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1"/>
  </p:notesMasterIdLst>
  <p:sldIdLst>
    <p:sldId id="335" r:id="rId2"/>
    <p:sldId id="310" r:id="rId3"/>
    <p:sldId id="307" r:id="rId4"/>
    <p:sldId id="332" r:id="rId5"/>
    <p:sldId id="313" r:id="rId6"/>
    <p:sldId id="328" r:id="rId7"/>
    <p:sldId id="314" r:id="rId8"/>
    <p:sldId id="293" r:id="rId9"/>
    <p:sldId id="330" r:id="rId10"/>
    <p:sldId id="329" r:id="rId11"/>
    <p:sldId id="324" r:id="rId12"/>
    <p:sldId id="306" r:id="rId13"/>
    <p:sldId id="333" r:id="rId14"/>
    <p:sldId id="323" r:id="rId15"/>
    <p:sldId id="325" r:id="rId16"/>
    <p:sldId id="334" r:id="rId17"/>
    <p:sldId id="327" r:id="rId18"/>
    <p:sldId id="331" r:id="rId19"/>
    <p:sldId id="315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E9F"/>
    <a:srgbClr val="D3064B"/>
    <a:srgbClr val="3E3F82"/>
    <a:srgbClr val="FFFF99"/>
    <a:srgbClr val="D9D9D9"/>
    <a:srgbClr val="3E3F8C"/>
    <a:srgbClr val="CAD5DE"/>
    <a:srgbClr val="979DA9"/>
    <a:srgbClr val="A48678"/>
    <a:srgbClr val="8AC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78859" autoAdjust="0"/>
  </p:normalViewPr>
  <p:slideViewPr>
    <p:cSldViewPr snapToGrid="0">
      <p:cViewPr varScale="1">
        <p:scale>
          <a:sx n="92" d="100"/>
          <a:sy n="92" d="100"/>
        </p:scale>
        <p:origin x="960" y="78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EF092-0126-4DC8-A39B-D8F27F0D2773}" type="datetimeFigureOut">
              <a:rPr lang="en-ZA" smtClean="0"/>
              <a:t>2015/11/19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21DEC-9571-4C6D-9A7D-4739342EF8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714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1DEC-9571-4C6D-9A7D-4739342EF829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3064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1DEC-9571-4C6D-9A7D-4739342EF829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9031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1DEC-9571-4C6D-9A7D-4739342EF829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81271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1DEC-9571-4C6D-9A7D-4739342EF829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5916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Looks good – would also add an extra slide showing the ‘employee’ 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1DEC-9571-4C6D-9A7D-4739342EF829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1905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1DEC-9571-4C6D-9A7D-4739342EF829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2958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1DEC-9571-4C6D-9A7D-4739342EF829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7694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1DEC-9571-4C6D-9A7D-4739342EF829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387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1DEC-9571-4C6D-9A7D-4739342EF829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1723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1DEC-9571-4C6D-9A7D-4739342EF829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2170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1DEC-9571-4C6D-9A7D-4739342EF829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653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1DEC-9571-4C6D-9A7D-4739342EF829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7084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1DEC-9571-4C6D-9A7D-4739342EF829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131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1DEC-9571-4C6D-9A7D-4739342EF829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2904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1DEC-9571-4C6D-9A7D-4739342EF829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7414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1DEC-9571-4C6D-9A7D-4739342EF829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856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0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0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6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4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6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7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0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1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0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607E3-2388-45F6-8334-9551E5D4165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8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073" y="2744643"/>
            <a:ext cx="6161809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D306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IRWC</a:t>
            </a:r>
            <a:r>
              <a:rPr lang="it-IT" b="1" dirty="0" smtClean="0">
                <a:solidFill>
                  <a:srgbClr val="447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endParaRPr lang="it-IT" b="1" dirty="0">
              <a:solidFill>
                <a:srgbClr val="447E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E3F82"/>
            </a:gs>
            <a:gs pos="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7"/>
          <p:cNvSpPr/>
          <p:nvPr/>
        </p:nvSpPr>
        <p:spPr>
          <a:xfrm>
            <a:off x="-10048" y="4580921"/>
            <a:ext cx="12209955" cy="2297175"/>
          </a:xfrm>
          <a:custGeom>
            <a:avLst/>
            <a:gdLst>
              <a:gd name="connsiteX0" fmla="*/ 0 w 9137650"/>
              <a:gd name="connsiteY0" fmla="*/ 0 h 1911142"/>
              <a:gd name="connsiteX1" fmla="*/ 9137650 w 9137650"/>
              <a:gd name="connsiteY1" fmla="*/ 0 h 1911142"/>
              <a:gd name="connsiteX2" fmla="*/ 9137650 w 9137650"/>
              <a:gd name="connsiteY2" fmla="*/ 1911142 h 1911142"/>
              <a:gd name="connsiteX3" fmla="*/ 0 w 9137650"/>
              <a:gd name="connsiteY3" fmla="*/ 1911142 h 1911142"/>
              <a:gd name="connsiteX4" fmla="*/ 0 w 9137650"/>
              <a:gd name="connsiteY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9137650 w 9137650"/>
              <a:gd name="connsiteY2" fmla="*/ 0 h 1911142"/>
              <a:gd name="connsiteX3" fmla="*/ 9137650 w 9137650"/>
              <a:gd name="connsiteY3" fmla="*/ 1911142 h 1911142"/>
              <a:gd name="connsiteX4" fmla="*/ 0 w 9137650"/>
              <a:gd name="connsiteY4" fmla="*/ 1911142 h 1911142"/>
              <a:gd name="connsiteX5" fmla="*/ 0 w 9137650"/>
              <a:gd name="connsiteY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9137650 w 9137650"/>
              <a:gd name="connsiteY3" fmla="*/ 0 h 1911142"/>
              <a:gd name="connsiteX4" fmla="*/ 9137650 w 9137650"/>
              <a:gd name="connsiteY4" fmla="*/ 1911142 h 1911142"/>
              <a:gd name="connsiteX5" fmla="*/ 0 w 9137650"/>
              <a:gd name="connsiteY5" fmla="*/ 1911142 h 1911142"/>
              <a:gd name="connsiteX6" fmla="*/ 0 w 9137650"/>
              <a:gd name="connsiteY6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9137650 w 9137650"/>
              <a:gd name="connsiteY4" fmla="*/ 0 h 1911142"/>
              <a:gd name="connsiteX5" fmla="*/ 9137650 w 9137650"/>
              <a:gd name="connsiteY5" fmla="*/ 1911142 h 1911142"/>
              <a:gd name="connsiteX6" fmla="*/ 0 w 9137650"/>
              <a:gd name="connsiteY6" fmla="*/ 1911142 h 1911142"/>
              <a:gd name="connsiteX7" fmla="*/ 0 w 9137650"/>
              <a:gd name="connsiteY7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9137650 w 9137650"/>
              <a:gd name="connsiteY5" fmla="*/ 0 h 1911142"/>
              <a:gd name="connsiteX6" fmla="*/ 9137650 w 9137650"/>
              <a:gd name="connsiteY6" fmla="*/ 1911142 h 1911142"/>
              <a:gd name="connsiteX7" fmla="*/ 0 w 9137650"/>
              <a:gd name="connsiteY7" fmla="*/ 1911142 h 1911142"/>
              <a:gd name="connsiteX8" fmla="*/ 0 w 9137650"/>
              <a:gd name="connsiteY8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9137650 w 9137650"/>
              <a:gd name="connsiteY6" fmla="*/ 0 h 1911142"/>
              <a:gd name="connsiteX7" fmla="*/ 9137650 w 9137650"/>
              <a:gd name="connsiteY7" fmla="*/ 1911142 h 1911142"/>
              <a:gd name="connsiteX8" fmla="*/ 0 w 9137650"/>
              <a:gd name="connsiteY8" fmla="*/ 1911142 h 1911142"/>
              <a:gd name="connsiteX9" fmla="*/ 0 w 9137650"/>
              <a:gd name="connsiteY9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9137650 w 9137650"/>
              <a:gd name="connsiteY7" fmla="*/ 0 h 1911142"/>
              <a:gd name="connsiteX8" fmla="*/ 9137650 w 9137650"/>
              <a:gd name="connsiteY8" fmla="*/ 1911142 h 1911142"/>
              <a:gd name="connsiteX9" fmla="*/ 0 w 9137650"/>
              <a:gd name="connsiteY9" fmla="*/ 1911142 h 1911142"/>
              <a:gd name="connsiteX10" fmla="*/ 0 w 9137650"/>
              <a:gd name="connsiteY10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9137650 w 9137650"/>
              <a:gd name="connsiteY8" fmla="*/ 0 h 1911142"/>
              <a:gd name="connsiteX9" fmla="*/ 9137650 w 9137650"/>
              <a:gd name="connsiteY9" fmla="*/ 1911142 h 1911142"/>
              <a:gd name="connsiteX10" fmla="*/ 0 w 9137650"/>
              <a:gd name="connsiteY10" fmla="*/ 1911142 h 1911142"/>
              <a:gd name="connsiteX11" fmla="*/ 0 w 9137650"/>
              <a:gd name="connsiteY11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0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564835 w 9146704"/>
              <a:gd name="connsiteY3" fmla="*/ 446775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870 w 9147574"/>
              <a:gd name="connsiteY0" fmla="*/ 0 h 1721020"/>
              <a:gd name="connsiteX1" fmla="*/ 836493 w 9147574"/>
              <a:gd name="connsiteY1" fmla="*/ 247599 h 1721020"/>
              <a:gd name="connsiteX2" fmla="*/ 1569823 w 9147574"/>
              <a:gd name="connsiteY2" fmla="*/ 455829 h 1721020"/>
              <a:gd name="connsiteX3" fmla="*/ 2565705 w 9147574"/>
              <a:gd name="connsiteY3" fmla="*/ 446775 h 1721020"/>
              <a:gd name="connsiteX4" fmla="*/ 3887511 w 9147574"/>
              <a:gd name="connsiteY4" fmla="*/ 455829 h 1721020"/>
              <a:gd name="connsiteX5" fmla="*/ 4629895 w 9147574"/>
              <a:gd name="connsiteY5" fmla="*/ 600684 h 1721020"/>
              <a:gd name="connsiteX6" fmla="*/ 5218370 w 9147574"/>
              <a:gd name="connsiteY6" fmla="*/ 519203 h 1721020"/>
              <a:gd name="connsiteX7" fmla="*/ 5797792 w 9147574"/>
              <a:gd name="connsiteY7" fmla="*/ 537310 h 1721020"/>
              <a:gd name="connsiteX8" fmla="*/ 6313839 w 9147574"/>
              <a:gd name="connsiteY8" fmla="*/ 482989 h 1721020"/>
              <a:gd name="connsiteX9" fmla="*/ 7047170 w 9147574"/>
              <a:gd name="connsiteY9" fmla="*/ 365294 h 1721020"/>
              <a:gd name="connsiteX10" fmla="*/ 7517950 w 9147574"/>
              <a:gd name="connsiteY10" fmla="*/ 184225 h 1721020"/>
              <a:gd name="connsiteX11" fmla="*/ 8233174 w 9147574"/>
              <a:gd name="connsiteY11" fmla="*/ 48422 h 1721020"/>
              <a:gd name="connsiteX12" fmla="*/ 9147574 w 9147574"/>
              <a:gd name="connsiteY12" fmla="*/ 172017 h 1721020"/>
              <a:gd name="connsiteX13" fmla="*/ 9147574 w 9147574"/>
              <a:gd name="connsiteY13" fmla="*/ 1721020 h 1721020"/>
              <a:gd name="connsiteX14" fmla="*/ 871 w 9147574"/>
              <a:gd name="connsiteY14" fmla="*/ 1721020 h 1721020"/>
              <a:gd name="connsiteX15" fmla="*/ 870 w 9147574"/>
              <a:gd name="connsiteY15" fmla="*/ 0 h 172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7574" h="1721020">
                <a:moveTo>
                  <a:pt x="870" y="0"/>
                </a:moveTo>
                <a:cubicBezTo>
                  <a:pt x="324678" y="1052"/>
                  <a:pt x="548899" y="110745"/>
                  <a:pt x="836493" y="247599"/>
                </a:cubicBezTo>
                <a:cubicBezTo>
                  <a:pt x="1086972" y="320027"/>
                  <a:pt x="1274077" y="329081"/>
                  <a:pt x="1569823" y="455829"/>
                </a:cubicBezTo>
                <a:cubicBezTo>
                  <a:pt x="2306172" y="398490"/>
                  <a:pt x="2137174" y="368312"/>
                  <a:pt x="2565705" y="446775"/>
                </a:cubicBezTo>
                <a:cubicBezTo>
                  <a:pt x="3181341" y="389436"/>
                  <a:pt x="3081753" y="431687"/>
                  <a:pt x="3887511" y="455829"/>
                </a:cubicBezTo>
                <a:cubicBezTo>
                  <a:pt x="4217963" y="469409"/>
                  <a:pt x="4240596" y="520712"/>
                  <a:pt x="4629895" y="600684"/>
                </a:cubicBezTo>
                <a:cubicBezTo>
                  <a:pt x="4901499" y="553907"/>
                  <a:pt x="5032774" y="517694"/>
                  <a:pt x="5218370" y="519203"/>
                </a:cubicBezTo>
                <a:cubicBezTo>
                  <a:pt x="5533732" y="523730"/>
                  <a:pt x="5560893" y="525239"/>
                  <a:pt x="5797792" y="537310"/>
                </a:cubicBezTo>
                <a:cubicBezTo>
                  <a:pt x="5980370" y="531274"/>
                  <a:pt x="6107118" y="505623"/>
                  <a:pt x="6313839" y="482989"/>
                </a:cubicBezTo>
                <a:cubicBezTo>
                  <a:pt x="6614112" y="451302"/>
                  <a:pt x="6737843" y="387928"/>
                  <a:pt x="7047170" y="365294"/>
                </a:cubicBezTo>
                <a:cubicBezTo>
                  <a:pt x="7247855" y="315500"/>
                  <a:pt x="7315756" y="231001"/>
                  <a:pt x="7517950" y="184225"/>
                </a:cubicBezTo>
                <a:cubicBezTo>
                  <a:pt x="7723162" y="126885"/>
                  <a:pt x="7810679" y="132921"/>
                  <a:pt x="8233174" y="48422"/>
                </a:cubicBezTo>
                <a:cubicBezTo>
                  <a:pt x="8537974" y="80567"/>
                  <a:pt x="8697918" y="40284"/>
                  <a:pt x="9147574" y="172017"/>
                </a:cubicBezTo>
                <a:lnTo>
                  <a:pt x="9147574" y="1721020"/>
                </a:lnTo>
                <a:lnTo>
                  <a:pt x="871" y="1721020"/>
                </a:lnTo>
                <a:cubicBezTo>
                  <a:pt x="-2147" y="1147347"/>
                  <a:pt x="3888" y="573673"/>
                  <a:pt x="870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-10048" y="4660591"/>
            <a:ext cx="12212398" cy="1276191"/>
          </a:xfrm>
          <a:custGeom>
            <a:avLst/>
            <a:gdLst>
              <a:gd name="T0" fmla="*/ 2401 w 2446"/>
              <a:gd name="T1" fmla="*/ 39 h 259"/>
              <a:gd name="T2" fmla="*/ 2352 w 2446"/>
              <a:gd name="T3" fmla="*/ 39 h 259"/>
              <a:gd name="T4" fmla="*/ 2294 w 2446"/>
              <a:gd name="T5" fmla="*/ 32 h 259"/>
              <a:gd name="T6" fmla="*/ 2237 w 2446"/>
              <a:gd name="T7" fmla="*/ 31 h 259"/>
              <a:gd name="T8" fmla="*/ 2199 w 2446"/>
              <a:gd name="T9" fmla="*/ 54 h 259"/>
              <a:gd name="T10" fmla="*/ 2172 w 2446"/>
              <a:gd name="T11" fmla="*/ 64 h 259"/>
              <a:gd name="T12" fmla="*/ 2117 w 2446"/>
              <a:gd name="T13" fmla="*/ 67 h 259"/>
              <a:gd name="T14" fmla="*/ 2051 w 2446"/>
              <a:gd name="T15" fmla="*/ 72 h 259"/>
              <a:gd name="T16" fmla="*/ 1853 w 2446"/>
              <a:gd name="T17" fmla="*/ 129 h 259"/>
              <a:gd name="T18" fmla="*/ 1758 w 2446"/>
              <a:gd name="T19" fmla="*/ 138 h 259"/>
              <a:gd name="T20" fmla="*/ 1653 w 2446"/>
              <a:gd name="T21" fmla="*/ 142 h 259"/>
              <a:gd name="T22" fmla="*/ 1487 w 2446"/>
              <a:gd name="T23" fmla="*/ 171 h 259"/>
              <a:gd name="T24" fmla="*/ 1451 w 2446"/>
              <a:gd name="T25" fmla="*/ 190 h 259"/>
              <a:gd name="T26" fmla="*/ 1376 w 2446"/>
              <a:gd name="T27" fmla="*/ 181 h 259"/>
              <a:gd name="T28" fmla="*/ 1315 w 2446"/>
              <a:gd name="T29" fmla="*/ 188 h 259"/>
              <a:gd name="T30" fmla="*/ 1108 w 2446"/>
              <a:gd name="T31" fmla="*/ 152 h 259"/>
              <a:gd name="T32" fmla="*/ 939 w 2446"/>
              <a:gd name="T33" fmla="*/ 148 h 259"/>
              <a:gd name="T34" fmla="*/ 655 w 2446"/>
              <a:gd name="T35" fmla="*/ 129 h 259"/>
              <a:gd name="T36" fmla="*/ 494 w 2446"/>
              <a:gd name="T37" fmla="*/ 135 h 259"/>
              <a:gd name="T38" fmla="*/ 454 w 2446"/>
              <a:gd name="T39" fmla="*/ 152 h 259"/>
              <a:gd name="T40" fmla="*/ 405 w 2446"/>
              <a:gd name="T41" fmla="*/ 143 h 259"/>
              <a:gd name="T42" fmla="*/ 359 w 2446"/>
              <a:gd name="T43" fmla="*/ 119 h 259"/>
              <a:gd name="T44" fmla="*/ 323 w 2446"/>
              <a:gd name="T45" fmla="*/ 108 h 259"/>
              <a:gd name="T46" fmla="*/ 300 w 2446"/>
              <a:gd name="T47" fmla="*/ 75 h 259"/>
              <a:gd name="T48" fmla="*/ 252 w 2446"/>
              <a:gd name="T49" fmla="*/ 72 h 259"/>
              <a:gd name="T50" fmla="*/ 243 w 2446"/>
              <a:gd name="T51" fmla="*/ 64 h 259"/>
              <a:gd name="T52" fmla="*/ 211 w 2446"/>
              <a:gd name="T53" fmla="*/ 44 h 259"/>
              <a:gd name="T54" fmla="*/ 166 w 2446"/>
              <a:gd name="T55" fmla="*/ 21 h 259"/>
              <a:gd name="T56" fmla="*/ 85 w 2446"/>
              <a:gd name="T57" fmla="*/ 17 h 259"/>
              <a:gd name="T58" fmla="*/ 52 w 2446"/>
              <a:gd name="T59" fmla="*/ 8 h 259"/>
              <a:gd name="T60" fmla="*/ 29 w 2446"/>
              <a:gd name="T61" fmla="*/ 130 h 259"/>
              <a:gd name="T62" fmla="*/ 256 w 2446"/>
              <a:gd name="T63" fmla="*/ 175 h 259"/>
              <a:gd name="T64" fmla="*/ 462 w 2446"/>
              <a:gd name="T65" fmla="*/ 197 h 259"/>
              <a:gd name="T66" fmla="*/ 595 w 2446"/>
              <a:gd name="T67" fmla="*/ 229 h 259"/>
              <a:gd name="T68" fmla="*/ 650 w 2446"/>
              <a:gd name="T69" fmla="*/ 235 h 259"/>
              <a:gd name="T70" fmla="*/ 702 w 2446"/>
              <a:gd name="T71" fmla="*/ 220 h 259"/>
              <a:gd name="T72" fmla="*/ 755 w 2446"/>
              <a:gd name="T73" fmla="*/ 211 h 259"/>
              <a:gd name="T74" fmla="*/ 822 w 2446"/>
              <a:gd name="T75" fmla="*/ 204 h 259"/>
              <a:gd name="T76" fmla="*/ 913 w 2446"/>
              <a:gd name="T77" fmla="*/ 220 h 259"/>
              <a:gd name="T78" fmla="*/ 943 w 2446"/>
              <a:gd name="T79" fmla="*/ 232 h 259"/>
              <a:gd name="T80" fmla="*/ 977 w 2446"/>
              <a:gd name="T81" fmla="*/ 234 h 259"/>
              <a:gd name="T82" fmla="*/ 1017 w 2446"/>
              <a:gd name="T83" fmla="*/ 227 h 259"/>
              <a:gd name="T84" fmla="*/ 1118 w 2446"/>
              <a:gd name="T85" fmla="*/ 226 h 259"/>
              <a:gd name="T86" fmla="*/ 1230 w 2446"/>
              <a:gd name="T87" fmla="*/ 251 h 259"/>
              <a:gd name="T88" fmla="*/ 1313 w 2446"/>
              <a:gd name="T89" fmla="*/ 234 h 259"/>
              <a:gd name="T90" fmla="*/ 1367 w 2446"/>
              <a:gd name="T91" fmla="*/ 221 h 259"/>
              <a:gd name="T92" fmla="*/ 1444 w 2446"/>
              <a:gd name="T93" fmla="*/ 216 h 259"/>
              <a:gd name="T94" fmla="*/ 1520 w 2446"/>
              <a:gd name="T95" fmla="*/ 232 h 259"/>
              <a:gd name="T96" fmla="*/ 1563 w 2446"/>
              <a:gd name="T97" fmla="*/ 241 h 259"/>
              <a:gd name="T98" fmla="*/ 1637 w 2446"/>
              <a:gd name="T99" fmla="*/ 239 h 259"/>
              <a:gd name="T100" fmla="*/ 1720 w 2446"/>
              <a:gd name="T101" fmla="*/ 214 h 259"/>
              <a:gd name="T102" fmla="*/ 1780 w 2446"/>
              <a:gd name="T103" fmla="*/ 207 h 259"/>
              <a:gd name="T104" fmla="*/ 1883 w 2446"/>
              <a:gd name="T105" fmla="*/ 195 h 259"/>
              <a:gd name="T106" fmla="*/ 1971 w 2446"/>
              <a:gd name="T107" fmla="*/ 165 h 259"/>
              <a:gd name="T108" fmla="*/ 2073 w 2446"/>
              <a:gd name="T109" fmla="*/ 126 h 259"/>
              <a:gd name="T110" fmla="*/ 2134 w 2446"/>
              <a:gd name="T111" fmla="*/ 112 h 259"/>
              <a:gd name="T112" fmla="*/ 2182 w 2446"/>
              <a:gd name="T113" fmla="*/ 107 h 259"/>
              <a:gd name="T114" fmla="*/ 2235 w 2446"/>
              <a:gd name="T115" fmla="*/ 111 h 259"/>
              <a:gd name="T116" fmla="*/ 2305 w 2446"/>
              <a:gd name="T117" fmla="*/ 109 h 259"/>
              <a:gd name="T118" fmla="*/ 2409 w 2446"/>
              <a:gd name="T119" fmla="*/ 133 h 259"/>
              <a:gd name="connsiteX0" fmla="*/ 9971 w 10002"/>
              <a:gd name="connsiteY0" fmla="*/ 1702 h 9825"/>
              <a:gd name="connsiteX1" fmla="*/ 9935 w 10002"/>
              <a:gd name="connsiteY1" fmla="*/ 1509 h 9825"/>
              <a:gd name="connsiteX2" fmla="*/ 9906 w 10002"/>
              <a:gd name="connsiteY2" fmla="*/ 1509 h 9825"/>
              <a:gd name="connsiteX3" fmla="*/ 9886 w 10002"/>
              <a:gd name="connsiteY3" fmla="*/ 1354 h 9825"/>
              <a:gd name="connsiteX4" fmla="*/ 9861 w 10002"/>
              <a:gd name="connsiteY4" fmla="*/ 1277 h 9825"/>
              <a:gd name="connsiteX5" fmla="*/ 9853 w 10002"/>
              <a:gd name="connsiteY5" fmla="*/ 1084 h 9825"/>
              <a:gd name="connsiteX6" fmla="*/ 9828 w 10002"/>
              <a:gd name="connsiteY6" fmla="*/ 814 h 9825"/>
              <a:gd name="connsiteX7" fmla="*/ 9816 w 10002"/>
              <a:gd name="connsiteY7" fmla="*/ 1393 h 9825"/>
              <a:gd name="connsiteX8" fmla="*/ 9791 w 10002"/>
              <a:gd name="connsiteY8" fmla="*/ 1354 h 9825"/>
              <a:gd name="connsiteX9" fmla="*/ 9763 w 10002"/>
              <a:gd name="connsiteY9" fmla="*/ 1238 h 9825"/>
              <a:gd name="connsiteX10" fmla="*/ 9742 w 10002"/>
              <a:gd name="connsiteY10" fmla="*/ 1238 h 9825"/>
              <a:gd name="connsiteX11" fmla="*/ 9681 w 10002"/>
              <a:gd name="connsiteY11" fmla="*/ 1200 h 9825"/>
              <a:gd name="connsiteX12" fmla="*/ 9665 w 10002"/>
              <a:gd name="connsiteY12" fmla="*/ 1238 h 9825"/>
              <a:gd name="connsiteX13" fmla="*/ 9648 w 10002"/>
              <a:gd name="connsiteY13" fmla="*/ 1316 h 9825"/>
              <a:gd name="connsiteX14" fmla="*/ 9636 w 10002"/>
              <a:gd name="connsiteY14" fmla="*/ 1316 h 9825"/>
              <a:gd name="connsiteX15" fmla="*/ 9616 w 10002"/>
              <a:gd name="connsiteY15" fmla="*/ 1393 h 9825"/>
              <a:gd name="connsiteX16" fmla="*/ 9599 w 10002"/>
              <a:gd name="connsiteY16" fmla="*/ 1354 h 9825"/>
              <a:gd name="connsiteX17" fmla="*/ 9558 w 10002"/>
              <a:gd name="connsiteY17" fmla="*/ 1509 h 9825"/>
              <a:gd name="connsiteX18" fmla="*/ 9485 w 10002"/>
              <a:gd name="connsiteY18" fmla="*/ 1509 h 9825"/>
              <a:gd name="connsiteX19" fmla="*/ 9448 w 10002"/>
              <a:gd name="connsiteY19" fmla="*/ 1663 h 9825"/>
              <a:gd name="connsiteX20" fmla="*/ 9448 w 10002"/>
              <a:gd name="connsiteY20" fmla="*/ 1779 h 9825"/>
              <a:gd name="connsiteX21" fmla="*/ 9436 w 10002"/>
              <a:gd name="connsiteY21" fmla="*/ 1856 h 9825"/>
              <a:gd name="connsiteX22" fmla="*/ 9387 w 10002"/>
              <a:gd name="connsiteY22" fmla="*/ 1084 h 9825"/>
              <a:gd name="connsiteX23" fmla="*/ 9379 w 10002"/>
              <a:gd name="connsiteY23" fmla="*/ 1123 h 9825"/>
              <a:gd name="connsiteX24" fmla="*/ 9366 w 10002"/>
              <a:gd name="connsiteY24" fmla="*/ 1007 h 9825"/>
              <a:gd name="connsiteX25" fmla="*/ 9346 w 10002"/>
              <a:gd name="connsiteY25" fmla="*/ 1084 h 9825"/>
              <a:gd name="connsiteX26" fmla="*/ 9301 w 10002"/>
              <a:gd name="connsiteY26" fmla="*/ 1238 h 9825"/>
              <a:gd name="connsiteX27" fmla="*/ 9297 w 10002"/>
              <a:gd name="connsiteY27" fmla="*/ 1354 h 9825"/>
              <a:gd name="connsiteX28" fmla="*/ 9280 w 10002"/>
              <a:gd name="connsiteY28" fmla="*/ 1316 h 9825"/>
              <a:gd name="connsiteX29" fmla="*/ 9244 w 10002"/>
              <a:gd name="connsiteY29" fmla="*/ 1238 h 9825"/>
              <a:gd name="connsiteX30" fmla="*/ 9211 w 10002"/>
              <a:gd name="connsiteY30" fmla="*/ 1007 h 9825"/>
              <a:gd name="connsiteX31" fmla="*/ 9146 w 10002"/>
              <a:gd name="connsiteY31" fmla="*/ 1084 h 9825"/>
              <a:gd name="connsiteX32" fmla="*/ 9133 w 10002"/>
              <a:gd name="connsiteY32" fmla="*/ 1316 h 9825"/>
              <a:gd name="connsiteX33" fmla="*/ 9121 w 10002"/>
              <a:gd name="connsiteY33" fmla="*/ 1431 h 9825"/>
              <a:gd name="connsiteX34" fmla="*/ 9060 w 10002"/>
              <a:gd name="connsiteY34" fmla="*/ 1509 h 9825"/>
              <a:gd name="connsiteX35" fmla="*/ 9056 w 10002"/>
              <a:gd name="connsiteY35" fmla="*/ 1393 h 9825"/>
              <a:gd name="connsiteX36" fmla="*/ 9027 w 10002"/>
              <a:gd name="connsiteY36" fmla="*/ 1509 h 9825"/>
              <a:gd name="connsiteX37" fmla="*/ 9023 w 10002"/>
              <a:gd name="connsiteY37" fmla="*/ 1624 h 9825"/>
              <a:gd name="connsiteX38" fmla="*/ 8998 w 10002"/>
              <a:gd name="connsiteY38" fmla="*/ 1779 h 9825"/>
              <a:gd name="connsiteX39" fmla="*/ 8990 w 10002"/>
              <a:gd name="connsiteY39" fmla="*/ 1972 h 9825"/>
              <a:gd name="connsiteX40" fmla="*/ 8970 w 10002"/>
              <a:gd name="connsiteY40" fmla="*/ 2049 h 9825"/>
              <a:gd name="connsiteX41" fmla="*/ 8970 w 10002"/>
              <a:gd name="connsiteY41" fmla="*/ 2126 h 9825"/>
              <a:gd name="connsiteX42" fmla="*/ 8957 w 10002"/>
              <a:gd name="connsiteY42" fmla="*/ 2165 h 9825"/>
              <a:gd name="connsiteX43" fmla="*/ 8937 w 10002"/>
              <a:gd name="connsiteY43" fmla="*/ 2397 h 9825"/>
              <a:gd name="connsiteX44" fmla="*/ 8937 w 10002"/>
              <a:gd name="connsiteY44" fmla="*/ 2242 h 9825"/>
              <a:gd name="connsiteX45" fmla="*/ 8921 w 10002"/>
              <a:gd name="connsiteY45" fmla="*/ 2204 h 9825"/>
              <a:gd name="connsiteX46" fmla="*/ 8904 w 10002"/>
              <a:gd name="connsiteY46" fmla="*/ 2281 h 9825"/>
              <a:gd name="connsiteX47" fmla="*/ 8880 w 10002"/>
              <a:gd name="connsiteY47" fmla="*/ 2358 h 9825"/>
              <a:gd name="connsiteX48" fmla="*/ 8855 w 10002"/>
              <a:gd name="connsiteY48" fmla="*/ 2397 h 9825"/>
              <a:gd name="connsiteX49" fmla="*/ 8794 w 10002"/>
              <a:gd name="connsiteY49" fmla="*/ 2242 h 9825"/>
              <a:gd name="connsiteX50" fmla="*/ 8778 w 10002"/>
              <a:gd name="connsiteY50" fmla="*/ 2435 h 9825"/>
              <a:gd name="connsiteX51" fmla="*/ 8724 w 10002"/>
              <a:gd name="connsiteY51" fmla="*/ 2319 h 9825"/>
              <a:gd name="connsiteX52" fmla="*/ 8704 w 10002"/>
              <a:gd name="connsiteY52" fmla="*/ 2204 h 9825"/>
              <a:gd name="connsiteX53" fmla="*/ 8696 w 10002"/>
              <a:gd name="connsiteY53" fmla="*/ 2435 h 9825"/>
              <a:gd name="connsiteX54" fmla="*/ 8688 w 10002"/>
              <a:gd name="connsiteY54" fmla="*/ 2551 h 9825"/>
              <a:gd name="connsiteX55" fmla="*/ 8655 w 10002"/>
              <a:gd name="connsiteY55" fmla="*/ 2474 h 9825"/>
              <a:gd name="connsiteX56" fmla="*/ 8594 w 10002"/>
              <a:gd name="connsiteY56" fmla="*/ 2551 h 9825"/>
              <a:gd name="connsiteX57" fmla="*/ 8594 w 10002"/>
              <a:gd name="connsiteY57" fmla="*/ 2397 h 9825"/>
              <a:gd name="connsiteX58" fmla="*/ 8581 w 10002"/>
              <a:gd name="connsiteY58" fmla="*/ 2551 h 9825"/>
              <a:gd name="connsiteX59" fmla="*/ 8565 w 10002"/>
              <a:gd name="connsiteY59" fmla="*/ 2590 h 9825"/>
              <a:gd name="connsiteX60" fmla="*/ 8557 w 10002"/>
              <a:gd name="connsiteY60" fmla="*/ 2937 h 9825"/>
              <a:gd name="connsiteX61" fmla="*/ 8483 w 10002"/>
              <a:gd name="connsiteY61" fmla="*/ 2474 h 9825"/>
              <a:gd name="connsiteX62" fmla="*/ 8475 w 10002"/>
              <a:gd name="connsiteY62" fmla="*/ 2667 h 9825"/>
              <a:gd name="connsiteX63" fmla="*/ 8385 w 10002"/>
              <a:gd name="connsiteY63" fmla="*/ 2667 h 9825"/>
              <a:gd name="connsiteX64" fmla="*/ 8234 w 10002"/>
              <a:gd name="connsiteY64" fmla="*/ 3130 h 9825"/>
              <a:gd name="connsiteX65" fmla="*/ 8164 w 10002"/>
              <a:gd name="connsiteY65" fmla="*/ 2899 h 9825"/>
              <a:gd name="connsiteX66" fmla="*/ 8078 w 10002"/>
              <a:gd name="connsiteY66" fmla="*/ 3516 h 9825"/>
              <a:gd name="connsiteX67" fmla="*/ 7952 w 10002"/>
              <a:gd name="connsiteY67" fmla="*/ 4173 h 9825"/>
              <a:gd name="connsiteX68" fmla="*/ 7862 w 10002"/>
              <a:gd name="connsiteY68" fmla="*/ 4018 h 9825"/>
              <a:gd name="connsiteX69" fmla="*/ 7727 w 10002"/>
              <a:gd name="connsiteY69" fmla="*/ 4790 h 9825"/>
              <a:gd name="connsiteX70" fmla="*/ 7686 w 10002"/>
              <a:gd name="connsiteY70" fmla="*/ 4404 h 9825"/>
              <a:gd name="connsiteX71" fmla="*/ 7576 w 10002"/>
              <a:gd name="connsiteY71" fmla="*/ 4868 h 9825"/>
              <a:gd name="connsiteX72" fmla="*/ 7506 w 10002"/>
              <a:gd name="connsiteY72" fmla="*/ 4482 h 9825"/>
              <a:gd name="connsiteX73" fmla="*/ 7490 w 10002"/>
              <a:gd name="connsiteY73" fmla="*/ 4984 h 9825"/>
              <a:gd name="connsiteX74" fmla="*/ 7424 w 10002"/>
              <a:gd name="connsiteY74" fmla="*/ 4984 h 9825"/>
              <a:gd name="connsiteX75" fmla="*/ 7379 w 10002"/>
              <a:gd name="connsiteY75" fmla="*/ 5292 h 9825"/>
              <a:gd name="connsiteX76" fmla="*/ 7330 w 10002"/>
              <a:gd name="connsiteY76" fmla="*/ 5215 h 9825"/>
              <a:gd name="connsiteX77" fmla="*/ 7261 w 10002"/>
              <a:gd name="connsiteY77" fmla="*/ 5370 h 9825"/>
              <a:gd name="connsiteX78" fmla="*/ 7236 w 10002"/>
              <a:gd name="connsiteY78" fmla="*/ 5215 h 9825"/>
              <a:gd name="connsiteX79" fmla="*/ 7187 w 10002"/>
              <a:gd name="connsiteY79" fmla="*/ 5215 h 9825"/>
              <a:gd name="connsiteX80" fmla="*/ 7093 w 10002"/>
              <a:gd name="connsiteY80" fmla="*/ 5292 h 9825"/>
              <a:gd name="connsiteX81" fmla="*/ 7044 w 10002"/>
              <a:gd name="connsiteY81" fmla="*/ 5910 h 9825"/>
              <a:gd name="connsiteX82" fmla="*/ 6999 w 10002"/>
              <a:gd name="connsiteY82" fmla="*/ 5756 h 9825"/>
              <a:gd name="connsiteX83" fmla="*/ 6909 w 10002"/>
              <a:gd name="connsiteY83" fmla="*/ 5756 h 9825"/>
              <a:gd name="connsiteX84" fmla="*/ 6864 w 10002"/>
              <a:gd name="connsiteY84" fmla="*/ 5370 h 9825"/>
              <a:gd name="connsiteX85" fmla="*/ 6823 w 10002"/>
              <a:gd name="connsiteY85" fmla="*/ 5910 h 9825"/>
              <a:gd name="connsiteX86" fmla="*/ 6758 w 10002"/>
              <a:gd name="connsiteY86" fmla="*/ 5601 h 9825"/>
              <a:gd name="connsiteX87" fmla="*/ 6758 w 10002"/>
              <a:gd name="connsiteY87" fmla="*/ 5370 h 9825"/>
              <a:gd name="connsiteX88" fmla="*/ 6664 w 10002"/>
              <a:gd name="connsiteY88" fmla="*/ 5524 h 9825"/>
              <a:gd name="connsiteX89" fmla="*/ 6504 w 10002"/>
              <a:gd name="connsiteY89" fmla="*/ 5833 h 9825"/>
              <a:gd name="connsiteX90" fmla="*/ 6468 w 10002"/>
              <a:gd name="connsiteY90" fmla="*/ 6258 h 9825"/>
              <a:gd name="connsiteX91" fmla="*/ 6361 w 10002"/>
              <a:gd name="connsiteY91" fmla="*/ 5910 h 9825"/>
              <a:gd name="connsiteX92" fmla="*/ 6349 w 10002"/>
              <a:gd name="connsiteY92" fmla="*/ 6258 h 9825"/>
              <a:gd name="connsiteX93" fmla="*/ 6214 w 10002"/>
              <a:gd name="connsiteY93" fmla="*/ 6335 h 9825"/>
              <a:gd name="connsiteX94" fmla="*/ 6141 w 10002"/>
              <a:gd name="connsiteY94" fmla="*/ 6798 h 9825"/>
              <a:gd name="connsiteX95" fmla="*/ 6079 w 10002"/>
              <a:gd name="connsiteY95" fmla="*/ 6489 h 9825"/>
              <a:gd name="connsiteX96" fmla="*/ 6047 w 10002"/>
              <a:gd name="connsiteY96" fmla="*/ 6798 h 9825"/>
              <a:gd name="connsiteX97" fmla="*/ 6047 w 10002"/>
              <a:gd name="connsiteY97" fmla="*/ 6798 h 9825"/>
              <a:gd name="connsiteX98" fmla="*/ 6010 w 10002"/>
              <a:gd name="connsiteY98" fmla="*/ 6798 h 9825"/>
              <a:gd name="connsiteX99" fmla="*/ 5989 w 10002"/>
              <a:gd name="connsiteY99" fmla="*/ 6682 h 9825"/>
              <a:gd name="connsiteX100" fmla="*/ 5969 w 10002"/>
              <a:gd name="connsiteY100" fmla="*/ 7030 h 9825"/>
              <a:gd name="connsiteX101" fmla="*/ 5957 w 10002"/>
              <a:gd name="connsiteY101" fmla="*/ 7146 h 9825"/>
              <a:gd name="connsiteX102" fmla="*/ 5932 w 10002"/>
              <a:gd name="connsiteY102" fmla="*/ 7146 h 9825"/>
              <a:gd name="connsiteX103" fmla="*/ 5932 w 10002"/>
              <a:gd name="connsiteY103" fmla="*/ 7223 h 9825"/>
              <a:gd name="connsiteX104" fmla="*/ 5904 w 10002"/>
              <a:gd name="connsiteY104" fmla="*/ 7030 h 9825"/>
              <a:gd name="connsiteX105" fmla="*/ 5854 w 10002"/>
              <a:gd name="connsiteY105" fmla="*/ 7146 h 9825"/>
              <a:gd name="connsiteX106" fmla="*/ 5822 w 10002"/>
              <a:gd name="connsiteY106" fmla="*/ 7030 h 9825"/>
              <a:gd name="connsiteX107" fmla="*/ 5781 w 10002"/>
              <a:gd name="connsiteY107" fmla="*/ 6953 h 9825"/>
              <a:gd name="connsiteX108" fmla="*/ 5720 w 10002"/>
              <a:gd name="connsiteY108" fmla="*/ 7030 h 9825"/>
              <a:gd name="connsiteX109" fmla="*/ 5687 w 10002"/>
              <a:gd name="connsiteY109" fmla="*/ 6953 h 9825"/>
              <a:gd name="connsiteX110" fmla="*/ 5654 w 10002"/>
              <a:gd name="connsiteY110" fmla="*/ 6953 h 9825"/>
              <a:gd name="connsiteX111" fmla="*/ 5626 w 10002"/>
              <a:gd name="connsiteY111" fmla="*/ 6875 h 9825"/>
              <a:gd name="connsiteX112" fmla="*/ 5621 w 10002"/>
              <a:gd name="connsiteY112" fmla="*/ 6875 h 9825"/>
              <a:gd name="connsiteX113" fmla="*/ 5564 w 10002"/>
              <a:gd name="connsiteY113" fmla="*/ 6953 h 9825"/>
              <a:gd name="connsiteX114" fmla="*/ 5531 w 10002"/>
              <a:gd name="connsiteY114" fmla="*/ 6991 h 9825"/>
              <a:gd name="connsiteX115" fmla="*/ 5511 w 10002"/>
              <a:gd name="connsiteY115" fmla="*/ 7030 h 9825"/>
              <a:gd name="connsiteX116" fmla="*/ 5466 w 10002"/>
              <a:gd name="connsiteY116" fmla="*/ 7262 h 9825"/>
              <a:gd name="connsiteX117" fmla="*/ 5433 w 10002"/>
              <a:gd name="connsiteY117" fmla="*/ 5987 h 9825"/>
              <a:gd name="connsiteX118" fmla="*/ 5392 w 10002"/>
              <a:gd name="connsiteY118" fmla="*/ 6644 h 9825"/>
              <a:gd name="connsiteX119" fmla="*/ 5376 w 10002"/>
              <a:gd name="connsiteY119" fmla="*/ 7146 h 9825"/>
              <a:gd name="connsiteX120" fmla="*/ 5343 w 10002"/>
              <a:gd name="connsiteY120" fmla="*/ 7300 h 9825"/>
              <a:gd name="connsiteX121" fmla="*/ 5335 w 10002"/>
              <a:gd name="connsiteY121" fmla="*/ 7377 h 9825"/>
              <a:gd name="connsiteX122" fmla="*/ 5331 w 10002"/>
              <a:gd name="connsiteY122" fmla="*/ 6991 h 9825"/>
              <a:gd name="connsiteX123" fmla="*/ 5086 w 10002"/>
              <a:gd name="connsiteY123" fmla="*/ 7262 h 9825"/>
              <a:gd name="connsiteX124" fmla="*/ 5037 w 10002"/>
              <a:gd name="connsiteY124" fmla="*/ 6373 h 9825"/>
              <a:gd name="connsiteX125" fmla="*/ 4751 w 10002"/>
              <a:gd name="connsiteY125" fmla="*/ 6567 h 9825"/>
              <a:gd name="connsiteX126" fmla="*/ 4632 w 10002"/>
              <a:gd name="connsiteY126" fmla="*/ 5563 h 9825"/>
              <a:gd name="connsiteX127" fmla="*/ 4530 w 10002"/>
              <a:gd name="connsiteY127" fmla="*/ 5756 h 9825"/>
              <a:gd name="connsiteX128" fmla="*/ 4391 w 10002"/>
              <a:gd name="connsiteY128" fmla="*/ 5061 h 9825"/>
              <a:gd name="connsiteX129" fmla="*/ 4358 w 10002"/>
              <a:gd name="connsiteY129" fmla="*/ 5485 h 9825"/>
              <a:gd name="connsiteX130" fmla="*/ 4264 w 10002"/>
              <a:gd name="connsiteY130" fmla="*/ 5292 h 9825"/>
              <a:gd name="connsiteX131" fmla="*/ 4199 w 10002"/>
              <a:gd name="connsiteY131" fmla="*/ 5563 h 9825"/>
              <a:gd name="connsiteX132" fmla="*/ 4019 w 10002"/>
              <a:gd name="connsiteY132" fmla="*/ 5485 h 9825"/>
              <a:gd name="connsiteX133" fmla="*/ 3904 w 10002"/>
              <a:gd name="connsiteY133" fmla="*/ 5563 h 9825"/>
              <a:gd name="connsiteX134" fmla="*/ 3896 w 10002"/>
              <a:gd name="connsiteY134" fmla="*/ 5447 h 9825"/>
              <a:gd name="connsiteX135" fmla="*/ 3839 w 10002"/>
              <a:gd name="connsiteY135" fmla="*/ 5601 h 9825"/>
              <a:gd name="connsiteX136" fmla="*/ 3712 w 10002"/>
              <a:gd name="connsiteY136" fmla="*/ 5061 h 9825"/>
              <a:gd name="connsiteX137" fmla="*/ 3585 w 10002"/>
              <a:gd name="connsiteY137" fmla="*/ 5485 h 9825"/>
              <a:gd name="connsiteX138" fmla="*/ 3418 w 10002"/>
              <a:gd name="connsiteY138" fmla="*/ 5485 h 9825"/>
              <a:gd name="connsiteX139" fmla="*/ 3217 w 10002"/>
              <a:gd name="connsiteY139" fmla="*/ 5485 h 9825"/>
              <a:gd name="connsiteX140" fmla="*/ 3111 w 10002"/>
              <a:gd name="connsiteY140" fmla="*/ 5563 h 9825"/>
              <a:gd name="connsiteX141" fmla="*/ 3005 w 10002"/>
              <a:gd name="connsiteY141" fmla="*/ 5756 h 9825"/>
              <a:gd name="connsiteX142" fmla="*/ 2837 w 10002"/>
              <a:gd name="connsiteY142" fmla="*/ 5485 h 9825"/>
              <a:gd name="connsiteX143" fmla="*/ 2678 w 10002"/>
              <a:gd name="connsiteY143" fmla="*/ 4868 h 9825"/>
              <a:gd name="connsiteX144" fmla="*/ 2645 w 10002"/>
              <a:gd name="connsiteY144" fmla="*/ 5292 h 9825"/>
              <a:gd name="connsiteX145" fmla="*/ 2453 w 10002"/>
              <a:gd name="connsiteY145" fmla="*/ 5061 h 9825"/>
              <a:gd name="connsiteX146" fmla="*/ 2424 w 10002"/>
              <a:gd name="connsiteY146" fmla="*/ 4984 h 9825"/>
              <a:gd name="connsiteX147" fmla="*/ 2355 w 10002"/>
              <a:gd name="connsiteY147" fmla="*/ 4520 h 9825"/>
              <a:gd name="connsiteX148" fmla="*/ 2298 w 10002"/>
              <a:gd name="connsiteY148" fmla="*/ 5292 h 9825"/>
              <a:gd name="connsiteX149" fmla="*/ 2191 w 10002"/>
              <a:gd name="connsiteY149" fmla="*/ 5177 h 9825"/>
              <a:gd name="connsiteX150" fmla="*/ 2065 w 10002"/>
              <a:gd name="connsiteY150" fmla="*/ 4559 h 9825"/>
              <a:gd name="connsiteX151" fmla="*/ 2020 w 10002"/>
              <a:gd name="connsiteY151" fmla="*/ 5099 h 9825"/>
              <a:gd name="connsiteX152" fmla="*/ 1962 w 10002"/>
              <a:gd name="connsiteY152" fmla="*/ 5177 h 9825"/>
              <a:gd name="connsiteX153" fmla="*/ 1971 w 10002"/>
              <a:gd name="connsiteY153" fmla="*/ 5408 h 9825"/>
              <a:gd name="connsiteX154" fmla="*/ 1938 w 10002"/>
              <a:gd name="connsiteY154" fmla="*/ 5408 h 9825"/>
              <a:gd name="connsiteX155" fmla="*/ 1938 w 10002"/>
              <a:gd name="connsiteY155" fmla="*/ 5331 h 9825"/>
              <a:gd name="connsiteX156" fmla="*/ 1893 w 10002"/>
              <a:gd name="connsiteY156" fmla="*/ 4636 h 9825"/>
              <a:gd name="connsiteX157" fmla="*/ 1872 w 10002"/>
              <a:gd name="connsiteY157" fmla="*/ 5872 h 9825"/>
              <a:gd name="connsiteX158" fmla="*/ 1868 w 10002"/>
              <a:gd name="connsiteY158" fmla="*/ 5756 h 9825"/>
              <a:gd name="connsiteX159" fmla="*/ 1856 w 10002"/>
              <a:gd name="connsiteY159" fmla="*/ 5756 h 9825"/>
              <a:gd name="connsiteX160" fmla="*/ 1852 w 10002"/>
              <a:gd name="connsiteY160" fmla="*/ 5872 h 9825"/>
              <a:gd name="connsiteX161" fmla="*/ 1840 w 10002"/>
              <a:gd name="connsiteY161" fmla="*/ 5756 h 9825"/>
              <a:gd name="connsiteX162" fmla="*/ 1807 w 10002"/>
              <a:gd name="connsiteY162" fmla="*/ 5872 h 9825"/>
              <a:gd name="connsiteX163" fmla="*/ 1770 w 10002"/>
              <a:gd name="connsiteY163" fmla="*/ 5408 h 9825"/>
              <a:gd name="connsiteX164" fmla="*/ 1725 w 10002"/>
              <a:gd name="connsiteY164" fmla="*/ 5601 h 9825"/>
              <a:gd name="connsiteX165" fmla="*/ 1713 w 10002"/>
              <a:gd name="connsiteY165" fmla="*/ 5524 h 9825"/>
              <a:gd name="connsiteX166" fmla="*/ 1680 w 10002"/>
              <a:gd name="connsiteY166" fmla="*/ 5331 h 9825"/>
              <a:gd name="connsiteX167" fmla="*/ 1656 w 10002"/>
              <a:gd name="connsiteY167" fmla="*/ 5408 h 9825"/>
              <a:gd name="connsiteX168" fmla="*/ 1648 w 10002"/>
              <a:gd name="connsiteY168" fmla="*/ 5331 h 9825"/>
              <a:gd name="connsiteX169" fmla="*/ 1639 w 10002"/>
              <a:gd name="connsiteY169" fmla="*/ 5254 h 9825"/>
              <a:gd name="connsiteX170" fmla="*/ 1603 w 10002"/>
              <a:gd name="connsiteY170" fmla="*/ 5254 h 9825"/>
              <a:gd name="connsiteX171" fmla="*/ 1562 w 10002"/>
              <a:gd name="connsiteY171" fmla="*/ 5099 h 9825"/>
              <a:gd name="connsiteX172" fmla="*/ 1558 w 10002"/>
              <a:gd name="connsiteY172" fmla="*/ 4984 h 9825"/>
              <a:gd name="connsiteX173" fmla="*/ 1549 w 10002"/>
              <a:gd name="connsiteY173" fmla="*/ 4984 h 9825"/>
              <a:gd name="connsiteX174" fmla="*/ 1496 w 10002"/>
              <a:gd name="connsiteY174" fmla="*/ 4636 h 9825"/>
              <a:gd name="connsiteX175" fmla="*/ 1468 w 10002"/>
              <a:gd name="connsiteY175" fmla="*/ 4482 h 9825"/>
              <a:gd name="connsiteX176" fmla="*/ 1451 w 10002"/>
              <a:gd name="connsiteY176" fmla="*/ 4134 h 9825"/>
              <a:gd name="connsiteX177" fmla="*/ 1427 w 10002"/>
              <a:gd name="connsiteY177" fmla="*/ 4211 h 9825"/>
              <a:gd name="connsiteX178" fmla="*/ 1410 w 10002"/>
              <a:gd name="connsiteY178" fmla="*/ 4327 h 9825"/>
              <a:gd name="connsiteX179" fmla="*/ 1374 w 10002"/>
              <a:gd name="connsiteY179" fmla="*/ 4327 h 9825"/>
              <a:gd name="connsiteX180" fmla="*/ 1345 w 10002"/>
              <a:gd name="connsiteY180" fmla="*/ 4404 h 9825"/>
              <a:gd name="connsiteX181" fmla="*/ 1345 w 10002"/>
              <a:gd name="connsiteY181" fmla="*/ 4443 h 9825"/>
              <a:gd name="connsiteX182" fmla="*/ 1333 w 10002"/>
              <a:gd name="connsiteY182" fmla="*/ 4404 h 9825"/>
              <a:gd name="connsiteX183" fmla="*/ 1321 w 10002"/>
              <a:gd name="connsiteY183" fmla="*/ 4057 h 9825"/>
              <a:gd name="connsiteX184" fmla="*/ 1316 w 10002"/>
              <a:gd name="connsiteY184" fmla="*/ 4057 h 9825"/>
              <a:gd name="connsiteX185" fmla="*/ 1276 w 10002"/>
              <a:gd name="connsiteY185" fmla="*/ 3632 h 9825"/>
              <a:gd name="connsiteX186" fmla="*/ 1267 w 10002"/>
              <a:gd name="connsiteY186" fmla="*/ 3632 h 9825"/>
              <a:gd name="connsiteX187" fmla="*/ 1259 w 10002"/>
              <a:gd name="connsiteY187" fmla="*/ 3439 h 9825"/>
              <a:gd name="connsiteX188" fmla="*/ 1259 w 10002"/>
              <a:gd name="connsiteY188" fmla="*/ 3285 h 9825"/>
              <a:gd name="connsiteX189" fmla="*/ 1243 w 10002"/>
              <a:gd name="connsiteY189" fmla="*/ 3130 h 9825"/>
              <a:gd name="connsiteX190" fmla="*/ 1239 w 10002"/>
              <a:gd name="connsiteY190" fmla="*/ 2937 h 9825"/>
              <a:gd name="connsiteX191" fmla="*/ 1226 w 10002"/>
              <a:gd name="connsiteY191" fmla="*/ 2783 h 9825"/>
              <a:gd name="connsiteX192" fmla="*/ 1214 w 10002"/>
              <a:gd name="connsiteY192" fmla="*/ 2667 h 9825"/>
              <a:gd name="connsiteX193" fmla="*/ 1161 w 10002"/>
              <a:gd name="connsiteY193" fmla="*/ 2937 h 9825"/>
              <a:gd name="connsiteX194" fmla="*/ 1092 w 10002"/>
              <a:gd name="connsiteY194" fmla="*/ 3014 h 9825"/>
              <a:gd name="connsiteX195" fmla="*/ 1083 w 10002"/>
              <a:gd name="connsiteY195" fmla="*/ 2937 h 9825"/>
              <a:gd name="connsiteX196" fmla="*/ 1047 w 10002"/>
              <a:gd name="connsiteY196" fmla="*/ 2860 h 9825"/>
              <a:gd name="connsiteX197" fmla="*/ 1043 w 10002"/>
              <a:gd name="connsiteY197" fmla="*/ 2783 h 9825"/>
              <a:gd name="connsiteX198" fmla="*/ 1030 w 10002"/>
              <a:gd name="connsiteY198" fmla="*/ 2783 h 9825"/>
              <a:gd name="connsiteX199" fmla="*/ 1030 w 10002"/>
              <a:gd name="connsiteY199" fmla="*/ 2667 h 9825"/>
              <a:gd name="connsiteX200" fmla="*/ 1026 w 10002"/>
              <a:gd name="connsiteY200" fmla="*/ 2667 h 9825"/>
              <a:gd name="connsiteX201" fmla="*/ 1026 w 10002"/>
              <a:gd name="connsiteY201" fmla="*/ 2590 h 9825"/>
              <a:gd name="connsiteX202" fmla="*/ 1014 w 10002"/>
              <a:gd name="connsiteY202" fmla="*/ 2590 h 9825"/>
              <a:gd name="connsiteX203" fmla="*/ 1014 w 10002"/>
              <a:gd name="connsiteY203" fmla="*/ 2512 h 9825"/>
              <a:gd name="connsiteX204" fmla="*/ 1010 w 10002"/>
              <a:gd name="connsiteY204" fmla="*/ 2512 h 9825"/>
              <a:gd name="connsiteX205" fmla="*/ 1010 w 10002"/>
              <a:gd name="connsiteY205" fmla="*/ 2435 h 9825"/>
              <a:gd name="connsiteX206" fmla="*/ 998 w 10002"/>
              <a:gd name="connsiteY206" fmla="*/ 2435 h 9825"/>
              <a:gd name="connsiteX207" fmla="*/ 993 w 10002"/>
              <a:gd name="connsiteY207" fmla="*/ 2358 h 9825"/>
              <a:gd name="connsiteX208" fmla="*/ 969 w 10002"/>
              <a:gd name="connsiteY208" fmla="*/ 2242 h 9825"/>
              <a:gd name="connsiteX209" fmla="*/ 965 w 10002"/>
              <a:gd name="connsiteY209" fmla="*/ 2165 h 9825"/>
              <a:gd name="connsiteX210" fmla="*/ 932 w 10002"/>
              <a:gd name="connsiteY210" fmla="*/ 1895 h 9825"/>
              <a:gd name="connsiteX211" fmla="*/ 908 w 10002"/>
              <a:gd name="connsiteY211" fmla="*/ 1818 h 9825"/>
              <a:gd name="connsiteX212" fmla="*/ 904 w 10002"/>
              <a:gd name="connsiteY212" fmla="*/ 1740 h 9825"/>
              <a:gd name="connsiteX213" fmla="*/ 887 w 10002"/>
              <a:gd name="connsiteY213" fmla="*/ 1663 h 9825"/>
              <a:gd name="connsiteX214" fmla="*/ 875 w 10002"/>
              <a:gd name="connsiteY214" fmla="*/ 1586 h 9825"/>
              <a:gd name="connsiteX215" fmla="*/ 863 w 10002"/>
              <a:gd name="connsiteY215" fmla="*/ 1586 h 9825"/>
              <a:gd name="connsiteX216" fmla="*/ 859 w 10002"/>
              <a:gd name="connsiteY216" fmla="*/ 1470 h 9825"/>
              <a:gd name="connsiteX217" fmla="*/ 809 w 10002"/>
              <a:gd name="connsiteY217" fmla="*/ 1316 h 9825"/>
              <a:gd name="connsiteX218" fmla="*/ 801 w 10002"/>
              <a:gd name="connsiteY218" fmla="*/ 1238 h 9825"/>
              <a:gd name="connsiteX219" fmla="*/ 797 w 10002"/>
              <a:gd name="connsiteY219" fmla="*/ 1238 h 9825"/>
              <a:gd name="connsiteX220" fmla="*/ 777 w 10002"/>
              <a:gd name="connsiteY220" fmla="*/ 1045 h 9825"/>
              <a:gd name="connsiteX221" fmla="*/ 715 w 10002"/>
              <a:gd name="connsiteY221" fmla="*/ 968 h 9825"/>
              <a:gd name="connsiteX222" fmla="*/ 687 w 10002"/>
              <a:gd name="connsiteY222" fmla="*/ 814 h 9825"/>
              <a:gd name="connsiteX223" fmla="*/ 679 w 10002"/>
              <a:gd name="connsiteY223" fmla="*/ 698 h 9825"/>
              <a:gd name="connsiteX224" fmla="*/ 654 w 10002"/>
              <a:gd name="connsiteY224" fmla="*/ 698 h 9825"/>
              <a:gd name="connsiteX225" fmla="*/ 593 w 10002"/>
              <a:gd name="connsiteY225" fmla="*/ 621 h 9825"/>
              <a:gd name="connsiteX226" fmla="*/ 564 w 10002"/>
              <a:gd name="connsiteY226" fmla="*/ 350 h 9825"/>
              <a:gd name="connsiteX227" fmla="*/ 540 w 10002"/>
              <a:gd name="connsiteY227" fmla="*/ 41 h 9825"/>
              <a:gd name="connsiteX228" fmla="*/ 429 w 10002"/>
              <a:gd name="connsiteY228" fmla="*/ 119 h 9825"/>
              <a:gd name="connsiteX229" fmla="*/ 409 w 10002"/>
              <a:gd name="connsiteY229" fmla="*/ 350 h 9825"/>
              <a:gd name="connsiteX230" fmla="*/ 380 w 10002"/>
              <a:gd name="connsiteY230" fmla="*/ 350 h 9825"/>
              <a:gd name="connsiteX231" fmla="*/ 348 w 10002"/>
              <a:gd name="connsiteY231" fmla="*/ 543 h 9825"/>
              <a:gd name="connsiteX232" fmla="*/ 327 w 10002"/>
              <a:gd name="connsiteY232" fmla="*/ 466 h 9825"/>
              <a:gd name="connsiteX233" fmla="*/ 274 w 10002"/>
              <a:gd name="connsiteY233" fmla="*/ 466 h 9825"/>
              <a:gd name="connsiteX234" fmla="*/ 258 w 10002"/>
              <a:gd name="connsiteY234" fmla="*/ 466 h 9825"/>
              <a:gd name="connsiteX235" fmla="*/ 245 w 10002"/>
              <a:gd name="connsiteY235" fmla="*/ 350 h 9825"/>
              <a:gd name="connsiteX236" fmla="*/ 233 w 10002"/>
              <a:gd name="connsiteY236" fmla="*/ 466 h 9825"/>
              <a:gd name="connsiteX237" fmla="*/ 229 w 10002"/>
              <a:gd name="connsiteY237" fmla="*/ 273 h 9825"/>
              <a:gd name="connsiteX238" fmla="*/ 217 w 10002"/>
              <a:gd name="connsiteY238" fmla="*/ 273 h 9825"/>
              <a:gd name="connsiteX239" fmla="*/ 213 w 10002"/>
              <a:gd name="connsiteY239" fmla="*/ 196 h 9825"/>
              <a:gd name="connsiteX240" fmla="*/ 200 w 10002"/>
              <a:gd name="connsiteY240" fmla="*/ 196 h 9825"/>
              <a:gd name="connsiteX241" fmla="*/ 57 w 10002"/>
              <a:gd name="connsiteY241" fmla="*/ 196 h 9825"/>
              <a:gd name="connsiteX242" fmla="*/ 49 w 10002"/>
              <a:gd name="connsiteY242" fmla="*/ 196 h 9825"/>
              <a:gd name="connsiteX243" fmla="*/ 41 w 10002"/>
              <a:gd name="connsiteY243" fmla="*/ 273 h 9825"/>
              <a:gd name="connsiteX244" fmla="*/ 0 w 10002"/>
              <a:gd name="connsiteY244" fmla="*/ 273 h 9825"/>
              <a:gd name="connsiteX245" fmla="*/ 0 w 10002"/>
              <a:gd name="connsiteY245" fmla="*/ 698 h 9825"/>
              <a:gd name="connsiteX246" fmla="*/ 0 w 10002"/>
              <a:gd name="connsiteY246" fmla="*/ 5061 h 9825"/>
              <a:gd name="connsiteX247" fmla="*/ 119 w 10002"/>
              <a:gd name="connsiteY247" fmla="*/ 4906 h 9825"/>
              <a:gd name="connsiteX248" fmla="*/ 184 w 10002"/>
              <a:gd name="connsiteY248" fmla="*/ 4829 h 9825"/>
              <a:gd name="connsiteX249" fmla="*/ 290 w 10002"/>
              <a:gd name="connsiteY249" fmla="*/ 4636 h 9825"/>
              <a:gd name="connsiteX250" fmla="*/ 446 w 10002"/>
              <a:gd name="connsiteY250" fmla="*/ 5138 h 9825"/>
              <a:gd name="connsiteX251" fmla="*/ 523 w 10002"/>
              <a:gd name="connsiteY251" fmla="*/ 6180 h 9825"/>
              <a:gd name="connsiteX252" fmla="*/ 732 w 10002"/>
              <a:gd name="connsiteY252" fmla="*/ 6335 h 9825"/>
              <a:gd name="connsiteX253" fmla="*/ 809 w 10002"/>
              <a:gd name="connsiteY253" fmla="*/ 6644 h 9825"/>
              <a:gd name="connsiteX254" fmla="*/ 920 w 10002"/>
              <a:gd name="connsiteY254" fmla="*/ 7223 h 9825"/>
              <a:gd name="connsiteX255" fmla="*/ 1047 w 10002"/>
              <a:gd name="connsiteY255" fmla="*/ 6644 h 9825"/>
              <a:gd name="connsiteX256" fmla="*/ 1157 w 10002"/>
              <a:gd name="connsiteY256" fmla="*/ 6914 h 9825"/>
              <a:gd name="connsiteX257" fmla="*/ 1284 w 10002"/>
              <a:gd name="connsiteY257" fmla="*/ 7068 h 9825"/>
              <a:gd name="connsiteX258" fmla="*/ 1476 w 10002"/>
              <a:gd name="connsiteY258" fmla="*/ 6760 h 9825"/>
              <a:gd name="connsiteX259" fmla="*/ 1541 w 10002"/>
              <a:gd name="connsiteY259" fmla="*/ 7609 h 9825"/>
              <a:gd name="connsiteX260" fmla="*/ 1619 w 10002"/>
              <a:gd name="connsiteY260" fmla="*/ 7995 h 9825"/>
              <a:gd name="connsiteX261" fmla="*/ 1684 w 10002"/>
              <a:gd name="connsiteY261" fmla="*/ 7725 h 9825"/>
              <a:gd name="connsiteX262" fmla="*/ 1754 w 10002"/>
              <a:gd name="connsiteY262" fmla="*/ 7879 h 9825"/>
              <a:gd name="connsiteX263" fmla="*/ 1889 w 10002"/>
              <a:gd name="connsiteY263" fmla="*/ 7493 h 9825"/>
              <a:gd name="connsiteX264" fmla="*/ 1999 w 10002"/>
              <a:gd name="connsiteY264" fmla="*/ 6760 h 9825"/>
              <a:gd name="connsiteX265" fmla="*/ 2052 w 10002"/>
              <a:gd name="connsiteY265" fmla="*/ 7300 h 9825"/>
              <a:gd name="connsiteX266" fmla="*/ 2167 w 10002"/>
              <a:gd name="connsiteY266" fmla="*/ 6605 h 9825"/>
              <a:gd name="connsiteX267" fmla="*/ 2179 w 10002"/>
              <a:gd name="connsiteY267" fmla="*/ 6721 h 9825"/>
              <a:gd name="connsiteX268" fmla="*/ 2294 w 10002"/>
              <a:gd name="connsiteY268" fmla="*/ 7416 h 9825"/>
              <a:gd name="connsiteX269" fmla="*/ 2367 w 10002"/>
              <a:gd name="connsiteY269" fmla="*/ 8150 h 9825"/>
              <a:gd name="connsiteX270" fmla="*/ 2408 w 10002"/>
              <a:gd name="connsiteY270" fmla="*/ 8574 h 9825"/>
              <a:gd name="connsiteX271" fmla="*/ 2433 w 10002"/>
              <a:gd name="connsiteY271" fmla="*/ 8729 h 9825"/>
              <a:gd name="connsiteX272" fmla="*/ 2453 w 10002"/>
              <a:gd name="connsiteY272" fmla="*/ 8922 h 9825"/>
              <a:gd name="connsiteX273" fmla="*/ 2527 w 10002"/>
              <a:gd name="connsiteY273" fmla="*/ 8806 h 9825"/>
              <a:gd name="connsiteX274" fmla="*/ 2539 w 10002"/>
              <a:gd name="connsiteY274" fmla="*/ 8613 h 9825"/>
              <a:gd name="connsiteX275" fmla="*/ 2563 w 10002"/>
              <a:gd name="connsiteY275" fmla="*/ 8883 h 9825"/>
              <a:gd name="connsiteX276" fmla="*/ 2596 w 10002"/>
              <a:gd name="connsiteY276" fmla="*/ 8806 h 9825"/>
              <a:gd name="connsiteX277" fmla="*/ 2612 w 10002"/>
              <a:gd name="connsiteY277" fmla="*/ 8536 h 9825"/>
              <a:gd name="connsiteX278" fmla="*/ 2645 w 10002"/>
              <a:gd name="connsiteY278" fmla="*/ 8806 h 9825"/>
              <a:gd name="connsiteX279" fmla="*/ 2657 w 10002"/>
              <a:gd name="connsiteY279" fmla="*/ 8960 h 9825"/>
              <a:gd name="connsiteX280" fmla="*/ 2670 w 10002"/>
              <a:gd name="connsiteY280" fmla="*/ 8806 h 9825"/>
              <a:gd name="connsiteX281" fmla="*/ 2715 w 10002"/>
              <a:gd name="connsiteY281" fmla="*/ 8883 h 9825"/>
              <a:gd name="connsiteX282" fmla="*/ 2719 w 10002"/>
              <a:gd name="connsiteY282" fmla="*/ 8806 h 9825"/>
              <a:gd name="connsiteX283" fmla="*/ 2747 w 10002"/>
              <a:gd name="connsiteY283" fmla="*/ 8960 h 9825"/>
              <a:gd name="connsiteX284" fmla="*/ 2817 w 10002"/>
              <a:gd name="connsiteY284" fmla="*/ 8690 h 9825"/>
              <a:gd name="connsiteX285" fmla="*/ 2829 w 10002"/>
              <a:gd name="connsiteY285" fmla="*/ 8536 h 9825"/>
              <a:gd name="connsiteX286" fmla="*/ 2841 w 10002"/>
              <a:gd name="connsiteY286" fmla="*/ 8536 h 9825"/>
              <a:gd name="connsiteX287" fmla="*/ 2870 w 10002"/>
              <a:gd name="connsiteY287" fmla="*/ 8381 h 9825"/>
              <a:gd name="connsiteX288" fmla="*/ 2886 w 10002"/>
              <a:gd name="connsiteY288" fmla="*/ 8381 h 9825"/>
              <a:gd name="connsiteX289" fmla="*/ 2931 w 10002"/>
              <a:gd name="connsiteY289" fmla="*/ 8265 h 9825"/>
              <a:gd name="connsiteX290" fmla="*/ 2948 w 10002"/>
              <a:gd name="connsiteY290" fmla="*/ 8188 h 9825"/>
              <a:gd name="connsiteX291" fmla="*/ 2980 w 10002"/>
              <a:gd name="connsiteY291" fmla="*/ 7918 h 9825"/>
              <a:gd name="connsiteX292" fmla="*/ 2997 w 10002"/>
              <a:gd name="connsiteY292" fmla="*/ 7918 h 9825"/>
              <a:gd name="connsiteX293" fmla="*/ 3029 w 10002"/>
              <a:gd name="connsiteY293" fmla="*/ 7918 h 9825"/>
              <a:gd name="connsiteX294" fmla="*/ 3054 w 10002"/>
              <a:gd name="connsiteY294" fmla="*/ 8034 h 9825"/>
              <a:gd name="connsiteX295" fmla="*/ 3087 w 10002"/>
              <a:gd name="connsiteY295" fmla="*/ 8034 h 9825"/>
              <a:gd name="connsiteX296" fmla="*/ 3115 w 10002"/>
              <a:gd name="connsiteY296" fmla="*/ 8111 h 9825"/>
              <a:gd name="connsiteX297" fmla="*/ 3189 w 10002"/>
              <a:gd name="connsiteY297" fmla="*/ 7918 h 9825"/>
              <a:gd name="connsiteX298" fmla="*/ 3222 w 10002"/>
              <a:gd name="connsiteY298" fmla="*/ 8034 h 9825"/>
              <a:gd name="connsiteX299" fmla="*/ 3250 w 10002"/>
              <a:gd name="connsiteY299" fmla="*/ 7686 h 9825"/>
              <a:gd name="connsiteX300" fmla="*/ 3316 w 10002"/>
              <a:gd name="connsiteY300" fmla="*/ 8111 h 9825"/>
              <a:gd name="connsiteX301" fmla="*/ 3316 w 10002"/>
              <a:gd name="connsiteY301" fmla="*/ 8034 h 9825"/>
              <a:gd name="connsiteX302" fmla="*/ 3312 w 10002"/>
              <a:gd name="connsiteY302" fmla="*/ 7918 h 9825"/>
              <a:gd name="connsiteX303" fmla="*/ 3361 w 10002"/>
              <a:gd name="connsiteY303" fmla="*/ 7763 h 9825"/>
              <a:gd name="connsiteX304" fmla="*/ 3365 w 10002"/>
              <a:gd name="connsiteY304" fmla="*/ 7841 h 9825"/>
              <a:gd name="connsiteX305" fmla="*/ 3381 w 10002"/>
              <a:gd name="connsiteY305" fmla="*/ 7609 h 9825"/>
              <a:gd name="connsiteX306" fmla="*/ 3463 w 10002"/>
              <a:gd name="connsiteY306" fmla="*/ 7956 h 9825"/>
              <a:gd name="connsiteX307" fmla="*/ 3475 w 10002"/>
              <a:gd name="connsiteY307" fmla="*/ 8922 h 9825"/>
              <a:gd name="connsiteX308" fmla="*/ 3520 w 10002"/>
              <a:gd name="connsiteY308" fmla="*/ 8381 h 9825"/>
              <a:gd name="connsiteX309" fmla="*/ 3639 w 10002"/>
              <a:gd name="connsiteY309" fmla="*/ 8651 h 9825"/>
              <a:gd name="connsiteX310" fmla="*/ 3716 w 10002"/>
              <a:gd name="connsiteY310" fmla="*/ 8497 h 9825"/>
              <a:gd name="connsiteX311" fmla="*/ 3733 w 10002"/>
              <a:gd name="connsiteY311" fmla="*/ 8381 h 9825"/>
              <a:gd name="connsiteX312" fmla="*/ 3745 w 10002"/>
              <a:gd name="connsiteY312" fmla="*/ 8381 h 9825"/>
              <a:gd name="connsiteX313" fmla="*/ 3749 w 10002"/>
              <a:gd name="connsiteY313" fmla="*/ 8497 h 9825"/>
              <a:gd name="connsiteX314" fmla="*/ 3765 w 10002"/>
              <a:gd name="connsiteY314" fmla="*/ 8381 h 9825"/>
              <a:gd name="connsiteX315" fmla="*/ 3765 w 10002"/>
              <a:gd name="connsiteY315" fmla="*/ 8497 h 9825"/>
              <a:gd name="connsiteX316" fmla="*/ 3806 w 10002"/>
              <a:gd name="connsiteY316" fmla="*/ 8497 h 9825"/>
              <a:gd name="connsiteX317" fmla="*/ 3827 w 10002"/>
              <a:gd name="connsiteY317" fmla="*/ 8651 h 9825"/>
              <a:gd name="connsiteX318" fmla="*/ 3839 w 10002"/>
              <a:gd name="connsiteY318" fmla="*/ 8497 h 9825"/>
              <a:gd name="connsiteX319" fmla="*/ 3855 w 10002"/>
              <a:gd name="connsiteY319" fmla="*/ 8845 h 9825"/>
              <a:gd name="connsiteX320" fmla="*/ 3859 w 10002"/>
              <a:gd name="connsiteY320" fmla="*/ 8845 h 9825"/>
              <a:gd name="connsiteX321" fmla="*/ 3872 w 10002"/>
              <a:gd name="connsiteY321" fmla="*/ 8729 h 9825"/>
              <a:gd name="connsiteX322" fmla="*/ 3888 w 10002"/>
              <a:gd name="connsiteY322" fmla="*/ 8845 h 9825"/>
              <a:gd name="connsiteX323" fmla="*/ 3900 w 10002"/>
              <a:gd name="connsiteY323" fmla="*/ 8729 h 9825"/>
              <a:gd name="connsiteX324" fmla="*/ 3900 w 10002"/>
              <a:gd name="connsiteY324" fmla="*/ 8845 h 9825"/>
              <a:gd name="connsiteX325" fmla="*/ 3962 w 10002"/>
              <a:gd name="connsiteY325" fmla="*/ 8845 h 9825"/>
              <a:gd name="connsiteX326" fmla="*/ 3978 w 10002"/>
              <a:gd name="connsiteY326" fmla="*/ 8999 h 9825"/>
              <a:gd name="connsiteX327" fmla="*/ 3994 w 10002"/>
              <a:gd name="connsiteY327" fmla="*/ 8922 h 9825"/>
              <a:gd name="connsiteX328" fmla="*/ 4052 w 10002"/>
              <a:gd name="connsiteY328" fmla="*/ 8845 h 9825"/>
              <a:gd name="connsiteX329" fmla="*/ 4072 w 10002"/>
              <a:gd name="connsiteY329" fmla="*/ 8729 h 9825"/>
              <a:gd name="connsiteX330" fmla="*/ 4080 w 10002"/>
              <a:gd name="connsiteY330" fmla="*/ 8845 h 9825"/>
              <a:gd name="connsiteX331" fmla="*/ 4088 w 10002"/>
              <a:gd name="connsiteY331" fmla="*/ 8845 h 9825"/>
              <a:gd name="connsiteX332" fmla="*/ 4105 w 10002"/>
              <a:gd name="connsiteY332" fmla="*/ 8922 h 9825"/>
              <a:gd name="connsiteX333" fmla="*/ 4129 w 10002"/>
              <a:gd name="connsiteY333" fmla="*/ 8729 h 9825"/>
              <a:gd name="connsiteX334" fmla="*/ 4146 w 10002"/>
              <a:gd name="connsiteY334" fmla="*/ 8922 h 9825"/>
              <a:gd name="connsiteX335" fmla="*/ 4158 w 10002"/>
              <a:gd name="connsiteY335" fmla="*/ 8651 h 9825"/>
              <a:gd name="connsiteX336" fmla="*/ 4162 w 10002"/>
              <a:gd name="connsiteY336" fmla="*/ 8574 h 9825"/>
              <a:gd name="connsiteX337" fmla="*/ 4170 w 10002"/>
              <a:gd name="connsiteY337" fmla="*/ 8420 h 9825"/>
              <a:gd name="connsiteX338" fmla="*/ 4191 w 10002"/>
              <a:gd name="connsiteY338" fmla="*/ 8574 h 9825"/>
              <a:gd name="connsiteX339" fmla="*/ 4215 w 10002"/>
              <a:gd name="connsiteY339" fmla="*/ 8922 h 9825"/>
              <a:gd name="connsiteX340" fmla="*/ 4285 w 10002"/>
              <a:gd name="connsiteY340" fmla="*/ 8845 h 9825"/>
              <a:gd name="connsiteX341" fmla="*/ 4334 w 10002"/>
              <a:gd name="connsiteY341" fmla="*/ 8420 h 9825"/>
              <a:gd name="connsiteX342" fmla="*/ 4391 w 10002"/>
              <a:gd name="connsiteY342" fmla="*/ 8922 h 9825"/>
              <a:gd name="connsiteX343" fmla="*/ 4571 w 10002"/>
              <a:gd name="connsiteY343" fmla="*/ 8613 h 9825"/>
              <a:gd name="connsiteX344" fmla="*/ 4673 w 10002"/>
              <a:gd name="connsiteY344" fmla="*/ 9810 h 9825"/>
              <a:gd name="connsiteX345" fmla="*/ 4751 w 10002"/>
              <a:gd name="connsiteY345" fmla="*/ 9578 h 9825"/>
              <a:gd name="connsiteX346" fmla="*/ 4783 w 10002"/>
              <a:gd name="connsiteY346" fmla="*/ 9578 h 9825"/>
              <a:gd name="connsiteX347" fmla="*/ 4881 w 10002"/>
              <a:gd name="connsiteY347" fmla="*/ 9578 h 9825"/>
              <a:gd name="connsiteX348" fmla="*/ 4935 w 10002"/>
              <a:gd name="connsiteY348" fmla="*/ 9578 h 9825"/>
              <a:gd name="connsiteX349" fmla="*/ 4975 w 10002"/>
              <a:gd name="connsiteY349" fmla="*/ 9038 h 9825"/>
              <a:gd name="connsiteX350" fmla="*/ 4984 w 10002"/>
              <a:gd name="connsiteY350" fmla="*/ 8999 h 9825"/>
              <a:gd name="connsiteX351" fmla="*/ 5029 w 10002"/>
              <a:gd name="connsiteY351" fmla="*/ 9578 h 9825"/>
              <a:gd name="connsiteX352" fmla="*/ 5155 w 10002"/>
              <a:gd name="connsiteY352" fmla="*/ 9346 h 9825"/>
              <a:gd name="connsiteX353" fmla="*/ 5180 w 10002"/>
              <a:gd name="connsiteY353" fmla="*/ 9578 h 9825"/>
              <a:gd name="connsiteX354" fmla="*/ 5229 w 10002"/>
              <a:gd name="connsiteY354" fmla="*/ 8999 h 9825"/>
              <a:gd name="connsiteX355" fmla="*/ 5233 w 10002"/>
              <a:gd name="connsiteY355" fmla="*/ 8960 h 9825"/>
              <a:gd name="connsiteX356" fmla="*/ 5270 w 10002"/>
              <a:gd name="connsiteY356" fmla="*/ 9424 h 9825"/>
              <a:gd name="connsiteX357" fmla="*/ 5343 w 10002"/>
              <a:gd name="connsiteY357" fmla="*/ 9115 h 9825"/>
              <a:gd name="connsiteX358" fmla="*/ 5405 w 10002"/>
              <a:gd name="connsiteY358" fmla="*/ 9501 h 9825"/>
              <a:gd name="connsiteX359" fmla="*/ 5368 w 10002"/>
              <a:gd name="connsiteY359" fmla="*/ 8922 h 9825"/>
              <a:gd name="connsiteX360" fmla="*/ 5474 w 10002"/>
              <a:gd name="connsiteY360" fmla="*/ 8806 h 9825"/>
              <a:gd name="connsiteX361" fmla="*/ 5503 w 10002"/>
              <a:gd name="connsiteY361" fmla="*/ 8497 h 9825"/>
              <a:gd name="connsiteX362" fmla="*/ 5527 w 10002"/>
              <a:gd name="connsiteY362" fmla="*/ 8420 h 9825"/>
              <a:gd name="connsiteX363" fmla="*/ 5540 w 10002"/>
              <a:gd name="connsiteY363" fmla="*/ 8381 h 9825"/>
              <a:gd name="connsiteX364" fmla="*/ 5564 w 10002"/>
              <a:gd name="connsiteY364" fmla="*/ 8343 h 9825"/>
              <a:gd name="connsiteX365" fmla="*/ 5576 w 10002"/>
              <a:gd name="connsiteY365" fmla="*/ 8381 h 9825"/>
              <a:gd name="connsiteX366" fmla="*/ 5589 w 10002"/>
              <a:gd name="connsiteY366" fmla="*/ 8497 h 9825"/>
              <a:gd name="connsiteX367" fmla="*/ 5589 w 10002"/>
              <a:gd name="connsiteY367" fmla="*/ 8420 h 9825"/>
              <a:gd name="connsiteX368" fmla="*/ 5634 w 10002"/>
              <a:gd name="connsiteY368" fmla="*/ 8613 h 9825"/>
              <a:gd name="connsiteX369" fmla="*/ 5728 w 10002"/>
              <a:gd name="connsiteY369" fmla="*/ 9269 h 9825"/>
              <a:gd name="connsiteX370" fmla="*/ 5736 w 10002"/>
              <a:gd name="connsiteY370" fmla="*/ 8690 h 9825"/>
              <a:gd name="connsiteX371" fmla="*/ 5765 w 10002"/>
              <a:gd name="connsiteY371" fmla="*/ 8613 h 9825"/>
              <a:gd name="connsiteX372" fmla="*/ 5773 w 10002"/>
              <a:gd name="connsiteY372" fmla="*/ 8072 h 9825"/>
              <a:gd name="connsiteX373" fmla="*/ 5789 w 10002"/>
              <a:gd name="connsiteY373" fmla="*/ 8227 h 9825"/>
              <a:gd name="connsiteX374" fmla="*/ 5818 w 10002"/>
              <a:gd name="connsiteY374" fmla="*/ 8150 h 9825"/>
              <a:gd name="connsiteX375" fmla="*/ 5904 w 10002"/>
              <a:gd name="connsiteY375" fmla="*/ 8227 h 9825"/>
              <a:gd name="connsiteX376" fmla="*/ 5916 w 10002"/>
              <a:gd name="connsiteY376" fmla="*/ 8497 h 9825"/>
              <a:gd name="connsiteX377" fmla="*/ 5977 w 10002"/>
              <a:gd name="connsiteY377" fmla="*/ 8767 h 9825"/>
              <a:gd name="connsiteX378" fmla="*/ 5993 w 10002"/>
              <a:gd name="connsiteY378" fmla="*/ 8767 h 9825"/>
              <a:gd name="connsiteX379" fmla="*/ 6030 w 10002"/>
              <a:gd name="connsiteY379" fmla="*/ 8922 h 9825"/>
              <a:gd name="connsiteX380" fmla="*/ 6063 w 10002"/>
              <a:gd name="connsiteY380" fmla="*/ 8922 h 9825"/>
              <a:gd name="connsiteX381" fmla="*/ 6096 w 10002"/>
              <a:gd name="connsiteY381" fmla="*/ 8999 h 9825"/>
              <a:gd name="connsiteX382" fmla="*/ 6116 w 10002"/>
              <a:gd name="connsiteY382" fmla="*/ 9115 h 9825"/>
              <a:gd name="connsiteX383" fmla="*/ 6214 w 10002"/>
              <a:gd name="connsiteY383" fmla="*/ 8845 h 9825"/>
              <a:gd name="connsiteX384" fmla="*/ 6235 w 10002"/>
              <a:gd name="connsiteY384" fmla="*/ 8497 h 9825"/>
              <a:gd name="connsiteX385" fmla="*/ 6267 w 10002"/>
              <a:gd name="connsiteY385" fmla="*/ 8651 h 9825"/>
              <a:gd name="connsiteX386" fmla="*/ 6284 w 10002"/>
              <a:gd name="connsiteY386" fmla="*/ 8767 h 9825"/>
              <a:gd name="connsiteX387" fmla="*/ 6296 w 10002"/>
              <a:gd name="connsiteY387" fmla="*/ 8651 h 9825"/>
              <a:gd name="connsiteX388" fmla="*/ 6329 w 10002"/>
              <a:gd name="connsiteY388" fmla="*/ 8767 h 9825"/>
              <a:gd name="connsiteX389" fmla="*/ 6353 w 10002"/>
              <a:gd name="connsiteY389" fmla="*/ 8922 h 9825"/>
              <a:gd name="connsiteX390" fmla="*/ 6361 w 10002"/>
              <a:gd name="connsiteY390" fmla="*/ 8845 h 9825"/>
              <a:gd name="connsiteX391" fmla="*/ 6390 w 10002"/>
              <a:gd name="connsiteY391" fmla="*/ 9192 h 9825"/>
              <a:gd name="connsiteX392" fmla="*/ 6431 w 10002"/>
              <a:gd name="connsiteY392" fmla="*/ 8999 h 9825"/>
              <a:gd name="connsiteX393" fmla="*/ 6480 w 10002"/>
              <a:gd name="connsiteY393" fmla="*/ 9115 h 9825"/>
              <a:gd name="connsiteX394" fmla="*/ 6566 w 10002"/>
              <a:gd name="connsiteY394" fmla="*/ 8574 h 9825"/>
              <a:gd name="connsiteX395" fmla="*/ 6590 w 10002"/>
              <a:gd name="connsiteY395" fmla="*/ 8767 h 9825"/>
              <a:gd name="connsiteX396" fmla="*/ 6627 w 10002"/>
              <a:gd name="connsiteY396" fmla="*/ 9192 h 9825"/>
              <a:gd name="connsiteX397" fmla="*/ 6660 w 10002"/>
              <a:gd name="connsiteY397" fmla="*/ 9192 h 9825"/>
              <a:gd name="connsiteX398" fmla="*/ 6660 w 10002"/>
              <a:gd name="connsiteY398" fmla="*/ 9115 h 9825"/>
              <a:gd name="connsiteX399" fmla="*/ 6693 w 10002"/>
              <a:gd name="connsiteY399" fmla="*/ 9115 h 9825"/>
              <a:gd name="connsiteX400" fmla="*/ 6705 w 10002"/>
              <a:gd name="connsiteY400" fmla="*/ 9115 h 9825"/>
              <a:gd name="connsiteX401" fmla="*/ 6709 w 10002"/>
              <a:gd name="connsiteY401" fmla="*/ 8999 h 9825"/>
              <a:gd name="connsiteX402" fmla="*/ 6725 w 10002"/>
              <a:gd name="connsiteY402" fmla="*/ 9115 h 9825"/>
              <a:gd name="connsiteX403" fmla="*/ 6750 w 10002"/>
              <a:gd name="connsiteY403" fmla="*/ 8999 h 9825"/>
              <a:gd name="connsiteX404" fmla="*/ 6926 w 10002"/>
              <a:gd name="connsiteY404" fmla="*/ 8999 h 9825"/>
              <a:gd name="connsiteX405" fmla="*/ 6954 w 10002"/>
              <a:gd name="connsiteY405" fmla="*/ 8420 h 9825"/>
              <a:gd name="connsiteX406" fmla="*/ 6999 w 10002"/>
              <a:gd name="connsiteY406" fmla="*/ 8343 h 9825"/>
              <a:gd name="connsiteX407" fmla="*/ 7032 w 10002"/>
              <a:gd name="connsiteY407" fmla="*/ 8150 h 9825"/>
              <a:gd name="connsiteX408" fmla="*/ 7036 w 10002"/>
              <a:gd name="connsiteY408" fmla="*/ 8072 h 9825"/>
              <a:gd name="connsiteX409" fmla="*/ 7118 w 10002"/>
              <a:gd name="connsiteY409" fmla="*/ 8111 h 9825"/>
              <a:gd name="connsiteX410" fmla="*/ 7138 w 10002"/>
              <a:gd name="connsiteY410" fmla="*/ 8150 h 9825"/>
              <a:gd name="connsiteX411" fmla="*/ 7179 w 10002"/>
              <a:gd name="connsiteY411" fmla="*/ 8072 h 9825"/>
              <a:gd name="connsiteX412" fmla="*/ 7183 w 10002"/>
              <a:gd name="connsiteY412" fmla="*/ 8072 h 9825"/>
              <a:gd name="connsiteX413" fmla="*/ 7183 w 10002"/>
              <a:gd name="connsiteY413" fmla="*/ 7995 h 9825"/>
              <a:gd name="connsiteX414" fmla="*/ 7240 w 10002"/>
              <a:gd name="connsiteY414" fmla="*/ 7879 h 9825"/>
              <a:gd name="connsiteX415" fmla="*/ 7277 w 10002"/>
              <a:gd name="connsiteY415" fmla="*/ 7879 h 9825"/>
              <a:gd name="connsiteX416" fmla="*/ 7314 w 10002"/>
              <a:gd name="connsiteY416" fmla="*/ 7956 h 9825"/>
              <a:gd name="connsiteX417" fmla="*/ 7334 w 10002"/>
              <a:gd name="connsiteY417" fmla="*/ 8188 h 9825"/>
              <a:gd name="connsiteX418" fmla="*/ 7367 w 10002"/>
              <a:gd name="connsiteY418" fmla="*/ 7879 h 9825"/>
              <a:gd name="connsiteX419" fmla="*/ 7502 w 10002"/>
              <a:gd name="connsiteY419" fmla="*/ 7455 h 9825"/>
              <a:gd name="connsiteX420" fmla="*/ 7567 w 10002"/>
              <a:gd name="connsiteY420" fmla="*/ 7532 h 9825"/>
              <a:gd name="connsiteX421" fmla="*/ 7617 w 10002"/>
              <a:gd name="connsiteY421" fmla="*/ 7300 h 9825"/>
              <a:gd name="connsiteX422" fmla="*/ 7625 w 10002"/>
              <a:gd name="connsiteY422" fmla="*/ 7262 h 9825"/>
              <a:gd name="connsiteX423" fmla="*/ 7698 w 10002"/>
              <a:gd name="connsiteY423" fmla="*/ 7416 h 9825"/>
              <a:gd name="connsiteX424" fmla="*/ 7739 w 10002"/>
              <a:gd name="connsiteY424" fmla="*/ 7184 h 9825"/>
              <a:gd name="connsiteX425" fmla="*/ 7788 w 10002"/>
              <a:gd name="connsiteY425" fmla="*/ 7416 h 9825"/>
              <a:gd name="connsiteX426" fmla="*/ 7850 w 10002"/>
              <a:gd name="connsiteY426" fmla="*/ 7146 h 9825"/>
              <a:gd name="connsiteX427" fmla="*/ 7890 w 10002"/>
              <a:gd name="connsiteY427" fmla="*/ 6760 h 9825"/>
              <a:gd name="connsiteX428" fmla="*/ 7919 w 10002"/>
              <a:gd name="connsiteY428" fmla="*/ 6875 h 9825"/>
              <a:gd name="connsiteX429" fmla="*/ 7952 w 10002"/>
              <a:gd name="connsiteY429" fmla="*/ 6528 h 9825"/>
              <a:gd name="connsiteX430" fmla="*/ 8005 w 10002"/>
              <a:gd name="connsiteY430" fmla="*/ 6258 h 9825"/>
              <a:gd name="connsiteX431" fmla="*/ 8058 w 10002"/>
              <a:gd name="connsiteY431" fmla="*/ 6258 h 9825"/>
              <a:gd name="connsiteX432" fmla="*/ 8103 w 10002"/>
              <a:gd name="connsiteY432" fmla="*/ 5987 h 9825"/>
              <a:gd name="connsiteX433" fmla="*/ 8189 w 10002"/>
              <a:gd name="connsiteY433" fmla="*/ 5331 h 9825"/>
              <a:gd name="connsiteX434" fmla="*/ 8217 w 10002"/>
              <a:gd name="connsiteY434" fmla="*/ 5485 h 9825"/>
              <a:gd name="connsiteX435" fmla="*/ 8250 w 10002"/>
              <a:gd name="connsiteY435" fmla="*/ 5138 h 9825"/>
              <a:gd name="connsiteX436" fmla="*/ 8291 w 10002"/>
              <a:gd name="connsiteY436" fmla="*/ 5138 h 9825"/>
              <a:gd name="connsiteX437" fmla="*/ 8397 w 10002"/>
              <a:gd name="connsiteY437" fmla="*/ 4868 h 9825"/>
              <a:gd name="connsiteX438" fmla="*/ 8459 w 10002"/>
              <a:gd name="connsiteY438" fmla="*/ 4597 h 9825"/>
              <a:gd name="connsiteX439" fmla="*/ 8475 w 10002"/>
              <a:gd name="connsiteY439" fmla="*/ 4752 h 9825"/>
              <a:gd name="connsiteX440" fmla="*/ 8491 w 10002"/>
              <a:gd name="connsiteY440" fmla="*/ 4713 h 9825"/>
              <a:gd name="connsiteX441" fmla="*/ 8516 w 10002"/>
              <a:gd name="connsiteY441" fmla="*/ 4752 h 9825"/>
              <a:gd name="connsiteX442" fmla="*/ 8540 w 10002"/>
              <a:gd name="connsiteY442" fmla="*/ 4443 h 9825"/>
              <a:gd name="connsiteX443" fmla="*/ 8598 w 10002"/>
              <a:gd name="connsiteY443" fmla="*/ 4443 h 9825"/>
              <a:gd name="connsiteX444" fmla="*/ 8598 w 10002"/>
              <a:gd name="connsiteY444" fmla="*/ 4289 h 9825"/>
              <a:gd name="connsiteX445" fmla="*/ 8647 w 10002"/>
              <a:gd name="connsiteY445" fmla="*/ 4211 h 9825"/>
              <a:gd name="connsiteX446" fmla="*/ 8659 w 10002"/>
              <a:gd name="connsiteY446" fmla="*/ 4134 h 9825"/>
              <a:gd name="connsiteX447" fmla="*/ 8724 w 10002"/>
              <a:gd name="connsiteY447" fmla="*/ 4211 h 9825"/>
              <a:gd name="connsiteX448" fmla="*/ 8737 w 10002"/>
              <a:gd name="connsiteY448" fmla="*/ 4173 h 9825"/>
              <a:gd name="connsiteX449" fmla="*/ 8765 w 10002"/>
              <a:gd name="connsiteY449" fmla="*/ 4211 h 9825"/>
              <a:gd name="connsiteX450" fmla="*/ 8790 w 10002"/>
              <a:gd name="connsiteY450" fmla="*/ 4289 h 9825"/>
              <a:gd name="connsiteX451" fmla="*/ 8806 w 10002"/>
              <a:gd name="connsiteY451" fmla="*/ 4211 h 9825"/>
              <a:gd name="connsiteX452" fmla="*/ 8827 w 10002"/>
              <a:gd name="connsiteY452" fmla="*/ 4289 h 9825"/>
              <a:gd name="connsiteX453" fmla="*/ 8896 w 10002"/>
              <a:gd name="connsiteY453" fmla="*/ 4250 h 9825"/>
              <a:gd name="connsiteX454" fmla="*/ 8892 w 10002"/>
              <a:gd name="connsiteY454" fmla="*/ 4173 h 9825"/>
              <a:gd name="connsiteX455" fmla="*/ 8921 w 10002"/>
              <a:gd name="connsiteY455" fmla="*/ 4018 h 9825"/>
              <a:gd name="connsiteX456" fmla="*/ 8953 w 10002"/>
              <a:gd name="connsiteY456" fmla="*/ 4018 h 9825"/>
              <a:gd name="connsiteX457" fmla="*/ 8957 w 10002"/>
              <a:gd name="connsiteY457" fmla="*/ 3941 h 9825"/>
              <a:gd name="connsiteX458" fmla="*/ 8986 w 10002"/>
              <a:gd name="connsiteY458" fmla="*/ 3864 h 9825"/>
              <a:gd name="connsiteX459" fmla="*/ 9007 w 10002"/>
              <a:gd name="connsiteY459" fmla="*/ 4057 h 9825"/>
              <a:gd name="connsiteX460" fmla="*/ 9031 w 10002"/>
              <a:gd name="connsiteY460" fmla="*/ 4173 h 9825"/>
              <a:gd name="connsiteX461" fmla="*/ 9088 w 10002"/>
              <a:gd name="connsiteY461" fmla="*/ 4134 h 9825"/>
              <a:gd name="connsiteX462" fmla="*/ 9125 w 10002"/>
              <a:gd name="connsiteY462" fmla="*/ 4250 h 9825"/>
              <a:gd name="connsiteX463" fmla="*/ 9137 w 10002"/>
              <a:gd name="connsiteY463" fmla="*/ 4173 h 9825"/>
              <a:gd name="connsiteX464" fmla="*/ 9186 w 10002"/>
              <a:gd name="connsiteY464" fmla="*/ 4443 h 9825"/>
              <a:gd name="connsiteX465" fmla="*/ 9231 w 10002"/>
              <a:gd name="connsiteY465" fmla="*/ 4289 h 9825"/>
              <a:gd name="connsiteX466" fmla="*/ 9235 w 10002"/>
              <a:gd name="connsiteY466" fmla="*/ 4173 h 9825"/>
              <a:gd name="connsiteX467" fmla="*/ 9276 w 10002"/>
              <a:gd name="connsiteY467" fmla="*/ 3825 h 9825"/>
              <a:gd name="connsiteX468" fmla="*/ 9321 w 10002"/>
              <a:gd name="connsiteY468" fmla="*/ 3980 h 9825"/>
              <a:gd name="connsiteX469" fmla="*/ 9354 w 10002"/>
              <a:gd name="connsiteY469" fmla="*/ 3902 h 9825"/>
              <a:gd name="connsiteX470" fmla="*/ 9379 w 10002"/>
              <a:gd name="connsiteY470" fmla="*/ 4018 h 9825"/>
              <a:gd name="connsiteX471" fmla="*/ 9424 w 10002"/>
              <a:gd name="connsiteY471" fmla="*/ 4095 h 9825"/>
              <a:gd name="connsiteX472" fmla="*/ 9501 w 10002"/>
              <a:gd name="connsiteY472" fmla="*/ 4095 h 9825"/>
              <a:gd name="connsiteX473" fmla="*/ 9509 w 10002"/>
              <a:gd name="connsiteY473" fmla="*/ 3902 h 9825"/>
              <a:gd name="connsiteX474" fmla="*/ 9657 w 10002"/>
              <a:gd name="connsiteY474" fmla="*/ 4211 h 9825"/>
              <a:gd name="connsiteX475" fmla="*/ 9726 w 10002"/>
              <a:gd name="connsiteY475" fmla="*/ 4366 h 9825"/>
              <a:gd name="connsiteX476" fmla="*/ 9738 w 10002"/>
              <a:gd name="connsiteY476" fmla="*/ 4443 h 9825"/>
              <a:gd name="connsiteX477" fmla="*/ 9755 w 10002"/>
              <a:gd name="connsiteY477" fmla="*/ 4636 h 9825"/>
              <a:gd name="connsiteX478" fmla="*/ 9812 w 10002"/>
              <a:gd name="connsiteY478" fmla="*/ 5022 h 9825"/>
              <a:gd name="connsiteX479" fmla="*/ 9849 w 10002"/>
              <a:gd name="connsiteY479" fmla="*/ 5022 h 9825"/>
              <a:gd name="connsiteX480" fmla="*/ 9873 w 10002"/>
              <a:gd name="connsiteY480" fmla="*/ 5138 h 9825"/>
              <a:gd name="connsiteX481" fmla="*/ 9910 w 10002"/>
              <a:gd name="connsiteY481" fmla="*/ 5408 h 9825"/>
              <a:gd name="connsiteX482" fmla="*/ 9947 w 10002"/>
              <a:gd name="connsiteY482" fmla="*/ 5601 h 9825"/>
              <a:gd name="connsiteX483" fmla="*/ 9951 w 10002"/>
              <a:gd name="connsiteY483" fmla="*/ 5640 h 9825"/>
              <a:gd name="connsiteX484" fmla="*/ 9996 w 10002"/>
              <a:gd name="connsiteY484" fmla="*/ 5794 h 9825"/>
              <a:gd name="connsiteX485" fmla="*/ 10002 w 10002"/>
              <a:gd name="connsiteY485" fmla="*/ 2234 h 9825"/>
              <a:gd name="connsiteX486" fmla="*/ 9971 w 10002"/>
              <a:gd name="connsiteY486" fmla="*/ 1702 h 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0002" h="9825">
                <a:moveTo>
                  <a:pt x="9971" y="1702"/>
                </a:moveTo>
                <a:cubicBezTo>
                  <a:pt x="9959" y="1624"/>
                  <a:pt x="9947" y="1624"/>
                  <a:pt x="9935" y="1509"/>
                </a:cubicBezTo>
                <a:cubicBezTo>
                  <a:pt x="9926" y="1547"/>
                  <a:pt x="9918" y="1509"/>
                  <a:pt x="9906" y="1509"/>
                </a:cubicBezTo>
                <a:cubicBezTo>
                  <a:pt x="9898" y="1470"/>
                  <a:pt x="9898" y="1354"/>
                  <a:pt x="9886" y="1354"/>
                </a:cubicBezTo>
                <a:cubicBezTo>
                  <a:pt x="9873" y="1316"/>
                  <a:pt x="9869" y="1316"/>
                  <a:pt x="9861" y="1277"/>
                </a:cubicBezTo>
                <a:cubicBezTo>
                  <a:pt x="9853" y="1238"/>
                  <a:pt x="9861" y="1045"/>
                  <a:pt x="9853" y="1084"/>
                </a:cubicBezTo>
                <a:cubicBezTo>
                  <a:pt x="9853" y="1045"/>
                  <a:pt x="9832" y="852"/>
                  <a:pt x="9828" y="814"/>
                </a:cubicBezTo>
                <a:cubicBezTo>
                  <a:pt x="9816" y="852"/>
                  <a:pt x="9824" y="1431"/>
                  <a:pt x="9816" y="1393"/>
                </a:cubicBezTo>
                <a:cubicBezTo>
                  <a:pt x="9812" y="1161"/>
                  <a:pt x="9791" y="1586"/>
                  <a:pt x="9791" y="1354"/>
                </a:cubicBezTo>
                <a:cubicBezTo>
                  <a:pt x="9779" y="1393"/>
                  <a:pt x="9775" y="1277"/>
                  <a:pt x="9763" y="1238"/>
                </a:cubicBezTo>
                <a:cubicBezTo>
                  <a:pt x="9759" y="1200"/>
                  <a:pt x="9751" y="1238"/>
                  <a:pt x="9742" y="1238"/>
                </a:cubicBezTo>
                <a:cubicBezTo>
                  <a:pt x="9718" y="1200"/>
                  <a:pt x="9702" y="1161"/>
                  <a:pt x="9681" y="1200"/>
                </a:cubicBezTo>
                <a:cubicBezTo>
                  <a:pt x="9677" y="1200"/>
                  <a:pt x="9669" y="1238"/>
                  <a:pt x="9665" y="1238"/>
                </a:cubicBezTo>
                <a:cubicBezTo>
                  <a:pt x="9661" y="1238"/>
                  <a:pt x="9652" y="1316"/>
                  <a:pt x="9648" y="1316"/>
                </a:cubicBezTo>
                <a:cubicBezTo>
                  <a:pt x="9644" y="1354"/>
                  <a:pt x="9640" y="1316"/>
                  <a:pt x="9636" y="1316"/>
                </a:cubicBezTo>
                <a:cubicBezTo>
                  <a:pt x="9628" y="1354"/>
                  <a:pt x="9620" y="1393"/>
                  <a:pt x="9616" y="1393"/>
                </a:cubicBezTo>
                <a:cubicBezTo>
                  <a:pt x="9612" y="1393"/>
                  <a:pt x="9603" y="1354"/>
                  <a:pt x="9599" y="1354"/>
                </a:cubicBezTo>
                <a:cubicBezTo>
                  <a:pt x="9583" y="1354"/>
                  <a:pt x="9571" y="1393"/>
                  <a:pt x="9558" y="1509"/>
                </a:cubicBezTo>
                <a:cubicBezTo>
                  <a:pt x="9530" y="1431"/>
                  <a:pt x="9513" y="1509"/>
                  <a:pt x="9485" y="1509"/>
                </a:cubicBezTo>
                <a:cubicBezTo>
                  <a:pt x="9477" y="1586"/>
                  <a:pt x="9452" y="1586"/>
                  <a:pt x="9448" y="1663"/>
                </a:cubicBezTo>
                <a:cubicBezTo>
                  <a:pt x="9436" y="1663"/>
                  <a:pt x="9456" y="1818"/>
                  <a:pt x="9448" y="1779"/>
                </a:cubicBezTo>
                <a:cubicBezTo>
                  <a:pt x="9444" y="1818"/>
                  <a:pt x="9440" y="1818"/>
                  <a:pt x="9436" y="1856"/>
                </a:cubicBezTo>
                <a:cubicBezTo>
                  <a:pt x="9424" y="1895"/>
                  <a:pt x="9399" y="1123"/>
                  <a:pt x="9387" y="1084"/>
                </a:cubicBezTo>
                <a:cubicBezTo>
                  <a:pt x="9362" y="1007"/>
                  <a:pt x="9383" y="1084"/>
                  <a:pt x="9379" y="1123"/>
                </a:cubicBezTo>
                <a:lnTo>
                  <a:pt x="9366" y="1007"/>
                </a:lnTo>
                <a:cubicBezTo>
                  <a:pt x="9362" y="1045"/>
                  <a:pt x="9350" y="1045"/>
                  <a:pt x="9346" y="1084"/>
                </a:cubicBezTo>
                <a:cubicBezTo>
                  <a:pt x="9338" y="1123"/>
                  <a:pt x="9317" y="1200"/>
                  <a:pt x="9301" y="1238"/>
                </a:cubicBezTo>
                <a:cubicBezTo>
                  <a:pt x="9293" y="1238"/>
                  <a:pt x="9309" y="1393"/>
                  <a:pt x="9297" y="1354"/>
                </a:cubicBezTo>
                <a:cubicBezTo>
                  <a:pt x="9293" y="1354"/>
                  <a:pt x="9289" y="1316"/>
                  <a:pt x="9280" y="1316"/>
                </a:cubicBezTo>
                <a:cubicBezTo>
                  <a:pt x="9268" y="1277"/>
                  <a:pt x="9256" y="1316"/>
                  <a:pt x="9244" y="1238"/>
                </a:cubicBezTo>
                <a:cubicBezTo>
                  <a:pt x="9231" y="1200"/>
                  <a:pt x="9223" y="1123"/>
                  <a:pt x="9211" y="1007"/>
                </a:cubicBezTo>
                <a:cubicBezTo>
                  <a:pt x="9199" y="1007"/>
                  <a:pt x="9162" y="1045"/>
                  <a:pt x="9146" y="1084"/>
                </a:cubicBezTo>
                <a:cubicBezTo>
                  <a:pt x="9133" y="1123"/>
                  <a:pt x="9141" y="1393"/>
                  <a:pt x="9133" y="1316"/>
                </a:cubicBezTo>
                <a:cubicBezTo>
                  <a:pt x="9125" y="1316"/>
                  <a:pt x="9125" y="1393"/>
                  <a:pt x="9121" y="1431"/>
                </a:cubicBezTo>
                <a:cubicBezTo>
                  <a:pt x="9096" y="1547"/>
                  <a:pt x="9080" y="1470"/>
                  <a:pt x="9060" y="1509"/>
                </a:cubicBezTo>
                <a:cubicBezTo>
                  <a:pt x="9060" y="1470"/>
                  <a:pt x="9056" y="1431"/>
                  <a:pt x="9056" y="1393"/>
                </a:cubicBezTo>
                <a:cubicBezTo>
                  <a:pt x="9043" y="1431"/>
                  <a:pt x="9035" y="1470"/>
                  <a:pt x="9027" y="1509"/>
                </a:cubicBezTo>
                <a:cubicBezTo>
                  <a:pt x="9023" y="1586"/>
                  <a:pt x="9019" y="1586"/>
                  <a:pt x="9023" y="1624"/>
                </a:cubicBezTo>
                <a:cubicBezTo>
                  <a:pt x="9015" y="1663"/>
                  <a:pt x="9007" y="1702"/>
                  <a:pt x="8998" y="1779"/>
                </a:cubicBezTo>
                <a:cubicBezTo>
                  <a:pt x="8998" y="1895"/>
                  <a:pt x="8990" y="1895"/>
                  <a:pt x="8990" y="1972"/>
                </a:cubicBezTo>
                <a:cubicBezTo>
                  <a:pt x="8982" y="2049"/>
                  <a:pt x="8974" y="2011"/>
                  <a:pt x="8970" y="2049"/>
                </a:cubicBezTo>
                <a:lnTo>
                  <a:pt x="8970" y="2126"/>
                </a:lnTo>
                <a:cubicBezTo>
                  <a:pt x="8966" y="2126"/>
                  <a:pt x="8962" y="2165"/>
                  <a:pt x="8957" y="2165"/>
                </a:cubicBezTo>
                <a:cubicBezTo>
                  <a:pt x="8953" y="2281"/>
                  <a:pt x="8949" y="2512"/>
                  <a:pt x="8937" y="2397"/>
                </a:cubicBezTo>
                <a:cubicBezTo>
                  <a:pt x="8929" y="2358"/>
                  <a:pt x="8945" y="2319"/>
                  <a:pt x="8937" y="2242"/>
                </a:cubicBezTo>
                <a:cubicBezTo>
                  <a:pt x="8933" y="2281"/>
                  <a:pt x="8929" y="2204"/>
                  <a:pt x="8921" y="2204"/>
                </a:cubicBezTo>
                <a:cubicBezTo>
                  <a:pt x="8917" y="2165"/>
                  <a:pt x="8908" y="2242"/>
                  <a:pt x="8904" y="2281"/>
                </a:cubicBezTo>
                <a:cubicBezTo>
                  <a:pt x="8888" y="2281"/>
                  <a:pt x="8884" y="2242"/>
                  <a:pt x="8880" y="2358"/>
                </a:cubicBezTo>
                <a:cubicBezTo>
                  <a:pt x="8872" y="2281"/>
                  <a:pt x="8863" y="2358"/>
                  <a:pt x="8855" y="2397"/>
                </a:cubicBezTo>
                <a:cubicBezTo>
                  <a:pt x="8835" y="2397"/>
                  <a:pt x="8818" y="2242"/>
                  <a:pt x="8794" y="2242"/>
                </a:cubicBezTo>
                <a:cubicBezTo>
                  <a:pt x="8786" y="2281"/>
                  <a:pt x="8782" y="2358"/>
                  <a:pt x="8778" y="2435"/>
                </a:cubicBezTo>
                <a:cubicBezTo>
                  <a:pt x="8757" y="2551"/>
                  <a:pt x="8745" y="2358"/>
                  <a:pt x="8724" y="2319"/>
                </a:cubicBezTo>
                <a:cubicBezTo>
                  <a:pt x="8716" y="2319"/>
                  <a:pt x="8716" y="2165"/>
                  <a:pt x="8704" y="2204"/>
                </a:cubicBezTo>
                <a:cubicBezTo>
                  <a:pt x="8700" y="2281"/>
                  <a:pt x="8696" y="2319"/>
                  <a:pt x="8696" y="2435"/>
                </a:cubicBezTo>
                <a:cubicBezTo>
                  <a:pt x="8688" y="2435"/>
                  <a:pt x="8688" y="2512"/>
                  <a:pt x="8688" y="2551"/>
                </a:cubicBezTo>
                <a:cubicBezTo>
                  <a:pt x="8671" y="2551"/>
                  <a:pt x="8663" y="2551"/>
                  <a:pt x="8655" y="2474"/>
                </a:cubicBezTo>
                <a:cubicBezTo>
                  <a:pt x="8639" y="2551"/>
                  <a:pt x="8614" y="2551"/>
                  <a:pt x="8594" y="2551"/>
                </a:cubicBezTo>
                <a:lnTo>
                  <a:pt x="8594" y="2397"/>
                </a:lnTo>
                <a:lnTo>
                  <a:pt x="8581" y="2551"/>
                </a:lnTo>
                <a:cubicBezTo>
                  <a:pt x="8577" y="2551"/>
                  <a:pt x="8569" y="2590"/>
                  <a:pt x="8565" y="2590"/>
                </a:cubicBezTo>
                <a:cubicBezTo>
                  <a:pt x="8565" y="2706"/>
                  <a:pt x="8557" y="2783"/>
                  <a:pt x="8557" y="2937"/>
                </a:cubicBezTo>
                <a:cubicBezTo>
                  <a:pt x="8557" y="2937"/>
                  <a:pt x="8487" y="2242"/>
                  <a:pt x="8483" y="2474"/>
                </a:cubicBezTo>
                <a:cubicBezTo>
                  <a:pt x="8475" y="2706"/>
                  <a:pt x="8475" y="2667"/>
                  <a:pt x="8475" y="2667"/>
                </a:cubicBezTo>
                <a:lnTo>
                  <a:pt x="8385" y="2667"/>
                </a:lnTo>
                <a:cubicBezTo>
                  <a:pt x="8385" y="2667"/>
                  <a:pt x="8307" y="3362"/>
                  <a:pt x="8234" y="3130"/>
                </a:cubicBezTo>
                <a:cubicBezTo>
                  <a:pt x="8164" y="2899"/>
                  <a:pt x="8205" y="2667"/>
                  <a:pt x="8164" y="2899"/>
                </a:cubicBezTo>
                <a:cubicBezTo>
                  <a:pt x="8123" y="3130"/>
                  <a:pt x="8078" y="3516"/>
                  <a:pt x="8078" y="3516"/>
                </a:cubicBezTo>
                <a:cubicBezTo>
                  <a:pt x="8078" y="3516"/>
                  <a:pt x="7972" y="4173"/>
                  <a:pt x="7952" y="4173"/>
                </a:cubicBezTo>
                <a:cubicBezTo>
                  <a:pt x="7927" y="4173"/>
                  <a:pt x="7862" y="4018"/>
                  <a:pt x="7862" y="4018"/>
                </a:cubicBezTo>
                <a:lnTo>
                  <a:pt x="7727" y="4790"/>
                </a:lnTo>
                <a:cubicBezTo>
                  <a:pt x="7727" y="4790"/>
                  <a:pt x="7711" y="4404"/>
                  <a:pt x="7686" y="4404"/>
                </a:cubicBezTo>
                <a:cubicBezTo>
                  <a:pt x="7666" y="4404"/>
                  <a:pt x="7576" y="4868"/>
                  <a:pt x="7576" y="4868"/>
                </a:cubicBezTo>
                <a:lnTo>
                  <a:pt x="7506" y="4482"/>
                </a:lnTo>
                <a:lnTo>
                  <a:pt x="7490" y="4984"/>
                </a:lnTo>
                <a:lnTo>
                  <a:pt x="7424" y="4984"/>
                </a:lnTo>
                <a:lnTo>
                  <a:pt x="7379" y="5292"/>
                </a:lnTo>
                <a:lnTo>
                  <a:pt x="7330" y="5215"/>
                </a:lnTo>
                <a:cubicBezTo>
                  <a:pt x="7261" y="5370"/>
                  <a:pt x="7285" y="5524"/>
                  <a:pt x="7261" y="5370"/>
                </a:cubicBezTo>
                <a:cubicBezTo>
                  <a:pt x="7236" y="5215"/>
                  <a:pt x="7285" y="5215"/>
                  <a:pt x="7236" y="5215"/>
                </a:cubicBezTo>
                <a:lnTo>
                  <a:pt x="7187" y="5215"/>
                </a:lnTo>
                <a:lnTo>
                  <a:pt x="7093" y="5292"/>
                </a:lnTo>
                <a:cubicBezTo>
                  <a:pt x="7093" y="5292"/>
                  <a:pt x="7093" y="6065"/>
                  <a:pt x="7044" y="5910"/>
                </a:cubicBezTo>
                <a:cubicBezTo>
                  <a:pt x="6999" y="5756"/>
                  <a:pt x="7044" y="5833"/>
                  <a:pt x="6999" y="5756"/>
                </a:cubicBezTo>
                <a:cubicBezTo>
                  <a:pt x="6950" y="5679"/>
                  <a:pt x="6909" y="5756"/>
                  <a:pt x="6909" y="5756"/>
                </a:cubicBezTo>
                <a:lnTo>
                  <a:pt x="6864" y="5370"/>
                </a:lnTo>
                <a:lnTo>
                  <a:pt x="6823" y="5910"/>
                </a:lnTo>
                <a:cubicBezTo>
                  <a:pt x="6823" y="5910"/>
                  <a:pt x="6758" y="5833"/>
                  <a:pt x="6758" y="5601"/>
                </a:cubicBezTo>
                <a:cubicBezTo>
                  <a:pt x="6758" y="5370"/>
                  <a:pt x="6815" y="5292"/>
                  <a:pt x="6758" y="5370"/>
                </a:cubicBezTo>
                <a:cubicBezTo>
                  <a:pt x="6705" y="5447"/>
                  <a:pt x="6664" y="5524"/>
                  <a:pt x="6664" y="5524"/>
                </a:cubicBezTo>
                <a:lnTo>
                  <a:pt x="6504" y="5833"/>
                </a:lnTo>
                <a:lnTo>
                  <a:pt x="6468" y="6258"/>
                </a:lnTo>
                <a:lnTo>
                  <a:pt x="6361" y="5910"/>
                </a:lnTo>
                <a:lnTo>
                  <a:pt x="6349" y="6258"/>
                </a:lnTo>
                <a:lnTo>
                  <a:pt x="6214" y="6335"/>
                </a:lnTo>
                <a:lnTo>
                  <a:pt x="6141" y="6798"/>
                </a:lnTo>
                <a:lnTo>
                  <a:pt x="6079" y="6489"/>
                </a:lnTo>
                <a:cubicBezTo>
                  <a:pt x="6079" y="6489"/>
                  <a:pt x="6055" y="6605"/>
                  <a:pt x="6047" y="6798"/>
                </a:cubicBezTo>
                <a:lnTo>
                  <a:pt x="6047" y="6798"/>
                </a:lnTo>
                <a:lnTo>
                  <a:pt x="6010" y="6798"/>
                </a:lnTo>
                <a:cubicBezTo>
                  <a:pt x="6006" y="6875"/>
                  <a:pt x="5989" y="6644"/>
                  <a:pt x="5989" y="6682"/>
                </a:cubicBezTo>
                <a:cubicBezTo>
                  <a:pt x="5989" y="6721"/>
                  <a:pt x="5977" y="7030"/>
                  <a:pt x="5969" y="7030"/>
                </a:cubicBezTo>
                <a:cubicBezTo>
                  <a:pt x="5965" y="7030"/>
                  <a:pt x="5961" y="7107"/>
                  <a:pt x="5957" y="7146"/>
                </a:cubicBezTo>
                <a:cubicBezTo>
                  <a:pt x="5953" y="7146"/>
                  <a:pt x="5936" y="7068"/>
                  <a:pt x="5932" y="7146"/>
                </a:cubicBezTo>
                <a:lnTo>
                  <a:pt x="5932" y="7223"/>
                </a:lnTo>
                <a:cubicBezTo>
                  <a:pt x="5916" y="7262"/>
                  <a:pt x="5920" y="7107"/>
                  <a:pt x="5904" y="7030"/>
                </a:cubicBezTo>
                <a:cubicBezTo>
                  <a:pt x="5891" y="6991"/>
                  <a:pt x="5875" y="7030"/>
                  <a:pt x="5854" y="7146"/>
                </a:cubicBezTo>
                <a:cubicBezTo>
                  <a:pt x="5859" y="6798"/>
                  <a:pt x="5830" y="7068"/>
                  <a:pt x="5822" y="7030"/>
                </a:cubicBezTo>
                <a:cubicBezTo>
                  <a:pt x="5809" y="7030"/>
                  <a:pt x="5797" y="6953"/>
                  <a:pt x="5781" y="6953"/>
                </a:cubicBezTo>
                <a:cubicBezTo>
                  <a:pt x="5765" y="6953"/>
                  <a:pt x="5748" y="7068"/>
                  <a:pt x="5720" y="7030"/>
                </a:cubicBezTo>
                <a:cubicBezTo>
                  <a:pt x="5711" y="7030"/>
                  <a:pt x="5699" y="6953"/>
                  <a:pt x="5687" y="6953"/>
                </a:cubicBezTo>
                <a:lnTo>
                  <a:pt x="5654" y="6953"/>
                </a:lnTo>
                <a:cubicBezTo>
                  <a:pt x="5646" y="6914"/>
                  <a:pt x="5626" y="7068"/>
                  <a:pt x="5626" y="6875"/>
                </a:cubicBezTo>
                <a:lnTo>
                  <a:pt x="5621" y="6875"/>
                </a:lnTo>
                <a:cubicBezTo>
                  <a:pt x="5613" y="7068"/>
                  <a:pt x="5581" y="6914"/>
                  <a:pt x="5564" y="6953"/>
                </a:cubicBezTo>
                <a:cubicBezTo>
                  <a:pt x="5552" y="6914"/>
                  <a:pt x="5544" y="6953"/>
                  <a:pt x="5531" y="6991"/>
                </a:cubicBezTo>
                <a:cubicBezTo>
                  <a:pt x="5527" y="7030"/>
                  <a:pt x="5519" y="7030"/>
                  <a:pt x="5511" y="7030"/>
                </a:cubicBezTo>
                <a:cubicBezTo>
                  <a:pt x="5499" y="7030"/>
                  <a:pt x="5478" y="7339"/>
                  <a:pt x="5466" y="7262"/>
                </a:cubicBezTo>
                <a:cubicBezTo>
                  <a:pt x="5462" y="7570"/>
                  <a:pt x="5446" y="6065"/>
                  <a:pt x="5433" y="5987"/>
                </a:cubicBezTo>
                <a:cubicBezTo>
                  <a:pt x="5437" y="6065"/>
                  <a:pt x="5397" y="6644"/>
                  <a:pt x="5392" y="6644"/>
                </a:cubicBezTo>
                <a:cubicBezTo>
                  <a:pt x="5388" y="6721"/>
                  <a:pt x="5384" y="7107"/>
                  <a:pt x="5376" y="7146"/>
                </a:cubicBezTo>
                <a:cubicBezTo>
                  <a:pt x="5368" y="7146"/>
                  <a:pt x="5348" y="7262"/>
                  <a:pt x="5343" y="7300"/>
                </a:cubicBezTo>
                <a:cubicBezTo>
                  <a:pt x="5339" y="7300"/>
                  <a:pt x="5343" y="7377"/>
                  <a:pt x="5335" y="7377"/>
                </a:cubicBezTo>
                <a:lnTo>
                  <a:pt x="5331" y="6991"/>
                </a:lnTo>
                <a:lnTo>
                  <a:pt x="5086" y="7262"/>
                </a:lnTo>
                <a:lnTo>
                  <a:pt x="5037" y="6373"/>
                </a:lnTo>
                <a:lnTo>
                  <a:pt x="4751" y="6567"/>
                </a:lnTo>
                <a:lnTo>
                  <a:pt x="4632" y="5563"/>
                </a:lnTo>
                <a:lnTo>
                  <a:pt x="4530" y="5756"/>
                </a:lnTo>
                <a:cubicBezTo>
                  <a:pt x="4530" y="5756"/>
                  <a:pt x="4424" y="5370"/>
                  <a:pt x="4391" y="5061"/>
                </a:cubicBezTo>
                <a:cubicBezTo>
                  <a:pt x="4358" y="4790"/>
                  <a:pt x="4358" y="5485"/>
                  <a:pt x="4358" y="5485"/>
                </a:cubicBezTo>
                <a:lnTo>
                  <a:pt x="4264" y="5292"/>
                </a:lnTo>
                <a:lnTo>
                  <a:pt x="4199" y="5563"/>
                </a:lnTo>
                <a:lnTo>
                  <a:pt x="4019" y="5485"/>
                </a:lnTo>
                <a:lnTo>
                  <a:pt x="3904" y="5563"/>
                </a:lnTo>
                <a:cubicBezTo>
                  <a:pt x="3904" y="5524"/>
                  <a:pt x="3900" y="5447"/>
                  <a:pt x="3896" y="5447"/>
                </a:cubicBezTo>
                <a:cubicBezTo>
                  <a:pt x="3880" y="5601"/>
                  <a:pt x="3851" y="5485"/>
                  <a:pt x="3839" y="5601"/>
                </a:cubicBezTo>
                <a:cubicBezTo>
                  <a:pt x="3839" y="5601"/>
                  <a:pt x="3778" y="5485"/>
                  <a:pt x="3712" y="5061"/>
                </a:cubicBezTo>
                <a:cubicBezTo>
                  <a:pt x="3651" y="4675"/>
                  <a:pt x="3585" y="5485"/>
                  <a:pt x="3585" y="5485"/>
                </a:cubicBezTo>
                <a:lnTo>
                  <a:pt x="3418" y="5485"/>
                </a:lnTo>
                <a:cubicBezTo>
                  <a:pt x="3418" y="5485"/>
                  <a:pt x="3258" y="5756"/>
                  <a:pt x="3217" y="5485"/>
                </a:cubicBezTo>
                <a:cubicBezTo>
                  <a:pt x="3173" y="5177"/>
                  <a:pt x="3111" y="5292"/>
                  <a:pt x="3111" y="5563"/>
                </a:cubicBezTo>
                <a:cubicBezTo>
                  <a:pt x="3111" y="5872"/>
                  <a:pt x="3005" y="5756"/>
                  <a:pt x="3005" y="5756"/>
                </a:cubicBezTo>
                <a:lnTo>
                  <a:pt x="2837" y="5485"/>
                </a:lnTo>
                <a:cubicBezTo>
                  <a:pt x="2837" y="5485"/>
                  <a:pt x="2756" y="5061"/>
                  <a:pt x="2678" y="4868"/>
                </a:cubicBezTo>
                <a:cubicBezTo>
                  <a:pt x="2666" y="4868"/>
                  <a:pt x="2645" y="5292"/>
                  <a:pt x="2645" y="5292"/>
                </a:cubicBezTo>
                <a:lnTo>
                  <a:pt x="2453" y="5061"/>
                </a:lnTo>
                <a:lnTo>
                  <a:pt x="2424" y="4984"/>
                </a:lnTo>
                <a:lnTo>
                  <a:pt x="2355" y="4520"/>
                </a:lnTo>
                <a:lnTo>
                  <a:pt x="2298" y="5292"/>
                </a:lnTo>
                <a:lnTo>
                  <a:pt x="2191" y="5177"/>
                </a:lnTo>
                <a:cubicBezTo>
                  <a:pt x="2191" y="5177"/>
                  <a:pt x="2146" y="4984"/>
                  <a:pt x="2065" y="4559"/>
                </a:cubicBezTo>
                <a:lnTo>
                  <a:pt x="2020" y="5099"/>
                </a:lnTo>
                <a:lnTo>
                  <a:pt x="1962" y="5177"/>
                </a:lnTo>
                <a:cubicBezTo>
                  <a:pt x="1962" y="5022"/>
                  <a:pt x="1975" y="5408"/>
                  <a:pt x="1971" y="5408"/>
                </a:cubicBezTo>
                <a:cubicBezTo>
                  <a:pt x="1971" y="5370"/>
                  <a:pt x="1938" y="5447"/>
                  <a:pt x="1938" y="5408"/>
                </a:cubicBezTo>
                <a:cubicBezTo>
                  <a:pt x="1934" y="5370"/>
                  <a:pt x="1938" y="5331"/>
                  <a:pt x="1938" y="5331"/>
                </a:cubicBezTo>
                <a:cubicBezTo>
                  <a:pt x="1922" y="5177"/>
                  <a:pt x="1909" y="4752"/>
                  <a:pt x="1893" y="4636"/>
                </a:cubicBezTo>
                <a:cubicBezTo>
                  <a:pt x="1897" y="4404"/>
                  <a:pt x="1889" y="5949"/>
                  <a:pt x="1872" y="5872"/>
                </a:cubicBezTo>
                <a:cubicBezTo>
                  <a:pt x="1872" y="5833"/>
                  <a:pt x="1872" y="5794"/>
                  <a:pt x="1868" y="5756"/>
                </a:cubicBezTo>
                <a:lnTo>
                  <a:pt x="1856" y="5756"/>
                </a:lnTo>
                <a:cubicBezTo>
                  <a:pt x="1856" y="5794"/>
                  <a:pt x="1852" y="5872"/>
                  <a:pt x="1852" y="5872"/>
                </a:cubicBezTo>
                <a:cubicBezTo>
                  <a:pt x="1848" y="5872"/>
                  <a:pt x="1848" y="5756"/>
                  <a:pt x="1840" y="5756"/>
                </a:cubicBezTo>
                <a:cubicBezTo>
                  <a:pt x="1836" y="5794"/>
                  <a:pt x="1823" y="5910"/>
                  <a:pt x="1807" y="5872"/>
                </a:cubicBezTo>
                <a:cubicBezTo>
                  <a:pt x="1787" y="5833"/>
                  <a:pt x="1791" y="5408"/>
                  <a:pt x="1770" y="5408"/>
                </a:cubicBezTo>
                <a:cubicBezTo>
                  <a:pt x="1754" y="5447"/>
                  <a:pt x="1738" y="5601"/>
                  <a:pt x="1725" y="5601"/>
                </a:cubicBezTo>
                <a:cubicBezTo>
                  <a:pt x="1717" y="5601"/>
                  <a:pt x="1713" y="5601"/>
                  <a:pt x="1713" y="5524"/>
                </a:cubicBezTo>
                <a:cubicBezTo>
                  <a:pt x="1709" y="5331"/>
                  <a:pt x="1684" y="5215"/>
                  <a:pt x="1680" y="5331"/>
                </a:cubicBezTo>
                <a:cubicBezTo>
                  <a:pt x="1676" y="5408"/>
                  <a:pt x="1664" y="5447"/>
                  <a:pt x="1656" y="5408"/>
                </a:cubicBezTo>
                <a:cubicBezTo>
                  <a:pt x="1648" y="5408"/>
                  <a:pt x="1652" y="5408"/>
                  <a:pt x="1648" y="5331"/>
                </a:cubicBezTo>
                <a:cubicBezTo>
                  <a:pt x="1643" y="5292"/>
                  <a:pt x="1648" y="5215"/>
                  <a:pt x="1639" y="5254"/>
                </a:cubicBezTo>
                <a:lnTo>
                  <a:pt x="1603" y="5254"/>
                </a:lnTo>
                <a:cubicBezTo>
                  <a:pt x="1590" y="5215"/>
                  <a:pt x="1574" y="5177"/>
                  <a:pt x="1562" y="5099"/>
                </a:cubicBezTo>
                <a:cubicBezTo>
                  <a:pt x="1558" y="5061"/>
                  <a:pt x="1562" y="4984"/>
                  <a:pt x="1558" y="4984"/>
                </a:cubicBezTo>
                <a:lnTo>
                  <a:pt x="1549" y="4984"/>
                </a:lnTo>
                <a:cubicBezTo>
                  <a:pt x="1537" y="4829"/>
                  <a:pt x="1496" y="5022"/>
                  <a:pt x="1496" y="4636"/>
                </a:cubicBezTo>
                <a:cubicBezTo>
                  <a:pt x="1488" y="4520"/>
                  <a:pt x="1480" y="4482"/>
                  <a:pt x="1468" y="4482"/>
                </a:cubicBezTo>
                <a:cubicBezTo>
                  <a:pt x="1472" y="4211"/>
                  <a:pt x="1460" y="4211"/>
                  <a:pt x="1451" y="4134"/>
                </a:cubicBezTo>
                <a:cubicBezTo>
                  <a:pt x="1447" y="4211"/>
                  <a:pt x="1439" y="4211"/>
                  <a:pt x="1427" y="4211"/>
                </a:cubicBezTo>
                <a:cubicBezTo>
                  <a:pt x="1419" y="4250"/>
                  <a:pt x="1410" y="4173"/>
                  <a:pt x="1410" y="4327"/>
                </a:cubicBezTo>
                <a:cubicBezTo>
                  <a:pt x="1402" y="4173"/>
                  <a:pt x="1378" y="4173"/>
                  <a:pt x="1374" y="4327"/>
                </a:cubicBezTo>
                <a:cubicBezTo>
                  <a:pt x="1378" y="4559"/>
                  <a:pt x="1349" y="4289"/>
                  <a:pt x="1345" y="4404"/>
                </a:cubicBezTo>
                <a:lnTo>
                  <a:pt x="1345" y="4443"/>
                </a:lnTo>
                <a:lnTo>
                  <a:pt x="1333" y="4404"/>
                </a:lnTo>
                <a:cubicBezTo>
                  <a:pt x="1329" y="4327"/>
                  <a:pt x="1316" y="4289"/>
                  <a:pt x="1321" y="4057"/>
                </a:cubicBezTo>
                <a:cubicBezTo>
                  <a:pt x="1321" y="3902"/>
                  <a:pt x="1316" y="4057"/>
                  <a:pt x="1316" y="4057"/>
                </a:cubicBezTo>
                <a:cubicBezTo>
                  <a:pt x="1304" y="4057"/>
                  <a:pt x="1292" y="3671"/>
                  <a:pt x="1276" y="3632"/>
                </a:cubicBezTo>
                <a:cubicBezTo>
                  <a:pt x="1276" y="3594"/>
                  <a:pt x="1271" y="3632"/>
                  <a:pt x="1267" y="3632"/>
                </a:cubicBezTo>
                <a:cubicBezTo>
                  <a:pt x="1263" y="3555"/>
                  <a:pt x="1263" y="3555"/>
                  <a:pt x="1259" y="3439"/>
                </a:cubicBezTo>
                <a:cubicBezTo>
                  <a:pt x="1259" y="3401"/>
                  <a:pt x="1263" y="3323"/>
                  <a:pt x="1259" y="3285"/>
                </a:cubicBezTo>
                <a:cubicBezTo>
                  <a:pt x="1259" y="3207"/>
                  <a:pt x="1247" y="3169"/>
                  <a:pt x="1243" y="3130"/>
                </a:cubicBezTo>
                <a:cubicBezTo>
                  <a:pt x="1243" y="3053"/>
                  <a:pt x="1243" y="3014"/>
                  <a:pt x="1239" y="2937"/>
                </a:cubicBezTo>
                <a:cubicBezTo>
                  <a:pt x="1235" y="2860"/>
                  <a:pt x="1235" y="2783"/>
                  <a:pt x="1226" y="2783"/>
                </a:cubicBezTo>
                <a:cubicBezTo>
                  <a:pt x="1222" y="2783"/>
                  <a:pt x="1222" y="2667"/>
                  <a:pt x="1214" y="2667"/>
                </a:cubicBezTo>
                <a:cubicBezTo>
                  <a:pt x="1202" y="2860"/>
                  <a:pt x="1177" y="2821"/>
                  <a:pt x="1161" y="2937"/>
                </a:cubicBezTo>
                <a:cubicBezTo>
                  <a:pt x="1161" y="3053"/>
                  <a:pt x="1112" y="3053"/>
                  <a:pt x="1092" y="3014"/>
                </a:cubicBezTo>
                <a:cubicBezTo>
                  <a:pt x="1087" y="3014"/>
                  <a:pt x="1083" y="3014"/>
                  <a:pt x="1083" y="2937"/>
                </a:cubicBezTo>
                <a:cubicBezTo>
                  <a:pt x="1071" y="2937"/>
                  <a:pt x="1059" y="2937"/>
                  <a:pt x="1047" y="2860"/>
                </a:cubicBezTo>
                <a:cubicBezTo>
                  <a:pt x="1043" y="2821"/>
                  <a:pt x="1047" y="2783"/>
                  <a:pt x="1043" y="2783"/>
                </a:cubicBezTo>
                <a:cubicBezTo>
                  <a:pt x="1043" y="2744"/>
                  <a:pt x="1034" y="2783"/>
                  <a:pt x="1030" y="2783"/>
                </a:cubicBezTo>
                <a:cubicBezTo>
                  <a:pt x="1030" y="2744"/>
                  <a:pt x="1034" y="2706"/>
                  <a:pt x="1030" y="2667"/>
                </a:cubicBezTo>
                <a:cubicBezTo>
                  <a:pt x="1030" y="2667"/>
                  <a:pt x="1026" y="2706"/>
                  <a:pt x="1026" y="2667"/>
                </a:cubicBezTo>
                <a:lnTo>
                  <a:pt x="1026" y="2590"/>
                </a:lnTo>
                <a:cubicBezTo>
                  <a:pt x="1026" y="2590"/>
                  <a:pt x="1018" y="2628"/>
                  <a:pt x="1014" y="2590"/>
                </a:cubicBezTo>
                <a:cubicBezTo>
                  <a:pt x="1014" y="2590"/>
                  <a:pt x="1018" y="2512"/>
                  <a:pt x="1014" y="2512"/>
                </a:cubicBezTo>
                <a:lnTo>
                  <a:pt x="1010" y="2512"/>
                </a:lnTo>
                <a:lnTo>
                  <a:pt x="1010" y="2435"/>
                </a:lnTo>
                <a:cubicBezTo>
                  <a:pt x="1006" y="2397"/>
                  <a:pt x="1002" y="2435"/>
                  <a:pt x="998" y="2435"/>
                </a:cubicBezTo>
                <a:lnTo>
                  <a:pt x="993" y="2358"/>
                </a:lnTo>
                <a:cubicBezTo>
                  <a:pt x="985" y="2281"/>
                  <a:pt x="977" y="2319"/>
                  <a:pt x="969" y="2242"/>
                </a:cubicBezTo>
                <a:lnTo>
                  <a:pt x="965" y="2165"/>
                </a:lnTo>
                <a:cubicBezTo>
                  <a:pt x="961" y="2126"/>
                  <a:pt x="944" y="1972"/>
                  <a:pt x="932" y="1895"/>
                </a:cubicBezTo>
                <a:cubicBezTo>
                  <a:pt x="920" y="1856"/>
                  <a:pt x="916" y="1895"/>
                  <a:pt x="908" y="1818"/>
                </a:cubicBezTo>
                <a:lnTo>
                  <a:pt x="904" y="1740"/>
                </a:lnTo>
                <a:cubicBezTo>
                  <a:pt x="899" y="1702"/>
                  <a:pt x="895" y="1702"/>
                  <a:pt x="887" y="1663"/>
                </a:cubicBezTo>
                <a:cubicBezTo>
                  <a:pt x="883" y="1624"/>
                  <a:pt x="879" y="1586"/>
                  <a:pt x="875" y="1586"/>
                </a:cubicBezTo>
                <a:cubicBezTo>
                  <a:pt x="871" y="1547"/>
                  <a:pt x="867" y="1586"/>
                  <a:pt x="863" y="1586"/>
                </a:cubicBezTo>
                <a:cubicBezTo>
                  <a:pt x="859" y="1547"/>
                  <a:pt x="863" y="1547"/>
                  <a:pt x="859" y="1470"/>
                </a:cubicBezTo>
                <a:cubicBezTo>
                  <a:pt x="854" y="1393"/>
                  <a:pt x="826" y="1393"/>
                  <a:pt x="809" y="1316"/>
                </a:cubicBezTo>
                <a:cubicBezTo>
                  <a:pt x="805" y="1316"/>
                  <a:pt x="809" y="1238"/>
                  <a:pt x="801" y="1238"/>
                </a:cubicBezTo>
                <a:lnTo>
                  <a:pt x="797" y="1238"/>
                </a:lnTo>
                <a:cubicBezTo>
                  <a:pt x="789" y="1161"/>
                  <a:pt x="789" y="1123"/>
                  <a:pt x="777" y="1045"/>
                </a:cubicBezTo>
                <a:cubicBezTo>
                  <a:pt x="756" y="968"/>
                  <a:pt x="736" y="1045"/>
                  <a:pt x="715" y="968"/>
                </a:cubicBezTo>
                <a:cubicBezTo>
                  <a:pt x="703" y="929"/>
                  <a:pt x="695" y="852"/>
                  <a:pt x="687" y="814"/>
                </a:cubicBezTo>
                <a:cubicBezTo>
                  <a:pt x="687" y="775"/>
                  <a:pt x="683" y="736"/>
                  <a:pt x="679" y="698"/>
                </a:cubicBezTo>
                <a:cubicBezTo>
                  <a:pt x="670" y="659"/>
                  <a:pt x="662" y="736"/>
                  <a:pt x="654" y="698"/>
                </a:cubicBezTo>
                <a:cubicBezTo>
                  <a:pt x="634" y="659"/>
                  <a:pt x="597" y="814"/>
                  <a:pt x="593" y="621"/>
                </a:cubicBezTo>
                <a:cubicBezTo>
                  <a:pt x="585" y="466"/>
                  <a:pt x="581" y="312"/>
                  <a:pt x="564" y="350"/>
                </a:cubicBezTo>
                <a:cubicBezTo>
                  <a:pt x="548" y="350"/>
                  <a:pt x="552" y="80"/>
                  <a:pt x="540" y="41"/>
                </a:cubicBezTo>
                <a:cubicBezTo>
                  <a:pt x="511" y="-113"/>
                  <a:pt x="466" y="234"/>
                  <a:pt x="429" y="119"/>
                </a:cubicBezTo>
                <a:cubicBezTo>
                  <a:pt x="413" y="80"/>
                  <a:pt x="425" y="428"/>
                  <a:pt x="409" y="350"/>
                </a:cubicBezTo>
                <a:lnTo>
                  <a:pt x="380" y="350"/>
                </a:lnTo>
                <a:cubicBezTo>
                  <a:pt x="360" y="273"/>
                  <a:pt x="364" y="582"/>
                  <a:pt x="348" y="543"/>
                </a:cubicBezTo>
                <a:cubicBezTo>
                  <a:pt x="335" y="582"/>
                  <a:pt x="335" y="466"/>
                  <a:pt x="327" y="466"/>
                </a:cubicBezTo>
                <a:cubicBezTo>
                  <a:pt x="323" y="505"/>
                  <a:pt x="290" y="389"/>
                  <a:pt x="274" y="466"/>
                </a:cubicBezTo>
                <a:cubicBezTo>
                  <a:pt x="266" y="505"/>
                  <a:pt x="266" y="543"/>
                  <a:pt x="258" y="466"/>
                </a:cubicBezTo>
                <a:cubicBezTo>
                  <a:pt x="253" y="428"/>
                  <a:pt x="249" y="350"/>
                  <a:pt x="245" y="350"/>
                </a:cubicBezTo>
                <a:cubicBezTo>
                  <a:pt x="241" y="350"/>
                  <a:pt x="237" y="466"/>
                  <a:pt x="233" y="466"/>
                </a:cubicBezTo>
                <a:cubicBezTo>
                  <a:pt x="233" y="428"/>
                  <a:pt x="229" y="312"/>
                  <a:pt x="229" y="273"/>
                </a:cubicBezTo>
                <a:cubicBezTo>
                  <a:pt x="225" y="273"/>
                  <a:pt x="221" y="312"/>
                  <a:pt x="217" y="273"/>
                </a:cubicBezTo>
                <a:cubicBezTo>
                  <a:pt x="217" y="273"/>
                  <a:pt x="217" y="196"/>
                  <a:pt x="213" y="196"/>
                </a:cubicBezTo>
                <a:lnTo>
                  <a:pt x="200" y="196"/>
                </a:lnTo>
                <a:lnTo>
                  <a:pt x="57" y="196"/>
                </a:lnTo>
                <a:lnTo>
                  <a:pt x="49" y="196"/>
                </a:lnTo>
                <a:lnTo>
                  <a:pt x="41" y="273"/>
                </a:lnTo>
                <a:cubicBezTo>
                  <a:pt x="33" y="312"/>
                  <a:pt x="12" y="273"/>
                  <a:pt x="0" y="273"/>
                </a:cubicBezTo>
                <a:lnTo>
                  <a:pt x="0" y="698"/>
                </a:lnTo>
                <a:lnTo>
                  <a:pt x="0" y="5061"/>
                </a:lnTo>
                <a:lnTo>
                  <a:pt x="119" y="4906"/>
                </a:lnTo>
                <a:lnTo>
                  <a:pt x="184" y="4829"/>
                </a:lnTo>
                <a:lnTo>
                  <a:pt x="290" y="4636"/>
                </a:lnTo>
                <a:cubicBezTo>
                  <a:pt x="339" y="4790"/>
                  <a:pt x="413" y="5022"/>
                  <a:pt x="446" y="5138"/>
                </a:cubicBezTo>
                <a:cubicBezTo>
                  <a:pt x="491" y="5292"/>
                  <a:pt x="523" y="6180"/>
                  <a:pt x="523" y="6180"/>
                </a:cubicBezTo>
                <a:cubicBezTo>
                  <a:pt x="523" y="6180"/>
                  <a:pt x="605" y="6335"/>
                  <a:pt x="732" y="6335"/>
                </a:cubicBezTo>
                <a:cubicBezTo>
                  <a:pt x="859" y="6335"/>
                  <a:pt x="809" y="6644"/>
                  <a:pt x="809" y="6644"/>
                </a:cubicBezTo>
                <a:lnTo>
                  <a:pt x="920" y="7223"/>
                </a:lnTo>
                <a:cubicBezTo>
                  <a:pt x="920" y="7223"/>
                  <a:pt x="1002" y="6914"/>
                  <a:pt x="1047" y="6644"/>
                </a:cubicBezTo>
                <a:cubicBezTo>
                  <a:pt x="1096" y="6335"/>
                  <a:pt x="1112" y="6914"/>
                  <a:pt x="1157" y="6914"/>
                </a:cubicBezTo>
                <a:cubicBezTo>
                  <a:pt x="1206" y="6914"/>
                  <a:pt x="1284" y="7068"/>
                  <a:pt x="1284" y="7068"/>
                </a:cubicBezTo>
                <a:lnTo>
                  <a:pt x="1476" y="6760"/>
                </a:lnTo>
                <a:cubicBezTo>
                  <a:pt x="1476" y="6760"/>
                  <a:pt x="1521" y="7609"/>
                  <a:pt x="1541" y="7609"/>
                </a:cubicBezTo>
                <a:cubicBezTo>
                  <a:pt x="1619" y="7532"/>
                  <a:pt x="1574" y="7570"/>
                  <a:pt x="1619" y="7995"/>
                </a:cubicBezTo>
                <a:cubicBezTo>
                  <a:pt x="1668" y="8458"/>
                  <a:pt x="1684" y="7725"/>
                  <a:pt x="1684" y="7725"/>
                </a:cubicBezTo>
                <a:cubicBezTo>
                  <a:pt x="1684" y="7725"/>
                  <a:pt x="1688" y="7416"/>
                  <a:pt x="1754" y="7879"/>
                </a:cubicBezTo>
                <a:cubicBezTo>
                  <a:pt x="1868" y="7262"/>
                  <a:pt x="1889" y="7493"/>
                  <a:pt x="1889" y="7493"/>
                </a:cubicBezTo>
                <a:lnTo>
                  <a:pt x="1999" y="6760"/>
                </a:lnTo>
                <a:lnTo>
                  <a:pt x="2052" y="7300"/>
                </a:lnTo>
                <a:lnTo>
                  <a:pt x="2167" y="6605"/>
                </a:lnTo>
                <a:cubicBezTo>
                  <a:pt x="2171" y="6644"/>
                  <a:pt x="2175" y="6682"/>
                  <a:pt x="2179" y="6721"/>
                </a:cubicBezTo>
                <a:cubicBezTo>
                  <a:pt x="2179" y="6721"/>
                  <a:pt x="2289" y="7377"/>
                  <a:pt x="2294" y="7416"/>
                </a:cubicBezTo>
                <a:cubicBezTo>
                  <a:pt x="2298" y="7262"/>
                  <a:pt x="2359" y="8265"/>
                  <a:pt x="2367" y="8150"/>
                </a:cubicBezTo>
                <a:cubicBezTo>
                  <a:pt x="2388" y="8188"/>
                  <a:pt x="2396" y="8420"/>
                  <a:pt x="2408" y="8574"/>
                </a:cubicBezTo>
                <a:cubicBezTo>
                  <a:pt x="2412" y="8613"/>
                  <a:pt x="2424" y="8729"/>
                  <a:pt x="2433" y="8729"/>
                </a:cubicBezTo>
                <a:cubicBezTo>
                  <a:pt x="2445" y="8767"/>
                  <a:pt x="2453" y="8729"/>
                  <a:pt x="2453" y="8922"/>
                </a:cubicBezTo>
                <a:cubicBezTo>
                  <a:pt x="2465" y="9269"/>
                  <a:pt x="2518" y="8420"/>
                  <a:pt x="2527" y="8806"/>
                </a:cubicBezTo>
                <a:cubicBezTo>
                  <a:pt x="2535" y="8806"/>
                  <a:pt x="2535" y="8651"/>
                  <a:pt x="2539" y="8613"/>
                </a:cubicBezTo>
                <a:cubicBezTo>
                  <a:pt x="2547" y="8767"/>
                  <a:pt x="2551" y="9076"/>
                  <a:pt x="2563" y="8883"/>
                </a:cubicBezTo>
                <a:cubicBezTo>
                  <a:pt x="2563" y="8690"/>
                  <a:pt x="2584" y="8845"/>
                  <a:pt x="2596" y="8806"/>
                </a:cubicBezTo>
                <a:cubicBezTo>
                  <a:pt x="2600" y="8651"/>
                  <a:pt x="2604" y="8574"/>
                  <a:pt x="2612" y="8536"/>
                </a:cubicBezTo>
                <a:cubicBezTo>
                  <a:pt x="2604" y="8960"/>
                  <a:pt x="2641" y="8729"/>
                  <a:pt x="2645" y="8806"/>
                </a:cubicBezTo>
                <a:cubicBezTo>
                  <a:pt x="2649" y="8845"/>
                  <a:pt x="2649" y="8960"/>
                  <a:pt x="2657" y="8960"/>
                </a:cubicBezTo>
                <a:cubicBezTo>
                  <a:pt x="2666" y="8999"/>
                  <a:pt x="2666" y="8806"/>
                  <a:pt x="2670" y="8806"/>
                </a:cubicBezTo>
                <a:cubicBezTo>
                  <a:pt x="2690" y="8651"/>
                  <a:pt x="2698" y="8960"/>
                  <a:pt x="2715" y="8883"/>
                </a:cubicBezTo>
                <a:cubicBezTo>
                  <a:pt x="2715" y="8883"/>
                  <a:pt x="2723" y="8806"/>
                  <a:pt x="2719" y="8806"/>
                </a:cubicBezTo>
                <a:cubicBezTo>
                  <a:pt x="2731" y="8806"/>
                  <a:pt x="2735" y="8999"/>
                  <a:pt x="2747" y="8960"/>
                </a:cubicBezTo>
                <a:cubicBezTo>
                  <a:pt x="2768" y="8690"/>
                  <a:pt x="2792" y="8806"/>
                  <a:pt x="2817" y="8690"/>
                </a:cubicBezTo>
                <a:cubicBezTo>
                  <a:pt x="2825" y="8690"/>
                  <a:pt x="2825" y="8613"/>
                  <a:pt x="2829" y="8536"/>
                </a:cubicBezTo>
                <a:cubicBezTo>
                  <a:pt x="2829" y="8497"/>
                  <a:pt x="2837" y="8536"/>
                  <a:pt x="2841" y="8536"/>
                </a:cubicBezTo>
                <a:cubicBezTo>
                  <a:pt x="2850" y="8497"/>
                  <a:pt x="2870" y="8381"/>
                  <a:pt x="2870" y="8381"/>
                </a:cubicBezTo>
                <a:cubicBezTo>
                  <a:pt x="2870" y="8343"/>
                  <a:pt x="2882" y="8381"/>
                  <a:pt x="2886" y="8381"/>
                </a:cubicBezTo>
                <a:cubicBezTo>
                  <a:pt x="2890" y="8343"/>
                  <a:pt x="2915" y="8304"/>
                  <a:pt x="2931" y="8265"/>
                </a:cubicBezTo>
                <a:cubicBezTo>
                  <a:pt x="2931" y="8265"/>
                  <a:pt x="2944" y="8188"/>
                  <a:pt x="2948" y="8188"/>
                </a:cubicBezTo>
                <a:cubicBezTo>
                  <a:pt x="2960" y="8072"/>
                  <a:pt x="2968" y="7995"/>
                  <a:pt x="2980" y="7918"/>
                </a:cubicBezTo>
                <a:cubicBezTo>
                  <a:pt x="2984" y="7918"/>
                  <a:pt x="2993" y="7956"/>
                  <a:pt x="2997" y="7918"/>
                </a:cubicBezTo>
                <a:lnTo>
                  <a:pt x="3029" y="7918"/>
                </a:lnTo>
                <a:cubicBezTo>
                  <a:pt x="3038" y="7995"/>
                  <a:pt x="3042" y="7995"/>
                  <a:pt x="3054" y="8034"/>
                </a:cubicBezTo>
                <a:cubicBezTo>
                  <a:pt x="3062" y="8034"/>
                  <a:pt x="3083" y="7995"/>
                  <a:pt x="3087" y="8034"/>
                </a:cubicBezTo>
                <a:cubicBezTo>
                  <a:pt x="3099" y="8111"/>
                  <a:pt x="3103" y="8034"/>
                  <a:pt x="3115" y="8111"/>
                </a:cubicBezTo>
                <a:cubicBezTo>
                  <a:pt x="3119" y="7956"/>
                  <a:pt x="3177" y="7841"/>
                  <a:pt x="3189" y="7918"/>
                </a:cubicBezTo>
                <a:cubicBezTo>
                  <a:pt x="3189" y="7918"/>
                  <a:pt x="3205" y="8072"/>
                  <a:pt x="3222" y="8034"/>
                </a:cubicBezTo>
                <a:cubicBezTo>
                  <a:pt x="3230" y="7956"/>
                  <a:pt x="3250" y="7763"/>
                  <a:pt x="3250" y="7686"/>
                </a:cubicBezTo>
                <a:cubicBezTo>
                  <a:pt x="3267" y="7609"/>
                  <a:pt x="3299" y="8072"/>
                  <a:pt x="3316" y="8111"/>
                </a:cubicBezTo>
                <a:lnTo>
                  <a:pt x="3316" y="8034"/>
                </a:lnTo>
                <a:cubicBezTo>
                  <a:pt x="3316" y="7956"/>
                  <a:pt x="3312" y="7918"/>
                  <a:pt x="3312" y="7918"/>
                </a:cubicBezTo>
                <a:cubicBezTo>
                  <a:pt x="3312" y="7879"/>
                  <a:pt x="3348" y="7725"/>
                  <a:pt x="3361" y="7763"/>
                </a:cubicBezTo>
                <a:cubicBezTo>
                  <a:pt x="3361" y="7763"/>
                  <a:pt x="3361" y="7918"/>
                  <a:pt x="3365" y="7841"/>
                </a:cubicBezTo>
                <a:cubicBezTo>
                  <a:pt x="3377" y="7841"/>
                  <a:pt x="3369" y="7570"/>
                  <a:pt x="3381" y="7609"/>
                </a:cubicBezTo>
                <a:cubicBezTo>
                  <a:pt x="3389" y="7493"/>
                  <a:pt x="3442" y="7956"/>
                  <a:pt x="3463" y="7956"/>
                </a:cubicBezTo>
                <a:cubicBezTo>
                  <a:pt x="3434" y="8072"/>
                  <a:pt x="3475" y="8883"/>
                  <a:pt x="3475" y="8922"/>
                </a:cubicBezTo>
                <a:cubicBezTo>
                  <a:pt x="3491" y="8690"/>
                  <a:pt x="3500" y="8651"/>
                  <a:pt x="3520" y="8381"/>
                </a:cubicBezTo>
                <a:cubicBezTo>
                  <a:pt x="3573" y="8458"/>
                  <a:pt x="3602" y="8343"/>
                  <a:pt x="3639" y="8651"/>
                </a:cubicBezTo>
                <a:cubicBezTo>
                  <a:pt x="3647" y="8304"/>
                  <a:pt x="3692" y="8536"/>
                  <a:pt x="3716" y="8497"/>
                </a:cubicBezTo>
                <a:cubicBezTo>
                  <a:pt x="3724" y="8458"/>
                  <a:pt x="3724" y="8381"/>
                  <a:pt x="3733" y="8381"/>
                </a:cubicBezTo>
                <a:lnTo>
                  <a:pt x="3745" y="8381"/>
                </a:lnTo>
                <a:cubicBezTo>
                  <a:pt x="3745" y="8420"/>
                  <a:pt x="3753" y="8497"/>
                  <a:pt x="3749" y="8497"/>
                </a:cubicBezTo>
                <a:cubicBezTo>
                  <a:pt x="3757" y="8497"/>
                  <a:pt x="3757" y="8381"/>
                  <a:pt x="3765" y="8381"/>
                </a:cubicBezTo>
                <a:lnTo>
                  <a:pt x="3765" y="8497"/>
                </a:lnTo>
                <a:cubicBezTo>
                  <a:pt x="3774" y="8613"/>
                  <a:pt x="3798" y="8381"/>
                  <a:pt x="3806" y="8497"/>
                </a:cubicBezTo>
                <a:cubicBezTo>
                  <a:pt x="3818" y="8420"/>
                  <a:pt x="3814" y="8651"/>
                  <a:pt x="3827" y="8651"/>
                </a:cubicBezTo>
                <a:cubicBezTo>
                  <a:pt x="3831" y="8574"/>
                  <a:pt x="3835" y="8536"/>
                  <a:pt x="3839" y="8497"/>
                </a:cubicBezTo>
                <a:cubicBezTo>
                  <a:pt x="3839" y="8651"/>
                  <a:pt x="3855" y="8651"/>
                  <a:pt x="3855" y="8845"/>
                </a:cubicBezTo>
                <a:cubicBezTo>
                  <a:pt x="3855" y="8806"/>
                  <a:pt x="3859" y="8845"/>
                  <a:pt x="3859" y="8845"/>
                </a:cubicBezTo>
                <a:cubicBezTo>
                  <a:pt x="3868" y="8806"/>
                  <a:pt x="3868" y="8806"/>
                  <a:pt x="3872" y="8729"/>
                </a:cubicBezTo>
                <a:cubicBezTo>
                  <a:pt x="3872" y="8729"/>
                  <a:pt x="3884" y="8845"/>
                  <a:pt x="3888" y="8845"/>
                </a:cubicBezTo>
                <a:cubicBezTo>
                  <a:pt x="3892" y="8806"/>
                  <a:pt x="3896" y="8729"/>
                  <a:pt x="3900" y="8729"/>
                </a:cubicBezTo>
                <a:lnTo>
                  <a:pt x="3900" y="8845"/>
                </a:lnTo>
                <a:cubicBezTo>
                  <a:pt x="3904" y="8922"/>
                  <a:pt x="3957" y="8806"/>
                  <a:pt x="3962" y="8845"/>
                </a:cubicBezTo>
                <a:cubicBezTo>
                  <a:pt x="3970" y="8845"/>
                  <a:pt x="3970" y="8960"/>
                  <a:pt x="3978" y="8999"/>
                </a:cubicBezTo>
                <a:cubicBezTo>
                  <a:pt x="3978" y="8883"/>
                  <a:pt x="3986" y="8922"/>
                  <a:pt x="3994" y="8922"/>
                </a:cubicBezTo>
                <a:cubicBezTo>
                  <a:pt x="4015" y="8845"/>
                  <a:pt x="4027" y="8883"/>
                  <a:pt x="4052" y="8845"/>
                </a:cubicBezTo>
                <a:cubicBezTo>
                  <a:pt x="4060" y="8806"/>
                  <a:pt x="4060" y="8729"/>
                  <a:pt x="4072" y="8729"/>
                </a:cubicBezTo>
                <a:cubicBezTo>
                  <a:pt x="4080" y="8767"/>
                  <a:pt x="4076" y="8806"/>
                  <a:pt x="4080" y="8845"/>
                </a:cubicBezTo>
                <a:cubicBezTo>
                  <a:pt x="4080" y="8845"/>
                  <a:pt x="4088" y="8806"/>
                  <a:pt x="4088" y="8845"/>
                </a:cubicBezTo>
                <a:cubicBezTo>
                  <a:pt x="4096" y="8845"/>
                  <a:pt x="4101" y="8845"/>
                  <a:pt x="4105" y="8922"/>
                </a:cubicBezTo>
                <a:cubicBezTo>
                  <a:pt x="4117" y="8922"/>
                  <a:pt x="4113" y="8690"/>
                  <a:pt x="4129" y="8729"/>
                </a:cubicBezTo>
                <a:cubicBezTo>
                  <a:pt x="4137" y="8767"/>
                  <a:pt x="4133" y="8960"/>
                  <a:pt x="4146" y="8922"/>
                </a:cubicBezTo>
                <a:cubicBezTo>
                  <a:pt x="4133" y="8690"/>
                  <a:pt x="4150" y="8690"/>
                  <a:pt x="4158" y="8651"/>
                </a:cubicBezTo>
                <a:lnTo>
                  <a:pt x="4162" y="8574"/>
                </a:lnTo>
                <a:cubicBezTo>
                  <a:pt x="4166" y="8536"/>
                  <a:pt x="4166" y="8497"/>
                  <a:pt x="4170" y="8420"/>
                </a:cubicBezTo>
                <a:lnTo>
                  <a:pt x="4191" y="8574"/>
                </a:lnTo>
                <a:lnTo>
                  <a:pt x="4215" y="8922"/>
                </a:lnTo>
                <a:lnTo>
                  <a:pt x="4285" y="8845"/>
                </a:lnTo>
                <a:lnTo>
                  <a:pt x="4334" y="8420"/>
                </a:lnTo>
                <a:lnTo>
                  <a:pt x="4391" y="8922"/>
                </a:lnTo>
                <a:cubicBezTo>
                  <a:pt x="4391" y="8922"/>
                  <a:pt x="4526" y="8845"/>
                  <a:pt x="4571" y="8613"/>
                </a:cubicBezTo>
                <a:cubicBezTo>
                  <a:pt x="4571" y="8613"/>
                  <a:pt x="4632" y="9733"/>
                  <a:pt x="4673" y="9810"/>
                </a:cubicBezTo>
                <a:cubicBezTo>
                  <a:pt x="4714" y="9887"/>
                  <a:pt x="4714" y="9655"/>
                  <a:pt x="4751" y="9578"/>
                </a:cubicBezTo>
                <a:cubicBezTo>
                  <a:pt x="4791" y="9501"/>
                  <a:pt x="4751" y="9578"/>
                  <a:pt x="4783" y="9578"/>
                </a:cubicBezTo>
                <a:lnTo>
                  <a:pt x="4881" y="9578"/>
                </a:lnTo>
                <a:lnTo>
                  <a:pt x="4935" y="9578"/>
                </a:lnTo>
                <a:cubicBezTo>
                  <a:pt x="4959" y="9578"/>
                  <a:pt x="4959" y="9269"/>
                  <a:pt x="4975" y="9038"/>
                </a:cubicBezTo>
                <a:lnTo>
                  <a:pt x="4984" y="8999"/>
                </a:lnTo>
                <a:cubicBezTo>
                  <a:pt x="4996" y="9038"/>
                  <a:pt x="5012" y="9501"/>
                  <a:pt x="5029" y="9578"/>
                </a:cubicBezTo>
                <a:cubicBezTo>
                  <a:pt x="5053" y="9655"/>
                  <a:pt x="5119" y="9269"/>
                  <a:pt x="5155" y="9346"/>
                </a:cubicBezTo>
                <a:cubicBezTo>
                  <a:pt x="5196" y="9424"/>
                  <a:pt x="5155" y="9346"/>
                  <a:pt x="5180" y="9578"/>
                </a:cubicBezTo>
                <a:cubicBezTo>
                  <a:pt x="5204" y="9810"/>
                  <a:pt x="5180" y="9578"/>
                  <a:pt x="5229" y="8999"/>
                </a:cubicBezTo>
                <a:cubicBezTo>
                  <a:pt x="5233" y="8999"/>
                  <a:pt x="5233" y="8999"/>
                  <a:pt x="5233" y="8960"/>
                </a:cubicBezTo>
                <a:cubicBezTo>
                  <a:pt x="5278" y="8497"/>
                  <a:pt x="5270" y="9424"/>
                  <a:pt x="5270" y="9424"/>
                </a:cubicBezTo>
                <a:cubicBezTo>
                  <a:pt x="5270" y="9424"/>
                  <a:pt x="5315" y="9192"/>
                  <a:pt x="5343" y="9115"/>
                </a:cubicBezTo>
                <a:cubicBezTo>
                  <a:pt x="5380" y="9346"/>
                  <a:pt x="5380" y="9269"/>
                  <a:pt x="5405" y="9501"/>
                </a:cubicBezTo>
                <a:cubicBezTo>
                  <a:pt x="5405" y="9346"/>
                  <a:pt x="5368" y="8922"/>
                  <a:pt x="5368" y="8922"/>
                </a:cubicBezTo>
                <a:lnTo>
                  <a:pt x="5474" y="8806"/>
                </a:lnTo>
                <a:lnTo>
                  <a:pt x="5503" y="8497"/>
                </a:lnTo>
                <a:lnTo>
                  <a:pt x="5527" y="8420"/>
                </a:lnTo>
                <a:cubicBezTo>
                  <a:pt x="5531" y="8458"/>
                  <a:pt x="5536" y="8420"/>
                  <a:pt x="5540" y="8381"/>
                </a:cubicBezTo>
                <a:lnTo>
                  <a:pt x="5564" y="8343"/>
                </a:lnTo>
                <a:lnTo>
                  <a:pt x="5576" y="8381"/>
                </a:lnTo>
                <a:cubicBezTo>
                  <a:pt x="5581" y="8420"/>
                  <a:pt x="5585" y="8497"/>
                  <a:pt x="5589" y="8497"/>
                </a:cubicBezTo>
                <a:lnTo>
                  <a:pt x="5589" y="8420"/>
                </a:lnTo>
                <a:lnTo>
                  <a:pt x="5634" y="8613"/>
                </a:lnTo>
                <a:lnTo>
                  <a:pt x="5728" y="9269"/>
                </a:lnTo>
                <a:lnTo>
                  <a:pt x="5736" y="8690"/>
                </a:lnTo>
                <a:lnTo>
                  <a:pt x="5765" y="8613"/>
                </a:lnTo>
                <a:cubicBezTo>
                  <a:pt x="5769" y="8536"/>
                  <a:pt x="5765" y="8381"/>
                  <a:pt x="5773" y="8072"/>
                </a:cubicBezTo>
                <a:cubicBezTo>
                  <a:pt x="5781" y="8072"/>
                  <a:pt x="5781" y="8227"/>
                  <a:pt x="5789" y="8227"/>
                </a:cubicBezTo>
                <a:cubicBezTo>
                  <a:pt x="5797" y="8265"/>
                  <a:pt x="5805" y="8188"/>
                  <a:pt x="5818" y="8150"/>
                </a:cubicBezTo>
                <a:cubicBezTo>
                  <a:pt x="5838" y="8111"/>
                  <a:pt x="5883" y="8111"/>
                  <a:pt x="5904" y="8227"/>
                </a:cubicBezTo>
                <a:cubicBezTo>
                  <a:pt x="5908" y="8343"/>
                  <a:pt x="5912" y="8420"/>
                  <a:pt x="5916" y="8497"/>
                </a:cubicBezTo>
                <a:cubicBezTo>
                  <a:pt x="5932" y="8651"/>
                  <a:pt x="5973" y="8729"/>
                  <a:pt x="5977" y="8767"/>
                </a:cubicBezTo>
                <a:cubicBezTo>
                  <a:pt x="5985" y="8767"/>
                  <a:pt x="5993" y="8729"/>
                  <a:pt x="5993" y="8767"/>
                </a:cubicBezTo>
                <a:cubicBezTo>
                  <a:pt x="5998" y="8767"/>
                  <a:pt x="6022" y="9038"/>
                  <a:pt x="6030" y="8922"/>
                </a:cubicBezTo>
                <a:cubicBezTo>
                  <a:pt x="6034" y="8806"/>
                  <a:pt x="6059" y="8999"/>
                  <a:pt x="6063" y="8922"/>
                </a:cubicBezTo>
                <a:cubicBezTo>
                  <a:pt x="6071" y="8960"/>
                  <a:pt x="6096" y="8806"/>
                  <a:pt x="6096" y="8999"/>
                </a:cubicBezTo>
                <a:cubicBezTo>
                  <a:pt x="6104" y="9038"/>
                  <a:pt x="6116" y="8999"/>
                  <a:pt x="6116" y="9115"/>
                </a:cubicBezTo>
                <a:cubicBezTo>
                  <a:pt x="6145" y="8960"/>
                  <a:pt x="6173" y="8806"/>
                  <a:pt x="6214" y="8845"/>
                </a:cubicBezTo>
                <a:cubicBezTo>
                  <a:pt x="6210" y="8574"/>
                  <a:pt x="6226" y="8613"/>
                  <a:pt x="6235" y="8497"/>
                </a:cubicBezTo>
                <a:cubicBezTo>
                  <a:pt x="6239" y="8651"/>
                  <a:pt x="6259" y="8574"/>
                  <a:pt x="6267" y="8651"/>
                </a:cubicBezTo>
                <a:cubicBezTo>
                  <a:pt x="6276" y="8690"/>
                  <a:pt x="6276" y="8767"/>
                  <a:pt x="6284" y="8767"/>
                </a:cubicBezTo>
                <a:cubicBezTo>
                  <a:pt x="6288" y="8690"/>
                  <a:pt x="6288" y="8651"/>
                  <a:pt x="6296" y="8651"/>
                </a:cubicBezTo>
                <a:cubicBezTo>
                  <a:pt x="6296" y="8613"/>
                  <a:pt x="6325" y="8729"/>
                  <a:pt x="6329" y="8767"/>
                </a:cubicBezTo>
                <a:cubicBezTo>
                  <a:pt x="6345" y="8806"/>
                  <a:pt x="6341" y="8845"/>
                  <a:pt x="6353" y="8922"/>
                </a:cubicBezTo>
                <a:cubicBezTo>
                  <a:pt x="6353" y="8845"/>
                  <a:pt x="6357" y="8845"/>
                  <a:pt x="6361" y="8845"/>
                </a:cubicBezTo>
                <a:cubicBezTo>
                  <a:pt x="6361" y="9038"/>
                  <a:pt x="6374" y="9153"/>
                  <a:pt x="6390" y="9192"/>
                </a:cubicBezTo>
                <a:cubicBezTo>
                  <a:pt x="6398" y="9192"/>
                  <a:pt x="6435" y="9308"/>
                  <a:pt x="6431" y="8999"/>
                </a:cubicBezTo>
                <a:cubicBezTo>
                  <a:pt x="6451" y="8999"/>
                  <a:pt x="6468" y="9038"/>
                  <a:pt x="6480" y="9115"/>
                </a:cubicBezTo>
                <a:cubicBezTo>
                  <a:pt x="6480" y="8883"/>
                  <a:pt x="6541" y="8690"/>
                  <a:pt x="6566" y="8574"/>
                </a:cubicBezTo>
                <a:cubicBezTo>
                  <a:pt x="6570" y="8729"/>
                  <a:pt x="6578" y="8767"/>
                  <a:pt x="6590" y="8767"/>
                </a:cubicBezTo>
                <a:cubicBezTo>
                  <a:pt x="6599" y="8960"/>
                  <a:pt x="6611" y="9076"/>
                  <a:pt x="6627" y="9192"/>
                </a:cubicBezTo>
                <a:cubicBezTo>
                  <a:pt x="6639" y="8999"/>
                  <a:pt x="6648" y="9192"/>
                  <a:pt x="6660" y="9192"/>
                </a:cubicBezTo>
                <a:lnTo>
                  <a:pt x="6660" y="9115"/>
                </a:lnTo>
                <a:cubicBezTo>
                  <a:pt x="6664" y="8999"/>
                  <a:pt x="6688" y="9192"/>
                  <a:pt x="6693" y="9115"/>
                </a:cubicBezTo>
                <a:cubicBezTo>
                  <a:pt x="6697" y="9076"/>
                  <a:pt x="6701" y="9115"/>
                  <a:pt x="6705" y="9115"/>
                </a:cubicBezTo>
                <a:cubicBezTo>
                  <a:pt x="6705" y="9076"/>
                  <a:pt x="6709" y="8999"/>
                  <a:pt x="6709" y="8999"/>
                </a:cubicBezTo>
                <a:cubicBezTo>
                  <a:pt x="6717" y="8999"/>
                  <a:pt x="6721" y="9076"/>
                  <a:pt x="6725" y="9115"/>
                </a:cubicBezTo>
                <a:cubicBezTo>
                  <a:pt x="6738" y="9115"/>
                  <a:pt x="6738" y="8999"/>
                  <a:pt x="6750" y="8999"/>
                </a:cubicBezTo>
                <a:lnTo>
                  <a:pt x="6926" y="8999"/>
                </a:lnTo>
                <a:cubicBezTo>
                  <a:pt x="6926" y="8651"/>
                  <a:pt x="6950" y="8690"/>
                  <a:pt x="6954" y="8420"/>
                </a:cubicBezTo>
                <a:cubicBezTo>
                  <a:pt x="6966" y="8343"/>
                  <a:pt x="6979" y="8304"/>
                  <a:pt x="6999" y="8343"/>
                </a:cubicBezTo>
                <a:cubicBezTo>
                  <a:pt x="6995" y="8034"/>
                  <a:pt x="7020" y="8188"/>
                  <a:pt x="7032" y="8150"/>
                </a:cubicBezTo>
                <a:cubicBezTo>
                  <a:pt x="7032" y="8111"/>
                  <a:pt x="7036" y="8111"/>
                  <a:pt x="7036" y="8072"/>
                </a:cubicBezTo>
                <a:cubicBezTo>
                  <a:pt x="7061" y="8111"/>
                  <a:pt x="7089" y="8111"/>
                  <a:pt x="7118" y="8111"/>
                </a:cubicBezTo>
                <a:cubicBezTo>
                  <a:pt x="7122" y="8111"/>
                  <a:pt x="7138" y="8150"/>
                  <a:pt x="7138" y="8150"/>
                </a:cubicBezTo>
                <a:cubicBezTo>
                  <a:pt x="7138" y="8188"/>
                  <a:pt x="7175" y="8072"/>
                  <a:pt x="7179" y="8072"/>
                </a:cubicBezTo>
                <a:lnTo>
                  <a:pt x="7183" y="8072"/>
                </a:lnTo>
                <a:lnTo>
                  <a:pt x="7183" y="7995"/>
                </a:lnTo>
                <a:cubicBezTo>
                  <a:pt x="7187" y="7995"/>
                  <a:pt x="7224" y="7918"/>
                  <a:pt x="7240" y="7879"/>
                </a:cubicBezTo>
                <a:lnTo>
                  <a:pt x="7277" y="7879"/>
                </a:lnTo>
                <a:cubicBezTo>
                  <a:pt x="7302" y="7995"/>
                  <a:pt x="7302" y="7918"/>
                  <a:pt x="7314" y="7956"/>
                </a:cubicBezTo>
                <a:cubicBezTo>
                  <a:pt x="7326" y="7995"/>
                  <a:pt x="7334" y="8188"/>
                  <a:pt x="7334" y="8188"/>
                </a:cubicBezTo>
                <a:lnTo>
                  <a:pt x="7367" y="7879"/>
                </a:lnTo>
                <a:cubicBezTo>
                  <a:pt x="7367" y="7879"/>
                  <a:pt x="7482" y="7532"/>
                  <a:pt x="7502" y="7455"/>
                </a:cubicBezTo>
                <a:cubicBezTo>
                  <a:pt x="7522" y="7377"/>
                  <a:pt x="7551" y="7532"/>
                  <a:pt x="7567" y="7532"/>
                </a:cubicBezTo>
                <a:cubicBezTo>
                  <a:pt x="7580" y="7532"/>
                  <a:pt x="7604" y="7377"/>
                  <a:pt x="7617" y="7300"/>
                </a:cubicBezTo>
                <a:cubicBezTo>
                  <a:pt x="7617" y="7300"/>
                  <a:pt x="7621" y="7262"/>
                  <a:pt x="7625" y="7262"/>
                </a:cubicBezTo>
                <a:lnTo>
                  <a:pt x="7698" y="7416"/>
                </a:lnTo>
                <a:cubicBezTo>
                  <a:pt x="7698" y="7416"/>
                  <a:pt x="7723" y="7300"/>
                  <a:pt x="7739" y="7184"/>
                </a:cubicBezTo>
                <a:cubicBezTo>
                  <a:pt x="7756" y="7068"/>
                  <a:pt x="7764" y="7339"/>
                  <a:pt x="7788" y="7416"/>
                </a:cubicBezTo>
                <a:cubicBezTo>
                  <a:pt x="7813" y="7455"/>
                  <a:pt x="7829" y="7146"/>
                  <a:pt x="7850" y="7146"/>
                </a:cubicBezTo>
                <a:cubicBezTo>
                  <a:pt x="7870" y="7146"/>
                  <a:pt x="7874" y="6953"/>
                  <a:pt x="7890" y="6760"/>
                </a:cubicBezTo>
                <a:cubicBezTo>
                  <a:pt x="7907" y="6567"/>
                  <a:pt x="7907" y="6875"/>
                  <a:pt x="7919" y="6875"/>
                </a:cubicBezTo>
                <a:cubicBezTo>
                  <a:pt x="7923" y="6875"/>
                  <a:pt x="7956" y="6567"/>
                  <a:pt x="7952" y="6528"/>
                </a:cubicBezTo>
                <a:lnTo>
                  <a:pt x="8005" y="6258"/>
                </a:lnTo>
                <a:lnTo>
                  <a:pt x="8058" y="6258"/>
                </a:lnTo>
                <a:lnTo>
                  <a:pt x="8103" y="5987"/>
                </a:lnTo>
                <a:lnTo>
                  <a:pt x="8189" y="5331"/>
                </a:lnTo>
                <a:lnTo>
                  <a:pt x="8217" y="5485"/>
                </a:lnTo>
                <a:cubicBezTo>
                  <a:pt x="8217" y="5485"/>
                  <a:pt x="8238" y="5215"/>
                  <a:pt x="8250" y="5138"/>
                </a:cubicBezTo>
                <a:cubicBezTo>
                  <a:pt x="8262" y="5061"/>
                  <a:pt x="8275" y="5061"/>
                  <a:pt x="8291" y="5138"/>
                </a:cubicBezTo>
                <a:cubicBezTo>
                  <a:pt x="8307" y="5215"/>
                  <a:pt x="8385" y="4868"/>
                  <a:pt x="8397" y="4868"/>
                </a:cubicBezTo>
                <a:cubicBezTo>
                  <a:pt x="8410" y="4868"/>
                  <a:pt x="8438" y="4713"/>
                  <a:pt x="8459" y="4597"/>
                </a:cubicBezTo>
                <a:cubicBezTo>
                  <a:pt x="8467" y="4675"/>
                  <a:pt x="8471" y="4713"/>
                  <a:pt x="8475" y="4752"/>
                </a:cubicBezTo>
                <a:cubicBezTo>
                  <a:pt x="8479" y="4752"/>
                  <a:pt x="8483" y="4713"/>
                  <a:pt x="8491" y="4713"/>
                </a:cubicBezTo>
                <a:cubicBezTo>
                  <a:pt x="8500" y="4713"/>
                  <a:pt x="8512" y="4790"/>
                  <a:pt x="8516" y="4752"/>
                </a:cubicBezTo>
                <a:cubicBezTo>
                  <a:pt x="8528" y="4713"/>
                  <a:pt x="8532" y="4520"/>
                  <a:pt x="8540" y="4443"/>
                </a:cubicBezTo>
                <a:cubicBezTo>
                  <a:pt x="8561" y="4443"/>
                  <a:pt x="8577" y="4482"/>
                  <a:pt x="8598" y="4443"/>
                </a:cubicBezTo>
                <a:cubicBezTo>
                  <a:pt x="8602" y="4366"/>
                  <a:pt x="8598" y="4366"/>
                  <a:pt x="8598" y="4289"/>
                </a:cubicBezTo>
                <a:cubicBezTo>
                  <a:pt x="8610" y="4250"/>
                  <a:pt x="8639" y="4211"/>
                  <a:pt x="8647" y="4211"/>
                </a:cubicBezTo>
                <a:cubicBezTo>
                  <a:pt x="8655" y="4250"/>
                  <a:pt x="8655" y="4173"/>
                  <a:pt x="8659" y="4134"/>
                </a:cubicBezTo>
                <a:cubicBezTo>
                  <a:pt x="8679" y="4211"/>
                  <a:pt x="8700" y="4173"/>
                  <a:pt x="8724" y="4211"/>
                </a:cubicBezTo>
                <a:cubicBezTo>
                  <a:pt x="8729" y="4211"/>
                  <a:pt x="8733" y="4173"/>
                  <a:pt x="8737" y="4173"/>
                </a:cubicBezTo>
                <a:cubicBezTo>
                  <a:pt x="8745" y="4173"/>
                  <a:pt x="8753" y="4211"/>
                  <a:pt x="8765" y="4211"/>
                </a:cubicBezTo>
                <a:cubicBezTo>
                  <a:pt x="8774" y="4250"/>
                  <a:pt x="8782" y="4289"/>
                  <a:pt x="8790" y="4289"/>
                </a:cubicBezTo>
                <a:cubicBezTo>
                  <a:pt x="8794" y="4289"/>
                  <a:pt x="8802" y="4211"/>
                  <a:pt x="8806" y="4211"/>
                </a:cubicBezTo>
                <a:cubicBezTo>
                  <a:pt x="8814" y="4250"/>
                  <a:pt x="8818" y="4289"/>
                  <a:pt x="8827" y="4289"/>
                </a:cubicBezTo>
                <a:cubicBezTo>
                  <a:pt x="8847" y="4327"/>
                  <a:pt x="8876" y="4289"/>
                  <a:pt x="8896" y="4250"/>
                </a:cubicBezTo>
                <a:cubicBezTo>
                  <a:pt x="8896" y="4211"/>
                  <a:pt x="8892" y="4211"/>
                  <a:pt x="8892" y="4173"/>
                </a:cubicBezTo>
                <a:cubicBezTo>
                  <a:pt x="8904" y="4173"/>
                  <a:pt x="8917" y="4173"/>
                  <a:pt x="8921" y="4018"/>
                </a:cubicBezTo>
                <a:cubicBezTo>
                  <a:pt x="8929" y="4134"/>
                  <a:pt x="8941" y="4057"/>
                  <a:pt x="8953" y="4018"/>
                </a:cubicBezTo>
                <a:cubicBezTo>
                  <a:pt x="8957" y="4057"/>
                  <a:pt x="8957" y="3980"/>
                  <a:pt x="8957" y="3941"/>
                </a:cubicBezTo>
                <a:cubicBezTo>
                  <a:pt x="8970" y="3941"/>
                  <a:pt x="8978" y="3941"/>
                  <a:pt x="8986" y="3864"/>
                </a:cubicBezTo>
                <a:cubicBezTo>
                  <a:pt x="8994" y="3941"/>
                  <a:pt x="9002" y="3941"/>
                  <a:pt x="9007" y="4057"/>
                </a:cubicBezTo>
                <a:cubicBezTo>
                  <a:pt x="9019" y="4057"/>
                  <a:pt x="9023" y="4134"/>
                  <a:pt x="9031" y="4173"/>
                </a:cubicBezTo>
                <a:cubicBezTo>
                  <a:pt x="9039" y="4173"/>
                  <a:pt x="9072" y="4134"/>
                  <a:pt x="9088" y="4134"/>
                </a:cubicBezTo>
                <a:cubicBezTo>
                  <a:pt x="9088" y="4134"/>
                  <a:pt x="9113" y="4250"/>
                  <a:pt x="9125" y="4250"/>
                </a:cubicBezTo>
                <a:cubicBezTo>
                  <a:pt x="9133" y="4289"/>
                  <a:pt x="9129" y="4173"/>
                  <a:pt x="9137" y="4173"/>
                </a:cubicBezTo>
                <a:cubicBezTo>
                  <a:pt x="9154" y="4250"/>
                  <a:pt x="9174" y="4289"/>
                  <a:pt x="9186" y="4443"/>
                </a:cubicBezTo>
                <a:cubicBezTo>
                  <a:pt x="9191" y="4366"/>
                  <a:pt x="9227" y="4366"/>
                  <a:pt x="9231" y="4289"/>
                </a:cubicBezTo>
                <a:cubicBezTo>
                  <a:pt x="9240" y="4327"/>
                  <a:pt x="9235" y="4211"/>
                  <a:pt x="9235" y="4173"/>
                </a:cubicBezTo>
                <a:cubicBezTo>
                  <a:pt x="9248" y="4211"/>
                  <a:pt x="9268" y="3941"/>
                  <a:pt x="9276" y="3825"/>
                </a:cubicBezTo>
                <a:cubicBezTo>
                  <a:pt x="9289" y="3864"/>
                  <a:pt x="9313" y="3941"/>
                  <a:pt x="9321" y="3980"/>
                </a:cubicBezTo>
                <a:cubicBezTo>
                  <a:pt x="9334" y="4018"/>
                  <a:pt x="9346" y="3902"/>
                  <a:pt x="9354" y="3902"/>
                </a:cubicBezTo>
                <a:cubicBezTo>
                  <a:pt x="9362" y="3902"/>
                  <a:pt x="9366" y="3980"/>
                  <a:pt x="9379" y="4018"/>
                </a:cubicBezTo>
                <a:cubicBezTo>
                  <a:pt x="9391" y="3980"/>
                  <a:pt x="9415" y="4134"/>
                  <a:pt x="9424" y="4095"/>
                </a:cubicBezTo>
                <a:cubicBezTo>
                  <a:pt x="9440" y="4250"/>
                  <a:pt x="9473" y="4095"/>
                  <a:pt x="9501" y="4095"/>
                </a:cubicBezTo>
                <a:cubicBezTo>
                  <a:pt x="9501" y="4018"/>
                  <a:pt x="9509" y="4057"/>
                  <a:pt x="9509" y="3902"/>
                </a:cubicBezTo>
                <a:cubicBezTo>
                  <a:pt x="9518" y="3941"/>
                  <a:pt x="9648" y="4173"/>
                  <a:pt x="9657" y="4211"/>
                </a:cubicBezTo>
                <a:cubicBezTo>
                  <a:pt x="9661" y="4289"/>
                  <a:pt x="9710" y="4289"/>
                  <a:pt x="9726" y="4366"/>
                </a:cubicBezTo>
                <a:cubicBezTo>
                  <a:pt x="9730" y="4366"/>
                  <a:pt x="9734" y="4404"/>
                  <a:pt x="9738" y="4443"/>
                </a:cubicBezTo>
                <a:cubicBezTo>
                  <a:pt x="9738" y="4443"/>
                  <a:pt x="9751" y="4597"/>
                  <a:pt x="9755" y="4636"/>
                </a:cubicBezTo>
                <a:cubicBezTo>
                  <a:pt x="9759" y="4636"/>
                  <a:pt x="9796" y="5022"/>
                  <a:pt x="9812" y="5022"/>
                </a:cubicBezTo>
                <a:cubicBezTo>
                  <a:pt x="9820" y="5022"/>
                  <a:pt x="9841" y="4984"/>
                  <a:pt x="9849" y="5022"/>
                </a:cubicBezTo>
                <a:cubicBezTo>
                  <a:pt x="9853" y="5022"/>
                  <a:pt x="9865" y="5099"/>
                  <a:pt x="9873" y="5138"/>
                </a:cubicBezTo>
                <a:cubicBezTo>
                  <a:pt x="9877" y="5177"/>
                  <a:pt x="9910" y="5292"/>
                  <a:pt x="9910" y="5408"/>
                </a:cubicBezTo>
                <a:cubicBezTo>
                  <a:pt x="9918" y="5408"/>
                  <a:pt x="9939" y="5524"/>
                  <a:pt x="9947" y="5601"/>
                </a:cubicBezTo>
                <a:cubicBezTo>
                  <a:pt x="9947" y="5601"/>
                  <a:pt x="9947" y="5640"/>
                  <a:pt x="9951" y="5640"/>
                </a:cubicBezTo>
                <a:cubicBezTo>
                  <a:pt x="9955" y="5679"/>
                  <a:pt x="9992" y="5756"/>
                  <a:pt x="9996" y="5794"/>
                </a:cubicBezTo>
                <a:cubicBezTo>
                  <a:pt x="10000" y="5794"/>
                  <a:pt x="10002" y="2234"/>
                  <a:pt x="10002" y="2234"/>
                </a:cubicBezTo>
                <a:cubicBezTo>
                  <a:pt x="10002" y="2195"/>
                  <a:pt x="9975" y="1702"/>
                  <a:pt x="9971" y="1702"/>
                </a:cubicBezTo>
                <a:close/>
              </a:path>
            </a:pathLst>
          </a:custGeom>
          <a:solidFill>
            <a:schemeClr val="accent4">
              <a:lumMod val="85000"/>
            </a:schemeClr>
          </a:solidFill>
          <a:ln>
            <a:noFill/>
          </a:ln>
          <a:effectLst>
            <a:outerShdw blurRad="88900" dist="88900" dir="16200000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9" b="99576" l="1653" r="96281">
                        <a14:foregroundMark x1="61157" y1="22458" x2="32645" y2="47458"/>
                        <a14:foregroundMark x1="61570" y1="22034" x2="31818" y2="27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02" y="5266117"/>
            <a:ext cx="993661" cy="96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266458" y="67698"/>
            <a:ext cx="965694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5875">
                  <a:noFill/>
                  <a:rou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Obstacles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 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bg1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to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 applying 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Coaching</a:t>
            </a:r>
            <a:endParaRPr lang="en-US" sz="4800" dirty="0">
              <a:ln w="15875">
                <a:noFill/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blurRad="88900" dist="200025" dir="13440000" sy="30000" kx="-1800000" algn="bl" rotWithShape="0">
                  <a:prstClr val="black">
                    <a:alpha val="32000"/>
                  </a:prstClr>
                </a:out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2084" y="957944"/>
            <a:ext cx="2551454" cy="1020778"/>
            <a:chOff x="1374128" y="1244938"/>
            <a:chExt cx="2008187" cy="1020778"/>
          </a:xfrm>
        </p:grpSpPr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1442391" y="1349276"/>
              <a:ext cx="18716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Not enough </a:t>
              </a:r>
              <a:r>
                <a:rPr lang="en-GB" altLang="en-US" sz="2400" b="1" dirty="0" smtClean="0">
                  <a:solidFill>
                    <a:schemeClr val="bg1"/>
                  </a:solidFill>
                </a:rPr>
                <a:t>skilled</a:t>
              </a:r>
              <a:r>
                <a:rPr lang="en-GB" altLang="en-US" sz="2400" b="1" dirty="0">
                  <a:solidFill>
                    <a:schemeClr val="bg1"/>
                  </a:solidFill>
                </a:rPr>
                <a:t> </a:t>
              </a:r>
              <a:r>
                <a:rPr lang="en-GB" altLang="en-US" sz="2400" b="1" dirty="0" smtClean="0">
                  <a:solidFill>
                    <a:schemeClr val="bg1"/>
                  </a:solidFill>
                </a:rPr>
                <a:t>coaches</a:t>
              </a:r>
            </a:p>
          </p:txBody>
        </p:sp>
        <p:sp>
          <p:nvSpPr>
            <p:cNvPr id="27" name="Rectangular Callout 26"/>
            <p:cNvSpPr/>
            <p:nvPr/>
          </p:nvSpPr>
          <p:spPr>
            <a:xfrm>
              <a:off x="1374128" y="1244938"/>
              <a:ext cx="2008187" cy="1020778"/>
            </a:xfrm>
            <a:prstGeom prst="wedgeRectCallou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29573" y="3941465"/>
            <a:ext cx="8306451" cy="1020778"/>
            <a:chOff x="6218648" y="1750560"/>
            <a:chExt cx="3921746" cy="1020778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218648" y="1882776"/>
              <a:ext cx="150572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Coaches are not in the right</a:t>
              </a:r>
            </a:p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location</a:t>
              </a:r>
              <a:endParaRPr lang="en-GB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ular Callout 12"/>
            <p:cNvSpPr/>
            <p:nvPr/>
          </p:nvSpPr>
          <p:spPr>
            <a:xfrm>
              <a:off x="8132207" y="1750560"/>
              <a:ext cx="2008187" cy="1020778"/>
            </a:xfrm>
            <a:prstGeom prst="wedgeRectCallou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960429" y="1062282"/>
            <a:ext cx="1502228" cy="1020778"/>
            <a:chOff x="9960429" y="1062282"/>
            <a:chExt cx="1502228" cy="1020778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0194781" y="1194905"/>
              <a:ext cx="97174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Too </a:t>
              </a:r>
            </a:p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costly</a:t>
              </a:r>
              <a:endParaRPr lang="en-GB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ular Callout 13"/>
            <p:cNvSpPr/>
            <p:nvPr/>
          </p:nvSpPr>
          <p:spPr>
            <a:xfrm>
              <a:off x="9960429" y="1062282"/>
              <a:ext cx="1502228" cy="1020778"/>
            </a:xfrm>
            <a:prstGeom prst="wedgeRectCallou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35158" y="2671905"/>
            <a:ext cx="4556842" cy="1020778"/>
            <a:chOff x="7447645" y="3023891"/>
            <a:chExt cx="4556842" cy="1020778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447645" y="3128731"/>
              <a:ext cx="455684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Effective coach training takes </a:t>
              </a:r>
            </a:p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a long time</a:t>
              </a:r>
              <a:endParaRPr lang="en-GB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ular Callout 14"/>
            <p:cNvSpPr/>
            <p:nvPr/>
          </p:nvSpPr>
          <p:spPr>
            <a:xfrm>
              <a:off x="7650202" y="3023891"/>
              <a:ext cx="4163786" cy="1020778"/>
            </a:xfrm>
            <a:prstGeom prst="wedgeRectCallou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46925" y="2623100"/>
            <a:ext cx="2328883" cy="1056029"/>
            <a:chOff x="4629149" y="3219609"/>
            <a:chExt cx="2359025" cy="1020778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629149" y="3317905"/>
              <a:ext cx="2359025" cy="80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Difficult to get</a:t>
              </a:r>
            </a:p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Funding</a:t>
              </a:r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4716860" y="3219609"/>
              <a:ext cx="2183605" cy="1020778"/>
            </a:xfrm>
            <a:prstGeom prst="wedgeRectCallou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1168" y="2586230"/>
            <a:ext cx="3719899" cy="1063960"/>
            <a:chOff x="2602182" y="2929707"/>
            <a:chExt cx="2399506" cy="106396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845340" y="3024171"/>
              <a:ext cx="1775603" cy="96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Lack of awareness</a:t>
              </a:r>
            </a:p>
            <a:p>
              <a:pPr algn="ctr"/>
              <a:r>
                <a:rPr lang="en-US" altLang="en-US" sz="2400" b="1" dirty="0">
                  <a:solidFill>
                    <a:schemeClr val="bg1"/>
                  </a:solidFill>
                </a:rPr>
                <a:t>o</a:t>
              </a:r>
              <a:r>
                <a:rPr lang="en-US" altLang="en-US" sz="2400" b="1" dirty="0" smtClean="0">
                  <a:solidFill>
                    <a:schemeClr val="bg1"/>
                  </a:solidFill>
                </a:rPr>
                <a:t>f help available</a:t>
              </a:r>
              <a:endParaRPr lang="en-GB" altLang="en-US" sz="2400" b="1" dirty="0" smtClean="0">
                <a:solidFill>
                  <a:schemeClr val="bg1"/>
                </a:solidFill>
              </a:endParaRPr>
            </a:p>
            <a:p>
              <a:pPr algn="ctr"/>
              <a:endParaRPr lang="en-GB" altLang="en-US" dirty="0"/>
            </a:p>
          </p:txBody>
        </p:sp>
        <p:sp>
          <p:nvSpPr>
            <p:cNvPr id="17" name="Rectangular Callout 16"/>
            <p:cNvSpPr/>
            <p:nvPr/>
          </p:nvSpPr>
          <p:spPr>
            <a:xfrm>
              <a:off x="2602182" y="2929707"/>
              <a:ext cx="2399506" cy="1020778"/>
            </a:xfrm>
            <a:prstGeom prst="wedgeRectCallou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344199" y="996796"/>
            <a:ext cx="6189185" cy="1020778"/>
            <a:chOff x="7650201" y="3023891"/>
            <a:chExt cx="5062201" cy="1020778"/>
          </a:xfrm>
        </p:grpSpPr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7650201" y="3047740"/>
              <a:ext cx="485029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Recovery coaching often requires a long term, intense relationship</a:t>
              </a:r>
              <a:endParaRPr lang="en-GB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ular Callout 48"/>
            <p:cNvSpPr/>
            <p:nvPr/>
          </p:nvSpPr>
          <p:spPr>
            <a:xfrm>
              <a:off x="7650201" y="3023891"/>
              <a:ext cx="5062201" cy="1020778"/>
            </a:xfrm>
            <a:prstGeom prst="wedgeRectCallou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31516" y="4036355"/>
            <a:ext cx="8148708" cy="1035380"/>
            <a:chOff x="6145391" y="1905098"/>
            <a:chExt cx="3847268" cy="1035380"/>
          </a:xfrm>
        </p:grpSpPr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8603726" y="1905098"/>
              <a:ext cx="138893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 b="1" dirty="0" smtClean="0">
                  <a:solidFill>
                    <a:schemeClr val="bg1"/>
                  </a:solidFill>
                </a:rPr>
                <a:t>Social rules against </a:t>
              </a:r>
            </a:p>
            <a:p>
              <a:pPr algn="ctr"/>
              <a:r>
                <a:rPr lang="en-US" altLang="en-US" sz="2400" b="1" dirty="0" smtClean="0">
                  <a:solidFill>
                    <a:schemeClr val="bg1"/>
                  </a:solidFill>
                </a:rPr>
                <a:t>asking for help</a:t>
              </a:r>
              <a:endParaRPr lang="en-GB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ular Callout 29"/>
            <p:cNvSpPr/>
            <p:nvPr/>
          </p:nvSpPr>
          <p:spPr>
            <a:xfrm>
              <a:off x="6145391" y="1919700"/>
              <a:ext cx="2008187" cy="1020778"/>
            </a:xfrm>
            <a:prstGeom prst="wedgeRectCallou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42329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E3F82"/>
            </a:gs>
            <a:gs pos="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allout Text" hidden="1"/>
          <p:cNvSpPr/>
          <p:nvPr/>
        </p:nvSpPr>
        <p:spPr>
          <a:xfrm>
            <a:off x="6982540" y="3711760"/>
            <a:ext cx="3134674" cy="2907565"/>
          </a:xfrm>
          <a:prstGeom prst="wedgeRectCallout">
            <a:avLst>
              <a:gd name="adj1" fmla="val -70710"/>
              <a:gd name="adj2" fmla="val -42892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Change 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</a:t>
            </a:r>
            <a:r>
              <a:rPr lang="en-US" sz="2400" b="1" dirty="0">
                <a:solidFill>
                  <a:schemeClr val="tx2"/>
                </a:solidFill>
              </a:rPr>
              <a:t> Color 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any of the icons by right-clicking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on any of them </a:t>
            </a:r>
            <a:r>
              <a:rPr lang="en-US" sz="1400" b="1" dirty="0">
                <a:solidFill>
                  <a:schemeClr val="bg1"/>
                </a:solidFill>
              </a:rPr>
              <a:t>(be sure you have the image or section of the image you want, sometimes </a:t>
            </a:r>
            <a:r>
              <a:rPr lang="en-US" sz="1400" b="1" dirty="0" err="1">
                <a:solidFill>
                  <a:schemeClr val="bg1"/>
                </a:solidFill>
              </a:rPr>
              <a:t>Powerpoint</a:t>
            </a:r>
            <a:r>
              <a:rPr lang="en-US" sz="1400" b="1" dirty="0">
                <a:solidFill>
                  <a:schemeClr val="bg1"/>
                </a:solidFill>
              </a:rPr>
              <a:t> can be a little tricky at selecting things)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then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choosing fill and picking your color. </a:t>
            </a:r>
            <a:r>
              <a:rPr lang="en-US" sz="1400" dirty="0">
                <a:solidFill>
                  <a:schemeClr val="tx1"/>
                </a:solidFill>
              </a:rPr>
              <a:t>NOTE: As you can see some of the graphics have multiple pieces to color. Be sure to double click a few times on the individual parts to select them in order to color correctly.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4434" b="4545"/>
          <a:stretch/>
        </p:blipFill>
        <p:spPr>
          <a:xfrm>
            <a:off x="0" y="1234650"/>
            <a:ext cx="12280440" cy="595849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Rounded Rectangle 1"/>
          <p:cNvSpPr/>
          <p:nvPr/>
        </p:nvSpPr>
        <p:spPr>
          <a:xfrm>
            <a:off x="6489459" y="173349"/>
            <a:ext cx="51549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2171700" y="269243"/>
            <a:ext cx="8979566" cy="1342209"/>
          </a:xfrm>
          <a:prstGeom prst="roundRect">
            <a:avLst/>
          </a:prstGeom>
          <a:noFill/>
          <a:ln w="9842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71700" y="401738"/>
            <a:ext cx="8979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Could we create Scalable</a:t>
            </a:r>
            <a:r>
              <a:rPr lang="en-GB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, Effective Coaching Conversations through </a:t>
            </a:r>
            <a:r>
              <a:rPr lang="en-GB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Technology?</a:t>
            </a:r>
            <a:endParaRPr lang="en-GB" sz="32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E3F82"/>
            </a:gs>
            <a:gs pos="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/>
          <p:cNvSpPr/>
          <p:nvPr/>
        </p:nvSpPr>
        <p:spPr>
          <a:xfrm>
            <a:off x="-9525" y="-8731"/>
            <a:ext cx="12211050" cy="1247776"/>
          </a:xfrm>
          <a:custGeom>
            <a:avLst/>
            <a:gdLst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0 w 9129713"/>
              <a:gd name="connsiteY3" fmla="*/ 1352551 h 1352551"/>
              <a:gd name="connsiteX4" fmla="*/ 0 w 9129713"/>
              <a:gd name="connsiteY4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485845 w 9129713"/>
              <a:gd name="connsiteY3" fmla="*/ 1221305 h 1352551"/>
              <a:gd name="connsiteX4" fmla="*/ 0 w 9129713"/>
              <a:gd name="connsiteY4" fmla="*/ 1352551 h 1352551"/>
              <a:gd name="connsiteX5" fmla="*/ 0 w 9129713"/>
              <a:gd name="connsiteY5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475905 w 9129713"/>
              <a:gd name="connsiteY3" fmla="*/ 1141792 h 1352551"/>
              <a:gd name="connsiteX4" fmla="*/ 0 w 9129713"/>
              <a:gd name="connsiteY4" fmla="*/ 1352551 h 1352551"/>
              <a:gd name="connsiteX5" fmla="*/ 0 w 9129713"/>
              <a:gd name="connsiteY5" fmla="*/ 0 h 1352551"/>
              <a:gd name="connsiteX0" fmla="*/ 0 w 9129713"/>
              <a:gd name="connsiteY0" fmla="*/ 0 h 1404675"/>
              <a:gd name="connsiteX1" fmla="*/ 9129713 w 9129713"/>
              <a:gd name="connsiteY1" fmla="*/ 0 h 1404675"/>
              <a:gd name="connsiteX2" fmla="*/ 9129713 w 9129713"/>
              <a:gd name="connsiteY2" fmla="*/ 1352551 h 1404675"/>
              <a:gd name="connsiteX3" fmla="*/ 1708358 w 9129713"/>
              <a:gd name="connsiteY3" fmla="*/ 1111974 h 1404675"/>
              <a:gd name="connsiteX4" fmla="*/ 475905 w 9129713"/>
              <a:gd name="connsiteY4" fmla="*/ 1141792 h 1404675"/>
              <a:gd name="connsiteX5" fmla="*/ 0 w 9129713"/>
              <a:gd name="connsiteY5" fmla="*/ 1352551 h 1404675"/>
              <a:gd name="connsiteX6" fmla="*/ 0 w 9129713"/>
              <a:gd name="connsiteY6" fmla="*/ 0 h 1404675"/>
              <a:gd name="connsiteX0" fmla="*/ 0 w 9129713"/>
              <a:gd name="connsiteY0" fmla="*/ 0 h 1423620"/>
              <a:gd name="connsiteX1" fmla="*/ 9129713 w 9129713"/>
              <a:gd name="connsiteY1" fmla="*/ 0 h 1423620"/>
              <a:gd name="connsiteX2" fmla="*/ 9129713 w 9129713"/>
              <a:gd name="connsiteY2" fmla="*/ 1352551 h 1423620"/>
              <a:gd name="connsiteX3" fmla="*/ 2503488 w 9129713"/>
              <a:gd name="connsiteY3" fmla="*/ 1251122 h 1423620"/>
              <a:gd name="connsiteX4" fmla="*/ 1708358 w 9129713"/>
              <a:gd name="connsiteY4" fmla="*/ 1111974 h 1423620"/>
              <a:gd name="connsiteX5" fmla="*/ 475905 w 9129713"/>
              <a:gd name="connsiteY5" fmla="*/ 1141792 h 1423620"/>
              <a:gd name="connsiteX6" fmla="*/ 0 w 9129713"/>
              <a:gd name="connsiteY6" fmla="*/ 1352551 h 1423620"/>
              <a:gd name="connsiteX7" fmla="*/ 0 w 9129713"/>
              <a:gd name="connsiteY7" fmla="*/ 0 h 1423620"/>
              <a:gd name="connsiteX0" fmla="*/ 0 w 9129713"/>
              <a:gd name="connsiteY0" fmla="*/ 0 h 1449559"/>
              <a:gd name="connsiteX1" fmla="*/ 9129713 w 9129713"/>
              <a:gd name="connsiteY1" fmla="*/ 0 h 1449559"/>
              <a:gd name="connsiteX2" fmla="*/ 9129713 w 9129713"/>
              <a:gd name="connsiteY2" fmla="*/ 1352551 h 1449559"/>
              <a:gd name="connsiteX3" fmla="*/ 3716062 w 9129713"/>
              <a:gd name="connsiteY3" fmla="*/ 1340573 h 1449559"/>
              <a:gd name="connsiteX4" fmla="*/ 2503488 w 9129713"/>
              <a:gd name="connsiteY4" fmla="*/ 1251122 h 1449559"/>
              <a:gd name="connsiteX5" fmla="*/ 1708358 w 9129713"/>
              <a:gd name="connsiteY5" fmla="*/ 1111974 h 1449559"/>
              <a:gd name="connsiteX6" fmla="*/ 475905 w 9129713"/>
              <a:gd name="connsiteY6" fmla="*/ 1141792 h 1449559"/>
              <a:gd name="connsiteX7" fmla="*/ 0 w 9129713"/>
              <a:gd name="connsiteY7" fmla="*/ 1352551 h 1449559"/>
              <a:gd name="connsiteX8" fmla="*/ 0 w 9129713"/>
              <a:gd name="connsiteY8" fmla="*/ 0 h 1449559"/>
              <a:gd name="connsiteX0" fmla="*/ 0 w 9129713"/>
              <a:gd name="connsiteY0" fmla="*/ 0 h 1430241"/>
              <a:gd name="connsiteX1" fmla="*/ 9129713 w 9129713"/>
              <a:gd name="connsiteY1" fmla="*/ 0 h 1430241"/>
              <a:gd name="connsiteX2" fmla="*/ 9129713 w 9129713"/>
              <a:gd name="connsiteY2" fmla="*/ 1352551 h 1430241"/>
              <a:gd name="connsiteX3" fmla="*/ 5018088 w 9129713"/>
              <a:gd name="connsiteY3" fmla="*/ 1231243 h 1430241"/>
              <a:gd name="connsiteX4" fmla="*/ 3716062 w 9129713"/>
              <a:gd name="connsiteY4" fmla="*/ 1340573 h 1430241"/>
              <a:gd name="connsiteX5" fmla="*/ 2503488 w 9129713"/>
              <a:gd name="connsiteY5" fmla="*/ 1251122 h 1430241"/>
              <a:gd name="connsiteX6" fmla="*/ 1708358 w 9129713"/>
              <a:gd name="connsiteY6" fmla="*/ 1111974 h 1430241"/>
              <a:gd name="connsiteX7" fmla="*/ 475905 w 9129713"/>
              <a:gd name="connsiteY7" fmla="*/ 1141792 h 1430241"/>
              <a:gd name="connsiteX8" fmla="*/ 0 w 9129713"/>
              <a:gd name="connsiteY8" fmla="*/ 1352551 h 1430241"/>
              <a:gd name="connsiteX9" fmla="*/ 0 w 9129713"/>
              <a:gd name="connsiteY9" fmla="*/ 0 h 1430241"/>
              <a:gd name="connsiteX0" fmla="*/ 0 w 9129713"/>
              <a:gd name="connsiteY0" fmla="*/ 0 h 1449079"/>
              <a:gd name="connsiteX1" fmla="*/ 9129713 w 9129713"/>
              <a:gd name="connsiteY1" fmla="*/ 0 h 1449079"/>
              <a:gd name="connsiteX2" fmla="*/ 9129713 w 9129713"/>
              <a:gd name="connsiteY2" fmla="*/ 1352551 h 1449079"/>
              <a:gd name="connsiteX3" fmla="*/ 5018088 w 9129713"/>
              <a:gd name="connsiteY3" fmla="*/ 1330634 h 1449079"/>
              <a:gd name="connsiteX4" fmla="*/ 3716062 w 9129713"/>
              <a:gd name="connsiteY4" fmla="*/ 1340573 h 1449079"/>
              <a:gd name="connsiteX5" fmla="*/ 2503488 w 9129713"/>
              <a:gd name="connsiteY5" fmla="*/ 1251122 h 1449079"/>
              <a:gd name="connsiteX6" fmla="*/ 1708358 w 9129713"/>
              <a:gd name="connsiteY6" fmla="*/ 1111974 h 1449079"/>
              <a:gd name="connsiteX7" fmla="*/ 475905 w 9129713"/>
              <a:gd name="connsiteY7" fmla="*/ 1141792 h 1449079"/>
              <a:gd name="connsiteX8" fmla="*/ 0 w 9129713"/>
              <a:gd name="connsiteY8" fmla="*/ 1352551 h 1449079"/>
              <a:gd name="connsiteX9" fmla="*/ 0 w 9129713"/>
              <a:gd name="connsiteY9" fmla="*/ 0 h 1449079"/>
              <a:gd name="connsiteX0" fmla="*/ 0 w 9129713"/>
              <a:gd name="connsiteY0" fmla="*/ 0 h 1434952"/>
              <a:gd name="connsiteX1" fmla="*/ 9129713 w 9129713"/>
              <a:gd name="connsiteY1" fmla="*/ 0 h 1434952"/>
              <a:gd name="connsiteX2" fmla="*/ 9129713 w 9129713"/>
              <a:gd name="connsiteY2" fmla="*/ 1352551 h 1434952"/>
              <a:gd name="connsiteX3" fmla="*/ 5773462 w 9129713"/>
              <a:gd name="connsiteY3" fmla="*/ 1271000 h 1434952"/>
              <a:gd name="connsiteX4" fmla="*/ 5018088 w 9129713"/>
              <a:gd name="connsiteY4" fmla="*/ 1330634 h 1434952"/>
              <a:gd name="connsiteX5" fmla="*/ 3716062 w 9129713"/>
              <a:gd name="connsiteY5" fmla="*/ 1340573 h 1434952"/>
              <a:gd name="connsiteX6" fmla="*/ 2503488 w 9129713"/>
              <a:gd name="connsiteY6" fmla="*/ 1251122 h 1434952"/>
              <a:gd name="connsiteX7" fmla="*/ 1708358 w 9129713"/>
              <a:gd name="connsiteY7" fmla="*/ 1111974 h 1434952"/>
              <a:gd name="connsiteX8" fmla="*/ 475905 w 9129713"/>
              <a:gd name="connsiteY8" fmla="*/ 1141792 h 1434952"/>
              <a:gd name="connsiteX9" fmla="*/ 0 w 9129713"/>
              <a:gd name="connsiteY9" fmla="*/ 1352551 h 1434952"/>
              <a:gd name="connsiteX10" fmla="*/ 0 w 9129713"/>
              <a:gd name="connsiteY10" fmla="*/ 0 h 1434952"/>
              <a:gd name="connsiteX0" fmla="*/ 0 w 9129713"/>
              <a:gd name="connsiteY0" fmla="*/ 0 h 1442747"/>
              <a:gd name="connsiteX1" fmla="*/ 9129713 w 9129713"/>
              <a:gd name="connsiteY1" fmla="*/ 0 h 1442747"/>
              <a:gd name="connsiteX2" fmla="*/ 9129713 w 9129713"/>
              <a:gd name="connsiteY2" fmla="*/ 1352551 h 1442747"/>
              <a:gd name="connsiteX3" fmla="*/ 5803279 w 9129713"/>
              <a:gd name="connsiteY3" fmla="*/ 1310756 h 1442747"/>
              <a:gd name="connsiteX4" fmla="*/ 5018088 w 9129713"/>
              <a:gd name="connsiteY4" fmla="*/ 1330634 h 1442747"/>
              <a:gd name="connsiteX5" fmla="*/ 3716062 w 9129713"/>
              <a:gd name="connsiteY5" fmla="*/ 1340573 h 1442747"/>
              <a:gd name="connsiteX6" fmla="*/ 2503488 w 9129713"/>
              <a:gd name="connsiteY6" fmla="*/ 1251122 h 1442747"/>
              <a:gd name="connsiteX7" fmla="*/ 1708358 w 9129713"/>
              <a:gd name="connsiteY7" fmla="*/ 1111974 h 1442747"/>
              <a:gd name="connsiteX8" fmla="*/ 475905 w 9129713"/>
              <a:gd name="connsiteY8" fmla="*/ 1141792 h 1442747"/>
              <a:gd name="connsiteX9" fmla="*/ 0 w 9129713"/>
              <a:gd name="connsiteY9" fmla="*/ 1352551 h 1442747"/>
              <a:gd name="connsiteX10" fmla="*/ 0 w 9129713"/>
              <a:gd name="connsiteY10" fmla="*/ 0 h 1442747"/>
              <a:gd name="connsiteX0" fmla="*/ 0 w 9129713"/>
              <a:gd name="connsiteY0" fmla="*/ 0 h 1429626"/>
              <a:gd name="connsiteX1" fmla="*/ 9129713 w 9129713"/>
              <a:gd name="connsiteY1" fmla="*/ 0 h 1429626"/>
              <a:gd name="connsiteX2" fmla="*/ 9129713 w 9129713"/>
              <a:gd name="connsiteY2" fmla="*/ 1352551 h 1429626"/>
              <a:gd name="connsiteX3" fmla="*/ 5803279 w 9129713"/>
              <a:gd name="connsiteY3" fmla="*/ 1310756 h 1429626"/>
              <a:gd name="connsiteX4" fmla="*/ 5018088 w 9129713"/>
              <a:gd name="connsiteY4" fmla="*/ 1330634 h 1429626"/>
              <a:gd name="connsiteX5" fmla="*/ 3716062 w 9129713"/>
              <a:gd name="connsiteY5" fmla="*/ 1340573 h 1429626"/>
              <a:gd name="connsiteX6" fmla="*/ 2503488 w 9129713"/>
              <a:gd name="connsiteY6" fmla="*/ 1251122 h 1429626"/>
              <a:gd name="connsiteX7" fmla="*/ 1708358 w 9129713"/>
              <a:gd name="connsiteY7" fmla="*/ 1111974 h 1429626"/>
              <a:gd name="connsiteX8" fmla="*/ 475905 w 9129713"/>
              <a:gd name="connsiteY8" fmla="*/ 1141792 h 1429626"/>
              <a:gd name="connsiteX9" fmla="*/ 0 w 9129713"/>
              <a:gd name="connsiteY9" fmla="*/ 1352551 h 1429626"/>
              <a:gd name="connsiteX10" fmla="*/ 0 w 9129713"/>
              <a:gd name="connsiteY10" fmla="*/ 0 h 1429626"/>
              <a:gd name="connsiteX0" fmla="*/ 0 w 9129713"/>
              <a:gd name="connsiteY0" fmla="*/ 0 h 1434052"/>
              <a:gd name="connsiteX1" fmla="*/ 9129713 w 9129713"/>
              <a:gd name="connsiteY1" fmla="*/ 0 h 1434052"/>
              <a:gd name="connsiteX2" fmla="*/ 9129713 w 9129713"/>
              <a:gd name="connsiteY2" fmla="*/ 1352551 h 1434052"/>
              <a:gd name="connsiteX3" fmla="*/ 6827010 w 9129713"/>
              <a:gd name="connsiteY3" fmla="*/ 1271000 h 1434052"/>
              <a:gd name="connsiteX4" fmla="*/ 5803279 w 9129713"/>
              <a:gd name="connsiteY4" fmla="*/ 1310756 h 1434052"/>
              <a:gd name="connsiteX5" fmla="*/ 5018088 w 9129713"/>
              <a:gd name="connsiteY5" fmla="*/ 1330634 h 1434052"/>
              <a:gd name="connsiteX6" fmla="*/ 3716062 w 9129713"/>
              <a:gd name="connsiteY6" fmla="*/ 1340573 h 1434052"/>
              <a:gd name="connsiteX7" fmla="*/ 2503488 w 9129713"/>
              <a:gd name="connsiteY7" fmla="*/ 1251122 h 1434052"/>
              <a:gd name="connsiteX8" fmla="*/ 1708358 w 9129713"/>
              <a:gd name="connsiteY8" fmla="*/ 1111974 h 1434052"/>
              <a:gd name="connsiteX9" fmla="*/ 475905 w 9129713"/>
              <a:gd name="connsiteY9" fmla="*/ 1141792 h 1434052"/>
              <a:gd name="connsiteX10" fmla="*/ 0 w 9129713"/>
              <a:gd name="connsiteY10" fmla="*/ 1352551 h 1434052"/>
              <a:gd name="connsiteX11" fmla="*/ 0 w 9129713"/>
              <a:gd name="connsiteY11" fmla="*/ 0 h 1434052"/>
              <a:gd name="connsiteX0" fmla="*/ 0 w 9129713"/>
              <a:gd name="connsiteY0" fmla="*/ 0 h 1435471"/>
              <a:gd name="connsiteX1" fmla="*/ 9129713 w 9129713"/>
              <a:gd name="connsiteY1" fmla="*/ 0 h 1435471"/>
              <a:gd name="connsiteX2" fmla="*/ 9129713 w 9129713"/>
              <a:gd name="connsiteY2" fmla="*/ 1352551 h 1435471"/>
              <a:gd name="connsiteX3" fmla="*/ 7810984 w 9129713"/>
              <a:gd name="connsiteY3" fmla="*/ 1261060 h 1435471"/>
              <a:gd name="connsiteX4" fmla="*/ 6827010 w 9129713"/>
              <a:gd name="connsiteY4" fmla="*/ 1271000 h 1435471"/>
              <a:gd name="connsiteX5" fmla="*/ 5803279 w 9129713"/>
              <a:gd name="connsiteY5" fmla="*/ 1310756 h 1435471"/>
              <a:gd name="connsiteX6" fmla="*/ 5018088 w 9129713"/>
              <a:gd name="connsiteY6" fmla="*/ 1330634 h 1435471"/>
              <a:gd name="connsiteX7" fmla="*/ 3716062 w 9129713"/>
              <a:gd name="connsiteY7" fmla="*/ 1340573 h 1435471"/>
              <a:gd name="connsiteX8" fmla="*/ 2503488 w 9129713"/>
              <a:gd name="connsiteY8" fmla="*/ 1251122 h 1435471"/>
              <a:gd name="connsiteX9" fmla="*/ 1708358 w 9129713"/>
              <a:gd name="connsiteY9" fmla="*/ 1111974 h 1435471"/>
              <a:gd name="connsiteX10" fmla="*/ 475905 w 9129713"/>
              <a:gd name="connsiteY10" fmla="*/ 1141792 h 1435471"/>
              <a:gd name="connsiteX11" fmla="*/ 0 w 9129713"/>
              <a:gd name="connsiteY11" fmla="*/ 1352551 h 1435471"/>
              <a:gd name="connsiteX12" fmla="*/ 0 w 9129713"/>
              <a:gd name="connsiteY12" fmla="*/ 0 h 1435471"/>
              <a:gd name="connsiteX0" fmla="*/ 0 w 9129713"/>
              <a:gd name="connsiteY0" fmla="*/ 0 h 1444525"/>
              <a:gd name="connsiteX1" fmla="*/ 9129713 w 9129713"/>
              <a:gd name="connsiteY1" fmla="*/ 0 h 1444525"/>
              <a:gd name="connsiteX2" fmla="*/ 9129713 w 9129713"/>
              <a:gd name="connsiteY2" fmla="*/ 1352551 h 1444525"/>
              <a:gd name="connsiteX3" fmla="*/ 8625992 w 9129713"/>
              <a:gd name="connsiteY3" fmla="*/ 1280939 h 1444525"/>
              <a:gd name="connsiteX4" fmla="*/ 7810984 w 9129713"/>
              <a:gd name="connsiteY4" fmla="*/ 1261060 h 1444525"/>
              <a:gd name="connsiteX5" fmla="*/ 6827010 w 9129713"/>
              <a:gd name="connsiteY5" fmla="*/ 1271000 h 1444525"/>
              <a:gd name="connsiteX6" fmla="*/ 5803279 w 9129713"/>
              <a:gd name="connsiteY6" fmla="*/ 1310756 h 1444525"/>
              <a:gd name="connsiteX7" fmla="*/ 5018088 w 9129713"/>
              <a:gd name="connsiteY7" fmla="*/ 1330634 h 1444525"/>
              <a:gd name="connsiteX8" fmla="*/ 3716062 w 9129713"/>
              <a:gd name="connsiteY8" fmla="*/ 1340573 h 1444525"/>
              <a:gd name="connsiteX9" fmla="*/ 2503488 w 9129713"/>
              <a:gd name="connsiteY9" fmla="*/ 1251122 h 1444525"/>
              <a:gd name="connsiteX10" fmla="*/ 1708358 w 9129713"/>
              <a:gd name="connsiteY10" fmla="*/ 1111974 h 1444525"/>
              <a:gd name="connsiteX11" fmla="*/ 475905 w 9129713"/>
              <a:gd name="connsiteY11" fmla="*/ 1141792 h 1444525"/>
              <a:gd name="connsiteX12" fmla="*/ 0 w 9129713"/>
              <a:gd name="connsiteY12" fmla="*/ 1352551 h 1444525"/>
              <a:gd name="connsiteX13" fmla="*/ 0 w 9129713"/>
              <a:gd name="connsiteY13" fmla="*/ 0 h 1444525"/>
              <a:gd name="connsiteX0" fmla="*/ 0 w 9129713"/>
              <a:gd name="connsiteY0" fmla="*/ 0 h 1358189"/>
              <a:gd name="connsiteX1" fmla="*/ 9129713 w 9129713"/>
              <a:gd name="connsiteY1" fmla="*/ 0 h 1358189"/>
              <a:gd name="connsiteX2" fmla="*/ 9129713 w 9129713"/>
              <a:gd name="connsiteY2" fmla="*/ 1352551 h 1358189"/>
              <a:gd name="connsiteX3" fmla="*/ 8625992 w 9129713"/>
              <a:gd name="connsiteY3" fmla="*/ 1280939 h 1358189"/>
              <a:gd name="connsiteX4" fmla="*/ 7810984 w 9129713"/>
              <a:gd name="connsiteY4" fmla="*/ 1261060 h 1358189"/>
              <a:gd name="connsiteX5" fmla="*/ 6827010 w 9129713"/>
              <a:gd name="connsiteY5" fmla="*/ 1271000 h 1358189"/>
              <a:gd name="connsiteX6" fmla="*/ 5803279 w 9129713"/>
              <a:gd name="connsiteY6" fmla="*/ 1310756 h 1358189"/>
              <a:gd name="connsiteX7" fmla="*/ 5018088 w 9129713"/>
              <a:gd name="connsiteY7" fmla="*/ 1330634 h 1358189"/>
              <a:gd name="connsiteX8" fmla="*/ 3716062 w 9129713"/>
              <a:gd name="connsiteY8" fmla="*/ 1340573 h 1358189"/>
              <a:gd name="connsiteX9" fmla="*/ 2503488 w 9129713"/>
              <a:gd name="connsiteY9" fmla="*/ 1251122 h 1358189"/>
              <a:gd name="connsiteX10" fmla="*/ 1708358 w 9129713"/>
              <a:gd name="connsiteY10" fmla="*/ 1111974 h 1358189"/>
              <a:gd name="connsiteX11" fmla="*/ 475905 w 9129713"/>
              <a:gd name="connsiteY11" fmla="*/ 1141792 h 1358189"/>
              <a:gd name="connsiteX12" fmla="*/ 0 w 9129713"/>
              <a:gd name="connsiteY12" fmla="*/ 1352551 h 1358189"/>
              <a:gd name="connsiteX13" fmla="*/ 0 w 9129713"/>
              <a:gd name="connsiteY13" fmla="*/ 0 h 1358189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25992 w 9129713"/>
              <a:gd name="connsiteY3" fmla="*/ 1280939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352551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352551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91477 w 9129713"/>
              <a:gd name="connsiteY4" fmla="*/ 1304045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75871 w 9129713"/>
              <a:gd name="connsiteY4" fmla="*/ 1319676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75871 w 9129713"/>
              <a:gd name="connsiteY4" fmla="*/ 1319676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647119 w 9129713"/>
              <a:gd name="connsiteY4" fmla="*/ 1339215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10660842"/>
              <a:gd name="connsiteY0" fmla="*/ 0 h 1352551"/>
              <a:gd name="connsiteX1" fmla="*/ 10660842 w 10660842"/>
              <a:gd name="connsiteY1" fmla="*/ 0 h 1352551"/>
              <a:gd name="connsiteX2" fmla="*/ 9129713 w 10660842"/>
              <a:gd name="connsiteY2" fmla="*/ 1352551 h 1352551"/>
              <a:gd name="connsiteX3" fmla="*/ 8616053 w 10660842"/>
              <a:gd name="connsiteY3" fmla="*/ 1241182 h 1352551"/>
              <a:gd name="connsiteX4" fmla="*/ 7647119 w 10660842"/>
              <a:gd name="connsiteY4" fmla="*/ 1339215 h 1352551"/>
              <a:gd name="connsiteX5" fmla="*/ 6827010 w 10660842"/>
              <a:gd name="connsiteY5" fmla="*/ 1271000 h 1352551"/>
              <a:gd name="connsiteX6" fmla="*/ 5803279 w 10660842"/>
              <a:gd name="connsiteY6" fmla="*/ 1310756 h 1352551"/>
              <a:gd name="connsiteX7" fmla="*/ 5018088 w 10660842"/>
              <a:gd name="connsiteY7" fmla="*/ 1330634 h 1352551"/>
              <a:gd name="connsiteX8" fmla="*/ 3716062 w 10660842"/>
              <a:gd name="connsiteY8" fmla="*/ 1340573 h 1352551"/>
              <a:gd name="connsiteX9" fmla="*/ 2503488 w 10660842"/>
              <a:gd name="connsiteY9" fmla="*/ 1251122 h 1352551"/>
              <a:gd name="connsiteX10" fmla="*/ 1708358 w 10660842"/>
              <a:gd name="connsiteY10" fmla="*/ 1111974 h 1352551"/>
              <a:gd name="connsiteX11" fmla="*/ 475905 w 10660842"/>
              <a:gd name="connsiteY11" fmla="*/ 1141792 h 1352551"/>
              <a:gd name="connsiteX12" fmla="*/ 0 w 10660842"/>
              <a:gd name="connsiteY12" fmla="*/ 1213403 h 1352551"/>
              <a:gd name="connsiteX13" fmla="*/ 0 w 10660842"/>
              <a:gd name="connsiteY13" fmla="*/ 0 h 1352551"/>
              <a:gd name="connsiteX0" fmla="*/ 0 w 10660842"/>
              <a:gd name="connsiteY0" fmla="*/ 0 h 1371601"/>
              <a:gd name="connsiteX1" fmla="*/ 10660842 w 10660842"/>
              <a:gd name="connsiteY1" fmla="*/ 0 h 1371601"/>
              <a:gd name="connsiteX2" fmla="*/ 10651332 w 10660842"/>
              <a:gd name="connsiteY2" fmla="*/ 1371601 h 1371601"/>
              <a:gd name="connsiteX3" fmla="*/ 8616053 w 10660842"/>
              <a:gd name="connsiteY3" fmla="*/ 1241182 h 1371601"/>
              <a:gd name="connsiteX4" fmla="*/ 7647119 w 10660842"/>
              <a:gd name="connsiteY4" fmla="*/ 1339215 h 1371601"/>
              <a:gd name="connsiteX5" fmla="*/ 6827010 w 10660842"/>
              <a:gd name="connsiteY5" fmla="*/ 1271000 h 1371601"/>
              <a:gd name="connsiteX6" fmla="*/ 5803279 w 10660842"/>
              <a:gd name="connsiteY6" fmla="*/ 1310756 h 1371601"/>
              <a:gd name="connsiteX7" fmla="*/ 5018088 w 10660842"/>
              <a:gd name="connsiteY7" fmla="*/ 1330634 h 1371601"/>
              <a:gd name="connsiteX8" fmla="*/ 3716062 w 10660842"/>
              <a:gd name="connsiteY8" fmla="*/ 1340573 h 1371601"/>
              <a:gd name="connsiteX9" fmla="*/ 2503488 w 10660842"/>
              <a:gd name="connsiteY9" fmla="*/ 1251122 h 1371601"/>
              <a:gd name="connsiteX10" fmla="*/ 1708358 w 10660842"/>
              <a:gd name="connsiteY10" fmla="*/ 1111974 h 1371601"/>
              <a:gd name="connsiteX11" fmla="*/ 475905 w 10660842"/>
              <a:gd name="connsiteY11" fmla="*/ 1141792 h 1371601"/>
              <a:gd name="connsiteX12" fmla="*/ 0 w 10660842"/>
              <a:gd name="connsiteY12" fmla="*/ 1213403 h 1371601"/>
              <a:gd name="connsiteX13" fmla="*/ 0 w 10660842"/>
              <a:gd name="connsiteY13" fmla="*/ 0 h 1371601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16053 w 10660842"/>
              <a:gd name="connsiteY3" fmla="*/ 1241182 h 1347406"/>
              <a:gd name="connsiteX4" fmla="*/ 7647119 w 10660842"/>
              <a:gd name="connsiteY4" fmla="*/ 1339215 h 1347406"/>
              <a:gd name="connsiteX5" fmla="*/ 6827010 w 10660842"/>
              <a:gd name="connsiteY5" fmla="*/ 1271000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92134 w 10660842"/>
              <a:gd name="connsiteY3" fmla="*/ 1136407 h 1347406"/>
              <a:gd name="connsiteX4" fmla="*/ 7647119 w 10660842"/>
              <a:gd name="connsiteY4" fmla="*/ 1339215 h 1347406"/>
              <a:gd name="connsiteX5" fmla="*/ 6827010 w 10660842"/>
              <a:gd name="connsiteY5" fmla="*/ 1271000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92134 w 10660842"/>
              <a:gd name="connsiteY3" fmla="*/ 1136407 h 1347406"/>
              <a:gd name="connsiteX4" fmla="*/ 7704180 w 10660842"/>
              <a:gd name="connsiteY4" fmla="*/ 1158240 h 1347406"/>
              <a:gd name="connsiteX5" fmla="*/ 6827010 w 10660842"/>
              <a:gd name="connsiteY5" fmla="*/ 1271000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92134 w 10660842"/>
              <a:gd name="connsiteY3" fmla="*/ 1136407 h 1347406"/>
              <a:gd name="connsiteX4" fmla="*/ 7704180 w 10660842"/>
              <a:gd name="connsiteY4" fmla="*/ 1158240 h 1347406"/>
              <a:gd name="connsiteX5" fmla="*/ 6855541 w 10660842"/>
              <a:gd name="connsiteY5" fmla="*/ 1051925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54084"/>
              <a:gd name="connsiteX1" fmla="*/ 10660842 w 10660842"/>
              <a:gd name="connsiteY1" fmla="*/ 0 h 1354084"/>
              <a:gd name="connsiteX2" fmla="*/ 10660842 w 10660842"/>
              <a:gd name="connsiteY2" fmla="*/ 1247776 h 1354084"/>
              <a:gd name="connsiteX3" fmla="*/ 8692134 w 10660842"/>
              <a:gd name="connsiteY3" fmla="*/ 1136407 h 1354084"/>
              <a:gd name="connsiteX4" fmla="*/ 7704180 w 10660842"/>
              <a:gd name="connsiteY4" fmla="*/ 1158240 h 1354084"/>
              <a:gd name="connsiteX5" fmla="*/ 6855541 w 10660842"/>
              <a:gd name="connsiteY5" fmla="*/ 1051925 h 1354084"/>
              <a:gd name="connsiteX6" fmla="*/ 5755729 w 10660842"/>
              <a:gd name="connsiteY6" fmla="*/ 1167881 h 1354084"/>
              <a:gd name="connsiteX7" fmla="*/ 5018088 w 10660842"/>
              <a:gd name="connsiteY7" fmla="*/ 1330634 h 1354084"/>
              <a:gd name="connsiteX8" fmla="*/ 3716062 w 10660842"/>
              <a:gd name="connsiteY8" fmla="*/ 1340573 h 1354084"/>
              <a:gd name="connsiteX9" fmla="*/ 2503488 w 10660842"/>
              <a:gd name="connsiteY9" fmla="*/ 1251122 h 1354084"/>
              <a:gd name="connsiteX10" fmla="*/ 1708358 w 10660842"/>
              <a:gd name="connsiteY10" fmla="*/ 1111974 h 1354084"/>
              <a:gd name="connsiteX11" fmla="*/ 475905 w 10660842"/>
              <a:gd name="connsiteY11" fmla="*/ 1141792 h 1354084"/>
              <a:gd name="connsiteX12" fmla="*/ 0 w 10660842"/>
              <a:gd name="connsiteY12" fmla="*/ 1213403 h 1354084"/>
              <a:gd name="connsiteX13" fmla="*/ 0 w 10660842"/>
              <a:gd name="connsiteY13" fmla="*/ 0 h 1354084"/>
              <a:gd name="connsiteX0" fmla="*/ 0 w 10660842"/>
              <a:gd name="connsiteY0" fmla="*/ 0 h 1342300"/>
              <a:gd name="connsiteX1" fmla="*/ 10660842 w 10660842"/>
              <a:gd name="connsiteY1" fmla="*/ 0 h 1342300"/>
              <a:gd name="connsiteX2" fmla="*/ 10660842 w 10660842"/>
              <a:gd name="connsiteY2" fmla="*/ 1247776 h 1342300"/>
              <a:gd name="connsiteX3" fmla="*/ 8692134 w 10660842"/>
              <a:gd name="connsiteY3" fmla="*/ 1136407 h 1342300"/>
              <a:gd name="connsiteX4" fmla="*/ 7704180 w 10660842"/>
              <a:gd name="connsiteY4" fmla="*/ 1158240 h 1342300"/>
              <a:gd name="connsiteX5" fmla="*/ 6855541 w 10660842"/>
              <a:gd name="connsiteY5" fmla="*/ 1051925 h 1342300"/>
              <a:gd name="connsiteX6" fmla="*/ 5755729 w 10660842"/>
              <a:gd name="connsiteY6" fmla="*/ 1167881 h 1342300"/>
              <a:gd name="connsiteX7" fmla="*/ 4856416 w 10660842"/>
              <a:gd name="connsiteY7" fmla="*/ 1168709 h 1342300"/>
              <a:gd name="connsiteX8" fmla="*/ 3716062 w 10660842"/>
              <a:gd name="connsiteY8" fmla="*/ 1340573 h 1342300"/>
              <a:gd name="connsiteX9" fmla="*/ 2503488 w 10660842"/>
              <a:gd name="connsiteY9" fmla="*/ 1251122 h 1342300"/>
              <a:gd name="connsiteX10" fmla="*/ 1708358 w 10660842"/>
              <a:gd name="connsiteY10" fmla="*/ 1111974 h 1342300"/>
              <a:gd name="connsiteX11" fmla="*/ 475905 w 10660842"/>
              <a:gd name="connsiteY11" fmla="*/ 1141792 h 1342300"/>
              <a:gd name="connsiteX12" fmla="*/ 0 w 10660842"/>
              <a:gd name="connsiteY12" fmla="*/ 1213403 h 1342300"/>
              <a:gd name="connsiteX13" fmla="*/ 0 w 10660842"/>
              <a:gd name="connsiteY13" fmla="*/ 0 h 1342300"/>
              <a:gd name="connsiteX0" fmla="*/ 0 w 10660842"/>
              <a:gd name="connsiteY0" fmla="*/ 0 h 1342300"/>
              <a:gd name="connsiteX1" fmla="*/ 10660842 w 10660842"/>
              <a:gd name="connsiteY1" fmla="*/ 0 h 1342300"/>
              <a:gd name="connsiteX2" fmla="*/ 10660842 w 10660842"/>
              <a:gd name="connsiteY2" fmla="*/ 1247776 h 1342300"/>
              <a:gd name="connsiteX3" fmla="*/ 8692134 w 10660842"/>
              <a:gd name="connsiteY3" fmla="*/ 1136407 h 1342300"/>
              <a:gd name="connsiteX4" fmla="*/ 7704180 w 10660842"/>
              <a:gd name="connsiteY4" fmla="*/ 1158240 h 1342300"/>
              <a:gd name="connsiteX5" fmla="*/ 6855541 w 10660842"/>
              <a:gd name="connsiteY5" fmla="*/ 1051925 h 1342300"/>
              <a:gd name="connsiteX6" fmla="*/ 5755729 w 10660842"/>
              <a:gd name="connsiteY6" fmla="*/ 1167881 h 1342300"/>
              <a:gd name="connsiteX7" fmla="*/ 4856416 w 10660842"/>
              <a:gd name="connsiteY7" fmla="*/ 1168709 h 1342300"/>
              <a:gd name="connsiteX8" fmla="*/ 3716062 w 10660842"/>
              <a:gd name="connsiteY8" fmla="*/ 1340573 h 1342300"/>
              <a:gd name="connsiteX9" fmla="*/ 2503488 w 10660842"/>
              <a:gd name="connsiteY9" fmla="*/ 1251122 h 1342300"/>
              <a:gd name="connsiteX10" fmla="*/ 1708358 w 10660842"/>
              <a:gd name="connsiteY10" fmla="*/ 1111974 h 1342300"/>
              <a:gd name="connsiteX11" fmla="*/ 475905 w 10660842"/>
              <a:gd name="connsiteY11" fmla="*/ 1141792 h 1342300"/>
              <a:gd name="connsiteX12" fmla="*/ 0 w 10660842"/>
              <a:gd name="connsiteY12" fmla="*/ 1213403 h 1342300"/>
              <a:gd name="connsiteX13" fmla="*/ 0 w 10660842"/>
              <a:gd name="connsiteY13" fmla="*/ 0 h 1342300"/>
              <a:gd name="connsiteX0" fmla="*/ 0 w 10660842"/>
              <a:gd name="connsiteY0" fmla="*/ 0 h 1347604"/>
              <a:gd name="connsiteX1" fmla="*/ 10660842 w 10660842"/>
              <a:gd name="connsiteY1" fmla="*/ 0 h 1347604"/>
              <a:gd name="connsiteX2" fmla="*/ 10660842 w 10660842"/>
              <a:gd name="connsiteY2" fmla="*/ 1247776 h 1347604"/>
              <a:gd name="connsiteX3" fmla="*/ 8692134 w 10660842"/>
              <a:gd name="connsiteY3" fmla="*/ 1136407 h 1347604"/>
              <a:gd name="connsiteX4" fmla="*/ 7704180 w 10660842"/>
              <a:gd name="connsiteY4" fmla="*/ 1158240 h 1347604"/>
              <a:gd name="connsiteX5" fmla="*/ 6855541 w 10660842"/>
              <a:gd name="connsiteY5" fmla="*/ 1051925 h 1347604"/>
              <a:gd name="connsiteX6" fmla="*/ 5755729 w 10660842"/>
              <a:gd name="connsiteY6" fmla="*/ 1167881 h 1347604"/>
              <a:gd name="connsiteX7" fmla="*/ 4371400 w 10660842"/>
              <a:gd name="connsiteY7" fmla="*/ 1054409 h 1347604"/>
              <a:gd name="connsiteX8" fmla="*/ 3716062 w 10660842"/>
              <a:gd name="connsiteY8" fmla="*/ 1340573 h 1347604"/>
              <a:gd name="connsiteX9" fmla="*/ 2503488 w 10660842"/>
              <a:gd name="connsiteY9" fmla="*/ 1251122 h 1347604"/>
              <a:gd name="connsiteX10" fmla="*/ 1708358 w 10660842"/>
              <a:gd name="connsiteY10" fmla="*/ 1111974 h 1347604"/>
              <a:gd name="connsiteX11" fmla="*/ 475905 w 10660842"/>
              <a:gd name="connsiteY11" fmla="*/ 1141792 h 1347604"/>
              <a:gd name="connsiteX12" fmla="*/ 0 w 10660842"/>
              <a:gd name="connsiteY12" fmla="*/ 1213403 h 1347604"/>
              <a:gd name="connsiteX13" fmla="*/ 0 w 10660842"/>
              <a:gd name="connsiteY13" fmla="*/ 0 h 1347604"/>
              <a:gd name="connsiteX0" fmla="*/ 0 w 10660842"/>
              <a:gd name="connsiteY0" fmla="*/ 0 h 1347604"/>
              <a:gd name="connsiteX1" fmla="*/ 10660842 w 10660842"/>
              <a:gd name="connsiteY1" fmla="*/ 0 h 1347604"/>
              <a:gd name="connsiteX2" fmla="*/ 10660842 w 10660842"/>
              <a:gd name="connsiteY2" fmla="*/ 1247776 h 1347604"/>
              <a:gd name="connsiteX3" fmla="*/ 8692134 w 10660842"/>
              <a:gd name="connsiteY3" fmla="*/ 1136407 h 1347604"/>
              <a:gd name="connsiteX4" fmla="*/ 7704180 w 10660842"/>
              <a:gd name="connsiteY4" fmla="*/ 1158240 h 1347604"/>
              <a:gd name="connsiteX5" fmla="*/ 6855541 w 10660842"/>
              <a:gd name="connsiteY5" fmla="*/ 1051925 h 1347604"/>
              <a:gd name="connsiteX6" fmla="*/ 5679648 w 10660842"/>
              <a:gd name="connsiteY6" fmla="*/ 1186931 h 1347604"/>
              <a:gd name="connsiteX7" fmla="*/ 4371400 w 10660842"/>
              <a:gd name="connsiteY7" fmla="*/ 1054409 h 1347604"/>
              <a:gd name="connsiteX8" fmla="*/ 3716062 w 10660842"/>
              <a:gd name="connsiteY8" fmla="*/ 1340573 h 1347604"/>
              <a:gd name="connsiteX9" fmla="*/ 2503488 w 10660842"/>
              <a:gd name="connsiteY9" fmla="*/ 1251122 h 1347604"/>
              <a:gd name="connsiteX10" fmla="*/ 1708358 w 10660842"/>
              <a:gd name="connsiteY10" fmla="*/ 1111974 h 1347604"/>
              <a:gd name="connsiteX11" fmla="*/ 475905 w 10660842"/>
              <a:gd name="connsiteY11" fmla="*/ 1141792 h 1347604"/>
              <a:gd name="connsiteX12" fmla="*/ 0 w 10660842"/>
              <a:gd name="connsiteY12" fmla="*/ 1213403 h 1347604"/>
              <a:gd name="connsiteX13" fmla="*/ 0 w 10660842"/>
              <a:gd name="connsiteY13" fmla="*/ 0 h 1347604"/>
              <a:gd name="connsiteX0" fmla="*/ 0 w 10660842"/>
              <a:gd name="connsiteY0" fmla="*/ 0 h 1347604"/>
              <a:gd name="connsiteX1" fmla="*/ 10660842 w 10660842"/>
              <a:gd name="connsiteY1" fmla="*/ 0 h 1347604"/>
              <a:gd name="connsiteX2" fmla="*/ 10660842 w 10660842"/>
              <a:gd name="connsiteY2" fmla="*/ 1247776 h 1347604"/>
              <a:gd name="connsiteX3" fmla="*/ 8692134 w 10660842"/>
              <a:gd name="connsiteY3" fmla="*/ 1136407 h 1347604"/>
              <a:gd name="connsiteX4" fmla="*/ 7704180 w 10660842"/>
              <a:gd name="connsiteY4" fmla="*/ 1158240 h 1347604"/>
              <a:gd name="connsiteX5" fmla="*/ 6855541 w 10660842"/>
              <a:gd name="connsiteY5" fmla="*/ 1051925 h 1347604"/>
              <a:gd name="connsiteX6" fmla="*/ 5679648 w 10660842"/>
              <a:gd name="connsiteY6" fmla="*/ 1186931 h 1347604"/>
              <a:gd name="connsiteX7" fmla="*/ 4371400 w 10660842"/>
              <a:gd name="connsiteY7" fmla="*/ 1054409 h 1347604"/>
              <a:gd name="connsiteX8" fmla="*/ 3716062 w 10660842"/>
              <a:gd name="connsiteY8" fmla="*/ 1340573 h 1347604"/>
              <a:gd name="connsiteX9" fmla="*/ 2503488 w 10660842"/>
              <a:gd name="connsiteY9" fmla="*/ 1251122 h 1347604"/>
              <a:gd name="connsiteX10" fmla="*/ 1708358 w 10660842"/>
              <a:gd name="connsiteY10" fmla="*/ 1111974 h 1347604"/>
              <a:gd name="connsiteX11" fmla="*/ 475905 w 10660842"/>
              <a:gd name="connsiteY11" fmla="*/ 1141792 h 1347604"/>
              <a:gd name="connsiteX12" fmla="*/ 0 w 10660842"/>
              <a:gd name="connsiteY12" fmla="*/ 1213403 h 1347604"/>
              <a:gd name="connsiteX13" fmla="*/ 0 w 10660842"/>
              <a:gd name="connsiteY13" fmla="*/ 0 h 1347604"/>
              <a:gd name="connsiteX0" fmla="*/ 0 w 10660842"/>
              <a:gd name="connsiteY0" fmla="*/ 0 h 1251319"/>
              <a:gd name="connsiteX1" fmla="*/ 10660842 w 10660842"/>
              <a:gd name="connsiteY1" fmla="*/ 0 h 1251319"/>
              <a:gd name="connsiteX2" fmla="*/ 10660842 w 10660842"/>
              <a:gd name="connsiteY2" fmla="*/ 1247776 h 1251319"/>
              <a:gd name="connsiteX3" fmla="*/ 8692134 w 10660842"/>
              <a:gd name="connsiteY3" fmla="*/ 1136407 h 1251319"/>
              <a:gd name="connsiteX4" fmla="*/ 7704180 w 10660842"/>
              <a:gd name="connsiteY4" fmla="*/ 1158240 h 1251319"/>
              <a:gd name="connsiteX5" fmla="*/ 6855541 w 10660842"/>
              <a:gd name="connsiteY5" fmla="*/ 1051925 h 1251319"/>
              <a:gd name="connsiteX6" fmla="*/ 5679648 w 10660842"/>
              <a:gd name="connsiteY6" fmla="*/ 1186931 h 1251319"/>
              <a:gd name="connsiteX7" fmla="*/ 4371400 w 10660842"/>
              <a:gd name="connsiteY7" fmla="*/ 1054409 h 1251319"/>
              <a:gd name="connsiteX8" fmla="*/ 3354677 w 10660842"/>
              <a:gd name="connsiteY8" fmla="*/ 1140548 h 1251319"/>
              <a:gd name="connsiteX9" fmla="*/ 2503488 w 10660842"/>
              <a:gd name="connsiteY9" fmla="*/ 1251122 h 1251319"/>
              <a:gd name="connsiteX10" fmla="*/ 1708358 w 10660842"/>
              <a:gd name="connsiteY10" fmla="*/ 1111974 h 1251319"/>
              <a:gd name="connsiteX11" fmla="*/ 475905 w 10660842"/>
              <a:gd name="connsiteY11" fmla="*/ 1141792 h 1251319"/>
              <a:gd name="connsiteX12" fmla="*/ 0 w 10660842"/>
              <a:gd name="connsiteY12" fmla="*/ 1213403 h 1251319"/>
              <a:gd name="connsiteX13" fmla="*/ 0 w 10660842"/>
              <a:gd name="connsiteY13" fmla="*/ 0 h 1251319"/>
              <a:gd name="connsiteX0" fmla="*/ 0 w 10660842"/>
              <a:gd name="connsiteY0" fmla="*/ 0 h 1251211"/>
              <a:gd name="connsiteX1" fmla="*/ 10660842 w 10660842"/>
              <a:gd name="connsiteY1" fmla="*/ 0 h 1251211"/>
              <a:gd name="connsiteX2" fmla="*/ 10660842 w 10660842"/>
              <a:gd name="connsiteY2" fmla="*/ 1247776 h 1251211"/>
              <a:gd name="connsiteX3" fmla="*/ 8692134 w 10660842"/>
              <a:gd name="connsiteY3" fmla="*/ 1136407 h 1251211"/>
              <a:gd name="connsiteX4" fmla="*/ 7704180 w 10660842"/>
              <a:gd name="connsiteY4" fmla="*/ 1158240 h 1251211"/>
              <a:gd name="connsiteX5" fmla="*/ 6855541 w 10660842"/>
              <a:gd name="connsiteY5" fmla="*/ 1051925 h 1251211"/>
              <a:gd name="connsiteX6" fmla="*/ 5679648 w 10660842"/>
              <a:gd name="connsiteY6" fmla="*/ 1186931 h 1251211"/>
              <a:gd name="connsiteX7" fmla="*/ 4371400 w 10660842"/>
              <a:gd name="connsiteY7" fmla="*/ 1054409 h 1251211"/>
              <a:gd name="connsiteX8" fmla="*/ 3354677 w 10660842"/>
              <a:gd name="connsiteY8" fmla="*/ 1140548 h 1251211"/>
              <a:gd name="connsiteX9" fmla="*/ 2503488 w 10660842"/>
              <a:gd name="connsiteY9" fmla="*/ 1251122 h 1251211"/>
              <a:gd name="connsiteX10" fmla="*/ 1708358 w 10660842"/>
              <a:gd name="connsiteY10" fmla="*/ 1111974 h 1251211"/>
              <a:gd name="connsiteX11" fmla="*/ 475905 w 10660842"/>
              <a:gd name="connsiteY11" fmla="*/ 1141792 h 1251211"/>
              <a:gd name="connsiteX12" fmla="*/ 0 w 10660842"/>
              <a:gd name="connsiteY12" fmla="*/ 1213403 h 1251211"/>
              <a:gd name="connsiteX13" fmla="*/ 0 w 10660842"/>
              <a:gd name="connsiteY13" fmla="*/ 0 h 1251211"/>
              <a:gd name="connsiteX0" fmla="*/ 0 w 10660842"/>
              <a:gd name="connsiteY0" fmla="*/ 0 h 1247776"/>
              <a:gd name="connsiteX1" fmla="*/ 10660842 w 10660842"/>
              <a:gd name="connsiteY1" fmla="*/ 0 h 1247776"/>
              <a:gd name="connsiteX2" fmla="*/ 10660842 w 10660842"/>
              <a:gd name="connsiteY2" fmla="*/ 1247776 h 1247776"/>
              <a:gd name="connsiteX3" fmla="*/ 8692134 w 10660842"/>
              <a:gd name="connsiteY3" fmla="*/ 1136407 h 1247776"/>
              <a:gd name="connsiteX4" fmla="*/ 7704180 w 10660842"/>
              <a:gd name="connsiteY4" fmla="*/ 1158240 h 1247776"/>
              <a:gd name="connsiteX5" fmla="*/ 6855541 w 10660842"/>
              <a:gd name="connsiteY5" fmla="*/ 1051925 h 1247776"/>
              <a:gd name="connsiteX6" fmla="*/ 5679648 w 10660842"/>
              <a:gd name="connsiteY6" fmla="*/ 1186931 h 1247776"/>
              <a:gd name="connsiteX7" fmla="*/ 4371400 w 10660842"/>
              <a:gd name="connsiteY7" fmla="*/ 1054409 h 1247776"/>
              <a:gd name="connsiteX8" fmla="*/ 3354677 w 10660842"/>
              <a:gd name="connsiteY8" fmla="*/ 1140548 h 1247776"/>
              <a:gd name="connsiteX9" fmla="*/ 2265735 w 10660842"/>
              <a:gd name="connsiteY9" fmla="*/ 965372 h 1247776"/>
              <a:gd name="connsiteX10" fmla="*/ 1708358 w 10660842"/>
              <a:gd name="connsiteY10" fmla="*/ 1111974 h 1247776"/>
              <a:gd name="connsiteX11" fmla="*/ 475905 w 10660842"/>
              <a:gd name="connsiteY11" fmla="*/ 1141792 h 1247776"/>
              <a:gd name="connsiteX12" fmla="*/ 0 w 10660842"/>
              <a:gd name="connsiteY12" fmla="*/ 1213403 h 1247776"/>
              <a:gd name="connsiteX13" fmla="*/ 0 w 10660842"/>
              <a:gd name="connsiteY13" fmla="*/ 0 h 1247776"/>
              <a:gd name="connsiteX0" fmla="*/ 0 w 10660842"/>
              <a:gd name="connsiteY0" fmla="*/ 0 h 1247776"/>
              <a:gd name="connsiteX1" fmla="*/ 10660842 w 10660842"/>
              <a:gd name="connsiteY1" fmla="*/ 0 h 1247776"/>
              <a:gd name="connsiteX2" fmla="*/ 10660842 w 10660842"/>
              <a:gd name="connsiteY2" fmla="*/ 1247776 h 1247776"/>
              <a:gd name="connsiteX3" fmla="*/ 8692134 w 10660842"/>
              <a:gd name="connsiteY3" fmla="*/ 1136407 h 1247776"/>
              <a:gd name="connsiteX4" fmla="*/ 7704180 w 10660842"/>
              <a:gd name="connsiteY4" fmla="*/ 1158240 h 1247776"/>
              <a:gd name="connsiteX5" fmla="*/ 6855541 w 10660842"/>
              <a:gd name="connsiteY5" fmla="*/ 1051925 h 1247776"/>
              <a:gd name="connsiteX6" fmla="*/ 5679648 w 10660842"/>
              <a:gd name="connsiteY6" fmla="*/ 1186931 h 1247776"/>
              <a:gd name="connsiteX7" fmla="*/ 4371400 w 10660842"/>
              <a:gd name="connsiteY7" fmla="*/ 1054409 h 1247776"/>
              <a:gd name="connsiteX8" fmla="*/ 3354677 w 10660842"/>
              <a:gd name="connsiteY8" fmla="*/ 1140548 h 1247776"/>
              <a:gd name="connsiteX9" fmla="*/ 2265735 w 10660842"/>
              <a:gd name="connsiteY9" fmla="*/ 965372 h 1247776"/>
              <a:gd name="connsiteX10" fmla="*/ 1204321 w 10660842"/>
              <a:gd name="connsiteY10" fmla="*/ 940524 h 1247776"/>
              <a:gd name="connsiteX11" fmla="*/ 475905 w 10660842"/>
              <a:gd name="connsiteY11" fmla="*/ 1141792 h 1247776"/>
              <a:gd name="connsiteX12" fmla="*/ 0 w 10660842"/>
              <a:gd name="connsiteY12" fmla="*/ 1213403 h 1247776"/>
              <a:gd name="connsiteX13" fmla="*/ 0 w 10660842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2735450 w 12191971"/>
              <a:gd name="connsiteY10" fmla="*/ 940524 h 1247776"/>
              <a:gd name="connsiteX11" fmla="*/ 2007034 w 12191971"/>
              <a:gd name="connsiteY11" fmla="*/ 1141792 h 1247776"/>
              <a:gd name="connsiteX12" fmla="*/ 1531129 w 12191971"/>
              <a:gd name="connsiteY12" fmla="*/ 12134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2735450 w 12191971"/>
              <a:gd name="connsiteY10" fmla="*/ 940524 h 1247776"/>
              <a:gd name="connsiteX11" fmla="*/ 2007034 w 12191971"/>
              <a:gd name="connsiteY11" fmla="*/ 11417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2735450 w 12191971"/>
              <a:gd name="connsiteY10" fmla="*/ 940524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597152 w 12191971"/>
              <a:gd name="connsiteY9" fmla="*/ 10415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597152 w 12191971"/>
              <a:gd name="connsiteY9" fmla="*/ 10415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300374"/>
              <a:gd name="connsiteX1" fmla="*/ 12191971 w 12191971"/>
              <a:gd name="connsiteY1" fmla="*/ 0 h 1300374"/>
              <a:gd name="connsiteX2" fmla="*/ 12191971 w 12191971"/>
              <a:gd name="connsiteY2" fmla="*/ 1247776 h 1300374"/>
              <a:gd name="connsiteX3" fmla="*/ 11497732 w 12191971"/>
              <a:gd name="connsiteY3" fmla="*/ 1008856 h 1300374"/>
              <a:gd name="connsiteX4" fmla="*/ 10223263 w 12191971"/>
              <a:gd name="connsiteY4" fmla="*/ 1136407 h 1300374"/>
              <a:gd name="connsiteX5" fmla="*/ 9235309 w 12191971"/>
              <a:gd name="connsiteY5" fmla="*/ 1158240 h 1300374"/>
              <a:gd name="connsiteX6" fmla="*/ 8386670 w 12191971"/>
              <a:gd name="connsiteY6" fmla="*/ 1051925 h 1300374"/>
              <a:gd name="connsiteX7" fmla="*/ 7210777 w 12191971"/>
              <a:gd name="connsiteY7" fmla="*/ 1186931 h 1300374"/>
              <a:gd name="connsiteX8" fmla="*/ 5902529 w 12191971"/>
              <a:gd name="connsiteY8" fmla="*/ 1054409 h 1300374"/>
              <a:gd name="connsiteX9" fmla="*/ 4885806 w 12191971"/>
              <a:gd name="connsiteY9" fmla="*/ 1140548 h 1300374"/>
              <a:gd name="connsiteX10" fmla="*/ 3597152 w 12191971"/>
              <a:gd name="connsiteY10" fmla="*/ 1041572 h 1300374"/>
              <a:gd name="connsiteX11" fmla="*/ 1908070 w 12191971"/>
              <a:gd name="connsiteY11" fmla="*/ 740499 h 1300374"/>
              <a:gd name="connsiteX12" fmla="*/ 571006 w 12191971"/>
              <a:gd name="connsiteY12" fmla="*/ 836992 h 1300374"/>
              <a:gd name="connsiteX13" fmla="*/ 9510 w 12191971"/>
              <a:gd name="connsiteY13" fmla="*/ 984803 h 1300374"/>
              <a:gd name="connsiteX14" fmla="*/ 0 w 12191971"/>
              <a:gd name="connsiteY14" fmla="*/ 0 h 1300374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1497732 w 12191971"/>
              <a:gd name="connsiteY3" fmla="*/ 1008856 h 1247776"/>
              <a:gd name="connsiteX4" fmla="*/ 10223263 w 12191971"/>
              <a:gd name="connsiteY4" fmla="*/ 1136407 h 1247776"/>
              <a:gd name="connsiteX5" fmla="*/ 9235309 w 12191971"/>
              <a:gd name="connsiteY5" fmla="*/ 1158240 h 1247776"/>
              <a:gd name="connsiteX6" fmla="*/ 8386670 w 12191971"/>
              <a:gd name="connsiteY6" fmla="*/ 1051925 h 1247776"/>
              <a:gd name="connsiteX7" fmla="*/ 7210777 w 12191971"/>
              <a:gd name="connsiteY7" fmla="*/ 1186931 h 1247776"/>
              <a:gd name="connsiteX8" fmla="*/ 5902529 w 12191971"/>
              <a:gd name="connsiteY8" fmla="*/ 1054409 h 1247776"/>
              <a:gd name="connsiteX9" fmla="*/ 4885806 w 12191971"/>
              <a:gd name="connsiteY9" fmla="*/ 1140548 h 1247776"/>
              <a:gd name="connsiteX10" fmla="*/ 3597152 w 12191971"/>
              <a:gd name="connsiteY10" fmla="*/ 1041572 h 1247776"/>
              <a:gd name="connsiteX11" fmla="*/ 1908070 w 12191971"/>
              <a:gd name="connsiteY11" fmla="*/ 740499 h 1247776"/>
              <a:gd name="connsiteX12" fmla="*/ 571006 w 12191971"/>
              <a:gd name="connsiteY12" fmla="*/ 836992 h 1247776"/>
              <a:gd name="connsiteX13" fmla="*/ 9510 w 12191971"/>
              <a:gd name="connsiteY13" fmla="*/ 984803 h 1247776"/>
              <a:gd name="connsiteX14" fmla="*/ 0 w 12191971"/>
              <a:gd name="connsiteY14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1450182 w 12191971"/>
              <a:gd name="connsiteY3" fmla="*/ 961231 h 1247776"/>
              <a:gd name="connsiteX4" fmla="*/ 10223263 w 12191971"/>
              <a:gd name="connsiteY4" fmla="*/ 1136407 h 1247776"/>
              <a:gd name="connsiteX5" fmla="*/ 9235309 w 12191971"/>
              <a:gd name="connsiteY5" fmla="*/ 1158240 h 1247776"/>
              <a:gd name="connsiteX6" fmla="*/ 8386670 w 12191971"/>
              <a:gd name="connsiteY6" fmla="*/ 1051925 h 1247776"/>
              <a:gd name="connsiteX7" fmla="*/ 7210777 w 12191971"/>
              <a:gd name="connsiteY7" fmla="*/ 1186931 h 1247776"/>
              <a:gd name="connsiteX8" fmla="*/ 5902529 w 12191971"/>
              <a:gd name="connsiteY8" fmla="*/ 1054409 h 1247776"/>
              <a:gd name="connsiteX9" fmla="*/ 4885806 w 12191971"/>
              <a:gd name="connsiteY9" fmla="*/ 1140548 h 1247776"/>
              <a:gd name="connsiteX10" fmla="*/ 3597152 w 12191971"/>
              <a:gd name="connsiteY10" fmla="*/ 1041572 h 1247776"/>
              <a:gd name="connsiteX11" fmla="*/ 1908070 w 12191971"/>
              <a:gd name="connsiteY11" fmla="*/ 740499 h 1247776"/>
              <a:gd name="connsiteX12" fmla="*/ 571006 w 12191971"/>
              <a:gd name="connsiteY12" fmla="*/ 836992 h 1247776"/>
              <a:gd name="connsiteX13" fmla="*/ 9510 w 12191971"/>
              <a:gd name="connsiteY13" fmla="*/ 984803 h 1247776"/>
              <a:gd name="connsiteX14" fmla="*/ 0 w 12191971"/>
              <a:gd name="connsiteY14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1450182 w 12191971"/>
              <a:gd name="connsiteY3" fmla="*/ 961231 h 1247776"/>
              <a:gd name="connsiteX4" fmla="*/ 10223263 w 12191971"/>
              <a:gd name="connsiteY4" fmla="*/ 1136407 h 1247776"/>
              <a:gd name="connsiteX5" fmla="*/ 9235309 w 12191971"/>
              <a:gd name="connsiteY5" fmla="*/ 1158240 h 1247776"/>
              <a:gd name="connsiteX6" fmla="*/ 8386670 w 12191971"/>
              <a:gd name="connsiteY6" fmla="*/ 1051925 h 1247776"/>
              <a:gd name="connsiteX7" fmla="*/ 7210777 w 12191971"/>
              <a:gd name="connsiteY7" fmla="*/ 1186931 h 1247776"/>
              <a:gd name="connsiteX8" fmla="*/ 5902529 w 12191971"/>
              <a:gd name="connsiteY8" fmla="*/ 1054409 h 1247776"/>
              <a:gd name="connsiteX9" fmla="*/ 4885806 w 12191971"/>
              <a:gd name="connsiteY9" fmla="*/ 1140548 h 1247776"/>
              <a:gd name="connsiteX10" fmla="*/ 3597152 w 12191971"/>
              <a:gd name="connsiteY10" fmla="*/ 1041572 h 1247776"/>
              <a:gd name="connsiteX11" fmla="*/ 1908070 w 12191971"/>
              <a:gd name="connsiteY11" fmla="*/ 740499 h 1247776"/>
              <a:gd name="connsiteX12" fmla="*/ 571006 w 12191971"/>
              <a:gd name="connsiteY12" fmla="*/ 836992 h 1247776"/>
              <a:gd name="connsiteX13" fmla="*/ 9510 w 12191971"/>
              <a:gd name="connsiteY13" fmla="*/ 984803 h 1247776"/>
              <a:gd name="connsiteX14" fmla="*/ 0 w 12191971"/>
              <a:gd name="connsiteY14" fmla="*/ 0 h 124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1971" h="1247776">
                <a:moveTo>
                  <a:pt x="0" y="0"/>
                </a:moveTo>
                <a:lnTo>
                  <a:pt x="12191971" y="0"/>
                </a:lnTo>
                <a:lnTo>
                  <a:pt x="12191971" y="1247776"/>
                </a:lnTo>
                <a:cubicBezTo>
                  <a:pt x="11757676" y="1073019"/>
                  <a:pt x="11778300" y="979792"/>
                  <a:pt x="11450182" y="961231"/>
                </a:cubicBezTo>
                <a:cubicBezTo>
                  <a:pt x="11045983" y="1037920"/>
                  <a:pt x="10592409" y="1103572"/>
                  <a:pt x="10223263" y="1136407"/>
                </a:cubicBezTo>
                <a:cubicBezTo>
                  <a:pt x="9854118" y="1169242"/>
                  <a:pt x="9601467" y="1140104"/>
                  <a:pt x="9235309" y="1158240"/>
                </a:cubicBezTo>
                <a:cubicBezTo>
                  <a:pt x="8935479" y="1133392"/>
                  <a:pt x="8724092" y="1047143"/>
                  <a:pt x="8386670" y="1051925"/>
                </a:cubicBezTo>
                <a:cubicBezTo>
                  <a:pt x="8049248" y="1056707"/>
                  <a:pt x="7691371" y="1138892"/>
                  <a:pt x="7210777" y="1186931"/>
                </a:cubicBezTo>
                <a:cubicBezTo>
                  <a:pt x="6796754" y="1187345"/>
                  <a:pt x="6290024" y="1062139"/>
                  <a:pt x="5902529" y="1054409"/>
                </a:cubicBezTo>
                <a:cubicBezTo>
                  <a:pt x="5515034" y="1046679"/>
                  <a:pt x="5197125" y="1107763"/>
                  <a:pt x="4885806" y="1140548"/>
                </a:cubicBezTo>
                <a:cubicBezTo>
                  <a:pt x="4403305" y="1068558"/>
                  <a:pt x="4217073" y="1079672"/>
                  <a:pt x="3597152" y="1041572"/>
                </a:cubicBezTo>
                <a:cubicBezTo>
                  <a:pt x="3100863" y="974897"/>
                  <a:pt x="2436203" y="885721"/>
                  <a:pt x="1908070" y="740499"/>
                </a:cubicBezTo>
                <a:cubicBezTo>
                  <a:pt x="1370427" y="719102"/>
                  <a:pt x="839167" y="803522"/>
                  <a:pt x="571006" y="836992"/>
                </a:cubicBezTo>
                <a:lnTo>
                  <a:pt x="9510" y="98480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2000">
                <a:schemeClr val="accent4"/>
              </a:gs>
              <a:gs pos="0">
                <a:schemeClr val="accent4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18601" y="5612648"/>
            <a:ext cx="12213754" cy="1787695"/>
          </a:xfrm>
          <a:custGeom>
            <a:avLst/>
            <a:gdLst>
              <a:gd name="connsiteX0" fmla="*/ 0 w 9137650"/>
              <a:gd name="connsiteY0" fmla="*/ 0 h 1911142"/>
              <a:gd name="connsiteX1" fmla="*/ 9137650 w 9137650"/>
              <a:gd name="connsiteY1" fmla="*/ 0 h 1911142"/>
              <a:gd name="connsiteX2" fmla="*/ 9137650 w 9137650"/>
              <a:gd name="connsiteY2" fmla="*/ 1911142 h 1911142"/>
              <a:gd name="connsiteX3" fmla="*/ 0 w 9137650"/>
              <a:gd name="connsiteY3" fmla="*/ 1911142 h 1911142"/>
              <a:gd name="connsiteX4" fmla="*/ 0 w 9137650"/>
              <a:gd name="connsiteY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9137650 w 9137650"/>
              <a:gd name="connsiteY2" fmla="*/ 0 h 1911142"/>
              <a:gd name="connsiteX3" fmla="*/ 9137650 w 9137650"/>
              <a:gd name="connsiteY3" fmla="*/ 1911142 h 1911142"/>
              <a:gd name="connsiteX4" fmla="*/ 0 w 9137650"/>
              <a:gd name="connsiteY4" fmla="*/ 1911142 h 1911142"/>
              <a:gd name="connsiteX5" fmla="*/ 0 w 9137650"/>
              <a:gd name="connsiteY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9137650 w 9137650"/>
              <a:gd name="connsiteY3" fmla="*/ 0 h 1911142"/>
              <a:gd name="connsiteX4" fmla="*/ 9137650 w 9137650"/>
              <a:gd name="connsiteY4" fmla="*/ 1911142 h 1911142"/>
              <a:gd name="connsiteX5" fmla="*/ 0 w 9137650"/>
              <a:gd name="connsiteY5" fmla="*/ 1911142 h 1911142"/>
              <a:gd name="connsiteX6" fmla="*/ 0 w 9137650"/>
              <a:gd name="connsiteY6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9137650 w 9137650"/>
              <a:gd name="connsiteY4" fmla="*/ 0 h 1911142"/>
              <a:gd name="connsiteX5" fmla="*/ 9137650 w 9137650"/>
              <a:gd name="connsiteY5" fmla="*/ 1911142 h 1911142"/>
              <a:gd name="connsiteX6" fmla="*/ 0 w 9137650"/>
              <a:gd name="connsiteY6" fmla="*/ 1911142 h 1911142"/>
              <a:gd name="connsiteX7" fmla="*/ 0 w 9137650"/>
              <a:gd name="connsiteY7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9137650 w 9137650"/>
              <a:gd name="connsiteY5" fmla="*/ 0 h 1911142"/>
              <a:gd name="connsiteX6" fmla="*/ 9137650 w 9137650"/>
              <a:gd name="connsiteY6" fmla="*/ 1911142 h 1911142"/>
              <a:gd name="connsiteX7" fmla="*/ 0 w 9137650"/>
              <a:gd name="connsiteY7" fmla="*/ 1911142 h 1911142"/>
              <a:gd name="connsiteX8" fmla="*/ 0 w 9137650"/>
              <a:gd name="connsiteY8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9137650 w 9137650"/>
              <a:gd name="connsiteY6" fmla="*/ 0 h 1911142"/>
              <a:gd name="connsiteX7" fmla="*/ 9137650 w 9137650"/>
              <a:gd name="connsiteY7" fmla="*/ 1911142 h 1911142"/>
              <a:gd name="connsiteX8" fmla="*/ 0 w 9137650"/>
              <a:gd name="connsiteY8" fmla="*/ 1911142 h 1911142"/>
              <a:gd name="connsiteX9" fmla="*/ 0 w 9137650"/>
              <a:gd name="connsiteY9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9137650 w 9137650"/>
              <a:gd name="connsiteY7" fmla="*/ 0 h 1911142"/>
              <a:gd name="connsiteX8" fmla="*/ 9137650 w 9137650"/>
              <a:gd name="connsiteY8" fmla="*/ 1911142 h 1911142"/>
              <a:gd name="connsiteX9" fmla="*/ 0 w 9137650"/>
              <a:gd name="connsiteY9" fmla="*/ 1911142 h 1911142"/>
              <a:gd name="connsiteX10" fmla="*/ 0 w 9137650"/>
              <a:gd name="connsiteY10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9137650 w 9137650"/>
              <a:gd name="connsiteY8" fmla="*/ 0 h 1911142"/>
              <a:gd name="connsiteX9" fmla="*/ 9137650 w 9137650"/>
              <a:gd name="connsiteY9" fmla="*/ 1911142 h 1911142"/>
              <a:gd name="connsiteX10" fmla="*/ 0 w 9137650"/>
              <a:gd name="connsiteY10" fmla="*/ 1911142 h 1911142"/>
              <a:gd name="connsiteX11" fmla="*/ 0 w 9137650"/>
              <a:gd name="connsiteY11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0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564835 w 9146704"/>
              <a:gd name="connsiteY3" fmla="*/ 446775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483354 w 9146704"/>
              <a:gd name="connsiteY3" fmla="*/ 39245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483354 w 9146704"/>
              <a:gd name="connsiteY3" fmla="*/ 39245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1 w 9146704"/>
              <a:gd name="connsiteY14" fmla="*/ 1721020 h 1721020"/>
              <a:gd name="connsiteX15" fmla="*/ 0 w 9146704"/>
              <a:gd name="connsiteY15" fmla="*/ 0 h 1721020"/>
              <a:gd name="connsiteX0" fmla="*/ 0 w 10670704"/>
              <a:gd name="connsiteY0" fmla="*/ 0 h 1787695"/>
              <a:gd name="connsiteX1" fmla="*/ 2359623 w 10670704"/>
              <a:gd name="connsiteY1" fmla="*/ 314274 h 1787695"/>
              <a:gd name="connsiteX2" fmla="*/ 3092953 w 10670704"/>
              <a:gd name="connsiteY2" fmla="*/ 522504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52400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2359623 w 10670704"/>
              <a:gd name="connsiteY1" fmla="*/ 314274 h 1787695"/>
              <a:gd name="connsiteX2" fmla="*/ 3092953 w 10670704"/>
              <a:gd name="connsiteY2" fmla="*/ 522504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92953 w 10670704"/>
              <a:gd name="connsiteY2" fmla="*/ 522504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951269 w 10670704"/>
              <a:gd name="connsiteY8" fmla="*/ 844939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951269 w 10670704"/>
              <a:gd name="connsiteY8" fmla="*/ 844939 h 1787695"/>
              <a:gd name="connsiteX9" fmla="*/ 8627450 w 10670704"/>
              <a:gd name="connsiteY9" fmla="*/ 765344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951269 w 10670704"/>
              <a:gd name="connsiteY8" fmla="*/ 844939 h 1787695"/>
              <a:gd name="connsiteX9" fmla="*/ 8627450 w 10670704"/>
              <a:gd name="connsiteY9" fmla="*/ 765344 h 1787695"/>
              <a:gd name="connsiteX10" fmla="*/ 9507805 w 10670704"/>
              <a:gd name="connsiteY10" fmla="*/ 603325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2242329"/>
              <a:gd name="connsiteY0" fmla="*/ 0 h 1787695"/>
              <a:gd name="connsiteX1" fmla="*/ 1807173 w 12242329"/>
              <a:gd name="connsiteY1" fmla="*/ 647649 h 1787695"/>
              <a:gd name="connsiteX2" fmla="*/ 3045328 w 12242329"/>
              <a:gd name="connsiteY2" fmla="*/ 741579 h 1787695"/>
              <a:gd name="connsiteX3" fmla="*/ 3898618 w 12242329"/>
              <a:gd name="connsiteY3" fmla="*/ 747709 h 1787695"/>
              <a:gd name="connsiteX4" fmla="*/ 5515416 w 12242329"/>
              <a:gd name="connsiteY4" fmla="*/ 865404 h 1787695"/>
              <a:gd name="connsiteX5" fmla="*/ 6200650 w 12242329"/>
              <a:gd name="connsiteY5" fmla="*/ 962634 h 1787695"/>
              <a:gd name="connsiteX6" fmla="*/ 6884375 w 12242329"/>
              <a:gd name="connsiteY6" fmla="*/ 862103 h 1787695"/>
              <a:gd name="connsiteX7" fmla="*/ 7406647 w 12242329"/>
              <a:gd name="connsiteY7" fmla="*/ 870685 h 1787695"/>
              <a:gd name="connsiteX8" fmla="*/ 7951269 w 12242329"/>
              <a:gd name="connsiteY8" fmla="*/ 844939 h 1787695"/>
              <a:gd name="connsiteX9" fmla="*/ 8627450 w 12242329"/>
              <a:gd name="connsiteY9" fmla="*/ 765344 h 1787695"/>
              <a:gd name="connsiteX10" fmla="*/ 9507805 w 12242329"/>
              <a:gd name="connsiteY10" fmla="*/ 603325 h 1787695"/>
              <a:gd name="connsiteX11" fmla="*/ 9756304 w 12242329"/>
              <a:gd name="connsiteY11" fmla="*/ 115097 h 1787695"/>
              <a:gd name="connsiteX12" fmla="*/ 12242329 w 12242329"/>
              <a:gd name="connsiteY12" fmla="*/ 238692 h 1787695"/>
              <a:gd name="connsiteX13" fmla="*/ 10670704 w 12242329"/>
              <a:gd name="connsiteY13" fmla="*/ 1787695 h 1787695"/>
              <a:gd name="connsiteX14" fmla="*/ 1 w 12242329"/>
              <a:gd name="connsiteY14" fmla="*/ 1787695 h 1787695"/>
              <a:gd name="connsiteX15" fmla="*/ 0 w 12242329"/>
              <a:gd name="connsiteY15" fmla="*/ 0 h 1787695"/>
              <a:gd name="connsiteX0" fmla="*/ 0 w 12242329"/>
              <a:gd name="connsiteY0" fmla="*/ 0 h 1787695"/>
              <a:gd name="connsiteX1" fmla="*/ 1807173 w 12242329"/>
              <a:gd name="connsiteY1" fmla="*/ 647649 h 1787695"/>
              <a:gd name="connsiteX2" fmla="*/ 3045328 w 12242329"/>
              <a:gd name="connsiteY2" fmla="*/ 741579 h 1787695"/>
              <a:gd name="connsiteX3" fmla="*/ 3898618 w 12242329"/>
              <a:gd name="connsiteY3" fmla="*/ 747709 h 1787695"/>
              <a:gd name="connsiteX4" fmla="*/ 5515416 w 12242329"/>
              <a:gd name="connsiteY4" fmla="*/ 865404 h 1787695"/>
              <a:gd name="connsiteX5" fmla="*/ 6200650 w 12242329"/>
              <a:gd name="connsiteY5" fmla="*/ 962634 h 1787695"/>
              <a:gd name="connsiteX6" fmla="*/ 6884375 w 12242329"/>
              <a:gd name="connsiteY6" fmla="*/ 862103 h 1787695"/>
              <a:gd name="connsiteX7" fmla="*/ 7406647 w 12242329"/>
              <a:gd name="connsiteY7" fmla="*/ 870685 h 1787695"/>
              <a:gd name="connsiteX8" fmla="*/ 7951269 w 12242329"/>
              <a:gd name="connsiteY8" fmla="*/ 844939 h 1787695"/>
              <a:gd name="connsiteX9" fmla="*/ 8627450 w 12242329"/>
              <a:gd name="connsiteY9" fmla="*/ 765344 h 1787695"/>
              <a:gd name="connsiteX10" fmla="*/ 9507805 w 12242329"/>
              <a:gd name="connsiteY10" fmla="*/ 603325 h 1787695"/>
              <a:gd name="connsiteX11" fmla="*/ 9756304 w 12242329"/>
              <a:gd name="connsiteY11" fmla="*/ 115097 h 1787695"/>
              <a:gd name="connsiteX12" fmla="*/ 12242329 w 12242329"/>
              <a:gd name="connsiteY12" fmla="*/ 238692 h 1787695"/>
              <a:gd name="connsiteX13" fmla="*/ 12204229 w 12242329"/>
              <a:gd name="connsiteY13" fmla="*/ 1787695 h 1787695"/>
              <a:gd name="connsiteX14" fmla="*/ 1 w 12242329"/>
              <a:gd name="connsiteY14" fmla="*/ 1787695 h 1787695"/>
              <a:gd name="connsiteX15" fmla="*/ 0 w 12242329"/>
              <a:gd name="connsiteY15" fmla="*/ 0 h 1787695"/>
              <a:gd name="connsiteX0" fmla="*/ 0 w 12223279"/>
              <a:gd name="connsiteY0" fmla="*/ 0 h 1787695"/>
              <a:gd name="connsiteX1" fmla="*/ 1807173 w 12223279"/>
              <a:gd name="connsiteY1" fmla="*/ 647649 h 1787695"/>
              <a:gd name="connsiteX2" fmla="*/ 3045328 w 12223279"/>
              <a:gd name="connsiteY2" fmla="*/ 741579 h 1787695"/>
              <a:gd name="connsiteX3" fmla="*/ 3898618 w 12223279"/>
              <a:gd name="connsiteY3" fmla="*/ 747709 h 1787695"/>
              <a:gd name="connsiteX4" fmla="*/ 5515416 w 12223279"/>
              <a:gd name="connsiteY4" fmla="*/ 865404 h 1787695"/>
              <a:gd name="connsiteX5" fmla="*/ 6200650 w 12223279"/>
              <a:gd name="connsiteY5" fmla="*/ 962634 h 1787695"/>
              <a:gd name="connsiteX6" fmla="*/ 6884375 w 12223279"/>
              <a:gd name="connsiteY6" fmla="*/ 862103 h 1787695"/>
              <a:gd name="connsiteX7" fmla="*/ 7406647 w 12223279"/>
              <a:gd name="connsiteY7" fmla="*/ 870685 h 1787695"/>
              <a:gd name="connsiteX8" fmla="*/ 7951269 w 12223279"/>
              <a:gd name="connsiteY8" fmla="*/ 844939 h 1787695"/>
              <a:gd name="connsiteX9" fmla="*/ 8627450 w 12223279"/>
              <a:gd name="connsiteY9" fmla="*/ 765344 h 1787695"/>
              <a:gd name="connsiteX10" fmla="*/ 9507805 w 12223279"/>
              <a:gd name="connsiteY10" fmla="*/ 603325 h 1787695"/>
              <a:gd name="connsiteX11" fmla="*/ 9756304 w 12223279"/>
              <a:gd name="connsiteY11" fmla="*/ 115097 h 1787695"/>
              <a:gd name="connsiteX12" fmla="*/ 12223279 w 12223279"/>
              <a:gd name="connsiteY12" fmla="*/ 238692 h 1787695"/>
              <a:gd name="connsiteX13" fmla="*/ 12204229 w 12223279"/>
              <a:gd name="connsiteY13" fmla="*/ 1787695 h 1787695"/>
              <a:gd name="connsiteX14" fmla="*/ 1 w 12223279"/>
              <a:gd name="connsiteY14" fmla="*/ 1787695 h 1787695"/>
              <a:gd name="connsiteX15" fmla="*/ 0 w 12223279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9756304 w 12213754"/>
              <a:gd name="connsiteY11" fmla="*/ 115097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10699279 w 12213754"/>
              <a:gd name="connsiteY11" fmla="*/ 277022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10699279 w 12213754"/>
              <a:gd name="connsiteY11" fmla="*/ 277022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10699279 w 12213754"/>
              <a:gd name="connsiteY11" fmla="*/ 277022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3754" h="1787695">
                <a:moveTo>
                  <a:pt x="0" y="0"/>
                </a:moveTo>
                <a:cubicBezTo>
                  <a:pt x="323808" y="1052"/>
                  <a:pt x="1519579" y="510795"/>
                  <a:pt x="1807173" y="647649"/>
                </a:cubicBezTo>
                <a:cubicBezTo>
                  <a:pt x="2057652" y="720077"/>
                  <a:pt x="2749582" y="614831"/>
                  <a:pt x="3045328" y="741579"/>
                </a:cubicBezTo>
                <a:cubicBezTo>
                  <a:pt x="3211309" y="720454"/>
                  <a:pt x="3442926" y="805048"/>
                  <a:pt x="3898618" y="747709"/>
                </a:cubicBezTo>
                <a:cubicBezTo>
                  <a:pt x="4586681" y="826172"/>
                  <a:pt x="5131744" y="829583"/>
                  <a:pt x="5515416" y="865404"/>
                </a:cubicBezTo>
                <a:cubicBezTo>
                  <a:pt x="5899088" y="901225"/>
                  <a:pt x="5811351" y="882662"/>
                  <a:pt x="6200650" y="962634"/>
                </a:cubicBezTo>
                <a:cubicBezTo>
                  <a:pt x="6472254" y="915857"/>
                  <a:pt x="6683376" y="877428"/>
                  <a:pt x="6884375" y="862103"/>
                </a:cubicBezTo>
                <a:lnTo>
                  <a:pt x="7406647" y="870685"/>
                </a:lnTo>
                <a:cubicBezTo>
                  <a:pt x="7589225" y="864649"/>
                  <a:pt x="7747802" y="862496"/>
                  <a:pt x="7951269" y="844939"/>
                </a:cubicBezTo>
                <a:cubicBezTo>
                  <a:pt x="8154736" y="827382"/>
                  <a:pt x="8318123" y="787978"/>
                  <a:pt x="8627450" y="765344"/>
                </a:cubicBezTo>
                <a:cubicBezTo>
                  <a:pt x="8828135" y="715550"/>
                  <a:pt x="9305611" y="650101"/>
                  <a:pt x="9507805" y="603325"/>
                </a:cubicBezTo>
                <a:cubicBezTo>
                  <a:pt x="9713017" y="545985"/>
                  <a:pt x="10276784" y="361521"/>
                  <a:pt x="10699279" y="277022"/>
                </a:cubicBezTo>
                <a:cubicBezTo>
                  <a:pt x="11327929" y="213917"/>
                  <a:pt x="11516448" y="268884"/>
                  <a:pt x="12213754" y="238692"/>
                </a:cubicBezTo>
                <a:lnTo>
                  <a:pt x="12204229" y="1787695"/>
                </a:lnTo>
                <a:lnTo>
                  <a:pt x="1" y="1787695"/>
                </a:lnTo>
                <a:cubicBezTo>
                  <a:pt x="1" y="1214022"/>
                  <a:pt x="0" y="573673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llout Text" hidden="1"/>
          <p:cNvSpPr/>
          <p:nvPr/>
        </p:nvSpPr>
        <p:spPr>
          <a:xfrm>
            <a:off x="7284702" y="4385222"/>
            <a:ext cx="3134674" cy="2016328"/>
          </a:xfrm>
          <a:prstGeom prst="wedgeRectCallout">
            <a:avLst>
              <a:gd name="adj1" fmla="val -69244"/>
              <a:gd name="adj2" fmla="val 5052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Some Layouts have both 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Animated</a:t>
            </a:r>
            <a:r>
              <a:rPr lang="en-US" sz="2000" b="1" dirty="0">
                <a:solidFill>
                  <a:schemeClr val="tx1"/>
                </a:solidFill>
              </a:rPr>
              <a:t> &amp; 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Static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Delete pages you don’t need and keep others. Click on items to and move them around if you want. Pretty much everything is customizable.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000" y="1847851"/>
            <a:ext cx="10374082" cy="59400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Leverage expert knowledge and make it available to others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Train cohorts of individuals in interpersonal skills – barefoot coaches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Build a communities where coaches and clients could get advice and support.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Build in ratings so effective coaches build up a positive reputation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Use established coaches to train others and  ‘cascade’ skills downwards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S</a:t>
            </a:r>
            <a:r>
              <a:rPr lang="en-GB" sz="2800" dirty="0" smtClean="0">
                <a:solidFill>
                  <a:schemeClr val="bg1"/>
                </a:solidFill>
              </a:rPr>
              <a:t>upport coaches with regular supervision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Find ways of publicizing that help is available.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Pu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GB" altLang="en-US" sz="20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848841" y="1179673"/>
            <a:ext cx="1190435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5875">
                  <a:noFill/>
                  <a:rou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 How to scale Addiction Coaching</a:t>
            </a:r>
            <a:endParaRPr lang="en-US" sz="4800" dirty="0">
              <a:ln w="15875">
                <a:noFill/>
                <a:round/>
              </a:ln>
              <a:solidFill>
                <a:schemeClr val="bg1"/>
              </a:solidFill>
              <a:effectLst>
                <a:outerShdw blurRad="88900" dist="200025" dir="13440000" sy="30000" kx="-1800000" algn="bl" rotWithShape="0">
                  <a:prstClr val="black">
                    <a:alpha val="32000"/>
                  </a:prstClr>
                </a:out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9" name="Bottom Tear"/>
          <p:cNvSpPr>
            <a:spLocks/>
          </p:cNvSpPr>
          <p:nvPr/>
        </p:nvSpPr>
        <p:spPr bwMode="auto">
          <a:xfrm>
            <a:off x="-21120" y="5580675"/>
            <a:ext cx="12253475" cy="1277774"/>
          </a:xfrm>
          <a:custGeom>
            <a:avLst/>
            <a:gdLst>
              <a:gd name="T0" fmla="*/ 2401 w 2446"/>
              <a:gd name="T1" fmla="*/ 39 h 259"/>
              <a:gd name="T2" fmla="*/ 2352 w 2446"/>
              <a:gd name="T3" fmla="*/ 39 h 259"/>
              <a:gd name="T4" fmla="*/ 2294 w 2446"/>
              <a:gd name="T5" fmla="*/ 32 h 259"/>
              <a:gd name="T6" fmla="*/ 2237 w 2446"/>
              <a:gd name="T7" fmla="*/ 31 h 259"/>
              <a:gd name="T8" fmla="*/ 2199 w 2446"/>
              <a:gd name="T9" fmla="*/ 54 h 259"/>
              <a:gd name="T10" fmla="*/ 2172 w 2446"/>
              <a:gd name="T11" fmla="*/ 64 h 259"/>
              <a:gd name="T12" fmla="*/ 2117 w 2446"/>
              <a:gd name="T13" fmla="*/ 67 h 259"/>
              <a:gd name="T14" fmla="*/ 2051 w 2446"/>
              <a:gd name="T15" fmla="*/ 72 h 259"/>
              <a:gd name="T16" fmla="*/ 1853 w 2446"/>
              <a:gd name="T17" fmla="*/ 129 h 259"/>
              <a:gd name="T18" fmla="*/ 1758 w 2446"/>
              <a:gd name="T19" fmla="*/ 138 h 259"/>
              <a:gd name="T20" fmla="*/ 1653 w 2446"/>
              <a:gd name="T21" fmla="*/ 142 h 259"/>
              <a:gd name="T22" fmla="*/ 1487 w 2446"/>
              <a:gd name="T23" fmla="*/ 171 h 259"/>
              <a:gd name="T24" fmla="*/ 1451 w 2446"/>
              <a:gd name="T25" fmla="*/ 190 h 259"/>
              <a:gd name="T26" fmla="*/ 1376 w 2446"/>
              <a:gd name="T27" fmla="*/ 181 h 259"/>
              <a:gd name="T28" fmla="*/ 1315 w 2446"/>
              <a:gd name="T29" fmla="*/ 188 h 259"/>
              <a:gd name="T30" fmla="*/ 1108 w 2446"/>
              <a:gd name="T31" fmla="*/ 152 h 259"/>
              <a:gd name="T32" fmla="*/ 939 w 2446"/>
              <a:gd name="T33" fmla="*/ 148 h 259"/>
              <a:gd name="T34" fmla="*/ 655 w 2446"/>
              <a:gd name="T35" fmla="*/ 129 h 259"/>
              <a:gd name="T36" fmla="*/ 494 w 2446"/>
              <a:gd name="T37" fmla="*/ 135 h 259"/>
              <a:gd name="T38" fmla="*/ 454 w 2446"/>
              <a:gd name="T39" fmla="*/ 152 h 259"/>
              <a:gd name="T40" fmla="*/ 405 w 2446"/>
              <a:gd name="T41" fmla="*/ 143 h 259"/>
              <a:gd name="T42" fmla="*/ 359 w 2446"/>
              <a:gd name="T43" fmla="*/ 119 h 259"/>
              <a:gd name="T44" fmla="*/ 323 w 2446"/>
              <a:gd name="T45" fmla="*/ 108 h 259"/>
              <a:gd name="T46" fmla="*/ 300 w 2446"/>
              <a:gd name="T47" fmla="*/ 75 h 259"/>
              <a:gd name="T48" fmla="*/ 252 w 2446"/>
              <a:gd name="T49" fmla="*/ 72 h 259"/>
              <a:gd name="T50" fmla="*/ 243 w 2446"/>
              <a:gd name="T51" fmla="*/ 64 h 259"/>
              <a:gd name="T52" fmla="*/ 211 w 2446"/>
              <a:gd name="T53" fmla="*/ 44 h 259"/>
              <a:gd name="T54" fmla="*/ 166 w 2446"/>
              <a:gd name="T55" fmla="*/ 21 h 259"/>
              <a:gd name="T56" fmla="*/ 85 w 2446"/>
              <a:gd name="T57" fmla="*/ 17 h 259"/>
              <a:gd name="T58" fmla="*/ 52 w 2446"/>
              <a:gd name="T59" fmla="*/ 8 h 259"/>
              <a:gd name="T60" fmla="*/ 29 w 2446"/>
              <a:gd name="T61" fmla="*/ 130 h 259"/>
              <a:gd name="T62" fmla="*/ 256 w 2446"/>
              <a:gd name="T63" fmla="*/ 175 h 259"/>
              <a:gd name="T64" fmla="*/ 462 w 2446"/>
              <a:gd name="T65" fmla="*/ 197 h 259"/>
              <a:gd name="T66" fmla="*/ 595 w 2446"/>
              <a:gd name="T67" fmla="*/ 229 h 259"/>
              <a:gd name="T68" fmla="*/ 650 w 2446"/>
              <a:gd name="T69" fmla="*/ 235 h 259"/>
              <a:gd name="T70" fmla="*/ 702 w 2446"/>
              <a:gd name="T71" fmla="*/ 220 h 259"/>
              <a:gd name="T72" fmla="*/ 755 w 2446"/>
              <a:gd name="T73" fmla="*/ 211 h 259"/>
              <a:gd name="T74" fmla="*/ 822 w 2446"/>
              <a:gd name="T75" fmla="*/ 204 h 259"/>
              <a:gd name="T76" fmla="*/ 913 w 2446"/>
              <a:gd name="T77" fmla="*/ 220 h 259"/>
              <a:gd name="T78" fmla="*/ 943 w 2446"/>
              <a:gd name="T79" fmla="*/ 232 h 259"/>
              <a:gd name="T80" fmla="*/ 977 w 2446"/>
              <a:gd name="T81" fmla="*/ 234 h 259"/>
              <a:gd name="T82" fmla="*/ 1017 w 2446"/>
              <a:gd name="T83" fmla="*/ 227 h 259"/>
              <a:gd name="T84" fmla="*/ 1118 w 2446"/>
              <a:gd name="T85" fmla="*/ 226 h 259"/>
              <a:gd name="T86" fmla="*/ 1230 w 2446"/>
              <a:gd name="T87" fmla="*/ 251 h 259"/>
              <a:gd name="T88" fmla="*/ 1313 w 2446"/>
              <a:gd name="T89" fmla="*/ 234 h 259"/>
              <a:gd name="T90" fmla="*/ 1367 w 2446"/>
              <a:gd name="T91" fmla="*/ 221 h 259"/>
              <a:gd name="T92" fmla="*/ 1444 w 2446"/>
              <a:gd name="T93" fmla="*/ 216 h 259"/>
              <a:gd name="T94" fmla="*/ 1520 w 2446"/>
              <a:gd name="T95" fmla="*/ 232 h 259"/>
              <a:gd name="T96" fmla="*/ 1563 w 2446"/>
              <a:gd name="T97" fmla="*/ 241 h 259"/>
              <a:gd name="T98" fmla="*/ 1637 w 2446"/>
              <a:gd name="T99" fmla="*/ 239 h 259"/>
              <a:gd name="T100" fmla="*/ 1720 w 2446"/>
              <a:gd name="T101" fmla="*/ 214 h 259"/>
              <a:gd name="T102" fmla="*/ 1780 w 2446"/>
              <a:gd name="T103" fmla="*/ 207 h 259"/>
              <a:gd name="T104" fmla="*/ 1883 w 2446"/>
              <a:gd name="T105" fmla="*/ 195 h 259"/>
              <a:gd name="T106" fmla="*/ 1971 w 2446"/>
              <a:gd name="T107" fmla="*/ 165 h 259"/>
              <a:gd name="T108" fmla="*/ 2073 w 2446"/>
              <a:gd name="T109" fmla="*/ 126 h 259"/>
              <a:gd name="T110" fmla="*/ 2134 w 2446"/>
              <a:gd name="T111" fmla="*/ 112 h 259"/>
              <a:gd name="T112" fmla="*/ 2182 w 2446"/>
              <a:gd name="T113" fmla="*/ 107 h 259"/>
              <a:gd name="T114" fmla="*/ 2235 w 2446"/>
              <a:gd name="T115" fmla="*/ 111 h 259"/>
              <a:gd name="T116" fmla="*/ 2305 w 2446"/>
              <a:gd name="T117" fmla="*/ 109 h 259"/>
              <a:gd name="T118" fmla="*/ 2409 w 2446"/>
              <a:gd name="T119" fmla="*/ 133 h 259"/>
              <a:gd name="connsiteX0" fmla="*/ 9971 w 9999"/>
              <a:gd name="connsiteY0" fmla="*/ 1702 h 9825"/>
              <a:gd name="connsiteX1" fmla="*/ 9935 w 9999"/>
              <a:gd name="connsiteY1" fmla="*/ 1509 h 9825"/>
              <a:gd name="connsiteX2" fmla="*/ 9906 w 9999"/>
              <a:gd name="connsiteY2" fmla="*/ 1509 h 9825"/>
              <a:gd name="connsiteX3" fmla="*/ 9886 w 9999"/>
              <a:gd name="connsiteY3" fmla="*/ 1354 h 9825"/>
              <a:gd name="connsiteX4" fmla="*/ 9861 w 9999"/>
              <a:gd name="connsiteY4" fmla="*/ 1277 h 9825"/>
              <a:gd name="connsiteX5" fmla="*/ 9853 w 9999"/>
              <a:gd name="connsiteY5" fmla="*/ 1084 h 9825"/>
              <a:gd name="connsiteX6" fmla="*/ 9828 w 9999"/>
              <a:gd name="connsiteY6" fmla="*/ 814 h 9825"/>
              <a:gd name="connsiteX7" fmla="*/ 9816 w 9999"/>
              <a:gd name="connsiteY7" fmla="*/ 1393 h 9825"/>
              <a:gd name="connsiteX8" fmla="*/ 9791 w 9999"/>
              <a:gd name="connsiteY8" fmla="*/ 1354 h 9825"/>
              <a:gd name="connsiteX9" fmla="*/ 9763 w 9999"/>
              <a:gd name="connsiteY9" fmla="*/ 1238 h 9825"/>
              <a:gd name="connsiteX10" fmla="*/ 9742 w 9999"/>
              <a:gd name="connsiteY10" fmla="*/ 1238 h 9825"/>
              <a:gd name="connsiteX11" fmla="*/ 9681 w 9999"/>
              <a:gd name="connsiteY11" fmla="*/ 1200 h 9825"/>
              <a:gd name="connsiteX12" fmla="*/ 9665 w 9999"/>
              <a:gd name="connsiteY12" fmla="*/ 1238 h 9825"/>
              <a:gd name="connsiteX13" fmla="*/ 9648 w 9999"/>
              <a:gd name="connsiteY13" fmla="*/ 1316 h 9825"/>
              <a:gd name="connsiteX14" fmla="*/ 9636 w 9999"/>
              <a:gd name="connsiteY14" fmla="*/ 1316 h 9825"/>
              <a:gd name="connsiteX15" fmla="*/ 9616 w 9999"/>
              <a:gd name="connsiteY15" fmla="*/ 1393 h 9825"/>
              <a:gd name="connsiteX16" fmla="*/ 9599 w 9999"/>
              <a:gd name="connsiteY16" fmla="*/ 1354 h 9825"/>
              <a:gd name="connsiteX17" fmla="*/ 9558 w 9999"/>
              <a:gd name="connsiteY17" fmla="*/ 1509 h 9825"/>
              <a:gd name="connsiteX18" fmla="*/ 9485 w 9999"/>
              <a:gd name="connsiteY18" fmla="*/ 1509 h 9825"/>
              <a:gd name="connsiteX19" fmla="*/ 9448 w 9999"/>
              <a:gd name="connsiteY19" fmla="*/ 1663 h 9825"/>
              <a:gd name="connsiteX20" fmla="*/ 9448 w 9999"/>
              <a:gd name="connsiteY20" fmla="*/ 1779 h 9825"/>
              <a:gd name="connsiteX21" fmla="*/ 9436 w 9999"/>
              <a:gd name="connsiteY21" fmla="*/ 1856 h 9825"/>
              <a:gd name="connsiteX22" fmla="*/ 9387 w 9999"/>
              <a:gd name="connsiteY22" fmla="*/ 1084 h 9825"/>
              <a:gd name="connsiteX23" fmla="*/ 9379 w 9999"/>
              <a:gd name="connsiteY23" fmla="*/ 1123 h 9825"/>
              <a:gd name="connsiteX24" fmla="*/ 9366 w 9999"/>
              <a:gd name="connsiteY24" fmla="*/ 1007 h 9825"/>
              <a:gd name="connsiteX25" fmla="*/ 9346 w 9999"/>
              <a:gd name="connsiteY25" fmla="*/ 1084 h 9825"/>
              <a:gd name="connsiteX26" fmla="*/ 9301 w 9999"/>
              <a:gd name="connsiteY26" fmla="*/ 1238 h 9825"/>
              <a:gd name="connsiteX27" fmla="*/ 9297 w 9999"/>
              <a:gd name="connsiteY27" fmla="*/ 1354 h 9825"/>
              <a:gd name="connsiteX28" fmla="*/ 9280 w 9999"/>
              <a:gd name="connsiteY28" fmla="*/ 1316 h 9825"/>
              <a:gd name="connsiteX29" fmla="*/ 9244 w 9999"/>
              <a:gd name="connsiteY29" fmla="*/ 1238 h 9825"/>
              <a:gd name="connsiteX30" fmla="*/ 9211 w 9999"/>
              <a:gd name="connsiteY30" fmla="*/ 1007 h 9825"/>
              <a:gd name="connsiteX31" fmla="*/ 9146 w 9999"/>
              <a:gd name="connsiteY31" fmla="*/ 1084 h 9825"/>
              <a:gd name="connsiteX32" fmla="*/ 9133 w 9999"/>
              <a:gd name="connsiteY32" fmla="*/ 1316 h 9825"/>
              <a:gd name="connsiteX33" fmla="*/ 9121 w 9999"/>
              <a:gd name="connsiteY33" fmla="*/ 1431 h 9825"/>
              <a:gd name="connsiteX34" fmla="*/ 9060 w 9999"/>
              <a:gd name="connsiteY34" fmla="*/ 1509 h 9825"/>
              <a:gd name="connsiteX35" fmla="*/ 9056 w 9999"/>
              <a:gd name="connsiteY35" fmla="*/ 1393 h 9825"/>
              <a:gd name="connsiteX36" fmla="*/ 9027 w 9999"/>
              <a:gd name="connsiteY36" fmla="*/ 1509 h 9825"/>
              <a:gd name="connsiteX37" fmla="*/ 9023 w 9999"/>
              <a:gd name="connsiteY37" fmla="*/ 1624 h 9825"/>
              <a:gd name="connsiteX38" fmla="*/ 8998 w 9999"/>
              <a:gd name="connsiteY38" fmla="*/ 1779 h 9825"/>
              <a:gd name="connsiteX39" fmla="*/ 8990 w 9999"/>
              <a:gd name="connsiteY39" fmla="*/ 1972 h 9825"/>
              <a:gd name="connsiteX40" fmla="*/ 8970 w 9999"/>
              <a:gd name="connsiteY40" fmla="*/ 2049 h 9825"/>
              <a:gd name="connsiteX41" fmla="*/ 8970 w 9999"/>
              <a:gd name="connsiteY41" fmla="*/ 2126 h 9825"/>
              <a:gd name="connsiteX42" fmla="*/ 8957 w 9999"/>
              <a:gd name="connsiteY42" fmla="*/ 2165 h 9825"/>
              <a:gd name="connsiteX43" fmla="*/ 8937 w 9999"/>
              <a:gd name="connsiteY43" fmla="*/ 2397 h 9825"/>
              <a:gd name="connsiteX44" fmla="*/ 8937 w 9999"/>
              <a:gd name="connsiteY44" fmla="*/ 2242 h 9825"/>
              <a:gd name="connsiteX45" fmla="*/ 8921 w 9999"/>
              <a:gd name="connsiteY45" fmla="*/ 2204 h 9825"/>
              <a:gd name="connsiteX46" fmla="*/ 8904 w 9999"/>
              <a:gd name="connsiteY46" fmla="*/ 2281 h 9825"/>
              <a:gd name="connsiteX47" fmla="*/ 8880 w 9999"/>
              <a:gd name="connsiteY47" fmla="*/ 2358 h 9825"/>
              <a:gd name="connsiteX48" fmla="*/ 8855 w 9999"/>
              <a:gd name="connsiteY48" fmla="*/ 2397 h 9825"/>
              <a:gd name="connsiteX49" fmla="*/ 8794 w 9999"/>
              <a:gd name="connsiteY49" fmla="*/ 2242 h 9825"/>
              <a:gd name="connsiteX50" fmla="*/ 8778 w 9999"/>
              <a:gd name="connsiteY50" fmla="*/ 2435 h 9825"/>
              <a:gd name="connsiteX51" fmla="*/ 8724 w 9999"/>
              <a:gd name="connsiteY51" fmla="*/ 2319 h 9825"/>
              <a:gd name="connsiteX52" fmla="*/ 8704 w 9999"/>
              <a:gd name="connsiteY52" fmla="*/ 2204 h 9825"/>
              <a:gd name="connsiteX53" fmla="*/ 8696 w 9999"/>
              <a:gd name="connsiteY53" fmla="*/ 2435 h 9825"/>
              <a:gd name="connsiteX54" fmla="*/ 8688 w 9999"/>
              <a:gd name="connsiteY54" fmla="*/ 2551 h 9825"/>
              <a:gd name="connsiteX55" fmla="*/ 8655 w 9999"/>
              <a:gd name="connsiteY55" fmla="*/ 2474 h 9825"/>
              <a:gd name="connsiteX56" fmla="*/ 8594 w 9999"/>
              <a:gd name="connsiteY56" fmla="*/ 2551 h 9825"/>
              <a:gd name="connsiteX57" fmla="*/ 8594 w 9999"/>
              <a:gd name="connsiteY57" fmla="*/ 2397 h 9825"/>
              <a:gd name="connsiteX58" fmla="*/ 8581 w 9999"/>
              <a:gd name="connsiteY58" fmla="*/ 2551 h 9825"/>
              <a:gd name="connsiteX59" fmla="*/ 8565 w 9999"/>
              <a:gd name="connsiteY59" fmla="*/ 2590 h 9825"/>
              <a:gd name="connsiteX60" fmla="*/ 8557 w 9999"/>
              <a:gd name="connsiteY60" fmla="*/ 2937 h 9825"/>
              <a:gd name="connsiteX61" fmla="*/ 8483 w 9999"/>
              <a:gd name="connsiteY61" fmla="*/ 2474 h 9825"/>
              <a:gd name="connsiteX62" fmla="*/ 8475 w 9999"/>
              <a:gd name="connsiteY62" fmla="*/ 2667 h 9825"/>
              <a:gd name="connsiteX63" fmla="*/ 8385 w 9999"/>
              <a:gd name="connsiteY63" fmla="*/ 2667 h 9825"/>
              <a:gd name="connsiteX64" fmla="*/ 8234 w 9999"/>
              <a:gd name="connsiteY64" fmla="*/ 3130 h 9825"/>
              <a:gd name="connsiteX65" fmla="*/ 8164 w 9999"/>
              <a:gd name="connsiteY65" fmla="*/ 2899 h 9825"/>
              <a:gd name="connsiteX66" fmla="*/ 8078 w 9999"/>
              <a:gd name="connsiteY66" fmla="*/ 3516 h 9825"/>
              <a:gd name="connsiteX67" fmla="*/ 7952 w 9999"/>
              <a:gd name="connsiteY67" fmla="*/ 4173 h 9825"/>
              <a:gd name="connsiteX68" fmla="*/ 7862 w 9999"/>
              <a:gd name="connsiteY68" fmla="*/ 4018 h 9825"/>
              <a:gd name="connsiteX69" fmla="*/ 7727 w 9999"/>
              <a:gd name="connsiteY69" fmla="*/ 4790 h 9825"/>
              <a:gd name="connsiteX70" fmla="*/ 7686 w 9999"/>
              <a:gd name="connsiteY70" fmla="*/ 4404 h 9825"/>
              <a:gd name="connsiteX71" fmla="*/ 7576 w 9999"/>
              <a:gd name="connsiteY71" fmla="*/ 4868 h 9825"/>
              <a:gd name="connsiteX72" fmla="*/ 7506 w 9999"/>
              <a:gd name="connsiteY72" fmla="*/ 4482 h 9825"/>
              <a:gd name="connsiteX73" fmla="*/ 7490 w 9999"/>
              <a:gd name="connsiteY73" fmla="*/ 4984 h 9825"/>
              <a:gd name="connsiteX74" fmla="*/ 7424 w 9999"/>
              <a:gd name="connsiteY74" fmla="*/ 4984 h 9825"/>
              <a:gd name="connsiteX75" fmla="*/ 7379 w 9999"/>
              <a:gd name="connsiteY75" fmla="*/ 5292 h 9825"/>
              <a:gd name="connsiteX76" fmla="*/ 7330 w 9999"/>
              <a:gd name="connsiteY76" fmla="*/ 5215 h 9825"/>
              <a:gd name="connsiteX77" fmla="*/ 7261 w 9999"/>
              <a:gd name="connsiteY77" fmla="*/ 5370 h 9825"/>
              <a:gd name="connsiteX78" fmla="*/ 7236 w 9999"/>
              <a:gd name="connsiteY78" fmla="*/ 5215 h 9825"/>
              <a:gd name="connsiteX79" fmla="*/ 7187 w 9999"/>
              <a:gd name="connsiteY79" fmla="*/ 5215 h 9825"/>
              <a:gd name="connsiteX80" fmla="*/ 7093 w 9999"/>
              <a:gd name="connsiteY80" fmla="*/ 5292 h 9825"/>
              <a:gd name="connsiteX81" fmla="*/ 7044 w 9999"/>
              <a:gd name="connsiteY81" fmla="*/ 5910 h 9825"/>
              <a:gd name="connsiteX82" fmla="*/ 6999 w 9999"/>
              <a:gd name="connsiteY82" fmla="*/ 5756 h 9825"/>
              <a:gd name="connsiteX83" fmla="*/ 6909 w 9999"/>
              <a:gd name="connsiteY83" fmla="*/ 5756 h 9825"/>
              <a:gd name="connsiteX84" fmla="*/ 6864 w 9999"/>
              <a:gd name="connsiteY84" fmla="*/ 5370 h 9825"/>
              <a:gd name="connsiteX85" fmla="*/ 6823 w 9999"/>
              <a:gd name="connsiteY85" fmla="*/ 5910 h 9825"/>
              <a:gd name="connsiteX86" fmla="*/ 6758 w 9999"/>
              <a:gd name="connsiteY86" fmla="*/ 5601 h 9825"/>
              <a:gd name="connsiteX87" fmla="*/ 6758 w 9999"/>
              <a:gd name="connsiteY87" fmla="*/ 5370 h 9825"/>
              <a:gd name="connsiteX88" fmla="*/ 6664 w 9999"/>
              <a:gd name="connsiteY88" fmla="*/ 5524 h 9825"/>
              <a:gd name="connsiteX89" fmla="*/ 6504 w 9999"/>
              <a:gd name="connsiteY89" fmla="*/ 5833 h 9825"/>
              <a:gd name="connsiteX90" fmla="*/ 6468 w 9999"/>
              <a:gd name="connsiteY90" fmla="*/ 6258 h 9825"/>
              <a:gd name="connsiteX91" fmla="*/ 6361 w 9999"/>
              <a:gd name="connsiteY91" fmla="*/ 5910 h 9825"/>
              <a:gd name="connsiteX92" fmla="*/ 6349 w 9999"/>
              <a:gd name="connsiteY92" fmla="*/ 6258 h 9825"/>
              <a:gd name="connsiteX93" fmla="*/ 6214 w 9999"/>
              <a:gd name="connsiteY93" fmla="*/ 6335 h 9825"/>
              <a:gd name="connsiteX94" fmla="*/ 6141 w 9999"/>
              <a:gd name="connsiteY94" fmla="*/ 6798 h 9825"/>
              <a:gd name="connsiteX95" fmla="*/ 6079 w 9999"/>
              <a:gd name="connsiteY95" fmla="*/ 6489 h 9825"/>
              <a:gd name="connsiteX96" fmla="*/ 6047 w 9999"/>
              <a:gd name="connsiteY96" fmla="*/ 6798 h 9825"/>
              <a:gd name="connsiteX97" fmla="*/ 6047 w 9999"/>
              <a:gd name="connsiteY97" fmla="*/ 6798 h 9825"/>
              <a:gd name="connsiteX98" fmla="*/ 6010 w 9999"/>
              <a:gd name="connsiteY98" fmla="*/ 6798 h 9825"/>
              <a:gd name="connsiteX99" fmla="*/ 5989 w 9999"/>
              <a:gd name="connsiteY99" fmla="*/ 6682 h 9825"/>
              <a:gd name="connsiteX100" fmla="*/ 5969 w 9999"/>
              <a:gd name="connsiteY100" fmla="*/ 7030 h 9825"/>
              <a:gd name="connsiteX101" fmla="*/ 5957 w 9999"/>
              <a:gd name="connsiteY101" fmla="*/ 7146 h 9825"/>
              <a:gd name="connsiteX102" fmla="*/ 5932 w 9999"/>
              <a:gd name="connsiteY102" fmla="*/ 7146 h 9825"/>
              <a:gd name="connsiteX103" fmla="*/ 5932 w 9999"/>
              <a:gd name="connsiteY103" fmla="*/ 7223 h 9825"/>
              <a:gd name="connsiteX104" fmla="*/ 5904 w 9999"/>
              <a:gd name="connsiteY104" fmla="*/ 7030 h 9825"/>
              <a:gd name="connsiteX105" fmla="*/ 5854 w 9999"/>
              <a:gd name="connsiteY105" fmla="*/ 7146 h 9825"/>
              <a:gd name="connsiteX106" fmla="*/ 5822 w 9999"/>
              <a:gd name="connsiteY106" fmla="*/ 7030 h 9825"/>
              <a:gd name="connsiteX107" fmla="*/ 5781 w 9999"/>
              <a:gd name="connsiteY107" fmla="*/ 6953 h 9825"/>
              <a:gd name="connsiteX108" fmla="*/ 5720 w 9999"/>
              <a:gd name="connsiteY108" fmla="*/ 7030 h 9825"/>
              <a:gd name="connsiteX109" fmla="*/ 5687 w 9999"/>
              <a:gd name="connsiteY109" fmla="*/ 6953 h 9825"/>
              <a:gd name="connsiteX110" fmla="*/ 5654 w 9999"/>
              <a:gd name="connsiteY110" fmla="*/ 6953 h 9825"/>
              <a:gd name="connsiteX111" fmla="*/ 5626 w 9999"/>
              <a:gd name="connsiteY111" fmla="*/ 6875 h 9825"/>
              <a:gd name="connsiteX112" fmla="*/ 5621 w 9999"/>
              <a:gd name="connsiteY112" fmla="*/ 6875 h 9825"/>
              <a:gd name="connsiteX113" fmla="*/ 5564 w 9999"/>
              <a:gd name="connsiteY113" fmla="*/ 6953 h 9825"/>
              <a:gd name="connsiteX114" fmla="*/ 5531 w 9999"/>
              <a:gd name="connsiteY114" fmla="*/ 6991 h 9825"/>
              <a:gd name="connsiteX115" fmla="*/ 5511 w 9999"/>
              <a:gd name="connsiteY115" fmla="*/ 7030 h 9825"/>
              <a:gd name="connsiteX116" fmla="*/ 5466 w 9999"/>
              <a:gd name="connsiteY116" fmla="*/ 7262 h 9825"/>
              <a:gd name="connsiteX117" fmla="*/ 5433 w 9999"/>
              <a:gd name="connsiteY117" fmla="*/ 5987 h 9825"/>
              <a:gd name="connsiteX118" fmla="*/ 5392 w 9999"/>
              <a:gd name="connsiteY118" fmla="*/ 6644 h 9825"/>
              <a:gd name="connsiteX119" fmla="*/ 5376 w 9999"/>
              <a:gd name="connsiteY119" fmla="*/ 7146 h 9825"/>
              <a:gd name="connsiteX120" fmla="*/ 5343 w 9999"/>
              <a:gd name="connsiteY120" fmla="*/ 7300 h 9825"/>
              <a:gd name="connsiteX121" fmla="*/ 5335 w 9999"/>
              <a:gd name="connsiteY121" fmla="*/ 7377 h 9825"/>
              <a:gd name="connsiteX122" fmla="*/ 5331 w 9999"/>
              <a:gd name="connsiteY122" fmla="*/ 6991 h 9825"/>
              <a:gd name="connsiteX123" fmla="*/ 5086 w 9999"/>
              <a:gd name="connsiteY123" fmla="*/ 7262 h 9825"/>
              <a:gd name="connsiteX124" fmla="*/ 5037 w 9999"/>
              <a:gd name="connsiteY124" fmla="*/ 6373 h 9825"/>
              <a:gd name="connsiteX125" fmla="*/ 4751 w 9999"/>
              <a:gd name="connsiteY125" fmla="*/ 6567 h 9825"/>
              <a:gd name="connsiteX126" fmla="*/ 4632 w 9999"/>
              <a:gd name="connsiteY126" fmla="*/ 5563 h 9825"/>
              <a:gd name="connsiteX127" fmla="*/ 4530 w 9999"/>
              <a:gd name="connsiteY127" fmla="*/ 5756 h 9825"/>
              <a:gd name="connsiteX128" fmla="*/ 4391 w 9999"/>
              <a:gd name="connsiteY128" fmla="*/ 5061 h 9825"/>
              <a:gd name="connsiteX129" fmla="*/ 4358 w 9999"/>
              <a:gd name="connsiteY129" fmla="*/ 5485 h 9825"/>
              <a:gd name="connsiteX130" fmla="*/ 4264 w 9999"/>
              <a:gd name="connsiteY130" fmla="*/ 5292 h 9825"/>
              <a:gd name="connsiteX131" fmla="*/ 4199 w 9999"/>
              <a:gd name="connsiteY131" fmla="*/ 5563 h 9825"/>
              <a:gd name="connsiteX132" fmla="*/ 4019 w 9999"/>
              <a:gd name="connsiteY132" fmla="*/ 5485 h 9825"/>
              <a:gd name="connsiteX133" fmla="*/ 3904 w 9999"/>
              <a:gd name="connsiteY133" fmla="*/ 5563 h 9825"/>
              <a:gd name="connsiteX134" fmla="*/ 3896 w 9999"/>
              <a:gd name="connsiteY134" fmla="*/ 5447 h 9825"/>
              <a:gd name="connsiteX135" fmla="*/ 3839 w 9999"/>
              <a:gd name="connsiteY135" fmla="*/ 5601 h 9825"/>
              <a:gd name="connsiteX136" fmla="*/ 3712 w 9999"/>
              <a:gd name="connsiteY136" fmla="*/ 5061 h 9825"/>
              <a:gd name="connsiteX137" fmla="*/ 3585 w 9999"/>
              <a:gd name="connsiteY137" fmla="*/ 5485 h 9825"/>
              <a:gd name="connsiteX138" fmla="*/ 3418 w 9999"/>
              <a:gd name="connsiteY138" fmla="*/ 5485 h 9825"/>
              <a:gd name="connsiteX139" fmla="*/ 3217 w 9999"/>
              <a:gd name="connsiteY139" fmla="*/ 5485 h 9825"/>
              <a:gd name="connsiteX140" fmla="*/ 3111 w 9999"/>
              <a:gd name="connsiteY140" fmla="*/ 5563 h 9825"/>
              <a:gd name="connsiteX141" fmla="*/ 3005 w 9999"/>
              <a:gd name="connsiteY141" fmla="*/ 5756 h 9825"/>
              <a:gd name="connsiteX142" fmla="*/ 2837 w 9999"/>
              <a:gd name="connsiteY142" fmla="*/ 5485 h 9825"/>
              <a:gd name="connsiteX143" fmla="*/ 2678 w 9999"/>
              <a:gd name="connsiteY143" fmla="*/ 4868 h 9825"/>
              <a:gd name="connsiteX144" fmla="*/ 2645 w 9999"/>
              <a:gd name="connsiteY144" fmla="*/ 5292 h 9825"/>
              <a:gd name="connsiteX145" fmla="*/ 2453 w 9999"/>
              <a:gd name="connsiteY145" fmla="*/ 5061 h 9825"/>
              <a:gd name="connsiteX146" fmla="*/ 2424 w 9999"/>
              <a:gd name="connsiteY146" fmla="*/ 4984 h 9825"/>
              <a:gd name="connsiteX147" fmla="*/ 2355 w 9999"/>
              <a:gd name="connsiteY147" fmla="*/ 4520 h 9825"/>
              <a:gd name="connsiteX148" fmla="*/ 2298 w 9999"/>
              <a:gd name="connsiteY148" fmla="*/ 5292 h 9825"/>
              <a:gd name="connsiteX149" fmla="*/ 2191 w 9999"/>
              <a:gd name="connsiteY149" fmla="*/ 5177 h 9825"/>
              <a:gd name="connsiteX150" fmla="*/ 2065 w 9999"/>
              <a:gd name="connsiteY150" fmla="*/ 4559 h 9825"/>
              <a:gd name="connsiteX151" fmla="*/ 2020 w 9999"/>
              <a:gd name="connsiteY151" fmla="*/ 5099 h 9825"/>
              <a:gd name="connsiteX152" fmla="*/ 1962 w 9999"/>
              <a:gd name="connsiteY152" fmla="*/ 5177 h 9825"/>
              <a:gd name="connsiteX153" fmla="*/ 1971 w 9999"/>
              <a:gd name="connsiteY153" fmla="*/ 5408 h 9825"/>
              <a:gd name="connsiteX154" fmla="*/ 1938 w 9999"/>
              <a:gd name="connsiteY154" fmla="*/ 5408 h 9825"/>
              <a:gd name="connsiteX155" fmla="*/ 1938 w 9999"/>
              <a:gd name="connsiteY155" fmla="*/ 5331 h 9825"/>
              <a:gd name="connsiteX156" fmla="*/ 1893 w 9999"/>
              <a:gd name="connsiteY156" fmla="*/ 4636 h 9825"/>
              <a:gd name="connsiteX157" fmla="*/ 1872 w 9999"/>
              <a:gd name="connsiteY157" fmla="*/ 5872 h 9825"/>
              <a:gd name="connsiteX158" fmla="*/ 1868 w 9999"/>
              <a:gd name="connsiteY158" fmla="*/ 5756 h 9825"/>
              <a:gd name="connsiteX159" fmla="*/ 1856 w 9999"/>
              <a:gd name="connsiteY159" fmla="*/ 5756 h 9825"/>
              <a:gd name="connsiteX160" fmla="*/ 1852 w 9999"/>
              <a:gd name="connsiteY160" fmla="*/ 5872 h 9825"/>
              <a:gd name="connsiteX161" fmla="*/ 1840 w 9999"/>
              <a:gd name="connsiteY161" fmla="*/ 5756 h 9825"/>
              <a:gd name="connsiteX162" fmla="*/ 1807 w 9999"/>
              <a:gd name="connsiteY162" fmla="*/ 5872 h 9825"/>
              <a:gd name="connsiteX163" fmla="*/ 1770 w 9999"/>
              <a:gd name="connsiteY163" fmla="*/ 5408 h 9825"/>
              <a:gd name="connsiteX164" fmla="*/ 1725 w 9999"/>
              <a:gd name="connsiteY164" fmla="*/ 5601 h 9825"/>
              <a:gd name="connsiteX165" fmla="*/ 1713 w 9999"/>
              <a:gd name="connsiteY165" fmla="*/ 5524 h 9825"/>
              <a:gd name="connsiteX166" fmla="*/ 1680 w 9999"/>
              <a:gd name="connsiteY166" fmla="*/ 5331 h 9825"/>
              <a:gd name="connsiteX167" fmla="*/ 1656 w 9999"/>
              <a:gd name="connsiteY167" fmla="*/ 5408 h 9825"/>
              <a:gd name="connsiteX168" fmla="*/ 1648 w 9999"/>
              <a:gd name="connsiteY168" fmla="*/ 5331 h 9825"/>
              <a:gd name="connsiteX169" fmla="*/ 1639 w 9999"/>
              <a:gd name="connsiteY169" fmla="*/ 5254 h 9825"/>
              <a:gd name="connsiteX170" fmla="*/ 1603 w 9999"/>
              <a:gd name="connsiteY170" fmla="*/ 5254 h 9825"/>
              <a:gd name="connsiteX171" fmla="*/ 1562 w 9999"/>
              <a:gd name="connsiteY171" fmla="*/ 5099 h 9825"/>
              <a:gd name="connsiteX172" fmla="*/ 1558 w 9999"/>
              <a:gd name="connsiteY172" fmla="*/ 4984 h 9825"/>
              <a:gd name="connsiteX173" fmla="*/ 1549 w 9999"/>
              <a:gd name="connsiteY173" fmla="*/ 4984 h 9825"/>
              <a:gd name="connsiteX174" fmla="*/ 1496 w 9999"/>
              <a:gd name="connsiteY174" fmla="*/ 4636 h 9825"/>
              <a:gd name="connsiteX175" fmla="*/ 1468 w 9999"/>
              <a:gd name="connsiteY175" fmla="*/ 4482 h 9825"/>
              <a:gd name="connsiteX176" fmla="*/ 1451 w 9999"/>
              <a:gd name="connsiteY176" fmla="*/ 4134 h 9825"/>
              <a:gd name="connsiteX177" fmla="*/ 1427 w 9999"/>
              <a:gd name="connsiteY177" fmla="*/ 4211 h 9825"/>
              <a:gd name="connsiteX178" fmla="*/ 1410 w 9999"/>
              <a:gd name="connsiteY178" fmla="*/ 4327 h 9825"/>
              <a:gd name="connsiteX179" fmla="*/ 1374 w 9999"/>
              <a:gd name="connsiteY179" fmla="*/ 4327 h 9825"/>
              <a:gd name="connsiteX180" fmla="*/ 1345 w 9999"/>
              <a:gd name="connsiteY180" fmla="*/ 4404 h 9825"/>
              <a:gd name="connsiteX181" fmla="*/ 1345 w 9999"/>
              <a:gd name="connsiteY181" fmla="*/ 4443 h 9825"/>
              <a:gd name="connsiteX182" fmla="*/ 1333 w 9999"/>
              <a:gd name="connsiteY182" fmla="*/ 4404 h 9825"/>
              <a:gd name="connsiteX183" fmla="*/ 1321 w 9999"/>
              <a:gd name="connsiteY183" fmla="*/ 4057 h 9825"/>
              <a:gd name="connsiteX184" fmla="*/ 1316 w 9999"/>
              <a:gd name="connsiteY184" fmla="*/ 4057 h 9825"/>
              <a:gd name="connsiteX185" fmla="*/ 1276 w 9999"/>
              <a:gd name="connsiteY185" fmla="*/ 3632 h 9825"/>
              <a:gd name="connsiteX186" fmla="*/ 1267 w 9999"/>
              <a:gd name="connsiteY186" fmla="*/ 3632 h 9825"/>
              <a:gd name="connsiteX187" fmla="*/ 1259 w 9999"/>
              <a:gd name="connsiteY187" fmla="*/ 3439 h 9825"/>
              <a:gd name="connsiteX188" fmla="*/ 1259 w 9999"/>
              <a:gd name="connsiteY188" fmla="*/ 3285 h 9825"/>
              <a:gd name="connsiteX189" fmla="*/ 1243 w 9999"/>
              <a:gd name="connsiteY189" fmla="*/ 3130 h 9825"/>
              <a:gd name="connsiteX190" fmla="*/ 1239 w 9999"/>
              <a:gd name="connsiteY190" fmla="*/ 2937 h 9825"/>
              <a:gd name="connsiteX191" fmla="*/ 1226 w 9999"/>
              <a:gd name="connsiteY191" fmla="*/ 2783 h 9825"/>
              <a:gd name="connsiteX192" fmla="*/ 1214 w 9999"/>
              <a:gd name="connsiteY192" fmla="*/ 2667 h 9825"/>
              <a:gd name="connsiteX193" fmla="*/ 1161 w 9999"/>
              <a:gd name="connsiteY193" fmla="*/ 2937 h 9825"/>
              <a:gd name="connsiteX194" fmla="*/ 1092 w 9999"/>
              <a:gd name="connsiteY194" fmla="*/ 3014 h 9825"/>
              <a:gd name="connsiteX195" fmla="*/ 1083 w 9999"/>
              <a:gd name="connsiteY195" fmla="*/ 2937 h 9825"/>
              <a:gd name="connsiteX196" fmla="*/ 1047 w 9999"/>
              <a:gd name="connsiteY196" fmla="*/ 2860 h 9825"/>
              <a:gd name="connsiteX197" fmla="*/ 1043 w 9999"/>
              <a:gd name="connsiteY197" fmla="*/ 2783 h 9825"/>
              <a:gd name="connsiteX198" fmla="*/ 1030 w 9999"/>
              <a:gd name="connsiteY198" fmla="*/ 2783 h 9825"/>
              <a:gd name="connsiteX199" fmla="*/ 1030 w 9999"/>
              <a:gd name="connsiteY199" fmla="*/ 2667 h 9825"/>
              <a:gd name="connsiteX200" fmla="*/ 1026 w 9999"/>
              <a:gd name="connsiteY200" fmla="*/ 2667 h 9825"/>
              <a:gd name="connsiteX201" fmla="*/ 1026 w 9999"/>
              <a:gd name="connsiteY201" fmla="*/ 2590 h 9825"/>
              <a:gd name="connsiteX202" fmla="*/ 1014 w 9999"/>
              <a:gd name="connsiteY202" fmla="*/ 2590 h 9825"/>
              <a:gd name="connsiteX203" fmla="*/ 1014 w 9999"/>
              <a:gd name="connsiteY203" fmla="*/ 2512 h 9825"/>
              <a:gd name="connsiteX204" fmla="*/ 1010 w 9999"/>
              <a:gd name="connsiteY204" fmla="*/ 2512 h 9825"/>
              <a:gd name="connsiteX205" fmla="*/ 1010 w 9999"/>
              <a:gd name="connsiteY205" fmla="*/ 2435 h 9825"/>
              <a:gd name="connsiteX206" fmla="*/ 998 w 9999"/>
              <a:gd name="connsiteY206" fmla="*/ 2435 h 9825"/>
              <a:gd name="connsiteX207" fmla="*/ 993 w 9999"/>
              <a:gd name="connsiteY207" fmla="*/ 2358 h 9825"/>
              <a:gd name="connsiteX208" fmla="*/ 969 w 9999"/>
              <a:gd name="connsiteY208" fmla="*/ 2242 h 9825"/>
              <a:gd name="connsiteX209" fmla="*/ 965 w 9999"/>
              <a:gd name="connsiteY209" fmla="*/ 2165 h 9825"/>
              <a:gd name="connsiteX210" fmla="*/ 932 w 9999"/>
              <a:gd name="connsiteY210" fmla="*/ 1895 h 9825"/>
              <a:gd name="connsiteX211" fmla="*/ 908 w 9999"/>
              <a:gd name="connsiteY211" fmla="*/ 1818 h 9825"/>
              <a:gd name="connsiteX212" fmla="*/ 904 w 9999"/>
              <a:gd name="connsiteY212" fmla="*/ 1740 h 9825"/>
              <a:gd name="connsiteX213" fmla="*/ 887 w 9999"/>
              <a:gd name="connsiteY213" fmla="*/ 1663 h 9825"/>
              <a:gd name="connsiteX214" fmla="*/ 875 w 9999"/>
              <a:gd name="connsiteY214" fmla="*/ 1586 h 9825"/>
              <a:gd name="connsiteX215" fmla="*/ 863 w 9999"/>
              <a:gd name="connsiteY215" fmla="*/ 1586 h 9825"/>
              <a:gd name="connsiteX216" fmla="*/ 859 w 9999"/>
              <a:gd name="connsiteY216" fmla="*/ 1470 h 9825"/>
              <a:gd name="connsiteX217" fmla="*/ 809 w 9999"/>
              <a:gd name="connsiteY217" fmla="*/ 1316 h 9825"/>
              <a:gd name="connsiteX218" fmla="*/ 801 w 9999"/>
              <a:gd name="connsiteY218" fmla="*/ 1238 h 9825"/>
              <a:gd name="connsiteX219" fmla="*/ 797 w 9999"/>
              <a:gd name="connsiteY219" fmla="*/ 1238 h 9825"/>
              <a:gd name="connsiteX220" fmla="*/ 777 w 9999"/>
              <a:gd name="connsiteY220" fmla="*/ 1045 h 9825"/>
              <a:gd name="connsiteX221" fmla="*/ 715 w 9999"/>
              <a:gd name="connsiteY221" fmla="*/ 968 h 9825"/>
              <a:gd name="connsiteX222" fmla="*/ 687 w 9999"/>
              <a:gd name="connsiteY222" fmla="*/ 814 h 9825"/>
              <a:gd name="connsiteX223" fmla="*/ 679 w 9999"/>
              <a:gd name="connsiteY223" fmla="*/ 698 h 9825"/>
              <a:gd name="connsiteX224" fmla="*/ 654 w 9999"/>
              <a:gd name="connsiteY224" fmla="*/ 698 h 9825"/>
              <a:gd name="connsiteX225" fmla="*/ 593 w 9999"/>
              <a:gd name="connsiteY225" fmla="*/ 621 h 9825"/>
              <a:gd name="connsiteX226" fmla="*/ 564 w 9999"/>
              <a:gd name="connsiteY226" fmla="*/ 350 h 9825"/>
              <a:gd name="connsiteX227" fmla="*/ 540 w 9999"/>
              <a:gd name="connsiteY227" fmla="*/ 41 h 9825"/>
              <a:gd name="connsiteX228" fmla="*/ 429 w 9999"/>
              <a:gd name="connsiteY228" fmla="*/ 119 h 9825"/>
              <a:gd name="connsiteX229" fmla="*/ 409 w 9999"/>
              <a:gd name="connsiteY229" fmla="*/ 350 h 9825"/>
              <a:gd name="connsiteX230" fmla="*/ 380 w 9999"/>
              <a:gd name="connsiteY230" fmla="*/ 350 h 9825"/>
              <a:gd name="connsiteX231" fmla="*/ 348 w 9999"/>
              <a:gd name="connsiteY231" fmla="*/ 543 h 9825"/>
              <a:gd name="connsiteX232" fmla="*/ 327 w 9999"/>
              <a:gd name="connsiteY232" fmla="*/ 466 h 9825"/>
              <a:gd name="connsiteX233" fmla="*/ 274 w 9999"/>
              <a:gd name="connsiteY233" fmla="*/ 466 h 9825"/>
              <a:gd name="connsiteX234" fmla="*/ 258 w 9999"/>
              <a:gd name="connsiteY234" fmla="*/ 466 h 9825"/>
              <a:gd name="connsiteX235" fmla="*/ 245 w 9999"/>
              <a:gd name="connsiteY235" fmla="*/ 350 h 9825"/>
              <a:gd name="connsiteX236" fmla="*/ 233 w 9999"/>
              <a:gd name="connsiteY236" fmla="*/ 466 h 9825"/>
              <a:gd name="connsiteX237" fmla="*/ 229 w 9999"/>
              <a:gd name="connsiteY237" fmla="*/ 273 h 9825"/>
              <a:gd name="connsiteX238" fmla="*/ 217 w 9999"/>
              <a:gd name="connsiteY238" fmla="*/ 273 h 9825"/>
              <a:gd name="connsiteX239" fmla="*/ 213 w 9999"/>
              <a:gd name="connsiteY239" fmla="*/ 196 h 9825"/>
              <a:gd name="connsiteX240" fmla="*/ 200 w 9999"/>
              <a:gd name="connsiteY240" fmla="*/ 196 h 9825"/>
              <a:gd name="connsiteX241" fmla="*/ 57 w 9999"/>
              <a:gd name="connsiteY241" fmla="*/ 196 h 9825"/>
              <a:gd name="connsiteX242" fmla="*/ 49 w 9999"/>
              <a:gd name="connsiteY242" fmla="*/ 196 h 9825"/>
              <a:gd name="connsiteX243" fmla="*/ 41 w 9999"/>
              <a:gd name="connsiteY243" fmla="*/ 273 h 9825"/>
              <a:gd name="connsiteX244" fmla="*/ 0 w 9999"/>
              <a:gd name="connsiteY244" fmla="*/ 273 h 9825"/>
              <a:gd name="connsiteX245" fmla="*/ 0 w 9999"/>
              <a:gd name="connsiteY245" fmla="*/ 698 h 9825"/>
              <a:gd name="connsiteX246" fmla="*/ 0 w 9999"/>
              <a:gd name="connsiteY246" fmla="*/ 5061 h 9825"/>
              <a:gd name="connsiteX247" fmla="*/ 119 w 9999"/>
              <a:gd name="connsiteY247" fmla="*/ 4906 h 9825"/>
              <a:gd name="connsiteX248" fmla="*/ 184 w 9999"/>
              <a:gd name="connsiteY248" fmla="*/ 4829 h 9825"/>
              <a:gd name="connsiteX249" fmla="*/ 290 w 9999"/>
              <a:gd name="connsiteY249" fmla="*/ 4636 h 9825"/>
              <a:gd name="connsiteX250" fmla="*/ 446 w 9999"/>
              <a:gd name="connsiteY250" fmla="*/ 5138 h 9825"/>
              <a:gd name="connsiteX251" fmla="*/ 523 w 9999"/>
              <a:gd name="connsiteY251" fmla="*/ 6180 h 9825"/>
              <a:gd name="connsiteX252" fmla="*/ 732 w 9999"/>
              <a:gd name="connsiteY252" fmla="*/ 6335 h 9825"/>
              <a:gd name="connsiteX253" fmla="*/ 809 w 9999"/>
              <a:gd name="connsiteY253" fmla="*/ 6644 h 9825"/>
              <a:gd name="connsiteX254" fmla="*/ 920 w 9999"/>
              <a:gd name="connsiteY254" fmla="*/ 7223 h 9825"/>
              <a:gd name="connsiteX255" fmla="*/ 1047 w 9999"/>
              <a:gd name="connsiteY255" fmla="*/ 6644 h 9825"/>
              <a:gd name="connsiteX256" fmla="*/ 1157 w 9999"/>
              <a:gd name="connsiteY256" fmla="*/ 6914 h 9825"/>
              <a:gd name="connsiteX257" fmla="*/ 1284 w 9999"/>
              <a:gd name="connsiteY257" fmla="*/ 7068 h 9825"/>
              <a:gd name="connsiteX258" fmla="*/ 1476 w 9999"/>
              <a:gd name="connsiteY258" fmla="*/ 6760 h 9825"/>
              <a:gd name="connsiteX259" fmla="*/ 1541 w 9999"/>
              <a:gd name="connsiteY259" fmla="*/ 7609 h 9825"/>
              <a:gd name="connsiteX260" fmla="*/ 1619 w 9999"/>
              <a:gd name="connsiteY260" fmla="*/ 7995 h 9825"/>
              <a:gd name="connsiteX261" fmla="*/ 1684 w 9999"/>
              <a:gd name="connsiteY261" fmla="*/ 7725 h 9825"/>
              <a:gd name="connsiteX262" fmla="*/ 1754 w 9999"/>
              <a:gd name="connsiteY262" fmla="*/ 7879 h 9825"/>
              <a:gd name="connsiteX263" fmla="*/ 1889 w 9999"/>
              <a:gd name="connsiteY263" fmla="*/ 7493 h 9825"/>
              <a:gd name="connsiteX264" fmla="*/ 1999 w 9999"/>
              <a:gd name="connsiteY264" fmla="*/ 6760 h 9825"/>
              <a:gd name="connsiteX265" fmla="*/ 2052 w 9999"/>
              <a:gd name="connsiteY265" fmla="*/ 7300 h 9825"/>
              <a:gd name="connsiteX266" fmla="*/ 2167 w 9999"/>
              <a:gd name="connsiteY266" fmla="*/ 6605 h 9825"/>
              <a:gd name="connsiteX267" fmla="*/ 2179 w 9999"/>
              <a:gd name="connsiteY267" fmla="*/ 6721 h 9825"/>
              <a:gd name="connsiteX268" fmla="*/ 2294 w 9999"/>
              <a:gd name="connsiteY268" fmla="*/ 7416 h 9825"/>
              <a:gd name="connsiteX269" fmla="*/ 2367 w 9999"/>
              <a:gd name="connsiteY269" fmla="*/ 8150 h 9825"/>
              <a:gd name="connsiteX270" fmla="*/ 2408 w 9999"/>
              <a:gd name="connsiteY270" fmla="*/ 8574 h 9825"/>
              <a:gd name="connsiteX271" fmla="*/ 2433 w 9999"/>
              <a:gd name="connsiteY271" fmla="*/ 8729 h 9825"/>
              <a:gd name="connsiteX272" fmla="*/ 2453 w 9999"/>
              <a:gd name="connsiteY272" fmla="*/ 8922 h 9825"/>
              <a:gd name="connsiteX273" fmla="*/ 2527 w 9999"/>
              <a:gd name="connsiteY273" fmla="*/ 8806 h 9825"/>
              <a:gd name="connsiteX274" fmla="*/ 2539 w 9999"/>
              <a:gd name="connsiteY274" fmla="*/ 8613 h 9825"/>
              <a:gd name="connsiteX275" fmla="*/ 2563 w 9999"/>
              <a:gd name="connsiteY275" fmla="*/ 8883 h 9825"/>
              <a:gd name="connsiteX276" fmla="*/ 2596 w 9999"/>
              <a:gd name="connsiteY276" fmla="*/ 8806 h 9825"/>
              <a:gd name="connsiteX277" fmla="*/ 2612 w 9999"/>
              <a:gd name="connsiteY277" fmla="*/ 8536 h 9825"/>
              <a:gd name="connsiteX278" fmla="*/ 2645 w 9999"/>
              <a:gd name="connsiteY278" fmla="*/ 8806 h 9825"/>
              <a:gd name="connsiteX279" fmla="*/ 2657 w 9999"/>
              <a:gd name="connsiteY279" fmla="*/ 8960 h 9825"/>
              <a:gd name="connsiteX280" fmla="*/ 2670 w 9999"/>
              <a:gd name="connsiteY280" fmla="*/ 8806 h 9825"/>
              <a:gd name="connsiteX281" fmla="*/ 2715 w 9999"/>
              <a:gd name="connsiteY281" fmla="*/ 8883 h 9825"/>
              <a:gd name="connsiteX282" fmla="*/ 2719 w 9999"/>
              <a:gd name="connsiteY282" fmla="*/ 8806 h 9825"/>
              <a:gd name="connsiteX283" fmla="*/ 2747 w 9999"/>
              <a:gd name="connsiteY283" fmla="*/ 8960 h 9825"/>
              <a:gd name="connsiteX284" fmla="*/ 2817 w 9999"/>
              <a:gd name="connsiteY284" fmla="*/ 8690 h 9825"/>
              <a:gd name="connsiteX285" fmla="*/ 2829 w 9999"/>
              <a:gd name="connsiteY285" fmla="*/ 8536 h 9825"/>
              <a:gd name="connsiteX286" fmla="*/ 2841 w 9999"/>
              <a:gd name="connsiteY286" fmla="*/ 8536 h 9825"/>
              <a:gd name="connsiteX287" fmla="*/ 2870 w 9999"/>
              <a:gd name="connsiteY287" fmla="*/ 8381 h 9825"/>
              <a:gd name="connsiteX288" fmla="*/ 2886 w 9999"/>
              <a:gd name="connsiteY288" fmla="*/ 8381 h 9825"/>
              <a:gd name="connsiteX289" fmla="*/ 2931 w 9999"/>
              <a:gd name="connsiteY289" fmla="*/ 8265 h 9825"/>
              <a:gd name="connsiteX290" fmla="*/ 2948 w 9999"/>
              <a:gd name="connsiteY290" fmla="*/ 8188 h 9825"/>
              <a:gd name="connsiteX291" fmla="*/ 2980 w 9999"/>
              <a:gd name="connsiteY291" fmla="*/ 7918 h 9825"/>
              <a:gd name="connsiteX292" fmla="*/ 2997 w 9999"/>
              <a:gd name="connsiteY292" fmla="*/ 7918 h 9825"/>
              <a:gd name="connsiteX293" fmla="*/ 3029 w 9999"/>
              <a:gd name="connsiteY293" fmla="*/ 7918 h 9825"/>
              <a:gd name="connsiteX294" fmla="*/ 3054 w 9999"/>
              <a:gd name="connsiteY294" fmla="*/ 8034 h 9825"/>
              <a:gd name="connsiteX295" fmla="*/ 3087 w 9999"/>
              <a:gd name="connsiteY295" fmla="*/ 8034 h 9825"/>
              <a:gd name="connsiteX296" fmla="*/ 3115 w 9999"/>
              <a:gd name="connsiteY296" fmla="*/ 8111 h 9825"/>
              <a:gd name="connsiteX297" fmla="*/ 3189 w 9999"/>
              <a:gd name="connsiteY297" fmla="*/ 7918 h 9825"/>
              <a:gd name="connsiteX298" fmla="*/ 3222 w 9999"/>
              <a:gd name="connsiteY298" fmla="*/ 8034 h 9825"/>
              <a:gd name="connsiteX299" fmla="*/ 3250 w 9999"/>
              <a:gd name="connsiteY299" fmla="*/ 7686 h 9825"/>
              <a:gd name="connsiteX300" fmla="*/ 3316 w 9999"/>
              <a:gd name="connsiteY300" fmla="*/ 8111 h 9825"/>
              <a:gd name="connsiteX301" fmla="*/ 3316 w 9999"/>
              <a:gd name="connsiteY301" fmla="*/ 8034 h 9825"/>
              <a:gd name="connsiteX302" fmla="*/ 3312 w 9999"/>
              <a:gd name="connsiteY302" fmla="*/ 7918 h 9825"/>
              <a:gd name="connsiteX303" fmla="*/ 3361 w 9999"/>
              <a:gd name="connsiteY303" fmla="*/ 7763 h 9825"/>
              <a:gd name="connsiteX304" fmla="*/ 3365 w 9999"/>
              <a:gd name="connsiteY304" fmla="*/ 7841 h 9825"/>
              <a:gd name="connsiteX305" fmla="*/ 3381 w 9999"/>
              <a:gd name="connsiteY305" fmla="*/ 7609 h 9825"/>
              <a:gd name="connsiteX306" fmla="*/ 3463 w 9999"/>
              <a:gd name="connsiteY306" fmla="*/ 7956 h 9825"/>
              <a:gd name="connsiteX307" fmla="*/ 3475 w 9999"/>
              <a:gd name="connsiteY307" fmla="*/ 8922 h 9825"/>
              <a:gd name="connsiteX308" fmla="*/ 3520 w 9999"/>
              <a:gd name="connsiteY308" fmla="*/ 8381 h 9825"/>
              <a:gd name="connsiteX309" fmla="*/ 3639 w 9999"/>
              <a:gd name="connsiteY309" fmla="*/ 8651 h 9825"/>
              <a:gd name="connsiteX310" fmla="*/ 3716 w 9999"/>
              <a:gd name="connsiteY310" fmla="*/ 8497 h 9825"/>
              <a:gd name="connsiteX311" fmla="*/ 3733 w 9999"/>
              <a:gd name="connsiteY311" fmla="*/ 8381 h 9825"/>
              <a:gd name="connsiteX312" fmla="*/ 3745 w 9999"/>
              <a:gd name="connsiteY312" fmla="*/ 8381 h 9825"/>
              <a:gd name="connsiteX313" fmla="*/ 3749 w 9999"/>
              <a:gd name="connsiteY313" fmla="*/ 8497 h 9825"/>
              <a:gd name="connsiteX314" fmla="*/ 3765 w 9999"/>
              <a:gd name="connsiteY314" fmla="*/ 8381 h 9825"/>
              <a:gd name="connsiteX315" fmla="*/ 3765 w 9999"/>
              <a:gd name="connsiteY315" fmla="*/ 8497 h 9825"/>
              <a:gd name="connsiteX316" fmla="*/ 3806 w 9999"/>
              <a:gd name="connsiteY316" fmla="*/ 8497 h 9825"/>
              <a:gd name="connsiteX317" fmla="*/ 3827 w 9999"/>
              <a:gd name="connsiteY317" fmla="*/ 8651 h 9825"/>
              <a:gd name="connsiteX318" fmla="*/ 3839 w 9999"/>
              <a:gd name="connsiteY318" fmla="*/ 8497 h 9825"/>
              <a:gd name="connsiteX319" fmla="*/ 3855 w 9999"/>
              <a:gd name="connsiteY319" fmla="*/ 8845 h 9825"/>
              <a:gd name="connsiteX320" fmla="*/ 3859 w 9999"/>
              <a:gd name="connsiteY320" fmla="*/ 8845 h 9825"/>
              <a:gd name="connsiteX321" fmla="*/ 3872 w 9999"/>
              <a:gd name="connsiteY321" fmla="*/ 8729 h 9825"/>
              <a:gd name="connsiteX322" fmla="*/ 3888 w 9999"/>
              <a:gd name="connsiteY322" fmla="*/ 8845 h 9825"/>
              <a:gd name="connsiteX323" fmla="*/ 3900 w 9999"/>
              <a:gd name="connsiteY323" fmla="*/ 8729 h 9825"/>
              <a:gd name="connsiteX324" fmla="*/ 3900 w 9999"/>
              <a:gd name="connsiteY324" fmla="*/ 8845 h 9825"/>
              <a:gd name="connsiteX325" fmla="*/ 3962 w 9999"/>
              <a:gd name="connsiteY325" fmla="*/ 8845 h 9825"/>
              <a:gd name="connsiteX326" fmla="*/ 3978 w 9999"/>
              <a:gd name="connsiteY326" fmla="*/ 8999 h 9825"/>
              <a:gd name="connsiteX327" fmla="*/ 3994 w 9999"/>
              <a:gd name="connsiteY327" fmla="*/ 8922 h 9825"/>
              <a:gd name="connsiteX328" fmla="*/ 4052 w 9999"/>
              <a:gd name="connsiteY328" fmla="*/ 8845 h 9825"/>
              <a:gd name="connsiteX329" fmla="*/ 4072 w 9999"/>
              <a:gd name="connsiteY329" fmla="*/ 8729 h 9825"/>
              <a:gd name="connsiteX330" fmla="*/ 4080 w 9999"/>
              <a:gd name="connsiteY330" fmla="*/ 8845 h 9825"/>
              <a:gd name="connsiteX331" fmla="*/ 4088 w 9999"/>
              <a:gd name="connsiteY331" fmla="*/ 8845 h 9825"/>
              <a:gd name="connsiteX332" fmla="*/ 4105 w 9999"/>
              <a:gd name="connsiteY332" fmla="*/ 8922 h 9825"/>
              <a:gd name="connsiteX333" fmla="*/ 4129 w 9999"/>
              <a:gd name="connsiteY333" fmla="*/ 8729 h 9825"/>
              <a:gd name="connsiteX334" fmla="*/ 4146 w 9999"/>
              <a:gd name="connsiteY334" fmla="*/ 8922 h 9825"/>
              <a:gd name="connsiteX335" fmla="*/ 4158 w 9999"/>
              <a:gd name="connsiteY335" fmla="*/ 8651 h 9825"/>
              <a:gd name="connsiteX336" fmla="*/ 4162 w 9999"/>
              <a:gd name="connsiteY336" fmla="*/ 8574 h 9825"/>
              <a:gd name="connsiteX337" fmla="*/ 4170 w 9999"/>
              <a:gd name="connsiteY337" fmla="*/ 8420 h 9825"/>
              <a:gd name="connsiteX338" fmla="*/ 4191 w 9999"/>
              <a:gd name="connsiteY338" fmla="*/ 8574 h 9825"/>
              <a:gd name="connsiteX339" fmla="*/ 4215 w 9999"/>
              <a:gd name="connsiteY339" fmla="*/ 8922 h 9825"/>
              <a:gd name="connsiteX340" fmla="*/ 4285 w 9999"/>
              <a:gd name="connsiteY340" fmla="*/ 8845 h 9825"/>
              <a:gd name="connsiteX341" fmla="*/ 4334 w 9999"/>
              <a:gd name="connsiteY341" fmla="*/ 8420 h 9825"/>
              <a:gd name="connsiteX342" fmla="*/ 4391 w 9999"/>
              <a:gd name="connsiteY342" fmla="*/ 8922 h 9825"/>
              <a:gd name="connsiteX343" fmla="*/ 4571 w 9999"/>
              <a:gd name="connsiteY343" fmla="*/ 8613 h 9825"/>
              <a:gd name="connsiteX344" fmla="*/ 4673 w 9999"/>
              <a:gd name="connsiteY344" fmla="*/ 9810 h 9825"/>
              <a:gd name="connsiteX345" fmla="*/ 4751 w 9999"/>
              <a:gd name="connsiteY345" fmla="*/ 9578 h 9825"/>
              <a:gd name="connsiteX346" fmla="*/ 4783 w 9999"/>
              <a:gd name="connsiteY346" fmla="*/ 9578 h 9825"/>
              <a:gd name="connsiteX347" fmla="*/ 4881 w 9999"/>
              <a:gd name="connsiteY347" fmla="*/ 9578 h 9825"/>
              <a:gd name="connsiteX348" fmla="*/ 4935 w 9999"/>
              <a:gd name="connsiteY348" fmla="*/ 9578 h 9825"/>
              <a:gd name="connsiteX349" fmla="*/ 4975 w 9999"/>
              <a:gd name="connsiteY349" fmla="*/ 9038 h 9825"/>
              <a:gd name="connsiteX350" fmla="*/ 4984 w 9999"/>
              <a:gd name="connsiteY350" fmla="*/ 8999 h 9825"/>
              <a:gd name="connsiteX351" fmla="*/ 5029 w 9999"/>
              <a:gd name="connsiteY351" fmla="*/ 9578 h 9825"/>
              <a:gd name="connsiteX352" fmla="*/ 5155 w 9999"/>
              <a:gd name="connsiteY352" fmla="*/ 9346 h 9825"/>
              <a:gd name="connsiteX353" fmla="*/ 5180 w 9999"/>
              <a:gd name="connsiteY353" fmla="*/ 9578 h 9825"/>
              <a:gd name="connsiteX354" fmla="*/ 5229 w 9999"/>
              <a:gd name="connsiteY354" fmla="*/ 8999 h 9825"/>
              <a:gd name="connsiteX355" fmla="*/ 5233 w 9999"/>
              <a:gd name="connsiteY355" fmla="*/ 8960 h 9825"/>
              <a:gd name="connsiteX356" fmla="*/ 5270 w 9999"/>
              <a:gd name="connsiteY356" fmla="*/ 9424 h 9825"/>
              <a:gd name="connsiteX357" fmla="*/ 5343 w 9999"/>
              <a:gd name="connsiteY357" fmla="*/ 9115 h 9825"/>
              <a:gd name="connsiteX358" fmla="*/ 5405 w 9999"/>
              <a:gd name="connsiteY358" fmla="*/ 9501 h 9825"/>
              <a:gd name="connsiteX359" fmla="*/ 5368 w 9999"/>
              <a:gd name="connsiteY359" fmla="*/ 8922 h 9825"/>
              <a:gd name="connsiteX360" fmla="*/ 5474 w 9999"/>
              <a:gd name="connsiteY360" fmla="*/ 8806 h 9825"/>
              <a:gd name="connsiteX361" fmla="*/ 5503 w 9999"/>
              <a:gd name="connsiteY361" fmla="*/ 8497 h 9825"/>
              <a:gd name="connsiteX362" fmla="*/ 5527 w 9999"/>
              <a:gd name="connsiteY362" fmla="*/ 8420 h 9825"/>
              <a:gd name="connsiteX363" fmla="*/ 5540 w 9999"/>
              <a:gd name="connsiteY363" fmla="*/ 8381 h 9825"/>
              <a:gd name="connsiteX364" fmla="*/ 5564 w 9999"/>
              <a:gd name="connsiteY364" fmla="*/ 8343 h 9825"/>
              <a:gd name="connsiteX365" fmla="*/ 5576 w 9999"/>
              <a:gd name="connsiteY365" fmla="*/ 8381 h 9825"/>
              <a:gd name="connsiteX366" fmla="*/ 5589 w 9999"/>
              <a:gd name="connsiteY366" fmla="*/ 8497 h 9825"/>
              <a:gd name="connsiteX367" fmla="*/ 5589 w 9999"/>
              <a:gd name="connsiteY367" fmla="*/ 8420 h 9825"/>
              <a:gd name="connsiteX368" fmla="*/ 5634 w 9999"/>
              <a:gd name="connsiteY368" fmla="*/ 8613 h 9825"/>
              <a:gd name="connsiteX369" fmla="*/ 5728 w 9999"/>
              <a:gd name="connsiteY369" fmla="*/ 9269 h 9825"/>
              <a:gd name="connsiteX370" fmla="*/ 5736 w 9999"/>
              <a:gd name="connsiteY370" fmla="*/ 8690 h 9825"/>
              <a:gd name="connsiteX371" fmla="*/ 5765 w 9999"/>
              <a:gd name="connsiteY371" fmla="*/ 8613 h 9825"/>
              <a:gd name="connsiteX372" fmla="*/ 5773 w 9999"/>
              <a:gd name="connsiteY372" fmla="*/ 8072 h 9825"/>
              <a:gd name="connsiteX373" fmla="*/ 5789 w 9999"/>
              <a:gd name="connsiteY373" fmla="*/ 8227 h 9825"/>
              <a:gd name="connsiteX374" fmla="*/ 5818 w 9999"/>
              <a:gd name="connsiteY374" fmla="*/ 8150 h 9825"/>
              <a:gd name="connsiteX375" fmla="*/ 5904 w 9999"/>
              <a:gd name="connsiteY375" fmla="*/ 8227 h 9825"/>
              <a:gd name="connsiteX376" fmla="*/ 5916 w 9999"/>
              <a:gd name="connsiteY376" fmla="*/ 8497 h 9825"/>
              <a:gd name="connsiteX377" fmla="*/ 5977 w 9999"/>
              <a:gd name="connsiteY377" fmla="*/ 8767 h 9825"/>
              <a:gd name="connsiteX378" fmla="*/ 5993 w 9999"/>
              <a:gd name="connsiteY378" fmla="*/ 8767 h 9825"/>
              <a:gd name="connsiteX379" fmla="*/ 6030 w 9999"/>
              <a:gd name="connsiteY379" fmla="*/ 8922 h 9825"/>
              <a:gd name="connsiteX380" fmla="*/ 6063 w 9999"/>
              <a:gd name="connsiteY380" fmla="*/ 8922 h 9825"/>
              <a:gd name="connsiteX381" fmla="*/ 6096 w 9999"/>
              <a:gd name="connsiteY381" fmla="*/ 8999 h 9825"/>
              <a:gd name="connsiteX382" fmla="*/ 6116 w 9999"/>
              <a:gd name="connsiteY382" fmla="*/ 9115 h 9825"/>
              <a:gd name="connsiteX383" fmla="*/ 6214 w 9999"/>
              <a:gd name="connsiteY383" fmla="*/ 8845 h 9825"/>
              <a:gd name="connsiteX384" fmla="*/ 6235 w 9999"/>
              <a:gd name="connsiteY384" fmla="*/ 8497 h 9825"/>
              <a:gd name="connsiteX385" fmla="*/ 6267 w 9999"/>
              <a:gd name="connsiteY385" fmla="*/ 8651 h 9825"/>
              <a:gd name="connsiteX386" fmla="*/ 6284 w 9999"/>
              <a:gd name="connsiteY386" fmla="*/ 8767 h 9825"/>
              <a:gd name="connsiteX387" fmla="*/ 6296 w 9999"/>
              <a:gd name="connsiteY387" fmla="*/ 8651 h 9825"/>
              <a:gd name="connsiteX388" fmla="*/ 6329 w 9999"/>
              <a:gd name="connsiteY388" fmla="*/ 8767 h 9825"/>
              <a:gd name="connsiteX389" fmla="*/ 6353 w 9999"/>
              <a:gd name="connsiteY389" fmla="*/ 8922 h 9825"/>
              <a:gd name="connsiteX390" fmla="*/ 6361 w 9999"/>
              <a:gd name="connsiteY390" fmla="*/ 8845 h 9825"/>
              <a:gd name="connsiteX391" fmla="*/ 6390 w 9999"/>
              <a:gd name="connsiteY391" fmla="*/ 9192 h 9825"/>
              <a:gd name="connsiteX392" fmla="*/ 6431 w 9999"/>
              <a:gd name="connsiteY392" fmla="*/ 8999 h 9825"/>
              <a:gd name="connsiteX393" fmla="*/ 6480 w 9999"/>
              <a:gd name="connsiteY393" fmla="*/ 9115 h 9825"/>
              <a:gd name="connsiteX394" fmla="*/ 6566 w 9999"/>
              <a:gd name="connsiteY394" fmla="*/ 8574 h 9825"/>
              <a:gd name="connsiteX395" fmla="*/ 6590 w 9999"/>
              <a:gd name="connsiteY395" fmla="*/ 8767 h 9825"/>
              <a:gd name="connsiteX396" fmla="*/ 6627 w 9999"/>
              <a:gd name="connsiteY396" fmla="*/ 9192 h 9825"/>
              <a:gd name="connsiteX397" fmla="*/ 6660 w 9999"/>
              <a:gd name="connsiteY397" fmla="*/ 9192 h 9825"/>
              <a:gd name="connsiteX398" fmla="*/ 6660 w 9999"/>
              <a:gd name="connsiteY398" fmla="*/ 9115 h 9825"/>
              <a:gd name="connsiteX399" fmla="*/ 6693 w 9999"/>
              <a:gd name="connsiteY399" fmla="*/ 9115 h 9825"/>
              <a:gd name="connsiteX400" fmla="*/ 6705 w 9999"/>
              <a:gd name="connsiteY400" fmla="*/ 9115 h 9825"/>
              <a:gd name="connsiteX401" fmla="*/ 6709 w 9999"/>
              <a:gd name="connsiteY401" fmla="*/ 8999 h 9825"/>
              <a:gd name="connsiteX402" fmla="*/ 6725 w 9999"/>
              <a:gd name="connsiteY402" fmla="*/ 9115 h 9825"/>
              <a:gd name="connsiteX403" fmla="*/ 6750 w 9999"/>
              <a:gd name="connsiteY403" fmla="*/ 8999 h 9825"/>
              <a:gd name="connsiteX404" fmla="*/ 6926 w 9999"/>
              <a:gd name="connsiteY404" fmla="*/ 8999 h 9825"/>
              <a:gd name="connsiteX405" fmla="*/ 6954 w 9999"/>
              <a:gd name="connsiteY405" fmla="*/ 8420 h 9825"/>
              <a:gd name="connsiteX406" fmla="*/ 6999 w 9999"/>
              <a:gd name="connsiteY406" fmla="*/ 8343 h 9825"/>
              <a:gd name="connsiteX407" fmla="*/ 7032 w 9999"/>
              <a:gd name="connsiteY407" fmla="*/ 8150 h 9825"/>
              <a:gd name="connsiteX408" fmla="*/ 7036 w 9999"/>
              <a:gd name="connsiteY408" fmla="*/ 8072 h 9825"/>
              <a:gd name="connsiteX409" fmla="*/ 7118 w 9999"/>
              <a:gd name="connsiteY409" fmla="*/ 8111 h 9825"/>
              <a:gd name="connsiteX410" fmla="*/ 7138 w 9999"/>
              <a:gd name="connsiteY410" fmla="*/ 8150 h 9825"/>
              <a:gd name="connsiteX411" fmla="*/ 7179 w 9999"/>
              <a:gd name="connsiteY411" fmla="*/ 8072 h 9825"/>
              <a:gd name="connsiteX412" fmla="*/ 7183 w 9999"/>
              <a:gd name="connsiteY412" fmla="*/ 8072 h 9825"/>
              <a:gd name="connsiteX413" fmla="*/ 7183 w 9999"/>
              <a:gd name="connsiteY413" fmla="*/ 7995 h 9825"/>
              <a:gd name="connsiteX414" fmla="*/ 7240 w 9999"/>
              <a:gd name="connsiteY414" fmla="*/ 7879 h 9825"/>
              <a:gd name="connsiteX415" fmla="*/ 7277 w 9999"/>
              <a:gd name="connsiteY415" fmla="*/ 7879 h 9825"/>
              <a:gd name="connsiteX416" fmla="*/ 7314 w 9999"/>
              <a:gd name="connsiteY416" fmla="*/ 7956 h 9825"/>
              <a:gd name="connsiteX417" fmla="*/ 7334 w 9999"/>
              <a:gd name="connsiteY417" fmla="*/ 8188 h 9825"/>
              <a:gd name="connsiteX418" fmla="*/ 7367 w 9999"/>
              <a:gd name="connsiteY418" fmla="*/ 7879 h 9825"/>
              <a:gd name="connsiteX419" fmla="*/ 7502 w 9999"/>
              <a:gd name="connsiteY419" fmla="*/ 7455 h 9825"/>
              <a:gd name="connsiteX420" fmla="*/ 7567 w 9999"/>
              <a:gd name="connsiteY420" fmla="*/ 7532 h 9825"/>
              <a:gd name="connsiteX421" fmla="*/ 7617 w 9999"/>
              <a:gd name="connsiteY421" fmla="*/ 7300 h 9825"/>
              <a:gd name="connsiteX422" fmla="*/ 7625 w 9999"/>
              <a:gd name="connsiteY422" fmla="*/ 7262 h 9825"/>
              <a:gd name="connsiteX423" fmla="*/ 7698 w 9999"/>
              <a:gd name="connsiteY423" fmla="*/ 7416 h 9825"/>
              <a:gd name="connsiteX424" fmla="*/ 7739 w 9999"/>
              <a:gd name="connsiteY424" fmla="*/ 7184 h 9825"/>
              <a:gd name="connsiteX425" fmla="*/ 7788 w 9999"/>
              <a:gd name="connsiteY425" fmla="*/ 7416 h 9825"/>
              <a:gd name="connsiteX426" fmla="*/ 7850 w 9999"/>
              <a:gd name="connsiteY426" fmla="*/ 7146 h 9825"/>
              <a:gd name="connsiteX427" fmla="*/ 7890 w 9999"/>
              <a:gd name="connsiteY427" fmla="*/ 6760 h 9825"/>
              <a:gd name="connsiteX428" fmla="*/ 7919 w 9999"/>
              <a:gd name="connsiteY428" fmla="*/ 6875 h 9825"/>
              <a:gd name="connsiteX429" fmla="*/ 7952 w 9999"/>
              <a:gd name="connsiteY429" fmla="*/ 6528 h 9825"/>
              <a:gd name="connsiteX430" fmla="*/ 8005 w 9999"/>
              <a:gd name="connsiteY430" fmla="*/ 6258 h 9825"/>
              <a:gd name="connsiteX431" fmla="*/ 8058 w 9999"/>
              <a:gd name="connsiteY431" fmla="*/ 6258 h 9825"/>
              <a:gd name="connsiteX432" fmla="*/ 8103 w 9999"/>
              <a:gd name="connsiteY432" fmla="*/ 5987 h 9825"/>
              <a:gd name="connsiteX433" fmla="*/ 8189 w 9999"/>
              <a:gd name="connsiteY433" fmla="*/ 5331 h 9825"/>
              <a:gd name="connsiteX434" fmla="*/ 8217 w 9999"/>
              <a:gd name="connsiteY434" fmla="*/ 5485 h 9825"/>
              <a:gd name="connsiteX435" fmla="*/ 8250 w 9999"/>
              <a:gd name="connsiteY435" fmla="*/ 5138 h 9825"/>
              <a:gd name="connsiteX436" fmla="*/ 8291 w 9999"/>
              <a:gd name="connsiteY436" fmla="*/ 5138 h 9825"/>
              <a:gd name="connsiteX437" fmla="*/ 8397 w 9999"/>
              <a:gd name="connsiteY437" fmla="*/ 4868 h 9825"/>
              <a:gd name="connsiteX438" fmla="*/ 8459 w 9999"/>
              <a:gd name="connsiteY438" fmla="*/ 4597 h 9825"/>
              <a:gd name="connsiteX439" fmla="*/ 8475 w 9999"/>
              <a:gd name="connsiteY439" fmla="*/ 4752 h 9825"/>
              <a:gd name="connsiteX440" fmla="*/ 8491 w 9999"/>
              <a:gd name="connsiteY440" fmla="*/ 4713 h 9825"/>
              <a:gd name="connsiteX441" fmla="*/ 8516 w 9999"/>
              <a:gd name="connsiteY441" fmla="*/ 4752 h 9825"/>
              <a:gd name="connsiteX442" fmla="*/ 8540 w 9999"/>
              <a:gd name="connsiteY442" fmla="*/ 4443 h 9825"/>
              <a:gd name="connsiteX443" fmla="*/ 8598 w 9999"/>
              <a:gd name="connsiteY443" fmla="*/ 4443 h 9825"/>
              <a:gd name="connsiteX444" fmla="*/ 8598 w 9999"/>
              <a:gd name="connsiteY444" fmla="*/ 4289 h 9825"/>
              <a:gd name="connsiteX445" fmla="*/ 8647 w 9999"/>
              <a:gd name="connsiteY445" fmla="*/ 4211 h 9825"/>
              <a:gd name="connsiteX446" fmla="*/ 8659 w 9999"/>
              <a:gd name="connsiteY446" fmla="*/ 4134 h 9825"/>
              <a:gd name="connsiteX447" fmla="*/ 8724 w 9999"/>
              <a:gd name="connsiteY447" fmla="*/ 4211 h 9825"/>
              <a:gd name="connsiteX448" fmla="*/ 8737 w 9999"/>
              <a:gd name="connsiteY448" fmla="*/ 4173 h 9825"/>
              <a:gd name="connsiteX449" fmla="*/ 8765 w 9999"/>
              <a:gd name="connsiteY449" fmla="*/ 4211 h 9825"/>
              <a:gd name="connsiteX450" fmla="*/ 8790 w 9999"/>
              <a:gd name="connsiteY450" fmla="*/ 4289 h 9825"/>
              <a:gd name="connsiteX451" fmla="*/ 8806 w 9999"/>
              <a:gd name="connsiteY451" fmla="*/ 4211 h 9825"/>
              <a:gd name="connsiteX452" fmla="*/ 8827 w 9999"/>
              <a:gd name="connsiteY452" fmla="*/ 4289 h 9825"/>
              <a:gd name="connsiteX453" fmla="*/ 8896 w 9999"/>
              <a:gd name="connsiteY453" fmla="*/ 4250 h 9825"/>
              <a:gd name="connsiteX454" fmla="*/ 8892 w 9999"/>
              <a:gd name="connsiteY454" fmla="*/ 4173 h 9825"/>
              <a:gd name="connsiteX455" fmla="*/ 8921 w 9999"/>
              <a:gd name="connsiteY455" fmla="*/ 4018 h 9825"/>
              <a:gd name="connsiteX456" fmla="*/ 8953 w 9999"/>
              <a:gd name="connsiteY456" fmla="*/ 4018 h 9825"/>
              <a:gd name="connsiteX457" fmla="*/ 8957 w 9999"/>
              <a:gd name="connsiteY457" fmla="*/ 3941 h 9825"/>
              <a:gd name="connsiteX458" fmla="*/ 8986 w 9999"/>
              <a:gd name="connsiteY458" fmla="*/ 3864 h 9825"/>
              <a:gd name="connsiteX459" fmla="*/ 9007 w 9999"/>
              <a:gd name="connsiteY459" fmla="*/ 4057 h 9825"/>
              <a:gd name="connsiteX460" fmla="*/ 9031 w 9999"/>
              <a:gd name="connsiteY460" fmla="*/ 4173 h 9825"/>
              <a:gd name="connsiteX461" fmla="*/ 9088 w 9999"/>
              <a:gd name="connsiteY461" fmla="*/ 4134 h 9825"/>
              <a:gd name="connsiteX462" fmla="*/ 9125 w 9999"/>
              <a:gd name="connsiteY462" fmla="*/ 4250 h 9825"/>
              <a:gd name="connsiteX463" fmla="*/ 9137 w 9999"/>
              <a:gd name="connsiteY463" fmla="*/ 4173 h 9825"/>
              <a:gd name="connsiteX464" fmla="*/ 9186 w 9999"/>
              <a:gd name="connsiteY464" fmla="*/ 4443 h 9825"/>
              <a:gd name="connsiteX465" fmla="*/ 9231 w 9999"/>
              <a:gd name="connsiteY465" fmla="*/ 4289 h 9825"/>
              <a:gd name="connsiteX466" fmla="*/ 9235 w 9999"/>
              <a:gd name="connsiteY466" fmla="*/ 4173 h 9825"/>
              <a:gd name="connsiteX467" fmla="*/ 9276 w 9999"/>
              <a:gd name="connsiteY467" fmla="*/ 3825 h 9825"/>
              <a:gd name="connsiteX468" fmla="*/ 9321 w 9999"/>
              <a:gd name="connsiteY468" fmla="*/ 3980 h 9825"/>
              <a:gd name="connsiteX469" fmla="*/ 9354 w 9999"/>
              <a:gd name="connsiteY469" fmla="*/ 3902 h 9825"/>
              <a:gd name="connsiteX470" fmla="*/ 9379 w 9999"/>
              <a:gd name="connsiteY470" fmla="*/ 4018 h 9825"/>
              <a:gd name="connsiteX471" fmla="*/ 9424 w 9999"/>
              <a:gd name="connsiteY471" fmla="*/ 4095 h 9825"/>
              <a:gd name="connsiteX472" fmla="*/ 9501 w 9999"/>
              <a:gd name="connsiteY472" fmla="*/ 4095 h 9825"/>
              <a:gd name="connsiteX473" fmla="*/ 9509 w 9999"/>
              <a:gd name="connsiteY473" fmla="*/ 3902 h 9825"/>
              <a:gd name="connsiteX474" fmla="*/ 9657 w 9999"/>
              <a:gd name="connsiteY474" fmla="*/ 4211 h 9825"/>
              <a:gd name="connsiteX475" fmla="*/ 9726 w 9999"/>
              <a:gd name="connsiteY475" fmla="*/ 4366 h 9825"/>
              <a:gd name="connsiteX476" fmla="*/ 9738 w 9999"/>
              <a:gd name="connsiteY476" fmla="*/ 4443 h 9825"/>
              <a:gd name="connsiteX477" fmla="*/ 9755 w 9999"/>
              <a:gd name="connsiteY477" fmla="*/ 4636 h 9825"/>
              <a:gd name="connsiteX478" fmla="*/ 9812 w 9999"/>
              <a:gd name="connsiteY478" fmla="*/ 5022 h 9825"/>
              <a:gd name="connsiteX479" fmla="*/ 9849 w 9999"/>
              <a:gd name="connsiteY479" fmla="*/ 5022 h 9825"/>
              <a:gd name="connsiteX480" fmla="*/ 9873 w 9999"/>
              <a:gd name="connsiteY480" fmla="*/ 5138 h 9825"/>
              <a:gd name="connsiteX481" fmla="*/ 9910 w 9999"/>
              <a:gd name="connsiteY481" fmla="*/ 5408 h 9825"/>
              <a:gd name="connsiteX482" fmla="*/ 9947 w 9999"/>
              <a:gd name="connsiteY482" fmla="*/ 5601 h 9825"/>
              <a:gd name="connsiteX483" fmla="*/ 9951 w 9999"/>
              <a:gd name="connsiteY483" fmla="*/ 5640 h 9825"/>
              <a:gd name="connsiteX484" fmla="*/ 9996 w 9999"/>
              <a:gd name="connsiteY484" fmla="*/ 5794 h 9825"/>
              <a:gd name="connsiteX485" fmla="*/ 9999 w 9999"/>
              <a:gd name="connsiteY485" fmla="*/ 2204 h 9825"/>
              <a:gd name="connsiteX486" fmla="*/ 9971 w 9999"/>
              <a:gd name="connsiteY486" fmla="*/ 1702 h 9825"/>
              <a:gd name="connsiteX0" fmla="*/ 9972 w 10008"/>
              <a:gd name="connsiteY0" fmla="*/ 1731 h 9999"/>
              <a:gd name="connsiteX1" fmla="*/ 9936 w 10008"/>
              <a:gd name="connsiteY1" fmla="*/ 1535 h 9999"/>
              <a:gd name="connsiteX2" fmla="*/ 9907 w 10008"/>
              <a:gd name="connsiteY2" fmla="*/ 1535 h 9999"/>
              <a:gd name="connsiteX3" fmla="*/ 9887 w 10008"/>
              <a:gd name="connsiteY3" fmla="*/ 1377 h 9999"/>
              <a:gd name="connsiteX4" fmla="*/ 9862 w 10008"/>
              <a:gd name="connsiteY4" fmla="*/ 1299 h 9999"/>
              <a:gd name="connsiteX5" fmla="*/ 9854 w 10008"/>
              <a:gd name="connsiteY5" fmla="*/ 1102 h 9999"/>
              <a:gd name="connsiteX6" fmla="*/ 9829 w 10008"/>
              <a:gd name="connsiteY6" fmla="*/ 827 h 9999"/>
              <a:gd name="connsiteX7" fmla="*/ 9817 w 10008"/>
              <a:gd name="connsiteY7" fmla="*/ 1417 h 9999"/>
              <a:gd name="connsiteX8" fmla="*/ 9792 w 10008"/>
              <a:gd name="connsiteY8" fmla="*/ 1377 h 9999"/>
              <a:gd name="connsiteX9" fmla="*/ 9764 w 10008"/>
              <a:gd name="connsiteY9" fmla="*/ 1259 h 9999"/>
              <a:gd name="connsiteX10" fmla="*/ 9743 w 10008"/>
              <a:gd name="connsiteY10" fmla="*/ 1259 h 9999"/>
              <a:gd name="connsiteX11" fmla="*/ 9682 w 10008"/>
              <a:gd name="connsiteY11" fmla="*/ 1220 h 9999"/>
              <a:gd name="connsiteX12" fmla="*/ 9666 w 10008"/>
              <a:gd name="connsiteY12" fmla="*/ 1259 h 9999"/>
              <a:gd name="connsiteX13" fmla="*/ 9649 w 10008"/>
              <a:gd name="connsiteY13" fmla="*/ 1338 h 9999"/>
              <a:gd name="connsiteX14" fmla="*/ 9637 w 10008"/>
              <a:gd name="connsiteY14" fmla="*/ 1338 h 9999"/>
              <a:gd name="connsiteX15" fmla="*/ 9617 w 10008"/>
              <a:gd name="connsiteY15" fmla="*/ 1417 h 9999"/>
              <a:gd name="connsiteX16" fmla="*/ 9600 w 10008"/>
              <a:gd name="connsiteY16" fmla="*/ 1377 h 9999"/>
              <a:gd name="connsiteX17" fmla="*/ 9559 w 10008"/>
              <a:gd name="connsiteY17" fmla="*/ 1535 h 9999"/>
              <a:gd name="connsiteX18" fmla="*/ 9486 w 10008"/>
              <a:gd name="connsiteY18" fmla="*/ 1535 h 9999"/>
              <a:gd name="connsiteX19" fmla="*/ 9449 w 10008"/>
              <a:gd name="connsiteY19" fmla="*/ 1692 h 9999"/>
              <a:gd name="connsiteX20" fmla="*/ 9449 w 10008"/>
              <a:gd name="connsiteY20" fmla="*/ 1810 h 9999"/>
              <a:gd name="connsiteX21" fmla="*/ 9437 w 10008"/>
              <a:gd name="connsiteY21" fmla="*/ 1888 h 9999"/>
              <a:gd name="connsiteX22" fmla="*/ 9388 w 10008"/>
              <a:gd name="connsiteY22" fmla="*/ 1102 h 9999"/>
              <a:gd name="connsiteX23" fmla="*/ 9380 w 10008"/>
              <a:gd name="connsiteY23" fmla="*/ 1142 h 9999"/>
              <a:gd name="connsiteX24" fmla="*/ 9367 w 10008"/>
              <a:gd name="connsiteY24" fmla="*/ 1024 h 9999"/>
              <a:gd name="connsiteX25" fmla="*/ 9347 w 10008"/>
              <a:gd name="connsiteY25" fmla="*/ 1102 h 9999"/>
              <a:gd name="connsiteX26" fmla="*/ 9302 w 10008"/>
              <a:gd name="connsiteY26" fmla="*/ 1259 h 9999"/>
              <a:gd name="connsiteX27" fmla="*/ 9298 w 10008"/>
              <a:gd name="connsiteY27" fmla="*/ 1377 h 9999"/>
              <a:gd name="connsiteX28" fmla="*/ 9281 w 10008"/>
              <a:gd name="connsiteY28" fmla="*/ 1338 h 9999"/>
              <a:gd name="connsiteX29" fmla="*/ 9245 w 10008"/>
              <a:gd name="connsiteY29" fmla="*/ 1259 h 9999"/>
              <a:gd name="connsiteX30" fmla="*/ 9212 w 10008"/>
              <a:gd name="connsiteY30" fmla="*/ 1024 h 9999"/>
              <a:gd name="connsiteX31" fmla="*/ 9147 w 10008"/>
              <a:gd name="connsiteY31" fmla="*/ 1102 h 9999"/>
              <a:gd name="connsiteX32" fmla="*/ 9134 w 10008"/>
              <a:gd name="connsiteY32" fmla="*/ 1338 h 9999"/>
              <a:gd name="connsiteX33" fmla="*/ 9122 w 10008"/>
              <a:gd name="connsiteY33" fmla="*/ 1455 h 9999"/>
              <a:gd name="connsiteX34" fmla="*/ 9061 w 10008"/>
              <a:gd name="connsiteY34" fmla="*/ 1535 h 9999"/>
              <a:gd name="connsiteX35" fmla="*/ 9057 w 10008"/>
              <a:gd name="connsiteY35" fmla="*/ 1417 h 9999"/>
              <a:gd name="connsiteX36" fmla="*/ 9028 w 10008"/>
              <a:gd name="connsiteY36" fmla="*/ 1535 h 9999"/>
              <a:gd name="connsiteX37" fmla="*/ 9024 w 10008"/>
              <a:gd name="connsiteY37" fmla="*/ 1652 h 9999"/>
              <a:gd name="connsiteX38" fmla="*/ 8999 w 10008"/>
              <a:gd name="connsiteY38" fmla="*/ 1810 h 9999"/>
              <a:gd name="connsiteX39" fmla="*/ 8991 w 10008"/>
              <a:gd name="connsiteY39" fmla="*/ 2006 h 9999"/>
              <a:gd name="connsiteX40" fmla="*/ 8971 w 10008"/>
              <a:gd name="connsiteY40" fmla="*/ 2084 h 9999"/>
              <a:gd name="connsiteX41" fmla="*/ 8971 w 10008"/>
              <a:gd name="connsiteY41" fmla="*/ 2163 h 9999"/>
              <a:gd name="connsiteX42" fmla="*/ 8958 w 10008"/>
              <a:gd name="connsiteY42" fmla="*/ 2203 h 9999"/>
              <a:gd name="connsiteX43" fmla="*/ 8938 w 10008"/>
              <a:gd name="connsiteY43" fmla="*/ 2439 h 9999"/>
              <a:gd name="connsiteX44" fmla="*/ 8938 w 10008"/>
              <a:gd name="connsiteY44" fmla="*/ 2281 h 9999"/>
              <a:gd name="connsiteX45" fmla="*/ 8922 w 10008"/>
              <a:gd name="connsiteY45" fmla="*/ 2242 h 9999"/>
              <a:gd name="connsiteX46" fmla="*/ 8905 w 10008"/>
              <a:gd name="connsiteY46" fmla="*/ 2321 h 9999"/>
              <a:gd name="connsiteX47" fmla="*/ 8881 w 10008"/>
              <a:gd name="connsiteY47" fmla="*/ 2399 h 9999"/>
              <a:gd name="connsiteX48" fmla="*/ 8856 w 10008"/>
              <a:gd name="connsiteY48" fmla="*/ 2439 h 9999"/>
              <a:gd name="connsiteX49" fmla="*/ 8795 w 10008"/>
              <a:gd name="connsiteY49" fmla="*/ 2281 h 9999"/>
              <a:gd name="connsiteX50" fmla="*/ 8779 w 10008"/>
              <a:gd name="connsiteY50" fmla="*/ 2477 h 9999"/>
              <a:gd name="connsiteX51" fmla="*/ 8725 w 10008"/>
              <a:gd name="connsiteY51" fmla="*/ 2359 h 9999"/>
              <a:gd name="connsiteX52" fmla="*/ 8705 w 10008"/>
              <a:gd name="connsiteY52" fmla="*/ 2242 h 9999"/>
              <a:gd name="connsiteX53" fmla="*/ 8697 w 10008"/>
              <a:gd name="connsiteY53" fmla="*/ 2477 h 9999"/>
              <a:gd name="connsiteX54" fmla="*/ 8689 w 10008"/>
              <a:gd name="connsiteY54" fmla="*/ 2595 h 9999"/>
              <a:gd name="connsiteX55" fmla="*/ 8656 w 10008"/>
              <a:gd name="connsiteY55" fmla="*/ 2517 h 9999"/>
              <a:gd name="connsiteX56" fmla="*/ 8595 w 10008"/>
              <a:gd name="connsiteY56" fmla="*/ 2595 h 9999"/>
              <a:gd name="connsiteX57" fmla="*/ 8595 w 10008"/>
              <a:gd name="connsiteY57" fmla="*/ 2439 h 9999"/>
              <a:gd name="connsiteX58" fmla="*/ 8582 w 10008"/>
              <a:gd name="connsiteY58" fmla="*/ 2595 h 9999"/>
              <a:gd name="connsiteX59" fmla="*/ 8566 w 10008"/>
              <a:gd name="connsiteY59" fmla="*/ 2635 h 9999"/>
              <a:gd name="connsiteX60" fmla="*/ 8558 w 10008"/>
              <a:gd name="connsiteY60" fmla="*/ 2988 h 9999"/>
              <a:gd name="connsiteX61" fmla="*/ 8484 w 10008"/>
              <a:gd name="connsiteY61" fmla="*/ 2517 h 9999"/>
              <a:gd name="connsiteX62" fmla="*/ 8476 w 10008"/>
              <a:gd name="connsiteY62" fmla="*/ 2714 h 9999"/>
              <a:gd name="connsiteX63" fmla="*/ 8386 w 10008"/>
              <a:gd name="connsiteY63" fmla="*/ 2714 h 9999"/>
              <a:gd name="connsiteX64" fmla="*/ 8235 w 10008"/>
              <a:gd name="connsiteY64" fmla="*/ 3185 h 9999"/>
              <a:gd name="connsiteX65" fmla="*/ 8165 w 10008"/>
              <a:gd name="connsiteY65" fmla="*/ 2950 h 9999"/>
              <a:gd name="connsiteX66" fmla="*/ 8079 w 10008"/>
              <a:gd name="connsiteY66" fmla="*/ 3578 h 9999"/>
              <a:gd name="connsiteX67" fmla="*/ 7953 w 10008"/>
              <a:gd name="connsiteY67" fmla="*/ 4246 h 9999"/>
              <a:gd name="connsiteX68" fmla="*/ 7863 w 10008"/>
              <a:gd name="connsiteY68" fmla="*/ 4089 h 9999"/>
              <a:gd name="connsiteX69" fmla="*/ 7728 w 10008"/>
              <a:gd name="connsiteY69" fmla="*/ 4874 h 9999"/>
              <a:gd name="connsiteX70" fmla="*/ 7687 w 10008"/>
              <a:gd name="connsiteY70" fmla="*/ 4481 h 9999"/>
              <a:gd name="connsiteX71" fmla="*/ 7577 w 10008"/>
              <a:gd name="connsiteY71" fmla="*/ 4954 h 9999"/>
              <a:gd name="connsiteX72" fmla="*/ 7507 w 10008"/>
              <a:gd name="connsiteY72" fmla="*/ 4561 h 9999"/>
              <a:gd name="connsiteX73" fmla="*/ 7491 w 10008"/>
              <a:gd name="connsiteY73" fmla="*/ 5072 h 9999"/>
              <a:gd name="connsiteX74" fmla="*/ 7425 w 10008"/>
              <a:gd name="connsiteY74" fmla="*/ 5072 h 9999"/>
              <a:gd name="connsiteX75" fmla="*/ 7380 w 10008"/>
              <a:gd name="connsiteY75" fmla="*/ 5385 h 9999"/>
              <a:gd name="connsiteX76" fmla="*/ 7331 w 10008"/>
              <a:gd name="connsiteY76" fmla="*/ 5307 h 9999"/>
              <a:gd name="connsiteX77" fmla="*/ 7262 w 10008"/>
              <a:gd name="connsiteY77" fmla="*/ 5465 h 9999"/>
              <a:gd name="connsiteX78" fmla="*/ 7237 w 10008"/>
              <a:gd name="connsiteY78" fmla="*/ 5307 h 9999"/>
              <a:gd name="connsiteX79" fmla="*/ 7188 w 10008"/>
              <a:gd name="connsiteY79" fmla="*/ 5307 h 9999"/>
              <a:gd name="connsiteX80" fmla="*/ 7094 w 10008"/>
              <a:gd name="connsiteY80" fmla="*/ 5385 h 9999"/>
              <a:gd name="connsiteX81" fmla="*/ 7045 w 10008"/>
              <a:gd name="connsiteY81" fmla="*/ 6014 h 9999"/>
              <a:gd name="connsiteX82" fmla="*/ 7000 w 10008"/>
              <a:gd name="connsiteY82" fmla="*/ 5858 h 9999"/>
              <a:gd name="connsiteX83" fmla="*/ 6910 w 10008"/>
              <a:gd name="connsiteY83" fmla="*/ 5858 h 9999"/>
              <a:gd name="connsiteX84" fmla="*/ 6865 w 10008"/>
              <a:gd name="connsiteY84" fmla="*/ 5465 h 9999"/>
              <a:gd name="connsiteX85" fmla="*/ 6824 w 10008"/>
              <a:gd name="connsiteY85" fmla="*/ 6014 h 9999"/>
              <a:gd name="connsiteX86" fmla="*/ 6759 w 10008"/>
              <a:gd name="connsiteY86" fmla="*/ 5700 h 9999"/>
              <a:gd name="connsiteX87" fmla="*/ 6759 w 10008"/>
              <a:gd name="connsiteY87" fmla="*/ 5465 h 9999"/>
              <a:gd name="connsiteX88" fmla="*/ 6665 w 10008"/>
              <a:gd name="connsiteY88" fmla="*/ 5621 h 9999"/>
              <a:gd name="connsiteX89" fmla="*/ 6505 w 10008"/>
              <a:gd name="connsiteY89" fmla="*/ 5936 h 9999"/>
              <a:gd name="connsiteX90" fmla="*/ 6469 w 10008"/>
              <a:gd name="connsiteY90" fmla="*/ 6368 h 9999"/>
              <a:gd name="connsiteX91" fmla="*/ 6362 w 10008"/>
              <a:gd name="connsiteY91" fmla="*/ 6014 h 9999"/>
              <a:gd name="connsiteX92" fmla="*/ 6350 w 10008"/>
              <a:gd name="connsiteY92" fmla="*/ 6368 h 9999"/>
              <a:gd name="connsiteX93" fmla="*/ 6215 w 10008"/>
              <a:gd name="connsiteY93" fmla="*/ 6447 h 9999"/>
              <a:gd name="connsiteX94" fmla="*/ 6142 w 10008"/>
              <a:gd name="connsiteY94" fmla="*/ 6918 h 9999"/>
              <a:gd name="connsiteX95" fmla="*/ 6080 w 10008"/>
              <a:gd name="connsiteY95" fmla="*/ 6604 h 9999"/>
              <a:gd name="connsiteX96" fmla="*/ 6048 w 10008"/>
              <a:gd name="connsiteY96" fmla="*/ 6918 h 9999"/>
              <a:gd name="connsiteX97" fmla="*/ 6048 w 10008"/>
              <a:gd name="connsiteY97" fmla="*/ 6918 h 9999"/>
              <a:gd name="connsiteX98" fmla="*/ 6011 w 10008"/>
              <a:gd name="connsiteY98" fmla="*/ 6918 h 9999"/>
              <a:gd name="connsiteX99" fmla="*/ 5990 w 10008"/>
              <a:gd name="connsiteY99" fmla="*/ 6800 h 9999"/>
              <a:gd name="connsiteX100" fmla="*/ 5970 w 10008"/>
              <a:gd name="connsiteY100" fmla="*/ 7154 h 9999"/>
              <a:gd name="connsiteX101" fmla="*/ 5958 w 10008"/>
              <a:gd name="connsiteY101" fmla="*/ 7272 h 9999"/>
              <a:gd name="connsiteX102" fmla="*/ 5933 w 10008"/>
              <a:gd name="connsiteY102" fmla="*/ 7272 h 9999"/>
              <a:gd name="connsiteX103" fmla="*/ 5933 w 10008"/>
              <a:gd name="connsiteY103" fmla="*/ 7351 h 9999"/>
              <a:gd name="connsiteX104" fmla="*/ 5905 w 10008"/>
              <a:gd name="connsiteY104" fmla="*/ 7154 h 9999"/>
              <a:gd name="connsiteX105" fmla="*/ 5855 w 10008"/>
              <a:gd name="connsiteY105" fmla="*/ 7272 h 9999"/>
              <a:gd name="connsiteX106" fmla="*/ 5823 w 10008"/>
              <a:gd name="connsiteY106" fmla="*/ 7154 h 9999"/>
              <a:gd name="connsiteX107" fmla="*/ 5782 w 10008"/>
              <a:gd name="connsiteY107" fmla="*/ 7076 h 9999"/>
              <a:gd name="connsiteX108" fmla="*/ 5721 w 10008"/>
              <a:gd name="connsiteY108" fmla="*/ 7154 h 9999"/>
              <a:gd name="connsiteX109" fmla="*/ 5688 w 10008"/>
              <a:gd name="connsiteY109" fmla="*/ 7076 h 9999"/>
              <a:gd name="connsiteX110" fmla="*/ 5655 w 10008"/>
              <a:gd name="connsiteY110" fmla="*/ 7076 h 9999"/>
              <a:gd name="connsiteX111" fmla="*/ 5627 w 10008"/>
              <a:gd name="connsiteY111" fmla="*/ 6996 h 9999"/>
              <a:gd name="connsiteX112" fmla="*/ 5622 w 10008"/>
              <a:gd name="connsiteY112" fmla="*/ 6996 h 9999"/>
              <a:gd name="connsiteX113" fmla="*/ 5565 w 10008"/>
              <a:gd name="connsiteY113" fmla="*/ 7076 h 9999"/>
              <a:gd name="connsiteX114" fmla="*/ 5532 w 10008"/>
              <a:gd name="connsiteY114" fmla="*/ 7115 h 9999"/>
              <a:gd name="connsiteX115" fmla="*/ 5512 w 10008"/>
              <a:gd name="connsiteY115" fmla="*/ 7154 h 9999"/>
              <a:gd name="connsiteX116" fmla="*/ 5467 w 10008"/>
              <a:gd name="connsiteY116" fmla="*/ 7390 h 9999"/>
              <a:gd name="connsiteX117" fmla="*/ 5434 w 10008"/>
              <a:gd name="connsiteY117" fmla="*/ 6093 h 9999"/>
              <a:gd name="connsiteX118" fmla="*/ 5393 w 10008"/>
              <a:gd name="connsiteY118" fmla="*/ 6761 h 9999"/>
              <a:gd name="connsiteX119" fmla="*/ 5377 w 10008"/>
              <a:gd name="connsiteY119" fmla="*/ 7272 h 9999"/>
              <a:gd name="connsiteX120" fmla="*/ 5344 w 10008"/>
              <a:gd name="connsiteY120" fmla="*/ 7429 h 9999"/>
              <a:gd name="connsiteX121" fmla="*/ 5336 w 10008"/>
              <a:gd name="connsiteY121" fmla="*/ 7507 h 9999"/>
              <a:gd name="connsiteX122" fmla="*/ 5332 w 10008"/>
              <a:gd name="connsiteY122" fmla="*/ 7115 h 9999"/>
              <a:gd name="connsiteX123" fmla="*/ 5087 w 10008"/>
              <a:gd name="connsiteY123" fmla="*/ 7390 h 9999"/>
              <a:gd name="connsiteX124" fmla="*/ 5038 w 10008"/>
              <a:gd name="connsiteY124" fmla="*/ 6486 h 9999"/>
              <a:gd name="connsiteX125" fmla="*/ 4751 w 10008"/>
              <a:gd name="connsiteY125" fmla="*/ 6683 h 9999"/>
              <a:gd name="connsiteX126" fmla="*/ 4632 w 10008"/>
              <a:gd name="connsiteY126" fmla="*/ 5661 h 9999"/>
              <a:gd name="connsiteX127" fmla="*/ 4530 w 10008"/>
              <a:gd name="connsiteY127" fmla="*/ 5858 h 9999"/>
              <a:gd name="connsiteX128" fmla="*/ 4391 w 10008"/>
              <a:gd name="connsiteY128" fmla="*/ 5150 h 9999"/>
              <a:gd name="connsiteX129" fmla="*/ 4358 w 10008"/>
              <a:gd name="connsiteY129" fmla="*/ 5582 h 9999"/>
              <a:gd name="connsiteX130" fmla="*/ 4264 w 10008"/>
              <a:gd name="connsiteY130" fmla="*/ 5385 h 9999"/>
              <a:gd name="connsiteX131" fmla="*/ 4199 w 10008"/>
              <a:gd name="connsiteY131" fmla="*/ 5661 h 9999"/>
              <a:gd name="connsiteX132" fmla="*/ 4019 w 10008"/>
              <a:gd name="connsiteY132" fmla="*/ 5582 h 9999"/>
              <a:gd name="connsiteX133" fmla="*/ 3904 w 10008"/>
              <a:gd name="connsiteY133" fmla="*/ 5661 h 9999"/>
              <a:gd name="connsiteX134" fmla="*/ 3896 w 10008"/>
              <a:gd name="connsiteY134" fmla="*/ 5543 h 9999"/>
              <a:gd name="connsiteX135" fmla="*/ 3839 w 10008"/>
              <a:gd name="connsiteY135" fmla="*/ 5700 h 9999"/>
              <a:gd name="connsiteX136" fmla="*/ 3712 w 10008"/>
              <a:gd name="connsiteY136" fmla="*/ 5150 h 9999"/>
              <a:gd name="connsiteX137" fmla="*/ 3585 w 10008"/>
              <a:gd name="connsiteY137" fmla="*/ 5582 h 9999"/>
              <a:gd name="connsiteX138" fmla="*/ 3418 w 10008"/>
              <a:gd name="connsiteY138" fmla="*/ 5582 h 9999"/>
              <a:gd name="connsiteX139" fmla="*/ 3217 w 10008"/>
              <a:gd name="connsiteY139" fmla="*/ 5582 h 9999"/>
              <a:gd name="connsiteX140" fmla="*/ 3111 w 10008"/>
              <a:gd name="connsiteY140" fmla="*/ 5661 h 9999"/>
              <a:gd name="connsiteX141" fmla="*/ 3005 w 10008"/>
              <a:gd name="connsiteY141" fmla="*/ 5858 h 9999"/>
              <a:gd name="connsiteX142" fmla="*/ 2837 w 10008"/>
              <a:gd name="connsiteY142" fmla="*/ 5582 h 9999"/>
              <a:gd name="connsiteX143" fmla="*/ 2678 w 10008"/>
              <a:gd name="connsiteY143" fmla="*/ 4954 h 9999"/>
              <a:gd name="connsiteX144" fmla="*/ 2645 w 10008"/>
              <a:gd name="connsiteY144" fmla="*/ 5385 h 9999"/>
              <a:gd name="connsiteX145" fmla="*/ 2453 w 10008"/>
              <a:gd name="connsiteY145" fmla="*/ 5150 h 9999"/>
              <a:gd name="connsiteX146" fmla="*/ 2424 w 10008"/>
              <a:gd name="connsiteY146" fmla="*/ 5072 h 9999"/>
              <a:gd name="connsiteX147" fmla="*/ 2355 w 10008"/>
              <a:gd name="connsiteY147" fmla="*/ 4600 h 9999"/>
              <a:gd name="connsiteX148" fmla="*/ 2298 w 10008"/>
              <a:gd name="connsiteY148" fmla="*/ 5385 h 9999"/>
              <a:gd name="connsiteX149" fmla="*/ 2191 w 10008"/>
              <a:gd name="connsiteY149" fmla="*/ 5268 h 9999"/>
              <a:gd name="connsiteX150" fmla="*/ 2065 w 10008"/>
              <a:gd name="connsiteY150" fmla="*/ 4639 h 9999"/>
              <a:gd name="connsiteX151" fmla="*/ 2020 w 10008"/>
              <a:gd name="connsiteY151" fmla="*/ 5189 h 9999"/>
              <a:gd name="connsiteX152" fmla="*/ 1962 w 10008"/>
              <a:gd name="connsiteY152" fmla="*/ 5268 h 9999"/>
              <a:gd name="connsiteX153" fmla="*/ 1971 w 10008"/>
              <a:gd name="connsiteY153" fmla="*/ 5503 h 9999"/>
              <a:gd name="connsiteX154" fmla="*/ 1938 w 10008"/>
              <a:gd name="connsiteY154" fmla="*/ 5503 h 9999"/>
              <a:gd name="connsiteX155" fmla="*/ 1938 w 10008"/>
              <a:gd name="connsiteY155" fmla="*/ 5425 h 9999"/>
              <a:gd name="connsiteX156" fmla="*/ 1893 w 10008"/>
              <a:gd name="connsiteY156" fmla="*/ 4718 h 9999"/>
              <a:gd name="connsiteX157" fmla="*/ 1872 w 10008"/>
              <a:gd name="connsiteY157" fmla="*/ 5976 h 9999"/>
              <a:gd name="connsiteX158" fmla="*/ 1868 w 10008"/>
              <a:gd name="connsiteY158" fmla="*/ 5858 h 9999"/>
              <a:gd name="connsiteX159" fmla="*/ 1856 w 10008"/>
              <a:gd name="connsiteY159" fmla="*/ 5858 h 9999"/>
              <a:gd name="connsiteX160" fmla="*/ 1852 w 10008"/>
              <a:gd name="connsiteY160" fmla="*/ 5976 h 9999"/>
              <a:gd name="connsiteX161" fmla="*/ 1840 w 10008"/>
              <a:gd name="connsiteY161" fmla="*/ 5858 h 9999"/>
              <a:gd name="connsiteX162" fmla="*/ 1807 w 10008"/>
              <a:gd name="connsiteY162" fmla="*/ 5976 h 9999"/>
              <a:gd name="connsiteX163" fmla="*/ 1770 w 10008"/>
              <a:gd name="connsiteY163" fmla="*/ 5503 h 9999"/>
              <a:gd name="connsiteX164" fmla="*/ 1725 w 10008"/>
              <a:gd name="connsiteY164" fmla="*/ 5700 h 9999"/>
              <a:gd name="connsiteX165" fmla="*/ 1713 w 10008"/>
              <a:gd name="connsiteY165" fmla="*/ 5621 h 9999"/>
              <a:gd name="connsiteX166" fmla="*/ 1680 w 10008"/>
              <a:gd name="connsiteY166" fmla="*/ 5425 h 9999"/>
              <a:gd name="connsiteX167" fmla="*/ 1656 w 10008"/>
              <a:gd name="connsiteY167" fmla="*/ 5503 h 9999"/>
              <a:gd name="connsiteX168" fmla="*/ 1648 w 10008"/>
              <a:gd name="connsiteY168" fmla="*/ 5425 h 9999"/>
              <a:gd name="connsiteX169" fmla="*/ 1639 w 10008"/>
              <a:gd name="connsiteY169" fmla="*/ 5347 h 9999"/>
              <a:gd name="connsiteX170" fmla="*/ 1603 w 10008"/>
              <a:gd name="connsiteY170" fmla="*/ 5347 h 9999"/>
              <a:gd name="connsiteX171" fmla="*/ 1562 w 10008"/>
              <a:gd name="connsiteY171" fmla="*/ 5189 h 9999"/>
              <a:gd name="connsiteX172" fmla="*/ 1558 w 10008"/>
              <a:gd name="connsiteY172" fmla="*/ 5072 h 9999"/>
              <a:gd name="connsiteX173" fmla="*/ 1549 w 10008"/>
              <a:gd name="connsiteY173" fmla="*/ 5072 h 9999"/>
              <a:gd name="connsiteX174" fmla="*/ 1496 w 10008"/>
              <a:gd name="connsiteY174" fmla="*/ 4718 h 9999"/>
              <a:gd name="connsiteX175" fmla="*/ 1468 w 10008"/>
              <a:gd name="connsiteY175" fmla="*/ 4561 h 9999"/>
              <a:gd name="connsiteX176" fmla="*/ 1451 w 10008"/>
              <a:gd name="connsiteY176" fmla="*/ 4207 h 9999"/>
              <a:gd name="connsiteX177" fmla="*/ 1427 w 10008"/>
              <a:gd name="connsiteY177" fmla="*/ 4285 h 9999"/>
              <a:gd name="connsiteX178" fmla="*/ 1410 w 10008"/>
              <a:gd name="connsiteY178" fmla="*/ 4403 h 9999"/>
              <a:gd name="connsiteX179" fmla="*/ 1374 w 10008"/>
              <a:gd name="connsiteY179" fmla="*/ 4403 h 9999"/>
              <a:gd name="connsiteX180" fmla="*/ 1345 w 10008"/>
              <a:gd name="connsiteY180" fmla="*/ 4481 h 9999"/>
              <a:gd name="connsiteX181" fmla="*/ 1345 w 10008"/>
              <a:gd name="connsiteY181" fmla="*/ 4521 h 9999"/>
              <a:gd name="connsiteX182" fmla="*/ 1333 w 10008"/>
              <a:gd name="connsiteY182" fmla="*/ 4481 h 9999"/>
              <a:gd name="connsiteX183" fmla="*/ 1321 w 10008"/>
              <a:gd name="connsiteY183" fmla="*/ 4128 h 9999"/>
              <a:gd name="connsiteX184" fmla="*/ 1316 w 10008"/>
              <a:gd name="connsiteY184" fmla="*/ 4128 h 9999"/>
              <a:gd name="connsiteX185" fmla="*/ 1276 w 10008"/>
              <a:gd name="connsiteY185" fmla="*/ 3696 h 9999"/>
              <a:gd name="connsiteX186" fmla="*/ 1267 w 10008"/>
              <a:gd name="connsiteY186" fmla="*/ 3696 h 9999"/>
              <a:gd name="connsiteX187" fmla="*/ 1259 w 10008"/>
              <a:gd name="connsiteY187" fmla="*/ 3499 h 9999"/>
              <a:gd name="connsiteX188" fmla="*/ 1259 w 10008"/>
              <a:gd name="connsiteY188" fmla="*/ 3343 h 9999"/>
              <a:gd name="connsiteX189" fmla="*/ 1243 w 10008"/>
              <a:gd name="connsiteY189" fmla="*/ 3185 h 9999"/>
              <a:gd name="connsiteX190" fmla="*/ 1239 w 10008"/>
              <a:gd name="connsiteY190" fmla="*/ 2988 h 9999"/>
              <a:gd name="connsiteX191" fmla="*/ 1226 w 10008"/>
              <a:gd name="connsiteY191" fmla="*/ 2832 h 9999"/>
              <a:gd name="connsiteX192" fmla="*/ 1214 w 10008"/>
              <a:gd name="connsiteY192" fmla="*/ 2714 h 9999"/>
              <a:gd name="connsiteX193" fmla="*/ 1161 w 10008"/>
              <a:gd name="connsiteY193" fmla="*/ 2988 h 9999"/>
              <a:gd name="connsiteX194" fmla="*/ 1092 w 10008"/>
              <a:gd name="connsiteY194" fmla="*/ 3067 h 9999"/>
              <a:gd name="connsiteX195" fmla="*/ 1083 w 10008"/>
              <a:gd name="connsiteY195" fmla="*/ 2988 h 9999"/>
              <a:gd name="connsiteX196" fmla="*/ 1047 w 10008"/>
              <a:gd name="connsiteY196" fmla="*/ 2910 h 9999"/>
              <a:gd name="connsiteX197" fmla="*/ 1043 w 10008"/>
              <a:gd name="connsiteY197" fmla="*/ 2832 h 9999"/>
              <a:gd name="connsiteX198" fmla="*/ 1030 w 10008"/>
              <a:gd name="connsiteY198" fmla="*/ 2832 h 9999"/>
              <a:gd name="connsiteX199" fmla="*/ 1030 w 10008"/>
              <a:gd name="connsiteY199" fmla="*/ 2714 h 9999"/>
              <a:gd name="connsiteX200" fmla="*/ 1026 w 10008"/>
              <a:gd name="connsiteY200" fmla="*/ 2714 h 9999"/>
              <a:gd name="connsiteX201" fmla="*/ 1026 w 10008"/>
              <a:gd name="connsiteY201" fmla="*/ 2635 h 9999"/>
              <a:gd name="connsiteX202" fmla="*/ 1014 w 10008"/>
              <a:gd name="connsiteY202" fmla="*/ 2635 h 9999"/>
              <a:gd name="connsiteX203" fmla="*/ 1014 w 10008"/>
              <a:gd name="connsiteY203" fmla="*/ 2556 h 9999"/>
              <a:gd name="connsiteX204" fmla="*/ 1010 w 10008"/>
              <a:gd name="connsiteY204" fmla="*/ 2556 h 9999"/>
              <a:gd name="connsiteX205" fmla="*/ 1010 w 10008"/>
              <a:gd name="connsiteY205" fmla="*/ 2477 h 9999"/>
              <a:gd name="connsiteX206" fmla="*/ 998 w 10008"/>
              <a:gd name="connsiteY206" fmla="*/ 2477 h 9999"/>
              <a:gd name="connsiteX207" fmla="*/ 993 w 10008"/>
              <a:gd name="connsiteY207" fmla="*/ 2399 h 9999"/>
              <a:gd name="connsiteX208" fmla="*/ 969 w 10008"/>
              <a:gd name="connsiteY208" fmla="*/ 2281 h 9999"/>
              <a:gd name="connsiteX209" fmla="*/ 965 w 10008"/>
              <a:gd name="connsiteY209" fmla="*/ 2203 h 9999"/>
              <a:gd name="connsiteX210" fmla="*/ 932 w 10008"/>
              <a:gd name="connsiteY210" fmla="*/ 1928 h 9999"/>
              <a:gd name="connsiteX211" fmla="*/ 908 w 10008"/>
              <a:gd name="connsiteY211" fmla="*/ 1849 h 9999"/>
              <a:gd name="connsiteX212" fmla="*/ 904 w 10008"/>
              <a:gd name="connsiteY212" fmla="*/ 1770 h 9999"/>
              <a:gd name="connsiteX213" fmla="*/ 887 w 10008"/>
              <a:gd name="connsiteY213" fmla="*/ 1692 h 9999"/>
              <a:gd name="connsiteX214" fmla="*/ 875 w 10008"/>
              <a:gd name="connsiteY214" fmla="*/ 1613 h 9999"/>
              <a:gd name="connsiteX215" fmla="*/ 863 w 10008"/>
              <a:gd name="connsiteY215" fmla="*/ 1613 h 9999"/>
              <a:gd name="connsiteX216" fmla="*/ 859 w 10008"/>
              <a:gd name="connsiteY216" fmla="*/ 1495 h 9999"/>
              <a:gd name="connsiteX217" fmla="*/ 809 w 10008"/>
              <a:gd name="connsiteY217" fmla="*/ 1338 h 9999"/>
              <a:gd name="connsiteX218" fmla="*/ 801 w 10008"/>
              <a:gd name="connsiteY218" fmla="*/ 1259 h 9999"/>
              <a:gd name="connsiteX219" fmla="*/ 797 w 10008"/>
              <a:gd name="connsiteY219" fmla="*/ 1259 h 9999"/>
              <a:gd name="connsiteX220" fmla="*/ 777 w 10008"/>
              <a:gd name="connsiteY220" fmla="*/ 1063 h 9999"/>
              <a:gd name="connsiteX221" fmla="*/ 715 w 10008"/>
              <a:gd name="connsiteY221" fmla="*/ 984 h 9999"/>
              <a:gd name="connsiteX222" fmla="*/ 687 w 10008"/>
              <a:gd name="connsiteY222" fmla="*/ 827 h 9999"/>
              <a:gd name="connsiteX223" fmla="*/ 679 w 10008"/>
              <a:gd name="connsiteY223" fmla="*/ 709 h 9999"/>
              <a:gd name="connsiteX224" fmla="*/ 654 w 10008"/>
              <a:gd name="connsiteY224" fmla="*/ 709 h 9999"/>
              <a:gd name="connsiteX225" fmla="*/ 593 w 10008"/>
              <a:gd name="connsiteY225" fmla="*/ 631 h 9999"/>
              <a:gd name="connsiteX226" fmla="*/ 564 w 10008"/>
              <a:gd name="connsiteY226" fmla="*/ 355 h 9999"/>
              <a:gd name="connsiteX227" fmla="*/ 540 w 10008"/>
              <a:gd name="connsiteY227" fmla="*/ 41 h 9999"/>
              <a:gd name="connsiteX228" fmla="*/ 429 w 10008"/>
              <a:gd name="connsiteY228" fmla="*/ 120 h 9999"/>
              <a:gd name="connsiteX229" fmla="*/ 409 w 10008"/>
              <a:gd name="connsiteY229" fmla="*/ 355 h 9999"/>
              <a:gd name="connsiteX230" fmla="*/ 380 w 10008"/>
              <a:gd name="connsiteY230" fmla="*/ 355 h 9999"/>
              <a:gd name="connsiteX231" fmla="*/ 348 w 10008"/>
              <a:gd name="connsiteY231" fmla="*/ 552 h 9999"/>
              <a:gd name="connsiteX232" fmla="*/ 327 w 10008"/>
              <a:gd name="connsiteY232" fmla="*/ 473 h 9999"/>
              <a:gd name="connsiteX233" fmla="*/ 274 w 10008"/>
              <a:gd name="connsiteY233" fmla="*/ 473 h 9999"/>
              <a:gd name="connsiteX234" fmla="*/ 258 w 10008"/>
              <a:gd name="connsiteY234" fmla="*/ 473 h 9999"/>
              <a:gd name="connsiteX235" fmla="*/ 245 w 10008"/>
              <a:gd name="connsiteY235" fmla="*/ 355 h 9999"/>
              <a:gd name="connsiteX236" fmla="*/ 233 w 10008"/>
              <a:gd name="connsiteY236" fmla="*/ 473 h 9999"/>
              <a:gd name="connsiteX237" fmla="*/ 229 w 10008"/>
              <a:gd name="connsiteY237" fmla="*/ 277 h 9999"/>
              <a:gd name="connsiteX238" fmla="*/ 217 w 10008"/>
              <a:gd name="connsiteY238" fmla="*/ 277 h 9999"/>
              <a:gd name="connsiteX239" fmla="*/ 213 w 10008"/>
              <a:gd name="connsiteY239" fmla="*/ 198 h 9999"/>
              <a:gd name="connsiteX240" fmla="*/ 200 w 10008"/>
              <a:gd name="connsiteY240" fmla="*/ 198 h 9999"/>
              <a:gd name="connsiteX241" fmla="*/ 57 w 10008"/>
              <a:gd name="connsiteY241" fmla="*/ 198 h 9999"/>
              <a:gd name="connsiteX242" fmla="*/ 49 w 10008"/>
              <a:gd name="connsiteY242" fmla="*/ 198 h 9999"/>
              <a:gd name="connsiteX243" fmla="*/ 41 w 10008"/>
              <a:gd name="connsiteY243" fmla="*/ 277 h 9999"/>
              <a:gd name="connsiteX244" fmla="*/ 0 w 10008"/>
              <a:gd name="connsiteY244" fmla="*/ 277 h 9999"/>
              <a:gd name="connsiteX245" fmla="*/ 0 w 10008"/>
              <a:gd name="connsiteY245" fmla="*/ 709 h 9999"/>
              <a:gd name="connsiteX246" fmla="*/ 0 w 10008"/>
              <a:gd name="connsiteY246" fmla="*/ 5150 h 9999"/>
              <a:gd name="connsiteX247" fmla="*/ 119 w 10008"/>
              <a:gd name="connsiteY247" fmla="*/ 4992 h 9999"/>
              <a:gd name="connsiteX248" fmla="*/ 184 w 10008"/>
              <a:gd name="connsiteY248" fmla="*/ 4914 h 9999"/>
              <a:gd name="connsiteX249" fmla="*/ 290 w 10008"/>
              <a:gd name="connsiteY249" fmla="*/ 4718 h 9999"/>
              <a:gd name="connsiteX250" fmla="*/ 446 w 10008"/>
              <a:gd name="connsiteY250" fmla="*/ 5229 h 9999"/>
              <a:gd name="connsiteX251" fmla="*/ 523 w 10008"/>
              <a:gd name="connsiteY251" fmla="*/ 6289 h 9999"/>
              <a:gd name="connsiteX252" fmla="*/ 732 w 10008"/>
              <a:gd name="connsiteY252" fmla="*/ 6447 h 9999"/>
              <a:gd name="connsiteX253" fmla="*/ 809 w 10008"/>
              <a:gd name="connsiteY253" fmla="*/ 6761 h 9999"/>
              <a:gd name="connsiteX254" fmla="*/ 920 w 10008"/>
              <a:gd name="connsiteY254" fmla="*/ 7351 h 9999"/>
              <a:gd name="connsiteX255" fmla="*/ 1047 w 10008"/>
              <a:gd name="connsiteY255" fmla="*/ 6761 h 9999"/>
              <a:gd name="connsiteX256" fmla="*/ 1157 w 10008"/>
              <a:gd name="connsiteY256" fmla="*/ 7036 h 9999"/>
              <a:gd name="connsiteX257" fmla="*/ 1284 w 10008"/>
              <a:gd name="connsiteY257" fmla="*/ 7193 h 9999"/>
              <a:gd name="connsiteX258" fmla="*/ 1476 w 10008"/>
              <a:gd name="connsiteY258" fmla="*/ 6879 h 9999"/>
              <a:gd name="connsiteX259" fmla="*/ 1541 w 10008"/>
              <a:gd name="connsiteY259" fmla="*/ 7744 h 9999"/>
              <a:gd name="connsiteX260" fmla="*/ 1619 w 10008"/>
              <a:gd name="connsiteY260" fmla="*/ 8136 h 9999"/>
              <a:gd name="connsiteX261" fmla="*/ 1684 w 10008"/>
              <a:gd name="connsiteY261" fmla="*/ 7862 h 9999"/>
              <a:gd name="connsiteX262" fmla="*/ 1754 w 10008"/>
              <a:gd name="connsiteY262" fmla="*/ 8018 h 9999"/>
              <a:gd name="connsiteX263" fmla="*/ 1889 w 10008"/>
              <a:gd name="connsiteY263" fmla="*/ 7625 h 9999"/>
              <a:gd name="connsiteX264" fmla="*/ 1999 w 10008"/>
              <a:gd name="connsiteY264" fmla="*/ 6879 h 9999"/>
              <a:gd name="connsiteX265" fmla="*/ 2052 w 10008"/>
              <a:gd name="connsiteY265" fmla="*/ 7429 h 9999"/>
              <a:gd name="connsiteX266" fmla="*/ 2167 w 10008"/>
              <a:gd name="connsiteY266" fmla="*/ 6722 h 9999"/>
              <a:gd name="connsiteX267" fmla="*/ 2179 w 10008"/>
              <a:gd name="connsiteY267" fmla="*/ 6840 h 9999"/>
              <a:gd name="connsiteX268" fmla="*/ 2294 w 10008"/>
              <a:gd name="connsiteY268" fmla="*/ 7547 h 9999"/>
              <a:gd name="connsiteX269" fmla="*/ 2367 w 10008"/>
              <a:gd name="connsiteY269" fmla="*/ 8294 h 9999"/>
              <a:gd name="connsiteX270" fmla="*/ 2408 w 10008"/>
              <a:gd name="connsiteY270" fmla="*/ 8726 h 9999"/>
              <a:gd name="connsiteX271" fmla="*/ 2433 w 10008"/>
              <a:gd name="connsiteY271" fmla="*/ 8883 h 9999"/>
              <a:gd name="connsiteX272" fmla="*/ 2453 w 10008"/>
              <a:gd name="connsiteY272" fmla="*/ 9080 h 9999"/>
              <a:gd name="connsiteX273" fmla="*/ 2527 w 10008"/>
              <a:gd name="connsiteY273" fmla="*/ 8962 h 9999"/>
              <a:gd name="connsiteX274" fmla="*/ 2539 w 10008"/>
              <a:gd name="connsiteY274" fmla="*/ 8765 h 9999"/>
              <a:gd name="connsiteX275" fmla="*/ 2563 w 10008"/>
              <a:gd name="connsiteY275" fmla="*/ 9040 h 9999"/>
              <a:gd name="connsiteX276" fmla="*/ 2596 w 10008"/>
              <a:gd name="connsiteY276" fmla="*/ 8962 h 9999"/>
              <a:gd name="connsiteX277" fmla="*/ 2612 w 10008"/>
              <a:gd name="connsiteY277" fmla="*/ 8687 h 9999"/>
              <a:gd name="connsiteX278" fmla="*/ 2645 w 10008"/>
              <a:gd name="connsiteY278" fmla="*/ 8962 h 9999"/>
              <a:gd name="connsiteX279" fmla="*/ 2657 w 10008"/>
              <a:gd name="connsiteY279" fmla="*/ 9119 h 9999"/>
              <a:gd name="connsiteX280" fmla="*/ 2670 w 10008"/>
              <a:gd name="connsiteY280" fmla="*/ 8962 h 9999"/>
              <a:gd name="connsiteX281" fmla="*/ 2715 w 10008"/>
              <a:gd name="connsiteY281" fmla="*/ 9040 h 9999"/>
              <a:gd name="connsiteX282" fmla="*/ 2719 w 10008"/>
              <a:gd name="connsiteY282" fmla="*/ 8962 h 9999"/>
              <a:gd name="connsiteX283" fmla="*/ 2747 w 10008"/>
              <a:gd name="connsiteY283" fmla="*/ 9119 h 9999"/>
              <a:gd name="connsiteX284" fmla="*/ 2817 w 10008"/>
              <a:gd name="connsiteY284" fmla="*/ 8844 h 9999"/>
              <a:gd name="connsiteX285" fmla="*/ 2829 w 10008"/>
              <a:gd name="connsiteY285" fmla="*/ 8687 h 9999"/>
              <a:gd name="connsiteX286" fmla="*/ 2841 w 10008"/>
              <a:gd name="connsiteY286" fmla="*/ 8687 h 9999"/>
              <a:gd name="connsiteX287" fmla="*/ 2870 w 10008"/>
              <a:gd name="connsiteY287" fmla="*/ 8529 h 9999"/>
              <a:gd name="connsiteX288" fmla="*/ 2886 w 10008"/>
              <a:gd name="connsiteY288" fmla="*/ 8529 h 9999"/>
              <a:gd name="connsiteX289" fmla="*/ 2931 w 10008"/>
              <a:gd name="connsiteY289" fmla="*/ 8411 h 9999"/>
              <a:gd name="connsiteX290" fmla="*/ 2948 w 10008"/>
              <a:gd name="connsiteY290" fmla="*/ 8333 h 9999"/>
              <a:gd name="connsiteX291" fmla="*/ 2980 w 10008"/>
              <a:gd name="connsiteY291" fmla="*/ 8058 h 9999"/>
              <a:gd name="connsiteX292" fmla="*/ 2997 w 10008"/>
              <a:gd name="connsiteY292" fmla="*/ 8058 h 9999"/>
              <a:gd name="connsiteX293" fmla="*/ 3029 w 10008"/>
              <a:gd name="connsiteY293" fmla="*/ 8058 h 9999"/>
              <a:gd name="connsiteX294" fmla="*/ 3054 w 10008"/>
              <a:gd name="connsiteY294" fmla="*/ 8176 h 9999"/>
              <a:gd name="connsiteX295" fmla="*/ 3087 w 10008"/>
              <a:gd name="connsiteY295" fmla="*/ 8176 h 9999"/>
              <a:gd name="connsiteX296" fmla="*/ 3115 w 10008"/>
              <a:gd name="connsiteY296" fmla="*/ 8254 h 9999"/>
              <a:gd name="connsiteX297" fmla="*/ 3189 w 10008"/>
              <a:gd name="connsiteY297" fmla="*/ 8058 h 9999"/>
              <a:gd name="connsiteX298" fmla="*/ 3222 w 10008"/>
              <a:gd name="connsiteY298" fmla="*/ 8176 h 9999"/>
              <a:gd name="connsiteX299" fmla="*/ 3250 w 10008"/>
              <a:gd name="connsiteY299" fmla="*/ 7822 h 9999"/>
              <a:gd name="connsiteX300" fmla="*/ 3316 w 10008"/>
              <a:gd name="connsiteY300" fmla="*/ 8254 h 9999"/>
              <a:gd name="connsiteX301" fmla="*/ 3316 w 10008"/>
              <a:gd name="connsiteY301" fmla="*/ 8176 h 9999"/>
              <a:gd name="connsiteX302" fmla="*/ 3312 w 10008"/>
              <a:gd name="connsiteY302" fmla="*/ 8058 h 9999"/>
              <a:gd name="connsiteX303" fmla="*/ 3361 w 10008"/>
              <a:gd name="connsiteY303" fmla="*/ 7900 h 9999"/>
              <a:gd name="connsiteX304" fmla="*/ 3365 w 10008"/>
              <a:gd name="connsiteY304" fmla="*/ 7980 h 9999"/>
              <a:gd name="connsiteX305" fmla="*/ 3381 w 10008"/>
              <a:gd name="connsiteY305" fmla="*/ 7744 h 9999"/>
              <a:gd name="connsiteX306" fmla="*/ 3463 w 10008"/>
              <a:gd name="connsiteY306" fmla="*/ 8097 h 9999"/>
              <a:gd name="connsiteX307" fmla="*/ 3475 w 10008"/>
              <a:gd name="connsiteY307" fmla="*/ 9080 h 9999"/>
              <a:gd name="connsiteX308" fmla="*/ 3520 w 10008"/>
              <a:gd name="connsiteY308" fmla="*/ 8529 h 9999"/>
              <a:gd name="connsiteX309" fmla="*/ 3639 w 10008"/>
              <a:gd name="connsiteY309" fmla="*/ 8804 h 9999"/>
              <a:gd name="connsiteX310" fmla="*/ 3716 w 10008"/>
              <a:gd name="connsiteY310" fmla="*/ 8647 h 9999"/>
              <a:gd name="connsiteX311" fmla="*/ 3733 w 10008"/>
              <a:gd name="connsiteY311" fmla="*/ 8529 h 9999"/>
              <a:gd name="connsiteX312" fmla="*/ 3745 w 10008"/>
              <a:gd name="connsiteY312" fmla="*/ 8529 h 9999"/>
              <a:gd name="connsiteX313" fmla="*/ 3749 w 10008"/>
              <a:gd name="connsiteY313" fmla="*/ 8647 h 9999"/>
              <a:gd name="connsiteX314" fmla="*/ 3765 w 10008"/>
              <a:gd name="connsiteY314" fmla="*/ 8529 h 9999"/>
              <a:gd name="connsiteX315" fmla="*/ 3765 w 10008"/>
              <a:gd name="connsiteY315" fmla="*/ 8647 h 9999"/>
              <a:gd name="connsiteX316" fmla="*/ 3806 w 10008"/>
              <a:gd name="connsiteY316" fmla="*/ 8647 h 9999"/>
              <a:gd name="connsiteX317" fmla="*/ 3827 w 10008"/>
              <a:gd name="connsiteY317" fmla="*/ 8804 h 9999"/>
              <a:gd name="connsiteX318" fmla="*/ 3839 w 10008"/>
              <a:gd name="connsiteY318" fmla="*/ 8647 h 9999"/>
              <a:gd name="connsiteX319" fmla="*/ 3855 w 10008"/>
              <a:gd name="connsiteY319" fmla="*/ 9002 h 9999"/>
              <a:gd name="connsiteX320" fmla="*/ 3859 w 10008"/>
              <a:gd name="connsiteY320" fmla="*/ 9002 h 9999"/>
              <a:gd name="connsiteX321" fmla="*/ 3872 w 10008"/>
              <a:gd name="connsiteY321" fmla="*/ 8883 h 9999"/>
              <a:gd name="connsiteX322" fmla="*/ 3888 w 10008"/>
              <a:gd name="connsiteY322" fmla="*/ 9002 h 9999"/>
              <a:gd name="connsiteX323" fmla="*/ 3900 w 10008"/>
              <a:gd name="connsiteY323" fmla="*/ 8883 h 9999"/>
              <a:gd name="connsiteX324" fmla="*/ 3900 w 10008"/>
              <a:gd name="connsiteY324" fmla="*/ 9002 h 9999"/>
              <a:gd name="connsiteX325" fmla="*/ 3962 w 10008"/>
              <a:gd name="connsiteY325" fmla="*/ 9002 h 9999"/>
              <a:gd name="connsiteX326" fmla="*/ 3978 w 10008"/>
              <a:gd name="connsiteY326" fmla="*/ 9158 h 9999"/>
              <a:gd name="connsiteX327" fmla="*/ 3994 w 10008"/>
              <a:gd name="connsiteY327" fmla="*/ 9080 h 9999"/>
              <a:gd name="connsiteX328" fmla="*/ 4052 w 10008"/>
              <a:gd name="connsiteY328" fmla="*/ 9002 h 9999"/>
              <a:gd name="connsiteX329" fmla="*/ 4072 w 10008"/>
              <a:gd name="connsiteY329" fmla="*/ 8883 h 9999"/>
              <a:gd name="connsiteX330" fmla="*/ 4080 w 10008"/>
              <a:gd name="connsiteY330" fmla="*/ 9002 h 9999"/>
              <a:gd name="connsiteX331" fmla="*/ 4088 w 10008"/>
              <a:gd name="connsiteY331" fmla="*/ 9002 h 9999"/>
              <a:gd name="connsiteX332" fmla="*/ 4105 w 10008"/>
              <a:gd name="connsiteY332" fmla="*/ 9080 h 9999"/>
              <a:gd name="connsiteX333" fmla="*/ 4129 w 10008"/>
              <a:gd name="connsiteY333" fmla="*/ 8883 h 9999"/>
              <a:gd name="connsiteX334" fmla="*/ 4146 w 10008"/>
              <a:gd name="connsiteY334" fmla="*/ 9080 h 9999"/>
              <a:gd name="connsiteX335" fmla="*/ 4158 w 10008"/>
              <a:gd name="connsiteY335" fmla="*/ 8804 h 9999"/>
              <a:gd name="connsiteX336" fmla="*/ 4162 w 10008"/>
              <a:gd name="connsiteY336" fmla="*/ 8726 h 9999"/>
              <a:gd name="connsiteX337" fmla="*/ 4170 w 10008"/>
              <a:gd name="connsiteY337" fmla="*/ 8569 h 9999"/>
              <a:gd name="connsiteX338" fmla="*/ 4191 w 10008"/>
              <a:gd name="connsiteY338" fmla="*/ 8726 h 9999"/>
              <a:gd name="connsiteX339" fmla="*/ 4215 w 10008"/>
              <a:gd name="connsiteY339" fmla="*/ 9080 h 9999"/>
              <a:gd name="connsiteX340" fmla="*/ 4285 w 10008"/>
              <a:gd name="connsiteY340" fmla="*/ 9002 h 9999"/>
              <a:gd name="connsiteX341" fmla="*/ 4334 w 10008"/>
              <a:gd name="connsiteY341" fmla="*/ 8569 h 9999"/>
              <a:gd name="connsiteX342" fmla="*/ 4391 w 10008"/>
              <a:gd name="connsiteY342" fmla="*/ 9080 h 9999"/>
              <a:gd name="connsiteX343" fmla="*/ 4571 w 10008"/>
              <a:gd name="connsiteY343" fmla="*/ 8765 h 9999"/>
              <a:gd name="connsiteX344" fmla="*/ 4673 w 10008"/>
              <a:gd name="connsiteY344" fmla="*/ 9984 h 9999"/>
              <a:gd name="connsiteX345" fmla="*/ 4751 w 10008"/>
              <a:gd name="connsiteY345" fmla="*/ 9748 h 9999"/>
              <a:gd name="connsiteX346" fmla="*/ 4783 w 10008"/>
              <a:gd name="connsiteY346" fmla="*/ 9748 h 9999"/>
              <a:gd name="connsiteX347" fmla="*/ 4881 w 10008"/>
              <a:gd name="connsiteY347" fmla="*/ 9748 h 9999"/>
              <a:gd name="connsiteX348" fmla="*/ 4935 w 10008"/>
              <a:gd name="connsiteY348" fmla="*/ 9748 h 9999"/>
              <a:gd name="connsiteX349" fmla="*/ 4975 w 10008"/>
              <a:gd name="connsiteY349" fmla="*/ 9198 h 9999"/>
              <a:gd name="connsiteX350" fmla="*/ 4984 w 10008"/>
              <a:gd name="connsiteY350" fmla="*/ 9158 h 9999"/>
              <a:gd name="connsiteX351" fmla="*/ 5030 w 10008"/>
              <a:gd name="connsiteY351" fmla="*/ 9748 h 9999"/>
              <a:gd name="connsiteX352" fmla="*/ 5156 w 10008"/>
              <a:gd name="connsiteY352" fmla="*/ 9511 h 9999"/>
              <a:gd name="connsiteX353" fmla="*/ 5181 w 10008"/>
              <a:gd name="connsiteY353" fmla="*/ 9748 h 9999"/>
              <a:gd name="connsiteX354" fmla="*/ 5230 w 10008"/>
              <a:gd name="connsiteY354" fmla="*/ 9158 h 9999"/>
              <a:gd name="connsiteX355" fmla="*/ 5234 w 10008"/>
              <a:gd name="connsiteY355" fmla="*/ 9119 h 9999"/>
              <a:gd name="connsiteX356" fmla="*/ 5271 w 10008"/>
              <a:gd name="connsiteY356" fmla="*/ 9591 h 9999"/>
              <a:gd name="connsiteX357" fmla="*/ 5344 w 10008"/>
              <a:gd name="connsiteY357" fmla="*/ 9276 h 9999"/>
              <a:gd name="connsiteX358" fmla="*/ 5406 w 10008"/>
              <a:gd name="connsiteY358" fmla="*/ 9669 h 9999"/>
              <a:gd name="connsiteX359" fmla="*/ 5369 w 10008"/>
              <a:gd name="connsiteY359" fmla="*/ 9080 h 9999"/>
              <a:gd name="connsiteX360" fmla="*/ 5475 w 10008"/>
              <a:gd name="connsiteY360" fmla="*/ 8962 h 9999"/>
              <a:gd name="connsiteX361" fmla="*/ 5504 w 10008"/>
              <a:gd name="connsiteY361" fmla="*/ 8647 h 9999"/>
              <a:gd name="connsiteX362" fmla="*/ 5528 w 10008"/>
              <a:gd name="connsiteY362" fmla="*/ 8569 h 9999"/>
              <a:gd name="connsiteX363" fmla="*/ 5541 w 10008"/>
              <a:gd name="connsiteY363" fmla="*/ 8529 h 9999"/>
              <a:gd name="connsiteX364" fmla="*/ 5565 w 10008"/>
              <a:gd name="connsiteY364" fmla="*/ 8491 h 9999"/>
              <a:gd name="connsiteX365" fmla="*/ 5577 w 10008"/>
              <a:gd name="connsiteY365" fmla="*/ 8529 h 9999"/>
              <a:gd name="connsiteX366" fmla="*/ 5590 w 10008"/>
              <a:gd name="connsiteY366" fmla="*/ 8647 h 9999"/>
              <a:gd name="connsiteX367" fmla="*/ 5590 w 10008"/>
              <a:gd name="connsiteY367" fmla="*/ 8569 h 9999"/>
              <a:gd name="connsiteX368" fmla="*/ 5635 w 10008"/>
              <a:gd name="connsiteY368" fmla="*/ 8765 h 9999"/>
              <a:gd name="connsiteX369" fmla="*/ 5729 w 10008"/>
              <a:gd name="connsiteY369" fmla="*/ 9433 h 9999"/>
              <a:gd name="connsiteX370" fmla="*/ 5737 w 10008"/>
              <a:gd name="connsiteY370" fmla="*/ 8844 h 9999"/>
              <a:gd name="connsiteX371" fmla="*/ 5766 w 10008"/>
              <a:gd name="connsiteY371" fmla="*/ 8765 h 9999"/>
              <a:gd name="connsiteX372" fmla="*/ 5774 w 10008"/>
              <a:gd name="connsiteY372" fmla="*/ 8215 h 9999"/>
              <a:gd name="connsiteX373" fmla="*/ 5790 w 10008"/>
              <a:gd name="connsiteY373" fmla="*/ 8373 h 9999"/>
              <a:gd name="connsiteX374" fmla="*/ 5819 w 10008"/>
              <a:gd name="connsiteY374" fmla="*/ 8294 h 9999"/>
              <a:gd name="connsiteX375" fmla="*/ 5905 w 10008"/>
              <a:gd name="connsiteY375" fmla="*/ 8373 h 9999"/>
              <a:gd name="connsiteX376" fmla="*/ 5917 w 10008"/>
              <a:gd name="connsiteY376" fmla="*/ 8647 h 9999"/>
              <a:gd name="connsiteX377" fmla="*/ 5978 w 10008"/>
              <a:gd name="connsiteY377" fmla="*/ 8922 h 9999"/>
              <a:gd name="connsiteX378" fmla="*/ 5994 w 10008"/>
              <a:gd name="connsiteY378" fmla="*/ 8922 h 9999"/>
              <a:gd name="connsiteX379" fmla="*/ 6031 w 10008"/>
              <a:gd name="connsiteY379" fmla="*/ 9080 h 9999"/>
              <a:gd name="connsiteX380" fmla="*/ 6064 w 10008"/>
              <a:gd name="connsiteY380" fmla="*/ 9080 h 9999"/>
              <a:gd name="connsiteX381" fmla="*/ 6097 w 10008"/>
              <a:gd name="connsiteY381" fmla="*/ 9158 h 9999"/>
              <a:gd name="connsiteX382" fmla="*/ 6117 w 10008"/>
              <a:gd name="connsiteY382" fmla="*/ 9276 h 9999"/>
              <a:gd name="connsiteX383" fmla="*/ 6215 w 10008"/>
              <a:gd name="connsiteY383" fmla="*/ 9002 h 9999"/>
              <a:gd name="connsiteX384" fmla="*/ 6236 w 10008"/>
              <a:gd name="connsiteY384" fmla="*/ 8647 h 9999"/>
              <a:gd name="connsiteX385" fmla="*/ 6268 w 10008"/>
              <a:gd name="connsiteY385" fmla="*/ 8804 h 9999"/>
              <a:gd name="connsiteX386" fmla="*/ 6285 w 10008"/>
              <a:gd name="connsiteY386" fmla="*/ 8922 h 9999"/>
              <a:gd name="connsiteX387" fmla="*/ 6297 w 10008"/>
              <a:gd name="connsiteY387" fmla="*/ 8804 h 9999"/>
              <a:gd name="connsiteX388" fmla="*/ 6330 w 10008"/>
              <a:gd name="connsiteY388" fmla="*/ 8922 h 9999"/>
              <a:gd name="connsiteX389" fmla="*/ 6354 w 10008"/>
              <a:gd name="connsiteY389" fmla="*/ 9080 h 9999"/>
              <a:gd name="connsiteX390" fmla="*/ 6362 w 10008"/>
              <a:gd name="connsiteY390" fmla="*/ 9002 h 9999"/>
              <a:gd name="connsiteX391" fmla="*/ 6391 w 10008"/>
              <a:gd name="connsiteY391" fmla="*/ 9355 h 9999"/>
              <a:gd name="connsiteX392" fmla="*/ 6432 w 10008"/>
              <a:gd name="connsiteY392" fmla="*/ 9158 h 9999"/>
              <a:gd name="connsiteX393" fmla="*/ 6481 w 10008"/>
              <a:gd name="connsiteY393" fmla="*/ 9276 h 9999"/>
              <a:gd name="connsiteX394" fmla="*/ 6567 w 10008"/>
              <a:gd name="connsiteY394" fmla="*/ 8726 h 9999"/>
              <a:gd name="connsiteX395" fmla="*/ 6591 w 10008"/>
              <a:gd name="connsiteY395" fmla="*/ 8922 h 9999"/>
              <a:gd name="connsiteX396" fmla="*/ 6628 w 10008"/>
              <a:gd name="connsiteY396" fmla="*/ 9355 h 9999"/>
              <a:gd name="connsiteX397" fmla="*/ 6661 w 10008"/>
              <a:gd name="connsiteY397" fmla="*/ 9355 h 9999"/>
              <a:gd name="connsiteX398" fmla="*/ 6661 w 10008"/>
              <a:gd name="connsiteY398" fmla="*/ 9276 h 9999"/>
              <a:gd name="connsiteX399" fmla="*/ 6694 w 10008"/>
              <a:gd name="connsiteY399" fmla="*/ 9276 h 9999"/>
              <a:gd name="connsiteX400" fmla="*/ 6706 w 10008"/>
              <a:gd name="connsiteY400" fmla="*/ 9276 h 9999"/>
              <a:gd name="connsiteX401" fmla="*/ 6710 w 10008"/>
              <a:gd name="connsiteY401" fmla="*/ 9158 h 9999"/>
              <a:gd name="connsiteX402" fmla="*/ 6726 w 10008"/>
              <a:gd name="connsiteY402" fmla="*/ 9276 h 9999"/>
              <a:gd name="connsiteX403" fmla="*/ 6751 w 10008"/>
              <a:gd name="connsiteY403" fmla="*/ 9158 h 9999"/>
              <a:gd name="connsiteX404" fmla="*/ 6927 w 10008"/>
              <a:gd name="connsiteY404" fmla="*/ 9158 h 9999"/>
              <a:gd name="connsiteX405" fmla="*/ 6955 w 10008"/>
              <a:gd name="connsiteY405" fmla="*/ 8569 h 9999"/>
              <a:gd name="connsiteX406" fmla="*/ 7000 w 10008"/>
              <a:gd name="connsiteY406" fmla="*/ 8491 h 9999"/>
              <a:gd name="connsiteX407" fmla="*/ 7033 w 10008"/>
              <a:gd name="connsiteY407" fmla="*/ 8294 h 9999"/>
              <a:gd name="connsiteX408" fmla="*/ 7037 w 10008"/>
              <a:gd name="connsiteY408" fmla="*/ 8215 h 9999"/>
              <a:gd name="connsiteX409" fmla="*/ 7119 w 10008"/>
              <a:gd name="connsiteY409" fmla="*/ 8254 h 9999"/>
              <a:gd name="connsiteX410" fmla="*/ 7139 w 10008"/>
              <a:gd name="connsiteY410" fmla="*/ 8294 h 9999"/>
              <a:gd name="connsiteX411" fmla="*/ 7180 w 10008"/>
              <a:gd name="connsiteY411" fmla="*/ 8215 h 9999"/>
              <a:gd name="connsiteX412" fmla="*/ 7184 w 10008"/>
              <a:gd name="connsiteY412" fmla="*/ 8215 h 9999"/>
              <a:gd name="connsiteX413" fmla="*/ 7184 w 10008"/>
              <a:gd name="connsiteY413" fmla="*/ 8136 h 9999"/>
              <a:gd name="connsiteX414" fmla="*/ 7241 w 10008"/>
              <a:gd name="connsiteY414" fmla="*/ 8018 h 9999"/>
              <a:gd name="connsiteX415" fmla="*/ 7278 w 10008"/>
              <a:gd name="connsiteY415" fmla="*/ 8018 h 9999"/>
              <a:gd name="connsiteX416" fmla="*/ 7315 w 10008"/>
              <a:gd name="connsiteY416" fmla="*/ 8097 h 9999"/>
              <a:gd name="connsiteX417" fmla="*/ 7335 w 10008"/>
              <a:gd name="connsiteY417" fmla="*/ 8333 h 9999"/>
              <a:gd name="connsiteX418" fmla="*/ 7368 w 10008"/>
              <a:gd name="connsiteY418" fmla="*/ 8018 h 9999"/>
              <a:gd name="connsiteX419" fmla="*/ 7503 w 10008"/>
              <a:gd name="connsiteY419" fmla="*/ 7587 h 9999"/>
              <a:gd name="connsiteX420" fmla="*/ 7568 w 10008"/>
              <a:gd name="connsiteY420" fmla="*/ 7665 h 9999"/>
              <a:gd name="connsiteX421" fmla="*/ 7618 w 10008"/>
              <a:gd name="connsiteY421" fmla="*/ 7429 h 9999"/>
              <a:gd name="connsiteX422" fmla="*/ 7626 w 10008"/>
              <a:gd name="connsiteY422" fmla="*/ 7390 h 9999"/>
              <a:gd name="connsiteX423" fmla="*/ 7699 w 10008"/>
              <a:gd name="connsiteY423" fmla="*/ 7547 h 9999"/>
              <a:gd name="connsiteX424" fmla="*/ 7740 w 10008"/>
              <a:gd name="connsiteY424" fmla="*/ 7311 h 9999"/>
              <a:gd name="connsiteX425" fmla="*/ 7789 w 10008"/>
              <a:gd name="connsiteY425" fmla="*/ 7547 h 9999"/>
              <a:gd name="connsiteX426" fmla="*/ 7851 w 10008"/>
              <a:gd name="connsiteY426" fmla="*/ 7272 h 9999"/>
              <a:gd name="connsiteX427" fmla="*/ 7891 w 10008"/>
              <a:gd name="connsiteY427" fmla="*/ 6879 h 9999"/>
              <a:gd name="connsiteX428" fmla="*/ 7920 w 10008"/>
              <a:gd name="connsiteY428" fmla="*/ 6996 h 9999"/>
              <a:gd name="connsiteX429" fmla="*/ 7953 w 10008"/>
              <a:gd name="connsiteY429" fmla="*/ 6643 h 9999"/>
              <a:gd name="connsiteX430" fmla="*/ 8006 w 10008"/>
              <a:gd name="connsiteY430" fmla="*/ 6368 h 9999"/>
              <a:gd name="connsiteX431" fmla="*/ 8059 w 10008"/>
              <a:gd name="connsiteY431" fmla="*/ 6368 h 9999"/>
              <a:gd name="connsiteX432" fmla="*/ 8104 w 10008"/>
              <a:gd name="connsiteY432" fmla="*/ 6093 h 9999"/>
              <a:gd name="connsiteX433" fmla="*/ 8190 w 10008"/>
              <a:gd name="connsiteY433" fmla="*/ 5425 h 9999"/>
              <a:gd name="connsiteX434" fmla="*/ 8218 w 10008"/>
              <a:gd name="connsiteY434" fmla="*/ 5582 h 9999"/>
              <a:gd name="connsiteX435" fmla="*/ 8251 w 10008"/>
              <a:gd name="connsiteY435" fmla="*/ 5229 h 9999"/>
              <a:gd name="connsiteX436" fmla="*/ 8292 w 10008"/>
              <a:gd name="connsiteY436" fmla="*/ 5229 h 9999"/>
              <a:gd name="connsiteX437" fmla="*/ 8398 w 10008"/>
              <a:gd name="connsiteY437" fmla="*/ 4954 h 9999"/>
              <a:gd name="connsiteX438" fmla="*/ 8460 w 10008"/>
              <a:gd name="connsiteY438" fmla="*/ 4678 h 9999"/>
              <a:gd name="connsiteX439" fmla="*/ 8476 w 10008"/>
              <a:gd name="connsiteY439" fmla="*/ 4836 h 9999"/>
              <a:gd name="connsiteX440" fmla="*/ 8492 w 10008"/>
              <a:gd name="connsiteY440" fmla="*/ 4796 h 9999"/>
              <a:gd name="connsiteX441" fmla="*/ 8517 w 10008"/>
              <a:gd name="connsiteY441" fmla="*/ 4836 h 9999"/>
              <a:gd name="connsiteX442" fmla="*/ 8541 w 10008"/>
              <a:gd name="connsiteY442" fmla="*/ 4521 h 9999"/>
              <a:gd name="connsiteX443" fmla="*/ 8599 w 10008"/>
              <a:gd name="connsiteY443" fmla="*/ 4521 h 9999"/>
              <a:gd name="connsiteX444" fmla="*/ 8599 w 10008"/>
              <a:gd name="connsiteY444" fmla="*/ 4364 h 9999"/>
              <a:gd name="connsiteX445" fmla="*/ 8648 w 10008"/>
              <a:gd name="connsiteY445" fmla="*/ 4285 h 9999"/>
              <a:gd name="connsiteX446" fmla="*/ 8660 w 10008"/>
              <a:gd name="connsiteY446" fmla="*/ 4207 h 9999"/>
              <a:gd name="connsiteX447" fmla="*/ 8725 w 10008"/>
              <a:gd name="connsiteY447" fmla="*/ 4285 h 9999"/>
              <a:gd name="connsiteX448" fmla="*/ 8738 w 10008"/>
              <a:gd name="connsiteY448" fmla="*/ 4246 h 9999"/>
              <a:gd name="connsiteX449" fmla="*/ 8766 w 10008"/>
              <a:gd name="connsiteY449" fmla="*/ 4285 h 9999"/>
              <a:gd name="connsiteX450" fmla="*/ 8791 w 10008"/>
              <a:gd name="connsiteY450" fmla="*/ 4364 h 9999"/>
              <a:gd name="connsiteX451" fmla="*/ 8807 w 10008"/>
              <a:gd name="connsiteY451" fmla="*/ 4285 h 9999"/>
              <a:gd name="connsiteX452" fmla="*/ 8828 w 10008"/>
              <a:gd name="connsiteY452" fmla="*/ 4364 h 9999"/>
              <a:gd name="connsiteX453" fmla="*/ 8897 w 10008"/>
              <a:gd name="connsiteY453" fmla="*/ 4325 h 9999"/>
              <a:gd name="connsiteX454" fmla="*/ 8893 w 10008"/>
              <a:gd name="connsiteY454" fmla="*/ 4246 h 9999"/>
              <a:gd name="connsiteX455" fmla="*/ 8922 w 10008"/>
              <a:gd name="connsiteY455" fmla="*/ 4089 h 9999"/>
              <a:gd name="connsiteX456" fmla="*/ 8954 w 10008"/>
              <a:gd name="connsiteY456" fmla="*/ 4089 h 9999"/>
              <a:gd name="connsiteX457" fmla="*/ 8958 w 10008"/>
              <a:gd name="connsiteY457" fmla="*/ 4010 h 9999"/>
              <a:gd name="connsiteX458" fmla="*/ 8987 w 10008"/>
              <a:gd name="connsiteY458" fmla="*/ 3932 h 9999"/>
              <a:gd name="connsiteX459" fmla="*/ 9008 w 10008"/>
              <a:gd name="connsiteY459" fmla="*/ 4128 h 9999"/>
              <a:gd name="connsiteX460" fmla="*/ 9032 w 10008"/>
              <a:gd name="connsiteY460" fmla="*/ 4246 h 9999"/>
              <a:gd name="connsiteX461" fmla="*/ 9089 w 10008"/>
              <a:gd name="connsiteY461" fmla="*/ 4207 h 9999"/>
              <a:gd name="connsiteX462" fmla="*/ 9126 w 10008"/>
              <a:gd name="connsiteY462" fmla="*/ 4325 h 9999"/>
              <a:gd name="connsiteX463" fmla="*/ 9138 w 10008"/>
              <a:gd name="connsiteY463" fmla="*/ 4246 h 9999"/>
              <a:gd name="connsiteX464" fmla="*/ 9187 w 10008"/>
              <a:gd name="connsiteY464" fmla="*/ 4521 h 9999"/>
              <a:gd name="connsiteX465" fmla="*/ 9232 w 10008"/>
              <a:gd name="connsiteY465" fmla="*/ 4364 h 9999"/>
              <a:gd name="connsiteX466" fmla="*/ 9236 w 10008"/>
              <a:gd name="connsiteY466" fmla="*/ 4246 h 9999"/>
              <a:gd name="connsiteX467" fmla="*/ 9277 w 10008"/>
              <a:gd name="connsiteY467" fmla="*/ 3892 h 9999"/>
              <a:gd name="connsiteX468" fmla="*/ 9322 w 10008"/>
              <a:gd name="connsiteY468" fmla="*/ 4050 h 9999"/>
              <a:gd name="connsiteX469" fmla="*/ 9355 w 10008"/>
              <a:gd name="connsiteY469" fmla="*/ 3971 h 9999"/>
              <a:gd name="connsiteX470" fmla="*/ 9380 w 10008"/>
              <a:gd name="connsiteY470" fmla="*/ 4089 h 9999"/>
              <a:gd name="connsiteX471" fmla="*/ 9425 w 10008"/>
              <a:gd name="connsiteY471" fmla="*/ 4167 h 9999"/>
              <a:gd name="connsiteX472" fmla="*/ 9502 w 10008"/>
              <a:gd name="connsiteY472" fmla="*/ 4167 h 9999"/>
              <a:gd name="connsiteX473" fmla="*/ 9510 w 10008"/>
              <a:gd name="connsiteY473" fmla="*/ 3971 h 9999"/>
              <a:gd name="connsiteX474" fmla="*/ 9658 w 10008"/>
              <a:gd name="connsiteY474" fmla="*/ 4285 h 9999"/>
              <a:gd name="connsiteX475" fmla="*/ 9727 w 10008"/>
              <a:gd name="connsiteY475" fmla="*/ 4443 h 9999"/>
              <a:gd name="connsiteX476" fmla="*/ 9739 w 10008"/>
              <a:gd name="connsiteY476" fmla="*/ 4521 h 9999"/>
              <a:gd name="connsiteX477" fmla="*/ 9756 w 10008"/>
              <a:gd name="connsiteY477" fmla="*/ 4718 h 9999"/>
              <a:gd name="connsiteX478" fmla="*/ 9813 w 10008"/>
              <a:gd name="connsiteY478" fmla="*/ 5110 h 9999"/>
              <a:gd name="connsiteX479" fmla="*/ 9850 w 10008"/>
              <a:gd name="connsiteY479" fmla="*/ 5110 h 9999"/>
              <a:gd name="connsiteX480" fmla="*/ 9874 w 10008"/>
              <a:gd name="connsiteY480" fmla="*/ 5229 h 9999"/>
              <a:gd name="connsiteX481" fmla="*/ 9911 w 10008"/>
              <a:gd name="connsiteY481" fmla="*/ 5503 h 9999"/>
              <a:gd name="connsiteX482" fmla="*/ 9948 w 10008"/>
              <a:gd name="connsiteY482" fmla="*/ 5700 h 9999"/>
              <a:gd name="connsiteX483" fmla="*/ 9952 w 10008"/>
              <a:gd name="connsiteY483" fmla="*/ 5739 h 9999"/>
              <a:gd name="connsiteX484" fmla="*/ 10007 w 10008"/>
              <a:gd name="connsiteY484" fmla="*/ 5896 h 9999"/>
              <a:gd name="connsiteX485" fmla="*/ 10000 w 10008"/>
              <a:gd name="connsiteY485" fmla="*/ 2242 h 9999"/>
              <a:gd name="connsiteX486" fmla="*/ 9972 w 10008"/>
              <a:gd name="connsiteY486" fmla="*/ 1731 h 9999"/>
              <a:gd name="connsiteX0" fmla="*/ 9964 w 10001"/>
              <a:gd name="connsiteY0" fmla="*/ 1731 h 10000"/>
              <a:gd name="connsiteX1" fmla="*/ 9928 w 10001"/>
              <a:gd name="connsiteY1" fmla="*/ 1535 h 10000"/>
              <a:gd name="connsiteX2" fmla="*/ 9899 w 10001"/>
              <a:gd name="connsiteY2" fmla="*/ 1535 h 10000"/>
              <a:gd name="connsiteX3" fmla="*/ 9879 w 10001"/>
              <a:gd name="connsiteY3" fmla="*/ 1377 h 10000"/>
              <a:gd name="connsiteX4" fmla="*/ 9854 w 10001"/>
              <a:gd name="connsiteY4" fmla="*/ 1299 h 10000"/>
              <a:gd name="connsiteX5" fmla="*/ 9846 w 10001"/>
              <a:gd name="connsiteY5" fmla="*/ 1102 h 10000"/>
              <a:gd name="connsiteX6" fmla="*/ 9821 w 10001"/>
              <a:gd name="connsiteY6" fmla="*/ 827 h 10000"/>
              <a:gd name="connsiteX7" fmla="*/ 9809 w 10001"/>
              <a:gd name="connsiteY7" fmla="*/ 1417 h 10000"/>
              <a:gd name="connsiteX8" fmla="*/ 9784 w 10001"/>
              <a:gd name="connsiteY8" fmla="*/ 1377 h 10000"/>
              <a:gd name="connsiteX9" fmla="*/ 9756 w 10001"/>
              <a:gd name="connsiteY9" fmla="*/ 1259 h 10000"/>
              <a:gd name="connsiteX10" fmla="*/ 9735 w 10001"/>
              <a:gd name="connsiteY10" fmla="*/ 1259 h 10000"/>
              <a:gd name="connsiteX11" fmla="*/ 9674 w 10001"/>
              <a:gd name="connsiteY11" fmla="*/ 1220 h 10000"/>
              <a:gd name="connsiteX12" fmla="*/ 9658 w 10001"/>
              <a:gd name="connsiteY12" fmla="*/ 1259 h 10000"/>
              <a:gd name="connsiteX13" fmla="*/ 9641 w 10001"/>
              <a:gd name="connsiteY13" fmla="*/ 1338 h 10000"/>
              <a:gd name="connsiteX14" fmla="*/ 9629 w 10001"/>
              <a:gd name="connsiteY14" fmla="*/ 1338 h 10000"/>
              <a:gd name="connsiteX15" fmla="*/ 9609 w 10001"/>
              <a:gd name="connsiteY15" fmla="*/ 1417 h 10000"/>
              <a:gd name="connsiteX16" fmla="*/ 9592 w 10001"/>
              <a:gd name="connsiteY16" fmla="*/ 1377 h 10000"/>
              <a:gd name="connsiteX17" fmla="*/ 9551 w 10001"/>
              <a:gd name="connsiteY17" fmla="*/ 1535 h 10000"/>
              <a:gd name="connsiteX18" fmla="*/ 9478 w 10001"/>
              <a:gd name="connsiteY18" fmla="*/ 1535 h 10000"/>
              <a:gd name="connsiteX19" fmla="*/ 9441 w 10001"/>
              <a:gd name="connsiteY19" fmla="*/ 1692 h 10000"/>
              <a:gd name="connsiteX20" fmla="*/ 9441 w 10001"/>
              <a:gd name="connsiteY20" fmla="*/ 1810 h 10000"/>
              <a:gd name="connsiteX21" fmla="*/ 9429 w 10001"/>
              <a:gd name="connsiteY21" fmla="*/ 1888 h 10000"/>
              <a:gd name="connsiteX22" fmla="*/ 9380 w 10001"/>
              <a:gd name="connsiteY22" fmla="*/ 1102 h 10000"/>
              <a:gd name="connsiteX23" fmla="*/ 9373 w 10001"/>
              <a:gd name="connsiteY23" fmla="*/ 1142 h 10000"/>
              <a:gd name="connsiteX24" fmla="*/ 9360 w 10001"/>
              <a:gd name="connsiteY24" fmla="*/ 1024 h 10000"/>
              <a:gd name="connsiteX25" fmla="*/ 9340 w 10001"/>
              <a:gd name="connsiteY25" fmla="*/ 1102 h 10000"/>
              <a:gd name="connsiteX26" fmla="*/ 9295 w 10001"/>
              <a:gd name="connsiteY26" fmla="*/ 1259 h 10000"/>
              <a:gd name="connsiteX27" fmla="*/ 9291 w 10001"/>
              <a:gd name="connsiteY27" fmla="*/ 1377 h 10000"/>
              <a:gd name="connsiteX28" fmla="*/ 9274 w 10001"/>
              <a:gd name="connsiteY28" fmla="*/ 1338 h 10000"/>
              <a:gd name="connsiteX29" fmla="*/ 9238 w 10001"/>
              <a:gd name="connsiteY29" fmla="*/ 1259 h 10000"/>
              <a:gd name="connsiteX30" fmla="*/ 9205 w 10001"/>
              <a:gd name="connsiteY30" fmla="*/ 1024 h 10000"/>
              <a:gd name="connsiteX31" fmla="*/ 9140 w 10001"/>
              <a:gd name="connsiteY31" fmla="*/ 1102 h 10000"/>
              <a:gd name="connsiteX32" fmla="*/ 9127 w 10001"/>
              <a:gd name="connsiteY32" fmla="*/ 1338 h 10000"/>
              <a:gd name="connsiteX33" fmla="*/ 9115 w 10001"/>
              <a:gd name="connsiteY33" fmla="*/ 1455 h 10000"/>
              <a:gd name="connsiteX34" fmla="*/ 9054 w 10001"/>
              <a:gd name="connsiteY34" fmla="*/ 1535 h 10000"/>
              <a:gd name="connsiteX35" fmla="*/ 9050 w 10001"/>
              <a:gd name="connsiteY35" fmla="*/ 1417 h 10000"/>
              <a:gd name="connsiteX36" fmla="*/ 9021 w 10001"/>
              <a:gd name="connsiteY36" fmla="*/ 1535 h 10000"/>
              <a:gd name="connsiteX37" fmla="*/ 9017 w 10001"/>
              <a:gd name="connsiteY37" fmla="*/ 1652 h 10000"/>
              <a:gd name="connsiteX38" fmla="*/ 8992 w 10001"/>
              <a:gd name="connsiteY38" fmla="*/ 1810 h 10000"/>
              <a:gd name="connsiteX39" fmla="*/ 8984 w 10001"/>
              <a:gd name="connsiteY39" fmla="*/ 2006 h 10000"/>
              <a:gd name="connsiteX40" fmla="*/ 8964 w 10001"/>
              <a:gd name="connsiteY40" fmla="*/ 2084 h 10000"/>
              <a:gd name="connsiteX41" fmla="*/ 8964 w 10001"/>
              <a:gd name="connsiteY41" fmla="*/ 2163 h 10000"/>
              <a:gd name="connsiteX42" fmla="*/ 8951 w 10001"/>
              <a:gd name="connsiteY42" fmla="*/ 2203 h 10000"/>
              <a:gd name="connsiteX43" fmla="*/ 8931 w 10001"/>
              <a:gd name="connsiteY43" fmla="*/ 2439 h 10000"/>
              <a:gd name="connsiteX44" fmla="*/ 8931 w 10001"/>
              <a:gd name="connsiteY44" fmla="*/ 2281 h 10000"/>
              <a:gd name="connsiteX45" fmla="*/ 8915 w 10001"/>
              <a:gd name="connsiteY45" fmla="*/ 2242 h 10000"/>
              <a:gd name="connsiteX46" fmla="*/ 8898 w 10001"/>
              <a:gd name="connsiteY46" fmla="*/ 2321 h 10000"/>
              <a:gd name="connsiteX47" fmla="*/ 8874 w 10001"/>
              <a:gd name="connsiteY47" fmla="*/ 2399 h 10000"/>
              <a:gd name="connsiteX48" fmla="*/ 8849 w 10001"/>
              <a:gd name="connsiteY48" fmla="*/ 2439 h 10000"/>
              <a:gd name="connsiteX49" fmla="*/ 8788 w 10001"/>
              <a:gd name="connsiteY49" fmla="*/ 2281 h 10000"/>
              <a:gd name="connsiteX50" fmla="*/ 8772 w 10001"/>
              <a:gd name="connsiteY50" fmla="*/ 2477 h 10000"/>
              <a:gd name="connsiteX51" fmla="*/ 8718 w 10001"/>
              <a:gd name="connsiteY51" fmla="*/ 2359 h 10000"/>
              <a:gd name="connsiteX52" fmla="*/ 8698 w 10001"/>
              <a:gd name="connsiteY52" fmla="*/ 2242 h 10000"/>
              <a:gd name="connsiteX53" fmla="*/ 8690 w 10001"/>
              <a:gd name="connsiteY53" fmla="*/ 2477 h 10000"/>
              <a:gd name="connsiteX54" fmla="*/ 8682 w 10001"/>
              <a:gd name="connsiteY54" fmla="*/ 2595 h 10000"/>
              <a:gd name="connsiteX55" fmla="*/ 8649 w 10001"/>
              <a:gd name="connsiteY55" fmla="*/ 2517 h 10000"/>
              <a:gd name="connsiteX56" fmla="*/ 8588 w 10001"/>
              <a:gd name="connsiteY56" fmla="*/ 2595 h 10000"/>
              <a:gd name="connsiteX57" fmla="*/ 8588 w 10001"/>
              <a:gd name="connsiteY57" fmla="*/ 2439 h 10000"/>
              <a:gd name="connsiteX58" fmla="*/ 8575 w 10001"/>
              <a:gd name="connsiteY58" fmla="*/ 2595 h 10000"/>
              <a:gd name="connsiteX59" fmla="*/ 8559 w 10001"/>
              <a:gd name="connsiteY59" fmla="*/ 2635 h 10000"/>
              <a:gd name="connsiteX60" fmla="*/ 8551 w 10001"/>
              <a:gd name="connsiteY60" fmla="*/ 2988 h 10000"/>
              <a:gd name="connsiteX61" fmla="*/ 8477 w 10001"/>
              <a:gd name="connsiteY61" fmla="*/ 2517 h 10000"/>
              <a:gd name="connsiteX62" fmla="*/ 8469 w 10001"/>
              <a:gd name="connsiteY62" fmla="*/ 2714 h 10000"/>
              <a:gd name="connsiteX63" fmla="*/ 8379 w 10001"/>
              <a:gd name="connsiteY63" fmla="*/ 2714 h 10000"/>
              <a:gd name="connsiteX64" fmla="*/ 8228 w 10001"/>
              <a:gd name="connsiteY64" fmla="*/ 3185 h 10000"/>
              <a:gd name="connsiteX65" fmla="*/ 8158 w 10001"/>
              <a:gd name="connsiteY65" fmla="*/ 2950 h 10000"/>
              <a:gd name="connsiteX66" fmla="*/ 8073 w 10001"/>
              <a:gd name="connsiteY66" fmla="*/ 3578 h 10000"/>
              <a:gd name="connsiteX67" fmla="*/ 7947 w 10001"/>
              <a:gd name="connsiteY67" fmla="*/ 4246 h 10000"/>
              <a:gd name="connsiteX68" fmla="*/ 7857 w 10001"/>
              <a:gd name="connsiteY68" fmla="*/ 4089 h 10000"/>
              <a:gd name="connsiteX69" fmla="*/ 7722 w 10001"/>
              <a:gd name="connsiteY69" fmla="*/ 4874 h 10000"/>
              <a:gd name="connsiteX70" fmla="*/ 7681 w 10001"/>
              <a:gd name="connsiteY70" fmla="*/ 4481 h 10000"/>
              <a:gd name="connsiteX71" fmla="*/ 7571 w 10001"/>
              <a:gd name="connsiteY71" fmla="*/ 4954 h 10000"/>
              <a:gd name="connsiteX72" fmla="*/ 7501 w 10001"/>
              <a:gd name="connsiteY72" fmla="*/ 4561 h 10000"/>
              <a:gd name="connsiteX73" fmla="*/ 7485 w 10001"/>
              <a:gd name="connsiteY73" fmla="*/ 5073 h 10000"/>
              <a:gd name="connsiteX74" fmla="*/ 7419 w 10001"/>
              <a:gd name="connsiteY74" fmla="*/ 5073 h 10000"/>
              <a:gd name="connsiteX75" fmla="*/ 7374 w 10001"/>
              <a:gd name="connsiteY75" fmla="*/ 5386 h 10000"/>
              <a:gd name="connsiteX76" fmla="*/ 7325 w 10001"/>
              <a:gd name="connsiteY76" fmla="*/ 5308 h 10000"/>
              <a:gd name="connsiteX77" fmla="*/ 7256 w 10001"/>
              <a:gd name="connsiteY77" fmla="*/ 5466 h 10000"/>
              <a:gd name="connsiteX78" fmla="*/ 7231 w 10001"/>
              <a:gd name="connsiteY78" fmla="*/ 5308 h 10000"/>
              <a:gd name="connsiteX79" fmla="*/ 7182 w 10001"/>
              <a:gd name="connsiteY79" fmla="*/ 5308 h 10000"/>
              <a:gd name="connsiteX80" fmla="*/ 7088 w 10001"/>
              <a:gd name="connsiteY80" fmla="*/ 5386 h 10000"/>
              <a:gd name="connsiteX81" fmla="*/ 7039 w 10001"/>
              <a:gd name="connsiteY81" fmla="*/ 6015 h 10000"/>
              <a:gd name="connsiteX82" fmla="*/ 6994 w 10001"/>
              <a:gd name="connsiteY82" fmla="*/ 5859 h 10000"/>
              <a:gd name="connsiteX83" fmla="*/ 6904 w 10001"/>
              <a:gd name="connsiteY83" fmla="*/ 5859 h 10000"/>
              <a:gd name="connsiteX84" fmla="*/ 6860 w 10001"/>
              <a:gd name="connsiteY84" fmla="*/ 5466 h 10000"/>
              <a:gd name="connsiteX85" fmla="*/ 6819 w 10001"/>
              <a:gd name="connsiteY85" fmla="*/ 6015 h 10000"/>
              <a:gd name="connsiteX86" fmla="*/ 6754 w 10001"/>
              <a:gd name="connsiteY86" fmla="*/ 5701 h 10000"/>
              <a:gd name="connsiteX87" fmla="*/ 6754 w 10001"/>
              <a:gd name="connsiteY87" fmla="*/ 5466 h 10000"/>
              <a:gd name="connsiteX88" fmla="*/ 6660 w 10001"/>
              <a:gd name="connsiteY88" fmla="*/ 5622 h 10000"/>
              <a:gd name="connsiteX89" fmla="*/ 6500 w 10001"/>
              <a:gd name="connsiteY89" fmla="*/ 5937 h 10000"/>
              <a:gd name="connsiteX90" fmla="*/ 6464 w 10001"/>
              <a:gd name="connsiteY90" fmla="*/ 6369 h 10000"/>
              <a:gd name="connsiteX91" fmla="*/ 6357 w 10001"/>
              <a:gd name="connsiteY91" fmla="*/ 6015 h 10000"/>
              <a:gd name="connsiteX92" fmla="*/ 6345 w 10001"/>
              <a:gd name="connsiteY92" fmla="*/ 6369 h 10000"/>
              <a:gd name="connsiteX93" fmla="*/ 6210 w 10001"/>
              <a:gd name="connsiteY93" fmla="*/ 6448 h 10000"/>
              <a:gd name="connsiteX94" fmla="*/ 6137 w 10001"/>
              <a:gd name="connsiteY94" fmla="*/ 6919 h 10000"/>
              <a:gd name="connsiteX95" fmla="*/ 6075 w 10001"/>
              <a:gd name="connsiteY95" fmla="*/ 6605 h 10000"/>
              <a:gd name="connsiteX96" fmla="*/ 6043 w 10001"/>
              <a:gd name="connsiteY96" fmla="*/ 6919 h 10000"/>
              <a:gd name="connsiteX97" fmla="*/ 6043 w 10001"/>
              <a:gd name="connsiteY97" fmla="*/ 6919 h 10000"/>
              <a:gd name="connsiteX98" fmla="*/ 6006 w 10001"/>
              <a:gd name="connsiteY98" fmla="*/ 6919 h 10000"/>
              <a:gd name="connsiteX99" fmla="*/ 5985 w 10001"/>
              <a:gd name="connsiteY99" fmla="*/ 6801 h 10000"/>
              <a:gd name="connsiteX100" fmla="*/ 5965 w 10001"/>
              <a:gd name="connsiteY100" fmla="*/ 7155 h 10000"/>
              <a:gd name="connsiteX101" fmla="*/ 5953 w 10001"/>
              <a:gd name="connsiteY101" fmla="*/ 7273 h 10000"/>
              <a:gd name="connsiteX102" fmla="*/ 5928 w 10001"/>
              <a:gd name="connsiteY102" fmla="*/ 7273 h 10000"/>
              <a:gd name="connsiteX103" fmla="*/ 5928 w 10001"/>
              <a:gd name="connsiteY103" fmla="*/ 7352 h 10000"/>
              <a:gd name="connsiteX104" fmla="*/ 5900 w 10001"/>
              <a:gd name="connsiteY104" fmla="*/ 7155 h 10000"/>
              <a:gd name="connsiteX105" fmla="*/ 5850 w 10001"/>
              <a:gd name="connsiteY105" fmla="*/ 7273 h 10000"/>
              <a:gd name="connsiteX106" fmla="*/ 5818 w 10001"/>
              <a:gd name="connsiteY106" fmla="*/ 7155 h 10000"/>
              <a:gd name="connsiteX107" fmla="*/ 5777 w 10001"/>
              <a:gd name="connsiteY107" fmla="*/ 7077 h 10000"/>
              <a:gd name="connsiteX108" fmla="*/ 5716 w 10001"/>
              <a:gd name="connsiteY108" fmla="*/ 7155 h 10000"/>
              <a:gd name="connsiteX109" fmla="*/ 5683 w 10001"/>
              <a:gd name="connsiteY109" fmla="*/ 7077 h 10000"/>
              <a:gd name="connsiteX110" fmla="*/ 5650 w 10001"/>
              <a:gd name="connsiteY110" fmla="*/ 7077 h 10000"/>
              <a:gd name="connsiteX111" fmla="*/ 5623 w 10001"/>
              <a:gd name="connsiteY111" fmla="*/ 6997 h 10000"/>
              <a:gd name="connsiteX112" fmla="*/ 5618 w 10001"/>
              <a:gd name="connsiteY112" fmla="*/ 6997 h 10000"/>
              <a:gd name="connsiteX113" fmla="*/ 5561 w 10001"/>
              <a:gd name="connsiteY113" fmla="*/ 7077 h 10000"/>
              <a:gd name="connsiteX114" fmla="*/ 5528 w 10001"/>
              <a:gd name="connsiteY114" fmla="*/ 7116 h 10000"/>
              <a:gd name="connsiteX115" fmla="*/ 5508 w 10001"/>
              <a:gd name="connsiteY115" fmla="*/ 7155 h 10000"/>
              <a:gd name="connsiteX116" fmla="*/ 5463 w 10001"/>
              <a:gd name="connsiteY116" fmla="*/ 7391 h 10000"/>
              <a:gd name="connsiteX117" fmla="*/ 5430 w 10001"/>
              <a:gd name="connsiteY117" fmla="*/ 6094 h 10000"/>
              <a:gd name="connsiteX118" fmla="*/ 5389 w 10001"/>
              <a:gd name="connsiteY118" fmla="*/ 6762 h 10000"/>
              <a:gd name="connsiteX119" fmla="*/ 5373 w 10001"/>
              <a:gd name="connsiteY119" fmla="*/ 7273 h 10000"/>
              <a:gd name="connsiteX120" fmla="*/ 5340 w 10001"/>
              <a:gd name="connsiteY120" fmla="*/ 7430 h 10000"/>
              <a:gd name="connsiteX121" fmla="*/ 5332 w 10001"/>
              <a:gd name="connsiteY121" fmla="*/ 7508 h 10000"/>
              <a:gd name="connsiteX122" fmla="*/ 5328 w 10001"/>
              <a:gd name="connsiteY122" fmla="*/ 7116 h 10000"/>
              <a:gd name="connsiteX123" fmla="*/ 5083 w 10001"/>
              <a:gd name="connsiteY123" fmla="*/ 7391 h 10000"/>
              <a:gd name="connsiteX124" fmla="*/ 5034 w 10001"/>
              <a:gd name="connsiteY124" fmla="*/ 6487 h 10000"/>
              <a:gd name="connsiteX125" fmla="*/ 4747 w 10001"/>
              <a:gd name="connsiteY125" fmla="*/ 6684 h 10000"/>
              <a:gd name="connsiteX126" fmla="*/ 4628 w 10001"/>
              <a:gd name="connsiteY126" fmla="*/ 5662 h 10000"/>
              <a:gd name="connsiteX127" fmla="*/ 4526 w 10001"/>
              <a:gd name="connsiteY127" fmla="*/ 5859 h 10000"/>
              <a:gd name="connsiteX128" fmla="*/ 4387 w 10001"/>
              <a:gd name="connsiteY128" fmla="*/ 5151 h 10000"/>
              <a:gd name="connsiteX129" fmla="*/ 4355 w 10001"/>
              <a:gd name="connsiteY129" fmla="*/ 5583 h 10000"/>
              <a:gd name="connsiteX130" fmla="*/ 4261 w 10001"/>
              <a:gd name="connsiteY130" fmla="*/ 5386 h 10000"/>
              <a:gd name="connsiteX131" fmla="*/ 4196 w 10001"/>
              <a:gd name="connsiteY131" fmla="*/ 5662 h 10000"/>
              <a:gd name="connsiteX132" fmla="*/ 4016 w 10001"/>
              <a:gd name="connsiteY132" fmla="*/ 5583 h 10000"/>
              <a:gd name="connsiteX133" fmla="*/ 3901 w 10001"/>
              <a:gd name="connsiteY133" fmla="*/ 5662 h 10000"/>
              <a:gd name="connsiteX134" fmla="*/ 3893 w 10001"/>
              <a:gd name="connsiteY134" fmla="*/ 5544 h 10000"/>
              <a:gd name="connsiteX135" fmla="*/ 3836 w 10001"/>
              <a:gd name="connsiteY135" fmla="*/ 5701 h 10000"/>
              <a:gd name="connsiteX136" fmla="*/ 3709 w 10001"/>
              <a:gd name="connsiteY136" fmla="*/ 5151 h 10000"/>
              <a:gd name="connsiteX137" fmla="*/ 3582 w 10001"/>
              <a:gd name="connsiteY137" fmla="*/ 5583 h 10000"/>
              <a:gd name="connsiteX138" fmla="*/ 3415 w 10001"/>
              <a:gd name="connsiteY138" fmla="*/ 5583 h 10000"/>
              <a:gd name="connsiteX139" fmla="*/ 3214 w 10001"/>
              <a:gd name="connsiteY139" fmla="*/ 5583 h 10000"/>
              <a:gd name="connsiteX140" fmla="*/ 3109 w 10001"/>
              <a:gd name="connsiteY140" fmla="*/ 5662 h 10000"/>
              <a:gd name="connsiteX141" fmla="*/ 3003 w 10001"/>
              <a:gd name="connsiteY141" fmla="*/ 5859 h 10000"/>
              <a:gd name="connsiteX142" fmla="*/ 2835 w 10001"/>
              <a:gd name="connsiteY142" fmla="*/ 5583 h 10000"/>
              <a:gd name="connsiteX143" fmla="*/ 2676 w 10001"/>
              <a:gd name="connsiteY143" fmla="*/ 4954 h 10000"/>
              <a:gd name="connsiteX144" fmla="*/ 2643 w 10001"/>
              <a:gd name="connsiteY144" fmla="*/ 5386 h 10000"/>
              <a:gd name="connsiteX145" fmla="*/ 2451 w 10001"/>
              <a:gd name="connsiteY145" fmla="*/ 5151 h 10000"/>
              <a:gd name="connsiteX146" fmla="*/ 2422 w 10001"/>
              <a:gd name="connsiteY146" fmla="*/ 5073 h 10000"/>
              <a:gd name="connsiteX147" fmla="*/ 2353 w 10001"/>
              <a:gd name="connsiteY147" fmla="*/ 4600 h 10000"/>
              <a:gd name="connsiteX148" fmla="*/ 2296 w 10001"/>
              <a:gd name="connsiteY148" fmla="*/ 5386 h 10000"/>
              <a:gd name="connsiteX149" fmla="*/ 2189 w 10001"/>
              <a:gd name="connsiteY149" fmla="*/ 5269 h 10000"/>
              <a:gd name="connsiteX150" fmla="*/ 2063 w 10001"/>
              <a:gd name="connsiteY150" fmla="*/ 4639 h 10000"/>
              <a:gd name="connsiteX151" fmla="*/ 2018 w 10001"/>
              <a:gd name="connsiteY151" fmla="*/ 5190 h 10000"/>
              <a:gd name="connsiteX152" fmla="*/ 1960 w 10001"/>
              <a:gd name="connsiteY152" fmla="*/ 5269 h 10000"/>
              <a:gd name="connsiteX153" fmla="*/ 1969 w 10001"/>
              <a:gd name="connsiteY153" fmla="*/ 5504 h 10000"/>
              <a:gd name="connsiteX154" fmla="*/ 1936 w 10001"/>
              <a:gd name="connsiteY154" fmla="*/ 5504 h 10000"/>
              <a:gd name="connsiteX155" fmla="*/ 1936 w 10001"/>
              <a:gd name="connsiteY155" fmla="*/ 5426 h 10000"/>
              <a:gd name="connsiteX156" fmla="*/ 1891 w 10001"/>
              <a:gd name="connsiteY156" fmla="*/ 4718 h 10000"/>
              <a:gd name="connsiteX157" fmla="*/ 1871 w 10001"/>
              <a:gd name="connsiteY157" fmla="*/ 5977 h 10000"/>
              <a:gd name="connsiteX158" fmla="*/ 1867 w 10001"/>
              <a:gd name="connsiteY158" fmla="*/ 5859 h 10000"/>
              <a:gd name="connsiteX159" fmla="*/ 1855 w 10001"/>
              <a:gd name="connsiteY159" fmla="*/ 5859 h 10000"/>
              <a:gd name="connsiteX160" fmla="*/ 1851 w 10001"/>
              <a:gd name="connsiteY160" fmla="*/ 5977 h 10000"/>
              <a:gd name="connsiteX161" fmla="*/ 1839 w 10001"/>
              <a:gd name="connsiteY161" fmla="*/ 5859 h 10000"/>
              <a:gd name="connsiteX162" fmla="*/ 1806 w 10001"/>
              <a:gd name="connsiteY162" fmla="*/ 5977 h 10000"/>
              <a:gd name="connsiteX163" fmla="*/ 1769 w 10001"/>
              <a:gd name="connsiteY163" fmla="*/ 5504 h 10000"/>
              <a:gd name="connsiteX164" fmla="*/ 1724 w 10001"/>
              <a:gd name="connsiteY164" fmla="*/ 5701 h 10000"/>
              <a:gd name="connsiteX165" fmla="*/ 1712 w 10001"/>
              <a:gd name="connsiteY165" fmla="*/ 5622 h 10000"/>
              <a:gd name="connsiteX166" fmla="*/ 1679 w 10001"/>
              <a:gd name="connsiteY166" fmla="*/ 5426 h 10000"/>
              <a:gd name="connsiteX167" fmla="*/ 1655 w 10001"/>
              <a:gd name="connsiteY167" fmla="*/ 5504 h 10000"/>
              <a:gd name="connsiteX168" fmla="*/ 1647 w 10001"/>
              <a:gd name="connsiteY168" fmla="*/ 5426 h 10000"/>
              <a:gd name="connsiteX169" fmla="*/ 1638 w 10001"/>
              <a:gd name="connsiteY169" fmla="*/ 5348 h 10000"/>
              <a:gd name="connsiteX170" fmla="*/ 1602 w 10001"/>
              <a:gd name="connsiteY170" fmla="*/ 5348 h 10000"/>
              <a:gd name="connsiteX171" fmla="*/ 1561 w 10001"/>
              <a:gd name="connsiteY171" fmla="*/ 5190 h 10000"/>
              <a:gd name="connsiteX172" fmla="*/ 1557 w 10001"/>
              <a:gd name="connsiteY172" fmla="*/ 5073 h 10000"/>
              <a:gd name="connsiteX173" fmla="*/ 1548 w 10001"/>
              <a:gd name="connsiteY173" fmla="*/ 5073 h 10000"/>
              <a:gd name="connsiteX174" fmla="*/ 1495 w 10001"/>
              <a:gd name="connsiteY174" fmla="*/ 4718 h 10000"/>
              <a:gd name="connsiteX175" fmla="*/ 1467 w 10001"/>
              <a:gd name="connsiteY175" fmla="*/ 4561 h 10000"/>
              <a:gd name="connsiteX176" fmla="*/ 1450 w 10001"/>
              <a:gd name="connsiteY176" fmla="*/ 4207 h 10000"/>
              <a:gd name="connsiteX177" fmla="*/ 1426 w 10001"/>
              <a:gd name="connsiteY177" fmla="*/ 4285 h 10000"/>
              <a:gd name="connsiteX178" fmla="*/ 1409 w 10001"/>
              <a:gd name="connsiteY178" fmla="*/ 4403 h 10000"/>
              <a:gd name="connsiteX179" fmla="*/ 1373 w 10001"/>
              <a:gd name="connsiteY179" fmla="*/ 4403 h 10000"/>
              <a:gd name="connsiteX180" fmla="*/ 1344 w 10001"/>
              <a:gd name="connsiteY180" fmla="*/ 4481 h 10000"/>
              <a:gd name="connsiteX181" fmla="*/ 1344 w 10001"/>
              <a:gd name="connsiteY181" fmla="*/ 4521 h 10000"/>
              <a:gd name="connsiteX182" fmla="*/ 1332 w 10001"/>
              <a:gd name="connsiteY182" fmla="*/ 4481 h 10000"/>
              <a:gd name="connsiteX183" fmla="*/ 1320 w 10001"/>
              <a:gd name="connsiteY183" fmla="*/ 4128 h 10000"/>
              <a:gd name="connsiteX184" fmla="*/ 1315 w 10001"/>
              <a:gd name="connsiteY184" fmla="*/ 4128 h 10000"/>
              <a:gd name="connsiteX185" fmla="*/ 1275 w 10001"/>
              <a:gd name="connsiteY185" fmla="*/ 3696 h 10000"/>
              <a:gd name="connsiteX186" fmla="*/ 1266 w 10001"/>
              <a:gd name="connsiteY186" fmla="*/ 3696 h 10000"/>
              <a:gd name="connsiteX187" fmla="*/ 1258 w 10001"/>
              <a:gd name="connsiteY187" fmla="*/ 3499 h 10000"/>
              <a:gd name="connsiteX188" fmla="*/ 1258 w 10001"/>
              <a:gd name="connsiteY188" fmla="*/ 3343 h 10000"/>
              <a:gd name="connsiteX189" fmla="*/ 1242 w 10001"/>
              <a:gd name="connsiteY189" fmla="*/ 3185 h 10000"/>
              <a:gd name="connsiteX190" fmla="*/ 1238 w 10001"/>
              <a:gd name="connsiteY190" fmla="*/ 2988 h 10000"/>
              <a:gd name="connsiteX191" fmla="*/ 1225 w 10001"/>
              <a:gd name="connsiteY191" fmla="*/ 2832 h 10000"/>
              <a:gd name="connsiteX192" fmla="*/ 1213 w 10001"/>
              <a:gd name="connsiteY192" fmla="*/ 2714 h 10000"/>
              <a:gd name="connsiteX193" fmla="*/ 1160 w 10001"/>
              <a:gd name="connsiteY193" fmla="*/ 2988 h 10000"/>
              <a:gd name="connsiteX194" fmla="*/ 1091 w 10001"/>
              <a:gd name="connsiteY194" fmla="*/ 3067 h 10000"/>
              <a:gd name="connsiteX195" fmla="*/ 1082 w 10001"/>
              <a:gd name="connsiteY195" fmla="*/ 2988 h 10000"/>
              <a:gd name="connsiteX196" fmla="*/ 1046 w 10001"/>
              <a:gd name="connsiteY196" fmla="*/ 2910 h 10000"/>
              <a:gd name="connsiteX197" fmla="*/ 1042 w 10001"/>
              <a:gd name="connsiteY197" fmla="*/ 2832 h 10000"/>
              <a:gd name="connsiteX198" fmla="*/ 1029 w 10001"/>
              <a:gd name="connsiteY198" fmla="*/ 2832 h 10000"/>
              <a:gd name="connsiteX199" fmla="*/ 1029 w 10001"/>
              <a:gd name="connsiteY199" fmla="*/ 2714 h 10000"/>
              <a:gd name="connsiteX200" fmla="*/ 1025 w 10001"/>
              <a:gd name="connsiteY200" fmla="*/ 2714 h 10000"/>
              <a:gd name="connsiteX201" fmla="*/ 1025 w 10001"/>
              <a:gd name="connsiteY201" fmla="*/ 2635 h 10000"/>
              <a:gd name="connsiteX202" fmla="*/ 1013 w 10001"/>
              <a:gd name="connsiteY202" fmla="*/ 2635 h 10000"/>
              <a:gd name="connsiteX203" fmla="*/ 1013 w 10001"/>
              <a:gd name="connsiteY203" fmla="*/ 2556 h 10000"/>
              <a:gd name="connsiteX204" fmla="*/ 1009 w 10001"/>
              <a:gd name="connsiteY204" fmla="*/ 2556 h 10000"/>
              <a:gd name="connsiteX205" fmla="*/ 1009 w 10001"/>
              <a:gd name="connsiteY205" fmla="*/ 2477 h 10000"/>
              <a:gd name="connsiteX206" fmla="*/ 997 w 10001"/>
              <a:gd name="connsiteY206" fmla="*/ 2477 h 10000"/>
              <a:gd name="connsiteX207" fmla="*/ 992 w 10001"/>
              <a:gd name="connsiteY207" fmla="*/ 2399 h 10000"/>
              <a:gd name="connsiteX208" fmla="*/ 968 w 10001"/>
              <a:gd name="connsiteY208" fmla="*/ 2281 h 10000"/>
              <a:gd name="connsiteX209" fmla="*/ 964 w 10001"/>
              <a:gd name="connsiteY209" fmla="*/ 2203 h 10000"/>
              <a:gd name="connsiteX210" fmla="*/ 931 w 10001"/>
              <a:gd name="connsiteY210" fmla="*/ 1928 h 10000"/>
              <a:gd name="connsiteX211" fmla="*/ 907 w 10001"/>
              <a:gd name="connsiteY211" fmla="*/ 1849 h 10000"/>
              <a:gd name="connsiteX212" fmla="*/ 903 w 10001"/>
              <a:gd name="connsiteY212" fmla="*/ 1770 h 10000"/>
              <a:gd name="connsiteX213" fmla="*/ 886 w 10001"/>
              <a:gd name="connsiteY213" fmla="*/ 1692 h 10000"/>
              <a:gd name="connsiteX214" fmla="*/ 874 w 10001"/>
              <a:gd name="connsiteY214" fmla="*/ 1613 h 10000"/>
              <a:gd name="connsiteX215" fmla="*/ 862 w 10001"/>
              <a:gd name="connsiteY215" fmla="*/ 1613 h 10000"/>
              <a:gd name="connsiteX216" fmla="*/ 858 w 10001"/>
              <a:gd name="connsiteY216" fmla="*/ 1495 h 10000"/>
              <a:gd name="connsiteX217" fmla="*/ 808 w 10001"/>
              <a:gd name="connsiteY217" fmla="*/ 1338 h 10000"/>
              <a:gd name="connsiteX218" fmla="*/ 800 w 10001"/>
              <a:gd name="connsiteY218" fmla="*/ 1259 h 10000"/>
              <a:gd name="connsiteX219" fmla="*/ 796 w 10001"/>
              <a:gd name="connsiteY219" fmla="*/ 1259 h 10000"/>
              <a:gd name="connsiteX220" fmla="*/ 776 w 10001"/>
              <a:gd name="connsiteY220" fmla="*/ 1063 h 10000"/>
              <a:gd name="connsiteX221" fmla="*/ 714 w 10001"/>
              <a:gd name="connsiteY221" fmla="*/ 984 h 10000"/>
              <a:gd name="connsiteX222" fmla="*/ 686 w 10001"/>
              <a:gd name="connsiteY222" fmla="*/ 827 h 10000"/>
              <a:gd name="connsiteX223" fmla="*/ 678 w 10001"/>
              <a:gd name="connsiteY223" fmla="*/ 709 h 10000"/>
              <a:gd name="connsiteX224" fmla="*/ 653 w 10001"/>
              <a:gd name="connsiteY224" fmla="*/ 709 h 10000"/>
              <a:gd name="connsiteX225" fmla="*/ 593 w 10001"/>
              <a:gd name="connsiteY225" fmla="*/ 631 h 10000"/>
              <a:gd name="connsiteX226" fmla="*/ 564 w 10001"/>
              <a:gd name="connsiteY226" fmla="*/ 355 h 10000"/>
              <a:gd name="connsiteX227" fmla="*/ 540 w 10001"/>
              <a:gd name="connsiteY227" fmla="*/ 41 h 10000"/>
              <a:gd name="connsiteX228" fmla="*/ 429 w 10001"/>
              <a:gd name="connsiteY228" fmla="*/ 120 h 10000"/>
              <a:gd name="connsiteX229" fmla="*/ 409 w 10001"/>
              <a:gd name="connsiteY229" fmla="*/ 355 h 10000"/>
              <a:gd name="connsiteX230" fmla="*/ 380 w 10001"/>
              <a:gd name="connsiteY230" fmla="*/ 355 h 10000"/>
              <a:gd name="connsiteX231" fmla="*/ 348 w 10001"/>
              <a:gd name="connsiteY231" fmla="*/ 552 h 10000"/>
              <a:gd name="connsiteX232" fmla="*/ 327 w 10001"/>
              <a:gd name="connsiteY232" fmla="*/ 473 h 10000"/>
              <a:gd name="connsiteX233" fmla="*/ 274 w 10001"/>
              <a:gd name="connsiteY233" fmla="*/ 473 h 10000"/>
              <a:gd name="connsiteX234" fmla="*/ 258 w 10001"/>
              <a:gd name="connsiteY234" fmla="*/ 473 h 10000"/>
              <a:gd name="connsiteX235" fmla="*/ 245 w 10001"/>
              <a:gd name="connsiteY235" fmla="*/ 355 h 10000"/>
              <a:gd name="connsiteX236" fmla="*/ 233 w 10001"/>
              <a:gd name="connsiteY236" fmla="*/ 473 h 10000"/>
              <a:gd name="connsiteX237" fmla="*/ 229 w 10001"/>
              <a:gd name="connsiteY237" fmla="*/ 277 h 10000"/>
              <a:gd name="connsiteX238" fmla="*/ 217 w 10001"/>
              <a:gd name="connsiteY238" fmla="*/ 277 h 10000"/>
              <a:gd name="connsiteX239" fmla="*/ 213 w 10001"/>
              <a:gd name="connsiteY239" fmla="*/ 198 h 10000"/>
              <a:gd name="connsiteX240" fmla="*/ 200 w 10001"/>
              <a:gd name="connsiteY240" fmla="*/ 198 h 10000"/>
              <a:gd name="connsiteX241" fmla="*/ 57 w 10001"/>
              <a:gd name="connsiteY241" fmla="*/ 198 h 10000"/>
              <a:gd name="connsiteX242" fmla="*/ 49 w 10001"/>
              <a:gd name="connsiteY242" fmla="*/ 198 h 10000"/>
              <a:gd name="connsiteX243" fmla="*/ 41 w 10001"/>
              <a:gd name="connsiteY243" fmla="*/ 277 h 10000"/>
              <a:gd name="connsiteX244" fmla="*/ 0 w 10001"/>
              <a:gd name="connsiteY244" fmla="*/ 277 h 10000"/>
              <a:gd name="connsiteX245" fmla="*/ 0 w 10001"/>
              <a:gd name="connsiteY245" fmla="*/ 709 h 10000"/>
              <a:gd name="connsiteX246" fmla="*/ 0 w 10001"/>
              <a:gd name="connsiteY246" fmla="*/ 5151 h 10000"/>
              <a:gd name="connsiteX247" fmla="*/ 119 w 10001"/>
              <a:gd name="connsiteY247" fmla="*/ 4992 h 10000"/>
              <a:gd name="connsiteX248" fmla="*/ 184 w 10001"/>
              <a:gd name="connsiteY248" fmla="*/ 4914 h 10000"/>
              <a:gd name="connsiteX249" fmla="*/ 290 w 10001"/>
              <a:gd name="connsiteY249" fmla="*/ 4718 h 10000"/>
              <a:gd name="connsiteX250" fmla="*/ 446 w 10001"/>
              <a:gd name="connsiteY250" fmla="*/ 5230 h 10000"/>
              <a:gd name="connsiteX251" fmla="*/ 523 w 10001"/>
              <a:gd name="connsiteY251" fmla="*/ 6290 h 10000"/>
              <a:gd name="connsiteX252" fmla="*/ 731 w 10001"/>
              <a:gd name="connsiteY252" fmla="*/ 6448 h 10000"/>
              <a:gd name="connsiteX253" fmla="*/ 808 w 10001"/>
              <a:gd name="connsiteY253" fmla="*/ 6762 h 10000"/>
              <a:gd name="connsiteX254" fmla="*/ 919 w 10001"/>
              <a:gd name="connsiteY254" fmla="*/ 7352 h 10000"/>
              <a:gd name="connsiteX255" fmla="*/ 1046 w 10001"/>
              <a:gd name="connsiteY255" fmla="*/ 6762 h 10000"/>
              <a:gd name="connsiteX256" fmla="*/ 1156 w 10001"/>
              <a:gd name="connsiteY256" fmla="*/ 7037 h 10000"/>
              <a:gd name="connsiteX257" fmla="*/ 1283 w 10001"/>
              <a:gd name="connsiteY257" fmla="*/ 7194 h 10000"/>
              <a:gd name="connsiteX258" fmla="*/ 1475 w 10001"/>
              <a:gd name="connsiteY258" fmla="*/ 6880 h 10000"/>
              <a:gd name="connsiteX259" fmla="*/ 1540 w 10001"/>
              <a:gd name="connsiteY259" fmla="*/ 7745 h 10000"/>
              <a:gd name="connsiteX260" fmla="*/ 1618 w 10001"/>
              <a:gd name="connsiteY260" fmla="*/ 8137 h 10000"/>
              <a:gd name="connsiteX261" fmla="*/ 1683 w 10001"/>
              <a:gd name="connsiteY261" fmla="*/ 7863 h 10000"/>
              <a:gd name="connsiteX262" fmla="*/ 1753 w 10001"/>
              <a:gd name="connsiteY262" fmla="*/ 8019 h 10000"/>
              <a:gd name="connsiteX263" fmla="*/ 1887 w 10001"/>
              <a:gd name="connsiteY263" fmla="*/ 7626 h 10000"/>
              <a:gd name="connsiteX264" fmla="*/ 1997 w 10001"/>
              <a:gd name="connsiteY264" fmla="*/ 6880 h 10000"/>
              <a:gd name="connsiteX265" fmla="*/ 2050 w 10001"/>
              <a:gd name="connsiteY265" fmla="*/ 7430 h 10000"/>
              <a:gd name="connsiteX266" fmla="*/ 2165 w 10001"/>
              <a:gd name="connsiteY266" fmla="*/ 6723 h 10000"/>
              <a:gd name="connsiteX267" fmla="*/ 2177 w 10001"/>
              <a:gd name="connsiteY267" fmla="*/ 6841 h 10000"/>
              <a:gd name="connsiteX268" fmla="*/ 2292 w 10001"/>
              <a:gd name="connsiteY268" fmla="*/ 7548 h 10000"/>
              <a:gd name="connsiteX269" fmla="*/ 2365 w 10001"/>
              <a:gd name="connsiteY269" fmla="*/ 8295 h 10000"/>
              <a:gd name="connsiteX270" fmla="*/ 2406 w 10001"/>
              <a:gd name="connsiteY270" fmla="*/ 8727 h 10000"/>
              <a:gd name="connsiteX271" fmla="*/ 2431 w 10001"/>
              <a:gd name="connsiteY271" fmla="*/ 8884 h 10000"/>
              <a:gd name="connsiteX272" fmla="*/ 2451 w 10001"/>
              <a:gd name="connsiteY272" fmla="*/ 9081 h 10000"/>
              <a:gd name="connsiteX273" fmla="*/ 2525 w 10001"/>
              <a:gd name="connsiteY273" fmla="*/ 8963 h 10000"/>
              <a:gd name="connsiteX274" fmla="*/ 2537 w 10001"/>
              <a:gd name="connsiteY274" fmla="*/ 8766 h 10000"/>
              <a:gd name="connsiteX275" fmla="*/ 2561 w 10001"/>
              <a:gd name="connsiteY275" fmla="*/ 9041 h 10000"/>
              <a:gd name="connsiteX276" fmla="*/ 2594 w 10001"/>
              <a:gd name="connsiteY276" fmla="*/ 8963 h 10000"/>
              <a:gd name="connsiteX277" fmla="*/ 2610 w 10001"/>
              <a:gd name="connsiteY277" fmla="*/ 8688 h 10000"/>
              <a:gd name="connsiteX278" fmla="*/ 2643 w 10001"/>
              <a:gd name="connsiteY278" fmla="*/ 8963 h 10000"/>
              <a:gd name="connsiteX279" fmla="*/ 2655 w 10001"/>
              <a:gd name="connsiteY279" fmla="*/ 9120 h 10000"/>
              <a:gd name="connsiteX280" fmla="*/ 2668 w 10001"/>
              <a:gd name="connsiteY280" fmla="*/ 8963 h 10000"/>
              <a:gd name="connsiteX281" fmla="*/ 2713 w 10001"/>
              <a:gd name="connsiteY281" fmla="*/ 9041 h 10000"/>
              <a:gd name="connsiteX282" fmla="*/ 2717 w 10001"/>
              <a:gd name="connsiteY282" fmla="*/ 8963 h 10000"/>
              <a:gd name="connsiteX283" fmla="*/ 2745 w 10001"/>
              <a:gd name="connsiteY283" fmla="*/ 9120 h 10000"/>
              <a:gd name="connsiteX284" fmla="*/ 2815 w 10001"/>
              <a:gd name="connsiteY284" fmla="*/ 8845 h 10000"/>
              <a:gd name="connsiteX285" fmla="*/ 2827 w 10001"/>
              <a:gd name="connsiteY285" fmla="*/ 8688 h 10000"/>
              <a:gd name="connsiteX286" fmla="*/ 2839 w 10001"/>
              <a:gd name="connsiteY286" fmla="*/ 8688 h 10000"/>
              <a:gd name="connsiteX287" fmla="*/ 2868 w 10001"/>
              <a:gd name="connsiteY287" fmla="*/ 8530 h 10000"/>
              <a:gd name="connsiteX288" fmla="*/ 2884 w 10001"/>
              <a:gd name="connsiteY288" fmla="*/ 8530 h 10000"/>
              <a:gd name="connsiteX289" fmla="*/ 2929 w 10001"/>
              <a:gd name="connsiteY289" fmla="*/ 8412 h 10000"/>
              <a:gd name="connsiteX290" fmla="*/ 2946 w 10001"/>
              <a:gd name="connsiteY290" fmla="*/ 8334 h 10000"/>
              <a:gd name="connsiteX291" fmla="*/ 2978 w 10001"/>
              <a:gd name="connsiteY291" fmla="*/ 8059 h 10000"/>
              <a:gd name="connsiteX292" fmla="*/ 2995 w 10001"/>
              <a:gd name="connsiteY292" fmla="*/ 8059 h 10000"/>
              <a:gd name="connsiteX293" fmla="*/ 3027 w 10001"/>
              <a:gd name="connsiteY293" fmla="*/ 8059 h 10000"/>
              <a:gd name="connsiteX294" fmla="*/ 3052 w 10001"/>
              <a:gd name="connsiteY294" fmla="*/ 8177 h 10000"/>
              <a:gd name="connsiteX295" fmla="*/ 3085 w 10001"/>
              <a:gd name="connsiteY295" fmla="*/ 8177 h 10000"/>
              <a:gd name="connsiteX296" fmla="*/ 3113 w 10001"/>
              <a:gd name="connsiteY296" fmla="*/ 8255 h 10000"/>
              <a:gd name="connsiteX297" fmla="*/ 3186 w 10001"/>
              <a:gd name="connsiteY297" fmla="*/ 8059 h 10000"/>
              <a:gd name="connsiteX298" fmla="*/ 3219 w 10001"/>
              <a:gd name="connsiteY298" fmla="*/ 8177 h 10000"/>
              <a:gd name="connsiteX299" fmla="*/ 3247 w 10001"/>
              <a:gd name="connsiteY299" fmla="*/ 7823 h 10000"/>
              <a:gd name="connsiteX300" fmla="*/ 3313 w 10001"/>
              <a:gd name="connsiteY300" fmla="*/ 8255 h 10000"/>
              <a:gd name="connsiteX301" fmla="*/ 3313 w 10001"/>
              <a:gd name="connsiteY301" fmla="*/ 8177 h 10000"/>
              <a:gd name="connsiteX302" fmla="*/ 3309 w 10001"/>
              <a:gd name="connsiteY302" fmla="*/ 8059 h 10000"/>
              <a:gd name="connsiteX303" fmla="*/ 3358 w 10001"/>
              <a:gd name="connsiteY303" fmla="*/ 7901 h 10000"/>
              <a:gd name="connsiteX304" fmla="*/ 3362 w 10001"/>
              <a:gd name="connsiteY304" fmla="*/ 7981 h 10000"/>
              <a:gd name="connsiteX305" fmla="*/ 3378 w 10001"/>
              <a:gd name="connsiteY305" fmla="*/ 7745 h 10000"/>
              <a:gd name="connsiteX306" fmla="*/ 3460 w 10001"/>
              <a:gd name="connsiteY306" fmla="*/ 8098 h 10000"/>
              <a:gd name="connsiteX307" fmla="*/ 3472 w 10001"/>
              <a:gd name="connsiteY307" fmla="*/ 9081 h 10000"/>
              <a:gd name="connsiteX308" fmla="*/ 3517 w 10001"/>
              <a:gd name="connsiteY308" fmla="*/ 8530 h 10000"/>
              <a:gd name="connsiteX309" fmla="*/ 3636 w 10001"/>
              <a:gd name="connsiteY309" fmla="*/ 8805 h 10000"/>
              <a:gd name="connsiteX310" fmla="*/ 3713 w 10001"/>
              <a:gd name="connsiteY310" fmla="*/ 8648 h 10000"/>
              <a:gd name="connsiteX311" fmla="*/ 3730 w 10001"/>
              <a:gd name="connsiteY311" fmla="*/ 8530 h 10000"/>
              <a:gd name="connsiteX312" fmla="*/ 3742 w 10001"/>
              <a:gd name="connsiteY312" fmla="*/ 8530 h 10000"/>
              <a:gd name="connsiteX313" fmla="*/ 3746 w 10001"/>
              <a:gd name="connsiteY313" fmla="*/ 8648 h 10000"/>
              <a:gd name="connsiteX314" fmla="*/ 3762 w 10001"/>
              <a:gd name="connsiteY314" fmla="*/ 8530 h 10000"/>
              <a:gd name="connsiteX315" fmla="*/ 3762 w 10001"/>
              <a:gd name="connsiteY315" fmla="*/ 8648 h 10000"/>
              <a:gd name="connsiteX316" fmla="*/ 3803 w 10001"/>
              <a:gd name="connsiteY316" fmla="*/ 8648 h 10000"/>
              <a:gd name="connsiteX317" fmla="*/ 3824 w 10001"/>
              <a:gd name="connsiteY317" fmla="*/ 8805 h 10000"/>
              <a:gd name="connsiteX318" fmla="*/ 3836 w 10001"/>
              <a:gd name="connsiteY318" fmla="*/ 8648 h 10000"/>
              <a:gd name="connsiteX319" fmla="*/ 3852 w 10001"/>
              <a:gd name="connsiteY319" fmla="*/ 9003 h 10000"/>
              <a:gd name="connsiteX320" fmla="*/ 3856 w 10001"/>
              <a:gd name="connsiteY320" fmla="*/ 9003 h 10000"/>
              <a:gd name="connsiteX321" fmla="*/ 3869 w 10001"/>
              <a:gd name="connsiteY321" fmla="*/ 8884 h 10000"/>
              <a:gd name="connsiteX322" fmla="*/ 3885 w 10001"/>
              <a:gd name="connsiteY322" fmla="*/ 9003 h 10000"/>
              <a:gd name="connsiteX323" fmla="*/ 3897 w 10001"/>
              <a:gd name="connsiteY323" fmla="*/ 8884 h 10000"/>
              <a:gd name="connsiteX324" fmla="*/ 3897 w 10001"/>
              <a:gd name="connsiteY324" fmla="*/ 9003 h 10000"/>
              <a:gd name="connsiteX325" fmla="*/ 3959 w 10001"/>
              <a:gd name="connsiteY325" fmla="*/ 9003 h 10000"/>
              <a:gd name="connsiteX326" fmla="*/ 3975 w 10001"/>
              <a:gd name="connsiteY326" fmla="*/ 9159 h 10000"/>
              <a:gd name="connsiteX327" fmla="*/ 3991 w 10001"/>
              <a:gd name="connsiteY327" fmla="*/ 9081 h 10000"/>
              <a:gd name="connsiteX328" fmla="*/ 4049 w 10001"/>
              <a:gd name="connsiteY328" fmla="*/ 9003 h 10000"/>
              <a:gd name="connsiteX329" fmla="*/ 4069 w 10001"/>
              <a:gd name="connsiteY329" fmla="*/ 8884 h 10000"/>
              <a:gd name="connsiteX330" fmla="*/ 4077 w 10001"/>
              <a:gd name="connsiteY330" fmla="*/ 9003 h 10000"/>
              <a:gd name="connsiteX331" fmla="*/ 4085 w 10001"/>
              <a:gd name="connsiteY331" fmla="*/ 9003 h 10000"/>
              <a:gd name="connsiteX332" fmla="*/ 4102 w 10001"/>
              <a:gd name="connsiteY332" fmla="*/ 9081 h 10000"/>
              <a:gd name="connsiteX333" fmla="*/ 4126 w 10001"/>
              <a:gd name="connsiteY333" fmla="*/ 8884 h 10000"/>
              <a:gd name="connsiteX334" fmla="*/ 4143 w 10001"/>
              <a:gd name="connsiteY334" fmla="*/ 9081 h 10000"/>
              <a:gd name="connsiteX335" fmla="*/ 4155 w 10001"/>
              <a:gd name="connsiteY335" fmla="*/ 8805 h 10000"/>
              <a:gd name="connsiteX336" fmla="*/ 4159 w 10001"/>
              <a:gd name="connsiteY336" fmla="*/ 8727 h 10000"/>
              <a:gd name="connsiteX337" fmla="*/ 4167 w 10001"/>
              <a:gd name="connsiteY337" fmla="*/ 8570 h 10000"/>
              <a:gd name="connsiteX338" fmla="*/ 4188 w 10001"/>
              <a:gd name="connsiteY338" fmla="*/ 8727 h 10000"/>
              <a:gd name="connsiteX339" fmla="*/ 4212 w 10001"/>
              <a:gd name="connsiteY339" fmla="*/ 9081 h 10000"/>
              <a:gd name="connsiteX340" fmla="*/ 4282 w 10001"/>
              <a:gd name="connsiteY340" fmla="*/ 9003 h 10000"/>
              <a:gd name="connsiteX341" fmla="*/ 4331 w 10001"/>
              <a:gd name="connsiteY341" fmla="*/ 8570 h 10000"/>
              <a:gd name="connsiteX342" fmla="*/ 4387 w 10001"/>
              <a:gd name="connsiteY342" fmla="*/ 9081 h 10000"/>
              <a:gd name="connsiteX343" fmla="*/ 4567 w 10001"/>
              <a:gd name="connsiteY343" fmla="*/ 8766 h 10000"/>
              <a:gd name="connsiteX344" fmla="*/ 4669 w 10001"/>
              <a:gd name="connsiteY344" fmla="*/ 9985 h 10000"/>
              <a:gd name="connsiteX345" fmla="*/ 4747 w 10001"/>
              <a:gd name="connsiteY345" fmla="*/ 9749 h 10000"/>
              <a:gd name="connsiteX346" fmla="*/ 4779 w 10001"/>
              <a:gd name="connsiteY346" fmla="*/ 9749 h 10000"/>
              <a:gd name="connsiteX347" fmla="*/ 4877 w 10001"/>
              <a:gd name="connsiteY347" fmla="*/ 9749 h 10000"/>
              <a:gd name="connsiteX348" fmla="*/ 4931 w 10001"/>
              <a:gd name="connsiteY348" fmla="*/ 9749 h 10000"/>
              <a:gd name="connsiteX349" fmla="*/ 4971 w 10001"/>
              <a:gd name="connsiteY349" fmla="*/ 9199 h 10000"/>
              <a:gd name="connsiteX350" fmla="*/ 4980 w 10001"/>
              <a:gd name="connsiteY350" fmla="*/ 9159 h 10000"/>
              <a:gd name="connsiteX351" fmla="*/ 5026 w 10001"/>
              <a:gd name="connsiteY351" fmla="*/ 9749 h 10000"/>
              <a:gd name="connsiteX352" fmla="*/ 5152 w 10001"/>
              <a:gd name="connsiteY352" fmla="*/ 9512 h 10000"/>
              <a:gd name="connsiteX353" fmla="*/ 5177 w 10001"/>
              <a:gd name="connsiteY353" fmla="*/ 9749 h 10000"/>
              <a:gd name="connsiteX354" fmla="*/ 5226 w 10001"/>
              <a:gd name="connsiteY354" fmla="*/ 9159 h 10000"/>
              <a:gd name="connsiteX355" fmla="*/ 5230 w 10001"/>
              <a:gd name="connsiteY355" fmla="*/ 9120 h 10000"/>
              <a:gd name="connsiteX356" fmla="*/ 5267 w 10001"/>
              <a:gd name="connsiteY356" fmla="*/ 9592 h 10000"/>
              <a:gd name="connsiteX357" fmla="*/ 5340 w 10001"/>
              <a:gd name="connsiteY357" fmla="*/ 9277 h 10000"/>
              <a:gd name="connsiteX358" fmla="*/ 5402 w 10001"/>
              <a:gd name="connsiteY358" fmla="*/ 9670 h 10000"/>
              <a:gd name="connsiteX359" fmla="*/ 5365 w 10001"/>
              <a:gd name="connsiteY359" fmla="*/ 9081 h 10000"/>
              <a:gd name="connsiteX360" fmla="*/ 5471 w 10001"/>
              <a:gd name="connsiteY360" fmla="*/ 8963 h 10000"/>
              <a:gd name="connsiteX361" fmla="*/ 5500 w 10001"/>
              <a:gd name="connsiteY361" fmla="*/ 8648 h 10000"/>
              <a:gd name="connsiteX362" fmla="*/ 5524 w 10001"/>
              <a:gd name="connsiteY362" fmla="*/ 8570 h 10000"/>
              <a:gd name="connsiteX363" fmla="*/ 5537 w 10001"/>
              <a:gd name="connsiteY363" fmla="*/ 8530 h 10000"/>
              <a:gd name="connsiteX364" fmla="*/ 5561 w 10001"/>
              <a:gd name="connsiteY364" fmla="*/ 8492 h 10000"/>
              <a:gd name="connsiteX365" fmla="*/ 5573 w 10001"/>
              <a:gd name="connsiteY365" fmla="*/ 8530 h 10000"/>
              <a:gd name="connsiteX366" fmla="*/ 5586 w 10001"/>
              <a:gd name="connsiteY366" fmla="*/ 8648 h 10000"/>
              <a:gd name="connsiteX367" fmla="*/ 5586 w 10001"/>
              <a:gd name="connsiteY367" fmla="*/ 8570 h 10000"/>
              <a:gd name="connsiteX368" fmla="*/ 5630 w 10001"/>
              <a:gd name="connsiteY368" fmla="*/ 8766 h 10000"/>
              <a:gd name="connsiteX369" fmla="*/ 5724 w 10001"/>
              <a:gd name="connsiteY369" fmla="*/ 9434 h 10000"/>
              <a:gd name="connsiteX370" fmla="*/ 5732 w 10001"/>
              <a:gd name="connsiteY370" fmla="*/ 8845 h 10000"/>
              <a:gd name="connsiteX371" fmla="*/ 5761 w 10001"/>
              <a:gd name="connsiteY371" fmla="*/ 8766 h 10000"/>
              <a:gd name="connsiteX372" fmla="*/ 5769 w 10001"/>
              <a:gd name="connsiteY372" fmla="*/ 8216 h 10000"/>
              <a:gd name="connsiteX373" fmla="*/ 5785 w 10001"/>
              <a:gd name="connsiteY373" fmla="*/ 8374 h 10000"/>
              <a:gd name="connsiteX374" fmla="*/ 5814 w 10001"/>
              <a:gd name="connsiteY374" fmla="*/ 8295 h 10000"/>
              <a:gd name="connsiteX375" fmla="*/ 5900 w 10001"/>
              <a:gd name="connsiteY375" fmla="*/ 8374 h 10000"/>
              <a:gd name="connsiteX376" fmla="*/ 5912 w 10001"/>
              <a:gd name="connsiteY376" fmla="*/ 8648 h 10000"/>
              <a:gd name="connsiteX377" fmla="*/ 5973 w 10001"/>
              <a:gd name="connsiteY377" fmla="*/ 8923 h 10000"/>
              <a:gd name="connsiteX378" fmla="*/ 5989 w 10001"/>
              <a:gd name="connsiteY378" fmla="*/ 8923 h 10000"/>
              <a:gd name="connsiteX379" fmla="*/ 6026 w 10001"/>
              <a:gd name="connsiteY379" fmla="*/ 9081 h 10000"/>
              <a:gd name="connsiteX380" fmla="*/ 6059 w 10001"/>
              <a:gd name="connsiteY380" fmla="*/ 9081 h 10000"/>
              <a:gd name="connsiteX381" fmla="*/ 6092 w 10001"/>
              <a:gd name="connsiteY381" fmla="*/ 9159 h 10000"/>
              <a:gd name="connsiteX382" fmla="*/ 6112 w 10001"/>
              <a:gd name="connsiteY382" fmla="*/ 9277 h 10000"/>
              <a:gd name="connsiteX383" fmla="*/ 6210 w 10001"/>
              <a:gd name="connsiteY383" fmla="*/ 9003 h 10000"/>
              <a:gd name="connsiteX384" fmla="*/ 6231 w 10001"/>
              <a:gd name="connsiteY384" fmla="*/ 8648 h 10000"/>
              <a:gd name="connsiteX385" fmla="*/ 6263 w 10001"/>
              <a:gd name="connsiteY385" fmla="*/ 8805 h 10000"/>
              <a:gd name="connsiteX386" fmla="*/ 6280 w 10001"/>
              <a:gd name="connsiteY386" fmla="*/ 8923 h 10000"/>
              <a:gd name="connsiteX387" fmla="*/ 6292 w 10001"/>
              <a:gd name="connsiteY387" fmla="*/ 8805 h 10000"/>
              <a:gd name="connsiteX388" fmla="*/ 6325 w 10001"/>
              <a:gd name="connsiteY388" fmla="*/ 8923 h 10000"/>
              <a:gd name="connsiteX389" fmla="*/ 6349 w 10001"/>
              <a:gd name="connsiteY389" fmla="*/ 9081 h 10000"/>
              <a:gd name="connsiteX390" fmla="*/ 6357 w 10001"/>
              <a:gd name="connsiteY390" fmla="*/ 9003 h 10000"/>
              <a:gd name="connsiteX391" fmla="*/ 6386 w 10001"/>
              <a:gd name="connsiteY391" fmla="*/ 9356 h 10000"/>
              <a:gd name="connsiteX392" fmla="*/ 6427 w 10001"/>
              <a:gd name="connsiteY392" fmla="*/ 9159 h 10000"/>
              <a:gd name="connsiteX393" fmla="*/ 6476 w 10001"/>
              <a:gd name="connsiteY393" fmla="*/ 9277 h 10000"/>
              <a:gd name="connsiteX394" fmla="*/ 6562 w 10001"/>
              <a:gd name="connsiteY394" fmla="*/ 8727 h 10000"/>
              <a:gd name="connsiteX395" fmla="*/ 6586 w 10001"/>
              <a:gd name="connsiteY395" fmla="*/ 8923 h 10000"/>
              <a:gd name="connsiteX396" fmla="*/ 6623 w 10001"/>
              <a:gd name="connsiteY396" fmla="*/ 9356 h 10000"/>
              <a:gd name="connsiteX397" fmla="*/ 6656 w 10001"/>
              <a:gd name="connsiteY397" fmla="*/ 9356 h 10000"/>
              <a:gd name="connsiteX398" fmla="*/ 6656 w 10001"/>
              <a:gd name="connsiteY398" fmla="*/ 9277 h 10000"/>
              <a:gd name="connsiteX399" fmla="*/ 6689 w 10001"/>
              <a:gd name="connsiteY399" fmla="*/ 9277 h 10000"/>
              <a:gd name="connsiteX400" fmla="*/ 6701 w 10001"/>
              <a:gd name="connsiteY400" fmla="*/ 9277 h 10000"/>
              <a:gd name="connsiteX401" fmla="*/ 6705 w 10001"/>
              <a:gd name="connsiteY401" fmla="*/ 9159 h 10000"/>
              <a:gd name="connsiteX402" fmla="*/ 6721 w 10001"/>
              <a:gd name="connsiteY402" fmla="*/ 9277 h 10000"/>
              <a:gd name="connsiteX403" fmla="*/ 6746 w 10001"/>
              <a:gd name="connsiteY403" fmla="*/ 9159 h 10000"/>
              <a:gd name="connsiteX404" fmla="*/ 6921 w 10001"/>
              <a:gd name="connsiteY404" fmla="*/ 9159 h 10000"/>
              <a:gd name="connsiteX405" fmla="*/ 6949 w 10001"/>
              <a:gd name="connsiteY405" fmla="*/ 8570 h 10000"/>
              <a:gd name="connsiteX406" fmla="*/ 6994 w 10001"/>
              <a:gd name="connsiteY406" fmla="*/ 8492 h 10000"/>
              <a:gd name="connsiteX407" fmla="*/ 7027 w 10001"/>
              <a:gd name="connsiteY407" fmla="*/ 8295 h 10000"/>
              <a:gd name="connsiteX408" fmla="*/ 7031 w 10001"/>
              <a:gd name="connsiteY408" fmla="*/ 8216 h 10000"/>
              <a:gd name="connsiteX409" fmla="*/ 7113 w 10001"/>
              <a:gd name="connsiteY409" fmla="*/ 8255 h 10000"/>
              <a:gd name="connsiteX410" fmla="*/ 7133 w 10001"/>
              <a:gd name="connsiteY410" fmla="*/ 8295 h 10000"/>
              <a:gd name="connsiteX411" fmla="*/ 7174 w 10001"/>
              <a:gd name="connsiteY411" fmla="*/ 8216 h 10000"/>
              <a:gd name="connsiteX412" fmla="*/ 7178 w 10001"/>
              <a:gd name="connsiteY412" fmla="*/ 8216 h 10000"/>
              <a:gd name="connsiteX413" fmla="*/ 7178 w 10001"/>
              <a:gd name="connsiteY413" fmla="*/ 8137 h 10000"/>
              <a:gd name="connsiteX414" fmla="*/ 7235 w 10001"/>
              <a:gd name="connsiteY414" fmla="*/ 8019 h 10000"/>
              <a:gd name="connsiteX415" fmla="*/ 7272 w 10001"/>
              <a:gd name="connsiteY415" fmla="*/ 8019 h 10000"/>
              <a:gd name="connsiteX416" fmla="*/ 7309 w 10001"/>
              <a:gd name="connsiteY416" fmla="*/ 8098 h 10000"/>
              <a:gd name="connsiteX417" fmla="*/ 7329 w 10001"/>
              <a:gd name="connsiteY417" fmla="*/ 8334 h 10000"/>
              <a:gd name="connsiteX418" fmla="*/ 7362 w 10001"/>
              <a:gd name="connsiteY418" fmla="*/ 8019 h 10000"/>
              <a:gd name="connsiteX419" fmla="*/ 7497 w 10001"/>
              <a:gd name="connsiteY419" fmla="*/ 7588 h 10000"/>
              <a:gd name="connsiteX420" fmla="*/ 7562 w 10001"/>
              <a:gd name="connsiteY420" fmla="*/ 7666 h 10000"/>
              <a:gd name="connsiteX421" fmla="*/ 7612 w 10001"/>
              <a:gd name="connsiteY421" fmla="*/ 7430 h 10000"/>
              <a:gd name="connsiteX422" fmla="*/ 7620 w 10001"/>
              <a:gd name="connsiteY422" fmla="*/ 7391 h 10000"/>
              <a:gd name="connsiteX423" fmla="*/ 7693 w 10001"/>
              <a:gd name="connsiteY423" fmla="*/ 7548 h 10000"/>
              <a:gd name="connsiteX424" fmla="*/ 7734 w 10001"/>
              <a:gd name="connsiteY424" fmla="*/ 7312 h 10000"/>
              <a:gd name="connsiteX425" fmla="*/ 7783 w 10001"/>
              <a:gd name="connsiteY425" fmla="*/ 7548 h 10000"/>
              <a:gd name="connsiteX426" fmla="*/ 7845 w 10001"/>
              <a:gd name="connsiteY426" fmla="*/ 7273 h 10000"/>
              <a:gd name="connsiteX427" fmla="*/ 7885 w 10001"/>
              <a:gd name="connsiteY427" fmla="*/ 6880 h 10000"/>
              <a:gd name="connsiteX428" fmla="*/ 7914 w 10001"/>
              <a:gd name="connsiteY428" fmla="*/ 6997 h 10000"/>
              <a:gd name="connsiteX429" fmla="*/ 7947 w 10001"/>
              <a:gd name="connsiteY429" fmla="*/ 6644 h 10000"/>
              <a:gd name="connsiteX430" fmla="*/ 8000 w 10001"/>
              <a:gd name="connsiteY430" fmla="*/ 6369 h 10000"/>
              <a:gd name="connsiteX431" fmla="*/ 8053 w 10001"/>
              <a:gd name="connsiteY431" fmla="*/ 6369 h 10000"/>
              <a:gd name="connsiteX432" fmla="*/ 8098 w 10001"/>
              <a:gd name="connsiteY432" fmla="*/ 6094 h 10000"/>
              <a:gd name="connsiteX433" fmla="*/ 8183 w 10001"/>
              <a:gd name="connsiteY433" fmla="*/ 5426 h 10000"/>
              <a:gd name="connsiteX434" fmla="*/ 8211 w 10001"/>
              <a:gd name="connsiteY434" fmla="*/ 5583 h 10000"/>
              <a:gd name="connsiteX435" fmla="*/ 8244 w 10001"/>
              <a:gd name="connsiteY435" fmla="*/ 5230 h 10000"/>
              <a:gd name="connsiteX436" fmla="*/ 8285 w 10001"/>
              <a:gd name="connsiteY436" fmla="*/ 5230 h 10000"/>
              <a:gd name="connsiteX437" fmla="*/ 8391 w 10001"/>
              <a:gd name="connsiteY437" fmla="*/ 4954 h 10000"/>
              <a:gd name="connsiteX438" fmla="*/ 8453 w 10001"/>
              <a:gd name="connsiteY438" fmla="*/ 4678 h 10000"/>
              <a:gd name="connsiteX439" fmla="*/ 8469 w 10001"/>
              <a:gd name="connsiteY439" fmla="*/ 4836 h 10000"/>
              <a:gd name="connsiteX440" fmla="*/ 8485 w 10001"/>
              <a:gd name="connsiteY440" fmla="*/ 4796 h 10000"/>
              <a:gd name="connsiteX441" fmla="*/ 8510 w 10001"/>
              <a:gd name="connsiteY441" fmla="*/ 4836 h 10000"/>
              <a:gd name="connsiteX442" fmla="*/ 8534 w 10001"/>
              <a:gd name="connsiteY442" fmla="*/ 4521 h 10000"/>
              <a:gd name="connsiteX443" fmla="*/ 8592 w 10001"/>
              <a:gd name="connsiteY443" fmla="*/ 4521 h 10000"/>
              <a:gd name="connsiteX444" fmla="*/ 8592 w 10001"/>
              <a:gd name="connsiteY444" fmla="*/ 4364 h 10000"/>
              <a:gd name="connsiteX445" fmla="*/ 8641 w 10001"/>
              <a:gd name="connsiteY445" fmla="*/ 4285 h 10000"/>
              <a:gd name="connsiteX446" fmla="*/ 8653 w 10001"/>
              <a:gd name="connsiteY446" fmla="*/ 4207 h 10000"/>
              <a:gd name="connsiteX447" fmla="*/ 8718 w 10001"/>
              <a:gd name="connsiteY447" fmla="*/ 4285 h 10000"/>
              <a:gd name="connsiteX448" fmla="*/ 8731 w 10001"/>
              <a:gd name="connsiteY448" fmla="*/ 4246 h 10000"/>
              <a:gd name="connsiteX449" fmla="*/ 8759 w 10001"/>
              <a:gd name="connsiteY449" fmla="*/ 4285 h 10000"/>
              <a:gd name="connsiteX450" fmla="*/ 8784 w 10001"/>
              <a:gd name="connsiteY450" fmla="*/ 4364 h 10000"/>
              <a:gd name="connsiteX451" fmla="*/ 8800 w 10001"/>
              <a:gd name="connsiteY451" fmla="*/ 4285 h 10000"/>
              <a:gd name="connsiteX452" fmla="*/ 8821 w 10001"/>
              <a:gd name="connsiteY452" fmla="*/ 4364 h 10000"/>
              <a:gd name="connsiteX453" fmla="*/ 8890 w 10001"/>
              <a:gd name="connsiteY453" fmla="*/ 4325 h 10000"/>
              <a:gd name="connsiteX454" fmla="*/ 8886 w 10001"/>
              <a:gd name="connsiteY454" fmla="*/ 4246 h 10000"/>
              <a:gd name="connsiteX455" fmla="*/ 8915 w 10001"/>
              <a:gd name="connsiteY455" fmla="*/ 4089 h 10000"/>
              <a:gd name="connsiteX456" fmla="*/ 8947 w 10001"/>
              <a:gd name="connsiteY456" fmla="*/ 4089 h 10000"/>
              <a:gd name="connsiteX457" fmla="*/ 8951 w 10001"/>
              <a:gd name="connsiteY457" fmla="*/ 4010 h 10000"/>
              <a:gd name="connsiteX458" fmla="*/ 8980 w 10001"/>
              <a:gd name="connsiteY458" fmla="*/ 3932 h 10000"/>
              <a:gd name="connsiteX459" fmla="*/ 9001 w 10001"/>
              <a:gd name="connsiteY459" fmla="*/ 4128 h 10000"/>
              <a:gd name="connsiteX460" fmla="*/ 9025 w 10001"/>
              <a:gd name="connsiteY460" fmla="*/ 4246 h 10000"/>
              <a:gd name="connsiteX461" fmla="*/ 9082 w 10001"/>
              <a:gd name="connsiteY461" fmla="*/ 4207 h 10000"/>
              <a:gd name="connsiteX462" fmla="*/ 9119 w 10001"/>
              <a:gd name="connsiteY462" fmla="*/ 4325 h 10000"/>
              <a:gd name="connsiteX463" fmla="*/ 9131 w 10001"/>
              <a:gd name="connsiteY463" fmla="*/ 4246 h 10000"/>
              <a:gd name="connsiteX464" fmla="*/ 9180 w 10001"/>
              <a:gd name="connsiteY464" fmla="*/ 4521 h 10000"/>
              <a:gd name="connsiteX465" fmla="*/ 9225 w 10001"/>
              <a:gd name="connsiteY465" fmla="*/ 4364 h 10000"/>
              <a:gd name="connsiteX466" fmla="*/ 9229 w 10001"/>
              <a:gd name="connsiteY466" fmla="*/ 4246 h 10000"/>
              <a:gd name="connsiteX467" fmla="*/ 9270 w 10001"/>
              <a:gd name="connsiteY467" fmla="*/ 3892 h 10000"/>
              <a:gd name="connsiteX468" fmla="*/ 9315 w 10001"/>
              <a:gd name="connsiteY468" fmla="*/ 4050 h 10000"/>
              <a:gd name="connsiteX469" fmla="*/ 9348 w 10001"/>
              <a:gd name="connsiteY469" fmla="*/ 3971 h 10000"/>
              <a:gd name="connsiteX470" fmla="*/ 9373 w 10001"/>
              <a:gd name="connsiteY470" fmla="*/ 4089 h 10000"/>
              <a:gd name="connsiteX471" fmla="*/ 9417 w 10001"/>
              <a:gd name="connsiteY471" fmla="*/ 4167 h 10000"/>
              <a:gd name="connsiteX472" fmla="*/ 9494 w 10001"/>
              <a:gd name="connsiteY472" fmla="*/ 4167 h 10000"/>
              <a:gd name="connsiteX473" fmla="*/ 9502 w 10001"/>
              <a:gd name="connsiteY473" fmla="*/ 3971 h 10000"/>
              <a:gd name="connsiteX474" fmla="*/ 9650 w 10001"/>
              <a:gd name="connsiteY474" fmla="*/ 4285 h 10000"/>
              <a:gd name="connsiteX475" fmla="*/ 9719 w 10001"/>
              <a:gd name="connsiteY475" fmla="*/ 4443 h 10000"/>
              <a:gd name="connsiteX476" fmla="*/ 9731 w 10001"/>
              <a:gd name="connsiteY476" fmla="*/ 4521 h 10000"/>
              <a:gd name="connsiteX477" fmla="*/ 9748 w 10001"/>
              <a:gd name="connsiteY477" fmla="*/ 4718 h 10000"/>
              <a:gd name="connsiteX478" fmla="*/ 9805 w 10001"/>
              <a:gd name="connsiteY478" fmla="*/ 5111 h 10000"/>
              <a:gd name="connsiteX479" fmla="*/ 9842 w 10001"/>
              <a:gd name="connsiteY479" fmla="*/ 5111 h 10000"/>
              <a:gd name="connsiteX480" fmla="*/ 9866 w 10001"/>
              <a:gd name="connsiteY480" fmla="*/ 5230 h 10000"/>
              <a:gd name="connsiteX481" fmla="*/ 9903 w 10001"/>
              <a:gd name="connsiteY481" fmla="*/ 5504 h 10000"/>
              <a:gd name="connsiteX482" fmla="*/ 9940 w 10001"/>
              <a:gd name="connsiteY482" fmla="*/ 5701 h 10000"/>
              <a:gd name="connsiteX483" fmla="*/ 9944 w 10001"/>
              <a:gd name="connsiteY483" fmla="*/ 5740 h 10000"/>
              <a:gd name="connsiteX484" fmla="*/ 9999 w 10001"/>
              <a:gd name="connsiteY484" fmla="*/ 5897 h 10000"/>
              <a:gd name="connsiteX485" fmla="*/ 9995 w 10001"/>
              <a:gd name="connsiteY485" fmla="*/ 2303 h 10000"/>
              <a:gd name="connsiteX486" fmla="*/ 9964 w 10001"/>
              <a:gd name="connsiteY486" fmla="*/ 1731 h 10000"/>
              <a:gd name="connsiteX0" fmla="*/ 9968 w 10005"/>
              <a:gd name="connsiteY0" fmla="*/ 1731 h 10000"/>
              <a:gd name="connsiteX1" fmla="*/ 9932 w 10005"/>
              <a:gd name="connsiteY1" fmla="*/ 1535 h 10000"/>
              <a:gd name="connsiteX2" fmla="*/ 9903 w 10005"/>
              <a:gd name="connsiteY2" fmla="*/ 1535 h 10000"/>
              <a:gd name="connsiteX3" fmla="*/ 9883 w 10005"/>
              <a:gd name="connsiteY3" fmla="*/ 1377 h 10000"/>
              <a:gd name="connsiteX4" fmla="*/ 9858 w 10005"/>
              <a:gd name="connsiteY4" fmla="*/ 1299 h 10000"/>
              <a:gd name="connsiteX5" fmla="*/ 9850 w 10005"/>
              <a:gd name="connsiteY5" fmla="*/ 1102 h 10000"/>
              <a:gd name="connsiteX6" fmla="*/ 9825 w 10005"/>
              <a:gd name="connsiteY6" fmla="*/ 827 h 10000"/>
              <a:gd name="connsiteX7" fmla="*/ 9813 w 10005"/>
              <a:gd name="connsiteY7" fmla="*/ 1417 h 10000"/>
              <a:gd name="connsiteX8" fmla="*/ 9788 w 10005"/>
              <a:gd name="connsiteY8" fmla="*/ 1377 h 10000"/>
              <a:gd name="connsiteX9" fmla="*/ 9760 w 10005"/>
              <a:gd name="connsiteY9" fmla="*/ 1259 h 10000"/>
              <a:gd name="connsiteX10" fmla="*/ 9739 w 10005"/>
              <a:gd name="connsiteY10" fmla="*/ 1259 h 10000"/>
              <a:gd name="connsiteX11" fmla="*/ 9678 w 10005"/>
              <a:gd name="connsiteY11" fmla="*/ 1220 h 10000"/>
              <a:gd name="connsiteX12" fmla="*/ 9662 w 10005"/>
              <a:gd name="connsiteY12" fmla="*/ 1259 h 10000"/>
              <a:gd name="connsiteX13" fmla="*/ 9645 w 10005"/>
              <a:gd name="connsiteY13" fmla="*/ 1338 h 10000"/>
              <a:gd name="connsiteX14" fmla="*/ 9633 w 10005"/>
              <a:gd name="connsiteY14" fmla="*/ 1338 h 10000"/>
              <a:gd name="connsiteX15" fmla="*/ 9613 w 10005"/>
              <a:gd name="connsiteY15" fmla="*/ 1417 h 10000"/>
              <a:gd name="connsiteX16" fmla="*/ 9596 w 10005"/>
              <a:gd name="connsiteY16" fmla="*/ 1377 h 10000"/>
              <a:gd name="connsiteX17" fmla="*/ 9555 w 10005"/>
              <a:gd name="connsiteY17" fmla="*/ 1535 h 10000"/>
              <a:gd name="connsiteX18" fmla="*/ 9482 w 10005"/>
              <a:gd name="connsiteY18" fmla="*/ 1535 h 10000"/>
              <a:gd name="connsiteX19" fmla="*/ 9445 w 10005"/>
              <a:gd name="connsiteY19" fmla="*/ 1692 h 10000"/>
              <a:gd name="connsiteX20" fmla="*/ 9445 w 10005"/>
              <a:gd name="connsiteY20" fmla="*/ 1810 h 10000"/>
              <a:gd name="connsiteX21" fmla="*/ 9433 w 10005"/>
              <a:gd name="connsiteY21" fmla="*/ 1888 h 10000"/>
              <a:gd name="connsiteX22" fmla="*/ 9384 w 10005"/>
              <a:gd name="connsiteY22" fmla="*/ 1102 h 10000"/>
              <a:gd name="connsiteX23" fmla="*/ 9377 w 10005"/>
              <a:gd name="connsiteY23" fmla="*/ 1142 h 10000"/>
              <a:gd name="connsiteX24" fmla="*/ 9364 w 10005"/>
              <a:gd name="connsiteY24" fmla="*/ 1024 h 10000"/>
              <a:gd name="connsiteX25" fmla="*/ 9344 w 10005"/>
              <a:gd name="connsiteY25" fmla="*/ 1102 h 10000"/>
              <a:gd name="connsiteX26" fmla="*/ 9299 w 10005"/>
              <a:gd name="connsiteY26" fmla="*/ 1259 h 10000"/>
              <a:gd name="connsiteX27" fmla="*/ 9295 w 10005"/>
              <a:gd name="connsiteY27" fmla="*/ 1377 h 10000"/>
              <a:gd name="connsiteX28" fmla="*/ 9278 w 10005"/>
              <a:gd name="connsiteY28" fmla="*/ 1338 h 10000"/>
              <a:gd name="connsiteX29" fmla="*/ 9242 w 10005"/>
              <a:gd name="connsiteY29" fmla="*/ 1259 h 10000"/>
              <a:gd name="connsiteX30" fmla="*/ 9209 w 10005"/>
              <a:gd name="connsiteY30" fmla="*/ 1024 h 10000"/>
              <a:gd name="connsiteX31" fmla="*/ 9144 w 10005"/>
              <a:gd name="connsiteY31" fmla="*/ 1102 h 10000"/>
              <a:gd name="connsiteX32" fmla="*/ 9131 w 10005"/>
              <a:gd name="connsiteY32" fmla="*/ 1338 h 10000"/>
              <a:gd name="connsiteX33" fmla="*/ 9119 w 10005"/>
              <a:gd name="connsiteY33" fmla="*/ 1455 h 10000"/>
              <a:gd name="connsiteX34" fmla="*/ 9058 w 10005"/>
              <a:gd name="connsiteY34" fmla="*/ 1535 h 10000"/>
              <a:gd name="connsiteX35" fmla="*/ 9054 w 10005"/>
              <a:gd name="connsiteY35" fmla="*/ 1417 h 10000"/>
              <a:gd name="connsiteX36" fmla="*/ 9025 w 10005"/>
              <a:gd name="connsiteY36" fmla="*/ 1535 h 10000"/>
              <a:gd name="connsiteX37" fmla="*/ 9021 w 10005"/>
              <a:gd name="connsiteY37" fmla="*/ 1652 h 10000"/>
              <a:gd name="connsiteX38" fmla="*/ 8996 w 10005"/>
              <a:gd name="connsiteY38" fmla="*/ 1810 h 10000"/>
              <a:gd name="connsiteX39" fmla="*/ 8988 w 10005"/>
              <a:gd name="connsiteY39" fmla="*/ 2006 h 10000"/>
              <a:gd name="connsiteX40" fmla="*/ 8968 w 10005"/>
              <a:gd name="connsiteY40" fmla="*/ 2084 h 10000"/>
              <a:gd name="connsiteX41" fmla="*/ 8968 w 10005"/>
              <a:gd name="connsiteY41" fmla="*/ 2163 h 10000"/>
              <a:gd name="connsiteX42" fmla="*/ 8955 w 10005"/>
              <a:gd name="connsiteY42" fmla="*/ 2203 h 10000"/>
              <a:gd name="connsiteX43" fmla="*/ 8935 w 10005"/>
              <a:gd name="connsiteY43" fmla="*/ 2439 h 10000"/>
              <a:gd name="connsiteX44" fmla="*/ 8935 w 10005"/>
              <a:gd name="connsiteY44" fmla="*/ 2281 h 10000"/>
              <a:gd name="connsiteX45" fmla="*/ 8919 w 10005"/>
              <a:gd name="connsiteY45" fmla="*/ 2242 h 10000"/>
              <a:gd name="connsiteX46" fmla="*/ 8902 w 10005"/>
              <a:gd name="connsiteY46" fmla="*/ 2321 h 10000"/>
              <a:gd name="connsiteX47" fmla="*/ 8878 w 10005"/>
              <a:gd name="connsiteY47" fmla="*/ 2399 h 10000"/>
              <a:gd name="connsiteX48" fmla="*/ 8853 w 10005"/>
              <a:gd name="connsiteY48" fmla="*/ 2439 h 10000"/>
              <a:gd name="connsiteX49" fmla="*/ 8792 w 10005"/>
              <a:gd name="connsiteY49" fmla="*/ 2281 h 10000"/>
              <a:gd name="connsiteX50" fmla="*/ 8776 w 10005"/>
              <a:gd name="connsiteY50" fmla="*/ 2477 h 10000"/>
              <a:gd name="connsiteX51" fmla="*/ 8722 w 10005"/>
              <a:gd name="connsiteY51" fmla="*/ 2359 h 10000"/>
              <a:gd name="connsiteX52" fmla="*/ 8702 w 10005"/>
              <a:gd name="connsiteY52" fmla="*/ 2242 h 10000"/>
              <a:gd name="connsiteX53" fmla="*/ 8694 w 10005"/>
              <a:gd name="connsiteY53" fmla="*/ 2477 h 10000"/>
              <a:gd name="connsiteX54" fmla="*/ 8686 w 10005"/>
              <a:gd name="connsiteY54" fmla="*/ 2595 h 10000"/>
              <a:gd name="connsiteX55" fmla="*/ 8653 w 10005"/>
              <a:gd name="connsiteY55" fmla="*/ 2517 h 10000"/>
              <a:gd name="connsiteX56" fmla="*/ 8592 w 10005"/>
              <a:gd name="connsiteY56" fmla="*/ 2595 h 10000"/>
              <a:gd name="connsiteX57" fmla="*/ 8592 w 10005"/>
              <a:gd name="connsiteY57" fmla="*/ 2439 h 10000"/>
              <a:gd name="connsiteX58" fmla="*/ 8579 w 10005"/>
              <a:gd name="connsiteY58" fmla="*/ 2595 h 10000"/>
              <a:gd name="connsiteX59" fmla="*/ 8563 w 10005"/>
              <a:gd name="connsiteY59" fmla="*/ 2635 h 10000"/>
              <a:gd name="connsiteX60" fmla="*/ 8555 w 10005"/>
              <a:gd name="connsiteY60" fmla="*/ 2988 h 10000"/>
              <a:gd name="connsiteX61" fmla="*/ 8481 w 10005"/>
              <a:gd name="connsiteY61" fmla="*/ 2517 h 10000"/>
              <a:gd name="connsiteX62" fmla="*/ 8473 w 10005"/>
              <a:gd name="connsiteY62" fmla="*/ 2714 h 10000"/>
              <a:gd name="connsiteX63" fmla="*/ 8383 w 10005"/>
              <a:gd name="connsiteY63" fmla="*/ 2714 h 10000"/>
              <a:gd name="connsiteX64" fmla="*/ 8232 w 10005"/>
              <a:gd name="connsiteY64" fmla="*/ 3185 h 10000"/>
              <a:gd name="connsiteX65" fmla="*/ 8162 w 10005"/>
              <a:gd name="connsiteY65" fmla="*/ 2950 h 10000"/>
              <a:gd name="connsiteX66" fmla="*/ 8077 w 10005"/>
              <a:gd name="connsiteY66" fmla="*/ 3578 h 10000"/>
              <a:gd name="connsiteX67" fmla="*/ 7951 w 10005"/>
              <a:gd name="connsiteY67" fmla="*/ 4246 h 10000"/>
              <a:gd name="connsiteX68" fmla="*/ 7861 w 10005"/>
              <a:gd name="connsiteY68" fmla="*/ 4089 h 10000"/>
              <a:gd name="connsiteX69" fmla="*/ 7726 w 10005"/>
              <a:gd name="connsiteY69" fmla="*/ 4874 h 10000"/>
              <a:gd name="connsiteX70" fmla="*/ 7685 w 10005"/>
              <a:gd name="connsiteY70" fmla="*/ 4481 h 10000"/>
              <a:gd name="connsiteX71" fmla="*/ 7575 w 10005"/>
              <a:gd name="connsiteY71" fmla="*/ 4954 h 10000"/>
              <a:gd name="connsiteX72" fmla="*/ 7505 w 10005"/>
              <a:gd name="connsiteY72" fmla="*/ 4561 h 10000"/>
              <a:gd name="connsiteX73" fmla="*/ 7489 w 10005"/>
              <a:gd name="connsiteY73" fmla="*/ 5073 h 10000"/>
              <a:gd name="connsiteX74" fmla="*/ 7423 w 10005"/>
              <a:gd name="connsiteY74" fmla="*/ 5073 h 10000"/>
              <a:gd name="connsiteX75" fmla="*/ 7378 w 10005"/>
              <a:gd name="connsiteY75" fmla="*/ 5386 h 10000"/>
              <a:gd name="connsiteX76" fmla="*/ 7329 w 10005"/>
              <a:gd name="connsiteY76" fmla="*/ 5308 h 10000"/>
              <a:gd name="connsiteX77" fmla="*/ 7260 w 10005"/>
              <a:gd name="connsiteY77" fmla="*/ 5466 h 10000"/>
              <a:gd name="connsiteX78" fmla="*/ 7235 w 10005"/>
              <a:gd name="connsiteY78" fmla="*/ 5308 h 10000"/>
              <a:gd name="connsiteX79" fmla="*/ 7186 w 10005"/>
              <a:gd name="connsiteY79" fmla="*/ 5308 h 10000"/>
              <a:gd name="connsiteX80" fmla="*/ 7092 w 10005"/>
              <a:gd name="connsiteY80" fmla="*/ 5386 h 10000"/>
              <a:gd name="connsiteX81" fmla="*/ 7043 w 10005"/>
              <a:gd name="connsiteY81" fmla="*/ 6015 h 10000"/>
              <a:gd name="connsiteX82" fmla="*/ 6998 w 10005"/>
              <a:gd name="connsiteY82" fmla="*/ 5859 h 10000"/>
              <a:gd name="connsiteX83" fmla="*/ 6908 w 10005"/>
              <a:gd name="connsiteY83" fmla="*/ 5859 h 10000"/>
              <a:gd name="connsiteX84" fmla="*/ 6864 w 10005"/>
              <a:gd name="connsiteY84" fmla="*/ 5466 h 10000"/>
              <a:gd name="connsiteX85" fmla="*/ 6823 w 10005"/>
              <a:gd name="connsiteY85" fmla="*/ 6015 h 10000"/>
              <a:gd name="connsiteX86" fmla="*/ 6758 w 10005"/>
              <a:gd name="connsiteY86" fmla="*/ 5701 h 10000"/>
              <a:gd name="connsiteX87" fmla="*/ 6758 w 10005"/>
              <a:gd name="connsiteY87" fmla="*/ 5466 h 10000"/>
              <a:gd name="connsiteX88" fmla="*/ 6664 w 10005"/>
              <a:gd name="connsiteY88" fmla="*/ 5622 h 10000"/>
              <a:gd name="connsiteX89" fmla="*/ 6504 w 10005"/>
              <a:gd name="connsiteY89" fmla="*/ 5937 h 10000"/>
              <a:gd name="connsiteX90" fmla="*/ 6468 w 10005"/>
              <a:gd name="connsiteY90" fmla="*/ 6369 h 10000"/>
              <a:gd name="connsiteX91" fmla="*/ 6361 w 10005"/>
              <a:gd name="connsiteY91" fmla="*/ 6015 h 10000"/>
              <a:gd name="connsiteX92" fmla="*/ 6349 w 10005"/>
              <a:gd name="connsiteY92" fmla="*/ 6369 h 10000"/>
              <a:gd name="connsiteX93" fmla="*/ 6214 w 10005"/>
              <a:gd name="connsiteY93" fmla="*/ 6448 h 10000"/>
              <a:gd name="connsiteX94" fmla="*/ 6141 w 10005"/>
              <a:gd name="connsiteY94" fmla="*/ 6919 h 10000"/>
              <a:gd name="connsiteX95" fmla="*/ 6079 w 10005"/>
              <a:gd name="connsiteY95" fmla="*/ 6605 h 10000"/>
              <a:gd name="connsiteX96" fmla="*/ 6047 w 10005"/>
              <a:gd name="connsiteY96" fmla="*/ 6919 h 10000"/>
              <a:gd name="connsiteX97" fmla="*/ 6047 w 10005"/>
              <a:gd name="connsiteY97" fmla="*/ 6919 h 10000"/>
              <a:gd name="connsiteX98" fmla="*/ 6010 w 10005"/>
              <a:gd name="connsiteY98" fmla="*/ 6919 h 10000"/>
              <a:gd name="connsiteX99" fmla="*/ 5989 w 10005"/>
              <a:gd name="connsiteY99" fmla="*/ 6801 h 10000"/>
              <a:gd name="connsiteX100" fmla="*/ 5969 w 10005"/>
              <a:gd name="connsiteY100" fmla="*/ 7155 h 10000"/>
              <a:gd name="connsiteX101" fmla="*/ 5957 w 10005"/>
              <a:gd name="connsiteY101" fmla="*/ 7273 h 10000"/>
              <a:gd name="connsiteX102" fmla="*/ 5932 w 10005"/>
              <a:gd name="connsiteY102" fmla="*/ 7273 h 10000"/>
              <a:gd name="connsiteX103" fmla="*/ 5932 w 10005"/>
              <a:gd name="connsiteY103" fmla="*/ 7352 h 10000"/>
              <a:gd name="connsiteX104" fmla="*/ 5904 w 10005"/>
              <a:gd name="connsiteY104" fmla="*/ 7155 h 10000"/>
              <a:gd name="connsiteX105" fmla="*/ 5854 w 10005"/>
              <a:gd name="connsiteY105" fmla="*/ 7273 h 10000"/>
              <a:gd name="connsiteX106" fmla="*/ 5822 w 10005"/>
              <a:gd name="connsiteY106" fmla="*/ 7155 h 10000"/>
              <a:gd name="connsiteX107" fmla="*/ 5781 w 10005"/>
              <a:gd name="connsiteY107" fmla="*/ 7077 h 10000"/>
              <a:gd name="connsiteX108" fmla="*/ 5720 w 10005"/>
              <a:gd name="connsiteY108" fmla="*/ 7155 h 10000"/>
              <a:gd name="connsiteX109" fmla="*/ 5687 w 10005"/>
              <a:gd name="connsiteY109" fmla="*/ 7077 h 10000"/>
              <a:gd name="connsiteX110" fmla="*/ 5654 w 10005"/>
              <a:gd name="connsiteY110" fmla="*/ 7077 h 10000"/>
              <a:gd name="connsiteX111" fmla="*/ 5627 w 10005"/>
              <a:gd name="connsiteY111" fmla="*/ 6997 h 10000"/>
              <a:gd name="connsiteX112" fmla="*/ 5622 w 10005"/>
              <a:gd name="connsiteY112" fmla="*/ 6997 h 10000"/>
              <a:gd name="connsiteX113" fmla="*/ 5565 w 10005"/>
              <a:gd name="connsiteY113" fmla="*/ 7077 h 10000"/>
              <a:gd name="connsiteX114" fmla="*/ 5532 w 10005"/>
              <a:gd name="connsiteY114" fmla="*/ 7116 h 10000"/>
              <a:gd name="connsiteX115" fmla="*/ 5512 w 10005"/>
              <a:gd name="connsiteY115" fmla="*/ 7155 h 10000"/>
              <a:gd name="connsiteX116" fmla="*/ 5467 w 10005"/>
              <a:gd name="connsiteY116" fmla="*/ 7391 h 10000"/>
              <a:gd name="connsiteX117" fmla="*/ 5434 w 10005"/>
              <a:gd name="connsiteY117" fmla="*/ 6094 h 10000"/>
              <a:gd name="connsiteX118" fmla="*/ 5393 w 10005"/>
              <a:gd name="connsiteY118" fmla="*/ 6762 h 10000"/>
              <a:gd name="connsiteX119" fmla="*/ 5377 w 10005"/>
              <a:gd name="connsiteY119" fmla="*/ 7273 h 10000"/>
              <a:gd name="connsiteX120" fmla="*/ 5344 w 10005"/>
              <a:gd name="connsiteY120" fmla="*/ 7430 h 10000"/>
              <a:gd name="connsiteX121" fmla="*/ 5336 w 10005"/>
              <a:gd name="connsiteY121" fmla="*/ 7508 h 10000"/>
              <a:gd name="connsiteX122" fmla="*/ 5332 w 10005"/>
              <a:gd name="connsiteY122" fmla="*/ 7116 h 10000"/>
              <a:gd name="connsiteX123" fmla="*/ 5087 w 10005"/>
              <a:gd name="connsiteY123" fmla="*/ 7391 h 10000"/>
              <a:gd name="connsiteX124" fmla="*/ 5038 w 10005"/>
              <a:gd name="connsiteY124" fmla="*/ 6487 h 10000"/>
              <a:gd name="connsiteX125" fmla="*/ 4751 w 10005"/>
              <a:gd name="connsiteY125" fmla="*/ 6684 h 10000"/>
              <a:gd name="connsiteX126" fmla="*/ 4632 w 10005"/>
              <a:gd name="connsiteY126" fmla="*/ 5662 h 10000"/>
              <a:gd name="connsiteX127" fmla="*/ 4530 w 10005"/>
              <a:gd name="connsiteY127" fmla="*/ 5859 h 10000"/>
              <a:gd name="connsiteX128" fmla="*/ 4391 w 10005"/>
              <a:gd name="connsiteY128" fmla="*/ 5151 h 10000"/>
              <a:gd name="connsiteX129" fmla="*/ 4359 w 10005"/>
              <a:gd name="connsiteY129" fmla="*/ 5583 h 10000"/>
              <a:gd name="connsiteX130" fmla="*/ 4265 w 10005"/>
              <a:gd name="connsiteY130" fmla="*/ 5386 h 10000"/>
              <a:gd name="connsiteX131" fmla="*/ 4200 w 10005"/>
              <a:gd name="connsiteY131" fmla="*/ 5662 h 10000"/>
              <a:gd name="connsiteX132" fmla="*/ 4020 w 10005"/>
              <a:gd name="connsiteY132" fmla="*/ 5583 h 10000"/>
              <a:gd name="connsiteX133" fmla="*/ 3905 w 10005"/>
              <a:gd name="connsiteY133" fmla="*/ 5662 h 10000"/>
              <a:gd name="connsiteX134" fmla="*/ 3897 w 10005"/>
              <a:gd name="connsiteY134" fmla="*/ 5544 h 10000"/>
              <a:gd name="connsiteX135" fmla="*/ 3840 w 10005"/>
              <a:gd name="connsiteY135" fmla="*/ 5701 h 10000"/>
              <a:gd name="connsiteX136" fmla="*/ 3713 w 10005"/>
              <a:gd name="connsiteY136" fmla="*/ 5151 h 10000"/>
              <a:gd name="connsiteX137" fmla="*/ 3586 w 10005"/>
              <a:gd name="connsiteY137" fmla="*/ 5583 h 10000"/>
              <a:gd name="connsiteX138" fmla="*/ 3419 w 10005"/>
              <a:gd name="connsiteY138" fmla="*/ 5583 h 10000"/>
              <a:gd name="connsiteX139" fmla="*/ 3218 w 10005"/>
              <a:gd name="connsiteY139" fmla="*/ 5583 h 10000"/>
              <a:gd name="connsiteX140" fmla="*/ 3113 w 10005"/>
              <a:gd name="connsiteY140" fmla="*/ 5662 h 10000"/>
              <a:gd name="connsiteX141" fmla="*/ 3007 w 10005"/>
              <a:gd name="connsiteY141" fmla="*/ 5859 h 10000"/>
              <a:gd name="connsiteX142" fmla="*/ 2839 w 10005"/>
              <a:gd name="connsiteY142" fmla="*/ 5583 h 10000"/>
              <a:gd name="connsiteX143" fmla="*/ 2680 w 10005"/>
              <a:gd name="connsiteY143" fmla="*/ 4954 h 10000"/>
              <a:gd name="connsiteX144" fmla="*/ 2647 w 10005"/>
              <a:gd name="connsiteY144" fmla="*/ 5386 h 10000"/>
              <a:gd name="connsiteX145" fmla="*/ 2455 w 10005"/>
              <a:gd name="connsiteY145" fmla="*/ 5151 h 10000"/>
              <a:gd name="connsiteX146" fmla="*/ 2426 w 10005"/>
              <a:gd name="connsiteY146" fmla="*/ 5073 h 10000"/>
              <a:gd name="connsiteX147" fmla="*/ 2357 w 10005"/>
              <a:gd name="connsiteY147" fmla="*/ 4600 h 10000"/>
              <a:gd name="connsiteX148" fmla="*/ 2300 w 10005"/>
              <a:gd name="connsiteY148" fmla="*/ 5386 h 10000"/>
              <a:gd name="connsiteX149" fmla="*/ 2193 w 10005"/>
              <a:gd name="connsiteY149" fmla="*/ 5269 h 10000"/>
              <a:gd name="connsiteX150" fmla="*/ 2067 w 10005"/>
              <a:gd name="connsiteY150" fmla="*/ 4639 h 10000"/>
              <a:gd name="connsiteX151" fmla="*/ 2022 w 10005"/>
              <a:gd name="connsiteY151" fmla="*/ 5190 h 10000"/>
              <a:gd name="connsiteX152" fmla="*/ 1964 w 10005"/>
              <a:gd name="connsiteY152" fmla="*/ 5269 h 10000"/>
              <a:gd name="connsiteX153" fmla="*/ 1973 w 10005"/>
              <a:gd name="connsiteY153" fmla="*/ 5504 h 10000"/>
              <a:gd name="connsiteX154" fmla="*/ 1940 w 10005"/>
              <a:gd name="connsiteY154" fmla="*/ 5504 h 10000"/>
              <a:gd name="connsiteX155" fmla="*/ 1940 w 10005"/>
              <a:gd name="connsiteY155" fmla="*/ 5426 h 10000"/>
              <a:gd name="connsiteX156" fmla="*/ 1895 w 10005"/>
              <a:gd name="connsiteY156" fmla="*/ 4718 h 10000"/>
              <a:gd name="connsiteX157" fmla="*/ 1875 w 10005"/>
              <a:gd name="connsiteY157" fmla="*/ 5977 h 10000"/>
              <a:gd name="connsiteX158" fmla="*/ 1871 w 10005"/>
              <a:gd name="connsiteY158" fmla="*/ 5859 h 10000"/>
              <a:gd name="connsiteX159" fmla="*/ 1859 w 10005"/>
              <a:gd name="connsiteY159" fmla="*/ 5859 h 10000"/>
              <a:gd name="connsiteX160" fmla="*/ 1855 w 10005"/>
              <a:gd name="connsiteY160" fmla="*/ 5977 h 10000"/>
              <a:gd name="connsiteX161" fmla="*/ 1843 w 10005"/>
              <a:gd name="connsiteY161" fmla="*/ 5859 h 10000"/>
              <a:gd name="connsiteX162" fmla="*/ 1810 w 10005"/>
              <a:gd name="connsiteY162" fmla="*/ 5977 h 10000"/>
              <a:gd name="connsiteX163" fmla="*/ 1773 w 10005"/>
              <a:gd name="connsiteY163" fmla="*/ 5504 h 10000"/>
              <a:gd name="connsiteX164" fmla="*/ 1728 w 10005"/>
              <a:gd name="connsiteY164" fmla="*/ 5701 h 10000"/>
              <a:gd name="connsiteX165" fmla="*/ 1716 w 10005"/>
              <a:gd name="connsiteY165" fmla="*/ 5622 h 10000"/>
              <a:gd name="connsiteX166" fmla="*/ 1683 w 10005"/>
              <a:gd name="connsiteY166" fmla="*/ 5426 h 10000"/>
              <a:gd name="connsiteX167" fmla="*/ 1659 w 10005"/>
              <a:gd name="connsiteY167" fmla="*/ 5504 h 10000"/>
              <a:gd name="connsiteX168" fmla="*/ 1651 w 10005"/>
              <a:gd name="connsiteY168" fmla="*/ 5426 h 10000"/>
              <a:gd name="connsiteX169" fmla="*/ 1642 w 10005"/>
              <a:gd name="connsiteY169" fmla="*/ 5348 h 10000"/>
              <a:gd name="connsiteX170" fmla="*/ 1606 w 10005"/>
              <a:gd name="connsiteY170" fmla="*/ 5348 h 10000"/>
              <a:gd name="connsiteX171" fmla="*/ 1565 w 10005"/>
              <a:gd name="connsiteY171" fmla="*/ 5190 h 10000"/>
              <a:gd name="connsiteX172" fmla="*/ 1561 w 10005"/>
              <a:gd name="connsiteY172" fmla="*/ 5073 h 10000"/>
              <a:gd name="connsiteX173" fmla="*/ 1552 w 10005"/>
              <a:gd name="connsiteY173" fmla="*/ 5073 h 10000"/>
              <a:gd name="connsiteX174" fmla="*/ 1499 w 10005"/>
              <a:gd name="connsiteY174" fmla="*/ 4718 h 10000"/>
              <a:gd name="connsiteX175" fmla="*/ 1471 w 10005"/>
              <a:gd name="connsiteY175" fmla="*/ 4561 h 10000"/>
              <a:gd name="connsiteX176" fmla="*/ 1454 w 10005"/>
              <a:gd name="connsiteY176" fmla="*/ 4207 h 10000"/>
              <a:gd name="connsiteX177" fmla="*/ 1430 w 10005"/>
              <a:gd name="connsiteY177" fmla="*/ 4285 h 10000"/>
              <a:gd name="connsiteX178" fmla="*/ 1413 w 10005"/>
              <a:gd name="connsiteY178" fmla="*/ 4403 h 10000"/>
              <a:gd name="connsiteX179" fmla="*/ 1377 w 10005"/>
              <a:gd name="connsiteY179" fmla="*/ 4403 h 10000"/>
              <a:gd name="connsiteX180" fmla="*/ 1348 w 10005"/>
              <a:gd name="connsiteY180" fmla="*/ 4481 h 10000"/>
              <a:gd name="connsiteX181" fmla="*/ 1348 w 10005"/>
              <a:gd name="connsiteY181" fmla="*/ 4521 h 10000"/>
              <a:gd name="connsiteX182" fmla="*/ 1336 w 10005"/>
              <a:gd name="connsiteY182" fmla="*/ 4481 h 10000"/>
              <a:gd name="connsiteX183" fmla="*/ 1324 w 10005"/>
              <a:gd name="connsiteY183" fmla="*/ 4128 h 10000"/>
              <a:gd name="connsiteX184" fmla="*/ 1319 w 10005"/>
              <a:gd name="connsiteY184" fmla="*/ 4128 h 10000"/>
              <a:gd name="connsiteX185" fmla="*/ 1279 w 10005"/>
              <a:gd name="connsiteY185" fmla="*/ 3696 h 10000"/>
              <a:gd name="connsiteX186" fmla="*/ 1270 w 10005"/>
              <a:gd name="connsiteY186" fmla="*/ 3696 h 10000"/>
              <a:gd name="connsiteX187" fmla="*/ 1262 w 10005"/>
              <a:gd name="connsiteY187" fmla="*/ 3499 h 10000"/>
              <a:gd name="connsiteX188" fmla="*/ 1262 w 10005"/>
              <a:gd name="connsiteY188" fmla="*/ 3343 h 10000"/>
              <a:gd name="connsiteX189" fmla="*/ 1246 w 10005"/>
              <a:gd name="connsiteY189" fmla="*/ 3185 h 10000"/>
              <a:gd name="connsiteX190" fmla="*/ 1242 w 10005"/>
              <a:gd name="connsiteY190" fmla="*/ 2988 h 10000"/>
              <a:gd name="connsiteX191" fmla="*/ 1229 w 10005"/>
              <a:gd name="connsiteY191" fmla="*/ 2832 h 10000"/>
              <a:gd name="connsiteX192" fmla="*/ 1217 w 10005"/>
              <a:gd name="connsiteY192" fmla="*/ 2714 h 10000"/>
              <a:gd name="connsiteX193" fmla="*/ 1164 w 10005"/>
              <a:gd name="connsiteY193" fmla="*/ 2988 h 10000"/>
              <a:gd name="connsiteX194" fmla="*/ 1095 w 10005"/>
              <a:gd name="connsiteY194" fmla="*/ 3067 h 10000"/>
              <a:gd name="connsiteX195" fmla="*/ 1086 w 10005"/>
              <a:gd name="connsiteY195" fmla="*/ 2988 h 10000"/>
              <a:gd name="connsiteX196" fmla="*/ 1050 w 10005"/>
              <a:gd name="connsiteY196" fmla="*/ 2910 h 10000"/>
              <a:gd name="connsiteX197" fmla="*/ 1046 w 10005"/>
              <a:gd name="connsiteY197" fmla="*/ 2832 h 10000"/>
              <a:gd name="connsiteX198" fmla="*/ 1033 w 10005"/>
              <a:gd name="connsiteY198" fmla="*/ 2832 h 10000"/>
              <a:gd name="connsiteX199" fmla="*/ 1033 w 10005"/>
              <a:gd name="connsiteY199" fmla="*/ 2714 h 10000"/>
              <a:gd name="connsiteX200" fmla="*/ 1029 w 10005"/>
              <a:gd name="connsiteY200" fmla="*/ 2714 h 10000"/>
              <a:gd name="connsiteX201" fmla="*/ 1029 w 10005"/>
              <a:gd name="connsiteY201" fmla="*/ 2635 h 10000"/>
              <a:gd name="connsiteX202" fmla="*/ 1017 w 10005"/>
              <a:gd name="connsiteY202" fmla="*/ 2635 h 10000"/>
              <a:gd name="connsiteX203" fmla="*/ 1017 w 10005"/>
              <a:gd name="connsiteY203" fmla="*/ 2556 h 10000"/>
              <a:gd name="connsiteX204" fmla="*/ 1013 w 10005"/>
              <a:gd name="connsiteY204" fmla="*/ 2556 h 10000"/>
              <a:gd name="connsiteX205" fmla="*/ 1013 w 10005"/>
              <a:gd name="connsiteY205" fmla="*/ 2477 h 10000"/>
              <a:gd name="connsiteX206" fmla="*/ 1001 w 10005"/>
              <a:gd name="connsiteY206" fmla="*/ 2477 h 10000"/>
              <a:gd name="connsiteX207" fmla="*/ 996 w 10005"/>
              <a:gd name="connsiteY207" fmla="*/ 2399 h 10000"/>
              <a:gd name="connsiteX208" fmla="*/ 972 w 10005"/>
              <a:gd name="connsiteY208" fmla="*/ 2281 h 10000"/>
              <a:gd name="connsiteX209" fmla="*/ 968 w 10005"/>
              <a:gd name="connsiteY209" fmla="*/ 2203 h 10000"/>
              <a:gd name="connsiteX210" fmla="*/ 935 w 10005"/>
              <a:gd name="connsiteY210" fmla="*/ 1928 h 10000"/>
              <a:gd name="connsiteX211" fmla="*/ 911 w 10005"/>
              <a:gd name="connsiteY211" fmla="*/ 1849 h 10000"/>
              <a:gd name="connsiteX212" fmla="*/ 907 w 10005"/>
              <a:gd name="connsiteY212" fmla="*/ 1770 h 10000"/>
              <a:gd name="connsiteX213" fmla="*/ 890 w 10005"/>
              <a:gd name="connsiteY213" fmla="*/ 1692 h 10000"/>
              <a:gd name="connsiteX214" fmla="*/ 878 w 10005"/>
              <a:gd name="connsiteY214" fmla="*/ 1613 h 10000"/>
              <a:gd name="connsiteX215" fmla="*/ 866 w 10005"/>
              <a:gd name="connsiteY215" fmla="*/ 1613 h 10000"/>
              <a:gd name="connsiteX216" fmla="*/ 862 w 10005"/>
              <a:gd name="connsiteY216" fmla="*/ 1495 h 10000"/>
              <a:gd name="connsiteX217" fmla="*/ 812 w 10005"/>
              <a:gd name="connsiteY217" fmla="*/ 1338 h 10000"/>
              <a:gd name="connsiteX218" fmla="*/ 804 w 10005"/>
              <a:gd name="connsiteY218" fmla="*/ 1259 h 10000"/>
              <a:gd name="connsiteX219" fmla="*/ 800 w 10005"/>
              <a:gd name="connsiteY219" fmla="*/ 1259 h 10000"/>
              <a:gd name="connsiteX220" fmla="*/ 780 w 10005"/>
              <a:gd name="connsiteY220" fmla="*/ 1063 h 10000"/>
              <a:gd name="connsiteX221" fmla="*/ 718 w 10005"/>
              <a:gd name="connsiteY221" fmla="*/ 984 h 10000"/>
              <a:gd name="connsiteX222" fmla="*/ 690 w 10005"/>
              <a:gd name="connsiteY222" fmla="*/ 827 h 10000"/>
              <a:gd name="connsiteX223" fmla="*/ 682 w 10005"/>
              <a:gd name="connsiteY223" fmla="*/ 709 h 10000"/>
              <a:gd name="connsiteX224" fmla="*/ 657 w 10005"/>
              <a:gd name="connsiteY224" fmla="*/ 709 h 10000"/>
              <a:gd name="connsiteX225" fmla="*/ 597 w 10005"/>
              <a:gd name="connsiteY225" fmla="*/ 631 h 10000"/>
              <a:gd name="connsiteX226" fmla="*/ 568 w 10005"/>
              <a:gd name="connsiteY226" fmla="*/ 355 h 10000"/>
              <a:gd name="connsiteX227" fmla="*/ 544 w 10005"/>
              <a:gd name="connsiteY227" fmla="*/ 41 h 10000"/>
              <a:gd name="connsiteX228" fmla="*/ 433 w 10005"/>
              <a:gd name="connsiteY228" fmla="*/ 120 h 10000"/>
              <a:gd name="connsiteX229" fmla="*/ 413 w 10005"/>
              <a:gd name="connsiteY229" fmla="*/ 355 h 10000"/>
              <a:gd name="connsiteX230" fmla="*/ 384 w 10005"/>
              <a:gd name="connsiteY230" fmla="*/ 355 h 10000"/>
              <a:gd name="connsiteX231" fmla="*/ 352 w 10005"/>
              <a:gd name="connsiteY231" fmla="*/ 552 h 10000"/>
              <a:gd name="connsiteX232" fmla="*/ 331 w 10005"/>
              <a:gd name="connsiteY232" fmla="*/ 473 h 10000"/>
              <a:gd name="connsiteX233" fmla="*/ 278 w 10005"/>
              <a:gd name="connsiteY233" fmla="*/ 473 h 10000"/>
              <a:gd name="connsiteX234" fmla="*/ 262 w 10005"/>
              <a:gd name="connsiteY234" fmla="*/ 473 h 10000"/>
              <a:gd name="connsiteX235" fmla="*/ 249 w 10005"/>
              <a:gd name="connsiteY235" fmla="*/ 355 h 10000"/>
              <a:gd name="connsiteX236" fmla="*/ 237 w 10005"/>
              <a:gd name="connsiteY236" fmla="*/ 473 h 10000"/>
              <a:gd name="connsiteX237" fmla="*/ 233 w 10005"/>
              <a:gd name="connsiteY237" fmla="*/ 277 h 10000"/>
              <a:gd name="connsiteX238" fmla="*/ 221 w 10005"/>
              <a:gd name="connsiteY238" fmla="*/ 277 h 10000"/>
              <a:gd name="connsiteX239" fmla="*/ 217 w 10005"/>
              <a:gd name="connsiteY239" fmla="*/ 198 h 10000"/>
              <a:gd name="connsiteX240" fmla="*/ 204 w 10005"/>
              <a:gd name="connsiteY240" fmla="*/ 198 h 10000"/>
              <a:gd name="connsiteX241" fmla="*/ 61 w 10005"/>
              <a:gd name="connsiteY241" fmla="*/ 198 h 10000"/>
              <a:gd name="connsiteX242" fmla="*/ 53 w 10005"/>
              <a:gd name="connsiteY242" fmla="*/ 198 h 10000"/>
              <a:gd name="connsiteX243" fmla="*/ 45 w 10005"/>
              <a:gd name="connsiteY243" fmla="*/ 277 h 10000"/>
              <a:gd name="connsiteX244" fmla="*/ 55 w 10005"/>
              <a:gd name="connsiteY244" fmla="*/ 277 h 10000"/>
              <a:gd name="connsiteX245" fmla="*/ 4 w 10005"/>
              <a:gd name="connsiteY245" fmla="*/ 709 h 10000"/>
              <a:gd name="connsiteX246" fmla="*/ 4 w 10005"/>
              <a:gd name="connsiteY246" fmla="*/ 5151 h 10000"/>
              <a:gd name="connsiteX247" fmla="*/ 123 w 10005"/>
              <a:gd name="connsiteY247" fmla="*/ 4992 h 10000"/>
              <a:gd name="connsiteX248" fmla="*/ 188 w 10005"/>
              <a:gd name="connsiteY248" fmla="*/ 4914 h 10000"/>
              <a:gd name="connsiteX249" fmla="*/ 294 w 10005"/>
              <a:gd name="connsiteY249" fmla="*/ 4718 h 10000"/>
              <a:gd name="connsiteX250" fmla="*/ 450 w 10005"/>
              <a:gd name="connsiteY250" fmla="*/ 5230 h 10000"/>
              <a:gd name="connsiteX251" fmla="*/ 527 w 10005"/>
              <a:gd name="connsiteY251" fmla="*/ 6290 h 10000"/>
              <a:gd name="connsiteX252" fmla="*/ 735 w 10005"/>
              <a:gd name="connsiteY252" fmla="*/ 6448 h 10000"/>
              <a:gd name="connsiteX253" fmla="*/ 812 w 10005"/>
              <a:gd name="connsiteY253" fmla="*/ 6762 h 10000"/>
              <a:gd name="connsiteX254" fmla="*/ 923 w 10005"/>
              <a:gd name="connsiteY254" fmla="*/ 7352 h 10000"/>
              <a:gd name="connsiteX255" fmla="*/ 1050 w 10005"/>
              <a:gd name="connsiteY255" fmla="*/ 6762 h 10000"/>
              <a:gd name="connsiteX256" fmla="*/ 1160 w 10005"/>
              <a:gd name="connsiteY256" fmla="*/ 7037 h 10000"/>
              <a:gd name="connsiteX257" fmla="*/ 1287 w 10005"/>
              <a:gd name="connsiteY257" fmla="*/ 7194 h 10000"/>
              <a:gd name="connsiteX258" fmla="*/ 1479 w 10005"/>
              <a:gd name="connsiteY258" fmla="*/ 6880 h 10000"/>
              <a:gd name="connsiteX259" fmla="*/ 1544 w 10005"/>
              <a:gd name="connsiteY259" fmla="*/ 7745 h 10000"/>
              <a:gd name="connsiteX260" fmla="*/ 1622 w 10005"/>
              <a:gd name="connsiteY260" fmla="*/ 8137 h 10000"/>
              <a:gd name="connsiteX261" fmla="*/ 1687 w 10005"/>
              <a:gd name="connsiteY261" fmla="*/ 7863 h 10000"/>
              <a:gd name="connsiteX262" fmla="*/ 1757 w 10005"/>
              <a:gd name="connsiteY262" fmla="*/ 8019 h 10000"/>
              <a:gd name="connsiteX263" fmla="*/ 1891 w 10005"/>
              <a:gd name="connsiteY263" fmla="*/ 7626 h 10000"/>
              <a:gd name="connsiteX264" fmla="*/ 2001 w 10005"/>
              <a:gd name="connsiteY264" fmla="*/ 6880 h 10000"/>
              <a:gd name="connsiteX265" fmla="*/ 2054 w 10005"/>
              <a:gd name="connsiteY265" fmla="*/ 7430 h 10000"/>
              <a:gd name="connsiteX266" fmla="*/ 2169 w 10005"/>
              <a:gd name="connsiteY266" fmla="*/ 6723 h 10000"/>
              <a:gd name="connsiteX267" fmla="*/ 2181 w 10005"/>
              <a:gd name="connsiteY267" fmla="*/ 6841 h 10000"/>
              <a:gd name="connsiteX268" fmla="*/ 2296 w 10005"/>
              <a:gd name="connsiteY268" fmla="*/ 7548 h 10000"/>
              <a:gd name="connsiteX269" fmla="*/ 2369 w 10005"/>
              <a:gd name="connsiteY269" fmla="*/ 8295 h 10000"/>
              <a:gd name="connsiteX270" fmla="*/ 2410 w 10005"/>
              <a:gd name="connsiteY270" fmla="*/ 8727 h 10000"/>
              <a:gd name="connsiteX271" fmla="*/ 2435 w 10005"/>
              <a:gd name="connsiteY271" fmla="*/ 8884 h 10000"/>
              <a:gd name="connsiteX272" fmla="*/ 2455 w 10005"/>
              <a:gd name="connsiteY272" fmla="*/ 9081 h 10000"/>
              <a:gd name="connsiteX273" fmla="*/ 2529 w 10005"/>
              <a:gd name="connsiteY273" fmla="*/ 8963 h 10000"/>
              <a:gd name="connsiteX274" fmla="*/ 2541 w 10005"/>
              <a:gd name="connsiteY274" fmla="*/ 8766 h 10000"/>
              <a:gd name="connsiteX275" fmla="*/ 2565 w 10005"/>
              <a:gd name="connsiteY275" fmla="*/ 9041 h 10000"/>
              <a:gd name="connsiteX276" fmla="*/ 2598 w 10005"/>
              <a:gd name="connsiteY276" fmla="*/ 8963 h 10000"/>
              <a:gd name="connsiteX277" fmla="*/ 2614 w 10005"/>
              <a:gd name="connsiteY277" fmla="*/ 8688 h 10000"/>
              <a:gd name="connsiteX278" fmla="*/ 2647 w 10005"/>
              <a:gd name="connsiteY278" fmla="*/ 8963 h 10000"/>
              <a:gd name="connsiteX279" fmla="*/ 2659 w 10005"/>
              <a:gd name="connsiteY279" fmla="*/ 9120 h 10000"/>
              <a:gd name="connsiteX280" fmla="*/ 2672 w 10005"/>
              <a:gd name="connsiteY280" fmla="*/ 8963 h 10000"/>
              <a:gd name="connsiteX281" fmla="*/ 2717 w 10005"/>
              <a:gd name="connsiteY281" fmla="*/ 9041 h 10000"/>
              <a:gd name="connsiteX282" fmla="*/ 2721 w 10005"/>
              <a:gd name="connsiteY282" fmla="*/ 8963 h 10000"/>
              <a:gd name="connsiteX283" fmla="*/ 2749 w 10005"/>
              <a:gd name="connsiteY283" fmla="*/ 9120 h 10000"/>
              <a:gd name="connsiteX284" fmla="*/ 2819 w 10005"/>
              <a:gd name="connsiteY284" fmla="*/ 8845 h 10000"/>
              <a:gd name="connsiteX285" fmla="*/ 2831 w 10005"/>
              <a:gd name="connsiteY285" fmla="*/ 8688 h 10000"/>
              <a:gd name="connsiteX286" fmla="*/ 2843 w 10005"/>
              <a:gd name="connsiteY286" fmla="*/ 8688 h 10000"/>
              <a:gd name="connsiteX287" fmla="*/ 2872 w 10005"/>
              <a:gd name="connsiteY287" fmla="*/ 8530 h 10000"/>
              <a:gd name="connsiteX288" fmla="*/ 2888 w 10005"/>
              <a:gd name="connsiteY288" fmla="*/ 8530 h 10000"/>
              <a:gd name="connsiteX289" fmla="*/ 2933 w 10005"/>
              <a:gd name="connsiteY289" fmla="*/ 8412 h 10000"/>
              <a:gd name="connsiteX290" fmla="*/ 2950 w 10005"/>
              <a:gd name="connsiteY290" fmla="*/ 8334 h 10000"/>
              <a:gd name="connsiteX291" fmla="*/ 2982 w 10005"/>
              <a:gd name="connsiteY291" fmla="*/ 8059 h 10000"/>
              <a:gd name="connsiteX292" fmla="*/ 2999 w 10005"/>
              <a:gd name="connsiteY292" fmla="*/ 8059 h 10000"/>
              <a:gd name="connsiteX293" fmla="*/ 3031 w 10005"/>
              <a:gd name="connsiteY293" fmla="*/ 8059 h 10000"/>
              <a:gd name="connsiteX294" fmla="*/ 3056 w 10005"/>
              <a:gd name="connsiteY294" fmla="*/ 8177 h 10000"/>
              <a:gd name="connsiteX295" fmla="*/ 3089 w 10005"/>
              <a:gd name="connsiteY295" fmla="*/ 8177 h 10000"/>
              <a:gd name="connsiteX296" fmla="*/ 3117 w 10005"/>
              <a:gd name="connsiteY296" fmla="*/ 8255 h 10000"/>
              <a:gd name="connsiteX297" fmla="*/ 3190 w 10005"/>
              <a:gd name="connsiteY297" fmla="*/ 8059 h 10000"/>
              <a:gd name="connsiteX298" fmla="*/ 3223 w 10005"/>
              <a:gd name="connsiteY298" fmla="*/ 8177 h 10000"/>
              <a:gd name="connsiteX299" fmla="*/ 3251 w 10005"/>
              <a:gd name="connsiteY299" fmla="*/ 7823 h 10000"/>
              <a:gd name="connsiteX300" fmla="*/ 3317 w 10005"/>
              <a:gd name="connsiteY300" fmla="*/ 8255 h 10000"/>
              <a:gd name="connsiteX301" fmla="*/ 3317 w 10005"/>
              <a:gd name="connsiteY301" fmla="*/ 8177 h 10000"/>
              <a:gd name="connsiteX302" fmla="*/ 3313 w 10005"/>
              <a:gd name="connsiteY302" fmla="*/ 8059 h 10000"/>
              <a:gd name="connsiteX303" fmla="*/ 3362 w 10005"/>
              <a:gd name="connsiteY303" fmla="*/ 7901 h 10000"/>
              <a:gd name="connsiteX304" fmla="*/ 3366 w 10005"/>
              <a:gd name="connsiteY304" fmla="*/ 7981 h 10000"/>
              <a:gd name="connsiteX305" fmla="*/ 3382 w 10005"/>
              <a:gd name="connsiteY305" fmla="*/ 7745 h 10000"/>
              <a:gd name="connsiteX306" fmla="*/ 3464 w 10005"/>
              <a:gd name="connsiteY306" fmla="*/ 8098 h 10000"/>
              <a:gd name="connsiteX307" fmla="*/ 3476 w 10005"/>
              <a:gd name="connsiteY307" fmla="*/ 9081 h 10000"/>
              <a:gd name="connsiteX308" fmla="*/ 3521 w 10005"/>
              <a:gd name="connsiteY308" fmla="*/ 8530 h 10000"/>
              <a:gd name="connsiteX309" fmla="*/ 3640 w 10005"/>
              <a:gd name="connsiteY309" fmla="*/ 8805 h 10000"/>
              <a:gd name="connsiteX310" fmla="*/ 3717 w 10005"/>
              <a:gd name="connsiteY310" fmla="*/ 8648 h 10000"/>
              <a:gd name="connsiteX311" fmla="*/ 3734 w 10005"/>
              <a:gd name="connsiteY311" fmla="*/ 8530 h 10000"/>
              <a:gd name="connsiteX312" fmla="*/ 3746 w 10005"/>
              <a:gd name="connsiteY312" fmla="*/ 8530 h 10000"/>
              <a:gd name="connsiteX313" fmla="*/ 3750 w 10005"/>
              <a:gd name="connsiteY313" fmla="*/ 8648 h 10000"/>
              <a:gd name="connsiteX314" fmla="*/ 3766 w 10005"/>
              <a:gd name="connsiteY314" fmla="*/ 8530 h 10000"/>
              <a:gd name="connsiteX315" fmla="*/ 3766 w 10005"/>
              <a:gd name="connsiteY315" fmla="*/ 8648 h 10000"/>
              <a:gd name="connsiteX316" fmla="*/ 3807 w 10005"/>
              <a:gd name="connsiteY316" fmla="*/ 8648 h 10000"/>
              <a:gd name="connsiteX317" fmla="*/ 3828 w 10005"/>
              <a:gd name="connsiteY317" fmla="*/ 8805 h 10000"/>
              <a:gd name="connsiteX318" fmla="*/ 3840 w 10005"/>
              <a:gd name="connsiteY318" fmla="*/ 8648 h 10000"/>
              <a:gd name="connsiteX319" fmla="*/ 3856 w 10005"/>
              <a:gd name="connsiteY319" fmla="*/ 9003 h 10000"/>
              <a:gd name="connsiteX320" fmla="*/ 3860 w 10005"/>
              <a:gd name="connsiteY320" fmla="*/ 9003 h 10000"/>
              <a:gd name="connsiteX321" fmla="*/ 3873 w 10005"/>
              <a:gd name="connsiteY321" fmla="*/ 8884 h 10000"/>
              <a:gd name="connsiteX322" fmla="*/ 3889 w 10005"/>
              <a:gd name="connsiteY322" fmla="*/ 9003 h 10000"/>
              <a:gd name="connsiteX323" fmla="*/ 3901 w 10005"/>
              <a:gd name="connsiteY323" fmla="*/ 8884 h 10000"/>
              <a:gd name="connsiteX324" fmla="*/ 3901 w 10005"/>
              <a:gd name="connsiteY324" fmla="*/ 9003 h 10000"/>
              <a:gd name="connsiteX325" fmla="*/ 3963 w 10005"/>
              <a:gd name="connsiteY325" fmla="*/ 9003 h 10000"/>
              <a:gd name="connsiteX326" fmla="*/ 3979 w 10005"/>
              <a:gd name="connsiteY326" fmla="*/ 9159 h 10000"/>
              <a:gd name="connsiteX327" fmla="*/ 3995 w 10005"/>
              <a:gd name="connsiteY327" fmla="*/ 9081 h 10000"/>
              <a:gd name="connsiteX328" fmla="*/ 4053 w 10005"/>
              <a:gd name="connsiteY328" fmla="*/ 9003 h 10000"/>
              <a:gd name="connsiteX329" fmla="*/ 4073 w 10005"/>
              <a:gd name="connsiteY329" fmla="*/ 8884 h 10000"/>
              <a:gd name="connsiteX330" fmla="*/ 4081 w 10005"/>
              <a:gd name="connsiteY330" fmla="*/ 9003 h 10000"/>
              <a:gd name="connsiteX331" fmla="*/ 4089 w 10005"/>
              <a:gd name="connsiteY331" fmla="*/ 9003 h 10000"/>
              <a:gd name="connsiteX332" fmla="*/ 4106 w 10005"/>
              <a:gd name="connsiteY332" fmla="*/ 9081 h 10000"/>
              <a:gd name="connsiteX333" fmla="*/ 4130 w 10005"/>
              <a:gd name="connsiteY333" fmla="*/ 8884 h 10000"/>
              <a:gd name="connsiteX334" fmla="*/ 4147 w 10005"/>
              <a:gd name="connsiteY334" fmla="*/ 9081 h 10000"/>
              <a:gd name="connsiteX335" fmla="*/ 4159 w 10005"/>
              <a:gd name="connsiteY335" fmla="*/ 8805 h 10000"/>
              <a:gd name="connsiteX336" fmla="*/ 4163 w 10005"/>
              <a:gd name="connsiteY336" fmla="*/ 8727 h 10000"/>
              <a:gd name="connsiteX337" fmla="*/ 4171 w 10005"/>
              <a:gd name="connsiteY337" fmla="*/ 8570 h 10000"/>
              <a:gd name="connsiteX338" fmla="*/ 4192 w 10005"/>
              <a:gd name="connsiteY338" fmla="*/ 8727 h 10000"/>
              <a:gd name="connsiteX339" fmla="*/ 4216 w 10005"/>
              <a:gd name="connsiteY339" fmla="*/ 9081 h 10000"/>
              <a:gd name="connsiteX340" fmla="*/ 4286 w 10005"/>
              <a:gd name="connsiteY340" fmla="*/ 9003 h 10000"/>
              <a:gd name="connsiteX341" fmla="*/ 4335 w 10005"/>
              <a:gd name="connsiteY341" fmla="*/ 8570 h 10000"/>
              <a:gd name="connsiteX342" fmla="*/ 4391 w 10005"/>
              <a:gd name="connsiteY342" fmla="*/ 9081 h 10000"/>
              <a:gd name="connsiteX343" fmla="*/ 4571 w 10005"/>
              <a:gd name="connsiteY343" fmla="*/ 8766 h 10000"/>
              <a:gd name="connsiteX344" fmla="*/ 4673 w 10005"/>
              <a:gd name="connsiteY344" fmla="*/ 9985 h 10000"/>
              <a:gd name="connsiteX345" fmla="*/ 4751 w 10005"/>
              <a:gd name="connsiteY345" fmla="*/ 9749 h 10000"/>
              <a:gd name="connsiteX346" fmla="*/ 4783 w 10005"/>
              <a:gd name="connsiteY346" fmla="*/ 9749 h 10000"/>
              <a:gd name="connsiteX347" fmla="*/ 4881 w 10005"/>
              <a:gd name="connsiteY347" fmla="*/ 9749 h 10000"/>
              <a:gd name="connsiteX348" fmla="*/ 4935 w 10005"/>
              <a:gd name="connsiteY348" fmla="*/ 9749 h 10000"/>
              <a:gd name="connsiteX349" fmla="*/ 4975 w 10005"/>
              <a:gd name="connsiteY349" fmla="*/ 9199 h 10000"/>
              <a:gd name="connsiteX350" fmla="*/ 4984 w 10005"/>
              <a:gd name="connsiteY350" fmla="*/ 9159 h 10000"/>
              <a:gd name="connsiteX351" fmla="*/ 5030 w 10005"/>
              <a:gd name="connsiteY351" fmla="*/ 9749 h 10000"/>
              <a:gd name="connsiteX352" fmla="*/ 5156 w 10005"/>
              <a:gd name="connsiteY352" fmla="*/ 9512 h 10000"/>
              <a:gd name="connsiteX353" fmla="*/ 5181 w 10005"/>
              <a:gd name="connsiteY353" fmla="*/ 9749 h 10000"/>
              <a:gd name="connsiteX354" fmla="*/ 5230 w 10005"/>
              <a:gd name="connsiteY354" fmla="*/ 9159 h 10000"/>
              <a:gd name="connsiteX355" fmla="*/ 5234 w 10005"/>
              <a:gd name="connsiteY355" fmla="*/ 9120 h 10000"/>
              <a:gd name="connsiteX356" fmla="*/ 5271 w 10005"/>
              <a:gd name="connsiteY356" fmla="*/ 9592 h 10000"/>
              <a:gd name="connsiteX357" fmla="*/ 5344 w 10005"/>
              <a:gd name="connsiteY357" fmla="*/ 9277 h 10000"/>
              <a:gd name="connsiteX358" fmla="*/ 5406 w 10005"/>
              <a:gd name="connsiteY358" fmla="*/ 9670 h 10000"/>
              <a:gd name="connsiteX359" fmla="*/ 5369 w 10005"/>
              <a:gd name="connsiteY359" fmla="*/ 9081 h 10000"/>
              <a:gd name="connsiteX360" fmla="*/ 5475 w 10005"/>
              <a:gd name="connsiteY360" fmla="*/ 8963 h 10000"/>
              <a:gd name="connsiteX361" fmla="*/ 5504 w 10005"/>
              <a:gd name="connsiteY361" fmla="*/ 8648 h 10000"/>
              <a:gd name="connsiteX362" fmla="*/ 5528 w 10005"/>
              <a:gd name="connsiteY362" fmla="*/ 8570 h 10000"/>
              <a:gd name="connsiteX363" fmla="*/ 5541 w 10005"/>
              <a:gd name="connsiteY363" fmla="*/ 8530 h 10000"/>
              <a:gd name="connsiteX364" fmla="*/ 5565 w 10005"/>
              <a:gd name="connsiteY364" fmla="*/ 8492 h 10000"/>
              <a:gd name="connsiteX365" fmla="*/ 5577 w 10005"/>
              <a:gd name="connsiteY365" fmla="*/ 8530 h 10000"/>
              <a:gd name="connsiteX366" fmla="*/ 5590 w 10005"/>
              <a:gd name="connsiteY366" fmla="*/ 8648 h 10000"/>
              <a:gd name="connsiteX367" fmla="*/ 5590 w 10005"/>
              <a:gd name="connsiteY367" fmla="*/ 8570 h 10000"/>
              <a:gd name="connsiteX368" fmla="*/ 5634 w 10005"/>
              <a:gd name="connsiteY368" fmla="*/ 8766 h 10000"/>
              <a:gd name="connsiteX369" fmla="*/ 5728 w 10005"/>
              <a:gd name="connsiteY369" fmla="*/ 9434 h 10000"/>
              <a:gd name="connsiteX370" fmla="*/ 5736 w 10005"/>
              <a:gd name="connsiteY370" fmla="*/ 8845 h 10000"/>
              <a:gd name="connsiteX371" fmla="*/ 5765 w 10005"/>
              <a:gd name="connsiteY371" fmla="*/ 8766 h 10000"/>
              <a:gd name="connsiteX372" fmla="*/ 5773 w 10005"/>
              <a:gd name="connsiteY372" fmla="*/ 8216 h 10000"/>
              <a:gd name="connsiteX373" fmla="*/ 5789 w 10005"/>
              <a:gd name="connsiteY373" fmla="*/ 8374 h 10000"/>
              <a:gd name="connsiteX374" fmla="*/ 5818 w 10005"/>
              <a:gd name="connsiteY374" fmla="*/ 8295 h 10000"/>
              <a:gd name="connsiteX375" fmla="*/ 5904 w 10005"/>
              <a:gd name="connsiteY375" fmla="*/ 8374 h 10000"/>
              <a:gd name="connsiteX376" fmla="*/ 5916 w 10005"/>
              <a:gd name="connsiteY376" fmla="*/ 8648 h 10000"/>
              <a:gd name="connsiteX377" fmla="*/ 5977 w 10005"/>
              <a:gd name="connsiteY377" fmla="*/ 8923 h 10000"/>
              <a:gd name="connsiteX378" fmla="*/ 5993 w 10005"/>
              <a:gd name="connsiteY378" fmla="*/ 8923 h 10000"/>
              <a:gd name="connsiteX379" fmla="*/ 6030 w 10005"/>
              <a:gd name="connsiteY379" fmla="*/ 9081 h 10000"/>
              <a:gd name="connsiteX380" fmla="*/ 6063 w 10005"/>
              <a:gd name="connsiteY380" fmla="*/ 9081 h 10000"/>
              <a:gd name="connsiteX381" fmla="*/ 6096 w 10005"/>
              <a:gd name="connsiteY381" fmla="*/ 9159 h 10000"/>
              <a:gd name="connsiteX382" fmla="*/ 6116 w 10005"/>
              <a:gd name="connsiteY382" fmla="*/ 9277 h 10000"/>
              <a:gd name="connsiteX383" fmla="*/ 6214 w 10005"/>
              <a:gd name="connsiteY383" fmla="*/ 9003 h 10000"/>
              <a:gd name="connsiteX384" fmla="*/ 6235 w 10005"/>
              <a:gd name="connsiteY384" fmla="*/ 8648 h 10000"/>
              <a:gd name="connsiteX385" fmla="*/ 6267 w 10005"/>
              <a:gd name="connsiteY385" fmla="*/ 8805 h 10000"/>
              <a:gd name="connsiteX386" fmla="*/ 6284 w 10005"/>
              <a:gd name="connsiteY386" fmla="*/ 8923 h 10000"/>
              <a:gd name="connsiteX387" fmla="*/ 6296 w 10005"/>
              <a:gd name="connsiteY387" fmla="*/ 8805 h 10000"/>
              <a:gd name="connsiteX388" fmla="*/ 6329 w 10005"/>
              <a:gd name="connsiteY388" fmla="*/ 8923 h 10000"/>
              <a:gd name="connsiteX389" fmla="*/ 6353 w 10005"/>
              <a:gd name="connsiteY389" fmla="*/ 9081 h 10000"/>
              <a:gd name="connsiteX390" fmla="*/ 6361 w 10005"/>
              <a:gd name="connsiteY390" fmla="*/ 9003 h 10000"/>
              <a:gd name="connsiteX391" fmla="*/ 6390 w 10005"/>
              <a:gd name="connsiteY391" fmla="*/ 9356 h 10000"/>
              <a:gd name="connsiteX392" fmla="*/ 6431 w 10005"/>
              <a:gd name="connsiteY392" fmla="*/ 9159 h 10000"/>
              <a:gd name="connsiteX393" fmla="*/ 6480 w 10005"/>
              <a:gd name="connsiteY393" fmla="*/ 9277 h 10000"/>
              <a:gd name="connsiteX394" fmla="*/ 6566 w 10005"/>
              <a:gd name="connsiteY394" fmla="*/ 8727 h 10000"/>
              <a:gd name="connsiteX395" fmla="*/ 6590 w 10005"/>
              <a:gd name="connsiteY395" fmla="*/ 8923 h 10000"/>
              <a:gd name="connsiteX396" fmla="*/ 6627 w 10005"/>
              <a:gd name="connsiteY396" fmla="*/ 9356 h 10000"/>
              <a:gd name="connsiteX397" fmla="*/ 6660 w 10005"/>
              <a:gd name="connsiteY397" fmla="*/ 9356 h 10000"/>
              <a:gd name="connsiteX398" fmla="*/ 6660 w 10005"/>
              <a:gd name="connsiteY398" fmla="*/ 9277 h 10000"/>
              <a:gd name="connsiteX399" fmla="*/ 6693 w 10005"/>
              <a:gd name="connsiteY399" fmla="*/ 9277 h 10000"/>
              <a:gd name="connsiteX400" fmla="*/ 6705 w 10005"/>
              <a:gd name="connsiteY400" fmla="*/ 9277 h 10000"/>
              <a:gd name="connsiteX401" fmla="*/ 6709 w 10005"/>
              <a:gd name="connsiteY401" fmla="*/ 9159 h 10000"/>
              <a:gd name="connsiteX402" fmla="*/ 6725 w 10005"/>
              <a:gd name="connsiteY402" fmla="*/ 9277 h 10000"/>
              <a:gd name="connsiteX403" fmla="*/ 6750 w 10005"/>
              <a:gd name="connsiteY403" fmla="*/ 9159 h 10000"/>
              <a:gd name="connsiteX404" fmla="*/ 6925 w 10005"/>
              <a:gd name="connsiteY404" fmla="*/ 9159 h 10000"/>
              <a:gd name="connsiteX405" fmla="*/ 6953 w 10005"/>
              <a:gd name="connsiteY405" fmla="*/ 8570 h 10000"/>
              <a:gd name="connsiteX406" fmla="*/ 6998 w 10005"/>
              <a:gd name="connsiteY406" fmla="*/ 8492 h 10000"/>
              <a:gd name="connsiteX407" fmla="*/ 7031 w 10005"/>
              <a:gd name="connsiteY407" fmla="*/ 8295 h 10000"/>
              <a:gd name="connsiteX408" fmla="*/ 7035 w 10005"/>
              <a:gd name="connsiteY408" fmla="*/ 8216 h 10000"/>
              <a:gd name="connsiteX409" fmla="*/ 7117 w 10005"/>
              <a:gd name="connsiteY409" fmla="*/ 8255 h 10000"/>
              <a:gd name="connsiteX410" fmla="*/ 7137 w 10005"/>
              <a:gd name="connsiteY410" fmla="*/ 8295 h 10000"/>
              <a:gd name="connsiteX411" fmla="*/ 7178 w 10005"/>
              <a:gd name="connsiteY411" fmla="*/ 8216 h 10000"/>
              <a:gd name="connsiteX412" fmla="*/ 7182 w 10005"/>
              <a:gd name="connsiteY412" fmla="*/ 8216 h 10000"/>
              <a:gd name="connsiteX413" fmla="*/ 7182 w 10005"/>
              <a:gd name="connsiteY413" fmla="*/ 8137 h 10000"/>
              <a:gd name="connsiteX414" fmla="*/ 7239 w 10005"/>
              <a:gd name="connsiteY414" fmla="*/ 8019 h 10000"/>
              <a:gd name="connsiteX415" fmla="*/ 7276 w 10005"/>
              <a:gd name="connsiteY415" fmla="*/ 8019 h 10000"/>
              <a:gd name="connsiteX416" fmla="*/ 7313 w 10005"/>
              <a:gd name="connsiteY416" fmla="*/ 8098 h 10000"/>
              <a:gd name="connsiteX417" fmla="*/ 7333 w 10005"/>
              <a:gd name="connsiteY417" fmla="*/ 8334 h 10000"/>
              <a:gd name="connsiteX418" fmla="*/ 7366 w 10005"/>
              <a:gd name="connsiteY418" fmla="*/ 8019 h 10000"/>
              <a:gd name="connsiteX419" fmla="*/ 7501 w 10005"/>
              <a:gd name="connsiteY419" fmla="*/ 7588 h 10000"/>
              <a:gd name="connsiteX420" fmla="*/ 7566 w 10005"/>
              <a:gd name="connsiteY420" fmla="*/ 7666 h 10000"/>
              <a:gd name="connsiteX421" fmla="*/ 7616 w 10005"/>
              <a:gd name="connsiteY421" fmla="*/ 7430 h 10000"/>
              <a:gd name="connsiteX422" fmla="*/ 7624 w 10005"/>
              <a:gd name="connsiteY422" fmla="*/ 7391 h 10000"/>
              <a:gd name="connsiteX423" fmla="*/ 7697 w 10005"/>
              <a:gd name="connsiteY423" fmla="*/ 7548 h 10000"/>
              <a:gd name="connsiteX424" fmla="*/ 7738 w 10005"/>
              <a:gd name="connsiteY424" fmla="*/ 7312 h 10000"/>
              <a:gd name="connsiteX425" fmla="*/ 7787 w 10005"/>
              <a:gd name="connsiteY425" fmla="*/ 7548 h 10000"/>
              <a:gd name="connsiteX426" fmla="*/ 7849 w 10005"/>
              <a:gd name="connsiteY426" fmla="*/ 7273 h 10000"/>
              <a:gd name="connsiteX427" fmla="*/ 7889 w 10005"/>
              <a:gd name="connsiteY427" fmla="*/ 6880 h 10000"/>
              <a:gd name="connsiteX428" fmla="*/ 7918 w 10005"/>
              <a:gd name="connsiteY428" fmla="*/ 6997 h 10000"/>
              <a:gd name="connsiteX429" fmla="*/ 7951 w 10005"/>
              <a:gd name="connsiteY429" fmla="*/ 6644 h 10000"/>
              <a:gd name="connsiteX430" fmla="*/ 8004 w 10005"/>
              <a:gd name="connsiteY430" fmla="*/ 6369 h 10000"/>
              <a:gd name="connsiteX431" fmla="*/ 8057 w 10005"/>
              <a:gd name="connsiteY431" fmla="*/ 6369 h 10000"/>
              <a:gd name="connsiteX432" fmla="*/ 8102 w 10005"/>
              <a:gd name="connsiteY432" fmla="*/ 6094 h 10000"/>
              <a:gd name="connsiteX433" fmla="*/ 8187 w 10005"/>
              <a:gd name="connsiteY433" fmla="*/ 5426 h 10000"/>
              <a:gd name="connsiteX434" fmla="*/ 8215 w 10005"/>
              <a:gd name="connsiteY434" fmla="*/ 5583 h 10000"/>
              <a:gd name="connsiteX435" fmla="*/ 8248 w 10005"/>
              <a:gd name="connsiteY435" fmla="*/ 5230 h 10000"/>
              <a:gd name="connsiteX436" fmla="*/ 8289 w 10005"/>
              <a:gd name="connsiteY436" fmla="*/ 5230 h 10000"/>
              <a:gd name="connsiteX437" fmla="*/ 8395 w 10005"/>
              <a:gd name="connsiteY437" fmla="*/ 4954 h 10000"/>
              <a:gd name="connsiteX438" fmla="*/ 8457 w 10005"/>
              <a:gd name="connsiteY438" fmla="*/ 4678 h 10000"/>
              <a:gd name="connsiteX439" fmla="*/ 8473 w 10005"/>
              <a:gd name="connsiteY439" fmla="*/ 4836 h 10000"/>
              <a:gd name="connsiteX440" fmla="*/ 8489 w 10005"/>
              <a:gd name="connsiteY440" fmla="*/ 4796 h 10000"/>
              <a:gd name="connsiteX441" fmla="*/ 8514 w 10005"/>
              <a:gd name="connsiteY441" fmla="*/ 4836 h 10000"/>
              <a:gd name="connsiteX442" fmla="*/ 8538 w 10005"/>
              <a:gd name="connsiteY442" fmla="*/ 4521 h 10000"/>
              <a:gd name="connsiteX443" fmla="*/ 8596 w 10005"/>
              <a:gd name="connsiteY443" fmla="*/ 4521 h 10000"/>
              <a:gd name="connsiteX444" fmla="*/ 8596 w 10005"/>
              <a:gd name="connsiteY444" fmla="*/ 4364 h 10000"/>
              <a:gd name="connsiteX445" fmla="*/ 8645 w 10005"/>
              <a:gd name="connsiteY445" fmla="*/ 4285 h 10000"/>
              <a:gd name="connsiteX446" fmla="*/ 8657 w 10005"/>
              <a:gd name="connsiteY446" fmla="*/ 4207 h 10000"/>
              <a:gd name="connsiteX447" fmla="*/ 8722 w 10005"/>
              <a:gd name="connsiteY447" fmla="*/ 4285 h 10000"/>
              <a:gd name="connsiteX448" fmla="*/ 8735 w 10005"/>
              <a:gd name="connsiteY448" fmla="*/ 4246 h 10000"/>
              <a:gd name="connsiteX449" fmla="*/ 8763 w 10005"/>
              <a:gd name="connsiteY449" fmla="*/ 4285 h 10000"/>
              <a:gd name="connsiteX450" fmla="*/ 8788 w 10005"/>
              <a:gd name="connsiteY450" fmla="*/ 4364 h 10000"/>
              <a:gd name="connsiteX451" fmla="*/ 8804 w 10005"/>
              <a:gd name="connsiteY451" fmla="*/ 4285 h 10000"/>
              <a:gd name="connsiteX452" fmla="*/ 8825 w 10005"/>
              <a:gd name="connsiteY452" fmla="*/ 4364 h 10000"/>
              <a:gd name="connsiteX453" fmla="*/ 8894 w 10005"/>
              <a:gd name="connsiteY453" fmla="*/ 4325 h 10000"/>
              <a:gd name="connsiteX454" fmla="*/ 8890 w 10005"/>
              <a:gd name="connsiteY454" fmla="*/ 4246 h 10000"/>
              <a:gd name="connsiteX455" fmla="*/ 8919 w 10005"/>
              <a:gd name="connsiteY455" fmla="*/ 4089 h 10000"/>
              <a:gd name="connsiteX456" fmla="*/ 8951 w 10005"/>
              <a:gd name="connsiteY456" fmla="*/ 4089 h 10000"/>
              <a:gd name="connsiteX457" fmla="*/ 8955 w 10005"/>
              <a:gd name="connsiteY457" fmla="*/ 4010 h 10000"/>
              <a:gd name="connsiteX458" fmla="*/ 8984 w 10005"/>
              <a:gd name="connsiteY458" fmla="*/ 3932 h 10000"/>
              <a:gd name="connsiteX459" fmla="*/ 9005 w 10005"/>
              <a:gd name="connsiteY459" fmla="*/ 4128 h 10000"/>
              <a:gd name="connsiteX460" fmla="*/ 9029 w 10005"/>
              <a:gd name="connsiteY460" fmla="*/ 4246 h 10000"/>
              <a:gd name="connsiteX461" fmla="*/ 9086 w 10005"/>
              <a:gd name="connsiteY461" fmla="*/ 4207 h 10000"/>
              <a:gd name="connsiteX462" fmla="*/ 9123 w 10005"/>
              <a:gd name="connsiteY462" fmla="*/ 4325 h 10000"/>
              <a:gd name="connsiteX463" fmla="*/ 9135 w 10005"/>
              <a:gd name="connsiteY463" fmla="*/ 4246 h 10000"/>
              <a:gd name="connsiteX464" fmla="*/ 9184 w 10005"/>
              <a:gd name="connsiteY464" fmla="*/ 4521 h 10000"/>
              <a:gd name="connsiteX465" fmla="*/ 9229 w 10005"/>
              <a:gd name="connsiteY465" fmla="*/ 4364 h 10000"/>
              <a:gd name="connsiteX466" fmla="*/ 9233 w 10005"/>
              <a:gd name="connsiteY466" fmla="*/ 4246 h 10000"/>
              <a:gd name="connsiteX467" fmla="*/ 9274 w 10005"/>
              <a:gd name="connsiteY467" fmla="*/ 3892 h 10000"/>
              <a:gd name="connsiteX468" fmla="*/ 9319 w 10005"/>
              <a:gd name="connsiteY468" fmla="*/ 4050 h 10000"/>
              <a:gd name="connsiteX469" fmla="*/ 9352 w 10005"/>
              <a:gd name="connsiteY469" fmla="*/ 3971 h 10000"/>
              <a:gd name="connsiteX470" fmla="*/ 9377 w 10005"/>
              <a:gd name="connsiteY470" fmla="*/ 4089 h 10000"/>
              <a:gd name="connsiteX471" fmla="*/ 9421 w 10005"/>
              <a:gd name="connsiteY471" fmla="*/ 4167 h 10000"/>
              <a:gd name="connsiteX472" fmla="*/ 9498 w 10005"/>
              <a:gd name="connsiteY472" fmla="*/ 4167 h 10000"/>
              <a:gd name="connsiteX473" fmla="*/ 9506 w 10005"/>
              <a:gd name="connsiteY473" fmla="*/ 3971 h 10000"/>
              <a:gd name="connsiteX474" fmla="*/ 9654 w 10005"/>
              <a:gd name="connsiteY474" fmla="*/ 4285 h 10000"/>
              <a:gd name="connsiteX475" fmla="*/ 9723 w 10005"/>
              <a:gd name="connsiteY475" fmla="*/ 4443 h 10000"/>
              <a:gd name="connsiteX476" fmla="*/ 9735 w 10005"/>
              <a:gd name="connsiteY476" fmla="*/ 4521 h 10000"/>
              <a:gd name="connsiteX477" fmla="*/ 9752 w 10005"/>
              <a:gd name="connsiteY477" fmla="*/ 4718 h 10000"/>
              <a:gd name="connsiteX478" fmla="*/ 9809 w 10005"/>
              <a:gd name="connsiteY478" fmla="*/ 5111 h 10000"/>
              <a:gd name="connsiteX479" fmla="*/ 9846 w 10005"/>
              <a:gd name="connsiteY479" fmla="*/ 5111 h 10000"/>
              <a:gd name="connsiteX480" fmla="*/ 9870 w 10005"/>
              <a:gd name="connsiteY480" fmla="*/ 5230 h 10000"/>
              <a:gd name="connsiteX481" fmla="*/ 9907 w 10005"/>
              <a:gd name="connsiteY481" fmla="*/ 5504 h 10000"/>
              <a:gd name="connsiteX482" fmla="*/ 9944 w 10005"/>
              <a:gd name="connsiteY482" fmla="*/ 5701 h 10000"/>
              <a:gd name="connsiteX483" fmla="*/ 9948 w 10005"/>
              <a:gd name="connsiteY483" fmla="*/ 5740 h 10000"/>
              <a:gd name="connsiteX484" fmla="*/ 10003 w 10005"/>
              <a:gd name="connsiteY484" fmla="*/ 5897 h 10000"/>
              <a:gd name="connsiteX485" fmla="*/ 9999 w 10005"/>
              <a:gd name="connsiteY485" fmla="*/ 2303 h 10000"/>
              <a:gd name="connsiteX486" fmla="*/ 9968 w 10005"/>
              <a:gd name="connsiteY486" fmla="*/ 1731 h 10000"/>
              <a:gd name="connsiteX0" fmla="*/ 9978 w 10015"/>
              <a:gd name="connsiteY0" fmla="*/ 1731 h 10000"/>
              <a:gd name="connsiteX1" fmla="*/ 9942 w 10015"/>
              <a:gd name="connsiteY1" fmla="*/ 1535 h 10000"/>
              <a:gd name="connsiteX2" fmla="*/ 9913 w 10015"/>
              <a:gd name="connsiteY2" fmla="*/ 1535 h 10000"/>
              <a:gd name="connsiteX3" fmla="*/ 9893 w 10015"/>
              <a:gd name="connsiteY3" fmla="*/ 1377 h 10000"/>
              <a:gd name="connsiteX4" fmla="*/ 9868 w 10015"/>
              <a:gd name="connsiteY4" fmla="*/ 1299 h 10000"/>
              <a:gd name="connsiteX5" fmla="*/ 9860 w 10015"/>
              <a:gd name="connsiteY5" fmla="*/ 1102 h 10000"/>
              <a:gd name="connsiteX6" fmla="*/ 9835 w 10015"/>
              <a:gd name="connsiteY6" fmla="*/ 827 h 10000"/>
              <a:gd name="connsiteX7" fmla="*/ 9823 w 10015"/>
              <a:gd name="connsiteY7" fmla="*/ 1417 h 10000"/>
              <a:gd name="connsiteX8" fmla="*/ 9798 w 10015"/>
              <a:gd name="connsiteY8" fmla="*/ 1377 h 10000"/>
              <a:gd name="connsiteX9" fmla="*/ 9770 w 10015"/>
              <a:gd name="connsiteY9" fmla="*/ 1259 h 10000"/>
              <a:gd name="connsiteX10" fmla="*/ 9749 w 10015"/>
              <a:gd name="connsiteY10" fmla="*/ 1259 h 10000"/>
              <a:gd name="connsiteX11" fmla="*/ 9688 w 10015"/>
              <a:gd name="connsiteY11" fmla="*/ 1220 h 10000"/>
              <a:gd name="connsiteX12" fmla="*/ 9672 w 10015"/>
              <a:gd name="connsiteY12" fmla="*/ 1259 h 10000"/>
              <a:gd name="connsiteX13" fmla="*/ 9655 w 10015"/>
              <a:gd name="connsiteY13" fmla="*/ 1338 h 10000"/>
              <a:gd name="connsiteX14" fmla="*/ 9643 w 10015"/>
              <a:gd name="connsiteY14" fmla="*/ 1338 h 10000"/>
              <a:gd name="connsiteX15" fmla="*/ 9623 w 10015"/>
              <a:gd name="connsiteY15" fmla="*/ 1417 h 10000"/>
              <a:gd name="connsiteX16" fmla="*/ 9606 w 10015"/>
              <a:gd name="connsiteY16" fmla="*/ 1377 h 10000"/>
              <a:gd name="connsiteX17" fmla="*/ 9565 w 10015"/>
              <a:gd name="connsiteY17" fmla="*/ 1535 h 10000"/>
              <a:gd name="connsiteX18" fmla="*/ 9492 w 10015"/>
              <a:gd name="connsiteY18" fmla="*/ 1535 h 10000"/>
              <a:gd name="connsiteX19" fmla="*/ 9455 w 10015"/>
              <a:gd name="connsiteY19" fmla="*/ 1692 h 10000"/>
              <a:gd name="connsiteX20" fmla="*/ 9455 w 10015"/>
              <a:gd name="connsiteY20" fmla="*/ 1810 h 10000"/>
              <a:gd name="connsiteX21" fmla="*/ 9443 w 10015"/>
              <a:gd name="connsiteY21" fmla="*/ 1888 h 10000"/>
              <a:gd name="connsiteX22" fmla="*/ 9394 w 10015"/>
              <a:gd name="connsiteY22" fmla="*/ 1102 h 10000"/>
              <a:gd name="connsiteX23" fmla="*/ 9387 w 10015"/>
              <a:gd name="connsiteY23" fmla="*/ 1142 h 10000"/>
              <a:gd name="connsiteX24" fmla="*/ 9374 w 10015"/>
              <a:gd name="connsiteY24" fmla="*/ 1024 h 10000"/>
              <a:gd name="connsiteX25" fmla="*/ 9354 w 10015"/>
              <a:gd name="connsiteY25" fmla="*/ 1102 h 10000"/>
              <a:gd name="connsiteX26" fmla="*/ 9309 w 10015"/>
              <a:gd name="connsiteY26" fmla="*/ 1259 h 10000"/>
              <a:gd name="connsiteX27" fmla="*/ 9305 w 10015"/>
              <a:gd name="connsiteY27" fmla="*/ 1377 h 10000"/>
              <a:gd name="connsiteX28" fmla="*/ 9288 w 10015"/>
              <a:gd name="connsiteY28" fmla="*/ 1338 h 10000"/>
              <a:gd name="connsiteX29" fmla="*/ 9252 w 10015"/>
              <a:gd name="connsiteY29" fmla="*/ 1259 h 10000"/>
              <a:gd name="connsiteX30" fmla="*/ 9219 w 10015"/>
              <a:gd name="connsiteY30" fmla="*/ 1024 h 10000"/>
              <a:gd name="connsiteX31" fmla="*/ 9154 w 10015"/>
              <a:gd name="connsiteY31" fmla="*/ 1102 h 10000"/>
              <a:gd name="connsiteX32" fmla="*/ 9141 w 10015"/>
              <a:gd name="connsiteY32" fmla="*/ 1338 h 10000"/>
              <a:gd name="connsiteX33" fmla="*/ 9129 w 10015"/>
              <a:gd name="connsiteY33" fmla="*/ 1455 h 10000"/>
              <a:gd name="connsiteX34" fmla="*/ 9068 w 10015"/>
              <a:gd name="connsiteY34" fmla="*/ 1535 h 10000"/>
              <a:gd name="connsiteX35" fmla="*/ 9064 w 10015"/>
              <a:gd name="connsiteY35" fmla="*/ 1417 h 10000"/>
              <a:gd name="connsiteX36" fmla="*/ 9035 w 10015"/>
              <a:gd name="connsiteY36" fmla="*/ 1535 h 10000"/>
              <a:gd name="connsiteX37" fmla="*/ 9031 w 10015"/>
              <a:gd name="connsiteY37" fmla="*/ 1652 h 10000"/>
              <a:gd name="connsiteX38" fmla="*/ 9006 w 10015"/>
              <a:gd name="connsiteY38" fmla="*/ 1810 h 10000"/>
              <a:gd name="connsiteX39" fmla="*/ 8998 w 10015"/>
              <a:gd name="connsiteY39" fmla="*/ 2006 h 10000"/>
              <a:gd name="connsiteX40" fmla="*/ 8978 w 10015"/>
              <a:gd name="connsiteY40" fmla="*/ 2084 h 10000"/>
              <a:gd name="connsiteX41" fmla="*/ 8978 w 10015"/>
              <a:gd name="connsiteY41" fmla="*/ 2163 h 10000"/>
              <a:gd name="connsiteX42" fmla="*/ 8965 w 10015"/>
              <a:gd name="connsiteY42" fmla="*/ 2203 h 10000"/>
              <a:gd name="connsiteX43" fmla="*/ 8945 w 10015"/>
              <a:gd name="connsiteY43" fmla="*/ 2439 h 10000"/>
              <a:gd name="connsiteX44" fmla="*/ 8945 w 10015"/>
              <a:gd name="connsiteY44" fmla="*/ 2281 h 10000"/>
              <a:gd name="connsiteX45" fmla="*/ 8929 w 10015"/>
              <a:gd name="connsiteY45" fmla="*/ 2242 h 10000"/>
              <a:gd name="connsiteX46" fmla="*/ 8912 w 10015"/>
              <a:gd name="connsiteY46" fmla="*/ 2321 h 10000"/>
              <a:gd name="connsiteX47" fmla="*/ 8888 w 10015"/>
              <a:gd name="connsiteY47" fmla="*/ 2399 h 10000"/>
              <a:gd name="connsiteX48" fmla="*/ 8863 w 10015"/>
              <a:gd name="connsiteY48" fmla="*/ 2439 h 10000"/>
              <a:gd name="connsiteX49" fmla="*/ 8802 w 10015"/>
              <a:gd name="connsiteY49" fmla="*/ 2281 h 10000"/>
              <a:gd name="connsiteX50" fmla="*/ 8786 w 10015"/>
              <a:gd name="connsiteY50" fmla="*/ 2477 h 10000"/>
              <a:gd name="connsiteX51" fmla="*/ 8732 w 10015"/>
              <a:gd name="connsiteY51" fmla="*/ 2359 h 10000"/>
              <a:gd name="connsiteX52" fmla="*/ 8712 w 10015"/>
              <a:gd name="connsiteY52" fmla="*/ 2242 h 10000"/>
              <a:gd name="connsiteX53" fmla="*/ 8704 w 10015"/>
              <a:gd name="connsiteY53" fmla="*/ 2477 h 10000"/>
              <a:gd name="connsiteX54" fmla="*/ 8696 w 10015"/>
              <a:gd name="connsiteY54" fmla="*/ 2595 h 10000"/>
              <a:gd name="connsiteX55" fmla="*/ 8663 w 10015"/>
              <a:gd name="connsiteY55" fmla="*/ 2517 h 10000"/>
              <a:gd name="connsiteX56" fmla="*/ 8602 w 10015"/>
              <a:gd name="connsiteY56" fmla="*/ 2595 h 10000"/>
              <a:gd name="connsiteX57" fmla="*/ 8602 w 10015"/>
              <a:gd name="connsiteY57" fmla="*/ 2439 h 10000"/>
              <a:gd name="connsiteX58" fmla="*/ 8589 w 10015"/>
              <a:gd name="connsiteY58" fmla="*/ 2595 h 10000"/>
              <a:gd name="connsiteX59" fmla="*/ 8573 w 10015"/>
              <a:gd name="connsiteY59" fmla="*/ 2635 h 10000"/>
              <a:gd name="connsiteX60" fmla="*/ 8565 w 10015"/>
              <a:gd name="connsiteY60" fmla="*/ 2988 h 10000"/>
              <a:gd name="connsiteX61" fmla="*/ 8491 w 10015"/>
              <a:gd name="connsiteY61" fmla="*/ 2517 h 10000"/>
              <a:gd name="connsiteX62" fmla="*/ 8483 w 10015"/>
              <a:gd name="connsiteY62" fmla="*/ 2714 h 10000"/>
              <a:gd name="connsiteX63" fmla="*/ 8393 w 10015"/>
              <a:gd name="connsiteY63" fmla="*/ 2714 h 10000"/>
              <a:gd name="connsiteX64" fmla="*/ 8242 w 10015"/>
              <a:gd name="connsiteY64" fmla="*/ 3185 h 10000"/>
              <a:gd name="connsiteX65" fmla="*/ 8172 w 10015"/>
              <a:gd name="connsiteY65" fmla="*/ 2950 h 10000"/>
              <a:gd name="connsiteX66" fmla="*/ 8087 w 10015"/>
              <a:gd name="connsiteY66" fmla="*/ 3578 h 10000"/>
              <a:gd name="connsiteX67" fmla="*/ 7961 w 10015"/>
              <a:gd name="connsiteY67" fmla="*/ 4246 h 10000"/>
              <a:gd name="connsiteX68" fmla="*/ 7871 w 10015"/>
              <a:gd name="connsiteY68" fmla="*/ 4089 h 10000"/>
              <a:gd name="connsiteX69" fmla="*/ 7736 w 10015"/>
              <a:gd name="connsiteY69" fmla="*/ 4874 h 10000"/>
              <a:gd name="connsiteX70" fmla="*/ 7695 w 10015"/>
              <a:gd name="connsiteY70" fmla="*/ 4481 h 10000"/>
              <a:gd name="connsiteX71" fmla="*/ 7585 w 10015"/>
              <a:gd name="connsiteY71" fmla="*/ 4954 h 10000"/>
              <a:gd name="connsiteX72" fmla="*/ 7515 w 10015"/>
              <a:gd name="connsiteY72" fmla="*/ 4561 h 10000"/>
              <a:gd name="connsiteX73" fmla="*/ 7499 w 10015"/>
              <a:gd name="connsiteY73" fmla="*/ 5073 h 10000"/>
              <a:gd name="connsiteX74" fmla="*/ 7433 w 10015"/>
              <a:gd name="connsiteY74" fmla="*/ 5073 h 10000"/>
              <a:gd name="connsiteX75" fmla="*/ 7388 w 10015"/>
              <a:gd name="connsiteY75" fmla="*/ 5386 h 10000"/>
              <a:gd name="connsiteX76" fmla="*/ 7339 w 10015"/>
              <a:gd name="connsiteY76" fmla="*/ 5308 h 10000"/>
              <a:gd name="connsiteX77" fmla="*/ 7270 w 10015"/>
              <a:gd name="connsiteY77" fmla="*/ 5466 h 10000"/>
              <a:gd name="connsiteX78" fmla="*/ 7245 w 10015"/>
              <a:gd name="connsiteY78" fmla="*/ 5308 h 10000"/>
              <a:gd name="connsiteX79" fmla="*/ 7196 w 10015"/>
              <a:gd name="connsiteY79" fmla="*/ 5308 h 10000"/>
              <a:gd name="connsiteX80" fmla="*/ 7102 w 10015"/>
              <a:gd name="connsiteY80" fmla="*/ 5386 h 10000"/>
              <a:gd name="connsiteX81" fmla="*/ 7053 w 10015"/>
              <a:gd name="connsiteY81" fmla="*/ 6015 h 10000"/>
              <a:gd name="connsiteX82" fmla="*/ 7008 w 10015"/>
              <a:gd name="connsiteY82" fmla="*/ 5859 h 10000"/>
              <a:gd name="connsiteX83" fmla="*/ 6918 w 10015"/>
              <a:gd name="connsiteY83" fmla="*/ 5859 h 10000"/>
              <a:gd name="connsiteX84" fmla="*/ 6874 w 10015"/>
              <a:gd name="connsiteY84" fmla="*/ 5466 h 10000"/>
              <a:gd name="connsiteX85" fmla="*/ 6833 w 10015"/>
              <a:gd name="connsiteY85" fmla="*/ 6015 h 10000"/>
              <a:gd name="connsiteX86" fmla="*/ 6768 w 10015"/>
              <a:gd name="connsiteY86" fmla="*/ 5701 h 10000"/>
              <a:gd name="connsiteX87" fmla="*/ 6768 w 10015"/>
              <a:gd name="connsiteY87" fmla="*/ 5466 h 10000"/>
              <a:gd name="connsiteX88" fmla="*/ 6674 w 10015"/>
              <a:gd name="connsiteY88" fmla="*/ 5622 h 10000"/>
              <a:gd name="connsiteX89" fmla="*/ 6514 w 10015"/>
              <a:gd name="connsiteY89" fmla="*/ 5937 h 10000"/>
              <a:gd name="connsiteX90" fmla="*/ 6478 w 10015"/>
              <a:gd name="connsiteY90" fmla="*/ 6369 h 10000"/>
              <a:gd name="connsiteX91" fmla="*/ 6371 w 10015"/>
              <a:gd name="connsiteY91" fmla="*/ 6015 h 10000"/>
              <a:gd name="connsiteX92" fmla="*/ 6359 w 10015"/>
              <a:gd name="connsiteY92" fmla="*/ 6369 h 10000"/>
              <a:gd name="connsiteX93" fmla="*/ 6224 w 10015"/>
              <a:gd name="connsiteY93" fmla="*/ 6448 h 10000"/>
              <a:gd name="connsiteX94" fmla="*/ 6151 w 10015"/>
              <a:gd name="connsiteY94" fmla="*/ 6919 h 10000"/>
              <a:gd name="connsiteX95" fmla="*/ 6089 w 10015"/>
              <a:gd name="connsiteY95" fmla="*/ 6605 h 10000"/>
              <a:gd name="connsiteX96" fmla="*/ 6057 w 10015"/>
              <a:gd name="connsiteY96" fmla="*/ 6919 h 10000"/>
              <a:gd name="connsiteX97" fmla="*/ 6057 w 10015"/>
              <a:gd name="connsiteY97" fmla="*/ 6919 h 10000"/>
              <a:gd name="connsiteX98" fmla="*/ 6020 w 10015"/>
              <a:gd name="connsiteY98" fmla="*/ 6919 h 10000"/>
              <a:gd name="connsiteX99" fmla="*/ 5999 w 10015"/>
              <a:gd name="connsiteY99" fmla="*/ 6801 h 10000"/>
              <a:gd name="connsiteX100" fmla="*/ 5979 w 10015"/>
              <a:gd name="connsiteY100" fmla="*/ 7155 h 10000"/>
              <a:gd name="connsiteX101" fmla="*/ 5967 w 10015"/>
              <a:gd name="connsiteY101" fmla="*/ 7273 h 10000"/>
              <a:gd name="connsiteX102" fmla="*/ 5942 w 10015"/>
              <a:gd name="connsiteY102" fmla="*/ 7273 h 10000"/>
              <a:gd name="connsiteX103" fmla="*/ 5942 w 10015"/>
              <a:gd name="connsiteY103" fmla="*/ 7352 h 10000"/>
              <a:gd name="connsiteX104" fmla="*/ 5914 w 10015"/>
              <a:gd name="connsiteY104" fmla="*/ 7155 h 10000"/>
              <a:gd name="connsiteX105" fmla="*/ 5864 w 10015"/>
              <a:gd name="connsiteY105" fmla="*/ 7273 h 10000"/>
              <a:gd name="connsiteX106" fmla="*/ 5832 w 10015"/>
              <a:gd name="connsiteY106" fmla="*/ 7155 h 10000"/>
              <a:gd name="connsiteX107" fmla="*/ 5791 w 10015"/>
              <a:gd name="connsiteY107" fmla="*/ 7077 h 10000"/>
              <a:gd name="connsiteX108" fmla="*/ 5730 w 10015"/>
              <a:gd name="connsiteY108" fmla="*/ 7155 h 10000"/>
              <a:gd name="connsiteX109" fmla="*/ 5697 w 10015"/>
              <a:gd name="connsiteY109" fmla="*/ 7077 h 10000"/>
              <a:gd name="connsiteX110" fmla="*/ 5664 w 10015"/>
              <a:gd name="connsiteY110" fmla="*/ 7077 h 10000"/>
              <a:gd name="connsiteX111" fmla="*/ 5637 w 10015"/>
              <a:gd name="connsiteY111" fmla="*/ 6997 h 10000"/>
              <a:gd name="connsiteX112" fmla="*/ 5632 w 10015"/>
              <a:gd name="connsiteY112" fmla="*/ 6997 h 10000"/>
              <a:gd name="connsiteX113" fmla="*/ 5575 w 10015"/>
              <a:gd name="connsiteY113" fmla="*/ 7077 h 10000"/>
              <a:gd name="connsiteX114" fmla="*/ 5542 w 10015"/>
              <a:gd name="connsiteY114" fmla="*/ 7116 h 10000"/>
              <a:gd name="connsiteX115" fmla="*/ 5522 w 10015"/>
              <a:gd name="connsiteY115" fmla="*/ 7155 h 10000"/>
              <a:gd name="connsiteX116" fmla="*/ 5477 w 10015"/>
              <a:gd name="connsiteY116" fmla="*/ 7391 h 10000"/>
              <a:gd name="connsiteX117" fmla="*/ 5444 w 10015"/>
              <a:gd name="connsiteY117" fmla="*/ 6094 h 10000"/>
              <a:gd name="connsiteX118" fmla="*/ 5403 w 10015"/>
              <a:gd name="connsiteY118" fmla="*/ 6762 h 10000"/>
              <a:gd name="connsiteX119" fmla="*/ 5387 w 10015"/>
              <a:gd name="connsiteY119" fmla="*/ 7273 h 10000"/>
              <a:gd name="connsiteX120" fmla="*/ 5354 w 10015"/>
              <a:gd name="connsiteY120" fmla="*/ 7430 h 10000"/>
              <a:gd name="connsiteX121" fmla="*/ 5346 w 10015"/>
              <a:gd name="connsiteY121" fmla="*/ 7508 h 10000"/>
              <a:gd name="connsiteX122" fmla="*/ 5342 w 10015"/>
              <a:gd name="connsiteY122" fmla="*/ 7116 h 10000"/>
              <a:gd name="connsiteX123" fmla="*/ 5097 w 10015"/>
              <a:gd name="connsiteY123" fmla="*/ 7391 h 10000"/>
              <a:gd name="connsiteX124" fmla="*/ 5048 w 10015"/>
              <a:gd name="connsiteY124" fmla="*/ 6487 h 10000"/>
              <a:gd name="connsiteX125" fmla="*/ 4761 w 10015"/>
              <a:gd name="connsiteY125" fmla="*/ 6684 h 10000"/>
              <a:gd name="connsiteX126" fmla="*/ 4642 w 10015"/>
              <a:gd name="connsiteY126" fmla="*/ 5662 h 10000"/>
              <a:gd name="connsiteX127" fmla="*/ 4540 w 10015"/>
              <a:gd name="connsiteY127" fmla="*/ 5859 h 10000"/>
              <a:gd name="connsiteX128" fmla="*/ 4401 w 10015"/>
              <a:gd name="connsiteY128" fmla="*/ 5151 h 10000"/>
              <a:gd name="connsiteX129" fmla="*/ 4369 w 10015"/>
              <a:gd name="connsiteY129" fmla="*/ 5583 h 10000"/>
              <a:gd name="connsiteX130" fmla="*/ 4275 w 10015"/>
              <a:gd name="connsiteY130" fmla="*/ 5386 h 10000"/>
              <a:gd name="connsiteX131" fmla="*/ 4210 w 10015"/>
              <a:gd name="connsiteY131" fmla="*/ 5662 h 10000"/>
              <a:gd name="connsiteX132" fmla="*/ 4030 w 10015"/>
              <a:gd name="connsiteY132" fmla="*/ 5583 h 10000"/>
              <a:gd name="connsiteX133" fmla="*/ 3915 w 10015"/>
              <a:gd name="connsiteY133" fmla="*/ 5662 h 10000"/>
              <a:gd name="connsiteX134" fmla="*/ 3907 w 10015"/>
              <a:gd name="connsiteY134" fmla="*/ 5544 h 10000"/>
              <a:gd name="connsiteX135" fmla="*/ 3850 w 10015"/>
              <a:gd name="connsiteY135" fmla="*/ 5701 h 10000"/>
              <a:gd name="connsiteX136" fmla="*/ 3723 w 10015"/>
              <a:gd name="connsiteY136" fmla="*/ 5151 h 10000"/>
              <a:gd name="connsiteX137" fmla="*/ 3596 w 10015"/>
              <a:gd name="connsiteY137" fmla="*/ 5583 h 10000"/>
              <a:gd name="connsiteX138" fmla="*/ 3429 w 10015"/>
              <a:gd name="connsiteY138" fmla="*/ 5583 h 10000"/>
              <a:gd name="connsiteX139" fmla="*/ 3228 w 10015"/>
              <a:gd name="connsiteY139" fmla="*/ 5583 h 10000"/>
              <a:gd name="connsiteX140" fmla="*/ 3123 w 10015"/>
              <a:gd name="connsiteY140" fmla="*/ 5662 h 10000"/>
              <a:gd name="connsiteX141" fmla="*/ 3017 w 10015"/>
              <a:gd name="connsiteY141" fmla="*/ 5859 h 10000"/>
              <a:gd name="connsiteX142" fmla="*/ 2849 w 10015"/>
              <a:gd name="connsiteY142" fmla="*/ 5583 h 10000"/>
              <a:gd name="connsiteX143" fmla="*/ 2690 w 10015"/>
              <a:gd name="connsiteY143" fmla="*/ 4954 h 10000"/>
              <a:gd name="connsiteX144" fmla="*/ 2657 w 10015"/>
              <a:gd name="connsiteY144" fmla="*/ 5386 h 10000"/>
              <a:gd name="connsiteX145" fmla="*/ 2465 w 10015"/>
              <a:gd name="connsiteY145" fmla="*/ 5151 h 10000"/>
              <a:gd name="connsiteX146" fmla="*/ 2436 w 10015"/>
              <a:gd name="connsiteY146" fmla="*/ 5073 h 10000"/>
              <a:gd name="connsiteX147" fmla="*/ 2367 w 10015"/>
              <a:gd name="connsiteY147" fmla="*/ 4600 h 10000"/>
              <a:gd name="connsiteX148" fmla="*/ 2310 w 10015"/>
              <a:gd name="connsiteY148" fmla="*/ 5386 h 10000"/>
              <a:gd name="connsiteX149" fmla="*/ 2203 w 10015"/>
              <a:gd name="connsiteY149" fmla="*/ 5269 h 10000"/>
              <a:gd name="connsiteX150" fmla="*/ 2077 w 10015"/>
              <a:gd name="connsiteY150" fmla="*/ 4639 h 10000"/>
              <a:gd name="connsiteX151" fmla="*/ 2032 w 10015"/>
              <a:gd name="connsiteY151" fmla="*/ 5190 h 10000"/>
              <a:gd name="connsiteX152" fmla="*/ 1974 w 10015"/>
              <a:gd name="connsiteY152" fmla="*/ 5269 h 10000"/>
              <a:gd name="connsiteX153" fmla="*/ 1983 w 10015"/>
              <a:gd name="connsiteY153" fmla="*/ 5504 h 10000"/>
              <a:gd name="connsiteX154" fmla="*/ 1950 w 10015"/>
              <a:gd name="connsiteY154" fmla="*/ 5504 h 10000"/>
              <a:gd name="connsiteX155" fmla="*/ 1950 w 10015"/>
              <a:gd name="connsiteY155" fmla="*/ 5426 h 10000"/>
              <a:gd name="connsiteX156" fmla="*/ 1905 w 10015"/>
              <a:gd name="connsiteY156" fmla="*/ 4718 h 10000"/>
              <a:gd name="connsiteX157" fmla="*/ 1885 w 10015"/>
              <a:gd name="connsiteY157" fmla="*/ 5977 h 10000"/>
              <a:gd name="connsiteX158" fmla="*/ 1881 w 10015"/>
              <a:gd name="connsiteY158" fmla="*/ 5859 h 10000"/>
              <a:gd name="connsiteX159" fmla="*/ 1869 w 10015"/>
              <a:gd name="connsiteY159" fmla="*/ 5859 h 10000"/>
              <a:gd name="connsiteX160" fmla="*/ 1865 w 10015"/>
              <a:gd name="connsiteY160" fmla="*/ 5977 h 10000"/>
              <a:gd name="connsiteX161" fmla="*/ 1853 w 10015"/>
              <a:gd name="connsiteY161" fmla="*/ 5859 h 10000"/>
              <a:gd name="connsiteX162" fmla="*/ 1820 w 10015"/>
              <a:gd name="connsiteY162" fmla="*/ 5977 h 10000"/>
              <a:gd name="connsiteX163" fmla="*/ 1783 w 10015"/>
              <a:gd name="connsiteY163" fmla="*/ 5504 h 10000"/>
              <a:gd name="connsiteX164" fmla="*/ 1738 w 10015"/>
              <a:gd name="connsiteY164" fmla="*/ 5701 h 10000"/>
              <a:gd name="connsiteX165" fmla="*/ 1726 w 10015"/>
              <a:gd name="connsiteY165" fmla="*/ 5622 h 10000"/>
              <a:gd name="connsiteX166" fmla="*/ 1693 w 10015"/>
              <a:gd name="connsiteY166" fmla="*/ 5426 h 10000"/>
              <a:gd name="connsiteX167" fmla="*/ 1669 w 10015"/>
              <a:gd name="connsiteY167" fmla="*/ 5504 h 10000"/>
              <a:gd name="connsiteX168" fmla="*/ 1661 w 10015"/>
              <a:gd name="connsiteY168" fmla="*/ 5426 h 10000"/>
              <a:gd name="connsiteX169" fmla="*/ 1652 w 10015"/>
              <a:gd name="connsiteY169" fmla="*/ 5348 h 10000"/>
              <a:gd name="connsiteX170" fmla="*/ 1616 w 10015"/>
              <a:gd name="connsiteY170" fmla="*/ 5348 h 10000"/>
              <a:gd name="connsiteX171" fmla="*/ 1575 w 10015"/>
              <a:gd name="connsiteY171" fmla="*/ 5190 h 10000"/>
              <a:gd name="connsiteX172" fmla="*/ 1571 w 10015"/>
              <a:gd name="connsiteY172" fmla="*/ 5073 h 10000"/>
              <a:gd name="connsiteX173" fmla="*/ 1562 w 10015"/>
              <a:gd name="connsiteY173" fmla="*/ 5073 h 10000"/>
              <a:gd name="connsiteX174" fmla="*/ 1509 w 10015"/>
              <a:gd name="connsiteY174" fmla="*/ 4718 h 10000"/>
              <a:gd name="connsiteX175" fmla="*/ 1481 w 10015"/>
              <a:gd name="connsiteY175" fmla="*/ 4561 h 10000"/>
              <a:gd name="connsiteX176" fmla="*/ 1464 w 10015"/>
              <a:gd name="connsiteY176" fmla="*/ 4207 h 10000"/>
              <a:gd name="connsiteX177" fmla="*/ 1440 w 10015"/>
              <a:gd name="connsiteY177" fmla="*/ 4285 h 10000"/>
              <a:gd name="connsiteX178" fmla="*/ 1423 w 10015"/>
              <a:gd name="connsiteY178" fmla="*/ 4403 h 10000"/>
              <a:gd name="connsiteX179" fmla="*/ 1387 w 10015"/>
              <a:gd name="connsiteY179" fmla="*/ 4403 h 10000"/>
              <a:gd name="connsiteX180" fmla="*/ 1358 w 10015"/>
              <a:gd name="connsiteY180" fmla="*/ 4481 h 10000"/>
              <a:gd name="connsiteX181" fmla="*/ 1358 w 10015"/>
              <a:gd name="connsiteY181" fmla="*/ 4521 h 10000"/>
              <a:gd name="connsiteX182" fmla="*/ 1346 w 10015"/>
              <a:gd name="connsiteY182" fmla="*/ 4481 h 10000"/>
              <a:gd name="connsiteX183" fmla="*/ 1334 w 10015"/>
              <a:gd name="connsiteY183" fmla="*/ 4128 h 10000"/>
              <a:gd name="connsiteX184" fmla="*/ 1329 w 10015"/>
              <a:gd name="connsiteY184" fmla="*/ 4128 h 10000"/>
              <a:gd name="connsiteX185" fmla="*/ 1289 w 10015"/>
              <a:gd name="connsiteY185" fmla="*/ 3696 h 10000"/>
              <a:gd name="connsiteX186" fmla="*/ 1280 w 10015"/>
              <a:gd name="connsiteY186" fmla="*/ 3696 h 10000"/>
              <a:gd name="connsiteX187" fmla="*/ 1272 w 10015"/>
              <a:gd name="connsiteY187" fmla="*/ 3499 h 10000"/>
              <a:gd name="connsiteX188" fmla="*/ 1272 w 10015"/>
              <a:gd name="connsiteY188" fmla="*/ 3343 h 10000"/>
              <a:gd name="connsiteX189" fmla="*/ 1256 w 10015"/>
              <a:gd name="connsiteY189" fmla="*/ 3185 h 10000"/>
              <a:gd name="connsiteX190" fmla="*/ 1252 w 10015"/>
              <a:gd name="connsiteY190" fmla="*/ 2988 h 10000"/>
              <a:gd name="connsiteX191" fmla="*/ 1239 w 10015"/>
              <a:gd name="connsiteY191" fmla="*/ 2832 h 10000"/>
              <a:gd name="connsiteX192" fmla="*/ 1227 w 10015"/>
              <a:gd name="connsiteY192" fmla="*/ 2714 h 10000"/>
              <a:gd name="connsiteX193" fmla="*/ 1174 w 10015"/>
              <a:gd name="connsiteY193" fmla="*/ 2988 h 10000"/>
              <a:gd name="connsiteX194" fmla="*/ 1105 w 10015"/>
              <a:gd name="connsiteY194" fmla="*/ 3067 h 10000"/>
              <a:gd name="connsiteX195" fmla="*/ 1096 w 10015"/>
              <a:gd name="connsiteY195" fmla="*/ 2988 h 10000"/>
              <a:gd name="connsiteX196" fmla="*/ 1060 w 10015"/>
              <a:gd name="connsiteY196" fmla="*/ 2910 h 10000"/>
              <a:gd name="connsiteX197" fmla="*/ 1056 w 10015"/>
              <a:gd name="connsiteY197" fmla="*/ 2832 h 10000"/>
              <a:gd name="connsiteX198" fmla="*/ 1043 w 10015"/>
              <a:gd name="connsiteY198" fmla="*/ 2832 h 10000"/>
              <a:gd name="connsiteX199" fmla="*/ 1043 w 10015"/>
              <a:gd name="connsiteY199" fmla="*/ 2714 h 10000"/>
              <a:gd name="connsiteX200" fmla="*/ 1039 w 10015"/>
              <a:gd name="connsiteY200" fmla="*/ 2714 h 10000"/>
              <a:gd name="connsiteX201" fmla="*/ 1039 w 10015"/>
              <a:gd name="connsiteY201" fmla="*/ 2635 h 10000"/>
              <a:gd name="connsiteX202" fmla="*/ 1027 w 10015"/>
              <a:gd name="connsiteY202" fmla="*/ 2635 h 10000"/>
              <a:gd name="connsiteX203" fmla="*/ 1027 w 10015"/>
              <a:gd name="connsiteY203" fmla="*/ 2556 h 10000"/>
              <a:gd name="connsiteX204" fmla="*/ 1023 w 10015"/>
              <a:gd name="connsiteY204" fmla="*/ 2556 h 10000"/>
              <a:gd name="connsiteX205" fmla="*/ 1023 w 10015"/>
              <a:gd name="connsiteY205" fmla="*/ 2477 h 10000"/>
              <a:gd name="connsiteX206" fmla="*/ 1011 w 10015"/>
              <a:gd name="connsiteY206" fmla="*/ 2477 h 10000"/>
              <a:gd name="connsiteX207" fmla="*/ 1006 w 10015"/>
              <a:gd name="connsiteY207" fmla="*/ 2399 h 10000"/>
              <a:gd name="connsiteX208" fmla="*/ 982 w 10015"/>
              <a:gd name="connsiteY208" fmla="*/ 2281 h 10000"/>
              <a:gd name="connsiteX209" fmla="*/ 978 w 10015"/>
              <a:gd name="connsiteY209" fmla="*/ 2203 h 10000"/>
              <a:gd name="connsiteX210" fmla="*/ 945 w 10015"/>
              <a:gd name="connsiteY210" fmla="*/ 1928 h 10000"/>
              <a:gd name="connsiteX211" fmla="*/ 921 w 10015"/>
              <a:gd name="connsiteY211" fmla="*/ 1849 h 10000"/>
              <a:gd name="connsiteX212" fmla="*/ 917 w 10015"/>
              <a:gd name="connsiteY212" fmla="*/ 1770 h 10000"/>
              <a:gd name="connsiteX213" fmla="*/ 900 w 10015"/>
              <a:gd name="connsiteY213" fmla="*/ 1692 h 10000"/>
              <a:gd name="connsiteX214" fmla="*/ 888 w 10015"/>
              <a:gd name="connsiteY214" fmla="*/ 1613 h 10000"/>
              <a:gd name="connsiteX215" fmla="*/ 876 w 10015"/>
              <a:gd name="connsiteY215" fmla="*/ 1613 h 10000"/>
              <a:gd name="connsiteX216" fmla="*/ 872 w 10015"/>
              <a:gd name="connsiteY216" fmla="*/ 1495 h 10000"/>
              <a:gd name="connsiteX217" fmla="*/ 822 w 10015"/>
              <a:gd name="connsiteY217" fmla="*/ 1338 h 10000"/>
              <a:gd name="connsiteX218" fmla="*/ 814 w 10015"/>
              <a:gd name="connsiteY218" fmla="*/ 1259 h 10000"/>
              <a:gd name="connsiteX219" fmla="*/ 810 w 10015"/>
              <a:gd name="connsiteY219" fmla="*/ 1259 h 10000"/>
              <a:gd name="connsiteX220" fmla="*/ 790 w 10015"/>
              <a:gd name="connsiteY220" fmla="*/ 1063 h 10000"/>
              <a:gd name="connsiteX221" fmla="*/ 728 w 10015"/>
              <a:gd name="connsiteY221" fmla="*/ 984 h 10000"/>
              <a:gd name="connsiteX222" fmla="*/ 700 w 10015"/>
              <a:gd name="connsiteY222" fmla="*/ 827 h 10000"/>
              <a:gd name="connsiteX223" fmla="*/ 692 w 10015"/>
              <a:gd name="connsiteY223" fmla="*/ 709 h 10000"/>
              <a:gd name="connsiteX224" fmla="*/ 667 w 10015"/>
              <a:gd name="connsiteY224" fmla="*/ 709 h 10000"/>
              <a:gd name="connsiteX225" fmla="*/ 607 w 10015"/>
              <a:gd name="connsiteY225" fmla="*/ 631 h 10000"/>
              <a:gd name="connsiteX226" fmla="*/ 578 w 10015"/>
              <a:gd name="connsiteY226" fmla="*/ 355 h 10000"/>
              <a:gd name="connsiteX227" fmla="*/ 554 w 10015"/>
              <a:gd name="connsiteY227" fmla="*/ 41 h 10000"/>
              <a:gd name="connsiteX228" fmla="*/ 443 w 10015"/>
              <a:gd name="connsiteY228" fmla="*/ 120 h 10000"/>
              <a:gd name="connsiteX229" fmla="*/ 423 w 10015"/>
              <a:gd name="connsiteY229" fmla="*/ 355 h 10000"/>
              <a:gd name="connsiteX230" fmla="*/ 394 w 10015"/>
              <a:gd name="connsiteY230" fmla="*/ 355 h 10000"/>
              <a:gd name="connsiteX231" fmla="*/ 362 w 10015"/>
              <a:gd name="connsiteY231" fmla="*/ 552 h 10000"/>
              <a:gd name="connsiteX232" fmla="*/ 341 w 10015"/>
              <a:gd name="connsiteY232" fmla="*/ 473 h 10000"/>
              <a:gd name="connsiteX233" fmla="*/ 288 w 10015"/>
              <a:gd name="connsiteY233" fmla="*/ 473 h 10000"/>
              <a:gd name="connsiteX234" fmla="*/ 272 w 10015"/>
              <a:gd name="connsiteY234" fmla="*/ 473 h 10000"/>
              <a:gd name="connsiteX235" fmla="*/ 259 w 10015"/>
              <a:gd name="connsiteY235" fmla="*/ 355 h 10000"/>
              <a:gd name="connsiteX236" fmla="*/ 247 w 10015"/>
              <a:gd name="connsiteY236" fmla="*/ 473 h 10000"/>
              <a:gd name="connsiteX237" fmla="*/ 243 w 10015"/>
              <a:gd name="connsiteY237" fmla="*/ 277 h 10000"/>
              <a:gd name="connsiteX238" fmla="*/ 231 w 10015"/>
              <a:gd name="connsiteY238" fmla="*/ 277 h 10000"/>
              <a:gd name="connsiteX239" fmla="*/ 227 w 10015"/>
              <a:gd name="connsiteY239" fmla="*/ 198 h 10000"/>
              <a:gd name="connsiteX240" fmla="*/ 214 w 10015"/>
              <a:gd name="connsiteY240" fmla="*/ 198 h 10000"/>
              <a:gd name="connsiteX241" fmla="*/ 71 w 10015"/>
              <a:gd name="connsiteY241" fmla="*/ 198 h 10000"/>
              <a:gd name="connsiteX242" fmla="*/ 63 w 10015"/>
              <a:gd name="connsiteY242" fmla="*/ 198 h 10000"/>
              <a:gd name="connsiteX243" fmla="*/ 55 w 10015"/>
              <a:gd name="connsiteY243" fmla="*/ 277 h 10000"/>
              <a:gd name="connsiteX244" fmla="*/ 65 w 10015"/>
              <a:gd name="connsiteY244" fmla="*/ 277 h 10000"/>
              <a:gd name="connsiteX245" fmla="*/ 1 w 10015"/>
              <a:gd name="connsiteY245" fmla="*/ 284 h 10000"/>
              <a:gd name="connsiteX246" fmla="*/ 14 w 10015"/>
              <a:gd name="connsiteY246" fmla="*/ 709 h 10000"/>
              <a:gd name="connsiteX247" fmla="*/ 14 w 10015"/>
              <a:gd name="connsiteY247" fmla="*/ 5151 h 10000"/>
              <a:gd name="connsiteX248" fmla="*/ 133 w 10015"/>
              <a:gd name="connsiteY248" fmla="*/ 4992 h 10000"/>
              <a:gd name="connsiteX249" fmla="*/ 198 w 10015"/>
              <a:gd name="connsiteY249" fmla="*/ 4914 h 10000"/>
              <a:gd name="connsiteX250" fmla="*/ 304 w 10015"/>
              <a:gd name="connsiteY250" fmla="*/ 4718 h 10000"/>
              <a:gd name="connsiteX251" fmla="*/ 460 w 10015"/>
              <a:gd name="connsiteY251" fmla="*/ 5230 h 10000"/>
              <a:gd name="connsiteX252" fmla="*/ 537 w 10015"/>
              <a:gd name="connsiteY252" fmla="*/ 6290 h 10000"/>
              <a:gd name="connsiteX253" fmla="*/ 745 w 10015"/>
              <a:gd name="connsiteY253" fmla="*/ 6448 h 10000"/>
              <a:gd name="connsiteX254" fmla="*/ 822 w 10015"/>
              <a:gd name="connsiteY254" fmla="*/ 6762 h 10000"/>
              <a:gd name="connsiteX255" fmla="*/ 933 w 10015"/>
              <a:gd name="connsiteY255" fmla="*/ 7352 h 10000"/>
              <a:gd name="connsiteX256" fmla="*/ 1060 w 10015"/>
              <a:gd name="connsiteY256" fmla="*/ 6762 h 10000"/>
              <a:gd name="connsiteX257" fmla="*/ 1170 w 10015"/>
              <a:gd name="connsiteY257" fmla="*/ 7037 h 10000"/>
              <a:gd name="connsiteX258" fmla="*/ 1297 w 10015"/>
              <a:gd name="connsiteY258" fmla="*/ 7194 h 10000"/>
              <a:gd name="connsiteX259" fmla="*/ 1489 w 10015"/>
              <a:gd name="connsiteY259" fmla="*/ 6880 h 10000"/>
              <a:gd name="connsiteX260" fmla="*/ 1554 w 10015"/>
              <a:gd name="connsiteY260" fmla="*/ 7745 h 10000"/>
              <a:gd name="connsiteX261" fmla="*/ 1632 w 10015"/>
              <a:gd name="connsiteY261" fmla="*/ 8137 h 10000"/>
              <a:gd name="connsiteX262" fmla="*/ 1697 w 10015"/>
              <a:gd name="connsiteY262" fmla="*/ 7863 h 10000"/>
              <a:gd name="connsiteX263" fmla="*/ 1767 w 10015"/>
              <a:gd name="connsiteY263" fmla="*/ 8019 h 10000"/>
              <a:gd name="connsiteX264" fmla="*/ 1901 w 10015"/>
              <a:gd name="connsiteY264" fmla="*/ 7626 h 10000"/>
              <a:gd name="connsiteX265" fmla="*/ 2011 w 10015"/>
              <a:gd name="connsiteY265" fmla="*/ 6880 h 10000"/>
              <a:gd name="connsiteX266" fmla="*/ 2064 w 10015"/>
              <a:gd name="connsiteY266" fmla="*/ 7430 h 10000"/>
              <a:gd name="connsiteX267" fmla="*/ 2179 w 10015"/>
              <a:gd name="connsiteY267" fmla="*/ 6723 h 10000"/>
              <a:gd name="connsiteX268" fmla="*/ 2191 w 10015"/>
              <a:gd name="connsiteY268" fmla="*/ 6841 h 10000"/>
              <a:gd name="connsiteX269" fmla="*/ 2306 w 10015"/>
              <a:gd name="connsiteY269" fmla="*/ 7548 h 10000"/>
              <a:gd name="connsiteX270" fmla="*/ 2379 w 10015"/>
              <a:gd name="connsiteY270" fmla="*/ 8295 h 10000"/>
              <a:gd name="connsiteX271" fmla="*/ 2420 w 10015"/>
              <a:gd name="connsiteY271" fmla="*/ 8727 h 10000"/>
              <a:gd name="connsiteX272" fmla="*/ 2445 w 10015"/>
              <a:gd name="connsiteY272" fmla="*/ 8884 h 10000"/>
              <a:gd name="connsiteX273" fmla="*/ 2465 w 10015"/>
              <a:gd name="connsiteY273" fmla="*/ 9081 h 10000"/>
              <a:gd name="connsiteX274" fmla="*/ 2539 w 10015"/>
              <a:gd name="connsiteY274" fmla="*/ 8963 h 10000"/>
              <a:gd name="connsiteX275" fmla="*/ 2551 w 10015"/>
              <a:gd name="connsiteY275" fmla="*/ 8766 h 10000"/>
              <a:gd name="connsiteX276" fmla="*/ 2575 w 10015"/>
              <a:gd name="connsiteY276" fmla="*/ 9041 h 10000"/>
              <a:gd name="connsiteX277" fmla="*/ 2608 w 10015"/>
              <a:gd name="connsiteY277" fmla="*/ 8963 h 10000"/>
              <a:gd name="connsiteX278" fmla="*/ 2624 w 10015"/>
              <a:gd name="connsiteY278" fmla="*/ 8688 h 10000"/>
              <a:gd name="connsiteX279" fmla="*/ 2657 w 10015"/>
              <a:gd name="connsiteY279" fmla="*/ 8963 h 10000"/>
              <a:gd name="connsiteX280" fmla="*/ 2669 w 10015"/>
              <a:gd name="connsiteY280" fmla="*/ 9120 h 10000"/>
              <a:gd name="connsiteX281" fmla="*/ 2682 w 10015"/>
              <a:gd name="connsiteY281" fmla="*/ 8963 h 10000"/>
              <a:gd name="connsiteX282" fmla="*/ 2727 w 10015"/>
              <a:gd name="connsiteY282" fmla="*/ 9041 h 10000"/>
              <a:gd name="connsiteX283" fmla="*/ 2731 w 10015"/>
              <a:gd name="connsiteY283" fmla="*/ 8963 h 10000"/>
              <a:gd name="connsiteX284" fmla="*/ 2759 w 10015"/>
              <a:gd name="connsiteY284" fmla="*/ 9120 h 10000"/>
              <a:gd name="connsiteX285" fmla="*/ 2829 w 10015"/>
              <a:gd name="connsiteY285" fmla="*/ 8845 h 10000"/>
              <a:gd name="connsiteX286" fmla="*/ 2841 w 10015"/>
              <a:gd name="connsiteY286" fmla="*/ 8688 h 10000"/>
              <a:gd name="connsiteX287" fmla="*/ 2853 w 10015"/>
              <a:gd name="connsiteY287" fmla="*/ 8688 h 10000"/>
              <a:gd name="connsiteX288" fmla="*/ 2882 w 10015"/>
              <a:gd name="connsiteY288" fmla="*/ 8530 h 10000"/>
              <a:gd name="connsiteX289" fmla="*/ 2898 w 10015"/>
              <a:gd name="connsiteY289" fmla="*/ 8530 h 10000"/>
              <a:gd name="connsiteX290" fmla="*/ 2943 w 10015"/>
              <a:gd name="connsiteY290" fmla="*/ 8412 h 10000"/>
              <a:gd name="connsiteX291" fmla="*/ 2960 w 10015"/>
              <a:gd name="connsiteY291" fmla="*/ 8334 h 10000"/>
              <a:gd name="connsiteX292" fmla="*/ 2992 w 10015"/>
              <a:gd name="connsiteY292" fmla="*/ 8059 h 10000"/>
              <a:gd name="connsiteX293" fmla="*/ 3009 w 10015"/>
              <a:gd name="connsiteY293" fmla="*/ 8059 h 10000"/>
              <a:gd name="connsiteX294" fmla="*/ 3041 w 10015"/>
              <a:gd name="connsiteY294" fmla="*/ 8059 h 10000"/>
              <a:gd name="connsiteX295" fmla="*/ 3066 w 10015"/>
              <a:gd name="connsiteY295" fmla="*/ 8177 h 10000"/>
              <a:gd name="connsiteX296" fmla="*/ 3099 w 10015"/>
              <a:gd name="connsiteY296" fmla="*/ 8177 h 10000"/>
              <a:gd name="connsiteX297" fmla="*/ 3127 w 10015"/>
              <a:gd name="connsiteY297" fmla="*/ 8255 h 10000"/>
              <a:gd name="connsiteX298" fmla="*/ 3200 w 10015"/>
              <a:gd name="connsiteY298" fmla="*/ 8059 h 10000"/>
              <a:gd name="connsiteX299" fmla="*/ 3233 w 10015"/>
              <a:gd name="connsiteY299" fmla="*/ 8177 h 10000"/>
              <a:gd name="connsiteX300" fmla="*/ 3261 w 10015"/>
              <a:gd name="connsiteY300" fmla="*/ 7823 h 10000"/>
              <a:gd name="connsiteX301" fmla="*/ 3327 w 10015"/>
              <a:gd name="connsiteY301" fmla="*/ 8255 h 10000"/>
              <a:gd name="connsiteX302" fmla="*/ 3327 w 10015"/>
              <a:gd name="connsiteY302" fmla="*/ 8177 h 10000"/>
              <a:gd name="connsiteX303" fmla="*/ 3323 w 10015"/>
              <a:gd name="connsiteY303" fmla="*/ 8059 h 10000"/>
              <a:gd name="connsiteX304" fmla="*/ 3372 w 10015"/>
              <a:gd name="connsiteY304" fmla="*/ 7901 h 10000"/>
              <a:gd name="connsiteX305" fmla="*/ 3376 w 10015"/>
              <a:gd name="connsiteY305" fmla="*/ 7981 h 10000"/>
              <a:gd name="connsiteX306" fmla="*/ 3392 w 10015"/>
              <a:gd name="connsiteY306" fmla="*/ 7745 h 10000"/>
              <a:gd name="connsiteX307" fmla="*/ 3474 w 10015"/>
              <a:gd name="connsiteY307" fmla="*/ 8098 h 10000"/>
              <a:gd name="connsiteX308" fmla="*/ 3486 w 10015"/>
              <a:gd name="connsiteY308" fmla="*/ 9081 h 10000"/>
              <a:gd name="connsiteX309" fmla="*/ 3531 w 10015"/>
              <a:gd name="connsiteY309" fmla="*/ 8530 h 10000"/>
              <a:gd name="connsiteX310" fmla="*/ 3650 w 10015"/>
              <a:gd name="connsiteY310" fmla="*/ 8805 h 10000"/>
              <a:gd name="connsiteX311" fmla="*/ 3727 w 10015"/>
              <a:gd name="connsiteY311" fmla="*/ 8648 h 10000"/>
              <a:gd name="connsiteX312" fmla="*/ 3744 w 10015"/>
              <a:gd name="connsiteY312" fmla="*/ 8530 h 10000"/>
              <a:gd name="connsiteX313" fmla="*/ 3756 w 10015"/>
              <a:gd name="connsiteY313" fmla="*/ 8530 h 10000"/>
              <a:gd name="connsiteX314" fmla="*/ 3760 w 10015"/>
              <a:gd name="connsiteY314" fmla="*/ 8648 h 10000"/>
              <a:gd name="connsiteX315" fmla="*/ 3776 w 10015"/>
              <a:gd name="connsiteY315" fmla="*/ 8530 h 10000"/>
              <a:gd name="connsiteX316" fmla="*/ 3776 w 10015"/>
              <a:gd name="connsiteY316" fmla="*/ 8648 h 10000"/>
              <a:gd name="connsiteX317" fmla="*/ 3817 w 10015"/>
              <a:gd name="connsiteY317" fmla="*/ 8648 h 10000"/>
              <a:gd name="connsiteX318" fmla="*/ 3838 w 10015"/>
              <a:gd name="connsiteY318" fmla="*/ 8805 h 10000"/>
              <a:gd name="connsiteX319" fmla="*/ 3850 w 10015"/>
              <a:gd name="connsiteY319" fmla="*/ 8648 h 10000"/>
              <a:gd name="connsiteX320" fmla="*/ 3866 w 10015"/>
              <a:gd name="connsiteY320" fmla="*/ 9003 h 10000"/>
              <a:gd name="connsiteX321" fmla="*/ 3870 w 10015"/>
              <a:gd name="connsiteY321" fmla="*/ 9003 h 10000"/>
              <a:gd name="connsiteX322" fmla="*/ 3883 w 10015"/>
              <a:gd name="connsiteY322" fmla="*/ 8884 h 10000"/>
              <a:gd name="connsiteX323" fmla="*/ 3899 w 10015"/>
              <a:gd name="connsiteY323" fmla="*/ 9003 h 10000"/>
              <a:gd name="connsiteX324" fmla="*/ 3911 w 10015"/>
              <a:gd name="connsiteY324" fmla="*/ 8884 h 10000"/>
              <a:gd name="connsiteX325" fmla="*/ 3911 w 10015"/>
              <a:gd name="connsiteY325" fmla="*/ 9003 h 10000"/>
              <a:gd name="connsiteX326" fmla="*/ 3973 w 10015"/>
              <a:gd name="connsiteY326" fmla="*/ 9003 h 10000"/>
              <a:gd name="connsiteX327" fmla="*/ 3989 w 10015"/>
              <a:gd name="connsiteY327" fmla="*/ 9159 h 10000"/>
              <a:gd name="connsiteX328" fmla="*/ 4005 w 10015"/>
              <a:gd name="connsiteY328" fmla="*/ 9081 h 10000"/>
              <a:gd name="connsiteX329" fmla="*/ 4063 w 10015"/>
              <a:gd name="connsiteY329" fmla="*/ 9003 h 10000"/>
              <a:gd name="connsiteX330" fmla="*/ 4083 w 10015"/>
              <a:gd name="connsiteY330" fmla="*/ 8884 h 10000"/>
              <a:gd name="connsiteX331" fmla="*/ 4091 w 10015"/>
              <a:gd name="connsiteY331" fmla="*/ 9003 h 10000"/>
              <a:gd name="connsiteX332" fmla="*/ 4099 w 10015"/>
              <a:gd name="connsiteY332" fmla="*/ 9003 h 10000"/>
              <a:gd name="connsiteX333" fmla="*/ 4116 w 10015"/>
              <a:gd name="connsiteY333" fmla="*/ 9081 h 10000"/>
              <a:gd name="connsiteX334" fmla="*/ 4140 w 10015"/>
              <a:gd name="connsiteY334" fmla="*/ 8884 h 10000"/>
              <a:gd name="connsiteX335" fmla="*/ 4157 w 10015"/>
              <a:gd name="connsiteY335" fmla="*/ 9081 h 10000"/>
              <a:gd name="connsiteX336" fmla="*/ 4169 w 10015"/>
              <a:gd name="connsiteY336" fmla="*/ 8805 h 10000"/>
              <a:gd name="connsiteX337" fmla="*/ 4173 w 10015"/>
              <a:gd name="connsiteY337" fmla="*/ 8727 h 10000"/>
              <a:gd name="connsiteX338" fmla="*/ 4181 w 10015"/>
              <a:gd name="connsiteY338" fmla="*/ 8570 h 10000"/>
              <a:gd name="connsiteX339" fmla="*/ 4202 w 10015"/>
              <a:gd name="connsiteY339" fmla="*/ 8727 h 10000"/>
              <a:gd name="connsiteX340" fmla="*/ 4226 w 10015"/>
              <a:gd name="connsiteY340" fmla="*/ 9081 h 10000"/>
              <a:gd name="connsiteX341" fmla="*/ 4296 w 10015"/>
              <a:gd name="connsiteY341" fmla="*/ 9003 h 10000"/>
              <a:gd name="connsiteX342" fmla="*/ 4345 w 10015"/>
              <a:gd name="connsiteY342" fmla="*/ 8570 h 10000"/>
              <a:gd name="connsiteX343" fmla="*/ 4401 w 10015"/>
              <a:gd name="connsiteY343" fmla="*/ 9081 h 10000"/>
              <a:gd name="connsiteX344" fmla="*/ 4581 w 10015"/>
              <a:gd name="connsiteY344" fmla="*/ 8766 h 10000"/>
              <a:gd name="connsiteX345" fmla="*/ 4683 w 10015"/>
              <a:gd name="connsiteY345" fmla="*/ 9985 h 10000"/>
              <a:gd name="connsiteX346" fmla="*/ 4761 w 10015"/>
              <a:gd name="connsiteY346" fmla="*/ 9749 h 10000"/>
              <a:gd name="connsiteX347" fmla="*/ 4793 w 10015"/>
              <a:gd name="connsiteY347" fmla="*/ 9749 h 10000"/>
              <a:gd name="connsiteX348" fmla="*/ 4891 w 10015"/>
              <a:gd name="connsiteY348" fmla="*/ 9749 h 10000"/>
              <a:gd name="connsiteX349" fmla="*/ 4945 w 10015"/>
              <a:gd name="connsiteY349" fmla="*/ 9749 h 10000"/>
              <a:gd name="connsiteX350" fmla="*/ 4985 w 10015"/>
              <a:gd name="connsiteY350" fmla="*/ 9199 h 10000"/>
              <a:gd name="connsiteX351" fmla="*/ 4994 w 10015"/>
              <a:gd name="connsiteY351" fmla="*/ 9159 h 10000"/>
              <a:gd name="connsiteX352" fmla="*/ 5040 w 10015"/>
              <a:gd name="connsiteY352" fmla="*/ 9749 h 10000"/>
              <a:gd name="connsiteX353" fmla="*/ 5166 w 10015"/>
              <a:gd name="connsiteY353" fmla="*/ 9512 h 10000"/>
              <a:gd name="connsiteX354" fmla="*/ 5191 w 10015"/>
              <a:gd name="connsiteY354" fmla="*/ 9749 h 10000"/>
              <a:gd name="connsiteX355" fmla="*/ 5240 w 10015"/>
              <a:gd name="connsiteY355" fmla="*/ 9159 h 10000"/>
              <a:gd name="connsiteX356" fmla="*/ 5244 w 10015"/>
              <a:gd name="connsiteY356" fmla="*/ 9120 h 10000"/>
              <a:gd name="connsiteX357" fmla="*/ 5281 w 10015"/>
              <a:gd name="connsiteY357" fmla="*/ 9592 h 10000"/>
              <a:gd name="connsiteX358" fmla="*/ 5354 w 10015"/>
              <a:gd name="connsiteY358" fmla="*/ 9277 h 10000"/>
              <a:gd name="connsiteX359" fmla="*/ 5416 w 10015"/>
              <a:gd name="connsiteY359" fmla="*/ 9670 h 10000"/>
              <a:gd name="connsiteX360" fmla="*/ 5379 w 10015"/>
              <a:gd name="connsiteY360" fmla="*/ 9081 h 10000"/>
              <a:gd name="connsiteX361" fmla="*/ 5485 w 10015"/>
              <a:gd name="connsiteY361" fmla="*/ 8963 h 10000"/>
              <a:gd name="connsiteX362" fmla="*/ 5514 w 10015"/>
              <a:gd name="connsiteY362" fmla="*/ 8648 h 10000"/>
              <a:gd name="connsiteX363" fmla="*/ 5538 w 10015"/>
              <a:gd name="connsiteY363" fmla="*/ 8570 h 10000"/>
              <a:gd name="connsiteX364" fmla="*/ 5551 w 10015"/>
              <a:gd name="connsiteY364" fmla="*/ 8530 h 10000"/>
              <a:gd name="connsiteX365" fmla="*/ 5575 w 10015"/>
              <a:gd name="connsiteY365" fmla="*/ 8492 h 10000"/>
              <a:gd name="connsiteX366" fmla="*/ 5587 w 10015"/>
              <a:gd name="connsiteY366" fmla="*/ 8530 h 10000"/>
              <a:gd name="connsiteX367" fmla="*/ 5600 w 10015"/>
              <a:gd name="connsiteY367" fmla="*/ 8648 h 10000"/>
              <a:gd name="connsiteX368" fmla="*/ 5600 w 10015"/>
              <a:gd name="connsiteY368" fmla="*/ 8570 h 10000"/>
              <a:gd name="connsiteX369" fmla="*/ 5644 w 10015"/>
              <a:gd name="connsiteY369" fmla="*/ 8766 h 10000"/>
              <a:gd name="connsiteX370" fmla="*/ 5738 w 10015"/>
              <a:gd name="connsiteY370" fmla="*/ 9434 h 10000"/>
              <a:gd name="connsiteX371" fmla="*/ 5746 w 10015"/>
              <a:gd name="connsiteY371" fmla="*/ 8845 h 10000"/>
              <a:gd name="connsiteX372" fmla="*/ 5775 w 10015"/>
              <a:gd name="connsiteY372" fmla="*/ 8766 h 10000"/>
              <a:gd name="connsiteX373" fmla="*/ 5783 w 10015"/>
              <a:gd name="connsiteY373" fmla="*/ 8216 h 10000"/>
              <a:gd name="connsiteX374" fmla="*/ 5799 w 10015"/>
              <a:gd name="connsiteY374" fmla="*/ 8374 h 10000"/>
              <a:gd name="connsiteX375" fmla="*/ 5828 w 10015"/>
              <a:gd name="connsiteY375" fmla="*/ 8295 h 10000"/>
              <a:gd name="connsiteX376" fmla="*/ 5914 w 10015"/>
              <a:gd name="connsiteY376" fmla="*/ 8374 h 10000"/>
              <a:gd name="connsiteX377" fmla="*/ 5926 w 10015"/>
              <a:gd name="connsiteY377" fmla="*/ 8648 h 10000"/>
              <a:gd name="connsiteX378" fmla="*/ 5987 w 10015"/>
              <a:gd name="connsiteY378" fmla="*/ 8923 h 10000"/>
              <a:gd name="connsiteX379" fmla="*/ 6003 w 10015"/>
              <a:gd name="connsiteY379" fmla="*/ 8923 h 10000"/>
              <a:gd name="connsiteX380" fmla="*/ 6040 w 10015"/>
              <a:gd name="connsiteY380" fmla="*/ 9081 h 10000"/>
              <a:gd name="connsiteX381" fmla="*/ 6073 w 10015"/>
              <a:gd name="connsiteY381" fmla="*/ 9081 h 10000"/>
              <a:gd name="connsiteX382" fmla="*/ 6106 w 10015"/>
              <a:gd name="connsiteY382" fmla="*/ 9159 h 10000"/>
              <a:gd name="connsiteX383" fmla="*/ 6126 w 10015"/>
              <a:gd name="connsiteY383" fmla="*/ 9277 h 10000"/>
              <a:gd name="connsiteX384" fmla="*/ 6224 w 10015"/>
              <a:gd name="connsiteY384" fmla="*/ 9003 h 10000"/>
              <a:gd name="connsiteX385" fmla="*/ 6245 w 10015"/>
              <a:gd name="connsiteY385" fmla="*/ 8648 h 10000"/>
              <a:gd name="connsiteX386" fmla="*/ 6277 w 10015"/>
              <a:gd name="connsiteY386" fmla="*/ 8805 h 10000"/>
              <a:gd name="connsiteX387" fmla="*/ 6294 w 10015"/>
              <a:gd name="connsiteY387" fmla="*/ 8923 h 10000"/>
              <a:gd name="connsiteX388" fmla="*/ 6306 w 10015"/>
              <a:gd name="connsiteY388" fmla="*/ 8805 h 10000"/>
              <a:gd name="connsiteX389" fmla="*/ 6339 w 10015"/>
              <a:gd name="connsiteY389" fmla="*/ 8923 h 10000"/>
              <a:gd name="connsiteX390" fmla="*/ 6363 w 10015"/>
              <a:gd name="connsiteY390" fmla="*/ 9081 h 10000"/>
              <a:gd name="connsiteX391" fmla="*/ 6371 w 10015"/>
              <a:gd name="connsiteY391" fmla="*/ 9003 h 10000"/>
              <a:gd name="connsiteX392" fmla="*/ 6400 w 10015"/>
              <a:gd name="connsiteY392" fmla="*/ 9356 h 10000"/>
              <a:gd name="connsiteX393" fmla="*/ 6441 w 10015"/>
              <a:gd name="connsiteY393" fmla="*/ 9159 h 10000"/>
              <a:gd name="connsiteX394" fmla="*/ 6490 w 10015"/>
              <a:gd name="connsiteY394" fmla="*/ 9277 h 10000"/>
              <a:gd name="connsiteX395" fmla="*/ 6576 w 10015"/>
              <a:gd name="connsiteY395" fmla="*/ 8727 h 10000"/>
              <a:gd name="connsiteX396" fmla="*/ 6600 w 10015"/>
              <a:gd name="connsiteY396" fmla="*/ 8923 h 10000"/>
              <a:gd name="connsiteX397" fmla="*/ 6637 w 10015"/>
              <a:gd name="connsiteY397" fmla="*/ 9356 h 10000"/>
              <a:gd name="connsiteX398" fmla="*/ 6670 w 10015"/>
              <a:gd name="connsiteY398" fmla="*/ 9356 h 10000"/>
              <a:gd name="connsiteX399" fmla="*/ 6670 w 10015"/>
              <a:gd name="connsiteY399" fmla="*/ 9277 h 10000"/>
              <a:gd name="connsiteX400" fmla="*/ 6703 w 10015"/>
              <a:gd name="connsiteY400" fmla="*/ 9277 h 10000"/>
              <a:gd name="connsiteX401" fmla="*/ 6715 w 10015"/>
              <a:gd name="connsiteY401" fmla="*/ 9277 h 10000"/>
              <a:gd name="connsiteX402" fmla="*/ 6719 w 10015"/>
              <a:gd name="connsiteY402" fmla="*/ 9159 h 10000"/>
              <a:gd name="connsiteX403" fmla="*/ 6735 w 10015"/>
              <a:gd name="connsiteY403" fmla="*/ 9277 h 10000"/>
              <a:gd name="connsiteX404" fmla="*/ 6760 w 10015"/>
              <a:gd name="connsiteY404" fmla="*/ 9159 h 10000"/>
              <a:gd name="connsiteX405" fmla="*/ 6935 w 10015"/>
              <a:gd name="connsiteY405" fmla="*/ 9159 h 10000"/>
              <a:gd name="connsiteX406" fmla="*/ 6963 w 10015"/>
              <a:gd name="connsiteY406" fmla="*/ 8570 h 10000"/>
              <a:gd name="connsiteX407" fmla="*/ 7008 w 10015"/>
              <a:gd name="connsiteY407" fmla="*/ 8492 h 10000"/>
              <a:gd name="connsiteX408" fmla="*/ 7041 w 10015"/>
              <a:gd name="connsiteY408" fmla="*/ 8295 h 10000"/>
              <a:gd name="connsiteX409" fmla="*/ 7045 w 10015"/>
              <a:gd name="connsiteY409" fmla="*/ 8216 h 10000"/>
              <a:gd name="connsiteX410" fmla="*/ 7127 w 10015"/>
              <a:gd name="connsiteY410" fmla="*/ 8255 h 10000"/>
              <a:gd name="connsiteX411" fmla="*/ 7147 w 10015"/>
              <a:gd name="connsiteY411" fmla="*/ 8295 h 10000"/>
              <a:gd name="connsiteX412" fmla="*/ 7188 w 10015"/>
              <a:gd name="connsiteY412" fmla="*/ 8216 h 10000"/>
              <a:gd name="connsiteX413" fmla="*/ 7192 w 10015"/>
              <a:gd name="connsiteY413" fmla="*/ 8216 h 10000"/>
              <a:gd name="connsiteX414" fmla="*/ 7192 w 10015"/>
              <a:gd name="connsiteY414" fmla="*/ 8137 h 10000"/>
              <a:gd name="connsiteX415" fmla="*/ 7249 w 10015"/>
              <a:gd name="connsiteY415" fmla="*/ 8019 h 10000"/>
              <a:gd name="connsiteX416" fmla="*/ 7286 w 10015"/>
              <a:gd name="connsiteY416" fmla="*/ 8019 h 10000"/>
              <a:gd name="connsiteX417" fmla="*/ 7323 w 10015"/>
              <a:gd name="connsiteY417" fmla="*/ 8098 h 10000"/>
              <a:gd name="connsiteX418" fmla="*/ 7343 w 10015"/>
              <a:gd name="connsiteY418" fmla="*/ 8334 h 10000"/>
              <a:gd name="connsiteX419" fmla="*/ 7376 w 10015"/>
              <a:gd name="connsiteY419" fmla="*/ 8019 h 10000"/>
              <a:gd name="connsiteX420" fmla="*/ 7511 w 10015"/>
              <a:gd name="connsiteY420" fmla="*/ 7588 h 10000"/>
              <a:gd name="connsiteX421" fmla="*/ 7576 w 10015"/>
              <a:gd name="connsiteY421" fmla="*/ 7666 h 10000"/>
              <a:gd name="connsiteX422" fmla="*/ 7626 w 10015"/>
              <a:gd name="connsiteY422" fmla="*/ 7430 h 10000"/>
              <a:gd name="connsiteX423" fmla="*/ 7634 w 10015"/>
              <a:gd name="connsiteY423" fmla="*/ 7391 h 10000"/>
              <a:gd name="connsiteX424" fmla="*/ 7707 w 10015"/>
              <a:gd name="connsiteY424" fmla="*/ 7548 h 10000"/>
              <a:gd name="connsiteX425" fmla="*/ 7748 w 10015"/>
              <a:gd name="connsiteY425" fmla="*/ 7312 h 10000"/>
              <a:gd name="connsiteX426" fmla="*/ 7797 w 10015"/>
              <a:gd name="connsiteY426" fmla="*/ 7548 h 10000"/>
              <a:gd name="connsiteX427" fmla="*/ 7859 w 10015"/>
              <a:gd name="connsiteY427" fmla="*/ 7273 h 10000"/>
              <a:gd name="connsiteX428" fmla="*/ 7899 w 10015"/>
              <a:gd name="connsiteY428" fmla="*/ 6880 h 10000"/>
              <a:gd name="connsiteX429" fmla="*/ 7928 w 10015"/>
              <a:gd name="connsiteY429" fmla="*/ 6997 h 10000"/>
              <a:gd name="connsiteX430" fmla="*/ 7961 w 10015"/>
              <a:gd name="connsiteY430" fmla="*/ 6644 h 10000"/>
              <a:gd name="connsiteX431" fmla="*/ 8014 w 10015"/>
              <a:gd name="connsiteY431" fmla="*/ 6369 h 10000"/>
              <a:gd name="connsiteX432" fmla="*/ 8067 w 10015"/>
              <a:gd name="connsiteY432" fmla="*/ 6369 h 10000"/>
              <a:gd name="connsiteX433" fmla="*/ 8112 w 10015"/>
              <a:gd name="connsiteY433" fmla="*/ 6094 h 10000"/>
              <a:gd name="connsiteX434" fmla="*/ 8197 w 10015"/>
              <a:gd name="connsiteY434" fmla="*/ 5426 h 10000"/>
              <a:gd name="connsiteX435" fmla="*/ 8225 w 10015"/>
              <a:gd name="connsiteY435" fmla="*/ 5583 h 10000"/>
              <a:gd name="connsiteX436" fmla="*/ 8258 w 10015"/>
              <a:gd name="connsiteY436" fmla="*/ 5230 h 10000"/>
              <a:gd name="connsiteX437" fmla="*/ 8299 w 10015"/>
              <a:gd name="connsiteY437" fmla="*/ 5230 h 10000"/>
              <a:gd name="connsiteX438" fmla="*/ 8405 w 10015"/>
              <a:gd name="connsiteY438" fmla="*/ 4954 h 10000"/>
              <a:gd name="connsiteX439" fmla="*/ 8467 w 10015"/>
              <a:gd name="connsiteY439" fmla="*/ 4678 h 10000"/>
              <a:gd name="connsiteX440" fmla="*/ 8483 w 10015"/>
              <a:gd name="connsiteY440" fmla="*/ 4836 h 10000"/>
              <a:gd name="connsiteX441" fmla="*/ 8499 w 10015"/>
              <a:gd name="connsiteY441" fmla="*/ 4796 h 10000"/>
              <a:gd name="connsiteX442" fmla="*/ 8524 w 10015"/>
              <a:gd name="connsiteY442" fmla="*/ 4836 h 10000"/>
              <a:gd name="connsiteX443" fmla="*/ 8548 w 10015"/>
              <a:gd name="connsiteY443" fmla="*/ 4521 h 10000"/>
              <a:gd name="connsiteX444" fmla="*/ 8606 w 10015"/>
              <a:gd name="connsiteY444" fmla="*/ 4521 h 10000"/>
              <a:gd name="connsiteX445" fmla="*/ 8606 w 10015"/>
              <a:gd name="connsiteY445" fmla="*/ 4364 h 10000"/>
              <a:gd name="connsiteX446" fmla="*/ 8655 w 10015"/>
              <a:gd name="connsiteY446" fmla="*/ 4285 h 10000"/>
              <a:gd name="connsiteX447" fmla="*/ 8667 w 10015"/>
              <a:gd name="connsiteY447" fmla="*/ 4207 h 10000"/>
              <a:gd name="connsiteX448" fmla="*/ 8732 w 10015"/>
              <a:gd name="connsiteY448" fmla="*/ 4285 h 10000"/>
              <a:gd name="connsiteX449" fmla="*/ 8745 w 10015"/>
              <a:gd name="connsiteY449" fmla="*/ 4246 h 10000"/>
              <a:gd name="connsiteX450" fmla="*/ 8773 w 10015"/>
              <a:gd name="connsiteY450" fmla="*/ 4285 h 10000"/>
              <a:gd name="connsiteX451" fmla="*/ 8798 w 10015"/>
              <a:gd name="connsiteY451" fmla="*/ 4364 h 10000"/>
              <a:gd name="connsiteX452" fmla="*/ 8814 w 10015"/>
              <a:gd name="connsiteY452" fmla="*/ 4285 h 10000"/>
              <a:gd name="connsiteX453" fmla="*/ 8835 w 10015"/>
              <a:gd name="connsiteY453" fmla="*/ 4364 h 10000"/>
              <a:gd name="connsiteX454" fmla="*/ 8904 w 10015"/>
              <a:gd name="connsiteY454" fmla="*/ 4325 h 10000"/>
              <a:gd name="connsiteX455" fmla="*/ 8900 w 10015"/>
              <a:gd name="connsiteY455" fmla="*/ 4246 h 10000"/>
              <a:gd name="connsiteX456" fmla="*/ 8929 w 10015"/>
              <a:gd name="connsiteY456" fmla="*/ 4089 h 10000"/>
              <a:gd name="connsiteX457" fmla="*/ 8961 w 10015"/>
              <a:gd name="connsiteY457" fmla="*/ 4089 h 10000"/>
              <a:gd name="connsiteX458" fmla="*/ 8965 w 10015"/>
              <a:gd name="connsiteY458" fmla="*/ 4010 h 10000"/>
              <a:gd name="connsiteX459" fmla="*/ 8994 w 10015"/>
              <a:gd name="connsiteY459" fmla="*/ 3932 h 10000"/>
              <a:gd name="connsiteX460" fmla="*/ 9015 w 10015"/>
              <a:gd name="connsiteY460" fmla="*/ 4128 h 10000"/>
              <a:gd name="connsiteX461" fmla="*/ 9039 w 10015"/>
              <a:gd name="connsiteY461" fmla="*/ 4246 h 10000"/>
              <a:gd name="connsiteX462" fmla="*/ 9096 w 10015"/>
              <a:gd name="connsiteY462" fmla="*/ 4207 h 10000"/>
              <a:gd name="connsiteX463" fmla="*/ 9133 w 10015"/>
              <a:gd name="connsiteY463" fmla="*/ 4325 h 10000"/>
              <a:gd name="connsiteX464" fmla="*/ 9145 w 10015"/>
              <a:gd name="connsiteY464" fmla="*/ 4246 h 10000"/>
              <a:gd name="connsiteX465" fmla="*/ 9194 w 10015"/>
              <a:gd name="connsiteY465" fmla="*/ 4521 h 10000"/>
              <a:gd name="connsiteX466" fmla="*/ 9239 w 10015"/>
              <a:gd name="connsiteY466" fmla="*/ 4364 h 10000"/>
              <a:gd name="connsiteX467" fmla="*/ 9243 w 10015"/>
              <a:gd name="connsiteY467" fmla="*/ 4246 h 10000"/>
              <a:gd name="connsiteX468" fmla="*/ 9284 w 10015"/>
              <a:gd name="connsiteY468" fmla="*/ 3892 h 10000"/>
              <a:gd name="connsiteX469" fmla="*/ 9329 w 10015"/>
              <a:gd name="connsiteY469" fmla="*/ 4050 h 10000"/>
              <a:gd name="connsiteX470" fmla="*/ 9362 w 10015"/>
              <a:gd name="connsiteY470" fmla="*/ 3971 h 10000"/>
              <a:gd name="connsiteX471" fmla="*/ 9387 w 10015"/>
              <a:gd name="connsiteY471" fmla="*/ 4089 h 10000"/>
              <a:gd name="connsiteX472" fmla="*/ 9431 w 10015"/>
              <a:gd name="connsiteY472" fmla="*/ 4167 h 10000"/>
              <a:gd name="connsiteX473" fmla="*/ 9508 w 10015"/>
              <a:gd name="connsiteY473" fmla="*/ 4167 h 10000"/>
              <a:gd name="connsiteX474" fmla="*/ 9516 w 10015"/>
              <a:gd name="connsiteY474" fmla="*/ 3971 h 10000"/>
              <a:gd name="connsiteX475" fmla="*/ 9664 w 10015"/>
              <a:gd name="connsiteY475" fmla="*/ 4285 h 10000"/>
              <a:gd name="connsiteX476" fmla="*/ 9733 w 10015"/>
              <a:gd name="connsiteY476" fmla="*/ 4443 h 10000"/>
              <a:gd name="connsiteX477" fmla="*/ 9745 w 10015"/>
              <a:gd name="connsiteY477" fmla="*/ 4521 h 10000"/>
              <a:gd name="connsiteX478" fmla="*/ 9762 w 10015"/>
              <a:gd name="connsiteY478" fmla="*/ 4718 h 10000"/>
              <a:gd name="connsiteX479" fmla="*/ 9819 w 10015"/>
              <a:gd name="connsiteY479" fmla="*/ 5111 h 10000"/>
              <a:gd name="connsiteX480" fmla="*/ 9856 w 10015"/>
              <a:gd name="connsiteY480" fmla="*/ 5111 h 10000"/>
              <a:gd name="connsiteX481" fmla="*/ 9880 w 10015"/>
              <a:gd name="connsiteY481" fmla="*/ 5230 h 10000"/>
              <a:gd name="connsiteX482" fmla="*/ 9917 w 10015"/>
              <a:gd name="connsiteY482" fmla="*/ 5504 h 10000"/>
              <a:gd name="connsiteX483" fmla="*/ 9954 w 10015"/>
              <a:gd name="connsiteY483" fmla="*/ 5701 h 10000"/>
              <a:gd name="connsiteX484" fmla="*/ 9958 w 10015"/>
              <a:gd name="connsiteY484" fmla="*/ 5740 h 10000"/>
              <a:gd name="connsiteX485" fmla="*/ 10013 w 10015"/>
              <a:gd name="connsiteY485" fmla="*/ 5897 h 10000"/>
              <a:gd name="connsiteX486" fmla="*/ 10009 w 10015"/>
              <a:gd name="connsiteY486" fmla="*/ 2303 h 10000"/>
              <a:gd name="connsiteX487" fmla="*/ 9978 w 10015"/>
              <a:gd name="connsiteY487" fmla="*/ 1731 h 10000"/>
              <a:gd name="connsiteX0" fmla="*/ 9978 w 10015"/>
              <a:gd name="connsiteY0" fmla="*/ 1731 h 10000"/>
              <a:gd name="connsiteX1" fmla="*/ 9942 w 10015"/>
              <a:gd name="connsiteY1" fmla="*/ 1535 h 10000"/>
              <a:gd name="connsiteX2" fmla="*/ 9913 w 10015"/>
              <a:gd name="connsiteY2" fmla="*/ 1535 h 10000"/>
              <a:gd name="connsiteX3" fmla="*/ 9893 w 10015"/>
              <a:gd name="connsiteY3" fmla="*/ 1377 h 10000"/>
              <a:gd name="connsiteX4" fmla="*/ 9868 w 10015"/>
              <a:gd name="connsiteY4" fmla="*/ 1299 h 10000"/>
              <a:gd name="connsiteX5" fmla="*/ 9860 w 10015"/>
              <a:gd name="connsiteY5" fmla="*/ 1102 h 10000"/>
              <a:gd name="connsiteX6" fmla="*/ 9835 w 10015"/>
              <a:gd name="connsiteY6" fmla="*/ 827 h 10000"/>
              <a:gd name="connsiteX7" fmla="*/ 9823 w 10015"/>
              <a:gd name="connsiteY7" fmla="*/ 1417 h 10000"/>
              <a:gd name="connsiteX8" fmla="*/ 9798 w 10015"/>
              <a:gd name="connsiteY8" fmla="*/ 1377 h 10000"/>
              <a:gd name="connsiteX9" fmla="*/ 9770 w 10015"/>
              <a:gd name="connsiteY9" fmla="*/ 1259 h 10000"/>
              <a:gd name="connsiteX10" fmla="*/ 9749 w 10015"/>
              <a:gd name="connsiteY10" fmla="*/ 1259 h 10000"/>
              <a:gd name="connsiteX11" fmla="*/ 9688 w 10015"/>
              <a:gd name="connsiteY11" fmla="*/ 1220 h 10000"/>
              <a:gd name="connsiteX12" fmla="*/ 9672 w 10015"/>
              <a:gd name="connsiteY12" fmla="*/ 1259 h 10000"/>
              <a:gd name="connsiteX13" fmla="*/ 9655 w 10015"/>
              <a:gd name="connsiteY13" fmla="*/ 1338 h 10000"/>
              <a:gd name="connsiteX14" fmla="*/ 9643 w 10015"/>
              <a:gd name="connsiteY14" fmla="*/ 1338 h 10000"/>
              <a:gd name="connsiteX15" fmla="*/ 9623 w 10015"/>
              <a:gd name="connsiteY15" fmla="*/ 1417 h 10000"/>
              <a:gd name="connsiteX16" fmla="*/ 9606 w 10015"/>
              <a:gd name="connsiteY16" fmla="*/ 1377 h 10000"/>
              <a:gd name="connsiteX17" fmla="*/ 9565 w 10015"/>
              <a:gd name="connsiteY17" fmla="*/ 1535 h 10000"/>
              <a:gd name="connsiteX18" fmla="*/ 9492 w 10015"/>
              <a:gd name="connsiteY18" fmla="*/ 1535 h 10000"/>
              <a:gd name="connsiteX19" fmla="*/ 9455 w 10015"/>
              <a:gd name="connsiteY19" fmla="*/ 1692 h 10000"/>
              <a:gd name="connsiteX20" fmla="*/ 9455 w 10015"/>
              <a:gd name="connsiteY20" fmla="*/ 1810 h 10000"/>
              <a:gd name="connsiteX21" fmla="*/ 9443 w 10015"/>
              <a:gd name="connsiteY21" fmla="*/ 1888 h 10000"/>
              <a:gd name="connsiteX22" fmla="*/ 9394 w 10015"/>
              <a:gd name="connsiteY22" fmla="*/ 1102 h 10000"/>
              <a:gd name="connsiteX23" fmla="*/ 9387 w 10015"/>
              <a:gd name="connsiteY23" fmla="*/ 1142 h 10000"/>
              <a:gd name="connsiteX24" fmla="*/ 9374 w 10015"/>
              <a:gd name="connsiteY24" fmla="*/ 1024 h 10000"/>
              <a:gd name="connsiteX25" fmla="*/ 9354 w 10015"/>
              <a:gd name="connsiteY25" fmla="*/ 1102 h 10000"/>
              <a:gd name="connsiteX26" fmla="*/ 9309 w 10015"/>
              <a:gd name="connsiteY26" fmla="*/ 1259 h 10000"/>
              <a:gd name="connsiteX27" fmla="*/ 9305 w 10015"/>
              <a:gd name="connsiteY27" fmla="*/ 1377 h 10000"/>
              <a:gd name="connsiteX28" fmla="*/ 9288 w 10015"/>
              <a:gd name="connsiteY28" fmla="*/ 1338 h 10000"/>
              <a:gd name="connsiteX29" fmla="*/ 9252 w 10015"/>
              <a:gd name="connsiteY29" fmla="*/ 1259 h 10000"/>
              <a:gd name="connsiteX30" fmla="*/ 9219 w 10015"/>
              <a:gd name="connsiteY30" fmla="*/ 1024 h 10000"/>
              <a:gd name="connsiteX31" fmla="*/ 9154 w 10015"/>
              <a:gd name="connsiteY31" fmla="*/ 1102 h 10000"/>
              <a:gd name="connsiteX32" fmla="*/ 9141 w 10015"/>
              <a:gd name="connsiteY32" fmla="*/ 1338 h 10000"/>
              <a:gd name="connsiteX33" fmla="*/ 9129 w 10015"/>
              <a:gd name="connsiteY33" fmla="*/ 1455 h 10000"/>
              <a:gd name="connsiteX34" fmla="*/ 9068 w 10015"/>
              <a:gd name="connsiteY34" fmla="*/ 1535 h 10000"/>
              <a:gd name="connsiteX35" fmla="*/ 9064 w 10015"/>
              <a:gd name="connsiteY35" fmla="*/ 1417 h 10000"/>
              <a:gd name="connsiteX36" fmla="*/ 9035 w 10015"/>
              <a:gd name="connsiteY36" fmla="*/ 1535 h 10000"/>
              <a:gd name="connsiteX37" fmla="*/ 9031 w 10015"/>
              <a:gd name="connsiteY37" fmla="*/ 1652 h 10000"/>
              <a:gd name="connsiteX38" fmla="*/ 9006 w 10015"/>
              <a:gd name="connsiteY38" fmla="*/ 1810 h 10000"/>
              <a:gd name="connsiteX39" fmla="*/ 8998 w 10015"/>
              <a:gd name="connsiteY39" fmla="*/ 2006 h 10000"/>
              <a:gd name="connsiteX40" fmla="*/ 8978 w 10015"/>
              <a:gd name="connsiteY40" fmla="*/ 2084 h 10000"/>
              <a:gd name="connsiteX41" fmla="*/ 8978 w 10015"/>
              <a:gd name="connsiteY41" fmla="*/ 2163 h 10000"/>
              <a:gd name="connsiteX42" fmla="*/ 8965 w 10015"/>
              <a:gd name="connsiteY42" fmla="*/ 2203 h 10000"/>
              <a:gd name="connsiteX43" fmla="*/ 8945 w 10015"/>
              <a:gd name="connsiteY43" fmla="*/ 2439 h 10000"/>
              <a:gd name="connsiteX44" fmla="*/ 8945 w 10015"/>
              <a:gd name="connsiteY44" fmla="*/ 2281 h 10000"/>
              <a:gd name="connsiteX45" fmla="*/ 8929 w 10015"/>
              <a:gd name="connsiteY45" fmla="*/ 2242 h 10000"/>
              <a:gd name="connsiteX46" fmla="*/ 8912 w 10015"/>
              <a:gd name="connsiteY46" fmla="*/ 2321 h 10000"/>
              <a:gd name="connsiteX47" fmla="*/ 8888 w 10015"/>
              <a:gd name="connsiteY47" fmla="*/ 2399 h 10000"/>
              <a:gd name="connsiteX48" fmla="*/ 8863 w 10015"/>
              <a:gd name="connsiteY48" fmla="*/ 2439 h 10000"/>
              <a:gd name="connsiteX49" fmla="*/ 8802 w 10015"/>
              <a:gd name="connsiteY49" fmla="*/ 2281 h 10000"/>
              <a:gd name="connsiteX50" fmla="*/ 8786 w 10015"/>
              <a:gd name="connsiteY50" fmla="*/ 2477 h 10000"/>
              <a:gd name="connsiteX51" fmla="*/ 8732 w 10015"/>
              <a:gd name="connsiteY51" fmla="*/ 2359 h 10000"/>
              <a:gd name="connsiteX52" fmla="*/ 8712 w 10015"/>
              <a:gd name="connsiteY52" fmla="*/ 2242 h 10000"/>
              <a:gd name="connsiteX53" fmla="*/ 8704 w 10015"/>
              <a:gd name="connsiteY53" fmla="*/ 2477 h 10000"/>
              <a:gd name="connsiteX54" fmla="*/ 8696 w 10015"/>
              <a:gd name="connsiteY54" fmla="*/ 2595 h 10000"/>
              <a:gd name="connsiteX55" fmla="*/ 8663 w 10015"/>
              <a:gd name="connsiteY55" fmla="*/ 2517 h 10000"/>
              <a:gd name="connsiteX56" fmla="*/ 8602 w 10015"/>
              <a:gd name="connsiteY56" fmla="*/ 2595 h 10000"/>
              <a:gd name="connsiteX57" fmla="*/ 8602 w 10015"/>
              <a:gd name="connsiteY57" fmla="*/ 2439 h 10000"/>
              <a:gd name="connsiteX58" fmla="*/ 8589 w 10015"/>
              <a:gd name="connsiteY58" fmla="*/ 2595 h 10000"/>
              <a:gd name="connsiteX59" fmla="*/ 8573 w 10015"/>
              <a:gd name="connsiteY59" fmla="*/ 2635 h 10000"/>
              <a:gd name="connsiteX60" fmla="*/ 8565 w 10015"/>
              <a:gd name="connsiteY60" fmla="*/ 2988 h 10000"/>
              <a:gd name="connsiteX61" fmla="*/ 8491 w 10015"/>
              <a:gd name="connsiteY61" fmla="*/ 2517 h 10000"/>
              <a:gd name="connsiteX62" fmla="*/ 8483 w 10015"/>
              <a:gd name="connsiteY62" fmla="*/ 2714 h 10000"/>
              <a:gd name="connsiteX63" fmla="*/ 8393 w 10015"/>
              <a:gd name="connsiteY63" fmla="*/ 2714 h 10000"/>
              <a:gd name="connsiteX64" fmla="*/ 8242 w 10015"/>
              <a:gd name="connsiteY64" fmla="*/ 3185 h 10000"/>
              <a:gd name="connsiteX65" fmla="*/ 8172 w 10015"/>
              <a:gd name="connsiteY65" fmla="*/ 2950 h 10000"/>
              <a:gd name="connsiteX66" fmla="*/ 8087 w 10015"/>
              <a:gd name="connsiteY66" fmla="*/ 3578 h 10000"/>
              <a:gd name="connsiteX67" fmla="*/ 7961 w 10015"/>
              <a:gd name="connsiteY67" fmla="*/ 4246 h 10000"/>
              <a:gd name="connsiteX68" fmla="*/ 7871 w 10015"/>
              <a:gd name="connsiteY68" fmla="*/ 4089 h 10000"/>
              <a:gd name="connsiteX69" fmla="*/ 7736 w 10015"/>
              <a:gd name="connsiteY69" fmla="*/ 4874 h 10000"/>
              <a:gd name="connsiteX70" fmla="*/ 7695 w 10015"/>
              <a:gd name="connsiteY70" fmla="*/ 4481 h 10000"/>
              <a:gd name="connsiteX71" fmla="*/ 7585 w 10015"/>
              <a:gd name="connsiteY71" fmla="*/ 4954 h 10000"/>
              <a:gd name="connsiteX72" fmla="*/ 7515 w 10015"/>
              <a:gd name="connsiteY72" fmla="*/ 4561 h 10000"/>
              <a:gd name="connsiteX73" fmla="*/ 7499 w 10015"/>
              <a:gd name="connsiteY73" fmla="*/ 5073 h 10000"/>
              <a:gd name="connsiteX74" fmla="*/ 7433 w 10015"/>
              <a:gd name="connsiteY74" fmla="*/ 5073 h 10000"/>
              <a:gd name="connsiteX75" fmla="*/ 7388 w 10015"/>
              <a:gd name="connsiteY75" fmla="*/ 5386 h 10000"/>
              <a:gd name="connsiteX76" fmla="*/ 7339 w 10015"/>
              <a:gd name="connsiteY76" fmla="*/ 5308 h 10000"/>
              <a:gd name="connsiteX77" fmla="*/ 7270 w 10015"/>
              <a:gd name="connsiteY77" fmla="*/ 5466 h 10000"/>
              <a:gd name="connsiteX78" fmla="*/ 7245 w 10015"/>
              <a:gd name="connsiteY78" fmla="*/ 5308 h 10000"/>
              <a:gd name="connsiteX79" fmla="*/ 7196 w 10015"/>
              <a:gd name="connsiteY79" fmla="*/ 5308 h 10000"/>
              <a:gd name="connsiteX80" fmla="*/ 7102 w 10015"/>
              <a:gd name="connsiteY80" fmla="*/ 5386 h 10000"/>
              <a:gd name="connsiteX81" fmla="*/ 7053 w 10015"/>
              <a:gd name="connsiteY81" fmla="*/ 6015 h 10000"/>
              <a:gd name="connsiteX82" fmla="*/ 7008 w 10015"/>
              <a:gd name="connsiteY82" fmla="*/ 5859 h 10000"/>
              <a:gd name="connsiteX83" fmla="*/ 6918 w 10015"/>
              <a:gd name="connsiteY83" fmla="*/ 5859 h 10000"/>
              <a:gd name="connsiteX84" fmla="*/ 6874 w 10015"/>
              <a:gd name="connsiteY84" fmla="*/ 5466 h 10000"/>
              <a:gd name="connsiteX85" fmla="*/ 6833 w 10015"/>
              <a:gd name="connsiteY85" fmla="*/ 6015 h 10000"/>
              <a:gd name="connsiteX86" fmla="*/ 6768 w 10015"/>
              <a:gd name="connsiteY86" fmla="*/ 5701 h 10000"/>
              <a:gd name="connsiteX87" fmla="*/ 6768 w 10015"/>
              <a:gd name="connsiteY87" fmla="*/ 5466 h 10000"/>
              <a:gd name="connsiteX88" fmla="*/ 6674 w 10015"/>
              <a:gd name="connsiteY88" fmla="*/ 5622 h 10000"/>
              <a:gd name="connsiteX89" fmla="*/ 6514 w 10015"/>
              <a:gd name="connsiteY89" fmla="*/ 5937 h 10000"/>
              <a:gd name="connsiteX90" fmla="*/ 6478 w 10015"/>
              <a:gd name="connsiteY90" fmla="*/ 6369 h 10000"/>
              <a:gd name="connsiteX91" fmla="*/ 6371 w 10015"/>
              <a:gd name="connsiteY91" fmla="*/ 6015 h 10000"/>
              <a:gd name="connsiteX92" fmla="*/ 6359 w 10015"/>
              <a:gd name="connsiteY92" fmla="*/ 6369 h 10000"/>
              <a:gd name="connsiteX93" fmla="*/ 6224 w 10015"/>
              <a:gd name="connsiteY93" fmla="*/ 6448 h 10000"/>
              <a:gd name="connsiteX94" fmla="*/ 6151 w 10015"/>
              <a:gd name="connsiteY94" fmla="*/ 6919 h 10000"/>
              <a:gd name="connsiteX95" fmla="*/ 6089 w 10015"/>
              <a:gd name="connsiteY95" fmla="*/ 6605 h 10000"/>
              <a:gd name="connsiteX96" fmla="*/ 6057 w 10015"/>
              <a:gd name="connsiteY96" fmla="*/ 6919 h 10000"/>
              <a:gd name="connsiteX97" fmla="*/ 6057 w 10015"/>
              <a:gd name="connsiteY97" fmla="*/ 6919 h 10000"/>
              <a:gd name="connsiteX98" fmla="*/ 6020 w 10015"/>
              <a:gd name="connsiteY98" fmla="*/ 6919 h 10000"/>
              <a:gd name="connsiteX99" fmla="*/ 5999 w 10015"/>
              <a:gd name="connsiteY99" fmla="*/ 6801 h 10000"/>
              <a:gd name="connsiteX100" fmla="*/ 5979 w 10015"/>
              <a:gd name="connsiteY100" fmla="*/ 7155 h 10000"/>
              <a:gd name="connsiteX101" fmla="*/ 5967 w 10015"/>
              <a:gd name="connsiteY101" fmla="*/ 7273 h 10000"/>
              <a:gd name="connsiteX102" fmla="*/ 5942 w 10015"/>
              <a:gd name="connsiteY102" fmla="*/ 7273 h 10000"/>
              <a:gd name="connsiteX103" fmla="*/ 5942 w 10015"/>
              <a:gd name="connsiteY103" fmla="*/ 7352 h 10000"/>
              <a:gd name="connsiteX104" fmla="*/ 5914 w 10015"/>
              <a:gd name="connsiteY104" fmla="*/ 7155 h 10000"/>
              <a:gd name="connsiteX105" fmla="*/ 5864 w 10015"/>
              <a:gd name="connsiteY105" fmla="*/ 7273 h 10000"/>
              <a:gd name="connsiteX106" fmla="*/ 5832 w 10015"/>
              <a:gd name="connsiteY106" fmla="*/ 7155 h 10000"/>
              <a:gd name="connsiteX107" fmla="*/ 5791 w 10015"/>
              <a:gd name="connsiteY107" fmla="*/ 7077 h 10000"/>
              <a:gd name="connsiteX108" fmla="*/ 5730 w 10015"/>
              <a:gd name="connsiteY108" fmla="*/ 7155 h 10000"/>
              <a:gd name="connsiteX109" fmla="*/ 5697 w 10015"/>
              <a:gd name="connsiteY109" fmla="*/ 7077 h 10000"/>
              <a:gd name="connsiteX110" fmla="*/ 5664 w 10015"/>
              <a:gd name="connsiteY110" fmla="*/ 7077 h 10000"/>
              <a:gd name="connsiteX111" fmla="*/ 5637 w 10015"/>
              <a:gd name="connsiteY111" fmla="*/ 6997 h 10000"/>
              <a:gd name="connsiteX112" fmla="*/ 5632 w 10015"/>
              <a:gd name="connsiteY112" fmla="*/ 6997 h 10000"/>
              <a:gd name="connsiteX113" fmla="*/ 5575 w 10015"/>
              <a:gd name="connsiteY113" fmla="*/ 7077 h 10000"/>
              <a:gd name="connsiteX114" fmla="*/ 5542 w 10015"/>
              <a:gd name="connsiteY114" fmla="*/ 7116 h 10000"/>
              <a:gd name="connsiteX115" fmla="*/ 5522 w 10015"/>
              <a:gd name="connsiteY115" fmla="*/ 7155 h 10000"/>
              <a:gd name="connsiteX116" fmla="*/ 5477 w 10015"/>
              <a:gd name="connsiteY116" fmla="*/ 7391 h 10000"/>
              <a:gd name="connsiteX117" fmla="*/ 5444 w 10015"/>
              <a:gd name="connsiteY117" fmla="*/ 6094 h 10000"/>
              <a:gd name="connsiteX118" fmla="*/ 5403 w 10015"/>
              <a:gd name="connsiteY118" fmla="*/ 6762 h 10000"/>
              <a:gd name="connsiteX119" fmla="*/ 5387 w 10015"/>
              <a:gd name="connsiteY119" fmla="*/ 7273 h 10000"/>
              <a:gd name="connsiteX120" fmla="*/ 5354 w 10015"/>
              <a:gd name="connsiteY120" fmla="*/ 7430 h 10000"/>
              <a:gd name="connsiteX121" fmla="*/ 5346 w 10015"/>
              <a:gd name="connsiteY121" fmla="*/ 7508 h 10000"/>
              <a:gd name="connsiteX122" fmla="*/ 5342 w 10015"/>
              <a:gd name="connsiteY122" fmla="*/ 7116 h 10000"/>
              <a:gd name="connsiteX123" fmla="*/ 5097 w 10015"/>
              <a:gd name="connsiteY123" fmla="*/ 7391 h 10000"/>
              <a:gd name="connsiteX124" fmla="*/ 5048 w 10015"/>
              <a:gd name="connsiteY124" fmla="*/ 6487 h 10000"/>
              <a:gd name="connsiteX125" fmla="*/ 4761 w 10015"/>
              <a:gd name="connsiteY125" fmla="*/ 6684 h 10000"/>
              <a:gd name="connsiteX126" fmla="*/ 4642 w 10015"/>
              <a:gd name="connsiteY126" fmla="*/ 5662 h 10000"/>
              <a:gd name="connsiteX127" fmla="*/ 4540 w 10015"/>
              <a:gd name="connsiteY127" fmla="*/ 5859 h 10000"/>
              <a:gd name="connsiteX128" fmla="*/ 4401 w 10015"/>
              <a:gd name="connsiteY128" fmla="*/ 5151 h 10000"/>
              <a:gd name="connsiteX129" fmla="*/ 4369 w 10015"/>
              <a:gd name="connsiteY129" fmla="*/ 5583 h 10000"/>
              <a:gd name="connsiteX130" fmla="*/ 4275 w 10015"/>
              <a:gd name="connsiteY130" fmla="*/ 5386 h 10000"/>
              <a:gd name="connsiteX131" fmla="*/ 4210 w 10015"/>
              <a:gd name="connsiteY131" fmla="*/ 5662 h 10000"/>
              <a:gd name="connsiteX132" fmla="*/ 4030 w 10015"/>
              <a:gd name="connsiteY132" fmla="*/ 5583 h 10000"/>
              <a:gd name="connsiteX133" fmla="*/ 3915 w 10015"/>
              <a:gd name="connsiteY133" fmla="*/ 5662 h 10000"/>
              <a:gd name="connsiteX134" fmla="*/ 3907 w 10015"/>
              <a:gd name="connsiteY134" fmla="*/ 5544 h 10000"/>
              <a:gd name="connsiteX135" fmla="*/ 3850 w 10015"/>
              <a:gd name="connsiteY135" fmla="*/ 5701 h 10000"/>
              <a:gd name="connsiteX136" fmla="*/ 3723 w 10015"/>
              <a:gd name="connsiteY136" fmla="*/ 5151 h 10000"/>
              <a:gd name="connsiteX137" fmla="*/ 3596 w 10015"/>
              <a:gd name="connsiteY137" fmla="*/ 5583 h 10000"/>
              <a:gd name="connsiteX138" fmla="*/ 3429 w 10015"/>
              <a:gd name="connsiteY138" fmla="*/ 5583 h 10000"/>
              <a:gd name="connsiteX139" fmla="*/ 3228 w 10015"/>
              <a:gd name="connsiteY139" fmla="*/ 5583 h 10000"/>
              <a:gd name="connsiteX140" fmla="*/ 3123 w 10015"/>
              <a:gd name="connsiteY140" fmla="*/ 5662 h 10000"/>
              <a:gd name="connsiteX141" fmla="*/ 3017 w 10015"/>
              <a:gd name="connsiteY141" fmla="*/ 5859 h 10000"/>
              <a:gd name="connsiteX142" fmla="*/ 2849 w 10015"/>
              <a:gd name="connsiteY142" fmla="*/ 5583 h 10000"/>
              <a:gd name="connsiteX143" fmla="*/ 2690 w 10015"/>
              <a:gd name="connsiteY143" fmla="*/ 4954 h 10000"/>
              <a:gd name="connsiteX144" fmla="*/ 2657 w 10015"/>
              <a:gd name="connsiteY144" fmla="*/ 5386 h 10000"/>
              <a:gd name="connsiteX145" fmla="*/ 2465 w 10015"/>
              <a:gd name="connsiteY145" fmla="*/ 5151 h 10000"/>
              <a:gd name="connsiteX146" fmla="*/ 2436 w 10015"/>
              <a:gd name="connsiteY146" fmla="*/ 5073 h 10000"/>
              <a:gd name="connsiteX147" fmla="*/ 2367 w 10015"/>
              <a:gd name="connsiteY147" fmla="*/ 4600 h 10000"/>
              <a:gd name="connsiteX148" fmla="*/ 2310 w 10015"/>
              <a:gd name="connsiteY148" fmla="*/ 5386 h 10000"/>
              <a:gd name="connsiteX149" fmla="*/ 2203 w 10015"/>
              <a:gd name="connsiteY149" fmla="*/ 5269 h 10000"/>
              <a:gd name="connsiteX150" fmla="*/ 2077 w 10015"/>
              <a:gd name="connsiteY150" fmla="*/ 4639 h 10000"/>
              <a:gd name="connsiteX151" fmla="*/ 2032 w 10015"/>
              <a:gd name="connsiteY151" fmla="*/ 5190 h 10000"/>
              <a:gd name="connsiteX152" fmla="*/ 1974 w 10015"/>
              <a:gd name="connsiteY152" fmla="*/ 5269 h 10000"/>
              <a:gd name="connsiteX153" fmla="*/ 1983 w 10015"/>
              <a:gd name="connsiteY153" fmla="*/ 5504 h 10000"/>
              <a:gd name="connsiteX154" fmla="*/ 1950 w 10015"/>
              <a:gd name="connsiteY154" fmla="*/ 5504 h 10000"/>
              <a:gd name="connsiteX155" fmla="*/ 1950 w 10015"/>
              <a:gd name="connsiteY155" fmla="*/ 5426 h 10000"/>
              <a:gd name="connsiteX156" fmla="*/ 1905 w 10015"/>
              <a:gd name="connsiteY156" fmla="*/ 4718 h 10000"/>
              <a:gd name="connsiteX157" fmla="*/ 1885 w 10015"/>
              <a:gd name="connsiteY157" fmla="*/ 5977 h 10000"/>
              <a:gd name="connsiteX158" fmla="*/ 1881 w 10015"/>
              <a:gd name="connsiteY158" fmla="*/ 5859 h 10000"/>
              <a:gd name="connsiteX159" fmla="*/ 1869 w 10015"/>
              <a:gd name="connsiteY159" fmla="*/ 5859 h 10000"/>
              <a:gd name="connsiteX160" fmla="*/ 1865 w 10015"/>
              <a:gd name="connsiteY160" fmla="*/ 5977 h 10000"/>
              <a:gd name="connsiteX161" fmla="*/ 1853 w 10015"/>
              <a:gd name="connsiteY161" fmla="*/ 5859 h 10000"/>
              <a:gd name="connsiteX162" fmla="*/ 1820 w 10015"/>
              <a:gd name="connsiteY162" fmla="*/ 5977 h 10000"/>
              <a:gd name="connsiteX163" fmla="*/ 1783 w 10015"/>
              <a:gd name="connsiteY163" fmla="*/ 5504 h 10000"/>
              <a:gd name="connsiteX164" fmla="*/ 1738 w 10015"/>
              <a:gd name="connsiteY164" fmla="*/ 5701 h 10000"/>
              <a:gd name="connsiteX165" fmla="*/ 1726 w 10015"/>
              <a:gd name="connsiteY165" fmla="*/ 5622 h 10000"/>
              <a:gd name="connsiteX166" fmla="*/ 1693 w 10015"/>
              <a:gd name="connsiteY166" fmla="*/ 5426 h 10000"/>
              <a:gd name="connsiteX167" fmla="*/ 1669 w 10015"/>
              <a:gd name="connsiteY167" fmla="*/ 5504 h 10000"/>
              <a:gd name="connsiteX168" fmla="*/ 1661 w 10015"/>
              <a:gd name="connsiteY168" fmla="*/ 5426 h 10000"/>
              <a:gd name="connsiteX169" fmla="*/ 1652 w 10015"/>
              <a:gd name="connsiteY169" fmla="*/ 5348 h 10000"/>
              <a:gd name="connsiteX170" fmla="*/ 1616 w 10015"/>
              <a:gd name="connsiteY170" fmla="*/ 5348 h 10000"/>
              <a:gd name="connsiteX171" fmla="*/ 1575 w 10015"/>
              <a:gd name="connsiteY171" fmla="*/ 5190 h 10000"/>
              <a:gd name="connsiteX172" fmla="*/ 1571 w 10015"/>
              <a:gd name="connsiteY172" fmla="*/ 5073 h 10000"/>
              <a:gd name="connsiteX173" fmla="*/ 1562 w 10015"/>
              <a:gd name="connsiteY173" fmla="*/ 5073 h 10000"/>
              <a:gd name="connsiteX174" fmla="*/ 1509 w 10015"/>
              <a:gd name="connsiteY174" fmla="*/ 4718 h 10000"/>
              <a:gd name="connsiteX175" fmla="*/ 1481 w 10015"/>
              <a:gd name="connsiteY175" fmla="*/ 4561 h 10000"/>
              <a:gd name="connsiteX176" fmla="*/ 1464 w 10015"/>
              <a:gd name="connsiteY176" fmla="*/ 4207 h 10000"/>
              <a:gd name="connsiteX177" fmla="*/ 1440 w 10015"/>
              <a:gd name="connsiteY177" fmla="*/ 4285 h 10000"/>
              <a:gd name="connsiteX178" fmla="*/ 1423 w 10015"/>
              <a:gd name="connsiteY178" fmla="*/ 4403 h 10000"/>
              <a:gd name="connsiteX179" fmla="*/ 1387 w 10015"/>
              <a:gd name="connsiteY179" fmla="*/ 4403 h 10000"/>
              <a:gd name="connsiteX180" fmla="*/ 1358 w 10015"/>
              <a:gd name="connsiteY180" fmla="*/ 4481 h 10000"/>
              <a:gd name="connsiteX181" fmla="*/ 1358 w 10015"/>
              <a:gd name="connsiteY181" fmla="*/ 4521 h 10000"/>
              <a:gd name="connsiteX182" fmla="*/ 1346 w 10015"/>
              <a:gd name="connsiteY182" fmla="*/ 4481 h 10000"/>
              <a:gd name="connsiteX183" fmla="*/ 1334 w 10015"/>
              <a:gd name="connsiteY183" fmla="*/ 4128 h 10000"/>
              <a:gd name="connsiteX184" fmla="*/ 1329 w 10015"/>
              <a:gd name="connsiteY184" fmla="*/ 4128 h 10000"/>
              <a:gd name="connsiteX185" fmla="*/ 1289 w 10015"/>
              <a:gd name="connsiteY185" fmla="*/ 3696 h 10000"/>
              <a:gd name="connsiteX186" fmla="*/ 1280 w 10015"/>
              <a:gd name="connsiteY186" fmla="*/ 3696 h 10000"/>
              <a:gd name="connsiteX187" fmla="*/ 1272 w 10015"/>
              <a:gd name="connsiteY187" fmla="*/ 3499 h 10000"/>
              <a:gd name="connsiteX188" fmla="*/ 1272 w 10015"/>
              <a:gd name="connsiteY188" fmla="*/ 3343 h 10000"/>
              <a:gd name="connsiteX189" fmla="*/ 1256 w 10015"/>
              <a:gd name="connsiteY189" fmla="*/ 3185 h 10000"/>
              <a:gd name="connsiteX190" fmla="*/ 1252 w 10015"/>
              <a:gd name="connsiteY190" fmla="*/ 2988 h 10000"/>
              <a:gd name="connsiteX191" fmla="*/ 1239 w 10015"/>
              <a:gd name="connsiteY191" fmla="*/ 2832 h 10000"/>
              <a:gd name="connsiteX192" fmla="*/ 1227 w 10015"/>
              <a:gd name="connsiteY192" fmla="*/ 2714 h 10000"/>
              <a:gd name="connsiteX193" fmla="*/ 1174 w 10015"/>
              <a:gd name="connsiteY193" fmla="*/ 2988 h 10000"/>
              <a:gd name="connsiteX194" fmla="*/ 1105 w 10015"/>
              <a:gd name="connsiteY194" fmla="*/ 3067 h 10000"/>
              <a:gd name="connsiteX195" fmla="*/ 1096 w 10015"/>
              <a:gd name="connsiteY195" fmla="*/ 2988 h 10000"/>
              <a:gd name="connsiteX196" fmla="*/ 1060 w 10015"/>
              <a:gd name="connsiteY196" fmla="*/ 2910 h 10000"/>
              <a:gd name="connsiteX197" fmla="*/ 1056 w 10015"/>
              <a:gd name="connsiteY197" fmla="*/ 2832 h 10000"/>
              <a:gd name="connsiteX198" fmla="*/ 1043 w 10015"/>
              <a:gd name="connsiteY198" fmla="*/ 2832 h 10000"/>
              <a:gd name="connsiteX199" fmla="*/ 1043 w 10015"/>
              <a:gd name="connsiteY199" fmla="*/ 2714 h 10000"/>
              <a:gd name="connsiteX200" fmla="*/ 1039 w 10015"/>
              <a:gd name="connsiteY200" fmla="*/ 2714 h 10000"/>
              <a:gd name="connsiteX201" fmla="*/ 1039 w 10015"/>
              <a:gd name="connsiteY201" fmla="*/ 2635 h 10000"/>
              <a:gd name="connsiteX202" fmla="*/ 1027 w 10015"/>
              <a:gd name="connsiteY202" fmla="*/ 2635 h 10000"/>
              <a:gd name="connsiteX203" fmla="*/ 1027 w 10015"/>
              <a:gd name="connsiteY203" fmla="*/ 2556 h 10000"/>
              <a:gd name="connsiteX204" fmla="*/ 1023 w 10015"/>
              <a:gd name="connsiteY204" fmla="*/ 2556 h 10000"/>
              <a:gd name="connsiteX205" fmla="*/ 1023 w 10015"/>
              <a:gd name="connsiteY205" fmla="*/ 2477 h 10000"/>
              <a:gd name="connsiteX206" fmla="*/ 1011 w 10015"/>
              <a:gd name="connsiteY206" fmla="*/ 2477 h 10000"/>
              <a:gd name="connsiteX207" fmla="*/ 1006 w 10015"/>
              <a:gd name="connsiteY207" fmla="*/ 2399 h 10000"/>
              <a:gd name="connsiteX208" fmla="*/ 982 w 10015"/>
              <a:gd name="connsiteY208" fmla="*/ 2281 h 10000"/>
              <a:gd name="connsiteX209" fmla="*/ 978 w 10015"/>
              <a:gd name="connsiteY209" fmla="*/ 2203 h 10000"/>
              <a:gd name="connsiteX210" fmla="*/ 945 w 10015"/>
              <a:gd name="connsiteY210" fmla="*/ 1928 h 10000"/>
              <a:gd name="connsiteX211" fmla="*/ 921 w 10015"/>
              <a:gd name="connsiteY211" fmla="*/ 1849 h 10000"/>
              <a:gd name="connsiteX212" fmla="*/ 917 w 10015"/>
              <a:gd name="connsiteY212" fmla="*/ 1770 h 10000"/>
              <a:gd name="connsiteX213" fmla="*/ 900 w 10015"/>
              <a:gd name="connsiteY213" fmla="*/ 1692 h 10000"/>
              <a:gd name="connsiteX214" fmla="*/ 888 w 10015"/>
              <a:gd name="connsiteY214" fmla="*/ 1613 h 10000"/>
              <a:gd name="connsiteX215" fmla="*/ 876 w 10015"/>
              <a:gd name="connsiteY215" fmla="*/ 1613 h 10000"/>
              <a:gd name="connsiteX216" fmla="*/ 872 w 10015"/>
              <a:gd name="connsiteY216" fmla="*/ 1495 h 10000"/>
              <a:gd name="connsiteX217" fmla="*/ 822 w 10015"/>
              <a:gd name="connsiteY217" fmla="*/ 1338 h 10000"/>
              <a:gd name="connsiteX218" fmla="*/ 814 w 10015"/>
              <a:gd name="connsiteY218" fmla="*/ 1259 h 10000"/>
              <a:gd name="connsiteX219" fmla="*/ 810 w 10015"/>
              <a:gd name="connsiteY219" fmla="*/ 1259 h 10000"/>
              <a:gd name="connsiteX220" fmla="*/ 790 w 10015"/>
              <a:gd name="connsiteY220" fmla="*/ 1063 h 10000"/>
              <a:gd name="connsiteX221" fmla="*/ 728 w 10015"/>
              <a:gd name="connsiteY221" fmla="*/ 984 h 10000"/>
              <a:gd name="connsiteX222" fmla="*/ 700 w 10015"/>
              <a:gd name="connsiteY222" fmla="*/ 827 h 10000"/>
              <a:gd name="connsiteX223" fmla="*/ 692 w 10015"/>
              <a:gd name="connsiteY223" fmla="*/ 709 h 10000"/>
              <a:gd name="connsiteX224" fmla="*/ 667 w 10015"/>
              <a:gd name="connsiteY224" fmla="*/ 709 h 10000"/>
              <a:gd name="connsiteX225" fmla="*/ 607 w 10015"/>
              <a:gd name="connsiteY225" fmla="*/ 631 h 10000"/>
              <a:gd name="connsiteX226" fmla="*/ 578 w 10015"/>
              <a:gd name="connsiteY226" fmla="*/ 355 h 10000"/>
              <a:gd name="connsiteX227" fmla="*/ 554 w 10015"/>
              <a:gd name="connsiteY227" fmla="*/ 41 h 10000"/>
              <a:gd name="connsiteX228" fmla="*/ 443 w 10015"/>
              <a:gd name="connsiteY228" fmla="*/ 120 h 10000"/>
              <a:gd name="connsiteX229" fmla="*/ 423 w 10015"/>
              <a:gd name="connsiteY229" fmla="*/ 355 h 10000"/>
              <a:gd name="connsiteX230" fmla="*/ 394 w 10015"/>
              <a:gd name="connsiteY230" fmla="*/ 355 h 10000"/>
              <a:gd name="connsiteX231" fmla="*/ 362 w 10015"/>
              <a:gd name="connsiteY231" fmla="*/ 552 h 10000"/>
              <a:gd name="connsiteX232" fmla="*/ 341 w 10015"/>
              <a:gd name="connsiteY232" fmla="*/ 473 h 10000"/>
              <a:gd name="connsiteX233" fmla="*/ 288 w 10015"/>
              <a:gd name="connsiteY233" fmla="*/ 473 h 10000"/>
              <a:gd name="connsiteX234" fmla="*/ 272 w 10015"/>
              <a:gd name="connsiteY234" fmla="*/ 473 h 10000"/>
              <a:gd name="connsiteX235" fmla="*/ 259 w 10015"/>
              <a:gd name="connsiteY235" fmla="*/ 355 h 10000"/>
              <a:gd name="connsiteX236" fmla="*/ 247 w 10015"/>
              <a:gd name="connsiteY236" fmla="*/ 473 h 10000"/>
              <a:gd name="connsiteX237" fmla="*/ 243 w 10015"/>
              <a:gd name="connsiteY237" fmla="*/ 277 h 10000"/>
              <a:gd name="connsiteX238" fmla="*/ 231 w 10015"/>
              <a:gd name="connsiteY238" fmla="*/ 277 h 10000"/>
              <a:gd name="connsiteX239" fmla="*/ 227 w 10015"/>
              <a:gd name="connsiteY239" fmla="*/ 198 h 10000"/>
              <a:gd name="connsiteX240" fmla="*/ 214 w 10015"/>
              <a:gd name="connsiteY240" fmla="*/ 198 h 10000"/>
              <a:gd name="connsiteX241" fmla="*/ 71 w 10015"/>
              <a:gd name="connsiteY241" fmla="*/ 198 h 10000"/>
              <a:gd name="connsiteX242" fmla="*/ 63 w 10015"/>
              <a:gd name="connsiteY242" fmla="*/ 198 h 10000"/>
              <a:gd name="connsiteX243" fmla="*/ 55 w 10015"/>
              <a:gd name="connsiteY243" fmla="*/ 277 h 10000"/>
              <a:gd name="connsiteX244" fmla="*/ 65 w 10015"/>
              <a:gd name="connsiteY244" fmla="*/ 277 h 10000"/>
              <a:gd name="connsiteX245" fmla="*/ 1 w 10015"/>
              <a:gd name="connsiteY245" fmla="*/ 284 h 10000"/>
              <a:gd name="connsiteX246" fmla="*/ 14 w 10015"/>
              <a:gd name="connsiteY246" fmla="*/ 1652 h 10000"/>
              <a:gd name="connsiteX247" fmla="*/ 14 w 10015"/>
              <a:gd name="connsiteY247" fmla="*/ 5151 h 10000"/>
              <a:gd name="connsiteX248" fmla="*/ 133 w 10015"/>
              <a:gd name="connsiteY248" fmla="*/ 4992 h 10000"/>
              <a:gd name="connsiteX249" fmla="*/ 198 w 10015"/>
              <a:gd name="connsiteY249" fmla="*/ 4914 h 10000"/>
              <a:gd name="connsiteX250" fmla="*/ 304 w 10015"/>
              <a:gd name="connsiteY250" fmla="*/ 4718 h 10000"/>
              <a:gd name="connsiteX251" fmla="*/ 460 w 10015"/>
              <a:gd name="connsiteY251" fmla="*/ 5230 h 10000"/>
              <a:gd name="connsiteX252" fmla="*/ 537 w 10015"/>
              <a:gd name="connsiteY252" fmla="*/ 6290 h 10000"/>
              <a:gd name="connsiteX253" fmla="*/ 745 w 10015"/>
              <a:gd name="connsiteY253" fmla="*/ 6448 h 10000"/>
              <a:gd name="connsiteX254" fmla="*/ 822 w 10015"/>
              <a:gd name="connsiteY254" fmla="*/ 6762 h 10000"/>
              <a:gd name="connsiteX255" fmla="*/ 933 w 10015"/>
              <a:gd name="connsiteY255" fmla="*/ 7352 h 10000"/>
              <a:gd name="connsiteX256" fmla="*/ 1060 w 10015"/>
              <a:gd name="connsiteY256" fmla="*/ 6762 h 10000"/>
              <a:gd name="connsiteX257" fmla="*/ 1170 w 10015"/>
              <a:gd name="connsiteY257" fmla="*/ 7037 h 10000"/>
              <a:gd name="connsiteX258" fmla="*/ 1297 w 10015"/>
              <a:gd name="connsiteY258" fmla="*/ 7194 h 10000"/>
              <a:gd name="connsiteX259" fmla="*/ 1489 w 10015"/>
              <a:gd name="connsiteY259" fmla="*/ 6880 h 10000"/>
              <a:gd name="connsiteX260" fmla="*/ 1554 w 10015"/>
              <a:gd name="connsiteY260" fmla="*/ 7745 h 10000"/>
              <a:gd name="connsiteX261" fmla="*/ 1632 w 10015"/>
              <a:gd name="connsiteY261" fmla="*/ 8137 h 10000"/>
              <a:gd name="connsiteX262" fmla="*/ 1697 w 10015"/>
              <a:gd name="connsiteY262" fmla="*/ 7863 h 10000"/>
              <a:gd name="connsiteX263" fmla="*/ 1767 w 10015"/>
              <a:gd name="connsiteY263" fmla="*/ 8019 h 10000"/>
              <a:gd name="connsiteX264" fmla="*/ 1901 w 10015"/>
              <a:gd name="connsiteY264" fmla="*/ 7626 h 10000"/>
              <a:gd name="connsiteX265" fmla="*/ 2011 w 10015"/>
              <a:gd name="connsiteY265" fmla="*/ 6880 h 10000"/>
              <a:gd name="connsiteX266" fmla="*/ 2064 w 10015"/>
              <a:gd name="connsiteY266" fmla="*/ 7430 h 10000"/>
              <a:gd name="connsiteX267" fmla="*/ 2179 w 10015"/>
              <a:gd name="connsiteY267" fmla="*/ 6723 h 10000"/>
              <a:gd name="connsiteX268" fmla="*/ 2191 w 10015"/>
              <a:gd name="connsiteY268" fmla="*/ 6841 h 10000"/>
              <a:gd name="connsiteX269" fmla="*/ 2306 w 10015"/>
              <a:gd name="connsiteY269" fmla="*/ 7548 h 10000"/>
              <a:gd name="connsiteX270" fmla="*/ 2379 w 10015"/>
              <a:gd name="connsiteY270" fmla="*/ 8295 h 10000"/>
              <a:gd name="connsiteX271" fmla="*/ 2420 w 10015"/>
              <a:gd name="connsiteY271" fmla="*/ 8727 h 10000"/>
              <a:gd name="connsiteX272" fmla="*/ 2445 w 10015"/>
              <a:gd name="connsiteY272" fmla="*/ 8884 h 10000"/>
              <a:gd name="connsiteX273" fmla="*/ 2465 w 10015"/>
              <a:gd name="connsiteY273" fmla="*/ 9081 h 10000"/>
              <a:gd name="connsiteX274" fmla="*/ 2539 w 10015"/>
              <a:gd name="connsiteY274" fmla="*/ 8963 h 10000"/>
              <a:gd name="connsiteX275" fmla="*/ 2551 w 10015"/>
              <a:gd name="connsiteY275" fmla="*/ 8766 h 10000"/>
              <a:gd name="connsiteX276" fmla="*/ 2575 w 10015"/>
              <a:gd name="connsiteY276" fmla="*/ 9041 h 10000"/>
              <a:gd name="connsiteX277" fmla="*/ 2608 w 10015"/>
              <a:gd name="connsiteY277" fmla="*/ 8963 h 10000"/>
              <a:gd name="connsiteX278" fmla="*/ 2624 w 10015"/>
              <a:gd name="connsiteY278" fmla="*/ 8688 h 10000"/>
              <a:gd name="connsiteX279" fmla="*/ 2657 w 10015"/>
              <a:gd name="connsiteY279" fmla="*/ 8963 h 10000"/>
              <a:gd name="connsiteX280" fmla="*/ 2669 w 10015"/>
              <a:gd name="connsiteY280" fmla="*/ 9120 h 10000"/>
              <a:gd name="connsiteX281" fmla="*/ 2682 w 10015"/>
              <a:gd name="connsiteY281" fmla="*/ 8963 h 10000"/>
              <a:gd name="connsiteX282" fmla="*/ 2727 w 10015"/>
              <a:gd name="connsiteY282" fmla="*/ 9041 h 10000"/>
              <a:gd name="connsiteX283" fmla="*/ 2731 w 10015"/>
              <a:gd name="connsiteY283" fmla="*/ 8963 h 10000"/>
              <a:gd name="connsiteX284" fmla="*/ 2759 w 10015"/>
              <a:gd name="connsiteY284" fmla="*/ 9120 h 10000"/>
              <a:gd name="connsiteX285" fmla="*/ 2829 w 10015"/>
              <a:gd name="connsiteY285" fmla="*/ 8845 h 10000"/>
              <a:gd name="connsiteX286" fmla="*/ 2841 w 10015"/>
              <a:gd name="connsiteY286" fmla="*/ 8688 h 10000"/>
              <a:gd name="connsiteX287" fmla="*/ 2853 w 10015"/>
              <a:gd name="connsiteY287" fmla="*/ 8688 h 10000"/>
              <a:gd name="connsiteX288" fmla="*/ 2882 w 10015"/>
              <a:gd name="connsiteY288" fmla="*/ 8530 h 10000"/>
              <a:gd name="connsiteX289" fmla="*/ 2898 w 10015"/>
              <a:gd name="connsiteY289" fmla="*/ 8530 h 10000"/>
              <a:gd name="connsiteX290" fmla="*/ 2943 w 10015"/>
              <a:gd name="connsiteY290" fmla="*/ 8412 h 10000"/>
              <a:gd name="connsiteX291" fmla="*/ 2960 w 10015"/>
              <a:gd name="connsiteY291" fmla="*/ 8334 h 10000"/>
              <a:gd name="connsiteX292" fmla="*/ 2992 w 10015"/>
              <a:gd name="connsiteY292" fmla="*/ 8059 h 10000"/>
              <a:gd name="connsiteX293" fmla="*/ 3009 w 10015"/>
              <a:gd name="connsiteY293" fmla="*/ 8059 h 10000"/>
              <a:gd name="connsiteX294" fmla="*/ 3041 w 10015"/>
              <a:gd name="connsiteY294" fmla="*/ 8059 h 10000"/>
              <a:gd name="connsiteX295" fmla="*/ 3066 w 10015"/>
              <a:gd name="connsiteY295" fmla="*/ 8177 h 10000"/>
              <a:gd name="connsiteX296" fmla="*/ 3099 w 10015"/>
              <a:gd name="connsiteY296" fmla="*/ 8177 h 10000"/>
              <a:gd name="connsiteX297" fmla="*/ 3127 w 10015"/>
              <a:gd name="connsiteY297" fmla="*/ 8255 h 10000"/>
              <a:gd name="connsiteX298" fmla="*/ 3200 w 10015"/>
              <a:gd name="connsiteY298" fmla="*/ 8059 h 10000"/>
              <a:gd name="connsiteX299" fmla="*/ 3233 w 10015"/>
              <a:gd name="connsiteY299" fmla="*/ 8177 h 10000"/>
              <a:gd name="connsiteX300" fmla="*/ 3261 w 10015"/>
              <a:gd name="connsiteY300" fmla="*/ 7823 h 10000"/>
              <a:gd name="connsiteX301" fmla="*/ 3327 w 10015"/>
              <a:gd name="connsiteY301" fmla="*/ 8255 h 10000"/>
              <a:gd name="connsiteX302" fmla="*/ 3327 w 10015"/>
              <a:gd name="connsiteY302" fmla="*/ 8177 h 10000"/>
              <a:gd name="connsiteX303" fmla="*/ 3323 w 10015"/>
              <a:gd name="connsiteY303" fmla="*/ 8059 h 10000"/>
              <a:gd name="connsiteX304" fmla="*/ 3372 w 10015"/>
              <a:gd name="connsiteY304" fmla="*/ 7901 h 10000"/>
              <a:gd name="connsiteX305" fmla="*/ 3376 w 10015"/>
              <a:gd name="connsiteY305" fmla="*/ 7981 h 10000"/>
              <a:gd name="connsiteX306" fmla="*/ 3392 w 10015"/>
              <a:gd name="connsiteY306" fmla="*/ 7745 h 10000"/>
              <a:gd name="connsiteX307" fmla="*/ 3474 w 10015"/>
              <a:gd name="connsiteY307" fmla="*/ 8098 h 10000"/>
              <a:gd name="connsiteX308" fmla="*/ 3486 w 10015"/>
              <a:gd name="connsiteY308" fmla="*/ 9081 h 10000"/>
              <a:gd name="connsiteX309" fmla="*/ 3531 w 10015"/>
              <a:gd name="connsiteY309" fmla="*/ 8530 h 10000"/>
              <a:gd name="connsiteX310" fmla="*/ 3650 w 10015"/>
              <a:gd name="connsiteY310" fmla="*/ 8805 h 10000"/>
              <a:gd name="connsiteX311" fmla="*/ 3727 w 10015"/>
              <a:gd name="connsiteY311" fmla="*/ 8648 h 10000"/>
              <a:gd name="connsiteX312" fmla="*/ 3744 w 10015"/>
              <a:gd name="connsiteY312" fmla="*/ 8530 h 10000"/>
              <a:gd name="connsiteX313" fmla="*/ 3756 w 10015"/>
              <a:gd name="connsiteY313" fmla="*/ 8530 h 10000"/>
              <a:gd name="connsiteX314" fmla="*/ 3760 w 10015"/>
              <a:gd name="connsiteY314" fmla="*/ 8648 h 10000"/>
              <a:gd name="connsiteX315" fmla="*/ 3776 w 10015"/>
              <a:gd name="connsiteY315" fmla="*/ 8530 h 10000"/>
              <a:gd name="connsiteX316" fmla="*/ 3776 w 10015"/>
              <a:gd name="connsiteY316" fmla="*/ 8648 h 10000"/>
              <a:gd name="connsiteX317" fmla="*/ 3817 w 10015"/>
              <a:gd name="connsiteY317" fmla="*/ 8648 h 10000"/>
              <a:gd name="connsiteX318" fmla="*/ 3838 w 10015"/>
              <a:gd name="connsiteY318" fmla="*/ 8805 h 10000"/>
              <a:gd name="connsiteX319" fmla="*/ 3850 w 10015"/>
              <a:gd name="connsiteY319" fmla="*/ 8648 h 10000"/>
              <a:gd name="connsiteX320" fmla="*/ 3866 w 10015"/>
              <a:gd name="connsiteY320" fmla="*/ 9003 h 10000"/>
              <a:gd name="connsiteX321" fmla="*/ 3870 w 10015"/>
              <a:gd name="connsiteY321" fmla="*/ 9003 h 10000"/>
              <a:gd name="connsiteX322" fmla="*/ 3883 w 10015"/>
              <a:gd name="connsiteY322" fmla="*/ 8884 h 10000"/>
              <a:gd name="connsiteX323" fmla="*/ 3899 w 10015"/>
              <a:gd name="connsiteY323" fmla="*/ 9003 h 10000"/>
              <a:gd name="connsiteX324" fmla="*/ 3911 w 10015"/>
              <a:gd name="connsiteY324" fmla="*/ 8884 h 10000"/>
              <a:gd name="connsiteX325" fmla="*/ 3911 w 10015"/>
              <a:gd name="connsiteY325" fmla="*/ 9003 h 10000"/>
              <a:gd name="connsiteX326" fmla="*/ 3973 w 10015"/>
              <a:gd name="connsiteY326" fmla="*/ 9003 h 10000"/>
              <a:gd name="connsiteX327" fmla="*/ 3989 w 10015"/>
              <a:gd name="connsiteY327" fmla="*/ 9159 h 10000"/>
              <a:gd name="connsiteX328" fmla="*/ 4005 w 10015"/>
              <a:gd name="connsiteY328" fmla="*/ 9081 h 10000"/>
              <a:gd name="connsiteX329" fmla="*/ 4063 w 10015"/>
              <a:gd name="connsiteY329" fmla="*/ 9003 h 10000"/>
              <a:gd name="connsiteX330" fmla="*/ 4083 w 10015"/>
              <a:gd name="connsiteY330" fmla="*/ 8884 h 10000"/>
              <a:gd name="connsiteX331" fmla="*/ 4091 w 10015"/>
              <a:gd name="connsiteY331" fmla="*/ 9003 h 10000"/>
              <a:gd name="connsiteX332" fmla="*/ 4099 w 10015"/>
              <a:gd name="connsiteY332" fmla="*/ 9003 h 10000"/>
              <a:gd name="connsiteX333" fmla="*/ 4116 w 10015"/>
              <a:gd name="connsiteY333" fmla="*/ 9081 h 10000"/>
              <a:gd name="connsiteX334" fmla="*/ 4140 w 10015"/>
              <a:gd name="connsiteY334" fmla="*/ 8884 h 10000"/>
              <a:gd name="connsiteX335" fmla="*/ 4157 w 10015"/>
              <a:gd name="connsiteY335" fmla="*/ 9081 h 10000"/>
              <a:gd name="connsiteX336" fmla="*/ 4169 w 10015"/>
              <a:gd name="connsiteY336" fmla="*/ 8805 h 10000"/>
              <a:gd name="connsiteX337" fmla="*/ 4173 w 10015"/>
              <a:gd name="connsiteY337" fmla="*/ 8727 h 10000"/>
              <a:gd name="connsiteX338" fmla="*/ 4181 w 10015"/>
              <a:gd name="connsiteY338" fmla="*/ 8570 h 10000"/>
              <a:gd name="connsiteX339" fmla="*/ 4202 w 10015"/>
              <a:gd name="connsiteY339" fmla="*/ 8727 h 10000"/>
              <a:gd name="connsiteX340" fmla="*/ 4226 w 10015"/>
              <a:gd name="connsiteY340" fmla="*/ 9081 h 10000"/>
              <a:gd name="connsiteX341" fmla="*/ 4296 w 10015"/>
              <a:gd name="connsiteY341" fmla="*/ 9003 h 10000"/>
              <a:gd name="connsiteX342" fmla="*/ 4345 w 10015"/>
              <a:gd name="connsiteY342" fmla="*/ 8570 h 10000"/>
              <a:gd name="connsiteX343" fmla="*/ 4401 w 10015"/>
              <a:gd name="connsiteY343" fmla="*/ 9081 h 10000"/>
              <a:gd name="connsiteX344" fmla="*/ 4581 w 10015"/>
              <a:gd name="connsiteY344" fmla="*/ 8766 h 10000"/>
              <a:gd name="connsiteX345" fmla="*/ 4683 w 10015"/>
              <a:gd name="connsiteY345" fmla="*/ 9985 h 10000"/>
              <a:gd name="connsiteX346" fmla="*/ 4761 w 10015"/>
              <a:gd name="connsiteY346" fmla="*/ 9749 h 10000"/>
              <a:gd name="connsiteX347" fmla="*/ 4793 w 10015"/>
              <a:gd name="connsiteY347" fmla="*/ 9749 h 10000"/>
              <a:gd name="connsiteX348" fmla="*/ 4891 w 10015"/>
              <a:gd name="connsiteY348" fmla="*/ 9749 h 10000"/>
              <a:gd name="connsiteX349" fmla="*/ 4945 w 10015"/>
              <a:gd name="connsiteY349" fmla="*/ 9749 h 10000"/>
              <a:gd name="connsiteX350" fmla="*/ 4985 w 10015"/>
              <a:gd name="connsiteY350" fmla="*/ 9199 h 10000"/>
              <a:gd name="connsiteX351" fmla="*/ 4994 w 10015"/>
              <a:gd name="connsiteY351" fmla="*/ 9159 h 10000"/>
              <a:gd name="connsiteX352" fmla="*/ 5040 w 10015"/>
              <a:gd name="connsiteY352" fmla="*/ 9749 h 10000"/>
              <a:gd name="connsiteX353" fmla="*/ 5166 w 10015"/>
              <a:gd name="connsiteY353" fmla="*/ 9512 h 10000"/>
              <a:gd name="connsiteX354" fmla="*/ 5191 w 10015"/>
              <a:gd name="connsiteY354" fmla="*/ 9749 h 10000"/>
              <a:gd name="connsiteX355" fmla="*/ 5240 w 10015"/>
              <a:gd name="connsiteY355" fmla="*/ 9159 h 10000"/>
              <a:gd name="connsiteX356" fmla="*/ 5244 w 10015"/>
              <a:gd name="connsiteY356" fmla="*/ 9120 h 10000"/>
              <a:gd name="connsiteX357" fmla="*/ 5281 w 10015"/>
              <a:gd name="connsiteY357" fmla="*/ 9592 h 10000"/>
              <a:gd name="connsiteX358" fmla="*/ 5354 w 10015"/>
              <a:gd name="connsiteY358" fmla="*/ 9277 h 10000"/>
              <a:gd name="connsiteX359" fmla="*/ 5416 w 10015"/>
              <a:gd name="connsiteY359" fmla="*/ 9670 h 10000"/>
              <a:gd name="connsiteX360" fmla="*/ 5379 w 10015"/>
              <a:gd name="connsiteY360" fmla="*/ 9081 h 10000"/>
              <a:gd name="connsiteX361" fmla="*/ 5485 w 10015"/>
              <a:gd name="connsiteY361" fmla="*/ 8963 h 10000"/>
              <a:gd name="connsiteX362" fmla="*/ 5514 w 10015"/>
              <a:gd name="connsiteY362" fmla="*/ 8648 h 10000"/>
              <a:gd name="connsiteX363" fmla="*/ 5538 w 10015"/>
              <a:gd name="connsiteY363" fmla="*/ 8570 h 10000"/>
              <a:gd name="connsiteX364" fmla="*/ 5551 w 10015"/>
              <a:gd name="connsiteY364" fmla="*/ 8530 h 10000"/>
              <a:gd name="connsiteX365" fmla="*/ 5575 w 10015"/>
              <a:gd name="connsiteY365" fmla="*/ 8492 h 10000"/>
              <a:gd name="connsiteX366" fmla="*/ 5587 w 10015"/>
              <a:gd name="connsiteY366" fmla="*/ 8530 h 10000"/>
              <a:gd name="connsiteX367" fmla="*/ 5600 w 10015"/>
              <a:gd name="connsiteY367" fmla="*/ 8648 h 10000"/>
              <a:gd name="connsiteX368" fmla="*/ 5600 w 10015"/>
              <a:gd name="connsiteY368" fmla="*/ 8570 h 10000"/>
              <a:gd name="connsiteX369" fmla="*/ 5644 w 10015"/>
              <a:gd name="connsiteY369" fmla="*/ 8766 h 10000"/>
              <a:gd name="connsiteX370" fmla="*/ 5738 w 10015"/>
              <a:gd name="connsiteY370" fmla="*/ 9434 h 10000"/>
              <a:gd name="connsiteX371" fmla="*/ 5746 w 10015"/>
              <a:gd name="connsiteY371" fmla="*/ 8845 h 10000"/>
              <a:gd name="connsiteX372" fmla="*/ 5775 w 10015"/>
              <a:gd name="connsiteY372" fmla="*/ 8766 h 10000"/>
              <a:gd name="connsiteX373" fmla="*/ 5783 w 10015"/>
              <a:gd name="connsiteY373" fmla="*/ 8216 h 10000"/>
              <a:gd name="connsiteX374" fmla="*/ 5799 w 10015"/>
              <a:gd name="connsiteY374" fmla="*/ 8374 h 10000"/>
              <a:gd name="connsiteX375" fmla="*/ 5828 w 10015"/>
              <a:gd name="connsiteY375" fmla="*/ 8295 h 10000"/>
              <a:gd name="connsiteX376" fmla="*/ 5914 w 10015"/>
              <a:gd name="connsiteY376" fmla="*/ 8374 h 10000"/>
              <a:gd name="connsiteX377" fmla="*/ 5926 w 10015"/>
              <a:gd name="connsiteY377" fmla="*/ 8648 h 10000"/>
              <a:gd name="connsiteX378" fmla="*/ 5987 w 10015"/>
              <a:gd name="connsiteY378" fmla="*/ 8923 h 10000"/>
              <a:gd name="connsiteX379" fmla="*/ 6003 w 10015"/>
              <a:gd name="connsiteY379" fmla="*/ 8923 h 10000"/>
              <a:gd name="connsiteX380" fmla="*/ 6040 w 10015"/>
              <a:gd name="connsiteY380" fmla="*/ 9081 h 10000"/>
              <a:gd name="connsiteX381" fmla="*/ 6073 w 10015"/>
              <a:gd name="connsiteY381" fmla="*/ 9081 h 10000"/>
              <a:gd name="connsiteX382" fmla="*/ 6106 w 10015"/>
              <a:gd name="connsiteY382" fmla="*/ 9159 h 10000"/>
              <a:gd name="connsiteX383" fmla="*/ 6126 w 10015"/>
              <a:gd name="connsiteY383" fmla="*/ 9277 h 10000"/>
              <a:gd name="connsiteX384" fmla="*/ 6224 w 10015"/>
              <a:gd name="connsiteY384" fmla="*/ 9003 h 10000"/>
              <a:gd name="connsiteX385" fmla="*/ 6245 w 10015"/>
              <a:gd name="connsiteY385" fmla="*/ 8648 h 10000"/>
              <a:gd name="connsiteX386" fmla="*/ 6277 w 10015"/>
              <a:gd name="connsiteY386" fmla="*/ 8805 h 10000"/>
              <a:gd name="connsiteX387" fmla="*/ 6294 w 10015"/>
              <a:gd name="connsiteY387" fmla="*/ 8923 h 10000"/>
              <a:gd name="connsiteX388" fmla="*/ 6306 w 10015"/>
              <a:gd name="connsiteY388" fmla="*/ 8805 h 10000"/>
              <a:gd name="connsiteX389" fmla="*/ 6339 w 10015"/>
              <a:gd name="connsiteY389" fmla="*/ 8923 h 10000"/>
              <a:gd name="connsiteX390" fmla="*/ 6363 w 10015"/>
              <a:gd name="connsiteY390" fmla="*/ 9081 h 10000"/>
              <a:gd name="connsiteX391" fmla="*/ 6371 w 10015"/>
              <a:gd name="connsiteY391" fmla="*/ 9003 h 10000"/>
              <a:gd name="connsiteX392" fmla="*/ 6400 w 10015"/>
              <a:gd name="connsiteY392" fmla="*/ 9356 h 10000"/>
              <a:gd name="connsiteX393" fmla="*/ 6441 w 10015"/>
              <a:gd name="connsiteY393" fmla="*/ 9159 h 10000"/>
              <a:gd name="connsiteX394" fmla="*/ 6490 w 10015"/>
              <a:gd name="connsiteY394" fmla="*/ 9277 h 10000"/>
              <a:gd name="connsiteX395" fmla="*/ 6576 w 10015"/>
              <a:gd name="connsiteY395" fmla="*/ 8727 h 10000"/>
              <a:gd name="connsiteX396" fmla="*/ 6600 w 10015"/>
              <a:gd name="connsiteY396" fmla="*/ 8923 h 10000"/>
              <a:gd name="connsiteX397" fmla="*/ 6637 w 10015"/>
              <a:gd name="connsiteY397" fmla="*/ 9356 h 10000"/>
              <a:gd name="connsiteX398" fmla="*/ 6670 w 10015"/>
              <a:gd name="connsiteY398" fmla="*/ 9356 h 10000"/>
              <a:gd name="connsiteX399" fmla="*/ 6670 w 10015"/>
              <a:gd name="connsiteY399" fmla="*/ 9277 h 10000"/>
              <a:gd name="connsiteX400" fmla="*/ 6703 w 10015"/>
              <a:gd name="connsiteY400" fmla="*/ 9277 h 10000"/>
              <a:gd name="connsiteX401" fmla="*/ 6715 w 10015"/>
              <a:gd name="connsiteY401" fmla="*/ 9277 h 10000"/>
              <a:gd name="connsiteX402" fmla="*/ 6719 w 10015"/>
              <a:gd name="connsiteY402" fmla="*/ 9159 h 10000"/>
              <a:gd name="connsiteX403" fmla="*/ 6735 w 10015"/>
              <a:gd name="connsiteY403" fmla="*/ 9277 h 10000"/>
              <a:gd name="connsiteX404" fmla="*/ 6760 w 10015"/>
              <a:gd name="connsiteY404" fmla="*/ 9159 h 10000"/>
              <a:gd name="connsiteX405" fmla="*/ 6935 w 10015"/>
              <a:gd name="connsiteY405" fmla="*/ 9159 h 10000"/>
              <a:gd name="connsiteX406" fmla="*/ 6963 w 10015"/>
              <a:gd name="connsiteY406" fmla="*/ 8570 h 10000"/>
              <a:gd name="connsiteX407" fmla="*/ 7008 w 10015"/>
              <a:gd name="connsiteY407" fmla="*/ 8492 h 10000"/>
              <a:gd name="connsiteX408" fmla="*/ 7041 w 10015"/>
              <a:gd name="connsiteY408" fmla="*/ 8295 h 10000"/>
              <a:gd name="connsiteX409" fmla="*/ 7045 w 10015"/>
              <a:gd name="connsiteY409" fmla="*/ 8216 h 10000"/>
              <a:gd name="connsiteX410" fmla="*/ 7127 w 10015"/>
              <a:gd name="connsiteY410" fmla="*/ 8255 h 10000"/>
              <a:gd name="connsiteX411" fmla="*/ 7147 w 10015"/>
              <a:gd name="connsiteY411" fmla="*/ 8295 h 10000"/>
              <a:gd name="connsiteX412" fmla="*/ 7188 w 10015"/>
              <a:gd name="connsiteY412" fmla="*/ 8216 h 10000"/>
              <a:gd name="connsiteX413" fmla="*/ 7192 w 10015"/>
              <a:gd name="connsiteY413" fmla="*/ 8216 h 10000"/>
              <a:gd name="connsiteX414" fmla="*/ 7192 w 10015"/>
              <a:gd name="connsiteY414" fmla="*/ 8137 h 10000"/>
              <a:gd name="connsiteX415" fmla="*/ 7249 w 10015"/>
              <a:gd name="connsiteY415" fmla="*/ 8019 h 10000"/>
              <a:gd name="connsiteX416" fmla="*/ 7286 w 10015"/>
              <a:gd name="connsiteY416" fmla="*/ 8019 h 10000"/>
              <a:gd name="connsiteX417" fmla="*/ 7323 w 10015"/>
              <a:gd name="connsiteY417" fmla="*/ 8098 h 10000"/>
              <a:gd name="connsiteX418" fmla="*/ 7343 w 10015"/>
              <a:gd name="connsiteY418" fmla="*/ 8334 h 10000"/>
              <a:gd name="connsiteX419" fmla="*/ 7376 w 10015"/>
              <a:gd name="connsiteY419" fmla="*/ 8019 h 10000"/>
              <a:gd name="connsiteX420" fmla="*/ 7511 w 10015"/>
              <a:gd name="connsiteY420" fmla="*/ 7588 h 10000"/>
              <a:gd name="connsiteX421" fmla="*/ 7576 w 10015"/>
              <a:gd name="connsiteY421" fmla="*/ 7666 h 10000"/>
              <a:gd name="connsiteX422" fmla="*/ 7626 w 10015"/>
              <a:gd name="connsiteY422" fmla="*/ 7430 h 10000"/>
              <a:gd name="connsiteX423" fmla="*/ 7634 w 10015"/>
              <a:gd name="connsiteY423" fmla="*/ 7391 h 10000"/>
              <a:gd name="connsiteX424" fmla="*/ 7707 w 10015"/>
              <a:gd name="connsiteY424" fmla="*/ 7548 h 10000"/>
              <a:gd name="connsiteX425" fmla="*/ 7748 w 10015"/>
              <a:gd name="connsiteY425" fmla="*/ 7312 h 10000"/>
              <a:gd name="connsiteX426" fmla="*/ 7797 w 10015"/>
              <a:gd name="connsiteY426" fmla="*/ 7548 h 10000"/>
              <a:gd name="connsiteX427" fmla="*/ 7859 w 10015"/>
              <a:gd name="connsiteY427" fmla="*/ 7273 h 10000"/>
              <a:gd name="connsiteX428" fmla="*/ 7899 w 10015"/>
              <a:gd name="connsiteY428" fmla="*/ 6880 h 10000"/>
              <a:gd name="connsiteX429" fmla="*/ 7928 w 10015"/>
              <a:gd name="connsiteY429" fmla="*/ 6997 h 10000"/>
              <a:gd name="connsiteX430" fmla="*/ 7961 w 10015"/>
              <a:gd name="connsiteY430" fmla="*/ 6644 h 10000"/>
              <a:gd name="connsiteX431" fmla="*/ 8014 w 10015"/>
              <a:gd name="connsiteY431" fmla="*/ 6369 h 10000"/>
              <a:gd name="connsiteX432" fmla="*/ 8067 w 10015"/>
              <a:gd name="connsiteY432" fmla="*/ 6369 h 10000"/>
              <a:gd name="connsiteX433" fmla="*/ 8112 w 10015"/>
              <a:gd name="connsiteY433" fmla="*/ 6094 h 10000"/>
              <a:gd name="connsiteX434" fmla="*/ 8197 w 10015"/>
              <a:gd name="connsiteY434" fmla="*/ 5426 h 10000"/>
              <a:gd name="connsiteX435" fmla="*/ 8225 w 10015"/>
              <a:gd name="connsiteY435" fmla="*/ 5583 h 10000"/>
              <a:gd name="connsiteX436" fmla="*/ 8258 w 10015"/>
              <a:gd name="connsiteY436" fmla="*/ 5230 h 10000"/>
              <a:gd name="connsiteX437" fmla="*/ 8299 w 10015"/>
              <a:gd name="connsiteY437" fmla="*/ 5230 h 10000"/>
              <a:gd name="connsiteX438" fmla="*/ 8405 w 10015"/>
              <a:gd name="connsiteY438" fmla="*/ 4954 h 10000"/>
              <a:gd name="connsiteX439" fmla="*/ 8467 w 10015"/>
              <a:gd name="connsiteY439" fmla="*/ 4678 h 10000"/>
              <a:gd name="connsiteX440" fmla="*/ 8483 w 10015"/>
              <a:gd name="connsiteY440" fmla="*/ 4836 h 10000"/>
              <a:gd name="connsiteX441" fmla="*/ 8499 w 10015"/>
              <a:gd name="connsiteY441" fmla="*/ 4796 h 10000"/>
              <a:gd name="connsiteX442" fmla="*/ 8524 w 10015"/>
              <a:gd name="connsiteY442" fmla="*/ 4836 h 10000"/>
              <a:gd name="connsiteX443" fmla="*/ 8548 w 10015"/>
              <a:gd name="connsiteY443" fmla="*/ 4521 h 10000"/>
              <a:gd name="connsiteX444" fmla="*/ 8606 w 10015"/>
              <a:gd name="connsiteY444" fmla="*/ 4521 h 10000"/>
              <a:gd name="connsiteX445" fmla="*/ 8606 w 10015"/>
              <a:gd name="connsiteY445" fmla="*/ 4364 h 10000"/>
              <a:gd name="connsiteX446" fmla="*/ 8655 w 10015"/>
              <a:gd name="connsiteY446" fmla="*/ 4285 h 10000"/>
              <a:gd name="connsiteX447" fmla="*/ 8667 w 10015"/>
              <a:gd name="connsiteY447" fmla="*/ 4207 h 10000"/>
              <a:gd name="connsiteX448" fmla="*/ 8732 w 10015"/>
              <a:gd name="connsiteY448" fmla="*/ 4285 h 10000"/>
              <a:gd name="connsiteX449" fmla="*/ 8745 w 10015"/>
              <a:gd name="connsiteY449" fmla="*/ 4246 h 10000"/>
              <a:gd name="connsiteX450" fmla="*/ 8773 w 10015"/>
              <a:gd name="connsiteY450" fmla="*/ 4285 h 10000"/>
              <a:gd name="connsiteX451" fmla="*/ 8798 w 10015"/>
              <a:gd name="connsiteY451" fmla="*/ 4364 h 10000"/>
              <a:gd name="connsiteX452" fmla="*/ 8814 w 10015"/>
              <a:gd name="connsiteY452" fmla="*/ 4285 h 10000"/>
              <a:gd name="connsiteX453" fmla="*/ 8835 w 10015"/>
              <a:gd name="connsiteY453" fmla="*/ 4364 h 10000"/>
              <a:gd name="connsiteX454" fmla="*/ 8904 w 10015"/>
              <a:gd name="connsiteY454" fmla="*/ 4325 h 10000"/>
              <a:gd name="connsiteX455" fmla="*/ 8900 w 10015"/>
              <a:gd name="connsiteY455" fmla="*/ 4246 h 10000"/>
              <a:gd name="connsiteX456" fmla="*/ 8929 w 10015"/>
              <a:gd name="connsiteY456" fmla="*/ 4089 h 10000"/>
              <a:gd name="connsiteX457" fmla="*/ 8961 w 10015"/>
              <a:gd name="connsiteY457" fmla="*/ 4089 h 10000"/>
              <a:gd name="connsiteX458" fmla="*/ 8965 w 10015"/>
              <a:gd name="connsiteY458" fmla="*/ 4010 h 10000"/>
              <a:gd name="connsiteX459" fmla="*/ 8994 w 10015"/>
              <a:gd name="connsiteY459" fmla="*/ 3932 h 10000"/>
              <a:gd name="connsiteX460" fmla="*/ 9015 w 10015"/>
              <a:gd name="connsiteY460" fmla="*/ 4128 h 10000"/>
              <a:gd name="connsiteX461" fmla="*/ 9039 w 10015"/>
              <a:gd name="connsiteY461" fmla="*/ 4246 h 10000"/>
              <a:gd name="connsiteX462" fmla="*/ 9096 w 10015"/>
              <a:gd name="connsiteY462" fmla="*/ 4207 h 10000"/>
              <a:gd name="connsiteX463" fmla="*/ 9133 w 10015"/>
              <a:gd name="connsiteY463" fmla="*/ 4325 h 10000"/>
              <a:gd name="connsiteX464" fmla="*/ 9145 w 10015"/>
              <a:gd name="connsiteY464" fmla="*/ 4246 h 10000"/>
              <a:gd name="connsiteX465" fmla="*/ 9194 w 10015"/>
              <a:gd name="connsiteY465" fmla="*/ 4521 h 10000"/>
              <a:gd name="connsiteX466" fmla="*/ 9239 w 10015"/>
              <a:gd name="connsiteY466" fmla="*/ 4364 h 10000"/>
              <a:gd name="connsiteX467" fmla="*/ 9243 w 10015"/>
              <a:gd name="connsiteY467" fmla="*/ 4246 h 10000"/>
              <a:gd name="connsiteX468" fmla="*/ 9284 w 10015"/>
              <a:gd name="connsiteY468" fmla="*/ 3892 h 10000"/>
              <a:gd name="connsiteX469" fmla="*/ 9329 w 10015"/>
              <a:gd name="connsiteY469" fmla="*/ 4050 h 10000"/>
              <a:gd name="connsiteX470" fmla="*/ 9362 w 10015"/>
              <a:gd name="connsiteY470" fmla="*/ 3971 h 10000"/>
              <a:gd name="connsiteX471" fmla="*/ 9387 w 10015"/>
              <a:gd name="connsiteY471" fmla="*/ 4089 h 10000"/>
              <a:gd name="connsiteX472" fmla="*/ 9431 w 10015"/>
              <a:gd name="connsiteY472" fmla="*/ 4167 h 10000"/>
              <a:gd name="connsiteX473" fmla="*/ 9508 w 10015"/>
              <a:gd name="connsiteY473" fmla="*/ 4167 h 10000"/>
              <a:gd name="connsiteX474" fmla="*/ 9516 w 10015"/>
              <a:gd name="connsiteY474" fmla="*/ 3971 h 10000"/>
              <a:gd name="connsiteX475" fmla="*/ 9664 w 10015"/>
              <a:gd name="connsiteY475" fmla="*/ 4285 h 10000"/>
              <a:gd name="connsiteX476" fmla="*/ 9733 w 10015"/>
              <a:gd name="connsiteY476" fmla="*/ 4443 h 10000"/>
              <a:gd name="connsiteX477" fmla="*/ 9745 w 10015"/>
              <a:gd name="connsiteY477" fmla="*/ 4521 h 10000"/>
              <a:gd name="connsiteX478" fmla="*/ 9762 w 10015"/>
              <a:gd name="connsiteY478" fmla="*/ 4718 h 10000"/>
              <a:gd name="connsiteX479" fmla="*/ 9819 w 10015"/>
              <a:gd name="connsiteY479" fmla="*/ 5111 h 10000"/>
              <a:gd name="connsiteX480" fmla="*/ 9856 w 10015"/>
              <a:gd name="connsiteY480" fmla="*/ 5111 h 10000"/>
              <a:gd name="connsiteX481" fmla="*/ 9880 w 10015"/>
              <a:gd name="connsiteY481" fmla="*/ 5230 h 10000"/>
              <a:gd name="connsiteX482" fmla="*/ 9917 w 10015"/>
              <a:gd name="connsiteY482" fmla="*/ 5504 h 10000"/>
              <a:gd name="connsiteX483" fmla="*/ 9954 w 10015"/>
              <a:gd name="connsiteY483" fmla="*/ 5701 h 10000"/>
              <a:gd name="connsiteX484" fmla="*/ 9958 w 10015"/>
              <a:gd name="connsiteY484" fmla="*/ 5740 h 10000"/>
              <a:gd name="connsiteX485" fmla="*/ 10013 w 10015"/>
              <a:gd name="connsiteY485" fmla="*/ 5897 h 10000"/>
              <a:gd name="connsiteX486" fmla="*/ 10009 w 10015"/>
              <a:gd name="connsiteY486" fmla="*/ 2303 h 10000"/>
              <a:gd name="connsiteX487" fmla="*/ 9978 w 10015"/>
              <a:gd name="connsiteY487" fmla="*/ 1731 h 10000"/>
              <a:gd name="connsiteX0" fmla="*/ 9982 w 10019"/>
              <a:gd name="connsiteY0" fmla="*/ 1809 h 10078"/>
              <a:gd name="connsiteX1" fmla="*/ 9946 w 10019"/>
              <a:gd name="connsiteY1" fmla="*/ 1613 h 10078"/>
              <a:gd name="connsiteX2" fmla="*/ 9917 w 10019"/>
              <a:gd name="connsiteY2" fmla="*/ 1613 h 10078"/>
              <a:gd name="connsiteX3" fmla="*/ 9897 w 10019"/>
              <a:gd name="connsiteY3" fmla="*/ 1455 h 10078"/>
              <a:gd name="connsiteX4" fmla="*/ 9872 w 10019"/>
              <a:gd name="connsiteY4" fmla="*/ 1377 h 10078"/>
              <a:gd name="connsiteX5" fmla="*/ 9864 w 10019"/>
              <a:gd name="connsiteY5" fmla="*/ 1180 h 10078"/>
              <a:gd name="connsiteX6" fmla="*/ 9839 w 10019"/>
              <a:gd name="connsiteY6" fmla="*/ 905 h 10078"/>
              <a:gd name="connsiteX7" fmla="*/ 9827 w 10019"/>
              <a:gd name="connsiteY7" fmla="*/ 1495 h 10078"/>
              <a:gd name="connsiteX8" fmla="*/ 9802 w 10019"/>
              <a:gd name="connsiteY8" fmla="*/ 1455 h 10078"/>
              <a:gd name="connsiteX9" fmla="*/ 9774 w 10019"/>
              <a:gd name="connsiteY9" fmla="*/ 1337 h 10078"/>
              <a:gd name="connsiteX10" fmla="*/ 9753 w 10019"/>
              <a:gd name="connsiteY10" fmla="*/ 1337 h 10078"/>
              <a:gd name="connsiteX11" fmla="*/ 9692 w 10019"/>
              <a:gd name="connsiteY11" fmla="*/ 1298 h 10078"/>
              <a:gd name="connsiteX12" fmla="*/ 9676 w 10019"/>
              <a:gd name="connsiteY12" fmla="*/ 1337 h 10078"/>
              <a:gd name="connsiteX13" fmla="*/ 9659 w 10019"/>
              <a:gd name="connsiteY13" fmla="*/ 1416 h 10078"/>
              <a:gd name="connsiteX14" fmla="*/ 9647 w 10019"/>
              <a:gd name="connsiteY14" fmla="*/ 1416 h 10078"/>
              <a:gd name="connsiteX15" fmla="*/ 9627 w 10019"/>
              <a:gd name="connsiteY15" fmla="*/ 1495 h 10078"/>
              <a:gd name="connsiteX16" fmla="*/ 9610 w 10019"/>
              <a:gd name="connsiteY16" fmla="*/ 1455 h 10078"/>
              <a:gd name="connsiteX17" fmla="*/ 9569 w 10019"/>
              <a:gd name="connsiteY17" fmla="*/ 1613 h 10078"/>
              <a:gd name="connsiteX18" fmla="*/ 9496 w 10019"/>
              <a:gd name="connsiteY18" fmla="*/ 1613 h 10078"/>
              <a:gd name="connsiteX19" fmla="*/ 9459 w 10019"/>
              <a:gd name="connsiteY19" fmla="*/ 1770 h 10078"/>
              <a:gd name="connsiteX20" fmla="*/ 9459 w 10019"/>
              <a:gd name="connsiteY20" fmla="*/ 1888 h 10078"/>
              <a:gd name="connsiteX21" fmla="*/ 9447 w 10019"/>
              <a:gd name="connsiteY21" fmla="*/ 1966 h 10078"/>
              <a:gd name="connsiteX22" fmla="*/ 9398 w 10019"/>
              <a:gd name="connsiteY22" fmla="*/ 1180 h 10078"/>
              <a:gd name="connsiteX23" fmla="*/ 9391 w 10019"/>
              <a:gd name="connsiteY23" fmla="*/ 1220 h 10078"/>
              <a:gd name="connsiteX24" fmla="*/ 9378 w 10019"/>
              <a:gd name="connsiteY24" fmla="*/ 1102 h 10078"/>
              <a:gd name="connsiteX25" fmla="*/ 9358 w 10019"/>
              <a:gd name="connsiteY25" fmla="*/ 1180 h 10078"/>
              <a:gd name="connsiteX26" fmla="*/ 9313 w 10019"/>
              <a:gd name="connsiteY26" fmla="*/ 1337 h 10078"/>
              <a:gd name="connsiteX27" fmla="*/ 9309 w 10019"/>
              <a:gd name="connsiteY27" fmla="*/ 1455 h 10078"/>
              <a:gd name="connsiteX28" fmla="*/ 9292 w 10019"/>
              <a:gd name="connsiteY28" fmla="*/ 1416 h 10078"/>
              <a:gd name="connsiteX29" fmla="*/ 9256 w 10019"/>
              <a:gd name="connsiteY29" fmla="*/ 1337 h 10078"/>
              <a:gd name="connsiteX30" fmla="*/ 9223 w 10019"/>
              <a:gd name="connsiteY30" fmla="*/ 1102 h 10078"/>
              <a:gd name="connsiteX31" fmla="*/ 9158 w 10019"/>
              <a:gd name="connsiteY31" fmla="*/ 1180 h 10078"/>
              <a:gd name="connsiteX32" fmla="*/ 9145 w 10019"/>
              <a:gd name="connsiteY32" fmla="*/ 1416 h 10078"/>
              <a:gd name="connsiteX33" fmla="*/ 9133 w 10019"/>
              <a:gd name="connsiteY33" fmla="*/ 1533 h 10078"/>
              <a:gd name="connsiteX34" fmla="*/ 9072 w 10019"/>
              <a:gd name="connsiteY34" fmla="*/ 1613 h 10078"/>
              <a:gd name="connsiteX35" fmla="*/ 9068 w 10019"/>
              <a:gd name="connsiteY35" fmla="*/ 1495 h 10078"/>
              <a:gd name="connsiteX36" fmla="*/ 9039 w 10019"/>
              <a:gd name="connsiteY36" fmla="*/ 1613 h 10078"/>
              <a:gd name="connsiteX37" fmla="*/ 9035 w 10019"/>
              <a:gd name="connsiteY37" fmla="*/ 1730 h 10078"/>
              <a:gd name="connsiteX38" fmla="*/ 9010 w 10019"/>
              <a:gd name="connsiteY38" fmla="*/ 1888 h 10078"/>
              <a:gd name="connsiteX39" fmla="*/ 9002 w 10019"/>
              <a:gd name="connsiteY39" fmla="*/ 2084 h 10078"/>
              <a:gd name="connsiteX40" fmla="*/ 8982 w 10019"/>
              <a:gd name="connsiteY40" fmla="*/ 2162 h 10078"/>
              <a:gd name="connsiteX41" fmla="*/ 8982 w 10019"/>
              <a:gd name="connsiteY41" fmla="*/ 2241 h 10078"/>
              <a:gd name="connsiteX42" fmla="*/ 8969 w 10019"/>
              <a:gd name="connsiteY42" fmla="*/ 2281 h 10078"/>
              <a:gd name="connsiteX43" fmla="*/ 8949 w 10019"/>
              <a:gd name="connsiteY43" fmla="*/ 2517 h 10078"/>
              <a:gd name="connsiteX44" fmla="*/ 8949 w 10019"/>
              <a:gd name="connsiteY44" fmla="*/ 2359 h 10078"/>
              <a:gd name="connsiteX45" fmla="*/ 8933 w 10019"/>
              <a:gd name="connsiteY45" fmla="*/ 2320 h 10078"/>
              <a:gd name="connsiteX46" fmla="*/ 8916 w 10019"/>
              <a:gd name="connsiteY46" fmla="*/ 2399 h 10078"/>
              <a:gd name="connsiteX47" fmla="*/ 8892 w 10019"/>
              <a:gd name="connsiteY47" fmla="*/ 2477 h 10078"/>
              <a:gd name="connsiteX48" fmla="*/ 8867 w 10019"/>
              <a:gd name="connsiteY48" fmla="*/ 2517 h 10078"/>
              <a:gd name="connsiteX49" fmla="*/ 8806 w 10019"/>
              <a:gd name="connsiteY49" fmla="*/ 2359 h 10078"/>
              <a:gd name="connsiteX50" fmla="*/ 8790 w 10019"/>
              <a:gd name="connsiteY50" fmla="*/ 2555 h 10078"/>
              <a:gd name="connsiteX51" fmla="*/ 8736 w 10019"/>
              <a:gd name="connsiteY51" fmla="*/ 2437 h 10078"/>
              <a:gd name="connsiteX52" fmla="*/ 8716 w 10019"/>
              <a:gd name="connsiteY52" fmla="*/ 2320 h 10078"/>
              <a:gd name="connsiteX53" fmla="*/ 8708 w 10019"/>
              <a:gd name="connsiteY53" fmla="*/ 2555 h 10078"/>
              <a:gd name="connsiteX54" fmla="*/ 8700 w 10019"/>
              <a:gd name="connsiteY54" fmla="*/ 2673 h 10078"/>
              <a:gd name="connsiteX55" fmla="*/ 8667 w 10019"/>
              <a:gd name="connsiteY55" fmla="*/ 2595 h 10078"/>
              <a:gd name="connsiteX56" fmla="*/ 8606 w 10019"/>
              <a:gd name="connsiteY56" fmla="*/ 2673 h 10078"/>
              <a:gd name="connsiteX57" fmla="*/ 8606 w 10019"/>
              <a:gd name="connsiteY57" fmla="*/ 2517 h 10078"/>
              <a:gd name="connsiteX58" fmla="*/ 8593 w 10019"/>
              <a:gd name="connsiteY58" fmla="*/ 2673 h 10078"/>
              <a:gd name="connsiteX59" fmla="*/ 8577 w 10019"/>
              <a:gd name="connsiteY59" fmla="*/ 2713 h 10078"/>
              <a:gd name="connsiteX60" fmla="*/ 8569 w 10019"/>
              <a:gd name="connsiteY60" fmla="*/ 3066 h 10078"/>
              <a:gd name="connsiteX61" fmla="*/ 8495 w 10019"/>
              <a:gd name="connsiteY61" fmla="*/ 2595 h 10078"/>
              <a:gd name="connsiteX62" fmla="*/ 8487 w 10019"/>
              <a:gd name="connsiteY62" fmla="*/ 2792 h 10078"/>
              <a:gd name="connsiteX63" fmla="*/ 8397 w 10019"/>
              <a:gd name="connsiteY63" fmla="*/ 2792 h 10078"/>
              <a:gd name="connsiteX64" fmla="*/ 8246 w 10019"/>
              <a:gd name="connsiteY64" fmla="*/ 3263 h 10078"/>
              <a:gd name="connsiteX65" fmla="*/ 8176 w 10019"/>
              <a:gd name="connsiteY65" fmla="*/ 3028 h 10078"/>
              <a:gd name="connsiteX66" fmla="*/ 8091 w 10019"/>
              <a:gd name="connsiteY66" fmla="*/ 3656 h 10078"/>
              <a:gd name="connsiteX67" fmla="*/ 7965 w 10019"/>
              <a:gd name="connsiteY67" fmla="*/ 4324 h 10078"/>
              <a:gd name="connsiteX68" fmla="*/ 7875 w 10019"/>
              <a:gd name="connsiteY68" fmla="*/ 4167 h 10078"/>
              <a:gd name="connsiteX69" fmla="*/ 7740 w 10019"/>
              <a:gd name="connsiteY69" fmla="*/ 4952 h 10078"/>
              <a:gd name="connsiteX70" fmla="*/ 7699 w 10019"/>
              <a:gd name="connsiteY70" fmla="*/ 4559 h 10078"/>
              <a:gd name="connsiteX71" fmla="*/ 7589 w 10019"/>
              <a:gd name="connsiteY71" fmla="*/ 5032 h 10078"/>
              <a:gd name="connsiteX72" fmla="*/ 7519 w 10019"/>
              <a:gd name="connsiteY72" fmla="*/ 4639 h 10078"/>
              <a:gd name="connsiteX73" fmla="*/ 7503 w 10019"/>
              <a:gd name="connsiteY73" fmla="*/ 5151 h 10078"/>
              <a:gd name="connsiteX74" fmla="*/ 7437 w 10019"/>
              <a:gd name="connsiteY74" fmla="*/ 5151 h 10078"/>
              <a:gd name="connsiteX75" fmla="*/ 7392 w 10019"/>
              <a:gd name="connsiteY75" fmla="*/ 5464 h 10078"/>
              <a:gd name="connsiteX76" fmla="*/ 7343 w 10019"/>
              <a:gd name="connsiteY76" fmla="*/ 5386 h 10078"/>
              <a:gd name="connsiteX77" fmla="*/ 7274 w 10019"/>
              <a:gd name="connsiteY77" fmla="*/ 5544 h 10078"/>
              <a:gd name="connsiteX78" fmla="*/ 7249 w 10019"/>
              <a:gd name="connsiteY78" fmla="*/ 5386 h 10078"/>
              <a:gd name="connsiteX79" fmla="*/ 7200 w 10019"/>
              <a:gd name="connsiteY79" fmla="*/ 5386 h 10078"/>
              <a:gd name="connsiteX80" fmla="*/ 7106 w 10019"/>
              <a:gd name="connsiteY80" fmla="*/ 5464 h 10078"/>
              <a:gd name="connsiteX81" fmla="*/ 7057 w 10019"/>
              <a:gd name="connsiteY81" fmla="*/ 6093 h 10078"/>
              <a:gd name="connsiteX82" fmla="*/ 7012 w 10019"/>
              <a:gd name="connsiteY82" fmla="*/ 5937 h 10078"/>
              <a:gd name="connsiteX83" fmla="*/ 6922 w 10019"/>
              <a:gd name="connsiteY83" fmla="*/ 5937 h 10078"/>
              <a:gd name="connsiteX84" fmla="*/ 6878 w 10019"/>
              <a:gd name="connsiteY84" fmla="*/ 5544 h 10078"/>
              <a:gd name="connsiteX85" fmla="*/ 6837 w 10019"/>
              <a:gd name="connsiteY85" fmla="*/ 6093 h 10078"/>
              <a:gd name="connsiteX86" fmla="*/ 6772 w 10019"/>
              <a:gd name="connsiteY86" fmla="*/ 5779 h 10078"/>
              <a:gd name="connsiteX87" fmla="*/ 6772 w 10019"/>
              <a:gd name="connsiteY87" fmla="*/ 5544 h 10078"/>
              <a:gd name="connsiteX88" fmla="*/ 6678 w 10019"/>
              <a:gd name="connsiteY88" fmla="*/ 5700 h 10078"/>
              <a:gd name="connsiteX89" fmla="*/ 6518 w 10019"/>
              <a:gd name="connsiteY89" fmla="*/ 6015 h 10078"/>
              <a:gd name="connsiteX90" fmla="*/ 6482 w 10019"/>
              <a:gd name="connsiteY90" fmla="*/ 6447 h 10078"/>
              <a:gd name="connsiteX91" fmla="*/ 6375 w 10019"/>
              <a:gd name="connsiteY91" fmla="*/ 6093 h 10078"/>
              <a:gd name="connsiteX92" fmla="*/ 6363 w 10019"/>
              <a:gd name="connsiteY92" fmla="*/ 6447 h 10078"/>
              <a:gd name="connsiteX93" fmla="*/ 6228 w 10019"/>
              <a:gd name="connsiteY93" fmla="*/ 6526 h 10078"/>
              <a:gd name="connsiteX94" fmla="*/ 6155 w 10019"/>
              <a:gd name="connsiteY94" fmla="*/ 6997 h 10078"/>
              <a:gd name="connsiteX95" fmla="*/ 6093 w 10019"/>
              <a:gd name="connsiteY95" fmla="*/ 6683 h 10078"/>
              <a:gd name="connsiteX96" fmla="*/ 6061 w 10019"/>
              <a:gd name="connsiteY96" fmla="*/ 6997 h 10078"/>
              <a:gd name="connsiteX97" fmla="*/ 6061 w 10019"/>
              <a:gd name="connsiteY97" fmla="*/ 6997 h 10078"/>
              <a:gd name="connsiteX98" fmla="*/ 6024 w 10019"/>
              <a:gd name="connsiteY98" fmla="*/ 6997 h 10078"/>
              <a:gd name="connsiteX99" fmla="*/ 6003 w 10019"/>
              <a:gd name="connsiteY99" fmla="*/ 6879 h 10078"/>
              <a:gd name="connsiteX100" fmla="*/ 5983 w 10019"/>
              <a:gd name="connsiteY100" fmla="*/ 7233 h 10078"/>
              <a:gd name="connsiteX101" fmla="*/ 5971 w 10019"/>
              <a:gd name="connsiteY101" fmla="*/ 7351 h 10078"/>
              <a:gd name="connsiteX102" fmla="*/ 5946 w 10019"/>
              <a:gd name="connsiteY102" fmla="*/ 7351 h 10078"/>
              <a:gd name="connsiteX103" fmla="*/ 5946 w 10019"/>
              <a:gd name="connsiteY103" fmla="*/ 7430 h 10078"/>
              <a:gd name="connsiteX104" fmla="*/ 5918 w 10019"/>
              <a:gd name="connsiteY104" fmla="*/ 7233 h 10078"/>
              <a:gd name="connsiteX105" fmla="*/ 5868 w 10019"/>
              <a:gd name="connsiteY105" fmla="*/ 7351 h 10078"/>
              <a:gd name="connsiteX106" fmla="*/ 5836 w 10019"/>
              <a:gd name="connsiteY106" fmla="*/ 7233 h 10078"/>
              <a:gd name="connsiteX107" fmla="*/ 5795 w 10019"/>
              <a:gd name="connsiteY107" fmla="*/ 7155 h 10078"/>
              <a:gd name="connsiteX108" fmla="*/ 5734 w 10019"/>
              <a:gd name="connsiteY108" fmla="*/ 7233 h 10078"/>
              <a:gd name="connsiteX109" fmla="*/ 5701 w 10019"/>
              <a:gd name="connsiteY109" fmla="*/ 7155 h 10078"/>
              <a:gd name="connsiteX110" fmla="*/ 5668 w 10019"/>
              <a:gd name="connsiteY110" fmla="*/ 7155 h 10078"/>
              <a:gd name="connsiteX111" fmla="*/ 5641 w 10019"/>
              <a:gd name="connsiteY111" fmla="*/ 7075 h 10078"/>
              <a:gd name="connsiteX112" fmla="*/ 5636 w 10019"/>
              <a:gd name="connsiteY112" fmla="*/ 7075 h 10078"/>
              <a:gd name="connsiteX113" fmla="*/ 5579 w 10019"/>
              <a:gd name="connsiteY113" fmla="*/ 7155 h 10078"/>
              <a:gd name="connsiteX114" fmla="*/ 5546 w 10019"/>
              <a:gd name="connsiteY114" fmla="*/ 7194 h 10078"/>
              <a:gd name="connsiteX115" fmla="*/ 5526 w 10019"/>
              <a:gd name="connsiteY115" fmla="*/ 7233 h 10078"/>
              <a:gd name="connsiteX116" fmla="*/ 5481 w 10019"/>
              <a:gd name="connsiteY116" fmla="*/ 7469 h 10078"/>
              <a:gd name="connsiteX117" fmla="*/ 5448 w 10019"/>
              <a:gd name="connsiteY117" fmla="*/ 6172 h 10078"/>
              <a:gd name="connsiteX118" fmla="*/ 5407 w 10019"/>
              <a:gd name="connsiteY118" fmla="*/ 6840 h 10078"/>
              <a:gd name="connsiteX119" fmla="*/ 5391 w 10019"/>
              <a:gd name="connsiteY119" fmla="*/ 7351 h 10078"/>
              <a:gd name="connsiteX120" fmla="*/ 5358 w 10019"/>
              <a:gd name="connsiteY120" fmla="*/ 7508 h 10078"/>
              <a:gd name="connsiteX121" fmla="*/ 5350 w 10019"/>
              <a:gd name="connsiteY121" fmla="*/ 7586 h 10078"/>
              <a:gd name="connsiteX122" fmla="*/ 5346 w 10019"/>
              <a:gd name="connsiteY122" fmla="*/ 7194 h 10078"/>
              <a:gd name="connsiteX123" fmla="*/ 5101 w 10019"/>
              <a:gd name="connsiteY123" fmla="*/ 7469 h 10078"/>
              <a:gd name="connsiteX124" fmla="*/ 5052 w 10019"/>
              <a:gd name="connsiteY124" fmla="*/ 6565 h 10078"/>
              <a:gd name="connsiteX125" fmla="*/ 4765 w 10019"/>
              <a:gd name="connsiteY125" fmla="*/ 6762 h 10078"/>
              <a:gd name="connsiteX126" fmla="*/ 4646 w 10019"/>
              <a:gd name="connsiteY126" fmla="*/ 5740 h 10078"/>
              <a:gd name="connsiteX127" fmla="*/ 4544 w 10019"/>
              <a:gd name="connsiteY127" fmla="*/ 5937 h 10078"/>
              <a:gd name="connsiteX128" fmla="*/ 4405 w 10019"/>
              <a:gd name="connsiteY128" fmla="*/ 5229 h 10078"/>
              <a:gd name="connsiteX129" fmla="*/ 4373 w 10019"/>
              <a:gd name="connsiteY129" fmla="*/ 5661 h 10078"/>
              <a:gd name="connsiteX130" fmla="*/ 4279 w 10019"/>
              <a:gd name="connsiteY130" fmla="*/ 5464 h 10078"/>
              <a:gd name="connsiteX131" fmla="*/ 4214 w 10019"/>
              <a:gd name="connsiteY131" fmla="*/ 5740 h 10078"/>
              <a:gd name="connsiteX132" fmla="*/ 4034 w 10019"/>
              <a:gd name="connsiteY132" fmla="*/ 5661 h 10078"/>
              <a:gd name="connsiteX133" fmla="*/ 3919 w 10019"/>
              <a:gd name="connsiteY133" fmla="*/ 5740 h 10078"/>
              <a:gd name="connsiteX134" fmla="*/ 3911 w 10019"/>
              <a:gd name="connsiteY134" fmla="*/ 5622 h 10078"/>
              <a:gd name="connsiteX135" fmla="*/ 3854 w 10019"/>
              <a:gd name="connsiteY135" fmla="*/ 5779 h 10078"/>
              <a:gd name="connsiteX136" fmla="*/ 3727 w 10019"/>
              <a:gd name="connsiteY136" fmla="*/ 5229 h 10078"/>
              <a:gd name="connsiteX137" fmla="*/ 3600 w 10019"/>
              <a:gd name="connsiteY137" fmla="*/ 5661 h 10078"/>
              <a:gd name="connsiteX138" fmla="*/ 3433 w 10019"/>
              <a:gd name="connsiteY138" fmla="*/ 5661 h 10078"/>
              <a:gd name="connsiteX139" fmla="*/ 3232 w 10019"/>
              <a:gd name="connsiteY139" fmla="*/ 5661 h 10078"/>
              <a:gd name="connsiteX140" fmla="*/ 3127 w 10019"/>
              <a:gd name="connsiteY140" fmla="*/ 5740 h 10078"/>
              <a:gd name="connsiteX141" fmla="*/ 3021 w 10019"/>
              <a:gd name="connsiteY141" fmla="*/ 5937 h 10078"/>
              <a:gd name="connsiteX142" fmla="*/ 2853 w 10019"/>
              <a:gd name="connsiteY142" fmla="*/ 5661 h 10078"/>
              <a:gd name="connsiteX143" fmla="*/ 2694 w 10019"/>
              <a:gd name="connsiteY143" fmla="*/ 5032 h 10078"/>
              <a:gd name="connsiteX144" fmla="*/ 2661 w 10019"/>
              <a:gd name="connsiteY144" fmla="*/ 5464 h 10078"/>
              <a:gd name="connsiteX145" fmla="*/ 2469 w 10019"/>
              <a:gd name="connsiteY145" fmla="*/ 5229 h 10078"/>
              <a:gd name="connsiteX146" fmla="*/ 2440 w 10019"/>
              <a:gd name="connsiteY146" fmla="*/ 5151 h 10078"/>
              <a:gd name="connsiteX147" fmla="*/ 2371 w 10019"/>
              <a:gd name="connsiteY147" fmla="*/ 4678 h 10078"/>
              <a:gd name="connsiteX148" fmla="*/ 2314 w 10019"/>
              <a:gd name="connsiteY148" fmla="*/ 5464 h 10078"/>
              <a:gd name="connsiteX149" fmla="*/ 2207 w 10019"/>
              <a:gd name="connsiteY149" fmla="*/ 5347 h 10078"/>
              <a:gd name="connsiteX150" fmla="*/ 2081 w 10019"/>
              <a:gd name="connsiteY150" fmla="*/ 4717 h 10078"/>
              <a:gd name="connsiteX151" fmla="*/ 2036 w 10019"/>
              <a:gd name="connsiteY151" fmla="*/ 5268 h 10078"/>
              <a:gd name="connsiteX152" fmla="*/ 1978 w 10019"/>
              <a:gd name="connsiteY152" fmla="*/ 5347 h 10078"/>
              <a:gd name="connsiteX153" fmla="*/ 1987 w 10019"/>
              <a:gd name="connsiteY153" fmla="*/ 5582 h 10078"/>
              <a:gd name="connsiteX154" fmla="*/ 1954 w 10019"/>
              <a:gd name="connsiteY154" fmla="*/ 5582 h 10078"/>
              <a:gd name="connsiteX155" fmla="*/ 1954 w 10019"/>
              <a:gd name="connsiteY155" fmla="*/ 5504 h 10078"/>
              <a:gd name="connsiteX156" fmla="*/ 1909 w 10019"/>
              <a:gd name="connsiteY156" fmla="*/ 4796 h 10078"/>
              <a:gd name="connsiteX157" fmla="*/ 1889 w 10019"/>
              <a:gd name="connsiteY157" fmla="*/ 6055 h 10078"/>
              <a:gd name="connsiteX158" fmla="*/ 1885 w 10019"/>
              <a:gd name="connsiteY158" fmla="*/ 5937 h 10078"/>
              <a:gd name="connsiteX159" fmla="*/ 1873 w 10019"/>
              <a:gd name="connsiteY159" fmla="*/ 5937 h 10078"/>
              <a:gd name="connsiteX160" fmla="*/ 1869 w 10019"/>
              <a:gd name="connsiteY160" fmla="*/ 6055 h 10078"/>
              <a:gd name="connsiteX161" fmla="*/ 1857 w 10019"/>
              <a:gd name="connsiteY161" fmla="*/ 5937 h 10078"/>
              <a:gd name="connsiteX162" fmla="*/ 1824 w 10019"/>
              <a:gd name="connsiteY162" fmla="*/ 6055 h 10078"/>
              <a:gd name="connsiteX163" fmla="*/ 1787 w 10019"/>
              <a:gd name="connsiteY163" fmla="*/ 5582 h 10078"/>
              <a:gd name="connsiteX164" fmla="*/ 1742 w 10019"/>
              <a:gd name="connsiteY164" fmla="*/ 5779 h 10078"/>
              <a:gd name="connsiteX165" fmla="*/ 1730 w 10019"/>
              <a:gd name="connsiteY165" fmla="*/ 5700 h 10078"/>
              <a:gd name="connsiteX166" fmla="*/ 1697 w 10019"/>
              <a:gd name="connsiteY166" fmla="*/ 5504 h 10078"/>
              <a:gd name="connsiteX167" fmla="*/ 1673 w 10019"/>
              <a:gd name="connsiteY167" fmla="*/ 5582 h 10078"/>
              <a:gd name="connsiteX168" fmla="*/ 1665 w 10019"/>
              <a:gd name="connsiteY168" fmla="*/ 5504 h 10078"/>
              <a:gd name="connsiteX169" fmla="*/ 1656 w 10019"/>
              <a:gd name="connsiteY169" fmla="*/ 5426 h 10078"/>
              <a:gd name="connsiteX170" fmla="*/ 1620 w 10019"/>
              <a:gd name="connsiteY170" fmla="*/ 5426 h 10078"/>
              <a:gd name="connsiteX171" fmla="*/ 1579 w 10019"/>
              <a:gd name="connsiteY171" fmla="*/ 5268 h 10078"/>
              <a:gd name="connsiteX172" fmla="*/ 1575 w 10019"/>
              <a:gd name="connsiteY172" fmla="*/ 5151 h 10078"/>
              <a:gd name="connsiteX173" fmla="*/ 1566 w 10019"/>
              <a:gd name="connsiteY173" fmla="*/ 5151 h 10078"/>
              <a:gd name="connsiteX174" fmla="*/ 1513 w 10019"/>
              <a:gd name="connsiteY174" fmla="*/ 4796 h 10078"/>
              <a:gd name="connsiteX175" fmla="*/ 1485 w 10019"/>
              <a:gd name="connsiteY175" fmla="*/ 4639 h 10078"/>
              <a:gd name="connsiteX176" fmla="*/ 1468 w 10019"/>
              <a:gd name="connsiteY176" fmla="*/ 4285 h 10078"/>
              <a:gd name="connsiteX177" fmla="*/ 1444 w 10019"/>
              <a:gd name="connsiteY177" fmla="*/ 4363 h 10078"/>
              <a:gd name="connsiteX178" fmla="*/ 1427 w 10019"/>
              <a:gd name="connsiteY178" fmla="*/ 4481 h 10078"/>
              <a:gd name="connsiteX179" fmla="*/ 1391 w 10019"/>
              <a:gd name="connsiteY179" fmla="*/ 4481 h 10078"/>
              <a:gd name="connsiteX180" fmla="*/ 1362 w 10019"/>
              <a:gd name="connsiteY180" fmla="*/ 4559 h 10078"/>
              <a:gd name="connsiteX181" fmla="*/ 1362 w 10019"/>
              <a:gd name="connsiteY181" fmla="*/ 4599 h 10078"/>
              <a:gd name="connsiteX182" fmla="*/ 1350 w 10019"/>
              <a:gd name="connsiteY182" fmla="*/ 4559 h 10078"/>
              <a:gd name="connsiteX183" fmla="*/ 1338 w 10019"/>
              <a:gd name="connsiteY183" fmla="*/ 4206 h 10078"/>
              <a:gd name="connsiteX184" fmla="*/ 1333 w 10019"/>
              <a:gd name="connsiteY184" fmla="*/ 4206 h 10078"/>
              <a:gd name="connsiteX185" fmla="*/ 1293 w 10019"/>
              <a:gd name="connsiteY185" fmla="*/ 3774 h 10078"/>
              <a:gd name="connsiteX186" fmla="*/ 1284 w 10019"/>
              <a:gd name="connsiteY186" fmla="*/ 3774 h 10078"/>
              <a:gd name="connsiteX187" fmla="*/ 1276 w 10019"/>
              <a:gd name="connsiteY187" fmla="*/ 3577 h 10078"/>
              <a:gd name="connsiteX188" fmla="*/ 1276 w 10019"/>
              <a:gd name="connsiteY188" fmla="*/ 3421 h 10078"/>
              <a:gd name="connsiteX189" fmla="*/ 1260 w 10019"/>
              <a:gd name="connsiteY189" fmla="*/ 3263 h 10078"/>
              <a:gd name="connsiteX190" fmla="*/ 1256 w 10019"/>
              <a:gd name="connsiteY190" fmla="*/ 3066 h 10078"/>
              <a:gd name="connsiteX191" fmla="*/ 1243 w 10019"/>
              <a:gd name="connsiteY191" fmla="*/ 2910 h 10078"/>
              <a:gd name="connsiteX192" fmla="*/ 1231 w 10019"/>
              <a:gd name="connsiteY192" fmla="*/ 2792 h 10078"/>
              <a:gd name="connsiteX193" fmla="*/ 1178 w 10019"/>
              <a:gd name="connsiteY193" fmla="*/ 3066 h 10078"/>
              <a:gd name="connsiteX194" fmla="*/ 1109 w 10019"/>
              <a:gd name="connsiteY194" fmla="*/ 3145 h 10078"/>
              <a:gd name="connsiteX195" fmla="*/ 1100 w 10019"/>
              <a:gd name="connsiteY195" fmla="*/ 3066 h 10078"/>
              <a:gd name="connsiteX196" fmla="*/ 1064 w 10019"/>
              <a:gd name="connsiteY196" fmla="*/ 2988 h 10078"/>
              <a:gd name="connsiteX197" fmla="*/ 1060 w 10019"/>
              <a:gd name="connsiteY197" fmla="*/ 2910 h 10078"/>
              <a:gd name="connsiteX198" fmla="*/ 1047 w 10019"/>
              <a:gd name="connsiteY198" fmla="*/ 2910 h 10078"/>
              <a:gd name="connsiteX199" fmla="*/ 1047 w 10019"/>
              <a:gd name="connsiteY199" fmla="*/ 2792 h 10078"/>
              <a:gd name="connsiteX200" fmla="*/ 1043 w 10019"/>
              <a:gd name="connsiteY200" fmla="*/ 2792 h 10078"/>
              <a:gd name="connsiteX201" fmla="*/ 1043 w 10019"/>
              <a:gd name="connsiteY201" fmla="*/ 2713 h 10078"/>
              <a:gd name="connsiteX202" fmla="*/ 1031 w 10019"/>
              <a:gd name="connsiteY202" fmla="*/ 2713 h 10078"/>
              <a:gd name="connsiteX203" fmla="*/ 1031 w 10019"/>
              <a:gd name="connsiteY203" fmla="*/ 2634 h 10078"/>
              <a:gd name="connsiteX204" fmla="*/ 1027 w 10019"/>
              <a:gd name="connsiteY204" fmla="*/ 2634 h 10078"/>
              <a:gd name="connsiteX205" fmla="*/ 1027 w 10019"/>
              <a:gd name="connsiteY205" fmla="*/ 2555 h 10078"/>
              <a:gd name="connsiteX206" fmla="*/ 1015 w 10019"/>
              <a:gd name="connsiteY206" fmla="*/ 2555 h 10078"/>
              <a:gd name="connsiteX207" fmla="*/ 1010 w 10019"/>
              <a:gd name="connsiteY207" fmla="*/ 2477 h 10078"/>
              <a:gd name="connsiteX208" fmla="*/ 986 w 10019"/>
              <a:gd name="connsiteY208" fmla="*/ 2359 h 10078"/>
              <a:gd name="connsiteX209" fmla="*/ 982 w 10019"/>
              <a:gd name="connsiteY209" fmla="*/ 2281 h 10078"/>
              <a:gd name="connsiteX210" fmla="*/ 949 w 10019"/>
              <a:gd name="connsiteY210" fmla="*/ 2006 h 10078"/>
              <a:gd name="connsiteX211" fmla="*/ 925 w 10019"/>
              <a:gd name="connsiteY211" fmla="*/ 1927 h 10078"/>
              <a:gd name="connsiteX212" fmla="*/ 921 w 10019"/>
              <a:gd name="connsiteY212" fmla="*/ 1848 h 10078"/>
              <a:gd name="connsiteX213" fmla="*/ 904 w 10019"/>
              <a:gd name="connsiteY213" fmla="*/ 1770 h 10078"/>
              <a:gd name="connsiteX214" fmla="*/ 892 w 10019"/>
              <a:gd name="connsiteY214" fmla="*/ 1691 h 10078"/>
              <a:gd name="connsiteX215" fmla="*/ 880 w 10019"/>
              <a:gd name="connsiteY215" fmla="*/ 1691 h 10078"/>
              <a:gd name="connsiteX216" fmla="*/ 876 w 10019"/>
              <a:gd name="connsiteY216" fmla="*/ 1573 h 10078"/>
              <a:gd name="connsiteX217" fmla="*/ 826 w 10019"/>
              <a:gd name="connsiteY217" fmla="*/ 1416 h 10078"/>
              <a:gd name="connsiteX218" fmla="*/ 818 w 10019"/>
              <a:gd name="connsiteY218" fmla="*/ 1337 h 10078"/>
              <a:gd name="connsiteX219" fmla="*/ 814 w 10019"/>
              <a:gd name="connsiteY219" fmla="*/ 1337 h 10078"/>
              <a:gd name="connsiteX220" fmla="*/ 794 w 10019"/>
              <a:gd name="connsiteY220" fmla="*/ 1141 h 10078"/>
              <a:gd name="connsiteX221" fmla="*/ 732 w 10019"/>
              <a:gd name="connsiteY221" fmla="*/ 1062 h 10078"/>
              <a:gd name="connsiteX222" fmla="*/ 704 w 10019"/>
              <a:gd name="connsiteY222" fmla="*/ 905 h 10078"/>
              <a:gd name="connsiteX223" fmla="*/ 696 w 10019"/>
              <a:gd name="connsiteY223" fmla="*/ 787 h 10078"/>
              <a:gd name="connsiteX224" fmla="*/ 671 w 10019"/>
              <a:gd name="connsiteY224" fmla="*/ 787 h 10078"/>
              <a:gd name="connsiteX225" fmla="*/ 611 w 10019"/>
              <a:gd name="connsiteY225" fmla="*/ 709 h 10078"/>
              <a:gd name="connsiteX226" fmla="*/ 582 w 10019"/>
              <a:gd name="connsiteY226" fmla="*/ 433 h 10078"/>
              <a:gd name="connsiteX227" fmla="*/ 558 w 10019"/>
              <a:gd name="connsiteY227" fmla="*/ 119 h 10078"/>
              <a:gd name="connsiteX228" fmla="*/ 447 w 10019"/>
              <a:gd name="connsiteY228" fmla="*/ 198 h 10078"/>
              <a:gd name="connsiteX229" fmla="*/ 427 w 10019"/>
              <a:gd name="connsiteY229" fmla="*/ 433 h 10078"/>
              <a:gd name="connsiteX230" fmla="*/ 398 w 10019"/>
              <a:gd name="connsiteY230" fmla="*/ 433 h 10078"/>
              <a:gd name="connsiteX231" fmla="*/ 366 w 10019"/>
              <a:gd name="connsiteY231" fmla="*/ 630 h 10078"/>
              <a:gd name="connsiteX232" fmla="*/ 345 w 10019"/>
              <a:gd name="connsiteY232" fmla="*/ 551 h 10078"/>
              <a:gd name="connsiteX233" fmla="*/ 292 w 10019"/>
              <a:gd name="connsiteY233" fmla="*/ 551 h 10078"/>
              <a:gd name="connsiteX234" fmla="*/ 276 w 10019"/>
              <a:gd name="connsiteY234" fmla="*/ 551 h 10078"/>
              <a:gd name="connsiteX235" fmla="*/ 263 w 10019"/>
              <a:gd name="connsiteY235" fmla="*/ 433 h 10078"/>
              <a:gd name="connsiteX236" fmla="*/ 251 w 10019"/>
              <a:gd name="connsiteY236" fmla="*/ 551 h 10078"/>
              <a:gd name="connsiteX237" fmla="*/ 247 w 10019"/>
              <a:gd name="connsiteY237" fmla="*/ 355 h 10078"/>
              <a:gd name="connsiteX238" fmla="*/ 235 w 10019"/>
              <a:gd name="connsiteY238" fmla="*/ 355 h 10078"/>
              <a:gd name="connsiteX239" fmla="*/ 231 w 10019"/>
              <a:gd name="connsiteY239" fmla="*/ 276 h 10078"/>
              <a:gd name="connsiteX240" fmla="*/ 218 w 10019"/>
              <a:gd name="connsiteY240" fmla="*/ 276 h 10078"/>
              <a:gd name="connsiteX241" fmla="*/ 75 w 10019"/>
              <a:gd name="connsiteY241" fmla="*/ 276 h 10078"/>
              <a:gd name="connsiteX242" fmla="*/ 67 w 10019"/>
              <a:gd name="connsiteY242" fmla="*/ 276 h 10078"/>
              <a:gd name="connsiteX243" fmla="*/ 59 w 10019"/>
              <a:gd name="connsiteY243" fmla="*/ 355 h 10078"/>
              <a:gd name="connsiteX244" fmla="*/ 69 w 10019"/>
              <a:gd name="connsiteY244" fmla="*/ 355 h 10078"/>
              <a:gd name="connsiteX245" fmla="*/ 5 w 10019"/>
              <a:gd name="connsiteY245" fmla="*/ 362 h 10078"/>
              <a:gd name="connsiteX246" fmla="*/ 18 w 10019"/>
              <a:gd name="connsiteY246" fmla="*/ 5229 h 10078"/>
              <a:gd name="connsiteX247" fmla="*/ 137 w 10019"/>
              <a:gd name="connsiteY247" fmla="*/ 5070 h 10078"/>
              <a:gd name="connsiteX248" fmla="*/ 202 w 10019"/>
              <a:gd name="connsiteY248" fmla="*/ 4992 h 10078"/>
              <a:gd name="connsiteX249" fmla="*/ 308 w 10019"/>
              <a:gd name="connsiteY249" fmla="*/ 4796 h 10078"/>
              <a:gd name="connsiteX250" fmla="*/ 464 w 10019"/>
              <a:gd name="connsiteY250" fmla="*/ 5308 h 10078"/>
              <a:gd name="connsiteX251" fmla="*/ 541 w 10019"/>
              <a:gd name="connsiteY251" fmla="*/ 6368 h 10078"/>
              <a:gd name="connsiteX252" fmla="*/ 749 w 10019"/>
              <a:gd name="connsiteY252" fmla="*/ 6526 h 10078"/>
              <a:gd name="connsiteX253" fmla="*/ 826 w 10019"/>
              <a:gd name="connsiteY253" fmla="*/ 6840 h 10078"/>
              <a:gd name="connsiteX254" fmla="*/ 937 w 10019"/>
              <a:gd name="connsiteY254" fmla="*/ 7430 h 10078"/>
              <a:gd name="connsiteX255" fmla="*/ 1064 w 10019"/>
              <a:gd name="connsiteY255" fmla="*/ 6840 h 10078"/>
              <a:gd name="connsiteX256" fmla="*/ 1174 w 10019"/>
              <a:gd name="connsiteY256" fmla="*/ 7115 h 10078"/>
              <a:gd name="connsiteX257" fmla="*/ 1301 w 10019"/>
              <a:gd name="connsiteY257" fmla="*/ 7272 h 10078"/>
              <a:gd name="connsiteX258" fmla="*/ 1493 w 10019"/>
              <a:gd name="connsiteY258" fmla="*/ 6958 h 10078"/>
              <a:gd name="connsiteX259" fmla="*/ 1558 w 10019"/>
              <a:gd name="connsiteY259" fmla="*/ 7823 h 10078"/>
              <a:gd name="connsiteX260" fmla="*/ 1636 w 10019"/>
              <a:gd name="connsiteY260" fmla="*/ 8215 h 10078"/>
              <a:gd name="connsiteX261" fmla="*/ 1701 w 10019"/>
              <a:gd name="connsiteY261" fmla="*/ 7941 h 10078"/>
              <a:gd name="connsiteX262" fmla="*/ 1771 w 10019"/>
              <a:gd name="connsiteY262" fmla="*/ 8097 h 10078"/>
              <a:gd name="connsiteX263" fmla="*/ 1905 w 10019"/>
              <a:gd name="connsiteY263" fmla="*/ 7704 h 10078"/>
              <a:gd name="connsiteX264" fmla="*/ 2015 w 10019"/>
              <a:gd name="connsiteY264" fmla="*/ 6958 h 10078"/>
              <a:gd name="connsiteX265" fmla="*/ 2068 w 10019"/>
              <a:gd name="connsiteY265" fmla="*/ 7508 h 10078"/>
              <a:gd name="connsiteX266" fmla="*/ 2183 w 10019"/>
              <a:gd name="connsiteY266" fmla="*/ 6801 h 10078"/>
              <a:gd name="connsiteX267" fmla="*/ 2195 w 10019"/>
              <a:gd name="connsiteY267" fmla="*/ 6919 h 10078"/>
              <a:gd name="connsiteX268" fmla="*/ 2310 w 10019"/>
              <a:gd name="connsiteY268" fmla="*/ 7626 h 10078"/>
              <a:gd name="connsiteX269" fmla="*/ 2383 w 10019"/>
              <a:gd name="connsiteY269" fmla="*/ 8373 h 10078"/>
              <a:gd name="connsiteX270" fmla="*/ 2424 w 10019"/>
              <a:gd name="connsiteY270" fmla="*/ 8805 h 10078"/>
              <a:gd name="connsiteX271" fmla="*/ 2449 w 10019"/>
              <a:gd name="connsiteY271" fmla="*/ 8962 h 10078"/>
              <a:gd name="connsiteX272" fmla="*/ 2469 w 10019"/>
              <a:gd name="connsiteY272" fmla="*/ 9159 h 10078"/>
              <a:gd name="connsiteX273" fmla="*/ 2543 w 10019"/>
              <a:gd name="connsiteY273" fmla="*/ 9041 h 10078"/>
              <a:gd name="connsiteX274" fmla="*/ 2555 w 10019"/>
              <a:gd name="connsiteY274" fmla="*/ 8844 h 10078"/>
              <a:gd name="connsiteX275" fmla="*/ 2579 w 10019"/>
              <a:gd name="connsiteY275" fmla="*/ 9119 h 10078"/>
              <a:gd name="connsiteX276" fmla="*/ 2612 w 10019"/>
              <a:gd name="connsiteY276" fmla="*/ 9041 h 10078"/>
              <a:gd name="connsiteX277" fmla="*/ 2628 w 10019"/>
              <a:gd name="connsiteY277" fmla="*/ 8766 h 10078"/>
              <a:gd name="connsiteX278" fmla="*/ 2661 w 10019"/>
              <a:gd name="connsiteY278" fmla="*/ 9041 h 10078"/>
              <a:gd name="connsiteX279" fmla="*/ 2673 w 10019"/>
              <a:gd name="connsiteY279" fmla="*/ 9198 h 10078"/>
              <a:gd name="connsiteX280" fmla="*/ 2686 w 10019"/>
              <a:gd name="connsiteY280" fmla="*/ 9041 h 10078"/>
              <a:gd name="connsiteX281" fmla="*/ 2731 w 10019"/>
              <a:gd name="connsiteY281" fmla="*/ 9119 h 10078"/>
              <a:gd name="connsiteX282" fmla="*/ 2735 w 10019"/>
              <a:gd name="connsiteY282" fmla="*/ 9041 h 10078"/>
              <a:gd name="connsiteX283" fmla="*/ 2763 w 10019"/>
              <a:gd name="connsiteY283" fmla="*/ 9198 h 10078"/>
              <a:gd name="connsiteX284" fmla="*/ 2833 w 10019"/>
              <a:gd name="connsiteY284" fmla="*/ 8923 h 10078"/>
              <a:gd name="connsiteX285" fmla="*/ 2845 w 10019"/>
              <a:gd name="connsiteY285" fmla="*/ 8766 h 10078"/>
              <a:gd name="connsiteX286" fmla="*/ 2857 w 10019"/>
              <a:gd name="connsiteY286" fmla="*/ 8766 h 10078"/>
              <a:gd name="connsiteX287" fmla="*/ 2886 w 10019"/>
              <a:gd name="connsiteY287" fmla="*/ 8608 h 10078"/>
              <a:gd name="connsiteX288" fmla="*/ 2902 w 10019"/>
              <a:gd name="connsiteY288" fmla="*/ 8608 h 10078"/>
              <a:gd name="connsiteX289" fmla="*/ 2947 w 10019"/>
              <a:gd name="connsiteY289" fmla="*/ 8490 h 10078"/>
              <a:gd name="connsiteX290" fmla="*/ 2964 w 10019"/>
              <a:gd name="connsiteY290" fmla="*/ 8412 h 10078"/>
              <a:gd name="connsiteX291" fmla="*/ 2996 w 10019"/>
              <a:gd name="connsiteY291" fmla="*/ 8137 h 10078"/>
              <a:gd name="connsiteX292" fmla="*/ 3013 w 10019"/>
              <a:gd name="connsiteY292" fmla="*/ 8137 h 10078"/>
              <a:gd name="connsiteX293" fmla="*/ 3045 w 10019"/>
              <a:gd name="connsiteY293" fmla="*/ 8137 h 10078"/>
              <a:gd name="connsiteX294" fmla="*/ 3070 w 10019"/>
              <a:gd name="connsiteY294" fmla="*/ 8255 h 10078"/>
              <a:gd name="connsiteX295" fmla="*/ 3103 w 10019"/>
              <a:gd name="connsiteY295" fmla="*/ 8255 h 10078"/>
              <a:gd name="connsiteX296" fmla="*/ 3131 w 10019"/>
              <a:gd name="connsiteY296" fmla="*/ 8333 h 10078"/>
              <a:gd name="connsiteX297" fmla="*/ 3204 w 10019"/>
              <a:gd name="connsiteY297" fmla="*/ 8137 h 10078"/>
              <a:gd name="connsiteX298" fmla="*/ 3237 w 10019"/>
              <a:gd name="connsiteY298" fmla="*/ 8255 h 10078"/>
              <a:gd name="connsiteX299" fmla="*/ 3265 w 10019"/>
              <a:gd name="connsiteY299" fmla="*/ 7901 h 10078"/>
              <a:gd name="connsiteX300" fmla="*/ 3331 w 10019"/>
              <a:gd name="connsiteY300" fmla="*/ 8333 h 10078"/>
              <a:gd name="connsiteX301" fmla="*/ 3331 w 10019"/>
              <a:gd name="connsiteY301" fmla="*/ 8255 h 10078"/>
              <a:gd name="connsiteX302" fmla="*/ 3327 w 10019"/>
              <a:gd name="connsiteY302" fmla="*/ 8137 h 10078"/>
              <a:gd name="connsiteX303" fmla="*/ 3376 w 10019"/>
              <a:gd name="connsiteY303" fmla="*/ 7979 h 10078"/>
              <a:gd name="connsiteX304" fmla="*/ 3380 w 10019"/>
              <a:gd name="connsiteY304" fmla="*/ 8059 h 10078"/>
              <a:gd name="connsiteX305" fmla="*/ 3396 w 10019"/>
              <a:gd name="connsiteY305" fmla="*/ 7823 h 10078"/>
              <a:gd name="connsiteX306" fmla="*/ 3478 w 10019"/>
              <a:gd name="connsiteY306" fmla="*/ 8176 h 10078"/>
              <a:gd name="connsiteX307" fmla="*/ 3490 w 10019"/>
              <a:gd name="connsiteY307" fmla="*/ 9159 h 10078"/>
              <a:gd name="connsiteX308" fmla="*/ 3535 w 10019"/>
              <a:gd name="connsiteY308" fmla="*/ 8608 h 10078"/>
              <a:gd name="connsiteX309" fmla="*/ 3654 w 10019"/>
              <a:gd name="connsiteY309" fmla="*/ 8883 h 10078"/>
              <a:gd name="connsiteX310" fmla="*/ 3731 w 10019"/>
              <a:gd name="connsiteY310" fmla="*/ 8726 h 10078"/>
              <a:gd name="connsiteX311" fmla="*/ 3748 w 10019"/>
              <a:gd name="connsiteY311" fmla="*/ 8608 h 10078"/>
              <a:gd name="connsiteX312" fmla="*/ 3760 w 10019"/>
              <a:gd name="connsiteY312" fmla="*/ 8608 h 10078"/>
              <a:gd name="connsiteX313" fmla="*/ 3764 w 10019"/>
              <a:gd name="connsiteY313" fmla="*/ 8726 h 10078"/>
              <a:gd name="connsiteX314" fmla="*/ 3780 w 10019"/>
              <a:gd name="connsiteY314" fmla="*/ 8608 h 10078"/>
              <a:gd name="connsiteX315" fmla="*/ 3780 w 10019"/>
              <a:gd name="connsiteY315" fmla="*/ 8726 h 10078"/>
              <a:gd name="connsiteX316" fmla="*/ 3821 w 10019"/>
              <a:gd name="connsiteY316" fmla="*/ 8726 h 10078"/>
              <a:gd name="connsiteX317" fmla="*/ 3842 w 10019"/>
              <a:gd name="connsiteY317" fmla="*/ 8883 h 10078"/>
              <a:gd name="connsiteX318" fmla="*/ 3854 w 10019"/>
              <a:gd name="connsiteY318" fmla="*/ 8726 h 10078"/>
              <a:gd name="connsiteX319" fmla="*/ 3870 w 10019"/>
              <a:gd name="connsiteY319" fmla="*/ 9081 h 10078"/>
              <a:gd name="connsiteX320" fmla="*/ 3874 w 10019"/>
              <a:gd name="connsiteY320" fmla="*/ 9081 h 10078"/>
              <a:gd name="connsiteX321" fmla="*/ 3887 w 10019"/>
              <a:gd name="connsiteY321" fmla="*/ 8962 h 10078"/>
              <a:gd name="connsiteX322" fmla="*/ 3903 w 10019"/>
              <a:gd name="connsiteY322" fmla="*/ 9081 h 10078"/>
              <a:gd name="connsiteX323" fmla="*/ 3915 w 10019"/>
              <a:gd name="connsiteY323" fmla="*/ 8962 h 10078"/>
              <a:gd name="connsiteX324" fmla="*/ 3915 w 10019"/>
              <a:gd name="connsiteY324" fmla="*/ 9081 h 10078"/>
              <a:gd name="connsiteX325" fmla="*/ 3977 w 10019"/>
              <a:gd name="connsiteY325" fmla="*/ 9081 h 10078"/>
              <a:gd name="connsiteX326" fmla="*/ 3993 w 10019"/>
              <a:gd name="connsiteY326" fmla="*/ 9237 h 10078"/>
              <a:gd name="connsiteX327" fmla="*/ 4009 w 10019"/>
              <a:gd name="connsiteY327" fmla="*/ 9159 h 10078"/>
              <a:gd name="connsiteX328" fmla="*/ 4067 w 10019"/>
              <a:gd name="connsiteY328" fmla="*/ 9081 h 10078"/>
              <a:gd name="connsiteX329" fmla="*/ 4087 w 10019"/>
              <a:gd name="connsiteY329" fmla="*/ 8962 h 10078"/>
              <a:gd name="connsiteX330" fmla="*/ 4095 w 10019"/>
              <a:gd name="connsiteY330" fmla="*/ 9081 h 10078"/>
              <a:gd name="connsiteX331" fmla="*/ 4103 w 10019"/>
              <a:gd name="connsiteY331" fmla="*/ 9081 h 10078"/>
              <a:gd name="connsiteX332" fmla="*/ 4120 w 10019"/>
              <a:gd name="connsiteY332" fmla="*/ 9159 h 10078"/>
              <a:gd name="connsiteX333" fmla="*/ 4144 w 10019"/>
              <a:gd name="connsiteY333" fmla="*/ 8962 h 10078"/>
              <a:gd name="connsiteX334" fmla="*/ 4161 w 10019"/>
              <a:gd name="connsiteY334" fmla="*/ 9159 h 10078"/>
              <a:gd name="connsiteX335" fmla="*/ 4173 w 10019"/>
              <a:gd name="connsiteY335" fmla="*/ 8883 h 10078"/>
              <a:gd name="connsiteX336" fmla="*/ 4177 w 10019"/>
              <a:gd name="connsiteY336" fmla="*/ 8805 h 10078"/>
              <a:gd name="connsiteX337" fmla="*/ 4185 w 10019"/>
              <a:gd name="connsiteY337" fmla="*/ 8648 h 10078"/>
              <a:gd name="connsiteX338" fmla="*/ 4206 w 10019"/>
              <a:gd name="connsiteY338" fmla="*/ 8805 h 10078"/>
              <a:gd name="connsiteX339" fmla="*/ 4230 w 10019"/>
              <a:gd name="connsiteY339" fmla="*/ 9159 h 10078"/>
              <a:gd name="connsiteX340" fmla="*/ 4300 w 10019"/>
              <a:gd name="connsiteY340" fmla="*/ 9081 h 10078"/>
              <a:gd name="connsiteX341" fmla="*/ 4349 w 10019"/>
              <a:gd name="connsiteY341" fmla="*/ 8648 h 10078"/>
              <a:gd name="connsiteX342" fmla="*/ 4405 w 10019"/>
              <a:gd name="connsiteY342" fmla="*/ 9159 h 10078"/>
              <a:gd name="connsiteX343" fmla="*/ 4585 w 10019"/>
              <a:gd name="connsiteY343" fmla="*/ 8844 h 10078"/>
              <a:gd name="connsiteX344" fmla="*/ 4687 w 10019"/>
              <a:gd name="connsiteY344" fmla="*/ 10063 h 10078"/>
              <a:gd name="connsiteX345" fmla="*/ 4765 w 10019"/>
              <a:gd name="connsiteY345" fmla="*/ 9827 h 10078"/>
              <a:gd name="connsiteX346" fmla="*/ 4797 w 10019"/>
              <a:gd name="connsiteY346" fmla="*/ 9827 h 10078"/>
              <a:gd name="connsiteX347" fmla="*/ 4895 w 10019"/>
              <a:gd name="connsiteY347" fmla="*/ 9827 h 10078"/>
              <a:gd name="connsiteX348" fmla="*/ 4949 w 10019"/>
              <a:gd name="connsiteY348" fmla="*/ 9827 h 10078"/>
              <a:gd name="connsiteX349" fmla="*/ 4989 w 10019"/>
              <a:gd name="connsiteY349" fmla="*/ 9277 h 10078"/>
              <a:gd name="connsiteX350" fmla="*/ 4998 w 10019"/>
              <a:gd name="connsiteY350" fmla="*/ 9237 h 10078"/>
              <a:gd name="connsiteX351" fmla="*/ 5044 w 10019"/>
              <a:gd name="connsiteY351" fmla="*/ 9827 h 10078"/>
              <a:gd name="connsiteX352" fmla="*/ 5170 w 10019"/>
              <a:gd name="connsiteY352" fmla="*/ 9590 h 10078"/>
              <a:gd name="connsiteX353" fmla="*/ 5195 w 10019"/>
              <a:gd name="connsiteY353" fmla="*/ 9827 h 10078"/>
              <a:gd name="connsiteX354" fmla="*/ 5244 w 10019"/>
              <a:gd name="connsiteY354" fmla="*/ 9237 h 10078"/>
              <a:gd name="connsiteX355" fmla="*/ 5248 w 10019"/>
              <a:gd name="connsiteY355" fmla="*/ 9198 h 10078"/>
              <a:gd name="connsiteX356" fmla="*/ 5285 w 10019"/>
              <a:gd name="connsiteY356" fmla="*/ 9670 h 10078"/>
              <a:gd name="connsiteX357" fmla="*/ 5358 w 10019"/>
              <a:gd name="connsiteY357" fmla="*/ 9355 h 10078"/>
              <a:gd name="connsiteX358" fmla="*/ 5420 w 10019"/>
              <a:gd name="connsiteY358" fmla="*/ 9748 h 10078"/>
              <a:gd name="connsiteX359" fmla="*/ 5383 w 10019"/>
              <a:gd name="connsiteY359" fmla="*/ 9159 h 10078"/>
              <a:gd name="connsiteX360" fmla="*/ 5489 w 10019"/>
              <a:gd name="connsiteY360" fmla="*/ 9041 h 10078"/>
              <a:gd name="connsiteX361" fmla="*/ 5518 w 10019"/>
              <a:gd name="connsiteY361" fmla="*/ 8726 h 10078"/>
              <a:gd name="connsiteX362" fmla="*/ 5542 w 10019"/>
              <a:gd name="connsiteY362" fmla="*/ 8648 h 10078"/>
              <a:gd name="connsiteX363" fmla="*/ 5555 w 10019"/>
              <a:gd name="connsiteY363" fmla="*/ 8608 h 10078"/>
              <a:gd name="connsiteX364" fmla="*/ 5579 w 10019"/>
              <a:gd name="connsiteY364" fmla="*/ 8570 h 10078"/>
              <a:gd name="connsiteX365" fmla="*/ 5591 w 10019"/>
              <a:gd name="connsiteY365" fmla="*/ 8608 h 10078"/>
              <a:gd name="connsiteX366" fmla="*/ 5604 w 10019"/>
              <a:gd name="connsiteY366" fmla="*/ 8726 h 10078"/>
              <a:gd name="connsiteX367" fmla="*/ 5604 w 10019"/>
              <a:gd name="connsiteY367" fmla="*/ 8648 h 10078"/>
              <a:gd name="connsiteX368" fmla="*/ 5648 w 10019"/>
              <a:gd name="connsiteY368" fmla="*/ 8844 h 10078"/>
              <a:gd name="connsiteX369" fmla="*/ 5742 w 10019"/>
              <a:gd name="connsiteY369" fmla="*/ 9512 h 10078"/>
              <a:gd name="connsiteX370" fmla="*/ 5750 w 10019"/>
              <a:gd name="connsiteY370" fmla="*/ 8923 h 10078"/>
              <a:gd name="connsiteX371" fmla="*/ 5779 w 10019"/>
              <a:gd name="connsiteY371" fmla="*/ 8844 h 10078"/>
              <a:gd name="connsiteX372" fmla="*/ 5787 w 10019"/>
              <a:gd name="connsiteY372" fmla="*/ 8294 h 10078"/>
              <a:gd name="connsiteX373" fmla="*/ 5803 w 10019"/>
              <a:gd name="connsiteY373" fmla="*/ 8452 h 10078"/>
              <a:gd name="connsiteX374" fmla="*/ 5832 w 10019"/>
              <a:gd name="connsiteY374" fmla="*/ 8373 h 10078"/>
              <a:gd name="connsiteX375" fmla="*/ 5918 w 10019"/>
              <a:gd name="connsiteY375" fmla="*/ 8452 h 10078"/>
              <a:gd name="connsiteX376" fmla="*/ 5930 w 10019"/>
              <a:gd name="connsiteY376" fmla="*/ 8726 h 10078"/>
              <a:gd name="connsiteX377" fmla="*/ 5991 w 10019"/>
              <a:gd name="connsiteY377" fmla="*/ 9001 h 10078"/>
              <a:gd name="connsiteX378" fmla="*/ 6007 w 10019"/>
              <a:gd name="connsiteY378" fmla="*/ 9001 h 10078"/>
              <a:gd name="connsiteX379" fmla="*/ 6044 w 10019"/>
              <a:gd name="connsiteY379" fmla="*/ 9159 h 10078"/>
              <a:gd name="connsiteX380" fmla="*/ 6077 w 10019"/>
              <a:gd name="connsiteY380" fmla="*/ 9159 h 10078"/>
              <a:gd name="connsiteX381" fmla="*/ 6110 w 10019"/>
              <a:gd name="connsiteY381" fmla="*/ 9237 h 10078"/>
              <a:gd name="connsiteX382" fmla="*/ 6130 w 10019"/>
              <a:gd name="connsiteY382" fmla="*/ 9355 h 10078"/>
              <a:gd name="connsiteX383" fmla="*/ 6228 w 10019"/>
              <a:gd name="connsiteY383" fmla="*/ 9081 h 10078"/>
              <a:gd name="connsiteX384" fmla="*/ 6249 w 10019"/>
              <a:gd name="connsiteY384" fmla="*/ 8726 h 10078"/>
              <a:gd name="connsiteX385" fmla="*/ 6281 w 10019"/>
              <a:gd name="connsiteY385" fmla="*/ 8883 h 10078"/>
              <a:gd name="connsiteX386" fmla="*/ 6298 w 10019"/>
              <a:gd name="connsiteY386" fmla="*/ 9001 h 10078"/>
              <a:gd name="connsiteX387" fmla="*/ 6310 w 10019"/>
              <a:gd name="connsiteY387" fmla="*/ 8883 h 10078"/>
              <a:gd name="connsiteX388" fmla="*/ 6343 w 10019"/>
              <a:gd name="connsiteY388" fmla="*/ 9001 h 10078"/>
              <a:gd name="connsiteX389" fmla="*/ 6367 w 10019"/>
              <a:gd name="connsiteY389" fmla="*/ 9159 h 10078"/>
              <a:gd name="connsiteX390" fmla="*/ 6375 w 10019"/>
              <a:gd name="connsiteY390" fmla="*/ 9081 h 10078"/>
              <a:gd name="connsiteX391" fmla="*/ 6404 w 10019"/>
              <a:gd name="connsiteY391" fmla="*/ 9434 h 10078"/>
              <a:gd name="connsiteX392" fmla="*/ 6445 w 10019"/>
              <a:gd name="connsiteY392" fmla="*/ 9237 h 10078"/>
              <a:gd name="connsiteX393" fmla="*/ 6494 w 10019"/>
              <a:gd name="connsiteY393" fmla="*/ 9355 h 10078"/>
              <a:gd name="connsiteX394" fmla="*/ 6580 w 10019"/>
              <a:gd name="connsiteY394" fmla="*/ 8805 h 10078"/>
              <a:gd name="connsiteX395" fmla="*/ 6604 w 10019"/>
              <a:gd name="connsiteY395" fmla="*/ 9001 h 10078"/>
              <a:gd name="connsiteX396" fmla="*/ 6641 w 10019"/>
              <a:gd name="connsiteY396" fmla="*/ 9434 h 10078"/>
              <a:gd name="connsiteX397" fmla="*/ 6674 w 10019"/>
              <a:gd name="connsiteY397" fmla="*/ 9434 h 10078"/>
              <a:gd name="connsiteX398" fmla="*/ 6674 w 10019"/>
              <a:gd name="connsiteY398" fmla="*/ 9355 h 10078"/>
              <a:gd name="connsiteX399" fmla="*/ 6707 w 10019"/>
              <a:gd name="connsiteY399" fmla="*/ 9355 h 10078"/>
              <a:gd name="connsiteX400" fmla="*/ 6719 w 10019"/>
              <a:gd name="connsiteY400" fmla="*/ 9355 h 10078"/>
              <a:gd name="connsiteX401" fmla="*/ 6723 w 10019"/>
              <a:gd name="connsiteY401" fmla="*/ 9237 h 10078"/>
              <a:gd name="connsiteX402" fmla="*/ 6739 w 10019"/>
              <a:gd name="connsiteY402" fmla="*/ 9355 h 10078"/>
              <a:gd name="connsiteX403" fmla="*/ 6764 w 10019"/>
              <a:gd name="connsiteY403" fmla="*/ 9237 h 10078"/>
              <a:gd name="connsiteX404" fmla="*/ 6939 w 10019"/>
              <a:gd name="connsiteY404" fmla="*/ 9237 h 10078"/>
              <a:gd name="connsiteX405" fmla="*/ 6967 w 10019"/>
              <a:gd name="connsiteY405" fmla="*/ 8648 h 10078"/>
              <a:gd name="connsiteX406" fmla="*/ 7012 w 10019"/>
              <a:gd name="connsiteY406" fmla="*/ 8570 h 10078"/>
              <a:gd name="connsiteX407" fmla="*/ 7045 w 10019"/>
              <a:gd name="connsiteY407" fmla="*/ 8373 h 10078"/>
              <a:gd name="connsiteX408" fmla="*/ 7049 w 10019"/>
              <a:gd name="connsiteY408" fmla="*/ 8294 h 10078"/>
              <a:gd name="connsiteX409" fmla="*/ 7131 w 10019"/>
              <a:gd name="connsiteY409" fmla="*/ 8333 h 10078"/>
              <a:gd name="connsiteX410" fmla="*/ 7151 w 10019"/>
              <a:gd name="connsiteY410" fmla="*/ 8373 h 10078"/>
              <a:gd name="connsiteX411" fmla="*/ 7192 w 10019"/>
              <a:gd name="connsiteY411" fmla="*/ 8294 h 10078"/>
              <a:gd name="connsiteX412" fmla="*/ 7196 w 10019"/>
              <a:gd name="connsiteY412" fmla="*/ 8294 h 10078"/>
              <a:gd name="connsiteX413" fmla="*/ 7196 w 10019"/>
              <a:gd name="connsiteY413" fmla="*/ 8215 h 10078"/>
              <a:gd name="connsiteX414" fmla="*/ 7253 w 10019"/>
              <a:gd name="connsiteY414" fmla="*/ 8097 h 10078"/>
              <a:gd name="connsiteX415" fmla="*/ 7290 w 10019"/>
              <a:gd name="connsiteY415" fmla="*/ 8097 h 10078"/>
              <a:gd name="connsiteX416" fmla="*/ 7327 w 10019"/>
              <a:gd name="connsiteY416" fmla="*/ 8176 h 10078"/>
              <a:gd name="connsiteX417" fmla="*/ 7347 w 10019"/>
              <a:gd name="connsiteY417" fmla="*/ 8412 h 10078"/>
              <a:gd name="connsiteX418" fmla="*/ 7380 w 10019"/>
              <a:gd name="connsiteY418" fmla="*/ 8097 h 10078"/>
              <a:gd name="connsiteX419" fmla="*/ 7515 w 10019"/>
              <a:gd name="connsiteY419" fmla="*/ 7666 h 10078"/>
              <a:gd name="connsiteX420" fmla="*/ 7580 w 10019"/>
              <a:gd name="connsiteY420" fmla="*/ 7744 h 10078"/>
              <a:gd name="connsiteX421" fmla="*/ 7630 w 10019"/>
              <a:gd name="connsiteY421" fmla="*/ 7508 h 10078"/>
              <a:gd name="connsiteX422" fmla="*/ 7638 w 10019"/>
              <a:gd name="connsiteY422" fmla="*/ 7469 h 10078"/>
              <a:gd name="connsiteX423" fmla="*/ 7711 w 10019"/>
              <a:gd name="connsiteY423" fmla="*/ 7626 h 10078"/>
              <a:gd name="connsiteX424" fmla="*/ 7752 w 10019"/>
              <a:gd name="connsiteY424" fmla="*/ 7390 h 10078"/>
              <a:gd name="connsiteX425" fmla="*/ 7801 w 10019"/>
              <a:gd name="connsiteY425" fmla="*/ 7626 h 10078"/>
              <a:gd name="connsiteX426" fmla="*/ 7863 w 10019"/>
              <a:gd name="connsiteY426" fmla="*/ 7351 h 10078"/>
              <a:gd name="connsiteX427" fmla="*/ 7903 w 10019"/>
              <a:gd name="connsiteY427" fmla="*/ 6958 h 10078"/>
              <a:gd name="connsiteX428" fmla="*/ 7932 w 10019"/>
              <a:gd name="connsiteY428" fmla="*/ 7075 h 10078"/>
              <a:gd name="connsiteX429" fmla="*/ 7965 w 10019"/>
              <a:gd name="connsiteY429" fmla="*/ 6722 h 10078"/>
              <a:gd name="connsiteX430" fmla="*/ 8018 w 10019"/>
              <a:gd name="connsiteY430" fmla="*/ 6447 h 10078"/>
              <a:gd name="connsiteX431" fmla="*/ 8071 w 10019"/>
              <a:gd name="connsiteY431" fmla="*/ 6447 h 10078"/>
              <a:gd name="connsiteX432" fmla="*/ 8116 w 10019"/>
              <a:gd name="connsiteY432" fmla="*/ 6172 h 10078"/>
              <a:gd name="connsiteX433" fmla="*/ 8201 w 10019"/>
              <a:gd name="connsiteY433" fmla="*/ 5504 h 10078"/>
              <a:gd name="connsiteX434" fmla="*/ 8229 w 10019"/>
              <a:gd name="connsiteY434" fmla="*/ 5661 h 10078"/>
              <a:gd name="connsiteX435" fmla="*/ 8262 w 10019"/>
              <a:gd name="connsiteY435" fmla="*/ 5308 h 10078"/>
              <a:gd name="connsiteX436" fmla="*/ 8303 w 10019"/>
              <a:gd name="connsiteY436" fmla="*/ 5308 h 10078"/>
              <a:gd name="connsiteX437" fmla="*/ 8409 w 10019"/>
              <a:gd name="connsiteY437" fmla="*/ 5032 h 10078"/>
              <a:gd name="connsiteX438" fmla="*/ 8471 w 10019"/>
              <a:gd name="connsiteY438" fmla="*/ 4756 h 10078"/>
              <a:gd name="connsiteX439" fmla="*/ 8487 w 10019"/>
              <a:gd name="connsiteY439" fmla="*/ 4914 h 10078"/>
              <a:gd name="connsiteX440" fmla="*/ 8503 w 10019"/>
              <a:gd name="connsiteY440" fmla="*/ 4874 h 10078"/>
              <a:gd name="connsiteX441" fmla="*/ 8528 w 10019"/>
              <a:gd name="connsiteY441" fmla="*/ 4914 h 10078"/>
              <a:gd name="connsiteX442" fmla="*/ 8552 w 10019"/>
              <a:gd name="connsiteY442" fmla="*/ 4599 h 10078"/>
              <a:gd name="connsiteX443" fmla="*/ 8610 w 10019"/>
              <a:gd name="connsiteY443" fmla="*/ 4599 h 10078"/>
              <a:gd name="connsiteX444" fmla="*/ 8610 w 10019"/>
              <a:gd name="connsiteY444" fmla="*/ 4442 h 10078"/>
              <a:gd name="connsiteX445" fmla="*/ 8659 w 10019"/>
              <a:gd name="connsiteY445" fmla="*/ 4363 h 10078"/>
              <a:gd name="connsiteX446" fmla="*/ 8671 w 10019"/>
              <a:gd name="connsiteY446" fmla="*/ 4285 h 10078"/>
              <a:gd name="connsiteX447" fmla="*/ 8736 w 10019"/>
              <a:gd name="connsiteY447" fmla="*/ 4363 h 10078"/>
              <a:gd name="connsiteX448" fmla="*/ 8749 w 10019"/>
              <a:gd name="connsiteY448" fmla="*/ 4324 h 10078"/>
              <a:gd name="connsiteX449" fmla="*/ 8777 w 10019"/>
              <a:gd name="connsiteY449" fmla="*/ 4363 h 10078"/>
              <a:gd name="connsiteX450" fmla="*/ 8802 w 10019"/>
              <a:gd name="connsiteY450" fmla="*/ 4442 h 10078"/>
              <a:gd name="connsiteX451" fmla="*/ 8818 w 10019"/>
              <a:gd name="connsiteY451" fmla="*/ 4363 h 10078"/>
              <a:gd name="connsiteX452" fmla="*/ 8839 w 10019"/>
              <a:gd name="connsiteY452" fmla="*/ 4442 h 10078"/>
              <a:gd name="connsiteX453" fmla="*/ 8908 w 10019"/>
              <a:gd name="connsiteY453" fmla="*/ 4403 h 10078"/>
              <a:gd name="connsiteX454" fmla="*/ 8904 w 10019"/>
              <a:gd name="connsiteY454" fmla="*/ 4324 h 10078"/>
              <a:gd name="connsiteX455" fmla="*/ 8933 w 10019"/>
              <a:gd name="connsiteY455" fmla="*/ 4167 h 10078"/>
              <a:gd name="connsiteX456" fmla="*/ 8965 w 10019"/>
              <a:gd name="connsiteY456" fmla="*/ 4167 h 10078"/>
              <a:gd name="connsiteX457" fmla="*/ 8969 w 10019"/>
              <a:gd name="connsiteY457" fmla="*/ 4088 h 10078"/>
              <a:gd name="connsiteX458" fmla="*/ 8998 w 10019"/>
              <a:gd name="connsiteY458" fmla="*/ 4010 h 10078"/>
              <a:gd name="connsiteX459" fmla="*/ 9019 w 10019"/>
              <a:gd name="connsiteY459" fmla="*/ 4206 h 10078"/>
              <a:gd name="connsiteX460" fmla="*/ 9043 w 10019"/>
              <a:gd name="connsiteY460" fmla="*/ 4324 h 10078"/>
              <a:gd name="connsiteX461" fmla="*/ 9100 w 10019"/>
              <a:gd name="connsiteY461" fmla="*/ 4285 h 10078"/>
              <a:gd name="connsiteX462" fmla="*/ 9137 w 10019"/>
              <a:gd name="connsiteY462" fmla="*/ 4403 h 10078"/>
              <a:gd name="connsiteX463" fmla="*/ 9149 w 10019"/>
              <a:gd name="connsiteY463" fmla="*/ 4324 h 10078"/>
              <a:gd name="connsiteX464" fmla="*/ 9198 w 10019"/>
              <a:gd name="connsiteY464" fmla="*/ 4599 h 10078"/>
              <a:gd name="connsiteX465" fmla="*/ 9243 w 10019"/>
              <a:gd name="connsiteY465" fmla="*/ 4442 h 10078"/>
              <a:gd name="connsiteX466" fmla="*/ 9247 w 10019"/>
              <a:gd name="connsiteY466" fmla="*/ 4324 h 10078"/>
              <a:gd name="connsiteX467" fmla="*/ 9288 w 10019"/>
              <a:gd name="connsiteY467" fmla="*/ 3970 h 10078"/>
              <a:gd name="connsiteX468" fmla="*/ 9333 w 10019"/>
              <a:gd name="connsiteY468" fmla="*/ 4128 h 10078"/>
              <a:gd name="connsiteX469" fmla="*/ 9366 w 10019"/>
              <a:gd name="connsiteY469" fmla="*/ 4049 h 10078"/>
              <a:gd name="connsiteX470" fmla="*/ 9391 w 10019"/>
              <a:gd name="connsiteY470" fmla="*/ 4167 h 10078"/>
              <a:gd name="connsiteX471" fmla="*/ 9435 w 10019"/>
              <a:gd name="connsiteY471" fmla="*/ 4245 h 10078"/>
              <a:gd name="connsiteX472" fmla="*/ 9512 w 10019"/>
              <a:gd name="connsiteY472" fmla="*/ 4245 h 10078"/>
              <a:gd name="connsiteX473" fmla="*/ 9520 w 10019"/>
              <a:gd name="connsiteY473" fmla="*/ 4049 h 10078"/>
              <a:gd name="connsiteX474" fmla="*/ 9668 w 10019"/>
              <a:gd name="connsiteY474" fmla="*/ 4363 h 10078"/>
              <a:gd name="connsiteX475" fmla="*/ 9737 w 10019"/>
              <a:gd name="connsiteY475" fmla="*/ 4521 h 10078"/>
              <a:gd name="connsiteX476" fmla="*/ 9749 w 10019"/>
              <a:gd name="connsiteY476" fmla="*/ 4599 h 10078"/>
              <a:gd name="connsiteX477" fmla="*/ 9766 w 10019"/>
              <a:gd name="connsiteY477" fmla="*/ 4796 h 10078"/>
              <a:gd name="connsiteX478" fmla="*/ 9823 w 10019"/>
              <a:gd name="connsiteY478" fmla="*/ 5189 h 10078"/>
              <a:gd name="connsiteX479" fmla="*/ 9860 w 10019"/>
              <a:gd name="connsiteY479" fmla="*/ 5189 h 10078"/>
              <a:gd name="connsiteX480" fmla="*/ 9884 w 10019"/>
              <a:gd name="connsiteY480" fmla="*/ 5308 h 10078"/>
              <a:gd name="connsiteX481" fmla="*/ 9921 w 10019"/>
              <a:gd name="connsiteY481" fmla="*/ 5582 h 10078"/>
              <a:gd name="connsiteX482" fmla="*/ 9958 w 10019"/>
              <a:gd name="connsiteY482" fmla="*/ 5779 h 10078"/>
              <a:gd name="connsiteX483" fmla="*/ 9962 w 10019"/>
              <a:gd name="connsiteY483" fmla="*/ 5818 h 10078"/>
              <a:gd name="connsiteX484" fmla="*/ 10017 w 10019"/>
              <a:gd name="connsiteY484" fmla="*/ 5975 h 10078"/>
              <a:gd name="connsiteX485" fmla="*/ 10013 w 10019"/>
              <a:gd name="connsiteY485" fmla="*/ 2381 h 10078"/>
              <a:gd name="connsiteX486" fmla="*/ 9982 w 10019"/>
              <a:gd name="connsiteY486" fmla="*/ 1809 h 10078"/>
              <a:gd name="connsiteX0" fmla="*/ 9985 w 10022"/>
              <a:gd name="connsiteY0" fmla="*/ 1809 h 10078"/>
              <a:gd name="connsiteX1" fmla="*/ 9949 w 10022"/>
              <a:gd name="connsiteY1" fmla="*/ 1613 h 10078"/>
              <a:gd name="connsiteX2" fmla="*/ 9920 w 10022"/>
              <a:gd name="connsiteY2" fmla="*/ 1613 h 10078"/>
              <a:gd name="connsiteX3" fmla="*/ 9900 w 10022"/>
              <a:gd name="connsiteY3" fmla="*/ 1455 h 10078"/>
              <a:gd name="connsiteX4" fmla="*/ 9875 w 10022"/>
              <a:gd name="connsiteY4" fmla="*/ 1377 h 10078"/>
              <a:gd name="connsiteX5" fmla="*/ 9867 w 10022"/>
              <a:gd name="connsiteY5" fmla="*/ 1180 h 10078"/>
              <a:gd name="connsiteX6" fmla="*/ 9842 w 10022"/>
              <a:gd name="connsiteY6" fmla="*/ 905 h 10078"/>
              <a:gd name="connsiteX7" fmla="*/ 9830 w 10022"/>
              <a:gd name="connsiteY7" fmla="*/ 1495 h 10078"/>
              <a:gd name="connsiteX8" fmla="*/ 9805 w 10022"/>
              <a:gd name="connsiteY8" fmla="*/ 1455 h 10078"/>
              <a:gd name="connsiteX9" fmla="*/ 9777 w 10022"/>
              <a:gd name="connsiteY9" fmla="*/ 1337 h 10078"/>
              <a:gd name="connsiteX10" fmla="*/ 9756 w 10022"/>
              <a:gd name="connsiteY10" fmla="*/ 1337 h 10078"/>
              <a:gd name="connsiteX11" fmla="*/ 9695 w 10022"/>
              <a:gd name="connsiteY11" fmla="*/ 1298 h 10078"/>
              <a:gd name="connsiteX12" fmla="*/ 9679 w 10022"/>
              <a:gd name="connsiteY12" fmla="*/ 1337 h 10078"/>
              <a:gd name="connsiteX13" fmla="*/ 9662 w 10022"/>
              <a:gd name="connsiteY13" fmla="*/ 1416 h 10078"/>
              <a:gd name="connsiteX14" fmla="*/ 9650 w 10022"/>
              <a:gd name="connsiteY14" fmla="*/ 1416 h 10078"/>
              <a:gd name="connsiteX15" fmla="*/ 9630 w 10022"/>
              <a:gd name="connsiteY15" fmla="*/ 1495 h 10078"/>
              <a:gd name="connsiteX16" fmla="*/ 9613 w 10022"/>
              <a:gd name="connsiteY16" fmla="*/ 1455 h 10078"/>
              <a:gd name="connsiteX17" fmla="*/ 9572 w 10022"/>
              <a:gd name="connsiteY17" fmla="*/ 1613 h 10078"/>
              <a:gd name="connsiteX18" fmla="*/ 9499 w 10022"/>
              <a:gd name="connsiteY18" fmla="*/ 1613 h 10078"/>
              <a:gd name="connsiteX19" fmla="*/ 9462 w 10022"/>
              <a:gd name="connsiteY19" fmla="*/ 1770 h 10078"/>
              <a:gd name="connsiteX20" fmla="*/ 9462 w 10022"/>
              <a:gd name="connsiteY20" fmla="*/ 1888 h 10078"/>
              <a:gd name="connsiteX21" fmla="*/ 9450 w 10022"/>
              <a:gd name="connsiteY21" fmla="*/ 1966 h 10078"/>
              <a:gd name="connsiteX22" fmla="*/ 9401 w 10022"/>
              <a:gd name="connsiteY22" fmla="*/ 1180 h 10078"/>
              <a:gd name="connsiteX23" fmla="*/ 9394 w 10022"/>
              <a:gd name="connsiteY23" fmla="*/ 1220 h 10078"/>
              <a:gd name="connsiteX24" fmla="*/ 9381 w 10022"/>
              <a:gd name="connsiteY24" fmla="*/ 1102 h 10078"/>
              <a:gd name="connsiteX25" fmla="*/ 9361 w 10022"/>
              <a:gd name="connsiteY25" fmla="*/ 1180 h 10078"/>
              <a:gd name="connsiteX26" fmla="*/ 9316 w 10022"/>
              <a:gd name="connsiteY26" fmla="*/ 1337 h 10078"/>
              <a:gd name="connsiteX27" fmla="*/ 9312 w 10022"/>
              <a:gd name="connsiteY27" fmla="*/ 1455 h 10078"/>
              <a:gd name="connsiteX28" fmla="*/ 9295 w 10022"/>
              <a:gd name="connsiteY28" fmla="*/ 1416 h 10078"/>
              <a:gd name="connsiteX29" fmla="*/ 9259 w 10022"/>
              <a:gd name="connsiteY29" fmla="*/ 1337 h 10078"/>
              <a:gd name="connsiteX30" fmla="*/ 9226 w 10022"/>
              <a:gd name="connsiteY30" fmla="*/ 1102 h 10078"/>
              <a:gd name="connsiteX31" fmla="*/ 9161 w 10022"/>
              <a:gd name="connsiteY31" fmla="*/ 1180 h 10078"/>
              <a:gd name="connsiteX32" fmla="*/ 9148 w 10022"/>
              <a:gd name="connsiteY32" fmla="*/ 1416 h 10078"/>
              <a:gd name="connsiteX33" fmla="*/ 9136 w 10022"/>
              <a:gd name="connsiteY33" fmla="*/ 1533 h 10078"/>
              <a:gd name="connsiteX34" fmla="*/ 9075 w 10022"/>
              <a:gd name="connsiteY34" fmla="*/ 1613 h 10078"/>
              <a:gd name="connsiteX35" fmla="*/ 9071 w 10022"/>
              <a:gd name="connsiteY35" fmla="*/ 1495 h 10078"/>
              <a:gd name="connsiteX36" fmla="*/ 9042 w 10022"/>
              <a:gd name="connsiteY36" fmla="*/ 1613 h 10078"/>
              <a:gd name="connsiteX37" fmla="*/ 9038 w 10022"/>
              <a:gd name="connsiteY37" fmla="*/ 1730 h 10078"/>
              <a:gd name="connsiteX38" fmla="*/ 9013 w 10022"/>
              <a:gd name="connsiteY38" fmla="*/ 1888 h 10078"/>
              <a:gd name="connsiteX39" fmla="*/ 9005 w 10022"/>
              <a:gd name="connsiteY39" fmla="*/ 2084 h 10078"/>
              <a:gd name="connsiteX40" fmla="*/ 8985 w 10022"/>
              <a:gd name="connsiteY40" fmla="*/ 2162 h 10078"/>
              <a:gd name="connsiteX41" fmla="*/ 8985 w 10022"/>
              <a:gd name="connsiteY41" fmla="*/ 2241 h 10078"/>
              <a:gd name="connsiteX42" fmla="*/ 8972 w 10022"/>
              <a:gd name="connsiteY42" fmla="*/ 2281 h 10078"/>
              <a:gd name="connsiteX43" fmla="*/ 8952 w 10022"/>
              <a:gd name="connsiteY43" fmla="*/ 2517 h 10078"/>
              <a:gd name="connsiteX44" fmla="*/ 8952 w 10022"/>
              <a:gd name="connsiteY44" fmla="*/ 2359 h 10078"/>
              <a:gd name="connsiteX45" fmla="*/ 8936 w 10022"/>
              <a:gd name="connsiteY45" fmla="*/ 2320 h 10078"/>
              <a:gd name="connsiteX46" fmla="*/ 8919 w 10022"/>
              <a:gd name="connsiteY46" fmla="*/ 2399 h 10078"/>
              <a:gd name="connsiteX47" fmla="*/ 8895 w 10022"/>
              <a:gd name="connsiteY47" fmla="*/ 2477 h 10078"/>
              <a:gd name="connsiteX48" fmla="*/ 8870 w 10022"/>
              <a:gd name="connsiteY48" fmla="*/ 2517 h 10078"/>
              <a:gd name="connsiteX49" fmla="*/ 8809 w 10022"/>
              <a:gd name="connsiteY49" fmla="*/ 2359 h 10078"/>
              <a:gd name="connsiteX50" fmla="*/ 8793 w 10022"/>
              <a:gd name="connsiteY50" fmla="*/ 2555 h 10078"/>
              <a:gd name="connsiteX51" fmla="*/ 8739 w 10022"/>
              <a:gd name="connsiteY51" fmla="*/ 2437 h 10078"/>
              <a:gd name="connsiteX52" fmla="*/ 8719 w 10022"/>
              <a:gd name="connsiteY52" fmla="*/ 2320 h 10078"/>
              <a:gd name="connsiteX53" fmla="*/ 8711 w 10022"/>
              <a:gd name="connsiteY53" fmla="*/ 2555 h 10078"/>
              <a:gd name="connsiteX54" fmla="*/ 8703 w 10022"/>
              <a:gd name="connsiteY54" fmla="*/ 2673 h 10078"/>
              <a:gd name="connsiteX55" fmla="*/ 8670 w 10022"/>
              <a:gd name="connsiteY55" fmla="*/ 2595 h 10078"/>
              <a:gd name="connsiteX56" fmla="*/ 8609 w 10022"/>
              <a:gd name="connsiteY56" fmla="*/ 2673 h 10078"/>
              <a:gd name="connsiteX57" fmla="*/ 8609 w 10022"/>
              <a:gd name="connsiteY57" fmla="*/ 2517 h 10078"/>
              <a:gd name="connsiteX58" fmla="*/ 8596 w 10022"/>
              <a:gd name="connsiteY58" fmla="*/ 2673 h 10078"/>
              <a:gd name="connsiteX59" fmla="*/ 8580 w 10022"/>
              <a:gd name="connsiteY59" fmla="*/ 2713 h 10078"/>
              <a:gd name="connsiteX60" fmla="*/ 8572 w 10022"/>
              <a:gd name="connsiteY60" fmla="*/ 3066 h 10078"/>
              <a:gd name="connsiteX61" fmla="*/ 8498 w 10022"/>
              <a:gd name="connsiteY61" fmla="*/ 2595 h 10078"/>
              <a:gd name="connsiteX62" fmla="*/ 8490 w 10022"/>
              <a:gd name="connsiteY62" fmla="*/ 2792 h 10078"/>
              <a:gd name="connsiteX63" fmla="*/ 8400 w 10022"/>
              <a:gd name="connsiteY63" fmla="*/ 2792 h 10078"/>
              <a:gd name="connsiteX64" fmla="*/ 8249 w 10022"/>
              <a:gd name="connsiteY64" fmla="*/ 3263 h 10078"/>
              <a:gd name="connsiteX65" fmla="*/ 8179 w 10022"/>
              <a:gd name="connsiteY65" fmla="*/ 3028 h 10078"/>
              <a:gd name="connsiteX66" fmla="*/ 8094 w 10022"/>
              <a:gd name="connsiteY66" fmla="*/ 3656 h 10078"/>
              <a:gd name="connsiteX67" fmla="*/ 7968 w 10022"/>
              <a:gd name="connsiteY67" fmla="*/ 4324 h 10078"/>
              <a:gd name="connsiteX68" fmla="*/ 7878 w 10022"/>
              <a:gd name="connsiteY68" fmla="*/ 4167 h 10078"/>
              <a:gd name="connsiteX69" fmla="*/ 7743 w 10022"/>
              <a:gd name="connsiteY69" fmla="*/ 4952 h 10078"/>
              <a:gd name="connsiteX70" fmla="*/ 7702 w 10022"/>
              <a:gd name="connsiteY70" fmla="*/ 4559 h 10078"/>
              <a:gd name="connsiteX71" fmla="*/ 7592 w 10022"/>
              <a:gd name="connsiteY71" fmla="*/ 5032 h 10078"/>
              <a:gd name="connsiteX72" fmla="*/ 7522 w 10022"/>
              <a:gd name="connsiteY72" fmla="*/ 4639 h 10078"/>
              <a:gd name="connsiteX73" fmla="*/ 7506 w 10022"/>
              <a:gd name="connsiteY73" fmla="*/ 5151 h 10078"/>
              <a:gd name="connsiteX74" fmla="*/ 7440 w 10022"/>
              <a:gd name="connsiteY74" fmla="*/ 5151 h 10078"/>
              <a:gd name="connsiteX75" fmla="*/ 7395 w 10022"/>
              <a:gd name="connsiteY75" fmla="*/ 5464 h 10078"/>
              <a:gd name="connsiteX76" fmla="*/ 7346 w 10022"/>
              <a:gd name="connsiteY76" fmla="*/ 5386 h 10078"/>
              <a:gd name="connsiteX77" fmla="*/ 7277 w 10022"/>
              <a:gd name="connsiteY77" fmla="*/ 5544 h 10078"/>
              <a:gd name="connsiteX78" fmla="*/ 7252 w 10022"/>
              <a:gd name="connsiteY78" fmla="*/ 5386 h 10078"/>
              <a:gd name="connsiteX79" fmla="*/ 7203 w 10022"/>
              <a:gd name="connsiteY79" fmla="*/ 5386 h 10078"/>
              <a:gd name="connsiteX80" fmla="*/ 7109 w 10022"/>
              <a:gd name="connsiteY80" fmla="*/ 5464 h 10078"/>
              <a:gd name="connsiteX81" fmla="*/ 7060 w 10022"/>
              <a:gd name="connsiteY81" fmla="*/ 6093 h 10078"/>
              <a:gd name="connsiteX82" fmla="*/ 7015 w 10022"/>
              <a:gd name="connsiteY82" fmla="*/ 5937 h 10078"/>
              <a:gd name="connsiteX83" fmla="*/ 6925 w 10022"/>
              <a:gd name="connsiteY83" fmla="*/ 5937 h 10078"/>
              <a:gd name="connsiteX84" fmla="*/ 6881 w 10022"/>
              <a:gd name="connsiteY84" fmla="*/ 5544 h 10078"/>
              <a:gd name="connsiteX85" fmla="*/ 6840 w 10022"/>
              <a:gd name="connsiteY85" fmla="*/ 6093 h 10078"/>
              <a:gd name="connsiteX86" fmla="*/ 6775 w 10022"/>
              <a:gd name="connsiteY86" fmla="*/ 5779 h 10078"/>
              <a:gd name="connsiteX87" fmla="*/ 6775 w 10022"/>
              <a:gd name="connsiteY87" fmla="*/ 5544 h 10078"/>
              <a:gd name="connsiteX88" fmla="*/ 6681 w 10022"/>
              <a:gd name="connsiteY88" fmla="*/ 5700 h 10078"/>
              <a:gd name="connsiteX89" fmla="*/ 6521 w 10022"/>
              <a:gd name="connsiteY89" fmla="*/ 6015 h 10078"/>
              <a:gd name="connsiteX90" fmla="*/ 6485 w 10022"/>
              <a:gd name="connsiteY90" fmla="*/ 6447 h 10078"/>
              <a:gd name="connsiteX91" fmla="*/ 6378 w 10022"/>
              <a:gd name="connsiteY91" fmla="*/ 6093 h 10078"/>
              <a:gd name="connsiteX92" fmla="*/ 6366 w 10022"/>
              <a:gd name="connsiteY92" fmla="*/ 6447 h 10078"/>
              <a:gd name="connsiteX93" fmla="*/ 6231 w 10022"/>
              <a:gd name="connsiteY93" fmla="*/ 6526 h 10078"/>
              <a:gd name="connsiteX94" fmla="*/ 6158 w 10022"/>
              <a:gd name="connsiteY94" fmla="*/ 6997 h 10078"/>
              <a:gd name="connsiteX95" fmla="*/ 6096 w 10022"/>
              <a:gd name="connsiteY95" fmla="*/ 6683 h 10078"/>
              <a:gd name="connsiteX96" fmla="*/ 6064 w 10022"/>
              <a:gd name="connsiteY96" fmla="*/ 6997 h 10078"/>
              <a:gd name="connsiteX97" fmla="*/ 6064 w 10022"/>
              <a:gd name="connsiteY97" fmla="*/ 6997 h 10078"/>
              <a:gd name="connsiteX98" fmla="*/ 6027 w 10022"/>
              <a:gd name="connsiteY98" fmla="*/ 6997 h 10078"/>
              <a:gd name="connsiteX99" fmla="*/ 6006 w 10022"/>
              <a:gd name="connsiteY99" fmla="*/ 6879 h 10078"/>
              <a:gd name="connsiteX100" fmla="*/ 5986 w 10022"/>
              <a:gd name="connsiteY100" fmla="*/ 7233 h 10078"/>
              <a:gd name="connsiteX101" fmla="*/ 5974 w 10022"/>
              <a:gd name="connsiteY101" fmla="*/ 7351 h 10078"/>
              <a:gd name="connsiteX102" fmla="*/ 5949 w 10022"/>
              <a:gd name="connsiteY102" fmla="*/ 7351 h 10078"/>
              <a:gd name="connsiteX103" fmla="*/ 5949 w 10022"/>
              <a:gd name="connsiteY103" fmla="*/ 7430 h 10078"/>
              <a:gd name="connsiteX104" fmla="*/ 5921 w 10022"/>
              <a:gd name="connsiteY104" fmla="*/ 7233 h 10078"/>
              <a:gd name="connsiteX105" fmla="*/ 5871 w 10022"/>
              <a:gd name="connsiteY105" fmla="*/ 7351 h 10078"/>
              <a:gd name="connsiteX106" fmla="*/ 5839 w 10022"/>
              <a:gd name="connsiteY106" fmla="*/ 7233 h 10078"/>
              <a:gd name="connsiteX107" fmla="*/ 5798 w 10022"/>
              <a:gd name="connsiteY107" fmla="*/ 7155 h 10078"/>
              <a:gd name="connsiteX108" fmla="*/ 5737 w 10022"/>
              <a:gd name="connsiteY108" fmla="*/ 7233 h 10078"/>
              <a:gd name="connsiteX109" fmla="*/ 5704 w 10022"/>
              <a:gd name="connsiteY109" fmla="*/ 7155 h 10078"/>
              <a:gd name="connsiteX110" fmla="*/ 5671 w 10022"/>
              <a:gd name="connsiteY110" fmla="*/ 7155 h 10078"/>
              <a:gd name="connsiteX111" fmla="*/ 5644 w 10022"/>
              <a:gd name="connsiteY111" fmla="*/ 7075 h 10078"/>
              <a:gd name="connsiteX112" fmla="*/ 5639 w 10022"/>
              <a:gd name="connsiteY112" fmla="*/ 7075 h 10078"/>
              <a:gd name="connsiteX113" fmla="*/ 5582 w 10022"/>
              <a:gd name="connsiteY113" fmla="*/ 7155 h 10078"/>
              <a:gd name="connsiteX114" fmla="*/ 5549 w 10022"/>
              <a:gd name="connsiteY114" fmla="*/ 7194 h 10078"/>
              <a:gd name="connsiteX115" fmla="*/ 5529 w 10022"/>
              <a:gd name="connsiteY115" fmla="*/ 7233 h 10078"/>
              <a:gd name="connsiteX116" fmla="*/ 5484 w 10022"/>
              <a:gd name="connsiteY116" fmla="*/ 7469 h 10078"/>
              <a:gd name="connsiteX117" fmla="*/ 5451 w 10022"/>
              <a:gd name="connsiteY117" fmla="*/ 6172 h 10078"/>
              <a:gd name="connsiteX118" fmla="*/ 5410 w 10022"/>
              <a:gd name="connsiteY118" fmla="*/ 6840 h 10078"/>
              <a:gd name="connsiteX119" fmla="*/ 5394 w 10022"/>
              <a:gd name="connsiteY119" fmla="*/ 7351 h 10078"/>
              <a:gd name="connsiteX120" fmla="*/ 5361 w 10022"/>
              <a:gd name="connsiteY120" fmla="*/ 7508 h 10078"/>
              <a:gd name="connsiteX121" fmla="*/ 5353 w 10022"/>
              <a:gd name="connsiteY121" fmla="*/ 7586 h 10078"/>
              <a:gd name="connsiteX122" fmla="*/ 5349 w 10022"/>
              <a:gd name="connsiteY122" fmla="*/ 7194 h 10078"/>
              <a:gd name="connsiteX123" fmla="*/ 5104 w 10022"/>
              <a:gd name="connsiteY123" fmla="*/ 7469 h 10078"/>
              <a:gd name="connsiteX124" fmla="*/ 5055 w 10022"/>
              <a:gd name="connsiteY124" fmla="*/ 6565 h 10078"/>
              <a:gd name="connsiteX125" fmla="*/ 4768 w 10022"/>
              <a:gd name="connsiteY125" fmla="*/ 6762 h 10078"/>
              <a:gd name="connsiteX126" fmla="*/ 4649 w 10022"/>
              <a:gd name="connsiteY126" fmla="*/ 5740 h 10078"/>
              <a:gd name="connsiteX127" fmla="*/ 4547 w 10022"/>
              <a:gd name="connsiteY127" fmla="*/ 5937 h 10078"/>
              <a:gd name="connsiteX128" fmla="*/ 4408 w 10022"/>
              <a:gd name="connsiteY128" fmla="*/ 5229 h 10078"/>
              <a:gd name="connsiteX129" fmla="*/ 4376 w 10022"/>
              <a:gd name="connsiteY129" fmla="*/ 5661 h 10078"/>
              <a:gd name="connsiteX130" fmla="*/ 4282 w 10022"/>
              <a:gd name="connsiteY130" fmla="*/ 5464 h 10078"/>
              <a:gd name="connsiteX131" fmla="*/ 4217 w 10022"/>
              <a:gd name="connsiteY131" fmla="*/ 5740 h 10078"/>
              <a:gd name="connsiteX132" fmla="*/ 4037 w 10022"/>
              <a:gd name="connsiteY132" fmla="*/ 5661 h 10078"/>
              <a:gd name="connsiteX133" fmla="*/ 3922 w 10022"/>
              <a:gd name="connsiteY133" fmla="*/ 5740 h 10078"/>
              <a:gd name="connsiteX134" fmla="*/ 3914 w 10022"/>
              <a:gd name="connsiteY134" fmla="*/ 5622 h 10078"/>
              <a:gd name="connsiteX135" fmla="*/ 3857 w 10022"/>
              <a:gd name="connsiteY135" fmla="*/ 5779 h 10078"/>
              <a:gd name="connsiteX136" fmla="*/ 3730 w 10022"/>
              <a:gd name="connsiteY136" fmla="*/ 5229 h 10078"/>
              <a:gd name="connsiteX137" fmla="*/ 3603 w 10022"/>
              <a:gd name="connsiteY137" fmla="*/ 5661 h 10078"/>
              <a:gd name="connsiteX138" fmla="*/ 3436 w 10022"/>
              <a:gd name="connsiteY138" fmla="*/ 5661 h 10078"/>
              <a:gd name="connsiteX139" fmla="*/ 3235 w 10022"/>
              <a:gd name="connsiteY139" fmla="*/ 5661 h 10078"/>
              <a:gd name="connsiteX140" fmla="*/ 3130 w 10022"/>
              <a:gd name="connsiteY140" fmla="*/ 5740 h 10078"/>
              <a:gd name="connsiteX141" fmla="*/ 3024 w 10022"/>
              <a:gd name="connsiteY141" fmla="*/ 5937 h 10078"/>
              <a:gd name="connsiteX142" fmla="*/ 2856 w 10022"/>
              <a:gd name="connsiteY142" fmla="*/ 5661 h 10078"/>
              <a:gd name="connsiteX143" fmla="*/ 2697 w 10022"/>
              <a:gd name="connsiteY143" fmla="*/ 5032 h 10078"/>
              <a:gd name="connsiteX144" fmla="*/ 2664 w 10022"/>
              <a:gd name="connsiteY144" fmla="*/ 5464 h 10078"/>
              <a:gd name="connsiteX145" fmla="*/ 2472 w 10022"/>
              <a:gd name="connsiteY145" fmla="*/ 5229 h 10078"/>
              <a:gd name="connsiteX146" fmla="*/ 2443 w 10022"/>
              <a:gd name="connsiteY146" fmla="*/ 5151 h 10078"/>
              <a:gd name="connsiteX147" fmla="*/ 2374 w 10022"/>
              <a:gd name="connsiteY147" fmla="*/ 4678 h 10078"/>
              <a:gd name="connsiteX148" fmla="*/ 2317 w 10022"/>
              <a:gd name="connsiteY148" fmla="*/ 5464 h 10078"/>
              <a:gd name="connsiteX149" fmla="*/ 2210 w 10022"/>
              <a:gd name="connsiteY149" fmla="*/ 5347 h 10078"/>
              <a:gd name="connsiteX150" fmla="*/ 2084 w 10022"/>
              <a:gd name="connsiteY150" fmla="*/ 4717 h 10078"/>
              <a:gd name="connsiteX151" fmla="*/ 2039 w 10022"/>
              <a:gd name="connsiteY151" fmla="*/ 5268 h 10078"/>
              <a:gd name="connsiteX152" fmla="*/ 1981 w 10022"/>
              <a:gd name="connsiteY152" fmla="*/ 5347 h 10078"/>
              <a:gd name="connsiteX153" fmla="*/ 1990 w 10022"/>
              <a:gd name="connsiteY153" fmla="*/ 5582 h 10078"/>
              <a:gd name="connsiteX154" fmla="*/ 1957 w 10022"/>
              <a:gd name="connsiteY154" fmla="*/ 5582 h 10078"/>
              <a:gd name="connsiteX155" fmla="*/ 1957 w 10022"/>
              <a:gd name="connsiteY155" fmla="*/ 5504 h 10078"/>
              <a:gd name="connsiteX156" fmla="*/ 1912 w 10022"/>
              <a:gd name="connsiteY156" fmla="*/ 4796 h 10078"/>
              <a:gd name="connsiteX157" fmla="*/ 1892 w 10022"/>
              <a:gd name="connsiteY157" fmla="*/ 6055 h 10078"/>
              <a:gd name="connsiteX158" fmla="*/ 1888 w 10022"/>
              <a:gd name="connsiteY158" fmla="*/ 5937 h 10078"/>
              <a:gd name="connsiteX159" fmla="*/ 1876 w 10022"/>
              <a:gd name="connsiteY159" fmla="*/ 5937 h 10078"/>
              <a:gd name="connsiteX160" fmla="*/ 1872 w 10022"/>
              <a:gd name="connsiteY160" fmla="*/ 6055 h 10078"/>
              <a:gd name="connsiteX161" fmla="*/ 1860 w 10022"/>
              <a:gd name="connsiteY161" fmla="*/ 5937 h 10078"/>
              <a:gd name="connsiteX162" fmla="*/ 1827 w 10022"/>
              <a:gd name="connsiteY162" fmla="*/ 6055 h 10078"/>
              <a:gd name="connsiteX163" fmla="*/ 1790 w 10022"/>
              <a:gd name="connsiteY163" fmla="*/ 5582 h 10078"/>
              <a:gd name="connsiteX164" fmla="*/ 1745 w 10022"/>
              <a:gd name="connsiteY164" fmla="*/ 5779 h 10078"/>
              <a:gd name="connsiteX165" fmla="*/ 1733 w 10022"/>
              <a:gd name="connsiteY165" fmla="*/ 5700 h 10078"/>
              <a:gd name="connsiteX166" fmla="*/ 1700 w 10022"/>
              <a:gd name="connsiteY166" fmla="*/ 5504 h 10078"/>
              <a:gd name="connsiteX167" fmla="*/ 1676 w 10022"/>
              <a:gd name="connsiteY167" fmla="*/ 5582 h 10078"/>
              <a:gd name="connsiteX168" fmla="*/ 1668 w 10022"/>
              <a:gd name="connsiteY168" fmla="*/ 5504 h 10078"/>
              <a:gd name="connsiteX169" fmla="*/ 1659 w 10022"/>
              <a:gd name="connsiteY169" fmla="*/ 5426 h 10078"/>
              <a:gd name="connsiteX170" fmla="*/ 1623 w 10022"/>
              <a:gd name="connsiteY170" fmla="*/ 5426 h 10078"/>
              <a:gd name="connsiteX171" fmla="*/ 1582 w 10022"/>
              <a:gd name="connsiteY171" fmla="*/ 5268 h 10078"/>
              <a:gd name="connsiteX172" fmla="*/ 1578 w 10022"/>
              <a:gd name="connsiteY172" fmla="*/ 5151 h 10078"/>
              <a:gd name="connsiteX173" fmla="*/ 1569 w 10022"/>
              <a:gd name="connsiteY173" fmla="*/ 5151 h 10078"/>
              <a:gd name="connsiteX174" fmla="*/ 1516 w 10022"/>
              <a:gd name="connsiteY174" fmla="*/ 4796 h 10078"/>
              <a:gd name="connsiteX175" fmla="*/ 1488 w 10022"/>
              <a:gd name="connsiteY175" fmla="*/ 4639 h 10078"/>
              <a:gd name="connsiteX176" fmla="*/ 1471 w 10022"/>
              <a:gd name="connsiteY176" fmla="*/ 4285 h 10078"/>
              <a:gd name="connsiteX177" fmla="*/ 1447 w 10022"/>
              <a:gd name="connsiteY177" fmla="*/ 4363 h 10078"/>
              <a:gd name="connsiteX178" fmla="*/ 1430 w 10022"/>
              <a:gd name="connsiteY178" fmla="*/ 4481 h 10078"/>
              <a:gd name="connsiteX179" fmla="*/ 1394 w 10022"/>
              <a:gd name="connsiteY179" fmla="*/ 4481 h 10078"/>
              <a:gd name="connsiteX180" fmla="*/ 1365 w 10022"/>
              <a:gd name="connsiteY180" fmla="*/ 4559 h 10078"/>
              <a:gd name="connsiteX181" fmla="*/ 1365 w 10022"/>
              <a:gd name="connsiteY181" fmla="*/ 4599 h 10078"/>
              <a:gd name="connsiteX182" fmla="*/ 1353 w 10022"/>
              <a:gd name="connsiteY182" fmla="*/ 4559 h 10078"/>
              <a:gd name="connsiteX183" fmla="*/ 1341 w 10022"/>
              <a:gd name="connsiteY183" fmla="*/ 4206 h 10078"/>
              <a:gd name="connsiteX184" fmla="*/ 1336 w 10022"/>
              <a:gd name="connsiteY184" fmla="*/ 4206 h 10078"/>
              <a:gd name="connsiteX185" fmla="*/ 1296 w 10022"/>
              <a:gd name="connsiteY185" fmla="*/ 3774 h 10078"/>
              <a:gd name="connsiteX186" fmla="*/ 1287 w 10022"/>
              <a:gd name="connsiteY186" fmla="*/ 3774 h 10078"/>
              <a:gd name="connsiteX187" fmla="*/ 1279 w 10022"/>
              <a:gd name="connsiteY187" fmla="*/ 3577 h 10078"/>
              <a:gd name="connsiteX188" fmla="*/ 1279 w 10022"/>
              <a:gd name="connsiteY188" fmla="*/ 3421 h 10078"/>
              <a:gd name="connsiteX189" fmla="*/ 1263 w 10022"/>
              <a:gd name="connsiteY189" fmla="*/ 3263 h 10078"/>
              <a:gd name="connsiteX190" fmla="*/ 1259 w 10022"/>
              <a:gd name="connsiteY190" fmla="*/ 3066 h 10078"/>
              <a:gd name="connsiteX191" fmla="*/ 1246 w 10022"/>
              <a:gd name="connsiteY191" fmla="*/ 2910 h 10078"/>
              <a:gd name="connsiteX192" fmla="*/ 1234 w 10022"/>
              <a:gd name="connsiteY192" fmla="*/ 2792 h 10078"/>
              <a:gd name="connsiteX193" fmla="*/ 1181 w 10022"/>
              <a:gd name="connsiteY193" fmla="*/ 3066 h 10078"/>
              <a:gd name="connsiteX194" fmla="*/ 1112 w 10022"/>
              <a:gd name="connsiteY194" fmla="*/ 3145 h 10078"/>
              <a:gd name="connsiteX195" fmla="*/ 1103 w 10022"/>
              <a:gd name="connsiteY195" fmla="*/ 3066 h 10078"/>
              <a:gd name="connsiteX196" fmla="*/ 1067 w 10022"/>
              <a:gd name="connsiteY196" fmla="*/ 2988 h 10078"/>
              <a:gd name="connsiteX197" fmla="*/ 1063 w 10022"/>
              <a:gd name="connsiteY197" fmla="*/ 2910 h 10078"/>
              <a:gd name="connsiteX198" fmla="*/ 1050 w 10022"/>
              <a:gd name="connsiteY198" fmla="*/ 2910 h 10078"/>
              <a:gd name="connsiteX199" fmla="*/ 1050 w 10022"/>
              <a:gd name="connsiteY199" fmla="*/ 2792 h 10078"/>
              <a:gd name="connsiteX200" fmla="*/ 1046 w 10022"/>
              <a:gd name="connsiteY200" fmla="*/ 2792 h 10078"/>
              <a:gd name="connsiteX201" fmla="*/ 1046 w 10022"/>
              <a:gd name="connsiteY201" fmla="*/ 2713 h 10078"/>
              <a:gd name="connsiteX202" fmla="*/ 1034 w 10022"/>
              <a:gd name="connsiteY202" fmla="*/ 2713 h 10078"/>
              <a:gd name="connsiteX203" fmla="*/ 1034 w 10022"/>
              <a:gd name="connsiteY203" fmla="*/ 2634 h 10078"/>
              <a:gd name="connsiteX204" fmla="*/ 1030 w 10022"/>
              <a:gd name="connsiteY204" fmla="*/ 2634 h 10078"/>
              <a:gd name="connsiteX205" fmla="*/ 1030 w 10022"/>
              <a:gd name="connsiteY205" fmla="*/ 2555 h 10078"/>
              <a:gd name="connsiteX206" fmla="*/ 1018 w 10022"/>
              <a:gd name="connsiteY206" fmla="*/ 2555 h 10078"/>
              <a:gd name="connsiteX207" fmla="*/ 1013 w 10022"/>
              <a:gd name="connsiteY207" fmla="*/ 2477 h 10078"/>
              <a:gd name="connsiteX208" fmla="*/ 989 w 10022"/>
              <a:gd name="connsiteY208" fmla="*/ 2359 h 10078"/>
              <a:gd name="connsiteX209" fmla="*/ 985 w 10022"/>
              <a:gd name="connsiteY209" fmla="*/ 2281 h 10078"/>
              <a:gd name="connsiteX210" fmla="*/ 952 w 10022"/>
              <a:gd name="connsiteY210" fmla="*/ 2006 h 10078"/>
              <a:gd name="connsiteX211" fmla="*/ 928 w 10022"/>
              <a:gd name="connsiteY211" fmla="*/ 1927 h 10078"/>
              <a:gd name="connsiteX212" fmla="*/ 924 w 10022"/>
              <a:gd name="connsiteY212" fmla="*/ 1848 h 10078"/>
              <a:gd name="connsiteX213" fmla="*/ 907 w 10022"/>
              <a:gd name="connsiteY213" fmla="*/ 1770 h 10078"/>
              <a:gd name="connsiteX214" fmla="*/ 895 w 10022"/>
              <a:gd name="connsiteY214" fmla="*/ 1691 h 10078"/>
              <a:gd name="connsiteX215" fmla="*/ 883 w 10022"/>
              <a:gd name="connsiteY215" fmla="*/ 1691 h 10078"/>
              <a:gd name="connsiteX216" fmla="*/ 879 w 10022"/>
              <a:gd name="connsiteY216" fmla="*/ 1573 h 10078"/>
              <a:gd name="connsiteX217" fmla="*/ 829 w 10022"/>
              <a:gd name="connsiteY217" fmla="*/ 1416 h 10078"/>
              <a:gd name="connsiteX218" fmla="*/ 821 w 10022"/>
              <a:gd name="connsiteY218" fmla="*/ 1337 h 10078"/>
              <a:gd name="connsiteX219" fmla="*/ 817 w 10022"/>
              <a:gd name="connsiteY219" fmla="*/ 1337 h 10078"/>
              <a:gd name="connsiteX220" fmla="*/ 797 w 10022"/>
              <a:gd name="connsiteY220" fmla="*/ 1141 h 10078"/>
              <a:gd name="connsiteX221" fmla="*/ 735 w 10022"/>
              <a:gd name="connsiteY221" fmla="*/ 1062 h 10078"/>
              <a:gd name="connsiteX222" fmla="*/ 707 w 10022"/>
              <a:gd name="connsiteY222" fmla="*/ 905 h 10078"/>
              <a:gd name="connsiteX223" fmla="*/ 699 w 10022"/>
              <a:gd name="connsiteY223" fmla="*/ 787 h 10078"/>
              <a:gd name="connsiteX224" fmla="*/ 674 w 10022"/>
              <a:gd name="connsiteY224" fmla="*/ 787 h 10078"/>
              <a:gd name="connsiteX225" fmla="*/ 614 w 10022"/>
              <a:gd name="connsiteY225" fmla="*/ 709 h 10078"/>
              <a:gd name="connsiteX226" fmla="*/ 585 w 10022"/>
              <a:gd name="connsiteY226" fmla="*/ 433 h 10078"/>
              <a:gd name="connsiteX227" fmla="*/ 561 w 10022"/>
              <a:gd name="connsiteY227" fmla="*/ 119 h 10078"/>
              <a:gd name="connsiteX228" fmla="*/ 450 w 10022"/>
              <a:gd name="connsiteY228" fmla="*/ 198 h 10078"/>
              <a:gd name="connsiteX229" fmla="*/ 430 w 10022"/>
              <a:gd name="connsiteY229" fmla="*/ 433 h 10078"/>
              <a:gd name="connsiteX230" fmla="*/ 401 w 10022"/>
              <a:gd name="connsiteY230" fmla="*/ 433 h 10078"/>
              <a:gd name="connsiteX231" fmla="*/ 369 w 10022"/>
              <a:gd name="connsiteY231" fmla="*/ 630 h 10078"/>
              <a:gd name="connsiteX232" fmla="*/ 348 w 10022"/>
              <a:gd name="connsiteY232" fmla="*/ 551 h 10078"/>
              <a:gd name="connsiteX233" fmla="*/ 295 w 10022"/>
              <a:gd name="connsiteY233" fmla="*/ 551 h 10078"/>
              <a:gd name="connsiteX234" fmla="*/ 279 w 10022"/>
              <a:gd name="connsiteY234" fmla="*/ 551 h 10078"/>
              <a:gd name="connsiteX235" fmla="*/ 266 w 10022"/>
              <a:gd name="connsiteY235" fmla="*/ 433 h 10078"/>
              <a:gd name="connsiteX236" fmla="*/ 254 w 10022"/>
              <a:gd name="connsiteY236" fmla="*/ 551 h 10078"/>
              <a:gd name="connsiteX237" fmla="*/ 250 w 10022"/>
              <a:gd name="connsiteY237" fmla="*/ 355 h 10078"/>
              <a:gd name="connsiteX238" fmla="*/ 238 w 10022"/>
              <a:gd name="connsiteY238" fmla="*/ 355 h 10078"/>
              <a:gd name="connsiteX239" fmla="*/ 234 w 10022"/>
              <a:gd name="connsiteY239" fmla="*/ 276 h 10078"/>
              <a:gd name="connsiteX240" fmla="*/ 221 w 10022"/>
              <a:gd name="connsiteY240" fmla="*/ 276 h 10078"/>
              <a:gd name="connsiteX241" fmla="*/ 78 w 10022"/>
              <a:gd name="connsiteY241" fmla="*/ 276 h 10078"/>
              <a:gd name="connsiteX242" fmla="*/ 70 w 10022"/>
              <a:gd name="connsiteY242" fmla="*/ 276 h 10078"/>
              <a:gd name="connsiteX243" fmla="*/ 62 w 10022"/>
              <a:gd name="connsiteY243" fmla="*/ 355 h 10078"/>
              <a:gd name="connsiteX244" fmla="*/ 72 w 10022"/>
              <a:gd name="connsiteY244" fmla="*/ 355 h 10078"/>
              <a:gd name="connsiteX245" fmla="*/ 8 w 10022"/>
              <a:gd name="connsiteY245" fmla="*/ 362 h 10078"/>
              <a:gd name="connsiteX246" fmla="*/ 14 w 10022"/>
              <a:gd name="connsiteY246" fmla="*/ 5229 h 10078"/>
              <a:gd name="connsiteX247" fmla="*/ 140 w 10022"/>
              <a:gd name="connsiteY247" fmla="*/ 5070 h 10078"/>
              <a:gd name="connsiteX248" fmla="*/ 205 w 10022"/>
              <a:gd name="connsiteY248" fmla="*/ 4992 h 10078"/>
              <a:gd name="connsiteX249" fmla="*/ 311 w 10022"/>
              <a:gd name="connsiteY249" fmla="*/ 4796 h 10078"/>
              <a:gd name="connsiteX250" fmla="*/ 467 w 10022"/>
              <a:gd name="connsiteY250" fmla="*/ 5308 h 10078"/>
              <a:gd name="connsiteX251" fmla="*/ 544 w 10022"/>
              <a:gd name="connsiteY251" fmla="*/ 6368 h 10078"/>
              <a:gd name="connsiteX252" fmla="*/ 752 w 10022"/>
              <a:gd name="connsiteY252" fmla="*/ 6526 h 10078"/>
              <a:gd name="connsiteX253" fmla="*/ 829 w 10022"/>
              <a:gd name="connsiteY253" fmla="*/ 6840 h 10078"/>
              <a:gd name="connsiteX254" fmla="*/ 940 w 10022"/>
              <a:gd name="connsiteY254" fmla="*/ 7430 h 10078"/>
              <a:gd name="connsiteX255" fmla="*/ 1067 w 10022"/>
              <a:gd name="connsiteY255" fmla="*/ 6840 h 10078"/>
              <a:gd name="connsiteX256" fmla="*/ 1177 w 10022"/>
              <a:gd name="connsiteY256" fmla="*/ 7115 h 10078"/>
              <a:gd name="connsiteX257" fmla="*/ 1304 w 10022"/>
              <a:gd name="connsiteY257" fmla="*/ 7272 h 10078"/>
              <a:gd name="connsiteX258" fmla="*/ 1496 w 10022"/>
              <a:gd name="connsiteY258" fmla="*/ 6958 h 10078"/>
              <a:gd name="connsiteX259" fmla="*/ 1561 w 10022"/>
              <a:gd name="connsiteY259" fmla="*/ 7823 h 10078"/>
              <a:gd name="connsiteX260" fmla="*/ 1639 w 10022"/>
              <a:gd name="connsiteY260" fmla="*/ 8215 h 10078"/>
              <a:gd name="connsiteX261" fmla="*/ 1704 w 10022"/>
              <a:gd name="connsiteY261" fmla="*/ 7941 h 10078"/>
              <a:gd name="connsiteX262" fmla="*/ 1774 w 10022"/>
              <a:gd name="connsiteY262" fmla="*/ 8097 h 10078"/>
              <a:gd name="connsiteX263" fmla="*/ 1908 w 10022"/>
              <a:gd name="connsiteY263" fmla="*/ 7704 h 10078"/>
              <a:gd name="connsiteX264" fmla="*/ 2018 w 10022"/>
              <a:gd name="connsiteY264" fmla="*/ 6958 h 10078"/>
              <a:gd name="connsiteX265" fmla="*/ 2071 w 10022"/>
              <a:gd name="connsiteY265" fmla="*/ 7508 h 10078"/>
              <a:gd name="connsiteX266" fmla="*/ 2186 w 10022"/>
              <a:gd name="connsiteY266" fmla="*/ 6801 h 10078"/>
              <a:gd name="connsiteX267" fmla="*/ 2198 w 10022"/>
              <a:gd name="connsiteY267" fmla="*/ 6919 h 10078"/>
              <a:gd name="connsiteX268" fmla="*/ 2313 w 10022"/>
              <a:gd name="connsiteY268" fmla="*/ 7626 h 10078"/>
              <a:gd name="connsiteX269" fmla="*/ 2386 w 10022"/>
              <a:gd name="connsiteY269" fmla="*/ 8373 h 10078"/>
              <a:gd name="connsiteX270" fmla="*/ 2427 w 10022"/>
              <a:gd name="connsiteY270" fmla="*/ 8805 h 10078"/>
              <a:gd name="connsiteX271" fmla="*/ 2452 w 10022"/>
              <a:gd name="connsiteY271" fmla="*/ 8962 h 10078"/>
              <a:gd name="connsiteX272" fmla="*/ 2472 w 10022"/>
              <a:gd name="connsiteY272" fmla="*/ 9159 h 10078"/>
              <a:gd name="connsiteX273" fmla="*/ 2546 w 10022"/>
              <a:gd name="connsiteY273" fmla="*/ 9041 h 10078"/>
              <a:gd name="connsiteX274" fmla="*/ 2558 w 10022"/>
              <a:gd name="connsiteY274" fmla="*/ 8844 h 10078"/>
              <a:gd name="connsiteX275" fmla="*/ 2582 w 10022"/>
              <a:gd name="connsiteY275" fmla="*/ 9119 h 10078"/>
              <a:gd name="connsiteX276" fmla="*/ 2615 w 10022"/>
              <a:gd name="connsiteY276" fmla="*/ 9041 h 10078"/>
              <a:gd name="connsiteX277" fmla="*/ 2631 w 10022"/>
              <a:gd name="connsiteY277" fmla="*/ 8766 h 10078"/>
              <a:gd name="connsiteX278" fmla="*/ 2664 w 10022"/>
              <a:gd name="connsiteY278" fmla="*/ 9041 h 10078"/>
              <a:gd name="connsiteX279" fmla="*/ 2676 w 10022"/>
              <a:gd name="connsiteY279" fmla="*/ 9198 h 10078"/>
              <a:gd name="connsiteX280" fmla="*/ 2689 w 10022"/>
              <a:gd name="connsiteY280" fmla="*/ 9041 h 10078"/>
              <a:gd name="connsiteX281" fmla="*/ 2734 w 10022"/>
              <a:gd name="connsiteY281" fmla="*/ 9119 h 10078"/>
              <a:gd name="connsiteX282" fmla="*/ 2738 w 10022"/>
              <a:gd name="connsiteY282" fmla="*/ 9041 h 10078"/>
              <a:gd name="connsiteX283" fmla="*/ 2766 w 10022"/>
              <a:gd name="connsiteY283" fmla="*/ 9198 h 10078"/>
              <a:gd name="connsiteX284" fmla="*/ 2836 w 10022"/>
              <a:gd name="connsiteY284" fmla="*/ 8923 h 10078"/>
              <a:gd name="connsiteX285" fmla="*/ 2848 w 10022"/>
              <a:gd name="connsiteY285" fmla="*/ 8766 h 10078"/>
              <a:gd name="connsiteX286" fmla="*/ 2860 w 10022"/>
              <a:gd name="connsiteY286" fmla="*/ 8766 h 10078"/>
              <a:gd name="connsiteX287" fmla="*/ 2889 w 10022"/>
              <a:gd name="connsiteY287" fmla="*/ 8608 h 10078"/>
              <a:gd name="connsiteX288" fmla="*/ 2905 w 10022"/>
              <a:gd name="connsiteY288" fmla="*/ 8608 h 10078"/>
              <a:gd name="connsiteX289" fmla="*/ 2950 w 10022"/>
              <a:gd name="connsiteY289" fmla="*/ 8490 h 10078"/>
              <a:gd name="connsiteX290" fmla="*/ 2967 w 10022"/>
              <a:gd name="connsiteY290" fmla="*/ 8412 h 10078"/>
              <a:gd name="connsiteX291" fmla="*/ 2999 w 10022"/>
              <a:gd name="connsiteY291" fmla="*/ 8137 h 10078"/>
              <a:gd name="connsiteX292" fmla="*/ 3016 w 10022"/>
              <a:gd name="connsiteY292" fmla="*/ 8137 h 10078"/>
              <a:gd name="connsiteX293" fmla="*/ 3048 w 10022"/>
              <a:gd name="connsiteY293" fmla="*/ 8137 h 10078"/>
              <a:gd name="connsiteX294" fmla="*/ 3073 w 10022"/>
              <a:gd name="connsiteY294" fmla="*/ 8255 h 10078"/>
              <a:gd name="connsiteX295" fmla="*/ 3106 w 10022"/>
              <a:gd name="connsiteY295" fmla="*/ 8255 h 10078"/>
              <a:gd name="connsiteX296" fmla="*/ 3134 w 10022"/>
              <a:gd name="connsiteY296" fmla="*/ 8333 h 10078"/>
              <a:gd name="connsiteX297" fmla="*/ 3207 w 10022"/>
              <a:gd name="connsiteY297" fmla="*/ 8137 h 10078"/>
              <a:gd name="connsiteX298" fmla="*/ 3240 w 10022"/>
              <a:gd name="connsiteY298" fmla="*/ 8255 h 10078"/>
              <a:gd name="connsiteX299" fmla="*/ 3268 w 10022"/>
              <a:gd name="connsiteY299" fmla="*/ 7901 h 10078"/>
              <a:gd name="connsiteX300" fmla="*/ 3334 w 10022"/>
              <a:gd name="connsiteY300" fmla="*/ 8333 h 10078"/>
              <a:gd name="connsiteX301" fmla="*/ 3334 w 10022"/>
              <a:gd name="connsiteY301" fmla="*/ 8255 h 10078"/>
              <a:gd name="connsiteX302" fmla="*/ 3330 w 10022"/>
              <a:gd name="connsiteY302" fmla="*/ 8137 h 10078"/>
              <a:gd name="connsiteX303" fmla="*/ 3379 w 10022"/>
              <a:gd name="connsiteY303" fmla="*/ 7979 h 10078"/>
              <a:gd name="connsiteX304" fmla="*/ 3383 w 10022"/>
              <a:gd name="connsiteY304" fmla="*/ 8059 h 10078"/>
              <a:gd name="connsiteX305" fmla="*/ 3399 w 10022"/>
              <a:gd name="connsiteY305" fmla="*/ 7823 h 10078"/>
              <a:gd name="connsiteX306" fmla="*/ 3481 w 10022"/>
              <a:gd name="connsiteY306" fmla="*/ 8176 h 10078"/>
              <a:gd name="connsiteX307" fmla="*/ 3493 w 10022"/>
              <a:gd name="connsiteY307" fmla="*/ 9159 h 10078"/>
              <a:gd name="connsiteX308" fmla="*/ 3538 w 10022"/>
              <a:gd name="connsiteY308" fmla="*/ 8608 h 10078"/>
              <a:gd name="connsiteX309" fmla="*/ 3657 w 10022"/>
              <a:gd name="connsiteY309" fmla="*/ 8883 h 10078"/>
              <a:gd name="connsiteX310" fmla="*/ 3734 w 10022"/>
              <a:gd name="connsiteY310" fmla="*/ 8726 h 10078"/>
              <a:gd name="connsiteX311" fmla="*/ 3751 w 10022"/>
              <a:gd name="connsiteY311" fmla="*/ 8608 h 10078"/>
              <a:gd name="connsiteX312" fmla="*/ 3763 w 10022"/>
              <a:gd name="connsiteY312" fmla="*/ 8608 h 10078"/>
              <a:gd name="connsiteX313" fmla="*/ 3767 w 10022"/>
              <a:gd name="connsiteY313" fmla="*/ 8726 h 10078"/>
              <a:gd name="connsiteX314" fmla="*/ 3783 w 10022"/>
              <a:gd name="connsiteY314" fmla="*/ 8608 h 10078"/>
              <a:gd name="connsiteX315" fmla="*/ 3783 w 10022"/>
              <a:gd name="connsiteY315" fmla="*/ 8726 h 10078"/>
              <a:gd name="connsiteX316" fmla="*/ 3824 w 10022"/>
              <a:gd name="connsiteY316" fmla="*/ 8726 h 10078"/>
              <a:gd name="connsiteX317" fmla="*/ 3845 w 10022"/>
              <a:gd name="connsiteY317" fmla="*/ 8883 h 10078"/>
              <a:gd name="connsiteX318" fmla="*/ 3857 w 10022"/>
              <a:gd name="connsiteY318" fmla="*/ 8726 h 10078"/>
              <a:gd name="connsiteX319" fmla="*/ 3873 w 10022"/>
              <a:gd name="connsiteY319" fmla="*/ 9081 h 10078"/>
              <a:gd name="connsiteX320" fmla="*/ 3877 w 10022"/>
              <a:gd name="connsiteY320" fmla="*/ 9081 h 10078"/>
              <a:gd name="connsiteX321" fmla="*/ 3890 w 10022"/>
              <a:gd name="connsiteY321" fmla="*/ 8962 h 10078"/>
              <a:gd name="connsiteX322" fmla="*/ 3906 w 10022"/>
              <a:gd name="connsiteY322" fmla="*/ 9081 h 10078"/>
              <a:gd name="connsiteX323" fmla="*/ 3918 w 10022"/>
              <a:gd name="connsiteY323" fmla="*/ 8962 h 10078"/>
              <a:gd name="connsiteX324" fmla="*/ 3918 w 10022"/>
              <a:gd name="connsiteY324" fmla="*/ 9081 h 10078"/>
              <a:gd name="connsiteX325" fmla="*/ 3980 w 10022"/>
              <a:gd name="connsiteY325" fmla="*/ 9081 h 10078"/>
              <a:gd name="connsiteX326" fmla="*/ 3996 w 10022"/>
              <a:gd name="connsiteY326" fmla="*/ 9237 h 10078"/>
              <a:gd name="connsiteX327" fmla="*/ 4012 w 10022"/>
              <a:gd name="connsiteY327" fmla="*/ 9159 h 10078"/>
              <a:gd name="connsiteX328" fmla="*/ 4070 w 10022"/>
              <a:gd name="connsiteY328" fmla="*/ 9081 h 10078"/>
              <a:gd name="connsiteX329" fmla="*/ 4090 w 10022"/>
              <a:gd name="connsiteY329" fmla="*/ 8962 h 10078"/>
              <a:gd name="connsiteX330" fmla="*/ 4098 w 10022"/>
              <a:gd name="connsiteY330" fmla="*/ 9081 h 10078"/>
              <a:gd name="connsiteX331" fmla="*/ 4106 w 10022"/>
              <a:gd name="connsiteY331" fmla="*/ 9081 h 10078"/>
              <a:gd name="connsiteX332" fmla="*/ 4123 w 10022"/>
              <a:gd name="connsiteY332" fmla="*/ 9159 h 10078"/>
              <a:gd name="connsiteX333" fmla="*/ 4147 w 10022"/>
              <a:gd name="connsiteY333" fmla="*/ 8962 h 10078"/>
              <a:gd name="connsiteX334" fmla="*/ 4164 w 10022"/>
              <a:gd name="connsiteY334" fmla="*/ 9159 h 10078"/>
              <a:gd name="connsiteX335" fmla="*/ 4176 w 10022"/>
              <a:gd name="connsiteY335" fmla="*/ 8883 h 10078"/>
              <a:gd name="connsiteX336" fmla="*/ 4180 w 10022"/>
              <a:gd name="connsiteY336" fmla="*/ 8805 h 10078"/>
              <a:gd name="connsiteX337" fmla="*/ 4188 w 10022"/>
              <a:gd name="connsiteY337" fmla="*/ 8648 h 10078"/>
              <a:gd name="connsiteX338" fmla="*/ 4209 w 10022"/>
              <a:gd name="connsiteY338" fmla="*/ 8805 h 10078"/>
              <a:gd name="connsiteX339" fmla="*/ 4233 w 10022"/>
              <a:gd name="connsiteY339" fmla="*/ 9159 h 10078"/>
              <a:gd name="connsiteX340" fmla="*/ 4303 w 10022"/>
              <a:gd name="connsiteY340" fmla="*/ 9081 h 10078"/>
              <a:gd name="connsiteX341" fmla="*/ 4352 w 10022"/>
              <a:gd name="connsiteY341" fmla="*/ 8648 h 10078"/>
              <a:gd name="connsiteX342" fmla="*/ 4408 w 10022"/>
              <a:gd name="connsiteY342" fmla="*/ 9159 h 10078"/>
              <a:gd name="connsiteX343" fmla="*/ 4588 w 10022"/>
              <a:gd name="connsiteY343" fmla="*/ 8844 h 10078"/>
              <a:gd name="connsiteX344" fmla="*/ 4690 w 10022"/>
              <a:gd name="connsiteY344" fmla="*/ 10063 h 10078"/>
              <a:gd name="connsiteX345" fmla="*/ 4768 w 10022"/>
              <a:gd name="connsiteY345" fmla="*/ 9827 h 10078"/>
              <a:gd name="connsiteX346" fmla="*/ 4800 w 10022"/>
              <a:gd name="connsiteY346" fmla="*/ 9827 h 10078"/>
              <a:gd name="connsiteX347" fmla="*/ 4898 w 10022"/>
              <a:gd name="connsiteY347" fmla="*/ 9827 h 10078"/>
              <a:gd name="connsiteX348" fmla="*/ 4952 w 10022"/>
              <a:gd name="connsiteY348" fmla="*/ 9827 h 10078"/>
              <a:gd name="connsiteX349" fmla="*/ 4992 w 10022"/>
              <a:gd name="connsiteY349" fmla="*/ 9277 h 10078"/>
              <a:gd name="connsiteX350" fmla="*/ 5001 w 10022"/>
              <a:gd name="connsiteY350" fmla="*/ 9237 h 10078"/>
              <a:gd name="connsiteX351" fmla="*/ 5047 w 10022"/>
              <a:gd name="connsiteY351" fmla="*/ 9827 h 10078"/>
              <a:gd name="connsiteX352" fmla="*/ 5173 w 10022"/>
              <a:gd name="connsiteY352" fmla="*/ 9590 h 10078"/>
              <a:gd name="connsiteX353" fmla="*/ 5198 w 10022"/>
              <a:gd name="connsiteY353" fmla="*/ 9827 h 10078"/>
              <a:gd name="connsiteX354" fmla="*/ 5247 w 10022"/>
              <a:gd name="connsiteY354" fmla="*/ 9237 h 10078"/>
              <a:gd name="connsiteX355" fmla="*/ 5251 w 10022"/>
              <a:gd name="connsiteY355" fmla="*/ 9198 h 10078"/>
              <a:gd name="connsiteX356" fmla="*/ 5288 w 10022"/>
              <a:gd name="connsiteY356" fmla="*/ 9670 h 10078"/>
              <a:gd name="connsiteX357" fmla="*/ 5361 w 10022"/>
              <a:gd name="connsiteY357" fmla="*/ 9355 h 10078"/>
              <a:gd name="connsiteX358" fmla="*/ 5423 w 10022"/>
              <a:gd name="connsiteY358" fmla="*/ 9748 h 10078"/>
              <a:gd name="connsiteX359" fmla="*/ 5386 w 10022"/>
              <a:gd name="connsiteY359" fmla="*/ 9159 h 10078"/>
              <a:gd name="connsiteX360" fmla="*/ 5492 w 10022"/>
              <a:gd name="connsiteY360" fmla="*/ 9041 h 10078"/>
              <a:gd name="connsiteX361" fmla="*/ 5521 w 10022"/>
              <a:gd name="connsiteY361" fmla="*/ 8726 h 10078"/>
              <a:gd name="connsiteX362" fmla="*/ 5545 w 10022"/>
              <a:gd name="connsiteY362" fmla="*/ 8648 h 10078"/>
              <a:gd name="connsiteX363" fmla="*/ 5558 w 10022"/>
              <a:gd name="connsiteY363" fmla="*/ 8608 h 10078"/>
              <a:gd name="connsiteX364" fmla="*/ 5582 w 10022"/>
              <a:gd name="connsiteY364" fmla="*/ 8570 h 10078"/>
              <a:gd name="connsiteX365" fmla="*/ 5594 w 10022"/>
              <a:gd name="connsiteY365" fmla="*/ 8608 h 10078"/>
              <a:gd name="connsiteX366" fmla="*/ 5607 w 10022"/>
              <a:gd name="connsiteY366" fmla="*/ 8726 h 10078"/>
              <a:gd name="connsiteX367" fmla="*/ 5607 w 10022"/>
              <a:gd name="connsiteY367" fmla="*/ 8648 h 10078"/>
              <a:gd name="connsiteX368" fmla="*/ 5651 w 10022"/>
              <a:gd name="connsiteY368" fmla="*/ 8844 h 10078"/>
              <a:gd name="connsiteX369" fmla="*/ 5745 w 10022"/>
              <a:gd name="connsiteY369" fmla="*/ 9512 h 10078"/>
              <a:gd name="connsiteX370" fmla="*/ 5753 w 10022"/>
              <a:gd name="connsiteY370" fmla="*/ 8923 h 10078"/>
              <a:gd name="connsiteX371" fmla="*/ 5782 w 10022"/>
              <a:gd name="connsiteY371" fmla="*/ 8844 h 10078"/>
              <a:gd name="connsiteX372" fmla="*/ 5790 w 10022"/>
              <a:gd name="connsiteY372" fmla="*/ 8294 h 10078"/>
              <a:gd name="connsiteX373" fmla="*/ 5806 w 10022"/>
              <a:gd name="connsiteY373" fmla="*/ 8452 h 10078"/>
              <a:gd name="connsiteX374" fmla="*/ 5835 w 10022"/>
              <a:gd name="connsiteY374" fmla="*/ 8373 h 10078"/>
              <a:gd name="connsiteX375" fmla="*/ 5921 w 10022"/>
              <a:gd name="connsiteY375" fmla="*/ 8452 h 10078"/>
              <a:gd name="connsiteX376" fmla="*/ 5933 w 10022"/>
              <a:gd name="connsiteY376" fmla="*/ 8726 h 10078"/>
              <a:gd name="connsiteX377" fmla="*/ 5994 w 10022"/>
              <a:gd name="connsiteY377" fmla="*/ 9001 h 10078"/>
              <a:gd name="connsiteX378" fmla="*/ 6010 w 10022"/>
              <a:gd name="connsiteY378" fmla="*/ 9001 h 10078"/>
              <a:gd name="connsiteX379" fmla="*/ 6047 w 10022"/>
              <a:gd name="connsiteY379" fmla="*/ 9159 h 10078"/>
              <a:gd name="connsiteX380" fmla="*/ 6080 w 10022"/>
              <a:gd name="connsiteY380" fmla="*/ 9159 h 10078"/>
              <a:gd name="connsiteX381" fmla="*/ 6113 w 10022"/>
              <a:gd name="connsiteY381" fmla="*/ 9237 h 10078"/>
              <a:gd name="connsiteX382" fmla="*/ 6133 w 10022"/>
              <a:gd name="connsiteY382" fmla="*/ 9355 h 10078"/>
              <a:gd name="connsiteX383" fmla="*/ 6231 w 10022"/>
              <a:gd name="connsiteY383" fmla="*/ 9081 h 10078"/>
              <a:gd name="connsiteX384" fmla="*/ 6252 w 10022"/>
              <a:gd name="connsiteY384" fmla="*/ 8726 h 10078"/>
              <a:gd name="connsiteX385" fmla="*/ 6284 w 10022"/>
              <a:gd name="connsiteY385" fmla="*/ 8883 h 10078"/>
              <a:gd name="connsiteX386" fmla="*/ 6301 w 10022"/>
              <a:gd name="connsiteY386" fmla="*/ 9001 h 10078"/>
              <a:gd name="connsiteX387" fmla="*/ 6313 w 10022"/>
              <a:gd name="connsiteY387" fmla="*/ 8883 h 10078"/>
              <a:gd name="connsiteX388" fmla="*/ 6346 w 10022"/>
              <a:gd name="connsiteY388" fmla="*/ 9001 h 10078"/>
              <a:gd name="connsiteX389" fmla="*/ 6370 w 10022"/>
              <a:gd name="connsiteY389" fmla="*/ 9159 h 10078"/>
              <a:gd name="connsiteX390" fmla="*/ 6378 w 10022"/>
              <a:gd name="connsiteY390" fmla="*/ 9081 h 10078"/>
              <a:gd name="connsiteX391" fmla="*/ 6407 w 10022"/>
              <a:gd name="connsiteY391" fmla="*/ 9434 h 10078"/>
              <a:gd name="connsiteX392" fmla="*/ 6448 w 10022"/>
              <a:gd name="connsiteY392" fmla="*/ 9237 h 10078"/>
              <a:gd name="connsiteX393" fmla="*/ 6497 w 10022"/>
              <a:gd name="connsiteY393" fmla="*/ 9355 h 10078"/>
              <a:gd name="connsiteX394" fmla="*/ 6583 w 10022"/>
              <a:gd name="connsiteY394" fmla="*/ 8805 h 10078"/>
              <a:gd name="connsiteX395" fmla="*/ 6607 w 10022"/>
              <a:gd name="connsiteY395" fmla="*/ 9001 h 10078"/>
              <a:gd name="connsiteX396" fmla="*/ 6644 w 10022"/>
              <a:gd name="connsiteY396" fmla="*/ 9434 h 10078"/>
              <a:gd name="connsiteX397" fmla="*/ 6677 w 10022"/>
              <a:gd name="connsiteY397" fmla="*/ 9434 h 10078"/>
              <a:gd name="connsiteX398" fmla="*/ 6677 w 10022"/>
              <a:gd name="connsiteY398" fmla="*/ 9355 h 10078"/>
              <a:gd name="connsiteX399" fmla="*/ 6710 w 10022"/>
              <a:gd name="connsiteY399" fmla="*/ 9355 h 10078"/>
              <a:gd name="connsiteX400" fmla="*/ 6722 w 10022"/>
              <a:gd name="connsiteY400" fmla="*/ 9355 h 10078"/>
              <a:gd name="connsiteX401" fmla="*/ 6726 w 10022"/>
              <a:gd name="connsiteY401" fmla="*/ 9237 h 10078"/>
              <a:gd name="connsiteX402" fmla="*/ 6742 w 10022"/>
              <a:gd name="connsiteY402" fmla="*/ 9355 h 10078"/>
              <a:gd name="connsiteX403" fmla="*/ 6767 w 10022"/>
              <a:gd name="connsiteY403" fmla="*/ 9237 h 10078"/>
              <a:gd name="connsiteX404" fmla="*/ 6942 w 10022"/>
              <a:gd name="connsiteY404" fmla="*/ 9237 h 10078"/>
              <a:gd name="connsiteX405" fmla="*/ 6970 w 10022"/>
              <a:gd name="connsiteY405" fmla="*/ 8648 h 10078"/>
              <a:gd name="connsiteX406" fmla="*/ 7015 w 10022"/>
              <a:gd name="connsiteY406" fmla="*/ 8570 h 10078"/>
              <a:gd name="connsiteX407" fmla="*/ 7048 w 10022"/>
              <a:gd name="connsiteY407" fmla="*/ 8373 h 10078"/>
              <a:gd name="connsiteX408" fmla="*/ 7052 w 10022"/>
              <a:gd name="connsiteY408" fmla="*/ 8294 h 10078"/>
              <a:gd name="connsiteX409" fmla="*/ 7134 w 10022"/>
              <a:gd name="connsiteY409" fmla="*/ 8333 h 10078"/>
              <a:gd name="connsiteX410" fmla="*/ 7154 w 10022"/>
              <a:gd name="connsiteY410" fmla="*/ 8373 h 10078"/>
              <a:gd name="connsiteX411" fmla="*/ 7195 w 10022"/>
              <a:gd name="connsiteY411" fmla="*/ 8294 h 10078"/>
              <a:gd name="connsiteX412" fmla="*/ 7199 w 10022"/>
              <a:gd name="connsiteY412" fmla="*/ 8294 h 10078"/>
              <a:gd name="connsiteX413" fmla="*/ 7199 w 10022"/>
              <a:gd name="connsiteY413" fmla="*/ 8215 h 10078"/>
              <a:gd name="connsiteX414" fmla="*/ 7256 w 10022"/>
              <a:gd name="connsiteY414" fmla="*/ 8097 h 10078"/>
              <a:gd name="connsiteX415" fmla="*/ 7293 w 10022"/>
              <a:gd name="connsiteY415" fmla="*/ 8097 h 10078"/>
              <a:gd name="connsiteX416" fmla="*/ 7330 w 10022"/>
              <a:gd name="connsiteY416" fmla="*/ 8176 h 10078"/>
              <a:gd name="connsiteX417" fmla="*/ 7350 w 10022"/>
              <a:gd name="connsiteY417" fmla="*/ 8412 h 10078"/>
              <a:gd name="connsiteX418" fmla="*/ 7383 w 10022"/>
              <a:gd name="connsiteY418" fmla="*/ 8097 h 10078"/>
              <a:gd name="connsiteX419" fmla="*/ 7518 w 10022"/>
              <a:gd name="connsiteY419" fmla="*/ 7666 h 10078"/>
              <a:gd name="connsiteX420" fmla="*/ 7583 w 10022"/>
              <a:gd name="connsiteY420" fmla="*/ 7744 h 10078"/>
              <a:gd name="connsiteX421" fmla="*/ 7633 w 10022"/>
              <a:gd name="connsiteY421" fmla="*/ 7508 h 10078"/>
              <a:gd name="connsiteX422" fmla="*/ 7641 w 10022"/>
              <a:gd name="connsiteY422" fmla="*/ 7469 h 10078"/>
              <a:gd name="connsiteX423" fmla="*/ 7714 w 10022"/>
              <a:gd name="connsiteY423" fmla="*/ 7626 h 10078"/>
              <a:gd name="connsiteX424" fmla="*/ 7755 w 10022"/>
              <a:gd name="connsiteY424" fmla="*/ 7390 h 10078"/>
              <a:gd name="connsiteX425" fmla="*/ 7804 w 10022"/>
              <a:gd name="connsiteY425" fmla="*/ 7626 h 10078"/>
              <a:gd name="connsiteX426" fmla="*/ 7866 w 10022"/>
              <a:gd name="connsiteY426" fmla="*/ 7351 h 10078"/>
              <a:gd name="connsiteX427" fmla="*/ 7906 w 10022"/>
              <a:gd name="connsiteY427" fmla="*/ 6958 h 10078"/>
              <a:gd name="connsiteX428" fmla="*/ 7935 w 10022"/>
              <a:gd name="connsiteY428" fmla="*/ 7075 h 10078"/>
              <a:gd name="connsiteX429" fmla="*/ 7968 w 10022"/>
              <a:gd name="connsiteY429" fmla="*/ 6722 h 10078"/>
              <a:gd name="connsiteX430" fmla="*/ 8021 w 10022"/>
              <a:gd name="connsiteY430" fmla="*/ 6447 h 10078"/>
              <a:gd name="connsiteX431" fmla="*/ 8074 w 10022"/>
              <a:gd name="connsiteY431" fmla="*/ 6447 h 10078"/>
              <a:gd name="connsiteX432" fmla="*/ 8119 w 10022"/>
              <a:gd name="connsiteY432" fmla="*/ 6172 h 10078"/>
              <a:gd name="connsiteX433" fmla="*/ 8204 w 10022"/>
              <a:gd name="connsiteY433" fmla="*/ 5504 h 10078"/>
              <a:gd name="connsiteX434" fmla="*/ 8232 w 10022"/>
              <a:gd name="connsiteY434" fmla="*/ 5661 h 10078"/>
              <a:gd name="connsiteX435" fmla="*/ 8265 w 10022"/>
              <a:gd name="connsiteY435" fmla="*/ 5308 h 10078"/>
              <a:gd name="connsiteX436" fmla="*/ 8306 w 10022"/>
              <a:gd name="connsiteY436" fmla="*/ 5308 h 10078"/>
              <a:gd name="connsiteX437" fmla="*/ 8412 w 10022"/>
              <a:gd name="connsiteY437" fmla="*/ 5032 h 10078"/>
              <a:gd name="connsiteX438" fmla="*/ 8474 w 10022"/>
              <a:gd name="connsiteY438" fmla="*/ 4756 h 10078"/>
              <a:gd name="connsiteX439" fmla="*/ 8490 w 10022"/>
              <a:gd name="connsiteY439" fmla="*/ 4914 h 10078"/>
              <a:gd name="connsiteX440" fmla="*/ 8506 w 10022"/>
              <a:gd name="connsiteY440" fmla="*/ 4874 h 10078"/>
              <a:gd name="connsiteX441" fmla="*/ 8531 w 10022"/>
              <a:gd name="connsiteY441" fmla="*/ 4914 h 10078"/>
              <a:gd name="connsiteX442" fmla="*/ 8555 w 10022"/>
              <a:gd name="connsiteY442" fmla="*/ 4599 h 10078"/>
              <a:gd name="connsiteX443" fmla="*/ 8613 w 10022"/>
              <a:gd name="connsiteY443" fmla="*/ 4599 h 10078"/>
              <a:gd name="connsiteX444" fmla="*/ 8613 w 10022"/>
              <a:gd name="connsiteY444" fmla="*/ 4442 h 10078"/>
              <a:gd name="connsiteX445" fmla="*/ 8662 w 10022"/>
              <a:gd name="connsiteY445" fmla="*/ 4363 h 10078"/>
              <a:gd name="connsiteX446" fmla="*/ 8674 w 10022"/>
              <a:gd name="connsiteY446" fmla="*/ 4285 h 10078"/>
              <a:gd name="connsiteX447" fmla="*/ 8739 w 10022"/>
              <a:gd name="connsiteY447" fmla="*/ 4363 h 10078"/>
              <a:gd name="connsiteX448" fmla="*/ 8752 w 10022"/>
              <a:gd name="connsiteY448" fmla="*/ 4324 h 10078"/>
              <a:gd name="connsiteX449" fmla="*/ 8780 w 10022"/>
              <a:gd name="connsiteY449" fmla="*/ 4363 h 10078"/>
              <a:gd name="connsiteX450" fmla="*/ 8805 w 10022"/>
              <a:gd name="connsiteY450" fmla="*/ 4442 h 10078"/>
              <a:gd name="connsiteX451" fmla="*/ 8821 w 10022"/>
              <a:gd name="connsiteY451" fmla="*/ 4363 h 10078"/>
              <a:gd name="connsiteX452" fmla="*/ 8842 w 10022"/>
              <a:gd name="connsiteY452" fmla="*/ 4442 h 10078"/>
              <a:gd name="connsiteX453" fmla="*/ 8911 w 10022"/>
              <a:gd name="connsiteY453" fmla="*/ 4403 h 10078"/>
              <a:gd name="connsiteX454" fmla="*/ 8907 w 10022"/>
              <a:gd name="connsiteY454" fmla="*/ 4324 h 10078"/>
              <a:gd name="connsiteX455" fmla="*/ 8936 w 10022"/>
              <a:gd name="connsiteY455" fmla="*/ 4167 h 10078"/>
              <a:gd name="connsiteX456" fmla="*/ 8968 w 10022"/>
              <a:gd name="connsiteY456" fmla="*/ 4167 h 10078"/>
              <a:gd name="connsiteX457" fmla="*/ 8972 w 10022"/>
              <a:gd name="connsiteY457" fmla="*/ 4088 h 10078"/>
              <a:gd name="connsiteX458" fmla="*/ 9001 w 10022"/>
              <a:gd name="connsiteY458" fmla="*/ 4010 h 10078"/>
              <a:gd name="connsiteX459" fmla="*/ 9022 w 10022"/>
              <a:gd name="connsiteY459" fmla="*/ 4206 h 10078"/>
              <a:gd name="connsiteX460" fmla="*/ 9046 w 10022"/>
              <a:gd name="connsiteY460" fmla="*/ 4324 h 10078"/>
              <a:gd name="connsiteX461" fmla="*/ 9103 w 10022"/>
              <a:gd name="connsiteY461" fmla="*/ 4285 h 10078"/>
              <a:gd name="connsiteX462" fmla="*/ 9140 w 10022"/>
              <a:gd name="connsiteY462" fmla="*/ 4403 h 10078"/>
              <a:gd name="connsiteX463" fmla="*/ 9152 w 10022"/>
              <a:gd name="connsiteY463" fmla="*/ 4324 h 10078"/>
              <a:gd name="connsiteX464" fmla="*/ 9201 w 10022"/>
              <a:gd name="connsiteY464" fmla="*/ 4599 h 10078"/>
              <a:gd name="connsiteX465" fmla="*/ 9246 w 10022"/>
              <a:gd name="connsiteY465" fmla="*/ 4442 h 10078"/>
              <a:gd name="connsiteX466" fmla="*/ 9250 w 10022"/>
              <a:gd name="connsiteY466" fmla="*/ 4324 h 10078"/>
              <a:gd name="connsiteX467" fmla="*/ 9291 w 10022"/>
              <a:gd name="connsiteY467" fmla="*/ 3970 h 10078"/>
              <a:gd name="connsiteX468" fmla="*/ 9336 w 10022"/>
              <a:gd name="connsiteY468" fmla="*/ 4128 h 10078"/>
              <a:gd name="connsiteX469" fmla="*/ 9369 w 10022"/>
              <a:gd name="connsiteY469" fmla="*/ 4049 h 10078"/>
              <a:gd name="connsiteX470" fmla="*/ 9394 w 10022"/>
              <a:gd name="connsiteY470" fmla="*/ 4167 h 10078"/>
              <a:gd name="connsiteX471" fmla="*/ 9438 w 10022"/>
              <a:gd name="connsiteY471" fmla="*/ 4245 h 10078"/>
              <a:gd name="connsiteX472" fmla="*/ 9515 w 10022"/>
              <a:gd name="connsiteY472" fmla="*/ 4245 h 10078"/>
              <a:gd name="connsiteX473" fmla="*/ 9523 w 10022"/>
              <a:gd name="connsiteY473" fmla="*/ 4049 h 10078"/>
              <a:gd name="connsiteX474" fmla="*/ 9671 w 10022"/>
              <a:gd name="connsiteY474" fmla="*/ 4363 h 10078"/>
              <a:gd name="connsiteX475" fmla="*/ 9740 w 10022"/>
              <a:gd name="connsiteY475" fmla="*/ 4521 h 10078"/>
              <a:gd name="connsiteX476" fmla="*/ 9752 w 10022"/>
              <a:gd name="connsiteY476" fmla="*/ 4599 h 10078"/>
              <a:gd name="connsiteX477" fmla="*/ 9769 w 10022"/>
              <a:gd name="connsiteY477" fmla="*/ 4796 h 10078"/>
              <a:gd name="connsiteX478" fmla="*/ 9826 w 10022"/>
              <a:gd name="connsiteY478" fmla="*/ 5189 h 10078"/>
              <a:gd name="connsiteX479" fmla="*/ 9863 w 10022"/>
              <a:gd name="connsiteY479" fmla="*/ 5189 h 10078"/>
              <a:gd name="connsiteX480" fmla="*/ 9887 w 10022"/>
              <a:gd name="connsiteY480" fmla="*/ 5308 h 10078"/>
              <a:gd name="connsiteX481" fmla="*/ 9924 w 10022"/>
              <a:gd name="connsiteY481" fmla="*/ 5582 h 10078"/>
              <a:gd name="connsiteX482" fmla="*/ 9961 w 10022"/>
              <a:gd name="connsiteY482" fmla="*/ 5779 h 10078"/>
              <a:gd name="connsiteX483" fmla="*/ 9965 w 10022"/>
              <a:gd name="connsiteY483" fmla="*/ 5818 h 10078"/>
              <a:gd name="connsiteX484" fmla="*/ 10020 w 10022"/>
              <a:gd name="connsiteY484" fmla="*/ 5975 h 10078"/>
              <a:gd name="connsiteX485" fmla="*/ 10016 w 10022"/>
              <a:gd name="connsiteY485" fmla="*/ 2381 h 10078"/>
              <a:gd name="connsiteX486" fmla="*/ 9985 w 10022"/>
              <a:gd name="connsiteY486" fmla="*/ 1809 h 10078"/>
              <a:gd name="connsiteX0" fmla="*/ 9980 w 10017"/>
              <a:gd name="connsiteY0" fmla="*/ 1809 h 10078"/>
              <a:gd name="connsiteX1" fmla="*/ 9944 w 10017"/>
              <a:gd name="connsiteY1" fmla="*/ 1613 h 10078"/>
              <a:gd name="connsiteX2" fmla="*/ 9915 w 10017"/>
              <a:gd name="connsiteY2" fmla="*/ 1613 h 10078"/>
              <a:gd name="connsiteX3" fmla="*/ 9895 w 10017"/>
              <a:gd name="connsiteY3" fmla="*/ 1455 h 10078"/>
              <a:gd name="connsiteX4" fmla="*/ 9870 w 10017"/>
              <a:gd name="connsiteY4" fmla="*/ 1377 h 10078"/>
              <a:gd name="connsiteX5" fmla="*/ 9862 w 10017"/>
              <a:gd name="connsiteY5" fmla="*/ 1180 h 10078"/>
              <a:gd name="connsiteX6" fmla="*/ 9837 w 10017"/>
              <a:gd name="connsiteY6" fmla="*/ 905 h 10078"/>
              <a:gd name="connsiteX7" fmla="*/ 9825 w 10017"/>
              <a:gd name="connsiteY7" fmla="*/ 1495 h 10078"/>
              <a:gd name="connsiteX8" fmla="*/ 9800 w 10017"/>
              <a:gd name="connsiteY8" fmla="*/ 1455 h 10078"/>
              <a:gd name="connsiteX9" fmla="*/ 9772 w 10017"/>
              <a:gd name="connsiteY9" fmla="*/ 1337 h 10078"/>
              <a:gd name="connsiteX10" fmla="*/ 9751 w 10017"/>
              <a:gd name="connsiteY10" fmla="*/ 1337 h 10078"/>
              <a:gd name="connsiteX11" fmla="*/ 9690 w 10017"/>
              <a:gd name="connsiteY11" fmla="*/ 1298 h 10078"/>
              <a:gd name="connsiteX12" fmla="*/ 9674 w 10017"/>
              <a:gd name="connsiteY12" fmla="*/ 1337 h 10078"/>
              <a:gd name="connsiteX13" fmla="*/ 9657 w 10017"/>
              <a:gd name="connsiteY13" fmla="*/ 1416 h 10078"/>
              <a:gd name="connsiteX14" fmla="*/ 9645 w 10017"/>
              <a:gd name="connsiteY14" fmla="*/ 1416 h 10078"/>
              <a:gd name="connsiteX15" fmla="*/ 9625 w 10017"/>
              <a:gd name="connsiteY15" fmla="*/ 1495 h 10078"/>
              <a:gd name="connsiteX16" fmla="*/ 9608 w 10017"/>
              <a:gd name="connsiteY16" fmla="*/ 1455 h 10078"/>
              <a:gd name="connsiteX17" fmla="*/ 9567 w 10017"/>
              <a:gd name="connsiteY17" fmla="*/ 1613 h 10078"/>
              <a:gd name="connsiteX18" fmla="*/ 9494 w 10017"/>
              <a:gd name="connsiteY18" fmla="*/ 1613 h 10078"/>
              <a:gd name="connsiteX19" fmla="*/ 9457 w 10017"/>
              <a:gd name="connsiteY19" fmla="*/ 1770 h 10078"/>
              <a:gd name="connsiteX20" fmla="*/ 9457 w 10017"/>
              <a:gd name="connsiteY20" fmla="*/ 1888 h 10078"/>
              <a:gd name="connsiteX21" fmla="*/ 9445 w 10017"/>
              <a:gd name="connsiteY21" fmla="*/ 1966 h 10078"/>
              <a:gd name="connsiteX22" fmla="*/ 9396 w 10017"/>
              <a:gd name="connsiteY22" fmla="*/ 1180 h 10078"/>
              <a:gd name="connsiteX23" fmla="*/ 9389 w 10017"/>
              <a:gd name="connsiteY23" fmla="*/ 1220 h 10078"/>
              <a:gd name="connsiteX24" fmla="*/ 9376 w 10017"/>
              <a:gd name="connsiteY24" fmla="*/ 1102 h 10078"/>
              <a:gd name="connsiteX25" fmla="*/ 9356 w 10017"/>
              <a:gd name="connsiteY25" fmla="*/ 1180 h 10078"/>
              <a:gd name="connsiteX26" fmla="*/ 9311 w 10017"/>
              <a:gd name="connsiteY26" fmla="*/ 1337 h 10078"/>
              <a:gd name="connsiteX27" fmla="*/ 9307 w 10017"/>
              <a:gd name="connsiteY27" fmla="*/ 1455 h 10078"/>
              <a:gd name="connsiteX28" fmla="*/ 9290 w 10017"/>
              <a:gd name="connsiteY28" fmla="*/ 1416 h 10078"/>
              <a:gd name="connsiteX29" fmla="*/ 9254 w 10017"/>
              <a:gd name="connsiteY29" fmla="*/ 1337 h 10078"/>
              <a:gd name="connsiteX30" fmla="*/ 9221 w 10017"/>
              <a:gd name="connsiteY30" fmla="*/ 1102 h 10078"/>
              <a:gd name="connsiteX31" fmla="*/ 9156 w 10017"/>
              <a:gd name="connsiteY31" fmla="*/ 1180 h 10078"/>
              <a:gd name="connsiteX32" fmla="*/ 9143 w 10017"/>
              <a:gd name="connsiteY32" fmla="*/ 1416 h 10078"/>
              <a:gd name="connsiteX33" fmla="*/ 9131 w 10017"/>
              <a:gd name="connsiteY33" fmla="*/ 1533 h 10078"/>
              <a:gd name="connsiteX34" fmla="*/ 9070 w 10017"/>
              <a:gd name="connsiteY34" fmla="*/ 1613 h 10078"/>
              <a:gd name="connsiteX35" fmla="*/ 9066 w 10017"/>
              <a:gd name="connsiteY35" fmla="*/ 1495 h 10078"/>
              <a:gd name="connsiteX36" fmla="*/ 9037 w 10017"/>
              <a:gd name="connsiteY36" fmla="*/ 1613 h 10078"/>
              <a:gd name="connsiteX37" fmla="*/ 9033 w 10017"/>
              <a:gd name="connsiteY37" fmla="*/ 1730 h 10078"/>
              <a:gd name="connsiteX38" fmla="*/ 9008 w 10017"/>
              <a:gd name="connsiteY38" fmla="*/ 1888 h 10078"/>
              <a:gd name="connsiteX39" fmla="*/ 9000 w 10017"/>
              <a:gd name="connsiteY39" fmla="*/ 2084 h 10078"/>
              <a:gd name="connsiteX40" fmla="*/ 8980 w 10017"/>
              <a:gd name="connsiteY40" fmla="*/ 2162 h 10078"/>
              <a:gd name="connsiteX41" fmla="*/ 8980 w 10017"/>
              <a:gd name="connsiteY41" fmla="*/ 2241 h 10078"/>
              <a:gd name="connsiteX42" fmla="*/ 8967 w 10017"/>
              <a:gd name="connsiteY42" fmla="*/ 2281 h 10078"/>
              <a:gd name="connsiteX43" fmla="*/ 8947 w 10017"/>
              <a:gd name="connsiteY43" fmla="*/ 2517 h 10078"/>
              <a:gd name="connsiteX44" fmla="*/ 8947 w 10017"/>
              <a:gd name="connsiteY44" fmla="*/ 2359 h 10078"/>
              <a:gd name="connsiteX45" fmla="*/ 8931 w 10017"/>
              <a:gd name="connsiteY45" fmla="*/ 2320 h 10078"/>
              <a:gd name="connsiteX46" fmla="*/ 8914 w 10017"/>
              <a:gd name="connsiteY46" fmla="*/ 2399 h 10078"/>
              <a:gd name="connsiteX47" fmla="*/ 8890 w 10017"/>
              <a:gd name="connsiteY47" fmla="*/ 2477 h 10078"/>
              <a:gd name="connsiteX48" fmla="*/ 8865 w 10017"/>
              <a:gd name="connsiteY48" fmla="*/ 2517 h 10078"/>
              <a:gd name="connsiteX49" fmla="*/ 8804 w 10017"/>
              <a:gd name="connsiteY49" fmla="*/ 2359 h 10078"/>
              <a:gd name="connsiteX50" fmla="*/ 8788 w 10017"/>
              <a:gd name="connsiteY50" fmla="*/ 2555 h 10078"/>
              <a:gd name="connsiteX51" fmla="*/ 8734 w 10017"/>
              <a:gd name="connsiteY51" fmla="*/ 2437 h 10078"/>
              <a:gd name="connsiteX52" fmla="*/ 8714 w 10017"/>
              <a:gd name="connsiteY52" fmla="*/ 2320 h 10078"/>
              <a:gd name="connsiteX53" fmla="*/ 8706 w 10017"/>
              <a:gd name="connsiteY53" fmla="*/ 2555 h 10078"/>
              <a:gd name="connsiteX54" fmla="*/ 8698 w 10017"/>
              <a:gd name="connsiteY54" fmla="*/ 2673 h 10078"/>
              <a:gd name="connsiteX55" fmla="*/ 8665 w 10017"/>
              <a:gd name="connsiteY55" fmla="*/ 2595 h 10078"/>
              <a:gd name="connsiteX56" fmla="*/ 8604 w 10017"/>
              <a:gd name="connsiteY56" fmla="*/ 2673 h 10078"/>
              <a:gd name="connsiteX57" fmla="*/ 8604 w 10017"/>
              <a:gd name="connsiteY57" fmla="*/ 2517 h 10078"/>
              <a:gd name="connsiteX58" fmla="*/ 8591 w 10017"/>
              <a:gd name="connsiteY58" fmla="*/ 2673 h 10078"/>
              <a:gd name="connsiteX59" fmla="*/ 8575 w 10017"/>
              <a:gd name="connsiteY59" fmla="*/ 2713 h 10078"/>
              <a:gd name="connsiteX60" fmla="*/ 8567 w 10017"/>
              <a:gd name="connsiteY60" fmla="*/ 3066 h 10078"/>
              <a:gd name="connsiteX61" fmla="*/ 8493 w 10017"/>
              <a:gd name="connsiteY61" fmla="*/ 2595 h 10078"/>
              <a:gd name="connsiteX62" fmla="*/ 8485 w 10017"/>
              <a:gd name="connsiteY62" fmla="*/ 2792 h 10078"/>
              <a:gd name="connsiteX63" fmla="*/ 8395 w 10017"/>
              <a:gd name="connsiteY63" fmla="*/ 2792 h 10078"/>
              <a:gd name="connsiteX64" fmla="*/ 8244 w 10017"/>
              <a:gd name="connsiteY64" fmla="*/ 3263 h 10078"/>
              <a:gd name="connsiteX65" fmla="*/ 8174 w 10017"/>
              <a:gd name="connsiteY65" fmla="*/ 3028 h 10078"/>
              <a:gd name="connsiteX66" fmla="*/ 8089 w 10017"/>
              <a:gd name="connsiteY66" fmla="*/ 3656 h 10078"/>
              <a:gd name="connsiteX67" fmla="*/ 7963 w 10017"/>
              <a:gd name="connsiteY67" fmla="*/ 4324 h 10078"/>
              <a:gd name="connsiteX68" fmla="*/ 7873 w 10017"/>
              <a:gd name="connsiteY68" fmla="*/ 4167 h 10078"/>
              <a:gd name="connsiteX69" fmla="*/ 7738 w 10017"/>
              <a:gd name="connsiteY69" fmla="*/ 4952 h 10078"/>
              <a:gd name="connsiteX70" fmla="*/ 7697 w 10017"/>
              <a:gd name="connsiteY70" fmla="*/ 4559 h 10078"/>
              <a:gd name="connsiteX71" fmla="*/ 7587 w 10017"/>
              <a:gd name="connsiteY71" fmla="*/ 5032 h 10078"/>
              <a:gd name="connsiteX72" fmla="*/ 7517 w 10017"/>
              <a:gd name="connsiteY72" fmla="*/ 4639 h 10078"/>
              <a:gd name="connsiteX73" fmla="*/ 7501 w 10017"/>
              <a:gd name="connsiteY73" fmla="*/ 5151 h 10078"/>
              <a:gd name="connsiteX74" fmla="*/ 7435 w 10017"/>
              <a:gd name="connsiteY74" fmla="*/ 5151 h 10078"/>
              <a:gd name="connsiteX75" fmla="*/ 7390 w 10017"/>
              <a:gd name="connsiteY75" fmla="*/ 5464 h 10078"/>
              <a:gd name="connsiteX76" fmla="*/ 7341 w 10017"/>
              <a:gd name="connsiteY76" fmla="*/ 5386 h 10078"/>
              <a:gd name="connsiteX77" fmla="*/ 7272 w 10017"/>
              <a:gd name="connsiteY77" fmla="*/ 5544 h 10078"/>
              <a:gd name="connsiteX78" fmla="*/ 7247 w 10017"/>
              <a:gd name="connsiteY78" fmla="*/ 5386 h 10078"/>
              <a:gd name="connsiteX79" fmla="*/ 7198 w 10017"/>
              <a:gd name="connsiteY79" fmla="*/ 5386 h 10078"/>
              <a:gd name="connsiteX80" fmla="*/ 7104 w 10017"/>
              <a:gd name="connsiteY80" fmla="*/ 5464 h 10078"/>
              <a:gd name="connsiteX81" fmla="*/ 7055 w 10017"/>
              <a:gd name="connsiteY81" fmla="*/ 6093 h 10078"/>
              <a:gd name="connsiteX82" fmla="*/ 7010 w 10017"/>
              <a:gd name="connsiteY82" fmla="*/ 5937 h 10078"/>
              <a:gd name="connsiteX83" fmla="*/ 6920 w 10017"/>
              <a:gd name="connsiteY83" fmla="*/ 5937 h 10078"/>
              <a:gd name="connsiteX84" fmla="*/ 6876 w 10017"/>
              <a:gd name="connsiteY84" fmla="*/ 5544 h 10078"/>
              <a:gd name="connsiteX85" fmla="*/ 6835 w 10017"/>
              <a:gd name="connsiteY85" fmla="*/ 6093 h 10078"/>
              <a:gd name="connsiteX86" fmla="*/ 6770 w 10017"/>
              <a:gd name="connsiteY86" fmla="*/ 5779 h 10078"/>
              <a:gd name="connsiteX87" fmla="*/ 6770 w 10017"/>
              <a:gd name="connsiteY87" fmla="*/ 5544 h 10078"/>
              <a:gd name="connsiteX88" fmla="*/ 6676 w 10017"/>
              <a:gd name="connsiteY88" fmla="*/ 5700 h 10078"/>
              <a:gd name="connsiteX89" fmla="*/ 6516 w 10017"/>
              <a:gd name="connsiteY89" fmla="*/ 6015 h 10078"/>
              <a:gd name="connsiteX90" fmla="*/ 6480 w 10017"/>
              <a:gd name="connsiteY90" fmla="*/ 6447 h 10078"/>
              <a:gd name="connsiteX91" fmla="*/ 6373 w 10017"/>
              <a:gd name="connsiteY91" fmla="*/ 6093 h 10078"/>
              <a:gd name="connsiteX92" fmla="*/ 6361 w 10017"/>
              <a:gd name="connsiteY92" fmla="*/ 6447 h 10078"/>
              <a:gd name="connsiteX93" fmla="*/ 6226 w 10017"/>
              <a:gd name="connsiteY93" fmla="*/ 6526 h 10078"/>
              <a:gd name="connsiteX94" fmla="*/ 6153 w 10017"/>
              <a:gd name="connsiteY94" fmla="*/ 6997 h 10078"/>
              <a:gd name="connsiteX95" fmla="*/ 6091 w 10017"/>
              <a:gd name="connsiteY95" fmla="*/ 6683 h 10078"/>
              <a:gd name="connsiteX96" fmla="*/ 6059 w 10017"/>
              <a:gd name="connsiteY96" fmla="*/ 6997 h 10078"/>
              <a:gd name="connsiteX97" fmla="*/ 6059 w 10017"/>
              <a:gd name="connsiteY97" fmla="*/ 6997 h 10078"/>
              <a:gd name="connsiteX98" fmla="*/ 6022 w 10017"/>
              <a:gd name="connsiteY98" fmla="*/ 6997 h 10078"/>
              <a:gd name="connsiteX99" fmla="*/ 6001 w 10017"/>
              <a:gd name="connsiteY99" fmla="*/ 6879 h 10078"/>
              <a:gd name="connsiteX100" fmla="*/ 5981 w 10017"/>
              <a:gd name="connsiteY100" fmla="*/ 7233 h 10078"/>
              <a:gd name="connsiteX101" fmla="*/ 5969 w 10017"/>
              <a:gd name="connsiteY101" fmla="*/ 7351 h 10078"/>
              <a:gd name="connsiteX102" fmla="*/ 5944 w 10017"/>
              <a:gd name="connsiteY102" fmla="*/ 7351 h 10078"/>
              <a:gd name="connsiteX103" fmla="*/ 5944 w 10017"/>
              <a:gd name="connsiteY103" fmla="*/ 7430 h 10078"/>
              <a:gd name="connsiteX104" fmla="*/ 5916 w 10017"/>
              <a:gd name="connsiteY104" fmla="*/ 7233 h 10078"/>
              <a:gd name="connsiteX105" fmla="*/ 5866 w 10017"/>
              <a:gd name="connsiteY105" fmla="*/ 7351 h 10078"/>
              <a:gd name="connsiteX106" fmla="*/ 5834 w 10017"/>
              <a:gd name="connsiteY106" fmla="*/ 7233 h 10078"/>
              <a:gd name="connsiteX107" fmla="*/ 5793 w 10017"/>
              <a:gd name="connsiteY107" fmla="*/ 7155 h 10078"/>
              <a:gd name="connsiteX108" fmla="*/ 5732 w 10017"/>
              <a:gd name="connsiteY108" fmla="*/ 7233 h 10078"/>
              <a:gd name="connsiteX109" fmla="*/ 5699 w 10017"/>
              <a:gd name="connsiteY109" fmla="*/ 7155 h 10078"/>
              <a:gd name="connsiteX110" fmla="*/ 5666 w 10017"/>
              <a:gd name="connsiteY110" fmla="*/ 7155 h 10078"/>
              <a:gd name="connsiteX111" fmla="*/ 5639 w 10017"/>
              <a:gd name="connsiteY111" fmla="*/ 7075 h 10078"/>
              <a:gd name="connsiteX112" fmla="*/ 5634 w 10017"/>
              <a:gd name="connsiteY112" fmla="*/ 7075 h 10078"/>
              <a:gd name="connsiteX113" fmla="*/ 5577 w 10017"/>
              <a:gd name="connsiteY113" fmla="*/ 7155 h 10078"/>
              <a:gd name="connsiteX114" fmla="*/ 5544 w 10017"/>
              <a:gd name="connsiteY114" fmla="*/ 7194 h 10078"/>
              <a:gd name="connsiteX115" fmla="*/ 5524 w 10017"/>
              <a:gd name="connsiteY115" fmla="*/ 7233 h 10078"/>
              <a:gd name="connsiteX116" fmla="*/ 5479 w 10017"/>
              <a:gd name="connsiteY116" fmla="*/ 7469 h 10078"/>
              <a:gd name="connsiteX117" fmla="*/ 5446 w 10017"/>
              <a:gd name="connsiteY117" fmla="*/ 6172 h 10078"/>
              <a:gd name="connsiteX118" fmla="*/ 5405 w 10017"/>
              <a:gd name="connsiteY118" fmla="*/ 6840 h 10078"/>
              <a:gd name="connsiteX119" fmla="*/ 5389 w 10017"/>
              <a:gd name="connsiteY119" fmla="*/ 7351 h 10078"/>
              <a:gd name="connsiteX120" fmla="*/ 5356 w 10017"/>
              <a:gd name="connsiteY120" fmla="*/ 7508 h 10078"/>
              <a:gd name="connsiteX121" fmla="*/ 5348 w 10017"/>
              <a:gd name="connsiteY121" fmla="*/ 7586 h 10078"/>
              <a:gd name="connsiteX122" fmla="*/ 5344 w 10017"/>
              <a:gd name="connsiteY122" fmla="*/ 7194 h 10078"/>
              <a:gd name="connsiteX123" fmla="*/ 5099 w 10017"/>
              <a:gd name="connsiteY123" fmla="*/ 7469 h 10078"/>
              <a:gd name="connsiteX124" fmla="*/ 5050 w 10017"/>
              <a:gd name="connsiteY124" fmla="*/ 6565 h 10078"/>
              <a:gd name="connsiteX125" fmla="*/ 4763 w 10017"/>
              <a:gd name="connsiteY125" fmla="*/ 6762 h 10078"/>
              <a:gd name="connsiteX126" fmla="*/ 4644 w 10017"/>
              <a:gd name="connsiteY126" fmla="*/ 5740 h 10078"/>
              <a:gd name="connsiteX127" fmla="*/ 4542 w 10017"/>
              <a:gd name="connsiteY127" fmla="*/ 5937 h 10078"/>
              <a:gd name="connsiteX128" fmla="*/ 4403 w 10017"/>
              <a:gd name="connsiteY128" fmla="*/ 5229 h 10078"/>
              <a:gd name="connsiteX129" fmla="*/ 4371 w 10017"/>
              <a:gd name="connsiteY129" fmla="*/ 5661 h 10078"/>
              <a:gd name="connsiteX130" fmla="*/ 4277 w 10017"/>
              <a:gd name="connsiteY130" fmla="*/ 5464 h 10078"/>
              <a:gd name="connsiteX131" fmla="*/ 4212 w 10017"/>
              <a:gd name="connsiteY131" fmla="*/ 5740 h 10078"/>
              <a:gd name="connsiteX132" fmla="*/ 4032 w 10017"/>
              <a:gd name="connsiteY132" fmla="*/ 5661 h 10078"/>
              <a:gd name="connsiteX133" fmla="*/ 3917 w 10017"/>
              <a:gd name="connsiteY133" fmla="*/ 5740 h 10078"/>
              <a:gd name="connsiteX134" fmla="*/ 3909 w 10017"/>
              <a:gd name="connsiteY134" fmla="*/ 5622 h 10078"/>
              <a:gd name="connsiteX135" fmla="*/ 3852 w 10017"/>
              <a:gd name="connsiteY135" fmla="*/ 5779 h 10078"/>
              <a:gd name="connsiteX136" fmla="*/ 3725 w 10017"/>
              <a:gd name="connsiteY136" fmla="*/ 5229 h 10078"/>
              <a:gd name="connsiteX137" fmla="*/ 3598 w 10017"/>
              <a:gd name="connsiteY137" fmla="*/ 5661 h 10078"/>
              <a:gd name="connsiteX138" fmla="*/ 3431 w 10017"/>
              <a:gd name="connsiteY138" fmla="*/ 5661 h 10078"/>
              <a:gd name="connsiteX139" fmla="*/ 3230 w 10017"/>
              <a:gd name="connsiteY139" fmla="*/ 5661 h 10078"/>
              <a:gd name="connsiteX140" fmla="*/ 3125 w 10017"/>
              <a:gd name="connsiteY140" fmla="*/ 5740 h 10078"/>
              <a:gd name="connsiteX141" fmla="*/ 3019 w 10017"/>
              <a:gd name="connsiteY141" fmla="*/ 5937 h 10078"/>
              <a:gd name="connsiteX142" fmla="*/ 2851 w 10017"/>
              <a:gd name="connsiteY142" fmla="*/ 5661 h 10078"/>
              <a:gd name="connsiteX143" fmla="*/ 2692 w 10017"/>
              <a:gd name="connsiteY143" fmla="*/ 5032 h 10078"/>
              <a:gd name="connsiteX144" fmla="*/ 2659 w 10017"/>
              <a:gd name="connsiteY144" fmla="*/ 5464 h 10078"/>
              <a:gd name="connsiteX145" fmla="*/ 2467 w 10017"/>
              <a:gd name="connsiteY145" fmla="*/ 5229 h 10078"/>
              <a:gd name="connsiteX146" fmla="*/ 2438 w 10017"/>
              <a:gd name="connsiteY146" fmla="*/ 5151 h 10078"/>
              <a:gd name="connsiteX147" fmla="*/ 2369 w 10017"/>
              <a:gd name="connsiteY147" fmla="*/ 4678 h 10078"/>
              <a:gd name="connsiteX148" fmla="*/ 2312 w 10017"/>
              <a:gd name="connsiteY148" fmla="*/ 5464 h 10078"/>
              <a:gd name="connsiteX149" fmla="*/ 2205 w 10017"/>
              <a:gd name="connsiteY149" fmla="*/ 5347 h 10078"/>
              <a:gd name="connsiteX150" fmla="*/ 2079 w 10017"/>
              <a:gd name="connsiteY150" fmla="*/ 4717 h 10078"/>
              <a:gd name="connsiteX151" fmla="*/ 2034 w 10017"/>
              <a:gd name="connsiteY151" fmla="*/ 5268 h 10078"/>
              <a:gd name="connsiteX152" fmla="*/ 1976 w 10017"/>
              <a:gd name="connsiteY152" fmla="*/ 5347 h 10078"/>
              <a:gd name="connsiteX153" fmla="*/ 1985 w 10017"/>
              <a:gd name="connsiteY153" fmla="*/ 5582 h 10078"/>
              <a:gd name="connsiteX154" fmla="*/ 1952 w 10017"/>
              <a:gd name="connsiteY154" fmla="*/ 5582 h 10078"/>
              <a:gd name="connsiteX155" fmla="*/ 1952 w 10017"/>
              <a:gd name="connsiteY155" fmla="*/ 5504 h 10078"/>
              <a:gd name="connsiteX156" fmla="*/ 1907 w 10017"/>
              <a:gd name="connsiteY156" fmla="*/ 4796 h 10078"/>
              <a:gd name="connsiteX157" fmla="*/ 1887 w 10017"/>
              <a:gd name="connsiteY157" fmla="*/ 6055 h 10078"/>
              <a:gd name="connsiteX158" fmla="*/ 1883 w 10017"/>
              <a:gd name="connsiteY158" fmla="*/ 5937 h 10078"/>
              <a:gd name="connsiteX159" fmla="*/ 1871 w 10017"/>
              <a:gd name="connsiteY159" fmla="*/ 5937 h 10078"/>
              <a:gd name="connsiteX160" fmla="*/ 1867 w 10017"/>
              <a:gd name="connsiteY160" fmla="*/ 6055 h 10078"/>
              <a:gd name="connsiteX161" fmla="*/ 1855 w 10017"/>
              <a:gd name="connsiteY161" fmla="*/ 5937 h 10078"/>
              <a:gd name="connsiteX162" fmla="*/ 1822 w 10017"/>
              <a:gd name="connsiteY162" fmla="*/ 6055 h 10078"/>
              <a:gd name="connsiteX163" fmla="*/ 1785 w 10017"/>
              <a:gd name="connsiteY163" fmla="*/ 5582 h 10078"/>
              <a:gd name="connsiteX164" fmla="*/ 1740 w 10017"/>
              <a:gd name="connsiteY164" fmla="*/ 5779 h 10078"/>
              <a:gd name="connsiteX165" fmla="*/ 1728 w 10017"/>
              <a:gd name="connsiteY165" fmla="*/ 5700 h 10078"/>
              <a:gd name="connsiteX166" fmla="*/ 1695 w 10017"/>
              <a:gd name="connsiteY166" fmla="*/ 5504 h 10078"/>
              <a:gd name="connsiteX167" fmla="*/ 1671 w 10017"/>
              <a:gd name="connsiteY167" fmla="*/ 5582 h 10078"/>
              <a:gd name="connsiteX168" fmla="*/ 1663 w 10017"/>
              <a:gd name="connsiteY168" fmla="*/ 5504 h 10078"/>
              <a:gd name="connsiteX169" fmla="*/ 1654 w 10017"/>
              <a:gd name="connsiteY169" fmla="*/ 5426 h 10078"/>
              <a:gd name="connsiteX170" fmla="*/ 1618 w 10017"/>
              <a:gd name="connsiteY170" fmla="*/ 5426 h 10078"/>
              <a:gd name="connsiteX171" fmla="*/ 1577 w 10017"/>
              <a:gd name="connsiteY171" fmla="*/ 5268 h 10078"/>
              <a:gd name="connsiteX172" fmla="*/ 1573 w 10017"/>
              <a:gd name="connsiteY172" fmla="*/ 5151 h 10078"/>
              <a:gd name="connsiteX173" fmla="*/ 1564 w 10017"/>
              <a:gd name="connsiteY173" fmla="*/ 5151 h 10078"/>
              <a:gd name="connsiteX174" fmla="*/ 1511 w 10017"/>
              <a:gd name="connsiteY174" fmla="*/ 4796 h 10078"/>
              <a:gd name="connsiteX175" fmla="*/ 1483 w 10017"/>
              <a:gd name="connsiteY175" fmla="*/ 4639 h 10078"/>
              <a:gd name="connsiteX176" fmla="*/ 1466 w 10017"/>
              <a:gd name="connsiteY176" fmla="*/ 4285 h 10078"/>
              <a:gd name="connsiteX177" fmla="*/ 1442 w 10017"/>
              <a:gd name="connsiteY177" fmla="*/ 4363 h 10078"/>
              <a:gd name="connsiteX178" fmla="*/ 1425 w 10017"/>
              <a:gd name="connsiteY178" fmla="*/ 4481 h 10078"/>
              <a:gd name="connsiteX179" fmla="*/ 1389 w 10017"/>
              <a:gd name="connsiteY179" fmla="*/ 4481 h 10078"/>
              <a:gd name="connsiteX180" fmla="*/ 1360 w 10017"/>
              <a:gd name="connsiteY180" fmla="*/ 4559 h 10078"/>
              <a:gd name="connsiteX181" fmla="*/ 1360 w 10017"/>
              <a:gd name="connsiteY181" fmla="*/ 4599 h 10078"/>
              <a:gd name="connsiteX182" fmla="*/ 1348 w 10017"/>
              <a:gd name="connsiteY182" fmla="*/ 4559 h 10078"/>
              <a:gd name="connsiteX183" fmla="*/ 1336 w 10017"/>
              <a:gd name="connsiteY183" fmla="*/ 4206 h 10078"/>
              <a:gd name="connsiteX184" fmla="*/ 1331 w 10017"/>
              <a:gd name="connsiteY184" fmla="*/ 4206 h 10078"/>
              <a:gd name="connsiteX185" fmla="*/ 1291 w 10017"/>
              <a:gd name="connsiteY185" fmla="*/ 3774 h 10078"/>
              <a:gd name="connsiteX186" fmla="*/ 1282 w 10017"/>
              <a:gd name="connsiteY186" fmla="*/ 3774 h 10078"/>
              <a:gd name="connsiteX187" fmla="*/ 1274 w 10017"/>
              <a:gd name="connsiteY187" fmla="*/ 3577 h 10078"/>
              <a:gd name="connsiteX188" fmla="*/ 1274 w 10017"/>
              <a:gd name="connsiteY188" fmla="*/ 3421 h 10078"/>
              <a:gd name="connsiteX189" fmla="*/ 1258 w 10017"/>
              <a:gd name="connsiteY189" fmla="*/ 3263 h 10078"/>
              <a:gd name="connsiteX190" fmla="*/ 1254 w 10017"/>
              <a:gd name="connsiteY190" fmla="*/ 3066 h 10078"/>
              <a:gd name="connsiteX191" fmla="*/ 1241 w 10017"/>
              <a:gd name="connsiteY191" fmla="*/ 2910 h 10078"/>
              <a:gd name="connsiteX192" fmla="*/ 1229 w 10017"/>
              <a:gd name="connsiteY192" fmla="*/ 2792 h 10078"/>
              <a:gd name="connsiteX193" fmla="*/ 1176 w 10017"/>
              <a:gd name="connsiteY193" fmla="*/ 3066 h 10078"/>
              <a:gd name="connsiteX194" fmla="*/ 1107 w 10017"/>
              <a:gd name="connsiteY194" fmla="*/ 3145 h 10078"/>
              <a:gd name="connsiteX195" fmla="*/ 1098 w 10017"/>
              <a:gd name="connsiteY195" fmla="*/ 3066 h 10078"/>
              <a:gd name="connsiteX196" fmla="*/ 1062 w 10017"/>
              <a:gd name="connsiteY196" fmla="*/ 2988 h 10078"/>
              <a:gd name="connsiteX197" fmla="*/ 1058 w 10017"/>
              <a:gd name="connsiteY197" fmla="*/ 2910 h 10078"/>
              <a:gd name="connsiteX198" fmla="*/ 1045 w 10017"/>
              <a:gd name="connsiteY198" fmla="*/ 2910 h 10078"/>
              <a:gd name="connsiteX199" fmla="*/ 1045 w 10017"/>
              <a:gd name="connsiteY199" fmla="*/ 2792 h 10078"/>
              <a:gd name="connsiteX200" fmla="*/ 1041 w 10017"/>
              <a:gd name="connsiteY200" fmla="*/ 2792 h 10078"/>
              <a:gd name="connsiteX201" fmla="*/ 1041 w 10017"/>
              <a:gd name="connsiteY201" fmla="*/ 2713 h 10078"/>
              <a:gd name="connsiteX202" fmla="*/ 1029 w 10017"/>
              <a:gd name="connsiteY202" fmla="*/ 2713 h 10078"/>
              <a:gd name="connsiteX203" fmla="*/ 1029 w 10017"/>
              <a:gd name="connsiteY203" fmla="*/ 2634 h 10078"/>
              <a:gd name="connsiteX204" fmla="*/ 1025 w 10017"/>
              <a:gd name="connsiteY204" fmla="*/ 2634 h 10078"/>
              <a:gd name="connsiteX205" fmla="*/ 1025 w 10017"/>
              <a:gd name="connsiteY205" fmla="*/ 2555 h 10078"/>
              <a:gd name="connsiteX206" fmla="*/ 1013 w 10017"/>
              <a:gd name="connsiteY206" fmla="*/ 2555 h 10078"/>
              <a:gd name="connsiteX207" fmla="*/ 1008 w 10017"/>
              <a:gd name="connsiteY207" fmla="*/ 2477 h 10078"/>
              <a:gd name="connsiteX208" fmla="*/ 984 w 10017"/>
              <a:gd name="connsiteY208" fmla="*/ 2359 h 10078"/>
              <a:gd name="connsiteX209" fmla="*/ 980 w 10017"/>
              <a:gd name="connsiteY209" fmla="*/ 2281 h 10078"/>
              <a:gd name="connsiteX210" fmla="*/ 947 w 10017"/>
              <a:gd name="connsiteY210" fmla="*/ 2006 h 10078"/>
              <a:gd name="connsiteX211" fmla="*/ 923 w 10017"/>
              <a:gd name="connsiteY211" fmla="*/ 1927 h 10078"/>
              <a:gd name="connsiteX212" fmla="*/ 919 w 10017"/>
              <a:gd name="connsiteY212" fmla="*/ 1848 h 10078"/>
              <a:gd name="connsiteX213" fmla="*/ 902 w 10017"/>
              <a:gd name="connsiteY213" fmla="*/ 1770 h 10078"/>
              <a:gd name="connsiteX214" fmla="*/ 890 w 10017"/>
              <a:gd name="connsiteY214" fmla="*/ 1691 h 10078"/>
              <a:gd name="connsiteX215" fmla="*/ 878 w 10017"/>
              <a:gd name="connsiteY215" fmla="*/ 1691 h 10078"/>
              <a:gd name="connsiteX216" fmla="*/ 874 w 10017"/>
              <a:gd name="connsiteY216" fmla="*/ 1573 h 10078"/>
              <a:gd name="connsiteX217" fmla="*/ 824 w 10017"/>
              <a:gd name="connsiteY217" fmla="*/ 1416 h 10078"/>
              <a:gd name="connsiteX218" fmla="*/ 816 w 10017"/>
              <a:gd name="connsiteY218" fmla="*/ 1337 h 10078"/>
              <a:gd name="connsiteX219" fmla="*/ 812 w 10017"/>
              <a:gd name="connsiteY219" fmla="*/ 1337 h 10078"/>
              <a:gd name="connsiteX220" fmla="*/ 792 w 10017"/>
              <a:gd name="connsiteY220" fmla="*/ 1141 h 10078"/>
              <a:gd name="connsiteX221" fmla="*/ 730 w 10017"/>
              <a:gd name="connsiteY221" fmla="*/ 1062 h 10078"/>
              <a:gd name="connsiteX222" fmla="*/ 702 w 10017"/>
              <a:gd name="connsiteY222" fmla="*/ 905 h 10078"/>
              <a:gd name="connsiteX223" fmla="*/ 694 w 10017"/>
              <a:gd name="connsiteY223" fmla="*/ 787 h 10078"/>
              <a:gd name="connsiteX224" fmla="*/ 669 w 10017"/>
              <a:gd name="connsiteY224" fmla="*/ 787 h 10078"/>
              <a:gd name="connsiteX225" fmla="*/ 609 w 10017"/>
              <a:gd name="connsiteY225" fmla="*/ 709 h 10078"/>
              <a:gd name="connsiteX226" fmla="*/ 580 w 10017"/>
              <a:gd name="connsiteY226" fmla="*/ 433 h 10078"/>
              <a:gd name="connsiteX227" fmla="*/ 556 w 10017"/>
              <a:gd name="connsiteY227" fmla="*/ 119 h 10078"/>
              <a:gd name="connsiteX228" fmla="*/ 445 w 10017"/>
              <a:gd name="connsiteY228" fmla="*/ 198 h 10078"/>
              <a:gd name="connsiteX229" fmla="*/ 425 w 10017"/>
              <a:gd name="connsiteY229" fmla="*/ 433 h 10078"/>
              <a:gd name="connsiteX230" fmla="*/ 396 w 10017"/>
              <a:gd name="connsiteY230" fmla="*/ 433 h 10078"/>
              <a:gd name="connsiteX231" fmla="*/ 364 w 10017"/>
              <a:gd name="connsiteY231" fmla="*/ 630 h 10078"/>
              <a:gd name="connsiteX232" fmla="*/ 343 w 10017"/>
              <a:gd name="connsiteY232" fmla="*/ 551 h 10078"/>
              <a:gd name="connsiteX233" fmla="*/ 290 w 10017"/>
              <a:gd name="connsiteY233" fmla="*/ 551 h 10078"/>
              <a:gd name="connsiteX234" fmla="*/ 274 w 10017"/>
              <a:gd name="connsiteY234" fmla="*/ 551 h 10078"/>
              <a:gd name="connsiteX235" fmla="*/ 261 w 10017"/>
              <a:gd name="connsiteY235" fmla="*/ 433 h 10078"/>
              <a:gd name="connsiteX236" fmla="*/ 249 w 10017"/>
              <a:gd name="connsiteY236" fmla="*/ 551 h 10078"/>
              <a:gd name="connsiteX237" fmla="*/ 245 w 10017"/>
              <a:gd name="connsiteY237" fmla="*/ 355 h 10078"/>
              <a:gd name="connsiteX238" fmla="*/ 233 w 10017"/>
              <a:gd name="connsiteY238" fmla="*/ 355 h 10078"/>
              <a:gd name="connsiteX239" fmla="*/ 229 w 10017"/>
              <a:gd name="connsiteY239" fmla="*/ 276 h 10078"/>
              <a:gd name="connsiteX240" fmla="*/ 216 w 10017"/>
              <a:gd name="connsiteY240" fmla="*/ 276 h 10078"/>
              <a:gd name="connsiteX241" fmla="*/ 73 w 10017"/>
              <a:gd name="connsiteY241" fmla="*/ 276 h 10078"/>
              <a:gd name="connsiteX242" fmla="*/ 65 w 10017"/>
              <a:gd name="connsiteY242" fmla="*/ 276 h 10078"/>
              <a:gd name="connsiteX243" fmla="*/ 57 w 10017"/>
              <a:gd name="connsiteY243" fmla="*/ 355 h 10078"/>
              <a:gd name="connsiteX244" fmla="*/ 67 w 10017"/>
              <a:gd name="connsiteY244" fmla="*/ 355 h 10078"/>
              <a:gd name="connsiteX245" fmla="*/ 3 w 10017"/>
              <a:gd name="connsiteY245" fmla="*/ 362 h 10078"/>
              <a:gd name="connsiteX246" fmla="*/ 9 w 10017"/>
              <a:gd name="connsiteY246" fmla="*/ 5229 h 10078"/>
              <a:gd name="connsiteX247" fmla="*/ 135 w 10017"/>
              <a:gd name="connsiteY247" fmla="*/ 5070 h 10078"/>
              <a:gd name="connsiteX248" fmla="*/ 200 w 10017"/>
              <a:gd name="connsiteY248" fmla="*/ 4992 h 10078"/>
              <a:gd name="connsiteX249" fmla="*/ 306 w 10017"/>
              <a:gd name="connsiteY249" fmla="*/ 4796 h 10078"/>
              <a:gd name="connsiteX250" fmla="*/ 462 w 10017"/>
              <a:gd name="connsiteY250" fmla="*/ 5308 h 10078"/>
              <a:gd name="connsiteX251" fmla="*/ 539 w 10017"/>
              <a:gd name="connsiteY251" fmla="*/ 6368 h 10078"/>
              <a:gd name="connsiteX252" fmla="*/ 747 w 10017"/>
              <a:gd name="connsiteY252" fmla="*/ 6526 h 10078"/>
              <a:gd name="connsiteX253" fmla="*/ 824 w 10017"/>
              <a:gd name="connsiteY253" fmla="*/ 6840 h 10078"/>
              <a:gd name="connsiteX254" fmla="*/ 935 w 10017"/>
              <a:gd name="connsiteY254" fmla="*/ 7430 h 10078"/>
              <a:gd name="connsiteX255" fmla="*/ 1062 w 10017"/>
              <a:gd name="connsiteY255" fmla="*/ 6840 h 10078"/>
              <a:gd name="connsiteX256" fmla="*/ 1172 w 10017"/>
              <a:gd name="connsiteY256" fmla="*/ 7115 h 10078"/>
              <a:gd name="connsiteX257" fmla="*/ 1299 w 10017"/>
              <a:gd name="connsiteY257" fmla="*/ 7272 h 10078"/>
              <a:gd name="connsiteX258" fmla="*/ 1491 w 10017"/>
              <a:gd name="connsiteY258" fmla="*/ 6958 h 10078"/>
              <a:gd name="connsiteX259" fmla="*/ 1556 w 10017"/>
              <a:gd name="connsiteY259" fmla="*/ 7823 h 10078"/>
              <a:gd name="connsiteX260" fmla="*/ 1634 w 10017"/>
              <a:gd name="connsiteY260" fmla="*/ 8215 h 10078"/>
              <a:gd name="connsiteX261" fmla="*/ 1699 w 10017"/>
              <a:gd name="connsiteY261" fmla="*/ 7941 h 10078"/>
              <a:gd name="connsiteX262" fmla="*/ 1769 w 10017"/>
              <a:gd name="connsiteY262" fmla="*/ 8097 h 10078"/>
              <a:gd name="connsiteX263" fmla="*/ 1903 w 10017"/>
              <a:gd name="connsiteY263" fmla="*/ 7704 h 10078"/>
              <a:gd name="connsiteX264" fmla="*/ 2013 w 10017"/>
              <a:gd name="connsiteY264" fmla="*/ 6958 h 10078"/>
              <a:gd name="connsiteX265" fmla="*/ 2066 w 10017"/>
              <a:gd name="connsiteY265" fmla="*/ 7508 h 10078"/>
              <a:gd name="connsiteX266" fmla="*/ 2181 w 10017"/>
              <a:gd name="connsiteY266" fmla="*/ 6801 h 10078"/>
              <a:gd name="connsiteX267" fmla="*/ 2193 w 10017"/>
              <a:gd name="connsiteY267" fmla="*/ 6919 h 10078"/>
              <a:gd name="connsiteX268" fmla="*/ 2308 w 10017"/>
              <a:gd name="connsiteY268" fmla="*/ 7626 h 10078"/>
              <a:gd name="connsiteX269" fmla="*/ 2381 w 10017"/>
              <a:gd name="connsiteY269" fmla="*/ 8373 h 10078"/>
              <a:gd name="connsiteX270" fmla="*/ 2422 w 10017"/>
              <a:gd name="connsiteY270" fmla="*/ 8805 h 10078"/>
              <a:gd name="connsiteX271" fmla="*/ 2447 w 10017"/>
              <a:gd name="connsiteY271" fmla="*/ 8962 h 10078"/>
              <a:gd name="connsiteX272" fmla="*/ 2467 w 10017"/>
              <a:gd name="connsiteY272" fmla="*/ 9159 h 10078"/>
              <a:gd name="connsiteX273" fmla="*/ 2541 w 10017"/>
              <a:gd name="connsiteY273" fmla="*/ 9041 h 10078"/>
              <a:gd name="connsiteX274" fmla="*/ 2553 w 10017"/>
              <a:gd name="connsiteY274" fmla="*/ 8844 h 10078"/>
              <a:gd name="connsiteX275" fmla="*/ 2577 w 10017"/>
              <a:gd name="connsiteY275" fmla="*/ 9119 h 10078"/>
              <a:gd name="connsiteX276" fmla="*/ 2610 w 10017"/>
              <a:gd name="connsiteY276" fmla="*/ 9041 h 10078"/>
              <a:gd name="connsiteX277" fmla="*/ 2626 w 10017"/>
              <a:gd name="connsiteY277" fmla="*/ 8766 h 10078"/>
              <a:gd name="connsiteX278" fmla="*/ 2659 w 10017"/>
              <a:gd name="connsiteY278" fmla="*/ 9041 h 10078"/>
              <a:gd name="connsiteX279" fmla="*/ 2671 w 10017"/>
              <a:gd name="connsiteY279" fmla="*/ 9198 h 10078"/>
              <a:gd name="connsiteX280" fmla="*/ 2684 w 10017"/>
              <a:gd name="connsiteY280" fmla="*/ 9041 h 10078"/>
              <a:gd name="connsiteX281" fmla="*/ 2729 w 10017"/>
              <a:gd name="connsiteY281" fmla="*/ 9119 h 10078"/>
              <a:gd name="connsiteX282" fmla="*/ 2733 w 10017"/>
              <a:gd name="connsiteY282" fmla="*/ 9041 h 10078"/>
              <a:gd name="connsiteX283" fmla="*/ 2761 w 10017"/>
              <a:gd name="connsiteY283" fmla="*/ 9198 h 10078"/>
              <a:gd name="connsiteX284" fmla="*/ 2831 w 10017"/>
              <a:gd name="connsiteY284" fmla="*/ 8923 h 10078"/>
              <a:gd name="connsiteX285" fmla="*/ 2843 w 10017"/>
              <a:gd name="connsiteY285" fmla="*/ 8766 h 10078"/>
              <a:gd name="connsiteX286" fmla="*/ 2855 w 10017"/>
              <a:gd name="connsiteY286" fmla="*/ 8766 h 10078"/>
              <a:gd name="connsiteX287" fmla="*/ 2884 w 10017"/>
              <a:gd name="connsiteY287" fmla="*/ 8608 h 10078"/>
              <a:gd name="connsiteX288" fmla="*/ 2900 w 10017"/>
              <a:gd name="connsiteY288" fmla="*/ 8608 h 10078"/>
              <a:gd name="connsiteX289" fmla="*/ 2945 w 10017"/>
              <a:gd name="connsiteY289" fmla="*/ 8490 h 10078"/>
              <a:gd name="connsiteX290" fmla="*/ 2962 w 10017"/>
              <a:gd name="connsiteY290" fmla="*/ 8412 h 10078"/>
              <a:gd name="connsiteX291" fmla="*/ 2994 w 10017"/>
              <a:gd name="connsiteY291" fmla="*/ 8137 h 10078"/>
              <a:gd name="connsiteX292" fmla="*/ 3011 w 10017"/>
              <a:gd name="connsiteY292" fmla="*/ 8137 h 10078"/>
              <a:gd name="connsiteX293" fmla="*/ 3043 w 10017"/>
              <a:gd name="connsiteY293" fmla="*/ 8137 h 10078"/>
              <a:gd name="connsiteX294" fmla="*/ 3068 w 10017"/>
              <a:gd name="connsiteY294" fmla="*/ 8255 h 10078"/>
              <a:gd name="connsiteX295" fmla="*/ 3101 w 10017"/>
              <a:gd name="connsiteY295" fmla="*/ 8255 h 10078"/>
              <a:gd name="connsiteX296" fmla="*/ 3129 w 10017"/>
              <a:gd name="connsiteY296" fmla="*/ 8333 h 10078"/>
              <a:gd name="connsiteX297" fmla="*/ 3202 w 10017"/>
              <a:gd name="connsiteY297" fmla="*/ 8137 h 10078"/>
              <a:gd name="connsiteX298" fmla="*/ 3235 w 10017"/>
              <a:gd name="connsiteY298" fmla="*/ 8255 h 10078"/>
              <a:gd name="connsiteX299" fmla="*/ 3263 w 10017"/>
              <a:gd name="connsiteY299" fmla="*/ 7901 h 10078"/>
              <a:gd name="connsiteX300" fmla="*/ 3329 w 10017"/>
              <a:gd name="connsiteY300" fmla="*/ 8333 h 10078"/>
              <a:gd name="connsiteX301" fmla="*/ 3329 w 10017"/>
              <a:gd name="connsiteY301" fmla="*/ 8255 h 10078"/>
              <a:gd name="connsiteX302" fmla="*/ 3325 w 10017"/>
              <a:gd name="connsiteY302" fmla="*/ 8137 h 10078"/>
              <a:gd name="connsiteX303" fmla="*/ 3374 w 10017"/>
              <a:gd name="connsiteY303" fmla="*/ 7979 h 10078"/>
              <a:gd name="connsiteX304" fmla="*/ 3378 w 10017"/>
              <a:gd name="connsiteY304" fmla="*/ 8059 h 10078"/>
              <a:gd name="connsiteX305" fmla="*/ 3394 w 10017"/>
              <a:gd name="connsiteY305" fmla="*/ 7823 h 10078"/>
              <a:gd name="connsiteX306" fmla="*/ 3476 w 10017"/>
              <a:gd name="connsiteY306" fmla="*/ 8176 h 10078"/>
              <a:gd name="connsiteX307" fmla="*/ 3488 w 10017"/>
              <a:gd name="connsiteY307" fmla="*/ 9159 h 10078"/>
              <a:gd name="connsiteX308" fmla="*/ 3533 w 10017"/>
              <a:gd name="connsiteY308" fmla="*/ 8608 h 10078"/>
              <a:gd name="connsiteX309" fmla="*/ 3652 w 10017"/>
              <a:gd name="connsiteY309" fmla="*/ 8883 h 10078"/>
              <a:gd name="connsiteX310" fmla="*/ 3729 w 10017"/>
              <a:gd name="connsiteY310" fmla="*/ 8726 h 10078"/>
              <a:gd name="connsiteX311" fmla="*/ 3746 w 10017"/>
              <a:gd name="connsiteY311" fmla="*/ 8608 h 10078"/>
              <a:gd name="connsiteX312" fmla="*/ 3758 w 10017"/>
              <a:gd name="connsiteY312" fmla="*/ 8608 h 10078"/>
              <a:gd name="connsiteX313" fmla="*/ 3762 w 10017"/>
              <a:gd name="connsiteY313" fmla="*/ 8726 h 10078"/>
              <a:gd name="connsiteX314" fmla="*/ 3778 w 10017"/>
              <a:gd name="connsiteY314" fmla="*/ 8608 h 10078"/>
              <a:gd name="connsiteX315" fmla="*/ 3778 w 10017"/>
              <a:gd name="connsiteY315" fmla="*/ 8726 h 10078"/>
              <a:gd name="connsiteX316" fmla="*/ 3819 w 10017"/>
              <a:gd name="connsiteY316" fmla="*/ 8726 h 10078"/>
              <a:gd name="connsiteX317" fmla="*/ 3840 w 10017"/>
              <a:gd name="connsiteY317" fmla="*/ 8883 h 10078"/>
              <a:gd name="connsiteX318" fmla="*/ 3852 w 10017"/>
              <a:gd name="connsiteY318" fmla="*/ 8726 h 10078"/>
              <a:gd name="connsiteX319" fmla="*/ 3868 w 10017"/>
              <a:gd name="connsiteY319" fmla="*/ 9081 h 10078"/>
              <a:gd name="connsiteX320" fmla="*/ 3872 w 10017"/>
              <a:gd name="connsiteY320" fmla="*/ 9081 h 10078"/>
              <a:gd name="connsiteX321" fmla="*/ 3885 w 10017"/>
              <a:gd name="connsiteY321" fmla="*/ 8962 h 10078"/>
              <a:gd name="connsiteX322" fmla="*/ 3901 w 10017"/>
              <a:gd name="connsiteY322" fmla="*/ 9081 h 10078"/>
              <a:gd name="connsiteX323" fmla="*/ 3913 w 10017"/>
              <a:gd name="connsiteY323" fmla="*/ 8962 h 10078"/>
              <a:gd name="connsiteX324" fmla="*/ 3913 w 10017"/>
              <a:gd name="connsiteY324" fmla="*/ 9081 h 10078"/>
              <a:gd name="connsiteX325" fmla="*/ 3975 w 10017"/>
              <a:gd name="connsiteY325" fmla="*/ 9081 h 10078"/>
              <a:gd name="connsiteX326" fmla="*/ 3991 w 10017"/>
              <a:gd name="connsiteY326" fmla="*/ 9237 h 10078"/>
              <a:gd name="connsiteX327" fmla="*/ 4007 w 10017"/>
              <a:gd name="connsiteY327" fmla="*/ 9159 h 10078"/>
              <a:gd name="connsiteX328" fmla="*/ 4065 w 10017"/>
              <a:gd name="connsiteY328" fmla="*/ 9081 h 10078"/>
              <a:gd name="connsiteX329" fmla="*/ 4085 w 10017"/>
              <a:gd name="connsiteY329" fmla="*/ 8962 h 10078"/>
              <a:gd name="connsiteX330" fmla="*/ 4093 w 10017"/>
              <a:gd name="connsiteY330" fmla="*/ 9081 h 10078"/>
              <a:gd name="connsiteX331" fmla="*/ 4101 w 10017"/>
              <a:gd name="connsiteY331" fmla="*/ 9081 h 10078"/>
              <a:gd name="connsiteX332" fmla="*/ 4118 w 10017"/>
              <a:gd name="connsiteY332" fmla="*/ 9159 h 10078"/>
              <a:gd name="connsiteX333" fmla="*/ 4142 w 10017"/>
              <a:gd name="connsiteY333" fmla="*/ 8962 h 10078"/>
              <a:gd name="connsiteX334" fmla="*/ 4159 w 10017"/>
              <a:gd name="connsiteY334" fmla="*/ 9159 h 10078"/>
              <a:gd name="connsiteX335" fmla="*/ 4171 w 10017"/>
              <a:gd name="connsiteY335" fmla="*/ 8883 h 10078"/>
              <a:gd name="connsiteX336" fmla="*/ 4175 w 10017"/>
              <a:gd name="connsiteY336" fmla="*/ 8805 h 10078"/>
              <a:gd name="connsiteX337" fmla="*/ 4183 w 10017"/>
              <a:gd name="connsiteY337" fmla="*/ 8648 h 10078"/>
              <a:gd name="connsiteX338" fmla="*/ 4204 w 10017"/>
              <a:gd name="connsiteY338" fmla="*/ 8805 h 10078"/>
              <a:gd name="connsiteX339" fmla="*/ 4228 w 10017"/>
              <a:gd name="connsiteY339" fmla="*/ 9159 h 10078"/>
              <a:gd name="connsiteX340" fmla="*/ 4298 w 10017"/>
              <a:gd name="connsiteY340" fmla="*/ 9081 h 10078"/>
              <a:gd name="connsiteX341" fmla="*/ 4347 w 10017"/>
              <a:gd name="connsiteY341" fmla="*/ 8648 h 10078"/>
              <a:gd name="connsiteX342" fmla="*/ 4403 w 10017"/>
              <a:gd name="connsiteY342" fmla="*/ 9159 h 10078"/>
              <a:gd name="connsiteX343" fmla="*/ 4583 w 10017"/>
              <a:gd name="connsiteY343" fmla="*/ 8844 h 10078"/>
              <a:gd name="connsiteX344" fmla="*/ 4685 w 10017"/>
              <a:gd name="connsiteY344" fmla="*/ 10063 h 10078"/>
              <a:gd name="connsiteX345" fmla="*/ 4763 w 10017"/>
              <a:gd name="connsiteY345" fmla="*/ 9827 h 10078"/>
              <a:gd name="connsiteX346" fmla="*/ 4795 w 10017"/>
              <a:gd name="connsiteY346" fmla="*/ 9827 h 10078"/>
              <a:gd name="connsiteX347" fmla="*/ 4893 w 10017"/>
              <a:gd name="connsiteY347" fmla="*/ 9827 h 10078"/>
              <a:gd name="connsiteX348" fmla="*/ 4947 w 10017"/>
              <a:gd name="connsiteY348" fmla="*/ 9827 h 10078"/>
              <a:gd name="connsiteX349" fmla="*/ 4987 w 10017"/>
              <a:gd name="connsiteY349" fmla="*/ 9277 h 10078"/>
              <a:gd name="connsiteX350" fmla="*/ 4996 w 10017"/>
              <a:gd name="connsiteY350" fmla="*/ 9237 h 10078"/>
              <a:gd name="connsiteX351" fmla="*/ 5042 w 10017"/>
              <a:gd name="connsiteY351" fmla="*/ 9827 h 10078"/>
              <a:gd name="connsiteX352" fmla="*/ 5168 w 10017"/>
              <a:gd name="connsiteY352" fmla="*/ 9590 h 10078"/>
              <a:gd name="connsiteX353" fmla="*/ 5193 w 10017"/>
              <a:gd name="connsiteY353" fmla="*/ 9827 h 10078"/>
              <a:gd name="connsiteX354" fmla="*/ 5242 w 10017"/>
              <a:gd name="connsiteY354" fmla="*/ 9237 h 10078"/>
              <a:gd name="connsiteX355" fmla="*/ 5246 w 10017"/>
              <a:gd name="connsiteY355" fmla="*/ 9198 h 10078"/>
              <a:gd name="connsiteX356" fmla="*/ 5283 w 10017"/>
              <a:gd name="connsiteY356" fmla="*/ 9670 h 10078"/>
              <a:gd name="connsiteX357" fmla="*/ 5356 w 10017"/>
              <a:gd name="connsiteY357" fmla="*/ 9355 h 10078"/>
              <a:gd name="connsiteX358" fmla="*/ 5418 w 10017"/>
              <a:gd name="connsiteY358" fmla="*/ 9748 h 10078"/>
              <a:gd name="connsiteX359" fmla="*/ 5381 w 10017"/>
              <a:gd name="connsiteY359" fmla="*/ 9159 h 10078"/>
              <a:gd name="connsiteX360" fmla="*/ 5487 w 10017"/>
              <a:gd name="connsiteY360" fmla="*/ 9041 h 10078"/>
              <a:gd name="connsiteX361" fmla="*/ 5516 w 10017"/>
              <a:gd name="connsiteY361" fmla="*/ 8726 h 10078"/>
              <a:gd name="connsiteX362" fmla="*/ 5540 w 10017"/>
              <a:gd name="connsiteY362" fmla="*/ 8648 h 10078"/>
              <a:gd name="connsiteX363" fmla="*/ 5553 w 10017"/>
              <a:gd name="connsiteY363" fmla="*/ 8608 h 10078"/>
              <a:gd name="connsiteX364" fmla="*/ 5577 w 10017"/>
              <a:gd name="connsiteY364" fmla="*/ 8570 h 10078"/>
              <a:gd name="connsiteX365" fmla="*/ 5589 w 10017"/>
              <a:gd name="connsiteY365" fmla="*/ 8608 h 10078"/>
              <a:gd name="connsiteX366" fmla="*/ 5602 w 10017"/>
              <a:gd name="connsiteY366" fmla="*/ 8726 h 10078"/>
              <a:gd name="connsiteX367" fmla="*/ 5602 w 10017"/>
              <a:gd name="connsiteY367" fmla="*/ 8648 h 10078"/>
              <a:gd name="connsiteX368" fmla="*/ 5646 w 10017"/>
              <a:gd name="connsiteY368" fmla="*/ 8844 h 10078"/>
              <a:gd name="connsiteX369" fmla="*/ 5740 w 10017"/>
              <a:gd name="connsiteY369" fmla="*/ 9512 h 10078"/>
              <a:gd name="connsiteX370" fmla="*/ 5748 w 10017"/>
              <a:gd name="connsiteY370" fmla="*/ 8923 h 10078"/>
              <a:gd name="connsiteX371" fmla="*/ 5777 w 10017"/>
              <a:gd name="connsiteY371" fmla="*/ 8844 h 10078"/>
              <a:gd name="connsiteX372" fmla="*/ 5785 w 10017"/>
              <a:gd name="connsiteY372" fmla="*/ 8294 h 10078"/>
              <a:gd name="connsiteX373" fmla="*/ 5801 w 10017"/>
              <a:gd name="connsiteY373" fmla="*/ 8452 h 10078"/>
              <a:gd name="connsiteX374" fmla="*/ 5830 w 10017"/>
              <a:gd name="connsiteY374" fmla="*/ 8373 h 10078"/>
              <a:gd name="connsiteX375" fmla="*/ 5916 w 10017"/>
              <a:gd name="connsiteY375" fmla="*/ 8452 h 10078"/>
              <a:gd name="connsiteX376" fmla="*/ 5928 w 10017"/>
              <a:gd name="connsiteY376" fmla="*/ 8726 h 10078"/>
              <a:gd name="connsiteX377" fmla="*/ 5989 w 10017"/>
              <a:gd name="connsiteY377" fmla="*/ 9001 h 10078"/>
              <a:gd name="connsiteX378" fmla="*/ 6005 w 10017"/>
              <a:gd name="connsiteY378" fmla="*/ 9001 h 10078"/>
              <a:gd name="connsiteX379" fmla="*/ 6042 w 10017"/>
              <a:gd name="connsiteY379" fmla="*/ 9159 h 10078"/>
              <a:gd name="connsiteX380" fmla="*/ 6075 w 10017"/>
              <a:gd name="connsiteY380" fmla="*/ 9159 h 10078"/>
              <a:gd name="connsiteX381" fmla="*/ 6108 w 10017"/>
              <a:gd name="connsiteY381" fmla="*/ 9237 h 10078"/>
              <a:gd name="connsiteX382" fmla="*/ 6128 w 10017"/>
              <a:gd name="connsiteY382" fmla="*/ 9355 h 10078"/>
              <a:gd name="connsiteX383" fmla="*/ 6226 w 10017"/>
              <a:gd name="connsiteY383" fmla="*/ 9081 h 10078"/>
              <a:gd name="connsiteX384" fmla="*/ 6247 w 10017"/>
              <a:gd name="connsiteY384" fmla="*/ 8726 h 10078"/>
              <a:gd name="connsiteX385" fmla="*/ 6279 w 10017"/>
              <a:gd name="connsiteY385" fmla="*/ 8883 h 10078"/>
              <a:gd name="connsiteX386" fmla="*/ 6296 w 10017"/>
              <a:gd name="connsiteY386" fmla="*/ 9001 h 10078"/>
              <a:gd name="connsiteX387" fmla="*/ 6308 w 10017"/>
              <a:gd name="connsiteY387" fmla="*/ 8883 h 10078"/>
              <a:gd name="connsiteX388" fmla="*/ 6341 w 10017"/>
              <a:gd name="connsiteY388" fmla="*/ 9001 h 10078"/>
              <a:gd name="connsiteX389" fmla="*/ 6365 w 10017"/>
              <a:gd name="connsiteY389" fmla="*/ 9159 h 10078"/>
              <a:gd name="connsiteX390" fmla="*/ 6373 w 10017"/>
              <a:gd name="connsiteY390" fmla="*/ 9081 h 10078"/>
              <a:gd name="connsiteX391" fmla="*/ 6402 w 10017"/>
              <a:gd name="connsiteY391" fmla="*/ 9434 h 10078"/>
              <a:gd name="connsiteX392" fmla="*/ 6443 w 10017"/>
              <a:gd name="connsiteY392" fmla="*/ 9237 h 10078"/>
              <a:gd name="connsiteX393" fmla="*/ 6492 w 10017"/>
              <a:gd name="connsiteY393" fmla="*/ 9355 h 10078"/>
              <a:gd name="connsiteX394" fmla="*/ 6578 w 10017"/>
              <a:gd name="connsiteY394" fmla="*/ 8805 h 10078"/>
              <a:gd name="connsiteX395" fmla="*/ 6602 w 10017"/>
              <a:gd name="connsiteY395" fmla="*/ 9001 h 10078"/>
              <a:gd name="connsiteX396" fmla="*/ 6639 w 10017"/>
              <a:gd name="connsiteY396" fmla="*/ 9434 h 10078"/>
              <a:gd name="connsiteX397" fmla="*/ 6672 w 10017"/>
              <a:gd name="connsiteY397" fmla="*/ 9434 h 10078"/>
              <a:gd name="connsiteX398" fmla="*/ 6672 w 10017"/>
              <a:gd name="connsiteY398" fmla="*/ 9355 h 10078"/>
              <a:gd name="connsiteX399" fmla="*/ 6705 w 10017"/>
              <a:gd name="connsiteY399" fmla="*/ 9355 h 10078"/>
              <a:gd name="connsiteX400" fmla="*/ 6717 w 10017"/>
              <a:gd name="connsiteY400" fmla="*/ 9355 h 10078"/>
              <a:gd name="connsiteX401" fmla="*/ 6721 w 10017"/>
              <a:gd name="connsiteY401" fmla="*/ 9237 h 10078"/>
              <a:gd name="connsiteX402" fmla="*/ 6737 w 10017"/>
              <a:gd name="connsiteY402" fmla="*/ 9355 h 10078"/>
              <a:gd name="connsiteX403" fmla="*/ 6762 w 10017"/>
              <a:gd name="connsiteY403" fmla="*/ 9237 h 10078"/>
              <a:gd name="connsiteX404" fmla="*/ 6937 w 10017"/>
              <a:gd name="connsiteY404" fmla="*/ 9237 h 10078"/>
              <a:gd name="connsiteX405" fmla="*/ 6965 w 10017"/>
              <a:gd name="connsiteY405" fmla="*/ 8648 h 10078"/>
              <a:gd name="connsiteX406" fmla="*/ 7010 w 10017"/>
              <a:gd name="connsiteY406" fmla="*/ 8570 h 10078"/>
              <a:gd name="connsiteX407" fmla="*/ 7043 w 10017"/>
              <a:gd name="connsiteY407" fmla="*/ 8373 h 10078"/>
              <a:gd name="connsiteX408" fmla="*/ 7047 w 10017"/>
              <a:gd name="connsiteY408" fmla="*/ 8294 h 10078"/>
              <a:gd name="connsiteX409" fmla="*/ 7129 w 10017"/>
              <a:gd name="connsiteY409" fmla="*/ 8333 h 10078"/>
              <a:gd name="connsiteX410" fmla="*/ 7149 w 10017"/>
              <a:gd name="connsiteY410" fmla="*/ 8373 h 10078"/>
              <a:gd name="connsiteX411" fmla="*/ 7190 w 10017"/>
              <a:gd name="connsiteY411" fmla="*/ 8294 h 10078"/>
              <a:gd name="connsiteX412" fmla="*/ 7194 w 10017"/>
              <a:gd name="connsiteY412" fmla="*/ 8294 h 10078"/>
              <a:gd name="connsiteX413" fmla="*/ 7194 w 10017"/>
              <a:gd name="connsiteY413" fmla="*/ 8215 h 10078"/>
              <a:gd name="connsiteX414" fmla="*/ 7251 w 10017"/>
              <a:gd name="connsiteY414" fmla="*/ 8097 h 10078"/>
              <a:gd name="connsiteX415" fmla="*/ 7288 w 10017"/>
              <a:gd name="connsiteY415" fmla="*/ 8097 h 10078"/>
              <a:gd name="connsiteX416" fmla="*/ 7325 w 10017"/>
              <a:gd name="connsiteY416" fmla="*/ 8176 h 10078"/>
              <a:gd name="connsiteX417" fmla="*/ 7345 w 10017"/>
              <a:gd name="connsiteY417" fmla="*/ 8412 h 10078"/>
              <a:gd name="connsiteX418" fmla="*/ 7378 w 10017"/>
              <a:gd name="connsiteY418" fmla="*/ 8097 h 10078"/>
              <a:gd name="connsiteX419" fmla="*/ 7513 w 10017"/>
              <a:gd name="connsiteY419" fmla="*/ 7666 h 10078"/>
              <a:gd name="connsiteX420" fmla="*/ 7578 w 10017"/>
              <a:gd name="connsiteY420" fmla="*/ 7744 h 10078"/>
              <a:gd name="connsiteX421" fmla="*/ 7628 w 10017"/>
              <a:gd name="connsiteY421" fmla="*/ 7508 h 10078"/>
              <a:gd name="connsiteX422" fmla="*/ 7636 w 10017"/>
              <a:gd name="connsiteY422" fmla="*/ 7469 h 10078"/>
              <a:gd name="connsiteX423" fmla="*/ 7709 w 10017"/>
              <a:gd name="connsiteY423" fmla="*/ 7626 h 10078"/>
              <a:gd name="connsiteX424" fmla="*/ 7750 w 10017"/>
              <a:gd name="connsiteY424" fmla="*/ 7390 h 10078"/>
              <a:gd name="connsiteX425" fmla="*/ 7799 w 10017"/>
              <a:gd name="connsiteY425" fmla="*/ 7626 h 10078"/>
              <a:gd name="connsiteX426" fmla="*/ 7861 w 10017"/>
              <a:gd name="connsiteY426" fmla="*/ 7351 h 10078"/>
              <a:gd name="connsiteX427" fmla="*/ 7901 w 10017"/>
              <a:gd name="connsiteY427" fmla="*/ 6958 h 10078"/>
              <a:gd name="connsiteX428" fmla="*/ 7930 w 10017"/>
              <a:gd name="connsiteY428" fmla="*/ 7075 h 10078"/>
              <a:gd name="connsiteX429" fmla="*/ 7963 w 10017"/>
              <a:gd name="connsiteY429" fmla="*/ 6722 h 10078"/>
              <a:gd name="connsiteX430" fmla="*/ 8016 w 10017"/>
              <a:gd name="connsiteY430" fmla="*/ 6447 h 10078"/>
              <a:gd name="connsiteX431" fmla="*/ 8069 w 10017"/>
              <a:gd name="connsiteY431" fmla="*/ 6447 h 10078"/>
              <a:gd name="connsiteX432" fmla="*/ 8114 w 10017"/>
              <a:gd name="connsiteY432" fmla="*/ 6172 h 10078"/>
              <a:gd name="connsiteX433" fmla="*/ 8199 w 10017"/>
              <a:gd name="connsiteY433" fmla="*/ 5504 h 10078"/>
              <a:gd name="connsiteX434" fmla="*/ 8227 w 10017"/>
              <a:gd name="connsiteY434" fmla="*/ 5661 h 10078"/>
              <a:gd name="connsiteX435" fmla="*/ 8260 w 10017"/>
              <a:gd name="connsiteY435" fmla="*/ 5308 h 10078"/>
              <a:gd name="connsiteX436" fmla="*/ 8301 w 10017"/>
              <a:gd name="connsiteY436" fmla="*/ 5308 h 10078"/>
              <a:gd name="connsiteX437" fmla="*/ 8407 w 10017"/>
              <a:gd name="connsiteY437" fmla="*/ 5032 h 10078"/>
              <a:gd name="connsiteX438" fmla="*/ 8469 w 10017"/>
              <a:gd name="connsiteY438" fmla="*/ 4756 h 10078"/>
              <a:gd name="connsiteX439" fmla="*/ 8485 w 10017"/>
              <a:gd name="connsiteY439" fmla="*/ 4914 h 10078"/>
              <a:gd name="connsiteX440" fmla="*/ 8501 w 10017"/>
              <a:gd name="connsiteY440" fmla="*/ 4874 h 10078"/>
              <a:gd name="connsiteX441" fmla="*/ 8526 w 10017"/>
              <a:gd name="connsiteY441" fmla="*/ 4914 h 10078"/>
              <a:gd name="connsiteX442" fmla="*/ 8550 w 10017"/>
              <a:gd name="connsiteY442" fmla="*/ 4599 h 10078"/>
              <a:gd name="connsiteX443" fmla="*/ 8608 w 10017"/>
              <a:gd name="connsiteY443" fmla="*/ 4599 h 10078"/>
              <a:gd name="connsiteX444" fmla="*/ 8608 w 10017"/>
              <a:gd name="connsiteY444" fmla="*/ 4442 h 10078"/>
              <a:gd name="connsiteX445" fmla="*/ 8657 w 10017"/>
              <a:gd name="connsiteY445" fmla="*/ 4363 h 10078"/>
              <a:gd name="connsiteX446" fmla="*/ 8669 w 10017"/>
              <a:gd name="connsiteY446" fmla="*/ 4285 h 10078"/>
              <a:gd name="connsiteX447" fmla="*/ 8734 w 10017"/>
              <a:gd name="connsiteY447" fmla="*/ 4363 h 10078"/>
              <a:gd name="connsiteX448" fmla="*/ 8747 w 10017"/>
              <a:gd name="connsiteY448" fmla="*/ 4324 h 10078"/>
              <a:gd name="connsiteX449" fmla="*/ 8775 w 10017"/>
              <a:gd name="connsiteY449" fmla="*/ 4363 h 10078"/>
              <a:gd name="connsiteX450" fmla="*/ 8800 w 10017"/>
              <a:gd name="connsiteY450" fmla="*/ 4442 h 10078"/>
              <a:gd name="connsiteX451" fmla="*/ 8816 w 10017"/>
              <a:gd name="connsiteY451" fmla="*/ 4363 h 10078"/>
              <a:gd name="connsiteX452" fmla="*/ 8837 w 10017"/>
              <a:gd name="connsiteY452" fmla="*/ 4442 h 10078"/>
              <a:gd name="connsiteX453" fmla="*/ 8906 w 10017"/>
              <a:gd name="connsiteY453" fmla="*/ 4403 h 10078"/>
              <a:gd name="connsiteX454" fmla="*/ 8902 w 10017"/>
              <a:gd name="connsiteY454" fmla="*/ 4324 h 10078"/>
              <a:gd name="connsiteX455" fmla="*/ 8931 w 10017"/>
              <a:gd name="connsiteY455" fmla="*/ 4167 h 10078"/>
              <a:gd name="connsiteX456" fmla="*/ 8963 w 10017"/>
              <a:gd name="connsiteY456" fmla="*/ 4167 h 10078"/>
              <a:gd name="connsiteX457" fmla="*/ 8967 w 10017"/>
              <a:gd name="connsiteY457" fmla="*/ 4088 h 10078"/>
              <a:gd name="connsiteX458" fmla="*/ 8996 w 10017"/>
              <a:gd name="connsiteY458" fmla="*/ 4010 h 10078"/>
              <a:gd name="connsiteX459" fmla="*/ 9017 w 10017"/>
              <a:gd name="connsiteY459" fmla="*/ 4206 h 10078"/>
              <a:gd name="connsiteX460" fmla="*/ 9041 w 10017"/>
              <a:gd name="connsiteY460" fmla="*/ 4324 h 10078"/>
              <a:gd name="connsiteX461" fmla="*/ 9098 w 10017"/>
              <a:gd name="connsiteY461" fmla="*/ 4285 h 10078"/>
              <a:gd name="connsiteX462" fmla="*/ 9135 w 10017"/>
              <a:gd name="connsiteY462" fmla="*/ 4403 h 10078"/>
              <a:gd name="connsiteX463" fmla="*/ 9147 w 10017"/>
              <a:gd name="connsiteY463" fmla="*/ 4324 h 10078"/>
              <a:gd name="connsiteX464" fmla="*/ 9196 w 10017"/>
              <a:gd name="connsiteY464" fmla="*/ 4599 h 10078"/>
              <a:gd name="connsiteX465" fmla="*/ 9241 w 10017"/>
              <a:gd name="connsiteY465" fmla="*/ 4442 h 10078"/>
              <a:gd name="connsiteX466" fmla="*/ 9245 w 10017"/>
              <a:gd name="connsiteY466" fmla="*/ 4324 h 10078"/>
              <a:gd name="connsiteX467" fmla="*/ 9286 w 10017"/>
              <a:gd name="connsiteY467" fmla="*/ 3970 h 10078"/>
              <a:gd name="connsiteX468" fmla="*/ 9331 w 10017"/>
              <a:gd name="connsiteY468" fmla="*/ 4128 h 10078"/>
              <a:gd name="connsiteX469" fmla="*/ 9364 w 10017"/>
              <a:gd name="connsiteY469" fmla="*/ 4049 h 10078"/>
              <a:gd name="connsiteX470" fmla="*/ 9389 w 10017"/>
              <a:gd name="connsiteY470" fmla="*/ 4167 h 10078"/>
              <a:gd name="connsiteX471" fmla="*/ 9433 w 10017"/>
              <a:gd name="connsiteY471" fmla="*/ 4245 h 10078"/>
              <a:gd name="connsiteX472" fmla="*/ 9510 w 10017"/>
              <a:gd name="connsiteY472" fmla="*/ 4245 h 10078"/>
              <a:gd name="connsiteX473" fmla="*/ 9518 w 10017"/>
              <a:gd name="connsiteY473" fmla="*/ 4049 h 10078"/>
              <a:gd name="connsiteX474" fmla="*/ 9666 w 10017"/>
              <a:gd name="connsiteY474" fmla="*/ 4363 h 10078"/>
              <a:gd name="connsiteX475" fmla="*/ 9735 w 10017"/>
              <a:gd name="connsiteY475" fmla="*/ 4521 h 10078"/>
              <a:gd name="connsiteX476" fmla="*/ 9747 w 10017"/>
              <a:gd name="connsiteY476" fmla="*/ 4599 h 10078"/>
              <a:gd name="connsiteX477" fmla="*/ 9764 w 10017"/>
              <a:gd name="connsiteY477" fmla="*/ 4796 h 10078"/>
              <a:gd name="connsiteX478" fmla="*/ 9821 w 10017"/>
              <a:gd name="connsiteY478" fmla="*/ 5189 h 10078"/>
              <a:gd name="connsiteX479" fmla="*/ 9858 w 10017"/>
              <a:gd name="connsiteY479" fmla="*/ 5189 h 10078"/>
              <a:gd name="connsiteX480" fmla="*/ 9882 w 10017"/>
              <a:gd name="connsiteY480" fmla="*/ 5308 h 10078"/>
              <a:gd name="connsiteX481" fmla="*/ 9919 w 10017"/>
              <a:gd name="connsiteY481" fmla="*/ 5582 h 10078"/>
              <a:gd name="connsiteX482" fmla="*/ 9956 w 10017"/>
              <a:gd name="connsiteY482" fmla="*/ 5779 h 10078"/>
              <a:gd name="connsiteX483" fmla="*/ 9960 w 10017"/>
              <a:gd name="connsiteY483" fmla="*/ 5818 h 10078"/>
              <a:gd name="connsiteX484" fmla="*/ 10015 w 10017"/>
              <a:gd name="connsiteY484" fmla="*/ 5975 h 10078"/>
              <a:gd name="connsiteX485" fmla="*/ 10011 w 10017"/>
              <a:gd name="connsiteY485" fmla="*/ 2381 h 10078"/>
              <a:gd name="connsiteX486" fmla="*/ 9980 w 10017"/>
              <a:gd name="connsiteY486" fmla="*/ 1809 h 10078"/>
              <a:gd name="connsiteX0" fmla="*/ 9980 w 10017"/>
              <a:gd name="connsiteY0" fmla="*/ 1809 h 10078"/>
              <a:gd name="connsiteX1" fmla="*/ 9944 w 10017"/>
              <a:gd name="connsiteY1" fmla="*/ 1613 h 10078"/>
              <a:gd name="connsiteX2" fmla="*/ 9915 w 10017"/>
              <a:gd name="connsiteY2" fmla="*/ 1613 h 10078"/>
              <a:gd name="connsiteX3" fmla="*/ 9895 w 10017"/>
              <a:gd name="connsiteY3" fmla="*/ 1455 h 10078"/>
              <a:gd name="connsiteX4" fmla="*/ 9870 w 10017"/>
              <a:gd name="connsiteY4" fmla="*/ 1377 h 10078"/>
              <a:gd name="connsiteX5" fmla="*/ 9862 w 10017"/>
              <a:gd name="connsiteY5" fmla="*/ 1180 h 10078"/>
              <a:gd name="connsiteX6" fmla="*/ 9837 w 10017"/>
              <a:gd name="connsiteY6" fmla="*/ 905 h 10078"/>
              <a:gd name="connsiteX7" fmla="*/ 9825 w 10017"/>
              <a:gd name="connsiteY7" fmla="*/ 1495 h 10078"/>
              <a:gd name="connsiteX8" fmla="*/ 9800 w 10017"/>
              <a:gd name="connsiteY8" fmla="*/ 1455 h 10078"/>
              <a:gd name="connsiteX9" fmla="*/ 9772 w 10017"/>
              <a:gd name="connsiteY9" fmla="*/ 1337 h 10078"/>
              <a:gd name="connsiteX10" fmla="*/ 9751 w 10017"/>
              <a:gd name="connsiteY10" fmla="*/ 1337 h 10078"/>
              <a:gd name="connsiteX11" fmla="*/ 9690 w 10017"/>
              <a:gd name="connsiteY11" fmla="*/ 1298 h 10078"/>
              <a:gd name="connsiteX12" fmla="*/ 9674 w 10017"/>
              <a:gd name="connsiteY12" fmla="*/ 1337 h 10078"/>
              <a:gd name="connsiteX13" fmla="*/ 9657 w 10017"/>
              <a:gd name="connsiteY13" fmla="*/ 1416 h 10078"/>
              <a:gd name="connsiteX14" fmla="*/ 9645 w 10017"/>
              <a:gd name="connsiteY14" fmla="*/ 1416 h 10078"/>
              <a:gd name="connsiteX15" fmla="*/ 9625 w 10017"/>
              <a:gd name="connsiteY15" fmla="*/ 1495 h 10078"/>
              <a:gd name="connsiteX16" fmla="*/ 9608 w 10017"/>
              <a:gd name="connsiteY16" fmla="*/ 1455 h 10078"/>
              <a:gd name="connsiteX17" fmla="*/ 9567 w 10017"/>
              <a:gd name="connsiteY17" fmla="*/ 1613 h 10078"/>
              <a:gd name="connsiteX18" fmla="*/ 9494 w 10017"/>
              <a:gd name="connsiteY18" fmla="*/ 1613 h 10078"/>
              <a:gd name="connsiteX19" fmla="*/ 9457 w 10017"/>
              <a:gd name="connsiteY19" fmla="*/ 1770 h 10078"/>
              <a:gd name="connsiteX20" fmla="*/ 9457 w 10017"/>
              <a:gd name="connsiteY20" fmla="*/ 1888 h 10078"/>
              <a:gd name="connsiteX21" fmla="*/ 9445 w 10017"/>
              <a:gd name="connsiteY21" fmla="*/ 1966 h 10078"/>
              <a:gd name="connsiteX22" fmla="*/ 9396 w 10017"/>
              <a:gd name="connsiteY22" fmla="*/ 1180 h 10078"/>
              <a:gd name="connsiteX23" fmla="*/ 9389 w 10017"/>
              <a:gd name="connsiteY23" fmla="*/ 1220 h 10078"/>
              <a:gd name="connsiteX24" fmla="*/ 9376 w 10017"/>
              <a:gd name="connsiteY24" fmla="*/ 1102 h 10078"/>
              <a:gd name="connsiteX25" fmla="*/ 9356 w 10017"/>
              <a:gd name="connsiteY25" fmla="*/ 1180 h 10078"/>
              <a:gd name="connsiteX26" fmla="*/ 9311 w 10017"/>
              <a:gd name="connsiteY26" fmla="*/ 1337 h 10078"/>
              <a:gd name="connsiteX27" fmla="*/ 9307 w 10017"/>
              <a:gd name="connsiteY27" fmla="*/ 1455 h 10078"/>
              <a:gd name="connsiteX28" fmla="*/ 9290 w 10017"/>
              <a:gd name="connsiteY28" fmla="*/ 1416 h 10078"/>
              <a:gd name="connsiteX29" fmla="*/ 9254 w 10017"/>
              <a:gd name="connsiteY29" fmla="*/ 1337 h 10078"/>
              <a:gd name="connsiteX30" fmla="*/ 9221 w 10017"/>
              <a:gd name="connsiteY30" fmla="*/ 1102 h 10078"/>
              <a:gd name="connsiteX31" fmla="*/ 9156 w 10017"/>
              <a:gd name="connsiteY31" fmla="*/ 1180 h 10078"/>
              <a:gd name="connsiteX32" fmla="*/ 9143 w 10017"/>
              <a:gd name="connsiteY32" fmla="*/ 1416 h 10078"/>
              <a:gd name="connsiteX33" fmla="*/ 9131 w 10017"/>
              <a:gd name="connsiteY33" fmla="*/ 1533 h 10078"/>
              <a:gd name="connsiteX34" fmla="*/ 9070 w 10017"/>
              <a:gd name="connsiteY34" fmla="*/ 1613 h 10078"/>
              <a:gd name="connsiteX35" fmla="*/ 9066 w 10017"/>
              <a:gd name="connsiteY35" fmla="*/ 1495 h 10078"/>
              <a:gd name="connsiteX36" fmla="*/ 9037 w 10017"/>
              <a:gd name="connsiteY36" fmla="*/ 1613 h 10078"/>
              <a:gd name="connsiteX37" fmla="*/ 9033 w 10017"/>
              <a:gd name="connsiteY37" fmla="*/ 1730 h 10078"/>
              <a:gd name="connsiteX38" fmla="*/ 9008 w 10017"/>
              <a:gd name="connsiteY38" fmla="*/ 1888 h 10078"/>
              <a:gd name="connsiteX39" fmla="*/ 9000 w 10017"/>
              <a:gd name="connsiteY39" fmla="*/ 2084 h 10078"/>
              <a:gd name="connsiteX40" fmla="*/ 8980 w 10017"/>
              <a:gd name="connsiteY40" fmla="*/ 2162 h 10078"/>
              <a:gd name="connsiteX41" fmla="*/ 8980 w 10017"/>
              <a:gd name="connsiteY41" fmla="*/ 2241 h 10078"/>
              <a:gd name="connsiteX42" fmla="*/ 8967 w 10017"/>
              <a:gd name="connsiteY42" fmla="*/ 2281 h 10078"/>
              <a:gd name="connsiteX43" fmla="*/ 8947 w 10017"/>
              <a:gd name="connsiteY43" fmla="*/ 2517 h 10078"/>
              <a:gd name="connsiteX44" fmla="*/ 8947 w 10017"/>
              <a:gd name="connsiteY44" fmla="*/ 2359 h 10078"/>
              <a:gd name="connsiteX45" fmla="*/ 8931 w 10017"/>
              <a:gd name="connsiteY45" fmla="*/ 2320 h 10078"/>
              <a:gd name="connsiteX46" fmla="*/ 8914 w 10017"/>
              <a:gd name="connsiteY46" fmla="*/ 2399 h 10078"/>
              <a:gd name="connsiteX47" fmla="*/ 8890 w 10017"/>
              <a:gd name="connsiteY47" fmla="*/ 2477 h 10078"/>
              <a:gd name="connsiteX48" fmla="*/ 8865 w 10017"/>
              <a:gd name="connsiteY48" fmla="*/ 2517 h 10078"/>
              <a:gd name="connsiteX49" fmla="*/ 8804 w 10017"/>
              <a:gd name="connsiteY49" fmla="*/ 2359 h 10078"/>
              <a:gd name="connsiteX50" fmla="*/ 8788 w 10017"/>
              <a:gd name="connsiteY50" fmla="*/ 2555 h 10078"/>
              <a:gd name="connsiteX51" fmla="*/ 8734 w 10017"/>
              <a:gd name="connsiteY51" fmla="*/ 2437 h 10078"/>
              <a:gd name="connsiteX52" fmla="*/ 8714 w 10017"/>
              <a:gd name="connsiteY52" fmla="*/ 2320 h 10078"/>
              <a:gd name="connsiteX53" fmla="*/ 8706 w 10017"/>
              <a:gd name="connsiteY53" fmla="*/ 2555 h 10078"/>
              <a:gd name="connsiteX54" fmla="*/ 8698 w 10017"/>
              <a:gd name="connsiteY54" fmla="*/ 2673 h 10078"/>
              <a:gd name="connsiteX55" fmla="*/ 8665 w 10017"/>
              <a:gd name="connsiteY55" fmla="*/ 2595 h 10078"/>
              <a:gd name="connsiteX56" fmla="*/ 8604 w 10017"/>
              <a:gd name="connsiteY56" fmla="*/ 2673 h 10078"/>
              <a:gd name="connsiteX57" fmla="*/ 8604 w 10017"/>
              <a:gd name="connsiteY57" fmla="*/ 2517 h 10078"/>
              <a:gd name="connsiteX58" fmla="*/ 8591 w 10017"/>
              <a:gd name="connsiteY58" fmla="*/ 2673 h 10078"/>
              <a:gd name="connsiteX59" fmla="*/ 8575 w 10017"/>
              <a:gd name="connsiteY59" fmla="*/ 2713 h 10078"/>
              <a:gd name="connsiteX60" fmla="*/ 8567 w 10017"/>
              <a:gd name="connsiteY60" fmla="*/ 3066 h 10078"/>
              <a:gd name="connsiteX61" fmla="*/ 8493 w 10017"/>
              <a:gd name="connsiteY61" fmla="*/ 2595 h 10078"/>
              <a:gd name="connsiteX62" fmla="*/ 8485 w 10017"/>
              <a:gd name="connsiteY62" fmla="*/ 2792 h 10078"/>
              <a:gd name="connsiteX63" fmla="*/ 8395 w 10017"/>
              <a:gd name="connsiteY63" fmla="*/ 2792 h 10078"/>
              <a:gd name="connsiteX64" fmla="*/ 8244 w 10017"/>
              <a:gd name="connsiteY64" fmla="*/ 3263 h 10078"/>
              <a:gd name="connsiteX65" fmla="*/ 8174 w 10017"/>
              <a:gd name="connsiteY65" fmla="*/ 3028 h 10078"/>
              <a:gd name="connsiteX66" fmla="*/ 8089 w 10017"/>
              <a:gd name="connsiteY66" fmla="*/ 3656 h 10078"/>
              <a:gd name="connsiteX67" fmla="*/ 7963 w 10017"/>
              <a:gd name="connsiteY67" fmla="*/ 4324 h 10078"/>
              <a:gd name="connsiteX68" fmla="*/ 7873 w 10017"/>
              <a:gd name="connsiteY68" fmla="*/ 4167 h 10078"/>
              <a:gd name="connsiteX69" fmla="*/ 7738 w 10017"/>
              <a:gd name="connsiteY69" fmla="*/ 4952 h 10078"/>
              <a:gd name="connsiteX70" fmla="*/ 7697 w 10017"/>
              <a:gd name="connsiteY70" fmla="*/ 4559 h 10078"/>
              <a:gd name="connsiteX71" fmla="*/ 7587 w 10017"/>
              <a:gd name="connsiteY71" fmla="*/ 5032 h 10078"/>
              <a:gd name="connsiteX72" fmla="*/ 7517 w 10017"/>
              <a:gd name="connsiteY72" fmla="*/ 4639 h 10078"/>
              <a:gd name="connsiteX73" fmla="*/ 7501 w 10017"/>
              <a:gd name="connsiteY73" fmla="*/ 5151 h 10078"/>
              <a:gd name="connsiteX74" fmla="*/ 7435 w 10017"/>
              <a:gd name="connsiteY74" fmla="*/ 5151 h 10078"/>
              <a:gd name="connsiteX75" fmla="*/ 7390 w 10017"/>
              <a:gd name="connsiteY75" fmla="*/ 5464 h 10078"/>
              <a:gd name="connsiteX76" fmla="*/ 7341 w 10017"/>
              <a:gd name="connsiteY76" fmla="*/ 5386 h 10078"/>
              <a:gd name="connsiteX77" fmla="*/ 7272 w 10017"/>
              <a:gd name="connsiteY77" fmla="*/ 5544 h 10078"/>
              <a:gd name="connsiteX78" fmla="*/ 7247 w 10017"/>
              <a:gd name="connsiteY78" fmla="*/ 5386 h 10078"/>
              <a:gd name="connsiteX79" fmla="*/ 7198 w 10017"/>
              <a:gd name="connsiteY79" fmla="*/ 5386 h 10078"/>
              <a:gd name="connsiteX80" fmla="*/ 7104 w 10017"/>
              <a:gd name="connsiteY80" fmla="*/ 5464 h 10078"/>
              <a:gd name="connsiteX81" fmla="*/ 7055 w 10017"/>
              <a:gd name="connsiteY81" fmla="*/ 6093 h 10078"/>
              <a:gd name="connsiteX82" fmla="*/ 7010 w 10017"/>
              <a:gd name="connsiteY82" fmla="*/ 5937 h 10078"/>
              <a:gd name="connsiteX83" fmla="*/ 6920 w 10017"/>
              <a:gd name="connsiteY83" fmla="*/ 5937 h 10078"/>
              <a:gd name="connsiteX84" fmla="*/ 6876 w 10017"/>
              <a:gd name="connsiteY84" fmla="*/ 5544 h 10078"/>
              <a:gd name="connsiteX85" fmla="*/ 6835 w 10017"/>
              <a:gd name="connsiteY85" fmla="*/ 6093 h 10078"/>
              <a:gd name="connsiteX86" fmla="*/ 6770 w 10017"/>
              <a:gd name="connsiteY86" fmla="*/ 5779 h 10078"/>
              <a:gd name="connsiteX87" fmla="*/ 6770 w 10017"/>
              <a:gd name="connsiteY87" fmla="*/ 5544 h 10078"/>
              <a:gd name="connsiteX88" fmla="*/ 6676 w 10017"/>
              <a:gd name="connsiteY88" fmla="*/ 5700 h 10078"/>
              <a:gd name="connsiteX89" fmla="*/ 6516 w 10017"/>
              <a:gd name="connsiteY89" fmla="*/ 6015 h 10078"/>
              <a:gd name="connsiteX90" fmla="*/ 6480 w 10017"/>
              <a:gd name="connsiteY90" fmla="*/ 6447 h 10078"/>
              <a:gd name="connsiteX91" fmla="*/ 6373 w 10017"/>
              <a:gd name="connsiteY91" fmla="*/ 6093 h 10078"/>
              <a:gd name="connsiteX92" fmla="*/ 6361 w 10017"/>
              <a:gd name="connsiteY92" fmla="*/ 6447 h 10078"/>
              <a:gd name="connsiteX93" fmla="*/ 6226 w 10017"/>
              <a:gd name="connsiteY93" fmla="*/ 6526 h 10078"/>
              <a:gd name="connsiteX94" fmla="*/ 6153 w 10017"/>
              <a:gd name="connsiteY94" fmla="*/ 6997 h 10078"/>
              <a:gd name="connsiteX95" fmla="*/ 6091 w 10017"/>
              <a:gd name="connsiteY95" fmla="*/ 6683 h 10078"/>
              <a:gd name="connsiteX96" fmla="*/ 6059 w 10017"/>
              <a:gd name="connsiteY96" fmla="*/ 6997 h 10078"/>
              <a:gd name="connsiteX97" fmla="*/ 6059 w 10017"/>
              <a:gd name="connsiteY97" fmla="*/ 6997 h 10078"/>
              <a:gd name="connsiteX98" fmla="*/ 6022 w 10017"/>
              <a:gd name="connsiteY98" fmla="*/ 6997 h 10078"/>
              <a:gd name="connsiteX99" fmla="*/ 6001 w 10017"/>
              <a:gd name="connsiteY99" fmla="*/ 6879 h 10078"/>
              <a:gd name="connsiteX100" fmla="*/ 5981 w 10017"/>
              <a:gd name="connsiteY100" fmla="*/ 7233 h 10078"/>
              <a:gd name="connsiteX101" fmla="*/ 5969 w 10017"/>
              <a:gd name="connsiteY101" fmla="*/ 7351 h 10078"/>
              <a:gd name="connsiteX102" fmla="*/ 5944 w 10017"/>
              <a:gd name="connsiteY102" fmla="*/ 7351 h 10078"/>
              <a:gd name="connsiteX103" fmla="*/ 5944 w 10017"/>
              <a:gd name="connsiteY103" fmla="*/ 7430 h 10078"/>
              <a:gd name="connsiteX104" fmla="*/ 5916 w 10017"/>
              <a:gd name="connsiteY104" fmla="*/ 7233 h 10078"/>
              <a:gd name="connsiteX105" fmla="*/ 5866 w 10017"/>
              <a:gd name="connsiteY105" fmla="*/ 7351 h 10078"/>
              <a:gd name="connsiteX106" fmla="*/ 5834 w 10017"/>
              <a:gd name="connsiteY106" fmla="*/ 7233 h 10078"/>
              <a:gd name="connsiteX107" fmla="*/ 5793 w 10017"/>
              <a:gd name="connsiteY107" fmla="*/ 7155 h 10078"/>
              <a:gd name="connsiteX108" fmla="*/ 5732 w 10017"/>
              <a:gd name="connsiteY108" fmla="*/ 7233 h 10078"/>
              <a:gd name="connsiteX109" fmla="*/ 5699 w 10017"/>
              <a:gd name="connsiteY109" fmla="*/ 7155 h 10078"/>
              <a:gd name="connsiteX110" fmla="*/ 5666 w 10017"/>
              <a:gd name="connsiteY110" fmla="*/ 7155 h 10078"/>
              <a:gd name="connsiteX111" fmla="*/ 5639 w 10017"/>
              <a:gd name="connsiteY111" fmla="*/ 7075 h 10078"/>
              <a:gd name="connsiteX112" fmla="*/ 5634 w 10017"/>
              <a:gd name="connsiteY112" fmla="*/ 7075 h 10078"/>
              <a:gd name="connsiteX113" fmla="*/ 5577 w 10017"/>
              <a:gd name="connsiteY113" fmla="*/ 7155 h 10078"/>
              <a:gd name="connsiteX114" fmla="*/ 5544 w 10017"/>
              <a:gd name="connsiteY114" fmla="*/ 7194 h 10078"/>
              <a:gd name="connsiteX115" fmla="*/ 5524 w 10017"/>
              <a:gd name="connsiteY115" fmla="*/ 7233 h 10078"/>
              <a:gd name="connsiteX116" fmla="*/ 5479 w 10017"/>
              <a:gd name="connsiteY116" fmla="*/ 7469 h 10078"/>
              <a:gd name="connsiteX117" fmla="*/ 5446 w 10017"/>
              <a:gd name="connsiteY117" fmla="*/ 6172 h 10078"/>
              <a:gd name="connsiteX118" fmla="*/ 5405 w 10017"/>
              <a:gd name="connsiteY118" fmla="*/ 6840 h 10078"/>
              <a:gd name="connsiteX119" fmla="*/ 5389 w 10017"/>
              <a:gd name="connsiteY119" fmla="*/ 7351 h 10078"/>
              <a:gd name="connsiteX120" fmla="*/ 5356 w 10017"/>
              <a:gd name="connsiteY120" fmla="*/ 7508 h 10078"/>
              <a:gd name="connsiteX121" fmla="*/ 5348 w 10017"/>
              <a:gd name="connsiteY121" fmla="*/ 7586 h 10078"/>
              <a:gd name="connsiteX122" fmla="*/ 5344 w 10017"/>
              <a:gd name="connsiteY122" fmla="*/ 7194 h 10078"/>
              <a:gd name="connsiteX123" fmla="*/ 5099 w 10017"/>
              <a:gd name="connsiteY123" fmla="*/ 7469 h 10078"/>
              <a:gd name="connsiteX124" fmla="*/ 5050 w 10017"/>
              <a:gd name="connsiteY124" fmla="*/ 6565 h 10078"/>
              <a:gd name="connsiteX125" fmla="*/ 4763 w 10017"/>
              <a:gd name="connsiteY125" fmla="*/ 6762 h 10078"/>
              <a:gd name="connsiteX126" fmla="*/ 4644 w 10017"/>
              <a:gd name="connsiteY126" fmla="*/ 5740 h 10078"/>
              <a:gd name="connsiteX127" fmla="*/ 4542 w 10017"/>
              <a:gd name="connsiteY127" fmla="*/ 5937 h 10078"/>
              <a:gd name="connsiteX128" fmla="*/ 4403 w 10017"/>
              <a:gd name="connsiteY128" fmla="*/ 5229 h 10078"/>
              <a:gd name="connsiteX129" fmla="*/ 4371 w 10017"/>
              <a:gd name="connsiteY129" fmla="*/ 5661 h 10078"/>
              <a:gd name="connsiteX130" fmla="*/ 4277 w 10017"/>
              <a:gd name="connsiteY130" fmla="*/ 5464 h 10078"/>
              <a:gd name="connsiteX131" fmla="*/ 4212 w 10017"/>
              <a:gd name="connsiteY131" fmla="*/ 5740 h 10078"/>
              <a:gd name="connsiteX132" fmla="*/ 4032 w 10017"/>
              <a:gd name="connsiteY132" fmla="*/ 5661 h 10078"/>
              <a:gd name="connsiteX133" fmla="*/ 3917 w 10017"/>
              <a:gd name="connsiteY133" fmla="*/ 5740 h 10078"/>
              <a:gd name="connsiteX134" fmla="*/ 3909 w 10017"/>
              <a:gd name="connsiteY134" fmla="*/ 5622 h 10078"/>
              <a:gd name="connsiteX135" fmla="*/ 3852 w 10017"/>
              <a:gd name="connsiteY135" fmla="*/ 5779 h 10078"/>
              <a:gd name="connsiteX136" fmla="*/ 3725 w 10017"/>
              <a:gd name="connsiteY136" fmla="*/ 5229 h 10078"/>
              <a:gd name="connsiteX137" fmla="*/ 3598 w 10017"/>
              <a:gd name="connsiteY137" fmla="*/ 5661 h 10078"/>
              <a:gd name="connsiteX138" fmla="*/ 3431 w 10017"/>
              <a:gd name="connsiteY138" fmla="*/ 5661 h 10078"/>
              <a:gd name="connsiteX139" fmla="*/ 3230 w 10017"/>
              <a:gd name="connsiteY139" fmla="*/ 5661 h 10078"/>
              <a:gd name="connsiteX140" fmla="*/ 3125 w 10017"/>
              <a:gd name="connsiteY140" fmla="*/ 5740 h 10078"/>
              <a:gd name="connsiteX141" fmla="*/ 3019 w 10017"/>
              <a:gd name="connsiteY141" fmla="*/ 5937 h 10078"/>
              <a:gd name="connsiteX142" fmla="*/ 2851 w 10017"/>
              <a:gd name="connsiteY142" fmla="*/ 5661 h 10078"/>
              <a:gd name="connsiteX143" fmla="*/ 2692 w 10017"/>
              <a:gd name="connsiteY143" fmla="*/ 5032 h 10078"/>
              <a:gd name="connsiteX144" fmla="*/ 2659 w 10017"/>
              <a:gd name="connsiteY144" fmla="*/ 5464 h 10078"/>
              <a:gd name="connsiteX145" fmla="*/ 2467 w 10017"/>
              <a:gd name="connsiteY145" fmla="*/ 5229 h 10078"/>
              <a:gd name="connsiteX146" fmla="*/ 2438 w 10017"/>
              <a:gd name="connsiteY146" fmla="*/ 5151 h 10078"/>
              <a:gd name="connsiteX147" fmla="*/ 2369 w 10017"/>
              <a:gd name="connsiteY147" fmla="*/ 4678 h 10078"/>
              <a:gd name="connsiteX148" fmla="*/ 2312 w 10017"/>
              <a:gd name="connsiteY148" fmla="*/ 5464 h 10078"/>
              <a:gd name="connsiteX149" fmla="*/ 2205 w 10017"/>
              <a:gd name="connsiteY149" fmla="*/ 5347 h 10078"/>
              <a:gd name="connsiteX150" fmla="*/ 2079 w 10017"/>
              <a:gd name="connsiteY150" fmla="*/ 4717 h 10078"/>
              <a:gd name="connsiteX151" fmla="*/ 2034 w 10017"/>
              <a:gd name="connsiteY151" fmla="*/ 5268 h 10078"/>
              <a:gd name="connsiteX152" fmla="*/ 1976 w 10017"/>
              <a:gd name="connsiteY152" fmla="*/ 5347 h 10078"/>
              <a:gd name="connsiteX153" fmla="*/ 1985 w 10017"/>
              <a:gd name="connsiteY153" fmla="*/ 5582 h 10078"/>
              <a:gd name="connsiteX154" fmla="*/ 1952 w 10017"/>
              <a:gd name="connsiteY154" fmla="*/ 5582 h 10078"/>
              <a:gd name="connsiteX155" fmla="*/ 1952 w 10017"/>
              <a:gd name="connsiteY155" fmla="*/ 5504 h 10078"/>
              <a:gd name="connsiteX156" fmla="*/ 1907 w 10017"/>
              <a:gd name="connsiteY156" fmla="*/ 4796 h 10078"/>
              <a:gd name="connsiteX157" fmla="*/ 1887 w 10017"/>
              <a:gd name="connsiteY157" fmla="*/ 6055 h 10078"/>
              <a:gd name="connsiteX158" fmla="*/ 1883 w 10017"/>
              <a:gd name="connsiteY158" fmla="*/ 5937 h 10078"/>
              <a:gd name="connsiteX159" fmla="*/ 1871 w 10017"/>
              <a:gd name="connsiteY159" fmla="*/ 5937 h 10078"/>
              <a:gd name="connsiteX160" fmla="*/ 1867 w 10017"/>
              <a:gd name="connsiteY160" fmla="*/ 6055 h 10078"/>
              <a:gd name="connsiteX161" fmla="*/ 1855 w 10017"/>
              <a:gd name="connsiteY161" fmla="*/ 5937 h 10078"/>
              <a:gd name="connsiteX162" fmla="*/ 1822 w 10017"/>
              <a:gd name="connsiteY162" fmla="*/ 6055 h 10078"/>
              <a:gd name="connsiteX163" fmla="*/ 1785 w 10017"/>
              <a:gd name="connsiteY163" fmla="*/ 5582 h 10078"/>
              <a:gd name="connsiteX164" fmla="*/ 1740 w 10017"/>
              <a:gd name="connsiteY164" fmla="*/ 5779 h 10078"/>
              <a:gd name="connsiteX165" fmla="*/ 1728 w 10017"/>
              <a:gd name="connsiteY165" fmla="*/ 5700 h 10078"/>
              <a:gd name="connsiteX166" fmla="*/ 1695 w 10017"/>
              <a:gd name="connsiteY166" fmla="*/ 5504 h 10078"/>
              <a:gd name="connsiteX167" fmla="*/ 1671 w 10017"/>
              <a:gd name="connsiteY167" fmla="*/ 5582 h 10078"/>
              <a:gd name="connsiteX168" fmla="*/ 1663 w 10017"/>
              <a:gd name="connsiteY168" fmla="*/ 5504 h 10078"/>
              <a:gd name="connsiteX169" fmla="*/ 1654 w 10017"/>
              <a:gd name="connsiteY169" fmla="*/ 5426 h 10078"/>
              <a:gd name="connsiteX170" fmla="*/ 1618 w 10017"/>
              <a:gd name="connsiteY170" fmla="*/ 5426 h 10078"/>
              <a:gd name="connsiteX171" fmla="*/ 1577 w 10017"/>
              <a:gd name="connsiteY171" fmla="*/ 5268 h 10078"/>
              <a:gd name="connsiteX172" fmla="*/ 1573 w 10017"/>
              <a:gd name="connsiteY172" fmla="*/ 5151 h 10078"/>
              <a:gd name="connsiteX173" fmla="*/ 1564 w 10017"/>
              <a:gd name="connsiteY173" fmla="*/ 5151 h 10078"/>
              <a:gd name="connsiteX174" fmla="*/ 1511 w 10017"/>
              <a:gd name="connsiteY174" fmla="*/ 4796 h 10078"/>
              <a:gd name="connsiteX175" fmla="*/ 1483 w 10017"/>
              <a:gd name="connsiteY175" fmla="*/ 4639 h 10078"/>
              <a:gd name="connsiteX176" fmla="*/ 1466 w 10017"/>
              <a:gd name="connsiteY176" fmla="*/ 4285 h 10078"/>
              <a:gd name="connsiteX177" fmla="*/ 1442 w 10017"/>
              <a:gd name="connsiteY177" fmla="*/ 4363 h 10078"/>
              <a:gd name="connsiteX178" fmla="*/ 1425 w 10017"/>
              <a:gd name="connsiteY178" fmla="*/ 4481 h 10078"/>
              <a:gd name="connsiteX179" fmla="*/ 1389 w 10017"/>
              <a:gd name="connsiteY179" fmla="*/ 4481 h 10078"/>
              <a:gd name="connsiteX180" fmla="*/ 1360 w 10017"/>
              <a:gd name="connsiteY180" fmla="*/ 4559 h 10078"/>
              <a:gd name="connsiteX181" fmla="*/ 1360 w 10017"/>
              <a:gd name="connsiteY181" fmla="*/ 4599 h 10078"/>
              <a:gd name="connsiteX182" fmla="*/ 1348 w 10017"/>
              <a:gd name="connsiteY182" fmla="*/ 4559 h 10078"/>
              <a:gd name="connsiteX183" fmla="*/ 1336 w 10017"/>
              <a:gd name="connsiteY183" fmla="*/ 4206 h 10078"/>
              <a:gd name="connsiteX184" fmla="*/ 1331 w 10017"/>
              <a:gd name="connsiteY184" fmla="*/ 4206 h 10078"/>
              <a:gd name="connsiteX185" fmla="*/ 1291 w 10017"/>
              <a:gd name="connsiteY185" fmla="*/ 3774 h 10078"/>
              <a:gd name="connsiteX186" fmla="*/ 1282 w 10017"/>
              <a:gd name="connsiteY186" fmla="*/ 3774 h 10078"/>
              <a:gd name="connsiteX187" fmla="*/ 1274 w 10017"/>
              <a:gd name="connsiteY187" fmla="*/ 3577 h 10078"/>
              <a:gd name="connsiteX188" fmla="*/ 1274 w 10017"/>
              <a:gd name="connsiteY188" fmla="*/ 3421 h 10078"/>
              <a:gd name="connsiteX189" fmla="*/ 1258 w 10017"/>
              <a:gd name="connsiteY189" fmla="*/ 3263 h 10078"/>
              <a:gd name="connsiteX190" fmla="*/ 1254 w 10017"/>
              <a:gd name="connsiteY190" fmla="*/ 3066 h 10078"/>
              <a:gd name="connsiteX191" fmla="*/ 1241 w 10017"/>
              <a:gd name="connsiteY191" fmla="*/ 2910 h 10078"/>
              <a:gd name="connsiteX192" fmla="*/ 1229 w 10017"/>
              <a:gd name="connsiteY192" fmla="*/ 2792 h 10078"/>
              <a:gd name="connsiteX193" fmla="*/ 1176 w 10017"/>
              <a:gd name="connsiteY193" fmla="*/ 3066 h 10078"/>
              <a:gd name="connsiteX194" fmla="*/ 1107 w 10017"/>
              <a:gd name="connsiteY194" fmla="*/ 3145 h 10078"/>
              <a:gd name="connsiteX195" fmla="*/ 1098 w 10017"/>
              <a:gd name="connsiteY195" fmla="*/ 3066 h 10078"/>
              <a:gd name="connsiteX196" fmla="*/ 1062 w 10017"/>
              <a:gd name="connsiteY196" fmla="*/ 2988 h 10078"/>
              <a:gd name="connsiteX197" fmla="*/ 1058 w 10017"/>
              <a:gd name="connsiteY197" fmla="*/ 2910 h 10078"/>
              <a:gd name="connsiteX198" fmla="*/ 1045 w 10017"/>
              <a:gd name="connsiteY198" fmla="*/ 2910 h 10078"/>
              <a:gd name="connsiteX199" fmla="*/ 1045 w 10017"/>
              <a:gd name="connsiteY199" fmla="*/ 2792 h 10078"/>
              <a:gd name="connsiteX200" fmla="*/ 1041 w 10017"/>
              <a:gd name="connsiteY200" fmla="*/ 2792 h 10078"/>
              <a:gd name="connsiteX201" fmla="*/ 1041 w 10017"/>
              <a:gd name="connsiteY201" fmla="*/ 2713 h 10078"/>
              <a:gd name="connsiteX202" fmla="*/ 1029 w 10017"/>
              <a:gd name="connsiteY202" fmla="*/ 2713 h 10078"/>
              <a:gd name="connsiteX203" fmla="*/ 1029 w 10017"/>
              <a:gd name="connsiteY203" fmla="*/ 2634 h 10078"/>
              <a:gd name="connsiteX204" fmla="*/ 1025 w 10017"/>
              <a:gd name="connsiteY204" fmla="*/ 2634 h 10078"/>
              <a:gd name="connsiteX205" fmla="*/ 1025 w 10017"/>
              <a:gd name="connsiteY205" fmla="*/ 2555 h 10078"/>
              <a:gd name="connsiteX206" fmla="*/ 1013 w 10017"/>
              <a:gd name="connsiteY206" fmla="*/ 2555 h 10078"/>
              <a:gd name="connsiteX207" fmla="*/ 1008 w 10017"/>
              <a:gd name="connsiteY207" fmla="*/ 2477 h 10078"/>
              <a:gd name="connsiteX208" fmla="*/ 984 w 10017"/>
              <a:gd name="connsiteY208" fmla="*/ 2359 h 10078"/>
              <a:gd name="connsiteX209" fmla="*/ 980 w 10017"/>
              <a:gd name="connsiteY209" fmla="*/ 2281 h 10078"/>
              <a:gd name="connsiteX210" fmla="*/ 947 w 10017"/>
              <a:gd name="connsiteY210" fmla="*/ 2006 h 10078"/>
              <a:gd name="connsiteX211" fmla="*/ 923 w 10017"/>
              <a:gd name="connsiteY211" fmla="*/ 1927 h 10078"/>
              <a:gd name="connsiteX212" fmla="*/ 919 w 10017"/>
              <a:gd name="connsiteY212" fmla="*/ 1848 h 10078"/>
              <a:gd name="connsiteX213" fmla="*/ 902 w 10017"/>
              <a:gd name="connsiteY213" fmla="*/ 1770 h 10078"/>
              <a:gd name="connsiteX214" fmla="*/ 890 w 10017"/>
              <a:gd name="connsiteY214" fmla="*/ 1691 h 10078"/>
              <a:gd name="connsiteX215" fmla="*/ 878 w 10017"/>
              <a:gd name="connsiteY215" fmla="*/ 1691 h 10078"/>
              <a:gd name="connsiteX216" fmla="*/ 874 w 10017"/>
              <a:gd name="connsiteY216" fmla="*/ 1573 h 10078"/>
              <a:gd name="connsiteX217" fmla="*/ 824 w 10017"/>
              <a:gd name="connsiteY217" fmla="*/ 1416 h 10078"/>
              <a:gd name="connsiteX218" fmla="*/ 816 w 10017"/>
              <a:gd name="connsiteY218" fmla="*/ 1337 h 10078"/>
              <a:gd name="connsiteX219" fmla="*/ 812 w 10017"/>
              <a:gd name="connsiteY219" fmla="*/ 1337 h 10078"/>
              <a:gd name="connsiteX220" fmla="*/ 792 w 10017"/>
              <a:gd name="connsiteY220" fmla="*/ 1141 h 10078"/>
              <a:gd name="connsiteX221" fmla="*/ 730 w 10017"/>
              <a:gd name="connsiteY221" fmla="*/ 1062 h 10078"/>
              <a:gd name="connsiteX222" fmla="*/ 702 w 10017"/>
              <a:gd name="connsiteY222" fmla="*/ 905 h 10078"/>
              <a:gd name="connsiteX223" fmla="*/ 694 w 10017"/>
              <a:gd name="connsiteY223" fmla="*/ 787 h 10078"/>
              <a:gd name="connsiteX224" fmla="*/ 669 w 10017"/>
              <a:gd name="connsiteY224" fmla="*/ 787 h 10078"/>
              <a:gd name="connsiteX225" fmla="*/ 609 w 10017"/>
              <a:gd name="connsiteY225" fmla="*/ 709 h 10078"/>
              <a:gd name="connsiteX226" fmla="*/ 580 w 10017"/>
              <a:gd name="connsiteY226" fmla="*/ 433 h 10078"/>
              <a:gd name="connsiteX227" fmla="*/ 556 w 10017"/>
              <a:gd name="connsiteY227" fmla="*/ 119 h 10078"/>
              <a:gd name="connsiteX228" fmla="*/ 445 w 10017"/>
              <a:gd name="connsiteY228" fmla="*/ 198 h 10078"/>
              <a:gd name="connsiteX229" fmla="*/ 425 w 10017"/>
              <a:gd name="connsiteY229" fmla="*/ 433 h 10078"/>
              <a:gd name="connsiteX230" fmla="*/ 396 w 10017"/>
              <a:gd name="connsiteY230" fmla="*/ 433 h 10078"/>
              <a:gd name="connsiteX231" fmla="*/ 364 w 10017"/>
              <a:gd name="connsiteY231" fmla="*/ 630 h 10078"/>
              <a:gd name="connsiteX232" fmla="*/ 343 w 10017"/>
              <a:gd name="connsiteY232" fmla="*/ 551 h 10078"/>
              <a:gd name="connsiteX233" fmla="*/ 290 w 10017"/>
              <a:gd name="connsiteY233" fmla="*/ 551 h 10078"/>
              <a:gd name="connsiteX234" fmla="*/ 274 w 10017"/>
              <a:gd name="connsiteY234" fmla="*/ 551 h 10078"/>
              <a:gd name="connsiteX235" fmla="*/ 261 w 10017"/>
              <a:gd name="connsiteY235" fmla="*/ 433 h 10078"/>
              <a:gd name="connsiteX236" fmla="*/ 249 w 10017"/>
              <a:gd name="connsiteY236" fmla="*/ 551 h 10078"/>
              <a:gd name="connsiteX237" fmla="*/ 245 w 10017"/>
              <a:gd name="connsiteY237" fmla="*/ 355 h 10078"/>
              <a:gd name="connsiteX238" fmla="*/ 233 w 10017"/>
              <a:gd name="connsiteY238" fmla="*/ 355 h 10078"/>
              <a:gd name="connsiteX239" fmla="*/ 229 w 10017"/>
              <a:gd name="connsiteY239" fmla="*/ 276 h 10078"/>
              <a:gd name="connsiteX240" fmla="*/ 216 w 10017"/>
              <a:gd name="connsiteY240" fmla="*/ 276 h 10078"/>
              <a:gd name="connsiteX241" fmla="*/ 73 w 10017"/>
              <a:gd name="connsiteY241" fmla="*/ 276 h 10078"/>
              <a:gd name="connsiteX242" fmla="*/ 65 w 10017"/>
              <a:gd name="connsiteY242" fmla="*/ 276 h 10078"/>
              <a:gd name="connsiteX243" fmla="*/ 57 w 10017"/>
              <a:gd name="connsiteY243" fmla="*/ 355 h 10078"/>
              <a:gd name="connsiteX244" fmla="*/ 67 w 10017"/>
              <a:gd name="connsiteY244" fmla="*/ 355 h 10078"/>
              <a:gd name="connsiteX245" fmla="*/ 3 w 10017"/>
              <a:gd name="connsiteY245" fmla="*/ 362 h 10078"/>
              <a:gd name="connsiteX246" fmla="*/ 9 w 10017"/>
              <a:gd name="connsiteY246" fmla="*/ 5229 h 10078"/>
              <a:gd name="connsiteX247" fmla="*/ 135 w 10017"/>
              <a:gd name="connsiteY247" fmla="*/ 5070 h 10078"/>
              <a:gd name="connsiteX248" fmla="*/ 200 w 10017"/>
              <a:gd name="connsiteY248" fmla="*/ 4992 h 10078"/>
              <a:gd name="connsiteX249" fmla="*/ 306 w 10017"/>
              <a:gd name="connsiteY249" fmla="*/ 4796 h 10078"/>
              <a:gd name="connsiteX250" fmla="*/ 462 w 10017"/>
              <a:gd name="connsiteY250" fmla="*/ 5308 h 10078"/>
              <a:gd name="connsiteX251" fmla="*/ 539 w 10017"/>
              <a:gd name="connsiteY251" fmla="*/ 6368 h 10078"/>
              <a:gd name="connsiteX252" fmla="*/ 747 w 10017"/>
              <a:gd name="connsiteY252" fmla="*/ 6526 h 10078"/>
              <a:gd name="connsiteX253" fmla="*/ 824 w 10017"/>
              <a:gd name="connsiteY253" fmla="*/ 6840 h 10078"/>
              <a:gd name="connsiteX254" fmla="*/ 935 w 10017"/>
              <a:gd name="connsiteY254" fmla="*/ 7430 h 10078"/>
              <a:gd name="connsiteX255" fmla="*/ 1062 w 10017"/>
              <a:gd name="connsiteY255" fmla="*/ 6840 h 10078"/>
              <a:gd name="connsiteX256" fmla="*/ 1172 w 10017"/>
              <a:gd name="connsiteY256" fmla="*/ 7115 h 10078"/>
              <a:gd name="connsiteX257" fmla="*/ 1299 w 10017"/>
              <a:gd name="connsiteY257" fmla="*/ 7272 h 10078"/>
              <a:gd name="connsiteX258" fmla="*/ 1491 w 10017"/>
              <a:gd name="connsiteY258" fmla="*/ 6958 h 10078"/>
              <a:gd name="connsiteX259" fmla="*/ 1556 w 10017"/>
              <a:gd name="connsiteY259" fmla="*/ 7823 h 10078"/>
              <a:gd name="connsiteX260" fmla="*/ 1634 w 10017"/>
              <a:gd name="connsiteY260" fmla="*/ 8215 h 10078"/>
              <a:gd name="connsiteX261" fmla="*/ 1699 w 10017"/>
              <a:gd name="connsiteY261" fmla="*/ 7941 h 10078"/>
              <a:gd name="connsiteX262" fmla="*/ 1769 w 10017"/>
              <a:gd name="connsiteY262" fmla="*/ 8097 h 10078"/>
              <a:gd name="connsiteX263" fmla="*/ 1903 w 10017"/>
              <a:gd name="connsiteY263" fmla="*/ 7704 h 10078"/>
              <a:gd name="connsiteX264" fmla="*/ 2013 w 10017"/>
              <a:gd name="connsiteY264" fmla="*/ 6958 h 10078"/>
              <a:gd name="connsiteX265" fmla="*/ 2066 w 10017"/>
              <a:gd name="connsiteY265" fmla="*/ 7508 h 10078"/>
              <a:gd name="connsiteX266" fmla="*/ 2181 w 10017"/>
              <a:gd name="connsiteY266" fmla="*/ 6801 h 10078"/>
              <a:gd name="connsiteX267" fmla="*/ 2193 w 10017"/>
              <a:gd name="connsiteY267" fmla="*/ 6919 h 10078"/>
              <a:gd name="connsiteX268" fmla="*/ 2308 w 10017"/>
              <a:gd name="connsiteY268" fmla="*/ 7626 h 10078"/>
              <a:gd name="connsiteX269" fmla="*/ 2381 w 10017"/>
              <a:gd name="connsiteY269" fmla="*/ 8373 h 10078"/>
              <a:gd name="connsiteX270" fmla="*/ 2422 w 10017"/>
              <a:gd name="connsiteY270" fmla="*/ 8805 h 10078"/>
              <a:gd name="connsiteX271" fmla="*/ 2447 w 10017"/>
              <a:gd name="connsiteY271" fmla="*/ 8962 h 10078"/>
              <a:gd name="connsiteX272" fmla="*/ 2467 w 10017"/>
              <a:gd name="connsiteY272" fmla="*/ 9159 h 10078"/>
              <a:gd name="connsiteX273" fmla="*/ 2541 w 10017"/>
              <a:gd name="connsiteY273" fmla="*/ 9041 h 10078"/>
              <a:gd name="connsiteX274" fmla="*/ 2553 w 10017"/>
              <a:gd name="connsiteY274" fmla="*/ 8844 h 10078"/>
              <a:gd name="connsiteX275" fmla="*/ 2577 w 10017"/>
              <a:gd name="connsiteY275" fmla="*/ 9119 h 10078"/>
              <a:gd name="connsiteX276" fmla="*/ 2610 w 10017"/>
              <a:gd name="connsiteY276" fmla="*/ 9041 h 10078"/>
              <a:gd name="connsiteX277" fmla="*/ 2626 w 10017"/>
              <a:gd name="connsiteY277" fmla="*/ 8766 h 10078"/>
              <a:gd name="connsiteX278" fmla="*/ 2659 w 10017"/>
              <a:gd name="connsiteY278" fmla="*/ 9041 h 10078"/>
              <a:gd name="connsiteX279" fmla="*/ 2671 w 10017"/>
              <a:gd name="connsiteY279" fmla="*/ 9198 h 10078"/>
              <a:gd name="connsiteX280" fmla="*/ 2684 w 10017"/>
              <a:gd name="connsiteY280" fmla="*/ 9041 h 10078"/>
              <a:gd name="connsiteX281" fmla="*/ 2729 w 10017"/>
              <a:gd name="connsiteY281" fmla="*/ 9119 h 10078"/>
              <a:gd name="connsiteX282" fmla="*/ 2733 w 10017"/>
              <a:gd name="connsiteY282" fmla="*/ 9041 h 10078"/>
              <a:gd name="connsiteX283" fmla="*/ 2761 w 10017"/>
              <a:gd name="connsiteY283" fmla="*/ 9198 h 10078"/>
              <a:gd name="connsiteX284" fmla="*/ 2831 w 10017"/>
              <a:gd name="connsiteY284" fmla="*/ 8923 h 10078"/>
              <a:gd name="connsiteX285" fmla="*/ 2843 w 10017"/>
              <a:gd name="connsiteY285" fmla="*/ 8766 h 10078"/>
              <a:gd name="connsiteX286" fmla="*/ 2855 w 10017"/>
              <a:gd name="connsiteY286" fmla="*/ 8766 h 10078"/>
              <a:gd name="connsiteX287" fmla="*/ 2884 w 10017"/>
              <a:gd name="connsiteY287" fmla="*/ 8608 h 10078"/>
              <a:gd name="connsiteX288" fmla="*/ 2900 w 10017"/>
              <a:gd name="connsiteY288" fmla="*/ 8608 h 10078"/>
              <a:gd name="connsiteX289" fmla="*/ 2945 w 10017"/>
              <a:gd name="connsiteY289" fmla="*/ 8490 h 10078"/>
              <a:gd name="connsiteX290" fmla="*/ 2962 w 10017"/>
              <a:gd name="connsiteY290" fmla="*/ 8412 h 10078"/>
              <a:gd name="connsiteX291" fmla="*/ 2994 w 10017"/>
              <a:gd name="connsiteY291" fmla="*/ 8137 h 10078"/>
              <a:gd name="connsiteX292" fmla="*/ 3011 w 10017"/>
              <a:gd name="connsiteY292" fmla="*/ 8137 h 10078"/>
              <a:gd name="connsiteX293" fmla="*/ 3043 w 10017"/>
              <a:gd name="connsiteY293" fmla="*/ 8137 h 10078"/>
              <a:gd name="connsiteX294" fmla="*/ 3068 w 10017"/>
              <a:gd name="connsiteY294" fmla="*/ 8255 h 10078"/>
              <a:gd name="connsiteX295" fmla="*/ 3101 w 10017"/>
              <a:gd name="connsiteY295" fmla="*/ 8255 h 10078"/>
              <a:gd name="connsiteX296" fmla="*/ 3129 w 10017"/>
              <a:gd name="connsiteY296" fmla="*/ 8333 h 10078"/>
              <a:gd name="connsiteX297" fmla="*/ 3202 w 10017"/>
              <a:gd name="connsiteY297" fmla="*/ 8137 h 10078"/>
              <a:gd name="connsiteX298" fmla="*/ 3235 w 10017"/>
              <a:gd name="connsiteY298" fmla="*/ 8255 h 10078"/>
              <a:gd name="connsiteX299" fmla="*/ 3263 w 10017"/>
              <a:gd name="connsiteY299" fmla="*/ 7901 h 10078"/>
              <a:gd name="connsiteX300" fmla="*/ 3329 w 10017"/>
              <a:gd name="connsiteY300" fmla="*/ 8333 h 10078"/>
              <a:gd name="connsiteX301" fmla="*/ 3329 w 10017"/>
              <a:gd name="connsiteY301" fmla="*/ 8255 h 10078"/>
              <a:gd name="connsiteX302" fmla="*/ 3325 w 10017"/>
              <a:gd name="connsiteY302" fmla="*/ 8137 h 10078"/>
              <a:gd name="connsiteX303" fmla="*/ 3374 w 10017"/>
              <a:gd name="connsiteY303" fmla="*/ 7979 h 10078"/>
              <a:gd name="connsiteX304" fmla="*/ 3378 w 10017"/>
              <a:gd name="connsiteY304" fmla="*/ 8059 h 10078"/>
              <a:gd name="connsiteX305" fmla="*/ 3394 w 10017"/>
              <a:gd name="connsiteY305" fmla="*/ 7823 h 10078"/>
              <a:gd name="connsiteX306" fmla="*/ 3476 w 10017"/>
              <a:gd name="connsiteY306" fmla="*/ 8176 h 10078"/>
              <a:gd name="connsiteX307" fmla="*/ 3488 w 10017"/>
              <a:gd name="connsiteY307" fmla="*/ 9159 h 10078"/>
              <a:gd name="connsiteX308" fmla="*/ 3533 w 10017"/>
              <a:gd name="connsiteY308" fmla="*/ 8608 h 10078"/>
              <a:gd name="connsiteX309" fmla="*/ 3652 w 10017"/>
              <a:gd name="connsiteY309" fmla="*/ 8883 h 10078"/>
              <a:gd name="connsiteX310" fmla="*/ 3729 w 10017"/>
              <a:gd name="connsiteY310" fmla="*/ 8726 h 10078"/>
              <a:gd name="connsiteX311" fmla="*/ 3746 w 10017"/>
              <a:gd name="connsiteY311" fmla="*/ 8608 h 10078"/>
              <a:gd name="connsiteX312" fmla="*/ 3758 w 10017"/>
              <a:gd name="connsiteY312" fmla="*/ 8608 h 10078"/>
              <a:gd name="connsiteX313" fmla="*/ 3762 w 10017"/>
              <a:gd name="connsiteY313" fmla="*/ 8726 h 10078"/>
              <a:gd name="connsiteX314" fmla="*/ 3778 w 10017"/>
              <a:gd name="connsiteY314" fmla="*/ 8608 h 10078"/>
              <a:gd name="connsiteX315" fmla="*/ 3778 w 10017"/>
              <a:gd name="connsiteY315" fmla="*/ 8726 h 10078"/>
              <a:gd name="connsiteX316" fmla="*/ 3819 w 10017"/>
              <a:gd name="connsiteY316" fmla="*/ 8726 h 10078"/>
              <a:gd name="connsiteX317" fmla="*/ 3840 w 10017"/>
              <a:gd name="connsiteY317" fmla="*/ 8883 h 10078"/>
              <a:gd name="connsiteX318" fmla="*/ 3852 w 10017"/>
              <a:gd name="connsiteY318" fmla="*/ 8726 h 10078"/>
              <a:gd name="connsiteX319" fmla="*/ 3868 w 10017"/>
              <a:gd name="connsiteY319" fmla="*/ 9081 h 10078"/>
              <a:gd name="connsiteX320" fmla="*/ 3872 w 10017"/>
              <a:gd name="connsiteY320" fmla="*/ 9081 h 10078"/>
              <a:gd name="connsiteX321" fmla="*/ 3885 w 10017"/>
              <a:gd name="connsiteY321" fmla="*/ 8962 h 10078"/>
              <a:gd name="connsiteX322" fmla="*/ 3901 w 10017"/>
              <a:gd name="connsiteY322" fmla="*/ 9081 h 10078"/>
              <a:gd name="connsiteX323" fmla="*/ 3913 w 10017"/>
              <a:gd name="connsiteY323" fmla="*/ 8962 h 10078"/>
              <a:gd name="connsiteX324" fmla="*/ 3913 w 10017"/>
              <a:gd name="connsiteY324" fmla="*/ 9081 h 10078"/>
              <a:gd name="connsiteX325" fmla="*/ 3975 w 10017"/>
              <a:gd name="connsiteY325" fmla="*/ 9081 h 10078"/>
              <a:gd name="connsiteX326" fmla="*/ 3991 w 10017"/>
              <a:gd name="connsiteY326" fmla="*/ 9237 h 10078"/>
              <a:gd name="connsiteX327" fmla="*/ 4007 w 10017"/>
              <a:gd name="connsiteY327" fmla="*/ 9159 h 10078"/>
              <a:gd name="connsiteX328" fmla="*/ 4065 w 10017"/>
              <a:gd name="connsiteY328" fmla="*/ 9081 h 10078"/>
              <a:gd name="connsiteX329" fmla="*/ 4085 w 10017"/>
              <a:gd name="connsiteY329" fmla="*/ 8962 h 10078"/>
              <a:gd name="connsiteX330" fmla="*/ 4093 w 10017"/>
              <a:gd name="connsiteY330" fmla="*/ 9081 h 10078"/>
              <a:gd name="connsiteX331" fmla="*/ 4101 w 10017"/>
              <a:gd name="connsiteY331" fmla="*/ 9081 h 10078"/>
              <a:gd name="connsiteX332" fmla="*/ 4118 w 10017"/>
              <a:gd name="connsiteY332" fmla="*/ 9159 h 10078"/>
              <a:gd name="connsiteX333" fmla="*/ 4142 w 10017"/>
              <a:gd name="connsiteY333" fmla="*/ 8962 h 10078"/>
              <a:gd name="connsiteX334" fmla="*/ 4159 w 10017"/>
              <a:gd name="connsiteY334" fmla="*/ 9159 h 10078"/>
              <a:gd name="connsiteX335" fmla="*/ 4171 w 10017"/>
              <a:gd name="connsiteY335" fmla="*/ 8883 h 10078"/>
              <a:gd name="connsiteX336" fmla="*/ 4175 w 10017"/>
              <a:gd name="connsiteY336" fmla="*/ 8805 h 10078"/>
              <a:gd name="connsiteX337" fmla="*/ 4183 w 10017"/>
              <a:gd name="connsiteY337" fmla="*/ 8648 h 10078"/>
              <a:gd name="connsiteX338" fmla="*/ 4204 w 10017"/>
              <a:gd name="connsiteY338" fmla="*/ 8805 h 10078"/>
              <a:gd name="connsiteX339" fmla="*/ 4228 w 10017"/>
              <a:gd name="connsiteY339" fmla="*/ 9159 h 10078"/>
              <a:gd name="connsiteX340" fmla="*/ 4298 w 10017"/>
              <a:gd name="connsiteY340" fmla="*/ 9081 h 10078"/>
              <a:gd name="connsiteX341" fmla="*/ 4347 w 10017"/>
              <a:gd name="connsiteY341" fmla="*/ 8648 h 10078"/>
              <a:gd name="connsiteX342" fmla="*/ 4403 w 10017"/>
              <a:gd name="connsiteY342" fmla="*/ 9159 h 10078"/>
              <a:gd name="connsiteX343" fmla="*/ 4583 w 10017"/>
              <a:gd name="connsiteY343" fmla="*/ 8844 h 10078"/>
              <a:gd name="connsiteX344" fmla="*/ 4685 w 10017"/>
              <a:gd name="connsiteY344" fmla="*/ 10063 h 10078"/>
              <a:gd name="connsiteX345" fmla="*/ 4763 w 10017"/>
              <a:gd name="connsiteY345" fmla="*/ 9827 h 10078"/>
              <a:gd name="connsiteX346" fmla="*/ 4795 w 10017"/>
              <a:gd name="connsiteY346" fmla="*/ 9827 h 10078"/>
              <a:gd name="connsiteX347" fmla="*/ 4893 w 10017"/>
              <a:gd name="connsiteY347" fmla="*/ 9827 h 10078"/>
              <a:gd name="connsiteX348" fmla="*/ 4947 w 10017"/>
              <a:gd name="connsiteY348" fmla="*/ 9827 h 10078"/>
              <a:gd name="connsiteX349" fmla="*/ 4987 w 10017"/>
              <a:gd name="connsiteY349" fmla="*/ 9277 h 10078"/>
              <a:gd name="connsiteX350" fmla="*/ 4996 w 10017"/>
              <a:gd name="connsiteY350" fmla="*/ 9237 h 10078"/>
              <a:gd name="connsiteX351" fmla="*/ 5042 w 10017"/>
              <a:gd name="connsiteY351" fmla="*/ 9827 h 10078"/>
              <a:gd name="connsiteX352" fmla="*/ 5168 w 10017"/>
              <a:gd name="connsiteY352" fmla="*/ 9590 h 10078"/>
              <a:gd name="connsiteX353" fmla="*/ 5193 w 10017"/>
              <a:gd name="connsiteY353" fmla="*/ 9827 h 10078"/>
              <a:gd name="connsiteX354" fmla="*/ 5242 w 10017"/>
              <a:gd name="connsiteY354" fmla="*/ 9237 h 10078"/>
              <a:gd name="connsiteX355" fmla="*/ 5246 w 10017"/>
              <a:gd name="connsiteY355" fmla="*/ 9198 h 10078"/>
              <a:gd name="connsiteX356" fmla="*/ 5283 w 10017"/>
              <a:gd name="connsiteY356" fmla="*/ 9670 h 10078"/>
              <a:gd name="connsiteX357" fmla="*/ 5356 w 10017"/>
              <a:gd name="connsiteY357" fmla="*/ 9355 h 10078"/>
              <a:gd name="connsiteX358" fmla="*/ 5418 w 10017"/>
              <a:gd name="connsiteY358" fmla="*/ 9748 h 10078"/>
              <a:gd name="connsiteX359" fmla="*/ 5381 w 10017"/>
              <a:gd name="connsiteY359" fmla="*/ 9159 h 10078"/>
              <a:gd name="connsiteX360" fmla="*/ 5487 w 10017"/>
              <a:gd name="connsiteY360" fmla="*/ 9041 h 10078"/>
              <a:gd name="connsiteX361" fmla="*/ 5516 w 10017"/>
              <a:gd name="connsiteY361" fmla="*/ 8726 h 10078"/>
              <a:gd name="connsiteX362" fmla="*/ 5540 w 10017"/>
              <a:gd name="connsiteY362" fmla="*/ 8648 h 10078"/>
              <a:gd name="connsiteX363" fmla="*/ 5553 w 10017"/>
              <a:gd name="connsiteY363" fmla="*/ 8608 h 10078"/>
              <a:gd name="connsiteX364" fmla="*/ 5577 w 10017"/>
              <a:gd name="connsiteY364" fmla="*/ 8570 h 10078"/>
              <a:gd name="connsiteX365" fmla="*/ 5589 w 10017"/>
              <a:gd name="connsiteY365" fmla="*/ 8608 h 10078"/>
              <a:gd name="connsiteX366" fmla="*/ 5602 w 10017"/>
              <a:gd name="connsiteY366" fmla="*/ 8726 h 10078"/>
              <a:gd name="connsiteX367" fmla="*/ 5602 w 10017"/>
              <a:gd name="connsiteY367" fmla="*/ 8648 h 10078"/>
              <a:gd name="connsiteX368" fmla="*/ 5646 w 10017"/>
              <a:gd name="connsiteY368" fmla="*/ 8844 h 10078"/>
              <a:gd name="connsiteX369" fmla="*/ 5740 w 10017"/>
              <a:gd name="connsiteY369" fmla="*/ 9512 h 10078"/>
              <a:gd name="connsiteX370" fmla="*/ 5748 w 10017"/>
              <a:gd name="connsiteY370" fmla="*/ 8923 h 10078"/>
              <a:gd name="connsiteX371" fmla="*/ 5777 w 10017"/>
              <a:gd name="connsiteY371" fmla="*/ 8844 h 10078"/>
              <a:gd name="connsiteX372" fmla="*/ 5785 w 10017"/>
              <a:gd name="connsiteY372" fmla="*/ 8294 h 10078"/>
              <a:gd name="connsiteX373" fmla="*/ 5801 w 10017"/>
              <a:gd name="connsiteY373" fmla="*/ 8452 h 10078"/>
              <a:gd name="connsiteX374" fmla="*/ 5830 w 10017"/>
              <a:gd name="connsiteY374" fmla="*/ 8373 h 10078"/>
              <a:gd name="connsiteX375" fmla="*/ 5916 w 10017"/>
              <a:gd name="connsiteY375" fmla="*/ 8452 h 10078"/>
              <a:gd name="connsiteX376" fmla="*/ 5928 w 10017"/>
              <a:gd name="connsiteY376" fmla="*/ 8726 h 10078"/>
              <a:gd name="connsiteX377" fmla="*/ 5989 w 10017"/>
              <a:gd name="connsiteY377" fmla="*/ 9001 h 10078"/>
              <a:gd name="connsiteX378" fmla="*/ 6005 w 10017"/>
              <a:gd name="connsiteY378" fmla="*/ 9001 h 10078"/>
              <a:gd name="connsiteX379" fmla="*/ 6042 w 10017"/>
              <a:gd name="connsiteY379" fmla="*/ 9159 h 10078"/>
              <a:gd name="connsiteX380" fmla="*/ 6075 w 10017"/>
              <a:gd name="connsiteY380" fmla="*/ 9159 h 10078"/>
              <a:gd name="connsiteX381" fmla="*/ 6108 w 10017"/>
              <a:gd name="connsiteY381" fmla="*/ 9237 h 10078"/>
              <a:gd name="connsiteX382" fmla="*/ 6128 w 10017"/>
              <a:gd name="connsiteY382" fmla="*/ 9355 h 10078"/>
              <a:gd name="connsiteX383" fmla="*/ 6226 w 10017"/>
              <a:gd name="connsiteY383" fmla="*/ 9081 h 10078"/>
              <a:gd name="connsiteX384" fmla="*/ 6247 w 10017"/>
              <a:gd name="connsiteY384" fmla="*/ 8726 h 10078"/>
              <a:gd name="connsiteX385" fmla="*/ 6279 w 10017"/>
              <a:gd name="connsiteY385" fmla="*/ 8883 h 10078"/>
              <a:gd name="connsiteX386" fmla="*/ 6296 w 10017"/>
              <a:gd name="connsiteY386" fmla="*/ 9001 h 10078"/>
              <a:gd name="connsiteX387" fmla="*/ 6308 w 10017"/>
              <a:gd name="connsiteY387" fmla="*/ 8883 h 10078"/>
              <a:gd name="connsiteX388" fmla="*/ 6341 w 10017"/>
              <a:gd name="connsiteY388" fmla="*/ 9001 h 10078"/>
              <a:gd name="connsiteX389" fmla="*/ 6365 w 10017"/>
              <a:gd name="connsiteY389" fmla="*/ 9159 h 10078"/>
              <a:gd name="connsiteX390" fmla="*/ 6373 w 10017"/>
              <a:gd name="connsiteY390" fmla="*/ 9081 h 10078"/>
              <a:gd name="connsiteX391" fmla="*/ 6402 w 10017"/>
              <a:gd name="connsiteY391" fmla="*/ 9434 h 10078"/>
              <a:gd name="connsiteX392" fmla="*/ 6443 w 10017"/>
              <a:gd name="connsiteY392" fmla="*/ 9237 h 10078"/>
              <a:gd name="connsiteX393" fmla="*/ 6492 w 10017"/>
              <a:gd name="connsiteY393" fmla="*/ 9355 h 10078"/>
              <a:gd name="connsiteX394" fmla="*/ 6578 w 10017"/>
              <a:gd name="connsiteY394" fmla="*/ 8805 h 10078"/>
              <a:gd name="connsiteX395" fmla="*/ 6602 w 10017"/>
              <a:gd name="connsiteY395" fmla="*/ 9001 h 10078"/>
              <a:gd name="connsiteX396" fmla="*/ 6639 w 10017"/>
              <a:gd name="connsiteY396" fmla="*/ 9434 h 10078"/>
              <a:gd name="connsiteX397" fmla="*/ 6672 w 10017"/>
              <a:gd name="connsiteY397" fmla="*/ 9434 h 10078"/>
              <a:gd name="connsiteX398" fmla="*/ 6672 w 10017"/>
              <a:gd name="connsiteY398" fmla="*/ 9355 h 10078"/>
              <a:gd name="connsiteX399" fmla="*/ 6705 w 10017"/>
              <a:gd name="connsiteY399" fmla="*/ 9355 h 10078"/>
              <a:gd name="connsiteX400" fmla="*/ 6717 w 10017"/>
              <a:gd name="connsiteY400" fmla="*/ 9355 h 10078"/>
              <a:gd name="connsiteX401" fmla="*/ 6721 w 10017"/>
              <a:gd name="connsiteY401" fmla="*/ 9237 h 10078"/>
              <a:gd name="connsiteX402" fmla="*/ 6737 w 10017"/>
              <a:gd name="connsiteY402" fmla="*/ 9355 h 10078"/>
              <a:gd name="connsiteX403" fmla="*/ 6762 w 10017"/>
              <a:gd name="connsiteY403" fmla="*/ 9237 h 10078"/>
              <a:gd name="connsiteX404" fmla="*/ 6937 w 10017"/>
              <a:gd name="connsiteY404" fmla="*/ 9237 h 10078"/>
              <a:gd name="connsiteX405" fmla="*/ 6965 w 10017"/>
              <a:gd name="connsiteY405" fmla="*/ 8648 h 10078"/>
              <a:gd name="connsiteX406" fmla="*/ 7010 w 10017"/>
              <a:gd name="connsiteY406" fmla="*/ 8570 h 10078"/>
              <a:gd name="connsiteX407" fmla="*/ 7043 w 10017"/>
              <a:gd name="connsiteY407" fmla="*/ 8373 h 10078"/>
              <a:gd name="connsiteX408" fmla="*/ 7047 w 10017"/>
              <a:gd name="connsiteY408" fmla="*/ 8294 h 10078"/>
              <a:gd name="connsiteX409" fmla="*/ 7129 w 10017"/>
              <a:gd name="connsiteY409" fmla="*/ 8333 h 10078"/>
              <a:gd name="connsiteX410" fmla="*/ 7149 w 10017"/>
              <a:gd name="connsiteY410" fmla="*/ 8373 h 10078"/>
              <a:gd name="connsiteX411" fmla="*/ 7190 w 10017"/>
              <a:gd name="connsiteY411" fmla="*/ 8294 h 10078"/>
              <a:gd name="connsiteX412" fmla="*/ 7194 w 10017"/>
              <a:gd name="connsiteY412" fmla="*/ 8294 h 10078"/>
              <a:gd name="connsiteX413" fmla="*/ 7194 w 10017"/>
              <a:gd name="connsiteY413" fmla="*/ 8215 h 10078"/>
              <a:gd name="connsiteX414" fmla="*/ 7251 w 10017"/>
              <a:gd name="connsiteY414" fmla="*/ 8097 h 10078"/>
              <a:gd name="connsiteX415" fmla="*/ 7288 w 10017"/>
              <a:gd name="connsiteY415" fmla="*/ 8097 h 10078"/>
              <a:gd name="connsiteX416" fmla="*/ 7325 w 10017"/>
              <a:gd name="connsiteY416" fmla="*/ 8176 h 10078"/>
              <a:gd name="connsiteX417" fmla="*/ 7345 w 10017"/>
              <a:gd name="connsiteY417" fmla="*/ 8412 h 10078"/>
              <a:gd name="connsiteX418" fmla="*/ 7378 w 10017"/>
              <a:gd name="connsiteY418" fmla="*/ 8097 h 10078"/>
              <a:gd name="connsiteX419" fmla="*/ 7513 w 10017"/>
              <a:gd name="connsiteY419" fmla="*/ 7666 h 10078"/>
              <a:gd name="connsiteX420" fmla="*/ 7578 w 10017"/>
              <a:gd name="connsiteY420" fmla="*/ 7744 h 10078"/>
              <a:gd name="connsiteX421" fmla="*/ 7628 w 10017"/>
              <a:gd name="connsiteY421" fmla="*/ 7508 h 10078"/>
              <a:gd name="connsiteX422" fmla="*/ 7636 w 10017"/>
              <a:gd name="connsiteY422" fmla="*/ 7469 h 10078"/>
              <a:gd name="connsiteX423" fmla="*/ 7709 w 10017"/>
              <a:gd name="connsiteY423" fmla="*/ 7626 h 10078"/>
              <a:gd name="connsiteX424" fmla="*/ 7750 w 10017"/>
              <a:gd name="connsiteY424" fmla="*/ 7390 h 10078"/>
              <a:gd name="connsiteX425" fmla="*/ 7799 w 10017"/>
              <a:gd name="connsiteY425" fmla="*/ 7626 h 10078"/>
              <a:gd name="connsiteX426" fmla="*/ 7861 w 10017"/>
              <a:gd name="connsiteY426" fmla="*/ 7351 h 10078"/>
              <a:gd name="connsiteX427" fmla="*/ 7901 w 10017"/>
              <a:gd name="connsiteY427" fmla="*/ 6958 h 10078"/>
              <a:gd name="connsiteX428" fmla="*/ 7930 w 10017"/>
              <a:gd name="connsiteY428" fmla="*/ 7075 h 10078"/>
              <a:gd name="connsiteX429" fmla="*/ 7963 w 10017"/>
              <a:gd name="connsiteY429" fmla="*/ 6722 h 10078"/>
              <a:gd name="connsiteX430" fmla="*/ 8016 w 10017"/>
              <a:gd name="connsiteY430" fmla="*/ 6447 h 10078"/>
              <a:gd name="connsiteX431" fmla="*/ 8069 w 10017"/>
              <a:gd name="connsiteY431" fmla="*/ 6447 h 10078"/>
              <a:gd name="connsiteX432" fmla="*/ 8114 w 10017"/>
              <a:gd name="connsiteY432" fmla="*/ 6172 h 10078"/>
              <a:gd name="connsiteX433" fmla="*/ 8199 w 10017"/>
              <a:gd name="connsiteY433" fmla="*/ 5504 h 10078"/>
              <a:gd name="connsiteX434" fmla="*/ 8227 w 10017"/>
              <a:gd name="connsiteY434" fmla="*/ 5661 h 10078"/>
              <a:gd name="connsiteX435" fmla="*/ 8260 w 10017"/>
              <a:gd name="connsiteY435" fmla="*/ 5308 h 10078"/>
              <a:gd name="connsiteX436" fmla="*/ 8301 w 10017"/>
              <a:gd name="connsiteY436" fmla="*/ 5308 h 10078"/>
              <a:gd name="connsiteX437" fmla="*/ 8407 w 10017"/>
              <a:gd name="connsiteY437" fmla="*/ 5032 h 10078"/>
              <a:gd name="connsiteX438" fmla="*/ 8469 w 10017"/>
              <a:gd name="connsiteY438" fmla="*/ 4756 h 10078"/>
              <a:gd name="connsiteX439" fmla="*/ 8485 w 10017"/>
              <a:gd name="connsiteY439" fmla="*/ 4914 h 10078"/>
              <a:gd name="connsiteX440" fmla="*/ 8501 w 10017"/>
              <a:gd name="connsiteY440" fmla="*/ 4874 h 10078"/>
              <a:gd name="connsiteX441" fmla="*/ 8526 w 10017"/>
              <a:gd name="connsiteY441" fmla="*/ 4914 h 10078"/>
              <a:gd name="connsiteX442" fmla="*/ 8550 w 10017"/>
              <a:gd name="connsiteY442" fmla="*/ 4599 h 10078"/>
              <a:gd name="connsiteX443" fmla="*/ 8608 w 10017"/>
              <a:gd name="connsiteY443" fmla="*/ 4599 h 10078"/>
              <a:gd name="connsiteX444" fmla="*/ 8608 w 10017"/>
              <a:gd name="connsiteY444" fmla="*/ 4442 h 10078"/>
              <a:gd name="connsiteX445" fmla="*/ 8657 w 10017"/>
              <a:gd name="connsiteY445" fmla="*/ 4363 h 10078"/>
              <a:gd name="connsiteX446" fmla="*/ 8669 w 10017"/>
              <a:gd name="connsiteY446" fmla="*/ 4285 h 10078"/>
              <a:gd name="connsiteX447" fmla="*/ 8734 w 10017"/>
              <a:gd name="connsiteY447" fmla="*/ 4363 h 10078"/>
              <a:gd name="connsiteX448" fmla="*/ 8747 w 10017"/>
              <a:gd name="connsiteY448" fmla="*/ 4324 h 10078"/>
              <a:gd name="connsiteX449" fmla="*/ 8775 w 10017"/>
              <a:gd name="connsiteY449" fmla="*/ 4363 h 10078"/>
              <a:gd name="connsiteX450" fmla="*/ 8800 w 10017"/>
              <a:gd name="connsiteY450" fmla="*/ 4442 h 10078"/>
              <a:gd name="connsiteX451" fmla="*/ 8816 w 10017"/>
              <a:gd name="connsiteY451" fmla="*/ 4363 h 10078"/>
              <a:gd name="connsiteX452" fmla="*/ 8837 w 10017"/>
              <a:gd name="connsiteY452" fmla="*/ 4442 h 10078"/>
              <a:gd name="connsiteX453" fmla="*/ 8906 w 10017"/>
              <a:gd name="connsiteY453" fmla="*/ 4403 h 10078"/>
              <a:gd name="connsiteX454" fmla="*/ 8902 w 10017"/>
              <a:gd name="connsiteY454" fmla="*/ 4324 h 10078"/>
              <a:gd name="connsiteX455" fmla="*/ 8931 w 10017"/>
              <a:gd name="connsiteY455" fmla="*/ 4167 h 10078"/>
              <a:gd name="connsiteX456" fmla="*/ 8963 w 10017"/>
              <a:gd name="connsiteY456" fmla="*/ 4167 h 10078"/>
              <a:gd name="connsiteX457" fmla="*/ 8967 w 10017"/>
              <a:gd name="connsiteY457" fmla="*/ 4088 h 10078"/>
              <a:gd name="connsiteX458" fmla="*/ 8996 w 10017"/>
              <a:gd name="connsiteY458" fmla="*/ 4010 h 10078"/>
              <a:gd name="connsiteX459" fmla="*/ 9017 w 10017"/>
              <a:gd name="connsiteY459" fmla="*/ 4206 h 10078"/>
              <a:gd name="connsiteX460" fmla="*/ 9041 w 10017"/>
              <a:gd name="connsiteY460" fmla="*/ 4324 h 10078"/>
              <a:gd name="connsiteX461" fmla="*/ 9098 w 10017"/>
              <a:gd name="connsiteY461" fmla="*/ 4285 h 10078"/>
              <a:gd name="connsiteX462" fmla="*/ 9135 w 10017"/>
              <a:gd name="connsiteY462" fmla="*/ 4403 h 10078"/>
              <a:gd name="connsiteX463" fmla="*/ 9147 w 10017"/>
              <a:gd name="connsiteY463" fmla="*/ 4324 h 10078"/>
              <a:gd name="connsiteX464" fmla="*/ 9196 w 10017"/>
              <a:gd name="connsiteY464" fmla="*/ 4599 h 10078"/>
              <a:gd name="connsiteX465" fmla="*/ 9241 w 10017"/>
              <a:gd name="connsiteY465" fmla="*/ 4442 h 10078"/>
              <a:gd name="connsiteX466" fmla="*/ 9245 w 10017"/>
              <a:gd name="connsiteY466" fmla="*/ 4324 h 10078"/>
              <a:gd name="connsiteX467" fmla="*/ 9286 w 10017"/>
              <a:gd name="connsiteY467" fmla="*/ 3970 h 10078"/>
              <a:gd name="connsiteX468" fmla="*/ 9331 w 10017"/>
              <a:gd name="connsiteY468" fmla="*/ 4128 h 10078"/>
              <a:gd name="connsiteX469" fmla="*/ 9364 w 10017"/>
              <a:gd name="connsiteY469" fmla="*/ 4049 h 10078"/>
              <a:gd name="connsiteX470" fmla="*/ 9389 w 10017"/>
              <a:gd name="connsiteY470" fmla="*/ 4167 h 10078"/>
              <a:gd name="connsiteX471" fmla="*/ 9433 w 10017"/>
              <a:gd name="connsiteY471" fmla="*/ 4245 h 10078"/>
              <a:gd name="connsiteX472" fmla="*/ 9510 w 10017"/>
              <a:gd name="connsiteY472" fmla="*/ 4245 h 10078"/>
              <a:gd name="connsiteX473" fmla="*/ 9518 w 10017"/>
              <a:gd name="connsiteY473" fmla="*/ 4049 h 10078"/>
              <a:gd name="connsiteX474" fmla="*/ 9666 w 10017"/>
              <a:gd name="connsiteY474" fmla="*/ 4363 h 10078"/>
              <a:gd name="connsiteX475" fmla="*/ 9735 w 10017"/>
              <a:gd name="connsiteY475" fmla="*/ 4521 h 10078"/>
              <a:gd name="connsiteX476" fmla="*/ 9747 w 10017"/>
              <a:gd name="connsiteY476" fmla="*/ 4599 h 10078"/>
              <a:gd name="connsiteX477" fmla="*/ 9764 w 10017"/>
              <a:gd name="connsiteY477" fmla="*/ 4796 h 10078"/>
              <a:gd name="connsiteX478" fmla="*/ 9821 w 10017"/>
              <a:gd name="connsiteY478" fmla="*/ 5189 h 10078"/>
              <a:gd name="connsiteX479" fmla="*/ 9858 w 10017"/>
              <a:gd name="connsiteY479" fmla="*/ 5189 h 10078"/>
              <a:gd name="connsiteX480" fmla="*/ 9882 w 10017"/>
              <a:gd name="connsiteY480" fmla="*/ 5308 h 10078"/>
              <a:gd name="connsiteX481" fmla="*/ 9919 w 10017"/>
              <a:gd name="connsiteY481" fmla="*/ 5582 h 10078"/>
              <a:gd name="connsiteX482" fmla="*/ 9956 w 10017"/>
              <a:gd name="connsiteY482" fmla="*/ 5779 h 10078"/>
              <a:gd name="connsiteX483" fmla="*/ 9960 w 10017"/>
              <a:gd name="connsiteY483" fmla="*/ 5818 h 10078"/>
              <a:gd name="connsiteX484" fmla="*/ 10015 w 10017"/>
              <a:gd name="connsiteY484" fmla="*/ 5975 h 10078"/>
              <a:gd name="connsiteX485" fmla="*/ 10011 w 10017"/>
              <a:gd name="connsiteY485" fmla="*/ 2381 h 10078"/>
              <a:gd name="connsiteX486" fmla="*/ 9980 w 10017"/>
              <a:gd name="connsiteY486" fmla="*/ 1809 h 10078"/>
              <a:gd name="connsiteX0" fmla="*/ 9980 w 10017"/>
              <a:gd name="connsiteY0" fmla="*/ 1809 h 10078"/>
              <a:gd name="connsiteX1" fmla="*/ 9944 w 10017"/>
              <a:gd name="connsiteY1" fmla="*/ 1613 h 10078"/>
              <a:gd name="connsiteX2" fmla="*/ 9915 w 10017"/>
              <a:gd name="connsiteY2" fmla="*/ 1613 h 10078"/>
              <a:gd name="connsiteX3" fmla="*/ 9895 w 10017"/>
              <a:gd name="connsiteY3" fmla="*/ 1455 h 10078"/>
              <a:gd name="connsiteX4" fmla="*/ 9870 w 10017"/>
              <a:gd name="connsiteY4" fmla="*/ 1377 h 10078"/>
              <a:gd name="connsiteX5" fmla="*/ 9862 w 10017"/>
              <a:gd name="connsiteY5" fmla="*/ 1180 h 10078"/>
              <a:gd name="connsiteX6" fmla="*/ 9837 w 10017"/>
              <a:gd name="connsiteY6" fmla="*/ 905 h 10078"/>
              <a:gd name="connsiteX7" fmla="*/ 9825 w 10017"/>
              <a:gd name="connsiteY7" fmla="*/ 1495 h 10078"/>
              <a:gd name="connsiteX8" fmla="*/ 9800 w 10017"/>
              <a:gd name="connsiteY8" fmla="*/ 1455 h 10078"/>
              <a:gd name="connsiteX9" fmla="*/ 9772 w 10017"/>
              <a:gd name="connsiteY9" fmla="*/ 1337 h 10078"/>
              <a:gd name="connsiteX10" fmla="*/ 9751 w 10017"/>
              <a:gd name="connsiteY10" fmla="*/ 1337 h 10078"/>
              <a:gd name="connsiteX11" fmla="*/ 9690 w 10017"/>
              <a:gd name="connsiteY11" fmla="*/ 1298 h 10078"/>
              <a:gd name="connsiteX12" fmla="*/ 9674 w 10017"/>
              <a:gd name="connsiteY12" fmla="*/ 1337 h 10078"/>
              <a:gd name="connsiteX13" fmla="*/ 9657 w 10017"/>
              <a:gd name="connsiteY13" fmla="*/ 1416 h 10078"/>
              <a:gd name="connsiteX14" fmla="*/ 9645 w 10017"/>
              <a:gd name="connsiteY14" fmla="*/ 1416 h 10078"/>
              <a:gd name="connsiteX15" fmla="*/ 9625 w 10017"/>
              <a:gd name="connsiteY15" fmla="*/ 1495 h 10078"/>
              <a:gd name="connsiteX16" fmla="*/ 9608 w 10017"/>
              <a:gd name="connsiteY16" fmla="*/ 1455 h 10078"/>
              <a:gd name="connsiteX17" fmla="*/ 9567 w 10017"/>
              <a:gd name="connsiteY17" fmla="*/ 1613 h 10078"/>
              <a:gd name="connsiteX18" fmla="*/ 9494 w 10017"/>
              <a:gd name="connsiteY18" fmla="*/ 1613 h 10078"/>
              <a:gd name="connsiteX19" fmla="*/ 9457 w 10017"/>
              <a:gd name="connsiteY19" fmla="*/ 1770 h 10078"/>
              <a:gd name="connsiteX20" fmla="*/ 9457 w 10017"/>
              <a:gd name="connsiteY20" fmla="*/ 1888 h 10078"/>
              <a:gd name="connsiteX21" fmla="*/ 9445 w 10017"/>
              <a:gd name="connsiteY21" fmla="*/ 1966 h 10078"/>
              <a:gd name="connsiteX22" fmla="*/ 9396 w 10017"/>
              <a:gd name="connsiteY22" fmla="*/ 1180 h 10078"/>
              <a:gd name="connsiteX23" fmla="*/ 9389 w 10017"/>
              <a:gd name="connsiteY23" fmla="*/ 1220 h 10078"/>
              <a:gd name="connsiteX24" fmla="*/ 9376 w 10017"/>
              <a:gd name="connsiteY24" fmla="*/ 1102 h 10078"/>
              <a:gd name="connsiteX25" fmla="*/ 9356 w 10017"/>
              <a:gd name="connsiteY25" fmla="*/ 1180 h 10078"/>
              <a:gd name="connsiteX26" fmla="*/ 9311 w 10017"/>
              <a:gd name="connsiteY26" fmla="*/ 1337 h 10078"/>
              <a:gd name="connsiteX27" fmla="*/ 9307 w 10017"/>
              <a:gd name="connsiteY27" fmla="*/ 1455 h 10078"/>
              <a:gd name="connsiteX28" fmla="*/ 9290 w 10017"/>
              <a:gd name="connsiteY28" fmla="*/ 1416 h 10078"/>
              <a:gd name="connsiteX29" fmla="*/ 9254 w 10017"/>
              <a:gd name="connsiteY29" fmla="*/ 1337 h 10078"/>
              <a:gd name="connsiteX30" fmla="*/ 9221 w 10017"/>
              <a:gd name="connsiteY30" fmla="*/ 1102 h 10078"/>
              <a:gd name="connsiteX31" fmla="*/ 9156 w 10017"/>
              <a:gd name="connsiteY31" fmla="*/ 1180 h 10078"/>
              <a:gd name="connsiteX32" fmla="*/ 9143 w 10017"/>
              <a:gd name="connsiteY32" fmla="*/ 1416 h 10078"/>
              <a:gd name="connsiteX33" fmla="*/ 9131 w 10017"/>
              <a:gd name="connsiteY33" fmla="*/ 1533 h 10078"/>
              <a:gd name="connsiteX34" fmla="*/ 9070 w 10017"/>
              <a:gd name="connsiteY34" fmla="*/ 1613 h 10078"/>
              <a:gd name="connsiteX35" fmla="*/ 9066 w 10017"/>
              <a:gd name="connsiteY35" fmla="*/ 1495 h 10078"/>
              <a:gd name="connsiteX36" fmla="*/ 9037 w 10017"/>
              <a:gd name="connsiteY36" fmla="*/ 1613 h 10078"/>
              <a:gd name="connsiteX37" fmla="*/ 9033 w 10017"/>
              <a:gd name="connsiteY37" fmla="*/ 1730 h 10078"/>
              <a:gd name="connsiteX38" fmla="*/ 9008 w 10017"/>
              <a:gd name="connsiteY38" fmla="*/ 1888 h 10078"/>
              <a:gd name="connsiteX39" fmla="*/ 9000 w 10017"/>
              <a:gd name="connsiteY39" fmla="*/ 2084 h 10078"/>
              <a:gd name="connsiteX40" fmla="*/ 8980 w 10017"/>
              <a:gd name="connsiteY40" fmla="*/ 2162 h 10078"/>
              <a:gd name="connsiteX41" fmla="*/ 8980 w 10017"/>
              <a:gd name="connsiteY41" fmla="*/ 2241 h 10078"/>
              <a:gd name="connsiteX42" fmla="*/ 8967 w 10017"/>
              <a:gd name="connsiteY42" fmla="*/ 2281 h 10078"/>
              <a:gd name="connsiteX43" fmla="*/ 8947 w 10017"/>
              <a:gd name="connsiteY43" fmla="*/ 2517 h 10078"/>
              <a:gd name="connsiteX44" fmla="*/ 8947 w 10017"/>
              <a:gd name="connsiteY44" fmla="*/ 2359 h 10078"/>
              <a:gd name="connsiteX45" fmla="*/ 8931 w 10017"/>
              <a:gd name="connsiteY45" fmla="*/ 2320 h 10078"/>
              <a:gd name="connsiteX46" fmla="*/ 8914 w 10017"/>
              <a:gd name="connsiteY46" fmla="*/ 2399 h 10078"/>
              <a:gd name="connsiteX47" fmla="*/ 8890 w 10017"/>
              <a:gd name="connsiteY47" fmla="*/ 2477 h 10078"/>
              <a:gd name="connsiteX48" fmla="*/ 8865 w 10017"/>
              <a:gd name="connsiteY48" fmla="*/ 2517 h 10078"/>
              <a:gd name="connsiteX49" fmla="*/ 8804 w 10017"/>
              <a:gd name="connsiteY49" fmla="*/ 2359 h 10078"/>
              <a:gd name="connsiteX50" fmla="*/ 8788 w 10017"/>
              <a:gd name="connsiteY50" fmla="*/ 2555 h 10078"/>
              <a:gd name="connsiteX51" fmla="*/ 8734 w 10017"/>
              <a:gd name="connsiteY51" fmla="*/ 2437 h 10078"/>
              <a:gd name="connsiteX52" fmla="*/ 8714 w 10017"/>
              <a:gd name="connsiteY52" fmla="*/ 2320 h 10078"/>
              <a:gd name="connsiteX53" fmla="*/ 8706 w 10017"/>
              <a:gd name="connsiteY53" fmla="*/ 2555 h 10078"/>
              <a:gd name="connsiteX54" fmla="*/ 8698 w 10017"/>
              <a:gd name="connsiteY54" fmla="*/ 2673 h 10078"/>
              <a:gd name="connsiteX55" fmla="*/ 8665 w 10017"/>
              <a:gd name="connsiteY55" fmla="*/ 2595 h 10078"/>
              <a:gd name="connsiteX56" fmla="*/ 8604 w 10017"/>
              <a:gd name="connsiteY56" fmla="*/ 2673 h 10078"/>
              <a:gd name="connsiteX57" fmla="*/ 8604 w 10017"/>
              <a:gd name="connsiteY57" fmla="*/ 2517 h 10078"/>
              <a:gd name="connsiteX58" fmla="*/ 8591 w 10017"/>
              <a:gd name="connsiteY58" fmla="*/ 2673 h 10078"/>
              <a:gd name="connsiteX59" fmla="*/ 8575 w 10017"/>
              <a:gd name="connsiteY59" fmla="*/ 2713 h 10078"/>
              <a:gd name="connsiteX60" fmla="*/ 8567 w 10017"/>
              <a:gd name="connsiteY60" fmla="*/ 3066 h 10078"/>
              <a:gd name="connsiteX61" fmla="*/ 8493 w 10017"/>
              <a:gd name="connsiteY61" fmla="*/ 2595 h 10078"/>
              <a:gd name="connsiteX62" fmla="*/ 8485 w 10017"/>
              <a:gd name="connsiteY62" fmla="*/ 2792 h 10078"/>
              <a:gd name="connsiteX63" fmla="*/ 8395 w 10017"/>
              <a:gd name="connsiteY63" fmla="*/ 2792 h 10078"/>
              <a:gd name="connsiteX64" fmla="*/ 8244 w 10017"/>
              <a:gd name="connsiteY64" fmla="*/ 3263 h 10078"/>
              <a:gd name="connsiteX65" fmla="*/ 8174 w 10017"/>
              <a:gd name="connsiteY65" fmla="*/ 3028 h 10078"/>
              <a:gd name="connsiteX66" fmla="*/ 8089 w 10017"/>
              <a:gd name="connsiteY66" fmla="*/ 3656 h 10078"/>
              <a:gd name="connsiteX67" fmla="*/ 7963 w 10017"/>
              <a:gd name="connsiteY67" fmla="*/ 4324 h 10078"/>
              <a:gd name="connsiteX68" fmla="*/ 7873 w 10017"/>
              <a:gd name="connsiteY68" fmla="*/ 4167 h 10078"/>
              <a:gd name="connsiteX69" fmla="*/ 7738 w 10017"/>
              <a:gd name="connsiteY69" fmla="*/ 4952 h 10078"/>
              <a:gd name="connsiteX70" fmla="*/ 7697 w 10017"/>
              <a:gd name="connsiteY70" fmla="*/ 4559 h 10078"/>
              <a:gd name="connsiteX71" fmla="*/ 7587 w 10017"/>
              <a:gd name="connsiteY71" fmla="*/ 5032 h 10078"/>
              <a:gd name="connsiteX72" fmla="*/ 7517 w 10017"/>
              <a:gd name="connsiteY72" fmla="*/ 4639 h 10078"/>
              <a:gd name="connsiteX73" fmla="*/ 7501 w 10017"/>
              <a:gd name="connsiteY73" fmla="*/ 5151 h 10078"/>
              <a:gd name="connsiteX74" fmla="*/ 7435 w 10017"/>
              <a:gd name="connsiteY74" fmla="*/ 5151 h 10078"/>
              <a:gd name="connsiteX75" fmla="*/ 7390 w 10017"/>
              <a:gd name="connsiteY75" fmla="*/ 5464 h 10078"/>
              <a:gd name="connsiteX76" fmla="*/ 7341 w 10017"/>
              <a:gd name="connsiteY76" fmla="*/ 5386 h 10078"/>
              <a:gd name="connsiteX77" fmla="*/ 7272 w 10017"/>
              <a:gd name="connsiteY77" fmla="*/ 5544 h 10078"/>
              <a:gd name="connsiteX78" fmla="*/ 7247 w 10017"/>
              <a:gd name="connsiteY78" fmla="*/ 5386 h 10078"/>
              <a:gd name="connsiteX79" fmla="*/ 7198 w 10017"/>
              <a:gd name="connsiteY79" fmla="*/ 5386 h 10078"/>
              <a:gd name="connsiteX80" fmla="*/ 7104 w 10017"/>
              <a:gd name="connsiteY80" fmla="*/ 5464 h 10078"/>
              <a:gd name="connsiteX81" fmla="*/ 7055 w 10017"/>
              <a:gd name="connsiteY81" fmla="*/ 6093 h 10078"/>
              <a:gd name="connsiteX82" fmla="*/ 7010 w 10017"/>
              <a:gd name="connsiteY82" fmla="*/ 5937 h 10078"/>
              <a:gd name="connsiteX83" fmla="*/ 6920 w 10017"/>
              <a:gd name="connsiteY83" fmla="*/ 5937 h 10078"/>
              <a:gd name="connsiteX84" fmla="*/ 6876 w 10017"/>
              <a:gd name="connsiteY84" fmla="*/ 5544 h 10078"/>
              <a:gd name="connsiteX85" fmla="*/ 6835 w 10017"/>
              <a:gd name="connsiteY85" fmla="*/ 6093 h 10078"/>
              <a:gd name="connsiteX86" fmla="*/ 6770 w 10017"/>
              <a:gd name="connsiteY86" fmla="*/ 5779 h 10078"/>
              <a:gd name="connsiteX87" fmla="*/ 6770 w 10017"/>
              <a:gd name="connsiteY87" fmla="*/ 5544 h 10078"/>
              <a:gd name="connsiteX88" fmla="*/ 6676 w 10017"/>
              <a:gd name="connsiteY88" fmla="*/ 5700 h 10078"/>
              <a:gd name="connsiteX89" fmla="*/ 6516 w 10017"/>
              <a:gd name="connsiteY89" fmla="*/ 6015 h 10078"/>
              <a:gd name="connsiteX90" fmla="*/ 6480 w 10017"/>
              <a:gd name="connsiteY90" fmla="*/ 6447 h 10078"/>
              <a:gd name="connsiteX91" fmla="*/ 6373 w 10017"/>
              <a:gd name="connsiteY91" fmla="*/ 6093 h 10078"/>
              <a:gd name="connsiteX92" fmla="*/ 6361 w 10017"/>
              <a:gd name="connsiteY92" fmla="*/ 6447 h 10078"/>
              <a:gd name="connsiteX93" fmla="*/ 6226 w 10017"/>
              <a:gd name="connsiteY93" fmla="*/ 6526 h 10078"/>
              <a:gd name="connsiteX94" fmla="*/ 6153 w 10017"/>
              <a:gd name="connsiteY94" fmla="*/ 6997 h 10078"/>
              <a:gd name="connsiteX95" fmla="*/ 6091 w 10017"/>
              <a:gd name="connsiteY95" fmla="*/ 6683 h 10078"/>
              <a:gd name="connsiteX96" fmla="*/ 6059 w 10017"/>
              <a:gd name="connsiteY96" fmla="*/ 6997 h 10078"/>
              <a:gd name="connsiteX97" fmla="*/ 6059 w 10017"/>
              <a:gd name="connsiteY97" fmla="*/ 6997 h 10078"/>
              <a:gd name="connsiteX98" fmla="*/ 6022 w 10017"/>
              <a:gd name="connsiteY98" fmla="*/ 6997 h 10078"/>
              <a:gd name="connsiteX99" fmla="*/ 6001 w 10017"/>
              <a:gd name="connsiteY99" fmla="*/ 6879 h 10078"/>
              <a:gd name="connsiteX100" fmla="*/ 5981 w 10017"/>
              <a:gd name="connsiteY100" fmla="*/ 7233 h 10078"/>
              <a:gd name="connsiteX101" fmla="*/ 5969 w 10017"/>
              <a:gd name="connsiteY101" fmla="*/ 7351 h 10078"/>
              <a:gd name="connsiteX102" fmla="*/ 5944 w 10017"/>
              <a:gd name="connsiteY102" fmla="*/ 7351 h 10078"/>
              <a:gd name="connsiteX103" fmla="*/ 5944 w 10017"/>
              <a:gd name="connsiteY103" fmla="*/ 7430 h 10078"/>
              <a:gd name="connsiteX104" fmla="*/ 5916 w 10017"/>
              <a:gd name="connsiteY104" fmla="*/ 7233 h 10078"/>
              <a:gd name="connsiteX105" fmla="*/ 5866 w 10017"/>
              <a:gd name="connsiteY105" fmla="*/ 7351 h 10078"/>
              <a:gd name="connsiteX106" fmla="*/ 5834 w 10017"/>
              <a:gd name="connsiteY106" fmla="*/ 7233 h 10078"/>
              <a:gd name="connsiteX107" fmla="*/ 5793 w 10017"/>
              <a:gd name="connsiteY107" fmla="*/ 7155 h 10078"/>
              <a:gd name="connsiteX108" fmla="*/ 5732 w 10017"/>
              <a:gd name="connsiteY108" fmla="*/ 7233 h 10078"/>
              <a:gd name="connsiteX109" fmla="*/ 5699 w 10017"/>
              <a:gd name="connsiteY109" fmla="*/ 7155 h 10078"/>
              <a:gd name="connsiteX110" fmla="*/ 5666 w 10017"/>
              <a:gd name="connsiteY110" fmla="*/ 7155 h 10078"/>
              <a:gd name="connsiteX111" fmla="*/ 5639 w 10017"/>
              <a:gd name="connsiteY111" fmla="*/ 7075 h 10078"/>
              <a:gd name="connsiteX112" fmla="*/ 5634 w 10017"/>
              <a:gd name="connsiteY112" fmla="*/ 7075 h 10078"/>
              <a:gd name="connsiteX113" fmla="*/ 5577 w 10017"/>
              <a:gd name="connsiteY113" fmla="*/ 7155 h 10078"/>
              <a:gd name="connsiteX114" fmla="*/ 5544 w 10017"/>
              <a:gd name="connsiteY114" fmla="*/ 7194 h 10078"/>
              <a:gd name="connsiteX115" fmla="*/ 5524 w 10017"/>
              <a:gd name="connsiteY115" fmla="*/ 7233 h 10078"/>
              <a:gd name="connsiteX116" fmla="*/ 5479 w 10017"/>
              <a:gd name="connsiteY116" fmla="*/ 7469 h 10078"/>
              <a:gd name="connsiteX117" fmla="*/ 5446 w 10017"/>
              <a:gd name="connsiteY117" fmla="*/ 6172 h 10078"/>
              <a:gd name="connsiteX118" fmla="*/ 5405 w 10017"/>
              <a:gd name="connsiteY118" fmla="*/ 6840 h 10078"/>
              <a:gd name="connsiteX119" fmla="*/ 5389 w 10017"/>
              <a:gd name="connsiteY119" fmla="*/ 7351 h 10078"/>
              <a:gd name="connsiteX120" fmla="*/ 5356 w 10017"/>
              <a:gd name="connsiteY120" fmla="*/ 7508 h 10078"/>
              <a:gd name="connsiteX121" fmla="*/ 5348 w 10017"/>
              <a:gd name="connsiteY121" fmla="*/ 7586 h 10078"/>
              <a:gd name="connsiteX122" fmla="*/ 5344 w 10017"/>
              <a:gd name="connsiteY122" fmla="*/ 7194 h 10078"/>
              <a:gd name="connsiteX123" fmla="*/ 5099 w 10017"/>
              <a:gd name="connsiteY123" fmla="*/ 7469 h 10078"/>
              <a:gd name="connsiteX124" fmla="*/ 5050 w 10017"/>
              <a:gd name="connsiteY124" fmla="*/ 6565 h 10078"/>
              <a:gd name="connsiteX125" fmla="*/ 4763 w 10017"/>
              <a:gd name="connsiteY125" fmla="*/ 6762 h 10078"/>
              <a:gd name="connsiteX126" fmla="*/ 4644 w 10017"/>
              <a:gd name="connsiteY126" fmla="*/ 5740 h 10078"/>
              <a:gd name="connsiteX127" fmla="*/ 4542 w 10017"/>
              <a:gd name="connsiteY127" fmla="*/ 5937 h 10078"/>
              <a:gd name="connsiteX128" fmla="*/ 4403 w 10017"/>
              <a:gd name="connsiteY128" fmla="*/ 5229 h 10078"/>
              <a:gd name="connsiteX129" fmla="*/ 4371 w 10017"/>
              <a:gd name="connsiteY129" fmla="*/ 5661 h 10078"/>
              <a:gd name="connsiteX130" fmla="*/ 4277 w 10017"/>
              <a:gd name="connsiteY130" fmla="*/ 5464 h 10078"/>
              <a:gd name="connsiteX131" fmla="*/ 4212 w 10017"/>
              <a:gd name="connsiteY131" fmla="*/ 5740 h 10078"/>
              <a:gd name="connsiteX132" fmla="*/ 4032 w 10017"/>
              <a:gd name="connsiteY132" fmla="*/ 5661 h 10078"/>
              <a:gd name="connsiteX133" fmla="*/ 3917 w 10017"/>
              <a:gd name="connsiteY133" fmla="*/ 5740 h 10078"/>
              <a:gd name="connsiteX134" fmla="*/ 3909 w 10017"/>
              <a:gd name="connsiteY134" fmla="*/ 5622 h 10078"/>
              <a:gd name="connsiteX135" fmla="*/ 3852 w 10017"/>
              <a:gd name="connsiteY135" fmla="*/ 5779 h 10078"/>
              <a:gd name="connsiteX136" fmla="*/ 3725 w 10017"/>
              <a:gd name="connsiteY136" fmla="*/ 5229 h 10078"/>
              <a:gd name="connsiteX137" fmla="*/ 3598 w 10017"/>
              <a:gd name="connsiteY137" fmla="*/ 5661 h 10078"/>
              <a:gd name="connsiteX138" fmla="*/ 3431 w 10017"/>
              <a:gd name="connsiteY138" fmla="*/ 5661 h 10078"/>
              <a:gd name="connsiteX139" fmla="*/ 3230 w 10017"/>
              <a:gd name="connsiteY139" fmla="*/ 5661 h 10078"/>
              <a:gd name="connsiteX140" fmla="*/ 3125 w 10017"/>
              <a:gd name="connsiteY140" fmla="*/ 5740 h 10078"/>
              <a:gd name="connsiteX141" fmla="*/ 3019 w 10017"/>
              <a:gd name="connsiteY141" fmla="*/ 5937 h 10078"/>
              <a:gd name="connsiteX142" fmla="*/ 2851 w 10017"/>
              <a:gd name="connsiteY142" fmla="*/ 5661 h 10078"/>
              <a:gd name="connsiteX143" fmla="*/ 2692 w 10017"/>
              <a:gd name="connsiteY143" fmla="*/ 5032 h 10078"/>
              <a:gd name="connsiteX144" fmla="*/ 2659 w 10017"/>
              <a:gd name="connsiteY144" fmla="*/ 5464 h 10078"/>
              <a:gd name="connsiteX145" fmla="*/ 2467 w 10017"/>
              <a:gd name="connsiteY145" fmla="*/ 5229 h 10078"/>
              <a:gd name="connsiteX146" fmla="*/ 2438 w 10017"/>
              <a:gd name="connsiteY146" fmla="*/ 5151 h 10078"/>
              <a:gd name="connsiteX147" fmla="*/ 2369 w 10017"/>
              <a:gd name="connsiteY147" fmla="*/ 4678 h 10078"/>
              <a:gd name="connsiteX148" fmla="*/ 2312 w 10017"/>
              <a:gd name="connsiteY148" fmla="*/ 5464 h 10078"/>
              <a:gd name="connsiteX149" fmla="*/ 2205 w 10017"/>
              <a:gd name="connsiteY149" fmla="*/ 5347 h 10078"/>
              <a:gd name="connsiteX150" fmla="*/ 2079 w 10017"/>
              <a:gd name="connsiteY150" fmla="*/ 4717 h 10078"/>
              <a:gd name="connsiteX151" fmla="*/ 2034 w 10017"/>
              <a:gd name="connsiteY151" fmla="*/ 5268 h 10078"/>
              <a:gd name="connsiteX152" fmla="*/ 1976 w 10017"/>
              <a:gd name="connsiteY152" fmla="*/ 5347 h 10078"/>
              <a:gd name="connsiteX153" fmla="*/ 1985 w 10017"/>
              <a:gd name="connsiteY153" fmla="*/ 5582 h 10078"/>
              <a:gd name="connsiteX154" fmla="*/ 1952 w 10017"/>
              <a:gd name="connsiteY154" fmla="*/ 5582 h 10078"/>
              <a:gd name="connsiteX155" fmla="*/ 1952 w 10017"/>
              <a:gd name="connsiteY155" fmla="*/ 5504 h 10078"/>
              <a:gd name="connsiteX156" fmla="*/ 1907 w 10017"/>
              <a:gd name="connsiteY156" fmla="*/ 4796 h 10078"/>
              <a:gd name="connsiteX157" fmla="*/ 1887 w 10017"/>
              <a:gd name="connsiteY157" fmla="*/ 6055 h 10078"/>
              <a:gd name="connsiteX158" fmla="*/ 1883 w 10017"/>
              <a:gd name="connsiteY158" fmla="*/ 5937 h 10078"/>
              <a:gd name="connsiteX159" fmla="*/ 1871 w 10017"/>
              <a:gd name="connsiteY159" fmla="*/ 5937 h 10078"/>
              <a:gd name="connsiteX160" fmla="*/ 1867 w 10017"/>
              <a:gd name="connsiteY160" fmla="*/ 6055 h 10078"/>
              <a:gd name="connsiteX161" fmla="*/ 1855 w 10017"/>
              <a:gd name="connsiteY161" fmla="*/ 5937 h 10078"/>
              <a:gd name="connsiteX162" fmla="*/ 1822 w 10017"/>
              <a:gd name="connsiteY162" fmla="*/ 6055 h 10078"/>
              <a:gd name="connsiteX163" fmla="*/ 1785 w 10017"/>
              <a:gd name="connsiteY163" fmla="*/ 5582 h 10078"/>
              <a:gd name="connsiteX164" fmla="*/ 1740 w 10017"/>
              <a:gd name="connsiteY164" fmla="*/ 5779 h 10078"/>
              <a:gd name="connsiteX165" fmla="*/ 1728 w 10017"/>
              <a:gd name="connsiteY165" fmla="*/ 5700 h 10078"/>
              <a:gd name="connsiteX166" fmla="*/ 1695 w 10017"/>
              <a:gd name="connsiteY166" fmla="*/ 5504 h 10078"/>
              <a:gd name="connsiteX167" fmla="*/ 1671 w 10017"/>
              <a:gd name="connsiteY167" fmla="*/ 5582 h 10078"/>
              <a:gd name="connsiteX168" fmla="*/ 1663 w 10017"/>
              <a:gd name="connsiteY168" fmla="*/ 5504 h 10078"/>
              <a:gd name="connsiteX169" fmla="*/ 1654 w 10017"/>
              <a:gd name="connsiteY169" fmla="*/ 5426 h 10078"/>
              <a:gd name="connsiteX170" fmla="*/ 1618 w 10017"/>
              <a:gd name="connsiteY170" fmla="*/ 5426 h 10078"/>
              <a:gd name="connsiteX171" fmla="*/ 1577 w 10017"/>
              <a:gd name="connsiteY171" fmla="*/ 5268 h 10078"/>
              <a:gd name="connsiteX172" fmla="*/ 1573 w 10017"/>
              <a:gd name="connsiteY172" fmla="*/ 5151 h 10078"/>
              <a:gd name="connsiteX173" fmla="*/ 1564 w 10017"/>
              <a:gd name="connsiteY173" fmla="*/ 5151 h 10078"/>
              <a:gd name="connsiteX174" fmla="*/ 1511 w 10017"/>
              <a:gd name="connsiteY174" fmla="*/ 4796 h 10078"/>
              <a:gd name="connsiteX175" fmla="*/ 1483 w 10017"/>
              <a:gd name="connsiteY175" fmla="*/ 4639 h 10078"/>
              <a:gd name="connsiteX176" fmla="*/ 1466 w 10017"/>
              <a:gd name="connsiteY176" fmla="*/ 4285 h 10078"/>
              <a:gd name="connsiteX177" fmla="*/ 1442 w 10017"/>
              <a:gd name="connsiteY177" fmla="*/ 4363 h 10078"/>
              <a:gd name="connsiteX178" fmla="*/ 1425 w 10017"/>
              <a:gd name="connsiteY178" fmla="*/ 4481 h 10078"/>
              <a:gd name="connsiteX179" fmla="*/ 1389 w 10017"/>
              <a:gd name="connsiteY179" fmla="*/ 4481 h 10078"/>
              <a:gd name="connsiteX180" fmla="*/ 1360 w 10017"/>
              <a:gd name="connsiteY180" fmla="*/ 4559 h 10078"/>
              <a:gd name="connsiteX181" fmla="*/ 1360 w 10017"/>
              <a:gd name="connsiteY181" fmla="*/ 4599 h 10078"/>
              <a:gd name="connsiteX182" fmla="*/ 1348 w 10017"/>
              <a:gd name="connsiteY182" fmla="*/ 4559 h 10078"/>
              <a:gd name="connsiteX183" fmla="*/ 1336 w 10017"/>
              <a:gd name="connsiteY183" fmla="*/ 4206 h 10078"/>
              <a:gd name="connsiteX184" fmla="*/ 1331 w 10017"/>
              <a:gd name="connsiteY184" fmla="*/ 4206 h 10078"/>
              <a:gd name="connsiteX185" fmla="*/ 1291 w 10017"/>
              <a:gd name="connsiteY185" fmla="*/ 3774 h 10078"/>
              <a:gd name="connsiteX186" fmla="*/ 1282 w 10017"/>
              <a:gd name="connsiteY186" fmla="*/ 3774 h 10078"/>
              <a:gd name="connsiteX187" fmla="*/ 1274 w 10017"/>
              <a:gd name="connsiteY187" fmla="*/ 3577 h 10078"/>
              <a:gd name="connsiteX188" fmla="*/ 1274 w 10017"/>
              <a:gd name="connsiteY188" fmla="*/ 3421 h 10078"/>
              <a:gd name="connsiteX189" fmla="*/ 1258 w 10017"/>
              <a:gd name="connsiteY189" fmla="*/ 3263 h 10078"/>
              <a:gd name="connsiteX190" fmla="*/ 1254 w 10017"/>
              <a:gd name="connsiteY190" fmla="*/ 3066 h 10078"/>
              <a:gd name="connsiteX191" fmla="*/ 1241 w 10017"/>
              <a:gd name="connsiteY191" fmla="*/ 2910 h 10078"/>
              <a:gd name="connsiteX192" fmla="*/ 1229 w 10017"/>
              <a:gd name="connsiteY192" fmla="*/ 2792 h 10078"/>
              <a:gd name="connsiteX193" fmla="*/ 1176 w 10017"/>
              <a:gd name="connsiteY193" fmla="*/ 3066 h 10078"/>
              <a:gd name="connsiteX194" fmla="*/ 1107 w 10017"/>
              <a:gd name="connsiteY194" fmla="*/ 3145 h 10078"/>
              <a:gd name="connsiteX195" fmla="*/ 1098 w 10017"/>
              <a:gd name="connsiteY195" fmla="*/ 3066 h 10078"/>
              <a:gd name="connsiteX196" fmla="*/ 1062 w 10017"/>
              <a:gd name="connsiteY196" fmla="*/ 2988 h 10078"/>
              <a:gd name="connsiteX197" fmla="*/ 1058 w 10017"/>
              <a:gd name="connsiteY197" fmla="*/ 2910 h 10078"/>
              <a:gd name="connsiteX198" fmla="*/ 1045 w 10017"/>
              <a:gd name="connsiteY198" fmla="*/ 2910 h 10078"/>
              <a:gd name="connsiteX199" fmla="*/ 1045 w 10017"/>
              <a:gd name="connsiteY199" fmla="*/ 2792 h 10078"/>
              <a:gd name="connsiteX200" fmla="*/ 1041 w 10017"/>
              <a:gd name="connsiteY200" fmla="*/ 2792 h 10078"/>
              <a:gd name="connsiteX201" fmla="*/ 1041 w 10017"/>
              <a:gd name="connsiteY201" fmla="*/ 2713 h 10078"/>
              <a:gd name="connsiteX202" fmla="*/ 1029 w 10017"/>
              <a:gd name="connsiteY202" fmla="*/ 2713 h 10078"/>
              <a:gd name="connsiteX203" fmla="*/ 1029 w 10017"/>
              <a:gd name="connsiteY203" fmla="*/ 2634 h 10078"/>
              <a:gd name="connsiteX204" fmla="*/ 1025 w 10017"/>
              <a:gd name="connsiteY204" fmla="*/ 2634 h 10078"/>
              <a:gd name="connsiteX205" fmla="*/ 1025 w 10017"/>
              <a:gd name="connsiteY205" fmla="*/ 2555 h 10078"/>
              <a:gd name="connsiteX206" fmla="*/ 1013 w 10017"/>
              <a:gd name="connsiteY206" fmla="*/ 2555 h 10078"/>
              <a:gd name="connsiteX207" fmla="*/ 1008 w 10017"/>
              <a:gd name="connsiteY207" fmla="*/ 2477 h 10078"/>
              <a:gd name="connsiteX208" fmla="*/ 984 w 10017"/>
              <a:gd name="connsiteY208" fmla="*/ 2359 h 10078"/>
              <a:gd name="connsiteX209" fmla="*/ 980 w 10017"/>
              <a:gd name="connsiteY209" fmla="*/ 2281 h 10078"/>
              <a:gd name="connsiteX210" fmla="*/ 947 w 10017"/>
              <a:gd name="connsiteY210" fmla="*/ 2006 h 10078"/>
              <a:gd name="connsiteX211" fmla="*/ 923 w 10017"/>
              <a:gd name="connsiteY211" fmla="*/ 1927 h 10078"/>
              <a:gd name="connsiteX212" fmla="*/ 919 w 10017"/>
              <a:gd name="connsiteY212" fmla="*/ 1848 h 10078"/>
              <a:gd name="connsiteX213" fmla="*/ 902 w 10017"/>
              <a:gd name="connsiteY213" fmla="*/ 1770 h 10078"/>
              <a:gd name="connsiteX214" fmla="*/ 890 w 10017"/>
              <a:gd name="connsiteY214" fmla="*/ 1691 h 10078"/>
              <a:gd name="connsiteX215" fmla="*/ 878 w 10017"/>
              <a:gd name="connsiteY215" fmla="*/ 1691 h 10078"/>
              <a:gd name="connsiteX216" fmla="*/ 874 w 10017"/>
              <a:gd name="connsiteY216" fmla="*/ 1573 h 10078"/>
              <a:gd name="connsiteX217" fmla="*/ 824 w 10017"/>
              <a:gd name="connsiteY217" fmla="*/ 1416 h 10078"/>
              <a:gd name="connsiteX218" fmla="*/ 816 w 10017"/>
              <a:gd name="connsiteY218" fmla="*/ 1337 h 10078"/>
              <a:gd name="connsiteX219" fmla="*/ 812 w 10017"/>
              <a:gd name="connsiteY219" fmla="*/ 1337 h 10078"/>
              <a:gd name="connsiteX220" fmla="*/ 792 w 10017"/>
              <a:gd name="connsiteY220" fmla="*/ 1141 h 10078"/>
              <a:gd name="connsiteX221" fmla="*/ 730 w 10017"/>
              <a:gd name="connsiteY221" fmla="*/ 1062 h 10078"/>
              <a:gd name="connsiteX222" fmla="*/ 702 w 10017"/>
              <a:gd name="connsiteY222" fmla="*/ 905 h 10078"/>
              <a:gd name="connsiteX223" fmla="*/ 694 w 10017"/>
              <a:gd name="connsiteY223" fmla="*/ 787 h 10078"/>
              <a:gd name="connsiteX224" fmla="*/ 669 w 10017"/>
              <a:gd name="connsiteY224" fmla="*/ 787 h 10078"/>
              <a:gd name="connsiteX225" fmla="*/ 609 w 10017"/>
              <a:gd name="connsiteY225" fmla="*/ 709 h 10078"/>
              <a:gd name="connsiteX226" fmla="*/ 580 w 10017"/>
              <a:gd name="connsiteY226" fmla="*/ 433 h 10078"/>
              <a:gd name="connsiteX227" fmla="*/ 556 w 10017"/>
              <a:gd name="connsiteY227" fmla="*/ 119 h 10078"/>
              <a:gd name="connsiteX228" fmla="*/ 445 w 10017"/>
              <a:gd name="connsiteY228" fmla="*/ 198 h 10078"/>
              <a:gd name="connsiteX229" fmla="*/ 425 w 10017"/>
              <a:gd name="connsiteY229" fmla="*/ 433 h 10078"/>
              <a:gd name="connsiteX230" fmla="*/ 396 w 10017"/>
              <a:gd name="connsiteY230" fmla="*/ 433 h 10078"/>
              <a:gd name="connsiteX231" fmla="*/ 364 w 10017"/>
              <a:gd name="connsiteY231" fmla="*/ 630 h 10078"/>
              <a:gd name="connsiteX232" fmla="*/ 343 w 10017"/>
              <a:gd name="connsiteY232" fmla="*/ 551 h 10078"/>
              <a:gd name="connsiteX233" fmla="*/ 290 w 10017"/>
              <a:gd name="connsiteY233" fmla="*/ 551 h 10078"/>
              <a:gd name="connsiteX234" fmla="*/ 274 w 10017"/>
              <a:gd name="connsiteY234" fmla="*/ 551 h 10078"/>
              <a:gd name="connsiteX235" fmla="*/ 261 w 10017"/>
              <a:gd name="connsiteY235" fmla="*/ 433 h 10078"/>
              <a:gd name="connsiteX236" fmla="*/ 249 w 10017"/>
              <a:gd name="connsiteY236" fmla="*/ 551 h 10078"/>
              <a:gd name="connsiteX237" fmla="*/ 245 w 10017"/>
              <a:gd name="connsiteY237" fmla="*/ 355 h 10078"/>
              <a:gd name="connsiteX238" fmla="*/ 233 w 10017"/>
              <a:gd name="connsiteY238" fmla="*/ 355 h 10078"/>
              <a:gd name="connsiteX239" fmla="*/ 229 w 10017"/>
              <a:gd name="connsiteY239" fmla="*/ 276 h 10078"/>
              <a:gd name="connsiteX240" fmla="*/ 216 w 10017"/>
              <a:gd name="connsiteY240" fmla="*/ 276 h 10078"/>
              <a:gd name="connsiteX241" fmla="*/ 73 w 10017"/>
              <a:gd name="connsiteY241" fmla="*/ 276 h 10078"/>
              <a:gd name="connsiteX242" fmla="*/ 65 w 10017"/>
              <a:gd name="connsiteY242" fmla="*/ 276 h 10078"/>
              <a:gd name="connsiteX243" fmla="*/ 57 w 10017"/>
              <a:gd name="connsiteY243" fmla="*/ 355 h 10078"/>
              <a:gd name="connsiteX244" fmla="*/ 67 w 10017"/>
              <a:gd name="connsiteY244" fmla="*/ 355 h 10078"/>
              <a:gd name="connsiteX245" fmla="*/ 3 w 10017"/>
              <a:gd name="connsiteY245" fmla="*/ 362 h 10078"/>
              <a:gd name="connsiteX246" fmla="*/ 5 w 10017"/>
              <a:gd name="connsiteY246" fmla="*/ 5194 h 10078"/>
              <a:gd name="connsiteX247" fmla="*/ 135 w 10017"/>
              <a:gd name="connsiteY247" fmla="*/ 5070 h 10078"/>
              <a:gd name="connsiteX248" fmla="*/ 200 w 10017"/>
              <a:gd name="connsiteY248" fmla="*/ 4992 h 10078"/>
              <a:gd name="connsiteX249" fmla="*/ 306 w 10017"/>
              <a:gd name="connsiteY249" fmla="*/ 4796 h 10078"/>
              <a:gd name="connsiteX250" fmla="*/ 462 w 10017"/>
              <a:gd name="connsiteY250" fmla="*/ 5308 h 10078"/>
              <a:gd name="connsiteX251" fmla="*/ 539 w 10017"/>
              <a:gd name="connsiteY251" fmla="*/ 6368 h 10078"/>
              <a:gd name="connsiteX252" fmla="*/ 747 w 10017"/>
              <a:gd name="connsiteY252" fmla="*/ 6526 h 10078"/>
              <a:gd name="connsiteX253" fmla="*/ 824 w 10017"/>
              <a:gd name="connsiteY253" fmla="*/ 6840 h 10078"/>
              <a:gd name="connsiteX254" fmla="*/ 935 w 10017"/>
              <a:gd name="connsiteY254" fmla="*/ 7430 h 10078"/>
              <a:gd name="connsiteX255" fmla="*/ 1062 w 10017"/>
              <a:gd name="connsiteY255" fmla="*/ 6840 h 10078"/>
              <a:gd name="connsiteX256" fmla="*/ 1172 w 10017"/>
              <a:gd name="connsiteY256" fmla="*/ 7115 h 10078"/>
              <a:gd name="connsiteX257" fmla="*/ 1299 w 10017"/>
              <a:gd name="connsiteY257" fmla="*/ 7272 h 10078"/>
              <a:gd name="connsiteX258" fmla="*/ 1491 w 10017"/>
              <a:gd name="connsiteY258" fmla="*/ 6958 h 10078"/>
              <a:gd name="connsiteX259" fmla="*/ 1556 w 10017"/>
              <a:gd name="connsiteY259" fmla="*/ 7823 h 10078"/>
              <a:gd name="connsiteX260" fmla="*/ 1634 w 10017"/>
              <a:gd name="connsiteY260" fmla="*/ 8215 h 10078"/>
              <a:gd name="connsiteX261" fmla="*/ 1699 w 10017"/>
              <a:gd name="connsiteY261" fmla="*/ 7941 h 10078"/>
              <a:gd name="connsiteX262" fmla="*/ 1769 w 10017"/>
              <a:gd name="connsiteY262" fmla="*/ 8097 h 10078"/>
              <a:gd name="connsiteX263" fmla="*/ 1903 w 10017"/>
              <a:gd name="connsiteY263" fmla="*/ 7704 h 10078"/>
              <a:gd name="connsiteX264" fmla="*/ 2013 w 10017"/>
              <a:gd name="connsiteY264" fmla="*/ 6958 h 10078"/>
              <a:gd name="connsiteX265" fmla="*/ 2066 w 10017"/>
              <a:gd name="connsiteY265" fmla="*/ 7508 h 10078"/>
              <a:gd name="connsiteX266" fmla="*/ 2181 w 10017"/>
              <a:gd name="connsiteY266" fmla="*/ 6801 h 10078"/>
              <a:gd name="connsiteX267" fmla="*/ 2193 w 10017"/>
              <a:gd name="connsiteY267" fmla="*/ 6919 h 10078"/>
              <a:gd name="connsiteX268" fmla="*/ 2308 w 10017"/>
              <a:gd name="connsiteY268" fmla="*/ 7626 h 10078"/>
              <a:gd name="connsiteX269" fmla="*/ 2381 w 10017"/>
              <a:gd name="connsiteY269" fmla="*/ 8373 h 10078"/>
              <a:gd name="connsiteX270" fmla="*/ 2422 w 10017"/>
              <a:gd name="connsiteY270" fmla="*/ 8805 h 10078"/>
              <a:gd name="connsiteX271" fmla="*/ 2447 w 10017"/>
              <a:gd name="connsiteY271" fmla="*/ 8962 h 10078"/>
              <a:gd name="connsiteX272" fmla="*/ 2467 w 10017"/>
              <a:gd name="connsiteY272" fmla="*/ 9159 h 10078"/>
              <a:gd name="connsiteX273" fmla="*/ 2541 w 10017"/>
              <a:gd name="connsiteY273" fmla="*/ 9041 h 10078"/>
              <a:gd name="connsiteX274" fmla="*/ 2553 w 10017"/>
              <a:gd name="connsiteY274" fmla="*/ 8844 h 10078"/>
              <a:gd name="connsiteX275" fmla="*/ 2577 w 10017"/>
              <a:gd name="connsiteY275" fmla="*/ 9119 h 10078"/>
              <a:gd name="connsiteX276" fmla="*/ 2610 w 10017"/>
              <a:gd name="connsiteY276" fmla="*/ 9041 h 10078"/>
              <a:gd name="connsiteX277" fmla="*/ 2626 w 10017"/>
              <a:gd name="connsiteY277" fmla="*/ 8766 h 10078"/>
              <a:gd name="connsiteX278" fmla="*/ 2659 w 10017"/>
              <a:gd name="connsiteY278" fmla="*/ 9041 h 10078"/>
              <a:gd name="connsiteX279" fmla="*/ 2671 w 10017"/>
              <a:gd name="connsiteY279" fmla="*/ 9198 h 10078"/>
              <a:gd name="connsiteX280" fmla="*/ 2684 w 10017"/>
              <a:gd name="connsiteY280" fmla="*/ 9041 h 10078"/>
              <a:gd name="connsiteX281" fmla="*/ 2729 w 10017"/>
              <a:gd name="connsiteY281" fmla="*/ 9119 h 10078"/>
              <a:gd name="connsiteX282" fmla="*/ 2733 w 10017"/>
              <a:gd name="connsiteY282" fmla="*/ 9041 h 10078"/>
              <a:gd name="connsiteX283" fmla="*/ 2761 w 10017"/>
              <a:gd name="connsiteY283" fmla="*/ 9198 h 10078"/>
              <a:gd name="connsiteX284" fmla="*/ 2831 w 10017"/>
              <a:gd name="connsiteY284" fmla="*/ 8923 h 10078"/>
              <a:gd name="connsiteX285" fmla="*/ 2843 w 10017"/>
              <a:gd name="connsiteY285" fmla="*/ 8766 h 10078"/>
              <a:gd name="connsiteX286" fmla="*/ 2855 w 10017"/>
              <a:gd name="connsiteY286" fmla="*/ 8766 h 10078"/>
              <a:gd name="connsiteX287" fmla="*/ 2884 w 10017"/>
              <a:gd name="connsiteY287" fmla="*/ 8608 h 10078"/>
              <a:gd name="connsiteX288" fmla="*/ 2900 w 10017"/>
              <a:gd name="connsiteY288" fmla="*/ 8608 h 10078"/>
              <a:gd name="connsiteX289" fmla="*/ 2945 w 10017"/>
              <a:gd name="connsiteY289" fmla="*/ 8490 h 10078"/>
              <a:gd name="connsiteX290" fmla="*/ 2962 w 10017"/>
              <a:gd name="connsiteY290" fmla="*/ 8412 h 10078"/>
              <a:gd name="connsiteX291" fmla="*/ 2994 w 10017"/>
              <a:gd name="connsiteY291" fmla="*/ 8137 h 10078"/>
              <a:gd name="connsiteX292" fmla="*/ 3011 w 10017"/>
              <a:gd name="connsiteY292" fmla="*/ 8137 h 10078"/>
              <a:gd name="connsiteX293" fmla="*/ 3043 w 10017"/>
              <a:gd name="connsiteY293" fmla="*/ 8137 h 10078"/>
              <a:gd name="connsiteX294" fmla="*/ 3068 w 10017"/>
              <a:gd name="connsiteY294" fmla="*/ 8255 h 10078"/>
              <a:gd name="connsiteX295" fmla="*/ 3101 w 10017"/>
              <a:gd name="connsiteY295" fmla="*/ 8255 h 10078"/>
              <a:gd name="connsiteX296" fmla="*/ 3129 w 10017"/>
              <a:gd name="connsiteY296" fmla="*/ 8333 h 10078"/>
              <a:gd name="connsiteX297" fmla="*/ 3202 w 10017"/>
              <a:gd name="connsiteY297" fmla="*/ 8137 h 10078"/>
              <a:gd name="connsiteX298" fmla="*/ 3235 w 10017"/>
              <a:gd name="connsiteY298" fmla="*/ 8255 h 10078"/>
              <a:gd name="connsiteX299" fmla="*/ 3263 w 10017"/>
              <a:gd name="connsiteY299" fmla="*/ 7901 h 10078"/>
              <a:gd name="connsiteX300" fmla="*/ 3329 w 10017"/>
              <a:gd name="connsiteY300" fmla="*/ 8333 h 10078"/>
              <a:gd name="connsiteX301" fmla="*/ 3329 w 10017"/>
              <a:gd name="connsiteY301" fmla="*/ 8255 h 10078"/>
              <a:gd name="connsiteX302" fmla="*/ 3325 w 10017"/>
              <a:gd name="connsiteY302" fmla="*/ 8137 h 10078"/>
              <a:gd name="connsiteX303" fmla="*/ 3374 w 10017"/>
              <a:gd name="connsiteY303" fmla="*/ 7979 h 10078"/>
              <a:gd name="connsiteX304" fmla="*/ 3378 w 10017"/>
              <a:gd name="connsiteY304" fmla="*/ 8059 h 10078"/>
              <a:gd name="connsiteX305" fmla="*/ 3394 w 10017"/>
              <a:gd name="connsiteY305" fmla="*/ 7823 h 10078"/>
              <a:gd name="connsiteX306" fmla="*/ 3476 w 10017"/>
              <a:gd name="connsiteY306" fmla="*/ 8176 h 10078"/>
              <a:gd name="connsiteX307" fmla="*/ 3488 w 10017"/>
              <a:gd name="connsiteY307" fmla="*/ 9159 h 10078"/>
              <a:gd name="connsiteX308" fmla="*/ 3533 w 10017"/>
              <a:gd name="connsiteY308" fmla="*/ 8608 h 10078"/>
              <a:gd name="connsiteX309" fmla="*/ 3652 w 10017"/>
              <a:gd name="connsiteY309" fmla="*/ 8883 h 10078"/>
              <a:gd name="connsiteX310" fmla="*/ 3729 w 10017"/>
              <a:gd name="connsiteY310" fmla="*/ 8726 h 10078"/>
              <a:gd name="connsiteX311" fmla="*/ 3746 w 10017"/>
              <a:gd name="connsiteY311" fmla="*/ 8608 h 10078"/>
              <a:gd name="connsiteX312" fmla="*/ 3758 w 10017"/>
              <a:gd name="connsiteY312" fmla="*/ 8608 h 10078"/>
              <a:gd name="connsiteX313" fmla="*/ 3762 w 10017"/>
              <a:gd name="connsiteY313" fmla="*/ 8726 h 10078"/>
              <a:gd name="connsiteX314" fmla="*/ 3778 w 10017"/>
              <a:gd name="connsiteY314" fmla="*/ 8608 h 10078"/>
              <a:gd name="connsiteX315" fmla="*/ 3778 w 10017"/>
              <a:gd name="connsiteY315" fmla="*/ 8726 h 10078"/>
              <a:gd name="connsiteX316" fmla="*/ 3819 w 10017"/>
              <a:gd name="connsiteY316" fmla="*/ 8726 h 10078"/>
              <a:gd name="connsiteX317" fmla="*/ 3840 w 10017"/>
              <a:gd name="connsiteY317" fmla="*/ 8883 h 10078"/>
              <a:gd name="connsiteX318" fmla="*/ 3852 w 10017"/>
              <a:gd name="connsiteY318" fmla="*/ 8726 h 10078"/>
              <a:gd name="connsiteX319" fmla="*/ 3868 w 10017"/>
              <a:gd name="connsiteY319" fmla="*/ 9081 h 10078"/>
              <a:gd name="connsiteX320" fmla="*/ 3872 w 10017"/>
              <a:gd name="connsiteY320" fmla="*/ 9081 h 10078"/>
              <a:gd name="connsiteX321" fmla="*/ 3885 w 10017"/>
              <a:gd name="connsiteY321" fmla="*/ 8962 h 10078"/>
              <a:gd name="connsiteX322" fmla="*/ 3901 w 10017"/>
              <a:gd name="connsiteY322" fmla="*/ 9081 h 10078"/>
              <a:gd name="connsiteX323" fmla="*/ 3913 w 10017"/>
              <a:gd name="connsiteY323" fmla="*/ 8962 h 10078"/>
              <a:gd name="connsiteX324" fmla="*/ 3913 w 10017"/>
              <a:gd name="connsiteY324" fmla="*/ 9081 h 10078"/>
              <a:gd name="connsiteX325" fmla="*/ 3975 w 10017"/>
              <a:gd name="connsiteY325" fmla="*/ 9081 h 10078"/>
              <a:gd name="connsiteX326" fmla="*/ 3991 w 10017"/>
              <a:gd name="connsiteY326" fmla="*/ 9237 h 10078"/>
              <a:gd name="connsiteX327" fmla="*/ 4007 w 10017"/>
              <a:gd name="connsiteY327" fmla="*/ 9159 h 10078"/>
              <a:gd name="connsiteX328" fmla="*/ 4065 w 10017"/>
              <a:gd name="connsiteY328" fmla="*/ 9081 h 10078"/>
              <a:gd name="connsiteX329" fmla="*/ 4085 w 10017"/>
              <a:gd name="connsiteY329" fmla="*/ 8962 h 10078"/>
              <a:gd name="connsiteX330" fmla="*/ 4093 w 10017"/>
              <a:gd name="connsiteY330" fmla="*/ 9081 h 10078"/>
              <a:gd name="connsiteX331" fmla="*/ 4101 w 10017"/>
              <a:gd name="connsiteY331" fmla="*/ 9081 h 10078"/>
              <a:gd name="connsiteX332" fmla="*/ 4118 w 10017"/>
              <a:gd name="connsiteY332" fmla="*/ 9159 h 10078"/>
              <a:gd name="connsiteX333" fmla="*/ 4142 w 10017"/>
              <a:gd name="connsiteY333" fmla="*/ 8962 h 10078"/>
              <a:gd name="connsiteX334" fmla="*/ 4159 w 10017"/>
              <a:gd name="connsiteY334" fmla="*/ 9159 h 10078"/>
              <a:gd name="connsiteX335" fmla="*/ 4171 w 10017"/>
              <a:gd name="connsiteY335" fmla="*/ 8883 h 10078"/>
              <a:gd name="connsiteX336" fmla="*/ 4175 w 10017"/>
              <a:gd name="connsiteY336" fmla="*/ 8805 h 10078"/>
              <a:gd name="connsiteX337" fmla="*/ 4183 w 10017"/>
              <a:gd name="connsiteY337" fmla="*/ 8648 h 10078"/>
              <a:gd name="connsiteX338" fmla="*/ 4204 w 10017"/>
              <a:gd name="connsiteY338" fmla="*/ 8805 h 10078"/>
              <a:gd name="connsiteX339" fmla="*/ 4228 w 10017"/>
              <a:gd name="connsiteY339" fmla="*/ 9159 h 10078"/>
              <a:gd name="connsiteX340" fmla="*/ 4298 w 10017"/>
              <a:gd name="connsiteY340" fmla="*/ 9081 h 10078"/>
              <a:gd name="connsiteX341" fmla="*/ 4347 w 10017"/>
              <a:gd name="connsiteY341" fmla="*/ 8648 h 10078"/>
              <a:gd name="connsiteX342" fmla="*/ 4403 w 10017"/>
              <a:gd name="connsiteY342" fmla="*/ 9159 h 10078"/>
              <a:gd name="connsiteX343" fmla="*/ 4583 w 10017"/>
              <a:gd name="connsiteY343" fmla="*/ 8844 h 10078"/>
              <a:gd name="connsiteX344" fmla="*/ 4685 w 10017"/>
              <a:gd name="connsiteY344" fmla="*/ 10063 h 10078"/>
              <a:gd name="connsiteX345" fmla="*/ 4763 w 10017"/>
              <a:gd name="connsiteY345" fmla="*/ 9827 h 10078"/>
              <a:gd name="connsiteX346" fmla="*/ 4795 w 10017"/>
              <a:gd name="connsiteY346" fmla="*/ 9827 h 10078"/>
              <a:gd name="connsiteX347" fmla="*/ 4893 w 10017"/>
              <a:gd name="connsiteY347" fmla="*/ 9827 h 10078"/>
              <a:gd name="connsiteX348" fmla="*/ 4947 w 10017"/>
              <a:gd name="connsiteY348" fmla="*/ 9827 h 10078"/>
              <a:gd name="connsiteX349" fmla="*/ 4987 w 10017"/>
              <a:gd name="connsiteY349" fmla="*/ 9277 h 10078"/>
              <a:gd name="connsiteX350" fmla="*/ 4996 w 10017"/>
              <a:gd name="connsiteY350" fmla="*/ 9237 h 10078"/>
              <a:gd name="connsiteX351" fmla="*/ 5042 w 10017"/>
              <a:gd name="connsiteY351" fmla="*/ 9827 h 10078"/>
              <a:gd name="connsiteX352" fmla="*/ 5168 w 10017"/>
              <a:gd name="connsiteY352" fmla="*/ 9590 h 10078"/>
              <a:gd name="connsiteX353" fmla="*/ 5193 w 10017"/>
              <a:gd name="connsiteY353" fmla="*/ 9827 h 10078"/>
              <a:gd name="connsiteX354" fmla="*/ 5242 w 10017"/>
              <a:gd name="connsiteY354" fmla="*/ 9237 h 10078"/>
              <a:gd name="connsiteX355" fmla="*/ 5246 w 10017"/>
              <a:gd name="connsiteY355" fmla="*/ 9198 h 10078"/>
              <a:gd name="connsiteX356" fmla="*/ 5283 w 10017"/>
              <a:gd name="connsiteY356" fmla="*/ 9670 h 10078"/>
              <a:gd name="connsiteX357" fmla="*/ 5356 w 10017"/>
              <a:gd name="connsiteY357" fmla="*/ 9355 h 10078"/>
              <a:gd name="connsiteX358" fmla="*/ 5418 w 10017"/>
              <a:gd name="connsiteY358" fmla="*/ 9748 h 10078"/>
              <a:gd name="connsiteX359" fmla="*/ 5381 w 10017"/>
              <a:gd name="connsiteY359" fmla="*/ 9159 h 10078"/>
              <a:gd name="connsiteX360" fmla="*/ 5487 w 10017"/>
              <a:gd name="connsiteY360" fmla="*/ 9041 h 10078"/>
              <a:gd name="connsiteX361" fmla="*/ 5516 w 10017"/>
              <a:gd name="connsiteY361" fmla="*/ 8726 h 10078"/>
              <a:gd name="connsiteX362" fmla="*/ 5540 w 10017"/>
              <a:gd name="connsiteY362" fmla="*/ 8648 h 10078"/>
              <a:gd name="connsiteX363" fmla="*/ 5553 w 10017"/>
              <a:gd name="connsiteY363" fmla="*/ 8608 h 10078"/>
              <a:gd name="connsiteX364" fmla="*/ 5577 w 10017"/>
              <a:gd name="connsiteY364" fmla="*/ 8570 h 10078"/>
              <a:gd name="connsiteX365" fmla="*/ 5589 w 10017"/>
              <a:gd name="connsiteY365" fmla="*/ 8608 h 10078"/>
              <a:gd name="connsiteX366" fmla="*/ 5602 w 10017"/>
              <a:gd name="connsiteY366" fmla="*/ 8726 h 10078"/>
              <a:gd name="connsiteX367" fmla="*/ 5602 w 10017"/>
              <a:gd name="connsiteY367" fmla="*/ 8648 h 10078"/>
              <a:gd name="connsiteX368" fmla="*/ 5646 w 10017"/>
              <a:gd name="connsiteY368" fmla="*/ 8844 h 10078"/>
              <a:gd name="connsiteX369" fmla="*/ 5740 w 10017"/>
              <a:gd name="connsiteY369" fmla="*/ 9512 h 10078"/>
              <a:gd name="connsiteX370" fmla="*/ 5748 w 10017"/>
              <a:gd name="connsiteY370" fmla="*/ 8923 h 10078"/>
              <a:gd name="connsiteX371" fmla="*/ 5777 w 10017"/>
              <a:gd name="connsiteY371" fmla="*/ 8844 h 10078"/>
              <a:gd name="connsiteX372" fmla="*/ 5785 w 10017"/>
              <a:gd name="connsiteY372" fmla="*/ 8294 h 10078"/>
              <a:gd name="connsiteX373" fmla="*/ 5801 w 10017"/>
              <a:gd name="connsiteY373" fmla="*/ 8452 h 10078"/>
              <a:gd name="connsiteX374" fmla="*/ 5830 w 10017"/>
              <a:gd name="connsiteY374" fmla="*/ 8373 h 10078"/>
              <a:gd name="connsiteX375" fmla="*/ 5916 w 10017"/>
              <a:gd name="connsiteY375" fmla="*/ 8452 h 10078"/>
              <a:gd name="connsiteX376" fmla="*/ 5928 w 10017"/>
              <a:gd name="connsiteY376" fmla="*/ 8726 h 10078"/>
              <a:gd name="connsiteX377" fmla="*/ 5989 w 10017"/>
              <a:gd name="connsiteY377" fmla="*/ 9001 h 10078"/>
              <a:gd name="connsiteX378" fmla="*/ 6005 w 10017"/>
              <a:gd name="connsiteY378" fmla="*/ 9001 h 10078"/>
              <a:gd name="connsiteX379" fmla="*/ 6042 w 10017"/>
              <a:gd name="connsiteY379" fmla="*/ 9159 h 10078"/>
              <a:gd name="connsiteX380" fmla="*/ 6075 w 10017"/>
              <a:gd name="connsiteY380" fmla="*/ 9159 h 10078"/>
              <a:gd name="connsiteX381" fmla="*/ 6108 w 10017"/>
              <a:gd name="connsiteY381" fmla="*/ 9237 h 10078"/>
              <a:gd name="connsiteX382" fmla="*/ 6128 w 10017"/>
              <a:gd name="connsiteY382" fmla="*/ 9355 h 10078"/>
              <a:gd name="connsiteX383" fmla="*/ 6226 w 10017"/>
              <a:gd name="connsiteY383" fmla="*/ 9081 h 10078"/>
              <a:gd name="connsiteX384" fmla="*/ 6247 w 10017"/>
              <a:gd name="connsiteY384" fmla="*/ 8726 h 10078"/>
              <a:gd name="connsiteX385" fmla="*/ 6279 w 10017"/>
              <a:gd name="connsiteY385" fmla="*/ 8883 h 10078"/>
              <a:gd name="connsiteX386" fmla="*/ 6296 w 10017"/>
              <a:gd name="connsiteY386" fmla="*/ 9001 h 10078"/>
              <a:gd name="connsiteX387" fmla="*/ 6308 w 10017"/>
              <a:gd name="connsiteY387" fmla="*/ 8883 h 10078"/>
              <a:gd name="connsiteX388" fmla="*/ 6341 w 10017"/>
              <a:gd name="connsiteY388" fmla="*/ 9001 h 10078"/>
              <a:gd name="connsiteX389" fmla="*/ 6365 w 10017"/>
              <a:gd name="connsiteY389" fmla="*/ 9159 h 10078"/>
              <a:gd name="connsiteX390" fmla="*/ 6373 w 10017"/>
              <a:gd name="connsiteY390" fmla="*/ 9081 h 10078"/>
              <a:gd name="connsiteX391" fmla="*/ 6402 w 10017"/>
              <a:gd name="connsiteY391" fmla="*/ 9434 h 10078"/>
              <a:gd name="connsiteX392" fmla="*/ 6443 w 10017"/>
              <a:gd name="connsiteY392" fmla="*/ 9237 h 10078"/>
              <a:gd name="connsiteX393" fmla="*/ 6492 w 10017"/>
              <a:gd name="connsiteY393" fmla="*/ 9355 h 10078"/>
              <a:gd name="connsiteX394" fmla="*/ 6578 w 10017"/>
              <a:gd name="connsiteY394" fmla="*/ 8805 h 10078"/>
              <a:gd name="connsiteX395" fmla="*/ 6602 w 10017"/>
              <a:gd name="connsiteY395" fmla="*/ 9001 h 10078"/>
              <a:gd name="connsiteX396" fmla="*/ 6639 w 10017"/>
              <a:gd name="connsiteY396" fmla="*/ 9434 h 10078"/>
              <a:gd name="connsiteX397" fmla="*/ 6672 w 10017"/>
              <a:gd name="connsiteY397" fmla="*/ 9434 h 10078"/>
              <a:gd name="connsiteX398" fmla="*/ 6672 w 10017"/>
              <a:gd name="connsiteY398" fmla="*/ 9355 h 10078"/>
              <a:gd name="connsiteX399" fmla="*/ 6705 w 10017"/>
              <a:gd name="connsiteY399" fmla="*/ 9355 h 10078"/>
              <a:gd name="connsiteX400" fmla="*/ 6717 w 10017"/>
              <a:gd name="connsiteY400" fmla="*/ 9355 h 10078"/>
              <a:gd name="connsiteX401" fmla="*/ 6721 w 10017"/>
              <a:gd name="connsiteY401" fmla="*/ 9237 h 10078"/>
              <a:gd name="connsiteX402" fmla="*/ 6737 w 10017"/>
              <a:gd name="connsiteY402" fmla="*/ 9355 h 10078"/>
              <a:gd name="connsiteX403" fmla="*/ 6762 w 10017"/>
              <a:gd name="connsiteY403" fmla="*/ 9237 h 10078"/>
              <a:gd name="connsiteX404" fmla="*/ 6937 w 10017"/>
              <a:gd name="connsiteY404" fmla="*/ 9237 h 10078"/>
              <a:gd name="connsiteX405" fmla="*/ 6965 w 10017"/>
              <a:gd name="connsiteY405" fmla="*/ 8648 h 10078"/>
              <a:gd name="connsiteX406" fmla="*/ 7010 w 10017"/>
              <a:gd name="connsiteY406" fmla="*/ 8570 h 10078"/>
              <a:gd name="connsiteX407" fmla="*/ 7043 w 10017"/>
              <a:gd name="connsiteY407" fmla="*/ 8373 h 10078"/>
              <a:gd name="connsiteX408" fmla="*/ 7047 w 10017"/>
              <a:gd name="connsiteY408" fmla="*/ 8294 h 10078"/>
              <a:gd name="connsiteX409" fmla="*/ 7129 w 10017"/>
              <a:gd name="connsiteY409" fmla="*/ 8333 h 10078"/>
              <a:gd name="connsiteX410" fmla="*/ 7149 w 10017"/>
              <a:gd name="connsiteY410" fmla="*/ 8373 h 10078"/>
              <a:gd name="connsiteX411" fmla="*/ 7190 w 10017"/>
              <a:gd name="connsiteY411" fmla="*/ 8294 h 10078"/>
              <a:gd name="connsiteX412" fmla="*/ 7194 w 10017"/>
              <a:gd name="connsiteY412" fmla="*/ 8294 h 10078"/>
              <a:gd name="connsiteX413" fmla="*/ 7194 w 10017"/>
              <a:gd name="connsiteY413" fmla="*/ 8215 h 10078"/>
              <a:gd name="connsiteX414" fmla="*/ 7251 w 10017"/>
              <a:gd name="connsiteY414" fmla="*/ 8097 h 10078"/>
              <a:gd name="connsiteX415" fmla="*/ 7288 w 10017"/>
              <a:gd name="connsiteY415" fmla="*/ 8097 h 10078"/>
              <a:gd name="connsiteX416" fmla="*/ 7325 w 10017"/>
              <a:gd name="connsiteY416" fmla="*/ 8176 h 10078"/>
              <a:gd name="connsiteX417" fmla="*/ 7345 w 10017"/>
              <a:gd name="connsiteY417" fmla="*/ 8412 h 10078"/>
              <a:gd name="connsiteX418" fmla="*/ 7378 w 10017"/>
              <a:gd name="connsiteY418" fmla="*/ 8097 h 10078"/>
              <a:gd name="connsiteX419" fmla="*/ 7513 w 10017"/>
              <a:gd name="connsiteY419" fmla="*/ 7666 h 10078"/>
              <a:gd name="connsiteX420" fmla="*/ 7578 w 10017"/>
              <a:gd name="connsiteY420" fmla="*/ 7744 h 10078"/>
              <a:gd name="connsiteX421" fmla="*/ 7628 w 10017"/>
              <a:gd name="connsiteY421" fmla="*/ 7508 h 10078"/>
              <a:gd name="connsiteX422" fmla="*/ 7636 w 10017"/>
              <a:gd name="connsiteY422" fmla="*/ 7469 h 10078"/>
              <a:gd name="connsiteX423" fmla="*/ 7709 w 10017"/>
              <a:gd name="connsiteY423" fmla="*/ 7626 h 10078"/>
              <a:gd name="connsiteX424" fmla="*/ 7750 w 10017"/>
              <a:gd name="connsiteY424" fmla="*/ 7390 h 10078"/>
              <a:gd name="connsiteX425" fmla="*/ 7799 w 10017"/>
              <a:gd name="connsiteY425" fmla="*/ 7626 h 10078"/>
              <a:gd name="connsiteX426" fmla="*/ 7861 w 10017"/>
              <a:gd name="connsiteY426" fmla="*/ 7351 h 10078"/>
              <a:gd name="connsiteX427" fmla="*/ 7901 w 10017"/>
              <a:gd name="connsiteY427" fmla="*/ 6958 h 10078"/>
              <a:gd name="connsiteX428" fmla="*/ 7930 w 10017"/>
              <a:gd name="connsiteY428" fmla="*/ 7075 h 10078"/>
              <a:gd name="connsiteX429" fmla="*/ 7963 w 10017"/>
              <a:gd name="connsiteY429" fmla="*/ 6722 h 10078"/>
              <a:gd name="connsiteX430" fmla="*/ 8016 w 10017"/>
              <a:gd name="connsiteY430" fmla="*/ 6447 h 10078"/>
              <a:gd name="connsiteX431" fmla="*/ 8069 w 10017"/>
              <a:gd name="connsiteY431" fmla="*/ 6447 h 10078"/>
              <a:gd name="connsiteX432" fmla="*/ 8114 w 10017"/>
              <a:gd name="connsiteY432" fmla="*/ 6172 h 10078"/>
              <a:gd name="connsiteX433" fmla="*/ 8199 w 10017"/>
              <a:gd name="connsiteY433" fmla="*/ 5504 h 10078"/>
              <a:gd name="connsiteX434" fmla="*/ 8227 w 10017"/>
              <a:gd name="connsiteY434" fmla="*/ 5661 h 10078"/>
              <a:gd name="connsiteX435" fmla="*/ 8260 w 10017"/>
              <a:gd name="connsiteY435" fmla="*/ 5308 h 10078"/>
              <a:gd name="connsiteX436" fmla="*/ 8301 w 10017"/>
              <a:gd name="connsiteY436" fmla="*/ 5308 h 10078"/>
              <a:gd name="connsiteX437" fmla="*/ 8407 w 10017"/>
              <a:gd name="connsiteY437" fmla="*/ 5032 h 10078"/>
              <a:gd name="connsiteX438" fmla="*/ 8469 w 10017"/>
              <a:gd name="connsiteY438" fmla="*/ 4756 h 10078"/>
              <a:gd name="connsiteX439" fmla="*/ 8485 w 10017"/>
              <a:gd name="connsiteY439" fmla="*/ 4914 h 10078"/>
              <a:gd name="connsiteX440" fmla="*/ 8501 w 10017"/>
              <a:gd name="connsiteY440" fmla="*/ 4874 h 10078"/>
              <a:gd name="connsiteX441" fmla="*/ 8526 w 10017"/>
              <a:gd name="connsiteY441" fmla="*/ 4914 h 10078"/>
              <a:gd name="connsiteX442" fmla="*/ 8550 w 10017"/>
              <a:gd name="connsiteY442" fmla="*/ 4599 h 10078"/>
              <a:gd name="connsiteX443" fmla="*/ 8608 w 10017"/>
              <a:gd name="connsiteY443" fmla="*/ 4599 h 10078"/>
              <a:gd name="connsiteX444" fmla="*/ 8608 w 10017"/>
              <a:gd name="connsiteY444" fmla="*/ 4442 h 10078"/>
              <a:gd name="connsiteX445" fmla="*/ 8657 w 10017"/>
              <a:gd name="connsiteY445" fmla="*/ 4363 h 10078"/>
              <a:gd name="connsiteX446" fmla="*/ 8669 w 10017"/>
              <a:gd name="connsiteY446" fmla="*/ 4285 h 10078"/>
              <a:gd name="connsiteX447" fmla="*/ 8734 w 10017"/>
              <a:gd name="connsiteY447" fmla="*/ 4363 h 10078"/>
              <a:gd name="connsiteX448" fmla="*/ 8747 w 10017"/>
              <a:gd name="connsiteY448" fmla="*/ 4324 h 10078"/>
              <a:gd name="connsiteX449" fmla="*/ 8775 w 10017"/>
              <a:gd name="connsiteY449" fmla="*/ 4363 h 10078"/>
              <a:gd name="connsiteX450" fmla="*/ 8800 w 10017"/>
              <a:gd name="connsiteY450" fmla="*/ 4442 h 10078"/>
              <a:gd name="connsiteX451" fmla="*/ 8816 w 10017"/>
              <a:gd name="connsiteY451" fmla="*/ 4363 h 10078"/>
              <a:gd name="connsiteX452" fmla="*/ 8837 w 10017"/>
              <a:gd name="connsiteY452" fmla="*/ 4442 h 10078"/>
              <a:gd name="connsiteX453" fmla="*/ 8906 w 10017"/>
              <a:gd name="connsiteY453" fmla="*/ 4403 h 10078"/>
              <a:gd name="connsiteX454" fmla="*/ 8902 w 10017"/>
              <a:gd name="connsiteY454" fmla="*/ 4324 h 10078"/>
              <a:gd name="connsiteX455" fmla="*/ 8931 w 10017"/>
              <a:gd name="connsiteY455" fmla="*/ 4167 h 10078"/>
              <a:gd name="connsiteX456" fmla="*/ 8963 w 10017"/>
              <a:gd name="connsiteY456" fmla="*/ 4167 h 10078"/>
              <a:gd name="connsiteX457" fmla="*/ 8967 w 10017"/>
              <a:gd name="connsiteY457" fmla="*/ 4088 h 10078"/>
              <a:gd name="connsiteX458" fmla="*/ 8996 w 10017"/>
              <a:gd name="connsiteY458" fmla="*/ 4010 h 10078"/>
              <a:gd name="connsiteX459" fmla="*/ 9017 w 10017"/>
              <a:gd name="connsiteY459" fmla="*/ 4206 h 10078"/>
              <a:gd name="connsiteX460" fmla="*/ 9041 w 10017"/>
              <a:gd name="connsiteY460" fmla="*/ 4324 h 10078"/>
              <a:gd name="connsiteX461" fmla="*/ 9098 w 10017"/>
              <a:gd name="connsiteY461" fmla="*/ 4285 h 10078"/>
              <a:gd name="connsiteX462" fmla="*/ 9135 w 10017"/>
              <a:gd name="connsiteY462" fmla="*/ 4403 h 10078"/>
              <a:gd name="connsiteX463" fmla="*/ 9147 w 10017"/>
              <a:gd name="connsiteY463" fmla="*/ 4324 h 10078"/>
              <a:gd name="connsiteX464" fmla="*/ 9196 w 10017"/>
              <a:gd name="connsiteY464" fmla="*/ 4599 h 10078"/>
              <a:gd name="connsiteX465" fmla="*/ 9241 w 10017"/>
              <a:gd name="connsiteY465" fmla="*/ 4442 h 10078"/>
              <a:gd name="connsiteX466" fmla="*/ 9245 w 10017"/>
              <a:gd name="connsiteY466" fmla="*/ 4324 h 10078"/>
              <a:gd name="connsiteX467" fmla="*/ 9286 w 10017"/>
              <a:gd name="connsiteY467" fmla="*/ 3970 h 10078"/>
              <a:gd name="connsiteX468" fmla="*/ 9331 w 10017"/>
              <a:gd name="connsiteY468" fmla="*/ 4128 h 10078"/>
              <a:gd name="connsiteX469" fmla="*/ 9364 w 10017"/>
              <a:gd name="connsiteY469" fmla="*/ 4049 h 10078"/>
              <a:gd name="connsiteX470" fmla="*/ 9389 w 10017"/>
              <a:gd name="connsiteY470" fmla="*/ 4167 h 10078"/>
              <a:gd name="connsiteX471" fmla="*/ 9433 w 10017"/>
              <a:gd name="connsiteY471" fmla="*/ 4245 h 10078"/>
              <a:gd name="connsiteX472" fmla="*/ 9510 w 10017"/>
              <a:gd name="connsiteY472" fmla="*/ 4245 h 10078"/>
              <a:gd name="connsiteX473" fmla="*/ 9518 w 10017"/>
              <a:gd name="connsiteY473" fmla="*/ 4049 h 10078"/>
              <a:gd name="connsiteX474" fmla="*/ 9666 w 10017"/>
              <a:gd name="connsiteY474" fmla="*/ 4363 h 10078"/>
              <a:gd name="connsiteX475" fmla="*/ 9735 w 10017"/>
              <a:gd name="connsiteY475" fmla="*/ 4521 h 10078"/>
              <a:gd name="connsiteX476" fmla="*/ 9747 w 10017"/>
              <a:gd name="connsiteY476" fmla="*/ 4599 h 10078"/>
              <a:gd name="connsiteX477" fmla="*/ 9764 w 10017"/>
              <a:gd name="connsiteY477" fmla="*/ 4796 h 10078"/>
              <a:gd name="connsiteX478" fmla="*/ 9821 w 10017"/>
              <a:gd name="connsiteY478" fmla="*/ 5189 h 10078"/>
              <a:gd name="connsiteX479" fmla="*/ 9858 w 10017"/>
              <a:gd name="connsiteY479" fmla="*/ 5189 h 10078"/>
              <a:gd name="connsiteX480" fmla="*/ 9882 w 10017"/>
              <a:gd name="connsiteY480" fmla="*/ 5308 h 10078"/>
              <a:gd name="connsiteX481" fmla="*/ 9919 w 10017"/>
              <a:gd name="connsiteY481" fmla="*/ 5582 h 10078"/>
              <a:gd name="connsiteX482" fmla="*/ 9956 w 10017"/>
              <a:gd name="connsiteY482" fmla="*/ 5779 h 10078"/>
              <a:gd name="connsiteX483" fmla="*/ 9960 w 10017"/>
              <a:gd name="connsiteY483" fmla="*/ 5818 h 10078"/>
              <a:gd name="connsiteX484" fmla="*/ 10015 w 10017"/>
              <a:gd name="connsiteY484" fmla="*/ 5975 h 10078"/>
              <a:gd name="connsiteX485" fmla="*/ 10011 w 10017"/>
              <a:gd name="connsiteY485" fmla="*/ 2381 h 10078"/>
              <a:gd name="connsiteX486" fmla="*/ 9980 w 10017"/>
              <a:gd name="connsiteY486" fmla="*/ 1809 h 10078"/>
              <a:gd name="connsiteX0" fmla="*/ 9986 w 10023"/>
              <a:gd name="connsiteY0" fmla="*/ 1809 h 10078"/>
              <a:gd name="connsiteX1" fmla="*/ 9950 w 10023"/>
              <a:gd name="connsiteY1" fmla="*/ 1613 h 10078"/>
              <a:gd name="connsiteX2" fmla="*/ 9921 w 10023"/>
              <a:gd name="connsiteY2" fmla="*/ 1613 h 10078"/>
              <a:gd name="connsiteX3" fmla="*/ 9901 w 10023"/>
              <a:gd name="connsiteY3" fmla="*/ 1455 h 10078"/>
              <a:gd name="connsiteX4" fmla="*/ 9876 w 10023"/>
              <a:gd name="connsiteY4" fmla="*/ 1377 h 10078"/>
              <a:gd name="connsiteX5" fmla="*/ 9868 w 10023"/>
              <a:gd name="connsiteY5" fmla="*/ 1180 h 10078"/>
              <a:gd name="connsiteX6" fmla="*/ 9843 w 10023"/>
              <a:gd name="connsiteY6" fmla="*/ 905 h 10078"/>
              <a:gd name="connsiteX7" fmla="*/ 9831 w 10023"/>
              <a:gd name="connsiteY7" fmla="*/ 1495 h 10078"/>
              <a:gd name="connsiteX8" fmla="*/ 9806 w 10023"/>
              <a:gd name="connsiteY8" fmla="*/ 1455 h 10078"/>
              <a:gd name="connsiteX9" fmla="*/ 9778 w 10023"/>
              <a:gd name="connsiteY9" fmla="*/ 1337 h 10078"/>
              <a:gd name="connsiteX10" fmla="*/ 9757 w 10023"/>
              <a:gd name="connsiteY10" fmla="*/ 1337 h 10078"/>
              <a:gd name="connsiteX11" fmla="*/ 9696 w 10023"/>
              <a:gd name="connsiteY11" fmla="*/ 1298 h 10078"/>
              <a:gd name="connsiteX12" fmla="*/ 9680 w 10023"/>
              <a:gd name="connsiteY12" fmla="*/ 1337 h 10078"/>
              <a:gd name="connsiteX13" fmla="*/ 9663 w 10023"/>
              <a:gd name="connsiteY13" fmla="*/ 1416 h 10078"/>
              <a:gd name="connsiteX14" fmla="*/ 9651 w 10023"/>
              <a:gd name="connsiteY14" fmla="*/ 1416 h 10078"/>
              <a:gd name="connsiteX15" fmla="*/ 9631 w 10023"/>
              <a:gd name="connsiteY15" fmla="*/ 1495 h 10078"/>
              <a:gd name="connsiteX16" fmla="*/ 9614 w 10023"/>
              <a:gd name="connsiteY16" fmla="*/ 1455 h 10078"/>
              <a:gd name="connsiteX17" fmla="*/ 9573 w 10023"/>
              <a:gd name="connsiteY17" fmla="*/ 1613 h 10078"/>
              <a:gd name="connsiteX18" fmla="*/ 9500 w 10023"/>
              <a:gd name="connsiteY18" fmla="*/ 1613 h 10078"/>
              <a:gd name="connsiteX19" fmla="*/ 9463 w 10023"/>
              <a:gd name="connsiteY19" fmla="*/ 1770 h 10078"/>
              <a:gd name="connsiteX20" fmla="*/ 9463 w 10023"/>
              <a:gd name="connsiteY20" fmla="*/ 1888 h 10078"/>
              <a:gd name="connsiteX21" fmla="*/ 9451 w 10023"/>
              <a:gd name="connsiteY21" fmla="*/ 1966 h 10078"/>
              <a:gd name="connsiteX22" fmla="*/ 9402 w 10023"/>
              <a:gd name="connsiteY22" fmla="*/ 1180 h 10078"/>
              <a:gd name="connsiteX23" fmla="*/ 9395 w 10023"/>
              <a:gd name="connsiteY23" fmla="*/ 1220 h 10078"/>
              <a:gd name="connsiteX24" fmla="*/ 9382 w 10023"/>
              <a:gd name="connsiteY24" fmla="*/ 1102 h 10078"/>
              <a:gd name="connsiteX25" fmla="*/ 9362 w 10023"/>
              <a:gd name="connsiteY25" fmla="*/ 1180 h 10078"/>
              <a:gd name="connsiteX26" fmla="*/ 9317 w 10023"/>
              <a:gd name="connsiteY26" fmla="*/ 1337 h 10078"/>
              <a:gd name="connsiteX27" fmla="*/ 9313 w 10023"/>
              <a:gd name="connsiteY27" fmla="*/ 1455 h 10078"/>
              <a:gd name="connsiteX28" fmla="*/ 9296 w 10023"/>
              <a:gd name="connsiteY28" fmla="*/ 1416 h 10078"/>
              <a:gd name="connsiteX29" fmla="*/ 9260 w 10023"/>
              <a:gd name="connsiteY29" fmla="*/ 1337 h 10078"/>
              <a:gd name="connsiteX30" fmla="*/ 9227 w 10023"/>
              <a:gd name="connsiteY30" fmla="*/ 1102 h 10078"/>
              <a:gd name="connsiteX31" fmla="*/ 9162 w 10023"/>
              <a:gd name="connsiteY31" fmla="*/ 1180 h 10078"/>
              <a:gd name="connsiteX32" fmla="*/ 9149 w 10023"/>
              <a:gd name="connsiteY32" fmla="*/ 1416 h 10078"/>
              <a:gd name="connsiteX33" fmla="*/ 9137 w 10023"/>
              <a:gd name="connsiteY33" fmla="*/ 1533 h 10078"/>
              <a:gd name="connsiteX34" fmla="*/ 9076 w 10023"/>
              <a:gd name="connsiteY34" fmla="*/ 1613 h 10078"/>
              <a:gd name="connsiteX35" fmla="*/ 9072 w 10023"/>
              <a:gd name="connsiteY35" fmla="*/ 1495 h 10078"/>
              <a:gd name="connsiteX36" fmla="*/ 9043 w 10023"/>
              <a:gd name="connsiteY36" fmla="*/ 1613 h 10078"/>
              <a:gd name="connsiteX37" fmla="*/ 9039 w 10023"/>
              <a:gd name="connsiteY37" fmla="*/ 1730 h 10078"/>
              <a:gd name="connsiteX38" fmla="*/ 9014 w 10023"/>
              <a:gd name="connsiteY38" fmla="*/ 1888 h 10078"/>
              <a:gd name="connsiteX39" fmla="*/ 9006 w 10023"/>
              <a:gd name="connsiteY39" fmla="*/ 2084 h 10078"/>
              <a:gd name="connsiteX40" fmla="*/ 8986 w 10023"/>
              <a:gd name="connsiteY40" fmla="*/ 2162 h 10078"/>
              <a:gd name="connsiteX41" fmla="*/ 8986 w 10023"/>
              <a:gd name="connsiteY41" fmla="*/ 2241 h 10078"/>
              <a:gd name="connsiteX42" fmla="*/ 8973 w 10023"/>
              <a:gd name="connsiteY42" fmla="*/ 2281 h 10078"/>
              <a:gd name="connsiteX43" fmla="*/ 8953 w 10023"/>
              <a:gd name="connsiteY43" fmla="*/ 2517 h 10078"/>
              <a:gd name="connsiteX44" fmla="*/ 8953 w 10023"/>
              <a:gd name="connsiteY44" fmla="*/ 2359 h 10078"/>
              <a:gd name="connsiteX45" fmla="*/ 8937 w 10023"/>
              <a:gd name="connsiteY45" fmla="*/ 2320 h 10078"/>
              <a:gd name="connsiteX46" fmla="*/ 8920 w 10023"/>
              <a:gd name="connsiteY46" fmla="*/ 2399 h 10078"/>
              <a:gd name="connsiteX47" fmla="*/ 8896 w 10023"/>
              <a:gd name="connsiteY47" fmla="*/ 2477 h 10078"/>
              <a:gd name="connsiteX48" fmla="*/ 8871 w 10023"/>
              <a:gd name="connsiteY48" fmla="*/ 2517 h 10078"/>
              <a:gd name="connsiteX49" fmla="*/ 8810 w 10023"/>
              <a:gd name="connsiteY49" fmla="*/ 2359 h 10078"/>
              <a:gd name="connsiteX50" fmla="*/ 8794 w 10023"/>
              <a:gd name="connsiteY50" fmla="*/ 2555 h 10078"/>
              <a:gd name="connsiteX51" fmla="*/ 8740 w 10023"/>
              <a:gd name="connsiteY51" fmla="*/ 2437 h 10078"/>
              <a:gd name="connsiteX52" fmla="*/ 8720 w 10023"/>
              <a:gd name="connsiteY52" fmla="*/ 2320 h 10078"/>
              <a:gd name="connsiteX53" fmla="*/ 8712 w 10023"/>
              <a:gd name="connsiteY53" fmla="*/ 2555 h 10078"/>
              <a:gd name="connsiteX54" fmla="*/ 8704 w 10023"/>
              <a:gd name="connsiteY54" fmla="*/ 2673 h 10078"/>
              <a:gd name="connsiteX55" fmla="*/ 8671 w 10023"/>
              <a:gd name="connsiteY55" fmla="*/ 2595 h 10078"/>
              <a:gd name="connsiteX56" fmla="*/ 8610 w 10023"/>
              <a:gd name="connsiteY56" fmla="*/ 2673 h 10078"/>
              <a:gd name="connsiteX57" fmla="*/ 8610 w 10023"/>
              <a:gd name="connsiteY57" fmla="*/ 2517 h 10078"/>
              <a:gd name="connsiteX58" fmla="*/ 8597 w 10023"/>
              <a:gd name="connsiteY58" fmla="*/ 2673 h 10078"/>
              <a:gd name="connsiteX59" fmla="*/ 8581 w 10023"/>
              <a:gd name="connsiteY59" fmla="*/ 2713 h 10078"/>
              <a:gd name="connsiteX60" fmla="*/ 8573 w 10023"/>
              <a:gd name="connsiteY60" fmla="*/ 3066 h 10078"/>
              <a:gd name="connsiteX61" fmla="*/ 8499 w 10023"/>
              <a:gd name="connsiteY61" fmla="*/ 2595 h 10078"/>
              <a:gd name="connsiteX62" fmla="*/ 8491 w 10023"/>
              <a:gd name="connsiteY62" fmla="*/ 2792 h 10078"/>
              <a:gd name="connsiteX63" fmla="*/ 8401 w 10023"/>
              <a:gd name="connsiteY63" fmla="*/ 2792 h 10078"/>
              <a:gd name="connsiteX64" fmla="*/ 8250 w 10023"/>
              <a:gd name="connsiteY64" fmla="*/ 3263 h 10078"/>
              <a:gd name="connsiteX65" fmla="*/ 8180 w 10023"/>
              <a:gd name="connsiteY65" fmla="*/ 3028 h 10078"/>
              <a:gd name="connsiteX66" fmla="*/ 8095 w 10023"/>
              <a:gd name="connsiteY66" fmla="*/ 3656 h 10078"/>
              <a:gd name="connsiteX67" fmla="*/ 7969 w 10023"/>
              <a:gd name="connsiteY67" fmla="*/ 4324 h 10078"/>
              <a:gd name="connsiteX68" fmla="*/ 7879 w 10023"/>
              <a:gd name="connsiteY68" fmla="*/ 4167 h 10078"/>
              <a:gd name="connsiteX69" fmla="*/ 7744 w 10023"/>
              <a:gd name="connsiteY69" fmla="*/ 4952 h 10078"/>
              <a:gd name="connsiteX70" fmla="*/ 7703 w 10023"/>
              <a:gd name="connsiteY70" fmla="*/ 4559 h 10078"/>
              <a:gd name="connsiteX71" fmla="*/ 7593 w 10023"/>
              <a:gd name="connsiteY71" fmla="*/ 5032 h 10078"/>
              <a:gd name="connsiteX72" fmla="*/ 7523 w 10023"/>
              <a:gd name="connsiteY72" fmla="*/ 4639 h 10078"/>
              <a:gd name="connsiteX73" fmla="*/ 7507 w 10023"/>
              <a:gd name="connsiteY73" fmla="*/ 5151 h 10078"/>
              <a:gd name="connsiteX74" fmla="*/ 7441 w 10023"/>
              <a:gd name="connsiteY74" fmla="*/ 5151 h 10078"/>
              <a:gd name="connsiteX75" fmla="*/ 7396 w 10023"/>
              <a:gd name="connsiteY75" fmla="*/ 5464 h 10078"/>
              <a:gd name="connsiteX76" fmla="*/ 7347 w 10023"/>
              <a:gd name="connsiteY76" fmla="*/ 5386 h 10078"/>
              <a:gd name="connsiteX77" fmla="*/ 7278 w 10023"/>
              <a:gd name="connsiteY77" fmla="*/ 5544 h 10078"/>
              <a:gd name="connsiteX78" fmla="*/ 7253 w 10023"/>
              <a:gd name="connsiteY78" fmla="*/ 5386 h 10078"/>
              <a:gd name="connsiteX79" fmla="*/ 7204 w 10023"/>
              <a:gd name="connsiteY79" fmla="*/ 5386 h 10078"/>
              <a:gd name="connsiteX80" fmla="*/ 7110 w 10023"/>
              <a:gd name="connsiteY80" fmla="*/ 5464 h 10078"/>
              <a:gd name="connsiteX81" fmla="*/ 7061 w 10023"/>
              <a:gd name="connsiteY81" fmla="*/ 6093 h 10078"/>
              <a:gd name="connsiteX82" fmla="*/ 7016 w 10023"/>
              <a:gd name="connsiteY82" fmla="*/ 5937 h 10078"/>
              <a:gd name="connsiteX83" fmla="*/ 6926 w 10023"/>
              <a:gd name="connsiteY83" fmla="*/ 5937 h 10078"/>
              <a:gd name="connsiteX84" fmla="*/ 6882 w 10023"/>
              <a:gd name="connsiteY84" fmla="*/ 5544 h 10078"/>
              <a:gd name="connsiteX85" fmla="*/ 6841 w 10023"/>
              <a:gd name="connsiteY85" fmla="*/ 6093 h 10078"/>
              <a:gd name="connsiteX86" fmla="*/ 6776 w 10023"/>
              <a:gd name="connsiteY86" fmla="*/ 5779 h 10078"/>
              <a:gd name="connsiteX87" fmla="*/ 6776 w 10023"/>
              <a:gd name="connsiteY87" fmla="*/ 5544 h 10078"/>
              <a:gd name="connsiteX88" fmla="*/ 6682 w 10023"/>
              <a:gd name="connsiteY88" fmla="*/ 5700 h 10078"/>
              <a:gd name="connsiteX89" fmla="*/ 6522 w 10023"/>
              <a:gd name="connsiteY89" fmla="*/ 6015 h 10078"/>
              <a:gd name="connsiteX90" fmla="*/ 6486 w 10023"/>
              <a:gd name="connsiteY90" fmla="*/ 6447 h 10078"/>
              <a:gd name="connsiteX91" fmla="*/ 6379 w 10023"/>
              <a:gd name="connsiteY91" fmla="*/ 6093 h 10078"/>
              <a:gd name="connsiteX92" fmla="*/ 6367 w 10023"/>
              <a:gd name="connsiteY92" fmla="*/ 6447 h 10078"/>
              <a:gd name="connsiteX93" fmla="*/ 6232 w 10023"/>
              <a:gd name="connsiteY93" fmla="*/ 6526 h 10078"/>
              <a:gd name="connsiteX94" fmla="*/ 6159 w 10023"/>
              <a:gd name="connsiteY94" fmla="*/ 6997 h 10078"/>
              <a:gd name="connsiteX95" fmla="*/ 6097 w 10023"/>
              <a:gd name="connsiteY95" fmla="*/ 6683 h 10078"/>
              <a:gd name="connsiteX96" fmla="*/ 6065 w 10023"/>
              <a:gd name="connsiteY96" fmla="*/ 6997 h 10078"/>
              <a:gd name="connsiteX97" fmla="*/ 6065 w 10023"/>
              <a:gd name="connsiteY97" fmla="*/ 6997 h 10078"/>
              <a:gd name="connsiteX98" fmla="*/ 6028 w 10023"/>
              <a:gd name="connsiteY98" fmla="*/ 6997 h 10078"/>
              <a:gd name="connsiteX99" fmla="*/ 6007 w 10023"/>
              <a:gd name="connsiteY99" fmla="*/ 6879 h 10078"/>
              <a:gd name="connsiteX100" fmla="*/ 5987 w 10023"/>
              <a:gd name="connsiteY100" fmla="*/ 7233 h 10078"/>
              <a:gd name="connsiteX101" fmla="*/ 5975 w 10023"/>
              <a:gd name="connsiteY101" fmla="*/ 7351 h 10078"/>
              <a:gd name="connsiteX102" fmla="*/ 5950 w 10023"/>
              <a:gd name="connsiteY102" fmla="*/ 7351 h 10078"/>
              <a:gd name="connsiteX103" fmla="*/ 5950 w 10023"/>
              <a:gd name="connsiteY103" fmla="*/ 7430 h 10078"/>
              <a:gd name="connsiteX104" fmla="*/ 5922 w 10023"/>
              <a:gd name="connsiteY104" fmla="*/ 7233 h 10078"/>
              <a:gd name="connsiteX105" fmla="*/ 5872 w 10023"/>
              <a:gd name="connsiteY105" fmla="*/ 7351 h 10078"/>
              <a:gd name="connsiteX106" fmla="*/ 5840 w 10023"/>
              <a:gd name="connsiteY106" fmla="*/ 7233 h 10078"/>
              <a:gd name="connsiteX107" fmla="*/ 5799 w 10023"/>
              <a:gd name="connsiteY107" fmla="*/ 7155 h 10078"/>
              <a:gd name="connsiteX108" fmla="*/ 5738 w 10023"/>
              <a:gd name="connsiteY108" fmla="*/ 7233 h 10078"/>
              <a:gd name="connsiteX109" fmla="*/ 5705 w 10023"/>
              <a:gd name="connsiteY109" fmla="*/ 7155 h 10078"/>
              <a:gd name="connsiteX110" fmla="*/ 5672 w 10023"/>
              <a:gd name="connsiteY110" fmla="*/ 7155 h 10078"/>
              <a:gd name="connsiteX111" fmla="*/ 5645 w 10023"/>
              <a:gd name="connsiteY111" fmla="*/ 7075 h 10078"/>
              <a:gd name="connsiteX112" fmla="*/ 5640 w 10023"/>
              <a:gd name="connsiteY112" fmla="*/ 7075 h 10078"/>
              <a:gd name="connsiteX113" fmla="*/ 5583 w 10023"/>
              <a:gd name="connsiteY113" fmla="*/ 7155 h 10078"/>
              <a:gd name="connsiteX114" fmla="*/ 5550 w 10023"/>
              <a:gd name="connsiteY114" fmla="*/ 7194 h 10078"/>
              <a:gd name="connsiteX115" fmla="*/ 5530 w 10023"/>
              <a:gd name="connsiteY115" fmla="*/ 7233 h 10078"/>
              <a:gd name="connsiteX116" fmla="*/ 5485 w 10023"/>
              <a:gd name="connsiteY116" fmla="*/ 7469 h 10078"/>
              <a:gd name="connsiteX117" fmla="*/ 5452 w 10023"/>
              <a:gd name="connsiteY117" fmla="*/ 6172 h 10078"/>
              <a:gd name="connsiteX118" fmla="*/ 5411 w 10023"/>
              <a:gd name="connsiteY118" fmla="*/ 6840 h 10078"/>
              <a:gd name="connsiteX119" fmla="*/ 5395 w 10023"/>
              <a:gd name="connsiteY119" fmla="*/ 7351 h 10078"/>
              <a:gd name="connsiteX120" fmla="*/ 5362 w 10023"/>
              <a:gd name="connsiteY120" fmla="*/ 7508 h 10078"/>
              <a:gd name="connsiteX121" fmla="*/ 5354 w 10023"/>
              <a:gd name="connsiteY121" fmla="*/ 7586 h 10078"/>
              <a:gd name="connsiteX122" fmla="*/ 5350 w 10023"/>
              <a:gd name="connsiteY122" fmla="*/ 7194 h 10078"/>
              <a:gd name="connsiteX123" fmla="*/ 5105 w 10023"/>
              <a:gd name="connsiteY123" fmla="*/ 7469 h 10078"/>
              <a:gd name="connsiteX124" fmla="*/ 5056 w 10023"/>
              <a:gd name="connsiteY124" fmla="*/ 6565 h 10078"/>
              <a:gd name="connsiteX125" fmla="*/ 4769 w 10023"/>
              <a:gd name="connsiteY125" fmla="*/ 6762 h 10078"/>
              <a:gd name="connsiteX126" fmla="*/ 4650 w 10023"/>
              <a:gd name="connsiteY126" fmla="*/ 5740 h 10078"/>
              <a:gd name="connsiteX127" fmla="*/ 4548 w 10023"/>
              <a:gd name="connsiteY127" fmla="*/ 5937 h 10078"/>
              <a:gd name="connsiteX128" fmla="*/ 4409 w 10023"/>
              <a:gd name="connsiteY128" fmla="*/ 5229 h 10078"/>
              <a:gd name="connsiteX129" fmla="*/ 4377 w 10023"/>
              <a:gd name="connsiteY129" fmla="*/ 5661 h 10078"/>
              <a:gd name="connsiteX130" fmla="*/ 4283 w 10023"/>
              <a:gd name="connsiteY130" fmla="*/ 5464 h 10078"/>
              <a:gd name="connsiteX131" fmla="*/ 4218 w 10023"/>
              <a:gd name="connsiteY131" fmla="*/ 5740 h 10078"/>
              <a:gd name="connsiteX132" fmla="*/ 4038 w 10023"/>
              <a:gd name="connsiteY132" fmla="*/ 5661 h 10078"/>
              <a:gd name="connsiteX133" fmla="*/ 3923 w 10023"/>
              <a:gd name="connsiteY133" fmla="*/ 5740 h 10078"/>
              <a:gd name="connsiteX134" fmla="*/ 3915 w 10023"/>
              <a:gd name="connsiteY134" fmla="*/ 5622 h 10078"/>
              <a:gd name="connsiteX135" fmla="*/ 3858 w 10023"/>
              <a:gd name="connsiteY135" fmla="*/ 5779 h 10078"/>
              <a:gd name="connsiteX136" fmla="*/ 3731 w 10023"/>
              <a:gd name="connsiteY136" fmla="*/ 5229 h 10078"/>
              <a:gd name="connsiteX137" fmla="*/ 3604 w 10023"/>
              <a:gd name="connsiteY137" fmla="*/ 5661 h 10078"/>
              <a:gd name="connsiteX138" fmla="*/ 3437 w 10023"/>
              <a:gd name="connsiteY138" fmla="*/ 5661 h 10078"/>
              <a:gd name="connsiteX139" fmla="*/ 3236 w 10023"/>
              <a:gd name="connsiteY139" fmla="*/ 5661 h 10078"/>
              <a:gd name="connsiteX140" fmla="*/ 3131 w 10023"/>
              <a:gd name="connsiteY140" fmla="*/ 5740 h 10078"/>
              <a:gd name="connsiteX141" fmla="*/ 3025 w 10023"/>
              <a:gd name="connsiteY141" fmla="*/ 5937 h 10078"/>
              <a:gd name="connsiteX142" fmla="*/ 2857 w 10023"/>
              <a:gd name="connsiteY142" fmla="*/ 5661 h 10078"/>
              <a:gd name="connsiteX143" fmla="*/ 2698 w 10023"/>
              <a:gd name="connsiteY143" fmla="*/ 5032 h 10078"/>
              <a:gd name="connsiteX144" fmla="*/ 2665 w 10023"/>
              <a:gd name="connsiteY144" fmla="*/ 5464 h 10078"/>
              <a:gd name="connsiteX145" fmla="*/ 2473 w 10023"/>
              <a:gd name="connsiteY145" fmla="*/ 5229 h 10078"/>
              <a:gd name="connsiteX146" fmla="*/ 2444 w 10023"/>
              <a:gd name="connsiteY146" fmla="*/ 5151 h 10078"/>
              <a:gd name="connsiteX147" fmla="*/ 2375 w 10023"/>
              <a:gd name="connsiteY147" fmla="*/ 4678 h 10078"/>
              <a:gd name="connsiteX148" fmla="*/ 2318 w 10023"/>
              <a:gd name="connsiteY148" fmla="*/ 5464 h 10078"/>
              <a:gd name="connsiteX149" fmla="*/ 2211 w 10023"/>
              <a:gd name="connsiteY149" fmla="*/ 5347 h 10078"/>
              <a:gd name="connsiteX150" fmla="*/ 2085 w 10023"/>
              <a:gd name="connsiteY150" fmla="*/ 4717 h 10078"/>
              <a:gd name="connsiteX151" fmla="*/ 2040 w 10023"/>
              <a:gd name="connsiteY151" fmla="*/ 5268 h 10078"/>
              <a:gd name="connsiteX152" fmla="*/ 1982 w 10023"/>
              <a:gd name="connsiteY152" fmla="*/ 5347 h 10078"/>
              <a:gd name="connsiteX153" fmla="*/ 1991 w 10023"/>
              <a:gd name="connsiteY153" fmla="*/ 5582 h 10078"/>
              <a:gd name="connsiteX154" fmla="*/ 1958 w 10023"/>
              <a:gd name="connsiteY154" fmla="*/ 5582 h 10078"/>
              <a:gd name="connsiteX155" fmla="*/ 1958 w 10023"/>
              <a:gd name="connsiteY155" fmla="*/ 5504 h 10078"/>
              <a:gd name="connsiteX156" fmla="*/ 1913 w 10023"/>
              <a:gd name="connsiteY156" fmla="*/ 4796 h 10078"/>
              <a:gd name="connsiteX157" fmla="*/ 1893 w 10023"/>
              <a:gd name="connsiteY157" fmla="*/ 6055 h 10078"/>
              <a:gd name="connsiteX158" fmla="*/ 1889 w 10023"/>
              <a:gd name="connsiteY158" fmla="*/ 5937 h 10078"/>
              <a:gd name="connsiteX159" fmla="*/ 1877 w 10023"/>
              <a:gd name="connsiteY159" fmla="*/ 5937 h 10078"/>
              <a:gd name="connsiteX160" fmla="*/ 1873 w 10023"/>
              <a:gd name="connsiteY160" fmla="*/ 6055 h 10078"/>
              <a:gd name="connsiteX161" fmla="*/ 1861 w 10023"/>
              <a:gd name="connsiteY161" fmla="*/ 5937 h 10078"/>
              <a:gd name="connsiteX162" fmla="*/ 1828 w 10023"/>
              <a:gd name="connsiteY162" fmla="*/ 6055 h 10078"/>
              <a:gd name="connsiteX163" fmla="*/ 1791 w 10023"/>
              <a:gd name="connsiteY163" fmla="*/ 5582 h 10078"/>
              <a:gd name="connsiteX164" fmla="*/ 1746 w 10023"/>
              <a:gd name="connsiteY164" fmla="*/ 5779 h 10078"/>
              <a:gd name="connsiteX165" fmla="*/ 1734 w 10023"/>
              <a:gd name="connsiteY165" fmla="*/ 5700 h 10078"/>
              <a:gd name="connsiteX166" fmla="*/ 1701 w 10023"/>
              <a:gd name="connsiteY166" fmla="*/ 5504 h 10078"/>
              <a:gd name="connsiteX167" fmla="*/ 1677 w 10023"/>
              <a:gd name="connsiteY167" fmla="*/ 5582 h 10078"/>
              <a:gd name="connsiteX168" fmla="*/ 1669 w 10023"/>
              <a:gd name="connsiteY168" fmla="*/ 5504 h 10078"/>
              <a:gd name="connsiteX169" fmla="*/ 1660 w 10023"/>
              <a:gd name="connsiteY169" fmla="*/ 5426 h 10078"/>
              <a:gd name="connsiteX170" fmla="*/ 1624 w 10023"/>
              <a:gd name="connsiteY170" fmla="*/ 5426 h 10078"/>
              <a:gd name="connsiteX171" fmla="*/ 1583 w 10023"/>
              <a:gd name="connsiteY171" fmla="*/ 5268 h 10078"/>
              <a:gd name="connsiteX172" fmla="*/ 1579 w 10023"/>
              <a:gd name="connsiteY172" fmla="*/ 5151 h 10078"/>
              <a:gd name="connsiteX173" fmla="*/ 1570 w 10023"/>
              <a:gd name="connsiteY173" fmla="*/ 5151 h 10078"/>
              <a:gd name="connsiteX174" fmla="*/ 1517 w 10023"/>
              <a:gd name="connsiteY174" fmla="*/ 4796 h 10078"/>
              <a:gd name="connsiteX175" fmla="*/ 1489 w 10023"/>
              <a:gd name="connsiteY175" fmla="*/ 4639 h 10078"/>
              <a:gd name="connsiteX176" fmla="*/ 1472 w 10023"/>
              <a:gd name="connsiteY176" fmla="*/ 4285 h 10078"/>
              <a:gd name="connsiteX177" fmla="*/ 1448 w 10023"/>
              <a:gd name="connsiteY177" fmla="*/ 4363 h 10078"/>
              <a:gd name="connsiteX178" fmla="*/ 1431 w 10023"/>
              <a:gd name="connsiteY178" fmla="*/ 4481 h 10078"/>
              <a:gd name="connsiteX179" fmla="*/ 1395 w 10023"/>
              <a:gd name="connsiteY179" fmla="*/ 4481 h 10078"/>
              <a:gd name="connsiteX180" fmla="*/ 1366 w 10023"/>
              <a:gd name="connsiteY180" fmla="*/ 4559 h 10078"/>
              <a:gd name="connsiteX181" fmla="*/ 1366 w 10023"/>
              <a:gd name="connsiteY181" fmla="*/ 4599 h 10078"/>
              <a:gd name="connsiteX182" fmla="*/ 1354 w 10023"/>
              <a:gd name="connsiteY182" fmla="*/ 4559 h 10078"/>
              <a:gd name="connsiteX183" fmla="*/ 1342 w 10023"/>
              <a:gd name="connsiteY183" fmla="*/ 4206 h 10078"/>
              <a:gd name="connsiteX184" fmla="*/ 1337 w 10023"/>
              <a:gd name="connsiteY184" fmla="*/ 4206 h 10078"/>
              <a:gd name="connsiteX185" fmla="*/ 1297 w 10023"/>
              <a:gd name="connsiteY185" fmla="*/ 3774 h 10078"/>
              <a:gd name="connsiteX186" fmla="*/ 1288 w 10023"/>
              <a:gd name="connsiteY186" fmla="*/ 3774 h 10078"/>
              <a:gd name="connsiteX187" fmla="*/ 1280 w 10023"/>
              <a:gd name="connsiteY187" fmla="*/ 3577 h 10078"/>
              <a:gd name="connsiteX188" fmla="*/ 1280 w 10023"/>
              <a:gd name="connsiteY188" fmla="*/ 3421 h 10078"/>
              <a:gd name="connsiteX189" fmla="*/ 1264 w 10023"/>
              <a:gd name="connsiteY189" fmla="*/ 3263 h 10078"/>
              <a:gd name="connsiteX190" fmla="*/ 1260 w 10023"/>
              <a:gd name="connsiteY190" fmla="*/ 3066 h 10078"/>
              <a:gd name="connsiteX191" fmla="*/ 1247 w 10023"/>
              <a:gd name="connsiteY191" fmla="*/ 2910 h 10078"/>
              <a:gd name="connsiteX192" fmla="*/ 1235 w 10023"/>
              <a:gd name="connsiteY192" fmla="*/ 2792 h 10078"/>
              <a:gd name="connsiteX193" fmla="*/ 1182 w 10023"/>
              <a:gd name="connsiteY193" fmla="*/ 3066 h 10078"/>
              <a:gd name="connsiteX194" fmla="*/ 1113 w 10023"/>
              <a:gd name="connsiteY194" fmla="*/ 3145 h 10078"/>
              <a:gd name="connsiteX195" fmla="*/ 1104 w 10023"/>
              <a:gd name="connsiteY195" fmla="*/ 3066 h 10078"/>
              <a:gd name="connsiteX196" fmla="*/ 1068 w 10023"/>
              <a:gd name="connsiteY196" fmla="*/ 2988 h 10078"/>
              <a:gd name="connsiteX197" fmla="*/ 1064 w 10023"/>
              <a:gd name="connsiteY197" fmla="*/ 2910 h 10078"/>
              <a:gd name="connsiteX198" fmla="*/ 1051 w 10023"/>
              <a:gd name="connsiteY198" fmla="*/ 2910 h 10078"/>
              <a:gd name="connsiteX199" fmla="*/ 1051 w 10023"/>
              <a:gd name="connsiteY199" fmla="*/ 2792 h 10078"/>
              <a:gd name="connsiteX200" fmla="*/ 1047 w 10023"/>
              <a:gd name="connsiteY200" fmla="*/ 2792 h 10078"/>
              <a:gd name="connsiteX201" fmla="*/ 1047 w 10023"/>
              <a:gd name="connsiteY201" fmla="*/ 2713 h 10078"/>
              <a:gd name="connsiteX202" fmla="*/ 1035 w 10023"/>
              <a:gd name="connsiteY202" fmla="*/ 2713 h 10078"/>
              <a:gd name="connsiteX203" fmla="*/ 1035 w 10023"/>
              <a:gd name="connsiteY203" fmla="*/ 2634 h 10078"/>
              <a:gd name="connsiteX204" fmla="*/ 1031 w 10023"/>
              <a:gd name="connsiteY204" fmla="*/ 2634 h 10078"/>
              <a:gd name="connsiteX205" fmla="*/ 1031 w 10023"/>
              <a:gd name="connsiteY205" fmla="*/ 2555 h 10078"/>
              <a:gd name="connsiteX206" fmla="*/ 1019 w 10023"/>
              <a:gd name="connsiteY206" fmla="*/ 2555 h 10078"/>
              <a:gd name="connsiteX207" fmla="*/ 1014 w 10023"/>
              <a:gd name="connsiteY207" fmla="*/ 2477 h 10078"/>
              <a:gd name="connsiteX208" fmla="*/ 990 w 10023"/>
              <a:gd name="connsiteY208" fmla="*/ 2359 h 10078"/>
              <a:gd name="connsiteX209" fmla="*/ 986 w 10023"/>
              <a:gd name="connsiteY209" fmla="*/ 2281 h 10078"/>
              <a:gd name="connsiteX210" fmla="*/ 953 w 10023"/>
              <a:gd name="connsiteY210" fmla="*/ 2006 h 10078"/>
              <a:gd name="connsiteX211" fmla="*/ 929 w 10023"/>
              <a:gd name="connsiteY211" fmla="*/ 1927 h 10078"/>
              <a:gd name="connsiteX212" fmla="*/ 925 w 10023"/>
              <a:gd name="connsiteY212" fmla="*/ 1848 h 10078"/>
              <a:gd name="connsiteX213" fmla="*/ 908 w 10023"/>
              <a:gd name="connsiteY213" fmla="*/ 1770 h 10078"/>
              <a:gd name="connsiteX214" fmla="*/ 896 w 10023"/>
              <a:gd name="connsiteY214" fmla="*/ 1691 h 10078"/>
              <a:gd name="connsiteX215" fmla="*/ 884 w 10023"/>
              <a:gd name="connsiteY215" fmla="*/ 1691 h 10078"/>
              <a:gd name="connsiteX216" fmla="*/ 880 w 10023"/>
              <a:gd name="connsiteY216" fmla="*/ 1573 h 10078"/>
              <a:gd name="connsiteX217" fmla="*/ 830 w 10023"/>
              <a:gd name="connsiteY217" fmla="*/ 1416 h 10078"/>
              <a:gd name="connsiteX218" fmla="*/ 822 w 10023"/>
              <a:gd name="connsiteY218" fmla="*/ 1337 h 10078"/>
              <a:gd name="connsiteX219" fmla="*/ 818 w 10023"/>
              <a:gd name="connsiteY219" fmla="*/ 1337 h 10078"/>
              <a:gd name="connsiteX220" fmla="*/ 798 w 10023"/>
              <a:gd name="connsiteY220" fmla="*/ 1141 h 10078"/>
              <a:gd name="connsiteX221" fmla="*/ 736 w 10023"/>
              <a:gd name="connsiteY221" fmla="*/ 1062 h 10078"/>
              <a:gd name="connsiteX222" fmla="*/ 708 w 10023"/>
              <a:gd name="connsiteY222" fmla="*/ 905 h 10078"/>
              <a:gd name="connsiteX223" fmla="*/ 700 w 10023"/>
              <a:gd name="connsiteY223" fmla="*/ 787 h 10078"/>
              <a:gd name="connsiteX224" fmla="*/ 675 w 10023"/>
              <a:gd name="connsiteY224" fmla="*/ 787 h 10078"/>
              <a:gd name="connsiteX225" fmla="*/ 615 w 10023"/>
              <a:gd name="connsiteY225" fmla="*/ 709 h 10078"/>
              <a:gd name="connsiteX226" fmla="*/ 586 w 10023"/>
              <a:gd name="connsiteY226" fmla="*/ 433 h 10078"/>
              <a:gd name="connsiteX227" fmla="*/ 562 w 10023"/>
              <a:gd name="connsiteY227" fmla="*/ 119 h 10078"/>
              <a:gd name="connsiteX228" fmla="*/ 451 w 10023"/>
              <a:gd name="connsiteY228" fmla="*/ 198 h 10078"/>
              <a:gd name="connsiteX229" fmla="*/ 431 w 10023"/>
              <a:gd name="connsiteY229" fmla="*/ 433 h 10078"/>
              <a:gd name="connsiteX230" fmla="*/ 402 w 10023"/>
              <a:gd name="connsiteY230" fmla="*/ 433 h 10078"/>
              <a:gd name="connsiteX231" fmla="*/ 370 w 10023"/>
              <a:gd name="connsiteY231" fmla="*/ 630 h 10078"/>
              <a:gd name="connsiteX232" fmla="*/ 349 w 10023"/>
              <a:gd name="connsiteY232" fmla="*/ 551 h 10078"/>
              <a:gd name="connsiteX233" fmla="*/ 296 w 10023"/>
              <a:gd name="connsiteY233" fmla="*/ 551 h 10078"/>
              <a:gd name="connsiteX234" fmla="*/ 280 w 10023"/>
              <a:gd name="connsiteY234" fmla="*/ 551 h 10078"/>
              <a:gd name="connsiteX235" fmla="*/ 267 w 10023"/>
              <a:gd name="connsiteY235" fmla="*/ 433 h 10078"/>
              <a:gd name="connsiteX236" fmla="*/ 255 w 10023"/>
              <a:gd name="connsiteY236" fmla="*/ 551 h 10078"/>
              <a:gd name="connsiteX237" fmla="*/ 251 w 10023"/>
              <a:gd name="connsiteY237" fmla="*/ 355 h 10078"/>
              <a:gd name="connsiteX238" fmla="*/ 239 w 10023"/>
              <a:gd name="connsiteY238" fmla="*/ 355 h 10078"/>
              <a:gd name="connsiteX239" fmla="*/ 235 w 10023"/>
              <a:gd name="connsiteY239" fmla="*/ 276 h 10078"/>
              <a:gd name="connsiteX240" fmla="*/ 222 w 10023"/>
              <a:gd name="connsiteY240" fmla="*/ 276 h 10078"/>
              <a:gd name="connsiteX241" fmla="*/ 79 w 10023"/>
              <a:gd name="connsiteY241" fmla="*/ 276 h 10078"/>
              <a:gd name="connsiteX242" fmla="*/ 71 w 10023"/>
              <a:gd name="connsiteY242" fmla="*/ 276 h 10078"/>
              <a:gd name="connsiteX243" fmla="*/ 63 w 10023"/>
              <a:gd name="connsiteY243" fmla="*/ 355 h 10078"/>
              <a:gd name="connsiteX244" fmla="*/ 73 w 10023"/>
              <a:gd name="connsiteY244" fmla="*/ 355 h 10078"/>
              <a:gd name="connsiteX245" fmla="*/ 2 w 10023"/>
              <a:gd name="connsiteY245" fmla="*/ 362 h 10078"/>
              <a:gd name="connsiteX246" fmla="*/ 11 w 10023"/>
              <a:gd name="connsiteY246" fmla="*/ 5194 h 10078"/>
              <a:gd name="connsiteX247" fmla="*/ 141 w 10023"/>
              <a:gd name="connsiteY247" fmla="*/ 5070 h 10078"/>
              <a:gd name="connsiteX248" fmla="*/ 206 w 10023"/>
              <a:gd name="connsiteY248" fmla="*/ 4992 h 10078"/>
              <a:gd name="connsiteX249" fmla="*/ 312 w 10023"/>
              <a:gd name="connsiteY249" fmla="*/ 4796 h 10078"/>
              <a:gd name="connsiteX250" fmla="*/ 468 w 10023"/>
              <a:gd name="connsiteY250" fmla="*/ 5308 h 10078"/>
              <a:gd name="connsiteX251" fmla="*/ 545 w 10023"/>
              <a:gd name="connsiteY251" fmla="*/ 6368 h 10078"/>
              <a:gd name="connsiteX252" fmla="*/ 753 w 10023"/>
              <a:gd name="connsiteY252" fmla="*/ 6526 h 10078"/>
              <a:gd name="connsiteX253" fmla="*/ 830 w 10023"/>
              <a:gd name="connsiteY253" fmla="*/ 6840 h 10078"/>
              <a:gd name="connsiteX254" fmla="*/ 941 w 10023"/>
              <a:gd name="connsiteY254" fmla="*/ 7430 h 10078"/>
              <a:gd name="connsiteX255" fmla="*/ 1068 w 10023"/>
              <a:gd name="connsiteY255" fmla="*/ 6840 h 10078"/>
              <a:gd name="connsiteX256" fmla="*/ 1178 w 10023"/>
              <a:gd name="connsiteY256" fmla="*/ 7115 h 10078"/>
              <a:gd name="connsiteX257" fmla="*/ 1305 w 10023"/>
              <a:gd name="connsiteY257" fmla="*/ 7272 h 10078"/>
              <a:gd name="connsiteX258" fmla="*/ 1497 w 10023"/>
              <a:gd name="connsiteY258" fmla="*/ 6958 h 10078"/>
              <a:gd name="connsiteX259" fmla="*/ 1562 w 10023"/>
              <a:gd name="connsiteY259" fmla="*/ 7823 h 10078"/>
              <a:gd name="connsiteX260" fmla="*/ 1640 w 10023"/>
              <a:gd name="connsiteY260" fmla="*/ 8215 h 10078"/>
              <a:gd name="connsiteX261" fmla="*/ 1705 w 10023"/>
              <a:gd name="connsiteY261" fmla="*/ 7941 h 10078"/>
              <a:gd name="connsiteX262" fmla="*/ 1775 w 10023"/>
              <a:gd name="connsiteY262" fmla="*/ 8097 h 10078"/>
              <a:gd name="connsiteX263" fmla="*/ 1909 w 10023"/>
              <a:gd name="connsiteY263" fmla="*/ 7704 h 10078"/>
              <a:gd name="connsiteX264" fmla="*/ 2019 w 10023"/>
              <a:gd name="connsiteY264" fmla="*/ 6958 h 10078"/>
              <a:gd name="connsiteX265" fmla="*/ 2072 w 10023"/>
              <a:gd name="connsiteY265" fmla="*/ 7508 h 10078"/>
              <a:gd name="connsiteX266" fmla="*/ 2187 w 10023"/>
              <a:gd name="connsiteY266" fmla="*/ 6801 h 10078"/>
              <a:gd name="connsiteX267" fmla="*/ 2199 w 10023"/>
              <a:gd name="connsiteY267" fmla="*/ 6919 h 10078"/>
              <a:gd name="connsiteX268" fmla="*/ 2314 w 10023"/>
              <a:gd name="connsiteY268" fmla="*/ 7626 h 10078"/>
              <a:gd name="connsiteX269" fmla="*/ 2387 w 10023"/>
              <a:gd name="connsiteY269" fmla="*/ 8373 h 10078"/>
              <a:gd name="connsiteX270" fmla="*/ 2428 w 10023"/>
              <a:gd name="connsiteY270" fmla="*/ 8805 h 10078"/>
              <a:gd name="connsiteX271" fmla="*/ 2453 w 10023"/>
              <a:gd name="connsiteY271" fmla="*/ 8962 h 10078"/>
              <a:gd name="connsiteX272" fmla="*/ 2473 w 10023"/>
              <a:gd name="connsiteY272" fmla="*/ 9159 h 10078"/>
              <a:gd name="connsiteX273" fmla="*/ 2547 w 10023"/>
              <a:gd name="connsiteY273" fmla="*/ 9041 h 10078"/>
              <a:gd name="connsiteX274" fmla="*/ 2559 w 10023"/>
              <a:gd name="connsiteY274" fmla="*/ 8844 h 10078"/>
              <a:gd name="connsiteX275" fmla="*/ 2583 w 10023"/>
              <a:gd name="connsiteY275" fmla="*/ 9119 h 10078"/>
              <a:gd name="connsiteX276" fmla="*/ 2616 w 10023"/>
              <a:gd name="connsiteY276" fmla="*/ 9041 h 10078"/>
              <a:gd name="connsiteX277" fmla="*/ 2632 w 10023"/>
              <a:gd name="connsiteY277" fmla="*/ 8766 h 10078"/>
              <a:gd name="connsiteX278" fmla="*/ 2665 w 10023"/>
              <a:gd name="connsiteY278" fmla="*/ 9041 h 10078"/>
              <a:gd name="connsiteX279" fmla="*/ 2677 w 10023"/>
              <a:gd name="connsiteY279" fmla="*/ 9198 h 10078"/>
              <a:gd name="connsiteX280" fmla="*/ 2690 w 10023"/>
              <a:gd name="connsiteY280" fmla="*/ 9041 h 10078"/>
              <a:gd name="connsiteX281" fmla="*/ 2735 w 10023"/>
              <a:gd name="connsiteY281" fmla="*/ 9119 h 10078"/>
              <a:gd name="connsiteX282" fmla="*/ 2739 w 10023"/>
              <a:gd name="connsiteY282" fmla="*/ 9041 h 10078"/>
              <a:gd name="connsiteX283" fmla="*/ 2767 w 10023"/>
              <a:gd name="connsiteY283" fmla="*/ 9198 h 10078"/>
              <a:gd name="connsiteX284" fmla="*/ 2837 w 10023"/>
              <a:gd name="connsiteY284" fmla="*/ 8923 h 10078"/>
              <a:gd name="connsiteX285" fmla="*/ 2849 w 10023"/>
              <a:gd name="connsiteY285" fmla="*/ 8766 h 10078"/>
              <a:gd name="connsiteX286" fmla="*/ 2861 w 10023"/>
              <a:gd name="connsiteY286" fmla="*/ 8766 h 10078"/>
              <a:gd name="connsiteX287" fmla="*/ 2890 w 10023"/>
              <a:gd name="connsiteY287" fmla="*/ 8608 h 10078"/>
              <a:gd name="connsiteX288" fmla="*/ 2906 w 10023"/>
              <a:gd name="connsiteY288" fmla="*/ 8608 h 10078"/>
              <a:gd name="connsiteX289" fmla="*/ 2951 w 10023"/>
              <a:gd name="connsiteY289" fmla="*/ 8490 h 10078"/>
              <a:gd name="connsiteX290" fmla="*/ 2968 w 10023"/>
              <a:gd name="connsiteY290" fmla="*/ 8412 h 10078"/>
              <a:gd name="connsiteX291" fmla="*/ 3000 w 10023"/>
              <a:gd name="connsiteY291" fmla="*/ 8137 h 10078"/>
              <a:gd name="connsiteX292" fmla="*/ 3017 w 10023"/>
              <a:gd name="connsiteY292" fmla="*/ 8137 h 10078"/>
              <a:gd name="connsiteX293" fmla="*/ 3049 w 10023"/>
              <a:gd name="connsiteY293" fmla="*/ 8137 h 10078"/>
              <a:gd name="connsiteX294" fmla="*/ 3074 w 10023"/>
              <a:gd name="connsiteY294" fmla="*/ 8255 h 10078"/>
              <a:gd name="connsiteX295" fmla="*/ 3107 w 10023"/>
              <a:gd name="connsiteY295" fmla="*/ 8255 h 10078"/>
              <a:gd name="connsiteX296" fmla="*/ 3135 w 10023"/>
              <a:gd name="connsiteY296" fmla="*/ 8333 h 10078"/>
              <a:gd name="connsiteX297" fmla="*/ 3208 w 10023"/>
              <a:gd name="connsiteY297" fmla="*/ 8137 h 10078"/>
              <a:gd name="connsiteX298" fmla="*/ 3241 w 10023"/>
              <a:gd name="connsiteY298" fmla="*/ 8255 h 10078"/>
              <a:gd name="connsiteX299" fmla="*/ 3269 w 10023"/>
              <a:gd name="connsiteY299" fmla="*/ 7901 h 10078"/>
              <a:gd name="connsiteX300" fmla="*/ 3335 w 10023"/>
              <a:gd name="connsiteY300" fmla="*/ 8333 h 10078"/>
              <a:gd name="connsiteX301" fmla="*/ 3335 w 10023"/>
              <a:gd name="connsiteY301" fmla="*/ 8255 h 10078"/>
              <a:gd name="connsiteX302" fmla="*/ 3331 w 10023"/>
              <a:gd name="connsiteY302" fmla="*/ 8137 h 10078"/>
              <a:gd name="connsiteX303" fmla="*/ 3380 w 10023"/>
              <a:gd name="connsiteY303" fmla="*/ 7979 h 10078"/>
              <a:gd name="connsiteX304" fmla="*/ 3384 w 10023"/>
              <a:gd name="connsiteY304" fmla="*/ 8059 h 10078"/>
              <a:gd name="connsiteX305" fmla="*/ 3400 w 10023"/>
              <a:gd name="connsiteY305" fmla="*/ 7823 h 10078"/>
              <a:gd name="connsiteX306" fmla="*/ 3482 w 10023"/>
              <a:gd name="connsiteY306" fmla="*/ 8176 h 10078"/>
              <a:gd name="connsiteX307" fmla="*/ 3494 w 10023"/>
              <a:gd name="connsiteY307" fmla="*/ 9159 h 10078"/>
              <a:gd name="connsiteX308" fmla="*/ 3539 w 10023"/>
              <a:gd name="connsiteY308" fmla="*/ 8608 h 10078"/>
              <a:gd name="connsiteX309" fmla="*/ 3658 w 10023"/>
              <a:gd name="connsiteY309" fmla="*/ 8883 h 10078"/>
              <a:gd name="connsiteX310" fmla="*/ 3735 w 10023"/>
              <a:gd name="connsiteY310" fmla="*/ 8726 h 10078"/>
              <a:gd name="connsiteX311" fmla="*/ 3752 w 10023"/>
              <a:gd name="connsiteY311" fmla="*/ 8608 h 10078"/>
              <a:gd name="connsiteX312" fmla="*/ 3764 w 10023"/>
              <a:gd name="connsiteY312" fmla="*/ 8608 h 10078"/>
              <a:gd name="connsiteX313" fmla="*/ 3768 w 10023"/>
              <a:gd name="connsiteY313" fmla="*/ 8726 h 10078"/>
              <a:gd name="connsiteX314" fmla="*/ 3784 w 10023"/>
              <a:gd name="connsiteY314" fmla="*/ 8608 h 10078"/>
              <a:gd name="connsiteX315" fmla="*/ 3784 w 10023"/>
              <a:gd name="connsiteY315" fmla="*/ 8726 h 10078"/>
              <a:gd name="connsiteX316" fmla="*/ 3825 w 10023"/>
              <a:gd name="connsiteY316" fmla="*/ 8726 h 10078"/>
              <a:gd name="connsiteX317" fmla="*/ 3846 w 10023"/>
              <a:gd name="connsiteY317" fmla="*/ 8883 h 10078"/>
              <a:gd name="connsiteX318" fmla="*/ 3858 w 10023"/>
              <a:gd name="connsiteY318" fmla="*/ 8726 h 10078"/>
              <a:gd name="connsiteX319" fmla="*/ 3874 w 10023"/>
              <a:gd name="connsiteY319" fmla="*/ 9081 h 10078"/>
              <a:gd name="connsiteX320" fmla="*/ 3878 w 10023"/>
              <a:gd name="connsiteY320" fmla="*/ 9081 h 10078"/>
              <a:gd name="connsiteX321" fmla="*/ 3891 w 10023"/>
              <a:gd name="connsiteY321" fmla="*/ 8962 h 10078"/>
              <a:gd name="connsiteX322" fmla="*/ 3907 w 10023"/>
              <a:gd name="connsiteY322" fmla="*/ 9081 h 10078"/>
              <a:gd name="connsiteX323" fmla="*/ 3919 w 10023"/>
              <a:gd name="connsiteY323" fmla="*/ 8962 h 10078"/>
              <a:gd name="connsiteX324" fmla="*/ 3919 w 10023"/>
              <a:gd name="connsiteY324" fmla="*/ 9081 h 10078"/>
              <a:gd name="connsiteX325" fmla="*/ 3981 w 10023"/>
              <a:gd name="connsiteY325" fmla="*/ 9081 h 10078"/>
              <a:gd name="connsiteX326" fmla="*/ 3997 w 10023"/>
              <a:gd name="connsiteY326" fmla="*/ 9237 h 10078"/>
              <a:gd name="connsiteX327" fmla="*/ 4013 w 10023"/>
              <a:gd name="connsiteY327" fmla="*/ 9159 h 10078"/>
              <a:gd name="connsiteX328" fmla="*/ 4071 w 10023"/>
              <a:gd name="connsiteY328" fmla="*/ 9081 h 10078"/>
              <a:gd name="connsiteX329" fmla="*/ 4091 w 10023"/>
              <a:gd name="connsiteY329" fmla="*/ 8962 h 10078"/>
              <a:gd name="connsiteX330" fmla="*/ 4099 w 10023"/>
              <a:gd name="connsiteY330" fmla="*/ 9081 h 10078"/>
              <a:gd name="connsiteX331" fmla="*/ 4107 w 10023"/>
              <a:gd name="connsiteY331" fmla="*/ 9081 h 10078"/>
              <a:gd name="connsiteX332" fmla="*/ 4124 w 10023"/>
              <a:gd name="connsiteY332" fmla="*/ 9159 h 10078"/>
              <a:gd name="connsiteX333" fmla="*/ 4148 w 10023"/>
              <a:gd name="connsiteY333" fmla="*/ 8962 h 10078"/>
              <a:gd name="connsiteX334" fmla="*/ 4165 w 10023"/>
              <a:gd name="connsiteY334" fmla="*/ 9159 h 10078"/>
              <a:gd name="connsiteX335" fmla="*/ 4177 w 10023"/>
              <a:gd name="connsiteY335" fmla="*/ 8883 h 10078"/>
              <a:gd name="connsiteX336" fmla="*/ 4181 w 10023"/>
              <a:gd name="connsiteY336" fmla="*/ 8805 h 10078"/>
              <a:gd name="connsiteX337" fmla="*/ 4189 w 10023"/>
              <a:gd name="connsiteY337" fmla="*/ 8648 h 10078"/>
              <a:gd name="connsiteX338" fmla="*/ 4210 w 10023"/>
              <a:gd name="connsiteY338" fmla="*/ 8805 h 10078"/>
              <a:gd name="connsiteX339" fmla="*/ 4234 w 10023"/>
              <a:gd name="connsiteY339" fmla="*/ 9159 h 10078"/>
              <a:gd name="connsiteX340" fmla="*/ 4304 w 10023"/>
              <a:gd name="connsiteY340" fmla="*/ 9081 h 10078"/>
              <a:gd name="connsiteX341" fmla="*/ 4353 w 10023"/>
              <a:gd name="connsiteY341" fmla="*/ 8648 h 10078"/>
              <a:gd name="connsiteX342" fmla="*/ 4409 w 10023"/>
              <a:gd name="connsiteY342" fmla="*/ 9159 h 10078"/>
              <a:gd name="connsiteX343" fmla="*/ 4589 w 10023"/>
              <a:gd name="connsiteY343" fmla="*/ 8844 h 10078"/>
              <a:gd name="connsiteX344" fmla="*/ 4691 w 10023"/>
              <a:gd name="connsiteY344" fmla="*/ 10063 h 10078"/>
              <a:gd name="connsiteX345" fmla="*/ 4769 w 10023"/>
              <a:gd name="connsiteY345" fmla="*/ 9827 h 10078"/>
              <a:gd name="connsiteX346" fmla="*/ 4801 w 10023"/>
              <a:gd name="connsiteY346" fmla="*/ 9827 h 10078"/>
              <a:gd name="connsiteX347" fmla="*/ 4899 w 10023"/>
              <a:gd name="connsiteY347" fmla="*/ 9827 h 10078"/>
              <a:gd name="connsiteX348" fmla="*/ 4953 w 10023"/>
              <a:gd name="connsiteY348" fmla="*/ 9827 h 10078"/>
              <a:gd name="connsiteX349" fmla="*/ 4993 w 10023"/>
              <a:gd name="connsiteY349" fmla="*/ 9277 h 10078"/>
              <a:gd name="connsiteX350" fmla="*/ 5002 w 10023"/>
              <a:gd name="connsiteY350" fmla="*/ 9237 h 10078"/>
              <a:gd name="connsiteX351" fmla="*/ 5048 w 10023"/>
              <a:gd name="connsiteY351" fmla="*/ 9827 h 10078"/>
              <a:gd name="connsiteX352" fmla="*/ 5174 w 10023"/>
              <a:gd name="connsiteY352" fmla="*/ 9590 h 10078"/>
              <a:gd name="connsiteX353" fmla="*/ 5199 w 10023"/>
              <a:gd name="connsiteY353" fmla="*/ 9827 h 10078"/>
              <a:gd name="connsiteX354" fmla="*/ 5248 w 10023"/>
              <a:gd name="connsiteY354" fmla="*/ 9237 h 10078"/>
              <a:gd name="connsiteX355" fmla="*/ 5252 w 10023"/>
              <a:gd name="connsiteY355" fmla="*/ 9198 h 10078"/>
              <a:gd name="connsiteX356" fmla="*/ 5289 w 10023"/>
              <a:gd name="connsiteY356" fmla="*/ 9670 h 10078"/>
              <a:gd name="connsiteX357" fmla="*/ 5362 w 10023"/>
              <a:gd name="connsiteY357" fmla="*/ 9355 h 10078"/>
              <a:gd name="connsiteX358" fmla="*/ 5424 w 10023"/>
              <a:gd name="connsiteY358" fmla="*/ 9748 h 10078"/>
              <a:gd name="connsiteX359" fmla="*/ 5387 w 10023"/>
              <a:gd name="connsiteY359" fmla="*/ 9159 h 10078"/>
              <a:gd name="connsiteX360" fmla="*/ 5493 w 10023"/>
              <a:gd name="connsiteY360" fmla="*/ 9041 h 10078"/>
              <a:gd name="connsiteX361" fmla="*/ 5522 w 10023"/>
              <a:gd name="connsiteY361" fmla="*/ 8726 h 10078"/>
              <a:gd name="connsiteX362" fmla="*/ 5546 w 10023"/>
              <a:gd name="connsiteY362" fmla="*/ 8648 h 10078"/>
              <a:gd name="connsiteX363" fmla="*/ 5559 w 10023"/>
              <a:gd name="connsiteY363" fmla="*/ 8608 h 10078"/>
              <a:gd name="connsiteX364" fmla="*/ 5583 w 10023"/>
              <a:gd name="connsiteY364" fmla="*/ 8570 h 10078"/>
              <a:gd name="connsiteX365" fmla="*/ 5595 w 10023"/>
              <a:gd name="connsiteY365" fmla="*/ 8608 h 10078"/>
              <a:gd name="connsiteX366" fmla="*/ 5608 w 10023"/>
              <a:gd name="connsiteY366" fmla="*/ 8726 h 10078"/>
              <a:gd name="connsiteX367" fmla="*/ 5608 w 10023"/>
              <a:gd name="connsiteY367" fmla="*/ 8648 h 10078"/>
              <a:gd name="connsiteX368" fmla="*/ 5652 w 10023"/>
              <a:gd name="connsiteY368" fmla="*/ 8844 h 10078"/>
              <a:gd name="connsiteX369" fmla="*/ 5746 w 10023"/>
              <a:gd name="connsiteY369" fmla="*/ 9512 h 10078"/>
              <a:gd name="connsiteX370" fmla="*/ 5754 w 10023"/>
              <a:gd name="connsiteY370" fmla="*/ 8923 h 10078"/>
              <a:gd name="connsiteX371" fmla="*/ 5783 w 10023"/>
              <a:gd name="connsiteY371" fmla="*/ 8844 h 10078"/>
              <a:gd name="connsiteX372" fmla="*/ 5791 w 10023"/>
              <a:gd name="connsiteY372" fmla="*/ 8294 h 10078"/>
              <a:gd name="connsiteX373" fmla="*/ 5807 w 10023"/>
              <a:gd name="connsiteY373" fmla="*/ 8452 h 10078"/>
              <a:gd name="connsiteX374" fmla="*/ 5836 w 10023"/>
              <a:gd name="connsiteY374" fmla="*/ 8373 h 10078"/>
              <a:gd name="connsiteX375" fmla="*/ 5922 w 10023"/>
              <a:gd name="connsiteY375" fmla="*/ 8452 h 10078"/>
              <a:gd name="connsiteX376" fmla="*/ 5934 w 10023"/>
              <a:gd name="connsiteY376" fmla="*/ 8726 h 10078"/>
              <a:gd name="connsiteX377" fmla="*/ 5995 w 10023"/>
              <a:gd name="connsiteY377" fmla="*/ 9001 h 10078"/>
              <a:gd name="connsiteX378" fmla="*/ 6011 w 10023"/>
              <a:gd name="connsiteY378" fmla="*/ 9001 h 10078"/>
              <a:gd name="connsiteX379" fmla="*/ 6048 w 10023"/>
              <a:gd name="connsiteY379" fmla="*/ 9159 h 10078"/>
              <a:gd name="connsiteX380" fmla="*/ 6081 w 10023"/>
              <a:gd name="connsiteY380" fmla="*/ 9159 h 10078"/>
              <a:gd name="connsiteX381" fmla="*/ 6114 w 10023"/>
              <a:gd name="connsiteY381" fmla="*/ 9237 h 10078"/>
              <a:gd name="connsiteX382" fmla="*/ 6134 w 10023"/>
              <a:gd name="connsiteY382" fmla="*/ 9355 h 10078"/>
              <a:gd name="connsiteX383" fmla="*/ 6232 w 10023"/>
              <a:gd name="connsiteY383" fmla="*/ 9081 h 10078"/>
              <a:gd name="connsiteX384" fmla="*/ 6253 w 10023"/>
              <a:gd name="connsiteY384" fmla="*/ 8726 h 10078"/>
              <a:gd name="connsiteX385" fmla="*/ 6285 w 10023"/>
              <a:gd name="connsiteY385" fmla="*/ 8883 h 10078"/>
              <a:gd name="connsiteX386" fmla="*/ 6302 w 10023"/>
              <a:gd name="connsiteY386" fmla="*/ 9001 h 10078"/>
              <a:gd name="connsiteX387" fmla="*/ 6314 w 10023"/>
              <a:gd name="connsiteY387" fmla="*/ 8883 h 10078"/>
              <a:gd name="connsiteX388" fmla="*/ 6347 w 10023"/>
              <a:gd name="connsiteY388" fmla="*/ 9001 h 10078"/>
              <a:gd name="connsiteX389" fmla="*/ 6371 w 10023"/>
              <a:gd name="connsiteY389" fmla="*/ 9159 h 10078"/>
              <a:gd name="connsiteX390" fmla="*/ 6379 w 10023"/>
              <a:gd name="connsiteY390" fmla="*/ 9081 h 10078"/>
              <a:gd name="connsiteX391" fmla="*/ 6408 w 10023"/>
              <a:gd name="connsiteY391" fmla="*/ 9434 h 10078"/>
              <a:gd name="connsiteX392" fmla="*/ 6449 w 10023"/>
              <a:gd name="connsiteY392" fmla="*/ 9237 h 10078"/>
              <a:gd name="connsiteX393" fmla="*/ 6498 w 10023"/>
              <a:gd name="connsiteY393" fmla="*/ 9355 h 10078"/>
              <a:gd name="connsiteX394" fmla="*/ 6584 w 10023"/>
              <a:gd name="connsiteY394" fmla="*/ 8805 h 10078"/>
              <a:gd name="connsiteX395" fmla="*/ 6608 w 10023"/>
              <a:gd name="connsiteY395" fmla="*/ 9001 h 10078"/>
              <a:gd name="connsiteX396" fmla="*/ 6645 w 10023"/>
              <a:gd name="connsiteY396" fmla="*/ 9434 h 10078"/>
              <a:gd name="connsiteX397" fmla="*/ 6678 w 10023"/>
              <a:gd name="connsiteY397" fmla="*/ 9434 h 10078"/>
              <a:gd name="connsiteX398" fmla="*/ 6678 w 10023"/>
              <a:gd name="connsiteY398" fmla="*/ 9355 h 10078"/>
              <a:gd name="connsiteX399" fmla="*/ 6711 w 10023"/>
              <a:gd name="connsiteY399" fmla="*/ 9355 h 10078"/>
              <a:gd name="connsiteX400" fmla="*/ 6723 w 10023"/>
              <a:gd name="connsiteY400" fmla="*/ 9355 h 10078"/>
              <a:gd name="connsiteX401" fmla="*/ 6727 w 10023"/>
              <a:gd name="connsiteY401" fmla="*/ 9237 h 10078"/>
              <a:gd name="connsiteX402" fmla="*/ 6743 w 10023"/>
              <a:gd name="connsiteY402" fmla="*/ 9355 h 10078"/>
              <a:gd name="connsiteX403" fmla="*/ 6768 w 10023"/>
              <a:gd name="connsiteY403" fmla="*/ 9237 h 10078"/>
              <a:gd name="connsiteX404" fmla="*/ 6943 w 10023"/>
              <a:gd name="connsiteY404" fmla="*/ 9237 h 10078"/>
              <a:gd name="connsiteX405" fmla="*/ 6971 w 10023"/>
              <a:gd name="connsiteY405" fmla="*/ 8648 h 10078"/>
              <a:gd name="connsiteX406" fmla="*/ 7016 w 10023"/>
              <a:gd name="connsiteY406" fmla="*/ 8570 h 10078"/>
              <a:gd name="connsiteX407" fmla="*/ 7049 w 10023"/>
              <a:gd name="connsiteY407" fmla="*/ 8373 h 10078"/>
              <a:gd name="connsiteX408" fmla="*/ 7053 w 10023"/>
              <a:gd name="connsiteY408" fmla="*/ 8294 h 10078"/>
              <a:gd name="connsiteX409" fmla="*/ 7135 w 10023"/>
              <a:gd name="connsiteY409" fmla="*/ 8333 h 10078"/>
              <a:gd name="connsiteX410" fmla="*/ 7155 w 10023"/>
              <a:gd name="connsiteY410" fmla="*/ 8373 h 10078"/>
              <a:gd name="connsiteX411" fmla="*/ 7196 w 10023"/>
              <a:gd name="connsiteY411" fmla="*/ 8294 h 10078"/>
              <a:gd name="connsiteX412" fmla="*/ 7200 w 10023"/>
              <a:gd name="connsiteY412" fmla="*/ 8294 h 10078"/>
              <a:gd name="connsiteX413" fmla="*/ 7200 w 10023"/>
              <a:gd name="connsiteY413" fmla="*/ 8215 h 10078"/>
              <a:gd name="connsiteX414" fmla="*/ 7257 w 10023"/>
              <a:gd name="connsiteY414" fmla="*/ 8097 h 10078"/>
              <a:gd name="connsiteX415" fmla="*/ 7294 w 10023"/>
              <a:gd name="connsiteY415" fmla="*/ 8097 h 10078"/>
              <a:gd name="connsiteX416" fmla="*/ 7331 w 10023"/>
              <a:gd name="connsiteY416" fmla="*/ 8176 h 10078"/>
              <a:gd name="connsiteX417" fmla="*/ 7351 w 10023"/>
              <a:gd name="connsiteY417" fmla="*/ 8412 h 10078"/>
              <a:gd name="connsiteX418" fmla="*/ 7384 w 10023"/>
              <a:gd name="connsiteY418" fmla="*/ 8097 h 10078"/>
              <a:gd name="connsiteX419" fmla="*/ 7519 w 10023"/>
              <a:gd name="connsiteY419" fmla="*/ 7666 h 10078"/>
              <a:gd name="connsiteX420" fmla="*/ 7584 w 10023"/>
              <a:gd name="connsiteY420" fmla="*/ 7744 h 10078"/>
              <a:gd name="connsiteX421" fmla="*/ 7634 w 10023"/>
              <a:gd name="connsiteY421" fmla="*/ 7508 h 10078"/>
              <a:gd name="connsiteX422" fmla="*/ 7642 w 10023"/>
              <a:gd name="connsiteY422" fmla="*/ 7469 h 10078"/>
              <a:gd name="connsiteX423" fmla="*/ 7715 w 10023"/>
              <a:gd name="connsiteY423" fmla="*/ 7626 h 10078"/>
              <a:gd name="connsiteX424" fmla="*/ 7756 w 10023"/>
              <a:gd name="connsiteY424" fmla="*/ 7390 h 10078"/>
              <a:gd name="connsiteX425" fmla="*/ 7805 w 10023"/>
              <a:gd name="connsiteY425" fmla="*/ 7626 h 10078"/>
              <a:gd name="connsiteX426" fmla="*/ 7867 w 10023"/>
              <a:gd name="connsiteY426" fmla="*/ 7351 h 10078"/>
              <a:gd name="connsiteX427" fmla="*/ 7907 w 10023"/>
              <a:gd name="connsiteY427" fmla="*/ 6958 h 10078"/>
              <a:gd name="connsiteX428" fmla="*/ 7936 w 10023"/>
              <a:gd name="connsiteY428" fmla="*/ 7075 h 10078"/>
              <a:gd name="connsiteX429" fmla="*/ 7969 w 10023"/>
              <a:gd name="connsiteY429" fmla="*/ 6722 h 10078"/>
              <a:gd name="connsiteX430" fmla="*/ 8022 w 10023"/>
              <a:gd name="connsiteY430" fmla="*/ 6447 h 10078"/>
              <a:gd name="connsiteX431" fmla="*/ 8075 w 10023"/>
              <a:gd name="connsiteY431" fmla="*/ 6447 h 10078"/>
              <a:gd name="connsiteX432" fmla="*/ 8120 w 10023"/>
              <a:gd name="connsiteY432" fmla="*/ 6172 h 10078"/>
              <a:gd name="connsiteX433" fmla="*/ 8205 w 10023"/>
              <a:gd name="connsiteY433" fmla="*/ 5504 h 10078"/>
              <a:gd name="connsiteX434" fmla="*/ 8233 w 10023"/>
              <a:gd name="connsiteY434" fmla="*/ 5661 h 10078"/>
              <a:gd name="connsiteX435" fmla="*/ 8266 w 10023"/>
              <a:gd name="connsiteY435" fmla="*/ 5308 h 10078"/>
              <a:gd name="connsiteX436" fmla="*/ 8307 w 10023"/>
              <a:gd name="connsiteY436" fmla="*/ 5308 h 10078"/>
              <a:gd name="connsiteX437" fmla="*/ 8413 w 10023"/>
              <a:gd name="connsiteY437" fmla="*/ 5032 h 10078"/>
              <a:gd name="connsiteX438" fmla="*/ 8475 w 10023"/>
              <a:gd name="connsiteY438" fmla="*/ 4756 h 10078"/>
              <a:gd name="connsiteX439" fmla="*/ 8491 w 10023"/>
              <a:gd name="connsiteY439" fmla="*/ 4914 h 10078"/>
              <a:gd name="connsiteX440" fmla="*/ 8507 w 10023"/>
              <a:gd name="connsiteY440" fmla="*/ 4874 h 10078"/>
              <a:gd name="connsiteX441" fmla="*/ 8532 w 10023"/>
              <a:gd name="connsiteY441" fmla="*/ 4914 h 10078"/>
              <a:gd name="connsiteX442" fmla="*/ 8556 w 10023"/>
              <a:gd name="connsiteY442" fmla="*/ 4599 h 10078"/>
              <a:gd name="connsiteX443" fmla="*/ 8614 w 10023"/>
              <a:gd name="connsiteY443" fmla="*/ 4599 h 10078"/>
              <a:gd name="connsiteX444" fmla="*/ 8614 w 10023"/>
              <a:gd name="connsiteY444" fmla="*/ 4442 h 10078"/>
              <a:gd name="connsiteX445" fmla="*/ 8663 w 10023"/>
              <a:gd name="connsiteY445" fmla="*/ 4363 h 10078"/>
              <a:gd name="connsiteX446" fmla="*/ 8675 w 10023"/>
              <a:gd name="connsiteY446" fmla="*/ 4285 h 10078"/>
              <a:gd name="connsiteX447" fmla="*/ 8740 w 10023"/>
              <a:gd name="connsiteY447" fmla="*/ 4363 h 10078"/>
              <a:gd name="connsiteX448" fmla="*/ 8753 w 10023"/>
              <a:gd name="connsiteY448" fmla="*/ 4324 h 10078"/>
              <a:gd name="connsiteX449" fmla="*/ 8781 w 10023"/>
              <a:gd name="connsiteY449" fmla="*/ 4363 h 10078"/>
              <a:gd name="connsiteX450" fmla="*/ 8806 w 10023"/>
              <a:gd name="connsiteY450" fmla="*/ 4442 h 10078"/>
              <a:gd name="connsiteX451" fmla="*/ 8822 w 10023"/>
              <a:gd name="connsiteY451" fmla="*/ 4363 h 10078"/>
              <a:gd name="connsiteX452" fmla="*/ 8843 w 10023"/>
              <a:gd name="connsiteY452" fmla="*/ 4442 h 10078"/>
              <a:gd name="connsiteX453" fmla="*/ 8912 w 10023"/>
              <a:gd name="connsiteY453" fmla="*/ 4403 h 10078"/>
              <a:gd name="connsiteX454" fmla="*/ 8908 w 10023"/>
              <a:gd name="connsiteY454" fmla="*/ 4324 h 10078"/>
              <a:gd name="connsiteX455" fmla="*/ 8937 w 10023"/>
              <a:gd name="connsiteY455" fmla="*/ 4167 h 10078"/>
              <a:gd name="connsiteX456" fmla="*/ 8969 w 10023"/>
              <a:gd name="connsiteY456" fmla="*/ 4167 h 10078"/>
              <a:gd name="connsiteX457" fmla="*/ 8973 w 10023"/>
              <a:gd name="connsiteY457" fmla="*/ 4088 h 10078"/>
              <a:gd name="connsiteX458" fmla="*/ 9002 w 10023"/>
              <a:gd name="connsiteY458" fmla="*/ 4010 h 10078"/>
              <a:gd name="connsiteX459" fmla="*/ 9023 w 10023"/>
              <a:gd name="connsiteY459" fmla="*/ 4206 h 10078"/>
              <a:gd name="connsiteX460" fmla="*/ 9047 w 10023"/>
              <a:gd name="connsiteY460" fmla="*/ 4324 h 10078"/>
              <a:gd name="connsiteX461" fmla="*/ 9104 w 10023"/>
              <a:gd name="connsiteY461" fmla="*/ 4285 h 10078"/>
              <a:gd name="connsiteX462" fmla="*/ 9141 w 10023"/>
              <a:gd name="connsiteY462" fmla="*/ 4403 h 10078"/>
              <a:gd name="connsiteX463" fmla="*/ 9153 w 10023"/>
              <a:gd name="connsiteY463" fmla="*/ 4324 h 10078"/>
              <a:gd name="connsiteX464" fmla="*/ 9202 w 10023"/>
              <a:gd name="connsiteY464" fmla="*/ 4599 h 10078"/>
              <a:gd name="connsiteX465" fmla="*/ 9247 w 10023"/>
              <a:gd name="connsiteY465" fmla="*/ 4442 h 10078"/>
              <a:gd name="connsiteX466" fmla="*/ 9251 w 10023"/>
              <a:gd name="connsiteY466" fmla="*/ 4324 h 10078"/>
              <a:gd name="connsiteX467" fmla="*/ 9292 w 10023"/>
              <a:gd name="connsiteY467" fmla="*/ 3970 h 10078"/>
              <a:gd name="connsiteX468" fmla="*/ 9337 w 10023"/>
              <a:gd name="connsiteY468" fmla="*/ 4128 h 10078"/>
              <a:gd name="connsiteX469" fmla="*/ 9370 w 10023"/>
              <a:gd name="connsiteY469" fmla="*/ 4049 h 10078"/>
              <a:gd name="connsiteX470" fmla="*/ 9395 w 10023"/>
              <a:gd name="connsiteY470" fmla="*/ 4167 h 10078"/>
              <a:gd name="connsiteX471" fmla="*/ 9439 w 10023"/>
              <a:gd name="connsiteY471" fmla="*/ 4245 h 10078"/>
              <a:gd name="connsiteX472" fmla="*/ 9516 w 10023"/>
              <a:gd name="connsiteY472" fmla="*/ 4245 h 10078"/>
              <a:gd name="connsiteX473" fmla="*/ 9524 w 10023"/>
              <a:gd name="connsiteY473" fmla="*/ 4049 h 10078"/>
              <a:gd name="connsiteX474" fmla="*/ 9672 w 10023"/>
              <a:gd name="connsiteY474" fmla="*/ 4363 h 10078"/>
              <a:gd name="connsiteX475" fmla="*/ 9741 w 10023"/>
              <a:gd name="connsiteY475" fmla="*/ 4521 h 10078"/>
              <a:gd name="connsiteX476" fmla="*/ 9753 w 10023"/>
              <a:gd name="connsiteY476" fmla="*/ 4599 h 10078"/>
              <a:gd name="connsiteX477" fmla="*/ 9770 w 10023"/>
              <a:gd name="connsiteY477" fmla="*/ 4796 h 10078"/>
              <a:gd name="connsiteX478" fmla="*/ 9827 w 10023"/>
              <a:gd name="connsiteY478" fmla="*/ 5189 h 10078"/>
              <a:gd name="connsiteX479" fmla="*/ 9864 w 10023"/>
              <a:gd name="connsiteY479" fmla="*/ 5189 h 10078"/>
              <a:gd name="connsiteX480" fmla="*/ 9888 w 10023"/>
              <a:gd name="connsiteY480" fmla="*/ 5308 h 10078"/>
              <a:gd name="connsiteX481" fmla="*/ 9925 w 10023"/>
              <a:gd name="connsiteY481" fmla="*/ 5582 h 10078"/>
              <a:gd name="connsiteX482" fmla="*/ 9962 w 10023"/>
              <a:gd name="connsiteY482" fmla="*/ 5779 h 10078"/>
              <a:gd name="connsiteX483" fmla="*/ 9966 w 10023"/>
              <a:gd name="connsiteY483" fmla="*/ 5818 h 10078"/>
              <a:gd name="connsiteX484" fmla="*/ 10021 w 10023"/>
              <a:gd name="connsiteY484" fmla="*/ 5975 h 10078"/>
              <a:gd name="connsiteX485" fmla="*/ 10017 w 10023"/>
              <a:gd name="connsiteY485" fmla="*/ 2381 h 10078"/>
              <a:gd name="connsiteX486" fmla="*/ 9986 w 10023"/>
              <a:gd name="connsiteY486" fmla="*/ 1809 h 10078"/>
              <a:gd name="connsiteX0" fmla="*/ 9986 w 10023"/>
              <a:gd name="connsiteY0" fmla="*/ 1731 h 10000"/>
              <a:gd name="connsiteX1" fmla="*/ 9950 w 10023"/>
              <a:gd name="connsiteY1" fmla="*/ 1535 h 10000"/>
              <a:gd name="connsiteX2" fmla="*/ 9921 w 10023"/>
              <a:gd name="connsiteY2" fmla="*/ 1535 h 10000"/>
              <a:gd name="connsiteX3" fmla="*/ 9901 w 10023"/>
              <a:gd name="connsiteY3" fmla="*/ 1377 h 10000"/>
              <a:gd name="connsiteX4" fmla="*/ 9876 w 10023"/>
              <a:gd name="connsiteY4" fmla="*/ 1299 h 10000"/>
              <a:gd name="connsiteX5" fmla="*/ 9868 w 10023"/>
              <a:gd name="connsiteY5" fmla="*/ 1102 h 10000"/>
              <a:gd name="connsiteX6" fmla="*/ 9843 w 10023"/>
              <a:gd name="connsiteY6" fmla="*/ 827 h 10000"/>
              <a:gd name="connsiteX7" fmla="*/ 9831 w 10023"/>
              <a:gd name="connsiteY7" fmla="*/ 1417 h 10000"/>
              <a:gd name="connsiteX8" fmla="*/ 9806 w 10023"/>
              <a:gd name="connsiteY8" fmla="*/ 1377 h 10000"/>
              <a:gd name="connsiteX9" fmla="*/ 9778 w 10023"/>
              <a:gd name="connsiteY9" fmla="*/ 1259 h 10000"/>
              <a:gd name="connsiteX10" fmla="*/ 9757 w 10023"/>
              <a:gd name="connsiteY10" fmla="*/ 1259 h 10000"/>
              <a:gd name="connsiteX11" fmla="*/ 9696 w 10023"/>
              <a:gd name="connsiteY11" fmla="*/ 1220 h 10000"/>
              <a:gd name="connsiteX12" fmla="*/ 9680 w 10023"/>
              <a:gd name="connsiteY12" fmla="*/ 1259 h 10000"/>
              <a:gd name="connsiteX13" fmla="*/ 9663 w 10023"/>
              <a:gd name="connsiteY13" fmla="*/ 1338 h 10000"/>
              <a:gd name="connsiteX14" fmla="*/ 9651 w 10023"/>
              <a:gd name="connsiteY14" fmla="*/ 1338 h 10000"/>
              <a:gd name="connsiteX15" fmla="*/ 9631 w 10023"/>
              <a:gd name="connsiteY15" fmla="*/ 1417 h 10000"/>
              <a:gd name="connsiteX16" fmla="*/ 9614 w 10023"/>
              <a:gd name="connsiteY16" fmla="*/ 1377 h 10000"/>
              <a:gd name="connsiteX17" fmla="*/ 9573 w 10023"/>
              <a:gd name="connsiteY17" fmla="*/ 1535 h 10000"/>
              <a:gd name="connsiteX18" fmla="*/ 9500 w 10023"/>
              <a:gd name="connsiteY18" fmla="*/ 1535 h 10000"/>
              <a:gd name="connsiteX19" fmla="*/ 9463 w 10023"/>
              <a:gd name="connsiteY19" fmla="*/ 1692 h 10000"/>
              <a:gd name="connsiteX20" fmla="*/ 9463 w 10023"/>
              <a:gd name="connsiteY20" fmla="*/ 1810 h 10000"/>
              <a:gd name="connsiteX21" fmla="*/ 9451 w 10023"/>
              <a:gd name="connsiteY21" fmla="*/ 1888 h 10000"/>
              <a:gd name="connsiteX22" fmla="*/ 9402 w 10023"/>
              <a:gd name="connsiteY22" fmla="*/ 1102 h 10000"/>
              <a:gd name="connsiteX23" fmla="*/ 9395 w 10023"/>
              <a:gd name="connsiteY23" fmla="*/ 1142 h 10000"/>
              <a:gd name="connsiteX24" fmla="*/ 9382 w 10023"/>
              <a:gd name="connsiteY24" fmla="*/ 1024 h 10000"/>
              <a:gd name="connsiteX25" fmla="*/ 9362 w 10023"/>
              <a:gd name="connsiteY25" fmla="*/ 1102 h 10000"/>
              <a:gd name="connsiteX26" fmla="*/ 9317 w 10023"/>
              <a:gd name="connsiteY26" fmla="*/ 1259 h 10000"/>
              <a:gd name="connsiteX27" fmla="*/ 9313 w 10023"/>
              <a:gd name="connsiteY27" fmla="*/ 1377 h 10000"/>
              <a:gd name="connsiteX28" fmla="*/ 9296 w 10023"/>
              <a:gd name="connsiteY28" fmla="*/ 1338 h 10000"/>
              <a:gd name="connsiteX29" fmla="*/ 9260 w 10023"/>
              <a:gd name="connsiteY29" fmla="*/ 1259 h 10000"/>
              <a:gd name="connsiteX30" fmla="*/ 9227 w 10023"/>
              <a:gd name="connsiteY30" fmla="*/ 1024 h 10000"/>
              <a:gd name="connsiteX31" fmla="*/ 9162 w 10023"/>
              <a:gd name="connsiteY31" fmla="*/ 1102 h 10000"/>
              <a:gd name="connsiteX32" fmla="*/ 9149 w 10023"/>
              <a:gd name="connsiteY32" fmla="*/ 1338 h 10000"/>
              <a:gd name="connsiteX33" fmla="*/ 9137 w 10023"/>
              <a:gd name="connsiteY33" fmla="*/ 1455 h 10000"/>
              <a:gd name="connsiteX34" fmla="*/ 9076 w 10023"/>
              <a:gd name="connsiteY34" fmla="*/ 1535 h 10000"/>
              <a:gd name="connsiteX35" fmla="*/ 9072 w 10023"/>
              <a:gd name="connsiteY35" fmla="*/ 1417 h 10000"/>
              <a:gd name="connsiteX36" fmla="*/ 9043 w 10023"/>
              <a:gd name="connsiteY36" fmla="*/ 1535 h 10000"/>
              <a:gd name="connsiteX37" fmla="*/ 9039 w 10023"/>
              <a:gd name="connsiteY37" fmla="*/ 1652 h 10000"/>
              <a:gd name="connsiteX38" fmla="*/ 9014 w 10023"/>
              <a:gd name="connsiteY38" fmla="*/ 1810 h 10000"/>
              <a:gd name="connsiteX39" fmla="*/ 9006 w 10023"/>
              <a:gd name="connsiteY39" fmla="*/ 2006 h 10000"/>
              <a:gd name="connsiteX40" fmla="*/ 8986 w 10023"/>
              <a:gd name="connsiteY40" fmla="*/ 2084 h 10000"/>
              <a:gd name="connsiteX41" fmla="*/ 8986 w 10023"/>
              <a:gd name="connsiteY41" fmla="*/ 2163 h 10000"/>
              <a:gd name="connsiteX42" fmla="*/ 8973 w 10023"/>
              <a:gd name="connsiteY42" fmla="*/ 2203 h 10000"/>
              <a:gd name="connsiteX43" fmla="*/ 8953 w 10023"/>
              <a:gd name="connsiteY43" fmla="*/ 2439 h 10000"/>
              <a:gd name="connsiteX44" fmla="*/ 8953 w 10023"/>
              <a:gd name="connsiteY44" fmla="*/ 2281 h 10000"/>
              <a:gd name="connsiteX45" fmla="*/ 8937 w 10023"/>
              <a:gd name="connsiteY45" fmla="*/ 2242 h 10000"/>
              <a:gd name="connsiteX46" fmla="*/ 8920 w 10023"/>
              <a:gd name="connsiteY46" fmla="*/ 2321 h 10000"/>
              <a:gd name="connsiteX47" fmla="*/ 8896 w 10023"/>
              <a:gd name="connsiteY47" fmla="*/ 2399 h 10000"/>
              <a:gd name="connsiteX48" fmla="*/ 8871 w 10023"/>
              <a:gd name="connsiteY48" fmla="*/ 2439 h 10000"/>
              <a:gd name="connsiteX49" fmla="*/ 8810 w 10023"/>
              <a:gd name="connsiteY49" fmla="*/ 2281 h 10000"/>
              <a:gd name="connsiteX50" fmla="*/ 8794 w 10023"/>
              <a:gd name="connsiteY50" fmla="*/ 2477 h 10000"/>
              <a:gd name="connsiteX51" fmla="*/ 8740 w 10023"/>
              <a:gd name="connsiteY51" fmla="*/ 2359 h 10000"/>
              <a:gd name="connsiteX52" fmla="*/ 8720 w 10023"/>
              <a:gd name="connsiteY52" fmla="*/ 2242 h 10000"/>
              <a:gd name="connsiteX53" fmla="*/ 8712 w 10023"/>
              <a:gd name="connsiteY53" fmla="*/ 2477 h 10000"/>
              <a:gd name="connsiteX54" fmla="*/ 8704 w 10023"/>
              <a:gd name="connsiteY54" fmla="*/ 2595 h 10000"/>
              <a:gd name="connsiteX55" fmla="*/ 8671 w 10023"/>
              <a:gd name="connsiteY55" fmla="*/ 2517 h 10000"/>
              <a:gd name="connsiteX56" fmla="*/ 8610 w 10023"/>
              <a:gd name="connsiteY56" fmla="*/ 2595 h 10000"/>
              <a:gd name="connsiteX57" fmla="*/ 8610 w 10023"/>
              <a:gd name="connsiteY57" fmla="*/ 2439 h 10000"/>
              <a:gd name="connsiteX58" fmla="*/ 8597 w 10023"/>
              <a:gd name="connsiteY58" fmla="*/ 2595 h 10000"/>
              <a:gd name="connsiteX59" fmla="*/ 8581 w 10023"/>
              <a:gd name="connsiteY59" fmla="*/ 2635 h 10000"/>
              <a:gd name="connsiteX60" fmla="*/ 8573 w 10023"/>
              <a:gd name="connsiteY60" fmla="*/ 2988 h 10000"/>
              <a:gd name="connsiteX61" fmla="*/ 8499 w 10023"/>
              <a:gd name="connsiteY61" fmla="*/ 2517 h 10000"/>
              <a:gd name="connsiteX62" fmla="*/ 8491 w 10023"/>
              <a:gd name="connsiteY62" fmla="*/ 2714 h 10000"/>
              <a:gd name="connsiteX63" fmla="*/ 8401 w 10023"/>
              <a:gd name="connsiteY63" fmla="*/ 2714 h 10000"/>
              <a:gd name="connsiteX64" fmla="*/ 8250 w 10023"/>
              <a:gd name="connsiteY64" fmla="*/ 3185 h 10000"/>
              <a:gd name="connsiteX65" fmla="*/ 8180 w 10023"/>
              <a:gd name="connsiteY65" fmla="*/ 2950 h 10000"/>
              <a:gd name="connsiteX66" fmla="*/ 8095 w 10023"/>
              <a:gd name="connsiteY66" fmla="*/ 3578 h 10000"/>
              <a:gd name="connsiteX67" fmla="*/ 7969 w 10023"/>
              <a:gd name="connsiteY67" fmla="*/ 4246 h 10000"/>
              <a:gd name="connsiteX68" fmla="*/ 7879 w 10023"/>
              <a:gd name="connsiteY68" fmla="*/ 4089 h 10000"/>
              <a:gd name="connsiteX69" fmla="*/ 7744 w 10023"/>
              <a:gd name="connsiteY69" fmla="*/ 4874 h 10000"/>
              <a:gd name="connsiteX70" fmla="*/ 7703 w 10023"/>
              <a:gd name="connsiteY70" fmla="*/ 4481 h 10000"/>
              <a:gd name="connsiteX71" fmla="*/ 7593 w 10023"/>
              <a:gd name="connsiteY71" fmla="*/ 4954 h 10000"/>
              <a:gd name="connsiteX72" fmla="*/ 7523 w 10023"/>
              <a:gd name="connsiteY72" fmla="*/ 4561 h 10000"/>
              <a:gd name="connsiteX73" fmla="*/ 7507 w 10023"/>
              <a:gd name="connsiteY73" fmla="*/ 5073 h 10000"/>
              <a:gd name="connsiteX74" fmla="*/ 7441 w 10023"/>
              <a:gd name="connsiteY74" fmla="*/ 5073 h 10000"/>
              <a:gd name="connsiteX75" fmla="*/ 7396 w 10023"/>
              <a:gd name="connsiteY75" fmla="*/ 5386 h 10000"/>
              <a:gd name="connsiteX76" fmla="*/ 7347 w 10023"/>
              <a:gd name="connsiteY76" fmla="*/ 5308 h 10000"/>
              <a:gd name="connsiteX77" fmla="*/ 7278 w 10023"/>
              <a:gd name="connsiteY77" fmla="*/ 5466 h 10000"/>
              <a:gd name="connsiteX78" fmla="*/ 7253 w 10023"/>
              <a:gd name="connsiteY78" fmla="*/ 5308 h 10000"/>
              <a:gd name="connsiteX79" fmla="*/ 7204 w 10023"/>
              <a:gd name="connsiteY79" fmla="*/ 5308 h 10000"/>
              <a:gd name="connsiteX80" fmla="*/ 7110 w 10023"/>
              <a:gd name="connsiteY80" fmla="*/ 5386 h 10000"/>
              <a:gd name="connsiteX81" fmla="*/ 7061 w 10023"/>
              <a:gd name="connsiteY81" fmla="*/ 6015 h 10000"/>
              <a:gd name="connsiteX82" fmla="*/ 7016 w 10023"/>
              <a:gd name="connsiteY82" fmla="*/ 5859 h 10000"/>
              <a:gd name="connsiteX83" fmla="*/ 6926 w 10023"/>
              <a:gd name="connsiteY83" fmla="*/ 5859 h 10000"/>
              <a:gd name="connsiteX84" fmla="*/ 6882 w 10023"/>
              <a:gd name="connsiteY84" fmla="*/ 5466 h 10000"/>
              <a:gd name="connsiteX85" fmla="*/ 6841 w 10023"/>
              <a:gd name="connsiteY85" fmla="*/ 6015 h 10000"/>
              <a:gd name="connsiteX86" fmla="*/ 6776 w 10023"/>
              <a:gd name="connsiteY86" fmla="*/ 5701 h 10000"/>
              <a:gd name="connsiteX87" fmla="*/ 6776 w 10023"/>
              <a:gd name="connsiteY87" fmla="*/ 5466 h 10000"/>
              <a:gd name="connsiteX88" fmla="*/ 6682 w 10023"/>
              <a:gd name="connsiteY88" fmla="*/ 5622 h 10000"/>
              <a:gd name="connsiteX89" fmla="*/ 6522 w 10023"/>
              <a:gd name="connsiteY89" fmla="*/ 5937 h 10000"/>
              <a:gd name="connsiteX90" fmla="*/ 6486 w 10023"/>
              <a:gd name="connsiteY90" fmla="*/ 6369 h 10000"/>
              <a:gd name="connsiteX91" fmla="*/ 6379 w 10023"/>
              <a:gd name="connsiteY91" fmla="*/ 6015 h 10000"/>
              <a:gd name="connsiteX92" fmla="*/ 6367 w 10023"/>
              <a:gd name="connsiteY92" fmla="*/ 6369 h 10000"/>
              <a:gd name="connsiteX93" fmla="*/ 6232 w 10023"/>
              <a:gd name="connsiteY93" fmla="*/ 6448 h 10000"/>
              <a:gd name="connsiteX94" fmla="*/ 6159 w 10023"/>
              <a:gd name="connsiteY94" fmla="*/ 6919 h 10000"/>
              <a:gd name="connsiteX95" fmla="*/ 6097 w 10023"/>
              <a:gd name="connsiteY95" fmla="*/ 6605 h 10000"/>
              <a:gd name="connsiteX96" fmla="*/ 6065 w 10023"/>
              <a:gd name="connsiteY96" fmla="*/ 6919 h 10000"/>
              <a:gd name="connsiteX97" fmla="*/ 6065 w 10023"/>
              <a:gd name="connsiteY97" fmla="*/ 6919 h 10000"/>
              <a:gd name="connsiteX98" fmla="*/ 6028 w 10023"/>
              <a:gd name="connsiteY98" fmla="*/ 6919 h 10000"/>
              <a:gd name="connsiteX99" fmla="*/ 6007 w 10023"/>
              <a:gd name="connsiteY99" fmla="*/ 6801 h 10000"/>
              <a:gd name="connsiteX100" fmla="*/ 5987 w 10023"/>
              <a:gd name="connsiteY100" fmla="*/ 7155 h 10000"/>
              <a:gd name="connsiteX101" fmla="*/ 5975 w 10023"/>
              <a:gd name="connsiteY101" fmla="*/ 7273 h 10000"/>
              <a:gd name="connsiteX102" fmla="*/ 5950 w 10023"/>
              <a:gd name="connsiteY102" fmla="*/ 7273 h 10000"/>
              <a:gd name="connsiteX103" fmla="*/ 5950 w 10023"/>
              <a:gd name="connsiteY103" fmla="*/ 7352 h 10000"/>
              <a:gd name="connsiteX104" fmla="*/ 5922 w 10023"/>
              <a:gd name="connsiteY104" fmla="*/ 7155 h 10000"/>
              <a:gd name="connsiteX105" fmla="*/ 5872 w 10023"/>
              <a:gd name="connsiteY105" fmla="*/ 7273 h 10000"/>
              <a:gd name="connsiteX106" fmla="*/ 5840 w 10023"/>
              <a:gd name="connsiteY106" fmla="*/ 7155 h 10000"/>
              <a:gd name="connsiteX107" fmla="*/ 5799 w 10023"/>
              <a:gd name="connsiteY107" fmla="*/ 7077 h 10000"/>
              <a:gd name="connsiteX108" fmla="*/ 5738 w 10023"/>
              <a:gd name="connsiteY108" fmla="*/ 7155 h 10000"/>
              <a:gd name="connsiteX109" fmla="*/ 5705 w 10023"/>
              <a:gd name="connsiteY109" fmla="*/ 7077 h 10000"/>
              <a:gd name="connsiteX110" fmla="*/ 5672 w 10023"/>
              <a:gd name="connsiteY110" fmla="*/ 7077 h 10000"/>
              <a:gd name="connsiteX111" fmla="*/ 5645 w 10023"/>
              <a:gd name="connsiteY111" fmla="*/ 6997 h 10000"/>
              <a:gd name="connsiteX112" fmla="*/ 5640 w 10023"/>
              <a:gd name="connsiteY112" fmla="*/ 6997 h 10000"/>
              <a:gd name="connsiteX113" fmla="*/ 5583 w 10023"/>
              <a:gd name="connsiteY113" fmla="*/ 7077 h 10000"/>
              <a:gd name="connsiteX114" fmla="*/ 5550 w 10023"/>
              <a:gd name="connsiteY114" fmla="*/ 7116 h 10000"/>
              <a:gd name="connsiteX115" fmla="*/ 5530 w 10023"/>
              <a:gd name="connsiteY115" fmla="*/ 7155 h 10000"/>
              <a:gd name="connsiteX116" fmla="*/ 5485 w 10023"/>
              <a:gd name="connsiteY116" fmla="*/ 7391 h 10000"/>
              <a:gd name="connsiteX117" fmla="*/ 5452 w 10023"/>
              <a:gd name="connsiteY117" fmla="*/ 6094 h 10000"/>
              <a:gd name="connsiteX118" fmla="*/ 5411 w 10023"/>
              <a:gd name="connsiteY118" fmla="*/ 6762 h 10000"/>
              <a:gd name="connsiteX119" fmla="*/ 5395 w 10023"/>
              <a:gd name="connsiteY119" fmla="*/ 7273 h 10000"/>
              <a:gd name="connsiteX120" fmla="*/ 5362 w 10023"/>
              <a:gd name="connsiteY120" fmla="*/ 7430 h 10000"/>
              <a:gd name="connsiteX121" fmla="*/ 5354 w 10023"/>
              <a:gd name="connsiteY121" fmla="*/ 7508 h 10000"/>
              <a:gd name="connsiteX122" fmla="*/ 5350 w 10023"/>
              <a:gd name="connsiteY122" fmla="*/ 7116 h 10000"/>
              <a:gd name="connsiteX123" fmla="*/ 5105 w 10023"/>
              <a:gd name="connsiteY123" fmla="*/ 7391 h 10000"/>
              <a:gd name="connsiteX124" fmla="*/ 5056 w 10023"/>
              <a:gd name="connsiteY124" fmla="*/ 6487 h 10000"/>
              <a:gd name="connsiteX125" fmla="*/ 4769 w 10023"/>
              <a:gd name="connsiteY125" fmla="*/ 6684 h 10000"/>
              <a:gd name="connsiteX126" fmla="*/ 4650 w 10023"/>
              <a:gd name="connsiteY126" fmla="*/ 5662 h 10000"/>
              <a:gd name="connsiteX127" fmla="*/ 4548 w 10023"/>
              <a:gd name="connsiteY127" fmla="*/ 5859 h 10000"/>
              <a:gd name="connsiteX128" fmla="*/ 4409 w 10023"/>
              <a:gd name="connsiteY128" fmla="*/ 5151 h 10000"/>
              <a:gd name="connsiteX129" fmla="*/ 4377 w 10023"/>
              <a:gd name="connsiteY129" fmla="*/ 5583 h 10000"/>
              <a:gd name="connsiteX130" fmla="*/ 4283 w 10023"/>
              <a:gd name="connsiteY130" fmla="*/ 5386 h 10000"/>
              <a:gd name="connsiteX131" fmla="*/ 4218 w 10023"/>
              <a:gd name="connsiteY131" fmla="*/ 5662 h 10000"/>
              <a:gd name="connsiteX132" fmla="*/ 4038 w 10023"/>
              <a:gd name="connsiteY132" fmla="*/ 5583 h 10000"/>
              <a:gd name="connsiteX133" fmla="*/ 3923 w 10023"/>
              <a:gd name="connsiteY133" fmla="*/ 5662 h 10000"/>
              <a:gd name="connsiteX134" fmla="*/ 3915 w 10023"/>
              <a:gd name="connsiteY134" fmla="*/ 5544 h 10000"/>
              <a:gd name="connsiteX135" fmla="*/ 3858 w 10023"/>
              <a:gd name="connsiteY135" fmla="*/ 5701 h 10000"/>
              <a:gd name="connsiteX136" fmla="*/ 3731 w 10023"/>
              <a:gd name="connsiteY136" fmla="*/ 5151 h 10000"/>
              <a:gd name="connsiteX137" fmla="*/ 3604 w 10023"/>
              <a:gd name="connsiteY137" fmla="*/ 5583 h 10000"/>
              <a:gd name="connsiteX138" fmla="*/ 3437 w 10023"/>
              <a:gd name="connsiteY138" fmla="*/ 5583 h 10000"/>
              <a:gd name="connsiteX139" fmla="*/ 3236 w 10023"/>
              <a:gd name="connsiteY139" fmla="*/ 5583 h 10000"/>
              <a:gd name="connsiteX140" fmla="*/ 3131 w 10023"/>
              <a:gd name="connsiteY140" fmla="*/ 5662 h 10000"/>
              <a:gd name="connsiteX141" fmla="*/ 3025 w 10023"/>
              <a:gd name="connsiteY141" fmla="*/ 5859 h 10000"/>
              <a:gd name="connsiteX142" fmla="*/ 2857 w 10023"/>
              <a:gd name="connsiteY142" fmla="*/ 5583 h 10000"/>
              <a:gd name="connsiteX143" fmla="*/ 2698 w 10023"/>
              <a:gd name="connsiteY143" fmla="*/ 4954 h 10000"/>
              <a:gd name="connsiteX144" fmla="*/ 2665 w 10023"/>
              <a:gd name="connsiteY144" fmla="*/ 5386 h 10000"/>
              <a:gd name="connsiteX145" fmla="*/ 2473 w 10023"/>
              <a:gd name="connsiteY145" fmla="*/ 5151 h 10000"/>
              <a:gd name="connsiteX146" fmla="*/ 2444 w 10023"/>
              <a:gd name="connsiteY146" fmla="*/ 5073 h 10000"/>
              <a:gd name="connsiteX147" fmla="*/ 2375 w 10023"/>
              <a:gd name="connsiteY147" fmla="*/ 4600 h 10000"/>
              <a:gd name="connsiteX148" fmla="*/ 2318 w 10023"/>
              <a:gd name="connsiteY148" fmla="*/ 5386 h 10000"/>
              <a:gd name="connsiteX149" fmla="*/ 2211 w 10023"/>
              <a:gd name="connsiteY149" fmla="*/ 5269 h 10000"/>
              <a:gd name="connsiteX150" fmla="*/ 2085 w 10023"/>
              <a:gd name="connsiteY150" fmla="*/ 4639 h 10000"/>
              <a:gd name="connsiteX151" fmla="*/ 2040 w 10023"/>
              <a:gd name="connsiteY151" fmla="*/ 5190 h 10000"/>
              <a:gd name="connsiteX152" fmla="*/ 1982 w 10023"/>
              <a:gd name="connsiteY152" fmla="*/ 5269 h 10000"/>
              <a:gd name="connsiteX153" fmla="*/ 1991 w 10023"/>
              <a:gd name="connsiteY153" fmla="*/ 5504 h 10000"/>
              <a:gd name="connsiteX154" fmla="*/ 1958 w 10023"/>
              <a:gd name="connsiteY154" fmla="*/ 5504 h 10000"/>
              <a:gd name="connsiteX155" fmla="*/ 1958 w 10023"/>
              <a:gd name="connsiteY155" fmla="*/ 5426 h 10000"/>
              <a:gd name="connsiteX156" fmla="*/ 1913 w 10023"/>
              <a:gd name="connsiteY156" fmla="*/ 4718 h 10000"/>
              <a:gd name="connsiteX157" fmla="*/ 1893 w 10023"/>
              <a:gd name="connsiteY157" fmla="*/ 5977 h 10000"/>
              <a:gd name="connsiteX158" fmla="*/ 1889 w 10023"/>
              <a:gd name="connsiteY158" fmla="*/ 5859 h 10000"/>
              <a:gd name="connsiteX159" fmla="*/ 1877 w 10023"/>
              <a:gd name="connsiteY159" fmla="*/ 5859 h 10000"/>
              <a:gd name="connsiteX160" fmla="*/ 1873 w 10023"/>
              <a:gd name="connsiteY160" fmla="*/ 5977 h 10000"/>
              <a:gd name="connsiteX161" fmla="*/ 1861 w 10023"/>
              <a:gd name="connsiteY161" fmla="*/ 5859 h 10000"/>
              <a:gd name="connsiteX162" fmla="*/ 1828 w 10023"/>
              <a:gd name="connsiteY162" fmla="*/ 5977 h 10000"/>
              <a:gd name="connsiteX163" fmla="*/ 1791 w 10023"/>
              <a:gd name="connsiteY163" fmla="*/ 5504 h 10000"/>
              <a:gd name="connsiteX164" fmla="*/ 1746 w 10023"/>
              <a:gd name="connsiteY164" fmla="*/ 5701 h 10000"/>
              <a:gd name="connsiteX165" fmla="*/ 1734 w 10023"/>
              <a:gd name="connsiteY165" fmla="*/ 5622 h 10000"/>
              <a:gd name="connsiteX166" fmla="*/ 1701 w 10023"/>
              <a:gd name="connsiteY166" fmla="*/ 5426 h 10000"/>
              <a:gd name="connsiteX167" fmla="*/ 1677 w 10023"/>
              <a:gd name="connsiteY167" fmla="*/ 5504 h 10000"/>
              <a:gd name="connsiteX168" fmla="*/ 1669 w 10023"/>
              <a:gd name="connsiteY168" fmla="*/ 5426 h 10000"/>
              <a:gd name="connsiteX169" fmla="*/ 1660 w 10023"/>
              <a:gd name="connsiteY169" fmla="*/ 5348 h 10000"/>
              <a:gd name="connsiteX170" fmla="*/ 1624 w 10023"/>
              <a:gd name="connsiteY170" fmla="*/ 5348 h 10000"/>
              <a:gd name="connsiteX171" fmla="*/ 1583 w 10023"/>
              <a:gd name="connsiteY171" fmla="*/ 5190 h 10000"/>
              <a:gd name="connsiteX172" fmla="*/ 1579 w 10023"/>
              <a:gd name="connsiteY172" fmla="*/ 5073 h 10000"/>
              <a:gd name="connsiteX173" fmla="*/ 1570 w 10023"/>
              <a:gd name="connsiteY173" fmla="*/ 5073 h 10000"/>
              <a:gd name="connsiteX174" fmla="*/ 1517 w 10023"/>
              <a:gd name="connsiteY174" fmla="*/ 4718 h 10000"/>
              <a:gd name="connsiteX175" fmla="*/ 1489 w 10023"/>
              <a:gd name="connsiteY175" fmla="*/ 4561 h 10000"/>
              <a:gd name="connsiteX176" fmla="*/ 1472 w 10023"/>
              <a:gd name="connsiteY176" fmla="*/ 4207 h 10000"/>
              <a:gd name="connsiteX177" fmla="*/ 1448 w 10023"/>
              <a:gd name="connsiteY177" fmla="*/ 4285 h 10000"/>
              <a:gd name="connsiteX178" fmla="*/ 1431 w 10023"/>
              <a:gd name="connsiteY178" fmla="*/ 4403 h 10000"/>
              <a:gd name="connsiteX179" fmla="*/ 1395 w 10023"/>
              <a:gd name="connsiteY179" fmla="*/ 4403 h 10000"/>
              <a:gd name="connsiteX180" fmla="*/ 1366 w 10023"/>
              <a:gd name="connsiteY180" fmla="*/ 4481 h 10000"/>
              <a:gd name="connsiteX181" fmla="*/ 1366 w 10023"/>
              <a:gd name="connsiteY181" fmla="*/ 4521 h 10000"/>
              <a:gd name="connsiteX182" fmla="*/ 1354 w 10023"/>
              <a:gd name="connsiteY182" fmla="*/ 4481 h 10000"/>
              <a:gd name="connsiteX183" fmla="*/ 1342 w 10023"/>
              <a:gd name="connsiteY183" fmla="*/ 4128 h 10000"/>
              <a:gd name="connsiteX184" fmla="*/ 1337 w 10023"/>
              <a:gd name="connsiteY184" fmla="*/ 4128 h 10000"/>
              <a:gd name="connsiteX185" fmla="*/ 1297 w 10023"/>
              <a:gd name="connsiteY185" fmla="*/ 3696 h 10000"/>
              <a:gd name="connsiteX186" fmla="*/ 1288 w 10023"/>
              <a:gd name="connsiteY186" fmla="*/ 3696 h 10000"/>
              <a:gd name="connsiteX187" fmla="*/ 1280 w 10023"/>
              <a:gd name="connsiteY187" fmla="*/ 3499 h 10000"/>
              <a:gd name="connsiteX188" fmla="*/ 1280 w 10023"/>
              <a:gd name="connsiteY188" fmla="*/ 3343 h 10000"/>
              <a:gd name="connsiteX189" fmla="*/ 1264 w 10023"/>
              <a:gd name="connsiteY189" fmla="*/ 3185 h 10000"/>
              <a:gd name="connsiteX190" fmla="*/ 1260 w 10023"/>
              <a:gd name="connsiteY190" fmla="*/ 2988 h 10000"/>
              <a:gd name="connsiteX191" fmla="*/ 1247 w 10023"/>
              <a:gd name="connsiteY191" fmla="*/ 2832 h 10000"/>
              <a:gd name="connsiteX192" fmla="*/ 1235 w 10023"/>
              <a:gd name="connsiteY192" fmla="*/ 2714 h 10000"/>
              <a:gd name="connsiteX193" fmla="*/ 1182 w 10023"/>
              <a:gd name="connsiteY193" fmla="*/ 2988 h 10000"/>
              <a:gd name="connsiteX194" fmla="*/ 1113 w 10023"/>
              <a:gd name="connsiteY194" fmla="*/ 3067 h 10000"/>
              <a:gd name="connsiteX195" fmla="*/ 1104 w 10023"/>
              <a:gd name="connsiteY195" fmla="*/ 2988 h 10000"/>
              <a:gd name="connsiteX196" fmla="*/ 1068 w 10023"/>
              <a:gd name="connsiteY196" fmla="*/ 2910 h 10000"/>
              <a:gd name="connsiteX197" fmla="*/ 1064 w 10023"/>
              <a:gd name="connsiteY197" fmla="*/ 2832 h 10000"/>
              <a:gd name="connsiteX198" fmla="*/ 1051 w 10023"/>
              <a:gd name="connsiteY198" fmla="*/ 2832 h 10000"/>
              <a:gd name="connsiteX199" fmla="*/ 1051 w 10023"/>
              <a:gd name="connsiteY199" fmla="*/ 2714 h 10000"/>
              <a:gd name="connsiteX200" fmla="*/ 1047 w 10023"/>
              <a:gd name="connsiteY200" fmla="*/ 2714 h 10000"/>
              <a:gd name="connsiteX201" fmla="*/ 1047 w 10023"/>
              <a:gd name="connsiteY201" fmla="*/ 2635 h 10000"/>
              <a:gd name="connsiteX202" fmla="*/ 1035 w 10023"/>
              <a:gd name="connsiteY202" fmla="*/ 2635 h 10000"/>
              <a:gd name="connsiteX203" fmla="*/ 1035 w 10023"/>
              <a:gd name="connsiteY203" fmla="*/ 2556 h 10000"/>
              <a:gd name="connsiteX204" fmla="*/ 1031 w 10023"/>
              <a:gd name="connsiteY204" fmla="*/ 2556 h 10000"/>
              <a:gd name="connsiteX205" fmla="*/ 1031 w 10023"/>
              <a:gd name="connsiteY205" fmla="*/ 2477 h 10000"/>
              <a:gd name="connsiteX206" fmla="*/ 1019 w 10023"/>
              <a:gd name="connsiteY206" fmla="*/ 2477 h 10000"/>
              <a:gd name="connsiteX207" fmla="*/ 1014 w 10023"/>
              <a:gd name="connsiteY207" fmla="*/ 2399 h 10000"/>
              <a:gd name="connsiteX208" fmla="*/ 990 w 10023"/>
              <a:gd name="connsiteY208" fmla="*/ 2281 h 10000"/>
              <a:gd name="connsiteX209" fmla="*/ 986 w 10023"/>
              <a:gd name="connsiteY209" fmla="*/ 2203 h 10000"/>
              <a:gd name="connsiteX210" fmla="*/ 953 w 10023"/>
              <a:gd name="connsiteY210" fmla="*/ 1928 h 10000"/>
              <a:gd name="connsiteX211" fmla="*/ 929 w 10023"/>
              <a:gd name="connsiteY211" fmla="*/ 1849 h 10000"/>
              <a:gd name="connsiteX212" fmla="*/ 925 w 10023"/>
              <a:gd name="connsiteY212" fmla="*/ 1770 h 10000"/>
              <a:gd name="connsiteX213" fmla="*/ 908 w 10023"/>
              <a:gd name="connsiteY213" fmla="*/ 1692 h 10000"/>
              <a:gd name="connsiteX214" fmla="*/ 896 w 10023"/>
              <a:gd name="connsiteY214" fmla="*/ 1613 h 10000"/>
              <a:gd name="connsiteX215" fmla="*/ 884 w 10023"/>
              <a:gd name="connsiteY215" fmla="*/ 1613 h 10000"/>
              <a:gd name="connsiteX216" fmla="*/ 880 w 10023"/>
              <a:gd name="connsiteY216" fmla="*/ 1495 h 10000"/>
              <a:gd name="connsiteX217" fmla="*/ 830 w 10023"/>
              <a:gd name="connsiteY217" fmla="*/ 1338 h 10000"/>
              <a:gd name="connsiteX218" fmla="*/ 822 w 10023"/>
              <a:gd name="connsiteY218" fmla="*/ 1259 h 10000"/>
              <a:gd name="connsiteX219" fmla="*/ 818 w 10023"/>
              <a:gd name="connsiteY219" fmla="*/ 1259 h 10000"/>
              <a:gd name="connsiteX220" fmla="*/ 798 w 10023"/>
              <a:gd name="connsiteY220" fmla="*/ 1063 h 10000"/>
              <a:gd name="connsiteX221" fmla="*/ 736 w 10023"/>
              <a:gd name="connsiteY221" fmla="*/ 984 h 10000"/>
              <a:gd name="connsiteX222" fmla="*/ 708 w 10023"/>
              <a:gd name="connsiteY222" fmla="*/ 827 h 10000"/>
              <a:gd name="connsiteX223" fmla="*/ 700 w 10023"/>
              <a:gd name="connsiteY223" fmla="*/ 709 h 10000"/>
              <a:gd name="connsiteX224" fmla="*/ 675 w 10023"/>
              <a:gd name="connsiteY224" fmla="*/ 709 h 10000"/>
              <a:gd name="connsiteX225" fmla="*/ 615 w 10023"/>
              <a:gd name="connsiteY225" fmla="*/ 631 h 10000"/>
              <a:gd name="connsiteX226" fmla="*/ 586 w 10023"/>
              <a:gd name="connsiteY226" fmla="*/ 355 h 10000"/>
              <a:gd name="connsiteX227" fmla="*/ 562 w 10023"/>
              <a:gd name="connsiteY227" fmla="*/ 41 h 10000"/>
              <a:gd name="connsiteX228" fmla="*/ 451 w 10023"/>
              <a:gd name="connsiteY228" fmla="*/ 120 h 10000"/>
              <a:gd name="connsiteX229" fmla="*/ 431 w 10023"/>
              <a:gd name="connsiteY229" fmla="*/ 355 h 10000"/>
              <a:gd name="connsiteX230" fmla="*/ 402 w 10023"/>
              <a:gd name="connsiteY230" fmla="*/ 355 h 10000"/>
              <a:gd name="connsiteX231" fmla="*/ 370 w 10023"/>
              <a:gd name="connsiteY231" fmla="*/ 552 h 10000"/>
              <a:gd name="connsiteX232" fmla="*/ 349 w 10023"/>
              <a:gd name="connsiteY232" fmla="*/ 473 h 10000"/>
              <a:gd name="connsiteX233" fmla="*/ 296 w 10023"/>
              <a:gd name="connsiteY233" fmla="*/ 473 h 10000"/>
              <a:gd name="connsiteX234" fmla="*/ 280 w 10023"/>
              <a:gd name="connsiteY234" fmla="*/ 473 h 10000"/>
              <a:gd name="connsiteX235" fmla="*/ 267 w 10023"/>
              <a:gd name="connsiteY235" fmla="*/ 355 h 10000"/>
              <a:gd name="connsiteX236" fmla="*/ 255 w 10023"/>
              <a:gd name="connsiteY236" fmla="*/ 473 h 10000"/>
              <a:gd name="connsiteX237" fmla="*/ 251 w 10023"/>
              <a:gd name="connsiteY237" fmla="*/ 277 h 10000"/>
              <a:gd name="connsiteX238" fmla="*/ 239 w 10023"/>
              <a:gd name="connsiteY238" fmla="*/ 277 h 10000"/>
              <a:gd name="connsiteX239" fmla="*/ 235 w 10023"/>
              <a:gd name="connsiteY239" fmla="*/ 198 h 10000"/>
              <a:gd name="connsiteX240" fmla="*/ 222 w 10023"/>
              <a:gd name="connsiteY240" fmla="*/ 198 h 10000"/>
              <a:gd name="connsiteX241" fmla="*/ 79 w 10023"/>
              <a:gd name="connsiteY241" fmla="*/ 198 h 10000"/>
              <a:gd name="connsiteX242" fmla="*/ 71 w 10023"/>
              <a:gd name="connsiteY242" fmla="*/ 198 h 10000"/>
              <a:gd name="connsiteX243" fmla="*/ 63 w 10023"/>
              <a:gd name="connsiteY243" fmla="*/ 277 h 10000"/>
              <a:gd name="connsiteX244" fmla="*/ 73 w 10023"/>
              <a:gd name="connsiteY244" fmla="*/ 277 h 10000"/>
              <a:gd name="connsiteX245" fmla="*/ 2 w 10023"/>
              <a:gd name="connsiteY245" fmla="*/ 284 h 10000"/>
              <a:gd name="connsiteX246" fmla="*/ 11 w 10023"/>
              <a:gd name="connsiteY246" fmla="*/ 5116 h 10000"/>
              <a:gd name="connsiteX247" fmla="*/ 141 w 10023"/>
              <a:gd name="connsiteY247" fmla="*/ 4992 h 10000"/>
              <a:gd name="connsiteX248" fmla="*/ 206 w 10023"/>
              <a:gd name="connsiteY248" fmla="*/ 4914 h 10000"/>
              <a:gd name="connsiteX249" fmla="*/ 312 w 10023"/>
              <a:gd name="connsiteY249" fmla="*/ 4718 h 10000"/>
              <a:gd name="connsiteX250" fmla="*/ 468 w 10023"/>
              <a:gd name="connsiteY250" fmla="*/ 5230 h 10000"/>
              <a:gd name="connsiteX251" fmla="*/ 545 w 10023"/>
              <a:gd name="connsiteY251" fmla="*/ 6290 h 10000"/>
              <a:gd name="connsiteX252" fmla="*/ 753 w 10023"/>
              <a:gd name="connsiteY252" fmla="*/ 6448 h 10000"/>
              <a:gd name="connsiteX253" fmla="*/ 830 w 10023"/>
              <a:gd name="connsiteY253" fmla="*/ 6762 h 10000"/>
              <a:gd name="connsiteX254" fmla="*/ 941 w 10023"/>
              <a:gd name="connsiteY254" fmla="*/ 7352 h 10000"/>
              <a:gd name="connsiteX255" fmla="*/ 1068 w 10023"/>
              <a:gd name="connsiteY255" fmla="*/ 6762 h 10000"/>
              <a:gd name="connsiteX256" fmla="*/ 1178 w 10023"/>
              <a:gd name="connsiteY256" fmla="*/ 7037 h 10000"/>
              <a:gd name="connsiteX257" fmla="*/ 1305 w 10023"/>
              <a:gd name="connsiteY257" fmla="*/ 7194 h 10000"/>
              <a:gd name="connsiteX258" fmla="*/ 1497 w 10023"/>
              <a:gd name="connsiteY258" fmla="*/ 6880 h 10000"/>
              <a:gd name="connsiteX259" fmla="*/ 1562 w 10023"/>
              <a:gd name="connsiteY259" fmla="*/ 7745 h 10000"/>
              <a:gd name="connsiteX260" fmla="*/ 1640 w 10023"/>
              <a:gd name="connsiteY260" fmla="*/ 8137 h 10000"/>
              <a:gd name="connsiteX261" fmla="*/ 1705 w 10023"/>
              <a:gd name="connsiteY261" fmla="*/ 7863 h 10000"/>
              <a:gd name="connsiteX262" fmla="*/ 1775 w 10023"/>
              <a:gd name="connsiteY262" fmla="*/ 8019 h 10000"/>
              <a:gd name="connsiteX263" fmla="*/ 1909 w 10023"/>
              <a:gd name="connsiteY263" fmla="*/ 7626 h 10000"/>
              <a:gd name="connsiteX264" fmla="*/ 2019 w 10023"/>
              <a:gd name="connsiteY264" fmla="*/ 6880 h 10000"/>
              <a:gd name="connsiteX265" fmla="*/ 2072 w 10023"/>
              <a:gd name="connsiteY265" fmla="*/ 7430 h 10000"/>
              <a:gd name="connsiteX266" fmla="*/ 2187 w 10023"/>
              <a:gd name="connsiteY266" fmla="*/ 6723 h 10000"/>
              <a:gd name="connsiteX267" fmla="*/ 2199 w 10023"/>
              <a:gd name="connsiteY267" fmla="*/ 6841 h 10000"/>
              <a:gd name="connsiteX268" fmla="*/ 2314 w 10023"/>
              <a:gd name="connsiteY268" fmla="*/ 7548 h 10000"/>
              <a:gd name="connsiteX269" fmla="*/ 2387 w 10023"/>
              <a:gd name="connsiteY269" fmla="*/ 8295 h 10000"/>
              <a:gd name="connsiteX270" fmla="*/ 2428 w 10023"/>
              <a:gd name="connsiteY270" fmla="*/ 8727 h 10000"/>
              <a:gd name="connsiteX271" fmla="*/ 2453 w 10023"/>
              <a:gd name="connsiteY271" fmla="*/ 8884 h 10000"/>
              <a:gd name="connsiteX272" fmla="*/ 2473 w 10023"/>
              <a:gd name="connsiteY272" fmla="*/ 9081 h 10000"/>
              <a:gd name="connsiteX273" fmla="*/ 2547 w 10023"/>
              <a:gd name="connsiteY273" fmla="*/ 8963 h 10000"/>
              <a:gd name="connsiteX274" fmla="*/ 2559 w 10023"/>
              <a:gd name="connsiteY274" fmla="*/ 8766 h 10000"/>
              <a:gd name="connsiteX275" fmla="*/ 2583 w 10023"/>
              <a:gd name="connsiteY275" fmla="*/ 9041 h 10000"/>
              <a:gd name="connsiteX276" fmla="*/ 2616 w 10023"/>
              <a:gd name="connsiteY276" fmla="*/ 8963 h 10000"/>
              <a:gd name="connsiteX277" fmla="*/ 2632 w 10023"/>
              <a:gd name="connsiteY277" fmla="*/ 8688 h 10000"/>
              <a:gd name="connsiteX278" fmla="*/ 2665 w 10023"/>
              <a:gd name="connsiteY278" fmla="*/ 8963 h 10000"/>
              <a:gd name="connsiteX279" fmla="*/ 2677 w 10023"/>
              <a:gd name="connsiteY279" fmla="*/ 9120 h 10000"/>
              <a:gd name="connsiteX280" fmla="*/ 2690 w 10023"/>
              <a:gd name="connsiteY280" fmla="*/ 8963 h 10000"/>
              <a:gd name="connsiteX281" fmla="*/ 2735 w 10023"/>
              <a:gd name="connsiteY281" fmla="*/ 9041 h 10000"/>
              <a:gd name="connsiteX282" fmla="*/ 2739 w 10023"/>
              <a:gd name="connsiteY282" fmla="*/ 8963 h 10000"/>
              <a:gd name="connsiteX283" fmla="*/ 2767 w 10023"/>
              <a:gd name="connsiteY283" fmla="*/ 9120 h 10000"/>
              <a:gd name="connsiteX284" fmla="*/ 2837 w 10023"/>
              <a:gd name="connsiteY284" fmla="*/ 8845 h 10000"/>
              <a:gd name="connsiteX285" fmla="*/ 2849 w 10023"/>
              <a:gd name="connsiteY285" fmla="*/ 8688 h 10000"/>
              <a:gd name="connsiteX286" fmla="*/ 2861 w 10023"/>
              <a:gd name="connsiteY286" fmla="*/ 8688 h 10000"/>
              <a:gd name="connsiteX287" fmla="*/ 2890 w 10023"/>
              <a:gd name="connsiteY287" fmla="*/ 8530 h 10000"/>
              <a:gd name="connsiteX288" fmla="*/ 2906 w 10023"/>
              <a:gd name="connsiteY288" fmla="*/ 8530 h 10000"/>
              <a:gd name="connsiteX289" fmla="*/ 2951 w 10023"/>
              <a:gd name="connsiteY289" fmla="*/ 8412 h 10000"/>
              <a:gd name="connsiteX290" fmla="*/ 2968 w 10023"/>
              <a:gd name="connsiteY290" fmla="*/ 8334 h 10000"/>
              <a:gd name="connsiteX291" fmla="*/ 3000 w 10023"/>
              <a:gd name="connsiteY291" fmla="*/ 8059 h 10000"/>
              <a:gd name="connsiteX292" fmla="*/ 3017 w 10023"/>
              <a:gd name="connsiteY292" fmla="*/ 8059 h 10000"/>
              <a:gd name="connsiteX293" fmla="*/ 3049 w 10023"/>
              <a:gd name="connsiteY293" fmla="*/ 8059 h 10000"/>
              <a:gd name="connsiteX294" fmla="*/ 3074 w 10023"/>
              <a:gd name="connsiteY294" fmla="*/ 8177 h 10000"/>
              <a:gd name="connsiteX295" fmla="*/ 3107 w 10023"/>
              <a:gd name="connsiteY295" fmla="*/ 8177 h 10000"/>
              <a:gd name="connsiteX296" fmla="*/ 3135 w 10023"/>
              <a:gd name="connsiteY296" fmla="*/ 8255 h 10000"/>
              <a:gd name="connsiteX297" fmla="*/ 3208 w 10023"/>
              <a:gd name="connsiteY297" fmla="*/ 8059 h 10000"/>
              <a:gd name="connsiteX298" fmla="*/ 3241 w 10023"/>
              <a:gd name="connsiteY298" fmla="*/ 8177 h 10000"/>
              <a:gd name="connsiteX299" fmla="*/ 3269 w 10023"/>
              <a:gd name="connsiteY299" fmla="*/ 7823 h 10000"/>
              <a:gd name="connsiteX300" fmla="*/ 3335 w 10023"/>
              <a:gd name="connsiteY300" fmla="*/ 8255 h 10000"/>
              <a:gd name="connsiteX301" fmla="*/ 3335 w 10023"/>
              <a:gd name="connsiteY301" fmla="*/ 8177 h 10000"/>
              <a:gd name="connsiteX302" fmla="*/ 3331 w 10023"/>
              <a:gd name="connsiteY302" fmla="*/ 8059 h 10000"/>
              <a:gd name="connsiteX303" fmla="*/ 3380 w 10023"/>
              <a:gd name="connsiteY303" fmla="*/ 7901 h 10000"/>
              <a:gd name="connsiteX304" fmla="*/ 3384 w 10023"/>
              <a:gd name="connsiteY304" fmla="*/ 7981 h 10000"/>
              <a:gd name="connsiteX305" fmla="*/ 3400 w 10023"/>
              <a:gd name="connsiteY305" fmla="*/ 7745 h 10000"/>
              <a:gd name="connsiteX306" fmla="*/ 3482 w 10023"/>
              <a:gd name="connsiteY306" fmla="*/ 8098 h 10000"/>
              <a:gd name="connsiteX307" fmla="*/ 3494 w 10023"/>
              <a:gd name="connsiteY307" fmla="*/ 9081 h 10000"/>
              <a:gd name="connsiteX308" fmla="*/ 3539 w 10023"/>
              <a:gd name="connsiteY308" fmla="*/ 8530 h 10000"/>
              <a:gd name="connsiteX309" fmla="*/ 3658 w 10023"/>
              <a:gd name="connsiteY309" fmla="*/ 8805 h 10000"/>
              <a:gd name="connsiteX310" fmla="*/ 3735 w 10023"/>
              <a:gd name="connsiteY310" fmla="*/ 8648 h 10000"/>
              <a:gd name="connsiteX311" fmla="*/ 3752 w 10023"/>
              <a:gd name="connsiteY311" fmla="*/ 8530 h 10000"/>
              <a:gd name="connsiteX312" fmla="*/ 3764 w 10023"/>
              <a:gd name="connsiteY312" fmla="*/ 8530 h 10000"/>
              <a:gd name="connsiteX313" fmla="*/ 3768 w 10023"/>
              <a:gd name="connsiteY313" fmla="*/ 8648 h 10000"/>
              <a:gd name="connsiteX314" fmla="*/ 3784 w 10023"/>
              <a:gd name="connsiteY314" fmla="*/ 8530 h 10000"/>
              <a:gd name="connsiteX315" fmla="*/ 3784 w 10023"/>
              <a:gd name="connsiteY315" fmla="*/ 8648 h 10000"/>
              <a:gd name="connsiteX316" fmla="*/ 3825 w 10023"/>
              <a:gd name="connsiteY316" fmla="*/ 8648 h 10000"/>
              <a:gd name="connsiteX317" fmla="*/ 3846 w 10023"/>
              <a:gd name="connsiteY317" fmla="*/ 8805 h 10000"/>
              <a:gd name="connsiteX318" fmla="*/ 3858 w 10023"/>
              <a:gd name="connsiteY318" fmla="*/ 8648 h 10000"/>
              <a:gd name="connsiteX319" fmla="*/ 3874 w 10023"/>
              <a:gd name="connsiteY319" fmla="*/ 9003 h 10000"/>
              <a:gd name="connsiteX320" fmla="*/ 3878 w 10023"/>
              <a:gd name="connsiteY320" fmla="*/ 9003 h 10000"/>
              <a:gd name="connsiteX321" fmla="*/ 3891 w 10023"/>
              <a:gd name="connsiteY321" fmla="*/ 8884 h 10000"/>
              <a:gd name="connsiteX322" fmla="*/ 3907 w 10023"/>
              <a:gd name="connsiteY322" fmla="*/ 9003 h 10000"/>
              <a:gd name="connsiteX323" fmla="*/ 3919 w 10023"/>
              <a:gd name="connsiteY323" fmla="*/ 8884 h 10000"/>
              <a:gd name="connsiteX324" fmla="*/ 3919 w 10023"/>
              <a:gd name="connsiteY324" fmla="*/ 9003 h 10000"/>
              <a:gd name="connsiteX325" fmla="*/ 3981 w 10023"/>
              <a:gd name="connsiteY325" fmla="*/ 9003 h 10000"/>
              <a:gd name="connsiteX326" fmla="*/ 3997 w 10023"/>
              <a:gd name="connsiteY326" fmla="*/ 9159 h 10000"/>
              <a:gd name="connsiteX327" fmla="*/ 4013 w 10023"/>
              <a:gd name="connsiteY327" fmla="*/ 9081 h 10000"/>
              <a:gd name="connsiteX328" fmla="*/ 4071 w 10023"/>
              <a:gd name="connsiteY328" fmla="*/ 9003 h 10000"/>
              <a:gd name="connsiteX329" fmla="*/ 4091 w 10023"/>
              <a:gd name="connsiteY329" fmla="*/ 8884 h 10000"/>
              <a:gd name="connsiteX330" fmla="*/ 4099 w 10023"/>
              <a:gd name="connsiteY330" fmla="*/ 9003 h 10000"/>
              <a:gd name="connsiteX331" fmla="*/ 4107 w 10023"/>
              <a:gd name="connsiteY331" fmla="*/ 9003 h 10000"/>
              <a:gd name="connsiteX332" fmla="*/ 4124 w 10023"/>
              <a:gd name="connsiteY332" fmla="*/ 9081 h 10000"/>
              <a:gd name="connsiteX333" fmla="*/ 4148 w 10023"/>
              <a:gd name="connsiteY333" fmla="*/ 8884 h 10000"/>
              <a:gd name="connsiteX334" fmla="*/ 4165 w 10023"/>
              <a:gd name="connsiteY334" fmla="*/ 9081 h 10000"/>
              <a:gd name="connsiteX335" fmla="*/ 4177 w 10023"/>
              <a:gd name="connsiteY335" fmla="*/ 8805 h 10000"/>
              <a:gd name="connsiteX336" fmla="*/ 4181 w 10023"/>
              <a:gd name="connsiteY336" fmla="*/ 8727 h 10000"/>
              <a:gd name="connsiteX337" fmla="*/ 4189 w 10023"/>
              <a:gd name="connsiteY337" fmla="*/ 8570 h 10000"/>
              <a:gd name="connsiteX338" fmla="*/ 4210 w 10023"/>
              <a:gd name="connsiteY338" fmla="*/ 8727 h 10000"/>
              <a:gd name="connsiteX339" fmla="*/ 4234 w 10023"/>
              <a:gd name="connsiteY339" fmla="*/ 9081 h 10000"/>
              <a:gd name="connsiteX340" fmla="*/ 4304 w 10023"/>
              <a:gd name="connsiteY340" fmla="*/ 9003 h 10000"/>
              <a:gd name="connsiteX341" fmla="*/ 4353 w 10023"/>
              <a:gd name="connsiteY341" fmla="*/ 8570 h 10000"/>
              <a:gd name="connsiteX342" fmla="*/ 4409 w 10023"/>
              <a:gd name="connsiteY342" fmla="*/ 9081 h 10000"/>
              <a:gd name="connsiteX343" fmla="*/ 4589 w 10023"/>
              <a:gd name="connsiteY343" fmla="*/ 8766 h 10000"/>
              <a:gd name="connsiteX344" fmla="*/ 4691 w 10023"/>
              <a:gd name="connsiteY344" fmla="*/ 9985 h 10000"/>
              <a:gd name="connsiteX345" fmla="*/ 4769 w 10023"/>
              <a:gd name="connsiteY345" fmla="*/ 9749 h 10000"/>
              <a:gd name="connsiteX346" fmla="*/ 4801 w 10023"/>
              <a:gd name="connsiteY346" fmla="*/ 9749 h 10000"/>
              <a:gd name="connsiteX347" fmla="*/ 4899 w 10023"/>
              <a:gd name="connsiteY347" fmla="*/ 9749 h 10000"/>
              <a:gd name="connsiteX348" fmla="*/ 4953 w 10023"/>
              <a:gd name="connsiteY348" fmla="*/ 9749 h 10000"/>
              <a:gd name="connsiteX349" fmla="*/ 4993 w 10023"/>
              <a:gd name="connsiteY349" fmla="*/ 9199 h 10000"/>
              <a:gd name="connsiteX350" fmla="*/ 5002 w 10023"/>
              <a:gd name="connsiteY350" fmla="*/ 9159 h 10000"/>
              <a:gd name="connsiteX351" fmla="*/ 5048 w 10023"/>
              <a:gd name="connsiteY351" fmla="*/ 9749 h 10000"/>
              <a:gd name="connsiteX352" fmla="*/ 5174 w 10023"/>
              <a:gd name="connsiteY352" fmla="*/ 9512 h 10000"/>
              <a:gd name="connsiteX353" fmla="*/ 5199 w 10023"/>
              <a:gd name="connsiteY353" fmla="*/ 9749 h 10000"/>
              <a:gd name="connsiteX354" fmla="*/ 5248 w 10023"/>
              <a:gd name="connsiteY354" fmla="*/ 9159 h 10000"/>
              <a:gd name="connsiteX355" fmla="*/ 5252 w 10023"/>
              <a:gd name="connsiteY355" fmla="*/ 9120 h 10000"/>
              <a:gd name="connsiteX356" fmla="*/ 5289 w 10023"/>
              <a:gd name="connsiteY356" fmla="*/ 9592 h 10000"/>
              <a:gd name="connsiteX357" fmla="*/ 5362 w 10023"/>
              <a:gd name="connsiteY357" fmla="*/ 9277 h 10000"/>
              <a:gd name="connsiteX358" fmla="*/ 5424 w 10023"/>
              <a:gd name="connsiteY358" fmla="*/ 9670 h 10000"/>
              <a:gd name="connsiteX359" fmla="*/ 5387 w 10023"/>
              <a:gd name="connsiteY359" fmla="*/ 9081 h 10000"/>
              <a:gd name="connsiteX360" fmla="*/ 5493 w 10023"/>
              <a:gd name="connsiteY360" fmla="*/ 8963 h 10000"/>
              <a:gd name="connsiteX361" fmla="*/ 5522 w 10023"/>
              <a:gd name="connsiteY361" fmla="*/ 8648 h 10000"/>
              <a:gd name="connsiteX362" fmla="*/ 5546 w 10023"/>
              <a:gd name="connsiteY362" fmla="*/ 8570 h 10000"/>
              <a:gd name="connsiteX363" fmla="*/ 5559 w 10023"/>
              <a:gd name="connsiteY363" fmla="*/ 8530 h 10000"/>
              <a:gd name="connsiteX364" fmla="*/ 5583 w 10023"/>
              <a:gd name="connsiteY364" fmla="*/ 8492 h 10000"/>
              <a:gd name="connsiteX365" fmla="*/ 5595 w 10023"/>
              <a:gd name="connsiteY365" fmla="*/ 8530 h 10000"/>
              <a:gd name="connsiteX366" fmla="*/ 5608 w 10023"/>
              <a:gd name="connsiteY366" fmla="*/ 8648 h 10000"/>
              <a:gd name="connsiteX367" fmla="*/ 5608 w 10023"/>
              <a:gd name="connsiteY367" fmla="*/ 8570 h 10000"/>
              <a:gd name="connsiteX368" fmla="*/ 5652 w 10023"/>
              <a:gd name="connsiteY368" fmla="*/ 8766 h 10000"/>
              <a:gd name="connsiteX369" fmla="*/ 5746 w 10023"/>
              <a:gd name="connsiteY369" fmla="*/ 9434 h 10000"/>
              <a:gd name="connsiteX370" fmla="*/ 5754 w 10023"/>
              <a:gd name="connsiteY370" fmla="*/ 8845 h 10000"/>
              <a:gd name="connsiteX371" fmla="*/ 5783 w 10023"/>
              <a:gd name="connsiteY371" fmla="*/ 8766 h 10000"/>
              <a:gd name="connsiteX372" fmla="*/ 5791 w 10023"/>
              <a:gd name="connsiteY372" fmla="*/ 8216 h 10000"/>
              <a:gd name="connsiteX373" fmla="*/ 5807 w 10023"/>
              <a:gd name="connsiteY373" fmla="*/ 8374 h 10000"/>
              <a:gd name="connsiteX374" fmla="*/ 5836 w 10023"/>
              <a:gd name="connsiteY374" fmla="*/ 8295 h 10000"/>
              <a:gd name="connsiteX375" fmla="*/ 5922 w 10023"/>
              <a:gd name="connsiteY375" fmla="*/ 8374 h 10000"/>
              <a:gd name="connsiteX376" fmla="*/ 5934 w 10023"/>
              <a:gd name="connsiteY376" fmla="*/ 8648 h 10000"/>
              <a:gd name="connsiteX377" fmla="*/ 5995 w 10023"/>
              <a:gd name="connsiteY377" fmla="*/ 8923 h 10000"/>
              <a:gd name="connsiteX378" fmla="*/ 6011 w 10023"/>
              <a:gd name="connsiteY378" fmla="*/ 8923 h 10000"/>
              <a:gd name="connsiteX379" fmla="*/ 6048 w 10023"/>
              <a:gd name="connsiteY379" fmla="*/ 9081 h 10000"/>
              <a:gd name="connsiteX380" fmla="*/ 6081 w 10023"/>
              <a:gd name="connsiteY380" fmla="*/ 9081 h 10000"/>
              <a:gd name="connsiteX381" fmla="*/ 6114 w 10023"/>
              <a:gd name="connsiteY381" fmla="*/ 9159 h 10000"/>
              <a:gd name="connsiteX382" fmla="*/ 6134 w 10023"/>
              <a:gd name="connsiteY382" fmla="*/ 9277 h 10000"/>
              <a:gd name="connsiteX383" fmla="*/ 6232 w 10023"/>
              <a:gd name="connsiteY383" fmla="*/ 9003 h 10000"/>
              <a:gd name="connsiteX384" fmla="*/ 6253 w 10023"/>
              <a:gd name="connsiteY384" fmla="*/ 8648 h 10000"/>
              <a:gd name="connsiteX385" fmla="*/ 6285 w 10023"/>
              <a:gd name="connsiteY385" fmla="*/ 8805 h 10000"/>
              <a:gd name="connsiteX386" fmla="*/ 6302 w 10023"/>
              <a:gd name="connsiteY386" fmla="*/ 8923 h 10000"/>
              <a:gd name="connsiteX387" fmla="*/ 6314 w 10023"/>
              <a:gd name="connsiteY387" fmla="*/ 8805 h 10000"/>
              <a:gd name="connsiteX388" fmla="*/ 6347 w 10023"/>
              <a:gd name="connsiteY388" fmla="*/ 8923 h 10000"/>
              <a:gd name="connsiteX389" fmla="*/ 6371 w 10023"/>
              <a:gd name="connsiteY389" fmla="*/ 9081 h 10000"/>
              <a:gd name="connsiteX390" fmla="*/ 6379 w 10023"/>
              <a:gd name="connsiteY390" fmla="*/ 9003 h 10000"/>
              <a:gd name="connsiteX391" fmla="*/ 6408 w 10023"/>
              <a:gd name="connsiteY391" fmla="*/ 9356 h 10000"/>
              <a:gd name="connsiteX392" fmla="*/ 6449 w 10023"/>
              <a:gd name="connsiteY392" fmla="*/ 9159 h 10000"/>
              <a:gd name="connsiteX393" fmla="*/ 6498 w 10023"/>
              <a:gd name="connsiteY393" fmla="*/ 9277 h 10000"/>
              <a:gd name="connsiteX394" fmla="*/ 6584 w 10023"/>
              <a:gd name="connsiteY394" fmla="*/ 8727 h 10000"/>
              <a:gd name="connsiteX395" fmla="*/ 6608 w 10023"/>
              <a:gd name="connsiteY395" fmla="*/ 8923 h 10000"/>
              <a:gd name="connsiteX396" fmla="*/ 6645 w 10023"/>
              <a:gd name="connsiteY396" fmla="*/ 9356 h 10000"/>
              <a:gd name="connsiteX397" fmla="*/ 6678 w 10023"/>
              <a:gd name="connsiteY397" fmla="*/ 9356 h 10000"/>
              <a:gd name="connsiteX398" fmla="*/ 6678 w 10023"/>
              <a:gd name="connsiteY398" fmla="*/ 9277 h 10000"/>
              <a:gd name="connsiteX399" fmla="*/ 6711 w 10023"/>
              <a:gd name="connsiteY399" fmla="*/ 9277 h 10000"/>
              <a:gd name="connsiteX400" fmla="*/ 6723 w 10023"/>
              <a:gd name="connsiteY400" fmla="*/ 9277 h 10000"/>
              <a:gd name="connsiteX401" fmla="*/ 6727 w 10023"/>
              <a:gd name="connsiteY401" fmla="*/ 9159 h 10000"/>
              <a:gd name="connsiteX402" fmla="*/ 6743 w 10023"/>
              <a:gd name="connsiteY402" fmla="*/ 9277 h 10000"/>
              <a:gd name="connsiteX403" fmla="*/ 6768 w 10023"/>
              <a:gd name="connsiteY403" fmla="*/ 9159 h 10000"/>
              <a:gd name="connsiteX404" fmla="*/ 6943 w 10023"/>
              <a:gd name="connsiteY404" fmla="*/ 9159 h 10000"/>
              <a:gd name="connsiteX405" fmla="*/ 6971 w 10023"/>
              <a:gd name="connsiteY405" fmla="*/ 8570 h 10000"/>
              <a:gd name="connsiteX406" fmla="*/ 7016 w 10023"/>
              <a:gd name="connsiteY406" fmla="*/ 8492 h 10000"/>
              <a:gd name="connsiteX407" fmla="*/ 7049 w 10023"/>
              <a:gd name="connsiteY407" fmla="*/ 8295 h 10000"/>
              <a:gd name="connsiteX408" fmla="*/ 7053 w 10023"/>
              <a:gd name="connsiteY408" fmla="*/ 8216 h 10000"/>
              <a:gd name="connsiteX409" fmla="*/ 7135 w 10023"/>
              <a:gd name="connsiteY409" fmla="*/ 8255 h 10000"/>
              <a:gd name="connsiteX410" fmla="*/ 7155 w 10023"/>
              <a:gd name="connsiteY410" fmla="*/ 8295 h 10000"/>
              <a:gd name="connsiteX411" fmla="*/ 7196 w 10023"/>
              <a:gd name="connsiteY411" fmla="*/ 8216 h 10000"/>
              <a:gd name="connsiteX412" fmla="*/ 7200 w 10023"/>
              <a:gd name="connsiteY412" fmla="*/ 8216 h 10000"/>
              <a:gd name="connsiteX413" fmla="*/ 7200 w 10023"/>
              <a:gd name="connsiteY413" fmla="*/ 8137 h 10000"/>
              <a:gd name="connsiteX414" fmla="*/ 7257 w 10023"/>
              <a:gd name="connsiteY414" fmla="*/ 8019 h 10000"/>
              <a:gd name="connsiteX415" fmla="*/ 7294 w 10023"/>
              <a:gd name="connsiteY415" fmla="*/ 8019 h 10000"/>
              <a:gd name="connsiteX416" fmla="*/ 7331 w 10023"/>
              <a:gd name="connsiteY416" fmla="*/ 8098 h 10000"/>
              <a:gd name="connsiteX417" fmla="*/ 7351 w 10023"/>
              <a:gd name="connsiteY417" fmla="*/ 8334 h 10000"/>
              <a:gd name="connsiteX418" fmla="*/ 7384 w 10023"/>
              <a:gd name="connsiteY418" fmla="*/ 8019 h 10000"/>
              <a:gd name="connsiteX419" fmla="*/ 7519 w 10023"/>
              <a:gd name="connsiteY419" fmla="*/ 7588 h 10000"/>
              <a:gd name="connsiteX420" fmla="*/ 7584 w 10023"/>
              <a:gd name="connsiteY420" fmla="*/ 7666 h 10000"/>
              <a:gd name="connsiteX421" fmla="*/ 7634 w 10023"/>
              <a:gd name="connsiteY421" fmla="*/ 7430 h 10000"/>
              <a:gd name="connsiteX422" fmla="*/ 7642 w 10023"/>
              <a:gd name="connsiteY422" fmla="*/ 7391 h 10000"/>
              <a:gd name="connsiteX423" fmla="*/ 7715 w 10023"/>
              <a:gd name="connsiteY423" fmla="*/ 7548 h 10000"/>
              <a:gd name="connsiteX424" fmla="*/ 7756 w 10023"/>
              <a:gd name="connsiteY424" fmla="*/ 7312 h 10000"/>
              <a:gd name="connsiteX425" fmla="*/ 7805 w 10023"/>
              <a:gd name="connsiteY425" fmla="*/ 7548 h 10000"/>
              <a:gd name="connsiteX426" fmla="*/ 7867 w 10023"/>
              <a:gd name="connsiteY426" fmla="*/ 7273 h 10000"/>
              <a:gd name="connsiteX427" fmla="*/ 7907 w 10023"/>
              <a:gd name="connsiteY427" fmla="*/ 6880 h 10000"/>
              <a:gd name="connsiteX428" fmla="*/ 7936 w 10023"/>
              <a:gd name="connsiteY428" fmla="*/ 6997 h 10000"/>
              <a:gd name="connsiteX429" fmla="*/ 7969 w 10023"/>
              <a:gd name="connsiteY429" fmla="*/ 6644 h 10000"/>
              <a:gd name="connsiteX430" fmla="*/ 8022 w 10023"/>
              <a:gd name="connsiteY430" fmla="*/ 6369 h 10000"/>
              <a:gd name="connsiteX431" fmla="*/ 8075 w 10023"/>
              <a:gd name="connsiteY431" fmla="*/ 6369 h 10000"/>
              <a:gd name="connsiteX432" fmla="*/ 8120 w 10023"/>
              <a:gd name="connsiteY432" fmla="*/ 6094 h 10000"/>
              <a:gd name="connsiteX433" fmla="*/ 8205 w 10023"/>
              <a:gd name="connsiteY433" fmla="*/ 5426 h 10000"/>
              <a:gd name="connsiteX434" fmla="*/ 8233 w 10023"/>
              <a:gd name="connsiteY434" fmla="*/ 5583 h 10000"/>
              <a:gd name="connsiteX435" fmla="*/ 8266 w 10023"/>
              <a:gd name="connsiteY435" fmla="*/ 5230 h 10000"/>
              <a:gd name="connsiteX436" fmla="*/ 8307 w 10023"/>
              <a:gd name="connsiteY436" fmla="*/ 5230 h 10000"/>
              <a:gd name="connsiteX437" fmla="*/ 8413 w 10023"/>
              <a:gd name="connsiteY437" fmla="*/ 4954 h 10000"/>
              <a:gd name="connsiteX438" fmla="*/ 8475 w 10023"/>
              <a:gd name="connsiteY438" fmla="*/ 4678 h 10000"/>
              <a:gd name="connsiteX439" fmla="*/ 8491 w 10023"/>
              <a:gd name="connsiteY439" fmla="*/ 4836 h 10000"/>
              <a:gd name="connsiteX440" fmla="*/ 8507 w 10023"/>
              <a:gd name="connsiteY440" fmla="*/ 4796 h 10000"/>
              <a:gd name="connsiteX441" fmla="*/ 8532 w 10023"/>
              <a:gd name="connsiteY441" fmla="*/ 4836 h 10000"/>
              <a:gd name="connsiteX442" fmla="*/ 8556 w 10023"/>
              <a:gd name="connsiteY442" fmla="*/ 4521 h 10000"/>
              <a:gd name="connsiteX443" fmla="*/ 8614 w 10023"/>
              <a:gd name="connsiteY443" fmla="*/ 4521 h 10000"/>
              <a:gd name="connsiteX444" fmla="*/ 8614 w 10023"/>
              <a:gd name="connsiteY444" fmla="*/ 4364 h 10000"/>
              <a:gd name="connsiteX445" fmla="*/ 8663 w 10023"/>
              <a:gd name="connsiteY445" fmla="*/ 4285 h 10000"/>
              <a:gd name="connsiteX446" fmla="*/ 8675 w 10023"/>
              <a:gd name="connsiteY446" fmla="*/ 4207 h 10000"/>
              <a:gd name="connsiteX447" fmla="*/ 8740 w 10023"/>
              <a:gd name="connsiteY447" fmla="*/ 4285 h 10000"/>
              <a:gd name="connsiteX448" fmla="*/ 8753 w 10023"/>
              <a:gd name="connsiteY448" fmla="*/ 4246 h 10000"/>
              <a:gd name="connsiteX449" fmla="*/ 8781 w 10023"/>
              <a:gd name="connsiteY449" fmla="*/ 4285 h 10000"/>
              <a:gd name="connsiteX450" fmla="*/ 8806 w 10023"/>
              <a:gd name="connsiteY450" fmla="*/ 4364 h 10000"/>
              <a:gd name="connsiteX451" fmla="*/ 8822 w 10023"/>
              <a:gd name="connsiteY451" fmla="*/ 4285 h 10000"/>
              <a:gd name="connsiteX452" fmla="*/ 8843 w 10023"/>
              <a:gd name="connsiteY452" fmla="*/ 4364 h 10000"/>
              <a:gd name="connsiteX453" fmla="*/ 8912 w 10023"/>
              <a:gd name="connsiteY453" fmla="*/ 4325 h 10000"/>
              <a:gd name="connsiteX454" fmla="*/ 8908 w 10023"/>
              <a:gd name="connsiteY454" fmla="*/ 4246 h 10000"/>
              <a:gd name="connsiteX455" fmla="*/ 8937 w 10023"/>
              <a:gd name="connsiteY455" fmla="*/ 4089 h 10000"/>
              <a:gd name="connsiteX456" fmla="*/ 8969 w 10023"/>
              <a:gd name="connsiteY456" fmla="*/ 4089 h 10000"/>
              <a:gd name="connsiteX457" fmla="*/ 8973 w 10023"/>
              <a:gd name="connsiteY457" fmla="*/ 4010 h 10000"/>
              <a:gd name="connsiteX458" fmla="*/ 9002 w 10023"/>
              <a:gd name="connsiteY458" fmla="*/ 3932 h 10000"/>
              <a:gd name="connsiteX459" fmla="*/ 9023 w 10023"/>
              <a:gd name="connsiteY459" fmla="*/ 4128 h 10000"/>
              <a:gd name="connsiteX460" fmla="*/ 9047 w 10023"/>
              <a:gd name="connsiteY460" fmla="*/ 4246 h 10000"/>
              <a:gd name="connsiteX461" fmla="*/ 9104 w 10023"/>
              <a:gd name="connsiteY461" fmla="*/ 4207 h 10000"/>
              <a:gd name="connsiteX462" fmla="*/ 9141 w 10023"/>
              <a:gd name="connsiteY462" fmla="*/ 4325 h 10000"/>
              <a:gd name="connsiteX463" fmla="*/ 9153 w 10023"/>
              <a:gd name="connsiteY463" fmla="*/ 4246 h 10000"/>
              <a:gd name="connsiteX464" fmla="*/ 9202 w 10023"/>
              <a:gd name="connsiteY464" fmla="*/ 4521 h 10000"/>
              <a:gd name="connsiteX465" fmla="*/ 9247 w 10023"/>
              <a:gd name="connsiteY465" fmla="*/ 4364 h 10000"/>
              <a:gd name="connsiteX466" fmla="*/ 9251 w 10023"/>
              <a:gd name="connsiteY466" fmla="*/ 4246 h 10000"/>
              <a:gd name="connsiteX467" fmla="*/ 9292 w 10023"/>
              <a:gd name="connsiteY467" fmla="*/ 3892 h 10000"/>
              <a:gd name="connsiteX468" fmla="*/ 9337 w 10023"/>
              <a:gd name="connsiteY468" fmla="*/ 4050 h 10000"/>
              <a:gd name="connsiteX469" fmla="*/ 9370 w 10023"/>
              <a:gd name="connsiteY469" fmla="*/ 3971 h 10000"/>
              <a:gd name="connsiteX470" fmla="*/ 9395 w 10023"/>
              <a:gd name="connsiteY470" fmla="*/ 4089 h 10000"/>
              <a:gd name="connsiteX471" fmla="*/ 9439 w 10023"/>
              <a:gd name="connsiteY471" fmla="*/ 4167 h 10000"/>
              <a:gd name="connsiteX472" fmla="*/ 9516 w 10023"/>
              <a:gd name="connsiteY472" fmla="*/ 4167 h 10000"/>
              <a:gd name="connsiteX473" fmla="*/ 9524 w 10023"/>
              <a:gd name="connsiteY473" fmla="*/ 3971 h 10000"/>
              <a:gd name="connsiteX474" fmla="*/ 9672 w 10023"/>
              <a:gd name="connsiteY474" fmla="*/ 4285 h 10000"/>
              <a:gd name="connsiteX475" fmla="*/ 9741 w 10023"/>
              <a:gd name="connsiteY475" fmla="*/ 4443 h 10000"/>
              <a:gd name="connsiteX476" fmla="*/ 9753 w 10023"/>
              <a:gd name="connsiteY476" fmla="*/ 4521 h 10000"/>
              <a:gd name="connsiteX477" fmla="*/ 9770 w 10023"/>
              <a:gd name="connsiteY477" fmla="*/ 4718 h 10000"/>
              <a:gd name="connsiteX478" fmla="*/ 9827 w 10023"/>
              <a:gd name="connsiteY478" fmla="*/ 5111 h 10000"/>
              <a:gd name="connsiteX479" fmla="*/ 9864 w 10023"/>
              <a:gd name="connsiteY479" fmla="*/ 5111 h 10000"/>
              <a:gd name="connsiteX480" fmla="*/ 9888 w 10023"/>
              <a:gd name="connsiteY480" fmla="*/ 5230 h 10000"/>
              <a:gd name="connsiteX481" fmla="*/ 9925 w 10023"/>
              <a:gd name="connsiteY481" fmla="*/ 5504 h 10000"/>
              <a:gd name="connsiteX482" fmla="*/ 9962 w 10023"/>
              <a:gd name="connsiteY482" fmla="*/ 5701 h 10000"/>
              <a:gd name="connsiteX483" fmla="*/ 9966 w 10023"/>
              <a:gd name="connsiteY483" fmla="*/ 5740 h 10000"/>
              <a:gd name="connsiteX484" fmla="*/ 10021 w 10023"/>
              <a:gd name="connsiteY484" fmla="*/ 5897 h 10000"/>
              <a:gd name="connsiteX485" fmla="*/ 10017 w 10023"/>
              <a:gd name="connsiteY485" fmla="*/ 2303 h 10000"/>
              <a:gd name="connsiteX486" fmla="*/ 9986 w 10023"/>
              <a:gd name="connsiteY486" fmla="*/ 1731 h 10000"/>
              <a:gd name="connsiteX0" fmla="*/ 9987 w 10024"/>
              <a:gd name="connsiteY0" fmla="*/ 1731 h 10000"/>
              <a:gd name="connsiteX1" fmla="*/ 9951 w 10024"/>
              <a:gd name="connsiteY1" fmla="*/ 1535 h 10000"/>
              <a:gd name="connsiteX2" fmla="*/ 9922 w 10024"/>
              <a:gd name="connsiteY2" fmla="*/ 1535 h 10000"/>
              <a:gd name="connsiteX3" fmla="*/ 9902 w 10024"/>
              <a:gd name="connsiteY3" fmla="*/ 1377 h 10000"/>
              <a:gd name="connsiteX4" fmla="*/ 9877 w 10024"/>
              <a:gd name="connsiteY4" fmla="*/ 1299 h 10000"/>
              <a:gd name="connsiteX5" fmla="*/ 9869 w 10024"/>
              <a:gd name="connsiteY5" fmla="*/ 1102 h 10000"/>
              <a:gd name="connsiteX6" fmla="*/ 9844 w 10024"/>
              <a:gd name="connsiteY6" fmla="*/ 827 h 10000"/>
              <a:gd name="connsiteX7" fmla="*/ 9832 w 10024"/>
              <a:gd name="connsiteY7" fmla="*/ 1417 h 10000"/>
              <a:gd name="connsiteX8" fmla="*/ 9807 w 10024"/>
              <a:gd name="connsiteY8" fmla="*/ 1377 h 10000"/>
              <a:gd name="connsiteX9" fmla="*/ 9779 w 10024"/>
              <a:gd name="connsiteY9" fmla="*/ 1259 h 10000"/>
              <a:gd name="connsiteX10" fmla="*/ 9758 w 10024"/>
              <a:gd name="connsiteY10" fmla="*/ 1259 h 10000"/>
              <a:gd name="connsiteX11" fmla="*/ 9697 w 10024"/>
              <a:gd name="connsiteY11" fmla="*/ 1220 h 10000"/>
              <a:gd name="connsiteX12" fmla="*/ 9681 w 10024"/>
              <a:gd name="connsiteY12" fmla="*/ 1259 h 10000"/>
              <a:gd name="connsiteX13" fmla="*/ 9664 w 10024"/>
              <a:gd name="connsiteY13" fmla="*/ 1338 h 10000"/>
              <a:gd name="connsiteX14" fmla="*/ 9652 w 10024"/>
              <a:gd name="connsiteY14" fmla="*/ 1338 h 10000"/>
              <a:gd name="connsiteX15" fmla="*/ 9632 w 10024"/>
              <a:gd name="connsiteY15" fmla="*/ 1417 h 10000"/>
              <a:gd name="connsiteX16" fmla="*/ 9615 w 10024"/>
              <a:gd name="connsiteY16" fmla="*/ 1377 h 10000"/>
              <a:gd name="connsiteX17" fmla="*/ 9574 w 10024"/>
              <a:gd name="connsiteY17" fmla="*/ 1535 h 10000"/>
              <a:gd name="connsiteX18" fmla="*/ 9501 w 10024"/>
              <a:gd name="connsiteY18" fmla="*/ 1535 h 10000"/>
              <a:gd name="connsiteX19" fmla="*/ 9464 w 10024"/>
              <a:gd name="connsiteY19" fmla="*/ 1692 h 10000"/>
              <a:gd name="connsiteX20" fmla="*/ 9464 w 10024"/>
              <a:gd name="connsiteY20" fmla="*/ 1810 h 10000"/>
              <a:gd name="connsiteX21" fmla="*/ 9452 w 10024"/>
              <a:gd name="connsiteY21" fmla="*/ 1888 h 10000"/>
              <a:gd name="connsiteX22" fmla="*/ 9403 w 10024"/>
              <a:gd name="connsiteY22" fmla="*/ 1102 h 10000"/>
              <a:gd name="connsiteX23" fmla="*/ 9396 w 10024"/>
              <a:gd name="connsiteY23" fmla="*/ 1142 h 10000"/>
              <a:gd name="connsiteX24" fmla="*/ 9383 w 10024"/>
              <a:gd name="connsiteY24" fmla="*/ 1024 h 10000"/>
              <a:gd name="connsiteX25" fmla="*/ 9363 w 10024"/>
              <a:gd name="connsiteY25" fmla="*/ 1102 h 10000"/>
              <a:gd name="connsiteX26" fmla="*/ 9318 w 10024"/>
              <a:gd name="connsiteY26" fmla="*/ 1259 h 10000"/>
              <a:gd name="connsiteX27" fmla="*/ 9314 w 10024"/>
              <a:gd name="connsiteY27" fmla="*/ 1377 h 10000"/>
              <a:gd name="connsiteX28" fmla="*/ 9297 w 10024"/>
              <a:gd name="connsiteY28" fmla="*/ 1338 h 10000"/>
              <a:gd name="connsiteX29" fmla="*/ 9261 w 10024"/>
              <a:gd name="connsiteY29" fmla="*/ 1259 h 10000"/>
              <a:gd name="connsiteX30" fmla="*/ 9228 w 10024"/>
              <a:gd name="connsiteY30" fmla="*/ 1024 h 10000"/>
              <a:gd name="connsiteX31" fmla="*/ 9163 w 10024"/>
              <a:gd name="connsiteY31" fmla="*/ 1102 h 10000"/>
              <a:gd name="connsiteX32" fmla="*/ 9150 w 10024"/>
              <a:gd name="connsiteY32" fmla="*/ 1338 h 10000"/>
              <a:gd name="connsiteX33" fmla="*/ 9138 w 10024"/>
              <a:gd name="connsiteY33" fmla="*/ 1455 h 10000"/>
              <a:gd name="connsiteX34" fmla="*/ 9077 w 10024"/>
              <a:gd name="connsiteY34" fmla="*/ 1535 h 10000"/>
              <a:gd name="connsiteX35" fmla="*/ 9073 w 10024"/>
              <a:gd name="connsiteY35" fmla="*/ 1417 h 10000"/>
              <a:gd name="connsiteX36" fmla="*/ 9044 w 10024"/>
              <a:gd name="connsiteY36" fmla="*/ 1535 h 10000"/>
              <a:gd name="connsiteX37" fmla="*/ 9040 w 10024"/>
              <a:gd name="connsiteY37" fmla="*/ 1652 h 10000"/>
              <a:gd name="connsiteX38" fmla="*/ 9015 w 10024"/>
              <a:gd name="connsiteY38" fmla="*/ 1810 h 10000"/>
              <a:gd name="connsiteX39" fmla="*/ 9007 w 10024"/>
              <a:gd name="connsiteY39" fmla="*/ 2006 h 10000"/>
              <a:gd name="connsiteX40" fmla="*/ 8987 w 10024"/>
              <a:gd name="connsiteY40" fmla="*/ 2084 h 10000"/>
              <a:gd name="connsiteX41" fmla="*/ 8987 w 10024"/>
              <a:gd name="connsiteY41" fmla="*/ 2163 h 10000"/>
              <a:gd name="connsiteX42" fmla="*/ 8974 w 10024"/>
              <a:gd name="connsiteY42" fmla="*/ 2203 h 10000"/>
              <a:gd name="connsiteX43" fmla="*/ 8954 w 10024"/>
              <a:gd name="connsiteY43" fmla="*/ 2439 h 10000"/>
              <a:gd name="connsiteX44" fmla="*/ 8954 w 10024"/>
              <a:gd name="connsiteY44" fmla="*/ 2281 h 10000"/>
              <a:gd name="connsiteX45" fmla="*/ 8938 w 10024"/>
              <a:gd name="connsiteY45" fmla="*/ 2242 h 10000"/>
              <a:gd name="connsiteX46" fmla="*/ 8921 w 10024"/>
              <a:gd name="connsiteY46" fmla="*/ 2321 h 10000"/>
              <a:gd name="connsiteX47" fmla="*/ 8897 w 10024"/>
              <a:gd name="connsiteY47" fmla="*/ 2399 h 10000"/>
              <a:gd name="connsiteX48" fmla="*/ 8872 w 10024"/>
              <a:gd name="connsiteY48" fmla="*/ 2439 h 10000"/>
              <a:gd name="connsiteX49" fmla="*/ 8811 w 10024"/>
              <a:gd name="connsiteY49" fmla="*/ 2281 h 10000"/>
              <a:gd name="connsiteX50" fmla="*/ 8795 w 10024"/>
              <a:gd name="connsiteY50" fmla="*/ 2477 h 10000"/>
              <a:gd name="connsiteX51" fmla="*/ 8741 w 10024"/>
              <a:gd name="connsiteY51" fmla="*/ 2359 h 10000"/>
              <a:gd name="connsiteX52" fmla="*/ 8721 w 10024"/>
              <a:gd name="connsiteY52" fmla="*/ 2242 h 10000"/>
              <a:gd name="connsiteX53" fmla="*/ 8713 w 10024"/>
              <a:gd name="connsiteY53" fmla="*/ 2477 h 10000"/>
              <a:gd name="connsiteX54" fmla="*/ 8705 w 10024"/>
              <a:gd name="connsiteY54" fmla="*/ 2595 h 10000"/>
              <a:gd name="connsiteX55" fmla="*/ 8672 w 10024"/>
              <a:gd name="connsiteY55" fmla="*/ 2517 h 10000"/>
              <a:gd name="connsiteX56" fmla="*/ 8611 w 10024"/>
              <a:gd name="connsiteY56" fmla="*/ 2595 h 10000"/>
              <a:gd name="connsiteX57" fmla="*/ 8611 w 10024"/>
              <a:gd name="connsiteY57" fmla="*/ 2439 h 10000"/>
              <a:gd name="connsiteX58" fmla="*/ 8598 w 10024"/>
              <a:gd name="connsiteY58" fmla="*/ 2595 h 10000"/>
              <a:gd name="connsiteX59" fmla="*/ 8582 w 10024"/>
              <a:gd name="connsiteY59" fmla="*/ 2635 h 10000"/>
              <a:gd name="connsiteX60" fmla="*/ 8574 w 10024"/>
              <a:gd name="connsiteY60" fmla="*/ 2988 h 10000"/>
              <a:gd name="connsiteX61" fmla="*/ 8500 w 10024"/>
              <a:gd name="connsiteY61" fmla="*/ 2517 h 10000"/>
              <a:gd name="connsiteX62" fmla="*/ 8492 w 10024"/>
              <a:gd name="connsiteY62" fmla="*/ 2714 h 10000"/>
              <a:gd name="connsiteX63" fmla="*/ 8402 w 10024"/>
              <a:gd name="connsiteY63" fmla="*/ 2714 h 10000"/>
              <a:gd name="connsiteX64" fmla="*/ 8251 w 10024"/>
              <a:gd name="connsiteY64" fmla="*/ 3185 h 10000"/>
              <a:gd name="connsiteX65" fmla="*/ 8181 w 10024"/>
              <a:gd name="connsiteY65" fmla="*/ 2950 h 10000"/>
              <a:gd name="connsiteX66" fmla="*/ 8096 w 10024"/>
              <a:gd name="connsiteY66" fmla="*/ 3578 h 10000"/>
              <a:gd name="connsiteX67" fmla="*/ 7970 w 10024"/>
              <a:gd name="connsiteY67" fmla="*/ 4246 h 10000"/>
              <a:gd name="connsiteX68" fmla="*/ 7880 w 10024"/>
              <a:gd name="connsiteY68" fmla="*/ 4089 h 10000"/>
              <a:gd name="connsiteX69" fmla="*/ 7745 w 10024"/>
              <a:gd name="connsiteY69" fmla="*/ 4874 h 10000"/>
              <a:gd name="connsiteX70" fmla="*/ 7704 w 10024"/>
              <a:gd name="connsiteY70" fmla="*/ 4481 h 10000"/>
              <a:gd name="connsiteX71" fmla="*/ 7594 w 10024"/>
              <a:gd name="connsiteY71" fmla="*/ 4954 h 10000"/>
              <a:gd name="connsiteX72" fmla="*/ 7524 w 10024"/>
              <a:gd name="connsiteY72" fmla="*/ 4561 h 10000"/>
              <a:gd name="connsiteX73" fmla="*/ 7508 w 10024"/>
              <a:gd name="connsiteY73" fmla="*/ 5073 h 10000"/>
              <a:gd name="connsiteX74" fmla="*/ 7442 w 10024"/>
              <a:gd name="connsiteY74" fmla="*/ 5073 h 10000"/>
              <a:gd name="connsiteX75" fmla="*/ 7397 w 10024"/>
              <a:gd name="connsiteY75" fmla="*/ 5386 h 10000"/>
              <a:gd name="connsiteX76" fmla="*/ 7348 w 10024"/>
              <a:gd name="connsiteY76" fmla="*/ 5308 h 10000"/>
              <a:gd name="connsiteX77" fmla="*/ 7279 w 10024"/>
              <a:gd name="connsiteY77" fmla="*/ 5466 h 10000"/>
              <a:gd name="connsiteX78" fmla="*/ 7254 w 10024"/>
              <a:gd name="connsiteY78" fmla="*/ 5308 h 10000"/>
              <a:gd name="connsiteX79" fmla="*/ 7205 w 10024"/>
              <a:gd name="connsiteY79" fmla="*/ 5308 h 10000"/>
              <a:gd name="connsiteX80" fmla="*/ 7111 w 10024"/>
              <a:gd name="connsiteY80" fmla="*/ 5386 h 10000"/>
              <a:gd name="connsiteX81" fmla="*/ 7062 w 10024"/>
              <a:gd name="connsiteY81" fmla="*/ 6015 h 10000"/>
              <a:gd name="connsiteX82" fmla="*/ 7017 w 10024"/>
              <a:gd name="connsiteY82" fmla="*/ 5859 h 10000"/>
              <a:gd name="connsiteX83" fmla="*/ 6927 w 10024"/>
              <a:gd name="connsiteY83" fmla="*/ 5859 h 10000"/>
              <a:gd name="connsiteX84" fmla="*/ 6883 w 10024"/>
              <a:gd name="connsiteY84" fmla="*/ 5466 h 10000"/>
              <a:gd name="connsiteX85" fmla="*/ 6842 w 10024"/>
              <a:gd name="connsiteY85" fmla="*/ 6015 h 10000"/>
              <a:gd name="connsiteX86" fmla="*/ 6777 w 10024"/>
              <a:gd name="connsiteY86" fmla="*/ 5701 h 10000"/>
              <a:gd name="connsiteX87" fmla="*/ 6777 w 10024"/>
              <a:gd name="connsiteY87" fmla="*/ 5466 h 10000"/>
              <a:gd name="connsiteX88" fmla="*/ 6683 w 10024"/>
              <a:gd name="connsiteY88" fmla="*/ 5622 h 10000"/>
              <a:gd name="connsiteX89" fmla="*/ 6523 w 10024"/>
              <a:gd name="connsiteY89" fmla="*/ 5937 h 10000"/>
              <a:gd name="connsiteX90" fmla="*/ 6487 w 10024"/>
              <a:gd name="connsiteY90" fmla="*/ 6369 h 10000"/>
              <a:gd name="connsiteX91" fmla="*/ 6380 w 10024"/>
              <a:gd name="connsiteY91" fmla="*/ 6015 h 10000"/>
              <a:gd name="connsiteX92" fmla="*/ 6368 w 10024"/>
              <a:gd name="connsiteY92" fmla="*/ 6369 h 10000"/>
              <a:gd name="connsiteX93" fmla="*/ 6233 w 10024"/>
              <a:gd name="connsiteY93" fmla="*/ 6448 h 10000"/>
              <a:gd name="connsiteX94" fmla="*/ 6160 w 10024"/>
              <a:gd name="connsiteY94" fmla="*/ 6919 h 10000"/>
              <a:gd name="connsiteX95" fmla="*/ 6098 w 10024"/>
              <a:gd name="connsiteY95" fmla="*/ 6605 h 10000"/>
              <a:gd name="connsiteX96" fmla="*/ 6066 w 10024"/>
              <a:gd name="connsiteY96" fmla="*/ 6919 h 10000"/>
              <a:gd name="connsiteX97" fmla="*/ 6066 w 10024"/>
              <a:gd name="connsiteY97" fmla="*/ 6919 h 10000"/>
              <a:gd name="connsiteX98" fmla="*/ 6029 w 10024"/>
              <a:gd name="connsiteY98" fmla="*/ 6919 h 10000"/>
              <a:gd name="connsiteX99" fmla="*/ 6008 w 10024"/>
              <a:gd name="connsiteY99" fmla="*/ 6801 h 10000"/>
              <a:gd name="connsiteX100" fmla="*/ 5988 w 10024"/>
              <a:gd name="connsiteY100" fmla="*/ 7155 h 10000"/>
              <a:gd name="connsiteX101" fmla="*/ 5976 w 10024"/>
              <a:gd name="connsiteY101" fmla="*/ 7273 h 10000"/>
              <a:gd name="connsiteX102" fmla="*/ 5951 w 10024"/>
              <a:gd name="connsiteY102" fmla="*/ 7273 h 10000"/>
              <a:gd name="connsiteX103" fmla="*/ 5951 w 10024"/>
              <a:gd name="connsiteY103" fmla="*/ 7352 h 10000"/>
              <a:gd name="connsiteX104" fmla="*/ 5923 w 10024"/>
              <a:gd name="connsiteY104" fmla="*/ 7155 h 10000"/>
              <a:gd name="connsiteX105" fmla="*/ 5873 w 10024"/>
              <a:gd name="connsiteY105" fmla="*/ 7273 h 10000"/>
              <a:gd name="connsiteX106" fmla="*/ 5841 w 10024"/>
              <a:gd name="connsiteY106" fmla="*/ 7155 h 10000"/>
              <a:gd name="connsiteX107" fmla="*/ 5800 w 10024"/>
              <a:gd name="connsiteY107" fmla="*/ 7077 h 10000"/>
              <a:gd name="connsiteX108" fmla="*/ 5739 w 10024"/>
              <a:gd name="connsiteY108" fmla="*/ 7155 h 10000"/>
              <a:gd name="connsiteX109" fmla="*/ 5706 w 10024"/>
              <a:gd name="connsiteY109" fmla="*/ 7077 h 10000"/>
              <a:gd name="connsiteX110" fmla="*/ 5673 w 10024"/>
              <a:gd name="connsiteY110" fmla="*/ 7077 h 10000"/>
              <a:gd name="connsiteX111" fmla="*/ 5646 w 10024"/>
              <a:gd name="connsiteY111" fmla="*/ 6997 h 10000"/>
              <a:gd name="connsiteX112" fmla="*/ 5641 w 10024"/>
              <a:gd name="connsiteY112" fmla="*/ 6997 h 10000"/>
              <a:gd name="connsiteX113" fmla="*/ 5584 w 10024"/>
              <a:gd name="connsiteY113" fmla="*/ 7077 h 10000"/>
              <a:gd name="connsiteX114" fmla="*/ 5551 w 10024"/>
              <a:gd name="connsiteY114" fmla="*/ 7116 h 10000"/>
              <a:gd name="connsiteX115" fmla="*/ 5531 w 10024"/>
              <a:gd name="connsiteY115" fmla="*/ 7155 h 10000"/>
              <a:gd name="connsiteX116" fmla="*/ 5486 w 10024"/>
              <a:gd name="connsiteY116" fmla="*/ 7391 h 10000"/>
              <a:gd name="connsiteX117" fmla="*/ 5453 w 10024"/>
              <a:gd name="connsiteY117" fmla="*/ 6094 h 10000"/>
              <a:gd name="connsiteX118" fmla="*/ 5412 w 10024"/>
              <a:gd name="connsiteY118" fmla="*/ 6762 h 10000"/>
              <a:gd name="connsiteX119" fmla="*/ 5396 w 10024"/>
              <a:gd name="connsiteY119" fmla="*/ 7273 h 10000"/>
              <a:gd name="connsiteX120" fmla="*/ 5363 w 10024"/>
              <a:gd name="connsiteY120" fmla="*/ 7430 h 10000"/>
              <a:gd name="connsiteX121" fmla="*/ 5355 w 10024"/>
              <a:gd name="connsiteY121" fmla="*/ 7508 h 10000"/>
              <a:gd name="connsiteX122" fmla="*/ 5351 w 10024"/>
              <a:gd name="connsiteY122" fmla="*/ 7116 h 10000"/>
              <a:gd name="connsiteX123" fmla="*/ 5106 w 10024"/>
              <a:gd name="connsiteY123" fmla="*/ 7391 h 10000"/>
              <a:gd name="connsiteX124" fmla="*/ 5057 w 10024"/>
              <a:gd name="connsiteY124" fmla="*/ 6487 h 10000"/>
              <a:gd name="connsiteX125" fmla="*/ 4770 w 10024"/>
              <a:gd name="connsiteY125" fmla="*/ 6684 h 10000"/>
              <a:gd name="connsiteX126" fmla="*/ 4651 w 10024"/>
              <a:gd name="connsiteY126" fmla="*/ 5662 h 10000"/>
              <a:gd name="connsiteX127" fmla="*/ 4549 w 10024"/>
              <a:gd name="connsiteY127" fmla="*/ 5859 h 10000"/>
              <a:gd name="connsiteX128" fmla="*/ 4410 w 10024"/>
              <a:gd name="connsiteY128" fmla="*/ 5151 h 10000"/>
              <a:gd name="connsiteX129" fmla="*/ 4378 w 10024"/>
              <a:gd name="connsiteY129" fmla="*/ 5583 h 10000"/>
              <a:gd name="connsiteX130" fmla="*/ 4284 w 10024"/>
              <a:gd name="connsiteY130" fmla="*/ 5386 h 10000"/>
              <a:gd name="connsiteX131" fmla="*/ 4219 w 10024"/>
              <a:gd name="connsiteY131" fmla="*/ 5662 h 10000"/>
              <a:gd name="connsiteX132" fmla="*/ 4039 w 10024"/>
              <a:gd name="connsiteY132" fmla="*/ 5583 h 10000"/>
              <a:gd name="connsiteX133" fmla="*/ 3924 w 10024"/>
              <a:gd name="connsiteY133" fmla="*/ 5662 h 10000"/>
              <a:gd name="connsiteX134" fmla="*/ 3916 w 10024"/>
              <a:gd name="connsiteY134" fmla="*/ 5544 h 10000"/>
              <a:gd name="connsiteX135" fmla="*/ 3859 w 10024"/>
              <a:gd name="connsiteY135" fmla="*/ 5701 h 10000"/>
              <a:gd name="connsiteX136" fmla="*/ 3732 w 10024"/>
              <a:gd name="connsiteY136" fmla="*/ 5151 h 10000"/>
              <a:gd name="connsiteX137" fmla="*/ 3605 w 10024"/>
              <a:gd name="connsiteY137" fmla="*/ 5583 h 10000"/>
              <a:gd name="connsiteX138" fmla="*/ 3438 w 10024"/>
              <a:gd name="connsiteY138" fmla="*/ 5583 h 10000"/>
              <a:gd name="connsiteX139" fmla="*/ 3237 w 10024"/>
              <a:gd name="connsiteY139" fmla="*/ 5583 h 10000"/>
              <a:gd name="connsiteX140" fmla="*/ 3132 w 10024"/>
              <a:gd name="connsiteY140" fmla="*/ 5662 h 10000"/>
              <a:gd name="connsiteX141" fmla="*/ 3026 w 10024"/>
              <a:gd name="connsiteY141" fmla="*/ 5859 h 10000"/>
              <a:gd name="connsiteX142" fmla="*/ 2858 w 10024"/>
              <a:gd name="connsiteY142" fmla="*/ 5583 h 10000"/>
              <a:gd name="connsiteX143" fmla="*/ 2699 w 10024"/>
              <a:gd name="connsiteY143" fmla="*/ 4954 h 10000"/>
              <a:gd name="connsiteX144" fmla="*/ 2666 w 10024"/>
              <a:gd name="connsiteY144" fmla="*/ 5386 h 10000"/>
              <a:gd name="connsiteX145" fmla="*/ 2474 w 10024"/>
              <a:gd name="connsiteY145" fmla="*/ 5151 h 10000"/>
              <a:gd name="connsiteX146" fmla="*/ 2445 w 10024"/>
              <a:gd name="connsiteY146" fmla="*/ 5073 h 10000"/>
              <a:gd name="connsiteX147" fmla="*/ 2376 w 10024"/>
              <a:gd name="connsiteY147" fmla="*/ 4600 h 10000"/>
              <a:gd name="connsiteX148" fmla="*/ 2319 w 10024"/>
              <a:gd name="connsiteY148" fmla="*/ 5386 h 10000"/>
              <a:gd name="connsiteX149" fmla="*/ 2212 w 10024"/>
              <a:gd name="connsiteY149" fmla="*/ 5269 h 10000"/>
              <a:gd name="connsiteX150" fmla="*/ 2086 w 10024"/>
              <a:gd name="connsiteY150" fmla="*/ 4639 h 10000"/>
              <a:gd name="connsiteX151" fmla="*/ 2041 w 10024"/>
              <a:gd name="connsiteY151" fmla="*/ 5190 h 10000"/>
              <a:gd name="connsiteX152" fmla="*/ 1983 w 10024"/>
              <a:gd name="connsiteY152" fmla="*/ 5269 h 10000"/>
              <a:gd name="connsiteX153" fmla="*/ 1992 w 10024"/>
              <a:gd name="connsiteY153" fmla="*/ 5504 h 10000"/>
              <a:gd name="connsiteX154" fmla="*/ 1959 w 10024"/>
              <a:gd name="connsiteY154" fmla="*/ 5504 h 10000"/>
              <a:gd name="connsiteX155" fmla="*/ 1959 w 10024"/>
              <a:gd name="connsiteY155" fmla="*/ 5426 h 10000"/>
              <a:gd name="connsiteX156" fmla="*/ 1914 w 10024"/>
              <a:gd name="connsiteY156" fmla="*/ 4718 h 10000"/>
              <a:gd name="connsiteX157" fmla="*/ 1894 w 10024"/>
              <a:gd name="connsiteY157" fmla="*/ 5977 h 10000"/>
              <a:gd name="connsiteX158" fmla="*/ 1890 w 10024"/>
              <a:gd name="connsiteY158" fmla="*/ 5859 h 10000"/>
              <a:gd name="connsiteX159" fmla="*/ 1878 w 10024"/>
              <a:gd name="connsiteY159" fmla="*/ 5859 h 10000"/>
              <a:gd name="connsiteX160" fmla="*/ 1874 w 10024"/>
              <a:gd name="connsiteY160" fmla="*/ 5977 h 10000"/>
              <a:gd name="connsiteX161" fmla="*/ 1862 w 10024"/>
              <a:gd name="connsiteY161" fmla="*/ 5859 h 10000"/>
              <a:gd name="connsiteX162" fmla="*/ 1829 w 10024"/>
              <a:gd name="connsiteY162" fmla="*/ 5977 h 10000"/>
              <a:gd name="connsiteX163" fmla="*/ 1792 w 10024"/>
              <a:gd name="connsiteY163" fmla="*/ 5504 h 10000"/>
              <a:gd name="connsiteX164" fmla="*/ 1747 w 10024"/>
              <a:gd name="connsiteY164" fmla="*/ 5701 h 10000"/>
              <a:gd name="connsiteX165" fmla="*/ 1735 w 10024"/>
              <a:gd name="connsiteY165" fmla="*/ 5622 h 10000"/>
              <a:gd name="connsiteX166" fmla="*/ 1702 w 10024"/>
              <a:gd name="connsiteY166" fmla="*/ 5426 h 10000"/>
              <a:gd name="connsiteX167" fmla="*/ 1678 w 10024"/>
              <a:gd name="connsiteY167" fmla="*/ 5504 h 10000"/>
              <a:gd name="connsiteX168" fmla="*/ 1670 w 10024"/>
              <a:gd name="connsiteY168" fmla="*/ 5426 h 10000"/>
              <a:gd name="connsiteX169" fmla="*/ 1661 w 10024"/>
              <a:gd name="connsiteY169" fmla="*/ 5348 h 10000"/>
              <a:gd name="connsiteX170" fmla="*/ 1625 w 10024"/>
              <a:gd name="connsiteY170" fmla="*/ 5348 h 10000"/>
              <a:gd name="connsiteX171" fmla="*/ 1584 w 10024"/>
              <a:gd name="connsiteY171" fmla="*/ 5190 h 10000"/>
              <a:gd name="connsiteX172" fmla="*/ 1580 w 10024"/>
              <a:gd name="connsiteY172" fmla="*/ 5073 h 10000"/>
              <a:gd name="connsiteX173" fmla="*/ 1571 w 10024"/>
              <a:gd name="connsiteY173" fmla="*/ 5073 h 10000"/>
              <a:gd name="connsiteX174" fmla="*/ 1518 w 10024"/>
              <a:gd name="connsiteY174" fmla="*/ 4718 h 10000"/>
              <a:gd name="connsiteX175" fmla="*/ 1490 w 10024"/>
              <a:gd name="connsiteY175" fmla="*/ 4561 h 10000"/>
              <a:gd name="connsiteX176" fmla="*/ 1473 w 10024"/>
              <a:gd name="connsiteY176" fmla="*/ 4207 h 10000"/>
              <a:gd name="connsiteX177" fmla="*/ 1449 w 10024"/>
              <a:gd name="connsiteY177" fmla="*/ 4285 h 10000"/>
              <a:gd name="connsiteX178" fmla="*/ 1432 w 10024"/>
              <a:gd name="connsiteY178" fmla="*/ 4403 h 10000"/>
              <a:gd name="connsiteX179" fmla="*/ 1396 w 10024"/>
              <a:gd name="connsiteY179" fmla="*/ 4403 h 10000"/>
              <a:gd name="connsiteX180" fmla="*/ 1367 w 10024"/>
              <a:gd name="connsiteY180" fmla="*/ 4481 h 10000"/>
              <a:gd name="connsiteX181" fmla="*/ 1367 w 10024"/>
              <a:gd name="connsiteY181" fmla="*/ 4521 h 10000"/>
              <a:gd name="connsiteX182" fmla="*/ 1355 w 10024"/>
              <a:gd name="connsiteY182" fmla="*/ 4481 h 10000"/>
              <a:gd name="connsiteX183" fmla="*/ 1343 w 10024"/>
              <a:gd name="connsiteY183" fmla="*/ 4128 h 10000"/>
              <a:gd name="connsiteX184" fmla="*/ 1338 w 10024"/>
              <a:gd name="connsiteY184" fmla="*/ 4128 h 10000"/>
              <a:gd name="connsiteX185" fmla="*/ 1298 w 10024"/>
              <a:gd name="connsiteY185" fmla="*/ 3696 h 10000"/>
              <a:gd name="connsiteX186" fmla="*/ 1289 w 10024"/>
              <a:gd name="connsiteY186" fmla="*/ 3696 h 10000"/>
              <a:gd name="connsiteX187" fmla="*/ 1281 w 10024"/>
              <a:gd name="connsiteY187" fmla="*/ 3499 h 10000"/>
              <a:gd name="connsiteX188" fmla="*/ 1281 w 10024"/>
              <a:gd name="connsiteY188" fmla="*/ 3343 h 10000"/>
              <a:gd name="connsiteX189" fmla="*/ 1265 w 10024"/>
              <a:gd name="connsiteY189" fmla="*/ 3185 h 10000"/>
              <a:gd name="connsiteX190" fmla="*/ 1261 w 10024"/>
              <a:gd name="connsiteY190" fmla="*/ 2988 h 10000"/>
              <a:gd name="connsiteX191" fmla="*/ 1248 w 10024"/>
              <a:gd name="connsiteY191" fmla="*/ 2832 h 10000"/>
              <a:gd name="connsiteX192" fmla="*/ 1236 w 10024"/>
              <a:gd name="connsiteY192" fmla="*/ 2714 h 10000"/>
              <a:gd name="connsiteX193" fmla="*/ 1183 w 10024"/>
              <a:gd name="connsiteY193" fmla="*/ 2988 h 10000"/>
              <a:gd name="connsiteX194" fmla="*/ 1114 w 10024"/>
              <a:gd name="connsiteY194" fmla="*/ 3067 h 10000"/>
              <a:gd name="connsiteX195" fmla="*/ 1105 w 10024"/>
              <a:gd name="connsiteY195" fmla="*/ 2988 h 10000"/>
              <a:gd name="connsiteX196" fmla="*/ 1069 w 10024"/>
              <a:gd name="connsiteY196" fmla="*/ 2910 h 10000"/>
              <a:gd name="connsiteX197" fmla="*/ 1065 w 10024"/>
              <a:gd name="connsiteY197" fmla="*/ 2832 h 10000"/>
              <a:gd name="connsiteX198" fmla="*/ 1052 w 10024"/>
              <a:gd name="connsiteY198" fmla="*/ 2832 h 10000"/>
              <a:gd name="connsiteX199" fmla="*/ 1052 w 10024"/>
              <a:gd name="connsiteY199" fmla="*/ 2714 h 10000"/>
              <a:gd name="connsiteX200" fmla="*/ 1048 w 10024"/>
              <a:gd name="connsiteY200" fmla="*/ 2714 h 10000"/>
              <a:gd name="connsiteX201" fmla="*/ 1048 w 10024"/>
              <a:gd name="connsiteY201" fmla="*/ 2635 h 10000"/>
              <a:gd name="connsiteX202" fmla="*/ 1036 w 10024"/>
              <a:gd name="connsiteY202" fmla="*/ 2635 h 10000"/>
              <a:gd name="connsiteX203" fmla="*/ 1036 w 10024"/>
              <a:gd name="connsiteY203" fmla="*/ 2556 h 10000"/>
              <a:gd name="connsiteX204" fmla="*/ 1032 w 10024"/>
              <a:gd name="connsiteY204" fmla="*/ 2556 h 10000"/>
              <a:gd name="connsiteX205" fmla="*/ 1032 w 10024"/>
              <a:gd name="connsiteY205" fmla="*/ 2477 h 10000"/>
              <a:gd name="connsiteX206" fmla="*/ 1020 w 10024"/>
              <a:gd name="connsiteY206" fmla="*/ 2477 h 10000"/>
              <a:gd name="connsiteX207" fmla="*/ 1015 w 10024"/>
              <a:gd name="connsiteY207" fmla="*/ 2399 h 10000"/>
              <a:gd name="connsiteX208" fmla="*/ 991 w 10024"/>
              <a:gd name="connsiteY208" fmla="*/ 2281 h 10000"/>
              <a:gd name="connsiteX209" fmla="*/ 987 w 10024"/>
              <a:gd name="connsiteY209" fmla="*/ 2203 h 10000"/>
              <a:gd name="connsiteX210" fmla="*/ 954 w 10024"/>
              <a:gd name="connsiteY210" fmla="*/ 1928 h 10000"/>
              <a:gd name="connsiteX211" fmla="*/ 930 w 10024"/>
              <a:gd name="connsiteY211" fmla="*/ 1849 h 10000"/>
              <a:gd name="connsiteX212" fmla="*/ 926 w 10024"/>
              <a:gd name="connsiteY212" fmla="*/ 1770 h 10000"/>
              <a:gd name="connsiteX213" fmla="*/ 909 w 10024"/>
              <a:gd name="connsiteY213" fmla="*/ 1692 h 10000"/>
              <a:gd name="connsiteX214" fmla="*/ 897 w 10024"/>
              <a:gd name="connsiteY214" fmla="*/ 1613 h 10000"/>
              <a:gd name="connsiteX215" fmla="*/ 885 w 10024"/>
              <a:gd name="connsiteY215" fmla="*/ 1613 h 10000"/>
              <a:gd name="connsiteX216" fmla="*/ 881 w 10024"/>
              <a:gd name="connsiteY216" fmla="*/ 1495 h 10000"/>
              <a:gd name="connsiteX217" fmla="*/ 831 w 10024"/>
              <a:gd name="connsiteY217" fmla="*/ 1338 h 10000"/>
              <a:gd name="connsiteX218" fmla="*/ 823 w 10024"/>
              <a:gd name="connsiteY218" fmla="*/ 1259 h 10000"/>
              <a:gd name="connsiteX219" fmla="*/ 819 w 10024"/>
              <a:gd name="connsiteY219" fmla="*/ 1259 h 10000"/>
              <a:gd name="connsiteX220" fmla="*/ 799 w 10024"/>
              <a:gd name="connsiteY220" fmla="*/ 1063 h 10000"/>
              <a:gd name="connsiteX221" fmla="*/ 737 w 10024"/>
              <a:gd name="connsiteY221" fmla="*/ 984 h 10000"/>
              <a:gd name="connsiteX222" fmla="*/ 709 w 10024"/>
              <a:gd name="connsiteY222" fmla="*/ 827 h 10000"/>
              <a:gd name="connsiteX223" fmla="*/ 701 w 10024"/>
              <a:gd name="connsiteY223" fmla="*/ 709 h 10000"/>
              <a:gd name="connsiteX224" fmla="*/ 676 w 10024"/>
              <a:gd name="connsiteY224" fmla="*/ 709 h 10000"/>
              <a:gd name="connsiteX225" fmla="*/ 616 w 10024"/>
              <a:gd name="connsiteY225" fmla="*/ 631 h 10000"/>
              <a:gd name="connsiteX226" fmla="*/ 587 w 10024"/>
              <a:gd name="connsiteY226" fmla="*/ 355 h 10000"/>
              <a:gd name="connsiteX227" fmla="*/ 563 w 10024"/>
              <a:gd name="connsiteY227" fmla="*/ 41 h 10000"/>
              <a:gd name="connsiteX228" fmla="*/ 452 w 10024"/>
              <a:gd name="connsiteY228" fmla="*/ 120 h 10000"/>
              <a:gd name="connsiteX229" fmla="*/ 432 w 10024"/>
              <a:gd name="connsiteY229" fmla="*/ 355 h 10000"/>
              <a:gd name="connsiteX230" fmla="*/ 403 w 10024"/>
              <a:gd name="connsiteY230" fmla="*/ 355 h 10000"/>
              <a:gd name="connsiteX231" fmla="*/ 371 w 10024"/>
              <a:gd name="connsiteY231" fmla="*/ 552 h 10000"/>
              <a:gd name="connsiteX232" fmla="*/ 350 w 10024"/>
              <a:gd name="connsiteY232" fmla="*/ 473 h 10000"/>
              <a:gd name="connsiteX233" fmla="*/ 297 w 10024"/>
              <a:gd name="connsiteY233" fmla="*/ 473 h 10000"/>
              <a:gd name="connsiteX234" fmla="*/ 281 w 10024"/>
              <a:gd name="connsiteY234" fmla="*/ 473 h 10000"/>
              <a:gd name="connsiteX235" fmla="*/ 268 w 10024"/>
              <a:gd name="connsiteY235" fmla="*/ 355 h 10000"/>
              <a:gd name="connsiteX236" fmla="*/ 256 w 10024"/>
              <a:gd name="connsiteY236" fmla="*/ 473 h 10000"/>
              <a:gd name="connsiteX237" fmla="*/ 252 w 10024"/>
              <a:gd name="connsiteY237" fmla="*/ 277 h 10000"/>
              <a:gd name="connsiteX238" fmla="*/ 240 w 10024"/>
              <a:gd name="connsiteY238" fmla="*/ 277 h 10000"/>
              <a:gd name="connsiteX239" fmla="*/ 236 w 10024"/>
              <a:gd name="connsiteY239" fmla="*/ 198 h 10000"/>
              <a:gd name="connsiteX240" fmla="*/ 223 w 10024"/>
              <a:gd name="connsiteY240" fmla="*/ 198 h 10000"/>
              <a:gd name="connsiteX241" fmla="*/ 80 w 10024"/>
              <a:gd name="connsiteY241" fmla="*/ 198 h 10000"/>
              <a:gd name="connsiteX242" fmla="*/ 72 w 10024"/>
              <a:gd name="connsiteY242" fmla="*/ 198 h 10000"/>
              <a:gd name="connsiteX243" fmla="*/ 64 w 10024"/>
              <a:gd name="connsiteY243" fmla="*/ 277 h 10000"/>
              <a:gd name="connsiteX244" fmla="*/ 74 w 10024"/>
              <a:gd name="connsiteY244" fmla="*/ 277 h 10000"/>
              <a:gd name="connsiteX245" fmla="*/ 3 w 10024"/>
              <a:gd name="connsiteY245" fmla="*/ 284 h 10000"/>
              <a:gd name="connsiteX246" fmla="*/ 5 w 10024"/>
              <a:gd name="connsiteY246" fmla="*/ 5116 h 10000"/>
              <a:gd name="connsiteX247" fmla="*/ 142 w 10024"/>
              <a:gd name="connsiteY247" fmla="*/ 4992 h 10000"/>
              <a:gd name="connsiteX248" fmla="*/ 207 w 10024"/>
              <a:gd name="connsiteY248" fmla="*/ 4914 h 10000"/>
              <a:gd name="connsiteX249" fmla="*/ 313 w 10024"/>
              <a:gd name="connsiteY249" fmla="*/ 4718 h 10000"/>
              <a:gd name="connsiteX250" fmla="*/ 469 w 10024"/>
              <a:gd name="connsiteY250" fmla="*/ 5230 h 10000"/>
              <a:gd name="connsiteX251" fmla="*/ 546 w 10024"/>
              <a:gd name="connsiteY251" fmla="*/ 6290 h 10000"/>
              <a:gd name="connsiteX252" fmla="*/ 754 w 10024"/>
              <a:gd name="connsiteY252" fmla="*/ 6448 h 10000"/>
              <a:gd name="connsiteX253" fmla="*/ 831 w 10024"/>
              <a:gd name="connsiteY253" fmla="*/ 6762 h 10000"/>
              <a:gd name="connsiteX254" fmla="*/ 942 w 10024"/>
              <a:gd name="connsiteY254" fmla="*/ 7352 h 10000"/>
              <a:gd name="connsiteX255" fmla="*/ 1069 w 10024"/>
              <a:gd name="connsiteY255" fmla="*/ 6762 h 10000"/>
              <a:gd name="connsiteX256" fmla="*/ 1179 w 10024"/>
              <a:gd name="connsiteY256" fmla="*/ 7037 h 10000"/>
              <a:gd name="connsiteX257" fmla="*/ 1306 w 10024"/>
              <a:gd name="connsiteY257" fmla="*/ 7194 h 10000"/>
              <a:gd name="connsiteX258" fmla="*/ 1498 w 10024"/>
              <a:gd name="connsiteY258" fmla="*/ 6880 h 10000"/>
              <a:gd name="connsiteX259" fmla="*/ 1563 w 10024"/>
              <a:gd name="connsiteY259" fmla="*/ 7745 h 10000"/>
              <a:gd name="connsiteX260" fmla="*/ 1641 w 10024"/>
              <a:gd name="connsiteY260" fmla="*/ 8137 h 10000"/>
              <a:gd name="connsiteX261" fmla="*/ 1706 w 10024"/>
              <a:gd name="connsiteY261" fmla="*/ 7863 h 10000"/>
              <a:gd name="connsiteX262" fmla="*/ 1776 w 10024"/>
              <a:gd name="connsiteY262" fmla="*/ 8019 h 10000"/>
              <a:gd name="connsiteX263" fmla="*/ 1910 w 10024"/>
              <a:gd name="connsiteY263" fmla="*/ 7626 h 10000"/>
              <a:gd name="connsiteX264" fmla="*/ 2020 w 10024"/>
              <a:gd name="connsiteY264" fmla="*/ 6880 h 10000"/>
              <a:gd name="connsiteX265" fmla="*/ 2073 w 10024"/>
              <a:gd name="connsiteY265" fmla="*/ 7430 h 10000"/>
              <a:gd name="connsiteX266" fmla="*/ 2188 w 10024"/>
              <a:gd name="connsiteY266" fmla="*/ 6723 h 10000"/>
              <a:gd name="connsiteX267" fmla="*/ 2200 w 10024"/>
              <a:gd name="connsiteY267" fmla="*/ 6841 h 10000"/>
              <a:gd name="connsiteX268" fmla="*/ 2315 w 10024"/>
              <a:gd name="connsiteY268" fmla="*/ 7548 h 10000"/>
              <a:gd name="connsiteX269" fmla="*/ 2388 w 10024"/>
              <a:gd name="connsiteY269" fmla="*/ 8295 h 10000"/>
              <a:gd name="connsiteX270" fmla="*/ 2429 w 10024"/>
              <a:gd name="connsiteY270" fmla="*/ 8727 h 10000"/>
              <a:gd name="connsiteX271" fmla="*/ 2454 w 10024"/>
              <a:gd name="connsiteY271" fmla="*/ 8884 h 10000"/>
              <a:gd name="connsiteX272" fmla="*/ 2474 w 10024"/>
              <a:gd name="connsiteY272" fmla="*/ 9081 h 10000"/>
              <a:gd name="connsiteX273" fmla="*/ 2548 w 10024"/>
              <a:gd name="connsiteY273" fmla="*/ 8963 h 10000"/>
              <a:gd name="connsiteX274" fmla="*/ 2560 w 10024"/>
              <a:gd name="connsiteY274" fmla="*/ 8766 h 10000"/>
              <a:gd name="connsiteX275" fmla="*/ 2584 w 10024"/>
              <a:gd name="connsiteY275" fmla="*/ 9041 h 10000"/>
              <a:gd name="connsiteX276" fmla="*/ 2617 w 10024"/>
              <a:gd name="connsiteY276" fmla="*/ 8963 h 10000"/>
              <a:gd name="connsiteX277" fmla="*/ 2633 w 10024"/>
              <a:gd name="connsiteY277" fmla="*/ 8688 h 10000"/>
              <a:gd name="connsiteX278" fmla="*/ 2666 w 10024"/>
              <a:gd name="connsiteY278" fmla="*/ 8963 h 10000"/>
              <a:gd name="connsiteX279" fmla="*/ 2678 w 10024"/>
              <a:gd name="connsiteY279" fmla="*/ 9120 h 10000"/>
              <a:gd name="connsiteX280" fmla="*/ 2691 w 10024"/>
              <a:gd name="connsiteY280" fmla="*/ 8963 h 10000"/>
              <a:gd name="connsiteX281" fmla="*/ 2736 w 10024"/>
              <a:gd name="connsiteY281" fmla="*/ 9041 h 10000"/>
              <a:gd name="connsiteX282" fmla="*/ 2740 w 10024"/>
              <a:gd name="connsiteY282" fmla="*/ 8963 h 10000"/>
              <a:gd name="connsiteX283" fmla="*/ 2768 w 10024"/>
              <a:gd name="connsiteY283" fmla="*/ 9120 h 10000"/>
              <a:gd name="connsiteX284" fmla="*/ 2838 w 10024"/>
              <a:gd name="connsiteY284" fmla="*/ 8845 h 10000"/>
              <a:gd name="connsiteX285" fmla="*/ 2850 w 10024"/>
              <a:gd name="connsiteY285" fmla="*/ 8688 h 10000"/>
              <a:gd name="connsiteX286" fmla="*/ 2862 w 10024"/>
              <a:gd name="connsiteY286" fmla="*/ 8688 h 10000"/>
              <a:gd name="connsiteX287" fmla="*/ 2891 w 10024"/>
              <a:gd name="connsiteY287" fmla="*/ 8530 h 10000"/>
              <a:gd name="connsiteX288" fmla="*/ 2907 w 10024"/>
              <a:gd name="connsiteY288" fmla="*/ 8530 h 10000"/>
              <a:gd name="connsiteX289" fmla="*/ 2952 w 10024"/>
              <a:gd name="connsiteY289" fmla="*/ 8412 h 10000"/>
              <a:gd name="connsiteX290" fmla="*/ 2969 w 10024"/>
              <a:gd name="connsiteY290" fmla="*/ 8334 h 10000"/>
              <a:gd name="connsiteX291" fmla="*/ 3001 w 10024"/>
              <a:gd name="connsiteY291" fmla="*/ 8059 h 10000"/>
              <a:gd name="connsiteX292" fmla="*/ 3018 w 10024"/>
              <a:gd name="connsiteY292" fmla="*/ 8059 h 10000"/>
              <a:gd name="connsiteX293" fmla="*/ 3050 w 10024"/>
              <a:gd name="connsiteY293" fmla="*/ 8059 h 10000"/>
              <a:gd name="connsiteX294" fmla="*/ 3075 w 10024"/>
              <a:gd name="connsiteY294" fmla="*/ 8177 h 10000"/>
              <a:gd name="connsiteX295" fmla="*/ 3108 w 10024"/>
              <a:gd name="connsiteY295" fmla="*/ 8177 h 10000"/>
              <a:gd name="connsiteX296" fmla="*/ 3136 w 10024"/>
              <a:gd name="connsiteY296" fmla="*/ 8255 h 10000"/>
              <a:gd name="connsiteX297" fmla="*/ 3209 w 10024"/>
              <a:gd name="connsiteY297" fmla="*/ 8059 h 10000"/>
              <a:gd name="connsiteX298" fmla="*/ 3242 w 10024"/>
              <a:gd name="connsiteY298" fmla="*/ 8177 h 10000"/>
              <a:gd name="connsiteX299" fmla="*/ 3270 w 10024"/>
              <a:gd name="connsiteY299" fmla="*/ 7823 h 10000"/>
              <a:gd name="connsiteX300" fmla="*/ 3336 w 10024"/>
              <a:gd name="connsiteY300" fmla="*/ 8255 h 10000"/>
              <a:gd name="connsiteX301" fmla="*/ 3336 w 10024"/>
              <a:gd name="connsiteY301" fmla="*/ 8177 h 10000"/>
              <a:gd name="connsiteX302" fmla="*/ 3332 w 10024"/>
              <a:gd name="connsiteY302" fmla="*/ 8059 h 10000"/>
              <a:gd name="connsiteX303" fmla="*/ 3381 w 10024"/>
              <a:gd name="connsiteY303" fmla="*/ 7901 h 10000"/>
              <a:gd name="connsiteX304" fmla="*/ 3385 w 10024"/>
              <a:gd name="connsiteY304" fmla="*/ 7981 h 10000"/>
              <a:gd name="connsiteX305" fmla="*/ 3401 w 10024"/>
              <a:gd name="connsiteY305" fmla="*/ 7745 h 10000"/>
              <a:gd name="connsiteX306" fmla="*/ 3483 w 10024"/>
              <a:gd name="connsiteY306" fmla="*/ 8098 h 10000"/>
              <a:gd name="connsiteX307" fmla="*/ 3495 w 10024"/>
              <a:gd name="connsiteY307" fmla="*/ 9081 h 10000"/>
              <a:gd name="connsiteX308" fmla="*/ 3540 w 10024"/>
              <a:gd name="connsiteY308" fmla="*/ 8530 h 10000"/>
              <a:gd name="connsiteX309" fmla="*/ 3659 w 10024"/>
              <a:gd name="connsiteY309" fmla="*/ 8805 h 10000"/>
              <a:gd name="connsiteX310" fmla="*/ 3736 w 10024"/>
              <a:gd name="connsiteY310" fmla="*/ 8648 h 10000"/>
              <a:gd name="connsiteX311" fmla="*/ 3753 w 10024"/>
              <a:gd name="connsiteY311" fmla="*/ 8530 h 10000"/>
              <a:gd name="connsiteX312" fmla="*/ 3765 w 10024"/>
              <a:gd name="connsiteY312" fmla="*/ 8530 h 10000"/>
              <a:gd name="connsiteX313" fmla="*/ 3769 w 10024"/>
              <a:gd name="connsiteY313" fmla="*/ 8648 h 10000"/>
              <a:gd name="connsiteX314" fmla="*/ 3785 w 10024"/>
              <a:gd name="connsiteY314" fmla="*/ 8530 h 10000"/>
              <a:gd name="connsiteX315" fmla="*/ 3785 w 10024"/>
              <a:gd name="connsiteY315" fmla="*/ 8648 h 10000"/>
              <a:gd name="connsiteX316" fmla="*/ 3826 w 10024"/>
              <a:gd name="connsiteY316" fmla="*/ 8648 h 10000"/>
              <a:gd name="connsiteX317" fmla="*/ 3847 w 10024"/>
              <a:gd name="connsiteY317" fmla="*/ 8805 h 10000"/>
              <a:gd name="connsiteX318" fmla="*/ 3859 w 10024"/>
              <a:gd name="connsiteY318" fmla="*/ 8648 h 10000"/>
              <a:gd name="connsiteX319" fmla="*/ 3875 w 10024"/>
              <a:gd name="connsiteY319" fmla="*/ 9003 h 10000"/>
              <a:gd name="connsiteX320" fmla="*/ 3879 w 10024"/>
              <a:gd name="connsiteY320" fmla="*/ 9003 h 10000"/>
              <a:gd name="connsiteX321" fmla="*/ 3892 w 10024"/>
              <a:gd name="connsiteY321" fmla="*/ 8884 h 10000"/>
              <a:gd name="connsiteX322" fmla="*/ 3908 w 10024"/>
              <a:gd name="connsiteY322" fmla="*/ 9003 h 10000"/>
              <a:gd name="connsiteX323" fmla="*/ 3920 w 10024"/>
              <a:gd name="connsiteY323" fmla="*/ 8884 h 10000"/>
              <a:gd name="connsiteX324" fmla="*/ 3920 w 10024"/>
              <a:gd name="connsiteY324" fmla="*/ 9003 h 10000"/>
              <a:gd name="connsiteX325" fmla="*/ 3982 w 10024"/>
              <a:gd name="connsiteY325" fmla="*/ 9003 h 10000"/>
              <a:gd name="connsiteX326" fmla="*/ 3998 w 10024"/>
              <a:gd name="connsiteY326" fmla="*/ 9159 h 10000"/>
              <a:gd name="connsiteX327" fmla="*/ 4014 w 10024"/>
              <a:gd name="connsiteY327" fmla="*/ 9081 h 10000"/>
              <a:gd name="connsiteX328" fmla="*/ 4072 w 10024"/>
              <a:gd name="connsiteY328" fmla="*/ 9003 h 10000"/>
              <a:gd name="connsiteX329" fmla="*/ 4092 w 10024"/>
              <a:gd name="connsiteY329" fmla="*/ 8884 h 10000"/>
              <a:gd name="connsiteX330" fmla="*/ 4100 w 10024"/>
              <a:gd name="connsiteY330" fmla="*/ 9003 h 10000"/>
              <a:gd name="connsiteX331" fmla="*/ 4108 w 10024"/>
              <a:gd name="connsiteY331" fmla="*/ 9003 h 10000"/>
              <a:gd name="connsiteX332" fmla="*/ 4125 w 10024"/>
              <a:gd name="connsiteY332" fmla="*/ 9081 h 10000"/>
              <a:gd name="connsiteX333" fmla="*/ 4149 w 10024"/>
              <a:gd name="connsiteY333" fmla="*/ 8884 h 10000"/>
              <a:gd name="connsiteX334" fmla="*/ 4166 w 10024"/>
              <a:gd name="connsiteY334" fmla="*/ 9081 h 10000"/>
              <a:gd name="connsiteX335" fmla="*/ 4178 w 10024"/>
              <a:gd name="connsiteY335" fmla="*/ 8805 h 10000"/>
              <a:gd name="connsiteX336" fmla="*/ 4182 w 10024"/>
              <a:gd name="connsiteY336" fmla="*/ 8727 h 10000"/>
              <a:gd name="connsiteX337" fmla="*/ 4190 w 10024"/>
              <a:gd name="connsiteY337" fmla="*/ 8570 h 10000"/>
              <a:gd name="connsiteX338" fmla="*/ 4211 w 10024"/>
              <a:gd name="connsiteY338" fmla="*/ 8727 h 10000"/>
              <a:gd name="connsiteX339" fmla="*/ 4235 w 10024"/>
              <a:gd name="connsiteY339" fmla="*/ 9081 h 10000"/>
              <a:gd name="connsiteX340" fmla="*/ 4305 w 10024"/>
              <a:gd name="connsiteY340" fmla="*/ 9003 h 10000"/>
              <a:gd name="connsiteX341" fmla="*/ 4354 w 10024"/>
              <a:gd name="connsiteY341" fmla="*/ 8570 h 10000"/>
              <a:gd name="connsiteX342" fmla="*/ 4410 w 10024"/>
              <a:gd name="connsiteY342" fmla="*/ 9081 h 10000"/>
              <a:gd name="connsiteX343" fmla="*/ 4590 w 10024"/>
              <a:gd name="connsiteY343" fmla="*/ 8766 h 10000"/>
              <a:gd name="connsiteX344" fmla="*/ 4692 w 10024"/>
              <a:gd name="connsiteY344" fmla="*/ 9985 h 10000"/>
              <a:gd name="connsiteX345" fmla="*/ 4770 w 10024"/>
              <a:gd name="connsiteY345" fmla="*/ 9749 h 10000"/>
              <a:gd name="connsiteX346" fmla="*/ 4802 w 10024"/>
              <a:gd name="connsiteY346" fmla="*/ 9749 h 10000"/>
              <a:gd name="connsiteX347" fmla="*/ 4900 w 10024"/>
              <a:gd name="connsiteY347" fmla="*/ 9749 h 10000"/>
              <a:gd name="connsiteX348" fmla="*/ 4954 w 10024"/>
              <a:gd name="connsiteY348" fmla="*/ 9749 h 10000"/>
              <a:gd name="connsiteX349" fmla="*/ 4994 w 10024"/>
              <a:gd name="connsiteY349" fmla="*/ 9199 h 10000"/>
              <a:gd name="connsiteX350" fmla="*/ 5003 w 10024"/>
              <a:gd name="connsiteY350" fmla="*/ 9159 h 10000"/>
              <a:gd name="connsiteX351" fmla="*/ 5049 w 10024"/>
              <a:gd name="connsiteY351" fmla="*/ 9749 h 10000"/>
              <a:gd name="connsiteX352" fmla="*/ 5175 w 10024"/>
              <a:gd name="connsiteY352" fmla="*/ 9512 h 10000"/>
              <a:gd name="connsiteX353" fmla="*/ 5200 w 10024"/>
              <a:gd name="connsiteY353" fmla="*/ 9749 h 10000"/>
              <a:gd name="connsiteX354" fmla="*/ 5249 w 10024"/>
              <a:gd name="connsiteY354" fmla="*/ 9159 h 10000"/>
              <a:gd name="connsiteX355" fmla="*/ 5253 w 10024"/>
              <a:gd name="connsiteY355" fmla="*/ 9120 h 10000"/>
              <a:gd name="connsiteX356" fmla="*/ 5290 w 10024"/>
              <a:gd name="connsiteY356" fmla="*/ 9592 h 10000"/>
              <a:gd name="connsiteX357" fmla="*/ 5363 w 10024"/>
              <a:gd name="connsiteY357" fmla="*/ 9277 h 10000"/>
              <a:gd name="connsiteX358" fmla="*/ 5425 w 10024"/>
              <a:gd name="connsiteY358" fmla="*/ 9670 h 10000"/>
              <a:gd name="connsiteX359" fmla="*/ 5388 w 10024"/>
              <a:gd name="connsiteY359" fmla="*/ 9081 h 10000"/>
              <a:gd name="connsiteX360" fmla="*/ 5494 w 10024"/>
              <a:gd name="connsiteY360" fmla="*/ 8963 h 10000"/>
              <a:gd name="connsiteX361" fmla="*/ 5523 w 10024"/>
              <a:gd name="connsiteY361" fmla="*/ 8648 h 10000"/>
              <a:gd name="connsiteX362" fmla="*/ 5547 w 10024"/>
              <a:gd name="connsiteY362" fmla="*/ 8570 h 10000"/>
              <a:gd name="connsiteX363" fmla="*/ 5560 w 10024"/>
              <a:gd name="connsiteY363" fmla="*/ 8530 h 10000"/>
              <a:gd name="connsiteX364" fmla="*/ 5584 w 10024"/>
              <a:gd name="connsiteY364" fmla="*/ 8492 h 10000"/>
              <a:gd name="connsiteX365" fmla="*/ 5596 w 10024"/>
              <a:gd name="connsiteY365" fmla="*/ 8530 h 10000"/>
              <a:gd name="connsiteX366" fmla="*/ 5609 w 10024"/>
              <a:gd name="connsiteY366" fmla="*/ 8648 h 10000"/>
              <a:gd name="connsiteX367" fmla="*/ 5609 w 10024"/>
              <a:gd name="connsiteY367" fmla="*/ 8570 h 10000"/>
              <a:gd name="connsiteX368" fmla="*/ 5653 w 10024"/>
              <a:gd name="connsiteY368" fmla="*/ 8766 h 10000"/>
              <a:gd name="connsiteX369" fmla="*/ 5747 w 10024"/>
              <a:gd name="connsiteY369" fmla="*/ 9434 h 10000"/>
              <a:gd name="connsiteX370" fmla="*/ 5755 w 10024"/>
              <a:gd name="connsiteY370" fmla="*/ 8845 h 10000"/>
              <a:gd name="connsiteX371" fmla="*/ 5784 w 10024"/>
              <a:gd name="connsiteY371" fmla="*/ 8766 h 10000"/>
              <a:gd name="connsiteX372" fmla="*/ 5792 w 10024"/>
              <a:gd name="connsiteY372" fmla="*/ 8216 h 10000"/>
              <a:gd name="connsiteX373" fmla="*/ 5808 w 10024"/>
              <a:gd name="connsiteY373" fmla="*/ 8374 h 10000"/>
              <a:gd name="connsiteX374" fmla="*/ 5837 w 10024"/>
              <a:gd name="connsiteY374" fmla="*/ 8295 h 10000"/>
              <a:gd name="connsiteX375" fmla="*/ 5923 w 10024"/>
              <a:gd name="connsiteY375" fmla="*/ 8374 h 10000"/>
              <a:gd name="connsiteX376" fmla="*/ 5935 w 10024"/>
              <a:gd name="connsiteY376" fmla="*/ 8648 h 10000"/>
              <a:gd name="connsiteX377" fmla="*/ 5996 w 10024"/>
              <a:gd name="connsiteY377" fmla="*/ 8923 h 10000"/>
              <a:gd name="connsiteX378" fmla="*/ 6012 w 10024"/>
              <a:gd name="connsiteY378" fmla="*/ 8923 h 10000"/>
              <a:gd name="connsiteX379" fmla="*/ 6049 w 10024"/>
              <a:gd name="connsiteY379" fmla="*/ 9081 h 10000"/>
              <a:gd name="connsiteX380" fmla="*/ 6082 w 10024"/>
              <a:gd name="connsiteY380" fmla="*/ 9081 h 10000"/>
              <a:gd name="connsiteX381" fmla="*/ 6115 w 10024"/>
              <a:gd name="connsiteY381" fmla="*/ 9159 h 10000"/>
              <a:gd name="connsiteX382" fmla="*/ 6135 w 10024"/>
              <a:gd name="connsiteY382" fmla="*/ 9277 h 10000"/>
              <a:gd name="connsiteX383" fmla="*/ 6233 w 10024"/>
              <a:gd name="connsiteY383" fmla="*/ 9003 h 10000"/>
              <a:gd name="connsiteX384" fmla="*/ 6254 w 10024"/>
              <a:gd name="connsiteY384" fmla="*/ 8648 h 10000"/>
              <a:gd name="connsiteX385" fmla="*/ 6286 w 10024"/>
              <a:gd name="connsiteY385" fmla="*/ 8805 h 10000"/>
              <a:gd name="connsiteX386" fmla="*/ 6303 w 10024"/>
              <a:gd name="connsiteY386" fmla="*/ 8923 h 10000"/>
              <a:gd name="connsiteX387" fmla="*/ 6315 w 10024"/>
              <a:gd name="connsiteY387" fmla="*/ 8805 h 10000"/>
              <a:gd name="connsiteX388" fmla="*/ 6348 w 10024"/>
              <a:gd name="connsiteY388" fmla="*/ 8923 h 10000"/>
              <a:gd name="connsiteX389" fmla="*/ 6372 w 10024"/>
              <a:gd name="connsiteY389" fmla="*/ 9081 h 10000"/>
              <a:gd name="connsiteX390" fmla="*/ 6380 w 10024"/>
              <a:gd name="connsiteY390" fmla="*/ 9003 h 10000"/>
              <a:gd name="connsiteX391" fmla="*/ 6409 w 10024"/>
              <a:gd name="connsiteY391" fmla="*/ 9356 h 10000"/>
              <a:gd name="connsiteX392" fmla="*/ 6450 w 10024"/>
              <a:gd name="connsiteY392" fmla="*/ 9159 h 10000"/>
              <a:gd name="connsiteX393" fmla="*/ 6499 w 10024"/>
              <a:gd name="connsiteY393" fmla="*/ 9277 h 10000"/>
              <a:gd name="connsiteX394" fmla="*/ 6585 w 10024"/>
              <a:gd name="connsiteY394" fmla="*/ 8727 h 10000"/>
              <a:gd name="connsiteX395" fmla="*/ 6609 w 10024"/>
              <a:gd name="connsiteY395" fmla="*/ 8923 h 10000"/>
              <a:gd name="connsiteX396" fmla="*/ 6646 w 10024"/>
              <a:gd name="connsiteY396" fmla="*/ 9356 h 10000"/>
              <a:gd name="connsiteX397" fmla="*/ 6679 w 10024"/>
              <a:gd name="connsiteY397" fmla="*/ 9356 h 10000"/>
              <a:gd name="connsiteX398" fmla="*/ 6679 w 10024"/>
              <a:gd name="connsiteY398" fmla="*/ 9277 h 10000"/>
              <a:gd name="connsiteX399" fmla="*/ 6712 w 10024"/>
              <a:gd name="connsiteY399" fmla="*/ 9277 h 10000"/>
              <a:gd name="connsiteX400" fmla="*/ 6724 w 10024"/>
              <a:gd name="connsiteY400" fmla="*/ 9277 h 10000"/>
              <a:gd name="connsiteX401" fmla="*/ 6728 w 10024"/>
              <a:gd name="connsiteY401" fmla="*/ 9159 h 10000"/>
              <a:gd name="connsiteX402" fmla="*/ 6744 w 10024"/>
              <a:gd name="connsiteY402" fmla="*/ 9277 h 10000"/>
              <a:gd name="connsiteX403" fmla="*/ 6769 w 10024"/>
              <a:gd name="connsiteY403" fmla="*/ 9159 h 10000"/>
              <a:gd name="connsiteX404" fmla="*/ 6944 w 10024"/>
              <a:gd name="connsiteY404" fmla="*/ 9159 h 10000"/>
              <a:gd name="connsiteX405" fmla="*/ 6972 w 10024"/>
              <a:gd name="connsiteY405" fmla="*/ 8570 h 10000"/>
              <a:gd name="connsiteX406" fmla="*/ 7017 w 10024"/>
              <a:gd name="connsiteY406" fmla="*/ 8492 h 10000"/>
              <a:gd name="connsiteX407" fmla="*/ 7050 w 10024"/>
              <a:gd name="connsiteY407" fmla="*/ 8295 h 10000"/>
              <a:gd name="connsiteX408" fmla="*/ 7054 w 10024"/>
              <a:gd name="connsiteY408" fmla="*/ 8216 h 10000"/>
              <a:gd name="connsiteX409" fmla="*/ 7136 w 10024"/>
              <a:gd name="connsiteY409" fmla="*/ 8255 h 10000"/>
              <a:gd name="connsiteX410" fmla="*/ 7156 w 10024"/>
              <a:gd name="connsiteY410" fmla="*/ 8295 h 10000"/>
              <a:gd name="connsiteX411" fmla="*/ 7197 w 10024"/>
              <a:gd name="connsiteY411" fmla="*/ 8216 h 10000"/>
              <a:gd name="connsiteX412" fmla="*/ 7201 w 10024"/>
              <a:gd name="connsiteY412" fmla="*/ 8216 h 10000"/>
              <a:gd name="connsiteX413" fmla="*/ 7201 w 10024"/>
              <a:gd name="connsiteY413" fmla="*/ 8137 h 10000"/>
              <a:gd name="connsiteX414" fmla="*/ 7258 w 10024"/>
              <a:gd name="connsiteY414" fmla="*/ 8019 h 10000"/>
              <a:gd name="connsiteX415" fmla="*/ 7295 w 10024"/>
              <a:gd name="connsiteY415" fmla="*/ 8019 h 10000"/>
              <a:gd name="connsiteX416" fmla="*/ 7332 w 10024"/>
              <a:gd name="connsiteY416" fmla="*/ 8098 h 10000"/>
              <a:gd name="connsiteX417" fmla="*/ 7352 w 10024"/>
              <a:gd name="connsiteY417" fmla="*/ 8334 h 10000"/>
              <a:gd name="connsiteX418" fmla="*/ 7385 w 10024"/>
              <a:gd name="connsiteY418" fmla="*/ 8019 h 10000"/>
              <a:gd name="connsiteX419" fmla="*/ 7520 w 10024"/>
              <a:gd name="connsiteY419" fmla="*/ 7588 h 10000"/>
              <a:gd name="connsiteX420" fmla="*/ 7585 w 10024"/>
              <a:gd name="connsiteY420" fmla="*/ 7666 h 10000"/>
              <a:gd name="connsiteX421" fmla="*/ 7635 w 10024"/>
              <a:gd name="connsiteY421" fmla="*/ 7430 h 10000"/>
              <a:gd name="connsiteX422" fmla="*/ 7643 w 10024"/>
              <a:gd name="connsiteY422" fmla="*/ 7391 h 10000"/>
              <a:gd name="connsiteX423" fmla="*/ 7716 w 10024"/>
              <a:gd name="connsiteY423" fmla="*/ 7548 h 10000"/>
              <a:gd name="connsiteX424" fmla="*/ 7757 w 10024"/>
              <a:gd name="connsiteY424" fmla="*/ 7312 h 10000"/>
              <a:gd name="connsiteX425" fmla="*/ 7806 w 10024"/>
              <a:gd name="connsiteY425" fmla="*/ 7548 h 10000"/>
              <a:gd name="connsiteX426" fmla="*/ 7868 w 10024"/>
              <a:gd name="connsiteY426" fmla="*/ 7273 h 10000"/>
              <a:gd name="connsiteX427" fmla="*/ 7908 w 10024"/>
              <a:gd name="connsiteY427" fmla="*/ 6880 h 10000"/>
              <a:gd name="connsiteX428" fmla="*/ 7937 w 10024"/>
              <a:gd name="connsiteY428" fmla="*/ 6997 h 10000"/>
              <a:gd name="connsiteX429" fmla="*/ 7970 w 10024"/>
              <a:gd name="connsiteY429" fmla="*/ 6644 h 10000"/>
              <a:gd name="connsiteX430" fmla="*/ 8023 w 10024"/>
              <a:gd name="connsiteY430" fmla="*/ 6369 h 10000"/>
              <a:gd name="connsiteX431" fmla="*/ 8076 w 10024"/>
              <a:gd name="connsiteY431" fmla="*/ 6369 h 10000"/>
              <a:gd name="connsiteX432" fmla="*/ 8121 w 10024"/>
              <a:gd name="connsiteY432" fmla="*/ 6094 h 10000"/>
              <a:gd name="connsiteX433" fmla="*/ 8206 w 10024"/>
              <a:gd name="connsiteY433" fmla="*/ 5426 h 10000"/>
              <a:gd name="connsiteX434" fmla="*/ 8234 w 10024"/>
              <a:gd name="connsiteY434" fmla="*/ 5583 h 10000"/>
              <a:gd name="connsiteX435" fmla="*/ 8267 w 10024"/>
              <a:gd name="connsiteY435" fmla="*/ 5230 h 10000"/>
              <a:gd name="connsiteX436" fmla="*/ 8308 w 10024"/>
              <a:gd name="connsiteY436" fmla="*/ 5230 h 10000"/>
              <a:gd name="connsiteX437" fmla="*/ 8414 w 10024"/>
              <a:gd name="connsiteY437" fmla="*/ 4954 h 10000"/>
              <a:gd name="connsiteX438" fmla="*/ 8476 w 10024"/>
              <a:gd name="connsiteY438" fmla="*/ 4678 h 10000"/>
              <a:gd name="connsiteX439" fmla="*/ 8492 w 10024"/>
              <a:gd name="connsiteY439" fmla="*/ 4836 h 10000"/>
              <a:gd name="connsiteX440" fmla="*/ 8508 w 10024"/>
              <a:gd name="connsiteY440" fmla="*/ 4796 h 10000"/>
              <a:gd name="connsiteX441" fmla="*/ 8533 w 10024"/>
              <a:gd name="connsiteY441" fmla="*/ 4836 h 10000"/>
              <a:gd name="connsiteX442" fmla="*/ 8557 w 10024"/>
              <a:gd name="connsiteY442" fmla="*/ 4521 h 10000"/>
              <a:gd name="connsiteX443" fmla="*/ 8615 w 10024"/>
              <a:gd name="connsiteY443" fmla="*/ 4521 h 10000"/>
              <a:gd name="connsiteX444" fmla="*/ 8615 w 10024"/>
              <a:gd name="connsiteY444" fmla="*/ 4364 h 10000"/>
              <a:gd name="connsiteX445" fmla="*/ 8664 w 10024"/>
              <a:gd name="connsiteY445" fmla="*/ 4285 h 10000"/>
              <a:gd name="connsiteX446" fmla="*/ 8676 w 10024"/>
              <a:gd name="connsiteY446" fmla="*/ 4207 h 10000"/>
              <a:gd name="connsiteX447" fmla="*/ 8741 w 10024"/>
              <a:gd name="connsiteY447" fmla="*/ 4285 h 10000"/>
              <a:gd name="connsiteX448" fmla="*/ 8754 w 10024"/>
              <a:gd name="connsiteY448" fmla="*/ 4246 h 10000"/>
              <a:gd name="connsiteX449" fmla="*/ 8782 w 10024"/>
              <a:gd name="connsiteY449" fmla="*/ 4285 h 10000"/>
              <a:gd name="connsiteX450" fmla="*/ 8807 w 10024"/>
              <a:gd name="connsiteY450" fmla="*/ 4364 h 10000"/>
              <a:gd name="connsiteX451" fmla="*/ 8823 w 10024"/>
              <a:gd name="connsiteY451" fmla="*/ 4285 h 10000"/>
              <a:gd name="connsiteX452" fmla="*/ 8844 w 10024"/>
              <a:gd name="connsiteY452" fmla="*/ 4364 h 10000"/>
              <a:gd name="connsiteX453" fmla="*/ 8913 w 10024"/>
              <a:gd name="connsiteY453" fmla="*/ 4325 h 10000"/>
              <a:gd name="connsiteX454" fmla="*/ 8909 w 10024"/>
              <a:gd name="connsiteY454" fmla="*/ 4246 h 10000"/>
              <a:gd name="connsiteX455" fmla="*/ 8938 w 10024"/>
              <a:gd name="connsiteY455" fmla="*/ 4089 h 10000"/>
              <a:gd name="connsiteX456" fmla="*/ 8970 w 10024"/>
              <a:gd name="connsiteY456" fmla="*/ 4089 h 10000"/>
              <a:gd name="connsiteX457" fmla="*/ 8974 w 10024"/>
              <a:gd name="connsiteY457" fmla="*/ 4010 h 10000"/>
              <a:gd name="connsiteX458" fmla="*/ 9003 w 10024"/>
              <a:gd name="connsiteY458" fmla="*/ 3932 h 10000"/>
              <a:gd name="connsiteX459" fmla="*/ 9024 w 10024"/>
              <a:gd name="connsiteY459" fmla="*/ 4128 h 10000"/>
              <a:gd name="connsiteX460" fmla="*/ 9048 w 10024"/>
              <a:gd name="connsiteY460" fmla="*/ 4246 h 10000"/>
              <a:gd name="connsiteX461" fmla="*/ 9105 w 10024"/>
              <a:gd name="connsiteY461" fmla="*/ 4207 h 10000"/>
              <a:gd name="connsiteX462" fmla="*/ 9142 w 10024"/>
              <a:gd name="connsiteY462" fmla="*/ 4325 h 10000"/>
              <a:gd name="connsiteX463" fmla="*/ 9154 w 10024"/>
              <a:gd name="connsiteY463" fmla="*/ 4246 h 10000"/>
              <a:gd name="connsiteX464" fmla="*/ 9203 w 10024"/>
              <a:gd name="connsiteY464" fmla="*/ 4521 h 10000"/>
              <a:gd name="connsiteX465" fmla="*/ 9248 w 10024"/>
              <a:gd name="connsiteY465" fmla="*/ 4364 h 10000"/>
              <a:gd name="connsiteX466" fmla="*/ 9252 w 10024"/>
              <a:gd name="connsiteY466" fmla="*/ 4246 h 10000"/>
              <a:gd name="connsiteX467" fmla="*/ 9293 w 10024"/>
              <a:gd name="connsiteY467" fmla="*/ 3892 h 10000"/>
              <a:gd name="connsiteX468" fmla="*/ 9338 w 10024"/>
              <a:gd name="connsiteY468" fmla="*/ 4050 h 10000"/>
              <a:gd name="connsiteX469" fmla="*/ 9371 w 10024"/>
              <a:gd name="connsiteY469" fmla="*/ 3971 h 10000"/>
              <a:gd name="connsiteX470" fmla="*/ 9396 w 10024"/>
              <a:gd name="connsiteY470" fmla="*/ 4089 h 10000"/>
              <a:gd name="connsiteX471" fmla="*/ 9440 w 10024"/>
              <a:gd name="connsiteY471" fmla="*/ 4167 h 10000"/>
              <a:gd name="connsiteX472" fmla="*/ 9517 w 10024"/>
              <a:gd name="connsiteY472" fmla="*/ 4167 h 10000"/>
              <a:gd name="connsiteX473" fmla="*/ 9525 w 10024"/>
              <a:gd name="connsiteY473" fmla="*/ 3971 h 10000"/>
              <a:gd name="connsiteX474" fmla="*/ 9673 w 10024"/>
              <a:gd name="connsiteY474" fmla="*/ 4285 h 10000"/>
              <a:gd name="connsiteX475" fmla="*/ 9742 w 10024"/>
              <a:gd name="connsiteY475" fmla="*/ 4443 h 10000"/>
              <a:gd name="connsiteX476" fmla="*/ 9754 w 10024"/>
              <a:gd name="connsiteY476" fmla="*/ 4521 h 10000"/>
              <a:gd name="connsiteX477" fmla="*/ 9771 w 10024"/>
              <a:gd name="connsiteY477" fmla="*/ 4718 h 10000"/>
              <a:gd name="connsiteX478" fmla="*/ 9828 w 10024"/>
              <a:gd name="connsiteY478" fmla="*/ 5111 h 10000"/>
              <a:gd name="connsiteX479" fmla="*/ 9865 w 10024"/>
              <a:gd name="connsiteY479" fmla="*/ 5111 h 10000"/>
              <a:gd name="connsiteX480" fmla="*/ 9889 w 10024"/>
              <a:gd name="connsiteY480" fmla="*/ 5230 h 10000"/>
              <a:gd name="connsiteX481" fmla="*/ 9926 w 10024"/>
              <a:gd name="connsiteY481" fmla="*/ 5504 h 10000"/>
              <a:gd name="connsiteX482" fmla="*/ 9963 w 10024"/>
              <a:gd name="connsiteY482" fmla="*/ 5701 h 10000"/>
              <a:gd name="connsiteX483" fmla="*/ 9967 w 10024"/>
              <a:gd name="connsiteY483" fmla="*/ 5740 h 10000"/>
              <a:gd name="connsiteX484" fmla="*/ 10022 w 10024"/>
              <a:gd name="connsiteY484" fmla="*/ 5897 h 10000"/>
              <a:gd name="connsiteX485" fmla="*/ 10018 w 10024"/>
              <a:gd name="connsiteY485" fmla="*/ 2303 h 10000"/>
              <a:gd name="connsiteX486" fmla="*/ 9987 w 10024"/>
              <a:gd name="connsiteY486" fmla="*/ 173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0024" h="10000">
                <a:moveTo>
                  <a:pt x="9987" y="1731"/>
                </a:moveTo>
                <a:cubicBezTo>
                  <a:pt x="9975" y="1652"/>
                  <a:pt x="9963" y="1652"/>
                  <a:pt x="9951" y="1535"/>
                </a:cubicBezTo>
                <a:cubicBezTo>
                  <a:pt x="9942" y="1574"/>
                  <a:pt x="9934" y="1535"/>
                  <a:pt x="9922" y="1535"/>
                </a:cubicBezTo>
                <a:cubicBezTo>
                  <a:pt x="9914" y="1495"/>
                  <a:pt x="9914" y="1377"/>
                  <a:pt x="9902" y="1377"/>
                </a:cubicBezTo>
                <a:cubicBezTo>
                  <a:pt x="9889" y="1338"/>
                  <a:pt x="9885" y="1338"/>
                  <a:pt x="9877" y="1299"/>
                </a:cubicBezTo>
                <a:cubicBezTo>
                  <a:pt x="9869" y="1259"/>
                  <a:pt x="9877" y="1063"/>
                  <a:pt x="9869" y="1102"/>
                </a:cubicBezTo>
                <a:cubicBezTo>
                  <a:pt x="9869" y="1063"/>
                  <a:pt x="9848" y="866"/>
                  <a:pt x="9844" y="827"/>
                </a:cubicBezTo>
                <a:cubicBezTo>
                  <a:pt x="9832" y="866"/>
                  <a:pt x="9840" y="1455"/>
                  <a:pt x="9832" y="1417"/>
                </a:cubicBezTo>
                <a:cubicBezTo>
                  <a:pt x="9828" y="1181"/>
                  <a:pt x="9807" y="1613"/>
                  <a:pt x="9807" y="1377"/>
                </a:cubicBezTo>
                <a:cubicBezTo>
                  <a:pt x="9795" y="1417"/>
                  <a:pt x="9791" y="1299"/>
                  <a:pt x="9779" y="1259"/>
                </a:cubicBezTo>
                <a:cubicBezTo>
                  <a:pt x="9775" y="1220"/>
                  <a:pt x="9767" y="1259"/>
                  <a:pt x="9758" y="1259"/>
                </a:cubicBezTo>
                <a:cubicBezTo>
                  <a:pt x="9734" y="1220"/>
                  <a:pt x="9718" y="1181"/>
                  <a:pt x="9697" y="1220"/>
                </a:cubicBezTo>
                <a:cubicBezTo>
                  <a:pt x="9693" y="1220"/>
                  <a:pt x="9685" y="1259"/>
                  <a:pt x="9681" y="1259"/>
                </a:cubicBezTo>
                <a:cubicBezTo>
                  <a:pt x="9677" y="1259"/>
                  <a:pt x="9668" y="1338"/>
                  <a:pt x="9664" y="1338"/>
                </a:cubicBezTo>
                <a:cubicBezTo>
                  <a:pt x="9660" y="1377"/>
                  <a:pt x="9656" y="1338"/>
                  <a:pt x="9652" y="1338"/>
                </a:cubicBezTo>
                <a:cubicBezTo>
                  <a:pt x="9644" y="1377"/>
                  <a:pt x="9636" y="1417"/>
                  <a:pt x="9632" y="1417"/>
                </a:cubicBezTo>
                <a:cubicBezTo>
                  <a:pt x="9628" y="1417"/>
                  <a:pt x="9619" y="1377"/>
                  <a:pt x="9615" y="1377"/>
                </a:cubicBezTo>
                <a:cubicBezTo>
                  <a:pt x="9599" y="1377"/>
                  <a:pt x="9587" y="1417"/>
                  <a:pt x="9574" y="1535"/>
                </a:cubicBezTo>
                <a:cubicBezTo>
                  <a:pt x="9546" y="1455"/>
                  <a:pt x="9529" y="1535"/>
                  <a:pt x="9501" y="1535"/>
                </a:cubicBezTo>
                <a:cubicBezTo>
                  <a:pt x="9493" y="1613"/>
                  <a:pt x="9468" y="1613"/>
                  <a:pt x="9464" y="1692"/>
                </a:cubicBezTo>
                <a:cubicBezTo>
                  <a:pt x="9452" y="1692"/>
                  <a:pt x="9472" y="1849"/>
                  <a:pt x="9464" y="1810"/>
                </a:cubicBezTo>
                <a:cubicBezTo>
                  <a:pt x="9460" y="1849"/>
                  <a:pt x="9456" y="1849"/>
                  <a:pt x="9452" y="1888"/>
                </a:cubicBezTo>
                <a:cubicBezTo>
                  <a:pt x="9440" y="1928"/>
                  <a:pt x="9415" y="1142"/>
                  <a:pt x="9403" y="1102"/>
                </a:cubicBezTo>
                <a:cubicBezTo>
                  <a:pt x="9379" y="1024"/>
                  <a:pt x="9399" y="1102"/>
                  <a:pt x="9396" y="1142"/>
                </a:cubicBezTo>
                <a:cubicBezTo>
                  <a:pt x="9392" y="1103"/>
                  <a:pt x="9387" y="1063"/>
                  <a:pt x="9383" y="1024"/>
                </a:cubicBezTo>
                <a:cubicBezTo>
                  <a:pt x="9379" y="1063"/>
                  <a:pt x="9367" y="1063"/>
                  <a:pt x="9363" y="1102"/>
                </a:cubicBezTo>
                <a:cubicBezTo>
                  <a:pt x="9355" y="1142"/>
                  <a:pt x="9334" y="1220"/>
                  <a:pt x="9318" y="1259"/>
                </a:cubicBezTo>
                <a:cubicBezTo>
                  <a:pt x="9310" y="1259"/>
                  <a:pt x="9326" y="1417"/>
                  <a:pt x="9314" y="1377"/>
                </a:cubicBezTo>
                <a:cubicBezTo>
                  <a:pt x="9310" y="1377"/>
                  <a:pt x="9306" y="1338"/>
                  <a:pt x="9297" y="1338"/>
                </a:cubicBezTo>
                <a:cubicBezTo>
                  <a:pt x="9285" y="1299"/>
                  <a:pt x="9273" y="1338"/>
                  <a:pt x="9261" y="1259"/>
                </a:cubicBezTo>
                <a:cubicBezTo>
                  <a:pt x="9248" y="1220"/>
                  <a:pt x="9240" y="1142"/>
                  <a:pt x="9228" y="1024"/>
                </a:cubicBezTo>
                <a:cubicBezTo>
                  <a:pt x="9216" y="1024"/>
                  <a:pt x="9179" y="1063"/>
                  <a:pt x="9163" y="1102"/>
                </a:cubicBezTo>
                <a:cubicBezTo>
                  <a:pt x="9150" y="1142"/>
                  <a:pt x="9158" y="1417"/>
                  <a:pt x="9150" y="1338"/>
                </a:cubicBezTo>
                <a:cubicBezTo>
                  <a:pt x="9142" y="1338"/>
                  <a:pt x="9142" y="1417"/>
                  <a:pt x="9138" y="1455"/>
                </a:cubicBezTo>
                <a:cubicBezTo>
                  <a:pt x="9113" y="1574"/>
                  <a:pt x="9097" y="1495"/>
                  <a:pt x="9077" y="1535"/>
                </a:cubicBezTo>
                <a:cubicBezTo>
                  <a:pt x="9077" y="1495"/>
                  <a:pt x="9073" y="1455"/>
                  <a:pt x="9073" y="1417"/>
                </a:cubicBezTo>
                <a:cubicBezTo>
                  <a:pt x="9060" y="1455"/>
                  <a:pt x="9052" y="1495"/>
                  <a:pt x="9044" y="1535"/>
                </a:cubicBezTo>
                <a:cubicBezTo>
                  <a:pt x="9040" y="1613"/>
                  <a:pt x="9036" y="1613"/>
                  <a:pt x="9040" y="1652"/>
                </a:cubicBezTo>
                <a:cubicBezTo>
                  <a:pt x="9032" y="1692"/>
                  <a:pt x="9024" y="1731"/>
                  <a:pt x="9015" y="1810"/>
                </a:cubicBezTo>
                <a:cubicBezTo>
                  <a:pt x="9015" y="1928"/>
                  <a:pt x="9007" y="1928"/>
                  <a:pt x="9007" y="2006"/>
                </a:cubicBezTo>
                <a:cubicBezTo>
                  <a:pt x="8999" y="2084"/>
                  <a:pt x="8991" y="2046"/>
                  <a:pt x="8987" y="2084"/>
                </a:cubicBezTo>
                <a:lnTo>
                  <a:pt x="8987" y="2163"/>
                </a:lnTo>
                <a:cubicBezTo>
                  <a:pt x="8983" y="2163"/>
                  <a:pt x="8979" y="2203"/>
                  <a:pt x="8974" y="2203"/>
                </a:cubicBezTo>
                <a:cubicBezTo>
                  <a:pt x="8970" y="2321"/>
                  <a:pt x="8966" y="2556"/>
                  <a:pt x="8954" y="2439"/>
                </a:cubicBezTo>
                <a:cubicBezTo>
                  <a:pt x="8946" y="2399"/>
                  <a:pt x="8962" y="2359"/>
                  <a:pt x="8954" y="2281"/>
                </a:cubicBezTo>
                <a:cubicBezTo>
                  <a:pt x="8950" y="2321"/>
                  <a:pt x="8946" y="2242"/>
                  <a:pt x="8938" y="2242"/>
                </a:cubicBezTo>
                <a:cubicBezTo>
                  <a:pt x="8934" y="2203"/>
                  <a:pt x="8925" y="2281"/>
                  <a:pt x="8921" y="2321"/>
                </a:cubicBezTo>
                <a:cubicBezTo>
                  <a:pt x="8905" y="2321"/>
                  <a:pt x="8901" y="2281"/>
                  <a:pt x="8897" y="2399"/>
                </a:cubicBezTo>
                <a:cubicBezTo>
                  <a:pt x="8889" y="2321"/>
                  <a:pt x="8880" y="2399"/>
                  <a:pt x="8872" y="2439"/>
                </a:cubicBezTo>
                <a:cubicBezTo>
                  <a:pt x="8852" y="2439"/>
                  <a:pt x="8835" y="2281"/>
                  <a:pt x="8811" y="2281"/>
                </a:cubicBezTo>
                <a:cubicBezTo>
                  <a:pt x="8803" y="2321"/>
                  <a:pt x="8799" y="2399"/>
                  <a:pt x="8795" y="2477"/>
                </a:cubicBezTo>
                <a:cubicBezTo>
                  <a:pt x="8774" y="2595"/>
                  <a:pt x="8762" y="2399"/>
                  <a:pt x="8741" y="2359"/>
                </a:cubicBezTo>
                <a:cubicBezTo>
                  <a:pt x="8733" y="2359"/>
                  <a:pt x="8733" y="2203"/>
                  <a:pt x="8721" y="2242"/>
                </a:cubicBezTo>
                <a:cubicBezTo>
                  <a:pt x="8717" y="2321"/>
                  <a:pt x="8713" y="2359"/>
                  <a:pt x="8713" y="2477"/>
                </a:cubicBezTo>
                <a:cubicBezTo>
                  <a:pt x="8705" y="2477"/>
                  <a:pt x="8705" y="2556"/>
                  <a:pt x="8705" y="2595"/>
                </a:cubicBezTo>
                <a:cubicBezTo>
                  <a:pt x="8688" y="2595"/>
                  <a:pt x="8680" y="2595"/>
                  <a:pt x="8672" y="2517"/>
                </a:cubicBezTo>
                <a:cubicBezTo>
                  <a:pt x="8656" y="2595"/>
                  <a:pt x="8631" y="2595"/>
                  <a:pt x="8611" y="2595"/>
                </a:cubicBezTo>
                <a:lnTo>
                  <a:pt x="8611" y="2439"/>
                </a:lnTo>
                <a:cubicBezTo>
                  <a:pt x="8607" y="2491"/>
                  <a:pt x="8602" y="2543"/>
                  <a:pt x="8598" y="2595"/>
                </a:cubicBezTo>
                <a:cubicBezTo>
                  <a:pt x="8594" y="2595"/>
                  <a:pt x="8586" y="2635"/>
                  <a:pt x="8582" y="2635"/>
                </a:cubicBezTo>
                <a:cubicBezTo>
                  <a:pt x="8582" y="2753"/>
                  <a:pt x="8574" y="2832"/>
                  <a:pt x="8574" y="2988"/>
                </a:cubicBezTo>
                <a:cubicBezTo>
                  <a:pt x="8574" y="2988"/>
                  <a:pt x="8504" y="2281"/>
                  <a:pt x="8500" y="2517"/>
                </a:cubicBezTo>
                <a:cubicBezTo>
                  <a:pt x="8492" y="2753"/>
                  <a:pt x="8492" y="2714"/>
                  <a:pt x="8492" y="2714"/>
                </a:cubicBezTo>
                <a:lnTo>
                  <a:pt x="8402" y="2714"/>
                </a:lnTo>
                <a:cubicBezTo>
                  <a:pt x="8402" y="2714"/>
                  <a:pt x="8324" y="3421"/>
                  <a:pt x="8251" y="3185"/>
                </a:cubicBezTo>
                <a:cubicBezTo>
                  <a:pt x="8181" y="2950"/>
                  <a:pt x="8222" y="2714"/>
                  <a:pt x="8181" y="2950"/>
                </a:cubicBezTo>
                <a:cubicBezTo>
                  <a:pt x="8141" y="3185"/>
                  <a:pt x="8096" y="3578"/>
                  <a:pt x="8096" y="3578"/>
                </a:cubicBezTo>
                <a:cubicBezTo>
                  <a:pt x="8096" y="3578"/>
                  <a:pt x="7990" y="4246"/>
                  <a:pt x="7970" y="4246"/>
                </a:cubicBezTo>
                <a:cubicBezTo>
                  <a:pt x="7945" y="4246"/>
                  <a:pt x="7880" y="4089"/>
                  <a:pt x="7880" y="4089"/>
                </a:cubicBezTo>
                <a:lnTo>
                  <a:pt x="7745" y="4874"/>
                </a:lnTo>
                <a:cubicBezTo>
                  <a:pt x="7745" y="4874"/>
                  <a:pt x="7729" y="4481"/>
                  <a:pt x="7704" y="4481"/>
                </a:cubicBezTo>
                <a:cubicBezTo>
                  <a:pt x="7684" y="4481"/>
                  <a:pt x="7594" y="4954"/>
                  <a:pt x="7594" y="4954"/>
                </a:cubicBezTo>
                <a:cubicBezTo>
                  <a:pt x="7571" y="4823"/>
                  <a:pt x="7547" y="4692"/>
                  <a:pt x="7524" y="4561"/>
                </a:cubicBezTo>
                <a:cubicBezTo>
                  <a:pt x="7519" y="4731"/>
                  <a:pt x="7513" y="4902"/>
                  <a:pt x="7508" y="5073"/>
                </a:cubicBezTo>
                <a:lnTo>
                  <a:pt x="7442" y="5073"/>
                </a:lnTo>
                <a:cubicBezTo>
                  <a:pt x="7427" y="5177"/>
                  <a:pt x="7412" y="5282"/>
                  <a:pt x="7397" y="5386"/>
                </a:cubicBezTo>
                <a:cubicBezTo>
                  <a:pt x="7381" y="5360"/>
                  <a:pt x="7364" y="5334"/>
                  <a:pt x="7348" y="5308"/>
                </a:cubicBezTo>
                <a:cubicBezTo>
                  <a:pt x="7279" y="5466"/>
                  <a:pt x="7303" y="5622"/>
                  <a:pt x="7279" y="5466"/>
                </a:cubicBezTo>
                <a:cubicBezTo>
                  <a:pt x="7254" y="5308"/>
                  <a:pt x="7303" y="5308"/>
                  <a:pt x="7254" y="5308"/>
                </a:cubicBezTo>
                <a:lnTo>
                  <a:pt x="7205" y="5308"/>
                </a:lnTo>
                <a:lnTo>
                  <a:pt x="7111" y="5386"/>
                </a:lnTo>
                <a:cubicBezTo>
                  <a:pt x="7111" y="5386"/>
                  <a:pt x="7111" y="6173"/>
                  <a:pt x="7062" y="6015"/>
                </a:cubicBezTo>
                <a:cubicBezTo>
                  <a:pt x="7017" y="5859"/>
                  <a:pt x="7062" y="5937"/>
                  <a:pt x="7017" y="5859"/>
                </a:cubicBezTo>
                <a:cubicBezTo>
                  <a:pt x="6968" y="5780"/>
                  <a:pt x="6927" y="5859"/>
                  <a:pt x="6927" y="5859"/>
                </a:cubicBezTo>
                <a:cubicBezTo>
                  <a:pt x="6912" y="5728"/>
                  <a:pt x="6898" y="5597"/>
                  <a:pt x="6883" y="5466"/>
                </a:cubicBezTo>
                <a:cubicBezTo>
                  <a:pt x="6869" y="5649"/>
                  <a:pt x="6856" y="5832"/>
                  <a:pt x="6842" y="6015"/>
                </a:cubicBezTo>
                <a:cubicBezTo>
                  <a:pt x="6842" y="6015"/>
                  <a:pt x="6777" y="5937"/>
                  <a:pt x="6777" y="5701"/>
                </a:cubicBezTo>
                <a:cubicBezTo>
                  <a:pt x="6777" y="5466"/>
                  <a:pt x="6834" y="5386"/>
                  <a:pt x="6777" y="5466"/>
                </a:cubicBezTo>
                <a:cubicBezTo>
                  <a:pt x="6724" y="5544"/>
                  <a:pt x="6683" y="5622"/>
                  <a:pt x="6683" y="5622"/>
                </a:cubicBezTo>
                <a:cubicBezTo>
                  <a:pt x="6630" y="5727"/>
                  <a:pt x="6576" y="5832"/>
                  <a:pt x="6523" y="5937"/>
                </a:cubicBezTo>
                <a:lnTo>
                  <a:pt x="6487" y="6369"/>
                </a:lnTo>
                <a:cubicBezTo>
                  <a:pt x="6451" y="6251"/>
                  <a:pt x="6416" y="6133"/>
                  <a:pt x="6380" y="6015"/>
                </a:cubicBezTo>
                <a:lnTo>
                  <a:pt x="6368" y="6369"/>
                </a:lnTo>
                <a:lnTo>
                  <a:pt x="6233" y="6448"/>
                </a:lnTo>
                <a:cubicBezTo>
                  <a:pt x="6209" y="6605"/>
                  <a:pt x="6184" y="6762"/>
                  <a:pt x="6160" y="6919"/>
                </a:cubicBezTo>
                <a:cubicBezTo>
                  <a:pt x="6139" y="6814"/>
                  <a:pt x="6119" y="6710"/>
                  <a:pt x="6098" y="6605"/>
                </a:cubicBezTo>
                <a:cubicBezTo>
                  <a:pt x="6098" y="6605"/>
                  <a:pt x="6074" y="6723"/>
                  <a:pt x="6066" y="6919"/>
                </a:cubicBezTo>
                <a:lnTo>
                  <a:pt x="6066" y="6919"/>
                </a:lnTo>
                <a:lnTo>
                  <a:pt x="6029" y="6919"/>
                </a:lnTo>
                <a:cubicBezTo>
                  <a:pt x="6025" y="6997"/>
                  <a:pt x="6008" y="6762"/>
                  <a:pt x="6008" y="6801"/>
                </a:cubicBezTo>
                <a:cubicBezTo>
                  <a:pt x="6008" y="6841"/>
                  <a:pt x="5996" y="7155"/>
                  <a:pt x="5988" y="7155"/>
                </a:cubicBezTo>
                <a:cubicBezTo>
                  <a:pt x="5984" y="7155"/>
                  <a:pt x="5980" y="7234"/>
                  <a:pt x="5976" y="7273"/>
                </a:cubicBezTo>
                <a:cubicBezTo>
                  <a:pt x="5972" y="7273"/>
                  <a:pt x="5955" y="7194"/>
                  <a:pt x="5951" y="7273"/>
                </a:cubicBezTo>
                <a:lnTo>
                  <a:pt x="5951" y="7352"/>
                </a:lnTo>
                <a:cubicBezTo>
                  <a:pt x="5935" y="7391"/>
                  <a:pt x="5939" y="7234"/>
                  <a:pt x="5923" y="7155"/>
                </a:cubicBezTo>
                <a:cubicBezTo>
                  <a:pt x="5910" y="7116"/>
                  <a:pt x="5894" y="7155"/>
                  <a:pt x="5873" y="7273"/>
                </a:cubicBezTo>
                <a:cubicBezTo>
                  <a:pt x="5878" y="6919"/>
                  <a:pt x="5849" y="7194"/>
                  <a:pt x="5841" y="7155"/>
                </a:cubicBezTo>
                <a:cubicBezTo>
                  <a:pt x="5828" y="7155"/>
                  <a:pt x="5816" y="7077"/>
                  <a:pt x="5800" y="7077"/>
                </a:cubicBezTo>
                <a:cubicBezTo>
                  <a:pt x="5784" y="7077"/>
                  <a:pt x="5767" y="7194"/>
                  <a:pt x="5739" y="7155"/>
                </a:cubicBezTo>
                <a:cubicBezTo>
                  <a:pt x="5730" y="7155"/>
                  <a:pt x="5718" y="7077"/>
                  <a:pt x="5706" y="7077"/>
                </a:cubicBezTo>
                <a:lnTo>
                  <a:pt x="5673" y="7077"/>
                </a:lnTo>
                <a:cubicBezTo>
                  <a:pt x="5665" y="7037"/>
                  <a:pt x="5646" y="7194"/>
                  <a:pt x="5646" y="6997"/>
                </a:cubicBezTo>
                <a:lnTo>
                  <a:pt x="5641" y="6997"/>
                </a:lnTo>
                <a:cubicBezTo>
                  <a:pt x="5633" y="7194"/>
                  <a:pt x="5601" y="7037"/>
                  <a:pt x="5584" y="7077"/>
                </a:cubicBezTo>
                <a:cubicBezTo>
                  <a:pt x="5572" y="7037"/>
                  <a:pt x="5564" y="7077"/>
                  <a:pt x="5551" y="7116"/>
                </a:cubicBezTo>
                <a:cubicBezTo>
                  <a:pt x="5547" y="7155"/>
                  <a:pt x="5539" y="7155"/>
                  <a:pt x="5531" y="7155"/>
                </a:cubicBezTo>
                <a:cubicBezTo>
                  <a:pt x="5519" y="7155"/>
                  <a:pt x="5498" y="7470"/>
                  <a:pt x="5486" y="7391"/>
                </a:cubicBezTo>
                <a:cubicBezTo>
                  <a:pt x="5482" y="7705"/>
                  <a:pt x="5466" y="6173"/>
                  <a:pt x="5453" y="6094"/>
                </a:cubicBezTo>
                <a:cubicBezTo>
                  <a:pt x="5457" y="6173"/>
                  <a:pt x="5417" y="6762"/>
                  <a:pt x="5412" y="6762"/>
                </a:cubicBezTo>
                <a:cubicBezTo>
                  <a:pt x="5408" y="6841"/>
                  <a:pt x="5404" y="7234"/>
                  <a:pt x="5396" y="7273"/>
                </a:cubicBezTo>
                <a:cubicBezTo>
                  <a:pt x="5388" y="7273"/>
                  <a:pt x="5368" y="7391"/>
                  <a:pt x="5363" y="7430"/>
                </a:cubicBezTo>
                <a:cubicBezTo>
                  <a:pt x="5359" y="7430"/>
                  <a:pt x="5363" y="7508"/>
                  <a:pt x="5355" y="7508"/>
                </a:cubicBezTo>
                <a:cubicBezTo>
                  <a:pt x="5354" y="7377"/>
                  <a:pt x="5352" y="7247"/>
                  <a:pt x="5351" y="7116"/>
                </a:cubicBezTo>
                <a:lnTo>
                  <a:pt x="5106" y="7391"/>
                </a:lnTo>
                <a:cubicBezTo>
                  <a:pt x="5090" y="7090"/>
                  <a:pt x="5073" y="6788"/>
                  <a:pt x="5057" y="6487"/>
                </a:cubicBezTo>
                <a:lnTo>
                  <a:pt x="4770" y="6684"/>
                </a:lnTo>
                <a:cubicBezTo>
                  <a:pt x="4730" y="6343"/>
                  <a:pt x="4691" y="6003"/>
                  <a:pt x="4651" y="5662"/>
                </a:cubicBezTo>
                <a:lnTo>
                  <a:pt x="4549" y="5859"/>
                </a:lnTo>
                <a:cubicBezTo>
                  <a:pt x="4549" y="5859"/>
                  <a:pt x="4443" y="5466"/>
                  <a:pt x="4410" y="5151"/>
                </a:cubicBezTo>
                <a:cubicBezTo>
                  <a:pt x="4378" y="4874"/>
                  <a:pt x="4378" y="5583"/>
                  <a:pt x="4378" y="5583"/>
                </a:cubicBezTo>
                <a:cubicBezTo>
                  <a:pt x="4347" y="5517"/>
                  <a:pt x="4315" y="5452"/>
                  <a:pt x="4284" y="5386"/>
                </a:cubicBezTo>
                <a:cubicBezTo>
                  <a:pt x="4262" y="5478"/>
                  <a:pt x="4241" y="5570"/>
                  <a:pt x="4219" y="5662"/>
                </a:cubicBezTo>
                <a:lnTo>
                  <a:pt x="4039" y="5583"/>
                </a:lnTo>
                <a:lnTo>
                  <a:pt x="3924" y="5662"/>
                </a:lnTo>
                <a:cubicBezTo>
                  <a:pt x="3924" y="5622"/>
                  <a:pt x="3920" y="5544"/>
                  <a:pt x="3916" y="5544"/>
                </a:cubicBezTo>
                <a:cubicBezTo>
                  <a:pt x="3900" y="5701"/>
                  <a:pt x="3871" y="5583"/>
                  <a:pt x="3859" y="5701"/>
                </a:cubicBezTo>
                <a:cubicBezTo>
                  <a:pt x="3859" y="5701"/>
                  <a:pt x="3798" y="5583"/>
                  <a:pt x="3732" y="5151"/>
                </a:cubicBezTo>
                <a:cubicBezTo>
                  <a:pt x="3671" y="4757"/>
                  <a:pt x="3605" y="5583"/>
                  <a:pt x="3605" y="5583"/>
                </a:cubicBezTo>
                <a:lnTo>
                  <a:pt x="3438" y="5583"/>
                </a:lnTo>
                <a:cubicBezTo>
                  <a:pt x="3438" y="5583"/>
                  <a:pt x="3278" y="5859"/>
                  <a:pt x="3237" y="5583"/>
                </a:cubicBezTo>
                <a:cubicBezTo>
                  <a:pt x="3193" y="5269"/>
                  <a:pt x="3132" y="5386"/>
                  <a:pt x="3132" y="5662"/>
                </a:cubicBezTo>
                <a:cubicBezTo>
                  <a:pt x="3132" y="5977"/>
                  <a:pt x="3026" y="5859"/>
                  <a:pt x="3026" y="5859"/>
                </a:cubicBezTo>
                <a:lnTo>
                  <a:pt x="2858" y="5583"/>
                </a:lnTo>
                <a:cubicBezTo>
                  <a:pt x="2858" y="5583"/>
                  <a:pt x="2777" y="5151"/>
                  <a:pt x="2699" y="4954"/>
                </a:cubicBezTo>
                <a:cubicBezTo>
                  <a:pt x="2687" y="4954"/>
                  <a:pt x="2666" y="5386"/>
                  <a:pt x="2666" y="5386"/>
                </a:cubicBezTo>
                <a:lnTo>
                  <a:pt x="2474" y="5151"/>
                </a:lnTo>
                <a:cubicBezTo>
                  <a:pt x="2464" y="5125"/>
                  <a:pt x="2455" y="5099"/>
                  <a:pt x="2445" y="5073"/>
                </a:cubicBezTo>
                <a:cubicBezTo>
                  <a:pt x="2422" y="4915"/>
                  <a:pt x="2399" y="4757"/>
                  <a:pt x="2376" y="4600"/>
                </a:cubicBezTo>
                <a:lnTo>
                  <a:pt x="2319" y="5386"/>
                </a:lnTo>
                <a:cubicBezTo>
                  <a:pt x="2283" y="5347"/>
                  <a:pt x="2248" y="5308"/>
                  <a:pt x="2212" y="5269"/>
                </a:cubicBezTo>
                <a:cubicBezTo>
                  <a:pt x="2212" y="5269"/>
                  <a:pt x="2167" y="5073"/>
                  <a:pt x="2086" y="4639"/>
                </a:cubicBezTo>
                <a:cubicBezTo>
                  <a:pt x="2071" y="4822"/>
                  <a:pt x="2056" y="5007"/>
                  <a:pt x="2041" y="5190"/>
                </a:cubicBezTo>
                <a:lnTo>
                  <a:pt x="1983" y="5269"/>
                </a:lnTo>
                <a:cubicBezTo>
                  <a:pt x="1983" y="5111"/>
                  <a:pt x="1996" y="5504"/>
                  <a:pt x="1992" y="5504"/>
                </a:cubicBezTo>
                <a:cubicBezTo>
                  <a:pt x="1992" y="5466"/>
                  <a:pt x="1959" y="5544"/>
                  <a:pt x="1959" y="5504"/>
                </a:cubicBezTo>
                <a:cubicBezTo>
                  <a:pt x="1955" y="5466"/>
                  <a:pt x="1959" y="5426"/>
                  <a:pt x="1959" y="5426"/>
                </a:cubicBezTo>
                <a:cubicBezTo>
                  <a:pt x="1943" y="5269"/>
                  <a:pt x="1930" y="4836"/>
                  <a:pt x="1914" y="4718"/>
                </a:cubicBezTo>
                <a:cubicBezTo>
                  <a:pt x="1918" y="4481"/>
                  <a:pt x="1910" y="6055"/>
                  <a:pt x="1894" y="5977"/>
                </a:cubicBezTo>
                <a:cubicBezTo>
                  <a:pt x="1894" y="5937"/>
                  <a:pt x="1894" y="5897"/>
                  <a:pt x="1890" y="5859"/>
                </a:cubicBezTo>
                <a:lnTo>
                  <a:pt x="1878" y="5859"/>
                </a:lnTo>
                <a:cubicBezTo>
                  <a:pt x="1878" y="5897"/>
                  <a:pt x="1874" y="5977"/>
                  <a:pt x="1874" y="5977"/>
                </a:cubicBezTo>
                <a:cubicBezTo>
                  <a:pt x="1870" y="5977"/>
                  <a:pt x="1870" y="5859"/>
                  <a:pt x="1862" y="5859"/>
                </a:cubicBezTo>
                <a:cubicBezTo>
                  <a:pt x="1858" y="5897"/>
                  <a:pt x="1845" y="6015"/>
                  <a:pt x="1829" y="5977"/>
                </a:cubicBezTo>
                <a:cubicBezTo>
                  <a:pt x="1809" y="5937"/>
                  <a:pt x="1813" y="5504"/>
                  <a:pt x="1792" y="5504"/>
                </a:cubicBezTo>
                <a:cubicBezTo>
                  <a:pt x="1776" y="5544"/>
                  <a:pt x="1760" y="5701"/>
                  <a:pt x="1747" y="5701"/>
                </a:cubicBezTo>
                <a:cubicBezTo>
                  <a:pt x="1739" y="5701"/>
                  <a:pt x="1735" y="5701"/>
                  <a:pt x="1735" y="5622"/>
                </a:cubicBezTo>
                <a:cubicBezTo>
                  <a:pt x="1731" y="5426"/>
                  <a:pt x="1706" y="5308"/>
                  <a:pt x="1702" y="5426"/>
                </a:cubicBezTo>
                <a:cubicBezTo>
                  <a:pt x="1698" y="5504"/>
                  <a:pt x="1686" y="5544"/>
                  <a:pt x="1678" y="5504"/>
                </a:cubicBezTo>
                <a:cubicBezTo>
                  <a:pt x="1670" y="5504"/>
                  <a:pt x="1674" y="5504"/>
                  <a:pt x="1670" y="5426"/>
                </a:cubicBezTo>
                <a:cubicBezTo>
                  <a:pt x="1665" y="5386"/>
                  <a:pt x="1670" y="5308"/>
                  <a:pt x="1661" y="5348"/>
                </a:cubicBezTo>
                <a:lnTo>
                  <a:pt x="1625" y="5348"/>
                </a:lnTo>
                <a:cubicBezTo>
                  <a:pt x="1612" y="5308"/>
                  <a:pt x="1596" y="5269"/>
                  <a:pt x="1584" y="5190"/>
                </a:cubicBezTo>
                <a:cubicBezTo>
                  <a:pt x="1580" y="5151"/>
                  <a:pt x="1584" y="5073"/>
                  <a:pt x="1580" y="5073"/>
                </a:cubicBezTo>
                <a:lnTo>
                  <a:pt x="1571" y="5073"/>
                </a:lnTo>
                <a:cubicBezTo>
                  <a:pt x="1559" y="4914"/>
                  <a:pt x="1518" y="5111"/>
                  <a:pt x="1518" y="4718"/>
                </a:cubicBezTo>
                <a:cubicBezTo>
                  <a:pt x="1510" y="4600"/>
                  <a:pt x="1502" y="4561"/>
                  <a:pt x="1490" y="4561"/>
                </a:cubicBezTo>
                <a:cubicBezTo>
                  <a:pt x="1494" y="4285"/>
                  <a:pt x="1482" y="4285"/>
                  <a:pt x="1473" y="4207"/>
                </a:cubicBezTo>
                <a:cubicBezTo>
                  <a:pt x="1469" y="4285"/>
                  <a:pt x="1461" y="4285"/>
                  <a:pt x="1449" y="4285"/>
                </a:cubicBezTo>
                <a:cubicBezTo>
                  <a:pt x="1441" y="4325"/>
                  <a:pt x="1432" y="4246"/>
                  <a:pt x="1432" y="4403"/>
                </a:cubicBezTo>
                <a:cubicBezTo>
                  <a:pt x="1424" y="4246"/>
                  <a:pt x="1400" y="4246"/>
                  <a:pt x="1396" y="4403"/>
                </a:cubicBezTo>
                <a:cubicBezTo>
                  <a:pt x="1400" y="4639"/>
                  <a:pt x="1371" y="4364"/>
                  <a:pt x="1367" y="4481"/>
                </a:cubicBezTo>
                <a:lnTo>
                  <a:pt x="1367" y="4521"/>
                </a:lnTo>
                <a:cubicBezTo>
                  <a:pt x="1363" y="4508"/>
                  <a:pt x="1359" y="4494"/>
                  <a:pt x="1355" y="4481"/>
                </a:cubicBezTo>
                <a:cubicBezTo>
                  <a:pt x="1351" y="4403"/>
                  <a:pt x="1338" y="4364"/>
                  <a:pt x="1343" y="4128"/>
                </a:cubicBezTo>
                <a:cubicBezTo>
                  <a:pt x="1343" y="3971"/>
                  <a:pt x="1338" y="4128"/>
                  <a:pt x="1338" y="4128"/>
                </a:cubicBezTo>
                <a:cubicBezTo>
                  <a:pt x="1326" y="4128"/>
                  <a:pt x="1314" y="3735"/>
                  <a:pt x="1298" y="3696"/>
                </a:cubicBezTo>
                <a:cubicBezTo>
                  <a:pt x="1298" y="3657"/>
                  <a:pt x="1293" y="3696"/>
                  <a:pt x="1289" y="3696"/>
                </a:cubicBezTo>
                <a:cubicBezTo>
                  <a:pt x="1285" y="3617"/>
                  <a:pt x="1285" y="3617"/>
                  <a:pt x="1281" y="3499"/>
                </a:cubicBezTo>
                <a:cubicBezTo>
                  <a:pt x="1281" y="3461"/>
                  <a:pt x="1285" y="3381"/>
                  <a:pt x="1281" y="3343"/>
                </a:cubicBezTo>
                <a:cubicBezTo>
                  <a:pt x="1281" y="3263"/>
                  <a:pt x="1269" y="3224"/>
                  <a:pt x="1265" y="3185"/>
                </a:cubicBezTo>
                <a:cubicBezTo>
                  <a:pt x="1265" y="3106"/>
                  <a:pt x="1265" y="3067"/>
                  <a:pt x="1261" y="2988"/>
                </a:cubicBezTo>
                <a:cubicBezTo>
                  <a:pt x="1257" y="2910"/>
                  <a:pt x="1257" y="2832"/>
                  <a:pt x="1248" y="2832"/>
                </a:cubicBezTo>
                <a:cubicBezTo>
                  <a:pt x="1244" y="2832"/>
                  <a:pt x="1244" y="2714"/>
                  <a:pt x="1236" y="2714"/>
                </a:cubicBezTo>
                <a:cubicBezTo>
                  <a:pt x="1224" y="2910"/>
                  <a:pt x="1199" y="2870"/>
                  <a:pt x="1183" y="2988"/>
                </a:cubicBezTo>
                <a:cubicBezTo>
                  <a:pt x="1183" y="3106"/>
                  <a:pt x="1134" y="3106"/>
                  <a:pt x="1114" y="3067"/>
                </a:cubicBezTo>
                <a:cubicBezTo>
                  <a:pt x="1109" y="3067"/>
                  <a:pt x="1105" y="3067"/>
                  <a:pt x="1105" y="2988"/>
                </a:cubicBezTo>
                <a:cubicBezTo>
                  <a:pt x="1093" y="2988"/>
                  <a:pt x="1081" y="2988"/>
                  <a:pt x="1069" y="2910"/>
                </a:cubicBezTo>
                <a:cubicBezTo>
                  <a:pt x="1065" y="2870"/>
                  <a:pt x="1069" y="2832"/>
                  <a:pt x="1065" y="2832"/>
                </a:cubicBezTo>
                <a:cubicBezTo>
                  <a:pt x="1065" y="2792"/>
                  <a:pt x="1056" y="2832"/>
                  <a:pt x="1052" y="2832"/>
                </a:cubicBezTo>
                <a:cubicBezTo>
                  <a:pt x="1052" y="2792"/>
                  <a:pt x="1056" y="2753"/>
                  <a:pt x="1052" y="2714"/>
                </a:cubicBezTo>
                <a:cubicBezTo>
                  <a:pt x="1052" y="2714"/>
                  <a:pt x="1048" y="2753"/>
                  <a:pt x="1048" y="2714"/>
                </a:cubicBezTo>
                <a:lnTo>
                  <a:pt x="1048" y="2635"/>
                </a:lnTo>
                <a:cubicBezTo>
                  <a:pt x="1048" y="2635"/>
                  <a:pt x="1040" y="2674"/>
                  <a:pt x="1036" y="2635"/>
                </a:cubicBezTo>
                <a:cubicBezTo>
                  <a:pt x="1036" y="2635"/>
                  <a:pt x="1040" y="2556"/>
                  <a:pt x="1036" y="2556"/>
                </a:cubicBezTo>
                <a:lnTo>
                  <a:pt x="1032" y="2556"/>
                </a:lnTo>
                <a:lnTo>
                  <a:pt x="1032" y="2477"/>
                </a:lnTo>
                <a:cubicBezTo>
                  <a:pt x="1028" y="2439"/>
                  <a:pt x="1024" y="2477"/>
                  <a:pt x="1020" y="2477"/>
                </a:cubicBezTo>
                <a:cubicBezTo>
                  <a:pt x="1018" y="2451"/>
                  <a:pt x="1017" y="2425"/>
                  <a:pt x="1015" y="2399"/>
                </a:cubicBezTo>
                <a:cubicBezTo>
                  <a:pt x="1007" y="2321"/>
                  <a:pt x="999" y="2359"/>
                  <a:pt x="991" y="2281"/>
                </a:cubicBezTo>
                <a:cubicBezTo>
                  <a:pt x="990" y="2255"/>
                  <a:pt x="988" y="2229"/>
                  <a:pt x="987" y="2203"/>
                </a:cubicBezTo>
                <a:cubicBezTo>
                  <a:pt x="983" y="2163"/>
                  <a:pt x="966" y="2006"/>
                  <a:pt x="954" y="1928"/>
                </a:cubicBezTo>
                <a:cubicBezTo>
                  <a:pt x="942" y="1888"/>
                  <a:pt x="938" y="1928"/>
                  <a:pt x="930" y="1849"/>
                </a:cubicBezTo>
                <a:cubicBezTo>
                  <a:pt x="929" y="1823"/>
                  <a:pt x="927" y="1796"/>
                  <a:pt x="926" y="1770"/>
                </a:cubicBezTo>
                <a:cubicBezTo>
                  <a:pt x="921" y="1731"/>
                  <a:pt x="917" y="1731"/>
                  <a:pt x="909" y="1692"/>
                </a:cubicBezTo>
                <a:cubicBezTo>
                  <a:pt x="905" y="1652"/>
                  <a:pt x="901" y="1613"/>
                  <a:pt x="897" y="1613"/>
                </a:cubicBezTo>
                <a:cubicBezTo>
                  <a:pt x="893" y="1574"/>
                  <a:pt x="889" y="1613"/>
                  <a:pt x="885" y="1613"/>
                </a:cubicBezTo>
                <a:cubicBezTo>
                  <a:pt x="881" y="1574"/>
                  <a:pt x="885" y="1574"/>
                  <a:pt x="881" y="1495"/>
                </a:cubicBezTo>
                <a:cubicBezTo>
                  <a:pt x="876" y="1417"/>
                  <a:pt x="848" y="1417"/>
                  <a:pt x="831" y="1338"/>
                </a:cubicBezTo>
                <a:cubicBezTo>
                  <a:pt x="827" y="1338"/>
                  <a:pt x="831" y="1259"/>
                  <a:pt x="823" y="1259"/>
                </a:cubicBezTo>
                <a:lnTo>
                  <a:pt x="819" y="1259"/>
                </a:lnTo>
                <a:cubicBezTo>
                  <a:pt x="811" y="1181"/>
                  <a:pt x="811" y="1142"/>
                  <a:pt x="799" y="1063"/>
                </a:cubicBezTo>
                <a:cubicBezTo>
                  <a:pt x="778" y="984"/>
                  <a:pt x="758" y="1063"/>
                  <a:pt x="737" y="984"/>
                </a:cubicBezTo>
                <a:cubicBezTo>
                  <a:pt x="725" y="945"/>
                  <a:pt x="717" y="866"/>
                  <a:pt x="709" y="827"/>
                </a:cubicBezTo>
                <a:cubicBezTo>
                  <a:pt x="709" y="788"/>
                  <a:pt x="705" y="748"/>
                  <a:pt x="701" y="709"/>
                </a:cubicBezTo>
                <a:cubicBezTo>
                  <a:pt x="692" y="670"/>
                  <a:pt x="684" y="748"/>
                  <a:pt x="676" y="709"/>
                </a:cubicBezTo>
                <a:cubicBezTo>
                  <a:pt x="656" y="670"/>
                  <a:pt x="620" y="827"/>
                  <a:pt x="616" y="631"/>
                </a:cubicBezTo>
                <a:cubicBezTo>
                  <a:pt x="608" y="473"/>
                  <a:pt x="604" y="317"/>
                  <a:pt x="587" y="355"/>
                </a:cubicBezTo>
                <a:cubicBezTo>
                  <a:pt x="571" y="355"/>
                  <a:pt x="575" y="80"/>
                  <a:pt x="563" y="41"/>
                </a:cubicBezTo>
                <a:cubicBezTo>
                  <a:pt x="534" y="-116"/>
                  <a:pt x="489" y="237"/>
                  <a:pt x="452" y="120"/>
                </a:cubicBezTo>
                <a:cubicBezTo>
                  <a:pt x="436" y="80"/>
                  <a:pt x="448" y="435"/>
                  <a:pt x="432" y="355"/>
                </a:cubicBezTo>
                <a:lnTo>
                  <a:pt x="403" y="355"/>
                </a:lnTo>
                <a:cubicBezTo>
                  <a:pt x="383" y="277"/>
                  <a:pt x="387" y="591"/>
                  <a:pt x="371" y="552"/>
                </a:cubicBezTo>
                <a:cubicBezTo>
                  <a:pt x="358" y="591"/>
                  <a:pt x="358" y="473"/>
                  <a:pt x="350" y="473"/>
                </a:cubicBezTo>
                <a:cubicBezTo>
                  <a:pt x="346" y="513"/>
                  <a:pt x="313" y="395"/>
                  <a:pt x="297" y="473"/>
                </a:cubicBezTo>
                <a:cubicBezTo>
                  <a:pt x="289" y="513"/>
                  <a:pt x="289" y="552"/>
                  <a:pt x="281" y="473"/>
                </a:cubicBezTo>
                <a:cubicBezTo>
                  <a:pt x="276" y="435"/>
                  <a:pt x="272" y="355"/>
                  <a:pt x="268" y="355"/>
                </a:cubicBezTo>
                <a:cubicBezTo>
                  <a:pt x="264" y="355"/>
                  <a:pt x="260" y="473"/>
                  <a:pt x="256" y="473"/>
                </a:cubicBezTo>
                <a:cubicBezTo>
                  <a:pt x="256" y="435"/>
                  <a:pt x="252" y="317"/>
                  <a:pt x="252" y="277"/>
                </a:cubicBezTo>
                <a:cubicBezTo>
                  <a:pt x="248" y="277"/>
                  <a:pt x="244" y="317"/>
                  <a:pt x="240" y="277"/>
                </a:cubicBezTo>
                <a:cubicBezTo>
                  <a:pt x="240" y="277"/>
                  <a:pt x="240" y="198"/>
                  <a:pt x="236" y="198"/>
                </a:cubicBezTo>
                <a:lnTo>
                  <a:pt x="223" y="198"/>
                </a:lnTo>
                <a:lnTo>
                  <a:pt x="80" y="198"/>
                </a:lnTo>
                <a:lnTo>
                  <a:pt x="72" y="198"/>
                </a:lnTo>
                <a:cubicBezTo>
                  <a:pt x="69" y="224"/>
                  <a:pt x="64" y="264"/>
                  <a:pt x="64" y="277"/>
                </a:cubicBezTo>
                <a:cubicBezTo>
                  <a:pt x="64" y="290"/>
                  <a:pt x="80" y="276"/>
                  <a:pt x="74" y="277"/>
                </a:cubicBezTo>
                <a:cubicBezTo>
                  <a:pt x="68" y="278"/>
                  <a:pt x="30" y="310"/>
                  <a:pt x="3" y="284"/>
                </a:cubicBezTo>
                <a:cubicBezTo>
                  <a:pt x="-6" y="1096"/>
                  <a:pt x="5" y="4331"/>
                  <a:pt x="5" y="5116"/>
                </a:cubicBezTo>
                <a:cubicBezTo>
                  <a:pt x="67" y="4993"/>
                  <a:pt x="108" y="5026"/>
                  <a:pt x="142" y="4992"/>
                </a:cubicBezTo>
                <a:cubicBezTo>
                  <a:pt x="176" y="4958"/>
                  <a:pt x="185" y="4940"/>
                  <a:pt x="207" y="4914"/>
                </a:cubicBezTo>
                <a:lnTo>
                  <a:pt x="313" y="4718"/>
                </a:lnTo>
                <a:cubicBezTo>
                  <a:pt x="362" y="4874"/>
                  <a:pt x="436" y="5111"/>
                  <a:pt x="469" y="5230"/>
                </a:cubicBezTo>
                <a:cubicBezTo>
                  <a:pt x="514" y="5386"/>
                  <a:pt x="546" y="6290"/>
                  <a:pt x="546" y="6290"/>
                </a:cubicBezTo>
                <a:cubicBezTo>
                  <a:pt x="546" y="6290"/>
                  <a:pt x="628" y="6448"/>
                  <a:pt x="754" y="6448"/>
                </a:cubicBezTo>
                <a:cubicBezTo>
                  <a:pt x="881" y="6448"/>
                  <a:pt x="831" y="6762"/>
                  <a:pt x="831" y="6762"/>
                </a:cubicBezTo>
                <a:lnTo>
                  <a:pt x="942" y="7352"/>
                </a:lnTo>
                <a:cubicBezTo>
                  <a:pt x="942" y="7352"/>
                  <a:pt x="1024" y="7037"/>
                  <a:pt x="1069" y="6762"/>
                </a:cubicBezTo>
                <a:cubicBezTo>
                  <a:pt x="1118" y="6448"/>
                  <a:pt x="1134" y="7037"/>
                  <a:pt x="1179" y="7037"/>
                </a:cubicBezTo>
                <a:cubicBezTo>
                  <a:pt x="1228" y="7037"/>
                  <a:pt x="1306" y="7194"/>
                  <a:pt x="1306" y="7194"/>
                </a:cubicBezTo>
                <a:lnTo>
                  <a:pt x="1498" y="6880"/>
                </a:lnTo>
                <a:cubicBezTo>
                  <a:pt x="1498" y="6880"/>
                  <a:pt x="1543" y="7745"/>
                  <a:pt x="1563" y="7745"/>
                </a:cubicBezTo>
                <a:cubicBezTo>
                  <a:pt x="1641" y="7666"/>
                  <a:pt x="1596" y="7705"/>
                  <a:pt x="1641" y="8137"/>
                </a:cubicBezTo>
                <a:cubicBezTo>
                  <a:pt x="1690" y="8609"/>
                  <a:pt x="1706" y="7863"/>
                  <a:pt x="1706" y="7863"/>
                </a:cubicBezTo>
                <a:cubicBezTo>
                  <a:pt x="1706" y="7863"/>
                  <a:pt x="1710" y="7548"/>
                  <a:pt x="1776" y="8019"/>
                </a:cubicBezTo>
                <a:cubicBezTo>
                  <a:pt x="1890" y="7391"/>
                  <a:pt x="1910" y="7626"/>
                  <a:pt x="1910" y="7626"/>
                </a:cubicBezTo>
                <a:cubicBezTo>
                  <a:pt x="1947" y="7377"/>
                  <a:pt x="1983" y="7129"/>
                  <a:pt x="2020" y="6880"/>
                </a:cubicBezTo>
                <a:cubicBezTo>
                  <a:pt x="2038" y="7063"/>
                  <a:pt x="2055" y="7247"/>
                  <a:pt x="2073" y="7430"/>
                </a:cubicBezTo>
                <a:cubicBezTo>
                  <a:pt x="2111" y="7194"/>
                  <a:pt x="2150" y="6959"/>
                  <a:pt x="2188" y="6723"/>
                </a:cubicBezTo>
                <a:cubicBezTo>
                  <a:pt x="2192" y="6762"/>
                  <a:pt x="2196" y="6801"/>
                  <a:pt x="2200" y="6841"/>
                </a:cubicBezTo>
                <a:cubicBezTo>
                  <a:pt x="2200" y="6841"/>
                  <a:pt x="2310" y="7508"/>
                  <a:pt x="2315" y="7548"/>
                </a:cubicBezTo>
                <a:cubicBezTo>
                  <a:pt x="2319" y="7391"/>
                  <a:pt x="2380" y="8412"/>
                  <a:pt x="2388" y="8295"/>
                </a:cubicBezTo>
                <a:cubicBezTo>
                  <a:pt x="2409" y="8334"/>
                  <a:pt x="2417" y="8570"/>
                  <a:pt x="2429" y="8727"/>
                </a:cubicBezTo>
                <a:cubicBezTo>
                  <a:pt x="2433" y="8766"/>
                  <a:pt x="2445" y="8884"/>
                  <a:pt x="2454" y="8884"/>
                </a:cubicBezTo>
                <a:cubicBezTo>
                  <a:pt x="2466" y="8923"/>
                  <a:pt x="2474" y="8884"/>
                  <a:pt x="2474" y="9081"/>
                </a:cubicBezTo>
                <a:cubicBezTo>
                  <a:pt x="2486" y="9434"/>
                  <a:pt x="2539" y="8570"/>
                  <a:pt x="2548" y="8963"/>
                </a:cubicBezTo>
                <a:cubicBezTo>
                  <a:pt x="2556" y="8963"/>
                  <a:pt x="2556" y="8805"/>
                  <a:pt x="2560" y="8766"/>
                </a:cubicBezTo>
                <a:cubicBezTo>
                  <a:pt x="2568" y="8923"/>
                  <a:pt x="2572" y="9238"/>
                  <a:pt x="2584" y="9041"/>
                </a:cubicBezTo>
                <a:cubicBezTo>
                  <a:pt x="2584" y="8845"/>
                  <a:pt x="2605" y="9003"/>
                  <a:pt x="2617" y="8963"/>
                </a:cubicBezTo>
                <a:cubicBezTo>
                  <a:pt x="2621" y="8805"/>
                  <a:pt x="2625" y="8727"/>
                  <a:pt x="2633" y="8688"/>
                </a:cubicBezTo>
                <a:cubicBezTo>
                  <a:pt x="2625" y="9120"/>
                  <a:pt x="2662" y="8884"/>
                  <a:pt x="2666" y="8963"/>
                </a:cubicBezTo>
                <a:cubicBezTo>
                  <a:pt x="2670" y="9003"/>
                  <a:pt x="2670" y="9120"/>
                  <a:pt x="2678" y="9120"/>
                </a:cubicBezTo>
                <a:cubicBezTo>
                  <a:pt x="2687" y="9159"/>
                  <a:pt x="2687" y="8963"/>
                  <a:pt x="2691" y="8963"/>
                </a:cubicBezTo>
                <a:cubicBezTo>
                  <a:pt x="2711" y="8805"/>
                  <a:pt x="2719" y="9120"/>
                  <a:pt x="2736" y="9041"/>
                </a:cubicBezTo>
                <a:cubicBezTo>
                  <a:pt x="2736" y="9041"/>
                  <a:pt x="2744" y="8963"/>
                  <a:pt x="2740" y="8963"/>
                </a:cubicBezTo>
                <a:cubicBezTo>
                  <a:pt x="2752" y="8963"/>
                  <a:pt x="2756" y="9159"/>
                  <a:pt x="2768" y="9120"/>
                </a:cubicBezTo>
                <a:cubicBezTo>
                  <a:pt x="2789" y="8845"/>
                  <a:pt x="2813" y="8963"/>
                  <a:pt x="2838" y="8845"/>
                </a:cubicBezTo>
                <a:cubicBezTo>
                  <a:pt x="2846" y="8845"/>
                  <a:pt x="2846" y="8766"/>
                  <a:pt x="2850" y="8688"/>
                </a:cubicBezTo>
                <a:cubicBezTo>
                  <a:pt x="2850" y="8648"/>
                  <a:pt x="2858" y="8688"/>
                  <a:pt x="2862" y="8688"/>
                </a:cubicBezTo>
                <a:cubicBezTo>
                  <a:pt x="2871" y="8648"/>
                  <a:pt x="2891" y="8530"/>
                  <a:pt x="2891" y="8530"/>
                </a:cubicBezTo>
                <a:cubicBezTo>
                  <a:pt x="2891" y="8492"/>
                  <a:pt x="2903" y="8530"/>
                  <a:pt x="2907" y="8530"/>
                </a:cubicBezTo>
                <a:cubicBezTo>
                  <a:pt x="2911" y="8492"/>
                  <a:pt x="2936" y="8452"/>
                  <a:pt x="2952" y="8412"/>
                </a:cubicBezTo>
                <a:cubicBezTo>
                  <a:pt x="2952" y="8412"/>
                  <a:pt x="2965" y="8334"/>
                  <a:pt x="2969" y="8334"/>
                </a:cubicBezTo>
                <a:cubicBezTo>
                  <a:pt x="2981" y="8216"/>
                  <a:pt x="2989" y="8137"/>
                  <a:pt x="3001" y="8059"/>
                </a:cubicBezTo>
                <a:cubicBezTo>
                  <a:pt x="3005" y="8059"/>
                  <a:pt x="3014" y="8098"/>
                  <a:pt x="3018" y="8059"/>
                </a:cubicBezTo>
                <a:lnTo>
                  <a:pt x="3050" y="8059"/>
                </a:lnTo>
                <a:cubicBezTo>
                  <a:pt x="3059" y="8137"/>
                  <a:pt x="3063" y="8137"/>
                  <a:pt x="3075" y="8177"/>
                </a:cubicBezTo>
                <a:cubicBezTo>
                  <a:pt x="3083" y="8177"/>
                  <a:pt x="3104" y="8137"/>
                  <a:pt x="3108" y="8177"/>
                </a:cubicBezTo>
                <a:cubicBezTo>
                  <a:pt x="3120" y="8255"/>
                  <a:pt x="3124" y="8177"/>
                  <a:pt x="3136" y="8255"/>
                </a:cubicBezTo>
                <a:cubicBezTo>
                  <a:pt x="3140" y="8098"/>
                  <a:pt x="3197" y="7981"/>
                  <a:pt x="3209" y="8059"/>
                </a:cubicBezTo>
                <a:cubicBezTo>
                  <a:pt x="3209" y="8059"/>
                  <a:pt x="3225" y="8216"/>
                  <a:pt x="3242" y="8177"/>
                </a:cubicBezTo>
                <a:cubicBezTo>
                  <a:pt x="3250" y="8098"/>
                  <a:pt x="3270" y="7901"/>
                  <a:pt x="3270" y="7823"/>
                </a:cubicBezTo>
                <a:cubicBezTo>
                  <a:pt x="3287" y="7745"/>
                  <a:pt x="3319" y="8216"/>
                  <a:pt x="3336" y="8255"/>
                </a:cubicBezTo>
                <a:lnTo>
                  <a:pt x="3336" y="8177"/>
                </a:lnTo>
                <a:cubicBezTo>
                  <a:pt x="3336" y="8098"/>
                  <a:pt x="3332" y="8059"/>
                  <a:pt x="3332" y="8059"/>
                </a:cubicBezTo>
                <a:cubicBezTo>
                  <a:pt x="3332" y="8019"/>
                  <a:pt x="3368" y="7863"/>
                  <a:pt x="3381" y="7901"/>
                </a:cubicBezTo>
                <a:cubicBezTo>
                  <a:pt x="3381" y="7901"/>
                  <a:pt x="3381" y="8059"/>
                  <a:pt x="3385" y="7981"/>
                </a:cubicBezTo>
                <a:cubicBezTo>
                  <a:pt x="3397" y="7981"/>
                  <a:pt x="3389" y="7705"/>
                  <a:pt x="3401" y="7745"/>
                </a:cubicBezTo>
                <a:cubicBezTo>
                  <a:pt x="3409" y="7626"/>
                  <a:pt x="3462" y="8098"/>
                  <a:pt x="3483" y="8098"/>
                </a:cubicBezTo>
                <a:cubicBezTo>
                  <a:pt x="3454" y="8216"/>
                  <a:pt x="3495" y="9041"/>
                  <a:pt x="3495" y="9081"/>
                </a:cubicBezTo>
                <a:cubicBezTo>
                  <a:pt x="3511" y="8845"/>
                  <a:pt x="3520" y="8805"/>
                  <a:pt x="3540" y="8530"/>
                </a:cubicBezTo>
                <a:cubicBezTo>
                  <a:pt x="3593" y="8609"/>
                  <a:pt x="3622" y="8492"/>
                  <a:pt x="3659" y="8805"/>
                </a:cubicBezTo>
                <a:cubicBezTo>
                  <a:pt x="3667" y="8452"/>
                  <a:pt x="3712" y="8688"/>
                  <a:pt x="3736" y="8648"/>
                </a:cubicBezTo>
                <a:cubicBezTo>
                  <a:pt x="3744" y="8609"/>
                  <a:pt x="3744" y="8530"/>
                  <a:pt x="3753" y="8530"/>
                </a:cubicBezTo>
                <a:lnTo>
                  <a:pt x="3765" y="8530"/>
                </a:lnTo>
                <a:cubicBezTo>
                  <a:pt x="3765" y="8570"/>
                  <a:pt x="3773" y="8648"/>
                  <a:pt x="3769" y="8648"/>
                </a:cubicBezTo>
                <a:cubicBezTo>
                  <a:pt x="3777" y="8648"/>
                  <a:pt x="3777" y="8530"/>
                  <a:pt x="3785" y="8530"/>
                </a:cubicBezTo>
                <a:lnTo>
                  <a:pt x="3785" y="8648"/>
                </a:lnTo>
                <a:cubicBezTo>
                  <a:pt x="3794" y="8766"/>
                  <a:pt x="3818" y="8530"/>
                  <a:pt x="3826" y="8648"/>
                </a:cubicBezTo>
                <a:cubicBezTo>
                  <a:pt x="3838" y="8570"/>
                  <a:pt x="3834" y="8805"/>
                  <a:pt x="3847" y="8805"/>
                </a:cubicBezTo>
                <a:cubicBezTo>
                  <a:pt x="3851" y="8727"/>
                  <a:pt x="3855" y="8688"/>
                  <a:pt x="3859" y="8648"/>
                </a:cubicBezTo>
                <a:cubicBezTo>
                  <a:pt x="3859" y="8805"/>
                  <a:pt x="3875" y="8805"/>
                  <a:pt x="3875" y="9003"/>
                </a:cubicBezTo>
                <a:cubicBezTo>
                  <a:pt x="3875" y="8963"/>
                  <a:pt x="3879" y="9003"/>
                  <a:pt x="3879" y="9003"/>
                </a:cubicBezTo>
                <a:cubicBezTo>
                  <a:pt x="3888" y="8963"/>
                  <a:pt x="3888" y="8963"/>
                  <a:pt x="3892" y="8884"/>
                </a:cubicBezTo>
                <a:cubicBezTo>
                  <a:pt x="3892" y="8884"/>
                  <a:pt x="3904" y="9003"/>
                  <a:pt x="3908" y="9003"/>
                </a:cubicBezTo>
                <a:cubicBezTo>
                  <a:pt x="3912" y="8963"/>
                  <a:pt x="3916" y="8884"/>
                  <a:pt x="3920" y="8884"/>
                </a:cubicBezTo>
                <a:lnTo>
                  <a:pt x="3920" y="9003"/>
                </a:lnTo>
                <a:cubicBezTo>
                  <a:pt x="3924" y="9081"/>
                  <a:pt x="3977" y="8963"/>
                  <a:pt x="3982" y="9003"/>
                </a:cubicBezTo>
                <a:cubicBezTo>
                  <a:pt x="3990" y="9003"/>
                  <a:pt x="3990" y="9120"/>
                  <a:pt x="3998" y="9159"/>
                </a:cubicBezTo>
                <a:cubicBezTo>
                  <a:pt x="3998" y="9041"/>
                  <a:pt x="4006" y="9081"/>
                  <a:pt x="4014" y="9081"/>
                </a:cubicBezTo>
                <a:cubicBezTo>
                  <a:pt x="4035" y="9003"/>
                  <a:pt x="4047" y="9041"/>
                  <a:pt x="4072" y="9003"/>
                </a:cubicBezTo>
                <a:cubicBezTo>
                  <a:pt x="4080" y="8963"/>
                  <a:pt x="4080" y="8884"/>
                  <a:pt x="4092" y="8884"/>
                </a:cubicBezTo>
                <a:cubicBezTo>
                  <a:pt x="4100" y="8923"/>
                  <a:pt x="4096" y="8963"/>
                  <a:pt x="4100" y="9003"/>
                </a:cubicBezTo>
                <a:cubicBezTo>
                  <a:pt x="4100" y="9003"/>
                  <a:pt x="4108" y="8963"/>
                  <a:pt x="4108" y="9003"/>
                </a:cubicBezTo>
                <a:cubicBezTo>
                  <a:pt x="4116" y="9003"/>
                  <a:pt x="4121" y="9003"/>
                  <a:pt x="4125" y="9081"/>
                </a:cubicBezTo>
                <a:cubicBezTo>
                  <a:pt x="4137" y="9081"/>
                  <a:pt x="4133" y="8845"/>
                  <a:pt x="4149" y="8884"/>
                </a:cubicBezTo>
                <a:cubicBezTo>
                  <a:pt x="4157" y="8923"/>
                  <a:pt x="4153" y="9120"/>
                  <a:pt x="4166" y="9081"/>
                </a:cubicBezTo>
                <a:cubicBezTo>
                  <a:pt x="4153" y="8845"/>
                  <a:pt x="4170" y="8845"/>
                  <a:pt x="4178" y="8805"/>
                </a:cubicBezTo>
                <a:cubicBezTo>
                  <a:pt x="4179" y="8779"/>
                  <a:pt x="4181" y="8753"/>
                  <a:pt x="4182" y="8727"/>
                </a:cubicBezTo>
                <a:cubicBezTo>
                  <a:pt x="4186" y="8688"/>
                  <a:pt x="4186" y="8648"/>
                  <a:pt x="4190" y="8570"/>
                </a:cubicBezTo>
                <a:cubicBezTo>
                  <a:pt x="4197" y="8622"/>
                  <a:pt x="4204" y="8675"/>
                  <a:pt x="4211" y="8727"/>
                </a:cubicBezTo>
                <a:lnTo>
                  <a:pt x="4235" y="9081"/>
                </a:lnTo>
                <a:cubicBezTo>
                  <a:pt x="4258" y="9055"/>
                  <a:pt x="4282" y="9029"/>
                  <a:pt x="4305" y="9003"/>
                </a:cubicBezTo>
                <a:cubicBezTo>
                  <a:pt x="4321" y="8859"/>
                  <a:pt x="4338" y="8714"/>
                  <a:pt x="4354" y="8570"/>
                </a:cubicBezTo>
                <a:cubicBezTo>
                  <a:pt x="4373" y="8740"/>
                  <a:pt x="4392" y="8911"/>
                  <a:pt x="4410" y="9081"/>
                </a:cubicBezTo>
                <a:cubicBezTo>
                  <a:pt x="4410" y="9081"/>
                  <a:pt x="4545" y="9003"/>
                  <a:pt x="4590" y="8766"/>
                </a:cubicBezTo>
                <a:cubicBezTo>
                  <a:pt x="4590" y="8766"/>
                  <a:pt x="4651" y="9906"/>
                  <a:pt x="4692" y="9985"/>
                </a:cubicBezTo>
                <a:cubicBezTo>
                  <a:pt x="4733" y="10063"/>
                  <a:pt x="4733" y="9827"/>
                  <a:pt x="4770" y="9749"/>
                </a:cubicBezTo>
                <a:cubicBezTo>
                  <a:pt x="4810" y="9670"/>
                  <a:pt x="4770" y="9749"/>
                  <a:pt x="4802" y="9749"/>
                </a:cubicBezTo>
                <a:lnTo>
                  <a:pt x="4900" y="9749"/>
                </a:lnTo>
                <a:lnTo>
                  <a:pt x="4954" y="9749"/>
                </a:lnTo>
                <a:cubicBezTo>
                  <a:pt x="4978" y="9749"/>
                  <a:pt x="4978" y="9434"/>
                  <a:pt x="4994" y="9199"/>
                </a:cubicBezTo>
                <a:cubicBezTo>
                  <a:pt x="4997" y="9186"/>
                  <a:pt x="5000" y="9172"/>
                  <a:pt x="5003" y="9159"/>
                </a:cubicBezTo>
                <a:cubicBezTo>
                  <a:pt x="5015" y="9199"/>
                  <a:pt x="5032" y="9670"/>
                  <a:pt x="5049" y="9749"/>
                </a:cubicBezTo>
                <a:cubicBezTo>
                  <a:pt x="5073" y="9827"/>
                  <a:pt x="5139" y="9434"/>
                  <a:pt x="5175" y="9512"/>
                </a:cubicBezTo>
                <a:cubicBezTo>
                  <a:pt x="5216" y="9592"/>
                  <a:pt x="5175" y="9512"/>
                  <a:pt x="5200" y="9749"/>
                </a:cubicBezTo>
                <a:cubicBezTo>
                  <a:pt x="5224" y="9985"/>
                  <a:pt x="5200" y="9749"/>
                  <a:pt x="5249" y="9159"/>
                </a:cubicBezTo>
                <a:cubicBezTo>
                  <a:pt x="5253" y="9159"/>
                  <a:pt x="5253" y="9159"/>
                  <a:pt x="5253" y="9120"/>
                </a:cubicBezTo>
                <a:cubicBezTo>
                  <a:pt x="5298" y="8648"/>
                  <a:pt x="5290" y="9592"/>
                  <a:pt x="5290" y="9592"/>
                </a:cubicBezTo>
                <a:cubicBezTo>
                  <a:pt x="5290" y="9592"/>
                  <a:pt x="5335" y="9356"/>
                  <a:pt x="5363" y="9277"/>
                </a:cubicBezTo>
                <a:cubicBezTo>
                  <a:pt x="5400" y="9512"/>
                  <a:pt x="5400" y="9434"/>
                  <a:pt x="5425" y="9670"/>
                </a:cubicBezTo>
                <a:cubicBezTo>
                  <a:pt x="5425" y="9512"/>
                  <a:pt x="5388" y="9081"/>
                  <a:pt x="5388" y="9081"/>
                </a:cubicBezTo>
                <a:lnTo>
                  <a:pt x="5494" y="8963"/>
                </a:lnTo>
                <a:cubicBezTo>
                  <a:pt x="5504" y="8858"/>
                  <a:pt x="5513" y="8753"/>
                  <a:pt x="5523" y="8648"/>
                </a:cubicBezTo>
                <a:lnTo>
                  <a:pt x="5547" y="8570"/>
                </a:lnTo>
                <a:cubicBezTo>
                  <a:pt x="5551" y="8609"/>
                  <a:pt x="5556" y="8570"/>
                  <a:pt x="5560" y="8530"/>
                </a:cubicBezTo>
                <a:cubicBezTo>
                  <a:pt x="5568" y="8517"/>
                  <a:pt x="5576" y="8505"/>
                  <a:pt x="5584" y="8492"/>
                </a:cubicBezTo>
                <a:cubicBezTo>
                  <a:pt x="5588" y="8505"/>
                  <a:pt x="5592" y="8517"/>
                  <a:pt x="5596" y="8530"/>
                </a:cubicBezTo>
                <a:cubicBezTo>
                  <a:pt x="5601" y="8570"/>
                  <a:pt x="5605" y="8648"/>
                  <a:pt x="5609" y="8648"/>
                </a:cubicBezTo>
                <a:lnTo>
                  <a:pt x="5609" y="8570"/>
                </a:lnTo>
                <a:cubicBezTo>
                  <a:pt x="5624" y="8635"/>
                  <a:pt x="5639" y="8701"/>
                  <a:pt x="5653" y="8766"/>
                </a:cubicBezTo>
                <a:cubicBezTo>
                  <a:pt x="5684" y="8989"/>
                  <a:pt x="5716" y="9211"/>
                  <a:pt x="5747" y="9434"/>
                </a:cubicBezTo>
                <a:cubicBezTo>
                  <a:pt x="5750" y="9238"/>
                  <a:pt x="5752" y="9041"/>
                  <a:pt x="5755" y="8845"/>
                </a:cubicBezTo>
                <a:cubicBezTo>
                  <a:pt x="5765" y="8819"/>
                  <a:pt x="5774" y="8792"/>
                  <a:pt x="5784" y="8766"/>
                </a:cubicBezTo>
                <a:cubicBezTo>
                  <a:pt x="5788" y="8688"/>
                  <a:pt x="5784" y="8530"/>
                  <a:pt x="5792" y="8216"/>
                </a:cubicBezTo>
                <a:cubicBezTo>
                  <a:pt x="5800" y="8216"/>
                  <a:pt x="5800" y="8374"/>
                  <a:pt x="5808" y="8374"/>
                </a:cubicBezTo>
                <a:cubicBezTo>
                  <a:pt x="5816" y="8412"/>
                  <a:pt x="5824" y="8334"/>
                  <a:pt x="5837" y="8295"/>
                </a:cubicBezTo>
                <a:cubicBezTo>
                  <a:pt x="5857" y="8255"/>
                  <a:pt x="5902" y="8255"/>
                  <a:pt x="5923" y="8374"/>
                </a:cubicBezTo>
                <a:cubicBezTo>
                  <a:pt x="5927" y="8492"/>
                  <a:pt x="5931" y="8570"/>
                  <a:pt x="5935" y="8648"/>
                </a:cubicBezTo>
                <a:cubicBezTo>
                  <a:pt x="5951" y="8805"/>
                  <a:pt x="5992" y="8884"/>
                  <a:pt x="5996" y="8923"/>
                </a:cubicBezTo>
                <a:cubicBezTo>
                  <a:pt x="6004" y="8923"/>
                  <a:pt x="6012" y="8884"/>
                  <a:pt x="6012" y="8923"/>
                </a:cubicBezTo>
                <a:cubicBezTo>
                  <a:pt x="6017" y="8923"/>
                  <a:pt x="6041" y="9199"/>
                  <a:pt x="6049" y="9081"/>
                </a:cubicBezTo>
                <a:cubicBezTo>
                  <a:pt x="6053" y="8963"/>
                  <a:pt x="6078" y="9159"/>
                  <a:pt x="6082" y="9081"/>
                </a:cubicBezTo>
                <a:cubicBezTo>
                  <a:pt x="6090" y="9120"/>
                  <a:pt x="6115" y="8963"/>
                  <a:pt x="6115" y="9159"/>
                </a:cubicBezTo>
                <a:cubicBezTo>
                  <a:pt x="6123" y="9199"/>
                  <a:pt x="6135" y="9159"/>
                  <a:pt x="6135" y="9277"/>
                </a:cubicBezTo>
                <a:cubicBezTo>
                  <a:pt x="6164" y="9120"/>
                  <a:pt x="6192" y="8963"/>
                  <a:pt x="6233" y="9003"/>
                </a:cubicBezTo>
                <a:cubicBezTo>
                  <a:pt x="6229" y="8727"/>
                  <a:pt x="6245" y="8766"/>
                  <a:pt x="6254" y="8648"/>
                </a:cubicBezTo>
                <a:cubicBezTo>
                  <a:pt x="6258" y="8805"/>
                  <a:pt x="6278" y="8727"/>
                  <a:pt x="6286" y="8805"/>
                </a:cubicBezTo>
                <a:cubicBezTo>
                  <a:pt x="6295" y="8845"/>
                  <a:pt x="6295" y="8923"/>
                  <a:pt x="6303" y="8923"/>
                </a:cubicBezTo>
                <a:cubicBezTo>
                  <a:pt x="6307" y="8845"/>
                  <a:pt x="6307" y="8805"/>
                  <a:pt x="6315" y="8805"/>
                </a:cubicBezTo>
                <a:cubicBezTo>
                  <a:pt x="6315" y="8766"/>
                  <a:pt x="6344" y="8884"/>
                  <a:pt x="6348" y="8923"/>
                </a:cubicBezTo>
                <a:cubicBezTo>
                  <a:pt x="6364" y="8963"/>
                  <a:pt x="6360" y="9003"/>
                  <a:pt x="6372" y="9081"/>
                </a:cubicBezTo>
                <a:cubicBezTo>
                  <a:pt x="6372" y="9003"/>
                  <a:pt x="6376" y="9003"/>
                  <a:pt x="6380" y="9003"/>
                </a:cubicBezTo>
                <a:cubicBezTo>
                  <a:pt x="6380" y="9199"/>
                  <a:pt x="6393" y="9316"/>
                  <a:pt x="6409" y="9356"/>
                </a:cubicBezTo>
                <a:cubicBezTo>
                  <a:pt x="6417" y="9356"/>
                  <a:pt x="6454" y="9474"/>
                  <a:pt x="6450" y="9159"/>
                </a:cubicBezTo>
                <a:cubicBezTo>
                  <a:pt x="6470" y="9159"/>
                  <a:pt x="6487" y="9199"/>
                  <a:pt x="6499" y="9277"/>
                </a:cubicBezTo>
                <a:cubicBezTo>
                  <a:pt x="6499" y="9041"/>
                  <a:pt x="6560" y="8845"/>
                  <a:pt x="6585" y="8727"/>
                </a:cubicBezTo>
                <a:cubicBezTo>
                  <a:pt x="6589" y="8884"/>
                  <a:pt x="6597" y="8923"/>
                  <a:pt x="6609" y="8923"/>
                </a:cubicBezTo>
                <a:cubicBezTo>
                  <a:pt x="6618" y="9120"/>
                  <a:pt x="6630" y="9238"/>
                  <a:pt x="6646" y="9356"/>
                </a:cubicBezTo>
                <a:cubicBezTo>
                  <a:pt x="6658" y="9159"/>
                  <a:pt x="6667" y="9356"/>
                  <a:pt x="6679" y="9356"/>
                </a:cubicBezTo>
                <a:lnTo>
                  <a:pt x="6679" y="9277"/>
                </a:lnTo>
                <a:cubicBezTo>
                  <a:pt x="6683" y="9159"/>
                  <a:pt x="6707" y="9356"/>
                  <a:pt x="6712" y="9277"/>
                </a:cubicBezTo>
                <a:cubicBezTo>
                  <a:pt x="6716" y="9238"/>
                  <a:pt x="6720" y="9277"/>
                  <a:pt x="6724" y="9277"/>
                </a:cubicBezTo>
                <a:cubicBezTo>
                  <a:pt x="6724" y="9238"/>
                  <a:pt x="6728" y="9159"/>
                  <a:pt x="6728" y="9159"/>
                </a:cubicBezTo>
                <a:cubicBezTo>
                  <a:pt x="6736" y="9159"/>
                  <a:pt x="6740" y="9238"/>
                  <a:pt x="6744" y="9277"/>
                </a:cubicBezTo>
                <a:cubicBezTo>
                  <a:pt x="6757" y="9277"/>
                  <a:pt x="6757" y="9159"/>
                  <a:pt x="6769" y="9159"/>
                </a:cubicBezTo>
                <a:lnTo>
                  <a:pt x="6944" y="9159"/>
                </a:lnTo>
                <a:cubicBezTo>
                  <a:pt x="6944" y="8805"/>
                  <a:pt x="6968" y="8845"/>
                  <a:pt x="6972" y="8570"/>
                </a:cubicBezTo>
                <a:cubicBezTo>
                  <a:pt x="6984" y="8492"/>
                  <a:pt x="6997" y="8452"/>
                  <a:pt x="7017" y="8492"/>
                </a:cubicBezTo>
                <a:cubicBezTo>
                  <a:pt x="7013" y="8177"/>
                  <a:pt x="7038" y="8334"/>
                  <a:pt x="7050" y="8295"/>
                </a:cubicBezTo>
                <a:cubicBezTo>
                  <a:pt x="7050" y="8255"/>
                  <a:pt x="7054" y="8255"/>
                  <a:pt x="7054" y="8216"/>
                </a:cubicBezTo>
                <a:cubicBezTo>
                  <a:pt x="7079" y="8255"/>
                  <a:pt x="7107" y="8255"/>
                  <a:pt x="7136" y="8255"/>
                </a:cubicBezTo>
                <a:cubicBezTo>
                  <a:pt x="7140" y="8255"/>
                  <a:pt x="7156" y="8295"/>
                  <a:pt x="7156" y="8295"/>
                </a:cubicBezTo>
                <a:cubicBezTo>
                  <a:pt x="7156" y="8334"/>
                  <a:pt x="7193" y="8216"/>
                  <a:pt x="7197" y="8216"/>
                </a:cubicBezTo>
                <a:lnTo>
                  <a:pt x="7201" y="8216"/>
                </a:lnTo>
                <a:lnTo>
                  <a:pt x="7201" y="8137"/>
                </a:lnTo>
                <a:cubicBezTo>
                  <a:pt x="7205" y="8137"/>
                  <a:pt x="7242" y="8059"/>
                  <a:pt x="7258" y="8019"/>
                </a:cubicBezTo>
                <a:lnTo>
                  <a:pt x="7295" y="8019"/>
                </a:lnTo>
                <a:cubicBezTo>
                  <a:pt x="7320" y="8137"/>
                  <a:pt x="7320" y="8059"/>
                  <a:pt x="7332" y="8098"/>
                </a:cubicBezTo>
                <a:cubicBezTo>
                  <a:pt x="7344" y="8137"/>
                  <a:pt x="7352" y="8334"/>
                  <a:pt x="7352" y="8334"/>
                </a:cubicBezTo>
                <a:lnTo>
                  <a:pt x="7385" y="8019"/>
                </a:lnTo>
                <a:cubicBezTo>
                  <a:pt x="7385" y="8019"/>
                  <a:pt x="7500" y="7666"/>
                  <a:pt x="7520" y="7588"/>
                </a:cubicBezTo>
                <a:cubicBezTo>
                  <a:pt x="7540" y="7508"/>
                  <a:pt x="7569" y="7666"/>
                  <a:pt x="7585" y="7666"/>
                </a:cubicBezTo>
                <a:cubicBezTo>
                  <a:pt x="7598" y="7666"/>
                  <a:pt x="7622" y="7508"/>
                  <a:pt x="7635" y="7430"/>
                </a:cubicBezTo>
                <a:cubicBezTo>
                  <a:pt x="7635" y="7430"/>
                  <a:pt x="7639" y="7391"/>
                  <a:pt x="7643" y="7391"/>
                </a:cubicBezTo>
                <a:cubicBezTo>
                  <a:pt x="7667" y="7443"/>
                  <a:pt x="7692" y="7496"/>
                  <a:pt x="7716" y="7548"/>
                </a:cubicBezTo>
                <a:cubicBezTo>
                  <a:pt x="7716" y="7548"/>
                  <a:pt x="7741" y="7430"/>
                  <a:pt x="7757" y="7312"/>
                </a:cubicBezTo>
                <a:cubicBezTo>
                  <a:pt x="7774" y="7194"/>
                  <a:pt x="7782" y="7470"/>
                  <a:pt x="7806" y="7548"/>
                </a:cubicBezTo>
                <a:cubicBezTo>
                  <a:pt x="7831" y="7588"/>
                  <a:pt x="7847" y="7273"/>
                  <a:pt x="7868" y="7273"/>
                </a:cubicBezTo>
                <a:cubicBezTo>
                  <a:pt x="7888" y="7273"/>
                  <a:pt x="7892" y="7077"/>
                  <a:pt x="7908" y="6880"/>
                </a:cubicBezTo>
                <a:cubicBezTo>
                  <a:pt x="7925" y="6684"/>
                  <a:pt x="7925" y="6997"/>
                  <a:pt x="7937" y="6997"/>
                </a:cubicBezTo>
                <a:cubicBezTo>
                  <a:pt x="7941" y="6997"/>
                  <a:pt x="7974" y="6684"/>
                  <a:pt x="7970" y="6644"/>
                </a:cubicBezTo>
                <a:cubicBezTo>
                  <a:pt x="7988" y="6552"/>
                  <a:pt x="8005" y="6461"/>
                  <a:pt x="8023" y="6369"/>
                </a:cubicBezTo>
                <a:lnTo>
                  <a:pt x="8076" y="6369"/>
                </a:lnTo>
                <a:cubicBezTo>
                  <a:pt x="8091" y="6277"/>
                  <a:pt x="8106" y="6186"/>
                  <a:pt x="8121" y="6094"/>
                </a:cubicBezTo>
                <a:cubicBezTo>
                  <a:pt x="8149" y="5871"/>
                  <a:pt x="8177" y="5649"/>
                  <a:pt x="8206" y="5426"/>
                </a:cubicBezTo>
                <a:cubicBezTo>
                  <a:pt x="8215" y="5478"/>
                  <a:pt x="8225" y="5531"/>
                  <a:pt x="8234" y="5583"/>
                </a:cubicBezTo>
                <a:cubicBezTo>
                  <a:pt x="8234" y="5583"/>
                  <a:pt x="8255" y="5308"/>
                  <a:pt x="8267" y="5230"/>
                </a:cubicBezTo>
                <a:cubicBezTo>
                  <a:pt x="8279" y="5151"/>
                  <a:pt x="8292" y="5151"/>
                  <a:pt x="8308" y="5230"/>
                </a:cubicBezTo>
                <a:cubicBezTo>
                  <a:pt x="8324" y="5308"/>
                  <a:pt x="8402" y="4954"/>
                  <a:pt x="8414" y="4954"/>
                </a:cubicBezTo>
                <a:cubicBezTo>
                  <a:pt x="8427" y="4954"/>
                  <a:pt x="8455" y="4796"/>
                  <a:pt x="8476" y="4678"/>
                </a:cubicBezTo>
                <a:cubicBezTo>
                  <a:pt x="8484" y="4757"/>
                  <a:pt x="8488" y="4796"/>
                  <a:pt x="8492" y="4836"/>
                </a:cubicBezTo>
                <a:cubicBezTo>
                  <a:pt x="8496" y="4836"/>
                  <a:pt x="8500" y="4796"/>
                  <a:pt x="8508" y="4796"/>
                </a:cubicBezTo>
                <a:cubicBezTo>
                  <a:pt x="8517" y="4796"/>
                  <a:pt x="8529" y="4874"/>
                  <a:pt x="8533" y="4836"/>
                </a:cubicBezTo>
                <a:cubicBezTo>
                  <a:pt x="8545" y="4796"/>
                  <a:pt x="8549" y="4600"/>
                  <a:pt x="8557" y="4521"/>
                </a:cubicBezTo>
                <a:cubicBezTo>
                  <a:pt x="8578" y="4521"/>
                  <a:pt x="8594" y="4561"/>
                  <a:pt x="8615" y="4521"/>
                </a:cubicBezTo>
                <a:cubicBezTo>
                  <a:pt x="8619" y="4443"/>
                  <a:pt x="8615" y="4443"/>
                  <a:pt x="8615" y="4364"/>
                </a:cubicBezTo>
                <a:cubicBezTo>
                  <a:pt x="8627" y="4325"/>
                  <a:pt x="8656" y="4285"/>
                  <a:pt x="8664" y="4285"/>
                </a:cubicBezTo>
                <a:cubicBezTo>
                  <a:pt x="8672" y="4325"/>
                  <a:pt x="8672" y="4246"/>
                  <a:pt x="8676" y="4207"/>
                </a:cubicBezTo>
                <a:cubicBezTo>
                  <a:pt x="8696" y="4285"/>
                  <a:pt x="8717" y="4246"/>
                  <a:pt x="8741" y="4285"/>
                </a:cubicBezTo>
                <a:cubicBezTo>
                  <a:pt x="8746" y="4285"/>
                  <a:pt x="8750" y="4246"/>
                  <a:pt x="8754" y="4246"/>
                </a:cubicBezTo>
                <a:cubicBezTo>
                  <a:pt x="8762" y="4246"/>
                  <a:pt x="8770" y="4285"/>
                  <a:pt x="8782" y="4285"/>
                </a:cubicBezTo>
                <a:cubicBezTo>
                  <a:pt x="8791" y="4325"/>
                  <a:pt x="8799" y="4364"/>
                  <a:pt x="8807" y="4364"/>
                </a:cubicBezTo>
                <a:cubicBezTo>
                  <a:pt x="8811" y="4364"/>
                  <a:pt x="8819" y="4285"/>
                  <a:pt x="8823" y="4285"/>
                </a:cubicBezTo>
                <a:cubicBezTo>
                  <a:pt x="8831" y="4325"/>
                  <a:pt x="8835" y="4364"/>
                  <a:pt x="8844" y="4364"/>
                </a:cubicBezTo>
                <a:cubicBezTo>
                  <a:pt x="8864" y="4403"/>
                  <a:pt x="8893" y="4364"/>
                  <a:pt x="8913" y="4325"/>
                </a:cubicBezTo>
                <a:cubicBezTo>
                  <a:pt x="8913" y="4285"/>
                  <a:pt x="8909" y="4285"/>
                  <a:pt x="8909" y="4246"/>
                </a:cubicBezTo>
                <a:cubicBezTo>
                  <a:pt x="8921" y="4246"/>
                  <a:pt x="8934" y="4246"/>
                  <a:pt x="8938" y="4089"/>
                </a:cubicBezTo>
                <a:cubicBezTo>
                  <a:pt x="8946" y="4207"/>
                  <a:pt x="8958" y="4128"/>
                  <a:pt x="8970" y="4089"/>
                </a:cubicBezTo>
                <a:cubicBezTo>
                  <a:pt x="8974" y="4128"/>
                  <a:pt x="8974" y="4050"/>
                  <a:pt x="8974" y="4010"/>
                </a:cubicBezTo>
                <a:cubicBezTo>
                  <a:pt x="8987" y="4010"/>
                  <a:pt x="8995" y="4010"/>
                  <a:pt x="9003" y="3932"/>
                </a:cubicBezTo>
                <a:cubicBezTo>
                  <a:pt x="9011" y="4010"/>
                  <a:pt x="9019" y="4010"/>
                  <a:pt x="9024" y="4128"/>
                </a:cubicBezTo>
                <a:cubicBezTo>
                  <a:pt x="9036" y="4128"/>
                  <a:pt x="9040" y="4207"/>
                  <a:pt x="9048" y="4246"/>
                </a:cubicBezTo>
                <a:cubicBezTo>
                  <a:pt x="9056" y="4246"/>
                  <a:pt x="9089" y="4207"/>
                  <a:pt x="9105" y="4207"/>
                </a:cubicBezTo>
                <a:cubicBezTo>
                  <a:pt x="9105" y="4207"/>
                  <a:pt x="9130" y="4325"/>
                  <a:pt x="9142" y="4325"/>
                </a:cubicBezTo>
                <a:cubicBezTo>
                  <a:pt x="9150" y="4364"/>
                  <a:pt x="9146" y="4246"/>
                  <a:pt x="9154" y="4246"/>
                </a:cubicBezTo>
                <a:cubicBezTo>
                  <a:pt x="9171" y="4325"/>
                  <a:pt x="9191" y="4364"/>
                  <a:pt x="9203" y="4521"/>
                </a:cubicBezTo>
                <a:cubicBezTo>
                  <a:pt x="9208" y="4443"/>
                  <a:pt x="9244" y="4443"/>
                  <a:pt x="9248" y="4364"/>
                </a:cubicBezTo>
                <a:cubicBezTo>
                  <a:pt x="9257" y="4403"/>
                  <a:pt x="9252" y="4285"/>
                  <a:pt x="9252" y="4246"/>
                </a:cubicBezTo>
                <a:cubicBezTo>
                  <a:pt x="9265" y="4285"/>
                  <a:pt x="9285" y="4010"/>
                  <a:pt x="9293" y="3892"/>
                </a:cubicBezTo>
                <a:cubicBezTo>
                  <a:pt x="9306" y="3932"/>
                  <a:pt x="9330" y="4010"/>
                  <a:pt x="9338" y="4050"/>
                </a:cubicBezTo>
                <a:cubicBezTo>
                  <a:pt x="9351" y="4089"/>
                  <a:pt x="9363" y="3971"/>
                  <a:pt x="9371" y="3971"/>
                </a:cubicBezTo>
                <a:cubicBezTo>
                  <a:pt x="9379" y="3971"/>
                  <a:pt x="9383" y="4050"/>
                  <a:pt x="9396" y="4089"/>
                </a:cubicBezTo>
                <a:cubicBezTo>
                  <a:pt x="9407" y="4050"/>
                  <a:pt x="9431" y="4207"/>
                  <a:pt x="9440" y="4167"/>
                </a:cubicBezTo>
                <a:cubicBezTo>
                  <a:pt x="9456" y="4325"/>
                  <a:pt x="9489" y="4167"/>
                  <a:pt x="9517" y="4167"/>
                </a:cubicBezTo>
                <a:cubicBezTo>
                  <a:pt x="9517" y="4089"/>
                  <a:pt x="9525" y="4128"/>
                  <a:pt x="9525" y="3971"/>
                </a:cubicBezTo>
                <a:cubicBezTo>
                  <a:pt x="9534" y="4010"/>
                  <a:pt x="9664" y="4246"/>
                  <a:pt x="9673" y="4285"/>
                </a:cubicBezTo>
                <a:cubicBezTo>
                  <a:pt x="9677" y="4364"/>
                  <a:pt x="9726" y="4364"/>
                  <a:pt x="9742" y="4443"/>
                </a:cubicBezTo>
                <a:cubicBezTo>
                  <a:pt x="9746" y="4443"/>
                  <a:pt x="9750" y="4481"/>
                  <a:pt x="9754" y="4521"/>
                </a:cubicBezTo>
                <a:cubicBezTo>
                  <a:pt x="9754" y="4521"/>
                  <a:pt x="9767" y="4678"/>
                  <a:pt x="9771" y="4718"/>
                </a:cubicBezTo>
                <a:cubicBezTo>
                  <a:pt x="9775" y="4718"/>
                  <a:pt x="9812" y="5111"/>
                  <a:pt x="9828" y="5111"/>
                </a:cubicBezTo>
                <a:cubicBezTo>
                  <a:pt x="9836" y="5111"/>
                  <a:pt x="9857" y="5073"/>
                  <a:pt x="9865" y="5111"/>
                </a:cubicBezTo>
                <a:cubicBezTo>
                  <a:pt x="9869" y="5111"/>
                  <a:pt x="9881" y="5190"/>
                  <a:pt x="9889" y="5230"/>
                </a:cubicBezTo>
                <a:cubicBezTo>
                  <a:pt x="9893" y="5269"/>
                  <a:pt x="9926" y="5386"/>
                  <a:pt x="9926" y="5504"/>
                </a:cubicBezTo>
                <a:cubicBezTo>
                  <a:pt x="9934" y="5504"/>
                  <a:pt x="9955" y="5622"/>
                  <a:pt x="9963" y="5701"/>
                </a:cubicBezTo>
                <a:cubicBezTo>
                  <a:pt x="9963" y="5701"/>
                  <a:pt x="9963" y="5740"/>
                  <a:pt x="9967" y="5740"/>
                </a:cubicBezTo>
                <a:cubicBezTo>
                  <a:pt x="9971" y="5780"/>
                  <a:pt x="10018" y="5859"/>
                  <a:pt x="10022" y="5897"/>
                </a:cubicBezTo>
                <a:cubicBezTo>
                  <a:pt x="10026" y="5897"/>
                  <a:pt x="10024" y="2997"/>
                  <a:pt x="10018" y="2303"/>
                </a:cubicBezTo>
                <a:cubicBezTo>
                  <a:pt x="10012" y="1609"/>
                  <a:pt x="9991" y="1731"/>
                  <a:pt x="9987" y="1731"/>
                </a:cubicBezTo>
                <a:close/>
              </a:path>
            </a:pathLst>
          </a:custGeom>
          <a:solidFill>
            <a:schemeClr val="accent4">
              <a:lumMod val="85000"/>
            </a:schemeClr>
          </a:solidFill>
          <a:ln>
            <a:noFill/>
          </a:ln>
          <a:effectLst>
            <a:outerShdw blurRad="101600" dist="38100" dir="16200000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op Tear"/>
          <p:cNvSpPr>
            <a:spLocks/>
          </p:cNvSpPr>
          <p:nvPr/>
        </p:nvSpPr>
        <p:spPr bwMode="auto">
          <a:xfrm>
            <a:off x="-21120" y="600075"/>
            <a:ext cx="12234371" cy="768363"/>
          </a:xfrm>
          <a:custGeom>
            <a:avLst/>
            <a:gdLst>
              <a:gd name="T0" fmla="*/ 0 w 2447"/>
              <a:gd name="T1" fmla="*/ 91 h 153"/>
              <a:gd name="T2" fmla="*/ 42 w 2447"/>
              <a:gd name="T3" fmla="*/ 81 h 153"/>
              <a:gd name="T4" fmla="*/ 64 w 2447"/>
              <a:gd name="T5" fmla="*/ 91 h 153"/>
              <a:gd name="T6" fmla="*/ 75 w 2447"/>
              <a:gd name="T7" fmla="*/ 85 h 153"/>
              <a:gd name="T8" fmla="*/ 86 w 2447"/>
              <a:gd name="T9" fmla="*/ 84 h 153"/>
              <a:gd name="T10" fmla="*/ 99 w 2447"/>
              <a:gd name="T11" fmla="*/ 79 h 153"/>
              <a:gd name="T12" fmla="*/ 115 w 2447"/>
              <a:gd name="T13" fmla="*/ 66 h 153"/>
              <a:gd name="T14" fmla="*/ 129 w 2447"/>
              <a:gd name="T15" fmla="*/ 63 h 153"/>
              <a:gd name="T16" fmla="*/ 185 w 2447"/>
              <a:gd name="T17" fmla="*/ 72 h 153"/>
              <a:gd name="T18" fmla="*/ 243 w 2447"/>
              <a:gd name="T19" fmla="*/ 68 h 153"/>
              <a:gd name="T20" fmla="*/ 262 w 2447"/>
              <a:gd name="T21" fmla="*/ 71 h 153"/>
              <a:gd name="T22" fmla="*/ 280 w 2447"/>
              <a:gd name="T23" fmla="*/ 68 h 153"/>
              <a:gd name="T24" fmla="*/ 293 w 2447"/>
              <a:gd name="T25" fmla="*/ 70 h 153"/>
              <a:gd name="T26" fmla="*/ 307 w 2447"/>
              <a:gd name="T27" fmla="*/ 65 h 153"/>
              <a:gd name="T28" fmla="*/ 378 w 2447"/>
              <a:gd name="T29" fmla="*/ 59 h 153"/>
              <a:gd name="T30" fmla="*/ 487 w 2447"/>
              <a:gd name="T31" fmla="*/ 88 h 153"/>
              <a:gd name="T32" fmla="*/ 534 w 2447"/>
              <a:gd name="T33" fmla="*/ 101 h 153"/>
              <a:gd name="T34" fmla="*/ 610 w 2447"/>
              <a:gd name="T35" fmla="*/ 115 h 153"/>
              <a:gd name="T36" fmla="*/ 689 w 2447"/>
              <a:gd name="T37" fmla="*/ 125 h 153"/>
              <a:gd name="T38" fmla="*/ 789 w 2447"/>
              <a:gd name="T39" fmla="*/ 130 h 153"/>
              <a:gd name="T40" fmla="*/ 927 w 2447"/>
              <a:gd name="T41" fmla="*/ 138 h 153"/>
              <a:gd name="T42" fmla="*/ 990 w 2447"/>
              <a:gd name="T43" fmla="*/ 151 h 153"/>
              <a:gd name="T44" fmla="*/ 1028 w 2447"/>
              <a:gd name="T45" fmla="*/ 140 h 153"/>
              <a:gd name="T46" fmla="*/ 1253 w 2447"/>
              <a:gd name="T47" fmla="*/ 116 h 153"/>
              <a:gd name="T48" fmla="*/ 1433 w 2447"/>
              <a:gd name="T49" fmla="*/ 123 h 153"/>
              <a:gd name="T50" fmla="*/ 1643 w 2447"/>
              <a:gd name="T51" fmla="*/ 114 h 153"/>
              <a:gd name="T52" fmla="*/ 1847 w 2447"/>
              <a:gd name="T53" fmla="*/ 128 h 153"/>
              <a:gd name="T54" fmla="*/ 1973 w 2447"/>
              <a:gd name="T55" fmla="*/ 117 h 153"/>
              <a:gd name="T56" fmla="*/ 2113 w 2447"/>
              <a:gd name="T57" fmla="*/ 124 h 153"/>
              <a:gd name="T58" fmla="*/ 2324 w 2447"/>
              <a:gd name="T59" fmla="*/ 97 h 153"/>
              <a:gd name="T60" fmla="*/ 2447 w 2447"/>
              <a:gd name="T61" fmla="*/ 125 h 153"/>
              <a:gd name="T62" fmla="*/ 2380 w 2447"/>
              <a:gd name="T63" fmla="*/ 34 h 153"/>
              <a:gd name="T64" fmla="*/ 2279 w 2447"/>
              <a:gd name="T65" fmla="*/ 58 h 153"/>
              <a:gd name="T66" fmla="*/ 2209 w 2447"/>
              <a:gd name="T67" fmla="*/ 67 h 153"/>
              <a:gd name="T68" fmla="*/ 2141 w 2447"/>
              <a:gd name="T69" fmla="*/ 69 h 153"/>
              <a:gd name="T70" fmla="*/ 2040 w 2447"/>
              <a:gd name="T71" fmla="*/ 70 h 153"/>
              <a:gd name="T72" fmla="*/ 1945 w 2447"/>
              <a:gd name="T73" fmla="*/ 54 h 153"/>
              <a:gd name="T74" fmla="*/ 1863 w 2447"/>
              <a:gd name="T75" fmla="*/ 80 h 153"/>
              <a:gd name="T76" fmla="*/ 1772 w 2447"/>
              <a:gd name="T77" fmla="*/ 58 h 153"/>
              <a:gd name="T78" fmla="*/ 1554 w 2447"/>
              <a:gd name="T79" fmla="*/ 89 h 153"/>
              <a:gd name="T80" fmla="*/ 1366 w 2447"/>
              <a:gd name="T81" fmla="*/ 84 h 153"/>
              <a:gd name="T82" fmla="*/ 1262 w 2447"/>
              <a:gd name="T83" fmla="*/ 77 h 153"/>
              <a:gd name="T84" fmla="*/ 1081 w 2447"/>
              <a:gd name="T85" fmla="*/ 65 h 153"/>
              <a:gd name="T86" fmla="*/ 935 w 2447"/>
              <a:gd name="T87" fmla="*/ 36 h 153"/>
              <a:gd name="T88" fmla="*/ 799 w 2447"/>
              <a:gd name="T89" fmla="*/ 35 h 153"/>
              <a:gd name="T90" fmla="*/ 663 w 2447"/>
              <a:gd name="T91" fmla="*/ 31 h 153"/>
              <a:gd name="T92" fmla="*/ 615 w 2447"/>
              <a:gd name="T93" fmla="*/ 33 h 153"/>
              <a:gd name="T94" fmla="*/ 543 w 2447"/>
              <a:gd name="T95" fmla="*/ 38 h 153"/>
              <a:gd name="T96" fmla="*/ 413 w 2447"/>
              <a:gd name="T97" fmla="*/ 1 h 153"/>
              <a:gd name="T98" fmla="*/ 325 w 2447"/>
              <a:gd name="T99" fmla="*/ 6 h 153"/>
              <a:gd name="T100" fmla="*/ 175 w 2447"/>
              <a:gd name="T101" fmla="*/ 14 h 153"/>
              <a:gd name="T102" fmla="*/ 93 w 2447"/>
              <a:gd name="T103" fmla="*/ 24 h 153"/>
              <a:gd name="connsiteX0" fmla="*/ 0 w 10010"/>
              <a:gd name="connsiteY0" fmla="*/ 3137 h 10000"/>
              <a:gd name="connsiteX1" fmla="*/ 0 w 10010"/>
              <a:gd name="connsiteY1" fmla="*/ 3987 h 10000"/>
              <a:gd name="connsiteX2" fmla="*/ 0 w 10010"/>
              <a:gd name="connsiteY2" fmla="*/ 5948 h 10000"/>
              <a:gd name="connsiteX3" fmla="*/ 90 w 10010"/>
              <a:gd name="connsiteY3" fmla="*/ 5621 h 10000"/>
              <a:gd name="connsiteX4" fmla="*/ 135 w 10010"/>
              <a:gd name="connsiteY4" fmla="*/ 5556 h 10000"/>
              <a:gd name="connsiteX5" fmla="*/ 172 w 10010"/>
              <a:gd name="connsiteY5" fmla="*/ 5294 h 10000"/>
              <a:gd name="connsiteX6" fmla="*/ 200 w 10010"/>
              <a:gd name="connsiteY6" fmla="*/ 5425 h 10000"/>
              <a:gd name="connsiteX7" fmla="*/ 237 w 10010"/>
              <a:gd name="connsiteY7" fmla="*/ 5098 h 10000"/>
              <a:gd name="connsiteX8" fmla="*/ 262 w 10010"/>
              <a:gd name="connsiteY8" fmla="*/ 5948 h 10000"/>
              <a:gd name="connsiteX9" fmla="*/ 282 w 10010"/>
              <a:gd name="connsiteY9" fmla="*/ 5686 h 10000"/>
              <a:gd name="connsiteX10" fmla="*/ 306 w 10010"/>
              <a:gd name="connsiteY10" fmla="*/ 5752 h 10000"/>
              <a:gd name="connsiteX11" fmla="*/ 306 w 10010"/>
              <a:gd name="connsiteY11" fmla="*/ 5556 h 10000"/>
              <a:gd name="connsiteX12" fmla="*/ 315 w 10010"/>
              <a:gd name="connsiteY12" fmla="*/ 5621 h 10000"/>
              <a:gd name="connsiteX13" fmla="*/ 331 w 10010"/>
              <a:gd name="connsiteY13" fmla="*/ 5425 h 10000"/>
              <a:gd name="connsiteX14" fmla="*/ 351 w 10010"/>
              <a:gd name="connsiteY14" fmla="*/ 5490 h 10000"/>
              <a:gd name="connsiteX15" fmla="*/ 372 w 10010"/>
              <a:gd name="connsiteY15" fmla="*/ 5229 h 10000"/>
              <a:gd name="connsiteX16" fmla="*/ 405 w 10010"/>
              <a:gd name="connsiteY16" fmla="*/ 5294 h 10000"/>
              <a:gd name="connsiteX17" fmla="*/ 405 w 10010"/>
              <a:gd name="connsiteY17" fmla="*/ 5163 h 10000"/>
              <a:gd name="connsiteX18" fmla="*/ 425 w 10010"/>
              <a:gd name="connsiteY18" fmla="*/ 5163 h 10000"/>
              <a:gd name="connsiteX19" fmla="*/ 421 w 10010"/>
              <a:gd name="connsiteY19" fmla="*/ 5033 h 10000"/>
              <a:gd name="connsiteX20" fmla="*/ 470 w 10010"/>
              <a:gd name="connsiteY20" fmla="*/ 4314 h 10000"/>
              <a:gd name="connsiteX21" fmla="*/ 474 w 10010"/>
              <a:gd name="connsiteY21" fmla="*/ 4314 h 10000"/>
              <a:gd name="connsiteX22" fmla="*/ 490 w 10010"/>
              <a:gd name="connsiteY22" fmla="*/ 4052 h 10000"/>
              <a:gd name="connsiteX23" fmla="*/ 527 w 10010"/>
              <a:gd name="connsiteY23" fmla="*/ 4118 h 10000"/>
              <a:gd name="connsiteX24" fmla="*/ 539 w 10010"/>
              <a:gd name="connsiteY24" fmla="*/ 4444 h 10000"/>
              <a:gd name="connsiteX25" fmla="*/ 568 w 10010"/>
              <a:gd name="connsiteY25" fmla="*/ 4379 h 10000"/>
              <a:gd name="connsiteX26" fmla="*/ 756 w 10010"/>
              <a:gd name="connsiteY26" fmla="*/ 4706 h 10000"/>
              <a:gd name="connsiteX27" fmla="*/ 842 w 10010"/>
              <a:gd name="connsiteY27" fmla="*/ 4379 h 10000"/>
              <a:gd name="connsiteX28" fmla="*/ 952 w 10010"/>
              <a:gd name="connsiteY28" fmla="*/ 4641 h 10000"/>
              <a:gd name="connsiteX29" fmla="*/ 993 w 10010"/>
              <a:gd name="connsiteY29" fmla="*/ 4444 h 10000"/>
              <a:gd name="connsiteX30" fmla="*/ 1026 w 10010"/>
              <a:gd name="connsiteY30" fmla="*/ 4641 h 10000"/>
              <a:gd name="connsiteX31" fmla="*/ 1050 w 10010"/>
              <a:gd name="connsiteY31" fmla="*/ 4510 h 10000"/>
              <a:gd name="connsiteX32" fmla="*/ 1071 w 10010"/>
              <a:gd name="connsiteY32" fmla="*/ 4641 h 10000"/>
              <a:gd name="connsiteX33" fmla="*/ 1075 w 10010"/>
              <a:gd name="connsiteY33" fmla="*/ 4444 h 10000"/>
              <a:gd name="connsiteX34" fmla="*/ 1103 w 10010"/>
              <a:gd name="connsiteY34" fmla="*/ 4444 h 10000"/>
              <a:gd name="connsiteX35" fmla="*/ 1144 w 10010"/>
              <a:gd name="connsiteY35" fmla="*/ 4444 h 10000"/>
              <a:gd name="connsiteX36" fmla="*/ 1177 w 10010"/>
              <a:gd name="connsiteY36" fmla="*/ 4575 h 10000"/>
              <a:gd name="connsiteX37" fmla="*/ 1181 w 10010"/>
              <a:gd name="connsiteY37" fmla="*/ 4444 h 10000"/>
              <a:gd name="connsiteX38" fmla="*/ 1197 w 10010"/>
              <a:gd name="connsiteY38" fmla="*/ 4575 h 10000"/>
              <a:gd name="connsiteX39" fmla="*/ 1201 w 10010"/>
              <a:gd name="connsiteY39" fmla="*/ 4379 h 10000"/>
              <a:gd name="connsiteX40" fmla="*/ 1238 w 10010"/>
              <a:gd name="connsiteY40" fmla="*/ 4641 h 10000"/>
              <a:gd name="connsiteX41" fmla="*/ 1255 w 10010"/>
              <a:gd name="connsiteY41" fmla="*/ 4248 h 10000"/>
              <a:gd name="connsiteX42" fmla="*/ 1271 w 10010"/>
              <a:gd name="connsiteY42" fmla="*/ 4052 h 10000"/>
              <a:gd name="connsiteX43" fmla="*/ 1422 w 10010"/>
              <a:gd name="connsiteY43" fmla="*/ 4248 h 10000"/>
              <a:gd name="connsiteX44" fmla="*/ 1545 w 10010"/>
              <a:gd name="connsiteY44" fmla="*/ 3856 h 10000"/>
              <a:gd name="connsiteX45" fmla="*/ 1843 w 10010"/>
              <a:gd name="connsiteY45" fmla="*/ 5556 h 10000"/>
              <a:gd name="connsiteX46" fmla="*/ 1900 w 10010"/>
              <a:gd name="connsiteY46" fmla="*/ 6471 h 10000"/>
              <a:gd name="connsiteX47" fmla="*/ 1990 w 10010"/>
              <a:gd name="connsiteY47" fmla="*/ 5752 h 10000"/>
              <a:gd name="connsiteX48" fmla="*/ 2068 w 10010"/>
              <a:gd name="connsiteY48" fmla="*/ 6601 h 10000"/>
              <a:gd name="connsiteX49" fmla="*/ 2186 w 10010"/>
              <a:gd name="connsiteY49" fmla="*/ 5817 h 10000"/>
              <a:gd name="connsiteX50" fmla="*/ 2182 w 10010"/>
              <a:gd name="connsiteY50" fmla="*/ 6601 h 10000"/>
              <a:gd name="connsiteX51" fmla="*/ 2342 w 10010"/>
              <a:gd name="connsiteY51" fmla="*/ 6405 h 10000"/>
              <a:gd name="connsiteX52" fmla="*/ 2432 w 10010"/>
              <a:gd name="connsiteY52" fmla="*/ 6275 h 10000"/>
              <a:gd name="connsiteX53" fmla="*/ 2493 w 10010"/>
              <a:gd name="connsiteY53" fmla="*/ 7516 h 10000"/>
              <a:gd name="connsiteX54" fmla="*/ 2636 w 10010"/>
              <a:gd name="connsiteY54" fmla="*/ 6667 h 10000"/>
              <a:gd name="connsiteX55" fmla="*/ 2669 w 10010"/>
              <a:gd name="connsiteY55" fmla="*/ 7451 h 10000"/>
              <a:gd name="connsiteX56" fmla="*/ 2816 w 10010"/>
              <a:gd name="connsiteY56" fmla="*/ 8170 h 10000"/>
              <a:gd name="connsiteX57" fmla="*/ 2889 w 10010"/>
              <a:gd name="connsiteY57" fmla="*/ 7516 h 10000"/>
              <a:gd name="connsiteX58" fmla="*/ 3077 w 10010"/>
              <a:gd name="connsiteY58" fmla="*/ 7320 h 10000"/>
              <a:gd name="connsiteX59" fmla="*/ 3224 w 10010"/>
              <a:gd name="connsiteY59" fmla="*/ 8497 h 10000"/>
              <a:gd name="connsiteX60" fmla="*/ 3396 w 10010"/>
              <a:gd name="connsiteY60" fmla="*/ 8562 h 10000"/>
              <a:gd name="connsiteX61" fmla="*/ 3600 w 10010"/>
              <a:gd name="connsiteY61" fmla="*/ 8105 h 10000"/>
              <a:gd name="connsiteX62" fmla="*/ 3788 w 10010"/>
              <a:gd name="connsiteY62" fmla="*/ 9020 h 10000"/>
              <a:gd name="connsiteX63" fmla="*/ 3911 w 10010"/>
              <a:gd name="connsiteY63" fmla="*/ 9281 h 10000"/>
              <a:gd name="connsiteX64" fmla="*/ 4013 w 10010"/>
              <a:gd name="connsiteY64" fmla="*/ 10000 h 10000"/>
              <a:gd name="connsiteX65" fmla="*/ 4046 w 10010"/>
              <a:gd name="connsiteY65" fmla="*/ 9869 h 10000"/>
              <a:gd name="connsiteX66" fmla="*/ 4115 w 10010"/>
              <a:gd name="connsiteY66" fmla="*/ 9542 h 10000"/>
              <a:gd name="connsiteX67" fmla="*/ 4168 w 10010"/>
              <a:gd name="connsiteY67" fmla="*/ 9935 h 10000"/>
              <a:gd name="connsiteX68" fmla="*/ 4201 w 10010"/>
              <a:gd name="connsiteY68" fmla="*/ 9150 h 10000"/>
              <a:gd name="connsiteX69" fmla="*/ 4344 w 10010"/>
              <a:gd name="connsiteY69" fmla="*/ 8562 h 10000"/>
              <a:gd name="connsiteX70" fmla="*/ 4773 w 10010"/>
              <a:gd name="connsiteY70" fmla="*/ 7843 h 10000"/>
              <a:gd name="connsiteX71" fmla="*/ 5121 w 10010"/>
              <a:gd name="connsiteY71" fmla="*/ 7582 h 10000"/>
              <a:gd name="connsiteX72" fmla="*/ 5329 w 10010"/>
              <a:gd name="connsiteY72" fmla="*/ 9281 h 10000"/>
              <a:gd name="connsiteX73" fmla="*/ 5398 w 10010"/>
              <a:gd name="connsiteY73" fmla="*/ 8562 h 10000"/>
              <a:gd name="connsiteX74" fmla="*/ 5856 w 10010"/>
              <a:gd name="connsiteY74" fmla="*/ 8039 h 10000"/>
              <a:gd name="connsiteX75" fmla="*/ 6220 w 10010"/>
              <a:gd name="connsiteY75" fmla="*/ 9477 h 10000"/>
              <a:gd name="connsiteX76" fmla="*/ 6551 w 10010"/>
              <a:gd name="connsiteY76" fmla="*/ 8562 h 10000"/>
              <a:gd name="connsiteX77" fmla="*/ 6714 w 10010"/>
              <a:gd name="connsiteY77" fmla="*/ 7451 h 10000"/>
              <a:gd name="connsiteX78" fmla="*/ 7025 w 10010"/>
              <a:gd name="connsiteY78" fmla="*/ 7451 h 10000"/>
              <a:gd name="connsiteX79" fmla="*/ 7180 w 10010"/>
              <a:gd name="connsiteY79" fmla="*/ 7908 h 10000"/>
              <a:gd name="connsiteX80" fmla="*/ 7548 w 10010"/>
              <a:gd name="connsiteY80" fmla="*/ 8366 h 10000"/>
              <a:gd name="connsiteX81" fmla="*/ 7756 w 10010"/>
              <a:gd name="connsiteY81" fmla="*/ 9085 h 10000"/>
              <a:gd name="connsiteX82" fmla="*/ 8002 w 10010"/>
              <a:gd name="connsiteY82" fmla="*/ 8235 h 10000"/>
              <a:gd name="connsiteX83" fmla="*/ 8063 w 10010"/>
              <a:gd name="connsiteY83" fmla="*/ 7647 h 10000"/>
              <a:gd name="connsiteX84" fmla="*/ 8181 w 10010"/>
              <a:gd name="connsiteY84" fmla="*/ 8039 h 10000"/>
              <a:gd name="connsiteX85" fmla="*/ 8455 w 10010"/>
              <a:gd name="connsiteY85" fmla="*/ 8366 h 10000"/>
              <a:gd name="connsiteX86" fmla="*/ 8635 w 10010"/>
              <a:gd name="connsiteY86" fmla="*/ 8105 h 10000"/>
              <a:gd name="connsiteX87" fmla="*/ 8974 w 10010"/>
              <a:gd name="connsiteY87" fmla="*/ 8235 h 10000"/>
              <a:gd name="connsiteX88" fmla="*/ 9309 w 10010"/>
              <a:gd name="connsiteY88" fmla="*/ 7843 h 10000"/>
              <a:gd name="connsiteX89" fmla="*/ 9497 w 10010"/>
              <a:gd name="connsiteY89" fmla="*/ 6340 h 10000"/>
              <a:gd name="connsiteX90" fmla="*/ 9734 w 10010"/>
              <a:gd name="connsiteY90" fmla="*/ 7582 h 10000"/>
              <a:gd name="connsiteX91" fmla="*/ 9869 w 10010"/>
              <a:gd name="connsiteY91" fmla="*/ 8889 h 10000"/>
              <a:gd name="connsiteX92" fmla="*/ 10000 w 10010"/>
              <a:gd name="connsiteY92" fmla="*/ 8170 h 10000"/>
              <a:gd name="connsiteX93" fmla="*/ 10004 w 10010"/>
              <a:gd name="connsiteY93" fmla="*/ 3464 h 10000"/>
              <a:gd name="connsiteX94" fmla="*/ 9886 w 10010"/>
              <a:gd name="connsiteY94" fmla="*/ 3529 h 10000"/>
              <a:gd name="connsiteX95" fmla="*/ 9726 w 10010"/>
              <a:gd name="connsiteY95" fmla="*/ 2222 h 10000"/>
              <a:gd name="connsiteX96" fmla="*/ 9571 w 10010"/>
              <a:gd name="connsiteY96" fmla="*/ 3660 h 10000"/>
              <a:gd name="connsiteX97" fmla="*/ 9461 w 10010"/>
              <a:gd name="connsiteY97" fmla="*/ 3660 h 10000"/>
              <a:gd name="connsiteX98" fmla="*/ 9313 w 10010"/>
              <a:gd name="connsiteY98" fmla="*/ 3791 h 10000"/>
              <a:gd name="connsiteX99" fmla="*/ 9281 w 10010"/>
              <a:gd name="connsiteY99" fmla="*/ 3203 h 10000"/>
              <a:gd name="connsiteX100" fmla="*/ 9060 w 10010"/>
              <a:gd name="connsiteY100" fmla="*/ 4771 h 10000"/>
              <a:gd name="connsiteX101" fmla="*/ 9027 w 10010"/>
              <a:gd name="connsiteY101" fmla="*/ 4379 h 10000"/>
              <a:gd name="connsiteX102" fmla="*/ 8962 w 10010"/>
              <a:gd name="connsiteY102" fmla="*/ 4118 h 10000"/>
              <a:gd name="connsiteX103" fmla="*/ 8921 w 10010"/>
              <a:gd name="connsiteY103" fmla="*/ 4641 h 10000"/>
              <a:gd name="connsiteX104" fmla="*/ 8749 w 10010"/>
              <a:gd name="connsiteY104" fmla="*/ 4510 h 10000"/>
              <a:gd name="connsiteX105" fmla="*/ 8643 w 10010"/>
              <a:gd name="connsiteY105" fmla="*/ 5359 h 10000"/>
              <a:gd name="connsiteX106" fmla="*/ 8484 w 10010"/>
              <a:gd name="connsiteY106" fmla="*/ 4444 h 10000"/>
              <a:gd name="connsiteX107" fmla="*/ 8337 w 10010"/>
              <a:gd name="connsiteY107" fmla="*/ 4575 h 10000"/>
              <a:gd name="connsiteX108" fmla="*/ 8284 w 10010"/>
              <a:gd name="connsiteY108" fmla="*/ 5882 h 10000"/>
              <a:gd name="connsiteX109" fmla="*/ 8096 w 10010"/>
              <a:gd name="connsiteY109" fmla="*/ 5294 h 10000"/>
              <a:gd name="connsiteX110" fmla="*/ 7949 w 10010"/>
              <a:gd name="connsiteY110" fmla="*/ 3529 h 10000"/>
              <a:gd name="connsiteX111" fmla="*/ 7879 w 10010"/>
              <a:gd name="connsiteY111" fmla="*/ 4052 h 10000"/>
              <a:gd name="connsiteX112" fmla="*/ 7707 w 10010"/>
              <a:gd name="connsiteY112" fmla="*/ 5229 h 10000"/>
              <a:gd name="connsiteX113" fmla="*/ 7613 w 10010"/>
              <a:gd name="connsiteY113" fmla="*/ 5229 h 10000"/>
              <a:gd name="connsiteX114" fmla="*/ 7540 w 10010"/>
              <a:gd name="connsiteY114" fmla="*/ 4444 h 10000"/>
              <a:gd name="connsiteX115" fmla="*/ 7380 w 10010"/>
              <a:gd name="connsiteY115" fmla="*/ 4183 h 10000"/>
              <a:gd name="connsiteX116" fmla="*/ 7242 w 10010"/>
              <a:gd name="connsiteY116" fmla="*/ 3791 h 10000"/>
              <a:gd name="connsiteX117" fmla="*/ 6992 w 10010"/>
              <a:gd name="connsiteY117" fmla="*/ 2222 h 10000"/>
              <a:gd name="connsiteX118" fmla="*/ 6641 w 10010"/>
              <a:gd name="connsiteY118" fmla="*/ 4967 h 10000"/>
              <a:gd name="connsiteX119" fmla="*/ 6351 w 10010"/>
              <a:gd name="connsiteY119" fmla="*/ 5817 h 10000"/>
              <a:gd name="connsiteX120" fmla="*/ 5991 w 10010"/>
              <a:gd name="connsiteY120" fmla="*/ 5359 h 10000"/>
              <a:gd name="connsiteX121" fmla="*/ 5844 w 10010"/>
              <a:gd name="connsiteY121" fmla="*/ 6144 h 10000"/>
              <a:gd name="connsiteX122" fmla="*/ 5582 w 10010"/>
              <a:gd name="connsiteY122" fmla="*/ 5490 h 10000"/>
              <a:gd name="connsiteX123" fmla="*/ 5509 w 10010"/>
              <a:gd name="connsiteY123" fmla="*/ 6144 h 10000"/>
              <a:gd name="connsiteX124" fmla="*/ 5239 w 10010"/>
              <a:gd name="connsiteY124" fmla="*/ 5229 h 10000"/>
              <a:gd name="connsiteX125" fmla="*/ 5157 w 10010"/>
              <a:gd name="connsiteY125" fmla="*/ 5033 h 10000"/>
              <a:gd name="connsiteX126" fmla="*/ 4908 w 10010"/>
              <a:gd name="connsiteY126" fmla="*/ 3987 h 10000"/>
              <a:gd name="connsiteX127" fmla="*/ 4798 w 10010"/>
              <a:gd name="connsiteY127" fmla="*/ 3987 h 10000"/>
              <a:gd name="connsiteX128" fmla="*/ 4418 w 10010"/>
              <a:gd name="connsiteY128" fmla="*/ 4248 h 10000"/>
              <a:gd name="connsiteX129" fmla="*/ 4226 w 10010"/>
              <a:gd name="connsiteY129" fmla="*/ 4118 h 10000"/>
              <a:gd name="connsiteX130" fmla="*/ 3890 w 10010"/>
              <a:gd name="connsiteY130" fmla="*/ 3595 h 10000"/>
              <a:gd name="connsiteX131" fmla="*/ 3821 w 10010"/>
              <a:gd name="connsiteY131" fmla="*/ 2353 h 10000"/>
              <a:gd name="connsiteX132" fmla="*/ 3478 w 10010"/>
              <a:gd name="connsiteY132" fmla="*/ 3137 h 10000"/>
              <a:gd name="connsiteX133" fmla="*/ 3465 w 10010"/>
              <a:gd name="connsiteY133" fmla="*/ 2418 h 10000"/>
              <a:gd name="connsiteX134" fmla="*/ 3265 w 10010"/>
              <a:gd name="connsiteY134" fmla="*/ 2288 h 10000"/>
              <a:gd name="connsiteX135" fmla="*/ 3036 w 10010"/>
              <a:gd name="connsiteY135" fmla="*/ 2484 h 10000"/>
              <a:gd name="connsiteX136" fmla="*/ 2926 w 10010"/>
              <a:gd name="connsiteY136" fmla="*/ 3987 h 10000"/>
              <a:gd name="connsiteX137" fmla="*/ 2709 w 10010"/>
              <a:gd name="connsiteY137" fmla="*/ 2026 h 10000"/>
              <a:gd name="connsiteX138" fmla="*/ 2677 w 10010"/>
              <a:gd name="connsiteY138" fmla="*/ 2353 h 10000"/>
              <a:gd name="connsiteX139" fmla="*/ 2603 w 10010"/>
              <a:gd name="connsiteY139" fmla="*/ 1569 h 10000"/>
              <a:gd name="connsiteX140" fmla="*/ 2513 w 10010"/>
              <a:gd name="connsiteY140" fmla="*/ 2157 h 10000"/>
              <a:gd name="connsiteX141" fmla="*/ 2395 w 10010"/>
              <a:gd name="connsiteY141" fmla="*/ 1895 h 10000"/>
              <a:gd name="connsiteX142" fmla="*/ 2325 w 10010"/>
              <a:gd name="connsiteY142" fmla="*/ 3007 h 10000"/>
              <a:gd name="connsiteX143" fmla="*/ 2219 w 10010"/>
              <a:gd name="connsiteY143" fmla="*/ 2484 h 10000"/>
              <a:gd name="connsiteX144" fmla="*/ 2137 w 10010"/>
              <a:gd name="connsiteY144" fmla="*/ 1895 h 10000"/>
              <a:gd name="connsiteX145" fmla="*/ 2080 w 10010"/>
              <a:gd name="connsiteY145" fmla="*/ 784 h 10000"/>
              <a:gd name="connsiteX146" fmla="*/ 1688 w 10010"/>
              <a:gd name="connsiteY146" fmla="*/ 65 h 10000"/>
              <a:gd name="connsiteX147" fmla="*/ 1479 w 10010"/>
              <a:gd name="connsiteY147" fmla="*/ 196 h 10000"/>
              <a:gd name="connsiteX148" fmla="*/ 1377 w 10010"/>
              <a:gd name="connsiteY148" fmla="*/ 0 h 10000"/>
              <a:gd name="connsiteX149" fmla="*/ 1328 w 10010"/>
              <a:gd name="connsiteY149" fmla="*/ 392 h 10000"/>
              <a:gd name="connsiteX150" fmla="*/ 1058 w 10010"/>
              <a:gd name="connsiteY150" fmla="*/ 131 h 10000"/>
              <a:gd name="connsiteX151" fmla="*/ 895 w 10010"/>
              <a:gd name="connsiteY151" fmla="*/ 458 h 10000"/>
              <a:gd name="connsiteX152" fmla="*/ 715 w 10010"/>
              <a:gd name="connsiteY152" fmla="*/ 915 h 10000"/>
              <a:gd name="connsiteX153" fmla="*/ 642 w 10010"/>
              <a:gd name="connsiteY153" fmla="*/ 196 h 10000"/>
              <a:gd name="connsiteX154" fmla="*/ 433 w 10010"/>
              <a:gd name="connsiteY154" fmla="*/ 1373 h 10000"/>
              <a:gd name="connsiteX155" fmla="*/ 380 w 10010"/>
              <a:gd name="connsiteY155" fmla="*/ 1569 h 10000"/>
              <a:gd name="connsiteX156" fmla="*/ 159 w 10010"/>
              <a:gd name="connsiteY156" fmla="*/ 2353 h 10000"/>
              <a:gd name="connsiteX157" fmla="*/ 0 w 10010"/>
              <a:gd name="connsiteY157" fmla="*/ 3137 h 10000"/>
              <a:gd name="connsiteX0" fmla="*/ 0 w 10019"/>
              <a:gd name="connsiteY0" fmla="*/ 3137 h 10000"/>
              <a:gd name="connsiteX1" fmla="*/ 0 w 10019"/>
              <a:gd name="connsiteY1" fmla="*/ 3987 h 10000"/>
              <a:gd name="connsiteX2" fmla="*/ 0 w 10019"/>
              <a:gd name="connsiteY2" fmla="*/ 5948 h 10000"/>
              <a:gd name="connsiteX3" fmla="*/ 90 w 10019"/>
              <a:gd name="connsiteY3" fmla="*/ 5621 h 10000"/>
              <a:gd name="connsiteX4" fmla="*/ 135 w 10019"/>
              <a:gd name="connsiteY4" fmla="*/ 5556 h 10000"/>
              <a:gd name="connsiteX5" fmla="*/ 172 w 10019"/>
              <a:gd name="connsiteY5" fmla="*/ 5294 h 10000"/>
              <a:gd name="connsiteX6" fmla="*/ 200 w 10019"/>
              <a:gd name="connsiteY6" fmla="*/ 5425 h 10000"/>
              <a:gd name="connsiteX7" fmla="*/ 237 w 10019"/>
              <a:gd name="connsiteY7" fmla="*/ 5098 h 10000"/>
              <a:gd name="connsiteX8" fmla="*/ 262 w 10019"/>
              <a:gd name="connsiteY8" fmla="*/ 5948 h 10000"/>
              <a:gd name="connsiteX9" fmla="*/ 282 w 10019"/>
              <a:gd name="connsiteY9" fmla="*/ 5686 h 10000"/>
              <a:gd name="connsiteX10" fmla="*/ 306 w 10019"/>
              <a:gd name="connsiteY10" fmla="*/ 5752 h 10000"/>
              <a:gd name="connsiteX11" fmla="*/ 306 w 10019"/>
              <a:gd name="connsiteY11" fmla="*/ 5556 h 10000"/>
              <a:gd name="connsiteX12" fmla="*/ 315 w 10019"/>
              <a:gd name="connsiteY12" fmla="*/ 5621 h 10000"/>
              <a:gd name="connsiteX13" fmla="*/ 331 w 10019"/>
              <a:gd name="connsiteY13" fmla="*/ 5425 h 10000"/>
              <a:gd name="connsiteX14" fmla="*/ 351 w 10019"/>
              <a:gd name="connsiteY14" fmla="*/ 5490 h 10000"/>
              <a:gd name="connsiteX15" fmla="*/ 372 w 10019"/>
              <a:gd name="connsiteY15" fmla="*/ 5229 h 10000"/>
              <a:gd name="connsiteX16" fmla="*/ 405 w 10019"/>
              <a:gd name="connsiteY16" fmla="*/ 5294 h 10000"/>
              <a:gd name="connsiteX17" fmla="*/ 405 w 10019"/>
              <a:gd name="connsiteY17" fmla="*/ 5163 h 10000"/>
              <a:gd name="connsiteX18" fmla="*/ 425 w 10019"/>
              <a:gd name="connsiteY18" fmla="*/ 5163 h 10000"/>
              <a:gd name="connsiteX19" fmla="*/ 421 w 10019"/>
              <a:gd name="connsiteY19" fmla="*/ 5033 h 10000"/>
              <a:gd name="connsiteX20" fmla="*/ 470 w 10019"/>
              <a:gd name="connsiteY20" fmla="*/ 4314 h 10000"/>
              <a:gd name="connsiteX21" fmla="*/ 474 w 10019"/>
              <a:gd name="connsiteY21" fmla="*/ 4314 h 10000"/>
              <a:gd name="connsiteX22" fmla="*/ 490 w 10019"/>
              <a:gd name="connsiteY22" fmla="*/ 4052 h 10000"/>
              <a:gd name="connsiteX23" fmla="*/ 527 w 10019"/>
              <a:gd name="connsiteY23" fmla="*/ 4118 h 10000"/>
              <a:gd name="connsiteX24" fmla="*/ 539 w 10019"/>
              <a:gd name="connsiteY24" fmla="*/ 4444 h 10000"/>
              <a:gd name="connsiteX25" fmla="*/ 568 w 10019"/>
              <a:gd name="connsiteY25" fmla="*/ 4379 h 10000"/>
              <a:gd name="connsiteX26" fmla="*/ 756 w 10019"/>
              <a:gd name="connsiteY26" fmla="*/ 4706 h 10000"/>
              <a:gd name="connsiteX27" fmla="*/ 842 w 10019"/>
              <a:gd name="connsiteY27" fmla="*/ 4379 h 10000"/>
              <a:gd name="connsiteX28" fmla="*/ 952 w 10019"/>
              <a:gd name="connsiteY28" fmla="*/ 4641 h 10000"/>
              <a:gd name="connsiteX29" fmla="*/ 993 w 10019"/>
              <a:gd name="connsiteY29" fmla="*/ 4444 h 10000"/>
              <a:gd name="connsiteX30" fmla="*/ 1026 w 10019"/>
              <a:gd name="connsiteY30" fmla="*/ 4641 h 10000"/>
              <a:gd name="connsiteX31" fmla="*/ 1050 w 10019"/>
              <a:gd name="connsiteY31" fmla="*/ 4510 h 10000"/>
              <a:gd name="connsiteX32" fmla="*/ 1071 w 10019"/>
              <a:gd name="connsiteY32" fmla="*/ 4641 h 10000"/>
              <a:gd name="connsiteX33" fmla="*/ 1075 w 10019"/>
              <a:gd name="connsiteY33" fmla="*/ 4444 h 10000"/>
              <a:gd name="connsiteX34" fmla="*/ 1103 w 10019"/>
              <a:gd name="connsiteY34" fmla="*/ 4444 h 10000"/>
              <a:gd name="connsiteX35" fmla="*/ 1144 w 10019"/>
              <a:gd name="connsiteY35" fmla="*/ 4444 h 10000"/>
              <a:gd name="connsiteX36" fmla="*/ 1177 w 10019"/>
              <a:gd name="connsiteY36" fmla="*/ 4575 h 10000"/>
              <a:gd name="connsiteX37" fmla="*/ 1181 w 10019"/>
              <a:gd name="connsiteY37" fmla="*/ 4444 h 10000"/>
              <a:gd name="connsiteX38" fmla="*/ 1197 w 10019"/>
              <a:gd name="connsiteY38" fmla="*/ 4575 h 10000"/>
              <a:gd name="connsiteX39" fmla="*/ 1201 w 10019"/>
              <a:gd name="connsiteY39" fmla="*/ 4379 h 10000"/>
              <a:gd name="connsiteX40" fmla="*/ 1238 w 10019"/>
              <a:gd name="connsiteY40" fmla="*/ 4641 h 10000"/>
              <a:gd name="connsiteX41" fmla="*/ 1255 w 10019"/>
              <a:gd name="connsiteY41" fmla="*/ 4248 h 10000"/>
              <a:gd name="connsiteX42" fmla="*/ 1271 w 10019"/>
              <a:gd name="connsiteY42" fmla="*/ 4052 h 10000"/>
              <a:gd name="connsiteX43" fmla="*/ 1422 w 10019"/>
              <a:gd name="connsiteY43" fmla="*/ 4248 h 10000"/>
              <a:gd name="connsiteX44" fmla="*/ 1545 w 10019"/>
              <a:gd name="connsiteY44" fmla="*/ 3856 h 10000"/>
              <a:gd name="connsiteX45" fmla="*/ 1843 w 10019"/>
              <a:gd name="connsiteY45" fmla="*/ 5556 h 10000"/>
              <a:gd name="connsiteX46" fmla="*/ 1900 w 10019"/>
              <a:gd name="connsiteY46" fmla="*/ 6471 h 10000"/>
              <a:gd name="connsiteX47" fmla="*/ 1990 w 10019"/>
              <a:gd name="connsiteY47" fmla="*/ 5752 h 10000"/>
              <a:gd name="connsiteX48" fmla="*/ 2068 w 10019"/>
              <a:gd name="connsiteY48" fmla="*/ 6601 h 10000"/>
              <a:gd name="connsiteX49" fmla="*/ 2186 w 10019"/>
              <a:gd name="connsiteY49" fmla="*/ 5817 h 10000"/>
              <a:gd name="connsiteX50" fmla="*/ 2182 w 10019"/>
              <a:gd name="connsiteY50" fmla="*/ 6601 h 10000"/>
              <a:gd name="connsiteX51" fmla="*/ 2342 w 10019"/>
              <a:gd name="connsiteY51" fmla="*/ 6405 h 10000"/>
              <a:gd name="connsiteX52" fmla="*/ 2432 w 10019"/>
              <a:gd name="connsiteY52" fmla="*/ 6275 h 10000"/>
              <a:gd name="connsiteX53" fmla="*/ 2493 w 10019"/>
              <a:gd name="connsiteY53" fmla="*/ 7516 h 10000"/>
              <a:gd name="connsiteX54" fmla="*/ 2636 w 10019"/>
              <a:gd name="connsiteY54" fmla="*/ 6667 h 10000"/>
              <a:gd name="connsiteX55" fmla="*/ 2669 w 10019"/>
              <a:gd name="connsiteY55" fmla="*/ 7451 h 10000"/>
              <a:gd name="connsiteX56" fmla="*/ 2816 w 10019"/>
              <a:gd name="connsiteY56" fmla="*/ 8170 h 10000"/>
              <a:gd name="connsiteX57" fmla="*/ 2889 w 10019"/>
              <a:gd name="connsiteY57" fmla="*/ 7516 h 10000"/>
              <a:gd name="connsiteX58" fmla="*/ 3077 w 10019"/>
              <a:gd name="connsiteY58" fmla="*/ 7320 h 10000"/>
              <a:gd name="connsiteX59" fmla="*/ 3224 w 10019"/>
              <a:gd name="connsiteY59" fmla="*/ 8497 h 10000"/>
              <a:gd name="connsiteX60" fmla="*/ 3396 w 10019"/>
              <a:gd name="connsiteY60" fmla="*/ 8562 h 10000"/>
              <a:gd name="connsiteX61" fmla="*/ 3600 w 10019"/>
              <a:gd name="connsiteY61" fmla="*/ 8105 h 10000"/>
              <a:gd name="connsiteX62" fmla="*/ 3788 w 10019"/>
              <a:gd name="connsiteY62" fmla="*/ 9020 h 10000"/>
              <a:gd name="connsiteX63" fmla="*/ 3911 w 10019"/>
              <a:gd name="connsiteY63" fmla="*/ 9281 h 10000"/>
              <a:gd name="connsiteX64" fmla="*/ 4013 w 10019"/>
              <a:gd name="connsiteY64" fmla="*/ 10000 h 10000"/>
              <a:gd name="connsiteX65" fmla="*/ 4046 w 10019"/>
              <a:gd name="connsiteY65" fmla="*/ 9869 h 10000"/>
              <a:gd name="connsiteX66" fmla="*/ 4115 w 10019"/>
              <a:gd name="connsiteY66" fmla="*/ 9542 h 10000"/>
              <a:gd name="connsiteX67" fmla="*/ 4168 w 10019"/>
              <a:gd name="connsiteY67" fmla="*/ 9935 h 10000"/>
              <a:gd name="connsiteX68" fmla="*/ 4201 w 10019"/>
              <a:gd name="connsiteY68" fmla="*/ 9150 h 10000"/>
              <a:gd name="connsiteX69" fmla="*/ 4344 w 10019"/>
              <a:gd name="connsiteY69" fmla="*/ 8562 h 10000"/>
              <a:gd name="connsiteX70" fmla="*/ 4773 w 10019"/>
              <a:gd name="connsiteY70" fmla="*/ 7843 h 10000"/>
              <a:gd name="connsiteX71" fmla="*/ 5121 w 10019"/>
              <a:gd name="connsiteY71" fmla="*/ 7582 h 10000"/>
              <a:gd name="connsiteX72" fmla="*/ 5329 w 10019"/>
              <a:gd name="connsiteY72" fmla="*/ 9281 h 10000"/>
              <a:gd name="connsiteX73" fmla="*/ 5398 w 10019"/>
              <a:gd name="connsiteY73" fmla="*/ 8562 h 10000"/>
              <a:gd name="connsiteX74" fmla="*/ 5856 w 10019"/>
              <a:gd name="connsiteY74" fmla="*/ 8039 h 10000"/>
              <a:gd name="connsiteX75" fmla="*/ 6220 w 10019"/>
              <a:gd name="connsiteY75" fmla="*/ 9477 h 10000"/>
              <a:gd name="connsiteX76" fmla="*/ 6551 w 10019"/>
              <a:gd name="connsiteY76" fmla="*/ 8562 h 10000"/>
              <a:gd name="connsiteX77" fmla="*/ 6714 w 10019"/>
              <a:gd name="connsiteY77" fmla="*/ 7451 h 10000"/>
              <a:gd name="connsiteX78" fmla="*/ 7025 w 10019"/>
              <a:gd name="connsiteY78" fmla="*/ 7451 h 10000"/>
              <a:gd name="connsiteX79" fmla="*/ 7180 w 10019"/>
              <a:gd name="connsiteY79" fmla="*/ 7908 h 10000"/>
              <a:gd name="connsiteX80" fmla="*/ 7548 w 10019"/>
              <a:gd name="connsiteY80" fmla="*/ 8366 h 10000"/>
              <a:gd name="connsiteX81" fmla="*/ 7756 w 10019"/>
              <a:gd name="connsiteY81" fmla="*/ 9085 h 10000"/>
              <a:gd name="connsiteX82" fmla="*/ 8002 w 10019"/>
              <a:gd name="connsiteY82" fmla="*/ 8235 h 10000"/>
              <a:gd name="connsiteX83" fmla="*/ 8063 w 10019"/>
              <a:gd name="connsiteY83" fmla="*/ 7647 h 10000"/>
              <a:gd name="connsiteX84" fmla="*/ 8181 w 10019"/>
              <a:gd name="connsiteY84" fmla="*/ 8039 h 10000"/>
              <a:gd name="connsiteX85" fmla="*/ 8455 w 10019"/>
              <a:gd name="connsiteY85" fmla="*/ 8366 h 10000"/>
              <a:gd name="connsiteX86" fmla="*/ 8635 w 10019"/>
              <a:gd name="connsiteY86" fmla="*/ 8105 h 10000"/>
              <a:gd name="connsiteX87" fmla="*/ 8974 w 10019"/>
              <a:gd name="connsiteY87" fmla="*/ 8235 h 10000"/>
              <a:gd name="connsiteX88" fmla="*/ 9309 w 10019"/>
              <a:gd name="connsiteY88" fmla="*/ 7843 h 10000"/>
              <a:gd name="connsiteX89" fmla="*/ 9497 w 10019"/>
              <a:gd name="connsiteY89" fmla="*/ 6340 h 10000"/>
              <a:gd name="connsiteX90" fmla="*/ 9734 w 10019"/>
              <a:gd name="connsiteY90" fmla="*/ 7582 h 10000"/>
              <a:gd name="connsiteX91" fmla="*/ 9869 w 10019"/>
              <a:gd name="connsiteY91" fmla="*/ 8889 h 10000"/>
              <a:gd name="connsiteX92" fmla="*/ 10004 w 10019"/>
              <a:gd name="connsiteY92" fmla="*/ 8170 h 10000"/>
              <a:gd name="connsiteX93" fmla="*/ 10004 w 10019"/>
              <a:gd name="connsiteY93" fmla="*/ 3464 h 10000"/>
              <a:gd name="connsiteX94" fmla="*/ 9886 w 10019"/>
              <a:gd name="connsiteY94" fmla="*/ 3529 h 10000"/>
              <a:gd name="connsiteX95" fmla="*/ 9726 w 10019"/>
              <a:gd name="connsiteY95" fmla="*/ 2222 h 10000"/>
              <a:gd name="connsiteX96" fmla="*/ 9571 w 10019"/>
              <a:gd name="connsiteY96" fmla="*/ 3660 h 10000"/>
              <a:gd name="connsiteX97" fmla="*/ 9461 w 10019"/>
              <a:gd name="connsiteY97" fmla="*/ 3660 h 10000"/>
              <a:gd name="connsiteX98" fmla="*/ 9313 w 10019"/>
              <a:gd name="connsiteY98" fmla="*/ 3791 h 10000"/>
              <a:gd name="connsiteX99" fmla="*/ 9281 w 10019"/>
              <a:gd name="connsiteY99" fmla="*/ 3203 h 10000"/>
              <a:gd name="connsiteX100" fmla="*/ 9060 w 10019"/>
              <a:gd name="connsiteY100" fmla="*/ 4771 h 10000"/>
              <a:gd name="connsiteX101" fmla="*/ 9027 w 10019"/>
              <a:gd name="connsiteY101" fmla="*/ 4379 h 10000"/>
              <a:gd name="connsiteX102" fmla="*/ 8962 w 10019"/>
              <a:gd name="connsiteY102" fmla="*/ 4118 h 10000"/>
              <a:gd name="connsiteX103" fmla="*/ 8921 w 10019"/>
              <a:gd name="connsiteY103" fmla="*/ 4641 h 10000"/>
              <a:gd name="connsiteX104" fmla="*/ 8749 w 10019"/>
              <a:gd name="connsiteY104" fmla="*/ 4510 h 10000"/>
              <a:gd name="connsiteX105" fmla="*/ 8643 w 10019"/>
              <a:gd name="connsiteY105" fmla="*/ 5359 h 10000"/>
              <a:gd name="connsiteX106" fmla="*/ 8484 w 10019"/>
              <a:gd name="connsiteY106" fmla="*/ 4444 h 10000"/>
              <a:gd name="connsiteX107" fmla="*/ 8337 w 10019"/>
              <a:gd name="connsiteY107" fmla="*/ 4575 h 10000"/>
              <a:gd name="connsiteX108" fmla="*/ 8284 w 10019"/>
              <a:gd name="connsiteY108" fmla="*/ 5882 h 10000"/>
              <a:gd name="connsiteX109" fmla="*/ 8096 w 10019"/>
              <a:gd name="connsiteY109" fmla="*/ 5294 h 10000"/>
              <a:gd name="connsiteX110" fmla="*/ 7949 w 10019"/>
              <a:gd name="connsiteY110" fmla="*/ 3529 h 10000"/>
              <a:gd name="connsiteX111" fmla="*/ 7879 w 10019"/>
              <a:gd name="connsiteY111" fmla="*/ 4052 h 10000"/>
              <a:gd name="connsiteX112" fmla="*/ 7707 w 10019"/>
              <a:gd name="connsiteY112" fmla="*/ 5229 h 10000"/>
              <a:gd name="connsiteX113" fmla="*/ 7613 w 10019"/>
              <a:gd name="connsiteY113" fmla="*/ 5229 h 10000"/>
              <a:gd name="connsiteX114" fmla="*/ 7540 w 10019"/>
              <a:gd name="connsiteY114" fmla="*/ 4444 h 10000"/>
              <a:gd name="connsiteX115" fmla="*/ 7380 w 10019"/>
              <a:gd name="connsiteY115" fmla="*/ 4183 h 10000"/>
              <a:gd name="connsiteX116" fmla="*/ 7242 w 10019"/>
              <a:gd name="connsiteY116" fmla="*/ 3791 h 10000"/>
              <a:gd name="connsiteX117" fmla="*/ 6992 w 10019"/>
              <a:gd name="connsiteY117" fmla="*/ 2222 h 10000"/>
              <a:gd name="connsiteX118" fmla="*/ 6641 w 10019"/>
              <a:gd name="connsiteY118" fmla="*/ 4967 h 10000"/>
              <a:gd name="connsiteX119" fmla="*/ 6351 w 10019"/>
              <a:gd name="connsiteY119" fmla="*/ 5817 h 10000"/>
              <a:gd name="connsiteX120" fmla="*/ 5991 w 10019"/>
              <a:gd name="connsiteY120" fmla="*/ 5359 h 10000"/>
              <a:gd name="connsiteX121" fmla="*/ 5844 w 10019"/>
              <a:gd name="connsiteY121" fmla="*/ 6144 h 10000"/>
              <a:gd name="connsiteX122" fmla="*/ 5582 w 10019"/>
              <a:gd name="connsiteY122" fmla="*/ 5490 h 10000"/>
              <a:gd name="connsiteX123" fmla="*/ 5509 w 10019"/>
              <a:gd name="connsiteY123" fmla="*/ 6144 h 10000"/>
              <a:gd name="connsiteX124" fmla="*/ 5239 w 10019"/>
              <a:gd name="connsiteY124" fmla="*/ 5229 h 10000"/>
              <a:gd name="connsiteX125" fmla="*/ 5157 w 10019"/>
              <a:gd name="connsiteY125" fmla="*/ 5033 h 10000"/>
              <a:gd name="connsiteX126" fmla="*/ 4908 w 10019"/>
              <a:gd name="connsiteY126" fmla="*/ 3987 h 10000"/>
              <a:gd name="connsiteX127" fmla="*/ 4798 w 10019"/>
              <a:gd name="connsiteY127" fmla="*/ 3987 h 10000"/>
              <a:gd name="connsiteX128" fmla="*/ 4418 w 10019"/>
              <a:gd name="connsiteY128" fmla="*/ 4248 h 10000"/>
              <a:gd name="connsiteX129" fmla="*/ 4226 w 10019"/>
              <a:gd name="connsiteY129" fmla="*/ 4118 h 10000"/>
              <a:gd name="connsiteX130" fmla="*/ 3890 w 10019"/>
              <a:gd name="connsiteY130" fmla="*/ 3595 h 10000"/>
              <a:gd name="connsiteX131" fmla="*/ 3821 w 10019"/>
              <a:gd name="connsiteY131" fmla="*/ 2353 h 10000"/>
              <a:gd name="connsiteX132" fmla="*/ 3478 w 10019"/>
              <a:gd name="connsiteY132" fmla="*/ 3137 h 10000"/>
              <a:gd name="connsiteX133" fmla="*/ 3465 w 10019"/>
              <a:gd name="connsiteY133" fmla="*/ 2418 h 10000"/>
              <a:gd name="connsiteX134" fmla="*/ 3265 w 10019"/>
              <a:gd name="connsiteY134" fmla="*/ 2288 h 10000"/>
              <a:gd name="connsiteX135" fmla="*/ 3036 w 10019"/>
              <a:gd name="connsiteY135" fmla="*/ 2484 h 10000"/>
              <a:gd name="connsiteX136" fmla="*/ 2926 w 10019"/>
              <a:gd name="connsiteY136" fmla="*/ 3987 h 10000"/>
              <a:gd name="connsiteX137" fmla="*/ 2709 w 10019"/>
              <a:gd name="connsiteY137" fmla="*/ 2026 h 10000"/>
              <a:gd name="connsiteX138" fmla="*/ 2677 w 10019"/>
              <a:gd name="connsiteY138" fmla="*/ 2353 h 10000"/>
              <a:gd name="connsiteX139" fmla="*/ 2603 w 10019"/>
              <a:gd name="connsiteY139" fmla="*/ 1569 h 10000"/>
              <a:gd name="connsiteX140" fmla="*/ 2513 w 10019"/>
              <a:gd name="connsiteY140" fmla="*/ 2157 h 10000"/>
              <a:gd name="connsiteX141" fmla="*/ 2395 w 10019"/>
              <a:gd name="connsiteY141" fmla="*/ 1895 h 10000"/>
              <a:gd name="connsiteX142" fmla="*/ 2325 w 10019"/>
              <a:gd name="connsiteY142" fmla="*/ 3007 h 10000"/>
              <a:gd name="connsiteX143" fmla="*/ 2219 w 10019"/>
              <a:gd name="connsiteY143" fmla="*/ 2484 h 10000"/>
              <a:gd name="connsiteX144" fmla="*/ 2137 w 10019"/>
              <a:gd name="connsiteY144" fmla="*/ 1895 h 10000"/>
              <a:gd name="connsiteX145" fmla="*/ 2080 w 10019"/>
              <a:gd name="connsiteY145" fmla="*/ 784 h 10000"/>
              <a:gd name="connsiteX146" fmla="*/ 1688 w 10019"/>
              <a:gd name="connsiteY146" fmla="*/ 65 h 10000"/>
              <a:gd name="connsiteX147" fmla="*/ 1479 w 10019"/>
              <a:gd name="connsiteY147" fmla="*/ 196 h 10000"/>
              <a:gd name="connsiteX148" fmla="*/ 1377 w 10019"/>
              <a:gd name="connsiteY148" fmla="*/ 0 h 10000"/>
              <a:gd name="connsiteX149" fmla="*/ 1328 w 10019"/>
              <a:gd name="connsiteY149" fmla="*/ 392 h 10000"/>
              <a:gd name="connsiteX150" fmla="*/ 1058 w 10019"/>
              <a:gd name="connsiteY150" fmla="*/ 131 h 10000"/>
              <a:gd name="connsiteX151" fmla="*/ 895 w 10019"/>
              <a:gd name="connsiteY151" fmla="*/ 458 h 10000"/>
              <a:gd name="connsiteX152" fmla="*/ 715 w 10019"/>
              <a:gd name="connsiteY152" fmla="*/ 915 h 10000"/>
              <a:gd name="connsiteX153" fmla="*/ 642 w 10019"/>
              <a:gd name="connsiteY153" fmla="*/ 196 h 10000"/>
              <a:gd name="connsiteX154" fmla="*/ 433 w 10019"/>
              <a:gd name="connsiteY154" fmla="*/ 1373 h 10000"/>
              <a:gd name="connsiteX155" fmla="*/ 380 w 10019"/>
              <a:gd name="connsiteY155" fmla="*/ 1569 h 10000"/>
              <a:gd name="connsiteX156" fmla="*/ 159 w 10019"/>
              <a:gd name="connsiteY156" fmla="*/ 2353 h 10000"/>
              <a:gd name="connsiteX157" fmla="*/ 0 w 10019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4 w 10009"/>
              <a:gd name="connsiteY92" fmla="*/ 8170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8 w 10009"/>
              <a:gd name="connsiteY92" fmla="*/ 8231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0009" h="10000">
                <a:moveTo>
                  <a:pt x="0" y="3137"/>
                </a:moveTo>
                <a:lnTo>
                  <a:pt x="0" y="3987"/>
                </a:lnTo>
                <a:lnTo>
                  <a:pt x="0" y="5948"/>
                </a:lnTo>
                <a:cubicBezTo>
                  <a:pt x="0" y="5948"/>
                  <a:pt x="78" y="5621"/>
                  <a:pt x="90" y="5621"/>
                </a:cubicBezTo>
                <a:cubicBezTo>
                  <a:pt x="102" y="5556"/>
                  <a:pt x="123" y="5556"/>
                  <a:pt x="135" y="5556"/>
                </a:cubicBezTo>
                <a:cubicBezTo>
                  <a:pt x="151" y="5556"/>
                  <a:pt x="172" y="5294"/>
                  <a:pt x="172" y="5294"/>
                </a:cubicBezTo>
                <a:cubicBezTo>
                  <a:pt x="181" y="5338"/>
                  <a:pt x="191" y="5381"/>
                  <a:pt x="200" y="5425"/>
                </a:cubicBezTo>
                <a:cubicBezTo>
                  <a:pt x="200" y="5425"/>
                  <a:pt x="237" y="5163"/>
                  <a:pt x="237" y="5098"/>
                </a:cubicBezTo>
                <a:cubicBezTo>
                  <a:pt x="237" y="5033"/>
                  <a:pt x="262" y="5948"/>
                  <a:pt x="262" y="5948"/>
                </a:cubicBezTo>
                <a:cubicBezTo>
                  <a:pt x="269" y="5861"/>
                  <a:pt x="275" y="5773"/>
                  <a:pt x="282" y="5686"/>
                </a:cubicBezTo>
                <a:cubicBezTo>
                  <a:pt x="282" y="5686"/>
                  <a:pt x="298" y="5752"/>
                  <a:pt x="306" y="5752"/>
                </a:cubicBezTo>
                <a:cubicBezTo>
                  <a:pt x="315" y="5752"/>
                  <a:pt x="306" y="5621"/>
                  <a:pt x="306" y="5556"/>
                </a:cubicBezTo>
                <a:cubicBezTo>
                  <a:pt x="302" y="5490"/>
                  <a:pt x="315" y="5621"/>
                  <a:pt x="315" y="5621"/>
                </a:cubicBezTo>
                <a:cubicBezTo>
                  <a:pt x="320" y="5556"/>
                  <a:pt x="326" y="5490"/>
                  <a:pt x="331" y="5425"/>
                </a:cubicBezTo>
                <a:cubicBezTo>
                  <a:pt x="331" y="5425"/>
                  <a:pt x="347" y="5490"/>
                  <a:pt x="351" y="5490"/>
                </a:cubicBezTo>
                <a:cubicBezTo>
                  <a:pt x="356" y="5490"/>
                  <a:pt x="372" y="5229"/>
                  <a:pt x="372" y="5229"/>
                </a:cubicBezTo>
                <a:cubicBezTo>
                  <a:pt x="372" y="5229"/>
                  <a:pt x="396" y="5294"/>
                  <a:pt x="405" y="5294"/>
                </a:cubicBezTo>
                <a:cubicBezTo>
                  <a:pt x="413" y="5294"/>
                  <a:pt x="405" y="5163"/>
                  <a:pt x="405" y="5163"/>
                </a:cubicBezTo>
                <a:lnTo>
                  <a:pt x="425" y="5163"/>
                </a:lnTo>
                <a:cubicBezTo>
                  <a:pt x="425" y="5163"/>
                  <a:pt x="425" y="5098"/>
                  <a:pt x="421" y="5033"/>
                </a:cubicBezTo>
                <a:cubicBezTo>
                  <a:pt x="417" y="5033"/>
                  <a:pt x="470" y="4314"/>
                  <a:pt x="470" y="4314"/>
                </a:cubicBezTo>
                <a:lnTo>
                  <a:pt x="474" y="4314"/>
                </a:lnTo>
                <a:cubicBezTo>
                  <a:pt x="479" y="4227"/>
                  <a:pt x="485" y="4139"/>
                  <a:pt x="490" y="4052"/>
                </a:cubicBezTo>
                <a:cubicBezTo>
                  <a:pt x="515" y="4052"/>
                  <a:pt x="527" y="4118"/>
                  <a:pt x="527" y="4118"/>
                </a:cubicBezTo>
                <a:cubicBezTo>
                  <a:pt x="527" y="4118"/>
                  <a:pt x="523" y="4183"/>
                  <a:pt x="539" y="4444"/>
                </a:cubicBezTo>
                <a:cubicBezTo>
                  <a:pt x="552" y="4641"/>
                  <a:pt x="560" y="4641"/>
                  <a:pt x="568" y="4379"/>
                </a:cubicBezTo>
                <a:cubicBezTo>
                  <a:pt x="613" y="2941"/>
                  <a:pt x="687" y="5229"/>
                  <a:pt x="756" y="4706"/>
                </a:cubicBezTo>
                <a:cubicBezTo>
                  <a:pt x="789" y="4510"/>
                  <a:pt x="842" y="4379"/>
                  <a:pt x="842" y="4379"/>
                </a:cubicBezTo>
                <a:cubicBezTo>
                  <a:pt x="854" y="4379"/>
                  <a:pt x="952" y="4641"/>
                  <a:pt x="952" y="4641"/>
                </a:cubicBezTo>
                <a:cubicBezTo>
                  <a:pt x="952" y="4641"/>
                  <a:pt x="993" y="4510"/>
                  <a:pt x="993" y="4444"/>
                </a:cubicBezTo>
                <a:cubicBezTo>
                  <a:pt x="997" y="4379"/>
                  <a:pt x="1026" y="4641"/>
                  <a:pt x="1026" y="4641"/>
                </a:cubicBezTo>
                <a:cubicBezTo>
                  <a:pt x="1034" y="4597"/>
                  <a:pt x="1042" y="4554"/>
                  <a:pt x="1050" y="4510"/>
                </a:cubicBezTo>
                <a:cubicBezTo>
                  <a:pt x="1050" y="4510"/>
                  <a:pt x="1063" y="4575"/>
                  <a:pt x="1071" y="4641"/>
                </a:cubicBezTo>
                <a:cubicBezTo>
                  <a:pt x="1079" y="4641"/>
                  <a:pt x="1075" y="4510"/>
                  <a:pt x="1075" y="4444"/>
                </a:cubicBezTo>
                <a:cubicBezTo>
                  <a:pt x="1075" y="4379"/>
                  <a:pt x="1103" y="4444"/>
                  <a:pt x="1103" y="4444"/>
                </a:cubicBezTo>
                <a:lnTo>
                  <a:pt x="1144" y="4444"/>
                </a:lnTo>
                <a:cubicBezTo>
                  <a:pt x="1144" y="4444"/>
                  <a:pt x="1169" y="4575"/>
                  <a:pt x="1177" y="4575"/>
                </a:cubicBezTo>
                <a:cubicBezTo>
                  <a:pt x="1185" y="4641"/>
                  <a:pt x="1181" y="4444"/>
                  <a:pt x="1181" y="4444"/>
                </a:cubicBezTo>
                <a:cubicBezTo>
                  <a:pt x="1186" y="4488"/>
                  <a:pt x="1192" y="4531"/>
                  <a:pt x="1197" y="4575"/>
                </a:cubicBezTo>
                <a:cubicBezTo>
                  <a:pt x="1197" y="4575"/>
                  <a:pt x="1201" y="4444"/>
                  <a:pt x="1201" y="4379"/>
                </a:cubicBezTo>
                <a:cubicBezTo>
                  <a:pt x="1197" y="4379"/>
                  <a:pt x="1238" y="4641"/>
                  <a:pt x="1238" y="4641"/>
                </a:cubicBezTo>
                <a:cubicBezTo>
                  <a:pt x="1244" y="4510"/>
                  <a:pt x="1249" y="4379"/>
                  <a:pt x="1255" y="4248"/>
                </a:cubicBezTo>
                <a:cubicBezTo>
                  <a:pt x="1260" y="4183"/>
                  <a:pt x="1266" y="4117"/>
                  <a:pt x="1271" y="4052"/>
                </a:cubicBezTo>
                <a:cubicBezTo>
                  <a:pt x="1328" y="4118"/>
                  <a:pt x="1422" y="4248"/>
                  <a:pt x="1422" y="4248"/>
                </a:cubicBezTo>
                <a:lnTo>
                  <a:pt x="1545" y="3856"/>
                </a:lnTo>
                <a:cubicBezTo>
                  <a:pt x="1644" y="4423"/>
                  <a:pt x="1744" y="4989"/>
                  <a:pt x="1843" y="5556"/>
                </a:cubicBezTo>
                <a:cubicBezTo>
                  <a:pt x="1843" y="5556"/>
                  <a:pt x="1880" y="6732"/>
                  <a:pt x="1900" y="6471"/>
                </a:cubicBezTo>
                <a:cubicBezTo>
                  <a:pt x="1921" y="6144"/>
                  <a:pt x="1990" y="5752"/>
                  <a:pt x="1990" y="5752"/>
                </a:cubicBezTo>
                <a:cubicBezTo>
                  <a:pt x="1990" y="5752"/>
                  <a:pt x="2064" y="6732"/>
                  <a:pt x="2068" y="6601"/>
                </a:cubicBezTo>
                <a:cubicBezTo>
                  <a:pt x="2072" y="6405"/>
                  <a:pt x="2186" y="5817"/>
                  <a:pt x="2186" y="5817"/>
                </a:cubicBezTo>
                <a:cubicBezTo>
                  <a:pt x="2186" y="5817"/>
                  <a:pt x="2133" y="6928"/>
                  <a:pt x="2182" y="6601"/>
                </a:cubicBezTo>
                <a:cubicBezTo>
                  <a:pt x="2231" y="6209"/>
                  <a:pt x="2342" y="6405"/>
                  <a:pt x="2342" y="6405"/>
                </a:cubicBezTo>
                <a:cubicBezTo>
                  <a:pt x="2372" y="6362"/>
                  <a:pt x="2402" y="6318"/>
                  <a:pt x="2432" y="6275"/>
                </a:cubicBezTo>
                <a:cubicBezTo>
                  <a:pt x="2432" y="6275"/>
                  <a:pt x="2464" y="7843"/>
                  <a:pt x="2493" y="7516"/>
                </a:cubicBezTo>
                <a:cubicBezTo>
                  <a:pt x="2526" y="7190"/>
                  <a:pt x="2636" y="6667"/>
                  <a:pt x="2636" y="6667"/>
                </a:cubicBezTo>
                <a:cubicBezTo>
                  <a:pt x="2647" y="6928"/>
                  <a:pt x="2658" y="7190"/>
                  <a:pt x="2669" y="7451"/>
                </a:cubicBezTo>
                <a:cubicBezTo>
                  <a:pt x="2669" y="7451"/>
                  <a:pt x="2775" y="8562"/>
                  <a:pt x="2816" y="8170"/>
                </a:cubicBezTo>
                <a:cubicBezTo>
                  <a:pt x="2857" y="7778"/>
                  <a:pt x="2840" y="7516"/>
                  <a:pt x="2889" y="7516"/>
                </a:cubicBezTo>
                <a:cubicBezTo>
                  <a:pt x="2934" y="7516"/>
                  <a:pt x="3061" y="7255"/>
                  <a:pt x="3077" y="7320"/>
                </a:cubicBezTo>
                <a:cubicBezTo>
                  <a:pt x="3089" y="7320"/>
                  <a:pt x="3224" y="8889"/>
                  <a:pt x="3224" y="8497"/>
                </a:cubicBezTo>
                <a:cubicBezTo>
                  <a:pt x="3228" y="8105"/>
                  <a:pt x="3298" y="8562"/>
                  <a:pt x="3396" y="8562"/>
                </a:cubicBezTo>
                <a:cubicBezTo>
                  <a:pt x="3494" y="8562"/>
                  <a:pt x="3600" y="8105"/>
                  <a:pt x="3600" y="8105"/>
                </a:cubicBezTo>
                <a:cubicBezTo>
                  <a:pt x="3600" y="8105"/>
                  <a:pt x="3658" y="9477"/>
                  <a:pt x="3788" y="9020"/>
                </a:cubicBezTo>
                <a:cubicBezTo>
                  <a:pt x="3919" y="8562"/>
                  <a:pt x="3911" y="9281"/>
                  <a:pt x="3911" y="9281"/>
                </a:cubicBezTo>
                <a:cubicBezTo>
                  <a:pt x="3911" y="9281"/>
                  <a:pt x="3980" y="10000"/>
                  <a:pt x="4013" y="10000"/>
                </a:cubicBezTo>
                <a:cubicBezTo>
                  <a:pt x="4021" y="9935"/>
                  <a:pt x="4034" y="9869"/>
                  <a:pt x="4046" y="9869"/>
                </a:cubicBezTo>
                <a:cubicBezTo>
                  <a:pt x="4070" y="9739"/>
                  <a:pt x="4095" y="9608"/>
                  <a:pt x="4115" y="9542"/>
                </a:cubicBezTo>
                <a:cubicBezTo>
                  <a:pt x="4132" y="9477"/>
                  <a:pt x="4156" y="10000"/>
                  <a:pt x="4168" y="9935"/>
                </a:cubicBezTo>
                <a:cubicBezTo>
                  <a:pt x="4181" y="9869"/>
                  <a:pt x="4189" y="9216"/>
                  <a:pt x="4201" y="9150"/>
                </a:cubicBezTo>
                <a:cubicBezTo>
                  <a:pt x="4287" y="8824"/>
                  <a:pt x="4344" y="8562"/>
                  <a:pt x="4344" y="8562"/>
                </a:cubicBezTo>
                <a:cubicBezTo>
                  <a:pt x="4344" y="8562"/>
                  <a:pt x="4569" y="8039"/>
                  <a:pt x="4773" y="7843"/>
                </a:cubicBezTo>
                <a:cubicBezTo>
                  <a:pt x="4978" y="7582"/>
                  <a:pt x="5121" y="7582"/>
                  <a:pt x="5121" y="7582"/>
                </a:cubicBezTo>
                <a:cubicBezTo>
                  <a:pt x="5190" y="8148"/>
                  <a:pt x="5260" y="8715"/>
                  <a:pt x="5329" y="9281"/>
                </a:cubicBezTo>
                <a:cubicBezTo>
                  <a:pt x="5352" y="9041"/>
                  <a:pt x="5375" y="8802"/>
                  <a:pt x="5398" y="8562"/>
                </a:cubicBezTo>
                <a:lnTo>
                  <a:pt x="5856" y="8039"/>
                </a:lnTo>
                <a:lnTo>
                  <a:pt x="6220" y="9477"/>
                </a:lnTo>
                <a:lnTo>
                  <a:pt x="6551" y="8562"/>
                </a:lnTo>
                <a:cubicBezTo>
                  <a:pt x="6605" y="8192"/>
                  <a:pt x="6660" y="7821"/>
                  <a:pt x="6714" y="7451"/>
                </a:cubicBezTo>
                <a:lnTo>
                  <a:pt x="7025" y="7451"/>
                </a:lnTo>
                <a:cubicBezTo>
                  <a:pt x="7077" y="7603"/>
                  <a:pt x="7128" y="7756"/>
                  <a:pt x="7180" y="7908"/>
                </a:cubicBezTo>
                <a:cubicBezTo>
                  <a:pt x="7180" y="7908"/>
                  <a:pt x="7401" y="7843"/>
                  <a:pt x="7548" y="8366"/>
                </a:cubicBezTo>
                <a:cubicBezTo>
                  <a:pt x="7695" y="8824"/>
                  <a:pt x="7756" y="9085"/>
                  <a:pt x="7756" y="9085"/>
                </a:cubicBezTo>
                <a:cubicBezTo>
                  <a:pt x="7756" y="9085"/>
                  <a:pt x="7949" y="8627"/>
                  <a:pt x="8002" y="8235"/>
                </a:cubicBezTo>
                <a:cubicBezTo>
                  <a:pt x="8059" y="7843"/>
                  <a:pt x="8063" y="7647"/>
                  <a:pt x="8063" y="7647"/>
                </a:cubicBezTo>
                <a:cubicBezTo>
                  <a:pt x="8102" y="7778"/>
                  <a:pt x="8142" y="7908"/>
                  <a:pt x="8181" y="8039"/>
                </a:cubicBezTo>
                <a:cubicBezTo>
                  <a:pt x="8181" y="8039"/>
                  <a:pt x="8410" y="8889"/>
                  <a:pt x="8455" y="8366"/>
                </a:cubicBezTo>
                <a:cubicBezTo>
                  <a:pt x="8504" y="7843"/>
                  <a:pt x="8635" y="8105"/>
                  <a:pt x="8635" y="8105"/>
                </a:cubicBezTo>
                <a:lnTo>
                  <a:pt x="8974" y="8235"/>
                </a:lnTo>
                <a:lnTo>
                  <a:pt x="9309" y="7843"/>
                </a:lnTo>
                <a:cubicBezTo>
                  <a:pt x="9309" y="7843"/>
                  <a:pt x="9395" y="6078"/>
                  <a:pt x="9497" y="6340"/>
                </a:cubicBezTo>
                <a:cubicBezTo>
                  <a:pt x="9604" y="6601"/>
                  <a:pt x="9734" y="7582"/>
                  <a:pt x="9734" y="7582"/>
                </a:cubicBezTo>
                <a:cubicBezTo>
                  <a:pt x="9779" y="8018"/>
                  <a:pt x="9823" y="8781"/>
                  <a:pt x="9869" y="8889"/>
                </a:cubicBezTo>
                <a:cubicBezTo>
                  <a:pt x="9915" y="8997"/>
                  <a:pt x="9956" y="8705"/>
                  <a:pt x="10008" y="8231"/>
                </a:cubicBezTo>
                <a:cubicBezTo>
                  <a:pt x="10011" y="6713"/>
                  <a:pt x="10009" y="5712"/>
                  <a:pt x="10008" y="3525"/>
                </a:cubicBezTo>
                <a:cubicBezTo>
                  <a:pt x="9953" y="3735"/>
                  <a:pt x="9933" y="3746"/>
                  <a:pt x="9886" y="3529"/>
                </a:cubicBezTo>
                <a:cubicBezTo>
                  <a:pt x="9839" y="3312"/>
                  <a:pt x="9726" y="2222"/>
                  <a:pt x="9726" y="2222"/>
                </a:cubicBezTo>
                <a:cubicBezTo>
                  <a:pt x="9726" y="2222"/>
                  <a:pt x="9636" y="3660"/>
                  <a:pt x="9571" y="3660"/>
                </a:cubicBezTo>
                <a:lnTo>
                  <a:pt x="9461" y="3660"/>
                </a:lnTo>
                <a:cubicBezTo>
                  <a:pt x="9412" y="3704"/>
                  <a:pt x="9362" y="3747"/>
                  <a:pt x="9313" y="3791"/>
                </a:cubicBezTo>
                <a:cubicBezTo>
                  <a:pt x="9313" y="3791"/>
                  <a:pt x="9330" y="2288"/>
                  <a:pt x="9281" y="3203"/>
                </a:cubicBezTo>
                <a:cubicBezTo>
                  <a:pt x="9236" y="4052"/>
                  <a:pt x="9027" y="4967"/>
                  <a:pt x="9060" y="4771"/>
                </a:cubicBezTo>
                <a:cubicBezTo>
                  <a:pt x="9093" y="4575"/>
                  <a:pt x="9027" y="4379"/>
                  <a:pt x="9027" y="4379"/>
                </a:cubicBezTo>
                <a:cubicBezTo>
                  <a:pt x="9005" y="4292"/>
                  <a:pt x="8984" y="4205"/>
                  <a:pt x="8962" y="4118"/>
                </a:cubicBezTo>
                <a:cubicBezTo>
                  <a:pt x="8962" y="4118"/>
                  <a:pt x="9015" y="4641"/>
                  <a:pt x="8921" y="4641"/>
                </a:cubicBezTo>
                <a:cubicBezTo>
                  <a:pt x="8823" y="4575"/>
                  <a:pt x="8749" y="4510"/>
                  <a:pt x="8749" y="4510"/>
                </a:cubicBezTo>
                <a:cubicBezTo>
                  <a:pt x="8714" y="4793"/>
                  <a:pt x="8678" y="5076"/>
                  <a:pt x="8643" y="5359"/>
                </a:cubicBezTo>
                <a:lnTo>
                  <a:pt x="8484" y="4444"/>
                </a:lnTo>
                <a:cubicBezTo>
                  <a:pt x="8484" y="4444"/>
                  <a:pt x="8402" y="4575"/>
                  <a:pt x="8337" y="4575"/>
                </a:cubicBezTo>
                <a:cubicBezTo>
                  <a:pt x="8333" y="4837"/>
                  <a:pt x="8312" y="5098"/>
                  <a:pt x="8284" y="5882"/>
                </a:cubicBezTo>
                <a:cubicBezTo>
                  <a:pt x="8235" y="5752"/>
                  <a:pt x="8206" y="5752"/>
                  <a:pt x="8096" y="5294"/>
                </a:cubicBezTo>
                <a:cubicBezTo>
                  <a:pt x="7985" y="3987"/>
                  <a:pt x="7949" y="3529"/>
                  <a:pt x="7949" y="3529"/>
                </a:cubicBezTo>
                <a:cubicBezTo>
                  <a:pt x="7926" y="3703"/>
                  <a:pt x="7902" y="3878"/>
                  <a:pt x="7879" y="4052"/>
                </a:cubicBezTo>
                <a:cubicBezTo>
                  <a:pt x="7879" y="4052"/>
                  <a:pt x="7756" y="5163"/>
                  <a:pt x="7707" y="5229"/>
                </a:cubicBezTo>
                <a:cubicBezTo>
                  <a:pt x="7711" y="4706"/>
                  <a:pt x="7654" y="5229"/>
                  <a:pt x="7613" y="5229"/>
                </a:cubicBezTo>
                <a:cubicBezTo>
                  <a:pt x="7556" y="5294"/>
                  <a:pt x="7564" y="4444"/>
                  <a:pt x="7540" y="4444"/>
                </a:cubicBezTo>
                <a:cubicBezTo>
                  <a:pt x="7479" y="4444"/>
                  <a:pt x="7380" y="4183"/>
                  <a:pt x="7380" y="4183"/>
                </a:cubicBezTo>
                <a:cubicBezTo>
                  <a:pt x="7380" y="4183"/>
                  <a:pt x="7266" y="3660"/>
                  <a:pt x="7242" y="3791"/>
                </a:cubicBezTo>
                <a:cubicBezTo>
                  <a:pt x="7213" y="3922"/>
                  <a:pt x="6992" y="2222"/>
                  <a:pt x="6992" y="2222"/>
                </a:cubicBezTo>
                <a:cubicBezTo>
                  <a:pt x="6992" y="2222"/>
                  <a:pt x="6710" y="4706"/>
                  <a:pt x="6641" y="4967"/>
                </a:cubicBezTo>
                <a:cubicBezTo>
                  <a:pt x="6575" y="5294"/>
                  <a:pt x="6351" y="5817"/>
                  <a:pt x="6351" y="5817"/>
                </a:cubicBezTo>
                <a:lnTo>
                  <a:pt x="5991" y="5359"/>
                </a:lnTo>
                <a:cubicBezTo>
                  <a:pt x="5991" y="5359"/>
                  <a:pt x="5877" y="5948"/>
                  <a:pt x="5844" y="6144"/>
                </a:cubicBezTo>
                <a:cubicBezTo>
                  <a:pt x="5807" y="6340"/>
                  <a:pt x="5582" y="5490"/>
                  <a:pt x="5582" y="5490"/>
                </a:cubicBezTo>
                <a:cubicBezTo>
                  <a:pt x="5558" y="5708"/>
                  <a:pt x="5533" y="5926"/>
                  <a:pt x="5509" y="6144"/>
                </a:cubicBezTo>
                <a:lnTo>
                  <a:pt x="5239" y="5229"/>
                </a:lnTo>
                <a:cubicBezTo>
                  <a:pt x="5239" y="5229"/>
                  <a:pt x="5272" y="5229"/>
                  <a:pt x="5157" y="5033"/>
                </a:cubicBezTo>
                <a:cubicBezTo>
                  <a:pt x="5043" y="4837"/>
                  <a:pt x="4908" y="3987"/>
                  <a:pt x="4908" y="3987"/>
                </a:cubicBezTo>
                <a:cubicBezTo>
                  <a:pt x="4908" y="3987"/>
                  <a:pt x="4871" y="3922"/>
                  <a:pt x="4798" y="3987"/>
                </a:cubicBezTo>
                <a:cubicBezTo>
                  <a:pt x="4512" y="4248"/>
                  <a:pt x="4418" y="4248"/>
                  <a:pt x="4418" y="4248"/>
                </a:cubicBezTo>
                <a:lnTo>
                  <a:pt x="4226" y="4118"/>
                </a:lnTo>
                <a:lnTo>
                  <a:pt x="3890" y="3595"/>
                </a:lnTo>
                <a:lnTo>
                  <a:pt x="3821" y="2353"/>
                </a:lnTo>
                <a:lnTo>
                  <a:pt x="3478" y="3137"/>
                </a:lnTo>
                <a:cubicBezTo>
                  <a:pt x="3474" y="2897"/>
                  <a:pt x="3469" y="2658"/>
                  <a:pt x="3465" y="2418"/>
                </a:cubicBezTo>
                <a:lnTo>
                  <a:pt x="3265" y="2288"/>
                </a:lnTo>
                <a:lnTo>
                  <a:pt x="3036" y="2484"/>
                </a:lnTo>
                <a:cubicBezTo>
                  <a:pt x="2999" y="2985"/>
                  <a:pt x="2963" y="3486"/>
                  <a:pt x="2926" y="3987"/>
                </a:cubicBezTo>
                <a:cubicBezTo>
                  <a:pt x="2926" y="3987"/>
                  <a:pt x="2771" y="2549"/>
                  <a:pt x="2709" y="2026"/>
                </a:cubicBezTo>
                <a:cubicBezTo>
                  <a:pt x="2701" y="2157"/>
                  <a:pt x="2673" y="2353"/>
                  <a:pt x="2677" y="2353"/>
                </a:cubicBezTo>
                <a:cubicBezTo>
                  <a:pt x="2669" y="2353"/>
                  <a:pt x="2628" y="1569"/>
                  <a:pt x="2603" y="1569"/>
                </a:cubicBezTo>
                <a:cubicBezTo>
                  <a:pt x="2562" y="1503"/>
                  <a:pt x="2546" y="2157"/>
                  <a:pt x="2513" y="2157"/>
                </a:cubicBezTo>
                <a:cubicBezTo>
                  <a:pt x="2444" y="2026"/>
                  <a:pt x="2395" y="1895"/>
                  <a:pt x="2395" y="1895"/>
                </a:cubicBezTo>
                <a:cubicBezTo>
                  <a:pt x="2395" y="1895"/>
                  <a:pt x="2366" y="2614"/>
                  <a:pt x="2325" y="3007"/>
                </a:cubicBezTo>
                <a:cubicBezTo>
                  <a:pt x="2289" y="2876"/>
                  <a:pt x="2260" y="2810"/>
                  <a:pt x="2219" y="2484"/>
                </a:cubicBezTo>
                <a:cubicBezTo>
                  <a:pt x="2199" y="2353"/>
                  <a:pt x="2195" y="2353"/>
                  <a:pt x="2137" y="1895"/>
                </a:cubicBezTo>
                <a:cubicBezTo>
                  <a:pt x="2113" y="1307"/>
                  <a:pt x="2109" y="1242"/>
                  <a:pt x="2080" y="784"/>
                </a:cubicBezTo>
                <a:cubicBezTo>
                  <a:pt x="1921" y="0"/>
                  <a:pt x="1688" y="65"/>
                  <a:pt x="1688" y="65"/>
                </a:cubicBezTo>
                <a:lnTo>
                  <a:pt x="1479" y="196"/>
                </a:lnTo>
                <a:lnTo>
                  <a:pt x="1377" y="0"/>
                </a:lnTo>
                <a:cubicBezTo>
                  <a:pt x="1361" y="131"/>
                  <a:pt x="1344" y="261"/>
                  <a:pt x="1328" y="392"/>
                </a:cubicBezTo>
                <a:lnTo>
                  <a:pt x="1058" y="131"/>
                </a:lnTo>
                <a:cubicBezTo>
                  <a:pt x="1004" y="240"/>
                  <a:pt x="949" y="349"/>
                  <a:pt x="895" y="458"/>
                </a:cubicBezTo>
                <a:lnTo>
                  <a:pt x="715" y="915"/>
                </a:lnTo>
                <a:cubicBezTo>
                  <a:pt x="691" y="675"/>
                  <a:pt x="666" y="436"/>
                  <a:pt x="642" y="196"/>
                </a:cubicBezTo>
                <a:cubicBezTo>
                  <a:pt x="572" y="588"/>
                  <a:pt x="503" y="981"/>
                  <a:pt x="433" y="1373"/>
                </a:cubicBezTo>
                <a:cubicBezTo>
                  <a:pt x="415" y="1438"/>
                  <a:pt x="398" y="1504"/>
                  <a:pt x="380" y="1569"/>
                </a:cubicBezTo>
                <a:cubicBezTo>
                  <a:pt x="306" y="1830"/>
                  <a:pt x="233" y="2092"/>
                  <a:pt x="159" y="2353"/>
                </a:cubicBezTo>
                <a:lnTo>
                  <a:pt x="0" y="3137"/>
                </a:lnTo>
                <a:close/>
              </a:path>
            </a:pathLst>
          </a:custGeom>
          <a:solidFill>
            <a:schemeClr val="accent4">
              <a:lumMod val="85000"/>
            </a:schemeClr>
          </a:solidFill>
          <a:ln>
            <a:noFill/>
          </a:ln>
          <a:effectLst>
            <a:outerShdw blurRad="88900" dist="38100" dir="5400000" algn="t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Tear1"/>
          <p:cNvGrpSpPr>
            <a:grpSpLocks noChangeAspect="1"/>
          </p:cNvGrpSpPr>
          <p:nvPr/>
        </p:nvGrpSpPr>
        <p:grpSpPr bwMode="auto">
          <a:xfrm rot="983628">
            <a:off x="9578038" y="63345"/>
            <a:ext cx="3123373" cy="6735419"/>
            <a:chOff x="13" y="898"/>
            <a:chExt cx="914" cy="1971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9" y="927"/>
              <a:ext cx="284" cy="170"/>
            </a:xfrm>
            <a:custGeom>
              <a:avLst/>
              <a:gdLst>
                <a:gd name="T0" fmla="*/ 284 w 284"/>
                <a:gd name="T1" fmla="*/ 122 h 170"/>
                <a:gd name="T2" fmla="*/ 264 w 284"/>
                <a:gd name="T3" fmla="*/ 5 h 170"/>
                <a:gd name="T4" fmla="*/ 200 w 284"/>
                <a:gd name="T5" fmla="*/ 0 h 170"/>
                <a:gd name="T6" fmla="*/ 138 w 284"/>
                <a:gd name="T7" fmla="*/ 12 h 170"/>
                <a:gd name="T8" fmla="*/ 69 w 284"/>
                <a:gd name="T9" fmla="*/ 22 h 170"/>
                <a:gd name="T10" fmla="*/ 31 w 284"/>
                <a:gd name="T11" fmla="*/ 25 h 170"/>
                <a:gd name="T12" fmla="*/ 0 w 284"/>
                <a:gd name="T13" fmla="*/ 45 h 170"/>
                <a:gd name="T14" fmla="*/ 28 w 284"/>
                <a:gd name="T15" fmla="*/ 170 h 170"/>
                <a:gd name="T16" fmla="*/ 97 w 284"/>
                <a:gd name="T17" fmla="*/ 155 h 170"/>
                <a:gd name="T18" fmla="*/ 231 w 284"/>
                <a:gd name="T19" fmla="*/ 137 h 170"/>
                <a:gd name="T20" fmla="*/ 284 w 284"/>
                <a:gd name="T21" fmla="*/ 12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170">
                  <a:moveTo>
                    <a:pt x="284" y="122"/>
                  </a:moveTo>
                  <a:lnTo>
                    <a:pt x="264" y="5"/>
                  </a:lnTo>
                  <a:lnTo>
                    <a:pt x="200" y="0"/>
                  </a:lnTo>
                  <a:lnTo>
                    <a:pt x="138" y="12"/>
                  </a:lnTo>
                  <a:lnTo>
                    <a:pt x="69" y="22"/>
                  </a:lnTo>
                  <a:lnTo>
                    <a:pt x="31" y="25"/>
                  </a:lnTo>
                  <a:lnTo>
                    <a:pt x="0" y="45"/>
                  </a:lnTo>
                  <a:lnTo>
                    <a:pt x="28" y="170"/>
                  </a:lnTo>
                  <a:lnTo>
                    <a:pt x="97" y="155"/>
                  </a:lnTo>
                  <a:lnTo>
                    <a:pt x="231" y="137"/>
                  </a:lnTo>
                  <a:lnTo>
                    <a:pt x="284" y="122"/>
                  </a:lnTo>
                  <a:close/>
                </a:path>
              </a:pathLst>
            </a:custGeom>
            <a:gradFill flip="none" rotWithShape="1">
              <a:gsLst>
                <a:gs pos="51282">
                  <a:schemeClr val="accent4"/>
                </a:gs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6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0" y="1039"/>
              <a:ext cx="518" cy="283"/>
            </a:xfrm>
            <a:custGeom>
              <a:avLst/>
              <a:gdLst>
                <a:gd name="T0" fmla="*/ 11 w 202"/>
                <a:gd name="T1" fmla="*/ 111 h 111"/>
                <a:gd name="T2" fmla="*/ 1 w 202"/>
                <a:gd name="T3" fmla="*/ 37 h 111"/>
                <a:gd name="T4" fmla="*/ 22 w 202"/>
                <a:gd name="T5" fmla="*/ 25 h 111"/>
                <a:gd name="T6" fmla="*/ 36 w 202"/>
                <a:gd name="T7" fmla="*/ 25 h 111"/>
                <a:gd name="T8" fmla="*/ 95 w 202"/>
                <a:gd name="T9" fmla="*/ 14 h 111"/>
                <a:gd name="T10" fmla="*/ 123 w 202"/>
                <a:gd name="T11" fmla="*/ 7 h 111"/>
                <a:gd name="T12" fmla="*/ 143 w 202"/>
                <a:gd name="T13" fmla="*/ 5 h 111"/>
                <a:gd name="T14" fmla="*/ 163 w 202"/>
                <a:gd name="T15" fmla="*/ 3 h 111"/>
                <a:gd name="T16" fmla="*/ 190 w 202"/>
                <a:gd name="T17" fmla="*/ 4 h 111"/>
                <a:gd name="T18" fmla="*/ 202 w 202"/>
                <a:gd name="T19" fmla="*/ 68 h 111"/>
                <a:gd name="T20" fmla="*/ 89 w 202"/>
                <a:gd name="T21" fmla="*/ 93 h 111"/>
                <a:gd name="T22" fmla="*/ 11 w 202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111">
                  <a:moveTo>
                    <a:pt x="11" y="111"/>
                  </a:moveTo>
                  <a:cubicBezTo>
                    <a:pt x="11" y="111"/>
                    <a:pt x="2" y="48"/>
                    <a:pt x="1" y="37"/>
                  </a:cubicBezTo>
                  <a:cubicBezTo>
                    <a:pt x="0" y="32"/>
                    <a:pt x="10" y="28"/>
                    <a:pt x="22" y="25"/>
                  </a:cubicBezTo>
                  <a:cubicBezTo>
                    <a:pt x="23" y="25"/>
                    <a:pt x="34" y="26"/>
                    <a:pt x="36" y="25"/>
                  </a:cubicBezTo>
                  <a:cubicBezTo>
                    <a:pt x="40" y="24"/>
                    <a:pt x="95" y="14"/>
                    <a:pt x="95" y="14"/>
                  </a:cubicBezTo>
                  <a:cubicBezTo>
                    <a:pt x="95" y="14"/>
                    <a:pt x="122" y="7"/>
                    <a:pt x="123" y="7"/>
                  </a:cubicBezTo>
                  <a:cubicBezTo>
                    <a:pt x="124" y="7"/>
                    <a:pt x="124" y="8"/>
                    <a:pt x="143" y="5"/>
                  </a:cubicBezTo>
                  <a:cubicBezTo>
                    <a:pt x="162" y="2"/>
                    <a:pt x="152" y="2"/>
                    <a:pt x="163" y="3"/>
                  </a:cubicBezTo>
                  <a:cubicBezTo>
                    <a:pt x="173" y="4"/>
                    <a:pt x="190" y="0"/>
                    <a:pt x="190" y="4"/>
                  </a:cubicBezTo>
                  <a:cubicBezTo>
                    <a:pt x="191" y="8"/>
                    <a:pt x="202" y="68"/>
                    <a:pt x="202" y="68"/>
                  </a:cubicBezTo>
                  <a:cubicBezTo>
                    <a:pt x="202" y="68"/>
                    <a:pt x="123" y="87"/>
                    <a:pt x="89" y="93"/>
                  </a:cubicBezTo>
                  <a:cubicBezTo>
                    <a:pt x="55" y="99"/>
                    <a:pt x="11" y="111"/>
                    <a:pt x="11" y="111"/>
                  </a:cubicBezTo>
                  <a:close/>
                </a:path>
              </a:pathLst>
            </a:custGeom>
            <a:gradFill>
              <a:gsLst>
                <a:gs pos="99000">
                  <a:schemeClr val="accent4">
                    <a:lumMod val="65000"/>
                  </a:schemeClr>
                </a:gs>
                <a:gs pos="0">
                  <a:schemeClr val="accent5">
                    <a:lumMod val="50000"/>
                    <a:lumOff val="50000"/>
                  </a:schemeClr>
                </a:gs>
                <a:gs pos="62000">
                  <a:schemeClr val="accent4">
                    <a:lumMod val="95000"/>
                  </a:schemeClr>
                </a:gs>
                <a:gs pos="47000">
                  <a:schemeClr val="accent4">
                    <a:lumMod val="90000"/>
                  </a:schemeClr>
                </a:gs>
              </a:gsLst>
              <a:lin ang="10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6" y="898"/>
              <a:ext cx="275" cy="118"/>
            </a:xfrm>
            <a:custGeom>
              <a:avLst/>
              <a:gdLst>
                <a:gd name="T0" fmla="*/ 107 w 107"/>
                <a:gd name="T1" fmla="*/ 24 h 46"/>
                <a:gd name="T2" fmla="*/ 102 w 107"/>
                <a:gd name="T3" fmla="*/ 2 h 46"/>
                <a:gd name="T4" fmla="*/ 95 w 107"/>
                <a:gd name="T5" fmla="*/ 2 h 46"/>
                <a:gd name="T6" fmla="*/ 94 w 107"/>
                <a:gd name="T7" fmla="*/ 4 h 46"/>
                <a:gd name="T8" fmla="*/ 88 w 107"/>
                <a:gd name="T9" fmla="*/ 1 h 46"/>
                <a:gd name="T10" fmla="*/ 79 w 107"/>
                <a:gd name="T11" fmla="*/ 0 h 46"/>
                <a:gd name="T12" fmla="*/ 71 w 107"/>
                <a:gd name="T13" fmla="*/ 3 h 46"/>
                <a:gd name="T14" fmla="*/ 58 w 107"/>
                <a:gd name="T15" fmla="*/ 6 h 46"/>
                <a:gd name="T16" fmla="*/ 54 w 107"/>
                <a:gd name="T17" fmla="*/ 10 h 46"/>
                <a:gd name="T18" fmla="*/ 47 w 107"/>
                <a:gd name="T19" fmla="*/ 12 h 46"/>
                <a:gd name="T20" fmla="*/ 39 w 107"/>
                <a:gd name="T21" fmla="*/ 13 h 46"/>
                <a:gd name="T22" fmla="*/ 35 w 107"/>
                <a:gd name="T23" fmla="*/ 15 h 46"/>
                <a:gd name="T24" fmla="*/ 30 w 107"/>
                <a:gd name="T25" fmla="*/ 16 h 46"/>
                <a:gd name="T26" fmla="*/ 24 w 107"/>
                <a:gd name="T27" fmla="*/ 15 h 46"/>
                <a:gd name="T28" fmla="*/ 20 w 107"/>
                <a:gd name="T29" fmla="*/ 16 h 46"/>
                <a:gd name="T30" fmla="*/ 14 w 107"/>
                <a:gd name="T31" fmla="*/ 14 h 46"/>
                <a:gd name="T32" fmla="*/ 13 w 107"/>
                <a:gd name="T33" fmla="*/ 17 h 46"/>
                <a:gd name="T34" fmla="*/ 5 w 107"/>
                <a:gd name="T35" fmla="*/ 19 h 46"/>
                <a:gd name="T36" fmla="*/ 0 w 107"/>
                <a:gd name="T37" fmla="*/ 21 h 46"/>
                <a:gd name="T38" fmla="*/ 6 w 107"/>
                <a:gd name="T39" fmla="*/ 46 h 46"/>
                <a:gd name="T40" fmla="*/ 11 w 107"/>
                <a:gd name="T41" fmla="*/ 42 h 46"/>
                <a:gd name="T42" fmla="*/ 15 w 107"/>
                <a:gd name="T43" fmla="*/ 39 h 46"/>
                <a:gd name="T44" fmla="*/ 21 w 107"/>
                <a:gd name="T45" fmla="*/ 39 h 46"/>
                <a:gd name="T46" fmla="*/ 31 w 107"/>
                <a:gd name="T47" fmla="*/ 38 h 46"/>
                <a:gd name="T48" fmla="*/ 32 w 107"/>
                <a:gd name="T49" fmla="*/ 36 h 46"/>
                <a:gd name="T50" fmla="*/ 33 w 107"/>
                <a:gd name="T51" fmla="*/ 37 h 46"/>
                <a:gd name="T52" fmla="*/ 41 w 107"/>
                <a:gd name="T53" fmla="*/ 34 h 46"/>
                <a:gd name="T54" fmla="*/ 44 w 107"/>
                <a:gd name="T55" fmla="*/ 35 h 46"/>
                <a:gd name="T56" fmla="*/ 48 w 107"/>
                <a:gd name="T57" fmla="*/ 33 h 46"/>
                <a:gd name="T58" fmla="*/ 57 w 107"/>
                <a:gd name="T59" fmla="*/ 32 h 46"/>
                <a:gd name="T60" fmla="*/ 69 w 107"/>
                <a:gd name="T61" fmla="*/ 26 h 46"/>
                <a:gd name="T62" fmla="*/ 72 w 107"/>
                <a:gd name="T63" fmla="*/ 26 h 46"/>
                <a:gd name="T64" fmla="*/ 80 w 107"/>
                <a:gd name="T65" fmla="*/ 25 h 46"/>
                <a:gd name="T66" fmla="*/ 85 w 107"/>
                <a:gd name="T67" fmla="*/ 22 h 46"/>
                <a:gd name="T68" fmla="*/ 87 w 107"/>
                <a:gd name="T69" fmla="*/ 24 h 46"/>
                <a:gd name="T70" fmla="*/ 93 w 107"/>
                <a:gd name="T71" fmla="*/ 23 h 46"/>
                <a:gd name="T72" fmla="*/ 97 w 107"/>
                <a:gd name="T73" fmla="*/ 24 h 46"/>
                <a:gd name="T74" fmla="*/ 107 w 107"/>
                <a:gd name="T7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46">
                  <a:moveTo>
                    <a:pt x="107" y="24"/>
                  </a:moveTo>
                  <a:cubicBezTo>
                    <a:pt x="106" y="19"/>
                    <a:pt x="102" y="2"/>
                    <a:pt x="102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0" y="2"/>
                    <a:pt x="88" y="1"/>
                  </a:cubicBezTo>
                  <a:cubicBezTo>
                    <a:pt x="86" y="0"/>
                    <a:pt x="79" y="0"/>
                    <a:pt x="79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5" y="7"/>
                    <a:pt x="54" y="10"/>
                  </a:cubicBezTo>
                  <a:cubicBezTo>
                    <a:pt x="52" y="12"/>
                    <a:pt x="47" y="12"/>
                    <a:pt x="47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6" y="15"/>
                    <a:pt x="24" y="15"/>
                  </a:cubicBezTo>
                  <a:cubicBezTo>
                    <a:pt x="22" y="15"/>
                    <a:pt x="21" y="17"/>
                    <a:pt x="20" y="16"/>
                  </a:cubicBezTo>
                  <a:cubicBezTo>
                    <a:pt x="18" y="14"/>
                    <a:pt x="14" y="14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5" y="43"/>
                    <a:pt x="6" y="46"/>
                  </a:cubicBezTo>
                  <a:cubicBezTo>
                    <a:pt x="7" y="43"/>
                    <a:pt x="11" y="42"/>
                    <a:pt x="11" y="4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103" y="21"/>
                    <a:pt x="107" y="24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  <a:gs pos="60000">
                  <a:schemeClr val="accent4"/>
                </a:gs>
              </a:gsLst>
              <a:lin ang="21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3" y="1174"/>
              <a:ext cx="912" cy="1639"/>
            </a:xfrm>
            <a:custGeom>
              <a:avLst/>
              <a:gdLst>
                <a:gd name="T0" fmla="*/ 0 w 356"/>
                <a:gd name="T1" fmla="*/ 57 h 643"/>
                <a:gd name="T2" fmla="*/ 91 w 356"/>
                <a:gd name="T3" fmla="*/ 384 h 643"/>
                <a:gd name="T4" fmla="*/ 132 w 356"/>
                <a:gd name="T5" fmla="*/ 639 h 643"/>
                <a:gd name="T6" fmla="*/ 185 w 356"/>
                <a:gd name="T7" fmla="*/ 643 h 643"/>
                <a:gd name="T8" fmla="*/ 253 w 356"/>
                <a:gd name="T9" fmla="*/ 640 h 643"/>
                <a:gd name="T10" fmla="*/ 323 w 356"/>
                <a:gd name="T11" fmla="*/ 631 h 643"/>
                <a:gd name="T12" fmla="*/ 356 w 356"/>
                <a:gd name="T13" fmla="*/ 612 h 643"/>
                <a:gd name="T14" fmla="*/ 278 w 356"/>
                <a:gd name="T15" fmla="*/ 0 h 643"/>
                <a:gd name="T16" fmla="*/ 253 w 356"/>
                <a:gd name="T17" fmla="*/ 3 h 643"/>
                <a:gd name="T18" fmla="*/ 234 w 356"/>
                <a:gd name="T19" fmla="*/ 6 h 643"/>
                <a:gd name="T20" fmla="*/ 222 w 356"/>
                <a:gd name="T21" fmla="*/ 14 h 643"/>
                <a:gd name="T22" fmla="*/ 214 w 356"/>
                <a:gd name="T23" fmla="*/ 15 h 643"/>
                <a:gd name="T24" fmla="*/ 201 w 356"/>
                <a:gd name="T25" fmla="*/ 14 h 643"/>
                <a:gd name="T26" fmla="*/ 196 w 356"/>
                <a:gd name="T27" fmla="*/ 14 h 643"/>
                <a:gd name="T28" fmla="*/ 192 w 356"/>
                <a:gd name="T29" fmla="*/ 20 h 643"/>
                <a:gd name="T30" fmla="*/ 183 w 356"/>
                <a:gd name="T31" fmla="*/ 24 h 643"/>
                <a:gd name="T32" fmla="*/ 178 w 356"/>
                <a:gd name="T33" fmla="*/ 20 h 643"/>
                <a:gd name="T34" fmla="*/ 164 w 356"/>
                <a:gd name="T35" fmla="*/ 21 h 643"/>
                <a:gd name="T36" fmla="*/ 156 w 356"/>
                <a:gd name="T37" fmla="*/ 26 h 643"/>
                <a:gd name="T38" fmla="*/ 147 w 356"/>
                <a:gd name="T39" fmla="*/ 26 h 643"/>
                <a:gd name="T40" fmla="*/ 135 w 356"/>
                <a:gd name="T41" fmla="*/ 23 h 643"/>
                <a:gd name="T42" fmla="*/ 116 w 356"/>
                <a:gd name="T43" fmla="*/ 23 h 643"/>
                <a:gd name="T44" fmla="*/ 109 w 356"/>
                <a:gd name="T45" fmla="*/ 25 h 643"/>
                <a:gd name="T46" fmla="*/ 89 w 356"/>
                <a:gd name="T47" fmla="*/ 31 h 643"/>
                <a:gd name="T48" fmla="*/ 76 w 356"/>
                <a:gd name="T49" fmla="*/ 30 h 643"/>
                <a:gd name="T50" fmla="*/ 63 w 356"/>
                <a:gd name="T51" fmla="*/ 30 h 643"/>
                <a:gd name="T52" fmla="*/ 54 w 356"/>
                <a:gd name="T53" fmla="*/ 41 h 643"/>
                <a:gd name="T54" fmla="*/ 38 w 356"/>
                <a:gd name="T55" fmla="*/ 46 h 643"/>
                <a:gd name="T56" fmla="*/ 9 w 356"/>
                <a:gd name="T57" fmla="*/ 45 h 643"/>
                <a:gd name="T58" fmla="*/ 0 w 356"/>
                <a:gd name="T59" fmla="*/ 57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643">
                  <a:moveTo>
                    <a:pt x="0" y="57"/>
                  </a:moveTo>
                  <a:cubicBezTo>
                    <a:pt x="13" y="82"/>
                    <a:pt x="70" y="272"/>
                    <a:pt x="91" y="384"/>
                  </a:cubicBezTo>
                  <a:cubicBezTo>
                    <a:pt x="119" y="534"/>
                    <a:pt x="128" y="591"/>
                    <a:pt x="132" y="639"/>
                  </a:cubicBezTo>
                  <a:cubicBezTo>
                    <a:pt x="137" y="641"/>
                    <a:pt x="185" y="643"/>
                    <a:pt x="185" y="643"/>
                  </a:cubicBezTo>
                  <a:cubicBezTo>
                    <a:pt x="253" y="640"/>
                    <a:pt x="253" y="640"/>
                    <a:pt x="253" y="640"/>
                  </a:cubicBezTo>
                  <a:cubicBezTo>
                    <a:pt x="253" y="640"/>
                    <a:pt x="314" y="635"/>
                    <a:pt x="323" y="631"/>
                  </a:cubicBezTo>
                  <a:cubicBezTo>
                    <a:pt x="331" y="626"/>
                    <a:pt x="341" y="623"/>
                    <a:pt x="356" y="612"/>
                  </a:cubicBezTo>
                  <a:cubicBezTo>
                    <a:pt x="350" y="541"/>
                    <a:pt x="330" y="193"/>
                    <a:pt x="278" y="0"/>
                  </a:cubicBezTo>
                  <a:cubicBezTo>
                    <a:pt x="270" y="1"/>
                    <a:pt x="253" y="3"/>
                    <a:pt x="253" y="3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2" y="14"/>
                    <a:pt x="222" y="14"/>
                    <a:pt x="222" y="14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01" y="14"/>
                    <a:pt x="201" y="14"/>
                    <a:pt x="201" y="14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24"/>
                    <a:pt x="184" y="20"/>
                    <a:pt x="178" y="20"/>
                  </a:cubicBezTo>
                  <a:cubicBezTo>
                    <a:pt x="173" y="20"/>
                    <a:pt x="164" y="21"/>
                    <a:pt x="164" y="21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0" y="22"/>
                    <a:pt x="116" y="23"/>
                    <a:pt x="116" y="23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3" y="30"/>
                    <a:pt x="76" y="30"/>
                  </a:cubicBezTo>
                  <a:cubicBezTo>
                    <a:pt x="69" y="30"/>
                    <a:pt x="66" y="28"/>
                    <a:pt x="63" y="30"/>
                  </a:cubicBezTo>
                  <a:cubicBezTo>
                    <a:pt x="56" y="33"/>
                    <a:pt x="54" y="41"/>
                    <a:pt x="54" y="41"/>
                  </a:cubicBezTo>
                  <a:cubicBezTo>
                    <a:pt x="54" y="41"/>
                    <a:pt x="45" y="46"/>
                    <a:pt x="38" y="46"/>
                  </a:cubicBezTo>
                  <a:cubicBezTo>
                    <a:pt x="32" y="46"/>
                    <a:pt x="15" y="44"/>
                    <a:pt x="9" y="45"/>
                  </a:cubicBezTo>
                  <a:cubicBezTo>
                    <a:pt x="2" y="46"/>
                    <a:pt x="0" y="57"/>
                    <a:pt x="0" y="57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chemeClr val="accent5">
                    <a:lumMod val="65000"/>
                    <a:lumOff val="35000"/>
                  </a:schemeClr>
                </a:gs>
                <a:gs pos="0">
                  <a:schemeClr val="accent5"/>
                </a:gs>
                <a:gs pos="62000">
                  <a:schemeClr val="accent4"/>
                </a:gs>
                <a:gs pos="47000">
                  <a:schemeClr val="accent4">
                    <a:lumMod val="85000"/>
                  </a:schemeClr>
                </a:gs>
              </a:gsLst>
              <a:lin ang="102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3" y="1174"/>
              <a:ext cx="743" cy="255"/>
            </a:xfrm>
            <a:custGeom>
              <a:avLst/>
              <a:gdLst>
                <a:gd name="T0" fmla="*/ 0 w 290"/>
                <a:gd name="T1" fmla="*/ 56 h 100"/>
                <a:gd name="T2" fmla="*/ 15 w 290"/>
                <a:gd name="T3" fmla="*/ 100 h 100"/>
                <a:gd name="T4" fmla="*/ 32 w 290"/>
                <a:gd name="T5" fmla="*/ 88 h 100"/>
                <a:gd name="T6" fmla="*/ 40 w 290"/>
                <a:gd name="T7" fmla="*/ 83 h 100"/>
                <a:gd name="T8" fmla="*/ 48 w 290"/>
                <a:gd name="T9" fmla="*/ 84 h 100"/>
                <a:gd name="T10" fmla="*/ 63 w 290"/>
                <a:gd name="T11" fmla="*/ 78 h 100"/>
                <a:gd name="T12" fmla="*/ 100 w 290"/>
                <a:gd name="T13" fmla="*/ 73 h 100"/>
                <a:gd name="T14" fmla="*/ 116 w 290"/>
                <a:gd name="T15" fmla="*/ 65 h 100"/>
                <a:gd name="T16" fmla="*/ 133 w 290"/>
                <a:gd name="T17" fmla="*/ 66 h 100"/>
                <a:gd name="T18" fmla="*/ 164 w 290"/>
                <a:gd name="T19" fmla="*/ 63 h 100"/>
                <a:gd name="T20" fmla="*/ 184 w 290"/>
                <a:gd name="T21" fmla="*/ 58 h 100"/>
                <a:gd name="T22" fmla="*/ 193 w 290"/>
                <a:gd name="T23" fmla="*/ 54 h 100"/>
                <a:gd name="T24" fmla="*/ 204 w 290"/>
                <a:gd name="T25" fmla="*/ 55 h 100"/>
                <a:gd name="T26" fmla="*/ 218 w 290"/>
                <a:gd name="T27" fmla="*/ 56 h 100"/>
                <a:gd name="T28" fmla="*/ 230 w 290"/>
                <a:gd name="T29" fmla="*/ 55 h 100"/>
                <a:gd name="T30" fmla="*/ 239 w 290"/>
                <a:gd name="T31" fmla="*/ 49 h 100"/>
                <a:gd name="T32" fmla="*/ 249 w 290"/>
                <a:gd name="T33" fmla="*/ 51 h 100"/>
                <a:gd name="T34" fmla="*/ 265 w 290"/>
                <a:gd name="T35" fmla="*/ 46 h 100"/>
                <a:gd name="T36" fmla="*/ 290 w 290"/>
                <a:gd name="T37" fmla="*/ 50 h 100"/>
                <a:gd name="T38" fmla="*/ 278 w 290"/>
                <a:gd name="T39" fmla="*/ 0 h 100"/>
                <a:gd name="T40" fmla="*/ 253 w 290"/>
                <a:gd name="T41" fmla="*/ 3 h 100"/>
                <a:gd name="T42" fmla="*/ 234 w 290"/>
                <a:gd name="T43" fmla="*/ 6 h 100"/>
                <a:gd name="T44" fmla="*/ 222 w 290"/>
                <a:gd name="T45" fmla="*/ 13 h 100"/>
                <a:gd name="T46" fmla="*/ 214 w 290"/>
                <a:gd name="T47" fmla="*/ 14 h 100"/>
                <a:gd name="T48" fmla="*/ 201 w 290"/>
                <a:gd name="T49" fmla="*/ 13 h 100"/>
                <a:gd name="T50" fmla="*/ 196 w 290"/>
                <a:gd name="T51" fmla="*/ 13 h 100"/>
                <a:gd name="T52" fmla="*/ 192 w 290"/>
                <a:gd name="T53" fmla="*/ 20 h 100"/>
                <a:gd name="T54" fmla="*/ 183 w 290"/>
                <a:gd name="T55" fmla="*/ 23 h 100"/>
                <a:gd name="T56" fmla="*/ 178 w 290"/>
                <a:gd name="T57" fmla="*/ 20 h 100"/>
                <a:gd name="T58" fmla="*/ 164 w 290"/>
                <a:gd name="T59" fmla="*/ 21 h 100"/>
                <a:gd name="T60" fmla="*/ 156 w 290"/>
                <a:gd name="T61" fmla="*/ 26 h 100"/>
                <a:gd name="T62" fmla="*/ 147 w 290"/>
                <a:gd name="T63" fmla="*/ 26 h 100"/>
                <a:gd name="T64" fmla="*/ 135 w 290"/>
                <a:gd name="T65" fmla="*/ 22 h 100"/>
                <a:gd name="T66" fmla="*/ 116 w 290"/>
                <a:gd name="T67" fmla="*/ 22 h 100"/>
                <a:gd name="T68" fmla="*/ 109 w 290"/>
                <a:gd name="T69" fmla="*/ 25 h 100"/>
                <a:gd name="T70" fmla="*/ 89 w 290"/>
                <a:gd name="T71" fmla="*/ 31 h 100"/>
                <a:gd name="T72" fmla="*/ 76 w 290"/>
                <a:gd name="T73" fmla="*/ 30 h 100"/>
                <a:gd name="T74" fmla="*/ 63 w 290"/>
                <a:gd name="T75" fmla="*/ 30 h 100"/>
                <a:gd name="T76" fmla="*/ 54 w 290"/>
                <a:gd name="T77" fmla="*/ 41 h 100"/>
                <a:gd name="T78" fmla="*/ 38 w 290"/>
                <a:gd name="T79" fmla="*/ 46 h 100"/>
                <a:gd name="T80" fmla="*/ 9 w 290"/>
                <a:gd name="T81" fmla="*/ 45 h 100"/>
                <a:gd name="T82" fmla="*/ 0 w 290"/>
                <a:gd name="T83" fmla="*/ 5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0" h="100">
                  <a:moveTo>
                    <a:pt x="0" y="56"/>
                  </a:moveTo>
                  <a:cubicBezTo>
                    <a:pt x="4" y="63"/>
                    <a:pt x="10" y="87"/>
                    <a:pt x="15" y="100"/>
                  </a:cubicBezTo>
                  <a:cubicBezTo>
                    <a:pt x="20" y="93"/>
                    <a:pt x="25" y="90"/>
                    <a:pt x="32" y="88"/>
                  </a:cubicBezTo>
                  <a:cubicBezTo>
                    <a:pt x="35" y="87"/>
                    <a:pt x="38" y="85"/>
                    <a:pt x="40" y="83"/>
                  </a:cubicBezTo>
                  <a:cubicBezTo>
                    <a:pt x="44" y="83"/>
                    <a:pt x="45" y="84"/>
                    <a:pt x="48" y="84"/>
                  </a:cubicBezTo>
                  <a:cubicBezTo>
                    <a:pt x="53" y="82"/>
                    <a:pt x="58" y="79"/>
                    <a:pt x="63" y="78"/>
                  </a:cubicBezTo>
                  <a:cubicBezTo>
                    <a:pt x="70" y="77"/>
                    <a:pt x="86" y="76"/>
                    <a:pt x="100" y="73"/>
                  </a:cubicBezTo>
                  <a:cubicBezTo>
                    <a:pt x="108" y="68"/>
                    <a:pt x="110" y="67"/>
                    <a:pt x="116" y="65"/>
                  </a:cubicBezTo>
                  <a:cubicBezTo>
                    <a:pt x="123" y="67"/>
                    <a:pt x="131" y="68"/>
                    <a:pt x="133" y="66"/>
                  </a:cubicBezTo>
                  <a:cubicBezTo>
                    <a:pt x="136" y="63"/>
                    <a:pt x="153" y="68"/>
                    <a:pt x="164" y="63"/>
                  </a:cubicBezTo>
                  <a:cubicBezTo>
                    <a:pt x="171" y="60"/>
                    <a:pt x="176" y="59"/>
                    <a:pt x="184" y="58"/>
                  </a:cubicBezTo>
                  <a:cubicBezTo>
                    <a:pt x="187" y="57"/>
                    <a:pt x="191" y="57"/>
                    <a:pt x="193" y="54"/>
                  </a:cubicBezTo>
                  <a:cubicBezTo>
                    <a:pt x="199" y="54"/>
                    <a:pt x="202" y="55"/>
                    <a:pt x="204" y="55"/>
                  </a:cubicBezTo>
                  <a:cubicBezTo>
                    <a:pt x="208" y="56"/>
                    <a:pt x="213" y="57"/>
                    <a:pt x="218" y="56"/>
                  </a:cubicBezTo>
                  <a:cubicBezTo>
                    <a:pt x="222" y="55"/>
                    <a:pt x="226" y="56"/>
                    <a:pt x="230" y="55"/>
                  </a:cubicBezTo>
                  <a:cubicBezTo>
                    <a:pt x="233" y="53"/>
                    <a:pt x="236" y="49"/>
                    <a:pt x="239" y="49"/>
                  </a:cubicBezTo>
                  <a:cubicBezTo>
                    <a:pt x="242" y="48"/>
                    <a:pt x="246" y="51"/>
                    <a:pt x="249" y="51"/>
                  </a:cubicBezTo>
                  <a:cubicBezTo>
                    <a:pt x="253" y="51"/>
                    <a:pt x="261" y="46"/>
                    <a:pt x="265" y="46"/>
                  </a:cubicBezTo>
                  <a:cubicBezTo>
                    <a:pt x="275" y="45"/>
                    <a:pt x="280" y="46"/>
                    <a:pt x="290" y="50"/>
                  </a:cubicBezTo>
                  <a:cubicBezTo>
                    <a:pt x="287" y="39"/>
                    <a:pt x="282" y="13"/>
                    <a:pt x="278" y="0"/>
                  </a:cubicBezTo>
                  <a:cubicBezTo>
                    <a:pt x="270" y="1"/>
                    <a:pt x="253" y="3"/>
                    <a:pt x="253" y="3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14" y="14"/>
                    <a:pt x="214" y="14"/>
                    <a:pt x="214" y="14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3" y="23"/>
                    <a:pt x="184" y="20"/>
                    <a:pt x="178" y="20"/>
                  </a:cubicBezTo>
                  <a:cubicBezTo>
                    <a:pt x="173" y="20"/>
                    <a:pt x="164" y="21"/>
                    <a:pt x="164" y="21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0" y="22"/>
                    <a:pt x="116" y="22"/>
                    <a:pt x="116" y="22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3" y="30"/>
                    <a:pt x="76" y="30"/>
                  </a:cubicBezTo>
                  <a:cubicBezTo>
                    <a:pt x="69" y="30"/>
                    <a:pt x="66" y="28"/>
                    <a:pt x="63" y="30"/>
                  </a:cubicBezTo>
                  <a:cubicBezTo>
                    <a:pt x="56" y="33"/>
                    <a:pt x="54" y="41"/>
                    <a:pt x="54" y="41"/>
                  </a:cubicBezTo>
                  <a:cubicBezTo>
                    <a:pt x="54" y="41"/>
                    <a:pt x="45" y="46"/>
                    <a:pt x="38" y="46"/>
                  </a:cubicBezTo>
                  <a:cubicBezTo>
                    <a:pt x="32" y="46"/>
                    <a:pt x="15" y="43"/>
                    <a:pt x="9" y="45"/>
                  </a:cubicBezTo>
                  <a:cubicBezTo>
                    <a:pt x="2" y="46"/>
                    <a:pt x="0" y="56"/>
                    <a:pt x="0" y="56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chemeClr val="accent4"/>
                </a:gs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43" y="2653"/>
              <a:ext cx="584" cy="216"/>
            </a:xfrm>
            <a:custGeom>
              <a:avLst/>
              <a:gdLst>
                <a:gd name="T0" fmla="*/ 0 w 228"/>
                <a:gd name="T1" fmla="*/ 25 h 85"/>
                <a:gd name="T2" fmla="*/ 5 w 228"/>
                <a:gd name="T3" fmla="*/ 77 h 85"/>
                <a:gd name="T4" fmla="*/ 22 w 228"/>
                <a:gd name="T5" fmla="*/ 77 h 85"/>
                <a:gd name="T6" fmla="*/ 30 w 228"/>
                <a:gd name="T7" fmla="*/ 79 h 85"/>
                <a:gd name="T8" fmla="*/ 37 w 228"/>
                <a:gd name="T9" fmla="*/ 85 h 85"/>
                <a:gd name="T10" fmla="*/ 59 w 228"/>
                <a:gd name="T11" fmla="*/ 85 h 85"/>
                <a:gd name="T12" fmla="*/ 80 w 228"/>
                <a:gd name="T13" fmla="*/ 79 h 85"/>
                <a:gd name="T14" fmla="*/ 87 w 228"/>
                <a:gd name="T15" fmla="*/ 85 h 85"/>
                <a:gd name="T16" fmla="*/ 105 w 228"/>
                <a:gd name="T17" fmla="*/ 79 h 85"/>
                <a:gd name="T18" fmla="*/ 116 w 228"/>
                <a:gd name="T19" fmla="*/ 80 h 85"/>
                <a:gd name="T20" fmla="*/ 134 w 228"/>
                <a:gd name="T21" fmla="*/ 76 h 85"/>
                <a:gd name="T22" fmla="*/ 156 w 228"/>
                <a:gd name="T23" fmla="*/ 76 h 85"/>
                <a:gd name="T24" fmla="*/ 159 w 228"/>
                <a:gd name="T25" fmla="*/ 71 h 85"/>
                <a:gd name="T26" fmla="*/ 170 w 228"/>
                <a:gd name="T27" fmla="*/ 70 h 85"/>
                <a:gd name="T28" fmla="*/ 172 w 228"/>
                <a:gd name="T29" fmla="*/ 67 h 85"/>
                <a:gd name="T30" fmla="*/ 181 w 228"/>
                <a:gd name="T31" fmla="*/ 71 h 85"/>
                <a:gd name="T32" fmla="*/ 189 w 228"/>
                <a:gd name="T33" fmla="*/ 62 h 85"/>
                <a:gd name="T34" fmla="*/ 203 w 228"/>
                <a:gd name="T35" fmla="*/ 61 h 85"/>
                <a:gd name="T36" fmla="*/ 209 w 228"/>
                <a:gd name="T37" fmla="*/ 56 h 85"/>
                <a:gd name="T38" fmla="*/ 228 w 228"/>
                <a:gd name="T39" fmla="*/ 51 h 85"/>
                <a:gd name="T40" fmla="*/ 225 w 228"/>
                <a:gd name="T41" fmla="*/ 0 h 85"/>
                <a:gd name="T42" fmla="*/ 212 w 228"/>
                <a:gd name="T43" fmla="*/ 11 h 85"/>
                <a:gd name="T44" fmla="*/ 205 w 228"/>
                <a:gd name="T45" fmla="*/ 9 h 85"/>
                <a:gd name="T46" fmla="*/ 202 w 228"/>
                <a:gd name="T47" fmla="*/ 10 h 85"/>
                <a:gd name="T48" fmla="*/ 194 w 228"/>
                <a:gd name="T49" fmla="*/ 16 h 85"/>
                <a:gd name="T50" fmla="*/ 182 w 228"/>
                <a:gd name="T51" fmla="*/ 20 h 85"/>
                <a:gd name="T52" fmla="*/ 171 w 228"/>
                <a:gd name="T53" fmla="*/ 26 h 85"/>
                <a:gd name="T54" fmla="*/ 167 w 228"/>
                <a:gd name="T55" fmla="*/ 30 h 85"/>
                <a:gd name="T56" fmla="*/ 141 w 228"/>
                <a:gd name="T57" fmla="*/ 29 h 85"/>
                <a:gd name="T58" fmla="*/ 103 w 228"/>
                <a:gd name="T59" fmla="*/ 32 h 85"/>
                <a:gd name="T60" fmla="*/ 97 w 228"/>
                <a:gd name="T61" fmla="*/ 37 h 85"/>
                <a:gd name="T62" fmla="*/ 91 w 228"/>
                <a:gd name="T63" fmla="*/ 34 h 85"/>
                <a:gd name="T64" fmla="*/ 77 w 228"/>
                <a:gd name="T65" fmla="*/ 38 h 85"/>
                <a:gd name="T66" fmla="*/ 58 w 228"/>
                <a:gd name="T67" fmla="*/ 37 h 85"/>
                <a:gd name="T68" fmla="*/ 54 w 228"/>
                <a:gd name="T69" fmla="*/ 40 h 85"/>
                <a:gd name="T70" fmla="*/ 49 w 228"/>
                <a:gd name="T71" fmla="*/ 35 h 85"/>
                <a:gd name="T72" fmla="*/ 32 w 228"/>
                <a:gd name="T73" fmla="*/ 41 h 85"/>
                <a:gd name="T74" fmla="*/ 0 w 228"/>
                <a:gd name="T75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85">
                  <a:moveTo>
                    <a:pt x="0" y="25"/>
                  </a:moveTo>
                  <a:cubicBezTo>
                    <a:pt x="1" y="37"/>
                    <a:pt x="3" y="64"/>
                    <a:pt x="5" y="77"/>
                  </a:cubicBezTo>
                  <a:cubicBezTo>
                    <a:pt x="9" y="80"/>
                    <a:pt x="22" y="77"/>
                    <a:pt x="22" y="77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51" y="79"/>
                    <a:pt x="156" y="76"/>
                  </a:cubicBezTo>
                  <a:cubicBezTo>
                    <a:pt x="160" y="74"/>
                    <a:pt x="159" y="71"/>
                    <a:pt x="159" y="71"/>
                  </a:cubicBezTo>
                  <a:cubicBezTo>
                    <a:pt x="159" y="71"/>
                    <a:pt x="165" y="69"/>
                    <a:pt x="170" y="70"/>
                  </a:cubicBezTo>
                  <a:cubicBezTo>
                    <a:pt x="171" y="70"/>
                    <a:pt x="171" y="67"/>
                    <a:pt x="172" y="67"/>
                  </a:cubicBezTo>
                  <a:cubicBezTo>
                    <a:pt x="176" y="67"/>
                    <a:pt x="180" y="70"/>
                    <a:pt x="181" y="71"/>
                  </a:cubicBezTo>
                  <a:cubicBezTo>
                    <a:pt x="186" y="67"/>
                    <a:pt x="187" y="65"/>
                    <a:pt x="189" y="62"/>
                  </a:cubicBezTo>
                  <a:cubicBezTo>
                    <a:pt x="192" y="61"/>
                    <a:pt x="196" y="60"/>
                    <a:pt x="203" y="61"/>
                  </a:cubicBezTo>
                  <a:cubicBezTo>
                    <a:pt x="205" y="61"/>
                    <a:pt x="206" y="60"/>
                    <a:pt x="209" y="56"/>
                  </a:cubicBezTo>
                  <a:cubicBezTo>
                    <a:pt x="218" y="57"/>
                    <a:pt x="228" y="55"/>
                    <a:pt x="228" y="51"/>
                  </a:cubicBezTo>
                  <a:cubicBezTo>
                    <a:pt x="228" y="43"/>
                    <a:pt x="226" y="11"/>
                    <a:pt x="225" y="0"/>
                  </a:cubicBezTo>
                  <a:cubicBezTo>
                    <a:pt x="222" y="3"/>
                    <a:pt x="216" y="9"/>
                    <a:pt x="212" y="11"/>
                  </a:cubicBezTo>
                  <a:cubicBezTo>
                    <a:pt x="209" y="12"/>
                    <a:pt x="207" y="10"/>
                    <a:pt x="205" y="9"/>
                  </a:cubicBezTo>
                  <a:cubicBezTo>
                    <a:pt x="204" y="9"/>
                    <a:pt x="202" y="10"/>
                    <a:pt x="202" y="10"/>
                  </a:cubicBezTo>
                  <a:cubicBezTo>
                    <a:pt x="199" y="14"/>
                    <a:pt x="194" y="16"/>
                    <a:pt x="194" y="16"/>
                  </a:cubicBezTo>
                  <a:cubicBezTo>
                    <a:pt x="194" y="16"/>
                    <a:pt x="188" y="17"/>
                    <a:pt x="182" y="20"/>
                  </a:cubicBezTo>
                  <a:cubicBezTo>
                    <a:pt x="178" y="22"/>
                    <a:pt x="176" y="25"/>
                    <a:pt x="171" y="26"/>
                  </a:cubicBezTo>
                  <a:cubicBezTo>
                    <a:pt x="169" y="26"/>
                    <a:pt x="168" y="30"/>
                    <a:pt x="167" y="30"/>
                  </a:cubicBezTo>
                  <a:cubicBezTo>
                    <a:pt x="156" y="32"/>
                    <a:pt x="144" y="28"/>
                    <a:pt x="141" y="29"/>
                  </a:cubicBezTo>
                  <a:cubicBezTo>
                    <a:pt x="134" y="31"/>
                    <a:pt x="109" y="32"/>
                    <a:pt x="103" y="32"/>
                  </a:cubicBezTo>
                  <a:cubicBezTo>
                    <a:pt x="102" y="32"/>
                    <a:pt x="100" y="36"/>
                    <a:pt x="97" y="37"/>
                  </a:cubicBezTo>
                  <a:cubicBezTo>
                    <a:pt x="95" y="37"/>
                    <a:pt x="93" y="34"/>
                    <a:pt x="91" y="34"/>
                  </a:cubicBezTo>
                  <a:cubicBezTo>
                    <a:pt x="84" y="36"/>
                    <a:pt x="77" y="38"/>
                    <a:pt x="77" y="38"/>
                  </a:cubicBezTo>
                  <a:cubicBezTo>
                    <a:pt x="77" y="38"/>
                    <a:pt x="61" y="37"/>
                    <a:pt x="58" y="37"/>
                  </a:cubicBezTo>
                  <a:cubicBezTo>
                    <a:pt x="57" y="37"/>
                    <a:pt x="55" y="40"/>
                    <a:pt x="54" y="40"/>
                  </a:cubicBezTo>
                  <a:cubicBezTo>
                    <a:pt x="53" y="40"/>
                    <a:pt x="50" y="35"/>
                    <a:pt x="49" y="35"/>
                  </a:cubicBezTo>
                  <a:cubicBezTo>
                    <a:pt x="44" y="36"/>
                    <a:pt x="38" y="42"/>
                    <a:pt x="32" y="41"/>
                  </a:cubicBezTo>
                  <a:cubicBezTo>
                    <a:pt x="21" y="39"/>
                    <a:pt x="2" y="30"/>
                    <a:pt x="0" y="25"/>
                  </a:cubicBezTo>
                  <a:close/>
                </a:path>
              </a:pathLst>
            </a:custGeom>
            <a:gradFill flip="none" rotWithShape="1">
              <a:gsLst>
                <a:gs pos="52000">
                  <a:schemeClr val="accent4"/>
                </a:gs>
                <a:gs pos="99000">
                  <a:schemeClr val="accent4">
                    <a:lumMod val="65000"/>
                  </a:schemeClr>
                </a:gs>
                <a:gs pos="0">
                  <a:schemeClr val="accent4">
                    <a:lumMod val="9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10" y="1000"/>
              <a:ext cx="500" cy="197"/>
            </a:xfrm>
            <a:custGeom>
              <a:avLst/>
              <a:gdLst>
                <a:gd name="T0" fmla="*/ 23 w 195"/>
                <a:gd name="T1" fmla="*/ 62 h 77"/>
                <a:gd name="T2" fmla="*/ 15 w 195"/>
                <a:gd name="T3" fmla="*/ 67 h 77"/>
                <a:gd name="T4" fmla="*/ 4 w 195"/>
                <a:gd name="T5" fmla="*/ 77 h 77"/>
                <a:gd name="T6" fmla="*/ 0 w 195"/>
                <a:gd name="T7" fmla="*/ 47 h 77"/>
                <a:gd name="T8" fmla="*/ 18 w 195"/>
                <a:gd name="T9" fmla="*/ 34 h 77"/>
                <a:gd name="T10" fmla="*/ 28 w 195"/>
                <a:gd name="T11" fmla="*/ 36 h 77"/>
                <a:gd name="T12" fmla="*/ 50 w 195"/>
                <a:gd name="T13" fmla="*/ 26 h 77"/>
                <a:gd name="T14" fmla="*/ 75 w 195"/>
                <a:gd name="T15" fmla="*/ 25 h 77"/>
                <a:gd name="T16" fmla="*/ 80 w 195"/>
                <a:gd name="T17" fmla="*/ 24 h 77"/>
                <a:gd name="T18" fmla="*/ 87 w 195"/>
                <a:gd name="T19" fmla="*/ 23 h 77"/>
                <a:gd name="T20" fmla="*/ 101 w 195"/>
                <a:gd name="T21" fmla="*/ 25 h 77"/>
                <a:gd name="T22" fmla="*/ 106 w 195"/>
                <a:gd name="T23" fmla="*/ 17 h 77"/>
                <a:gd name="T24" fmla="*/ 128 w 195"/>
                <a:gd name="T25" fmla="*/ 16 h 77"/>
                <a:gd name="T26" fmla="*/ 158 w 195"/>
                <a:gd name="T27" fmla="*/ 8 h 77"/>
                <a:gd name="T28" fmla="*/ 189 w 195"/>
                <a:gd name="T29" fmla="*/ 8 h 77"/>
                <a:gd name="T30" fmla="*/ 195 w 195"/>
                <a:gd name="T31" fmla="*/ 42 h 77"/>
                <a:gd name="T32" fmla="*/ 181 w 195"/>
                <a:gd name="T33" fmla="*/ 35 h 77"/>
                <a:gd name="T34" fmla="*/ 177 w 195"/>
                <a:gd name="T35" fmla="*/ 37 h 77"/>
                <a:gd name="T36" fmla="*/ 173 w 195"/>
                <a:gd name="T37" fmla="*/ 36 h 77"/>
                <a:gd name="T38" fmla="*/ 165 w 195"/>
                <a:gd name="T39" fmla="*/ 37 h 77"/>
                <a:gd name="T40" fmla="*/ 157 w 195"/>
                <a:gd name="T41" fmla="*/ 36 h 77"/>
                <a:gd name="T42" fmla="*/ 124 w 195"/>
                <a:gd name="T43" fmla="*/ 47 h 77"/>
                <a:gd name="T44" fmla="*/ 110 w 195"/>
                <a:gd name="T45" fmla="*/ 48 h 77"/>
                <a:gd name="T46" fmla="*/ 102 w 195"/>
                <a:gd name="T47" fmla="*/ 50 h 77"/>
                <a:gd name="T48" fmla="*/ 95 w 195"/>
                <a:gd name="T49" fmla="*/ 52 h 77"/>
                <a:gd name="T50" fmla="*/ 90 w 195"/>
                <a:gd name="T51" fmla="*/ 50 h 77"/>
                <a:gd name="T52" fmla="*/ 87 w 195"/>
                <a:gd name="T53" fmla="*/ 54 h 77"/>
                <a:gd name="T54" fmla="*/ 77 w 195"/>
                <a:gd name="T55" fmla="*/ 53 h 77"/>
                <a:gd name="T56" fmla="*/ 69 w 195"/>
                <a:gd name="T57" fmla="*/ 56 h 77"/>
                <a:gd name="T58" fmla="*/ 57 w 195"/>
                <a:gd name="T59" fmla="*/ 56 h 77"/>
                <a:gd name="T60" fmla="*/ 45 w 195"/>
                <a:gd name="T61" fmla="*/ 61 h 77"/>
                <a:gd name="T62" fmla="*/ 38 w 195"/>
                <a:gd name="T63" fmla="*/ 63 h 77"/>
                <a:gd name="T64" fmla="*/ 34 w 195"/>
                <a:gd name="T65" fmla="*/ 62 h 77"/>
                <a:gd name="T66" fmla="*/ 23 w 195"/>
                <a:gd name="T67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77">
                  <a:moveTo>
                    <a:pt x="23" y="62"/>
                  </a:moveTo>
                  <a:cubicBezTo>
                    <a:pt x="22" y="62"/>
                    <a:pt x="19" y="65"/>
                    <a:pt x="15" y="67"/>
                  </a:cubicBezTo>
                  <a:cubicBezTo>
                    <a:pt x="11" y="68"/>
                    <a:pt x="6" y="71"/>
                    <a:pt x="4" y="77"/>
                  </a:cubicBezTo>
                  <a:cubicBezTo>
                    <a:pt x="3" y="73"/>
                    <a:pt x="0" y="50"/>
                    <a:pt x="0" y="47"/>
                  </a:cubicBezTo>
                  <a:cubicBezTo>
                    <a:pt x="0" y="42"/>
                    <a:pt x="7" y="37"/>
                    <a:pt x="18" y="34"/>
                  </a:cubicBezTo>
                  <a:cubicBezTo>
                    <a:pt x="20" y="33"/>
                    <a:pt x="27" y="36"/>
                    <a:pt x="28" y="36"/>
                  </a:cubicBezTo>
                  <a:cubicBezTo>
                    <a:pt x="33" y="34"/>
                    <a:pt x="49" y="26"/>
                    <a:pt x="50" y="26"/>
                  </a:cubicBezTo>
                  <a:cubicBezTo>
                    <a:pt x="52" y="24"/>
                    <a:pt x="65" y="25"/>
                    <a:pt x="75" y="25"/>
                  </a:cubicBezTo>
                  <a:cubicBezTo>
                    <a:pt x="76" y="25"/>
                    <a:pt x="79" y="24"/>
                    <a:pt x="80" y="24"/>
                  </a:cubicBezTo>
                  <a:cubicBezTo>
                    <a:pt x="83" y="22"/>
                    <a:pt x="87" y="23"/>
                    <a:pt x="87" y="23"/>
                  </a:cubicBezTo>
                  <a:cubicBezTo>
                    <a:pt x="87" y="23"/>
                    <a:pt x="94" y="21"/>
                    <a:pt x="101" y="25"/>
                  </a:cubicBezTo>
                  <a:cubicBezTo>
                    <a:pt x="102" y="25"/>
                    <a:pt x="105" y="19"/>
                    <a:pt x="106" y="17"/>
                  </a:cubicBezTo>
                  <a:cubicBezTo>
                    <a:pt x="116" y="17"/>
                    <a:pt x="125" y="17"/>
                    <a:pt x="128" y="16"/>
                  </a:cubicBezTo>
                  <a:cubicBezTo>
                    <a:pt x="131" y="15"/>
                    <a:pt x="139" y="11"/>
                    <a:pt x="158" y="8"/>
                  </a:cubicBezTo>
                  <a:cubicBezTo>
                    <a:pt x="176" y="5"/>
                    <a:pt x="184" y="0"/>
                    <a:pt x="189" y="8"/>
                  </a:cubicBezTo>
                  <a:cubicBezTo>
                    <a:pt x="192" y="11"/>
                    <a:pt x="193" y="38"/>
                    <a:pt x="195" y="42"/>
                  </a:cubicBezTo>
                  <a:cubicBezTo>
                    <a:pt x="189" y="40"/>
                    <a:pt x="187" y="36"/>
                    <a:pt x="181" y="35"/>
                  </a:cubicBezTo>
                  <a:cubicBezTo>
                    <a:pt x="181" y="34"/>
                    <a:pt x="179" y="36"/>
                    <a:pt x="177" y="37"/>
                  </a:cubicBezTo>
                  <a:cubicBezTo>
                    <a:pt x="175" y="37"/>
                    <a:pt x="175" y="36"/>
                    <a:pt x="173" y="36"/>
                  </a:cubicBezTo>
                  <a:cubicBezTo>
                    <a:pt x="171" y="36"/>
                    <a:pt x="168" y="37"/>
                    <a:pt x="165" y="37"/>
                  </a:cubicBezTo>
                  <a:cubicBezTo>
                    <a:pt x="163" y="37"/>
                    <a:pt x="161" y="36"/>
                    <a:pt x="157" y="36"/>
                  </a:cubicBezTo>
                  <a:cubicBezTo>
                    <a:pt x="149" y="38"/>
                    <a:pt x="129" y="46"/>
                    <a:pt x="124" y="47"/>
                  </a:cubicBezTo>
                  <a:cubicBezTo>
                    <a:pt x="119" y="48"/>
                    <a:pt x="117" y="48"/>
                    <a:pt x="110" y="48"/>
                  </a:cubicBezTo>
                  <a:cubicBezTo>
                    <a:pt x="106" y="49"/>
                    <a:pt x="105" y="50"/>
                    <a:pt x="102" y="50"/>
                  </a:cubicBezTo>
                  <a:cubicBezTo>
                    <a:pt x="98" y="51"/>
                    <a:pt x="97" y="52"/>
                    <a:pt x="95" y="52"/>
                  </a:cubicBezTo>
                  <a:cubicBezTo>
                    <a:pt x="93" y="51"/>
                    <a:pt x="93" y="51"/>
                    <a:pt x="90" y="50"/>
                  </a:cubicBezTo>
                  <a:cubicBezTo>
                    <a:pt x="90" y="51"/>
                    <a:pt x="88" y="54"/>
                    <a:pt x="87" y="54"/>
                  </a:cubicBezTo>
                  <a:cubicBezTo>
                    <a:pt x="83" y="54"/>
                    <a:pt x="80" y="52"/>
                    <a:pt x="77" y="53"/>
                  </a:cubicBezTo>
                  <a:cubicBezTo>
                    <a:pt x="75" y="53"/>
                    <a:pt x="71" y="55"/>
                    <a:pt x="69" y="56"/>
                  </a:cubicBezTo>
                  <a:cubicBezTo>
                    <a:pt x="65" y="56"/>
                    <a:pt x="60" y="56"/>
                    <a:pt x="57" y="56"/>
                  </a:cubicBezTo>
                  <a:cubicBezTo>
                    <a:pt x="53" y="57"/>
                    <a:pt x="49" y="59"/>
                    <a:pt x="45" y="61"/>
                  </a:cubicBezTo>
                  <a:cubicBezTo>
                    <a:pt x="42" y="62"/>
                    <a:pt x="41" y="62"/>
                    <a:pt x="38" y="63"/>
                  </a:cubicBezTo>
                  <a:cubicBezTo>
                    <a:pt x="37" y="63"/>
                    <a:pt x="36" y="62"/>
                    <a:pt x="34" y="62"/>
                  </a:cubicBezTo>
                  <a:cubicBezTo>
                    <a:pt x="29" y="62"/>
                    <a:pt x="25" y="62"/>
                    <a:pt x="23" y="62"/>
                  </a:cubicBezTo>
                  <a:close/>
                </a:path>
              </a:pathLst>
            </a:custGeom>
            <a:gradFill>
              <a:gsLst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  <a:gs pos="47000">
                  <a:schemeClr val="accent4"/>
                </a:gs>
              </a:gsLst>
              <a:lin ang="21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65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E3F82"/>
            </a:gs>
            <a:gs pos="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24093" y="661673"/>
            <a:ext cx="1036864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15875">
                  <a:noFill/>
                  <a:round/>
                </a:ln>
                <a:solidFill>
                  <a:schemeClr val="accent4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What is CoachMaster™ Software?</a:t>
            </a:r>
          </a:p>
          <a:p>
            <a:endParaRPr lang="en-US" sz="4800" dirty="0">
              <a:ln w="15875">
                <a:noFill/>
                <a:round/>
              </a:ln>
              <a:solidFill>
                <a:schemeClr val="accent4"/>
              </a:solidFill>
              <a:effectLst>
                <a:outerShdw blurRad="88900" dist="200025" dir="13440000" sy="30000" kx="-1800000" algn="bl" rotWithShape="0">
                  <a:prstClr val="black">
                    <a:alpha val="32000"/>
                  </a:prstClr>
                </a:out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4093" y="1888433"/>
            <a:ext cx="10395569" cy="307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A program which provides ‘templates’ for coaching conversations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8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A means of recording sessions and agreements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8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Operates like the GPS in a car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8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Can be used both for training and actual sessions</a:t>
            </a:r>
            <a:endParaRPr lang="en-GB" altLang="en-US" sz="28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 algn="just">
              <a:lnSpc>
                <a:spcPct val="80000"/>
              </a:lnSpc>
            </a:pPr>
            <a:endParaRPr lang="en-GB" altLang="en-US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 algn="just">
              <a:lnSpc>
                <a:spcPct val="80000"/>
              </a:lnSpc>
            </a:pPr>
            <a:endParaRPr lang="en-GB" altLang="en-US" sz="2800" b="1" dirty="0" smtClean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E3F82"/>
            </a:gs>
            <a:gs pos="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allout Text" hidden="1"/>
          <p:cNvSpPr/>
          <p:nvPr/>
        </p:nvSpPr>
        <p:spPr>
          <a:xfrm>
            <a:off x="6982540" y="3711760"/>
            <a:ext cx="3134674" cy="2907565"/>
          </a:xfrm>
          <a:prstGeom prst="wedgeRectCallout">
            <a:avLst>
              <a:gd name="adj1" fmla="val -70710"/>
              <a:gd name="adj2" fmla="val -42892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Change 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</a:t>
            </a:r>
            <a:r>
              <a:rPr lang="en-US" sz="2400" b="1" dirty="0">
                <a:solidFill>
                  <a:schemeClr val="tx2"/>
                </a:solidFill>
              </a:rPr>
              <a:t> Color 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any of the icons by right-clicking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on any of them </a:t>
            </a:r>
            <a:r>
              <a:rPr lang="en-US" sz="1400" b="1" dirty="0">
                <a:solidFill>
                  <a:schemeClr val="bg1"/>
                </a:solidFill>
              </a:rPr>
              <a:t>(be sure you have the image or section of the image you want, sometimes </a:t>
            </a:r>
            <a:r>
              <a:rPr lang="en-US" sz="1400" b="1" dirty="0" err="1">
                <a:solidFill>
                  <a:schemeClr val="bg1"/>
                </a:solidFill>
              </a:rPr>
              <a:t>Powerpoint</a:t>
            </a:r>
            <a:r>
              <a:rPr lang="en-US" sz="1400" b="1" dirty="0">
                <a:solidFill>
                  <a:schemeClr val="bg1"/>
                </a:solidFill>
              </a:rPr>
              <a:t> can be a little tricky at selecting things)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then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choosing fill and picking your color. </a:t>
            </a:r>
            <a:r>
              <a:rPr lang="en-US" sz="1400" dirty="0">
                <a:solidFill>
                  <a:schemeClr val="tx1"/>
                </a:solidFill>
              </a:rPr>
              <a:t>NOTE: As you can see some of the graphics have multiple pieces to color. Be sure to double click a few times on the individual parts to select them in order to color correctly.</a:t>
            </a:r>
          </a:p>
        </p:txBody>
      </p:sp>
      <p:sp>
        <p:nvSpPr>
          <p:cNvPr id="86" name="Slide Number Placeholder 5"/>
          <p:cNvSpPr txBox="1">
            <a:spLocks/>
          </p:cNvSpPr>
          <p:nvPr/>
        </p:nvSpPr>
        <p:spPr bwMode="auto">
          <a:xfrm>
            <a:off x="9875838" y="6745796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360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95" name="Rectangle 22"/>
          <p:cNvSpPr>
            <a:spLocks noChangeArrowheads="1"/>
          </p:cNvSpPr>
          <p:nvPr/>
        </p:nvSpPr>
        <p:spPr bwMode="auto">
          <a:xfrm>
            <a:off x="2573339" y="1439423"/>
            <a:ext cx="1847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6" name="Rectangle 24"/>
          <p:cNvSpPr>
            <a:spLocks noChangeArrowheads="1"/>
          </p:cNvSpPr>
          <p:nvPr/>
        </p:nvSpPr>
        <p:spPr bwMode="auto">
          <a:xfrm>
            <a:off x="2573338" y="1360246"/>
            <a:ext cx="224742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endParaRPr lang="en-GB" altLang="en-US" sz="800"/>
          </a:p>
          <a:p>
            <a:r>
              <a:rPr lang="en-GB" altLang="en-US"/>
              <a:t/>
            </a:r>
            <a:br>
              <a:rPr lang="en-GB" altLang="en-US"/>
            </a:br>
            <a:endParaRPr lang="en-GB" altLang="en-US"/>
          </a:p>
          <a:p>
            <a:r>
              <a:rPr lang="en-GB" altLang="en-US" sz="140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altLang="en-US" sz="800"/>
          </a:p>
          <a:p>
            <a:endParaRPr lang="en-GB" altLang="en-US"/>
          </a:p>
        </p:txBody>
      </p:sp>
      <p:sp>
        <p:nvSpPr>
          <p:cNvPr id="97" name="Rectangle 30"/>
          <p:cNvSpPr>
            <a:spLocks noChangeArrowheads="1"/>
          </p:cNvSpPr>
          <p:nvPr/>
        </p:nvSpPr>
        <p:spPr bwMode="auto">
          <a:xfrm>
            <a:off x="2573338" y="175723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 </a:t>
            </a:r>
            <a:endParaRPr lang="en-US" altLang="en-US"/>
          </a:p>
        </p:txBody>
      </p:sp>
      <p:sp>
        <p:nvSpPr>
          <p:cNvPr id="102" name="AutoShape 13"/>
          <p:cNvSpPr>
            <a:spLocks noChangeArrowheads="1"/>
          </p:cNvSpPr>
          <p:nvPr/>
        </p:nvSpPr>
        <p:spPr bwMode="auto">
          <a:xfrm>
            <a:off x="7023100" y="1745734"/>
            <a:ext cx="2852738" cy="4794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dirty="0">
                <a:solidFill>
                  <a:srgbClr val="3E3F82"/>
                </a:solidFill>
                <a:latin typeface="Calibri Light" panose="020F0302020204030204" pitchFamily="34" charset="0"/>
              </a:rPr>
              <a:t>Extensive information on good  coaching</a:t>
            </a:r>
          </a:p>
          <a:p>
            <a:r>
              <a:rPr lang="en-GB" altLang="en-US" sz="1200" dirty="0">
                <a:solidFill>
                  <a:srgbClr val="3E3F82"/>
                </a:solidFill>
                <a:latin typeface="Calibri Light" panose="020F0302020204030204" pitchFamily="34" charset="0"/>
              </a:rPr>
              <a:t>practise built into every stage</a:t>
            </a:r>
            <a:endParaRPr lang="en-GB" altLang="en-US" dirty="0">
              <a:solidFill>
                <a:srgbClr val="3E3F82"/>
              </a:solidFill>
            </a:endParaRPr>
          </a:p>
        </p:txBody>
      </p:sp>
      <p:sp>
        <p:nvSpPr>
          <p:cNvPr id="105" name="AutoShape 20"/>
          <p:cNvSpPr>
            <a:spLocks noChangeArrowheads="1"/>
          </p:cNvSpPr>
          <p:nvPr/>
        </p:nvSpPr>
        <p:spPr bwMode="auto">
          <a:xfrm rot="5400000">
            <a:off x="2352676" y="2448183"/>
            <a:ext cx="304800" cy="244475"/>
          </a:xfrm>
          <a:prstGeom prst="rightArrow">
            <a:avLst>
              <a:gd name="adj1" fmla="val 50000"/>
              <a:gd name="adj2" fmla="val 5357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358" y="2325706"/>
            <a:ext cx="8055541" cy="4045941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1205820" y="-140754"/>
            <a:ext cx="966061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5875">
                  <a:noFill/>
                  <a:rou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CoachMaster™ software  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bg1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Coaches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 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View</a:t>
            </a:r>
            <a:endParaRPr lang="en-US" sz="4800" dirty="0">
              <a:ln w="15875">
                <a:noFill/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blurRad="88900" dist="200025" dir="13440000" sy="30000" kx="-1800000" algn="bl" rotWithShape="0">
                  <a:prstClr val="black">
                    <a:alpha val="32000"/>
                  </a:prstClr>
                </a:out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3601640" y="1428906"/>
            <a:ext cx="3031332" cy="73895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dirty="0" smtClean="0">
                <a:solidFill>
                  <a:srgbClr val="3E3F82"/>
                </a:solidFill>
                <a:latin typeface="Calibri Light" panose="020F0302020204030204" pitchFamily="34" charset="0"/>
              </a:rPr>
              <a:t>A library of consistent </a:t>
            </a:r>
            <a:r>
              <a:rPr lang="en-GB" altLang="en-US" sz="1200" dirty="0">
                <a:solidFill>
                  <a:srgbClr val="3E3F82"/>
                </a:solidFill>
                <a:latin typeface="Calibri Light" panose="020F0302020204030204" pitchFamily="34" charset="0"/>
              </a:rPr>
              <a:t>and professional coaching processes </a:t>
            </a:r>
            <a:r>
              <a:rPr lang="en-GB" altLang="en-US" sz="1200" dirty="0" smtClean="0">
                <a:solidFill>
                  <a:srgbClr val="3E3F82"/>
                </a:solidFill>
                <a:latin typeface="Calibri Light" panose="020F0302020204030204" pitchFamily="34" charset="0"/>
              </a:rPr>
              <a:t>is available.  </a:t>
            </a:r>
            <a:r>
              <a:rPr lang="en-GB" altLang="en-US" sz="1200" dirty="0">
                <a:solidFill>
                  <a:srgbClr val="3E3F82"/>
                </a:solidFill>
                <a:latin typeface="Calibri Light" panose="020F0302020204030204" pitchFamily="34" charset="0"/>
              </a:rPr>
              <a:t>Each designed for a specific client issue.</a:t>
            </a:r>
            <a:endParaRPr lang="en-GB" altLang="en-US" sz="1200" dirty="0">
              <a:solidFill>
                <a:srgbClr val="3E3F82"/>
              </a:solidFill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5764593" y="5313500"/>
            <a:ext cx="356235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200" dirty="0">
                <a:solidFill>
                  <a:srgbClr val="3E3F82"/>
                </a:solidFill>
                <a:latin typeface="Calibri Light" panose="020F0302020204030204" pitchFamily="34" charset="0"/>
              </a:rPr>
              <a:t>Summary Tabs for each stage which are shared with the client(s)</a:t>
            </a:r>
            <a:endParaRPr lang="en-GB" altLang="en-US" dirty="0">
              <a:solidFill>
                <a:srgbClr val="3E3F82"/>
              </a:solidFill>
            </a:endParaRP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934161" y="1491289"/>
            <a:ext cx="2573524" cy="62663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dirty="0">
                <a:solidFill>
                  <a:srgbClr val="3E3F82"/>
                </a:solidFill>
                <a:latin typeface="Calibri Light" panose="020F0302020204030204" pitchFamily="34" charset="0"/>
              </a:rPr>
              <a:t>Preserves a full record of coaching sessions for training and supervision.</a:t>
            </a:r>
            <a:endParaRPr lang="en-GB" altLang="en-US" sz="1200" dirty="0">
              <a:solidFill>
                <a:srgbClr val="3E3F82"/>
              </a:solidFill>
            </a:endParaRPr>
          </a:p>
          <a:p>
            <a:endParaRPr lang="en-GB" altLang="en-US" dirty="0">
              <a:solidFill>
                <a:srgbClr val="3E3F82"/>
              </a:solidFill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 rot="5400000">
            <a:off x="2960157" y="2306098"/>
            <a:ext cx="841356" cy="441609"/>
          </a:xfrm>
          <a:prstGeom prst="rightArrow">
            <a:avLst>
              <a:gd name="adj1" fmla="val 50000"/>
              <a:gd name="adj2" fmla="val 4139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1712558" y="5313500"/>
            <a:ext cx="2458753" cy="87609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dirty="0">
                <a:solidFill>
                  <a:srgbClr val="3E3F82"/>
                </a:solidFill>
                <a:latin typeface="Calibri Light" panose="020F0302020204030204" pitchFamily="34" charset="0"/>
              </a:rPr>
              <a:t>Accountability built in.  Action points are automatically </a:t>
            </a:r>
            <a:r>
              <a:rPr lang="en-GB" altLang="en-US" sz="1200" dirty="0" smtClean="0">
                <a:solidFill>
                  <a:srgbClr val="3E3F82"/>
                </a:solidFill>
                <a:latin typeface="Calibri Light" panose="020F0302020204030204" pitchFamily="34" charset="0"/>
              </a:rPr>
              <a:t>emailed </a:t>
            </a:r>
            <a:r>
              <a:rPr lang="en-GB" altLang="en-US" sz="1200" dirty="0">
                <a:solidFill>
                  <a:srgbClr val="3E3F82"/>
                </a:solidFill>
                <a:latin typeface="Calibri Light" panose="020F0302020204030204" pitchFamily="34" charset="0"/>
              </a:rPr>
              <a:t>to coach and client(s).</a:t>
            </a:r>
            <a:endParaRPr lang="en-GB" altLang="en-US" sz="800" dirty="0">
              <a:solidFill>
                <a:srgbClr val="3E3F82"/>
              </a:solidFill>
            </a:endParaRPr>
          </a:p>
          <a:p>
            <a:endParaRPr lang="en-GB" altLang="en-US" dirty="0">
              <a:solidFill>
                <a:srgbClr val="3E3F82"/>
              </a:solidFill>
            </a:endParaRP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 rot="-1669098">
            <a:off x="3619792" y="5078069"/>
            <a:ext cx="584892" cy="222638"/>
          </a:xfrm>
          <a:prstGeom prst="rightArrow">
            <a:avLst>
              <a:gd name="adj1" fmla="val 50000"/>
              <a:gd name="adj2" fmla="val 4302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2220923" y="4214708"/>
            <a:ext cx="256836" cy="21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2220923" y="4214708"/>
            <a:ext cx="256836" cy="21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" name="AutoShape 20"/>
          <p:cNvSpPr>
            <a:spLocks noChangeArrowheads="1"/>
          </p:cNvSpPr>
          <p:nvPr/>
        </p:nvSpPr>
        <p:spPr bwMode="auto">
          <a:xfrm rot="5400000">
            <a:off x="4749886" y="2313081"/>
            <a:ext cx="522287" cy="244475"/>
          </a:xfrm>
          <a:prstGeom prst="rightArrow">
            <a:avLst>
              <a:gd name="adj1" fmla="val 50000"/>
              <a:gd name="adj2" fmla="val 53409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" name="AutoShape 20"/>
          <p:cNvSpPr>
            <a:spLocks noChangeArrowheads="1"/>
          </p:cNvSpPr>
          <p:nvPr/>
        </p:nvSpPr>
        <p:spPr bwMode="auto">
          <a:xfrm rot="5400000">
            <a:off x="7011363" y="2339440"/>
            <a:ext cx="522288" cy="244475"/>
          </a:xfrm>
          <a:prstGeom prst="rightArrow">
            <a:avLst>
              <a:gd name="adj1" fmla="val 50000"/>
              <a:gd name="adj2" fmla="val 53409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0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E3F82"/>
            </a:gs>
            <a:gs pos="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allout Text" hidden="1"/>
          <p:cNvSpPr/>
          <p:nvPr/>
        </p:nvSpPr>
        <p:spPr>
          <a:xfrm>
            <a:off x="6982540" y="3711760"/>
            <a:ext cx="3134674" cy="2907565"/>
          </a:xfrm>
          <a:prstGeom prst="wedgeRectCallout">
            <a:avLst>
              <a:gd name="adj1" fmla="val -70710"/>
              <a:gd name="adj2" fmla="val -42892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Change 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</a:t>
            </a:r>
            <a:r>
              <a:rPr lang="en-US" sz="2400" b="1" dirty="0">
                <a:solidFill>
                  <a:schemeClr val="tx2"/>
                </a:solidFill>
              </a:rPr>
              <a:t> Color 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any of the icons by right-clicking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on any of them </a:t>
            </a:r>
            <a:r>
              <a:rPr lang="en-US" sz="1400" b="1" dirty="0">
                <a:solidFill>
                  <a:schemeClr val="bg1"/>
                </a:solidFill>
              </a:rPr>
              <a:t>(be sure you have the image or section of the image you want, sometimes </a:t>
            </a:r>
            <a:r>
              <a:rPr lang="en-US" sz="1400" b="1" dirty="0" err="1">
                <a:solidFill>
                  <a:schemeClr val="bg1"/>
                </a:solidFill>
              </a:rPr>
              <a:t>Powerpoint</a:t>
            </a:r>
            <a:r>
              <a:rPr lang="en-US" sz="1400" b="1" dirty="0">
                <a:solidFill>
                  <a:schemeClr val="bg1"/>
                </a:solidFill>
              </a:rPr>
              <a:t> can be a little tricky at selecting things)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then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choosing fill and picking your color. </a:t>
            </a:r>
            <a:r>
              <a:rPr lang="en-US" sz="1400" dirty="0">
                <a:solidFill>
                  <a:schemeClr val="tx1"/>
                </a:solidFill>
              </a:rPr>
              <a:t>NOTE: As you can see some of the graphics have multiple pieces to color. Be sure to double click a few times on the individual parts to select them in order to color correctly.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75209" y="-64651"/>
            <a:ext cx="75539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n w="15875">
                  <a:noFill/>
                  <a:rou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CoachMaster™ software  </a:t>
            </a:r>
            <a:endParaRPr lang="en-US" sz="4800" dirty="0" smtClean="0">
              <a:ln w="15875">
                <a:noFill/>
                <a:round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88900" dist="200025" dir="13440000" sy="30000" kx="-1800000" algn="bl" rotWithShape="0">
                  <a:prstClr val="black">
                    <a:alpha val="32000"/>
                  </a:prstClr>
                </a:out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  <a:p>
            <a:pPr algn="ctr"/>
            <a:r>
              <a:rPr lang="en-US" sz="4800" dirty="0" smtClean="0">
                <a:ln w="15875">
                  <a:noFill/>
                  <a:round/>
                </a:ln>
                <a:solidFill>
                  <a:schemeClr val="bg1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Client’s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 </a:t>
            </a:r>
            <a:r>
              <a:rPr lang="en-US" sz="4800" dirty="0">
                <a:ln w="15875">
                  <a:noFill/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24" y="1505009"/>
            <a:ext cx="10076899" cy="4993861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632857" y="4855221"/>
            <a:ext cx="1851025" cy="7048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dirty="0" smtClean="0">
                <a:solidFill>
                  <a:srgbClr val="3E3F82"/>
                </a:solidFill>
                <a:latin typeface="Calibri Light" panose="020F0302020204030204" pitchFamily="34" charset="0"/>
              </a:rPr>
              <a:t>Full </a:t>
            </a:r>
            <a:r>
              <a:rPr lang="en-GB" altLang="en-US" sz="1200" dirty="0">
                <a:solidFill>
                  <a:srgbClr val="3E3F82"/>
                </a:solidFill>
                <a:latin typeface="Calibri Light" panose="020F0302020204030204" pitchFamily="34" charset="0"/>
              </a:rPr>
              <a:t>record of coaching </a:t>
            </a:r>
            <a:r>
              <a:rPr lang="en-GB" altLang="en-US" sz="1200" dirty="0" smtClean="0">
                <a:solidFill>
                  <a:srgbClr val="3E3F82"/>
                </a:solidFill>
                <a:latin typeface="Calibri Light" panose="020F0302020204030204" pitchFamily="34" charset="0"/>
              </a:rPr>
              <a:t>sessions kept </a:t>
            </a:r>
            <a:r>
              <a:rPr lang="en-GB" altLang="en-US" sz="1200" dirty="0">
                <a:solidFill>
                  <a:srgbClr val="3E3F82"/>
                </a:solidFill>
                <a:latin typeface="Calibri Light" panose="020F0302020204030204" pitchFamily="34" charset="0"/>
              </a:rPr>
              <a:t>for training and supervision.</a:t>
            </a:r>
            <a:endParaRPr lang="en-GB" altLang="en-US" sz="1200" dirty="0">
              <a:solidFill>
                <a:srgbClr val="3E3F82"/>
              </a:solidFill>
            </a:endParaRPr>
          </a:p>
          <a:p>
            <a:endParaRPr lang="en-GB" altLang="en-US" dirty="0">
              <a:solidFill>
                <a:srgbClr val="3E3F82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-5400000">
            <a:off x="1950565" y="4544740"/>
            <a:ext cx="404813" cy="244475"/>
          </a:xfrm>
          <a:prstGeom prst="rightArrow">
            <a:avLst>
              <a:gd name="adj1" fmla="val 50000"/>
              <a:gd name="adj2" fmla="val 4139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7917814" y="1994248"/>
            <a:ext cx="3438609" cy="33099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200" dirty="0" smtClean="0">
                <a:solidFill>
                  <a:srgbClr val="3E3F82"/>
                </a:solidFill>
                <a:latin typeface="Calibri Light" panose="020F0302020204030204" pitchFamily="34" charset="0"/>
              </a:rPr>
              <a:t>Summary </a:t>
            </a:r>
            <a:r>
              <a:rPr lang="en-GB" altLang="en-US" sz="1200" dirty="0">
                <a:solidFill>
                  <a:srgbClr val="3E3F82"/>
                </a:solidFill>
                <a:latin typeface="Calibri Light" panose="020F0302020204030204" pitchFamily="34" charset="0"/>
              </a:rPr>
              <a:t>for each stage </a:t>
            </a:r>
            <a:r>
              <a:rPr lang="en-GB" altLang="en-US" sz="1200" dirty="0" smtClean="0">
                <a:solidFill>
                  <a:srgbClr val="3E3F82"/>
                </a:solidFill>
                <a:latin typeface="Calibri Light" panose="020F0302020204030204" pitchFamily="34" charset="0"/>
              </a:rPr>
              <a:t>recorded on the system</a:t>
            </a:r>
            <a:endParaRPr lang="en-GB" altLang="en-US" dirty="0">
              <a:solidFill>
                <a:srgbClr val="3E3F82"/>
              </a:solidFill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 rot="10800000">
            <a:off x="7425807" y="1999226"/>
            <a:ext cx="522287" cy="244475"/>
          </a:xfrm>
          <a:prstGeom prst="rightArrow">
            <a:avLst>
              <a:gd name="adj1" fmla="val 50000"/>
              <a:gd name="adj2" fmla="val 53409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6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E3F82"/>
            </a:gs>
            <a:gs pos="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/>
          <p:cNvSpPr/>
          <p:nvPr/>
        </p:nvSpPr>
        <p:spPr>
          <a:xfrm>
            <a:off x="-9525" y="-8731"/>
            <a:ext cx="12211050" cy="1247776"/>
          </a:xfrm>
          <a:custGeom>
            <a:avLst/>
            <a:gdLst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0 w 9129713"/>
              <a:gd name="connsiteY3" fmla="*/ 1352551 h 1352551"/>
              <a:gd name="connsiteX4" fmla="*/ 0 w 9129713"/>
              <a:gd name="connsiteY4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485845 w 9129713"/>
              <a:gd name="connsiteY3" fmla="*/ 1221305 h 1352551"/>
              <a:gd name="connsiteX4" fmla="*/ 0 w 9129713"/>
              <a:gd name="connsiteY4" fmla="*/ 1352551 h 1352551"/>
              <a:gd name="connsiteX5" fmla="*/ 0 w 9129713"/>
              <a:gd name="connsiteY5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475905 w 9129713"/>
              <a:gd name="connsiteY3" fmla="*/ 1141792 h 1352551"/>
              <a:gd name="connsiteX4" fmla="*/ 0 w 9129713"/>
              <a:gd name="connsiteY4" fmla="*/ 1352551 h 1352551"/>
              <a:gd name="connsiteX5" fmla="*/ 0 w 9129713"/>
              <a:gd name="connsiteY5" fmla="*/ 0 h 1352551"/>
              <a:gd name="connsiteX0" fmla="*/ 0 w 9129713"/>
              <a:gd name="connsiteY0" fmla="*/ 0 h 1404675"/>
              <a:gd name="connsiteX1" fmla="*/ 9129713 w 9129713"/>
              <a:gd name="connsiteY1" fmla="*/ 0 h 1404675"/>
              <a:gd name="connsiteX2" fmla="*/ 9129713 w 9129713"/>
              <a:gd name="connsiteY2" fmla="*/ 1352551 h 1404675"/>
              <a:gd name="connsiteX3" fmla="*/ 1708358 w 9129713"/>
              <a:gd name="connsiteY3" fmla="*/ 1111974 h 1404675"/>
              <a:gd name="connsiteX4" fmla="*/ 475905 w 9129713"/>
              <a:gd name="connsiteY4" fmla="*/ 1141792 h 1404675"/>
              <a:gd name="connsiteX5" fmla="*/ 0 w 9129713"/>
              <a:gd name="connsiteY5" fmla="*/ 1352551 h 1404675"/>
              <a:gd name="connsiteX6" fmla="*/ 0 w 9129713"/>
              <a:gd name="connsiteY6" fmla="*/ 0 h 1404675"/>
              <a:gd name="connsiteX0" fmla="*/ 0 w 9129713"/>
              <a:gd name="connsiteY0" fmla="*/ 0 h 1423620"/>
              <a:gd name="connsiteX1" fmla="*/ 9129713 w 9129713"/>
              <a:gd name="connsiteY1" fmla="*/ 0 h 1423620"/>
              <a:gd name="connsiteX2" fmla="*/ 9129713 w 9129713"/>
              <a:gd name="connsiteY2" fmla="*/ 1352551 h 1423620"/>
              <a:gd name="connsiteX3" fmla="*/ 2503488 w 9129713"/>
              <a:gd name="connsiteY3" fmla="*/ 1251122 h 1423620"/>
              <a:gd name="connsiteX4" fmla="*/ 1708358 w 9129713"/>
              <a:gd name="connsiteY4" fmla="*/ 1111974 h 1423620"/>
              <a:gd name="connsiteX5" fmla="*/ 475905 w 9129713"/>
              <a:gd name="connsiteY5" fmla="*/ 1141792 h 1423620"/>
              <a:gd name="connsiteX6" fmla="*/ 0 w 9129713"/>
              <a:gd name="connsiteY6" fmla="*/ 1352551 h 1423620"/>
              <a:gd name="connsiteX7" fmla="*/ 0 w 9129713"/>
              <a:gd name="connsiteY7" fmla="*/ 0 h 1423620"/>
              <a:gd name="connsiteX0" fmla="*/ 0 w 9129713"/>
              <a:gd name="connsiteY0" fmla="*/ 0 h 1449559"/>
              <a:gd name="connsiteX1" fmla="*/ 9129713 w 9129713"/>
              <a:gd name="connsiteY1" fmla="*/ 0 h 1449559"/>
              <a:gd name="connsiteX2" fmla="*/ 9129713 w 9129713"/>
              <a:gd name="connsiteY2" fmla="*/ 1352551 h 1449559"/>
              <a:gd name="connsiteX3" fmla="*/ 3716062 w 9129713"/>
              <a:gd name="connsiteY3" fmla="*/ 1340573 h 1449559"/>
              <a:gd name="connsiteX4" fmla="*/ 2503488 w 9129713"/>
              <a:gd name="connsiteY4" fmla="*/ 1251122 h 1449559"/>
              <a:gd name="connsiteX5" fmla="*/ 1708358 w 9129713"/>
              <a:gd name="connsiteY5" fmla="*/ 1111974 h 1449559"/>
              <a:gd name="connsiteX6" fmla="*/ 475905 w 9129713"/>
              <a:gd name="connsiteY6" fmla="*/ 1141792 h 1449559"/>
              <a:gd name="connsiteX7" fmla="*/ 0 w 9129713"/>
              <a:gd name="connsiteY7" fmla="*/ 1352551 h 1449559"/>
              <a:gd name="connsiteX8" fmla="*/ 0 w 9129713"/>
              <a:gd name="connsiteY8" fmla="*/ 0 h 1449559"/>
              <a:gd name="connsiteX0" fmla="*/ 0 w 9129713"/>
              <a:gd name="connsiteY0" fmla="*/ 0 h 1430241"/>
              <a:gd name="connsiteX1" fmla="*/ 9129713 w 9129713"/>
              <a:gd name="connsiteY1" fmla="*/ 0 h 1430241"/>
              <a:gd name="connsiteX2" fmla="*/ 9129713 w 9129713"/>
              <a:gd name="connsiteY2" fmla="*/ 1352551 h 1430241"/>
              <a:gd name="connsiteX3" fmla="*/ 5018088 w 9129713"/>
              <a:gd name="connsiteY3" fmla="*/ 1231243 h 1430241"/>
              <a:gd name="connsiteX4" fmla="*/ 3716062 w 9129713"/>
              <a:gd name="connsiteY4" fmla="*/ 1340573 h 1430241"/>
              <a:gd name="connsiteX5" fmla="*/ 2503488 w 9129713"/>
              <a:gd name="connsiteY5" fmla="*/ 1251122 h 1430241"/>
              <a:gd name="connsiteX6" fmla="*/ 1708358 w 9129713"/>
              <a:gd name="connsiteY6" fmla="*/ 1111974 h 1430241"/>
              <a:gd name="connsiteX7" fmla="*/ 475905 w 9129713"/>
              <a:gd name="connsiteY7" fmla="*/ 1141792 h 1430241"/>
              <a:gd name="connsiteX8" fmla="*/ 0 w 9129713"/>
              <a:gd name="connsiteY8" fmla="*/ 1352551 h 1430241"/>
              <a:gd name="connsiteX9" fmla="*/ 0 w 9129713"/>
              <a:gd name="connsiteY9" fmla="*/ 0 h 1430241"/>
              <a:gd name="connsiteX0" fmla="*/ 0 w 9129713"/>
              <a:gd name="connsiteY0" fmla="*/ 0 h 1449079"/>
              <a:gd name="connsiteX1" fmla="*/ 9129713 w 9129713"/>
              <a:gd name="connsiteY1" fmla="*/ 0 h 1449079"/>
              <a:gd name="connsiteX2" fmla="*/ 9129713 w 9129713"/>
              <a:gd name="connsiteY2" fmla="*/ 1352551 h 1449079"/>
              <a:gd name="connsiteX3" fmla="*/ 5018088 w 9129713"/>
              <a:gd name="connsiteY3" fmla="*/ 1330634 h 1449079"/>
              <a:gd name="connsiteX4" fmla="*/ 3716062 w 9129713"/>
              <a:gd name="connsiteY4" fmla="*/ 1340573 h 1449079"/>
              <a:gd name="connsiteX5" fmla="*/ 2503488 w 9129713"/>
              <a:gd name="connsiteY5" fmla="*/ 1251122 h 1449079"/>
              <a:gd name="connsiteX6" fmla="*/ 1708358 w 9129713"/>
              <a:gd name="connsiteY6" fmla="*/ 1111974 h 1449079"/>
              <a:gd name="connsiteX7" fmla="*/ 475905 w 9129713"/>
              <a:gd name="connsiteY7" fmla="*/ 1141792 h 1449079"/>
              <a:gd name="connsiteX8" fmla="*/ 0 w 9129713"/>
              <a:gd name="connsiteY8" fmla="*/ 1352551 h 1449079"/>
              <a:gd name="connsiteX9" fmla="*/ 0 w 9129713"/>
              <a:gd name="connsiteY9" fmla="*/ 0 h 1449079"/>
              <a:gd name="connsiteX0" fmla="*/ 0 w 9129713"/>
              <a:gd name="connsiteY0" fmla="*/ 0 h 1434952"/>
              <a:gd name="connsiteX1" fmla="*/ 9129713 w 9129713"/>
              <a:gd name="connsiteY1" fmla="*/ 0 h 1434952"/>
              <a:gd name="connsiteX2" fmla="*/ 9129713 w 9129713"/>
              <a:gd name="connsiteY2" fmla="*/ 1352551 h 1434952"/>
              <a:gd name="connsiteX3" fmla="*/ 5773462 w 9129713"/>
              <a:gd name="connsiteY3" fmla="*/ 1271000 h 1434952"/>
              <a:gd name="connsiteX4" fmla="*/ 5018088 w 9129713"/>
              <a:gd name="connsiteY4" fmla="*/ 1330634 h 1434952"/>
              <a:gd name="connsiteX5" fmla="*/ 3716062 w 9129713"/>
              <a:gd name="connsiteY5" fmla="*/ 1340573 h 1434952"/>
              <a:gd name="connsiteX6" fmla="*/ 2503488 w 9129713"/>
              <a:gd name="connsiteY6" fmla="*/ 1251122 h 1434952"/>
              <a:gd name="connsiteX7" fmla="*/ 1708358 w 9129713"/>
              <a:gd name="connsiteY7" fmla="*/ 1111974 h 1434952"/>
              <a:gd name="connsiteX8" fmla="*/ 475905 w 9129713"/>
              <a:gd name="connsiteY8" fmla="*/ 1141792 h 1434952"/>
              <a:gd name="connsiteX9" fmla="*/ 0 w 9129713"/>
              <a:gd name="connsiteY9" fmla="*/ 1352551 h 1434952"/>
              <a:gd name="connsiteX10" fmla="*/ 0 w 9129713"/>
              <a:gd name="connsiteY10" fmla="*/ 0 h 1434952"/>
              <a:gd name="connsiteX0" fmla="*/ 0 w 9129713"/>
              <a:gd name="connsiteY0" fmla="*/ 0 h 1442747"/>
              <a:gd name="connsiteX1" fmla="*/ 9129713 w 9129713"/>
              <a:gd name="connsiteY1" fmla="*/ 0 h 1442747"/>
              <a:gd name="connsiteX2" fmla="*/ 9129713 w 9129713"/>
              <a:gd name="connsiteY2" fmla="*/ 1352551 h 1442747"/>
              <a:gd name="connsiteX3" fmla="*/ 5803279 w 9129713"/>
              <a:gd name="connsiteY3" fmla="*/ 1310756 h 1442747"/>
              <a:gd name="connsiteX4" fmla="*/ 5018088 w 9129713"/>
              <a:gd name="connsiteY4" fmla="*/ 1330634 h 1442747"/>
              <a:gd name="connsiteX5" fmla="*/ 3716062 w 9129713"/>
              <a:gd name="connsiteY5" fmla="*/ 1340573 h 1442747"/>
              <a:gd name="connsiteX6" fmla="*/ 2503488 w 9129713"/>
              <a:gd name="connsiteY6" fmla="*/ 1251122 h 1442747"/>
              <a:gd name="connsiteX7" fmla="*/ 1708358 w 9129713"/>
              <a:gd name="connsiteY7" fmla="*/ 1111974 h 1442747"/>
              <a:gd name="connsiteX8" fmla="*/ 475905 w 9129713"/>
              <a:gd name="connsiteY8" fmla="*/ 1141792 h 1442747"/>
              <a:gd name="connsiteX9" fmla="*/ 0 w 9129713"/>
              <a:gd name="connsiteY9" fmla="*/ 1352551 h 1442747"/>
              <a:gd name="connsiteX10" fmla="*/ 0 w 9129713"/>
              <a:gd name="connsiteY10" fmla="*/ 0 h 1442747"/>
              <a:gd name="connsiteX0" fmla="*/ 0 w 9129713"/>
              <a:gd name="connsiteY0" fmla="*/ 0 h 1429626"/>
              <a:gd name="connsiteX1" fmla="*/ 9129713 w 9129713"/>
              <a:gd name="connsiteY1" fmla="*/ 0 h 1429626"/>
              <a:gd name="connsiteX2" fmla="*/ 9129713 w 9129713"/>
              <a:gd name="connsiteY2" fmla="*/ 1352551 h 1429626"/>
              <a:gd name="connsiteX3" fmla="*/ 5803279 w 9129713"/>
              <a:gd name="connsiteY3" fmla="*/ 1310756 h 1429626"/>
              <a:gd name="connsiteX4" fmla="*/ 5018088 w 9129713"/>
              <a:gd name="connsiteY4" fmla="*/ 1330634 h 1429626"/>
              <a:gd name="connsiteX5" fmla="*/ 3716062 w 9129713"/>
              <a:gd name="connsiteY5" fmla="*/ 1340573 h 1429626"/>
              <a:gd name="connsiteX6" fmla="*/ 2503488 w 9129713"/>
              <a:gd name="connsiteY6" fmla="*/ 1251122 h 1429626"/>
              <a:gd name="connsiteX7" fmla="*/ 1708358 w 9129713"/>
              <a:gd name="connsiteY7" fmla="*/ 1111974 h 1429626"/>
              <a:gd name="connsiteX8" fmla="*/ 475905 w 9129713"/>
              <a:gd name="connsiteY8" fmla="*/ 1141792 h 1429626"/>
              <a:gd name="connsiteX9" fmla="*/ 0 w 9129713"/>
              <a:gd name="connsiteY9" fmla="*/ 1352551 h 1429626"/>
              <a:gd name="connsiteX10" fmla="*/ 0 w 9129713"/>
              <a:gd name="connsiteY10" fmla="*/ 0 h 1429626"/>
              <a:gd name="connsiteX0" fmla="*/ 0 w 9129713"/>
              <a:gd name="connsiteY0" fmla="*/ 0 h 1434052"/>
              <a:gd name="connsiteX1" fmla="*/ 9129713 w 9129713"/>
              <a:gd name="connsiteY1" fmla="*/ 0 h 1434052"/>
              <a:gd name="connsiteX2" fmla="*/ 9129713 w 9129713"/>
              <a:gd name="connsiteY2" fmla="*/ 1352551 h 1434052"/>
              <a:gd name="connsiteX3" fmla="*/ 6827010 w 9129713"/>
              <a:gd name="connsiteY3" fmla="*/ 1271000 h 1434052"/>
              <a:gd name="connsiteX4" fmla="*/ 5803279 w 9129713"/>
              <a:gd name="connsiteY4" fmla="*/ 1310756 h 1434052"/>
              <a:gd name="connsiteX5" fmla="*/ 5018088 w 9129713"/>
              <a:gd name="connsiteY5" fmla="*/ 1330634 h 1434052"/>
              <a:gd name="connsiteX6" fmla="*/ 3716062 w 9129713"/>
              <a:gd name="connsiteY6" fmla="*/ 1340573 h 1434052"/>
              <a:gd name="connsiteX7" fmla="*/ 2503488 w 9129713"/>
              <a:gd name="connsiteY7" fmla="*/ 1251122 h 1434052"/>
              <a:gd name="connsiteX8" fmla="*/ 1708358 w 9129713"/>
              <a:gd name="connsiteY8" fmla="*/ 1111974 h 1434052"/>
              <a:gd name="connsiteX9" fmla="*/ 475905 w 9129713"/>
              <a:gd name="connsiteY9" fmla="*/ 1141792 h 1434052"/>
              <a:gd name="connsiteX10" fmla="*/ 0 w 9129713"/>
              <a:gd name="connsiteY10" fmla="*/ 1352551 h 1434052"/>
              <a:gd name="connsiteX11" fmla="*/ 0 w 9129713"/>
              <a:gd name="connsiteY11" fmla="*/ 0 h 1434052"/>
              <a:gd name="connsiteX0" fmla="*/ 0 w 9129713"/>
              <a:gd name="connsiteY0" fmla="*/ 0 h 1435471"/>
              <a:gd name="connsiteX1" fmla="*/ 9129713 w 9129713"/>
              <a:gd name="connsiteY1" fmla="*/ 0 h 1435471"/>
              <a:gd name="connsiteX2" fmla="*/ 9129713 w 9129713"/>
              <a:gd name="connsiteY2" fmla="*/ 1352551 h 1435471"/>
              <a:gd name="connsiteX3" fmla="*/ 7810984 w 9129713"/>
              <a:gd name="connsiteY3" fmla="*/ 1261060 h 1435471"/>
              <a:gd name="connsiteX4" fmla="*/ 6827010 w 9129713"/>
              <a:gd name="connsiteY4" fmla="*/ 1271000 h 1435471"/>
              <a:gd name="connsiteX5" fmla="*/ 5803279 w 9129713"/>
              <a:gd name="connsiteY5" fmla="*/ 1310756 h 1435471"/>
              <a:gd name="connsiteX6" fmla="*/ 5018088 w 9129713"/>
              <a:gd name="connsiteY6" fmla="*/ 1330634 h 1435471"/>
              <a:gd name="connsiteX7" fmla="*/ 3716062 w 9129713"/>
              <a:gd name="connsiteY7" fmla="*/ 1340573 h 1435471"/>
              <a:gd name="connsiteX8" fmla="*/ 2503488 w 9129713"/>
              <a:gd name="connsiteY8" fmla="*/ 1251122 h 1435471"/>
              <a:gd name="connsiteX9" fmla="*/ 1708358 w 9129713"/>
              <a:gd name="connsiteY9" fmla="*/ 1111974 h 1435471"/>
              <a:gd name="connsiteX10" fmla="*/ 475905 w 9129713"/>
              <a:gd name="connsiteY10" fmla="*/ 1141792 h 1435471"/>
              <a:gd name="connsiteX11" fmla="*/ 0 w 9129713"/>
              <a:gd name="connsiteY11" fmla="*/ 1352551 h 1435471"/>
              <a:gd name="connsiteX12" fmla="*/ 0 w 9129713"/>
              <a:gd name="connsiteY12" fmla="*/ 0 h 1435471"/>
              <a:gd name="connsiteX0" fmla="*/ 0 w 9129713"/>
              <a:gd name="connsiteY0" fmla="*/ 0 h 1444525"/>
              <a:gd name="connsiteX1" fmla="*/ 9129713 w 9129713"/>
              <a:gd name="connsiteY1" fmla="*/ 0 h 1444525"/>
              <a:gd name="connsiteX2" fmla="*/ 9129713 w 9129713"/>
              <a:gd name="connsiteY2" fmla="*/ 1352551 h 1444525"/>
              <a:gd name="connsiteX3" fmla="*/ 8625992 w 9129713"/>
              <a:gd name="connsiteY3" fmla="*/ 1280939 h 1444525"/>
              <a:gd name="connsiteX4" fmla="*/ 7810984 w 9129713"/>
              <a:gd name="connsiteY4" fmla="*/ 1261060 h 1444525"/>
              <a:gd name="connsiteX5" fmla="*/ 6827010 w 9129713"/>
              <a:gd name="connsiteY5" fmla="*/ 1271000 h 1444525"/>
              <a:gd name="connsiteX6" fmla="*/ 5803279 w 9129713"/>
              <a:gd name="connsiteY6" fmla="*/ 1310756 h 1444525"/>
              <a:gd name="connsiteX7" fmla="*/ 5018088 w 9129713"/>
              <a:gd name="connsiteY7" fmla="*/ 1330634 h 1444525"/>
              <a:gd name="connsiteX8" fmla="*/ 3716062 w 9129713"/>
              <a:gd name="connsiteY8" fmla="*/ 1340573 h 1444525"/>
              <a:gd name="connsiteX9" fmla="*/ 2503488 w 9129713"/>
              <a:gd name="connsiteY9" fmla="*/ 1251122 h 1444525"/>
              <a:gd name="connsiteX10" fmla="*/ 1708358 w 9129713"/>
              <a:gd name="connsiteY10" fmla="*/ 1111974 h 1444525"/>
              <a:gd name="connsiteX11" fmla="*/ 475905 w 9129713"/>
              <a:gd name="connsiteY11" fmla="*/ 1141792 h 1444525"/>
              <a:gd name="connsiteX12" fmla="*/ 0 w 9129713"/>
              <a:gd name="connsiteY12" fmla="*/ 1352551 h 1444525"/>
              <a:gd name="connsiteX13" fmla="*/ 0 w 9129713"/>
              <a:gd name="connsiteY13" fmla="*/ 0 h 1444525"/>
              <a:gd name="connsiteX0" fmla="*/ 0 w 9129713"/>
              <a:gd name="connsiteY0" fmla="*/ 0 h 1358189"/>
              <a:gd name="connsiteX1" fmla="*/ 9129713 w 9129713"/>
              <a:gd name="connsiteY1" fmla="*/ 0 h 1358189"/>
              <a:gd name="connsiteX2" fmla="*/ 9129713 w 9129713"/>
              <a:gd name="connsiteY2" fmla="*/ 1352551 h 1358189"/>
              <a:gd name="connsiteX3" fmla="*/ 8625992 w 9129713"/>
              <a:gd name="connsiteY3" fmla="*/ 1280939 h 1358189"/>
              <a:gd name="connsiteX4" fmla="*/ 7810984 w 9129713"/>
              <a:gd name="connsiteY4" fmla="*/ 1261060 h 1358189"/>
              <a:gd name="connsiteX5" fmla="*/ 6827010 w 9129713"/>
              <a:gd name="connsiteY5" fmla="*/ 1271000 h 1358189"/>
              <a:gd name="connsiteX6" fmla="*/ 5803279 w 9129713"/>
              <a:gd name="connsiteY6" fmla="*/ 1310756 h 1358189"/>
              <a:gd name="connsiteX7" fmla="*/ 5018088 w 9129713"/>
              <a:gd name="connsiteY7" fmla="*/ 1330634 h 1358189"/>
              <a:gd name="connsiteX8" fmla="*/ 3716062 w 9129713"/>
              <a:gd name="connsiteY8" fmla="*/ 1340573 h 1358189"/>
              <a:gd name="connsiteX9" fmla="*/ 2503488 w 9129713"/>
              <a:gd name="connsiteY9" fmla="*/ 1251122 h 1358189"/>
              <a:gd name="connsiteX10" fmla="*/ 1708358 w 9129713"/>
              <a:gd name="connsiteY10" fmla="*/ 1111974 h 1358189"/>
              <a:gd name="connsiteX11" fmla="*/ 475905 w 9129713"/>
              <a:gd name="connsiteY11" fmla="*/ 1141792 h 1358189"/>
              <a:gd name="connsiteX12" fmla="*/ 0 w 9129713"/>
              <a:gd name="connsiteY12" fmla="*/ 1352551 h 1358189"/>
              <a:gd name="connsiteX13" fmla="*/ 0 w 9129713"/>
              <a:gd name="connsiteY13" fmla="*/ 0 h 1358189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25992 w 9129713"/>
              <a:gd name="connsiteY3" fmla="*/ 1280939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352551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352551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91477 w 9129713"/>
              <a:gd name="connsiteY4" fmla="*/ 1304045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75871 w 9129713"/>
              <a:gd name="connsiteY4" fmla="*/ 1319676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75871 w 9129713"/>
              <a:gd name="connsiteY4" fmla="*/ 1319676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647119 w 9129713"/>
              <a:gd name="connsiteY4" fmla="*/ 1339215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10660842"/>
              <a:gd name="connsiteY0" fmla="*/ 0 h 1352551"/>
              <a:gd name="connsiteX1" fmla="*/ 10660842 w 10660842"/>
              <a:gd name="connsiteY1" fmla="*/ 0 h 1352551"/>
              <a:gd name="connsiteX2" fmla="*/ 9129713 w 10660842"/>
              <a:gd name="connsiteY2" fmla="*/ 1352551 h 1352551"/>
              <a:gd name="connsiteX3" fmla="*/ 8616053 w 10660842"/>
              <a:gd name="connsiteY3" fmla="*/ 1241182 h 1352551"/>
              <a:gd name="connsiteX4" fmla="*/ 7647119 w 10660842"/>
              <a:gd name="connsiteY4" fmla="*/ 1339215 h 1352551"/>
              <a:gd name="connsiteX5" fmla="*/ 6827010 w 10660842"/>
              <a:gd name="connsiteY5" fmla="*/ 1271000 h 1352551"/>
              <a:gd name="connsiteX6" fmla="*/ 5803279 w 10660842"/>
              <a:gd name="connsiteY6" fmla="*/ 1310756 h 1352551"/>
              <a:gd name="connsiteX7" fmla="*/ 5018088 w 10660842"/>
              <a:gd name="connsiteY7" fmla="*/ 1330634 h 1352551"/>
              <a:gd name="connsiteX8" fmla="*/ 3716062 w 10660842"/>
              <a:gd name="connsiteY8" fmla="*/ 1340573 h 1352551"/>
              <a:gd name="connsiteX9" fmla="*/ 2503488 w 10660842"/>
              <a:gd name="connsiteY9" fmla="*/ 1251122 h 1352551"/>
              <a:gd name="connsiteX10" fmla="*/ 1708358 w 10660842"/>
              <a:gd name="connsiteY10" fmla="*/ 1111974 h 1352551"/>
              <a:gd name="connsiteX11" fmla="*/ 475905 w 10660842"/>
              <a:gd name="connsiteY11" fmla="*/ 1141792 h 1352551"/>
              <a:gd name="connsiteX12" fmla="*/ 0 w 10660842"/>
              <a:gd name="connsiteY12" fmla="*/ 1213403 h 1352551"/>
              <a:gd name="connsiteX13" fmla="*/ 0 w 10660842"/>
              <a:gd name="connsiteY13" fmla="*/ 0 h 1352551"/>
              <a:gd name="connsiteX0" fmla="*/ 0 w 10660842"/>
              <a:gd name="connsiteY0" fmla="*/ 0 h 1371601"/>
              <a:gd name="connsiteX1" fmla="*/ 10660842 w 10660842"/>
              <a:gd name="connsiteY1" fmla="*/ 0 h 1371601"/>
              <a:gd name="connsiteX2" fmla="*/ 10651332 w 10660842"/>
              <a:gd name="connsiteY2" fmla="*/ 1371601 h 1371601"/>
              <a:gd name="connsiteX3" fmla="*/ 8616053 w 10660842"/>
              <a:gd name="connsiteY3" fmla="*/ 1241182 h 1371601"/>
              <a:gd name="connsiteX4" fmla="*/ 7647119 w 10660842"/>
              <a:gd name="connsiteY4" fmla="*/ 1339215 h 1371601"/>
              <a:gd name="connsiteX5" fmla="*/ 6827010 w 10660842"/>
              <a:gd name="connsiteY5" fmla="*/ 1271000 h 1371601"/>
              <a:gd name="connsiteX6" fmla="*/ 5803279 w 10660842"/>
              <a:gd name="connsiteY6" fmla="*/ 1310756 h 1371601"/>
              <a:gd name="connsiteX7" fmla="*/ 5018088 w 10660842"/>
              <a:gd name="connsiteY7" fmla="*/ 1330634 h 1371601"/>
              <a:gd name="connsiteX8" fmla="*/ 3716062 w 10660842"/>
              <a:gd name="connsiteY8" fmla="*/ 1340573 h 1371601"/>
              <a:gd name="connsiteX9" fmla="*/ 2503488 w 10660842"/>
              <a:gd name="connsiteY9" fmla="*/ 1251122 h 1371601"/>
              <a:gd name="connsiteX10" fmla="*/ 1708358 w 10660842"/>
              <a:gd name="connsiteY10" fmla="*/ 1111974 h 1371601"/>
              <a:gd name="connsiteX11" fmla="*/ 475905 w 10660842"/>
              <a:gd name="connsiteY11" fmla="*/ 1141792 h 1371601"/>
              <a:gd name="connsiteX12" fmla="*/ 0 w 10660842"/>
              <a:gd name="connsiteY12" fmla="*/ 1213403 h 1371601"/>
              <a:gd name="connsiteX13" fmla="*/ 0 w 10660842"/>
              <a:gd name="connsiteY13" fmla="*/ 0 h 1371601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16053 w 10660842"/>
              <a:gd name="connsiteY3" fmla="*/ 1241182 h 1347406"/>
              <a:gd name="connsiteX4" fmla="*/ 7647119 w 10660842"/>
              <a:gd name="connsiteY4" fmla="*/ 1339215 h 1347406"/>
              <a:gd name="connsiteX5" fmla="*/ 6827010 w 10660842"/>
              <a:gd name="connsiteY5" fmla="*/ 1271000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92134 w 10660842"/>
              <a:gd name="connsiteY3" fmla="*/ 1136407 h 1347406"/>
              <a:gd name="connsiteX4" fmla="*/ 7647119 w 10660842"/>
              <a:gd name="connsiteY4" fmla="*/ 1339215 h 1347406"/>
              <a:gd name="connsiteX5" fmla="*/ 6827010 w 10660842"/>
              <a:gd name="connsiteY5" fmla="*/ 1271000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92134 w 10660842"/>
              <a:gd name="connsiteY3" fmla="*/ 1136407 h 1347406"/>
              <a:gd name="connsiteX4" fmla="*/ 7704180 w 10660842"/>
              <a:gd name="connsiteY4" fmla="*/ 1158240 h 1347406"/>
              <a:gd name="connsiteX5" fmla="*/ 6827010 w 10660842"/>
              <a:gd name="connsiteY5" fmla="*/ 1271000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92134 w 10660842"/>
              <a:gd name="connsiteY3" fmla="*/ 1136407 h 1347406"/>
              <a:gd name="connsiteX4" fmla="*/ 7704180 w 10660842"/>
              <a:gd name="connsiteY4" fmla="*/ 1158240 h 1347406"/>
              <a:gd name="connsiteX5" fmla="*/ 6855541 w 10660842"/>
              <a:gd name="connsiteY5" fmla="*/ 1051925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54084"/>
              <a:gd name="connsiteX1" fmla="*/ 10660842 w 10660842"/>
              <a:gd name="connsiteY1" fmla="*/ 0 h 1354084"/>
              <a:gd name="connsiteX2" fmla="*/ 10660842 w 10660842"/>
              <a:gd name="connsiteY2" fmla="*/ 1247776 h 1354084"/>
              <a:gd name="connsiteX3" fmla="*/ 8692134 w 10660842"/>
              <a:gd name="connsiteY3" fmla="*/ 1136407 h 1354084"/>
              <a:gd name="connsiteX4" fmla="*/ 7704180 w 10660842"/>
              <a:gd name="connsiteY4" fmla="*/ 1158240 h 1354084"/>
              <a:gd name="connsiteX5" fmla="*/ 6855541 w 10660842"/>
              <a:gd name="connsiteY5" fmla="*/ 1051925 h 1354084"/>
              <a:gd name="connsiteX6" fmla="*/ 5755729 w 10660842"/>
              <a:gd name="connsiteY6" fmla="*/ 1167881 h 1354084"/>
              <a:gd name="connsiteX7" fmla="*/ 5018088 w 10660842"/>
              <a:gd name="connsiteY7" fmla="*/ 1330634 h 1354084"/>
              <a:gd name="connsiteX8" fmla="*/ 3716062 w 10660842"/>
              <a:gd name="connsiteY8" fmla="*/ 1340573 h 1354084"/>
              <a:gd name="connsiteX9" fmla="*/ 2503488 w 10660842"/>
              <a:gd name="connsiteY9" fmla="*/ 1251122 h 1354084"/>
              <a:gd name="connsiteX10" fmla="*/ 1708358 w 10660842"/>
              <a:gd name="connsiteY10" fmla="*/ 1111974 h 1354084"/>
              <a:gd name="connsiteX11" fmla="*/ 475905 w 10660842"/>
              <a:gd name="connsiteY11" fmla="*/ 1141792 h 1354084"/>
              <a:gd name="connsiteX12" fmla="*/ 0 w 10660842"/>
              <a:gd name="connsiteY12" fmla="*/ 1213403 h 1354084"/>
              <a:gd name="connsiteX13" fmla="*/ 0 w 10660842"/>
              <a:gd name="connsiteY13" fmla="*/ 0 h 1354084"/>
              <a:gd name="connsiteX0" fmla="*/ 0 w 10660842"/>
              <a:gd name="connsiteY0" fmla="*/ 0 h 1342300"/>
              <a:gd name="connsiteX1" fmla="*/ 10660842 w 10660842"/>
              <a:gd name="connsiteY1" fmla="*/ 0 h 1342300"/>
              <a:gd name="connsiteX2" fmla="*/ 10660842 w 10660842"/>
              <a:gd name="connsiteY2" fmla="*/ 1247776 h 1342300"/>
              <a:gd name="connsiteX3" fmla="*/ 8692134 w 10660842"/>
              <a:gd name="connsiteY3" fmla="*/ 1136407 h 1342300"/>
              <a:gd name="connsiteX4" fmla="*/ 7704180 w 10660842"/>
              <a:gd name="connsiteY4" fmla="*/ 1158240 h 1342300"/>
              <a:gd name="connsiteX5" fmla="*/ 6855541 w 10660842"/>
              <a:gd name="connsiteY5" fmla="*/ 1051925 h 1342300"/>
              <a:gd name="connsiteX6" fmla="*/ 5755729 w 10660842"/>
              <a:gd name="connsiteY6" fmla="*/ 1167881 h 1342300"/>
              <a:gd name="connsiteX7" fmla="*/ 4856416 w 10660842"/>
              <a:gd name="connsiteY7" fmla="*/ 1168709 h 1342300"/>
              <a:gd name="connsiteX8" fmla="*/ 3716062 w 10660842"/>
              <a:gd name="connsiteY8" fmla="*/ 1340573 h 1342300"/>
              <a:gd name="connsiteX9" fmla="*/ 2503488 w 10660842"/>
              <a:gd name="connsiteY9" fmla="*/ 1251122 h 1342300"/>
              <a:gd name="connsiteX10" fmla="*/ 1708358 w 10660842"/>
              <a:gd name="connsiteY10" fmla="*/ 1111974 h 1342300"/>
              <a:gd name="connsiteX11" fmla="*/ 475905 w 10660842"/>
              <a:gd name="connsiteY11" fmla="*/ 1141792 h 1342300"/>
              <a:gd name="connsiteX12" fmla="*/ 0 w 10660842"/>
              <a:gd name="connsiteY12" fmla="*/ 1213403 h 1342300"/>
              <a:gd name="connsiteX13" fmla="*/ 0 w 10660842"/>
              <a:gd name="connsiteY13" fmla="*/ 0 h 1342300"/>
              <a:gd name="connsiteX0" fmla="*/ 0 w 10660842"/>
              <a:gd name="connsiteY0" fmla="*/ 0 h 1342300"/>
              <a:gd name="connsiteX1" fmla="*/ 10660842 w 10660842"/>
              <a:gd name="connsiteY1" fmla="*/ 0 h 1342300"/>
              <a:gd name="connsiteX2" fmla="*/ 10660842 w 10660842"/>
              <a:gd name="connsiteY2" fmla="*/ 1247776 h 1342300"/>
              <a:gd name="connsiteX3" fmla="*/ 8692134 w 10660842"/>
              <a:gd name="connsiteY3" fmla="*/ 1136407 h 1342300"/>
              <a:gd name="connsiteX4" fmla="*/ 7704180 w 10660842"/>
              <a:gd name="connsiteY4" fmla="*/ 1158240 h 1342300"/>
              <a:gd name="connsiteX5" fmla="*/ 6855541 w 10660842"/>
              <a:gd name="connsiteY5" fmla="*/ 1051925 h 1342300"/>
              <a:gd name="connsiteX6" fmla="*/ 5755729 w 10660842"/>
              <a:gd name="connsiteY6" fmla="*/ 1167881 h 1342300"/>
              <a:gd name="connsiteX7" fmla="*/ 4856416 w 10660842"/>
              <a:gd name="connsiteY7" fmla="*/ 1168709 h 1342300"/>
              <a:gd name="connsiteX8" fmla="*/ 3716062 w 10660842"/>
              <a:gd name="connsiteY8" fmla="*/ 1340573 h 1342300"/>
              <a:gd name="connsiteX9" fmla="*/ 2503488 w 10660842"/>
              <a:gd name="connsiteY9" fmla="*/ 1251122 h 1342300"/>
              <a:gd name="connsiteX10" fmla="*/ 1708358 w 10660842"/>
              <a:gd name="connsiteY10" fmla="*/ 1111974 h 1342300"/>
              <a:gd name="connsiteX11" fmla="*/ 475905 w 10660842"/>
              <a:gd name="connsiteY11" fmla="*/ 1141792 h 1342300"/>
              <a:gd name="connsiteX12" fmla="*/ 0 w 10660842"/>
              <a:gd name="connsiteY12" fmla="*/ 1213403 h 1342300"/>
              <a:gd name="connsiteX13" fmla="*/ 0 w 10660842"/>
              <a:gd name="connsiteY13" fmla="*/ 0 h 1342300"/>
              <a:gd name="connsiteX0" fmla="*/ 0 w 10660842"/>
              <a:gd name="connsiteY0" fmla="*/ 0 h 1347604"/>
              <a:gd name="connsiteX1" fmla="*/ 10660842 w 10660842"/>
              <a:gd name="connsiteY1" fmla="*/ 0 h 1347604"/>
              <a:gd name="connsiteX2" fmla="*/ 10660842 w 10660842"/>
              <a:gd name="connsiteY2" fmla="*/ 1247776 h 1347604"/>
              <a:gd name="connsiteX3" fmla="*/ 8692134 w 10660842"/>
              <a:gd name="connsiteY3" fmla="*/ 1136407 h 1347604"/>
              <a:gd name="connsiteX4" fmla="*/ 7704180 w 10660842"/>
              <a:gd name="connsiteY4" fmla="*/ 1158240 h 1347604"/>
              <a:gd name="connsiteX5" fmla="*/ 6855541 w 10660842"/>
              <a:gd name="connsiteY5" fmla="*/ 1051925 h 1347604"/>
              <a:gd name="connsiteX6" fmla="*/ 5755729 w 10660842"/>
              <a:gd name="connsiteY6" fmla="*/ 1167881 h 1347604"/>
              <a:gd name="connsiteX7" fmla="*/ 4371400 w 10660842"/>
              <a:gd name="connsiteY7" fmla="*/ 1054409 h 1347604"/>
              <a:gd name="connsiteX8" fmla="*/ 3716062 w 10660842"/>
              <a:gd name="connsiteY8" fmla="*/ 1340573 h 1347604"/>
              <a:gd name="connsiteX9" fmla="*/ 2503488 w 10660842"/>
              <a:gd name="connsiteY9" fmla="*/ 1251122 h 1347604"/>
              <a:gd name="connsiteX10" fmla="*/ 1708358 w 10660842"/>
              <a:gd name="connsiteY10" fmla="*/ 1111974 h 1347604"/>
              <a:gd name="connsiteX11" fmla="*/ 475905 w 10660842"/>
              <a:gd name="connsiteY11" fmla="*/ 1141792 h 1347604"/>
              <a:gd name="connsiteX12" fmla="*/ 0 w 10660842"/>
              <a:gd name="connsiteY12" fmla="*/ 1213403 h 1347604"/>
              <a:gd name="connsiteX13" fmla="*/ 0 w 10660842"/>
              <a:gd name="connsiteY13" fmla="*/ 0 h 1347604"/>
              <a:gd name="connsiteX0" fmla="*/ 0 w 10660842"/>
              <a:gd name="connsiteY0" fmla="*/ 0 h 1347604"/>
              <a:gd name="connsiteX1" fmla="*/ 10660842 w 10660842"/>
              <a:gd name="connsiteY1" fmla="*/ 0 h 1347604"/>
              <a:gd name="connsiteX2" fmla="*/ 10660842 w 10660842"/>
              <a:gd name="connsiteY2" fmla="*/ 1247776 h 1347604"/>
              <a:gd name="connsiteX3" fmla="*/ 8692134 w 10660842"/>
              <a:gd name="connsiteY3" fmla="*/ 1136407 h 1347604"/>
              <a:gd name="connsiteX4" fmla="*/ 7704180 w 10660842"/>
              <a:gd name="connsiteY4" fmla="*/ 1158240 h 1347604"/>
              <a:gd name="connsiteX5" fmla="*/ 6855541 w 10660842"/>
              <a:gd name="connsiteY5" fmla="*/ 1051925 h 1347604"/>
              <a:gd name="connsiteX6" fmla="*/ 5679648 w 10660842"/>
              <a:gd name="connsiteY6" fmla="*/ 1186931 h 1347604"/>
              <a:gd name="connsiteX7" fmla="*/ 4371400 w 10660842"/>
              <a:gd name="connsiteY7" fmla="*/ 1054409 h 1347604"/>
              <a:gd name="connsiteX8" fmla="*/ 3716062 w 10660842"/>
              <a:gd name="connsiteY8" fmla="*/ 1340573 h 1347604"/>
              <a:gd name="connsiteX9" fmla="*/ 2503488 w 10660842"/>
              <a:gd name="connsiteY9" fmla="*/ 1251122 h 1347604"/>
              <a:gd name="connsiteX10" fmla="*/ 1708358 w 10660842"/>
              <a:gd name="connsiteY10" fmla="*/ 1111974 h 1347604"/>
              <a:gd name="connsiteX11" fmla="*/ 475905 w 10660842"/>
              <a:gd name="connsiteY11" fmla="*/ 1141792 h 1347604"/>
              <a:gd name="connsiteX12" fmla="*/ 0 w 10660842"/>
              <a:gd name="connsiteY12" fmla="*/ 1213403 h 1347604"/>
              <a:gd name="connsiteX13" fmla="*/ 0 w 10660842"/>
              <a:gd name="connsiteY13" fmla="*/ 0 h 1347604"/>
              <a:gd name="connsiteX0" fmla="*/ 0 w 10660842"/>
              <a:gd name="connsiteY0" fmla="*/ 0 h 1347604"/>
              <a:gd name="connsiteX1" fmla="*/ 10660842 w 10660842"/>
              <a:gd name="connsiteY1" fmla="*/ 0 h 1347604"/>
              <a:gd name="connsiteX2" fmla="*/ 10660842 w 10660842"/>
              <a:gd name="connsiteY2" fmla="*/ 1247776 h 1347604"/>
              <a:gd name="connsiteX3" fmla="*/ 8692134 w 10660842"/>
              <a:gd name="connsiteY3" fmla="*/ 1136407 h 1347604"/>
              <a:gd name="connsiteX4" fmla="*/ 7704180 w 10660842"/>
              <a:gd name="connsiteY4" fmla="*/ 1158240 h 1347604"/>
              <a:gd name="connsiteX5" fmla="*/ 6855541 w 10660842"/>
              <a:gd name="connsiteY5" fmla="*/ 1051925 h 1347604"/>
              <a:gd name="connsiteX6" fmla="*/ 5679648 w 10660842"/>
              <a:gd name="connsiteY6" fmla="*/ 1186931 h 1347604"/>
              <a:gd name="connsiteX7" fmla="*/ 4371400 w 10660842"/>
              <a:gd name="connsiteY7" fmla="*/ 1054409 h 1347604"/>
              <a:gd name="connsiteX8" fmla="*/ 3716062 w 10660842"/>
              <a:gd name="connsiteY8" fmla="*/ 1340573 h 1347604"/>
              <a:gd name="connsiteX9" fmla="*/ 2503488 w 10660842"/>
              <a:gd name="connsiteY9" fmla="*/ 1251122 h 1347604"/>
              <a:gd name="connsiteX10" fmla="*/ 1708358 w 10660842"/>
              <a:gd name="connsiteY10" fmla="*/ 1111974 h 1347604"/>
              <a:gd name="connsiteX11" fmla="*/ 475905 w 10660842"/>
              <a:gd name="connsiteY11" fmla="*/ 1141792 h 1347604"/>
              <a:gd name="connsiteX12" fmla="*/ 0 w 10660842"/>
              <a:gd name="connsiteY12" fmla="*/ 1213403 h 1347604"/>
              <a:gd name="connsiteX13" fmla="*/ 0 w 10660842"/>
              <a:gd name="connsiteY13" fmla="*/ 0 h 1347604"/>
              <a:gd name="connsiteX0" fmla="*/ 0 w 10660842"/>
              <a:gd name="connsiteY0" fmla="*/ 0 h 1251319"/>
              <a:gd name="connsiteX1" fmla="*/ 10660842 w 10660842"/>
              <a:gd name="connsiteY1" fmla="*/ 0 h 1251319"/>
              <a:gd name="connsiteX2" fmla="*/ 10660842 w 10660842"/>
              <a:gd name="connsiteY2" fmla="*/ 1247776 h 1251319"/>
              <a:gd name="connsiteX3" fmla="*/ 8692134 w 10660842"/>
              <a:gd name="connsiteY3" fmla="*/ 1136407 h 1251319"/>
              <a:gd name="connsiteX4" fmla="*/ 7704180 w 10660842"/>
              <a:gd name="connsiteY4" fmla="*/ 1158240 h 1251319"/>
              <a:gd name="connsiteX5" fmla="*/ 6855541 w 10660842"/>
              <a:gd name="connsiteY5" fmla="*/ 1051925 h 1251319"/>
              <a:gd name="connsiteX6" fmla="*/ 5679648 w 10660842"/>
              <a:gd name="connsiteY6" fmla="*/ 1186931 h 1251319"/>
              <a:gd name="connsiteX7" fmla="*/ 4371400 w 10660842"/>
              <a:gd name="connsiteY7" fmla="*/ 1054409 h 1251319"/>
              <a:gd name="connsiteX8" fmla="*/ 3354677 w 10660842"/>
              <a:gd name="connsiteY8" fmla="*/ 1140548 h 1251319"/>
              <a:gd name="connsiteX9" fmla="*/ 2503488 w 10660842"/>
              <a:gd name="connsiteY9" fmla="*/ 1251122 h 1251319"/>
              <a:gd name="connsiteX10" fmla="*/ 1708358 w 10660842"/>
              <a:gd name="connsiteY10" fmla="*/ 1111974 h 1251319"/>
              <a:gd name="connsiteX11" fmla="*/ 475905 w 10660842"/>
              <a:gd name="connsiteY11" fmla="*/ 1141792 h 1251319"/>
              <a:gd name="connsiteX12" fmla="*/ 0 w 10660842"/>
              <a:gd name="connsiteY12" fmla="*/ 1213403 h 1251319"/>
              <a:gd name="connsiteX13" fmla="*/ 0 w 10660842"/>
              <a:gd name="connsiteY13" fmla="*/ 0 h 1251319"/>
              <a:gd name="connsiteX0" fmla="*/ 0 w 10660842"/>
              <a:gd name="connsiteY0" fmla="*/ 0 h 1251211"/>
              <a:gd name="connsiteX1" fmla="*/ 10660842 w 10660842"/>
              <a:gd name="connsiteY1" fmla="*/ 0 h 1251211"/>
              <a:gd name="connsiteX2" fmla="*/ 10660842 w 10660842"/>
              <a:gd name="connsiteY2" fmla="*/ 1247776 h 1251211"/>
              <a:gd name="connsiteX3" fmla="*/ 8692134 w 10660842"/>
              <a:gd name="connsiteY3" fmla="*/ 1136407 h 1251211"/>
              <a:gd name="connsiteX4" fmla="*/ 7704180 w 10660842"/>
              <a:gd name="connsiteY4" fmla="*/ 1158240 h 1251211"/>
              <a:gd name="connsiteX5" fmla="*/ 6855541 w 10660842"/>
              <a:gd name="connsiteY5" fmla="*/ 1051925 h 1251211"/>
              <a:gd name="connsiteX6" fmla="*/ 5679648 w 10660842"/>
              <a:gd name="connsiteY6" fmla="*/ 1186931 h 1251211"/>
              <a:gd name="connsiteX7" fmla="*/ 4371400 w 10660842"/>
              <a:gd name="connsiteY7" fmla="*/ 1054409 h 1251211"/>
              <a:gd name="connsiteX8" fmla="*/ 3354677 w 10660842"/>
              <a:gd name="connsiteY8" fmla="*/ 1140548 h 1251211"/>
              <a:gd name="connsiteX9" fmla="*/ 2503488 w 10660842"/>
              <a:gd name="connsiteY9" fmla="*/ 1251122 h 1251211"/>
              <a:gd name="connsiteX10" fmla="*/ 1708358 w 10660842"/>
              <a:gd name="connsiteY10" fmla="*/ 1111974 h 1251211"/>
              <a:gd name="connsiteX11" fmla="*/ 475905 w 10660842"/>
              <a:gd name="connsiteY11" fmla="*/ 1141792 h 1251211"/>
              <a:gd name="connsiteX12" fmla="*/ 0 w 10660842"/>
              <a:gd name="connsiteY12" fmla="*/ 1213403 h 1251211"/>
              <a:gd name="connsiteX13" fmla="*/ 0 w 10660842"/>
              <a:gd name="connsiteY13" fmla="*/ 0 h 1251211"/>
              <a:gd name="connsiteX0" fmla="*/ 0 w 10660842"/>
              <a:gd name="connsiteY0" fmla="*/ 0 h 1247776"/>
              <a:gd name="connsiteX1" fmla="*/ 10660842 w 10660842"/>
              <a:gd name="connsiteY1" fmla="*/ 0 h 1247776"/>
              <a:gd name="connsiteX2" fmla="*/ 10660842 w 10660842"/>
              <a:gd name="connsiteY2" fmla="*/ 1247776 h 1247776"/>
              <a:gd name="connsiteX3" fmla="*/ 8692134 w 10660842"/>
              <a:gd name="connsiteY3" fmla="*/ 1136407 h 1247776"/>
              <a:gd name="connsiteX4" fmla="*/ 7704180 w 10660842"/>
              <a:gd name="connsiteY4" fmla="*/ 1158240 h 1247776"/>
              <a:gd name="connsiteX5" fmla="*/ 6855541 w 10660842"/>
              <a:gd name="connsiteY5" fmla="*/ 1051925 h 1247776"/>
              <a:gd name="connsiteX6" fmla="*/ 5679648 w 10660842"/>
              <a:gd name="connsiteY6" fmla="*/ 1186931 h 1247776"/>
              <a:gd name="connsiteX7" fmla="*/ 4371400 w 10660842"/>
              <a:gd name="connsiteY7" fmla="*/ 1054409 h 1247776"/>
              <a:gd name="connsiteX8" fmla="*/ 3354677 w 10660842"/>
              <a:gd name="connsiteY8" fmla="*/ 1140548 h 1247776"/>
              <a:gd name="connsiteX9" fmla="*/ 2265735 w 10660842"/>
              <a:gd name="connsiteY9" fmla="*/ 965372 h 1247776"/>
              <a:gd name="connsiteX10" fmla="*/ 1708358 w 10660842"/>
              <a:gd name="connsiteY10" fmla="*/ 1111974 h 1247776"/>
              <a:gd name="connsiteX11" fmla="*/ 475905 w 10660842"/>
              <a:gd name="connsiteY11" fmla="*/ 1141792 h 1247776"/>
              <a:gd name="connsiteX12" fmla="*/ 0 w 10660842"/>
              <a:gd name="connsiteY12" fmla="*/ 1213403 h 1247776"/>
              <a:gd name="connsiteX13" fmla="*/ 0 w 10660842"/>
              <a:gd name="connsiteY13" fmla="*/ 0 h 1247776"/>
              <a:gd name="connsiteX0" fmla="*/ 0 w 10660842"/>
              <a:gd name="connsiteY0" fmla="*/ 0 h 1247776"/>
              <a:gd name="connsiteX1" fmla="*/ 10660842 w 10660842"/>
              <a:gd name="connsiteY1" fmla="*/ 0 h 1247776"/>
              <a:gd name="connsiteX2" fmla="*/ 10660842 w 10660842"/>
              <a:gd name="connsiteY2" fmla="*/ 1247776 h 1247776"/>
              <a:gd name="connsiteX3" fmla="*/ 8692134 w 10660842"/>
              <a:gd name="connsiteY3" fmla="*/ 1136407 h 1247776"/>
              <a:gd name="connsiteX4" fmla="*/ 7704180 w 10660842"/>
              <a:gd name="connsiteY4" fmla="*/ 1158240 h 1247776"/>
              <a:gd name="connsiteX5" fmla="*/ 6855541 w 10660842"/>
              <a:gd name="connsiteY5" fmla="*/ 1051925 h 1247776"/>
              <a:gd name="connsiteX6" fmla="*/ 5679648 w 10660842"/>
              <a:gd name="connsiteY6" fmla="*/ 1186931 h 1247776"/>
              <a:gd name="connsiteX7" fmla="*/ 4371400 w 10660842"/>
              <a:gd name="connsiteY7" fmla="*/ 1054409 h 1247776"/>
              <a:gd name="connsiteX8" fmla="*/ 3354677 w 10660842"/>
              <a:gd name="connsiteY8" fmla="*/ 1140548 h 1247776"/>
              <a:gd name="connsiteX9" fmla="*/ 2265735 w 10660842"/>
              <a:gd name="connsiteY9" fmla="*/ 965372 h 1247776"/>
              <a:gd name="connsiteX10" fmla="*/ 1204321 w 10660842"/>
              <a:gd name="connsiteY10" fmla="*/ 940524 h 1247776"/>
              <a:gd name="connsiteX11" fmla="*/ 475905 w 10660842"/>
              <a:gd name="connsiteY11" fmla="*/ 1141792 h 1247776"/>
              <a:gd name="connsiteX12" fmla="*/ 0 w 10660842"/>
              <a:gd name="connsiteY12" fmla="*/ 1213403 h 1247776"/>
              <a:gd name="connsiteX13" fmla="*/ 0 w 10660842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2735450 w 12191971"/>
              <a:gd name="connsiteY10" fmla="*/ 940524 h 1247776"/>
              <a:gd name="connsiteX11" fmla="*/ 2007034 w 12191971"/>
              <a:gd name="connsiteY11" fmla="*/ 1141792 h 1247776"/>
              <a:gd name="connsiteX12" fmla="*/ 1531129 w 12191971"/>
              <a:gd name="connsiteY12" fmla="*/ 12134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2735450 w 12191971"/>
              <a:gd name="connsiteY10" fmla="*/ 940524 h 1247776"/>
              <a:gd name="connsiteX11" fmla="*/ 2007034 w 12191971"/>
              <a:gd name="connsiteY11" fmla="*/ 11417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2735450 w 12191971"/>
              <a:gd name="connsiteY10" fmla="*/ 940524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597152 w 12191971"/>
              <a:gd name="connsiteY9" fmla="*/ 10415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597152 w 12191971"/>
              <a:gd name="connsiteY9" fmla="*/ 10415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300374"/>
              <a:gd name="connsiteX1" fmla="*/ 12191971 w 12191971"/>
              <a:gd name="connsiteY1" fmla="*/ 0 h 1300374"/>
              <a:gd name="connsiteX2" fmla="*/ 12191971 w 12191971"/>
              <a:gd name="connsiteY2" fmla="*/ 1247776 h 1300374"/>
              <a:gd name="connsiteX3" fmla="*/ 11497732 w 12191971"/>
              <a:gd name="connsiteY3" fmla="*/ 1008856 h 1300374"/>
              <a:gd name="connsiteX4" fmla="*/ 10223263 w 12191971"/>
              <a:gd name="connsiteY4" fmla="*/ 1136407 h 1300374"/>
              <a:gd name="connsiteX5" fmla="*/ 9235309 w 12191971"/>
              <a:gd name="connsiteY5" fmla="*/ 1158240 h 1300374"/>
              <a:gd name="connsiteX6" fmla="*/ 8386670 w 12191971"/>
              <a:gd name="connsiteY6" fmla="*/ 1051925 h 1300374"/>
              <a:gd name="connsiteX7" fmla="*/ 7210777 w 12191971"/>
              <a:gd name="connsiteY7" fmla="*/ 1186931 h 1300374"/>
              <a:gd name="connsiteX8" fmla="*/ 5902529 w 12191971"/>
              <a:gd name="connsiteY8" fmla="*/ 1054409 h 1300374"/>
              <a:gd name="connsiteX9" fmla="*/ 4885806 w 12191971"/>
              <a:gd name="connsiteY9" fmla="*/ 1140548 h 1300374"/>
              <a:gd name="connsiteX10" fmla="*/ 3597152 w 12191971"/>
              <a:gd name="connsiteY10" fmla="*/ 1041572 h 1300374"/>
              <a:gd name="connsiteX11" fmla="*/ 1908070 w 12191971"/>
              <a:gd name="connsiteY11" fmla="*/ 740499 h 1300374"/>
              <a:gd name="connsiteX12" fmla="*/ 571006 w 12191971"/>
              <a:gd name="connsiteY12" fmla="*/ 836992 h 1300374"/>
              <a:gd name="connsiteX13" fmla="*/ 9510 w 12191971"/>
              <a:gd name="connsiteY13" fmla="*/ 984803 h 1300374"/>
              <a:gd name="connsiteX14" fmla="*/ 0 w 12191971"/>
              <a:gd name="connsiteY14" fmla="*/ 0 h 1300374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1497732 w 12191971"/>
              <a:gd name="connsiteY3" fmla="*/ 1008856 h 1247776"/>
              <a:gd name="connsiteX4" fmla="*/ 10223263 w 12191971"/>
              <a:gd name="connsiteY4" fmla="*/ 1136407 h 1247776"/>
              <a:gd name="connsiteX5" fmla="*/ 9235309 w 12191971"/>
              <a:gd name="connsiteY5" fmla="*/ 1158240 h 1247776"/>
              <a:gd name="connsiteX6" fmla="*/ 8386670 w 12191971"/>
              <a:gd name="connsiteY6" fmla="*/ 1051925 h 1247776"/>
              <a:gd name="connsiteX7" fmla="*/ 7210777 w 12191971"/>
              <a:gd name="connsiteY7" fmla="*/ 1186931 h 1247776"/>
              <a:gd name="connsiteX8" fmla="*/ 5902529 w 12191971"/>
              <a:gd name="connsiteY8" fmla="*/ 1054409 h 1247776"/>
              <a:gd name="connsiteX9" fmla="*/ 4885806 w 12191971"/>
              <a:gd name="connsiteY9" fmla="*/ 1140548 h 1247776"/>
              <a:gd name="connsiteX10" fmla="*/ 3597152 w 12191971"/>
              <a:gd name="connsiteY10" fmla="*/ 1041572 h 1247776"/>
              <a:gd name="connsiteX11" fmla="*/ 1908070 w 12191971"/>
              <a:gd name="connsiteY11" fmla="*/ 740499 h 1247776"/>
              <a:gd name="connsiteX12" fmla="*/ 571006 w 12191971"/>
              <a:gd name="connsiteY12" fmla="*/ 836992 h 1247776"/>
              <a:gd name="connsiteX13" fmla="*/ 9510 w 12191971"/>
              <a:gd name="connsiteY13" fmla="*/ 984803 h 1247776"/>
              <a:gd name="connsiteX14" fmla="*/ 0 w 12191971"/>
              <a:gd name="connsiteY14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1450182 w 12191971"/>
              <a:gd name="connsiteY3" fmla="*/ 961231 h 1247776"/>
              <a:gd name="connsiteX4" fmla="*/ 10223263 w 12191971"/>
              <a:gd name="connsiteY4" fmla="*/ 1136407 h 1247776"/>
              <a:gd name="connsiteX5" fmla="*/ 9235309 w 12191971"/>
              <a:gd name="connsiteY5" fmla="*/ 1158240 h 1247776"/>
              <a:gd name="connsiteX6" fmla="*/ 8386670 w 12191971"/>
              <a:gd name="connsiteY6" fmla="*/ 1051925 h 1247776"/>
              <a:gd name="connsiteX7" fmla="*/ 7210777 w 12191971"/>
              <a:gd name="connsiteY7" fmla="*/ 1186931 h 1247776"/>
              <a:gd name="connsiteX8" fmla="*/ 5902529 w 12191971"/>
              <a:gd name="connsiteY8" fmla="*/ 1054409 h 1247776"/>
              <a:gd name="connsiteX9" fmla="*/ 4885806 w 12191971"/>
              <a:gd name="connsiteY9" fmla="*/ 1140548 h 1247776"/>
              <a:gd name="connsiteX10" fmla="*/ 3597152 w 12191971"/>
              <a:gd name="connsiteY10" fmla="*/ 1041572 h 1247776"/>
              <a:gd name="connsiteX11" fmla="*/ 1908070 w 12191971"/>
              <a:gd name="connsiteY11" fmla="*/ 740499 h 1247776"/>
              <a:gd name="connsiteX12" fmla="*/ 571006 w 12191971"/>
              <a:gd name="connsiteY12" fmla="*/ 836992 h 1247776"/>
              <a:gd name="connsiteX13" fmla="*/ 9510 w 12191971"/>
              <a:gd name="connsiteY13" fmla="*/ 984803 h 1247776"/>
              <a:gd name="connsiteX14" fmla="*/ 0 w 12191971"/>
              <a:gd name="connsiteY14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1450182 w 12191971"/>
              <a:gd name="connsiteY3" fmla="*/ 961231 h 1247776"/>
              <a:gd name="connsiteX4" fmla="*/ 10223263 w 12191971"/>
              <a:gd name="connsiteY4" fmla="*/ 1136407 h 1247776"/>
              <a:gd name="connsiteX5" fmla="*/ 9235309 w 12191971"/>
              <a:gd name="connsiteY5" fmla="*/ 1158240 h 1247776"/>
              <a:gd name="connsiteX6" fmla="*/ 8386670 w 12191971"/>
              <a:gd name="connsiteY6" fmla="*/ 1051925 h 1247776"/>
              <a:gd name="connsiteX7" fmla="*/ 7210777 w 12191971"/>
              <a:gd name="connsiteY7" fmla="*/ 1186931 h 1247776"/>
              <a:gd name="connsiteX8" fmla="*/ 5902529 w 12191971"/>
              <a:gd name="connsiteY8" fmla="*/ 1054409 h 1247776"/>
              <a:gd name="connsiteX9" fmla="*/ 4885806 w 12191971"/>
              <a:gd name="connsiteY9" fmla="*/ 1140548 h 1247776"/>
              <a:gd name="connsiteX10" fmla="*/ 3597152 w 12191971"/>
              <a:gd name="connsiteY10" fmla="*/ 1041572 h 1247776"/>
              <a:gd name="connsiteX11" fmla="*/ 1908070 w 12191971"/>
              <a:gd name="connsiteY11" fmla="*/ 740499 h 1247776"/>
              <a:gd name="connsiteX12" fmla="*/ 571006 w 12191971"/>
              <a:gd name="connsiteY12" fmla="*/ 836992 h 1247776"/>
              <a:gd name="connsiteX13" fmla="*/ 9510 w 12191971"/>
              <a:gd name="connsiteY13" fmla="*/ 984803 h 1247776"/>
              <a:gd name="connsiteX14" fmla="*/ 0 w 12191971"/>
              <a:gd name="connsiteY14" fmla="*/ 0 h 124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1971" h="1247776">
                <a:moveTo>
                  <a:pt x="0" y="0"/>
                </a:moveTo>
                <a:lnTo>
                  <a:pt x="12191971" y="0"/>
                </a:lnTo>
                <a:lnTo>
                  <a:pt x="12191971" y="1247776"/>
                </a:lnTo>
                <a:cubicBezTo>
                  <a:pt x="11757676" y="1073019"/>
                  <a:pt x="11778300" y="979792"/>
                  <a:pt x="11450182" y="961231"/>
                </a:cubicBezTo>
                <a:cubicBezTo>
                  <a:pt x="11045983" y="1037920"/>
                  <a:pt x="10592409" y="1103572"/>
                  <a:pt x="10223263" y="1136407"/>
                </a:cubicBezTo>
                <a:cubicBezTo>
                  <a:pt x="9854118" y="1169242"/>
                  <a:pt x="9601467" y="1140104"/>
                  <a:pt x="9235309" y="1158240"/>
                </a:cubicBezTo>
                <a:cubicBezTo>
                  <a:pt x="8935479" y="1133392"/>
                  <a:pt x="8724092" y="1047143"/>
                  <a:pt x="8386670" y="1051925"/>
                </a:cubicBezTo>
                <a:cubicBezTo>
                  <a:pt x="8049248" y="1056707"/>
                  <a:pt x="7691371" y="1138892"/>
                  <a:pt x="7210777" y="1186931"/>
                </a:cubicBezTo>
                <a:cubicBezTo>
                  <a:pt x="6796754" y="1187345"/>
                  <a:pt x="6290024" y="1062139"/>
                  <a:pt x="5902529" y="1054409"/>
                </a:cubicBezTo>
                <a:cubicBezTo>
                  <a:pt x="5515034" y="1046679"/>
                  <a:pt x="5197125" y="1107763"/>
                  <a:pt x="4885806" y="1140548"/>
                </a:cubicBezTo>
                <a:cubicBezTo>
                  <a:pt x="4403305" y="1068558"/>
                  <a:pt x="4217073" y="1079672"/>
                  <a:pt x="3597152" y="1041572"/>
                </a:cubicBezTo>
                <a:cubicBezTo>
                  <a:pt x="3100863" y="974897"/>
                  <a:pt x="2436203" y="885721"/>
                  <a:pt x="1908070" y="740499"/>
                </a:cubicBezTo>
                <a:cubicBezTo>
                  <a:pt x="1370427" y="719102"/>
                  <a:pt x="839167" y="803522"/>
                  <a:pt x="571006" y="836992"/>
                </a:cubicBezTo>
                <a:lnTo>
                  <a:pt x="9510" y="98480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2000">
                <a:schemeClr val="accent4"/>
              </a:gs>
              <a:gs pos="0">
                <a:schemeClr val="accent4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-2704" y="5070754"/>
            <a:ext cx="12213754" cy="1787695"/>
          </a:xfrm>
          <a:custGeom>
            <a:avLst/>
            <a:gdLst>
              <a:gd name="connsiteX0" fmla="*/ 0 w 9137650"/>
              <a:gd name="connsiteY0" fmla="*/ 0 h 1911142"/>
              <a:gd name="connsiteX1" fmla="*/ 9137650 w 9137650"/>
              <a:gd name="connsiteY1" fmla="*/ 0 h 1911142"/>
              <a:gd name="connsiteX2" fmla="*/ 9137650 w 9137650"/>
              <a:gd name="connsiteY2" fmla="*/ 1911142 h 1911142"/>
              <a:gd name="connsiteX3" fmla="*/ 0 w 9137650"/>
              <a:gd name="connsiteY3" fmla="*/ 1911142 h 1911142"/>
              <a:gd name="connsiteX4" fmla="*/ 0 w 9137650"/>
              <a:gd name="connsiteY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9137650 w 9137650"/>
              <a:gd name="connsiteY2" fmla="*/ 0 h 1911142"/>
              <a:gd name="connsiteX3" fmla="*/ 9137650 w 9137650"/>
              <a:gd name="connsiteY3" fmla="*/ 1911142 h 1911142"/>
              <a:gd name="connsiteX4" fmla="*/ 0 w 9137650"/>
              <a:gd name="connsiteY4" fmla="*/ 1911142 h 1911142"/>
              <a:gd name="connsiteX5" fmla="*/ 0 w 9137650"/>
              <a:gd name="connsiteY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9137650 w 9137650"/>
              <a:gd name="connsiteY3" fmla="*/ 0 h 1911142"/>
              <a:gd name="connsiteX4" fmla="*/ 9137650 w 9137650"/>
              <a:gd name="connsiteY4" fmla="*/ 1911142 h 1911142"/>
              <a:gd name="connsiteX5" fmla="*/ 0 w 9137650"/>
              <a:gd name="connsiteY5" fmla="*/ 1911142 h 1911142"/>
              <a:gd name="connsiteX6" fmla="*/ 0 w 9137650"/>
              <a:gd name="connsiteY6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9137650 w 9137650"/>
              <a:gd name="connsiteY4" fmla="*/ 0 h 1911142"/>
              <a:gd name="connsiteX5" fmla="*/ 9137650 w 9137650"/>
              <a:gd name="connsiteY5" fmla="*/ 1911142 h 1911142"/>
              <a:gd name="connsiteX6" fmla="*/ 0 w 9137650"/>
              <a:gd name="connsiteY6" fmla="*/ 1911142 h 1911142"/>
              <a:gd name="connsiteX7" fmla="*/ 0 w 9137650"/>
              <a:gd name="connsiteY7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9137650 w 9137650"/>
              <a:gd name="connsiteY5" fmla="*/ 0 h 1911142"/>
              <a:gd name="connsiteX6" fmla="*/ 9137650 w 9137650"/>
              <a:gd name="connsiteY6" fmla="*/ 1911142 h 1911142"/>
              <a:gd name="connsiteX7" fmla="*/ 0 w 9137650"/>
              <a:gd name="connsiteY7" fmla="*/ 1911142 h 1911142"/>
              <a:gd name="connsiteX8" fmla="*/ 0 w 9137650"/>
              <a:gd name="connsiteY8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9137650 w 9137650"/>
              <a:gd name="connsiteY6" fmla="*/ 0 h 1911142"/>
              <a:gd name="connsiteX7" fmla="*/ 9137650 w 9137650"/>
              <a:gd name="connsiteY7" fmla="*/ 1911142 h 1911142"/>
              <a:gd name="connsiteX8" fmla="*/ 0 w 9137650"/>
              <a:gd name="connsiteY8" fmla="*/ 1911142 h 1911142"/>
              <a:gd name="connsiteX9" fmla="*/ 0 w 9137650"/>
              <a:gd name="connsiteY9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9137650 w 9137650"/>
              <a:gd name="connsiteY7" fmla="*/ 0 h 1911142"/>
              <a:gd name="connsiteX8" fmla="*/ 9137650 w 9137650"/>
              <a:gd name="connsiteY8" fmla="*/ 1911142 h 1911142"/>
              <a:gd name="connsiteX9" fmla="*/ 0 w 9137650"/>
              <a:gd name="connsiteY9" fmla="*/ 1911142 h 1911142"/>
              <a:gd name="connsiteX10" fmla="*/ 0 w 9137650"/>
              <a:gd name="connsiteY10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9137650 w 9137650"/>
              <a:gd name="connsiteY8" fmla="*/ 0 h 1911142"/>
              <a:gd name="connsiteX9" fmla="*/ 9137650 w 9137650"/>
              <a:gd name="connsiteY9" fmla="*/ 1911142 h 1911142"/>
              <a:gd name="connsiteX10" fmla="*/ 0 w 9137650"/>
              <a:gd name="connsiteY10" fmla="*/ 1911142 h 1911142"/>
              <a:gd name="connsiteX11" fmla="*/ 0 w 9137650"/>
              <a:gd name="connsiteY11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0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564835 w 9146704"/>
              <a:gd name="connsiteY3" fmla="*/ 446775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483354 w 9146704"/>
              <a:gd name="connsiteY3" fmla="*/ 39245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483354 w 9146704"/>
              <a:gd name="connsiteY3" fmla="*/ 39245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1 w 9146704"/>
              <a:gd name="connsiteY14" fmla="*/ 1721020 h 1721020"/>
              <a:gd name="connsiteX15" fmla="*/ 0 w 9146704"/>
              <a:gd name="connsiteY15" fmla="*/ 0 h 1721020"/>
              <a:gd name="connsiteX0" fmla="*/ 0 w 10670704"/>
              <a:gd name="connsiteY0" fmla="*/ 0 h 1787695"/>
              <a:gd name="connsiteX1" fmla="*/ 2359623 w 10670704"/>
              <a:gd name="connsiteY1" fmla="*/ 314274 h 1787695"/>
              <a:gd name="connsiteX2" fmla="*/ 3092953 w 10670704"/>
              <a:gd name="connsiteY2" fmla="*/ 522504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52400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2359623 w 10670704"/>
              <a:gd name="connsiteY1" fmla="*/ 314274 h 1787695"/>
              <a:gd name="connsiteX2" fmla="*/ 3092953 w 10670704"/>
              <a:gd name="connsiteY2" fmla="*/ 522504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92953 w 10670704"/>
              <a:gd name="connsiteY2" fmla="*/ 522504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951269 w 10670704"/>
              <a:gd name="connsiteY8" fmla="*/ 844939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951269 w 10670704"/>
              <a:gd name="connsiteY8" fmla="*/ 844939 h 1787695"/>
              <a:gd name="connsiteX9" fmla="*/ 8627450 w 10670704"/>
              <a:gd name="connsiteY9" fmla="*/ 765344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951269 w 10670704"/>
              <a:gd name="connsiteY8" fmla="*/ 844939 h 1787695"/>
              <a:gd name="connsiteX9" fmla="*/ 8627450 w 10670704"/>
              <a:gd name="connsiteY9" fmla="*/ 765344 h 1787695"/>
              <a:gd name="connsiteX10" fmla="*/ 9507805 w 10670704"/>
              <a:gd name="connsiteY10" fmla="*/ 603325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2242329"/>
              <a:gd name="connsiteY0" fmla="*/ 0 h 1787695"/>
              <a:gd name="connsiteX1" fmla="*/ 1807173 w 12242329"/>
              <a:gd name="connsiteY1" fmla="*/ 647649 h 1787695"/>
              <a:gd name="connsiteX2" fmla="*/ 3045328 w 12242329"/>
              <a:gd name="connsiteY2" fmla="*/ 741579 h 1787695"/>
              <a:gd name="connsiteX3" fmla="*/ 3898618 w 12242329"/>
              <a:gd name="connsiteY3" fmla="*/ 747709 h 1787695"/>
              <a:gd name="connsiteX4" fmla="*/ 5515416 w 12242329"/>
              <a:gd name="connsiteY4" fmla="*/ 865404 h 1787695"/>
              <a:gd name="connsiteX5" fmla="*/ 6200650 w 12242329"/>
              <a:gd name="connsiteY5" fmla="*/ 962634 h 1787695"/>
              <a:gd name="connsiteX6" fmla="*/ 6884375 w 12242329"/>
              <a:gd name="connsiteY6" fmla="*/ 862103 h 1787695"/>
              <a:gd name="connsiteX7" fmla="*/ 7406647 w 12242329"/>
              <a:gd name="connsiteY7" fmla="*/ 870685 h 1787695"/>
              <a:gd name="connsiteX8" fmla="*/ 7951269 w 12242329"/>
              <a:gd name="connsiteY8" fmla="*/ 844939 h 1787695"/>
              <a:gd name="connsiteX9" fmla="*/ 8627450 w 12242329"/>
              <a:gd name="connsiteY9" fmla="*/ 765344 h 1787695"/>
              <a:gd name="connsiteX10" fmla="*/ 9507805 w 12242329"/>
              <a:gd name="connsiteY10" fmla="*/ 603325 h 1787695"/>
              <a:gd name="connsiteX11" fmla="*/ 9756304 w 12242329"/>
              <a:gd name="connsiteY11" fmla="*/ 115097 h 1787695"/>
              <a:gd name="connsiteX12" fmla="*/ 12242329 w 12242329"/>
              <a:gd name="connsiteY12" fmla="*/ 238692 h 1787695"/>
              <a:gd name="connsiteX13" fmla="*/ 10670704 w 12242329"/>
              <a:gd name="connsiteY13" fmla="*/ 1787695 h 1787695"/>
              <a:gd name="connsiteX14" fmla="*/ 1 w 12242329"/>
              <a:gd name="connsiteY14" fmla="*/ 1787695 h 1787695"/>
              <a:gd name="connsiteX15" fmla="*/ 0 w 12242329"/>
              <a:gd name="connsiteY15" fmla="*/ 0 h 1787695"/>
              <a:gd name="connsiteX0" fmla="*/ 0 w 12242329"/>
              <a:gd name="connsiteY0" fmla="*/ 0 h 1787695"/>
              <a:gd name="connsiteX1" fmla="*/ 1807173 w 12242329"/>
              <a:gd name="connsiteY1" fmla="*/ 647649 h 1787695"/>
              <a:gd name="connsiteX2" fmla="*/ 3045328 w 12242329"/>
              <a:gd name="connsiteY2" fmla="*/ 741579 h 1787695"/>
              <a:gd name="connsiteX3" fmla="*/ 3898618 w 12242329"/>
              <a:gd name="connsiteY3" fmla="*/ 747709 h 1787695"/>
              <a:gd name="connsiteX4" fmla="*/ 5515416 w 12242329"/>
              <a:gd name="connsiteY4" fmla="*/ 865404 h 1787695"/>
              <a:gd name="connsiteX5" fmla="*/ 6200650 w 12242329"/>
              <a:gd name="connsiteY5" fmla="*/ 962634 h 1787695"/>
              <a:gd name="connsiteX6" fmla="*/ 6884375 w 12242329"/>
              <a:gd name="connsiteY6" fmla="*/ 862103 h 1787695"/>
              <a:gd name="connsiteX7" fmla="*/ 7406647 w 12242329"/>
              <a:gd name="connsiteY7" fmla="*/ 870685 h 1787695"/>
              <a:gd name="connsiteX8" fmla="*/ 7951269 w 12242329"/>
              <a:gd name="connsiteY8" fmla="*/ 844939 h 1787695"/>
              <a:gd name="connsiteX9" fmla="*/ 8627450 w 12242329"/>
              <a:gd name="connsiteY9" fmla="*/ 765344 h 1787695"/>
              <a:gd name="connsiteX10" fmla="*/ 9507805 w 12242329"/>
              <a:gd name="connsiteY10" fmla="*/ 603325 h 1787695"/>
              <a:gd name="connsiteX11" fmla="*/ 9756304 w 12242329"/>
              <a:gd name="connsiteY11" fmla="*/ 115097 h 1787695"/>
              <a:gd name="connsiteX12" fmla="*/ 12242329 w 12242329"/>
              <a:gd name="connsiteY12" fmla="*/ 238692 h 1787695"/>
              <a:gd name="connsiteX13" fmla="*/ 12204229 w 12242329"/>
              <a:gd name="connsiteY13" fmla="*/ 1787695 h 1787695"/>
              <a:gd name="connsiteX14" fmla="*/ 1 w 12242329"/>
              <a:gd name="connsiteY14" fmla="*/ 1787695 h 1787695"/>
              <a:gd name="connsiteX15" fmla="*/ 0 w 12242329"/>
              <a:gd name="connsiteY15" fmla="*/ 0 h 1787695"/>
              <a:gd name="connsiteX0" fmla="*/ 0 w 12223279"/>
              <a:gd name="connsiteY0" fmla="*/ 0 h 1787695"/>
              <a:gd name="connsiteX1" fmla="*/ 1807173 w 12223279"/>
              <a:gd name="connsiteY1" fmla="*/ 647649 h 1787695"/>
              <a:gd name="connsiteX2" fmla="*/ 3045328 w 12223279"/>
              <a:gd name="connsiteY2" fmla="*/ 741579 h 1787695"/>
              <a:gd name="connsiteX3" fmla="*/ 3898618 w 12223279"/>
              <a:gd name="connsiteY3" fmla="*/ 747709 h 1787695"/>
              <a:gd name="connsiteX4" fmla="*/ 5515416 w 12223279"/>
              <a:gd name="connsiteY4" fmla="*/ 865404 h 1787695"/>
              <a:gd name="connsiteX5" fmla="*/ 6200650 w 12223279"/>
              <a:gd name="connsiteY5" fmla="*/ 962634 h 1787695"/>
              <a:gd name="connsiteX6" fmla="*/ 6884375 w 12223279"/>
              <a:gd name="connsiteY6" fmla="*/ 862103 h 1787695"/>
              <a:gd name="connsiteX7" fmla="*/ 7406647 w 12223279"/>
              <a:gd name="connsiteY7" fmla="*/ 870685 h 1787695"/>
              <a:gd name="connsiteX8" fmla="*/ 7951269 w 12223279"/>
              <a:gd name="connsiteY8" fmla="*/ 844939 h 1787695"/>
              <a:gd name="connsiteX9" fmla="*/ 8627450 w 12223279"/>
              <a:gd name="connsiteY9" fmla="*/ 765344 h 1787695"/>
              <a:gd name="connsiteX10" fmla="*/ 9507805 w 12223279"/>
              <a:gd name="connsiteY10" fmla="*/ 603325 h 1787695"/>
              <a:gd name="connsiteX11" fmla="*/ 9756304 w 12223279"/>
              <a:gd name="connsiteY11" fmla="*/ 115097 h 1787695"/>
              <a:gd name="connsiteX12" fmla="*/ 12223279 w 12223279"/>
              <a:gd name="connsiteY12" fmla="*/ 238692 h 1787695"/>
              <a:gd name="connsiteX13" fmla="*/ 12204229 w 12223279"/>
              <a:gd name="connsiteY13" fmla="*/ 1787695 h 1787695"/>
              <a:gd name="connsiteX14" fmla="*/ 1 w 12223279"/>
              <a:gd name="connsiteY14" fmla="*/ 1787695 h 1787695"/>
              <a:gd name="connsiteX15" fmla="*/ 0 w 12223279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9756304 w 12213754"/>
              <a:gd name="connsiteY11" fmla="*/ 115097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10699279 w 12213754"/>
              <a:gd name="connsiteY11" fmla="*/ 277022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10699279 w 12213754"/>
              <a:gd name="connsiteY11" fmla="*/ 277022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10699279 w 12213754"/>
              <a:gd name="connsiteY11" fmla="*/ 277022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3754" h="1787695">
                <a:moveTo>
                  <a:pt x="0" y="0"/>
                </a:moveTo>
                <a:cubicBezTo>
                  <a:pt x="323808" y="1052"/>
                  <a:pt x="1519579" y="510795"/>
                  <a:pt x="1807173" y="647649"/>
                </a:cubicBezTo>
                <a:cubicBezTo>
                  <a:pt x="2057652" y="720077"/>
                  <a:pt x="2749582" y="614831"/>
                  <a:pt x="3045328" y="741579"/>
                </a:cubicBezTo>
                <a:cubicBezTo>
                  <a:pt x="3211309" y="720454"/>
                  <a:pt x="3442926" y="805048"/>
                  <a:pt x="3898618" y="747709"/>
                </a:cubicBezTo>
                <a:cubicBezTo>
                  <a:pt x="4586681" y="826172"/>
                  <a:pt x="5131744" y="829583"/>
                  <a:pt x="5515416" y="865404"/>
                </a:cubicBezTo>
                <a:cubicBezTo>
                  <a:pt x="5899088" y="901225"/>
                  <a:pt x="5811351" y="882662"/>
                  <a:pt x="6200650" y="962634"/>
                </a:cubicBezTo>
                <a:cubicBezTo>
                  <a:pt x="6472254" y="915857"/>
                  <a:pt x="6683376" y="877428"/>
                  <a:pt x="6884375" y="862103"/>
                </a:cubicBezTo>
                <a:lnTo>
                  <a:pt x="7406647" y="870685"/>
                </a:lnTo>
                <a:cubicBezTo>
                  <a:pt x="7589225" y="864649"/>
                  <a:pt x="7747802" y="862496"/>
                  <a:pt x="7951269" y="844939"/>
                </a:cubicBezTo>
                <a:cubicBezTo>
                  <a:pt x="8154736" y="827382"/>
                  <a:pt x="8318123" y="787978"/>
                  <a:pt x="8627450" y="765344"/>
                </a:cubicBezTo>
                <a:cubicBezTo>
                  <a:pt x="8828135" y="715550"/>
                  <a:pt x="9305611" y="650101"/>
                  <a:pt x="9507805" y="603325"/>
                </a:cubicBezTo>
                <a:cubicBezTo>
                  <a:pt x="9713017" y="545985"/>
                  <a:pt x="10276784" y="361521"/>
                  <a:pt x="10699279" y="277022"/>
                </a:cubicBezTo>
                <a:cubicBezTo>
                  <a:pt x="11327929" y="213917"/>
                  <a:pt x="11516448" y="268884"/>
                  <a:pt x="12213754" y="238692"/>
                </a:cubicBezTo>
                <a:lnTo>
                  <a:pt x="12204229" y="1787695"/>
                </a:lnTo>
                <a:lnTo>
                  <a:pt x="1" y="1787695"/>
                </a:lnTo>
                <a:cubicBezTo>
                  <a:pt x="1" y="1214022"/>
                  <a:pt x="0" y="573673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Callout Text" hidden="1"/>
          <p:cNvSpPr/>
          <p:nvPr/>
        </p:nvSpPr>
        <p:spPr>
          <a:xfrm>
            <a:off x="7284702" y="4385222"/>
            <a:ext cx="3134674" cy="2016328"/>
          </a:xfrm>
          <a:prstGeom prst="wedgeRectCallout">
            <a:avLst>
              <a:gd name="adj1" fmla="val -69244"/>
              <a:gd name="adj2" fmla="val 5052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Some Layouts have both </a:t>
            </a:r>
            <a:r>
              <a:rPr lang="en-US" sz="2000" b="1" dirty="0">
                <a:solidFill>
                  <a:srgbClr val="10A8BC">
                    <a:lumMod val="20000"/>
                    <a:lumOff val="80000"/>
                  </a:srgbClr>
                </a:solidFill>
              </a:rPr>
              <a:t>Animated</a:t>
            </a:r>
            <a:r>
              <a:rPr lang="en-US" sz="2000" b="1" dirty="0">
                <a:solidFill>
                  <a:srgbClr val="000000"/>
                </a:solidFill>
              </a:rPr>
              <a:t> &amp; </a:t>
            </a:r>
            <a:r>
              <a:rPr lang="en-US" sz="2000" b="1" dirty="0">
                <a:solidFill>
                  <a:srgbClr val="10A8BC">
                    <a:lumMod val="20000"/>
                    <a:lumOff val="80000"/>
                  </a:srgbClr>
                </a:solidFill>
              </a:rPr>
              <a:t>Static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</a:rPr>
              <a:t>Delete pages you don’t need and keep others. Click on items to and move them around if you want. Pretty much everything is customizable.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93914" y="1207937"/>
            <a:ext cx="1046708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5875">
                  <a:noFill/>
                  <a:round/>
                </a:ln>
                <a:solidFill>
                  <a:srgbClr val="10A8BC">
                    <a:lumMod val="20000"/>
                    <a:lumOff val="80000"/>
                  </a:srgb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How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rgbClr val="1F2932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 </a:t>
            </a:r>
            <a:r>
              <a:rPr lang="en-US" sz="4800" dirty="0" smtClean="0">
                <a:solidFill>
                  <a:srgbClr val="1F2932">
                    <a:lumMod val="10000"/>
                    <a:lumOff val="90000"/>
                  </a:srgbClr>
                </a:solidFill>
                <a:effectLst>
                  <a:outerShdw blurRad="88900" dist="177800" dir="13440000" sy="30000" kx="-1800000" algn="bl" rotWithShape="0">
                    <a:prstClr val="black">
                      <a:alpha val="32000"/>
                    </a:prstClr>
                  </a:outerShdw>
                  <a:reflection blurRad="38100" stA="17000" endPos="54000" dir="5400000" sy="-100000" algn="bl" rotWithShape="0"/>
                </a:effectLst>
                <a:latin typeface="Franklin Gothic Book" panose="020B0503020102020204" pitchFamily="34" charset="0"/>
              </a:rPr>
              <a:t>CoachMaster 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bg1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could contribute</a:t>
            </a:r>
            <a:endParaRPr lang="en-US" sz="4800" dirty="0">
              <a:ln w="15875">
                <a:noFill/>
                <a:round/>
              </a:ln>
              <a:solidFill>
                <a:srgbClr val="FFFFFF"/>
              </a:solidFill>
              <a:effectLst>
                <a:outerShdw blurRad="88900" dist="200025" dir="13440000" sy="30000" kx="-1800000" algn="bl" rotWithShape="0">
                  <a:prstClr val="black">
                    <a:alpha val="32000"/>
                  </a:prstClr>
                </a:out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9" name="Bottom Tear"/>
          <p:cNvSpPr>
            <a:spLocks/>
          </p:cNvSpPr>
          <p:nvPr/>
        </p:nvSpPr>
        <p:spPr bwMode="auto">
          <a:xfrm>
            <a:off x="0" y="5039427"/>
            <a:ext cx="12253475" cy="1277774"/>
          </a:xfrm>
          <a:custGeom>
            <a:avLst/>
            <a:gdLst>
              <a:gd name="T0" fmla="*/ 2401 w 2446"/>
              <a:gd name="T1" fmla="*/ 39 h 259"/>
              <a:gd name="T2" fmla="*/ 2352 w 2446"/>
              <a:gd name="T3" fmla="*/ 39 h 259"/>
              <a:gd name="T4" fmla="*/ 2294 w 2446"/>
              <a:gd name="T5" fmla="*/ 32 h 259"/>
              <a:gd name="T6" fmla="*/ 2237 w 2446"/>
              <a:gd name="T7" fmla="*/ 31 h 259"/>
              <a:gd name="T8" fmla="*/ 2199 w 2446"/>
              <a:gd name="T9" fmla="*/ 54 h 259"/>
              <a:gd name="T10" fmla="*/ 2172 w 2446"/>
              <a:gd name="T11" fmla="*/ 64 h 259"/>
              <a:gd name="T12" fmla="*/ 2117 w 2446"/>
              <a:gd name="T13" fmla="*/ 67 h 259"/>
              <a:gd name="T14" fmla="*/ 2051 w 2446"/>
              <a:gd name="T15" fmla="*/ 72 h 259"/>
              <a:gd name="T16" fmla="*/ 1853 w 2446"/>
              <a:gd name="T17" fmla="*/ 129 h 259"/>
              <a:gd name="T18" fmla="*/ 1758 w 2446"/>
              <a:gd name="T19" fmla="*/ 138 h 259"/>
              <a:gd name="T20" fmla="*/ 1653 w 2446"/>
              <a:gd name="T21" fmla="*/ 142 h 259"/>
              <a:gd name="T22" fmla="*/ 1487 w 2446"/>
              <a:gd name="T23" fmla="*/ 171 h 259"/>
              <a:gd name="T24" fmla="*/ 1451 w 2446"/>
              <a:gd name="T25" fmla="*/ 190 h 259"/>
              <a:gd name="T26" fmla="*/ 1376 w 2446"/>
              <a:gd name="T27" fmla="*/ 181 h 259"/>
              <a:gd name="T28" fmla="*/ 1315 w 2446"/>
              <a:gd name="T29" fmla="*/ 188 h 259"/>
              <a:gd name="T30" fmla="*/ 1108 w 2446"/>
              <a:gd name="T31" fmla="*/ 152 h 259"/>
              <a:gd name="T32" fmla="*/ 939 w 2446"/>
              <a:gd name="T33" fmla="*/ 148 h 259"/>
              <a:gd name="T34" fmla="*/ 655 w 2446"/>
              <a:gd name="T35" fmla="*/ 129 h 259"/>
              <a:gd name="T36" fmla="*/ 494 w 2446"/>
              <a:gd name="T37" fmla="*/ 135 h 259"/>
              <a:gd name="T38" fmla="*/ 454 w 2446"/>
              <a:gd name="T39" fmla="*/ 152 h 259"/>
              <a:gd name="T40" fmla="*/ 405 w 2446"/>
              <a:gd name="T41" fmla="*/ 143 h 259"/>
              <a:gd name="T42" fmla="*/ 359 w 2446"/>
              <a:gd name="T43" fmla="*/ 119 h 259"/>
              <a:gd name="T44" fmla="*/ 323 w 2446"/>
              <a:gd name="T45" fmla="*/ 108 h 259"/>
              <a:gd name="T46" fmla="*/ 300 w 2446"/>
              <a:gd name="T47" fmla="*/ 75 h 259"/>
              <a:gd name="T48" fmla="*/ 252 w 2446"/>
              <a:gd name="T49" fmla="*/ 72 h 259"/>
              <a:gd name="T50" fmla="*/ 243 w 2446"/>
              <a:gd name="T51" fmla="*/ 64 h 259"/>
              <a:gd name="T52" fmla="*/ 211 w 2446"/>
              <a:gd name="T53" fmla="*/ 44 h 259"/>
              <a:gd name="T54" fmla="*/ 166 w 2446"/>
              <a:gd name="T55" fmla="*/ 21 h 259"/>
              <a:gd name="T56" fmla="*/ 85 w 2446"/>
              <a:gd name="T57" fmla="*/ 17 h 259"/>
              <a:gd name="T58" fmla="*/ 52 w 2446"/>
              <a:gd name="T59" fmla="*/ 8 h 259"/>
              <a:gd name="T60" fmla="*/ 29 w 2446"/>
              <a:gd name="T61" fmla="*/ 130 h 259"/>
              <a:gd name="T62" fmla="*/ 256 w 2446"/>
              <a:gd name="T63" fmla="*/ 175 h 259"/>
              <a:gd name="T64" fmla="*/ 462 w 2446"/>
              <a:gd name="T65" fmla="*/ 197 h 259"/>
              <a:gd name="T66" fmla="*/ 595 w 2446"/>
              <a:gd name="T67" fmla="*/ 229 h 259"/>
              <a:gd name="T68" fmla="*/ 650 w 2446"/>
              <a:gd name="T69" fmla="*/ 235 h 259"/>
              <a:gd name="T70" fmla="*/ 702 w 2446"/>
              <a:gd name="T71" fmla="*/ 220 h 259"/>
              <a:gd name="T72" fmla="*/ 755 w 2446"/>
              <a:gd name="T73" fmla="*/ 211 h 259"/>
              <a:gd name="T74" fmla="*/ 822 w 2446"/>
              <a:gd name="T75" fmla="*/ 204 h 259"/>
              <a:gd name="T76" fmla="*/ 913 w 2446"/>
              <a:gd name="T77" fmla="*/ 220 h 259"/>
              <a:gd name="T78" fmla="*/ 943 w 2446"/>
              <a:gd name="T79" fmla="*/ 232 h 259"/>
              <a:gd name="T80" fmla="*/ 977 w 2446"/>
              <a:gd name="T81" fmla="*/ 234 h 259"/>
              <a:gd name="T82" fmla="*/ 1017 w 2446"/>
              <a:gd name="T83" fmla="*/ 227 h 259"/>
              <a:gd name="T84" fmla="*/ 1118 w 2446"/>
              <a:gd name="T85" fmla="*/ 226 h 259"/>
              <a:gd name="T86" fmla="*/ 1230 w 2446"/>
              <a:gd name="T87" fmla="*/ 251 h 259"/>
              <a:gd name="T88" fmla="*/ 1313 w 2446"/>
              <a:gd name="T89" fmla="*/ 234 h 259"/>
              <a:gd name="T90" fmla="*/ 1367 w 2446"/>
              <a:gd name="T91" fmla="*/ 221 h 259"/>
              <a:gd name="T92" fmla="*/ 1444 w 2446"/>
              <a:gd name="T93" fmla="*/ 216 h 259"/>
              <a:gd name="T94" fmla="*/ 1520 w 2446"/>
              <a:gd name="T95" fmla="*/ 232 h 259"/>
              <a:gd name="T96" fmla="*/ 1563 w 2446"/>
              <a:gd name="T97" fmla="*/ 241 h 259"/>
              <a:gd name="T98" fmla="*/ 1637 w 2446"/>
              <a:gd name="T99" fmla="*/ 239 h 259"/>
              <a:gd name="T100" fmla="*/ 1720 w 2446"/>
              <a:gd name="T101" fmla="*/ 214 h 259"/>
              <a:gd name="T102" fmla="*/ 1780 w 2446"/>
              <a:gd name="T103" fmla="*/ 207 h 259"/>
              <a:gd name="T104" fmla="*/ 1883 w 2446"/>
              <a:gd name="T105" fmla="*/ 195 h 259"/>
              <a:gd name="T106" fmla="*/ 1971 w 2446"/>
              <a:gd name="T107" fmla="*/ 165 h 259"/>
              <a:gd name="T108" fmla="*/ 2073 w 2446"/>
              <a:gd name="T109" fmla="*/ 126 h 259"/>
              <a:gd name="T110" fmla="*/ 2134 w 2446"/>
              <a:gd name="T111" fmla="*/ 112 h 259"/>
              <a:gd name="T112" fmla="*/ 2182 w 2446"/>
              <a:gd name="T113" fmla="*/ 107 h 259"/>
              <a:gd name="T114" fmla="*/ 2235 w 2446"/>
              <a:gd name="T115" fmla="*/ 111 h 259"/>
              <a:gd name="T116" fmla="*/ 2305 w 2446"/>
              <a:gd name="T117" fmla="*/ 109 h 259"/>
              <a:gd name="T118" fmla="*/ 2409 w 2446"/>
              <a:gd name="T119" fmla="*/ 133 h 259"/>
              <a:gd name="connsiteX0" fmla="*/ 9971 w 9999"/>
              <a:gd name="connsiteY0" fmla="*/ 1702 h 9825"/>
              <a:gd name="connsiteX1" fmla="*/ 9935 w 9999"/>
              <a:gd name="connsiteY1" fmla="*/ 1509 h 9825"/>
              <a:gd name="connsiteX2" fmla="*/ 9906 w 9999"/>
              <a:gd name="connsiteY2" fmla="*/ 1509 h 9825"/>
              <a:gd name="connsiteX3" fmla="*/ 9886 w 9999"/>
              <a:gd name="connsiteY3" fmla="*/ 1354 h 9825"/>
              <a:gd name="connsiteX4" fmla="*/ 9861 w 9999"/>
              <a:gd name="connsiteY4" fmla="*/ 1277 h 9825"/>
              <a:gd name="connsiteX5" fmla="*/ 9853 w 9999"/>
              <a:gd name="connsiteY5" fmla="*/ 1084 h 9825"/>
              <a:gd name="connsiteX6" fmla="*/ 9828 w 9999"/>
              <a:gd name="connsiteY6" fmla="*/ 814 h 9825"/>
              <a:gd name="connsiteX7" fmla="*/ 9816 w 9999"/>
              <a:gd name="connsiteY7" fmla="*/ 1393 h 9825"/>
              <a:gd name="connsiteX8" fmla="*/ 9791 w 9999"/>
              <a:gd name="connsiteY8" fmla="*/ 1354 h 9825"/>
              <a:gd name="connsiteX9" fmla="*/ 9763 w 9999"/>
              <a:gd name="connsiteY9" fmla="*/ 1238 h 9825"/>
              <a:gd name="connsiteX10" fmla="*/ 9742 w 9999"/>
              <a:gd name="connsiteY10" fmla="*/ 1238 h 9825"/>
              <a:gd name="connsiteX11" fmla="*/ 9681 w 9999"/>
              <a:gd name="connsiteY11" fmla="*/ 1200 h 9825"/>
              <a:gd name="connsiteX12" fmla="*/ 9665 w 9999"/>
              <a:gd name="connsiteY12" fmla="*/ 1238 h 9825"/>
              <a:gd name="connsiteX13" fmla="*/ 9648 w 9999"/>
              <a:gd name="connsiteY13" fmla="*/ 1316 h 9825"/>
              <a:gd name="connsiteX14" fmla="*/ 9636 w 9999"/>
              <a:gd name="connsiteY14" fmla="*/ 1316 h 9825"/>
              <a:gd name="connsiteX15" fmla="*/ 9616 w 9999"/>
              <a:gd name="connsiteY15" fmla="*/ 1393 h 9825"/>
              <a:gd name="connsiteX16" fmla="*/ 9599 w 9999"/>
              <a:gd name="connsiteY16" fmla="*/ 1354 h 9825"/>
              <a:gd name="connsiteX17" fmla="*/ 9558 w 9999"/>
              <a:gd name="connsiteY17" fmla="*/ 1509 h 9825"/>
              <a:gd name="connsiteX18" fmla="*/ 9485 w 9999"/>
              <a:gd name="connsiteY18" fmla="*/ 1509 h 9825"/>
              <a:gd name="connsiteX19" fmla="*/ 9448 w 9999"/>
              <a:gd name="connsiteY19" fmla="*/ 1663 h 9825"/>
              <a:gd name="connsiteX20" fmla="*/ 9448 w 9999"/>
              <a:gd name="connsiteY20" fmla="*/ 1779 h 9825"/>
              <a:gd name="connsiteX21" fmla="*/ 9436 w 9999"/>
              <a:gd name="connsiteY21" fmla="*/ 1856 h 9825"/>
              <a:gd name="connsiteX22" fmla="*/ 9387 w 9999"/>
              <a:gd name="connsiteY22" fmla="*/ 1084 h 9825"/>
              <a:gd name="connsiteX23" fmla="*/ 9379 w 9999"/>
              <a:gd name="connsiteY23" fmla="*/ 1123 h 9825"/>
              <a:gd name="connsiteX24" fmla="*/ 9366 w 9999"/>
              <a:gd name="connsiteY24" fmla="*/ 1007 h 9825"/>
              <a:gd name="connsiteX25" fmla="*/ 9346 w 9999"/>
              <a:gd name="connsiteY25" fmla="*/ 1084 h 9825"/>
              <a:gd name="connsiteX26" fmla="*/ 9301 w 9999"/>
              <a:gd name="connsiteY26" fmla="*/ 1238 h 9825"/>
              <a:gd name="connsiteX27" fmla="*/ 9297 w 9999"/>
              <a:gd name="connsiteY27" fmla="*/ 1354 h 9825"/>
              <a:gd name="connsiteX28" fmla="*/ 9280 w 9999"/>
              <a:gd name="connsiteY28" fmla="*/ 1316 h 9825"/>
              <a:gd name="connsiteX29" fmla="*/ 9244 w 9999"/>
              <a:gd name="connsiteY29" fmla="*/ 1238 h 9825"/>
              <a:gd name="connsiteX30" fmla="*/ 9211 w 9999"/>
              <a:gd name="connsiteY30" fmla="*/ 1007 h 9825"/>
              <a:gd name="connsiteX31" fmla="*/ 9146 w 9999"/>
              <a:gd name="connsiteY31" fmla="*/ 1084 h 9825"/>
              <a:gd name="connsiteX32" fmla="*/ 9133 w 9999"/>
              <a:gd name="connsiteY32" fmla="*/ 1316 h 9825"/>
              <a:gd name="connsiteX33" fmla="*/ 9121 w 9999"/>
              <a:gd name="connsiteY33" fmla="*/ 1431 h 9825"/>
              <a:gd name="connsiteX34" fmla="*/ 9060 w 9999"/>
              <a:gd name="connsiteY34" fmla="*/ 1509 h 9825"/>
              <a:gd name="connsiteX35" fmla="*/ 9056 w 9999"/>
              <a:gd name="connsiteY35" fmla="*/ 1393 h 9825"/>
              <a:gd name="connsiteX36" fmla="*/ 9027 w 9999"/>
              <a:gd name="connsiteY36" fmla="*/ 1509 h 9825"/>
              <a:gd name="connsiteX37" fmla="*/ 9023 w 9999"/>
              <a:gd name="connsiteY37" fmla="*/ 1624 h 9825"/>
              <a:gd name="connsiteX38" fmla="*/ 8998 w 9999"/>
              <a:gd name="connsiteY38" fmla="*/ 1779 h 9825"/>
              <a:gd name="connsiteX39" fmla="*/ 8990 w 9999"/>
              <a:gd name="connsiteY39" fmla="*/ 1972 h 9825"/>
              <a:gd name="connsiteX40" fmla="*/ 8970 w 9999"/>
              <a:gd name="connsiteY40" fmla="*/ 2049 h 9825"/>
              <a:gd name="connsiteX41" fmla="*/ 8970 w 9999"/>
              <a:gd name="connsiteY41" fmla="*/ 2126 h 9825"/>
              <a:gd name="connsiteX42" fmla="*/ 8957 w 9999"/>
              <a:gd name="connsiteY42" fmla="*/ 2165 h 9825"/>
              <a:gd name="connsiteX43" fmla="*/ 8937 w 9999"/>
              <a:gd name="connsiteY43" fmla="*/ 2397 h 9825"/>
              <a:gd name="connsiteX44" fmla="*/ 8937 w 9999"/>
              <a:gd name="connsiteY44" fmla="*/ 2242 h 9825"/>
              <a:gd name="connsiteX45" fmla="*/ 8921 w 9999"/>
              <a:gd name="connsiteY45" fmla="*/ 2204 h 9825"/>
              <a:gd name="connsiteX46" fmla="*/ 8904 w 9999"/>
              <a:gd name="connsiteY46" fmla="*/ 2281 h 9825"/>
              <a:gd name="connsiteX47" fmla="*/ 8880 w 9999"/>
              <a:gd name="connsiteY47" fmla="*/ 2358 h 9825"/>
              <a:gd name="connsiteX48" fmla="*/ 8855 w 9999"/>
              <a:gd name="connsiteY48" fmla="*/ 2397 h 9825"/>
              <a:gd name="connsiteX49" fmla="*/ 8794 w 9999"/>
              <a:gd name="connsiteY49" fmla="*/ 2242 h 9825"/>
              <a:gd name="connsiteX50" fmla="*/ 8778 w 9999"/>
              <a:gd name="connsiteY50" fmla="*/ 2435 h 9825"/>
              <a:gd name="connsiteX51" fmla="*/ 8724 w 9999"/>
              <a:gd name="connsiteY51" fmla="*/ 2319 h 9825"/>
              <a:gd name="connsiteX52" fmla="*/ 8704 w 9999"/>
              <a:gd name="connsiteY52" fmla="*/ 2204 h 9825"/>
              <a:gd name="connsiteX53" fmla="*/ 8696 w 9999"/>
              <a:gd name="connsiteY53" fmla="*/ 2435 h 9825"/>
              <a:gd name="connsiteX54" fmla="*/ 8688 w 9999"/>
              <a:gd name="connsiteY54" fmla="*/ 2551 h 9825"/>
              <a:gd name="connsiteX55" fmla="*/ 8655 w 9999"/>
              <a:gd name="connsiteY55" fmla="*/ 2474 h 9825"/>
              <a:gd name="connsiteX56" fmla="*/ 8594 w 9999"/>
              <a:gd name="connsiteY56" fmla="*/ 2551 h 9825"/>
              <a:gd name="connsiteX57" fmla="*/ 8594 w 9999"/>
              <a:gd name="connsiteY57" fmla="*/ 2397 h 9825"/>
              <a:gd name="connsiteX58" fmla="*/ 8581 w 9999"/>
              <a:gd name="connsiteY58" fmla="*/ 2551 h 9825"/>
              <a:gd name="connsiteX59" fmla="*/ 8565 w 9999"/>
              <a:gd name="connsiteY59" fmla="*/ 2590 h 9825"/>
              <a:gd name="connsiteX60" fmla="*/ 8557 w 9999"/>
              <a:gd name="connsiteY60" fmla="*/ 2937 h 9825"/>
              <a:gd name="connsiteX61" fmla="*/ 8483 w 9999"/>
              <a:gd name="connsiteY61" fmla="*/ 2474 h 9825"/>
              <a:gd name="connsiteX62" fmla="*/ 8475 w 9999"/>
              <a:gd name="connsiteY62" fmla="*/ 2667 h 9825"/>
              <a:gd name="connsiteX63" fmla="*/ 8385 w 9999"/>
              <a:gd name="connsiteY63" fmla="*/ 2667 h 9825"/>
              <a:gd name="connsiteX64" fmla="*/ 8234 w 9999"/>
              <a:gd name="connsiteY64" fmla="*/ 3130 h 9825"/>
              <a:gd name="connsiteX65" fmla="*/ 8164 w 9999"/>
              <a:gd name="connsiteY65" fmla="*/ 2899 h 9825"/>
              <a:gd name="connsiteX66" fmla="*/ 8078 w 9999"/>
              <a:gd name="connsiteY66" fmla="*/ 3516 h 9825"/>
              <a:gd name="connsiteX67" fmla="*/ 7952 w 9999"/>
              <a:gd name="connsiteY67" fmla="*/ 4173 h 9825"/>
              <a:gd name="connsiteX68" fmla="*/ 7862 w 9999"/>
              <a:gd name="connsiteY68" fmla="*/ 4018 h 9825"/>
              <a:gd name="connsiteX69" fmla="*/ 7727 w 9999"/>
              <a:gd name="connsiteY69" fmla="*/ 4790 h 9825"/>
              <a:gd name="connsiteX70" fmla="*/ 7686 w 9999"/>
              <a:gd name="connsiteY70" fmla="*/ 4404 h 9825"/>
              <a:gd name="connsiteX71" fmla="*/ 7576 w 9999"/>
              <a:gd name="connsiteY71" fmla="*/ 4868 h 9825"/>
              <a:gd name="connsiteX72" fmla="*/ 7506 w 9999"/>
              <a:gd name="connsiteY72" fmla="*/ 4482 h 9825"/>
              <a:gd name="connsiteX73" fmla="*/ 7490 w 9999"/>
              <a:gd name="connsiteY73" fmla="*/ 4984 h 9825"/>
              <a:gd name="connsiteX74" fmla="*/ 7424 w 9999"/>
              <a:gd name="connsiteY74" fmla="*/ 4984 h 9825"/>
              <a:gd name="connsiteX75" fmla="*/ 7379 w 9999"/>
              <a:gd name="connsiteY75" fmla="*/ 5292 h 9825"/>
              <a:gd name="connsiteX76" fmla="*/ 7330 w 9999"/>
              <a:gd name="connsiteY76" fmla="*/ 5215 h 9825"/>
              <a:gd name="connsiteX77" fmla="*/ 7261 w 9999"/>
              <a:gd name="connsiteY77" fmla="*/ 5370 h 9825"/>
              <a:gd name="connsiteX78" fmla="*/ 7236 w 9999"/>
              <a:gd name="connsiteY78" fmla="*/ 5215 h 9825"/>
              <a:gd name="connsiteX79" fmla="*/ 7187 w 9999"/>
              <a:gd name="connsiteY79" fmla="*/ 5215 h 9825"/>
              <a:gd name="connsiteX80" fmla="*/ 7093 w 9999"/>
              <a:gd name="connsiteY80" fmla="*/ 5292 h 9825"/>
              <a:gd name="connsiteX81" fmla="*/ 7044 w 9999"/>
              <a:gd name="connsiteY81" fmla="*/ 5910 h 9825"/>
              <a:gd name="connsiteX82" fmla="*/ 6999 w 9999"/>
              <a:gd name="connsiteY82" fmla="*/ 5756 h 9825"/>
              <a:gd name="connsiteX83" fmla="*/ 6909 w 9999"/>
              <a:gd name="connsiteY83" fmla="*/ 5756 h 9825"/>
              <a:gd name="connsiteX84" fmla="*/ 6864 w 9999"/>
              <a:gd name="connsiteY84" fmla="*/ 5370 h 9825"/>
              <a:gd name="connsiteX85" fmla="*/ 6823 w 9999"/>
              <a:gd name="connsiteY85" fmla="*/ 5910 h 9825"/>
              <a:gd name="connsiteX86" fmla="*/ 6758 w 9999"/>
              <a:gd name="connsiteY86" fmla="*/ 5601 h 9825"/>
              <a:gd name="connsiteX87" fmla="*/ 6758 w 9999"/>
              <a:gd name="connsiteY87" fmla="*/ 5370 h 9825"/>
              <a:gd name="connsiteX88" fmla="*/ 6664 w 9999"/>
              <a:gd name="connsiteY88" fmla="*/ 5524 h 9825"/>
              <a:gd name="connsiteX89" fmla="*/ 6504 w 9999"/>
              <a:gd name="connsiteY89" fmla="*/ 5833 h 9825"/>
              <a:gd name="connsiteX90" fmla="*/ 6468 w 9999"/>
              <a:gd name="connsiteY90" fmla="*/ 6258 h 9825"/>
              <a:gd name="connsiteX91" fmla="*/ 6361 w 9999"/>
              <a:gd name="connsiteY91" fmla="*/ 5910 h 9825"/>
              <a:gd name="connsiteX92" fmla="*/ 6349 w 9999"/>
              <a:gd name="connsiteY92" fmla="*/ 6258 h 9825"/>
              <a:gd name="connsiteX93" fmla="*/ 6214 w 9999"/>
              <a:gd name="connsiteY93" fmla="*/ 6335 h 9825"/>
              <a:gd name="connsiteX94" fmla="*/ 6141 w 9999"/>
              <a:gd name="connsiteY94" fmla="*/ 6798 h 9825"/>
              <a:gd name="connsiteX95" fmla="*/ 6079 w 9999"/>
              <a:gd name="connsiteY95" fmla="*/ 6489 h 9825"/>
              <a:gd name="connsiteX96" fmla="*/ 6047 w 9999"/>
              <a:gd name="connsiteY96" fmla="*/ 6798 h 9825"/>
              <a:gd name="connsiteX97" fmla="*/ 6047 w 9999"/>
              <a:gd name="connsiteY97" fmla="*/ 6798 h 9825"/>
              <a:gd name="connsiteX98" fmla="*/ 6010 w 9999"/>
              <a:gd name="connsiteY98" fmla="*/ 6798 h 9825"/>
              <a:gd name="connsiteX99" fmla="*/ 5989 w 9999"/>
              <a:gd name="connsiteY99" fmla="*/ 6682 h 9825"/>
              <a:gd name="connsiteX100" fmla="*/ 5969 w 9999"/>
              <a:gd name="connsiteY100" fmla="*/ 7030 h 9825"/>
              <a:gd name="connsiteX101" fmla="*/ 5957 w 9999"/>
              <a:gd name="connsiteY101" fmla="*/ 7146 h 9825"/>
              <a:gd name="connsiteX102" fmla="*/ 5932 w 9999"/>
              <a:gd name="connsiteY102" fmla="*/ 7146 h 9825"/>
              <a:gd name="connsiteX103" fmla="*/ 5932 w 9999"/>
              <a:gd name="connsiteY103" fmla="*/ 7223 h 9825"/>
              <a:gd name="connsiteX104" fmla="*/ 5904 w 9999"/>
              <a:gd name="connsiteY104" fmla="*/ 7030 h 9825"/>
              <a:gd name="connsiteX105" fmla="*/ 5854 w 9999"/>
              <a:gd name="connsiteY105" fmla="*/ 7146 h 9825"/>
              <a:gd name="connsiteX106" fmla="*/ 5822 w 9999"/>
              <a:gd name="connsiteY106" fmla="*/ 7030 h 9825"/>
              <a:gd name="connsiteX107" fmla="*/ 5781 w 9999"/>
              <a:gd name="connsiteY107" fmla="*/ 6953 h 9825"/>
              <a:gd name="connsiteX108" fmla="*/ 5720 w 9999"/>
              <a:gd name="connsiteY108" fmla="*/ 7030 h 9825"/>
              <a:gd name="connsiteX109" fmla="*/ 5687 w 9999"/>
              <a:gd name="connsiteY109" fmla="*/ 6953 h 9825"/>
              <a:gd name="connsiteX110" fmla="*/ 5654 w 9999"/>
              <a:gd name="connsiteY110" fmla="*/ 6953 h 9825"/>
              <a:gd name="connsiteX111" fmla="*/ 5626 w 9999"/>
              <a:gd name="connsiteY111" fmla="*/ 6875 h 9825"/>
              <a:gd name="connsiteX112" fmla="*/ 5621 w 9999"/>
              <a:gd name="connsiteY112" fmla="*/ 6875 h 9825"/>
              <a:gd name="connsiteX113" fmla="*/ 5564 w 9999"/>
              <a:gd name="connsiteY113" fmla="*/ 6953 h 9825"/>
              <a:gd name="connsiteX114" fmla="*/ 5531 w 9999"/>
              <a:gd name="connsiteY114" fmla="*/ 6991 h 9825"/>
              <a:gd name="connsiteX115" fmla="*/ 5511 w 9999"/>
              <a:gd name="connsiteY115" fmla="*/ 7030 h 9825"/>
              <a:gd name="connsiteX116" fmla="*/ 5466 w 9999"/>
              <a:gd name="connsiteY116" fmla="*/ 7262 h 9825"/>
              <a:gd name="connsiteX117" fmla="*/ 5433 w 9999"/>
              <a:gd name="connsiteY117" fmla="*/ 5987 h 9825"/>
              <a:gd name="connsiteX118" fmla="*/ 5392 w 9999"/>
              <a:gd name="connsiteY118" fmla="*/ 6644 h 9825"/>
              <a:gd name="connsiteX119" fmla="*/ 5376 w 9999"/>
              <a:gd name="connsiteY119" fmla="*/ 7146 h 9825"/>
              <a:gd name="connsiteX120" fmla="*/ 5343 w 9999"/>
              <a:gd name="connsiteY120" fmla="*/ 7300 h 9825"/>
              <a:gd name="connsiteX121" fmla="*/ 5335 w 9999"/>
              <a:gd name="connsiteY121" fmla="*/ 7377 h 9825"/>
              <a:gd name="connsiteX122" fmla="*/ 5331 w 9999"/>
              <a:gd name="connsiteY122" fmla="*/ 6991 h 9825"/>
              <a:gd name="connsiteX123" fmla="*/ 5086 w 9999"/>
              <a:gd name="connsiteY123" fmla="*/ 7262 h 9825"/>
              <a:gd name="connsiteX124" fmla="*/ 5037 w 9999"/>
              <a:gd name="connsiteY124" fmla="*/ 6373 h 9825"/>
              <a:gd name="connsiteX125" fmla="*/ 4751 w 9999"/>
              <a:gd name="connsiteY125" fmla="*/ 6567 h 9825"/>
              <a:gd name="connsiteX126" fmla="*/ 4632 w 9999"/>
              <a:gd name="connsiteY126" fmla="*/ 5563 h 9825"/>
              <a:gd name="connsiteX127" fmla="*/ 4530 w 9999"/>
              <a:gd name="connsiteY127" fmla="*/ 5756 h 9825"/>
              <a:gd name="connsiteX128" fmla="*/ 4391 w 9999"/>
              <a:gd name="connsiteY128" fmla="*/ 5061 h 9825"/>
              <a:gd name="connsiteX129" fmla="*/ 4358 w 9999"/>
              <a:gd name="connsiteY129" fmla="*/ 5485 h 9825"/>
              <a:gd name="connsiteX130" fmla="*/ 4264 w 9999"/>
              <a:gd name="connsiteY130" fmla="*/ 5292 h 9825"/>
              <a:gd name="connsiteX131" fmla="*/ 4199 w 9999"/>
              <a:gd name="connsiteY131" fmla="*/ 5563 h 9825"/>
              <a:gd name="connsiteX132" fmla="*/ 4019 w 9999"/>
              <a:gd name="connsiteY132" fmla="*/ 5485 h 9825"/>
              <a:gd name="connsiteX133" fmla="*/ 3904 w 9999"/>
              <a:gd name="connsiteY133" fmla="*/ 5563 h 9825"/>
              <a:gd name="connsiteX134" fmla="*/ 3896 w 9999"/>
              <a:gd name="connsiteY134" fmla="*/ 5447 h 9825"/>
              <a:gd name="connsiteX135" fmla="*/ 3839 w 9999"/>
              <a:gd name="connsiteY135" fmla="*/ 5601 h 9825"/>
              <a:gd name="connsiteX136" fmla="*/ 3712 w 9999"/>
              <a:gd name="connsiteY136" fmla="*/ 5061 h 9825"/>
              <a:gd name="connsiteX137" fmla="*/ 3585 w 9999"/>
              <a:gd name="connsiteY137" fmla="*/ 5485 h 9825"/>
              <a:gd name="connsiteX138" fmla="*/ 3418 w 9999"/>
              <a:gd name="connsiteY138" fmla="*/ 5485 h 9825"/>
              <a:gd name="connsiteX139" fmla="*/ 3217 w 9999"/>
              <a:gd name="connsiteY139" fmla="*/ 5485 h 9825"/>
              <a:gd name="connsiteX140" fmla="*/ 3111 w 9999"/>
              <a:gd name="connsiteY140" fmla="*/ 5563 h 9825"/>
              <a:gd name="connsiteX141" fmla="*/ 3005 w 9999"/>
              <a:gd name="connsiteY141" fmla="*/ 5756 h 9825"/>
              <a:gd name="connsiteX142" fmla="*/ 2837 w 9999"/>
              <a:gd name="connsiteY142" fmla="*/ 5485 h 9825"/>
              <a:gd name="connsiteX143" fmla="*/ 2678 w 9999"/>
              <a:gd name="connsiteY143" fmla="*/ 4868 h 9825"/>
              <a:gd name="connsiteX144" fmla="*/ 2645 w 9999"/>
              <a:gd name="connsiteY144" fmla="*/ 5292 h 9825"/>
              <a:gd name="connsiteX145" fmla="*/ 2453 w 9999"/>
              <a:gd name="connsiteY145" fmla="*/ 5061 h 9825"/>
              <a:gd name="connsiteX146" fmla="*/ 2424 w 9999"/>
              <a:gd name="connsiteY146" fmla="*/ 4984 h 9825"/>
              <a:gd name="connsiteX147" fmla="*/ 2355 w 9999"/>
              <a:gd name="connsiteY147" fmla="*/ 4520 h 9825"/>
              <a:gd name="connsiteX148" fmla="*/ 2298 w 9999"/>
              <a:gd name="connsiteY148" fmla="*/ 5292 h 9825"/>
              <a:gd name="connsiteX149" fmla="*/ 2191 w 9999"/>
              <a:gd name="connsiteY149" fmla="*/ 5177 h 9825"/>
              <a:gd name="connsiteX150" fmla="*/ 2065 w 9999"/>
              <a:gd name="connsiteY150" fmla="*/ 4559 h 9825"/>
              <a:gd name="connsiteX151" fmla="*/ 2020 w 9999"/>
              <a:gd name="connsiteY151" fmla="*/ 5099 h 9825"/>
              <a:gd name="connsiteX152" fmla="*/ 1962 w 9999"/>
              <a:gd name="connsiteY152" fmla="*/ 5177 h 9825"/>
              <a:gd name="connsiteX153" fmla="*/ 1971 w 9999"/>
              <a:gd name="connsiteY153" fmla="*/ 5408 h 9825"/>
              <a:gd name="connsiteX154" fmla="*/ 1938 w 9999"/>
              <a:gd name="connsiteY154" fmla="*/ 5408 h 9825"/>
              <a:gd name="connsiteX155" fmla="*/ 1938 w 9999"/>
              <a:gd name="connsiteY155" fmla="*/ 5331 h 9825"/>
              <a:gd name="connsiteX156" fmla="*/ 1893 w 9999"/>
              <a:gd name="connsiteY156" fmla="*/ 4636 h 9825"/>
              <a:gd name="connsiteX157" fmla="*/ 1872 w 9999"/>
              <a:gd name="connsiteY157" fmla="*/ 5872 h 9825"/>
              <a:gd name="connsiteX158" fmla="*/ 1868 w 9999"/>
              <a:gd name="connsiteY158" fmla="*/ 5756 h 9825"/>
              <a:gd name="connsiteX159" fmla="*/ 1856 w 9999"/>
              <a:gd name="connsiteY159" fmla="*/ 5756 h 9825"/>
              <a:gd name="connsiteX160" fmla="*/ 1852 w 9999"/>
              <a:gd name="connsiteY160" fmla="*/ 5872 h 9825"/>
              <a:gd name="connsiteX161" fmla="*/ 1840 w 9999"/>
              <a:gd name="connsiteY161" fmla="*/ 5756 h 9825"/>
              <a:gd name="connsiteX162" fmla="*/ 1807 w 9999"/>
              <a:gd name="connsiteY162" fmla="*/ 5872 h 9825"/>
              <a:gd name="connsiteX163" fmla="*/ 1770 w 9999"/>
              <a:gd name="connsiteY163" fmla="*/ 5408 h 9825"/>
              <a:gd name="connsiteX164" fmla="*/ 1725 w 9999"/>
              <a:gd name="connsiteY164" fmla="*/ 5601 h 9825"/>
              <a:gd name="connsiteX165" fmla="*/ 1713 w 9999"/>
              <a:gd name="connsiteY165" fmla="*/ 5524 h 9825"/>
              <a:gd name="connsiteX166" fmla="*/ 1680 w 9999"/>
              <a:gd name="connsiteY166" fmla="*/ 5331 h 9825"/>
              <a:gd name="connsiteX167" fmla="*/ 1656 w 9999"/>
              <a:gd name="connsiteY167" fmla="*/ 5408 h 9825"/>
              <a:gd name="connsiteX168" fmla="*/ 1648 w 9999"/>
              <a:gd name="connsiteY168" fmla="*/ 5331 h 9825"/>
              <a:gd name="connsiteX169" fmla="*/ 1639 w 9999"/>
              <a:gd name="connsiteY169" fmla="*/ 5254 h 9825"/>
              <a:gd name="connsiteX170" fmla="*/ 1603 w 9999"/>
              <a:gd name="connsiteY170" fmla="*/ 5254 h 9825"/>
              <a:gd name="connsiteX171" fmla="*/ 1562 w 9999"/>
              <a:gd name="connsiteY171" fmla="*/ 5099 h 9825"/>
              <a:gd name="connsiteX172" fmla="*/ 1558 w 9999"/>
              <a:gd name="connsiteY172" fmla="*/ 4984 h 9825"/>
              <a:gd name="connsiteX173" fmla="*/ 1549 w 9999"/>
              <a:gd name="connsiteY173" fmla="*/ 4984 h 9825"/>
              <a:gd name="connsiteX174" fmla="*/ 1496 w 9999"/>
              <a:gd name="connsiteY174" fmla="*/ 4636 h 9825"/>
              <a:gd name="connsiteX175" fmla="*/ 1468 w 9999"/>
              <a:gd name="connsiteY175" fmla="*/ 4482 h 9825"/>
              <a:gd name="connsiteX176" fmla="*/ 1451 w 9999"/>
              <a:gd name="connsiteY176" fmla="*/ 4134 h 9825"/>
              <a:gd name="connsiteX177" fmla="*/ 1427 w 9999"/>
              <a:gd name="connsiteY177" fmla="*/ 4211 h 9825"/>
              <a:gd name="connsiteX178" fmla="*/ 1410 w 9999"/>
              <a:gd name="connsiteY178" fmla="*/ 4327 h 9825"/>
              <a:gd name="connsiteX179" fmla="*/ 1374 w 9999"/>
              <a:gd name="connsiteY179" fmla="*/ 4327 h 9825"/>
              <a:gd name="connsiteX180" fmla="*/ 1345 w 9999"/>
              <a:gd name="connsiteY180" fmla="*/ 4404 h 9825"/>
              <a:gd name="connsiteX181" fmla="*/ 1345 w 9999"/>
              <a:gd name="connsiteY181" fmla="*/ 4443 h 9825"/>
              <a:gd name="connsiteX182" fmla="*/ 1333 w 9999"/>
              <a:gd name="connsiteY182" fmla="*/ 4404 h 9825"/>
              <a:gd name="connsiteX183" fmla="*/ 1321 w 9999"/>
              <a:gd name="connsiteY183" fmla="*/ 4057 h 9825"/>
              <a:gd name="connsiteX184" fmla="*/ 1316 w 9999"/>
              <a:gd name="connsiteY184" fmla="*/ 4057 h 9825"/>
              <a:gd name="connsiteX185" fmla="*/ 1276 w 9999"/>
              <a:gd name="connsiteY185" fmla="*/ 3632 h 9825"/>
              <a:gd name="connsiteX186" fmla="*/ 1267 w 9999"/>
              <a:gd name="connsiteY186" fmla="*/ 3632 h 9825"/>
              <a:gd name="connsiteX187" fmla="*/ 1259 w 9999"/>
              <a:gd name="connsiteY187" fmla="*/ 3439 h 9825"/>
              <a:gd name="connsiteX188" fmla="*/ 1259 w 9999"/>
              <a:gd name="connsiteY188" fmla="*/ 3285 h 9825"/>
              <a:gd name="connsiteX189" fmla="*/ 1243 w 9999"/>
              <a:gd name="connsiteY189" fmla="*/ 3130 h 9825"/>
              <a:gd name="connsiteX190" fmla="*/ 1239 w 9999"/>
              <a:gd name="connsiteY190" fmla="*/ 2937 h 9825"/>
              <a:gd name="connsiteX191" fmla="*/ 1226 w 9999"/>
              <a:gd name="connsiteY191" fmla="*/ 2783 h 9825"/>
              <a:gd name="connsiteX192" fmla="*/ 1214 w 9999"/>
              <a:gd name="connsiteY192" fmla="*/ 2667 h 9825"/>
              <a:gd name="connsiteX193" fmla="*/ 1161 w 9999"/>
              <a:gd name="connsiteY193" fmla="*/ 2937 h 9825"/>
              <a:gd name="connsiteX194" fmla="*/ 1092 w 9999"/>
              <a:gd name="connsiteY194" fmla="*/ 3014 h 9825"/>
              <a:gd name="connsiteX195" fmla="*/ 1083 w 9999"/>
              <a:gd name="connsiteY195" fmla="*/ 2937 h 9825"/>
              <a:gd name="connsiteX196" fmla="*/ 1047 w 9999"/>
              <a:gd name="connsiteY196" fmla="*/ 2860 h 9825"/>
              <a:gd name="connsiteX197" fmla="*/ 1043 w 9999"/>
              <a:gd name="connsiteY197" fmla="*/ 2783 h 9825"/>
              <a:gd name="connsiteX198" fmla="*/ 1030 w 9999"/>
              <a:gd name="connsiteY198" fmla="*/ 2783 h 9825"/>
              <a:gd name="connsiteX199" fmla="*/ 1030 w 9999"/>
              <a:gd name="connsiteY199" fmla="*/ 2667 h 9825"/>
              <a:gd name="connsiteX200" fmla="*/ 1026 w 9999"/>
              <a:gd name="connsiteY200" fmla="*/ 2667 h 9825"/>
              <a:gd name="connsiteX201" fmla="*/ 1026 w 9999"/>
              <a:gd name="connsiteY201" fmla="*/ 2590 h 9825"/>
              <a:gd name="connsiteX202" fmla="*/ 1014 w 9999"/>
              <a:gd name="connsiteY202" fmla="*/ 2590 h 9825"/>
              <a:gd name="connsiteX203" fmla="*/ 1014 w 9999"/>
              <a:gd name="connsiteY203" fmla="*/ 2512 h 9825"/>
              <a:gd name="connsiteX204" fmla="*/ 1010 w 9999"/>
              <a:gd name="connsiteY204" fmla="*/ 2512 h 9825"/>
              <a:gd name="connsiteX205" fmla="*/ 1010 w 9999"/>
              <a:gd name="connsiteY205" fmla="*/ 2435 h 9825"/>
              <a:gd name="connsiteX206" fmla="*/ 998 w 9999"/>
              <a:gd name="connsiteY206" fmla="*/ 2435 h 9825"/>
              <a:gd name="connsiteX207" fmla="*/ 993 w 9999"/>
              <a:gd name="connsiteY207" fmla="*/ 2358 h 9825"/>
              <a:gd name="connsiteX208" fmla="*/ 969 w 9999"/>
              <a:gd name="connsiteY208" fmla="*/ 2242 h 9825"/>
              <a:gd name="connsiteX209" fmla="*/ 965 w 9999"/>
              <a:gd name="connsiteY209" fmla="*/ 2165 h 9825"/>
              <a:gd name="connsiteX210" fmla="*/ 932 w 9999"/>
              <a:gd name="connsiteY210" fmla="*/ 1895 h 9825"/>
              <a:gd name="connsiteX211" fmla="*/ 908 w 9999"/>
              <a:gd name="connsiteY211" fmla="*/ 1818 h 9825"/>
              <a:gd name="connsiteX212" fmla="*/ 904 w 9999"/>
              <a:gd name="connsiteY212" fmla="*/ 1740 h 9825"/>
              <a:gd name="connsiteX213" fmla="*/ 887 w 9999"/>
              <a:gd name="connsiteY213" fmla="*/ 1663 h 9825"/>
              <a:gd name="connsiteX214" fmla="*/ 875 w 9999"/>
              <a:gd name="connsiteY214" fmla="*/ 1586 h 9825"/>
              <a:gd name="connsiteX215" fmla="*/ 863 w 9999"/>
              <a:gd name="connsiteY215" fmla="*/ 1586 h 9825"/>
              <a:gd name="connsiteX216" fmla="*/ 859 w 9999"/>
              <a:gd name="connsiteY216" fmla="*/ 1470 h 9825"/>
              <a:gd name="connsiteX217" fmla="*/ 809 w 9999"/>
              <a:gd name="connsiteY217" fmla="*/ 1316 h 9825"/>
              <a:gd name="connsiteX218" fmla="*/ 801 w 9999"/>
              <a:gd name="connsiteY218" fmla="*/ 1238 h 9825"/>
              <a:gd name="connsiteX219" fmla="*/ 797 w 9999"/>
              <a:gd name="connsiteY219" fmla="*/ 1238 h 9825"/>
              <a:gd name="connsiteX220" fmla="*/ 777 w 9999"/>
              <a:gd name="connsiteY220" fmla="*/ 1045 h 9825"/>
              <a:gd name="connsiteX221" fmla="*/ 715 w 9999"/>
              <a:gd name="connsiteY221" fmla="*/ 968 h 9825"/>
              <a:gd name="connsiteX222" fmla="*/ 687 w 9999"/>
              <a:gd name="connsiteY222" fmla="*/ 814 h 9825"/>
              <a:gd name="connsiteX223" fmla="*/ 679 w 9999"/>
              <a:gd name="connsiteY223" fmla="*/ 698 h 9825"/>
              <a:gd name="connsiteX224" fmla="*/ 654 w 9999"/>
              <a:gd name="connsiteY224" fmla="*/ 698 h 9825"/>
              <a:gd name="connsiteX225" fmla="*/ 593 w 9999"/>
              <a:gd name="connsiteY225" fmla="*/ 621 h 9825"/>
              <a:gd name="connsiteX226" fmla="*/ 564 w 9999"/>
              <a:gd name="connsiteY226" fmla="*/ 350 h 9825"/>
              <a:gd name="connsiteX227" fmla="*/ 540 w 9999"/>
              <a:gd name="connsiteY227" fmla="*/ 41 h 9825"/>
              <a:gd name="connsiteX228" fmla="*/ 429 w 9999"/>
              <a:gd name="connsiteY228" fmla="*/ 119 h 9825"/>
              <a:gd name="connsiteX229" fmla="*/ 409 w 9999"/>
              <a:gd name="connsiteY229" fmla="*/ 350 h 9825"/>
              <a:gd name="connsiteX230" fmla="*/ 380 w 9999"/>
              <a:gd name="connsiteY230" fmla="*/ 350 h 9825"/>
              <a:gd name="connsiteX231" fmla="*/ 348 w 9999"/>
              <a:gd name="connsiteY231" fmla="*/ 543 h 9825"/>
              <a:gd name="connsiteX232" fmla="*/ 327 w 9999"/>
              <a:gd name="connsiteY232" fmla="*/ 466 h 9825"/>
              <a:gd name="connsiteX233" fmla="*/ 274 w 9999"/>
              <a:gd name="connsiteY233" fmla="*/ 466 h 9825"/>
              <a:gd name="connsiteX234" fmla="*/ 258 w 9999"/>
              <a:gd name="connsiteY234" fmla="*/ 466 h 9825"/>
              <a:gd name="connsiteX235" fmla="*/ 245 w 9999"/>
              <a:gd name="connsiteY235" fmla="*/ 350 h 9825"/>
              <a:gd name="connsiteX236" fmla="*/ 233 w 9999"/>
              <a:gd name="connsiteY236" fmla="*/ 466 h 9825"/>
              <a:gd name="connsiteX237" fmla="*/ 229 w 9999"/>
              <a:gd name="connsiteY237" fmla="*/ 273 h 9825"/>
              <a:gd name="connsiteX238" fmla="*/ 217 w 9999"/>
              <a:gd name="connsiteY238" fmla="*/ 273 h 9825"/>
              <a:gd name="connsiteX239" fmla="*/ 213 w 9999"/>
              <a:gd name="connsiteY239" fmla="*/ 196 h 9825"/>
              <a:gd name="connsiteX240" fmla="*/ 200 w 9999"/>
              <a:gd name="connsiteY240" fmla="*/ 196 h 9825"/>
              <a:gd name="connsiteX241" fmla="*/ 57 w 9999"/>
              <a:gd name="connsiteY241" fmla="*/ 196 h 9825"/>
              <a:gd name="connsiteX242" fmla="*/ 49 w 9999"/>
              <a:gd name="connsiteY242" fmla="*/ 196 h 9825"/>
              <a:gd name="connsiteX243" fmla="*/ 41 w 9999"/>
              <a:gd name="connsiteY243" fmla="*/ 273 h 9825"/>
              <a:gd name="connsiteX244" fmla="*/ 0 w 9999"/>
              <a:gd name="connsiteY244" fmla="*/ 273 h 9825"/>
              <a:gd name="connsiteX245" fmla="*/ 0 w 9999"/>
              <a:gd name="connsiteY245" fmla="*/ 698 h 9825"/>
              <a:gd name="connsiteX246" fmla="*/ 0 w 9999"/>
              <a:gd name="connsiteY246" fmla="*/ 5061 h 9825"/>
              <a:gd name="connsiteX247" fmla="*/ 119 w 9999"/>
              <a:gd name="connsiteY247" fmla="*/ 4906 h 9825"/>
              <a:gd name="connsiteX248" fmla="*/ 184 w 9999"/>
              <a:gd name="connsiteY248" fmla="*/ 4829 h 9825"/>
              <a:gd name="connsiteX249" fmla="*/ 290 w 9999"/>
              <a:gd name="connsiteY249" fmla="*/ 4636 h 9825"/>
              <a:gd name="connsiteX250" fmla="*/ 446 w 9999"/>
              <a:gd name="connsiteY250" fmla="*/ 5138 h 9825"/>
              <a:gd name="connsiteX251" fmla="*/ 523 w 9999"/>
              <a:gd name="connsiteY251" fmla="*/ 6180 h 9825"/>
              <a:gd name="connsiteX252" fmla="*/ 732 w 9999"/>
              <a:gd name="connsiteY252" fmla="*/ 6335 h 9825"/>
              <a:gd name="connsiteX253" fmla="*/ 809 w 9999"/>
              <a:gd name="connsiteY253" fmla="*/ 6644 h 9825"/>
              <a:gd name="connsiteX254" fmla="*/ 920 w 9999"/>
              <a:gd name="connsiteY254" fmla="*/ 7223 h 9825"/>
              <a:gd name="connsiteX255" fmla="*/ 1047 w 9999"/>
              <a:gd name="connsiteY255" fmla="*/ 6644 h 9825"/>
              <a:gd name="connsiteX256" fmla="*/ 1157 w 9999"/>
              <a:gd name="connsiteY256" fmla="*/ 6914 h 9825"/>
              <a:gd name="connsiteX257" fmla="*/ 1284 w 9999"/>
              <a:gd name="connsiteY257" fmla="*/ 7068 h 9825"/>
              <a:gd name="connsiteX258" fmla="*/ 1476 w 9999"/>
              <a:gd name="connsiteY258" fmla="*/ 6760 h 9825"/>
              <a:gd name="connsiteX259" fmla="*/ 1541 w 9999"/>
              <a:gd name="connsiteY259" fmla="*/ 7609 h 9825"/>
              <a:gd name="connsiteX260" fmla="*/ 1619 w 9999"/>
              <a:gd name="connsiteY260" fmla="*/ 7995 h 9825"/>
              <a:gd name="connsiteX261" fmla="*/ 1684 w 9999"/>
              <a:gd name="connsiteY261" fmla="*/ 7725 h 9825"/>
              <a:gd name="connsiteX262" fmla="*/ 1754 w 9999"/>
              <a:gd name="connsiteY262" fmla="*/ 7879 h 9825"/>
              <a:gd name="connsiteX263" fmla="*/ 1889 w 9999"/>
              <a:gd name="connsiteY263" fmla="*/ 7493 h 9825"/>
              <a:gd name="connsiteX264" fmla="*/ 1999 w 9999"/>
              <a:gd name="connsiteY264" fmla="*/ 6760 h 9825"/>
              <a:gd name="connsiteX265" fmla="*/ 2052 w 9999"/>
              <a:gd name="connsiteY265" fmla="*/ 7300 h 9825"/>
              <a:gd name="connsiteX266" fmla="*/ 2167 w 9999"/>
              <a:gd name="connsiteY266" fmla="*/ 6605 h 9825"/>
              <a:gd name="connsiteX267" fmla="*/ 2179 w 9999"/>
              <a:gd name="connsiteY267" fmla="*/ 6721 h 9825"/>
              <a:gd name="connsiteX268" fmla="*/ 2294 w 9999"/>
              <a:gd name="connsiteY268" fmla="*/ 7416 h 9825"/>
              <a:gd name="connsiteX269" fmla="*/ 2367 w 9999"/>
              <a:gd name="connsiteY269" fmla="*/ 8150 h 9825"/>
              <a:gd name="connsiteX270" fmla="*/ 2408 w 9999"/>
              <a:gd name="connsiteY270" fmla="*/ 8574 h 9825"/>
              <a:gd name="connsiteX271" fmla="*/ 2433 w 9999"/>
              <a:gd name="connsiteY271" fmla="*/ 8729 h 9825"/>
              <a:gd name="connsiteX272" fmla="*/ 2453 w 9999"/>
              <a:gd name="connsiteY272" fmla="*/ 8922 h 9825"/>
              <a:gd name="connsiteX273" fmla="*/ 2527 w 9999"/>
              <a:gd name="connsiteY273" fmla="*/ 8806 h 9825"/>
              <a:gd name="connsiteX274" fmla="*/ 2539 w 9999"/>
              <a:gd name="connsiteY274" fmla="*/ 8613 h 9825"/>
              <a:gd name="connsiteX275" fmla="*/ 2563 w 9999"/>
              <a:gd name="connsiteY275" fmla="*/ 8883 h 9825"/>
              <a:gd name="connsiteX276" fmla="*/ 2596 w 9999"/>
              <a:gd name="connsiteY276" fmla="*/ 8806 h 9825"/>
              <a:gd name="connsiteX277" fmla="*/ 2612 w 9999"/>
              <a:gd name="connsiteY277" fmla="*/ 8536 h 9825"/>
              <a:gd name="connsiteX278" fmla="*/ 2645 w 9999"/>
              <a:gd name="connsiteY278" fmla="*/ 8806 h 9825"/>
              <a:gd name="connsiteX279" fmla="*/ 2657 w 9999"/>
              <a:gd name="connsiteY279" fmla="*/ 8960 h 9825"/>
              <a:gd name="connsiteX280" fmla="*/ 2670 w 9999"/>
              <a:gd name="connsiteY280" fmla="*/ 8806 h 9825"/>
              <a:gd name="connsiteX281" fmla="*/ 2715 w 9999"/>
              <a:gd name="connsiteY281" fmla="*/ 8883 h 9825"/>
              <a:gd name="connsiteX282" fmla="*/ 2719 w 9999"/>
              <a:gd name="connsiteY282" fmla="*/ 8806 h 9825"/>
              <a:gd name="connsiteX283" fmla="*/ 2747 w 9999"/>
              <a:gd name="connsiteY283" fmla="*/ 8960 h 9825"/>
              <a:gd name="connsiteX284" fmla="*/ 2817 w 9999"/>
              <a:gd name="connsiteY284" fmla="*/ 8690 h 9825"/>
              <a:gd name="connsiteX285" fmla="*/ 2829 w 9999"/>
              <a:gd name="connsiteY285" fmla="*/ 8536 h 9825"/>
              <a:gd name="connsiteX286" fmla="*/ 2841 w 9999"/>
              <a:gd name="connsiteY286" fmla="*/ 8536 h 9825"/>
              <a:gd name="connsiteX287" fmla="*/ 2870 w 9999"/>
              <a:gd name="connsiteY287" fmla="*/ 8381 h 9825"/>
              <a:gd name="connsiteX288" fmla="*/ 2886 w 9999"/>
              <a:gd name="connsiteY288" fmla="*/ 8381 h 9825"/>
              <a:gd name="connsiteX289" fmla="*/ 2931 w 9999"/>
              <a:gd name="connsiteY289" fmla="*/ 8265 h 9825"/>
              <a:gd name="connsiteX290" fmla="*/ 2948 w 9999"/>
              <a:gd name="connsiteY290" fmla="*/ 8188 h 9825"/>
              <a:gd name="connsiteX291" fmla="*/ 2980 w 9999"/>
              <a:gd name="connsiteY291" fmla="*/ 7918 h 9825"/>
              <a:gd name="connsiteX292" fmla="*/ 2997 w 9999"/>
              <a:gd name="connsiteY292" fmla="*/ 7918 h 9825"/>
              <a:gd name="connsiteX293" fmla="*/ 3029 w 9999"/>
              <a:gd name="connsiteY293" fmla="*/ 7918 h 9825"/>
              <a:gd name="connsiteX294" fmla="*/ 3054 w 9999"/>
              <a:gd name="connsiteY294" fmla="*/ 8034 h 9825"/>
              <a:gd name="connsiteX295" fmla="*/ 3087 w 9999"/>
              <a:gd name="connsiteY295" fmla="*/ 8034 h 9825"/>
              <a:gd name="connsiteX296" fmla="*/ 3115 w 9999"/>
              <a:gd name="connsiteY296" fmla="*/ 8111 h 9825"/>
              <a:gd name="connsiteX297" fmla="*/ 3189 w 9999"/>
              <a:gd name="connsiteY297" fmla="*/ 7918 h 9825"/>
              <a:gd name="connsiteX298" fmla="*/ 3222 w 9999"/>
              <a:gd name="connsiteY298" fmla="*/ 8034 h 9825"/>
              <a:gd name="connsiteX299" fmla="*/ 3250 w 9999"/>
              <a:gd name="connsiteY299" fmla="*/ 7686 h 9825"/>
              <a:gd name="connsiteX300" fmla="*/ 3316 w 9999"/>
              <a:gd name="connsiteY300" fmla="*/ 8111 h 9825"/>
              <a:gd name="connsiteX301" fmla="*/ 3316 w 9999"/>
              <a:gd name="connsiteY301" fmla="*/ 8034 h 9825"/>
              <a:gd name="connsiteX302" fmla="*/ 3312 w 9999"/>
              <a:gd name="connsiteY302" fmla="*/ 7918 h 9825"/>
              <a:gd name="connsiteX303" fmla="*/ 3361 w 9999"/>
              <a:gd name="connsiteY303" fmla="*/ 7763 h 9825"/>
              <a:gd name="connsiteX304" fmla="*/ 3365 w 9999"/>
              <a:gd name="connsiteY304" fmla="*/ 7841 h 9825"/>
              <a:gd name="connsiteX305" fmla="*/ 3381 w 9999"/>
              <a:gd name="connsiteY305" fmla="*/ 7609 h 9825"/>
              <a:gd name="connsiteX306" fmla="*/ 3463 w 9999"/>
              <a:gd name="connsiteY306" fmla="*/ 7956 h 9825"/>
              <a:gd name="connsiteX307" fmla="*/ 3475 w 9999"/>
              <a:gd name="connsiteY307" fmla="*/ 8922 h 9825"/>
              <a:gd name="connsiteX308" fmla="*/ 3520 w 9999"/>
              <a:gd name="connsiteY308" fmla="*/ 8381 h 9825"/>
              <a:gd name="connsiteX309" fmla="*/ 3639 w 9999"/>
              <a:gd name="connsiteY309" fmla="*/ 8651 h 9825"/>
              <a:gd name="connsiteX310" fmla="*/ 3716 w 9999"/>
              <a:gd name="connsiteY310" fmla="*/ 8497 h 9825"/>
              <a:gd name="connsiteX311" fmla="*/ 3733 w 9999"/>
              <a:gd name="connsiteY311" fmla="*/ 8381 h 9825"/>
              <a:gd name="connsiteX312" fmla="*/ 3745 w 9999"/>
              <a:gd name="connsiteY312" fmla="*/ 8381 h 9825"/>
              <a:gd name="connsiteX313" fmla="*/ 3749 w 9999"/>
              <a:gd name="connsiteY313" fmla="*/ 8497 h 9825"/>
              <a:gd name="connsiteX314" fmla="*/ 3765 w 9999"/>
              <a:gd name="connsiteY314" fmla="*/ 8381 h 9825"/>
              <a:gd name="connsiteX315" fmla="*/ 3765 w 9999"/>
              <a:gd name="connsiteY315" fmla="*/ 8497 h 9825"/>
              <a:gd name="connsiteX316" fmla="*/ 3806 w 9999"/>
              <a:gd name="connsiteY316" fmla="*/ 8497 h 9825"/>
              <a:gd name="connsiteX317" fmla="*/ 3827 w 9999"/>
              <a:gd name="connsiteY317" fmla="*/ 8651 h 9825"/>
              <a:gd name="connsiteX318" fmla="*/ 3839 w 9999"/>
              <a:gd name="connsiteY318" fmla="*/ 8497 h 9825"/>
              <a:gd name="connsiteX319" fmla="*/ 3855 w 9999"/>
              <a:gd name="connsiteY319" fmla="*/ 8845 h 9825"/>
              <a:gd name="connsiteX320" fmla="*/ 3859 w 9999"/>
              <a:gd name="connsiteY320" fmla="*/ 8845 h 9825"/>
              <a:gd name="connsiteX321" fmla="*/ 3872 w 9999"/>
              <a:gd name="connsiteY321" fmla="*/ 8729 h 9825"/>
              <a:gd name="connsiteX322" fmla="*/ 3888 w 9999"/>
              <a:gd name="connsiteY322" fmla="*/ 8845 h 9825"/>
              <a:gd name="connsiteX323" fmla="*/ 3900 w 9999"/>
              <a:gd name="connsiteY323" fmla="*/ 8729 h 9825"/>
              <a:gd name="connsiteX324" fmla="*/ 3900 w 9999"/>
              <a:gd name="connsiteY324" fmla="*/ 8845 h 9825"/>
              <a:gd name="connsiteX325" fmla="*/ 3962 w 9999"/>
              <a:gd name="connsiteY325" fmla="*/ 8845 h 9825"/>
              <a:gd name="connsiteX326" fmla="*/ 3978 w 9999"/>
              <a:gd name="connsiteY326" fmla="*/ 8999 h 9825"/>
              <a:gd name="connsiteX327" fmla="*/ 3994 w 9999"/>
              <a:gd name="connsiteY327" fmla="*/ 8922 h 9825"/>
              <a:gd name="connsiteX328" fmla="*/ 4052 w 9999"/>
              <a:gd name="connsiteY328" fmla="*/ 8845 h 9825"/>
              <a:gd name="connsiteX329" fmla="*/ 4072 w 9999"/>
              <a:gd name="connsiteY329" fmla="*/ 8729 h 9825"/>
              <a:gd name="connsiteX330" fmla="*/ 4080 w 9999"/>
              <a:gd name="connsiteY330" fmla="*/ 8845 h 9825"/>
              <a:gd name="connsiteX331" fmla="*/ 4088 w 9999"/>
              <a:gd name="connsiteY331" fmla="*/ 8845 h 9825"/>
              <a:gd name="connsiteX332" fmla="*/ 4105 w 9999"/>
              <a:gd name="connsiteY332" fmla="*/ 8922 h 9825"/>
              <a:gd name="connsiteX333" fmla="*/ 4129 w 9999"/>
              <a:gd name="connsiteY333" fmla="*/ 8729 h 9825"/>
              <a:gd name="connsiteX334" fmla="*/ 4146 w 9999"/>
              <a:gd name="connsiteY334" fmla="*/ 8922 h 9825"/>
              <a:gd name="connsiteX335" fmla="*/ 4158 w 9999"/>
              <a:gd name="connsiteY335" fmla="*/ 8651 h 9825"/>
              <a:gd name="connsiteX336" fmla="*/ 4162 w 9999"/>
              <a:gd name="connsiteY336" fmla="*/ 8574 h 9825"/>
              <a:gd name="connsiteX337" fmla="*/ 4170 w 9999"/>
              <a:gd name="connsiteY337" fmla="*/ 8420 h 9825"/>
              <a:gd name="connsiteX338" fmla="*/ 4191 w 9999"/>
              <a:gd name="connsiteY338" fmla="*/ 8574 h 9825"/>
              <a:gd name="connsiteX339" fmla="*/ 4215 w 9999"/>
              <a:gd name="connsiteY339" fmla="*/ 8922 h 9825"/>
              <a:gd name="connsiteX340" fmla="*/ 4285 w 9999"/>
              <a:gd name="connsiteY340" fmla="*/ 8845 h 9825"/>
              <a:gd name="connsiteX341" fmla="*/ 4334 w 9999"/>
              <a:gd name="connsiteY341" fmla="*/ 8420 h 9825"/>
              <a:gd name="connsiteX342" fmla="*/ 4391 w 9999"/>
              <a:gd name="connsiteY342" fmla="*/ 8922 h 9825"/>
              <a:gd name="connsiteX343" fmla="*/ 4571 w 9999"/>
              <a:gd name="connsiteY343" fmla="*/ 8613 h 9825"/>
              <a:gd name="connsiteX344" fmla="*/ 4673 w 9999"/>
              <a:gd name="connsiteY344" fmla="*/ 9810 h 9825"/>
              <a:gd name="connsiteX345" fmla="*/ 4751 w 9999"/>
              <a:gd name="connsiteY345" fmla="*/ 9578 h 9825"/>
              <a:gd name="connsiteX346" fmla="*/ 4783 w 9999"/>
              <a:gd name="connsiteY346" fmla="*/ 9578 h 9825"/>
              <a:gd name="connsiteX347" fmla="*/ 4881 w 9999"/>
              <a:gd name="connsiteY347" fmla="*/ 9578 h 9825"/>
              <a:gd name="connsiteX348" fmla="*/ 4935 w 9999"/>
              <a:gd name="connsiteY348" fmla="*/ 9578 h 9825"/>
              <a:gd name="connsiteX349" fmla="*/ 4975 w 9999"/>
              <a:gd name="connsiteY349" fmla="*/ 9038 h 9825"/>
              <a:gd name="connsiteX350" fmla="*/ 4984 w 9999"/>
              <a:gd name="connsiteY350" fmla="*/ 8999 h 9825"/>
              <a:gd name="connsiteX351" fmla="*/ 5029 w 9999"/>
              <a:gd name="connsiteY351" fmla="*/ 9578 h 9825"/>
              <a:gd name="connsiteX352" fmla="*/ 5155 w 9999"/>
              <a:gd name="connsiteY352" fmla="*/ 9346 h 9825"/>
              <a:gd name="connsiteX353" fmla="*/ 5180 w 9999"/>
              <a:gd name="connsiteY353" fmla="*/ 9578 h 9825"/>
              <a:gd name="connsiteX354" fmla="*/ 5229 w 9999"/>
              <a:gd name="connsiteY354" fmla="*/ 8999 h 9825"/>
              <a:gd name="connsiteX355" fmla="*/ 5233 w 9999"/>
              <a:gd name="connsiteY355" fmla="*/ 8960 h 9825"/>
              <a:gd name="connsiteX356" fmla="*/ 5270 w 9999"/>
              <a:gd name="connsiteY356" fmla="*/ 9424 h 9825"/>
              <a:gd name="connsiteX357" fmla="*/ 5343 w 9999"/>
              <a:gd name="connsiteY357" fmla="*/ 9115 h 9825"/>
              <a:gd name="connsiteX358" fmla="*/ 5405 w 9999"/>
              <a:gd name="connsiteY358" fmla="*/ 9501 h 9825"/>
              <a:gd name="connsiteX359" fmla="*/ 5368 w 9999"/>
              <a:gd name="connsiteY359" fmla="*/ 8922 h 9825"/>
              <a:gd name="connsiteX360" fmla="*/ 5474 w 9999"/>
              <a:gd name="connsiteY360" fmla="*/ 8806 h 9825"/>
              <a:gd name="connsiteX361" fmla="*/ 5503 w 9999"/>
              <a:gd name="connsiteY361" fmla="*/ 8497 h 9825"/>
              <a:gd name="connsiteX362" fmla="*/ 5527 w 9999"/>
              <a:gd name="connsiteY362" fmla="*/ 8420 h 9825"/>
              <a:gd name="connsiteX363" fmla="*/ 5540 w 9999"/>
              <a:gd name="connsiteY363" fmla="*/ 8381 h 9825"/>
              <a:gd name="connsiteX364" fmla="*/ 5564 w 9999"/>
              <a:gd name="connsiteY364" fmla="*/ 8343 h 9825"/>
              <a:gd name="connsiteX365" fmla="*/ 5576 w 9999"/>
              <a:gd name="connsiteY365" fmla="*/ 8381 h 9825"/>
              <a:gd name="connsiteX366" fmla="*/ 5589 w 9999"/>
              <a:gd name="connsiteY366" fmla="*/ 8497 h 9825"/>
              <a:gd name="connsiteX367" fmla="*/ 5589 w 9999"/>
              <a:gd name="connsiteY367" fmla="*/ 8420 h 9825"/>
              <a:gd name="connsiteX368" fmla="*/ 5634 w 9999"/>
              <a:gd name="connsiteY368" fmla="*/ 8613 h 9825"/>
              <a:gd name="connsiteX369" fmla="*/ 5728 w 9999"/>
              <a:gd name="connsiteY369" fmla="*/ 9269 h 9825"/>
              <a:gd name="connsiteX370" fmla="*/ 5736 w 9999"/>
              <a:gd name="connsiteY370" fmla="*/ 8690 h 9825"/>
              <a:gd name="connsiteX371" fmla="*/ 5765 w 9999"/>
              <a:gd name="connsiteY371" fmla="*/ 8613 h 9825"/>
              <a:gd name="connsiteX372" fmla="*/ 5773 w 9999"/>
              <a:gd name="connsiteY372" fmla="*/ 8072 h 9825"/>
              <a:gd name="connsiteX373" fmla="*/ 5789 w 9999"/>
              <a:gd name="connsiteY373" fmla="*/ 8227 h 9825"/>
              <a:gd name="connsiteX374" fmla="*/ 5818 w 9999"/>
              <a:gd name="connsiteY374" fmla="*/ 8150 h 9825"/>
              <a:gd name="connsiteX375" fmla="*/ 5904 w 9999"/>
              <a:gd name="connsiteY375" fmla="*/ 8227 h 9825"/>
              <a:gd name="connsiteX376" fmla="*/ 5916 w 9999"/>
              <a:gd name="connsiteY376" fmla="*/ 8497 h 9825"/>
              <a:gd name="connsiteX377" fmla="*/ 5977 w 9999"/>
              <a:gd name="connsiteY377" fmla="*/ 8767 h 9825"/>
              <a:gd name="connsiteX378" fmla="*/ 5993 w 9999"/>
              <a:gd name="connsiteY378" fmla="*/ 8767 h 9825"/>
              <a:gd name="connsiteX379" fmla="*/ 6030 w 9999"/>
              <a:gd name="connsiteY379" fmla="*/ 8922 h 9825"/>
              <a:gd name="connsiteX380" fmla="*/ 6063 w 9999"/>
              <a:gd name="connsiteY380" fmla="*/ 8922 h 9825"/>
              <a:gd name="connsiteX381" fmla="*/ 6096 w 9999"/>
              <a:gd name="connsiteY381" fmla="*/ 8999 h 9825"/>
              <a:gd name="connsiteX382" fmla="*/ 6116 w 9999"/>
              <a:gd name="connsiteY382" fmla="*/ 9115 h 9825"/>
              <a:gd name="connsiteX383" fmla="*/ 6214 w 9999"/>
              <a:gd name="connsiteY383" fmla="*/ 8845 h 9825"/>
              <a:gd name="connsiteX384" fmla="*/ 6235 w 9999"/>
              <a:gd name="connsiteY384" fmla="*/ 8497 h 9825"/>
              <a:gd name="connsiteX385" fmla="*/ 6267 w 9999"/>
              <a:gd name="connsiteY385" fmla="*/ 8651 h 9825"/>
              <a:gd name="connsiteX386" fmla="*/ 6284 w 9999"/>
              <a:gd name="connsiteY386" fmla="*/ 8767 h 9825"/>
              <a:gd name="connsiteX387" fmla="*/ 6296 w 9999"/>
              <a:gd name="connsiteY387" fmla="*/ 8651 h 9825"/>
              <a:gd name="connsiteX388" fmla="*/ 6329 w 9999"/>
              <a:gd name="connsiteY388" fmla="*/ 8767 h 9825"/>
              <a:gd name="connsiteX389" fmla="*/ 6353 w 9999"/>
              <a:gd name="connsiteY389" fmla="*/ 8922 h 9825"/>
              <a:gd name="connsiteX390" fmla="*/ 6361 w 9999"/>
              <a:gd name="connsiteY390" fmla="*/ 8845 h 9825"/>
              <a:gd name="connsiteX391" fmla="*/ 6390 w 9999"/>
              <a:gd name="connsiteY391" fmla="*/ 9192 h 9825"/>
              <a:gd name="connsiteX392" fmla="*/ 6431 w 9999"/>
              <a:gd name="connsiteY392" fmla="*/ 8999 h 9825"/>
              <a:gd name="connsiteX393" fmla="*/ 6480 w 9999"/>
              <a:gd name="connsiteY393" fmla="*/ 9115 h 9825"/>
              <a:gd name="connsiteX394" fmla="*/ 6566 w 9999"/>
              <a:gd name="connsiteY394" fmla="*/ 8574 h 9825"/>
              <a:gd name="connsiteX395" fmla="*/ 6590 w 9999"/>
              <a:gd name="connsiteY395" fmla="*/ 8767 h 9825"/>
              <a:gd name="connsiteX396" fmla="*/ 6627 w 9999"/>
              <a:gd name="connsiteY396" fmla="*/ 9192 h 9825"/>
              <a:gd name="connsiteX397" fmla="*/ 6660 w 9999"/>
              <a:gd name="connsiteY397" fmla="*/ 9192 h 9825"/>
              <a:gd name="connsiteX398" fmla="*/ 6660 w 9999"/>
              <a:gd name="connsiteY398" fmla="*/ 9115 h 9825"/>
              <a:gd name="connsiteX399" fmla="*/ 6693 w 9999"/>
              <a:gd name="connsiteY399" fmla="*/ 9115 h 9825"/>
              <a:gd name="connsiteX400" fmla="*/ 6705 w 9999"/>
              <a:gd name="connsiteY400" fmla="*/ 9115 h 9825"/>
              <a:gd name="connsiteX401" fmla="*/ 6709 w 9999"/>
              <a:gd name="connsiteY401" fmla="*/ 8999 h 9825"/>
              <a:gd name="connsiteX402" fmla="*/ 6725 w 9999"/>
              <a:gd name="connsiteY402" fmla="*/ 9115 h 9825"/>
              <a:gd name="connsiteX403" fmla="*/ 6750 w 9999"/>
              <a:gd name="connsiteY403" fmla="*/ 8999 h 9825"/>
              <a:gd name="connsiteX404" fmla="*/ 6926 w 9999"/>
              <a:gd name="connsiteY404" fmla="*/ 8999 h 9825"/>
              <a:gd name="connsiteX405" fmla="*/ 6954 w 9999"/>
              <a:gd name="connsiteY405" fmla="*/ 8420 h 9825"/>
              <a:gd name="connsiteX406" fmla="*/ 6999 w 9999"/>
              <a:gd name="connsiteY406" fmla="*/ 8343 h 9825"/>
              <a:gd name="connsiteX407" fmla="*/ 7032 w 9999"/>
              <a:gd name="connsiteY407" fmla="*/ 8150 h 9825"/>
              <a:gd name="connsiteX408" fmla="*/ 7036 w 9999"/>
              <a:gd name="connsiteY408" fmla="*/ 8072 h 9825"/>
              <a:gd name="connsiteX409" fmla="*/ 7118 w 9999"/>
              <a:gd name="connsiteY409" fmla="*/ 8111 h 9825"/>
              <a:gd name="connsiteX410" fmla="*/ 7138 w 9999"/>
              <a:gd name="connsiteY410" fmla="*/ 8150 h 9825"/>
              <a:gd name="connsiteX411" fmla="*/ 7179 w 9999"/>
              <a:gd name="connsiteY411" fmla="*/ 8072 h 9825"/>
              <a:gd name="connsiteX412" fmla="*/ 7183 w 9999"/>
              <a:gd name="connsiteY412" fmla="*/ 8072 h 9825"/>
              <a:gd name="connsiteX413" fmla="*/ 7183 w 9999"/>
              <a:gd name="connsiteY413" fmla="*/ 7995 h 9825"/>
              <a:gd name="connsiteX414" fmla="*/ 7240 w 9999"/>
              <a:gd name="connsiteY414" fmla="*/ 7879 h 9825"/>
              <a:gd name="connsiteX415" fmla="*/ 7277 w 9999"/>
              <a:gd name="connsiteY415" fmla="*/ 7879 h 9825"/>
              <a:gd name="connsiteX416" fmla="*/ 7314 w 9999"/>
              <a:gd name="connsiteY416" fmla="*/ 7956 h 9825"/>
              <a:gd name="connsiteX417" fmla="*/ 7334 w 9999"/>
              <a:gd name="connsiteY417" fmla="*/ 8188 h 9825"/>
              <a:gd name="connsiteX418" fmla="*/ 7367 w 9999"/>
              <a:gd name="connsiteY418" fmla="*/ 7879 h 9825"/>
              <a:gd name="connsiteX419" fmla="*/ 7502 w 9999"/>
              <a:gd name="connsiteY419" fmla="*/ 7455 h 9825"/>
              <a:gd name="connsiteX420" fmla="*/ 7567 w 9999"/>
              <a:gd name="connsiteY420" fmla="*/ 7532 h 9825"/>
              <a:gd name="connsiteX421" fmla="*/ 7617 w 9999"/>
              <a:gd name="connsiteY421" fmla="*/ 7300 h 9825"/>
              <a:gd name="connsiteX422" fmla="*/ 7625 w 9999"/>
              <a:gd name="connsiteY422" fmla="*/ 7262 h 9825"/>
              <a:gd name="connsiteX423" fmla="*/ 7698 w 9999"/>
              <a:gd name="connsiteY423" fmla="*/ 7416 h 9825"/>
              <a:gd name="connsiteX424" fmla="*/ 7739 w 9999"/>
              <a:gd name="connsiteY424" fmla="*/ 7184 h 9825"/>
              <a:gd name="connsiteX425" fmla="*/ 7788 w 9999"/>
              <a:gd name="connsiteY425" fmla="*/ 7416 h 9825"/>
              <a:gd name="connsiteX426" fmla="*/ 7850 w 9999"/>
              <a:gd name="connsiteY426" fmla="*/ 7146 h 9825"/>
              <a:gd name="connsiteX427" fmla="*/ 7890 w 9999"/>
              <a:gd name="connsiteY427" fmla="*/ 6760 h 9825"/>
              <a:gd name="connsiteX428" fmla="*/ 7919 w 9999"/>
              <a:gd name="connsiteY428" fmla="*/ 6875 h 9825"/>
              <a:gd name="connsiteX429" fmla="*/ 7952 w 9999"/>
              <a:gd name="connsiteY429" fmla="*/ 6528 h 9825"/>
              <a:gd name="connsiteX430" fmla="*/ 8005 w 9999"/>
              <a:gd name="connsiteY430" fmla="*/ 6258 h 9825"/>
              <a:gd name="connsiteX431" fmla="*/ 8058 w 9999"/>
              <a:gd name="connsiteY431" fmla="*/ 6258 h 9825"/>
              <a:gd name="connsiteX432" fmla="*/ 8103 w 9999"/>
              <a:gd name="connsiteY432" fmla="*/ 5987 h 9825"/>
              <a:gd name="connsiteX433" fmla="*/ 8189 w 9999"/>
              <a:gd name="connsiteY433" fmla="*/ 5331 h 9825"/>
              <a:gd name="connsiteX434" fmla="*/ 8217 w 9999"/>
              <a:gd name="connsiteY434" fmla="*/ 5485 h 9825"/>
              <a:gd name="connsiteX435" fmla="*/ 8250 w 9999"/>
              <a:gd name="connsiteY435" fmla="*/ 5138 h 9825"/>
              <a:gd name="connsiteX436" fmla="*/ 8291 w 9999"/>
              <a:gd name="connsiteY436" fmla="*/ 5138 h 9825"/>
              <a:gd name="connsiteX437" fmla="*/ 8397 w 9999"/>
              <a:gd name="connsiteY437" fmla="*/ 4868 h 9825"/>
              <a:gd name="connsiteX438" fmla="*/ 8459 w 9999"/>
              <a:gd name="connsiteY438" fmla="*/ 4597 h 9825"/>
              <a:gd name="connsiteX439" fmla="*/ 8475 w 9999"/>
              <a:gd name="connsiteY439" fmla="*/ 4752 h 9825"/>
              <a:gd name="connsiteX440" fmla="*/ 8491 w 9999"/>
              <a:gd name="connsiteY440" fmla="*/ 4713 h 9825"/>
              <a:gd name="connsiteX441" fmla="*/ 8516 w 9999"/>
              <a:gd name="connsiteY441" fmla="*/ 4752 h 9825"/>
              <a:gd name="connsiteX442" fmla="*/ 8540 w 9999"/>
              <a:gd name="connsiteY442" fmla="*/ 4443 h 9825"/>
              <a:gd name="connsiteX443" fmla="*/ 8598 w 9999"/>
              <a:gd name="connsiteY443" fmla="*/ 4443 h 9825"/>
              <a:gd name="connsiteX444" fmla="*/ 8598 w 9999"/>
              <a:gd name="connsiteY444" fmla="*/ 4289 h 9825"/>
              <a:gd name="connsiteX445" fmla="*/ 8647 w 9999"/>
              <a:gd name="connsiteY445" fmla="*/ 4211 h 9825"/>
              <a:gd name="connsiteX446" fmla="*/ 8659 w 9999"/>
              <a:gd name="connsiteY446" fmla="*/ 4134 h 9825"/>
              <a:gd name="connsiteX447" fmla="*/ 8724 w 9999"/>
              <a:gd name="connsiteY447" fmla="*/ 4211 h 9825"/>
              <a:gd name="connsiteX448" fmla="*/ 8737 w 9999"/>
              <a:gd name="connsiteY448" fmla="*/ 4173 h 9825"/>
              <a:gd name="connsiteX449" fmla="*/ 8765 w 9999"/>
              <a:gd name="connsiteY449" fmla="*/ 4211 h 9825"/>
              <a:gd name="connsiteX450" fmla="*/ 8790 w 9999"/>
              <a:gd name="connsiteY450" fmla="*/ 4289 h 9825"/>
              <a:gd name="connsiteX451" fmla="*/ 8806 w 9999"/>
              <a:gd name="connsiteY451" fmla="*/ 4211 h 9825"/>
              <a:gd name="connsiteX452" fmla="*/ 8827 w 9999"/>
              <a:gd name="connsiteY452" fmla="*/ 4289 h 9825"/>
              <a:gd name="connsiteX453" fmla="*/ 8896 w 9999"/>
              <a:gd name="connsiteY453" fmla="*/ 4250 h 9825"/>
              <a:gd name="connsiteX454" fmla="*/ 8892 w 9999"/>
              <a:gd name="connsiteY454" fmla="*/ 4173 h 9825"/>
              <a:gd name="connsiteX455" fmla="*/ 8921 w 9999"/>
              <a:gd name="connsiteY455" fmla="*/ 4018 h 9825"/>
              <a:gd name="connsiteX456" fmla="*/ 8953 w 9999"/>
              <a:gd name="connsiteY456" fmla="*/ 4018 h 9825"/>
              <a:gd name="connsiteX457" fmla="*/ 8957 w 9999"/>
              <a:gd name="connsiteY457" fmla="*/ 3941 h 9825"/>
              <a:gd name="connsiteX458" fmla="*/ 8986 w 9999"/>
              <a:gd name="connsiteY458" fmla="*/ 3864 h 9825"/>
              <a:gd name="connsiteX459" fmla="*/ 9007 w 9999"/>
              <a:gd name="connsiteY459" fmla="*/ 4057 h 9825"/>
              <a:gd name="connsiteX460" fmla="*/ 9031 w 9999"/>
              <a:gd name="connsiteY460" fmla="*/ 4173 h 9825"/>
              <a:gd name="connsiteX461" fmla="*/ 9088 w 9999"/>
              <a:gd name="connsiteY461" fmla="*/ 4134 h 9825"/>
              <a:gd name="connsiteX462" fmla="*/ 9125 w 9999"/>
              <a:gd name="connsiteY462" fmla="*/ 4250 h 9825"/>
              <a:gd name="connsiteX463" fmla="*/ 9137 w 9999"/>
              <a:gd name="connsiteY463" fmla="*/ 4173 h 9825"/>
              <a:gd name="connsiteX464" fmla="*/ 9186 w 9999"/>
              <a:gd name="connsiteY464" fmla="*/ 4443 h 9825"/>
              <a:gd name="connsiteX465" fmla="*/ 9231 w 9999"/>
              <a:gd name="connsiteY465" fmla="*/ 4289 h 9825"/>
              <a:gd name="connsiteX466" fmla="*/ 9235 w 9999"/>
              <a:gd name="connsiteY466" fmla="*/ 4173 h 9825"/>
              <a:gd name="connsiteX467" fmla="*/ 9276 w 9999"/>
              <a:gd name="connsiteY467" fmla="*/ 3825 h 9825"/>
              <a:gd name="connsiteX468" fmla="*/ 9321 w 9999"/>
              <a:gd name="connsiteY468" fmla="*/ 3980 h 9825"/>
              <a:gd name="connsiteX469" fmla="*/ 9354 w 9999"/>
              <a:gd name="connsiteY469" fmla="*/ 3902 h 9825"/>
              <a:gd name="connsiteX470" fmla="*/ 9379 w 9999"/>
              <a:gd name="connsiteY470" fmla="*/ 4018 h 9825"/>
              <a:gd name="connsiteX471" fmla="*/ 9424 w 9999"/>
              <a:gd name="connsiteY471" fmla="*/ 4095 h 9825"/>
              <a:gd name="connsiteX472" fmla="*/ 9501 w 9999"/>
              <a:gd name="connsiteY472" fmla="*/ 4095 h 9825"/>
              <a:gd name="connsiteX473" fmla="*/ 9509 w 9999"/>
              <a:gd name="connsiteY473" fmla="*/ 3902 h 9825"/>
              <a:gd name="connsiteX474" fmla="*/ 9657 w 9999"/>
              <a:gd name="connsiteY474" fmla="*/ 4211 h 9825"/>
              <a:gd name="connsiteX475" fmla="*/ 9726 w 9999"/>
              <a:gd name="connsiteY475" fmla="*/ 4366 h 9825"/>
              <a:gd name="connsiteX476" fmla="*/ 9738 w 9999"/>
              <a:gd name="connsiteY476" fmla="*/ 4443 h 9825"/>
              <a:gd name="connsiteX477" fmla="*/ 9755 w 9999"/>
              <a:gd name="connsiteY477" fmla="*/ 4636 h 9825"/>
              <a:gd name="connsiteX478" fmla="*/ 9812 w 9999"/>
              <a:gd name="connsiteY478" fmla="*/ 5022 h 9825"/>
              <a:gd name="connsiteX479" fmla="*/ 9849 w 9999"/>
              <a:gd name="connsiteY479" fmla="*/ 5022 h 9825"/>
              <a:gd name="connsiteX480" fmla="*/ 9873 w 9999"/>
              <a:gd name="connsiteY480" fmla="*/ 5138 h 9825"/>
              <a:gd name="connsiteX481" fmla="*/ 9910 w 9999"/>
              <a:gd name="connsiteY481" fmla="*/ 5408 h 9825"/>
              <a:gd name="connsiteX482" fmla="*/ 9947 w 9999"/>
              <a:gd name="connsiteY482" fmla="*/ 5601 h 9825"/>
              <a:gd name="connsiteX483" fmla="*/ 9951 w 9999"/>
              <a:gd name="connsiteY483" fmla="*/ 5640 h 9825"/>
              <a:gd name="connsiteX484" fmla="*/ 9996 w 9999"/>
              <a:gd name="connsiteY484" fmla="*/ 5794 h 9825"/>
              <a:gd name="connsiteX485" fmla="*/ 9999 w 9999"/>
              <a:gd name="connsiteY485" fmla="*/ 2204 h 9825"/>
              <a:gd name="connsiteX486" fmla="*/ 9971 w 9999"/>
              <a:gd name="connsiteY486" fmla="*/ 1702 h 9825"/>
              <a:gd name="connsiteX0" fmla="*/ 9972 w 10008"/>
              <a:gd name="connsiteY0" fmla="*/ 1731 h 9999"/>
              <a:gd name="connsiteX1" fmla="*/ 9936 w 10008"/>
              <a:gd name="connsiteY1" fmla="*/ 1535 h 9999"/>
              <a:gd name="connsiteX2" fmla="*/ 9907 w 10008"/>
              <a:gd name="connsiteY2" fmla="*/ 1535 h 9999"/>
              <a:gd name="connsiteX3" fmla="*/ 9887 w 10008"/>
              <a:gd name="connsiteY3" fmla="*/ 1377 h 9999"/>
              <a:gd name="connsiteX4" fmla="*/ 9862 w 10008"/>
              <a:gd name="connsiteY4" fmla="*/ 1299 h 9999"/>
              <a:gd name="connsiteX5" fmla="*/ 9854 w 10008"/>
              <a:gd name="connsiteY5" fmla="*/ 1102 h 9999"/>
              <a:gd name="connsiteX6" fmla="*/ 9829 w 10008"/>
              <a:gd name="connsiteY6" fmla="*/ 827 h 9999"/>
              <a:gd name="connsiteX7" fmla="*/ 9817 w 10008"/>
              <a:gd name="connsiteY7" fmla="*/ 1417 h 9999"/>
              <a:gd name="connsiteX8" fmla="*/ 9792 w 10008"/>
              <a:gd name="connsiteY8" fmla="*/ 1377 h 9999"/>
              <a:gd name="connsiteX9" fmla="*/ 9764 w 10008"/>
              <a:gd name="connsiteY9" fmla="*/ 1259 h 9999"/>
              <a:gd name="connsiteX10" fmla="*/ 9743 w 10008"/>
              <a:gd name="connsiteY10" fmla="*/ 1259 h 9999"/>
              <a:gd name="connsiteX11" fmla="*/ 9682 w 10008"/>
              <a:gd name="connsiteY11" fmla="*/ 1220 h 9999"/>
              <a:gd name="connsiteX12" fmla="*/ 9666 w 10008"/>
              <a:gd name="connsiteY12" fmla="*/ 1259 h 9999"/>
              <a:gd name="connsiteX13" fmla="*/ 9649 w 10008"/>
              <a:gd name="connsiteY13" fmla="*/ 1338 h 9999"/>
              <a:gd name="connsiteX14" fmla="*/ 9637 w 10008"/>
              <a:gd name="connsiteY14" fmla="*/ 1338 h 9999"/>
              <a:gd name="connsiteX15" fmla="*/ 9617 w 10008"/>
              <a:gd name="connsiteY15" fmla="*/ 1417 h 9999"/>
              <a:gd name="connsiteX16" fmla="*/ 9600 w 10008"/>
              <a:gd name="connsiteY16" fmla="*/ 1377 h 9999"/>
              <a:gd name="connsiteX17" fmla="*/ 9559 w 10008"/>
              <a:gd name="connsiteY17" fmla="*/ 1535 h 9999"/>
              <a:gd name="connsiteX18" fmla="*/ 9486 w 10008"/>
              <a:gd name="connsiteY18" fmla="*/ 1535 h 9999"/>
              <a:gd name="connsiteX19" fmla="*/ 9449 w 10008"/>
              <a:gd name="connsiteY19" fmla="*/ 1692 h 9999"/>
              <a:gd name="connsiteX20" fmla="*/ 9449 w 10008"/>
              <a:gd name="connsiteY20" fmla="*/ 1810 h 9999"/>
              <a:gd name="connsiteX21" fmla="*/ 9437 w 10008"/>
              <a:gd name="connsiteY21" fmla="*/ 1888 h 9999"/>
              <a:gd name="connsiteX22" fmla="*/ 9388 w 10008"/>
              <a:gd name="connsiteY22" fmla="*/ 1102 h 9999"/>
              <a:gd name="connsiteX23" fmla="*/ 9380 w 10008"/>
              <a:gd name="connsiteY23" fmla="*/ 1142 h 9999"/>
              <a:gd name="connsiteX24" fmla="*/ 9367 w 10008"/>
              <a:gd name="connsiteY24" fmla="*/ 1024 h 9999"/>
              <a:gd name="connsiteX25" fmla="*/ 9347 w 10008"/>
              <a:gd name="connsiteY25" fmla="*/ 1102 h 9999"/>
              <a:gd name="connsiteX26" fmla="*/ 9302 w 10008"/>
              <a:gd name="connsiteY26" fmla="*/ 1259 h 9999"/>
              <a:gd name="connsiteX27" fmla="*/ 9298 w 10008"/>
              <a:gd name="connsiteY27" fmla="*/ 1377 h 9999"/>
              <a:gd name="connsiteX28" fmla="*/ 9281 w 10008"/>
              <a:gd name="connsiteY28" fmla="*/ 1338 h 9999"/>
              <a:gd name="connsiteX29" fmla="*/ 9245 w 10008"/>
              <a:gd name="connsiteY29" fmla="*/ 1259 h 9999"/>
              <a:gd name="connsiteX30" fmla="*/ 9212 w 10008"/>
              <a:gd name="connsiteY30" fmla="*/ 1024 h 9999"/>
              <a:gd name="connsiteX31" fmla="*/ 9147 w 10008"/>
              <a:gd name="connsiteY31" fmla="*/ 1102 h 9999"/>
              <a:gd name="connsiteX32" fmla="*/ 9134 w 10008"/>
              <a:gd name="connsiteY32" fmla="*/ 1338 h 9999"/>
              <a:gd name="connsiteX33" fmla="*/ 9122 w 10008"/>
              <a:gd name="connsiteY33" fmla="*/ 1455 h 9999"/>
              <a:gd name="connsiteX34" fmla="*/ 9061 w 10008"/>
              <a:gd name="connsiteY34" fmla="*/ 1535 h 9999"/>
              <a:gd name="connsiteX35" fmla="*/ 9057 w 10008"/>
              <a:gd name="connsiteY35" fmla="*/ 1417 h 9999"/>
              <a:gd name="connsiteX36" fmla="*/ 9028 w 10008"/>
              <a:gd name="connsiteY36" fmla="*/ 1535 h 9999"/>
              <a:gd name="connsiteX37" fmla="*/ 9024 w 10008"/>
              <a:gd name="connsiteY37" fmla="*/ 1652 h 9999"/>
              <a:gd name="connsiteX38" fmla="*/ 8999 w 10008"/>
              <a:gd name="connsiteY38" fmla="*/ 1810 h 9999"/>
              <a:gd name="connsiteX39" fmla="*/ 8991 w 10008"/>
              <a:gd name="connsiteY39" fmla="*/ 2006 h 9999"/>
              <a:gd name="connsiteX40" fmla="*/ 8971 w 10008"/>
              <a:gd name="connsiteY40" fmla="*/ 2084 h 9999"/>
              <a:gd name="connsiteX41" fmla="*/ 8971 w 10008"/>
              <a:gd name="connsiteY41" fmla="*/ 2163 h 9999"/>
              <a:gd name="connsiteX42" fmla="*/ 8958 w 10008"/>
              <a:gd name="connsiteY42" fmla="*/ 2203 h 9999"/>
              <a:gd name="connsiteX43" fmla="*/ 8938 w 10008"/>
              <a:gd name="connsiteY43" fmla="*/ 2439 h 9999"/>
              <a:gd name="connsiteX44" fmla="*/ 8938 w 10008"/>
              <a:gd name="connsiteY44" fmla="*/ 2281 h 9999"/>
              <a:gd name="connsiteX45" fmla="*/ 8922 w 10008"/>
              <a:gd name="connsiteY45" fmla="*/ 2242 h 9999"/>
              <a:gd name="connsiteX46" fmla="*/ 8905 w 10008"/>
              <a:gd name="connsiteY46" fmla="*/ 2321 h 9999"/>
              <a:gd name="connsiteX47" fmla="*/ 8881 w 10008"/>
              <a:gd name="connsiteY47" fmla="*/ 2399 h 9999"/>
              <a:gd name="connsiteX48" fmla="*/ 8856 w 10008"/>
              <a:gd name="connsiteY48" fmla="*/ 2439 h 9999"/>
              <a:gd name="connsiteX49" fmla="*/ 8795 w 10008"/>
              <a:gd name="connsiteY49" fmla="*/ 2281 h 9999"/>
              <a:gd name="connsiteX50" fmla="*/ 8779 w 10008"/>
              <a:gd name="connsiteY50" fmla="*/ 2477 h 9999"/>
              <a:gd name="connsiteX51" fmla="*/ 8725 w 10008"/>
              <a:gd name="connsiteY51" fmla="*/ 2359 h 9999"/>
              <a:gd name="connsiteX52" fmla="*/ 8705 w 10008"/>
              <a:gd name="connsiteY52" fmla="*/ 2242 h 9999"/>
              <a:gd name="connsiteX53" fmla="*/ 8697 w 10008"/>
              <a:gd name="connsiteY53" fmla="*/ 2477 h 9999"/>
              <a:gd name="connsiteX54" fmla="*/ 8689 w 10008"/>
              <a:gd name="connsiteY54" fmla="*/ 2595 h 9999"/>
              <a:gd name="connsiteX55" fmla="*/ 8656 w 10008"/>
              <a:gd name="connsiteY55" fmla="*/ 2517 h 9999"/>
              <a:gd name="connsiteX56" fmla="*/ 8595 w 10008"/>
              <a:gd name="connsiteY56" fmla="*/ 2595 h 9999"/>
              <a:gd name="connsiteX57" fmla="*/ 8595 w 10008"/>
              <a:gd name="connsiteY57" fmla="*/ 2439 h 9999"/>
              <a:gd name="connsiteX58" fmla="*/ 8582 w 10008"/>
              <a:gd name="connsiteY58" fmla="*/ 2595 h 9999"/>
              <a:gd name="connsiteX59" fmla="*/ 8566 w 10008"/>
              <a:gd name="connsiteY59" fmla="*/ 2635 h 9999"/>
              <a:gd name="connsiteX60" fmla="*/ 8558 w 10008"/>
              <a:gd name="connsiteY60" fmla="*/ 2988 h 9999"/>
              <a:gd name="connsiteX61" fmla="*/ 8484 w 10008"/>
              <a:gd name="connsiteY61" fmla="*/ 2517 h 9999"/>
              <a:gd name="connsiteX62" fmla="*/ 8476 w 10008"/>
              <a:gd name="connsiteY62" fmla="*/ 2714 h 9999"/>
              <a:gd name="connsiteX63" fmla="*/ 8386 w 10008"/>
              <a:gd name="connsiteY63" fmla="*/ 2714 h 9999"/>
              <a:gd name="connsiteX64" fmla="*/ 8235 w 10008"/>
              <a:gd name="connsiteY64" fmla="*/ 3185 h 9999"/>
              <a:gd name="connsiteX65" fmla="*/ 8165 w 10008"/>
              <a:gd name="connsiteY65" fmla="*/ 2950 h 9999"/>
              <a:gd name="connsiteX66" fmla="*/ 8079 w 10008"/>
              <a:gd name="connsiteY66" fmla="*/ 3578 h 9999"/>
              <a:gd name="connsiteX67" fmla="*/ 7953 w 10008"/>
              <a:gd name="connsiteY67" fmla="*/ 4246 h 9999"/>
              <a:gd name="connsiteX68" fmla="*/ 7863 w 10008"/>
              <a:gd name="connsiteY68" fmla="*/ 4089 h 9999"/>
              <a:gd name="connsiteX69" fmla="*/ 7728 w 10008"/>
              <a:gd name="connsiteY69" fmla="*/ 4874 h 9999"/>
              <a:gd name="connsiteX70" fmla="*/ 7687 w 10008"/>
              <a:gd name="connsiteY70" fmla="*/ 4481 h 9999"/>
              <a:gd name="connsiteX71" fmla="*/ 7577 w 10008"/>
              <a:gd name="connsiteY71" fmla="*/ 4954 h 9999"/>
              <a:gd name="connsiteX72" fmla="*/ 7507 w 10008"/>
              <a:gd name="connsiteY72" fmla="*/ 4561 h 9999"/>
              <a:gd name="connsiteX73" fmla="*/ 7491 w 10008"/>
              <a:gd name="connsiteY73" fmla="*/ 5072 h 9999"/>
              <a:gd name="connsiteX74" fmla="*/ 7425 w 10008"/>
              <a:gd name="connsiteY74" fmla="*/ 5072 h 9999"/>
              <a:gd name="connsiteX75" fmla="*/ 7380 w 10008"/>
              <a:gd name="connsiteY75" fmla="*/ 5385 h 9999"/>
              <a:gd name="connsiteX76" fmla="*/ 7331 w 10008"/>
              <a:gd name="connsiteY76" fmla="*/ 5307 h 9999"/>
              <a:gd name="connsiteX77" fmla="*/ 7262 w 10008"/>
              <a:gd name="connsiteY77" fmla="*/ 5465 h 9999"/>
              <a:gd name="connsiteX78" fmla="*/ 7237 w 10008"/>
              <a:gd name="connsiteY78" fmla="*/ 5307 h 9999"/>
              <a:gd name="connsiteX79" fmla="*/ 7188 w 10008"/>
              <a:gd name="connsiteY79" fmla="*/ 5307 h 9999"/>
              <a:gd name="connsiteX80" fmla="*/ 7094 w 10008"/>
              <a:gd name="connsiteY80" fmla="*/ 5385 h 9999"/>
              <a:gd name="connsiteX81" fmla="*/ 7045 w 10008"/>
              <a:gd name="connsiteY81" fmla="*/ 6014 h 9999"/>
              <a:gd name="connsiteX82" fmla="*/ 7000 w 10008"/>
              <a:gd name="connsiteY82" fmla="*/ 5858 h 9999"/>
              <a:gd name="connsiteX83" fmla="*/ 6910 w 10008"/>
              <a:gd name="connsiteY83" fmla="*/ 5858 h 9999"/>
              <a:gd name="connsiteX84" fmla="*/ 6865 w 10008"/>
              <a:gd name="connsiteY84" fmla="*/ 5465 h 9999"/>
              <a:gd name="connsiteX85" fmla="*/ 6824 w 10008"/>
              <a:gd name="connsiteY85" fmla="*/ 6014 h 9999"/>
              <a:gd name="connsiteX86" fmla="*/ 6759 w 10008"/>
              <a:gd name="connsiteY86" fmla="*/ 5700 h 9999"/>
              <a:gd name="connsiteX87" fmla="*/ 6759 w 10008"/>
              <a:gd name="connsiteY87" fmla="*/ 5465 h 9999"/>
              <a:gd name="connsiteX88" fmla="*/ 6665 w 10008"/>
              <a:gd name="connsiteY88" fmla="*/ 5621 h 9999"/>
              <a:gd name="connsiteX89" fmla="*/ 6505 w 10008"/>
              <a:gd name="connsiteY89" fmla="*/ 5936 h 9999"/>
              <a:gd name="connsiteX90" fmla="*/ 6469 w 10008"/>
              <a:gd name="connsiteY90" fmla="*/ 6368 h 9999"/>
              <a:gd name="connsiteX91" fmla="*/ 6362 w 10008"/>
              <a:gd name="connsiteY91" fmla="*/ 6014 h 9999"/>
              <a:gd name="connsiteX92" fmla="*/ 6350 w 10008"/>
              <a:gd name="connsiteY92" fmla="*/ 6368 h 9999"/>
              <a:gd name="connsiteX93" fmla="*/ 6215 w 10008"/>
              <a:gd name="connsiteY93" fmla="*/ 6447 h 9999"/>
              <a:gd name="connsiteX94" fmla="*/ 6142 w 10008"/>
              <a:gd name="connsiteY94" fmla="*/ 6918 h 9999"/>
              <a:gd name="connsiteX95" fmla="*/ 6080 w 10008"/>
              <a:gd name="connsiteY95" fmla="*/ 6604 h 9999"/>
              <a:gd name="connsiteX96" fmla="*/ 6048 w 10008"/>
              <a:gd name="connsiteY96" fmla="*/ 6918 h 9999"/>
              <a:gd name="connsiteX97" fmla="*/ 6048 w 10008"/>
              <a:gd name="connsiteY97" fmla="*/ 6918 h 9999"/>
              <a:gd name="connsiteX98" fmla="*/ 6011 w 10008"/>
              <a:gd name="connsiteY98" fmla="*/ 6918 h 9999"/>
              <a:gd name="connsiteX99" fmla="*/ 5990 w 10008"/>
              <a:gd name="connsiteY99" fmla="*/ 6800 h 9999"/>
              <a:gd name="connsiteX100" fmla="*/ 5970 w 10008"/>
              <a:gd name="connsiteY100" fmla="*/ 7154 h 9999"/>
              <a:gd name="connsiteX101" fmla="*/ 5958 w 10008"/>
              <a:gd name="connsiteY101" fmla="*/ 7272 h 9999"/>
              <a:gd name="connsiteX102" fmla="*/ 5933 w 10008"/>
              <a:gd name="connsiteY102" fmla="*/ 7272 h 9999"/>
              <a:gd name="connsiteX103" fmla="*/ 5933 w 10008"/>
              <a:gd name="connsiteY103" fmla="*/ 7351 h 9999"/>
              <a:gd name="connsiteX104" fmla="*/ 5905 w 10008"/>
              <a:gd name="connsiteY104" fmla="*/ 7154 h 9999"/>
              <a:gd name="connsiteX105" fmla="*/ 5855 w 10008"/>
              <a:gd name="connsiteY105" fmla="*/ 7272 h 9999"/>
              <a:gd name="connsiteX106" fmla="*/ 5823 w 10008"/>
              <a:gd name="connsiteY106" fmla="*/ 7154 h 9999"/>
              <a:gd name="connsiteX107" fmla="*/ 5782 w 10008"/>
              <a:gd name="connsiteY107" fmla="*/ 7076 h 9999"/>
              <a:gd name="connsiteX108" fmla="*/ 5721 w 10008"/>
              <a:gd name="connsiteY108" fmla="*/ 7154 h 9999"/>
              <a:gd name="connsiteX109" fmla="*/ 5688 w 10008"/>
              <a:gd name="connsiteY109" fmla="*/ 7076 h 9999"/>
              <a:gd name="connsiteX110" fmla="*/ 5655 w 10008"/>
              <a:gd name="connsiteY110" fmla="*/ 7076 h 9999"/>
              <a:gd name="connsiteX111" fmla="*/ 5627 w 10008"/>
              <a:gd name="connsiteY111" fmla="*/ 6996 h 9999"/>
              <a:gd name="connsiteX112" fmla="*/ 5622 w 10008"/>
              <a:gd name="connsiteY112" fmla="*/ 6996 h 9999"/>
              <a:gd name="connsiteX113" fmla="*/ 5565 w 10008"/>
              <a:gd name="connsiteY113" fmla="*/ 7076 h 9999"/>
              <a:gd name="connsiteX114" fmla="*/ 5532 w 10008"/>
              <a:gd name="connsiteY114" fmla="*/ 7115 h 9999"/>
              <a:gd name="connsiteX115" fmla="*/ 5512 w 10008"/>
              <a:gd name="connsiteY115" fmla="*/ 7154 h 9999"/>
              <a:gd name="connsiteX116" fmla="*/ 5467 w 10008"/>
              <a:gd name="connsiteY116" fmla="*/ 7390 h 9999"/>
              <a:gd name="connsiteX117" fmla="*/ 5434 w 10008"/>
              <a:gd name="connsiteY117" fmla="*/ 6093 h 9999"/>
              <a:gd name="connsiteX118" fmla="*/ 5393 w 10008"/>
              <a:gd name="connsiteY118" fmla="*/ 6761 h 9999"/>
              <a:gd name="connsiteX119" fmla="*/ 5377 w 10008"/>
              <a:gd name="connsiteY119" fmla="*/ 7272 h 9999"/>
              <a:gd name="connsiteX120" fmla="*/ 5344 w 10008"/>
              <a:gd name="connsiteY120" fmla="*/ 7429 h 9999"/>
              <a:gd name="connsiteX121" fmla="*/ 5336 w 10008"/>
              <a:gd name="connsiteY121" fmla="*/ 7507 h 9999"/>
              <a:gd name="connsiteX122" fmla="*/ 5332 w 10008"/>
              <a:gd name="connsiteY122" fmla="*/ 7115 h 9999"/>
              <a:gd name="connsiteX123" fmla="*/ 5087 w 10008"/>
              <a:gd name="connsiteY123" fmla="*/ 7390 h 9999"/>
              <a:gd name="connsiteX124" fmla="*/ 5038 w 10008"/>
              <a:gd name="connsiteY124" fmla="*/ 6486 h 9999"/>
              <a:gd name="connsiteX125" fmla="*/ 4751 w 10008"/>
              <a:gd name="connsiteY125" fmla="*/ 6683 h 9999"/>
              <a:gd name="connsiteX126" fmla="*/ 4632 w 10008"/>
              <a:gd name="connsiteY126" fmla="*/ 5661 h 9999"/>
              <a:gd name="connsiteX127" fmla="*/ 4530 w 10008"/>
              <a:gd name="connsiteY127" fmla="*/ 5858 h 9999"/>
              <a:gd name="connsiteX128" fmla="*/ 4391 w 10008"/>
              <a:gd name="connsiteY128" fmla="*/ 5150 h 9999"/>
              <a:gd name="connsiteX129" fmla="*/ 4358 w 10008"/>
              <a:gd name="connsiteY129" fmla="*/ 5582 h 9999"/>
              <a:gd name="connsiteX130" fmla="*/ 4264 w 10008"/>
              <a:gd name="connsiteY130" fmla="*/ 5385 h 9999"/>
              <a:gd name="connsiteX131" fmla="*/ 4199 w 10008"/>
              <a:gd name="connsiteY131" fmla="*/ 5661 h 9999"/>
              <a:gd name="connsiteX132" fmla="*/ 4019 w 10008"/>
              <a:gd name="connsiteY132" fmla="*/ 5582 h 9999"/>
              <a:gd name="connsiteX133" fmla="*/ 3904 w 10008"/>
              <a:gd name="connsiteY133" fmla="*/ 5661 h 9999"/>
              <a:gd name="connsiteX134" fmla="*/ 3896 w 10008"/>
              <a:gd name="connsiteY134" fmla="*/ 5543 h 9999"/>
              <a:gd name="connsiteX135" fmla="*/ 3839 w 10008"/>
              <a:gd name="connsiteY135" fmla="*/ 5700 h 9999"/>
              <a:gd name="connsiteX136" fmla="*/ 3712 w 10008"/>
              <a:gd name="connsiteY136" fmla="*/ 5150 h 9999"/>
              <a:gd name="connsiteX137" fmla="*/ 3585 w 10008"/>
              <a:gd name="connsiteY137" fmla="*/ 5582 h 9999"/>
              <a:gd name="connsiteX138" fmla="*/ 3418 w 10008"/>
              <a:gd name="connsiteY138" fmla="*/ 5582 h 9999"/>
              <a:gd name="connsiteX139" fmla="*/ 3217 w 10008"/>
              <a:gd name="connsiteY139" fmla="*/ 5582 h 9999"/>
              <a:gd name="connsiteX140" fmla="*/ 3111 w 10008"/>
              <a:gd name="connsiteY140" fmla="*/ 5661 h 9999"/>
              <a:gd name="connsiteX141" fmla="*/ 3005 w 10008"/>
              <a:gd name="connsiteY141" fmla="*/ 5858 h 9999"/>
              <a:gd name="connsiteX142" fmla="*/ 2837 w 10008"/>
              <a:gd name="connsiteY142" fmla="*/ 5582 h 9999"/>
              <a:gd name="connsiteX143" fmla="*/ 2678 w 10008"/>
              <a:gd name="connsiteY143" fmla="*/ 4954 h 9999"/>
              <a:gd name="connsiteX144" fmla="*/ 2645 w 10008"/>
              <a:gd name="connsiteY144" fmla="*/ 5385 h 9999"/>
              <a:gd name="connsiteX145" fmla="*/ 2453 w 10008"/>
              <a:gd name="connsiteY145" fmla="*/ 5150 h 9999"/>
              <a:gd name="connsiteX146" fmla="*/ 2424 w 10008"/>
              <a:gd name="connsiteY146" fmla="*/ 5072 h 9999"/>
              <a:gd name="connsiteX147" fmla="*/ 2355 w 10008"/>
              <a:gd name="connsiteY147" fmla="*/ 4600 h 9999"/>
              <a:gd name="connsiteX148" fmla="*/ 2298 w 10008"/>
              <a:gd name="connsiteY148" fmla="*/ 5385 h 9999"/>
              <a:gd name="connsiteX149" fmla="*/ 2191 w 10008"/>
              <a:gd name="connsiteY149" fmla="*/ 5268 h 9999"/>
              <a:gd name="connsiteX150" fmla="*/ 2065 w 10008"/>
              <a:gd name="connsiteY150" fmla="*/ 4639 h 9999"/>
              <a:gd name="connsiteX151" fmla="*/ 2020 w 10008"/>
              <a:gd name="connsiteY151" fmla="*/ 5189 h 9999"/>
              <a:gd name="connsiteX152" fmla="*/ 1962 w 10008"/>
              <a:gd name="connsiteY152" fmla="*/ 5268 h 9999"/>
              <a:gd name="connsiteX153" fmla="*/ 1971 w 10008"/>
              <a:gd name="connsiteY153" fmla="*/ 5503 h 9999"/>
              <a:gd name="connsiteX154" fmla="*/ 1938 w 10008"/>
              <a:gd name="connsiteY154" fmla="*/ 5503 h 9999"/>
              <a:gd name="connsiteX155" fmla="*/ 1938 w 10008"/>
              <a:gd name="connsiteY155" fmla="*/ 5425 h 9999"/>
              <a:gd name="connsiteX156" fmla="*/ 1893 w 10008"/>
              <a:gd name="connsiteY156" fmla="*/ 4718 h 9999"/>
              <a:gd name="connsiteX157" fmla="*/ 1872 w 10008"/>
              <a:gd name="connsiteY157" fmla="*/ 5976 h 9999"/>
              <a:gd name="connsiteX158" fmla="*/ 1868 w 10008"/>
              <a:gd name="connsiteY158" fmla="*/ 5858 h 9999"/>
              <a:gd name="connsiteX159" fmla="*/ 1856 w 10008"/>
              <a:gd name="connsiteY159" fmla="*/ 5858 h 9999"/>
              <a:gd name="connsiteX160" fmla="*/ 1852 w 10008"/>
              <a:gd name="connsiteY160" fmla="*/ 5976 h 9999"/>
              <a:gd name="connsiteX161" fmla="*/ 1840 w 10008"/>
              <a:gd name="connsiteY161" fmla="*/ 5858 h 9999"/>
              <a:gd name="connsiteX162" fmla="*/ 1807 w 10008"/>
              <a:gd name="connsiteY162" fmla="*/ 5976 h 9999"/>
              <a:gd name="connsiteX163" fmla="*/ 1770 w 10008"/>
              <a:gd name="connsiteY163" fmla="*/ 5503 h 9999"/>
              <a:gd name="connsiteX164" fmla="*/ 1725 w 10008"/>
              <a:gd name="connsiteY164" fmla="*/ 5700 h 9999"/>
              <a:gd name="connsiteX165" fmla="*/ 1713 w 10008"/>
              <a:gd name="connsiteY165" fmla="*/ 5621 h 9999"/>
              <a:gd name="connsiteX166" fmla="*/ 1680 w 10008"/>
              <a:gd name="connsiteY166" fmla="*/ 5425 h 9999"/>
              <a:gd name="connsiteX167" fmla="*/ 1656 w 10008"/>
              <a:gd name="connsiteY167" fmla="*/ 5503 h 9999"/>
              <a:gd name="connsiteX168" fmla="*/ 1648 w 10008"/>
              <a:gd name="connsiteY168" fmla="*/ 5425 h 9999"/>
              <a:gd name="connsiteX169" fmla="*/ 1639 w 10008"/>
              <a:gd name="connsiteY169" fmla="*/ 5347 h 9999"/>
              <a:gd name="connsiteX170" fmla="*/ 1603 w 10008"/>
              <a:gd name="connsiteY170" fmla="*/ 5347 h 9999"/>
              <a:gd name="connsiteX171" fmla="*/ 1562 w 10008"/>
              <a:gd name="connsiteY171" fmla="*/ 5189 h 9999"/>
              <a:gd name="connsiteX172" fmla="*/ 1558 w 10008"/>
              <a:gd name="connsiteY172" fmla="*/ 5072 h 9999"/>
              <a:gd name="connsiteX173" fmla="*/ 1549 w 10008"/>
              <a:gd name="connsiteY173" fmla="*/ 5072 h 9999"/>
              <a:gd name="connsiteX174" fmla="*/ 1496 w 10008"/>
              <a:gd name="connsiteY174" fmla="*/ 4718 h 9999"/>
              <a:gd name="connsiteX175" fmla="*/ 1468 w 10008"/>
              <a:gd name="connsiteY175" fmla="*/ 4561 h 9999"/>
              <a:gd name="connsiteX176" fmla="*/ 1451 w 10008"/>
              <a:gd name="connsiteY176" fmla="*/ 4207 h 9999"/>
              <a:gd name="connsiteX177" fmla="*/ 1427 w 10008"/>
              <a:gd name="connsiteY177" fmla="*/ 4285 h 9999"/>
              <a:gd name="connsiteX178" fmla="*/ 1410 w 10008"/>
              <a:gd name="connsiteY178" fmla="*/ 4403 h 9999"/>
              <a:gd name="connsiteX179" fmla="*/ 1374 w 10008"/>
              <a:gd name="connsiteY179" fmla="*/ 4403 h 9999"/>
              <a:gd name="connsiteX180" fmla="*/ 1345 w 10008"/>
              <a:gd name="connsiteY180" fmla="*/ 4481 h 9999"/>
              <a:gd name="connsiteX181" fmla="*/ 1345 w 10008"/>
              <a:gd name="connsiteY181" fmla="*/ 4521 h 9999"/>
              <a:gd name="connsiteX182" fmla="*/ 1333 w 10008"/>
              <a:gd name="connsiteY182" fmla="*/ 4481 h 9999"/>
              <a:gd name="connsiteX183" fmla="*/ 1321 w 10008"/>
              <a:gd name="connsiteY183" fmla="*/ 4128 h 9999"/>
              <a:gd name="connsiteX184" fmla="*/ 1316 w 10008"/>
              <a:gd name="connsiteY184" fmla="*/ 4128 h 9999"/>
              <a:gd name="connsiteX185" fmla="*/ 1276 w 10008"/>
              <a:gd name="connsiteY185" fmla="*/ 3696 h 9999"/>
              <a:gd name="connsiteX186" fmla="*/ 1267 w 10008"/>
              <a:gd name="connsiteY186" fmla="*/ 3696 h 9999"/>
              <a:gd name="connsiteX187" fmla="*/ 1259 w 10008"/>
              <a:gd name="connsiteY187" fmla="*/ 3499 h 9999"/>
              <a:gd name="connsiteX188" fmla="*/ 1259 w 10008"/>
              <a:gd name="connsiteY188" fmla="*/ 3343 h 9999"/>
              <a:gd name="connsiteX189" fmla="*/ 1243 w 10008"/>
              <a:gd name="connsiteY189" fmla="*/ 3185 h 9999"/>
              <a:gd name="connsiteX190" fmla="*/ 1239 w 10008"/>
              <a:gd name="connsiteY190" fmla="*/ 2988 h 9999"/>
              <a:gd name="connsiteX191" fmla="*/ 1226 w 10008"/>
              <a:gd name="connsiteY191" fmla="*/ 2832 h 9999"/>
              <a:gd name="connsiteX192" fmla="*/ 1214 w 10008"/>
              <a:gd name="connsiteY192" fmla="*/ 2714 h 9999"/>
              <a:gd name="connsiteX193" fmla="*/ 1161 w 10008"/>
              <a:gd name="connsiteY193" fmla="*/ 2988 h 9999"/>
              <a:gd name="connsiteX194" fmla="*/ 1092 w 10008"/>
              <a:gd name="connsiteY194" fmla="*/ 3067 h 9999"/>
              <a:gd name="connsiteX195" fmla="*/ 1083 w 10008"/>
              <a:gd name="connsiteY195" fmla="*/ 2988 h 9999"/>
              <a:gd name="connsiteX196" fmla="*/ 1047 w 10008"/>
              <a:gd name="connsiteY196" fmla="*/ 2910 h 9999"/>
              <a:gd name="connsiteX197" fmla="*/ 1043 w 10008"/>
              <a:gd name="connsiteY197" fmla="*/ 2832 h 9999"/>
              <a:gd name="connsiteX198" fmla="*/ 1030 w 10008"/>
              <a:gd name="connsiteY198" fmla="*/ 2832 h 9999"/>
              <a:gd name="connsiteX199" fmla="*/ 1030 w 10008"/>
              <a:gd name="connsiteY199" fmla="*/ 2714 h 9999"/>
              <a:gd name="connsiteX200" fmla="*/ 1026 w 10008"/>
              <a:gd name="connsiteY200" fmla="*/ 2714 h 9999"/>
              <a:gd name="connsiteX201" fmla="*/ 1026 w 10008"/>
              <a:gd name="connsiteY201" fmla="*/ 2635 h 9999"/>
              <a:gd name="connsiteX202" fmla="*/ 1014 w 10008"/>
              <a:gd name="connsiteY202" fmla="*/ 2635 h 9999"/>
              <a:gd name="connsiteX203" fmla="*/ 1014 w 10008"/>
              <a:gd name="connsiteY203" fmla="*/ 2556 h 9999"/>
              <a:gd name="connsiteX204" fmla="*/ 1010 w 10008"/>
              <a:gd name="connsiteY204" fmla="*/ 2556 h 9999"/>
              <a:gd name="connsiteX205" fmla="*/ 1010 w 10008"/>
              <a:gd name="connsiteY205" fmla="*/ 2477 h 9999"/>
              <a:gd name="connsiteX206" fmla="*/ 998 w 10008"/>
              <a:gd name="connsiteY206" fmla="*/ 2477 h 9999"/>
              <a:gd name="connsiteX207" fmla="*/ 993 w 10008"/>
              <a:gd name="connsiteY207" fmla="*/ 2399 h 9999"/>
              <a:gd name="connsiteX208" fmla="*/ 969 w 10008"/>
              <a:gd name="connsiteY208" fmla="*/ 2281 h 9999"/>
              <a:gd name="connsiteX209" fmla="*/ 965 w 10008"/>
              <a:gd name="connsiteY209" fmla="*/ 2203 h 9999"/>
              <a:gd name="connsiteX210" fmla="*/ 932 w 10008"/>
              <a:gd name="connsiteY210" fmla="*/ 1928 h 9999"/>
              <a:gd name="connsiteX211" fmla="*/ 908 w 10008"/>
              <a:gd name="connsiteY211" fmla="*/ 1849 h 9999"/>
              <a:gd name="connsiteX212" fmla="*/ 904 w 10008"/>
              <a:gd name="connsiteY212" fmla="*/ 1770 h 9999"/>
              <a:gd name="connsiteX213" fmla="*/ 887 w 10008"/>
              <a:gd name="connsiteY213" fmla="*/ 1692 h 9999"/>
              <a:gd name="connsiteX214" fmla="*/ 875 w 10008"/>
              <a:gd name="connsiteY214" fmla="*/ 1613 h 9999"/>
              <a:gd name="connsiteX215" fmla="*/ 863 w 10008"/>
              <a:gd name="connsiteY215" fmla="*/ 1613 h 9999"/>
              <a:gd name="connsiteX216" fmla="*/ 859 w 10008"/>
              <a:gd name="connsiteY216" fmla="*/ 1495 h 9999"/>
              <a:gd name="connsiteX217" fmla="*/ 809 w 10008"/>
              <a:gd name="connsiteY217" fmla="*/ 1338 h 9999"/>
              <a:gd name="connsiteX218" fmla="*/ 801 w 10008"/>
              <a:gd name="connsiteY218" fmla="*/ 1259 h 9999"/>
              <a:gd name="connsiteX219" fmla="*/ 797 w 10008"/>
              <a:gd name="connsiteY219" fmla="*/ 1259 h 9999"/>
              <a:gd name="connsiteX220" fmla="*/ 777 w 10008"/>
              <a:gd name="connsiteY220" fmla="*/ 1063 h 9999"/>
              <a:gd name="connsiteX221" fmla="*/ 715 w 10008"/>
              <a:gd name="connsiteY221" fmla="*/ 984 h 9999"/>
              <a:gd name="connsiteX222" fmla="*/ 687 w 10008"/>
              <a:gd name="connsiteY222" fmla="*/ 827 h 9999"/>
              <a:gd name="connsiteX223" fmla="*/ 679 w 10008"/>
              <a:gd name="connsiteY223" fmla="*/ 709 h 9999"/>
              <a:gd name="connsiteX224" fmla="*/ 654 w 10008"/>
              <a:gd name="connsiteY224" fmla="*/ 709 h 9999"/>
              <a:gd name="connsiteX225" fmla="*/ 593 w 10008"/>
              <a:gd name="connsiteY225" fmla="*/ 631 h 9999"/>
              <a:gd name="connsiteX226" fmla="*/ 564 w 10008"/>
              <a:gd name="connsiteY226" fmla="*/ 355 h 9999"/>
              <a:gd name="connsiteX227" fmla="*/ 540 w 10008"/>
              <a:gd name="connsiteY227" fmla="*/ 41 h 9999"/>
              <a:gd name="connsiteX228" fmla="*/ 429 w 10008"/>
              <a:gd name="connsiteY228" fmla="*/ 120 h 9999"/>
              <a:gd name="connsiteX229" fmla="*/ 409 w 10008"/>
              <a:gd name="connsiteY229" fmla="*/ 355 h 9999"/>
              <a:gd name="connsiteX230" fmla="*/ 380 w 10008"/>
              <a:gd name="connsiteY230" fmla="*/ 355 h 9999"/>
              <a:gd name="connsiteX231" fmla="*/ 348 w 10008"/>
              <a:gd name="connsiteY231" fmla="*/ 552 h 9999"/>
              <a:gd name="connsiteX232" fmla="*/ 327 w 10008"/>
              <a:gd name="connsiteY232" fmla="*/ 473 h 9999"/>
              <a:gd name="connsiteX233" fmla="*/ 274 w 10008"/>
              <a:gd name="connsiteY233" fmla="*/ 473 h 9999"/>
              <a:gd name="connsiteX234" fmla="*/ 258 w 10008"/>
              <a:gd name="connsiteY234" fmla="*/ 473 h 9999"/>
              <a:gd name="connsiteX235" fmla="*/ 245 w 10008"/>
              <a:gd name="connsiteY235" fmla="*/ 355 h 9999"/>
              <a:gd name="connsiteX236" fmla="*/ 233 w 10008"/>
              <a:gd name="connsiteY236" fmla="*/ 473 h 9999"/>
              <a:gd name="connsiteX237" fmla="*/ 229 w 10008"/>
              <a:gd name="connsiteY237" fmla="*/ 277 h 9999"/>
              <a:gd name="connsiteX238" fmla="*/ 217 w 10008"/>
              <a:gd name="connsiteY238" fmla="*/ 277 h 9999"/>
              <a:gd name="connsiteX239" fmla="*/ 213 w 10008"/>
              <a:gd name="connsiteY239" fmla="*/ 198 h 9999"/>
              <a:gd name="connsiteX240" fmla="*/ 200 w 10008"/>
              <a:gd name="connsiteY240" fmla="*/ 198 h 9999"/>
              <a:gd name="connsiteX241" fmla="*/ 57 w 10008"/>
              <a:gd name="connsiteY241" fmla="*/ 198 h 9999"/>
              <a:gd name="connsiteX242" fmla="*/ 49 w 10008"/>
              <a:gd name="connsiteY242" fmla="*/ 198 h 9999"/>
              <a:gd name="connsiteX243" fmla="*/ 41 w 10008"/>
              <a:gd name="connsiteY243" fmla="*/ 277 h 9999"/>
              <a:gd name="connsiteX244" fmla="*/ 0 w 10008"/>
              <a:gd name="connsiteY244" fmla="*/ 277 h 9999"/>
              <a:gd name="connsiteX245" fmla="*/ 0 w 10008"/>
              <a:gd name="connsiteY245" fmla="*/ 709 h 9999"/>
              <a:gd name="connsiteX246" fmla="*/ 0 w 10008"/>
              <a:gd name="connsiteY246" fmla="*/ 5150 h 9999"/>
              <a:gd name="connsiteX247" fmla="*/ 119 w 10008"/>
              <a:gd name="connsiteY247" fmla="*/ 4992 h 9999"/>
              <a:gd name="connsiteX248" fmla="*/ 184 w 10008"/>
              <a:gd name="connsiteY248" fmla="*/ 4914 h 9999"/>
              <a:gd name="connsiteX249" fmla="*/ 290 w 10008"/>
              <a:gd name="connsiteY249" fmla="*/ 4718 h 9999"/>
              <a:gd name="connsiteX250" fmla="*/ 446 w 10008"/>
              <a:gd name="connsiteY250" fmla="*/ 5229 h 9999"/>
              <a:gd name="connsiteX251" fmla="*/ 523 w 10008"/>
              <a:gd name="connsiteY251" fmla="*/ 6289 h 9999"/>
              <a:gd name="connsiteX252" fmla="*/ 732 w 10008"/>
              <a:gd name="connsiteY252" fmla="*/ 6447 h 9999"/>
              <a:gd name="connsiteX253" fmla="*/ 809 w 10008"/>
              <a:gd name="connsiteY253" fmla="*/ 6761 h 9999"/>
              <a:gd name="connsiteX254" fmla="*/ 920 w 10008"/>
              <a:gd name="connsiteY254" fmla="*/ 7351 h 9999"/>
              <a:gd name="connsiteX255" fmla="*/ 1047 w 10008"/>
              <a:gd name="connsiteY255" fmla="*/ 6761 h 9999"/>
              <a:gd name="connsiteX256" fmla="*/ 1157 w 10008"/>
              <a:gd name="connsiteY256" fmla="*/ 7036 h 9999"/>
              <a:gd name="connsiteX257" fmla="*/ 1284 w 10008"/>
              <a:gd name="connsiteY257" fmla="*/ 7193 h 9999"/>
              <a:gd name="connsiteX258" fmla="*/ 1476 w 10008"/>
              <a:gd name="connsiteY258" fmla="*/ 6879 h 9999"/>
              <a:gd name="connsiteX259" fmla="*/ 1541 w 10008"/>
              <a:gd name="connsiteY259" fmla="*/ 7744 h 9999"/>
              <a:gd name="connsiteX260" fmla="*/ 1619 w 10008"/>
              <a:gd name="connsiteY260" fmla="*/ 8136 h 9999"/>
              <a:gd name="connsiteX261" fmla="*/ 1684 w 10008"/>
              <a:gd name="connsiteY261" fmla="*/ 7862 h 9999"/>
              <a:gd name="connsiteX262" fmla="*/ 1754 w 10008"/>
              <a:gd name="connsiteY262" fmla="*/ 8018 h 9999"/>
              <a:gd name="connsiteX263" fmla="*/ 1889 w 10008"/>
              <a:gd name="connsiteY263" fmla="*/ 7625 h 9999"/>
              <a:gd name="connsiteX264" fmla="*/ 1999 w 10008"/>
              <a:gd name="connsiteY264" fmla="*/ 6879 h 9999"/>
              <a:gd name="connsiteX265" fmla="*/ 2052 w 10008"/>
              <a:gd name="connsiteY265" fmla="*/ 7429 h 9999"/>
              <a:gd name="connsiteX266" fmla="*/ 2167 w 10008"/>
              <a:gd name="connsiteY266" fmla="*/ 6722 h 9999"/>
              <a:gd name="connsiteX267" fmla="*/ 2179 w 10008"/>
              <a:gd name="connsiteY267" fmla="*/ 6840 h 9999"/>
              <a:gd name="connsiteX268" fmla="*/ 2294 w 10008"/>
              <a:gd name="connsiteY268" fmla="*/ 7547 h 9999"/>
              <a:gd name="connsiteX269" fmla="*/ 2367 w 10008"/>
              <a:gd name="connsiteY269" fmla="*/ 8294 h 9999"/>
              <a:gd name="connsiteX270" fmla="*/ 2408 w 10008"/>
              <a:gd name="connsiteY270" fmla="*/ 8726 h 9999"/>
              <a:gd name="connsiteX271" fmla="*/ 2433 w 10008"/>
              <a:gd name="connsiteY271" fmla="*/ 8883 h 9999"/>
              <a:gd name="connsiteX272" fmla="*/ 2453 w 10008"/>
              <a:gd name="connsiteY272" fmla="*/ 9080 h 9999"/>
              <a:gd name="connsiteX273" fmla="*/ 2527 w 10008"/>
              <a:gd name="connsiteY273" fmla="*/ 8962 h 9999"/>
              <a:gd name="connsiteX274" fmla="*/ 2539 w 10008"/>
              <a:gd name="connsiteY274" fmla="*/ 8765 h 9999"/>
              <a:gd name="connsiteX275" fmla="*/ 2563 w 10008"/>
              <a:gd name="connsiteY275" fmla="*/ 9040 h 9999"/>
              <a:gd name="connsiteX276" fmla="*/ 2596 w 10008"/>
              <a:gd name="connsiteY276" fmla="*/ 8962 h 9999"/>
              <a:gd name="connsiteX277" fmla="*/ 2612 w 10008"/>
              <a:gd name="connsiteY277" fmla="*/ 8687 h 9999"/>
              <a:gd name="connsiteX278" fmla="*/ 2645 w 10008"/>
              <a:gd name="connsiteY278" fmla="*/ 8962 h 9999"/>
              <a:gd name="connsiteX279" fmla="*/ 2657 w 10008"/>
              <a:gd name="connsiteY279" fmla="*/ 9119 h 9999"/>
              <a:gd name="connsiteX280" fmla="*/ 2670 w 10008"/>
              <a:gd name="connsiteY280" fmla="*/ 8962 h 9999"/>
              <a:gd name="connsiteX281" fmla="*/ 2715 w 10008"/>
              <a:gd name="connsiteY281" fmla="*/ 9040 h 9999"/>
              <a:gd name="connsiteX282" fmla="*/ 2719 w 10008"/>
              <a:gd name="connsiteY282" fmla="*/ 8962 h 9999"/>
              <a:gd name="connsiteX283" fmla="*/ 2747 w 10008"/>
              <a:gd name="connsiteY283" fmla="*/ 9119 h 9999"/>
              <a:gd name="connsiteX284" fmla="*/ 2817 w 10008"/>
              <a:gd name="connsiteY284" fmla="*/ 8844 h 9999"/>
              <a:gd name="connsiteX285" fmla="*/ 2829 w 10008"/>
              <a:gd name="connsiteY285" fmla="*/ 8687 h 9999"/>
              <a:gd name="connsiteX286" fmla="*/ 2841 w 10008"/>
              <a:gd name="connsiteY286" fmla="*/ 8687 h 9999"/>
              <a:gd name="connsiteX287" fmla="*/ 2870 w 10008"/>
              <a:gd name="connsiteY287" fmla="*/ 8529 h 9999"/>
              <a:gd name="connsiteX288" fmla="*/ 2886 w 10008"/>
              <a:gd name="connsiteY288" fmla="*/ 8529 h 9999"/>
              <a:gd name="connsiteX289" fmla="*/ 2931 w 10008"/>
              <a:gd name="connsiteY289" fmla="*/ 8411 h 9999"/>
              <a:gd name="connsiteX290" fmla="*/ 2948 w 10008"/>
              <a:gd name="connsiteY290" fmla="*/ 8333 h 9999"/>
              <a:gd name="connsiteX291" fmla="*/ 2980 w 10008"/>
              <a:gd name="connsiteY291" fmla="*/ 8058 h 9999"/>
              <a:gd name="connsiteX292" fmla="*/ 2997 w 10008"/>
              <a:gd name="connsiteY292" fmla="*/ 8058 h 9999"/>
              <a:gd name="connsiteX293" fmla="*/ 3029 w 10008"/>
              <a:gd name="connsiteY293" fmla="*/ 8058 h 9999"/>
              <a:gd name="connsiteX294" fmla="*/ 3054 w 10008"/>
              <a:gd name="connsiteY294" fmla="*/ 8176 h 9999"/>
              <a:gd name="connsiteX295" fmla="*/ 3087 w 10008"/>
              <a:gd name="connsiteY295" fmla="*/ 8176 h 9999"/>
              <a:gd name="connsiteX296" fmla="*/ 3115 w 10008"/>
              <a:gd name="connsiteY296" fmla="*/ 8254 h 9999"/>
              <a:gd name="connsiteX297" fmla="*/ 3189 w 10008"/>
              <a:gd name="connsiteY297" fmla="*/ 8058 h 9999"/>
              <a:gd name="connsiteX298" fmla="*/ 3222 w 10008"/>
              <a:gd name="connsiteY298" fmla="*/ 8176 h 9999"/>
              <a:gd name="connsiteX299" fmla="*/ 3250 w 10008"/>
              <a:gd name="connsiteY299" fmla="*/ 7822 h 9999"/>
              <a:gd name="connsiteX300" fmla="*/ 3316 w 10008"/>
              <a:gd name="connsiteY300" fmla="*/ 8254 h 9999"/>
              <a:gd name="connsiteX301" fmla="*/ 3316 w 10008"/>
              <a:gd name="connsiteY301" fmla="*/ 8176 h 9999"/>
              <a:gd name="connsiteX302" fmla="*/ 3312 w 10008"/>
              <a:gd name="connsiteY302" fmla="*/ 8058 h 9999"/>
              <a:gd name="connsiteX303" fmla="*/ 3361 w 10008"/>
              <a:gd name="connsiteY303" fmla="*/ 7900 h 9999"/>
              <a:gd name="connsiteX304" fmla="*/ 3365 w 10008"/>
              <a:gd name="connsiteY304" fmla="*/ 7980 h 9999"/>
              <a:gd name="connsiteX305" fmla="*/ 3381 w 10008"/>
              <a:gd name="connsiteY305" fmla="*/ 7744 h 9999"/>
              <a:gd name="connsiteX306" fmla="*/ 3463 w 10008"/>
              <a:gd name="connsiteY306" fmla="*/ 8097 h 9999"/>
              <a:gd name="connsiteX307" fmla="*/ 3475 w 10008"/>
              <a:gd name="connsiteY307" fmla="*/ 9080 h 9999"/>
              <a:gd name="connsiteX308" fmla="*/ 3520 w 10008"/>
              <a:gd name="connsiteY308" fmla="*/ 8529 h 9999"/>
              <a:gd name="connsiteX309" fmla="*/ 3639 w 10008"/>
              <a:gd name="connsiteY309" fmla="*/ 8804 h 9999"/>
              <a:gd name="connsiteX310" fmla="*/ 3716 w 10008"/>
              <a:gd name="connsiteY310" fmla="*/ 8647 h 9999"/>
              <a:gd name="connsiteX311" fmla="*/ 3733 w 10008"/>
              <a:gd name="connsiteY311" fmla="*/ 8529 h 9999"/>
              <a:gd name="connsiteX312" fmla="*/ 3745 w 10008"/>
              <a:gd name="connsiteY312" fmla="*/ 8529 h 9999"/>
              <a:gd name="connsiteX313" fmla="*/ 3749 w 10008"/>
              <a:gd name="connsiteY313" fmla="*/ 8647 h 9999"/>
              <a:gd name="connsiteX314" fmla="*/ 3765 w 10008"/>
              <a:gd name="connsiteY314" fmla="*/ 8529 h 9999"/>
              <a:gd name="connsiteX315" fmla="*/ 3765 w 10008"/>
              <a:gd name="connsiteY315" fmla="*/ 8647 h 9999"/>
              <a:gd name="connsiteX316" fmla="*/ 3806 w 10008"/>
              <a:gd name="connsiteY316" fmla="*/ 8647 h 9999"/>
              <a:gd name="connsiteX317" fmla="*/ 3827 w 10008"/>
              <a:gd name="connsiteY317" fmla="*/ 8804 h 9999"/>
              <a:gd name="connsiteX318" fmla="*/ 3839 w 10008"/>
              <a:gd name="connsiteY318" fmla="*/ 8647 h 9999"/>
              <a:gd name="connsiteX319" fmla="*/ 3855 w 10008"/>
              <a:gd name="connsiteY319" fmla="*/ 9002 h 9999"/>
              <a:gd name="connsiteX320" fmla="*/ 3859 w 10008"/>
              <a:gd name="connsiteY320" fmla="*/ 9002 h 9999"/>
              <a:gd name="connsiteX321" fmla="*/ 3872 w 10008"/>
              <a:gd name="connsiteY321" fmla="*/ 8883 h 9999"/>
              <a:gd name="connsiteX322" fmla="*/ 3888 w 10008"/>
              <a:gd name="connsiteY322" fmla="*/ 9002 h 9999"/>
              <a:gd name="connsiteX323" fmla="*/ 3900 w 10008"/>
              <a:gd name="connsiteY323" fmla="*/ 8883 h 9999"/>
              <a:gd name="connsiteX324" fmla="*/ 3900 w 10008"/>
              <a:gd name="connsiteY324" fmla="*/ 9002 h 9999"/>
              <a:gd name="connsiteX325" fmla="*/ 3962 w 10008"/>
              <a:gd name="connsiteY325" fmla="*/ 9002 h 9999"/>
              <a:gd name="connsiteX326" fmla="*/ 3978 w 10008"/>
              <a:gd name="connsiteY326" fmla="*/ 9158 h 9999"/>
              <a:gd name="connsiteX327" fmla="*/ 3994 w 10008"/>
              <a:gd name="connsiteY327" fmla="*/ 9080 h 9999"/>
              <a:gd name="connsiteX328" fmla="*/ 4052 w 10008"/>
              <a:gd name="connsiteY328" fmla="*/ 9002 h 9999"/>
              <a:gd name="connsiteX329" fmla="*/ 4072 w 10008"/>
              <a:gd name="connsiteY329" fmla="*/ 8883 h 9999"/>
              <a:gd name="connsiteX330" fmla="*/ 4080 w 10008"/>
              <a:gd name="connsiteY330" fmla="*/ 9002 h 9999"/>
              <a:gd name="connsiteX331" fmla="*/ 4088 w 10008"/>
              <a:gd name="connsiteY331" fmla="*/ 9002 h 9999"/>
              <a:gd name="connsiteX332" fmla="*/ 4105 w 10008"/>
              <a:gd name="connsiteY332" fmla="*/ 9080 h 9999"/>
              <a:gd name="connsiteX333" fmla="*/ 4129 w 10008"/>
              <a:gd name="connsiteY333" fmla="*/ 8883 h 9999"/>
              <a:gd name="connsiteX334" fmla="*/ 4146 w 10008"/>
              <a:gd name="connsiteY334" fmla="*/ 9080 h 9999"/>
              <a:gd name="connsiteX335" fmla="*/ 4158 w 10008"/>
              <a:gd name="connsiteY335" fmla="*/ 8804 h 9999"/>
              <a:gd name="connsiteX336" fmla="*/ 4162 w 10008"/>
              <a:gd name="connsiteY336" fmla="*/ 8726 h 9999"/>
              <a:gd name="connsiteX337" fmla="*/ 4170 w 10008"/>
              <a:gd name="connsiteY337" fmla="*/ 8569 h 9999"/>
              <a:gd name="connsiteX338" fmla="*/ 4191 w 10008"/>
              <a:gd name="connsiteY338" fmla="*/ 8726 h 9999"/>
              <a:gd name="connsiteX339" fmla="*/ 4215 w 10008"/>
              <a:gd name="connsiteY339" fmla="*/ 9080 h 9999"/>
              <a:gd name="connsiteX340" fmla="*/ 4285 w 10008"/>
              <a:gd name="connsiteY340" fmla="*/ 9002 h 9999"/>
              <a:gd name="connsiteX341" fmla="*/ 4334 w 10008"/>
              <a:gd name="connsiteY341" fmla="*/ 8569 h 9999"/>
              <a:gd name="connsiteX342" fmla="*/ 4391 w 10008"/>
              <a:gd name="connsiteY342" fmla="*/ 9080 h 9999"/>
              <a:gd name="connsiteX343" fmla="*/ 4571 w 10008"/>
              <a:gd name="connsiteY343" fmla="*/ 8765 h 9999"/>
              <a:gd name="connsiteX344" fmla="*/ 4673 w 10008"/>
              <a:gd name="connsiteY344" fmla="*/ 9984 h 9999"/>
              <a:gd name="connsiteX345" fmla="*/ 4751 w 10008"/>
              <a:gd name="connsiteY345" fmla="*/ 9748 h 9999"/>
              <a:gd name="connsiteX346" fmla="*/ 4783 w 10008"/>
              <a:gd name="connsiteY346" fmla="*/ 9748 h 9999"/>
              <a:gd name="connsiteX347" fmla="*/ 4881 w 10008"/>
              <a:gd name="connsiteY347" fmla="*/ 9748 h 9999"/>
              <a:gd name="connsiteX348" fmla="*/ 4935 w 10008"/>
              <a:gd name="connsiteY348" fmla="*/ 9748 h 9999"/>
              <a:gd name="connsiteX349" fmla="*/ 4975 w 10008"/>
              <a:gd name="connsiteY349" fmla="*/ 9198 h 9999"/>
              <a:gd name="connsiteX350" fmla="*/ 4984 w 10008"/>
              <a:gd name="connsiteY350" fmla="*/ 9158 h 9999"/>
              <a:gd name="connsiteX351" fmla="*/ 5030 w 10008"/>
              <a:gd name="connsiteY351" fmla="*/ 9748 h 9999"/>
              <a:gd name="connsiteX352" fmla="*/ 5156 w 10008"/>
              <a:gd name="connsiteY352" fmla="*/ 9511 h 9999"/>
              <a:gd name="connsiteX353" fmla="*/ 5181 w 10008"/>
              <a:gd name="connsiteY353" fmla="*/ 9748 h 9999"/>
              <a:gd name="connsiteX354" fmla="*/ 5230 w 10008"/>
              <a:gd name="connsiteY354" fmla="*/ 9158 h 9999"/>
              <a:gd name="connsiteX355" fmla="*/ 5234 w 10008"/>
              <a:gd name="connsiteY355" fmla="*/ 9119 h 9999"/>
              <a:gd name="connsiteX356" fmla="*/ 5271 w 10008"/>
              <a:gd name="connsiteY356" fmla="*/ 9591 h 9999"/>
              <a:gd name="connsiteX357" fmla="*/ 5344 w 10008"/>
              <a:gd name="connsiteY357" fmla="*/ 9276 h 9999"/>
              <a:gd name="connsiteX358" fmla="*/ 5406 w 10008"/>
              <a:gd name="connsiteY358" fmla="*/ 9669 h 9999"/>
              <a:gd name="connsiteX359" fmla="*/ 5369 w 10008"/>
              <a:gd name="connsiteY359" fmla="*/ 9080 h 9999"/>
              <a:gd name="connsiteX360" fmla="*/ 5475 w 10008"/>
              <a:gd name="connsiteY360" fmla="*/ 8962 h 9999"/>
              <a:gd name="connsiteX361" fmla="*/ 5504 w 10008"/>
              <a:gd name="connsiteY361" fmla="*/ 8647 h 9999"/>
              <a:gd name="connsiteX362" fmla="*/ 5528 w 10008"/>
              <a:gd name="connsiteY362" fmla="*/ 8569 h 9999"/>
              <a:gd name="connsiteX363" fmla="*/ 5541 w 10008"/>
              <a:gd name="connsiteY363" fmla="*/ 8529 h 9999"/>
              <a:gd name="connsiteX364" fmla="*/ 5565 w 10008"/>
              <a:gd name="connsiteY364" fmla="*/ 8491 h 9999"/>
              <a:gd name="connsiteX365" fmla="*/ 5577 w 10008"/>
              <a:gd name="connsiteY365" fmla="*/ 8529 h 9999"/>
              <a:gd name="connsiteX366" fmla="*/ 5590 w 10008"/>
              <a:gd name="connsiteY366" fmla="*/ 8647 h 9999"/>
              <a:gd name="connsiteX367" fmla="*/ 5590 w 10008"/>
              <a:gd name="connsiteY367" fmla="*/ 8569 h 9999"/>
              <a:gd name="connsiteX368" fmla="*/ 5635 w 10008"/>
              <a:gd name="connsiteY368" fmla="*/ 8765 h 9999"/>
              <a:gd name="connsiteX369" fmla="*/ 5729 w 10008"/>
              <a:gd name="connsiteY369" fmla="*/ 9433 h 9999"/>
              <a:gd name="connsiteX370" fmla="*/ 5737 w 10008"/>
              <a:gd name="connsiteY370" fmla="*/ 8844 h 9999"/>
              <a:gd name="connsiteX371" fmla="*/ 5766 w 10008"/>
              <a:gd name="connsiteY371" fmla="*/ 8765 h 9999"/>
              <a:gd name="connsiteX372" fmla="*/ 5774 w 10008"/>
              <a:gd name="connsiteY372" fmla="*/ 8215 h 9999"/>
              <a:gd name="connsiteX373" fmla="*/ 5790 w 10008"/>
              <a:gd name="connsiteY373" fmla="*/ 8373 h 9999"/>
              <a:gd name="connsiteX374" fmla="*/ 5819 w 10008"/>
              <a:gd name="connsiteY374" fmla="*/ 8294 h 9999"/>
              <a:gd name="connsiteX375" fmla="*/ 5905 w 10008"/>
              <a:gd name="connsiteY375" fmla="*/ 8373 h 9999"/>
              <a:gd name="connsiteX376" fmla="*/ 5917 w 10008"/>
              <a:gd name="connsiteY376" fmla="*/ 8647 h 9999"/>
              <a:gd name="connsiteX377" fmla="*/ 5978 w 10008"/>
              <a:gd name="connsiteY377" fmla="*/ 8922 h 9999"/>
              <a:gd name="connsiteX378" fmla="*/ 5994 w 10008"/>
              <a:gd name="connsiteY378" fmla="*/ 8922 h 9999"/>
              <a:gd name="connsiteX379" fmla="*/ 6031 w 10008"/>
              <a:gd name="connsiteY379" fmla="*/ 9080 h 9999"/>
              <a:gd name="connsiteX380" fmla="*/ 6064 w 10008"/>
              <a:gd name="connsiteY380" fmla="*/ 9080 h 9999"/>
              <a:gd name="connsiteX381" fmla="*/ 6097 w 10008"/>
              <a:gd name="connsiteY381" fmla="*/ 9158 h 9999"/>
              <a:gd name="connsiteX382" fmla="*/ 6117 w 10008"/>
              <a:gd name="connsiteY382" fmla="*/ 9276 h 9999"/>
              <a:gd name="connsiteX383" fmla="*/ 6215 w 10008"/>
              <a:gd name="connsiteY383" fmla="*/ 9002 h 9999"/>
              <a:gd name="connsiteX384" fmla="*/ 6236 w 10008"/>
              <a:gd name="connsiteY384" fmla="*/ 8647 h 9999"/>
              <a:gd name="connsiteX385" fmla="*/ 6268 w 10008"/>
              <a:gd name="connsiteY385" fmla="*/ 8804 h 9999"/>
              <a:gd name="connsiteX386" fmla="*/ 6285 w 10008"/>
              <a:gd name="connsiteY386" fmla="*/ 8922 h 9999"/>
              <a:gd name="connsiteX387" fmla="*/ 6297 w 10008"/>
              <a:gd name="connsiteY387" fmla="*/ 8804 h 9999"/>
              <a:gd name="connsiteX388" fmla="*/ 6330 w 10008"/>
              <a:gd name="connsiteY388" fmla="*/ 8922 h 9999"/>
              <a:gd name="connsiteX389" fmla="*/ 6354 w 10008"/>
              <a:gd name="connsiteY389" fmla="*/ 9080 h 9999"/>
              <a:gd name="connsiteX390" fmla="*/ 6362 w 10008"/>
              <a:gd name="connsiteY390" fmla="*/ 9002 h 9999"/>
              <a:gd name="connsiteX391" fmla="*/ 6391 w 10008"/>
              <a:gd name="connsiteY391" fmla="*/ 9355 h 9999"/>
              <a:gd name="connsiteX392" fmla="*/ 6432 w 10008"/>
              <a:gd name="connsiteY392" fmla="*/ 9158 h 9999"/>
              <a:gd name="connsiteX393" fmla="*/ 6481 w 10008"/>
              <a:gd name="connsiteY393" fmla="*/ 9276 h 9999"/>
              <a:gd name="connsiteX394" fmla="*/ 6567 w 10008"/>
              <a:gd name="connsiteY394" fmla="*/ 8726 h 9999"/>
              <a:gd name="connsiteX395" fmla="*/ 6591 w 10008"/>
              <a:gd name="connsiteY395" fmla="*/ 8922 h 9999"/>
              <a:gd name="connsiteX396" fmla="*/ 6628 w 10008"/>
              <a:gd name="connsiteY396" fmla="*/ 9355 h 9999"/>
              <a:gd name="connsiteX397" fmla="*/ 6661 w 10008"/>
              <a:gd name="connsiteY397" fmla="*/ 9355 h 9999"/>
              <a:gd name="connsiteX398" fmla="*/ 6661 w 10008"/>
              <a:gd name="connsiteY398" fmla="*/ 9276 h 9999"/>
              <a:gd name="connsiteX399" fmla="*/ 6694 w 10008"/>
              <a:gd name="connsiteY399" fmla="*/ 9276 h 9999"/>
              <a:gd name="connsiteX400" fmla="*/ 6706 w 10008"/>
              <a:gd name="connsiteY400" fmla="*/ 9276 h 9999"/>
              <a:gd name="connsiteX401" fmla="*/ 6710 w 10008"/>
              <a:gd name="connsiteY401" fmla="*/ 9158 h 9999"/>
              <a:gd name="connsiteX402" fmla="*/ 6726 w 10008"/>
              <a:gd name="connsiteY402" fmla="*/ 9276 h 9999"/>
              <a:gd name="connsiteX403" fmla="*/ 6751 w 10008"/>
              <a:gd name="connsiteY403" fmla="*/ 9158 h 9999"/>
              <a:gd name="connsiteX404" fmla="*/ 6927 w 10008"/>
              <a:gd name="connsiteY404" fmla="*/ 9158 h 9999"/>
              <a:gd name="connsiteX405" fmla="*/ 6955 w 10008"/>
              <a:gd name="connsiteY405" fmla="*/ 8569 h 9999"/>
              <a:gd name="connsiteX406" fmla="*/ 7000 w 10008"/>
              <a:gd name="connsiteY406" fmla="*/ 8491 h 9999"/>
              <a:gd name="connsiteX407" fmla="*/ 7033 w 10008"/>
              <a:gd name="connsiteY407" fmla="*/ 8294 h 9999"/>
              <a:gd name="connsiteX408" fmla="*/ 7037 w 10008"/>
              <a:gd name="connsiteY408" fmla="*/ 8215 h 9999"/>
              <a:gd name="connsiteX409" fmla="*/ 7119 w 10008"/>
              <a:gd name="connsiteY409" fmla="*/ 8254 h 9999"/>
              <a:gd name="connsiteX410" fmla="*/ 7139 w 10008"/>
              <a:gd name="connsiteY410" fmla="*/ 8294 h 9999"/>
              <a:gd name="connsiteX411" fmla="*/ 7180 w 10008"/>
              <a:gd name="connsiteY411" fmla="*/ 8215 h 9999"/>
              <a:gd name="connsiteX412" fmla="*/ 7184 w 10008"/>
              <a:gd name="connsiteY412" fmla="*/ 8215 h 9999"/>
              <a:gd name="connsiteX413" fmla="*/ 7184 w 10008"/>
              <a:gd name="connsiteY413" fmla="*/ 8136 h 9999"/>
              <a:gd name="connsiteX414" fmla="*/ 7241 w 10008"/>
              <a:gd name="connsiteY414" fmla="*/ 8018 h 9999"/>
              <a:gd name="connsiteX415" fmla="*/ 7278 w 10008"/>
              <a:gd name="connsiteY415" fmla="*/ 8018 h 9999"/>
              <a:gd name="connsiteX416" fmla="*/ 7315 w 10008"/>
              <a:gd name="connsiteY416" fmla="*/ 8097 h 9999"/>
              <a:gd name="connsiteX417" fmla="*/ 7335 w 10008"/>
              <a:gd name="connsiteY417" fmla="*/ 8333 h 9999"/>
              <a:gd name="connsiteX418" fmla="*/ 7368 w 10008"/>
              <a:gd name="connsiteY418" fmla="*/ 8018 h 9999"/>
              <a:gd name="connsiteX419" fmla="*/ 7503 w 10008"/>
              <a:gd name="connsiteY419" fmla="*/ 7587 h 9999"/>
              <a:gd name="connsiteX420" fmla="*/ 7568 w 10008"/>
              <a:gd name="connsiteY420" fmla="*/ 7665 h 9999"/>
              <a:gd name="connsiteX421" fmla="*/ 7618 w 10008"/>
              <a:gd name="connsiteY421" fmla="*/ 7429 h 9999"/>
              <a:gd name="connsiteX422" fmla="*/ 7626 w 10008"/>
              <a:gd name="connsiteY422" fmla="*/ 7390 h 9999"/>
              <a:gd name="connsiteX423" fmla="*/ 7699 w 10008"/>
              <a:gd name="connsiteY423" fmla="*/ 7547 h 9999"/>
              <a:gd name="connsiteX424" fmla="*/ 7740 w 10008"/>
              <a:gd name="connsiteY424" fmla="*/ 7311 h 9999"/>
              <a:gd name="connsiteX425" fmla="*/ 7789 w 10008"/>
              <a:gd name="connsiteY425" fmla="*/ 7547 h 9999"/>
              <a:gd name="connsiteX426" fmla="*/ 7851 w 10008"/>
              <a:gd name="connsiteY426" fmla="*/ 7272 h 9999"/>
              <a:gd name="connsiteX427" fmla="*/ 7891 w 10008"/>
              <a:gd name="connsiteY427" fmla="*/ 6879 h 9999"/>
              <a:gd name="connsiteX428" fmla="*/ 7920 w 10008"/>
              <a:gd name="connsiteY428" fmla="*/ 6996 h 9999"/>
              <a:gd name="connsiteX429" fmla="*/ 7953 w 10008"/>
              <a:gd name="connsiteY429" fmla="*/ 6643 h 9999"/>
              <a:gd name="connsiteX430" fmla="*/ 8006 w 10008"/>
              <a:gd name="connsiteY430" fmla="*/ 6368 h 9999"/>
              <a:gd name="connsiteX431" fmla="*/ 8059 w 10008"/>
              <a:gd name="connsiteY431" fmla="*/ 6368 h 9999"/>
              <a:gd name="connsiteX432" fmla="*/ 8104 w 10008"/>
              <a:gd name="connsiteY432" fmla="*/ 6093 h 9999"/>
              <a:gd name="connsiteX433" fmla="*/ 8190 w 10008"/>
              <a:gd name="connsiteY433" fmla="*/ 5425 h 9999"/>
              <a:gd name="connsiteX434" fmla="*/ 8218 w 10008"/>
              <a:gd name="connsiteY434" fmla="*/ 5582 h 9999"/>
              <a:gd name="connsiteX435" fmla="*/ 8251 w 10008"/>
              <a:gd name="connsiteY435" fmla="*/ 5229 h 9999"/>
              <a:gd name="connsiteX436" fmla="*/ 8292 w 10008"/>
              <a:gd name="connsiteY436" fmla="*/ 5229 h 9999"/>
              <a:gd name="connsiteX437" fmla="*/ 8398 w 10008"/>
              <a:gd name="connsiteY437" fmla="*/ 4954 h 9999"/>
              <a:gd name="connsiteX438" fmla="*/ 8460 w 10008"/>
              <a:gd name="connsiteY438" fmla="*/ 4678 h 9999"/>
              <a:gd name="connsiteX439" fmla="*/ 8476 w 10008"/>
              <a:gd name="connsiteY439" fmla="*/ 4836 h 9999"/>
              <a:gd name="connsiteX440" fmla="*/ 8492 w 10008"/>
              <a:gd name="connsiteY440" fmla="*/ 4796 h 9999"/>
              <a:gd name="connsiteX441" fmla="*/ 8517 w 10008"/>
              <a:gd name="connsiteY441" fmla="*/ 4836 h 9999"/>
              <a:gd name="connsiteX442" fmla="*/ 8541 w 10008"/>
              <a:gd name="connsiteY442" fmla="*/ 4521 h 9999"/>
              <a:gd name="connsiteX443" fmla="*/ 8599 w 10008"/>
              <a:gd name="connsiteY443" fmla="*/ 4521 h 9999"/>
              <a:gd name="connsiteX444" fmla="*/ 8599 w 10008"/>
              <a:gd name="connsiteY444" fmla="*/ 4364 h 9999"/>
              <a:gd name="connsiteX445" fmla="*/ 8648 w 10008"/>
              <a:gd name="connsiteY445" fmla="*/ 4285 h 9999"/>
              <a:gd name="connsiteX446" fmla="*/ 8660 w 10008"/>
              <a:gd name="connsiteY446" fmla="*/ 4207 h 9999"/>
              <a:gd name="connsiteX447" fmla="*/ 8725 w 10008"/>
              <a:gd name="connsiteY447" fmla="*/ 4285 h 9999"/>
              <a:gd name="connsiteX448" fmla="*/ 8738 w 10008"/>
              <a:gd name="connsiteY448" fmla="*/ 4246 h 9999"/>
              <a:gd name="connsiteX449" fmla="*/ 8766 w 10008"/>
              <a:gd name="connsiteY449" fmla="*/ 4285 h 9999"/>
              <a:gd name="connsiteX450" fmla="*/ 8791 w 10008"/>
              <a:gd name="connsiteY450" fmla="*/ 4364 h 9999"/>
              <a:gd name="connsiteX451" fmla="*/ 8807 w 10008"/>
              <a:gd name="connsiteY451" fmla="*/ 4285 h 9999"/>
              <a:gd name="connsiteX452" fmla="*/ 8828 w 10008"/>
              <a:gd name="connsiteY452" fmla="*/ 4364 h 9999"/>
              <a:gd name="connsiteX453" fmla="*/ 8897 w 10008"/>
              <a:gd name="connsiteY453" fmla="*/ 4325 h 9999"/>
              <a:gd name="connsiteX454" fmla="*/ 8893 w 10008"/>
              <a:gd name="connsiteY454" fmla="*/ 4246 h 9999"/>
              <a:gd name="connsiteX455" fmla="*/ 8922 w 10008"/>
              <a:gd name="connsiteY455" fmla="*/ 4089 h 9999"/>
              <a:gd name="connsiteX456" fmla="*/ 8954 w 10008"/>
              <a:gd name="connsiteY456" fmla="*/ 4089 h 9999"/>
              <a:gd name="connsiteX457" fmla="*/ 8958 w 10008"/>
              <a:gd name="connsiteY457" fmla="*/ 4010 h 9999"/>
              <a:gd name="connsiteX458" fmla="*/ 8987 w 10008"/>
              <a:gd name="connsiteY458" fmla="*/ 3932 h 9999"/>
              <a:gd name="connsiteX459" fmla="*/ 9008 w 10008"/>
              <a:gd name="connsiteY459" fmla="*/ 4128 h 9999"/>
              <a:gd name="connsiteX460" fmla="*/ 9032 w 10008"/>
              <a:gd name="connsiteY460" fmla="*/ 4246 h 9999"/>
              <a:gd name="connsiteX461" fmla="*/ 9089 w 10008"/>
              <a:gd name="connsiteY461" fmla="*/ 4207 h 9999"/>
              <a:gd name="connsiteX462" fmla="*/ 9126 w 10008"/>
              <a:gd name="connsiteY462" fmla="*/ 4325 h 9999"/>
              <a:gd name="connsiteX463" fmla="*/ 9138 w 10008"/>
              <a:gd name="connsiteY463" fmla="*/ 4246 h 9999"/>
              <a:gd name="connsiteX464" fmla="*/ 9187 w 10008"/>
              <a:gd name="connsiteY464" fmla="*/ 4521 h 9999"/>
              <a:gd name="connsiteX465" fmla="*/ 9232 w 10008"/>
              <a:gd name="connsiteY465" fmla="*/ 4364 h 9999"/>
              <a:gd name="connsiteX466" fmla="*/ 9236 w 10008"/>
              <a:gd name="connsiteY466" fmla="*/ 4246 h 9999"/>
              <a:gd name="connsiteX467" fmla="*/ 9277 w 10008"/>
              <a:gd name="connsiteY467" fmla="*/ 3892 h 9999"/>
              <a:gd name="connsiteX468" fmla="*/ 9322 w 10008"/>
              <a:gd name="connsiteY468" fmla="*/ 4050 h 9999"/>
              <a:gd name="connsiteX469" fmla="*/ 9355 w 10008"/>
              <a:gd name="connsiteY469" fmla="*/ 3971 h 9999"/>
              <a:gd name="connsiteX470" fmla="*/ 9380 w 10008"/>
              <a:gd name="connsiteY470" fmla="*/ 4089 h 9999"/>
              <a:gd name="connsiteX471" fmla="*/ 9425 w 10008"/>
              <a:gd name="connsiteY471" fmla="*/ 4167 h 9999"/>
              <a:gd name="connsiteX472" fmla="*/ 9502 w 10008"/>
              <a:gd name="connsiteY472" fmla="*/ 4167 h 9999"/>
              <a:gd name="connsiteX473" fmla="*/ 9510 w 10008"/>
              <a:gd name="connsiteY473" fmla="*/ 3971 h 9999"/>
              <a:gd name="connsiteX474" fmla="*/ 9658 w 10008"/>
              <a:gd name="connsiteY474" fmla="*/ 4285 h 9999"/>
              <a:gd name="connsiteX475" fmla="*/ 9727 w 10008"/>
              <a:gd name="connsiteY475" fmla="*/ 4443 h 9999"/>
              <a:gd name="connsiteX476" fmla="*/ 9739 w 10008"/>
              <a:gd name="connsiteY476" fmla="*/ 4521 h 9999"/>
              <a:gd name="connsiteX477" fmla="*/ 9756 w 10008"/>
              <a:gd name="connsiteY477" fmla="*/ 4718 h 9999"/>
              <a:gd name="connsiteX478" fmla="*/ 9813 w 10008"/>
              <a:gd name="connsiteY478" fmla="*/ 5110 h 9999"/>
              <a:gd name="connsiteX479" fmla="*/ 9850 w 10008"/>
              <a:gd name="connsiteY479" fmla="*/ 5110 h 9999"/>
              <a:gd name="connsiteX480" fmla="*/ 9874 w 10008"/>
              <a:gd name="connsiteY480" fmla="*/ 5229 h 9999"/>
              <a:gd name="connsiteX481" fmla="*/ 9911 w 10008"/>
              <a:gd name="connsiteY481" fmla="*/ 5503 h 9999"/>
              <a:gd name="connsiteX482" fmla="*/ 9948 w 10008"/>
              <a:gd name="connsiteY482" fmla="*/ 5700 h 9999"/>
              <a:gd name="connsiteX483" fmla="*/ 9952 w 10008"/>
              <a:gd name="connsiteY483" fmla="*/ 5739 h 9999"/>
              <a:gd name="connsiteX484" fmla="*/ 10007 w 10008"/>
              <a:gd name="connsiteY484" fmla="*/ 5896 h 9999"/>
              <a:gd name="connsiteX485" fmla="*/ 10000 w 10008"/>
              <a:gd name="connsiteY485" fmla="*/ 2242 h 9999"/>
              <a:gd name="connsiteX486" fmla="*/ 9972 w 10008"/>
              <a:gd name="connsiteY486" fmla="*/ 1731 h 9999"/>
              <a:gd name="connsiteX0" fmla="*/ 9964 w 10001"/>
              <a:gd name="connsiteY0" fmla="*/ 1731 h 10000"/>
              <a:gd name="connsiteX1" fmla="*/ 9928 w 10001"/>
              <a:gd name="connsiteY1" fmla="*/ 1535 h 10000"/>
              <a:gd name="connsiteX2" fmla="*/ 9899 w 10001"/>
              <a:gd name="connsiteY2" fmla="*/ 1535 h 10000"/>
              <a:gd name="connsiteX3" fmla="*/ 9879 w 10001"/>
              <a:gd name="connsiteY3" fmla="*/ 1377 h 10000"/>
              <a:gd name="connsiteX4" fmla="*/ 9854 w 10001"/>
              <a:gd name="connsiteY4" fmla="*/ 1299 h 10000"/>
              <a:gd name="connsiteX5" fmla="*/ 9846 w 10001"/>
              <a:gd name="connsiteY5" fmla="*/ 1102 h 10000"/>
              <a:gd name="connsiteX6" fmla="*/ 9821 w 10001"/>
              <a:gd name="connsiteY6" fmla="*/ 827 h 10000"/>
              <a:gd name="connsiteX7" fmla="*/ 9809 w 10001"/>
              <a:gd name="connsiteY7" fmla="*/ 1417 h 10000"/>
              <a:gd name="connsiteX8" fmla="*/ 9784 w 10001"/>
              <a:gd name="connsiteY8" fmla="*/ 1377 h 10000"/>
              <a:gd name="connsiteX9" fmla="*/ 9756 w 10001"/>
              <a:gd name="connsiteY9" fmla="*/ 1259 h 10000"/>
              <a:gd name="connsiteX10" fmla="*/ 9735 w 10001"/>
              <a:gd name="connsiteY10" fmla="*/ 1259 h 10000"/>
              <a:gd name="connsiteX11" fmla="*/ 9674 w 10001"/>
              <a:gd name="connsiteY11" fmla="*/ 1220 h 10000"/>
              <a:gd name="connsiteX12" fmla="*/ 9658 w 10001"/>
              <a:gd name="connsiteY12" fmla="*/ 1259 h 10000"/>
              <a:gd name="connsiteX13" fmla="*/ 9641 w 10001"/>
              <a:gd name="connsiteY13" fmla="*/ 1338 h 10000"/>
              <a:gd name="connsiteX14" fmla="*/ 9629 w 10001"/>
              <a:gd name="connsiteY14" fmla="*/ 1338 h 10000"/>
              <a:gd name="connsiteX15" fmla="*/ 9609 w 10001"/>
              <a:gd name="connsiteY15" fmla="*/ 1417 h 10000"/>
              <a:gd name="connsiteX16" fmla="*/ 9592 w 10001"/>
              <a:gd name="connsiteY16" fmla="*/ 1377 h 10000"/>
              <a:gd name="connsiteX17" fmla="*/ 9551 w 10001"/>
              <a:gd name="connsiteY17" fmla="*/ 1535 h 10000"/>
              <a:gd name="connsiteX18" fmla="*/ 9478 w 10001"/>
              <a:gd name="connsiteY18" fmla="*/ 1535 h 10000"/>
              <a:gd name="connsiteX19" fmla="*/ 9441 w 10001"/>
              <a:gd name="connsiteY19" fmla="*/ 1692 h 10000"/>
              <a:gd name="connsiteX20" fmla="*/ 9441 w 10001"/>
              <a:gd name="connsiteY20" fmla="*/ 1810 h 10000"/>
              <a:gd name="connsiteX21" fmla="*/ 9429 w 10001"/>
              <a:gd name="connsiteY21" fmla="*/ 1888 h 10000"/>
              <a:gd name="connsiteX22" fmla="*/ 9380 w 10001"/>
              <a:gd name="connsiteY22" fmla="*/ 1102 h 10000"/>
              <a:gd name="connsiteX23" fmla="*/ 9373 w 10001"/>
              <a:gd name="connsiteY23" fmla="*/ 1142 h 10000"/>
              <a:gd name="connsiteX24" fmla="*/ 9360 w 10001"/>
              <a:gd name="connsiteY24" fmla="*/ 1024 h 10000"/>
              <a:gd name="connsiteX25" fmla="*/ 9340 w 10001"/>
              <a:gd name="connsiteY25" fmla="*/ 1102 h 10000"/>
              <a:gd name="connsiteX26" fmla="*/ 9295 w 10001"/>
              <a:gd name="connsiteY26" fmla="*/ 1259 h 10000"/>
              <a:gd name="connsiteX27" fmla="*/ 9291 w 10001"/>
              <a:gd name="connsiteY27" fmla="*/ 1377 h 10000"/>
              <a:gd name="connsiteX28" fmla="*/ 9274 w 10001"/>
              <a:gd name="connsiteY28" fmla="*/ 1338 h 10000"/>
              <a:gd name="connsiteX29" fmla="*/ 9238 w 10001"/>
              <a:gd name="connsiteY29" fmla="*/ 1259 h 10000"/>
              <a:gd name="connsiteX30" fmla="*/ 9205 w 10001"/>
              <a:gd name="connsiteY30" fmla="*/ 1024 h 10000"/>
              <a:gd name="connsiteX31" fmla="*/ 9140 w 10001"/>
              <a:gd name="connsiteY31" fmla="*/ 1102 h 10000"/>
              <a:gd name="connsiteX32" fmla="*/ 9127 w 10001"/>
              <a:gd name="connsiteY32" fmla="*/ 1338 h 10000"/>
              <a:gd name="connsiteX33" fmla="*/ 9115 w 10001"/>
              <a:gd name="connsiteY33" fmla="*/ 1455 h 10000"/>
              <a:gd name="connsiteX34" fmla="*/ 9054 w 10001"/>
              <a:gd name="connsiteY34" fmla="*/ 1535 h 10000"/>
              <a:gd name="connsiteX35" fmla="*/ 9050 w 10001"/>
              <a:gd name="connsiteY35" fmla="*/ 1417 h 10000"/>
              <a:gd name="connsiteX36" fmla="*/ 9021 w 10001"/>
              <a:gd name="connsiteY36" fmla="*/ 1535 h 10000"/>
              <a:gd name="connsiteX37" fmla="*/ 9017 w 10001"/>
              <a:gd name="connsiteY37" fmla="*/ 1652 h 10000"/>
              <a:gd name="connsiteX38" fmla="*/ 8992 w 10001"/>
              <a:gd name="connsiteY38" fmla="*/ 1810 h 10000"/>
              <a:gd name="connsiteX39" fmla="*/ 8984 w 10001"/>
              <a:gd name="connsiteY39" fmla="*/ 2006 h 10000"/>
              <a:gd name="connsiteX40" fmla="*/ 8964 w 10001"/>
              <a:gd name="connsiteY40" fmla="*/ 2084 h 10000"/>
              <a:gd name="connsiteX41" fmla="*/ 8964 w 10001"/>
              <a:gd name="connsiteY41" fmla="*/ 2163 h 10000"/>
              <a:gd name="connsiteX42" fmla="*/ 8951 w 10001"/>
              <a:gd name="connsiteY42" fmla="*/ 2203 h 10000"/>
              <a:gd name="connsiteX43" fmla="*/ 8931 w 10001"/>
              <a:gd name="connsiteY43" fmla="*/ 2439 h 10000"/>
              <a:gd name="connsiteX44" fmla="*/ 8931 w 10001"/>
              <a:gd name="connsiteY44" fmla="*/ 2281 h 10000"/>
              <a:gd name="connsiteX45" fmla="*/ 8915 w 10001"/>
              <a:gd name="connsiteY45" fmla="*/ 2242 h 10000"/>
              <a:gd name="connsiteX46" fmla="*/ 8898 w 10001"/>
              <a:gd name="connsiteY46" fmla="*/ 2321 h 10000"/>
              <a:gd name="connsiteX47" fmla="*/ 8874 w 10001"/>
              <a:gd name="connsiteY47" fmla="*/ 2399 h 10000"/>
              <a:gd name="connsiteX48" fmla="*/ 8849 w 10001"/>
              <a:gd name="connsiteY48" fmla="*/ 2439 h 10000"/>
              <a:gd name="connsiteX49" fmla="*/ 8788 w 10001"/>
              <a:gd name="connsiteY49" fmla="*/ 2281 h 10000"/>
              <a:gd name="connsiteX50" fmla="*/ 8772 w 10001"/>
              <a:gd name="connsiteY50" fmla="*/ 2477 h 10000"/>
              <a:gd name="connsiteX51" fmla="*/ 8718 w 10001"/>
              <a:gd name="connsiteY51" fmla="*/ 2359 h 10000"/>
              <a:gd name="connsiteX52" fmla="*/ 8698 w 10001"/>
              <a:gd name="connsiteY52" fmla="*/ 2242 h 10000"/>
              <a:gd name="connsiteX53" fmla="*/ 8690 w 10001"/>
              <a:gd name="connsiteY53" fmla="*/ 2477 h 10000"/>
              <a:gd name="connsiteX54" fmla="*/ 8682 w 10001"/>
              <a:gd name="connsiteY54" fmla="*/ 2595 h 10000"/>
              <a:gd name="connsiteX55" fmla="*/ 8649 w 10001"/>
              <a:gd name="connsiteY55" fmla="*/ 2517 h 10000"/>
              <a:gd name="connsiteX56" fmla="*/ 8588 w 10001"/>
              <a:gd name="connsiteY56" fmla="*/ 2595 h 10000"/>
              <a:gd name="connsiteX57" fmla="*/ 8588 w 10001"/>
              <a:gd name="connsiteY57" fmla="*/ 2439 h 10000"/>
              <a:gd name="connsiteX58" fmla="*/ 8575 w 10001"/>
              <a:gd name="connsiteY58" fmla="*/ 2595 h 10000"/>
              <a:gd name="connsiteX59" fmla="*/ 8559 w 10001"/>
              <a:gd name="connsiteY59" fmla="*/ 2635 h 10000"/>
              <a:gd name="connsiteX60" fmla="*/ 8551 w 10001"/>
              <a:gd name="connsiteY60" fmla="*/ 2988 h 10000"/>
              <a:gd name="connsiteX61" fmla="*/ 8477 w 10001"/>
              <a:gd name="connsiteY61" fmla="*/ 2517 h 10000"/>
              <a:gd name="connsiteX62" fmla="*/ 8469 w 10001"/>
              <a:gd name="connsiteY62" fmla="*/ 2714 h 10000"/>
              <a:gd name="connsiteX63" fmla="*/ 8379 w 10001"/>
              <a:gd name="connsiteY63" fmla="*/ 2714 h 10000"/>
              <a:gd name="connsiteX64" fmla="*/ 8228 w 10001"/>
              <a:gd name="connsiteY64" fmla="*/ 3185 h 10000"/>
              <a:gd name="connsiteX65" fmla="*/ 8158 w 10001"/>
              <a:gd name="connsiteY65" fmla="*/ 2950 h 10000"/>
              <a:gd name="connsiteX66" fmla="*/ 8073 w 10001"/>
              <a:gd name="connsiteY66" fmla="*/ 3578 h 10000"/>
              <a:gd name="connsiteX67" fmla="*/ 7947 w 10001"/>
              <a:gd name="connsiteY67" fmla="*/ 4246 h 10000"/>
              <a:gd name="connsiteX68" fmla="*/ 7857 w 10001"/>
              <a:gd name="connsiteY68" fmla="*/ 4089 h 10000"/>
              <a:gd name="connsiteX69" fmla="*/ 7722 w 10001"/>
              <a:gd name="connsiteY69" fmla="*/ 4874 h 10000"/>
              <a:gd name="connsiteX70" fmla="*/ 7681 w 10001"/>
              <a:gd name="connsiteY70" fmla="*/ 4481 h 10000"/>
              <a:gd name="connsiteX71" fmla="*/ 7571 w 10001"/>
              <a:gd name="connsiteY71" fmla="*/ 4954 h 10000"/>
              <a:gd name="connsiteX72" fmla="*/ 7501 w 10001"/>
              <a:gd name="connsiteY72" fmla="*/ 4561 h 10000"/>
              <a:gd name="connsiteX73" fmla="*/ 7485 w 10001"/>
              <a:gd name="connsiteY73" fmla="*/ 5073 h 10000"/>
              <a:gd name="connsiteX74" fmla="*/ 7419 w 10001"/>
              <a:gd name="connsiteY74" fmla="*/ 5073 h 10000"/>
              <a:gd name="connsiteX75" fmla="*/ 7374 w 10001"/>
              <a:gd name="connsiteY75" fmla="*/ 5386 h 10000"/>
              <a:gd name="connsiteX76" fmla="*/ 7325 w 10001"/>
              <a:gd name="connsiteY76" fmla="*/ 5308 h 10000"/>
              <a:gd name="connsiteX77" fmla="*/ 7256 w 10001"/>
              <a:gd name="connsiteY77" fmla="*/ 5466 h 10000"/>
              <a:gd name="connsiteX78" fmla="*/ 7231 w 10001"/>
              <a:gd name="connsiteY78" fmla="*/ 5308 h 10000"/>
              <a:gd name="connsiteX79" fmla="*/ 7182 w 10001"/>
              <a:gd name="connsiteY79" fmla="*/ 5308 h 10000"/>
              <a:gd name="connsiteX80" fmla="*/ 7088 w 10001"/>
              <a:gd name="connsiteY80" fmla="*/ 5386 h 10000"/>
              <a:gd name="connsiteX81" fmla="*/ 7039 w 10001"/>
              <a:gd name="connsiteY81" fmla="*/ 6015 h 10000"/>
              <a:gd name="connsiteX82" fmla="*/ 6994 w 10001"/>
              <a:gd name="connsiteY82" fmla="*/ 5859 h 10000"/>
              <a:gd name="connsiteX83" fmla="*/ 6904 w 10001"/>
              <a:gd name="connsiteY83" fmla="*/ 5859 h 10000"/>
              <a:gd name="connsiteX84" fmla="*/ 6860 w 10001"/>
              <a:gd name="connsiteY84" fmla="*/ 5466 h 10000"/>
              <a:gd name="connsiteX85" fmla="*/ 6819 w 10001"/>
              <a:gd name="connsiteY85" fmla="*/ 6015 h 10000"/>
              <a:gd name="connsiteX86" fmla="*/ 6754 w 10001"/>
              <a:gd name="connsiteY86" fmla="*/ 5701 h 10000"/>
              <a:gd name="connsiteX87" fmla="*/ 6754 w 10001"/>
              <a:gd name="connsiteY87" fmla="*/ 5466 h 10000"/>
              <a:gd name="connsiteX88" fmla="*/ 6660 w 10001"/>
              <a:gd name="connsiteY88" fmla="*/ 5622 h 10000"/>
              <a:gd name="connsiteX89" fmla="*/ 6500 w 10001"/>
              <a:gd name="connsiteY89" fmla="*/ 5937 h 10000"/>
              <a:gd name="connsiteX90" fmla="*/ 6464 w 10001"/>
              <a:gd name="connsiteY90" fmla="*/ 6369 h 10000"/>
              <a:gd name="connsiteX91" fmla="*/ 6357 w 10001"/>
              <a:gd name="connsiteY91" fmla="*/ 6015 h 10000"/>
              <a:gd name="connsiteX92" fmla="*/ 6345 w 10001"/>
              <a:gd name="connsiteY92" fmla="*/ 6369 h 10000"/>
              <a:gd name="connsiteX93" fmla="*/ 6210 w 10001"/>
              <a:gd name="connsiteY93" fmla="*/ 6448 h 10000"/>
              <a:gd name="connsiteX94" fmla="*/ 6137 w 10001"/>
              <a:gd name="connsiteY94" fmla="*/ 6919 h 10000"/>
              <a:gd name="connsiteX95" fmla="*/ 6075 w 10001"/>
              <a:gd name="connsiteY95" fmla="*/ 6605 h 10000"/>
              <a:gd name="connsiteX96" fmla="*/ 6043 w 10001"/>
              <a:gd name="connsiteY96" fmla="*/ 6919 h 10000"/>
              <a:gd name="connsiteX97" fmla="*/ 6043 w 10001"/>
              <a:gd name="connsiteY97" fmla="*/ 6919 h 10000"/>
              <a:gd name="connsiteX98" fmla="*/ 6006 w 10001"/>
              <a:gd name="connsiteY98" fmla="*/ 6919 h 10000"/>
              <a:gd name="connsiteX99" fmla="*/ 5985 w 10001"/>
              <a:gd name="connsiteY99" fmla="*/ 6801 h 10000"/>
              <a:gd name="connsiteX100" fmla="*/ 5965 w 10001"/>
              <a:gd name="connsiteY100" fmla="*/ 7155 h 10000"/>
              <a:gd name="connsiteX101" fmla="*/ 5953 w 10001"/>
              <a:gd name="connsiteY101" fmla="*/ 7273 h 10000"/>
              <a:gd name="connsiteX102" fmla="*/ 5928 w 10001"/>
              <a:gd name="connsiteY102" fmla="*/ 7273 h 10000"/>
              <a:gd name="connsiteX103" fmla="*/ 5928 w 10001"/>
              <a:gd name="connsiteY103" fmla="*/ 7352 h 10000"/>
              <a:gd name="connsiteX104" fmla="*/ 5900 w 10001"/>
              <a:gd name="connsiteY104" fmla="*/ 7155 h 10000"/>
              <a:gd name="connsiteX105" fmla="*/ 5850 w 10001"/>
              <a:gd name="connsiteY105" fmla="*/ 7273 h 10000"/>
              <a:gd name="connsiteX106" fmla="*/ 5818 w 10001"/>
              <a:gd name="connsiteY106" fmla="*/ 7155 h 10000"/>
              <a:gd name="connsiteX107" fmla="*/ 5777 w 10001"/>
              <a:gd name="connsiteY107" fmla="*/ 7077 h 10000"/>
              <a:gd name="connsiteX108" fmla="*/ 5716 w 10001"/>
              <a:gd name="connsiteY108" fmla="*/ 7155 h 10000"/>
              <a:gd name="connsiteX109" fmla="*/ 5683 w 10001"/>
              <a:gd name="connsiteY109" fmla="*/ 7077 h 10000"/>
              <a:gd name="connsiteX110" fmla="*/ 5650 w 10001"/>
              <a:gd name="connsiteY110" fmla="*/ 7077 h 10000"/>
              <a:gd name="connsiteX111" fmla="*/ 5623 w 10001"/>
              <a:gd name="connsiteY111" fmla="*/ 6997 h 10000"/>
              <a:gd name="connsiteX112" fmla="*/ 5618 w 10001"/>
              <a:gd name="connsiteY112" fmla="*/ 6997 h 10000"/>
              <a:gd name="connsiteX113" fmla="*/ 5561 w 10001"/>
              <a:gd name="connsiteY113" fmla="*/ 7077 h 10000"/>
              <a:gd name="connsiteX114" fmla="*/ 5528 w 10001"/>
              <a:gd name="connsiteY114" fmla="*/ 7116 h 10000"/>
              <a:gd name="connsiteX115" fmla="*/ 5508 w 10001"/>
              <a:gd name="connsiteY115" fmla="*/ 7155 h 10000"/>
              <a:gd name="connsiteX116" fmla="*/ 5463 w 10001"/>
              <a:gd name="connsiteY116" fmla="*/ 7391 h 10000"/>
              <a:gd name="connsiteX117" fmla="*/ 5430 w 10001"/>
              <a:gd name="connsiteY117" fmla="*/ 6094 h 10000"/>
              <a:gd name="connsiteX118" fmla="*/ 5389 w 10001"/>
              <a:gd name="connsiteY118" fmla="*/ 6762 h 10000"/>
              <a:gd name="connsiteX119" fmla="*/ 5373 w 10001"/>
              <a:gd name="connsiteY119" fmla="*/ 7273 h 10000"/>
              <a:gd name="connsiteX120" fmla="*/ 5340 w 10001"/>
              <a:gd name="connsiteY120" fmla="*/ 7430 h 10000"/>
              <a:gd name="connsiteX121" fmla="*/ 5332 w 10001"/>
              <a:gd name="connsiteY121" fmla="*/ 7508 h 10000"/>
              <a:gd name="connsiteX122" fmla="*/ 5328 w 10001"/>
              <a:gd name="connsiteY122" fmla="*/ 7116 h 10000"/>
              <a:gd name="connsiteX123" fmla="*/ 5083 w 10001"/>
              <a:gd name="connsiteY123" fmla="*/ 7391 h 10000"/>
              <a:gd name="connsiteX124" fmla="*/ 5034 w 10001"/>
              <a:gd name="connsiteY124" fmla="*/ 6487 h 10000"/>
              <a:gd name="connsiteX125" fmla="*/ 4747 w 10001"/>
              <a:gd name="connsiteY125" fmla="*/ 6684 h 10000"/>
              <a:gd name="connsiteX126" fmla="*/ 4628 w 10001"/>
              <a:gd name="connsiteY126" fmla="*/ 5662 h 10000"/>
              <a:gd name="connsiteX127" fmla="*/ 4526 w 10001"/>
              <a:gd name="connsiteY127" fmla="*/ 5859 h 10000"/>
              <a:gd name="connsiteX128" fmla="*/ 4387 w 10001"/>
              <a:gd name="connsiteY128" fmla="*/ 5151 h 10000"/>
              <a:gd name="connsiteX129" fmla="*/ 4355 w 10001"/>
              <a:gd name="connsiteY129" fmla="*/ 5583 h 10000"/>
              <a:gd name="connsiteX130" fmla="*/ 4261 w 10001"/>
              <a:gd name="connsiteY130" fmla="*/ 5386 h 10000"/>
              <a:gd name="connsiteX131" fmla="*/ 4196 w 10001"/>
              <a:gd name="connsiteY131" fmla="*/ 5662 h 10000"/>
              <a:gd name="connsiteX132" fmla="*/ 4016 w 10001"/>
              <a:gd name="connsiteY132" fmla="*/ 5583 h 10000"/>
              <a:gd name="connsiteX133" fmla="*/ 3901 w 10001"/>
              <a:gd name="connsiteY133" fmla="*/ 5662 h 10000"/>
              <a:gd name="connsiteX134" fmla="*/ 3893 w 10001"/>
              <a:gd name="connsiteY134" fmla="*/ 5544 h 10000"/>
              <a:gd name="connsiteX135" fmla="*/ 3836 w 10001"/>
              <a:gd name="connsiteY135" fmla="*/ 5701 h 10000"/>
              <a:gd name="connsiteX136" fmla="*/ 3709 w 10001"/>
              <a:gd name="connsiteY136" fmla="*/ 5151 h 10000"/>
              <a:gd name="connsiteX137" fmla="*/ 3582 w 10001"/>
              <a:gd name="connsiteY137" fmla="*/ 5583 h 10000"/>
              <a:gd name="connsiteX138" fmla="*/ 3415 w 10001"/>
              <a:gd name="connsiteY138" fmla="*/ 5583 h 10000"/>
              <a:gd name="connsiteX139" fmla="*/ 3214 w 10001"/>
              <a:gd name="connsiteY139" fmla="*/ 5583 h 10000"/>
              <a:gd name="connsiteX140" fmla="*/ 3109 w 10001"/>
              <a:gd name="connsiteY140" fmla="*/ 5662 h 10000"/>
              <a:gd name="connsiteX141" fmla="*/ 3003 w 10001"/>
              <a:gd name="connsiteY141" fmla="*/ 5859 h 10000"/>
              <a:gd name="connsiteX142" fmla="*/ 2835 w 10001"/>
              <a:gd name="connsiteY142" fmla="*/ 5583 h 10000"/>
              <a:gd name="connsiteX143" fmla="*/ 2676 w 10001"/>
              <a:gd name="connsiteY143" fmla="*/ 4954 h 10000"/>
              <a:gd name="connsiteX144" fmla="*/ 2643 w 10001"/>
              <a:gd name="connsiteY144" fmla="*/ 5386 h 10000"/>
              <a:gd name="connsiteX145" fmla="*/ 2451 w 10001"/>
              <a:gd name="connsiteY145" fmla="*/ 5151 h 10000"/>
              <a:gd name="connsiteX146" fmla="*/ 2422 w 10001"/>
              <a:gd name="connsiteY146" fmla="*/ 5073 h 10000"/>
              <a:gd name="connsiteX147" fmla="*/ 2353 w 10001"/>
              <a:gd name="connsiteY147" fmla="*/ 4600 h 10000"/>
              <a:gd name="connsiteX148" fmla="*/ 2296 w 10001"/>
              <a:gd name="connsiteY148" fmla="*/ 5386 h 10000"/>
              <a:gd name="connsiteX149" fmla="*/ 2189 w 10001"/>
              <a:gd name="connsiteY149" fmla="*/ 5269 h 10000"/>
              <a:gd name="connsiteX150" fmla="*/ 2063 w 10001"/>
              <a:gd name="connsiteY150" fmla="*/ 4639 h 10000"/>
              <a:gd name="connsiteX151" fmla="*/ 2018 w 10001"/>
              <a:gd name="connsiteY151" fmla="*/ 5190 h 10000"/>
              <a:gd name="connsiteX152" fmla="*/ 1960 w 10001"/>
              <a:gd name="connsiteY152" fmla="*/ 5269 h 10000"/>
              <a:gd name="connsiteX153" fmla="*/ 1969 w 10001"/>
              <a:gd name="connsiteY153" fmla="*/ 5504 h 10000"/>
              <a:gd name="connsiteX154" fmla="*/ 1936 w 10001"/>
              <a:gd name="connsiteY154" fmla="*/ 5504 h 10000"/>
              <a:gd name="connsiteX155" fmla="*/ 1936 w 10001"/>
              <a:gd name="connsiteY155" fmla="*/ 5426 h 10000"/>
              <a:gd name="connsiteX156" fmla="*/ 1891 w 10001"/>
              <a:gd name="connsiteY156" fmla="*/ 4718 h 10000"/>
              <a:gd name="connsiteX157" fmla="*/ 1871 w 10001"/>
              <a:gd name="connsiteY157" fmla="*/ 5977 h 10000"/>
              <a:gd name="connsiteX158" fmla="*/ 1867 w 10001"/>
              <a:gd name="connsiteY158" fmla="*/ 5859 h 10000"/>
              <a:gd name="connsiteX159" fmla="*/ 1855 w 10001"/>
              <a:gd name="connsiteY159" fmla="*/ 5859 h 10000"/>
              <a:gd name="connsiteX160" fmla="*/ 1851 w 10001"/>
              <a:gd name="connsiteY160" fmla="*/ 5977 h 10000"/>
              <a:gd name="connsiteX161" fmla="*/ 1839 w 10001"/>
              <a:gd name="connsiteY161" fmla="*/ 5859 h 10000"/>
              <a:gd name="connsiteX162" fmla="*/ 1806 w 10001"/>
              <a:gd name="connsiteY162" fmla="*/ 5977 h 10000"/>
              <a:gd name="connsiteX163" fmla="*/ 1769 w 10001"/>
              <a:gd name="connsiteY163" fmla="*/ 5504 h 10000"/>
              <a:gd name="connsiteX164" fmla="*/ 1724 w 10001"/>
              <a:gd name="connsiteY164" fmla="*/ 5701 h 10000"/>
              <a:gd name="connsiteX165" fmla="*/ 1712 w 10001"/>
              <a:gd name="connsiteY165" fmla="*/ 5622 h 10000"/>
              <a:gd name="connsiteX166" fmla="*/ 1679 w 10001"/>
              <a:gd name="connsiteY166" fmla="*/ 5426 h 10000"/>
              <a:gd name="connsiteX167" fmla="*/ 1655 w 10001"/>
              <a:gd name="connsiteY167" fmla="*/ 5504 h 10000"/>
              <a:gd name="connsiteX168" fmla="*/ 1647 w 10001"/>
              <a:gd name="connsiteY168" fmla="*/ 5426 h 10000"/>
              <a:gd name="connsiteX169" fmla="*/ 1638 w 10001"/>
              <a:gd name="connsiteY169" fmla="*/ 5348 h 10000"/>
              <a:gd name="connsiteX170" fmla="*/ 1602 w 10001"/>
              <a:gd name="connsiteY170" fmla="*/ 5348 h 10000"/>
              <a:gd name="connsiteX171" fmla="*/ 1561 w 10001"/>
              <a:gd name="connsiteY171" fmla="*/ 5190 h 10000"/>
              <a:gd name="connsiteX172" fmla="*/ 1557 w 10001"/>
              <a:gd name="connsiteY172" fmla="*/ 5073 h 10000"/>
              <a:gd name="connsiteX173" fmla="*/ 1548 w 10001"/>
              <a:gd name="connsiteY173" fmla="*/ 5073 h 10000"/>
              <a:gd name="connsiteX174" fmla="*/ 1495 w 10001"/>
              <a:gd name="connsiteY174" fmla="*/ 4718 h 10000"/>
              <a:gd name="connsiteX175" fmla="*/ 1467 w 10001"/>
              <a:gd name="connsiteY175" fmla="*/ 4561 h 10000"/>
              <a:gd name="connsiteX176" fmla="*/ 1450 w 10001"/>
              <a:gd name="connsiteY176" fmla="*/ 4207 h 10000"/>
              <a:gd name="connsiteX177" fmla="*/ 1426 w 10001"/>
              <a:gd name="connsiteY177" fmla="*/ 4285 h 10000"/>
              <a:gd name="connsiteX178" fmla="*/ 1409 w 10001"/>
              <a:gd name="connsiteY178" fmla="*/ 4403 h 10000"/>
              <a:gd name="connsiteX179" fmla="*/ 1373 w 10001"/>
              <a:gd name="connsiteY179" fmla="*/ 4403 h 10000"/>
              <a:gd name="connsiteX180" fmla="*/ 1344 w 10001"/>
              <a:gd name="connsiteY180" fmla="*/ 4481 h 10000"/>
              <a:gd name="connsiteX181" fmla="*/ 1344 w 10001"/>
              <a:gd name="connsiteY181" fmla="*/ 4521 h 10000"/>
              <a:gd name="connsiteX182" fmla="*/ 1332 w 10001"/>
              <a:gd name="connsiteY182" fmla="*/ 4481 h 10000"/>
              <a:gd name="connsiteX183" fmla="*/ 1320 w 10001"/>
              <a:gd name="connsiteY183" fmla="*/ 4128 h 10000"/>
              <a:gd name="connsiteX184" fmla="*/ 1315 w 10001"/>
              <a:gd name="connsiteY184" fmla="*/ 4128 h 10000"/>
              <a:gd name="connsiteX185" fmla="*/ 1275 w 10001"/>
              <a:gd name="connsiteY185" fmla="*/ 3696 h 10000"/>
              <a:gd name="connsiteX186" fmla="*/ 1266 w 10001"/>
              <a:gd name="connsiteY186" fmla="*/ 3696 h 10000"/>
              <a:gd name="connsiteX187" fmla="*/ 1258 w 10001"/>
              <a:gd name="connsiteY187" fmla="*/ 3499 h 10000"/>
              <a:gd name="connsiteX188" fmla="*/ 1258 w 10001"/>
              <a:gd name="connsiteY188" fmla="*/ 3343 h 10000"/>
              <a:gd name="connsiteX189" fmla="*/ 1242 w 10001"/>
              <a:gd name="connsiteY189" fmla="*/ 3185 h 10000"/>
              <a:gd name="connsiteX190" fmla="*/ 1238 w 10001"/>
              <a:gd name="connsiteY190" fmla="*/ 2988 h 10000"/>
              <a:gd name="connsiteX191" fmla="*/ 1225 w 10001"/>
              <a:gd name="connsiteY191" fmla="*/ 2832 h 10000"/>
              <a:gd name="connsiteX192" fmla="*/ 1213 w 10001"/>
              <a:gd name="connsiteY192" fmla="*/ 2714 h 10000"/>
              <a:gd name="connsiteX193" fmla="*/ 1160 w 10001"/>
              <a:gd name="connsiteY193" fmla="*/ 2988 h 10000"/>
              <a:gd name="connsiteX194" fmla="*/ 1091 w 10001"/>
              <a:gd name="connsiteY194" fmla="*/ 3067 h 10000"/>
              <a:gd name="connsiteX195" fmla="*/ 1082 w 10001"/>
              <a:gd name="connsiteY195" fmla="*/ 2988 h 10000"/>
              <a:gd name="connsiteX196" fmla="*/ 1046 w 10001"/>
              <a:gd name="connsiteY196" fmla="*/ 2910 h 10000"/>
              <a:gd name="connsiteX197" fmla="*/ 1042 w 10001"/>
              <a:gd name="connsiteY197" fmla="*/ 2832 h 10000"/>
              <a:gd name="connsiteX198" fmla="*/ 1029 w 10001"/>
              <a:gd name="connsiteY198" fmla="*/ 2832 h 10000"/>
              <a:gd name="connsiteX199" fmla="*/ 1029 w 10001"/>
              <a:gd name="connsiteY199" fmla="*/ 2714 h 10000"/>
              <a:gd name="connsiteX200" fmla="*/ 1025 w 10001"/>
              <a:gd name="connsiteY200" fmla="*/ 2714 h 10000"/>
              <a:gd name="connsiteX201" fmla="*/ 1025 w 10001"/>
              <a:gd name="connsiteY201" fmla="*/ 2635 h 10000"/>
              <a:gd name="connsiteX202" fmla="*/ 1013 w 10001"/>
              <a:gd name="connsiteY202" fmla="*/ 2635 h 10000"/>
              <a:gd name="connsiteX203" fmla="*/ 1013 w 10001"/>
              <a:gd name="connsiteY203" fmla="*/ 2556 h 10000"/>
              <a:gd name="connsiteX204" fmla="*/ 1009 w 10001"/>
              <a:gd name="connsiteY204" fmla="*/ 2556 h 10000"/>
              <a:gd name="connsiteX205" fmla="*/ 1009 w 10001"/>
              <a:gd name="connsiteY205" fmla="*/ 2477 h 10000"/>
              <a:gd name="connsiteX206" fmla="*/ 997 w 10001"/>
              <a:gd name="connsiteY206" fmla="*/ 2477 h 10000"/>
              <a:gd name="connsiteX207" fmla="*/ 992 w 10001"/>
              <a:gd name="connsiteY207" fmla="*/ 2399 h 10000"/>
              <a:gd name="connsiteX208" fmla="*/ 968 w 10001"/>
              <a:gd name="connsiteY208" fmla="*/ 2281 h 10000"/>
              <a:gd name="connsiteX209" fmla="*/ 964 w 10001"/>
              <a:gd name="connsiteY209" fmla="*/ 2203 h 10000"/>
              <a:gd name="connsiteX210" fmla="*/ 931 w 10001"/>
              <a:gd name="connsiteY210" fmla="*/ 1928 h 10000"/>
              <a:gd name="connsiteX211" fmla="*/ 907 w 10001"/>
              <a:gd name="connsiteY211" fmla="*/ 1849 h 10000"/>
              <a:gd name="connsiteX212" fmla="*/ 903 w 10001"/>
              <a:gd name="connsiteY212" fmla="*/ 1770 h 10000"/>
              <a:gd name="connsiteX213" fmla="*/ 886 w 10001"/>
              <a:gd name="connsiteY213" fmla="*/ 1692 h 10000"/>
              <a:gd name="connsiteX214" fmla="*/ 874 w 10001"/>
              <a:gd name="connsiteY214" fmla="*/ 1613 h 10000"/>
              <a:gd name="connsiteX215" fmla="*/ 862 w 10001"/>
              <a:gd name="connsiteY215" fmla="*/ 1613 h 10000"/>
              <a:gd name="connsiteX216" fmla="*/ 858 w 10001"/>
              <a:gd name="connsiteY216" fmla="*/ 1495 h 10000"/>
              <a:gd name="connsiteX217" fmla="*/ 808 w 10001"/>
              <a:gd name="connsiteY217" fmla="*/ 1338 h 10000"/>
              <a:gd name="connsiteX218" fmla="*/ 800 w 10001"/>
              <a:gd name="connsiteY218" fmla="*/ 1259 h 10000"/>
              <a:gd name="connsiteX219" fmla="*/ 796 w 10001"/>
              <a:gd name="connsiteY219" fmla="*/ 1259 h 10000"/>
              <a:gd name="connsiteX220" fmla="*/ 776 w 10001"/>
              <a:gd name="connsiteY220" fmla="*/ 1063 h 10000"/>
              <a:gd name="connsiteX221" fmla="*/ 714 w 10001"/>
              <a:gd name="connsiteY221" fmla="*/ 984 h 10000"/>
              <a:gd name="connsiteX222" fmla="*/ 686 w 10001"/>
              <a:gd name="connsiteY222" fmla="*/ 827 h 10000"/>
              <a:gd name="connsiteX223" fmla="*/ 678 w 10001"/>
              <a:gd name="connsiteY223" fmla="*/ 709 h 10000"/>
              <a:gd name="connsiteX224" fmla="*/ 653 w 10001"/>
              <a:gd name="connsiteY224" fmla="*/ 709 h 10000"/>
              <a:gd name="connsiteX225" fmla="*/ 593 w 10001"/>
              <a:gd name="connsiteY225" fmla="*/ 631 h 10000"/>
              <a:gd name="connsiteX226" fmla="*/ 564 w 10001"/>
              <a:gd name="connsiteY226" fmla="*/ 355 h 10000"/>
              <a:gd name="connsiteX227" fmla="*/ 540 w 10001"/>
              <a:gd name="connsiteY227" fmla="*/ 41 h 10000"/>
              <a:gd name="connsiteX228" fmla="*/ 429 w 10001"/>
              <a:gd name="connsiteY228" fmla="*/ 120 h 10000"/>
              <a:gd name="connsiteX229" fmla="*/ 409 w 10001"/>
              <a:gd name="connsiteY229" fmla="*/ 355 h 10000"/>
              <a:gd name="connsiteX230" fmla="*/ 380 w 10001"/>
              <a:gd name="connsiteY230" fmla="*/ 355 h 10000"/>
              <a:gd name="connsiteX231" fmla="*/ 348 w 10001"/>
              <a:gd name="connsiteY231" fmla="*/ 552 h 10000"/>
              <a:gd name="connsiteX232" fmla="*/ 327 w 10001"/>
              <a:gd name="connsiteY232" fmla="*/ 473 h 10000"/>
              <a:gd name="connsiteX233" fmla="*/ 274 w 10001"/>
              <a:gd name="connsiteY233" fmla="*/ 473 h 10000"/>
              <a:gd name="connsiteX234" fmla="*/ 258 w 10001"/>
              <a:gd name="connsiteY234" fmla="*/ 473 h 10000"/>
              <a:gd name="connsiteX235" fmla="*/ 245 w 10001"/>
              <a:gd name="connsiteY235" fmla="*/ 355 h 10000"/>
              <a:gd name="connsiteX236" fmla="*/ 233 w 10001"/>
              <a:gd name="connsiteY236" fmla="*/ 473 h 10000"/>
              <a:gd name="connsiteX237" fmla="*/ 229 w 10001"/>
              <a:gd name="connsiteY237" fmla="*/ 277 h 10000"/>
              <a:gd name="connsiteX238" fmla="*/ 217 w 10001"/>
              <a:gd name="connsiteY238" fmla="*/ 277 h 10000"/>
              <a:gd name="connsiteX239" fmla="*/ 213 w 10001"/>
              <a:gd name="connsiteY239" fmla="*/ 198 h 10000"/>
              <a:gd name="connsiteX240" fmla="*/ 200 w 10001"/>
              <a:gd name="connsiteY240" fmla="*/ 198 h 10000"/>
              <a:gd name="connsiteX241" fmla="*/ 57 w 10001"/>
              <a:gd name="connsiteY241" fmla="*/ 198 h 10000"/>
              <a:gd name="connsiteX242" fmla="*/ 49 w 10001"/>
              <a:gd name="connsiteY242" fmla="*/ 198 h 10000"/>
              <a:gd name="connsiteX243" fmla="*/ 41 w 10001"/>
              <a:gd name="connsiteY243" fmla="*/ 277 h 10000"/>
              <a:gd name="connsiteX244" fmla="*/ 0 w 10001"/>
              <a:gd name="connsiteY244" fmla="*/ 277 h 10000"/>
              <a:gd name="connsiteX245" fmla="*/ 0 w 10001"/>
              <a:gd name="connsiteY245" fmla="*/ 709 h 10000"/>
              <a:gd name="connsiteX246" fmla="*/ 0 w 10001"/>
              <a:gd name="connsiteY246" fmla="*/ 5151 h 10000"/>
              <a:gd name="connsiteX247" fmla="*/ 119 w 10001"/>
              <a:gd name="connsiteY247" fmla="*/ 4992 h 10000"/>
              <a:gd name="connsiteX248" fmla="*/ 184 w 10001"/>
              <a:gd name="connsiteY248" fmla="*/ 4914 h 10000"/>
              <a:gd name="connsiteX249" fmla="*/ 290 w 10001"/>
              <a:gd name="connsiteY249" fmla="*/ 4718 h 10000"/>
              <a:gd name="connsiteX250" fmla="*/ 446 w 10001"/>
              <a:gd name="connsiteY250" fmla="*/ 5230 h 10000"/>
              <a:gd name="connsiteX251" fmla="*/ 523 w 10001"/>
              <a:gd name="connsiteY251" fmla="*/ 6290 h 10000"/>
              <a:gd name="connsiteX252" fmla="*/ 731 w 10001"/>
              <a:gd name="connsiteY252" fmla="*/ 6448 h 10000"/>
              <a:gd name="connsiteX253" fmla="*/ 808 w 10001"/>
              <a:gd name="connsiteY253" fmla="*/ 6762 h 10000"/>
              <a:gd name="connsiteX254" fmla="*/ 919 w 10001"/>
              <a:gd name="connsiteY254" fmla="*/ 7352 h 10000"/>
              <a:gd name="connsiteX255" fmla="*/ 1046 w 10001"/>
              <a:gd name="connsiteY255" fmla="*/ 6762 h 10000"/>
              <a:gd name="connsiteX256" fmla="*/ 1156 w 10001"/>
              <a:gd name="connsiteY256" fmla="*/ 7037 h 10000"/>
              <a:gd name="connsiteX257" fmla="*/ 1283 w 10001"/>
              <a:gd name="connsiteY257" fmla="*/ 7194 h 10000"/>
              <a:gd name="connsiteX258" fmla="*/ 1475 w 10001"/>
              <a:gd name="connsiteY258" fmla="*/ 6880 h 10000"/>
              <a:gd name="connsiteX259" fmla="*/ 1540 w 10001"/>
              <a:gd name="connsiteY259" fmla="*/ 7745 h 10000"/>
              <a:gd name="connsiteX260" fmla="*/ 1618 w 10001"/>
              <a:gd name="connsiteY260" fmla="*/ 8137 h 10000"/>
              <a:gd name="connsiteX261" fmla="*/ 1683 w 10001"/>
              <a:gd name="connsiteY261" fmla="*/ 7863 h 10000"/>
              <a:gd name="connsiteX262" fmla="*/ 1753 w 10001"/>
              <a:gd name="connsiteY262" fmla="*/ 8019 h 10000"/>
              <a:gd name="connsiteX263" fmla="*/ 1887 w 10001"/>
              <a:gd name="connsiteY263" fmla="*/ 7626 h 10000"/>
              <a:gd name="connsiteX264" fmla="*/ 1997 w 10001"/>
              <a:gd name="connsiteY264" fmla="*/ 6880 h 10000"/>
              <a:gd name="connsiteX265" fmla="*/ 2050 w 10001"/>
              <a:gd name="connsiteY265" fmla="*/ 7430 h 10000"/>
              <a:gd name="connsiteX266" fmla="*/ 2165 w 10001"/>
              <a:gd name="connsiteY266" fmla="*/ 6723 h 10000"/>
              <a:gd name="connsiteX267" fmla="*/ 2177 w 10001"/>
              <a:gd name="connsiteY267" fmla="*/ 6841 h 10000"/>
              <a:gd name="connsiteX268" fmla="*/ 2292 w 10001"/>
              <a:gd name="connsiteY268" fmla="*/ 7548 h 10000"/>
              <a:gd name="connsiteX269" fmla="*/ 2365 w 10001"/>
              <a:gd name="connsiteY269" fmla="*/ 8295 h 10000"/>
              <a:gd name="connsiteX270" fmla="*/ 2406 w 10001"/>
              <a:gd name="connsiteY270" fmla="*/ 8727 h 10000"/>
              <a:gd name="connsiteX271" fmla="*/ 2431 w 10001"/>
              <a:gd name="connsiteY271" fmla="*/ 8884 h 10000"/>
              <a:gd name="connsiteX272" fmla="*/ 2451 w 10001"/>
              <a:gd name="connsiteY272" fmla="*/ 9081 h 10000"/>
              <a:gd name="connsiteX273" fmla="*/ 2525 w 10001"/>
              <a:gd name="connsiteY273" fmla="*/ 8963 h 10000"/>
              <a:gd name="connsiteX274" fmla="*/ 2537 w 10001"/>
              <a:gd name="connsiteY274" fmla="*/ 8766 h 10000"/>
              <a:gd name="connsiteX275" fmla="*/ 2561 w 10001"/>
              <a:gd name="connsiteY275" fmla="*/ 9041 h 10000"/>
              <a:gd name="connsiteX276" fmla="*/ 2594 w 10001"/>
              <a:gd name="connsiteY276" fmla="*/ 8963 h 10000"/>
              <a:gd name="connsiteX277" fmla="*/ 2610 w 10001"/>
              <a:gd name="connsiteY277" fmla="*/ 8688 h 10000"/>
              <a:gd name="connsiteX278" fmla="*/ 2643 w 10001"/>
              <a:gd name="connsiteY278" fmla="*/ 8963 h 10000"/>
              <a:gd name="connsiteX279" fmla="*/ 2655 w 10001"/>
              <a:gd name="connsiteY279" fmla="*/ 9120 h 10000"/>
              <a:gd name="connsiteX280" fmla="*/ 2668 w 10001"/>
              <a:gd name="connsiteY280" fmla="*/ 8963 h 10000"/>
              <a:gd name="connsiteX281" fmla="*/ 2713 w 10001"/>
              <a:gd name="connsiteY281" fmla="*/ 9041 h 10000"/>
              <a:gd name="connsiteX282" fmla="*/ 2717 w 10001"/>
              <a:gd name="connsiteY282" fmla="*/ 8963 h 10000"/>
              <a:gd name="connsiteX283" fmla="*/ 2745 w 10001"/>
              <a:gd name="connsiteY283" fmla="*/ 9120 h 10000"/>
              <a:gd name="connsiteX284" fmla="*/ 2815 w 10001"/>
              <a:gd name="connsiteY284" fmla="*/ 8845 h 10000"/>
              <a:gd name="connsiteX285" fmla="*/ 2827 w 10001"/>
              <a:gd name="connsiteY285" fmla="*/ 8688 h 10000"/>
              <a:gd name="connsiteX286" fmla="*/ 2839 w 10001"/>
              <a:gd name="connsiteY286" fmla="*/ 8688 h 10000"/>
              <a:gd name="connsiteX287" fmla="*/ 2868 w 10001"/>
              <a:gd name="connsiteY287" fmla="*/ 8530 h 10000"/>
              <a:gd name="connsiteX288" fmla="*/ 2884 w 10001"/>
              <a:gd name="connsiteY288" fmla="*/ 8530 h 10000"/>
              <a:gd name="connsiteX289" fmla="*/ 2929 w 10001"/>
              <a:gd name="connsiteY289" fmla="*/ 8412 h 10000"/>
              <a:gd name="connsiteX290" fmla="*/ 2946 w 10001"/>
              <a:gd name="connsiteY290" fmla="*/ 8334 h 10000"/>
              <a:gd name="connsiteX291" fmla="*/ 2978 w 10001"/>
              <a:gd name="connsiteY291" fmla="*/ 8059 h 10000"/>
              <a:gd name="connsiteX292" fmla="*/ 2995 w 10001"/>
              <a:gd name="connsiteY292" fmla="*/ 8059 h 10000"/>
              <a:gd name="connsiteX293" fmla="*/ 3027 w 10001"/>
              <a:gd name="connsiteY293" fmla="*/ 8059 h 10000"/>
              <a:gd name="connsiteX294" fmla="*/ 3052 w 10001"/>
              <a:gd name="connsiteY294" fmla="*/ 8177 h 10000"/>
              <a:gd name="connsiteX295" fmla="*/ 3085 w 10001"/>
              <a:gd name="connsiteY295" fmla="*/ 8177 h 10000"/>
              <a:gd name="connsiteX296" fmla="*/ 3113 w 10001"/>
              <a:gd name="connsiteY296" fmla="*/ 8255 h 10000"/>
              <a:gd name="connsiteX297" fmla="*/ 3186 w 10001"/>
              <a:gd name="connsiteY297" fmla="*/ 8059 h 10000"/>
              <a:gd name="connsiteX298" fmla="*/ 3219 w 10001"/>
              <a:gd name="connsiteY298" fmla="*/ 8177 h 10000"/>
              <a:gd name="connsiteX299" fmla="*/ 3247 w 10001"/>
              <a:gd name="connsiteY299" fmla="*/ 7823 h 10000"/>
              <a:gd name="connsiteX300" fmla="*/ 3313 w 10001"/>
              <a:gd name="connsiteY300" fmla="*/ 8255 h 10000"/>
              <a:gd name="connsiteX301" fmla="*/ 3313 w 10001"/>
              <a:gd name="connsiteY301" fmla="*/ 8177 h 10000"/>
              <a:gd name="connsiteX302" fmla="*/ 3309 w 10001"/>
              <a:gd name="connsiteY302" fmla="*/ 8059 h 10000"/>
              <a:gd name="connsiteX303" fmla="*/ 3358 w 10001"/>
              <a:gd name="connsiteY303" fmla="*/ 7901 h 10000"/>
              <a:gd name="connsiteX304" fmla="*/ 3362 w 10001"/>
              <a:gd name="connsiteY304" fmla="*/ 7981 h 10000"/>
              <a:gd name="connsiteX305" fmla="*/ 3378 w 10001"/>
              <a:gd name="connsiteY305" fmla="*/ 7745 h 10000"/>
              <a:gd name="connsiteX306" fmla="*/ 3460 w 10001"/>
              <a:gd name="connsiteY306" fmla="*/ 8098 h 10000"/>
              <a:gd name="connsiteX307" fmla="*/ 3472 w 10001"/>
              <a:gd name="connsiteY307" fmla="*/ 9081 h 10000"/>
              <a:gd name="connsiteX308" fmla="*/ 3517 w 10001"/>
              <a:gd name="connsiteY308" fmla="*/ 8530 h 10000"/>
              <a:gd name="connsiteX309" fmla="*/ 3636 w 10001"/>
              <a:gd name="connsiteY309" fmla="*/ 8805 h 10000"/>
              <a:gd name="connsiteX310" fmla="*/ 3713 w 10001"/>
              <a:gd name="connsiteY310" fmla="*/ 8648 h 10000"/>
              <a:gd name="connsiteX311" fmla="*/ 3730 w 10001"/>
              <a:gd name="connsiteY311" fmla="*/ 8530 h 10000"/>
              <a:gd name="connsiteX312" fmla="*/ 3742 w 10001"/>
              <a:gd name="connsiteY312" fmla="*/ 8530 h 10000"/>
              <a:gd name="connsiteX313" fmla="*/ 3746 w 10001"/>
              <a:gd name="connsiteY313" fmla="*/ 8648 h 10000"/>
              <a:gd name="connsiteX314" fmla="*/ 3762 w 10001"/>
              <a:gd name="connsiteY314" fmla="*/ 8530 h 10000"/>
              <a:gd name="connsiteX315" fmla="*/ 3762 w 10001"/>
              <a:gd name="connsiteY315" fmla="*/ 8648 h 10000"/>
              <a:gd name="connsiteX316" fmla="*/ 3803 w 10001"/>
              <a:gd name="connsiteY316" fmla="*/ 8648 h 10000"/>
              <a:gd name="connsiteX317" fmla="*/ 3824 w 10001"/>
              <a:gd name="connsiteY317" fmla="*/ 8805 h 10000"/>
              <a:gd name="connsiteX318" fmla="*/ 3836 w 10001"/>
              <a:gd name="connsiteY318" fmla="*/ 8648 h 10000"/>
              <a:gd name="connsiteX319" fmla="*/ 3852 w 10001"/>
              <a:gd name="connsiteY319" fmla="*/ 9003 h 10000"/>
              <a:gd name="connsiteX320" fmla="*/ 3856 w 10001"/>
              <a:gd name="connsiteY320" fmla="*/ 9003 h 10000"/>
              <a:gd name="connsiteX321" fmla="*/ 3869 w 10001"/>
              <a:gd name="connsiteY321" fmla="*/ 8884 h 10000"/>
              <a:gd name="connsiteX322" fmla="*/ 3885 w 10001"/>
              <a:gd name="connsiteY322" fmla="*/ 9003 h 10000"/>
              <a:gd name="connsiteX323" fmla="*/ 3897 w 10001"/>
              <a:gd name="connsiteY323" fmla="*/ 8884 h 10000"/>
              <a:gd name="connsiteX324" fmla="*/ 3897 w 10001"/>
              <a:gd name="connsiteY324" fmla="*/ 9003 h 10000"/>
              <a:gd name="connsiteX325" fmla="*/ 3959 w 10001"/>
              <a:gd name="connsiteY325" fmla="*/ 9003 h 10000"/>
              <a:gd name="connsiteX326" fmla="*/ 3975 w 10001"/>
              <a:gd name="connsiteY326" fmla="*/ 9159 h 10000"/>
              <a:gd name="connsiteX327" fmla="*/ 3991 w 10001"/>
              <a:gd name="connsiteY327" fmla="*/ 9081 h 10000"/>
              <a:gd name="connsiteX328" fmla="*/ 4049 w 10001"/>
              <a:gd name="connsiteY328" fmla="*/ 9003 h 10000"/>
              <a:gd name="connsiteX329" fmla="*/ 4069 w 10001"/>
              <a:gd name="connsiteY329" fmla="*/ 8884 h 10000"/>
              <a:gd name="connsiteX330" fmla="*/ 4077 w 10001"/>
              <a:gd name="connsiteY330" fmla="*/ 9003 h 10000"/>
              <a:gd name="connsiteX331" fmla="*/ 4085 w 10001"/>
              <a:gd name="connsiteY331" fmla="*/ 9003 h 10000"/>
              <a:gd name="connsiteX332" fmla="*/ 4102 w 10001"/>
              <a:gd name="connsiteY332" fmla="*/ 9081 h 10000"/>
              <a:gd name="connsiteX333" fmla="*/ 4126 w 10001"/>
              <a:gd name="connsiteY333" fmla="*/ 8884 h 10000"/>
              <a:gd name="connsiteX334" fmla="*/ 4143 w 10001"/>
              <a:gd name="connsiteY334" fmla="*/ 9081 h 10000"/>
              <a:gd name="connsiteX335" fmla="*/ 4155 w 10001"/>
              <a:gd name="connsiteY335" fmla="*/ 8805 h 10000"/>
              <a:gd name="connsiteX336" fmla="*/ 4159 w 10001"/>
              <a:gd name="connsiteY336" fmla="*/ 8727 h 10000"/>
              <a:gd name="connsiteX337" fmla="*/ 4167 w 10001"/>
              <a:gd name="connsiteY337" fmla="*/ 8570 h 10000"/>
              <a:gd name="connsiteX338" fmla="*/ 4188 w 10001"/>
              <a:gd name="connsiteY338" fmla="*/ 8727 h 10000"/>
              <a:gd name="connsiteX339" fmla="*/ 4212 w 10001"/>
              <a:gd name="connsiteY339" fmla="*/ 9081 h 10000"/>
              <a:gd name="connsiteX340" fmla="*/ 4282 w 10001"/>
              <a:gd name="connsiteY340" fmla="*/ 9003 h 10000"/>
              <a:gd name="connsiteX341" fmla="*/ 4331 w 10001"/>
              <a:gd name="connsiteY341" fmla="*/ 8570 h 10000"/>
              <a:gd name="connsiteX342" fmla="*/ 4387 w 10001"/>
              <a:gd name="connsiteY342" fmla="*/ 9081 h 10000"/>
              <a:gd name="connsiteX343" fmla="*/ 4567 w 10001"/>
              <a:gd name="connsiteY343" fmla="*/ 8766 h 10000"/>
              <a:gd name="connsiteX344" fmla="*/ 4669 w 10001"/>
              <a:gd name="connsiteY344" fmla="*/ 9985 h 10000"/>
              <a:gd name="connsiteX345" fmla="*/ 4747 w 10001"/>
              <a:gd name="connsiteY345" fmla="*/ 9749 h 10000"/>
              <a:gd name="connsiteX346" fmla="*/ 4779 w 10001"/>
              <a:gd name="connsiteY346" fmla="*/ 9749 h 10000"/>
              <a:gd name="connsiteX347" fmla="*/ 4877 w 10001"/>
              <a:gd name="connsiteY347" fmla="*/ 9749 h 10000"/>
              <a:gd name="connsiteX348" fmla="*/ 4931 w 10001"/>
              <a:gd name="connsiteY348" fmla="*/ 9749 h 10000"/>
              <a:gd name="connsiteX349" fmla="*/ 4971 w 10001"/>
              <a:gd name="connsiteY349" fmla="*/ 9199 h 10000"/>
              <a:gd name="connsiteX350" fmla="*/ 4980 w 10001"/>
              <a:gd name="connsiteY350" fmla="*/ 9159 h 10000"/>
              <a:gd name="connsiteX351" fmla="*/ 5026 w 10001"/>
              <a:gd name="connsiteY351" fmla="*/ 9749 h 10000"/>
              <a:gd name="connsiteX352" fmla="*/ 5152 w 10001"/>
              <a:gd name="connsiteY352" fmla="*/ 9512 h 10000"/>
              <a:gd name="connsiteX353" fmla="*/ 5177 w 10001"/>
              <a:gd name="connsiteY353" fmla="*/ 9749 h 10000"/>
              <a:gd name="connsiteX354" fmla="*/ 5226 w 10001"/>
              <a:gd name="connsiteY354" fmla="*/ 9159 h 10000"/>
              <a:gd name="connsiteX355" fmla="*/ 5230 w 10001"/>
              <a:gd name="connsiteY355" fmla="*/ 9120 h 10000"/>
              <a:gd name="connsiteX356" fmla="*/ 5267 w 10001"/>
              <a:gd name="connsiteY356" fmla="*/ 9592 h 10000"/>
              <a:gd name="connsiteX357" fmla="*/ 5340 w 10001"/>
              <a:gd name="connsiteY357" fmla="*/ 9277 h 10000"/>
              <a:gd name="connsiteX358" fmla="*/ 5402 w 10001"/>
              <a:gd name="connsiteY358" fmla="*/ 9670 h 10000"/>
              <a:gd name="connsiteX359" fmla="*/ 5365 w 10001"/>
              <a:gd name="connsiteY359" fmla="*/ 9081 h 10000"/>
              <a:gd name="connsiteX360" fmla="*/ 5471 w 10001"/>
              <a:gd name="connsiteY360" fmla="*/ 8963 h 10000"/>
              <a:gd name="connsiteX361" fmla="*/ 5500 w 10001"/>
              <a:gd name="connsiteY361" fmla="*/ 8648 h 10000"/>
              <a:gd name="connsiteX362" fmla="*/ 5524 w 10001"/>
              <a:gd name="connsiteY362" fmla="*/ 8570 h 10000"/>
              <a:gd name="connsiteX363" fmla="*/ 5537 w 10001"/>
              <a:gd name="connsiteY363" fmla="*/ 8530 h 10000"/>
              <a:gd name="connsiteX364" fmla="*/ 5561 w 10001"/>
              <a:gd name="connsiteY364" fmla="*/ 8492 h 10000"/>
              <a:gd name="connsiteX365" fmla="*/ 5573 w 10001"/>
              <a:gd name="connsiteY365" fmla="*/ 8530 h 10000"/>
              <a:gd name="connsiteX366" fmla="*/ 5586 w 10001"/>
              <a:gd name="connsiteY366" fmla="*/ 8648 h 10000"/>
              <a:gd name="connsiteX367" fmla="*/ 5586 w 10001"/>
              <a:gd name="connsiteY367" fmla="*/ 8570 h 10000"/>
              <a:gd name="connsiteX368" fmla="*/ 5630 w 10001"/>
              <a:gd name="connsiteY368" fmla="*/ 8766 h 10000"/>
              <a:gd name="connsiteX369" fmla="*/ 5724 w 10001"/>
              <a:gd name="connsiteY369" fmla="*/ 9434 h 10000"/>
              <a:gd name="connsiteX370" fmla="*/ 5732 w 10001"/>
              <a:gd name="connsiteY370" fmla="*/ 8845 h 10000"/>
              <a:gd name="connsiteX371" fmla="*/ 5761 w 10001"/>
              <a:gd name="connsiteY371" fmla="*/ 8766 h 10000"/>
              <a:gd name="connsiteX372" fmla="*/ 5769 w 10001"/>
              <a:gd name="connsiteY372" fmla="*/ 8216 h 10000"/>
              <a:gd name="connsiteX373" fmla="*/ 5785 w 10001"/>
              <a:gd name="connsiteY373" fmla="*/ 8374 h 10000"/>
              <a:gd name="connsiteX374" fmla="*/ 5814 w 10001"/>
              <a:gd name="connsiteY374" fmla="*/ 8295 h 10000"/>
              <a:gd name="connsiteX375" fmla="*/ 5900 w 10001"/>
              <a:gd name="connsiteY375" fmla="*/ 8374 h 10000"/>
              <a:gd name="connsiteX376" fmla="*/ 5912 w 10001"/>
              <a:gd name="connsiteY376" fmla="*/ 8648 h 10000"/>
              <a:gd name="connsiteX377" fmla="*/ 5973 w 10001"/>
              <a:gd name="connsiteY377" fmla="*/ 8923 h 10000"/>
              <a:gd name="connsiteX378" fmla="*/ 5989 w 10001"/>
              <a:gd name="connsiteY378" fmla="*/ 8923 h 10000"/>
              <a:gd name="connsiteX379" fmla="*/ 6026 w 10001"/>
              <a:gd name="connsiteY379" fmla="*/ 9081 h 10000"/>
              <a:gd name="connsiteX380" fmla="*/ 6059 w 10001"/>
              <a:gd name="connsiteY380" fmla="*/ 9081 h 10000"/>
              <a:gd name="connsiteX381" fmla="*/ 6092 w 10001"/>
              <a:gd name="connsiteY381" fmla="*/ 9159 h 10000"/>
              <a:gd name="connsiteX382" fmla="*/ 6112 w 10001"/>
              <a:gd name="connsiteY382" fmla="*/ 9277 h 10000"/>
              <a:gd name="connsiteX383" fmla="*/ 6210 w 10001"/>
              <a:gd name="connsiteY383" fmla="*/ 9003 h 10000"/>
              <a:gd name="connsiteX384" fmla="*/ 6231 w 10001"/>
              <a:gd name="connsiteY384" fmla="*/ 8648 h 10000"/>
              <a:gd name="connsiteX385" fmla="*/ 6263 w 10001"/>
              <a:gd name="connsiteY385" fmla="*/ 8805 h 10000"/>
              <a:gd name="connsiteX386" fmla="*/ 6280 w 10001"/>
              <a:gd name="connsiteY386" fmla="*/ 8923 h 10000"/>
              <a:gd name="connsiteX387" fmla="*/ 6292 w 10001"/>
              <a:gd name="connsiteY387" fmla="*/ 8805 h 10000"/>
              <a:gd name="connsiteX388" fmla="*/ 6325 w 10001"/>
              <a:gd name="connsiteY388" fmla="*/ 8923 h 10000"/>
              <a:gd name="connsiteX389" fmla="*/ 6349 w 10001"/>
              <a:gd name="connsiteY389" fmla="*/ 9081 h 10000"/>
              <a:gd name="connsiteX390" fmla="*/ 6357 w 10001"/>
              <a:gd name="connsiteY390" fmla="*/ 9003 h 10000"/>
              <a:gd name="connsiteX391" fmla="*/ 6386 w 10001"/>
              <a:gd name="connsiteY391" fmla="*/ 9356 h 10000"/>
              <a:gd name="connsiteX392" fmla="*/ 6427 w 10001"/>
              <a:gd name="connsiteY392" fmla="*/ 9159 h 10000"/>
              <a:gd name="connsiteX393" fmla="*/ 6476 w 10001"/>
              <a:gd name="connsiteY393" fmla="*/ 9277 h 10000"/>
              <a:gd name="connsiteX394" fmla="*/ 6562 w 10001"/>
              <a:gd name="connsiteY394" fmla="*/ 8727 h 10000"/>
              <a:gd name="connsiteX395" fmla="*/ 6586 w 10001"/>
              <a:gd name="connsiteY395" fmla="*/ 8923 h 10000"/>
              <a:gd name="connsiteX396" fmla="*/ 6623 w 10001"/>
              <a:gd name="connsiteY396" fmla="*/ 9356 h 10000"/>
              <a:gd name="connsiteX397" fmla="*/ 6656 w 10001"/>
              <a:gd name="connsiteY397" fmla="*/ 9356 h 10000"/>
              <a:gd name="connsiteX398" fmla="*/ 6656 w 10001"/>
              <a:gd name="connsiteY398" fmla="*/ 9277 h 10000"/>
              <a:gd name="connsiteX399" fmla="*/ 6689 w 10001"/>
              <a:gd name="connsiteY399" fmla="*/ 9277 h 10000"/>
              <a:gd name="connsiteX400" fmla="*/ 6701 w 10001"/>
              <a:gd name="connsiteY400" fmla="*/ 9277 h 10000"/>
              <a:gd name="connsiteX401" fmla="*/ 6705 w 10001"/>
              <a:gd name="connsiteY401" fmla="*/ 9159 h 10000"/>
              <a:gd name="connsiteX402" fmla="*/ 6721 w 10001"/>
              <a:gd name="connsiteY402" fmla="*/ 9277 h 10000"/>
              <a:gd name="connsiteX403" fmla="*/ 6746 w 10001"/>
              <a:gd name="connsiteY403" fmla="*/ 9159 h 10000"/>
              <a:gd name="connsiteX404" fmla="*/ 6921 w 10001"/>
              <a:gd name="connsiteY404" fmla="*/ 9159 h 10000"/>
              <a:gd name="connsiteX405" fmla="*/ 6949 w 10001"/>
              <a:gd name="connsiteY405" fmla="*/ 8570 h 10000"/>
              <a:gd name="connsiteX406" fmla="*/ 6994 w 10001"/>
              <a:gd name="connsiteY406" fmla="*/ 8492 h 10000"/>
              <a:gd name="connsiteX407" fmla="*/ 7027 w 10001"/>
              <a:gd name="connsiteY407" fmla="*/ 8295 h 10000"/>
              <a:gd name="connsiteX408" fmla="*/ 7031 w 10001"/>
              <a:gd name="connsiteY408" fmla="*/ 8216 h 10000"/>
              <a:gd name="connsiteX409" fmla="*/ 7113 w 10001"/>
              <a:gd name="connsiteY409" fmla="*/ 8255 h 10000"/>
              <a:gd name="connsiteX410" fmla="*/ 7133 w 10001"/>
              <a:gd name="connsiteY410" fmla="*/ 8295 h 10000"/>
              <a:gd name="connsiteX411" fmla="*/ 7174 w 10001"/>
              <a:gd name="connsiteY411" fmla="*/ 8216 h 10000"/>
              <a:gd name="connsiteX412" fmla="*/ 7178 w 10001"/>
              <a:gd name="connsiteY412" fmla="*/ 8216 h 10000"/>
              <a:gd name="connsiteX413" fmla="*/ 7178 w 10001"/>
              <a:gd name="connsiteY413" fmla="*/ 8137 h 10000"/>
              <a:gd name="connsiteX414" fmla="*/ 7235 w 10001"/>
              <a:gd name="connsiteY414" fmla="*/ 8019 h 10000"/>
              <a:gd name="connsiteX415" fmla="*/ 7272 w 10001"/>
              <a:gd name="connsiteY415" fmla="*/ 8019 h 10000"/>
              <a:gd name="connsiteX416" fmla="*/ 7309 w 10001"/>
              <a:gd name="connsiteY416" fmla="*/ 8098 h 10000"/>
              <a:gd name="connsiteX417" fmla="*/ 7329 w 10001"/>
              <a:gd name="connsiteY417" fmla="*/ 8334 h 10000"/>
              <a:gd name="connsiteX418" fmla="*/ 7362 w 10001"/>
              <a:gd name="connsiteY418" fmla="*/ 8019 h 10000"/>
              <a:gd name="connsiteX419" fmla="*/ 7497 w 10001"/>
              <a:gd name="connsiteY419" fmla="*/ 7588 h 10000"/>
              <a:gd name="connsiteX420" fmla="*/ 7562 w 10001"/>
              <a:gd name="connsiteY420" fmla="*/ 7666 h 10000"/>
              <a:gd name="connsiteX421" fmla="*/ 7612 w 10001"/>
              <a:gd name="connsiteY421" fmla="*/ 7430 h 10000"/>
              <a:gd name="connsiteX422" fmla="*/ 7620 w 10001"/>
              <a:gd name="connsiteY422" fmla="*/ 7391 h 10000"/>
              <a:gd name="connsiteX423" fmla="*/ 7693 w 10001"/>
              <a:gd name="connsiteY423" fmla="*/ 7548 h 10000"/>
              <a:gd name="connsiteX424" fmla="*/ 7734 w 10001"/>
              <a:gd name="connsiteY424" fmla="*/ 7312 h 10000"/>
              <a:gd name="connsiteX425" fmla="*/ 7783 w 10001"/>
              <a:gd name="connsiteY425" fmla="*/ 7548 h 10000"/>
              <a:gd name="connsiteX426" fmla="*/ 7845 w 10001"/>
              <a:gd name="connsiteY426" fmla="*/ 7273 h 10000"/>
              <a:gd name="connsiteX427" fmla="*/ 7885 w 10001"/>
              <a:gd name="connsiteY427" fmla="*/ 6880 h 10000"/>
              <a:gd name="connsiteX428" fmla="*/ 7914 w 10001"/>
              <a:gd name="connsiteY428" fmla="*/ 6997 h 10000"/>
              <a:gd name="connsiteX429" fmla="*/ 7947 w 10001"/>
              <a:gd name="connsiteY429" fmla="*/ 6644 h 10000"/>
              <a:gd name="connsiteX430" fmla="*/ 8000 w 10001"/>
              <a:gd name="connsiteY430" fmla="*/ 6369 h 10000"/>
              <a:gd name="connsiteX431" fmla="*/ 8053 w 10001"/>
              <a:gd name="connsiteY431" fmla="*/ 6369 h 10000"/>
              <a:gd name="connsiteX432" fmla="*/ 8098 w 10001"/>
              <a:gd name="connsiteY432" fmla="*/ 6094 h 10000"/>
              <a:gd name="connsiteX433" fmla="*/ 8183 w 10001"/>
              <a:gd name="connsiteY433" fmla="*/ 5426 h 10000"/>
              <a:gd name="connsiteX434" fmla="*/ 8211 w 10001"/>
              <a:gd name="connsiteY434" fmla="*/ 5583 h 10000"/>
              <a:gd name="connsiteX435" fmla="*/ 8244 w 10001"/>
              <a:gd name="connsiteY435" fmla="*/ 5230 h 10000"/>
              <a:gd name="connsiteX436" fmla="*/ 8285 w 10001"/>
              <a:gd name="connsiteY436" fmla="*/ 5230 h 10000"/>
              <a:gd name="connsiteX437" fmla="*/ 8391 w 10001"/>
              <a:gd name="connsiteY437" fmla="*/ 4954 h 10000"/>
              <a:gd name="connsiteX438" fmla="*/ 8453 w 10001"/>
              <a:gd name="connsiteY438" fmla="*/ 4678 h 10000"/>
              <a:gd name="connsiteX439" fmla="*/ 8469 w 10001"/>
              <a:gd name="connsiteY439" fmla="*/ 4836 h 10000"/>
              <a:gd name="connsiteX440" fmla="*/ 8485 w 10001"/>
              <a:gd name="connsiteY440" fmla="*/ 4796 h 10000"/>
              <a:gd name="connsiteX441" fmla="*/ 8510 w 10001"/>
              <a:gd name="connsiteY441" fmla="*/ 4836 h 10000"/>
              <a:gd name="connsiteX442" fmla="*/ 8534 w 10001"/>
              <a:gd name="connsiteY442" fmla="*/ 4521 h 10000"/>
              <a:gd name="connsiteX443" fmla="*/ 8592 w 10001"/>
              <a:gd name="connsiteY443" fmla="*/ 4521 h 10000"/>
              <a:gd name="connsiteX444" fmla="*/ 8592 w 10001"/>
              <a:gd name="connsiteY444" fmla="*/ 4364 h 10000"/>
              <a:gd name="connsiteX445" fmla="*/ 8641 w 10001"/>
              <a:gd name="connsiteY445" fmla="*/ 4285 h 10000"/>
              <a:gd name="connsiteX446" fmla="*/ 8653 w 10001"/>
              <a:gd name="connsiteY446" fmla="*/ 4207 h 10000"/>
              <a:gd name="connsiteX447" fmla="*/ 8718 w 10001"/>
              <a:gd name="connsiteY447" fmla="*/ 4285 h 10000"/>
              <a:gd name="connsiteX448" fmla="*/ 8731 w 10001"/>
              <a:gd name="connsiteY448" fmla="*/ 4246 h 10000"/>
              <a:gd name="connsiteX449" fmla="*/ 8759 w 10001"/>
              <a:gd name="connsiteY449" fmla="*/ 4285 h 10000"/>
              <a:gd name="connsiteX450" fmla="*/ 8784 w 10001"/>
              <a:gd name="connsiteY450" fmla="*/ 4364 h 10000"/>
              <a:gd name="connsiteX451" fmla="*/ 8800 w 10001"/>
              <a:gd name="connsiteY451" fmla="*/ 4285 h 10000"/>
              <a:gd name="connsiteX452" fmla="*/ 8821 w 10001"/>
              <a:gd name="connsiteY452" fmla="*/ 4364 h 10000"/>
              <a:gd name="connsiteX453" fmla="*/ 8890 w 10001"/>
              <a:gd name="connsiteY453" fmla="*/ 4325 h 10000"/>
              <a:gd name="connsiteX454" fmla="*/ 8886 w 10001"/>
              <a:gd name="connsiteY454" fmla="*/ 4246 h 10000"/>
              <a:gd name="connsiteX455" fmla="*/ 8915 w 10001"/>
              <a:gd name="connsiteY455" fmla="*/ 4089 h 10000"/>
              <a:gd name="connsiteX456" fmla="*/ 8947 w 10001"/>
              <a:gd name="connsiteY456" fmla="*/ 4089 h 10000"/>
              <a:gd name="connsiteX457" fmla="*/ 8951 w 10001"/>
              <a:gd name="connsiteY457" fmla="*/ 4010 h 10000"/>
              <a:gd name="connsiteX458" fmla="*/ 8980 w 10001"/>
              <a:gd name="connsiteY458" fmla="*/ 3932 h 10000"/>
              <a:gd name="connsiteX459" fmla="*/ 9001 w 10001"/>
              <a:gd name="connsiteY459" fmla="*/ 4128 h 10000"/>
              <a:gd name="connsiteX460" fmla="*/ 9025 w 10001"/>
              <a:gd name="connsiteY460" fmla="*/ 4246 h 10000"/>
              <a:gd name="connsiteX461" fmla="*/ 9082 w 10001"/>
              <a:gd name="connsiteY461" fmla="*/ 4207 h 10000"/>
              <a:gd name="connsiteX462" fmla="*/ 9119 w 10001"/>
              <a:gd name="connsiteY462" fmla="*/ 4325 h 10000"/>
              <a:gd name="connsiteX463" fmla="*/ 9131 w 10001"/>
              <a:gd name="connsiteY463" fmla="*/ 4246 h 10000"/>
              <a:gd name="connsiteX464" fmla="*/ 9180 w 10001"/>
              <a:gd name="connsiteY464" fmla="*/ 4521 h 10000"/>
              <a:gd name="connsiteX465" fmla="*/ 9225 w 10001"/>
              <a:gd name="connsiteY465" fmla="*/ 4364 h 10000"/>
              <a:gd name="connsiteX466" fmla="*/ 9229 w 10001"/>
              <a:gd name="connsiteY466" fmla="*/ 4246 h 10000"/>
              <a:gd name="connsiteX467" fmla="*/ 9270 w 10001"/>
              <a:gd name="connsiteY467" fmla="*/ 3892 h 10000"/>
              <a:gd name="connsiteX468" fmla="*/ 9315 w 10001"/>
              <a:gd name="connsiteY468" fmla="*/ 4050 h 10000"/>
              <a:gd name="connsiteX469" fmla="*/ 9348 w 10001"/>
              <a:gd name="connsiteY469" fmla="*/ 3971 h 10000"/>
              <a:gd name="connsiteX470" fmla="*/ 9373 w 10001"/>
              <a:gd name="connsiteY470" fmla="*/ 4089 h 10000"/>
              <a:gd name="connsiteX471" fmla="*/ 9417 w 10001"/>
              <a:gd name="connsiteY471" fmla="*/ 4167 h 10000"/>
              <a:gd name="connsiteX472" fmla="*/ 9494 w 10001"/>
              <a:gd name="connsiteY472" fmla="*/ 4167 h 10000"/>
              <a:gd name="connsiteX473" fmla="*/ 9502 w 10001"/>
              <a:gd name="connsiteY473" fmla="*/ 3971 h 10000"/>
              <a:gd name="connsiteX474" fmla="*/ 9650 w 10001"/>
              <a:gd name="connsiteY474" fmla="*/ 4285 h 10000"/>
              <a:gd name="connsiteX475" fmla="*/ 9719 w 10001"/>
              <a:gd name="connsiteY475" fmla="*/ 4443 h 10000"/>
              <a:gd name="connsiteX476" fmla="*/ 9731 w 10001"/>
              <a:gd name="connsiteY476" fmla="*/ 4521 h 10000"/>
              <a:gd name="connsiteX477" fmla="*/ 9748 w 10001"/>
              <a:gd name="connsiteY477" fmla="*/ 4718 h 10000"/>
              <a:gd name="connsiteX478" fmla="*/ 9805 w 10001"/>
              <a:gd name="connsiteY478" fmla="*/ 5111 h 10000"/>
              <a:gd name="connsiteX479" fmla="*/ 9842 w 10001"/>
              <a:gd name="connsiteY479" fmla="*/ 5111 h 10000"/>
              <a:gd name="connsiteX480" fmla="*/ 9866 w 10001"/>
              <a:gd name="connsiteY480" fmla="*/ 5230 h 10000"/>
              <a:gd name="connsiteX481" fmla="*/ 9903 w 10001"/>
              <a:gd name="connsiteY481" fmla="*/ 5504 h 10000"/>
              <a:gd name="connsiteX482" fmla="*/ 9940 w 10001"/>
              <a:gd name="connsiteY482" fmla="*/ 5701 h 10000"/>
              <a:gd name="connsiteX483" fmla="*/ 9944 w 10001"/>
              <a:gd name="connsiteY483" fmla="*/ 5740 h 10000"/>
              <a:gd name="connsiteX484" fmla="*/ 9999 w 10001"/>
              <a:gd name="connsiteY484" fmla="*/ 5897 h 10000"/>
              <a:gd name="connsiteX485" fmla="*/ 9995 w 10001"/>
              <a:gd name="connsiteY485" fmla="*/ 2303 h 10000"/>
              <a:gd name="connsiteX486" fmla="*/ 9964 w 10001"/>
              <a:gd name="connsiteY486" fmla="*/ 1731 h 10000"/>
              <a:gd name="connsiteX0" fmla="*/ 9968 w 10005"/>
              <a:gd name="connsiteY0" fmla="*/ 1731 h 10000"/>
              <a:gd name="connsiteX1" fmla="*/ 9932 w 10005"/>
              <a:gd name="connsiteY1" fmla="*/ 1535 h 10000"/>
              <a:gd name="connsiteX2" fmla="*/ 9903 w 10005"/>
              <a:gd name="connsiteY2" fmla="*/ 1535 h 10000"/>
              <a:gd name="connsiteX3" fmla="*/ 9883 w 10005"/>
              <a:gd name="connsiteY3" fmla="*/ 1377 h 10000"/>
              <a:gd name="connsiteX4" fmla="*/ 9858 w 10005"/>
              <a:gd name="connsiteY4" fmla="*/ 1299 h 10000"/>
              <a:gd name="connsiteX5" fmla="*/ 9850 w 10005"/>
              <a:gd name="connsiteY5" fmla="*/ 1102 h 10000"/>
              <a:gd name="connsiteX6" fmla="*/ 9825 w 10005"/>
              <a:gd name="connsiteY6" fmla="*/ 827 h 10000"/>
              <a:gd name="connsiteX7" fmla="*/ 9813 w 10005"/>
              <a:gd name="connsiteY7" fmla="*/ 1417 h 10000"/>
              <a:gd name="connsiteX8" fmla="*/ 9788 w 10005"/>
              <a:gd name="connsiteY8" fmla="*/ 1377 h 10000"/>
              <a:gd name="connsiteX9" fmla="*/ 9760 w 10005"/>
              <a:gd name="connsiteY9" fmla="*/ 1259 h 10000"/>
              <a:gd name="connsiteX10" fmla="*/ 9739 w 10005"/>
              <a:gd name="connsiteY10" fmla="*/ 1259 h 10000"/>
              <a:gd name="connsiteX11" fmla="*/ 9678 w 10005"/>
              <a:gd name="connsiteY11" fmla="*/ 1220 h 10000"/>
              <a:gd name="connsiteX12" fmla="*/ 9662 w 10005"/>
              <a:gd name="connsiteY12" fmla="*/ 1259 h 10000"/>
              <a:gd name="connsiteX13" fmla="*/ 9645 w 10005"/>
              <a:gd name="connsiteY13" fmla="*/ 1338 h 10000"/>
              <a:gd name="connsiteX14" fmla="*/ 9633 w 10005"/>
              <a:gd name="connsiteY14" fmla="*/ 1338 h 10000"/>
              <a:gd name="connsiteX15" fmla="*/ 9613 w 10005"/>
              <a:gd name="connsiteY15" fmla="*/ 1417 h 10000"/>
              <a:gd name="connsiteX16" fmla="*/ 9596 w 10005"/>
              <a:gd name="connsiteY16" fmla="*/ 1377 h 10000"/>
              <a:gd name="connsiteX17" fmla="*/ 9555 w 10005"/>
              <a:gd name="connsiteY17" fmla="*/ 1535 h 10000"/>
              <a:gd name="connsiteX18" fmla="*/ 9482 w 10005"/>
              <a:gd name="connsiteY18" fmla="*/ 1535 h 10000"/>
              <a:gd name="connsiteX19" fmla="*/ 9445 w 10005"/>
              <a:gd name="connsiteY19" fmla="*/ 1692 h 10000"/>
              <a:gd name="connsiteX20" fmla="*/ 9445 w 10005"/>
              <a:gd name="connsiteY20" fmla="*/ 1810 h 10000"/>
              <a:gd name="connsiteX21" fmla="*/ 9433 w 10005"/>
              <a:gd name="connsiteY21" fmla="*/ 1888 h 10000"/>
              <a:gd name="connsiteX22" fmla="*/ 9384 w 10005"/>
              <a:gd name="connsiteY22" fmla="*/ 1102 h 10000"/>
              <a:gd name="connsiteX23" fmla="*/ 9377 w 10005"/>
              <a:gd name="connsiteY23" fmla="*/ 1142 h 10000"/>
              <a:gd name="connsiteX24" fmla="*/ 9364 w 10005"/>
              <a:gd name="connsiteY24" fmla="*/ 1024 h 10000"/>
              <a:gd name="connsiteX25" fmla="*/ 9344 w 10005"/>
              <a:gd name="connsiteY25" fmla="*/ 1102 h 10000"/>
              <a:gd name="connsiteX26" fmla="*/ 9299 w 10005"/>
              <a:gd name="connsiteY26" fmla="*/ 1259 h 10000"/>
              <a:gd name="connsiteX27" fmla="*/ 9295 w 10005"/>
              <a:gd name="connsiteY27" fmla="*/ 1377 h 10000"/>
              <a:gd name="connsiteX28" fmla="*/ 9278 w 10005"/>
              <a:gd name="connsiteY28" fmla="*/ 1338 h 10000"/>
              <a:gd name="connsiteX29" fmla="*/ 9242 w 10005"/>
              <a:gd name="connsiteY29" fmla="*/ 1259 h 10000"/>
              <a:gd name="connsiteX30" fmla="*/ 9209 w 10005"/>
              <a:gd name="connsiteY30" fmla="*/ 1024 h 10000"/>
              <a:gd name="connsiteX31" fmla="*/ 9144 w 10005"/>
              <a:gd name="connsiteY31" fmla="*/ 1102 h 10000"/>
              <a:gd name="connsiteX32" fmla="*/ 9131 w 10005"/>
              <a:gd name="connsiteY32" fmla="*/ 1338 h 10000"/>
              <a:gd name="connsiteX33" fmla="*/ 9119 w 10005"/>
              <a:gd name="connsiteY33" fmla="*/ 1455 h 10000"/>
              <a:gd name="connsiteX34" fmla="*/ 9058 w 10005"/>
              <a:gd name="connsiteY34" fmla="*/ 1535 h 10000"/>
              <a:gd name="connsiteX35" fmla="*/ 9054 w 10005"/>
              <a:gd name="connsiteY35" fmla="*/ 1417 h 10000"/>
              <a:gd name="connsiteX36" fmla="*/ 9025 w 10005"/>
              <a:gd name="connsiteY36" fmla="*/ 1535 h 10000"/>
              <a:gd name="connsiteX37" fmla="*/ 9021 w 10005"/>
              <a:gd name="connsiteY37" fmla="*/ 1652 h 10000"/>
              <a:gd name="connsiteX38" fmla="*/ 8996 w 10005"/>
              <a:gd name="connsiteY38" fmla="*/ 1810 h 10000"/>
              <a:gd name="connsiteX39" fmla="*/ 8988 w 10005"/>
              <a:gd name="connsiteY39" fmla="*/ 2006 h 10000"/>
              <a:gd name="connsiteX40" fmla="*/ 8968 w 10005"/>
              <a:gd name="connsiteY40" fmla="*/ 2084 h 10000"/>
              <a:gd name="connsiteX41" fmla="*/ 8968 w 10005"/>
              <a:gd name="connsiteY41" fmla="*/ 2163 h 10000"/>
              <a:gd name="connsiteX42" fmla="*/ 8955 w 10005"/>
              <a:gd name="connsiteY42" fmla="*/ 2203 h 10000"/>
              <a:gd name="connsiteX43" fmla="*/ 8935 w 10005"/>
              <a:gd name="connsiteY43" fmla="*/ 2439 h 10000"/>
              <a:gd name="connsiteX44" fmla="*/ 8935 w 10005"/>
              <a:gd name="connsiteY44" fmla="*/ 2281 h 10000"/>
              <a:gd name="connsiteX45" fmla="*/ 8919 w 10005"/>
              <a:gd name="connsiteY45" fmla="*/ 2242 h 10000"/>
              <a:gd name="connsiteX46" fmla="*/ 8902 w 10005"/>
              <a:gd name="connsiteY46" fmla="*/ 2321 h 10000"/>
              <a:gd name="connsiteX47" fmla="*/ 8878 w 10005"/>
              <a:gd name="connsiteY47" fmla="*/ 2399 h 10000"/>
              <a:gd name="connsiteX48" fmla="*/ 8853 w 10005"/>
              <a:gd name="connsiteY48" fmla="*/ 2439 h 10000"/>
              <a:gd name="connsiteX49" fmla="*/ 8792 w 10005"/>
              <a:gd name="connsiteY49" fmla="*/ 2281 h 10000"/>
              <a:gd name="connsiteX50" fmla="*/ 8776 w 10005"/>
              <a:gd name="connsiteY50" fmla="*/ 2477 h 10000"/>
              <a:gd name="connsiteX51" fmla="*/ 8722 w 10005"/>
              <a:gd name="connsiteY51" fmla="*/ 2359 h 10000"/>
              <a:gd name="connsiteX52" fmla="*/ 8702 w 10005"/>
              <a:gd name="connsiteY52" fmla="*/ 2242 h 10000"/>
              <a:gd name="connsiteX53" fmla="*/ 8694 w 10005"/>
              <a:gd name="connsiteY53" fmla="*/ 2477 h 10000"/>
              <a:gd name="connsiteX54" fmla="*/ 8686 w 10005"/>
              <a:gd name="connsiteY54" fmla="*/ 2595 h 10000"/>
              <a:gd name="connsiteX55" fmla="*/ 8653 w 10005"/>
              <a:gd name="connsiteY55" fmla="*/ 2517 h 10000"/>
              <a:gd name="connsiteX56" fmla="*/ 8592 w 10005"/>
              <a:gd name="connsiteY56" fmla="*/ 2595 h 10000"/>
              <a:gd name="connsiteX57" fmla="*/ 8592 w 10005"/>
              <a:gd name="connsiteY57" fmla="*/ 2439 h 10000"/>
              <a:gd name="connsiteX58" fmla="*/ 8579 w 10005"/>
              <a:gd name="connsiteY58" fmla="*/ 2595 h 10000"/>
              <a:gd name="connsiteX59" fmla="*/ 8563 w 10005"/>
              <a:gd name="connsiteY59" fmla="*/ 2635 h 10000"/>
              <a:gd name="connsiteX60" fmla="*/ 8555 w 10005"/>
              <a:gd name="connsiteY60" fmla="*/ 2988 h 10000"/>
              <a:gd name="connsiteX61" fmla="*/ 8481 w 10005"/>
              <a:gd name="connsiteY61" fmla="*/ 2517 h 10000"/>
              <a:gd name="connsiteX62" fmla="*/ 8473 w 10005"/>
              <a:gd name="connsiteY62" fmla="*/ 2714 h 10000"/>
              <a:gd name="connsiteX63" fmla="*/ 8383 w 10005"/>
              <a:gd name="connsiteY63" fmla="*/ 2714 h 10000"/>
              <a:gd name="connsiteX64" fmla="*/ 8232 w 10005"/>
              <a:gd name="connsiteY64" fmla="*/ 3185 h 10000"/>
              <a:gd name="connsiteX65" fmla="*/ 8162 w 10005"/>
              <a:gd name="connsiteY65" fmla="*/ 2950 h 10000"/>
              <a:gd name="connsiteX66" fmla="*/ 8077 w 10005"/>
              <a:gd name="connsiteY66" fmla="*/ 3578 h 10000"/>
              <a:gd name="connsiteX67" fmla="*/ 7951 w 10005"/>
              <a:gd name="connsiteY67" fmla="*/ 4246 h 10000"/>
              <a:gd name="connsiteX68" fmla="*/ 7861 w 10005"/>
              <a:gd name="connsiteY68" fmla="*/ 4089 h 10000"/>
              <a:gd name="connsiteX69" fmla="*/ 7726 w 10005"/>
              <a:gd name="connsiteY69" fmla="*/ 4874 h 10000"/>
              <a:gd name="connsiteX70" fmla="*/ 7685 w 10005"/>
              <a:gd name="connsiteY70" fmla="*/ 4481 h 10000"/>
              <a:gd name="connsiteX71" fmla="*/ 7575 w 10005"/>
              <a:gd name="connsiteY71" fmla="*/ 4954 h 10000"/>
              <a:gd name="connsiteX72" fmla="*/ 7505 w 10005"/>
              <a:gd name="connsiteY72" fmla="*/ 4561 h 10000"/>
              <a:gd name="connsiteX73" fmla="*/ 7489 w 10005"/>
              <a:gd name="connsiteY73" fmla="*/ 5073 h 10000"/>
              <a:gd name="connsiteX74" fmla="*/ 7423 w 10005"/>
              <a:gd name="connsiteY74" fmla="*/ 5073 h 10000"/>
              <a:gd name="connsiteX75" fmla="*/ 7378 w 10005"/>
              <a:gd name="connsiteY75" fmla="*/ 5386 h 10000"/>
              <a:gd name="connsiteX76" fmla="*/ 7329 w 10005"/>
              <a:gd name="connsiteY76" fmla="*/ 5308 h 10000"/>
              <a:gd name="connsiteX77" fmla="*/ 7260 w 10005"/>
              <a:gd name="connsiteY77" fmla="*/ 5466 h 10000"/>
              <a:gd name="connsiteX78" fmla="*/ 7235 w 10005"/>
              <a:gd name="connsiteY78" fmla="*/ 5308 h 10000"/>
              <a:gd name="connsiteX79" fmla="*/ 7186 w 10005"/>
              <a:gd name="connsiteY79" fmla="*/ 5308 h 10000"/>
              <a:gd name="connsiteX80" fmla="*/ 7092 w 10005"/>
              <a:gd name="connsiteY80" fmla="*/ 5386 h 10000"/>
              <a:gd name="connsiteX81" fmla="*/ 7043 w 10005"/>
              <a:gd name="connsiteY81" fmla="*/ 6015 h 10000"/>
              <a:gd name="connsiteX82" fmla="*/ 6998 w 10005"/>
              <a:gd name="connsiteY82" fmla="*/ 5859 h 10000"/>
              <a:gd name="connsiteX83" fmla="*/ 6908 w 10005"/>
              <a:gd name="connsiteY83" fmla="*/ 5859 h 10000"/>
              <a:gd name="connsiteX84" fmla="*/ 6864 w 10005"/>
              <a:gd name="connsiteY84" fmla="*/ 5466 h 10000"/>
              <a:gd name="connsiteX85" fmla="*/ 6823 w 10005"/>
              <a:gd name="connsiteY85" fmla="*/ 6015 h 10000"/>
              <a:gd name="connsiteX86" fmla="*/ 6758 w 10005"/>
              <a:gd name="connsiteY86" fmla="*/ 5701 h 10000"/>
              <a:gd name="connsiteX87" fmla="*/ 6758 w 10005"/>
              <a:gd name="connsiteY87" fmla="*/ 5466 h 10000"/>
              <a:gd name="connsiteX88" fmla="*/ 6664 w 10005"/>
              <a:gd name="connsiteY88" fmla="*/ 5622 h 10000"/>
              <a:gd name="connsiteX89" fmla="*/ 6504 w 10005"/>
              <a:gd name="connsiteY89" fmla="*/ 5937 h 10000"/>
              <a:gd name="connsiteX90" fmla="*/ 6468 w 10005"/>
              <a:gd name="connsiteY90" fmla="*/ 6369 h 10000"/>
              <a:gd name="connsiteX91" fmla="*/ 6361 w 10005"/>
              <a:gd name="connsiteY91" fmla="*/ 6015 h 10000"/>
              <a:gd name="connsiteX92" fmla="*/ 6349 w 10005"/>
              <a:gd name="connsiteY92" fmla="*/ 6369 h 10000"/>
              <a:gd name="connsiteX93" fmla="*/ 6214 w 10005"/>
              <a:gd name="connsiteY93" fmla="*/ 6448 h 10000"/>
              <a:gd name="connsiteX94" fmla="*/ 6141 w 10005"/>
              <a:gd name="connsiteY94" fmla="*/ 6919 h 10000"/>
              <a:gd name="connsiteX95" fmla="*/ 6079 w 10005"/>
              <a:gd name="connsiteY95" fmla="*/ 6605 h 10000"/>
              <a:gd name="connsiteX96" fmla="*/ 6047 w 10005"/>
              <a:gd name="connsiteY96" fmla="*/ 6919 h 10000"/>
              <a:gd name="connsiteX97" fmla="*/ 6047 w 10005"/>
              <a:gd name="connsiteY97" fmla="*/ 6919 h 10000"/>
              <a:gd name="connsiteX98" fmla="*/ 6010 w 10005"/>
              <a:gd name="connsiteY98" fmla="*/ 6919 h 10000"/>
              <a:gd name="connsiteX99" fmla="*/ 5989 w 10005"/>
              <a:gd name="connsiteY99" fmla="*/ 6801 h 10000"/>
              <a:gd name="connsiteX100" fmla="*/ 5969 w 10005"/>
              <a:gd name="connsiteY100" fmla="*/ 7155 h 10000"/>
              <a:gd name="connsiteX101" fmla="*/ 5957 w 10005"/>
              <a:gd name="connsiteY101" fmla="*/ 7273 h 10000"/>
              <a:gd name="connsiteX102" fmla="*/ 5932 w 10005"/>
              <a:gd name="connsiteY102" fmla="*/ 7273 h 10000"/>
              <a:gd name="connsiteX103" fmla="*/ 5932 w 10005"/>
              <a:gd name="connsiteY103" fmla="*/ 7352 h 10000"/>
              <a:gd name="connsiteX104" fmla="*/ 5904 w 10005"/>
              <a:gd name="connsiteY104" fmla="*/ 7155 h 10000"/>
              <a:gd name="connsiteX105" fmla="*/ 5854 w 10005"/>
              <a:gd name="connsiteY105" fmla="*/ 7273 h 10000"/>
              <a:gd name="connsiteX106" fmla="*/ 5822 w 10005"/>
              <a:gd name="connsiteY106" fmla="*/ 7155 h 10000"/>
              <a:gd name="connsiteX107" fmla="*/ 5781 w 10005"/>
              <a:gd name="connsiteY107" fmla="*/ 7077 h 10000"/>
              <a:gd name="connsiteX108" fmla="*/ 5720 w 10005"/>
              <a:gd name="connsiteY108" fmla="*/ 7155 h 10000"/>
              <a:gd name="connsiteX109" fmla="*/ 5687 w 10005"/>
              <a:gd name="connsiteY109" fmla="*/ 7077 h 10000"/>
              <a:gd name="connsiteX110" fmla="*/ 5654 w 10005"/>
              <a:gd name="connsiteY110" fmla="*/ 7077 h 10000"/>
              <a:gd name="connsiteX111" fmla="*/ 5627 w 10005"/>
              <a:gd name="connsiteY111" fmla="*/ 6997 h 10000"/>
              <a:gd name="connsiteX112" fmla="*/ 5622 w 10005"/>
              <a:gd name="connsiteY112" fmla="*/ 6997 h 10000"/>
              <a:gd name="connsiteX113" fmla="*/ 5565 w 10005"/>
              <a:gd name="connsiteY113" fmla="*/ 7077 h 10000"/>
              <a:gd name="connsiteX114" fmla="*/ 5532 w 10005"/>
              <a:gd name="connsiteY114" fmla="*/ 7116 h 10000"/>
              <a:gd name="connsiteX115" fmla="*/ 5512 w 10005"/>
              <a:gd name="connsiteY115" fmla="*/ 7155 h 10000"/>
              <a:gd name="connsiteX116" fmla="*/ 5467 w 10005"/>
              <a:gd name="connsiteY116" fmla="*/ 7391 h 10000"/>
              <a:gd name="connsiteX117" fmla="*/ 5434 w 10005"/>
              <a:gd name="connsiteY117" fmla="*/ 6094 h 10000"/>
              <a:gd name="connsiteX118" fmla="*/ 5393 w 10005"/>
              <a:gd name="connsiteY118" fmla="*/ 6762 h 10000"/>
              <a:gd name="connsiteX119" fmla="*/ 5377 w 10005"/>
              <a:gd name="connsiteY119" fmla="*/ 7273 h 10000"/>
              <a:gd name="connsiteX120" fmla="*/ 5344 w 10005"/>
              <a:gd name="connsiteY120" fmla="*/ 7430 h 10000"/>
              <a:gd name="connsiteX121" fmla="*/ 5336 w 10005"/>
              <a:gd name="connsiteY121" fmla="*/ 7508 h 10000"/>
              <a:gd name="connsiteX122" fmla="*/ 5332 w 10005"/>
              <a:gd name="connsiteY122" fmla="*/ 7116 h 10000"/>
              <a:gd name="connsiteX123" fmla="*/ 5087 w 10005"/>
              <a:gd name="connsiteY123" fmla="*/ 7391 h 10000"/>
              <a:gd name="connsiteX124" fmla="*/ 5038 w 10005"/>
              <a:gd name="connsiteY124" fmla="*/ 6487 h 10000"/>
              <a:gd name="connsiteX125" fmla="*/ 4751 w 10005"/>
              <a:gd name="connsiteY125" fmla="*/ 6684 h 10000"/>
              <a:gd name="connsiteX126" fmla="*/ 4632 w 10005"/>
              <a:gd name="connsiteY126" fmla="*/ 5662 h 10000"/>
              <a:gd name="connsiteX127" fmla="*/ 4530 w 10005"/>
              <a:gd name="connsiteY127" fmla="*/ 5859 h 10000"/>
              <a:gd name="connsiteX128" fmla="*/ 4391 w 10005"/>
              <a:gd name="connsiteY128" fmla="*/ 5151 h 10000"/>
              <a:gd name="connsiteX129" fmla="*/ 4359 w 10005"/>
              <a:gd name="connsiteY129" fmla="*/ 5583 h 10000"/>
              <a:gd name="connsiteX130" fmla="*/ 4265 w 10005"/>
              <a:gd name="connsiteY130" fmla="*/ 5386 h 10000"/>
              <a:gd name="connsiteX131" fmla="*/ 4200 w 10005"/>
              <a:gd name="connsiteY131" fmla="*/ 5662 h 10000"/>
              <a:gd name="connsiteX132" fmla="*/ 4020 w 10005"/>
              <a:gd name="connsiteY132" fmla="*/ 5583 h 10000"/>
              <a:gd name="connsiteX133" fmla="*/ 3905 w 10005"/>
              <a:gd name="connsiteY133" fmla="*/ 5662 h 10000"/>
              <a:gd name="connsiteX134" fmla="*/ 3897 w 10005"/>
              <a:gd name="connsiteY134" fmla="*/ 5544 h 10000"/>
              <a:gd name="connsiteX135" fmla="*/ 3840 w 10005"/>
              <a:gd name="connsiteY135" fmla="*/ 5701 h 10000"/>
              <a:gd name="connsiteX136" fmla="*/ 3713 w 10005"/>
              <a:gd name="connsiteY136" fmla="*/ 5151 h 10000"/>
              <a:gd name="connsiteX137" fmla="*/ 3586 w 10005"/>
              <a:gd name="connsiteY137" fmla="*/ 5583 h 10000"/>
              <a:gd name="connsiteX138" fmla="*/ 3419 w 10005"/>
              <a:gd name="connsiteY138" fmla="*/ 5583 h 10000"/>
              <a:gd name="connsiteX139" fmla="*/ 3218 w 10005"/>
              <a:gd name="connsiteY139" fmla="*/ 5583 h 10000"/>
              <a:gd name="connsiteX140" fmla="*/ 3113 w 10005"/>
              <a:gd name="connsiteY140" fmla="*/ 5662 h 10000"/>
              <a:gd name="connsiteX141" fmla="*/ 3007 w 10005"/>
              <a:gd name="connsiteY141" fmla="*/ 5859 h 10000"/>
              <a:gd name="connsiteX142" fmla="*/ 2839 w 10005"/>
              <a:gd name="connsiteY142" fmla="*/ 5583 h 10000"/>
              <a:gd name="connsiteX143" fmla="*/ 2680 w 10005"/>
              <a:gd name="connsiteY143" fmla="*/ 4954 h 10000"/>
              <a:gd name="connsiteX144" fmla="*/ 2647 w 10005"/>
              <a:gd name="connsiteY144" fmla="*/ 5386 h 10000"/>
              <a:gd name="connsiteX145" fmla="*/ 2455 w 10005"/>
              <a:gd name="connsiteY145" fmla="*/ 5151 h 10000"/>
              <a:gd name="connsiteX146" fmla="*/ 2426 w 10005"/>
              <a:gd name="connsiteY146" fmla="*/ 5073 h 10000"/>
              <a:gd name="connsiteX147" fmla="*/ 2357 w 10005"/>
              <a:gd name="connsiteY147" fmla="*/ 4600 h 10000"/>
              <a:gd name="connsiteX148" fmla="*/ 2300 w 10005"/>
              <a:gd name="connsiteY148" fmla="*/ 5386 h 10000"/>
              <a:gd name="connsiteX149" fmla="*/ 2193 w 10005"/>
              <a:gd name="connsiteY149" fmla="*/ 5269 h 10000"/>
              <a:gd name="connsiteX150" fmla="*/ 2067 w 10005"/>
              <a:gd name="connsiteY150" fmla="*/ 4639 h 10000"/>
              <a:gd name="connsiteX151" fmla="*/ 2022 w 10005"/>
              <a:gd name="connsiteY151" fmla="*/ 5190 h 10000"/>
              <a:gd name="connsiteX152" fmla="*/ 1964 w 10005"/>
              <a:gd name="connsiteY152" fmla="*/ 5269 h 10000"/>
              <a:gd name="connsiteX153" fmla="*/ 1973 w 10005"/>
              <a:gd name="connsiteY153" fmla="*/ 5504 h 10000"/>
              <a:gd name="connsiteX154" fmla="*/ 1940 w 10005"/>
              <a:gd name="connsiteY154" fmla="*/ 5504 h 10000"/>
              <a:gd name="connsiteX155" fmla="*/ 1940 w 10005"/>
              <a:gd name="connsiteY155" fmla="*/ 5426 h 10000"/>
              <a:gd name="connsiteX156" fmla="*/ 1895 w 10005"/>
              <a:gd name="connsiteY156" fmla="*/ 4718 h 10000"/>
              <a:gd name="connsiteX157" fmla="*/ 1875 w 10005"/>
              <a:gd name="connsiteY157" fmla="*/ 5977 h 10000"/>
              <a:gd name="connsiteX158" fmla="*/ 1871 w 10005"/>
              <a:gd name="connsiteY158" fmla="*/ 5859 h 10000"/>
              <a:gd name="connsiteX159" fmla="*/ 1859 w 10005"/>
              <a:gd name="connsiteY159" fmla="*/ 5859 h 10000"/>
              <a:gd name="connsiteX160" fmla="*/ 1855 w 10005"/>
              <a:gd name="connsiteY160" fmla="*/ 5977 h 10000"/>
              <a:gd name="connsiteX161" fmla="*/ 1843 w 10005"/>
              <a:gd name="connsiteY161" fmla="*/ 5859 h 10000"/>
              <a:gd name="connsiteX162" fmla="*/ 1810 w 10005"/>
              <a:gd name="connsiteY162" fmla="*/ 5977 h 10000"/>
              <a:gd name="connsiteX163" fmla="*/ 1773 w 10005"/>
              <a:gd name="connsiteY163" fmla="*/ 5504 h 10000"/>
              <a:gd name="connsiteX164" fmla="*/ 1728 w 10005"/>
              <a:gd name="connsiteY164" fmla="*/ 5701 h 10000"/>
              <a:gd name="connsiteX165" fmla="*/ 1716 w 10005"/>
              <a:gd name="connsiteY165" fmla="*/ 5622 h 10000"/>
              <a:gd name="connsiteX166" fmla="*/ 1683 w 10005"/>
              <a:gd name="connsiteY166" fmla="*/ 5426 h 10000"/>
              <a:gd name="connsiteX167" fmla="*/ 1659 w 10005"/>
              <a:gd name="connsiteY167" fmla="*/ 5504 h 10000"/>
              <a:gd name="connsiteX168" fmla="*/ 1651 w 10005"/>
              <a:gd name="connsiteY168" fmla="*/ 5426 h 10000"/>
              <a:gd name="connsiteX169" fmla="*/ 1642 w 10005"/>
              <a:gd name="connsiteY169" fmla="*/ 5348 h 10000"/>
              <a:gd name="connsiteX170" fmla="*/ 1606 w 10005"/>
              <a:gd name="connsiteY170" fmla="*/ 5348 h 10000"/>
              <a:gd name="connsiteX171" fmla="*/ 1565 w 10005"/>
              <a:gd name="connsiteY171" fmla="*/ 5190 h 10000"/>
              <a:gd name="connsiteX172" fmla="*/ 1561 w 10005"/>
              <a:gd name="connsiteY172" fmla="*/ 5073 h 10000"/>
              <a:gd name="connsiteX173" fmla="*/ 1552 w 10005"/>
              <a:gd name="connsiteY173" fmla="*/ 5073 h 10000"/>
              <a:gd name="connsiteX174" fmla="*/ 1499 w 10005"/>
              <a:gd name="connsiteY174" fmla="*/ 4718 h 10000"/>
              <a:gd name="connsiteX175" fmla="*/ 1471 w 10005"/>
              <a:gd name="connsiteY175" fmla="*/ 4561 h 10000"/>
              <a:gd name="connsiteX176" fmla="*/ 1454 w 10005"/>
              <a:gd name="connsiteY176" fmla="*/ 4207 h 10000"/>
              <a:gd name="connsiteX177" fmla="*/ 1430 w 10005"/>
              <a:gd name="connsiteY177" fmla="*/ 4285 h 10000"/>
              <a:gd name="connsiteX178" fmla="*/ 1413 w 10005"/>
              <a:gd name="connsiteY178" fmla="*/ 4403 h 10000"/>
              <a:gd name="connsiteX179" fmla="*/ 1377 w 10005"/>
              <a:gd name="connsiteY179" fmla="*/ 4403 h 10000"/>
              <a:gd name="connsiteX180" fmla="*/ 1348 w 10005"/>
              <a:gd name="connsiteY180" fmla="*/ 4481 h 10000"/>
              <a:gd name="connsiteX181" fmla="*/ 1348 w 10005"/>
              <a:gd name="connsiteY181" fmla="*/ 4521 h 10000"/>
              <a:gd name="connsiteX182" fmla="*/ 1336 w 10005"/>
              <a:gd name="connsiteY182" fmla="*/ 4481 h 10000"/>
              <a:gd name="connsiteX183" fmla="*/ 1324 w 10005"/>
              <a:gd name="connsiteY183" fmla="*/ 4128 h 10000"/>
              <a:gd name="connsiteX184" fmla="*/ 1319 w 10005"/>
              <a:gd name="connsiteY184" fmla="*/ 4128 h 10000"/>
              <a:gd name="connsiteX185" fmla="*/ 1279 w 10005"/>
              <a:gd name="connsiteY185" fmla="*/ 3696 h 10000"/>
              <a:gd name="connsiteX186" fmla="*/ 1270 w 10005"/>
              <a:gd name="connsiteY186" fmla="*/ 3696 h 10000"/>
              <a:gd name="connsiteX187" fmla="*/ 1262 w 10005"/>
              <a:gd name="connsiteY187" fmla="*/ 3499 h 10000"/>
              <a:gd name="connsiteX188" fmla="*/ 1262 w 10005"/>
              <a:gd name="connsiteY188" fmla="*/ 3343 h 10000"/>
              <a:gd name="connsiteX189" fmla="*/ 1246 w 10005"/>
              <a:gd name="connsiteY189" fmla="*/ 3185 h 10000"/>
              <a:gd name="connsiteX190" fmla="*/ 1242 w 10005"/>
              <a:gd name="connsiteY190" fmla="*/ 2988 h 10000"/>
              <a:gd name="connsiteX191" fmla="*/ 1229 w 10005"/>
              <a:gd name="connsiteY191" fmla="*/ 2832 h 10000"/>
              <a:gd name="connsiteX192" fmla="*/ 1217 w 10005"/>
              <a:gd name="connsiteY192" fmla="*/ 2714 h 10000"/>
              <a:gd name="connsiteX193" fmla="*/ 1164 w 10005"/>
              <a:gd name="connsiteY193" fmla="*/ 2988 h 10000"/>
              <a:gd name="connsiteX194" fmla="*/ 1095 w 10005"/>
              <a:gd name="connsiteY194" fmla="*/ 3067 h 10000"/>
              <a:gd name="connsiteX195" fmla="*/ 1086 w 10005"/>
              <a:gd name="connsiteY195" fmla="*/ 2988 h 10000"/>
              <a:gd name="connsiteX196" fmla="*/ 1050 w 10005"/>
              <a:gd name="connsiteY196" fmla="*/ 2910 h 10000"/>
              <a:gd name="connsiteX197" fmla="*/ 1046 w 10005"/>
              <a:gd name="connsiteY197" fmla="*/ 2832 h 10000"/>
              <a:gd name="connsiteX198" fmla="*/ 1033 w 10005"/>
              <a:gd name="connsiteY198" fmla="*/ 2832 h 10000"/>
              <a:gd name="connsiteX199" fmla="*/ 1033 w 10005"/>
              <a:gd name="connsiteY199" fmla="*/ 2714 h 10000"/>
              <a:gd name="connsiteX200" fmla="*/ 1029 w 10005"/>
              <a:gd name="connsiteY200" fmla="*/ 2714 h 10000"/>
              <a:gd name="connsiteX201" fmla="*/ 1029 w 10005"/>
              <a:gd name="connsiteY201" fmla="*/ 2635 h 10000"/>
              <a:gd name="connsiteX202" fmla="*/ 1017 w 10005"/>
              <a:gd name="connsiteY202" fmla="*/ 2635 h 10000"/>
              <a:gd name="connsiteX203" fmla="*/ 1017 w 10005"/>
              <a:gd name="connsiteY203" fmla="*/ 2556 h 10000"/>
              <a:gd name="connsiteX204" fmla="*/ 1013 w 10005"/>
              <a:gd name="connsiteY204" fmla="*/ 2556 h 10000"/>
              <a:gd name="connsiteX205" fmla="*/ 1013 w 10005"/>
              <a:gd name="connsiteY205" fmla="*/ 2477 h 10000"/>
              <a:gd name="connsiteX206" fmla="*/ 1001 w 10005"/>
              <a:gd name="connsiteY206" fmla="*/ 2477 h 10000"/>
              <a:gd name="connsiteX207" fmla="*/ 996 w 10005"/>
              <a:gd name="connsiteY207" fmla="*/ 2399 h 10000"/>
              <a:gd name="connsiteX208" fmla="*/ 972 w 10005"/>
              <a:gd name="connsiteY208" fmla="*/ 2281 h 10000"/>
              <a:gd name="connsiteX209" fmla="*/ 968 w 10005"/>
              <a:gd name="connsiteY209" fmla="*/ 2203 h 10000"/>
              <a:gd name="connsiteX210" fmla="*/ 935 w 10005"/>
              <a:gd name="connsiteY210" fmla="*/ 1928 h 10000"/>
              <a:gd name="connsiteX211" fmla="*/ 911 w 10005"/>
              <a:gd name="connsiteY211" fmla="*/ 1849 h 10000"/>
              <a:gd name="connsiteX212" fmla="*/ 907 w 10005"/>
              <a:gd name="connsiteY212" fmla="*/ 1770 h 10000"/>
              <a:gd name="connsiteX213" fmla="*/ 890 w 10005"/>
              <a:gd name="connsiteY213" fmla="*/ 1692 h 10000"/>
              <a:gd name="connsiteX214" fmla="*/ 878 w 10005"/>
              <a:gd name="connsiteY214" fmla="*/ 1613 h 10000"/>
              <a:gd name="connsiteX215" fmla="*/ 866 w 10005"/>
              <a:gd name="connsiteY215" fmla="*/ 1613 h 10000"/>
              <a:gd name="connsiteX216" fmla="*/ 862 w 10005"/>
              <a:gd name="connsiteY216" fmla="*/ 1495 h 10000"/>
              <a:gd name="connsiteX217" fmla="*/ 812 w 10005"/>
              <a:gd name="connsiteY217" fmla="*/ 1338 h 10000"/>
              <a:gd name="connsiteX218" fmla="*/ 804 w 10005"/>
              <a:gd name="connsiteY218" fmla="*/ 1259 h 10000"/>
              <a:gd name="connsiteX219" fmla="*/ 800 w 10005"/>
              <a:gd name="connsiteY219" fmla="*/ 1259 h 10000"/>
              <a:gd name="connsiteX220" fmla="*/ 780 w 10005"/>
              <a:gd name="connsiteY220" fmla="*/ 1063 h 10000"/>
              <a:gd name="connsiteX221" fmla="*/ 718 w 10005"/>
              <a:gd name="connsiteY221" fmla="*/ 984 h 10000"/>
              <a:gd name="connsiteX222" fmla="*/ 690 w 10005"/>
              <a:gd name="connsiteY222" fmla="*/ 827 h 10000"/>
              <a:gd name="connsiteX223" fmla="*/ 682 w 10005"/>
              <a:gd name="connsiteY223" fmla="*/ 709 h 10000"/>
              <a:gd name="connsiteX224" fmla="*/ 657 w 10005"/>
              <a:gd name="connsiteY224" fmla="*/ 709 h 10000"/>
              <a:gd name="connsiteX225" fmla="*/ 597 w 10005"/>
              <a:gd name="connsiteY225" fmla="*/ 631 h 10000"/>
              <a:gd name="connsiteX226" fmla="*/ 568 w 10005"/>
              <a:gd name="connsiteY226" fmla="*/ 355 h 10000"/>
              <a:gd name="connsiteX227" fmla="*/ 544 w 10005"/>
              <a:gd name="connsiteY227" fmla="*/ 41 h 10000"/>
              <a:gd name="connsiteX228" fmla="*/ 433 w 10005"/>
              <a:gd name="connsiteY228" fmla="*/ 120 h 10000"/>
              <a:gd name="connsiteX229" fmla="*/ 413 w 10005"/>
              <a:gd name="connsiteY229" fmla="*/ 355 h 10000"/>
              <a:gd name="connsiteX230" fmla="*/ 384 w 10005"/>
              <a:gd name="connsiteY230" fmla="*/ 355 h 10000"/>
              <a:gd name="connsiteX231" fmla="*/ 352 w 10005"/>
              <a:gd name="connsiteY231" fmla="*/ 552 h 10000"/>
              <a:gd name="connsiteX232" fmla="*/ 331 w 10005"/>
              <a:gd name="connsiteY232" fmla="*/ 473 h 10000"/>
              <a:gd name="connsiteX233" fmla="*/ 278 w 10005"/>
              <a:gd name="connsiteY233" fmla="*/ 473 h 10000"/>
              <a:gd name="connsiteX234" fmla="*/ 262 w 10005"/>
              <a:gd name="connsiteY234" fmla="*/ 473 h 10000"/>
              <a:gd name="connsiteX235" fmla="*/ 249 w 10005"/>
              <a:gd name="connsiteY235" fmla="*/ 355 h 10000"/>
              <a:gd name="connsiteX236" fmla="*/ 237 w 10005"/>
              <a:gd name="connsiteY236" fmla="*/ 473 h 10000"/>
              <a:gd name="connsiteX237" fmla="*/ 233 w 10005"/>
              <a:gd name="connsiteY237" fmla="*/ 277 h 10000"/>
              <a:gd name="connsiteX238" fmla="*/ 221 w 10005"/>
              <a:gd name="connsiteY238" fmla="*/ 277 h 10000"/>
              <a:gd name="connsiteX239" fmla="*/ 217 w 10005"/>
              <a:gd name="connsiteY239" fmla="*/ 198 h 10000"/>
              <a:gd name="connsiteX240" fmla="*/ 204 w 10005"/>
              <a:gd name="connsiteY240" fmla="*/ 198 h 10000"/>
              <a:gd name="connsiteX241" fmla="*/ 61 w 10005"/>
              <a:gd name="connsiteY241" fmla="*/ 198 h 10000"/>
              <a:gd name="connsiteX242" fmla="*/ 53 w 10005"/>
              <a:gd name="connsiteY242" fmla="*/ 198 h 10000"/>
              <a:gd name="connsiteX243" fmla="*/ 45 w 10005"/>
              <a:gd name="connsiteY243" fmla="*/ 277 h 10000"/>
              <a:gd name="connsiteX244" fmla="*/ 55 w 10005"/>
              <a:gd name="connsiteY244" fmla="*/ 277 h 10000"/>
              <a:gd name="connsiteX245" fmla="*/ 4 w 10005"/>
              <a:gd name="connsiteY245" fmla="*/ 709 h 10000"/>
              <a:gd name="connsiteX246" fmla="*/ 4 w 10005"/>
              <a:gd name="connsiteY246" fmla="*/ 5151 h 10000"/>
              <a:gd name="connsiteX247" fmla="*/ 123 w 10005"/>
              <a:gd name="connsiteY247" fmla="*/ 4992 h 10000"/>
              <a:gd name="connsiteX248" fmla="*/ 188 w 10005"/>
              <a:gd name="connsiteY248" fmla="*/ 4914 h 10000"/>
              <a:gd name="connsiteX249" fmla="*/ 294 w 10005"/>
              <a:gd name="connsiteY249" fmla="*/ 4718 h 10000"/>
              <a:gd name="connsiteX250" fmla="*/ 450 w 10005"/>
              <a:gd name="connsiteY250" fmla="*/ 5230 h 10000"/>
              <a:gd name="connsiteX251" fmla="*/ 527 w 10005"/>
              <a:gd name="connsiteY251" fmla="*/ 6290 h 10000"/>
              <a:gd name="connsiteX252" fmla="*/ 735 w 10005"/>
              <a:gd name="connsiteY252" fmla="*/ 6448 h 10000"/>
              <a:gd name="connsiteX253" fmla="*/ 812 w 10005"/>
              <a:gd name="connsiteY253" fmla="*/ 6762 h 10000"/>
              <a:gd name="connsiteX254" fmla="*/ 923 w 10005"/>
              <a:gd name="connsiteY254" fmla="*/ 7352 h 10000"/>
              <a:gd name="connsiteX255" fmla="*/ 1050 w 10005"/>
              <a:gd name="connsiteY255" fmla="*/ 6762 h 10000"/>
              <a:gd name="connsiteX256" fmla="*/ 1160 w 10005"/>
              <a:gd name="connsiteY256" fmla="*/ 7037 h 10000"/>
              <a:gd name="connsiteX257" fmla="*/ 1287 w 10005"/>
              <a:gd name="connsiteY257" fmla="*/ 7194 h 10000"/>
              <a:gd name="connsiteX258" fmla="*/ 1479 w 10005"/>
              <a:gd name="connsiteY258" fmla="*/ 6880 h 10000"/>
              <a:gd name="connsiteX259" fmla="*/ 1544 w 10005"/>
              <a:gd name="connsiteY259" fmla="*/ 7745 h 10000"/>
              <a:gd name="connsiteX260" fmla="*/ 1622 w 10005"/>
              <a:gd name="connsiteY260" fmla="*/ 8137 h 10000"/>
              <a:gd name="connsiteX261" fmla="*/ 1687 w 10005"/>
              <a:gd name="connsiteY261" fmla="*/ 7863 h 10000"/>
              <a:gd name="connsiteX262" fmla="*/ 1757 w 10005"/>
              <a:gd name="connsiteY262" fmla="*/ 8019 h 10000"/>
              <a:gd name="connsiteX263" fmla="*/ 1891 w 10005"/>
              <a:gd name="connsiteY263" fmla="*/ 7626 h 10000"/>
              <a:gd name="connsiteX264" fmla="*/ 2001 w 10005"/>
              <a:gd name="connsiteY264" fmla="*/ 6880 h 10000"/>
              <a:gd name="connsiteX265" fmla="*/ 2054 w 10005"/>
              <a:gd name="connsiteY265" fmla="*/ 7430 h 10000"/>
              <a:gd name="connsiteX266" fmla="*/ 2169 w 10005"/>
              <a:gd name="connsiteY266" fmla="*/ 6723 h 10000"/>
              <a:gd name="connsiteX267" fmla="*/ 2181 w 10005"/>
              <a:gd name="connsiteY267" fmla="*/ 6841 h 10000"/>
              <a:gd name="connsiteX268" fmla="*/ 2296 w 10005"/>
              <a:gd name="connsiteY268" fmla="*/ 7548 h 10000"/>
              <a:gd name="connsiteX269" fmla="*/ 2369 w 10005"/>
              <a:gd name="connsiteY269" fmla="*/ 8295 h 10000"/>
              <a:gd name="connsiteX270" fmla="*/ 2410 w 10005"/>
              <a:gd name="connsiteY270" fmla="*/ 8727 h 10000"/>
              <a:gd name="connsiteX271" fmla="*/ 2435 w 10005"/>
              <a:gd name="connsiteY271" fmla="*/ 8884 h 10000"/>
              <a:gd name="connsiteX272" fmla="*/ 2455 w 10005"/>
              <a:gd name="connsiteY272" fmla="*/ 9081 h 10000"/>
              <a:gd name="connsiteX273" fmla="*/ 2529 w 10005"/>
              <a:gd name="connsiteY273" fmla="*/ 8963 h 10000"/>
              <a:gd name="connsiteX274" fmla="*/ 2541 w 10005"/>
              <a:gd name="connsiteY274" fmla="*/ 8766 h 10000"/>
              <a:gd name="connsiteX275" fmla="*/ 2565 w 10005"/>
              <a:gd name="connsiteY275" fmla="*/ 9041 h 10000"/>
              <a:gd name="connsiteX276" fmla="*/ 2598 w 10005"/>
              <a:gd name="connsiteY276" fmla="*/ 8963 h 10000"/>
              <a:gd name="connsiteX277" fmla="*/ 2614 w 10005"/>
              <a:gd name="connsiteY277" fmla="*/ 8688 h 10000"/>
              <a:gd name="connsiteX278" fmla="*/ 2647 w 10005"/>
              <a:gd name="connsiteY278" fmla="*/ 8963 h 10000"/>
              <a:gd name="connsiteX279" fmla="*/ 2659 w 10005"/>
              <a:gd name="connsiteY279" fmla="*/ 9120 h 10000"/>
              <a:gd name="connsiteX280" fmla="*/ 2672 w 10005"/>
              <a:gd name="connsiteY280" fmla="*/ 8963 h 10000"/>
              <a:gd name="connsiteX281" fmla="*/ 2717 w 10005"/>
              <a:gd name="connsiteY281" fmla="*/ 9041 h 10000"/>
              <a:gd name="connsiteX282" fmla="*/ 2721 w 10005"/>
              <a:gd name="connsiteY282" fmla="*/ 8963 h 10000"/>
              <a:gd name="connsiteX283" fmla="*/ 2749 w 10005"/>
              <a:gd name="connsiteY283" fmla="*/ 9120 h 10000"/>
              <a:gd name="connsiteX284" fmla="*/ 2819 w 10005"/>
              <a:gd name="connsiteY284" fmla="*/ 8845 h 10000"/>
              <a:gd name="connsiteX285" fmla="*/ 2831 w 10005"/>
              <a:gd name="connsiteY285" fmla="*/ 8688 h 10000"/>
              <a:gd name="connsiteX286" fmla="*/ 2843 w 10005"/>
              <a:gd name="connsiteY286" fmla="*/ 8688 h 10000"/>
              <a:gd name="connsiteX287" fmla="*/ 2872 w 10005"/>
              <a:gd name="connsiteY287" fmla="*/ 8530 h 10000"/>
              <a:gd name="connsiteX288" fmla="*/ 2888 w 10005"/>
              <a:gd name="connsiteY288" fmla="*/ 8530 h 10000"/>
              <a:gd name="connsiteX289" fmla="*/ 2933 w 10005"/>
              <a:gd name="connsiteY289" fmla="*/ 8412 h 10000"/>
              <a:gd name="connsiteX290" fmla="*/ 2950 w 10005"/>
              <a:gd name="connsiteY290" fmla="*/ 8334 h 10000"/>
              <a:gd name="connsiteX291" fmla="*/ 2982 w 10005"/>
              <a:gd name="connsiteY291" fmla="*/ 8059 h 10000"/>
              <a:gd name="connsiteX292" fmla="*/ 2999 w 10005"/>
              <a:gd name="connsiteY292" fmla="*/ 8059 h 10000"/>
              <a:gd name="connsiteX293" fmla="*/ 3031 w 10005"/>
              <a:gd name="connsiteY293" fmla="*/ 8059 h 10000"/>
              <a:gd name="connsiteX294" fmla="*/ 3056 w 10005"/>
              <a:gd name="connsiteY294" fmla="*/ 8177 h 10000"/>
              <a:gd name="connsiteX295" fmla="*/ 3089 w 10005"/>
              <a:gd name="connsiteY295" fmla="*/ 8177 h 10000"/>
              <a:gd name="connsiteX296" fmla="*/ 3117 w 10005"/>
              <a:gd name="connsiteY296" fmla="*/ 8255 h 10000"/>
              <a:gd name="connsiteX297" fmla="*/ 3190 w 10005"/>
              <a:gd name="connsiteY297" fmla="*/ 8059 h 10000"/>
              <a:gd name="connsiteX298" fmla="*/ 3223 w 10005"/>
              <a:gd name="connsiteY298" fmla="*/ 8177 h 10000"/>
              <a:gd name="connsiteX299" fmla="*/ 3251 w 10005"/>
              <a:gd name="connsiteY299" fmla="*/ 7823 h 10000"/>
              <a:gd name="connsiteX300" fmla="*/ 3317 w 10005"/>
              <a:gd name="connsiteY300" fmla="*/ 8255 h 10000"/>
              <a:gd name="connsiteX301" fmla="*/ 3317 w 10005"/>
              <a:gd name="connsiteY301" fmla="*/ 8177 h 10000"/>
              <a:gd name="connsiteX302" fmla="*/ 3313 w 10005"/>
              <a:gd name="connsiteY302" fmla="*/ 8059 h 10000"/>
              <a:gd name="connsiteX303" fmla="*/ 3362 w 10005"/>
              <a:gd name="connsiteY303" fmla="*/ 7901 h 10000"/>
              <a:gd name="connsiteX304" fmla="*/ 3366 w 10005"/>
              <a:gd name="connsiteY304" fmla="*/ 7981 h 10000"/>
              <a:gd name="connsiteX305" fmla="*/ 3382 w 10005"/>
              <a:gd name="connsiteY305" fmla="*/ 7745 h 10000"/>
              <a:gd name="connsiteX306" fmla="*/ 3464 w 10005"/>
              <a:gd name="connsiteY306" fmla="*/ 8098 h 10000"/>
              <a:gd name="connsiteX307" fmla="*/ 3476 w 10005"/>
              <a:gd name="connsiteY307" fmla="*/ 9081 h 10000"/>
              <a:gd name="connsiteX308" fmla="*/ 3521 w 10005"/>
              <a:gd name="connsiteY308" fmla="*/ 8530 h 10000"/>
              <a:gd name="connsiteX309" fmla="*/ 3640 w 10005"/>
              <a:gd name="connsiteY309" fmla="*/ 8805 h 10000"/>
              <a:gd name="connsiteX310" fmla="*/ 3717 w 10005"/>
              <a:gd name="connsiteY310" fmla="*/ 8648 h 10000"/>
              <a:gd name="connsiteX311" fmla="*/ 3734 w 10005"/>
              <a:gd name="connsiteY311" fmla="*/ 8530 h 10000"/>
              <a:gd name="connsiteX312" fmla="*/ 3746 w 10005"/>
              <a:gd name="connsiteY312" fmla="*/ 8530 h 10000"/>
              <a:gd name="connsiteX313" fmla="*/ 3750 w 10005"/>
              <a:gd name="connsiteY313" fmla="*/ 8648 h 10000"/>
              <a:gd name="connsiteX314" fmla="*/ 3766 w 10005"/>
              <a:gd name="connsiteY314" fmla="*/ 8530 h 10000"/>
              <a:gd name="connsiteX315" fmla="*/ 3766 w 10005"/>
              <a:gd name="connsiteY315" fmla="*/ 8648 h 10000"/>
              <a:gd name="connsiteX316" fmla="*/ 3807 w 10005"/>
              <a:gd name="connsiteY316" fmla="*/ 8648 h 10000"/>
              <a:gd name="connsiteX317" fmla="*/ 3828 w 10005"/>
              <a:gd name="connsiteY317" fmla="*/ 8805 h 10000"/>
              <a:gd name="connsiteX318" fmla="*/ 3840 w 10005"/>
              <a:gd name="connsiteY318" fmla="*/ 8648 h 10000"/>
              <a:gd name="connsiteX319" fmla="*/ 3856 w 10005"/>
              <a:gd name="connsiteY319" fmla="*/ 9003 h 10000"/>
              <a:gd name="connsiteX320" fmla="*/ 3860 w 10005"/>
              <a:gd name="connsiteY320" fmla="*/ 9003 h 10000"/>
              <a:gd name="connsiteX321" fmla="*/ 3873 w 10005"/>
              <a:gd name="connsiteY321" fmla="*/ 8884 h 10000"/>
              <a:gd name="connsiteX322" fmla="*/ 3889 w 10005"/>
              <a:gd name="connsiteY322" fmla="*/ 9003 h 10000"/>
              <a:gd name="connsiteX323" fmla="*/ 3901 w 10005"/>
              <a:gd name="connsiteY323" fmla="*/ 8884 h 10000"/>
              <a:gd name="connsiteX324" fmla="*/ 3901 w 10005"/>
              <a:gd name="connsiteY324" fmla="*/ 9003 h 10000"/>
              <a:gd name="connsiteX325" fmla="*/ 3963 w 10005"/>
              <a:gd name="connsiteY325" fmla="*/ 9003 h 10000"/>
              <a:gd name="connsiteX326" fmla="*/ 3979 w 10005"/>
              <a:gd name="connsiteY326" fmla="*/ 9159 h 10000"/>
              <a:gd name="connsiteX327" fmla="*/ 3995 w 10005"/>
              <a:gd name="connsiteY327" fmla="*/ 9081 h 10000"/>
              <a:gd name="connsiteX328" fmla="*/ 4053 w 10005"/>
              <a:gd name="connsiteY328" fmla="*/ 9003 h 10000"/>
              <a:gd name="connsiteX329" fmla="*/ 4073 w 10005"/>
              <a:gd name="connsiteY329" fmla="*/ 8884 h 10000"/>
              <a:gd name="connsiteX330" fmla="*/ 4081 w 10005"/>
              <a:gd name="connsiteY330" fmla="*/ 9003 h 10000"/>
              <a:gd name="connsiteX331" fmla="*/ 4089 w 10005"/>
              <a:gd name="connsiteY331" fmla="*/ 9003 h 10000"/>
              <a:gd name="connsiteX332" fmla="*/ 4106 w 10005"/>
              <a:gd name="connsiteY332" fmla="*/ 9081 h 10000"/>
              <a:gd name="connsiteX333" fmla="*/ 4130 w 10005"/>
              <a:gd name="connsiteY333" fmla="*/ 8884 h 10000"/>
              <a:gd name="connsiteX334" fmla="*/ 4147 w 10005"/>
              <a:gd name="connsiteY334" fmla="*/ 9081 h 10000"/>
              <a:gd name="connsiteX335" fmla="*/ 4159 w 10005"/>
              <a:gd name="connsiteY335" fmla="*/ 8805 h 10000"/>
              <a:gd name="connsiteX336" fmla="*/ 4163 w 10005"/>
              <a:gd name="connsiteY336" fmla="*/ 8727 h 10000"/>
              <a:gd name="connsiteX337" fmla="*/ 4171 w 10005"/>
              <a:gd name="connsiteY337" fmla="*/ 8570 h 10000"/>
              <a:gd name="connsiteX338" fmla="*/ 4192 w 10005"/>
              <a:gd name="connsiteY338" fmla="*/ 8727 h 10000"/>
              <a:gd name="connsiteX339" fmla="*/ 4216 w 10005"/>
              <a:gd name="connsiteY339" fmla="*/ 9081 h 10000"/>
              <a:gd name="connsiteX340" fmla="*/ 4286 w 10005"/>
              <a:gd name="connsiteY340" fmla="*/ 9003 h 10000"/>
              <a:gd name="connsiteX341" fmla="*/ 4335 w 10005"/>
              <a:gd name="connsiteY341" fmla="*/ 8570 h 10000"/>
              <a:gd name="connsiteX342" fmla="*/ 4391 w 10005"/>
              <a:gd name="connsiteY342" fmla="*/ 9081 h 10000"/>
              <a:gd name="connsiteX343" fmla="*/ 4571 w 10005"/>
              <a:gd name="connsiteY343" fmla="*/ 8766 h 10000"/>
              <a:gd name="connsiteX344" fmla="*/ 4673 w 10005"/>
              <a:gd name="connsiteY344" fmla="*/ 9985 h 10000"/>
              <a:gd name="connsiteX345" fmla="*/ 4751 w 10005"/>
              <a:gd name="connsiteY345" fmla="*/ 9749 h 10000"/>
              <a:gd name="connsiteX346" fmla="*/ 4783 w 10005"/>
              <a:gd name="connsiteY346" fmla="*/ 9749 h 10000"/>
              <a:gd name="connsiteX347" fmla="*/ 4881 w 10005"/>
              <a:gd name="connsiteY347" fmla="*/ 9749 h 10000"/>
              <a:gd name="connsiteX348" fmla="*/ 4935 w 10005"/>
              <a:gd name="connsiteY348" fmla="*/ 9749 h 10000"/>
              <a:gd name="connsiteX349" fmla="*/ 4975 w 10005"/>
              <a:gd name="connsiteY349" fmla="*/ 9199 h 10000"/>
              <a:gd name="connsiteX350" fmla="*/ 4984 w 10005"/>
              <a:gd name="connsiteY350" fmla="*/ 9159 h 10000"/>
              <a:gd name="connsiteX351" fmla="*/ 5030 w 10005"/>
              <a:gd name="connsiteY351" fmla="*/ 9749 h 10000"/>
              <a:gd name="connsiteX352" fmla="*/ 5156 w 10005"/>
              <a:gd name="connsiteY352" fmla="*/ 9512 h 10000"/>
              <a:gd name="connsiteX353" fmla="*/ 5181 w 10005"/>
              <a:gd name="connsiteY353" fmla="*/ 9749 h 10000"/>
              <a:gd name="connsiteX354" fmla="*/ 5230 w 10005"/>
              <a:gd name="connsiteY354" fmla="*/ 9159 h 10000"/>
              <a:gd name="connsiteX355" fmla="*/ 5234 w 10005"/>
              <a:gd name="connsiteY355" fmla="*/ 9120 h 10000"/>
              <a:gd name="connsiteX356" fmla="*/ 5271 w 10005"/>
              <a:gd name="connsiteY356" fmla="*/ 9592 h 10000"/>
              <a:gd name="connsiteX357" fmla="*/ 5344 w 10005"/>
              <a:gd name="connsiteY357" fmla="*/ 9277 h 10000"/>
              <a:gd name="connsiteX358" fmla="*/ 5406 w 10005"/>
              <a:gd name="connsiteY358" fmla="*/ 9670 h 10000"/>
              <a:gd name="connsiteX359" fmla="*/ 5369 w 10005"/>
              <a:gd name="connsiteY359" fmla="*/ 9081 h 10000"/>
              <a:gd name="connsiteX360" fmla="*/ 5475 w 10005"/>
              <a:gd name="connsiteY360" fmla="*/ 8963 h 10000"/>
              <a:gd name="connsiteX361" fmla="*/ 5504 w 10005"/>
              <a:gd name="connsiteY361" fmla="*/ 8648 h 10000"/>
              <a:gd name="connsiteX362" fmla="*/ 5528 w 10005"/>
              <a:gd name="connsiteY362" fmla="*/ 8570 h 10000"/>
              <a:gd name="connsiteX363" fmla="*/ 5541 w 10005"/>
              <a:gd name="connsiteY363" fmla="*/ 8530 h 10000"/>
              <a:gd name="connsiteX364" fmla="*/ 5565 w 10005"/>
              <a:gd name="connsiteY364" fmla="*/ 8492 h 10000"/>
              <a:gd name="connsiteX365" fmla="*/ 5577 w 10005"/>
              <a:gd name="connsiteY365" fmla="*/ 8530 h 10000"/>
              <a:gd name="connsiteX366" fmla="*/ 5590 w 10005"/>
              <a:gd name="connsiteY366" fmla="*/ 8648 h 10000"/>
              <a:gd name="connsiteX367" fmla="*/ 5590 w 10005"/>
              <a:gd name="connsiteY367" fmla="*/ 8570 h 10000"/>
              <a:gd name="connsiteX368" fmla="*/ 5634 w 10005"/>
              <a:gd name="connsiteY368" fmla="*/ 8766 h 10000"/>
              <a:gd name="connsiteX369" fmla="*/ 5728 w 10005"/>
              <a:gd name="connsiteY369" fmla="*/ 9434 h 10000"/>
              <a:gd name="connsiteX370" fmla="*/ 5736 w 10005"/>
              <a:gd name="connsiteY370" fmla="*/ 8845 h 10000"/>
              <a:gd name="connsiteX371" fmla="*/ 5765 w 10005"/>
              <a:gd name="connsiteY371" fmla="*/ 8766 h 10000"/>
              <a:gd name="connsiteX372" fmla="*/ 5773 w 10005"/>
              <a:gd name="connsiteY372" fmla="*/ 8216 h 10000"/>
              <a:gd name="connsiteX373" fmla="*/ 5789 w 10005"/>
              <a:gd name="connsiteY373" fmla="*/ 8374 h 10000"/>
              <a:gd name="connsiteX374" fmla="*/ 5818 w 10005"/>
              <a:gd name="connsiteY374" fmla="*/ 8295 h 10000"/>
              <a:gd name="connsiteX375" fmla="*/ 5904 w 10005"/>
              <a:gd name="connsiteY375" fmla="*/ 8374 h 10000"/>
              <a:gd name="connsiteX376" fmla="*/ 5916 w 10005"/>
              <a:gd name="connsiteY376" fmla="*/ 8648 h 10000"/>
              <a:gd name="connsiteX377" fmla="*/ 5977 w 10005"/>
              <a:gd name="connsiteY377" fmla="*/ 8923 h 10000"/>
              <a:gd name="connsiteX378" fmla="*/ 5993 w 10005"/>
              <a:gd name="connsiteY378" fmla="*/ 8923 h 10000"/>
              <a:gd name="connsiteX379" fmla="*/ 6030 w 10005"/>
              <a:gd name="connsiteY379" fmla="*/ 9081 h 10000"/>
              <a:gd name="connsiteX380" fmla="*/ 6063 w 10005"/>
              <a:gd name="connsiteY380" fmla="*/ 9081 h 10000"/>
              <a:gd name="connsiteX381" fmla="*/ 6096 w 10005"/>
              <a:gd name="connsiteY381" fmla="*/ 9159 h 10000"/>
              <a:gd name="connsiteX382" fmla="*/ 6116 w 10005"/>
              <a:gd name="connsiteY382" fmla="*/ 9277 h 10000"/>
              <a:gd name="connsiteX383" fmla="*/ 6214 w 10005"/>
              <a:gd name="connsiteY383" fmla="*/ 9003 h 10000"/>
              <a:gd name="connsiteX384" fmla="*/ 6235 w 10005"/>
              <a:gd name="connsiteY384" fmla="*/ 8648 h 10000"/>
              <a:gd name="connsiteX385" fmla="*/ 6267 w 10005"/>
              <a:gd name="connsiteY385" fmla="*/ 8805 h 10000"/>
              <a:gd name="connsiteX386" fmla="*/ 6284 w 10005"/>
              <a:gd name="connsiteY386" fmla="*/ 8923 h 10000"/>
              <a:gd name="connsiteX387" fmla="*/ 6296 w 10005"/>
              <a:gd name="connsiteY387" fmla="*/ 8805 h 10000"/>
              <a:gd name="connsiteX388" fmla="*/ 6329 w 10005"/>
              <a:gd name="connsiteY388" fmla="*/ 8923 h 10000"/>
              <a:gd name="connsiteX389" fmla="*/ 6353 w 10005"/>
              <a:gd name="connsiteY389" fmla="*/ 9081 h 10000"/>
              <a:gd name="connsiteX390" fmla="*/ 6361 w 10005"/>
              <a:gd name="connsiteY390" fmla="*/ 9003 h 10000"/>
              <a:gd name="connsiteX391" fmla="*/ 6390 w 10005"/>
              <a:gd name="connsiteY391" fmla="*/ 9356 h 10000"/>
              <a:gd name="connsiteX392" fmla="*/ 6431 w 10005"/>
              <a:gd name="connsiteY392" fmla="*/ 9159 h 10000"/>
              <a:gd name="connsiteX393" fmla="*/ 6480 w 10005"/>
              <a:gd name="connsiteY393" fmla="*/ 9277 h 10000"/>
              <a:gd name="connsiteX394" fmla="*/ 6566 w 10005"/>
              <a:gd name="connsiteY394" fmla="*/ 8727 h 10000"/>
              <a:gd name="connsiteX395" fmla="*/ 6590 w 10005"/>
              <a:gd name="connsiteY395" fmla="*/ 8923 h 10000"/>
              <a:gd name="connsiteX396" fmla="*/ 6627 w 10005"/>
              <a:gd name="connsiteY396" fmla="*/ 9356 h 10000"/>
              <a:gd name="connsiteX397" fmla="*/ 6660 w 10005"/>
              <a:gd name="connsiteY397" fmla="*/ 9356 h 10000"/>
              <a:gd name="connsiteX398" fmla="*/ 6660 w 10005"/>
              <a:gd name="connsiteY398" fmla="*/ 9277 h 10000"/>
              <a:gd name="connsiteX399" fmla="*/ 6693 w 10005"/>
              <a:gd name="connsiteY399" fmla="*/ 9277 h 10000"/>
              <a:gd name="connsiteX400" fmla="*/ 6705 w 10005"/>
              <a:gd name="connsiteY400" fmla="*/ 9277 h 10000"/>
              <a:gd name="connsiteX401" fmla="*/ 6709 w 10005"/>
              <a:gd name="connsiteY401" fmla="*/ 9159 h 10000"/>
              <a:gd name="connsiteX402" fmla="*/ 6725 w 10005"/>
              <a:gd name="connsiteY402" fmla="*/ 9277 h 10000"/>
              <a:gd name="connsiteX403" fmla="*/ 6750 w 10005"/>
              <a:gd name="connsiteY403" fmla="*/ 9159 h 10000"/>
              <a:gd name="connsiteX404" fmla="*/ 6925 w 10005"/>
              <a:gd name="connsiteY404" fmla="*/ 9159 h 10000"/>
              <a:gd name="connsiteX405" fmla="*/ 6953 w 10005"/>
              <a:gd name="connsiteY405" fmla="*/ 8570 h 10000"/>
              <a:gd name="connsiteX406" fmla="*/ 6998 w 10005"/>
              <a:gd name="connsiteY406" fmla="*/ 8492 h 10000"/>
              <a:gd name="connsiteX407" fmla="*/ 7031 w 10005"/>
              <a:gd name="connsiteY407" fmla="*/ 8295 h 10000"/>
              <a:gd name="connsiteX408" fmla="*/ 7035 w 10005"/>
              <a:gd name="connsiteY408" fmla="*/ 8216 h 10000"/>
              <a:gd name="connsiteX409" fmla="*/ 7117 w 10005"/>
              <a:gd name="connsiteY409" fmla="*/ 8255 h 10000"/>
              <a:gd name="connsiteX410" fmla="*/ 7137 w 10005"/>
              <a:gd name="connsiteY410" fmla="*/ 8295 h 10000"/>
              <a:gd name="connsiteX411" fmla="*/ 7178 w 10005"/>
              <a:gd name="connsiteY411" fmla="*/ 8216 h 10000"/>
              <a:gd name="connsiteX412" fmla="*/ 7182 w 10005"/>
              <a:gd name="connsiteY412" fmla="*/ 8216 h 10000"/>
              <a:gd name="connsiteX413" fmla="*/ 7182 w 10005"/>
              <a:gd name="connsiteY413" fmla="*/ 8137 h 10000"/>
              <a:gd name="connsiteX414" fmla="*/ 7239 w 10005"/>
              <a:gd name="connsiteY414" fmla="*/ 8019 h 10000"/>
              <a:gd name="connsiteX415" fmla="*/ 7276 w 10005"/>
              <a:gd name="connsiteY415" fmla="*/ 8019 h 10000"/>
              <a:gd name="connsiteX416" fmla="*/ 7313 w 10005"/>
              <a:gd name="connsiteY416" fmla="*/ 8098 h 10000"/>
              <a:gd name="connsiteX417" fmla="*/ 7333 w 10005"/>
              <a:gd name="connsiteY417" fmla="*/ 8334 h 10000"/>
              <a:gd name="connsiteX418" fmla="*/ 7366 w 10005"/>
              <a:gd name="connsiteY418" fmla="*/ 8019 h 10000"/>
              <a:gd name="connsiteX419" fmla="*/ 7501 w 10005"/>
              <a:gd name="connsiteY419" fmla="*/ 7588 h 10000"/>
              <a:gd name="connsiteX420" fmla="*/ 7566 w 10005"/>
              <a:gd name="connsiteY420" fmla="*/ 7666 h 10000"/>
              <a:gd name="connsiteX421" fmla="*/ 7616 w 10005"/>
              <a:gd name="connsiteY421" fmla="*/ 7430 h 10000"/>
              <a:gd name="connsiteX422" fmla="*/ 7624 w 10005"/>
              <a:gd name="connsiteY422" fmla="*/ 7391 h 10000"/>
              <a:gd name="connsiteX423" fmla="*/ 7697 w 10005"/>
              <a:gd name="connsiteY423" fmla="*/ 7548 h 10000"/>
              <a:gd name="connsiteX424" fmla="*/ 7738 w 10005"/>
              <a:gd name="connsiteY424" fmla="*/ 7312 h 10000"/>
              <a:gd name="connsiteX425" fmla="*/ 7787 w 10005"/>
              <a:gd name="connsiteY425" fmla="*/ 7548 h 10000"/>
              <a:gd name="connsiteX426" fmla="*/ 7849 w 10005"/>
              <a:gd name="connsiteY426" fmla="*/ 7273 h 10000"/>
              <a:gd name="connsiteX427" fmla="*/ 7889 w 10005"/>
              <a:gd name="connsiteY427" fmla="*/ 6880 h 10000"/>
              <a:gd name="connsiteX428" fmla="*/ 7918 w 10005"/>
              <a:gd name="connsiteY428" fmla="*/ 6997 h 10000"/>
              <a:gd name="connsiteX429" fmla="*/ 7951 w 10005"/>
              <a:gd name="connsiteY429" fmla="*/ 6644 h 10000"/>
              <a:gd name="connsiteX430" fmla="*/ 8004 w 10005"/>
              <a:gd name="connsiteY430" fmla="*/ 6369 h 10000"/>
              <a:gd name="connsiteX431" fmla="*/ 8057 w 10005"/>
              <a:gd name="connsiteY431" fmla="*/ 6369 h 10000"/>
              <a:gd name="connsiteX432" fmla="*/ 8102 w 10005"/>
              <a:gd name="connsiteY432" fmla="*/ 6094 h 10000"/>
              <a:gd name="connsiteX433" fmla="*/ 8187 w 10005"/>
              <a:gd name="connsiteY433" fmla="*/ 5426 h 10000"/>
              <a:gd name="connsiteX434" fmla="*/ 8215 w 10005"/>
              <a:gd name="connsiteY434" fmla="*/ 5583 h 10000"/>
              <a:gd name="connsiteX435" fmla="*/ 8248 w 10005"/>
              <a:gd name="connsiteY435" fmla="*/ 5230 h 10000"/>
              <a:gd name="connsiteX436" fmla="*/ 8289 w 10005"/>
              <a:gd name="connsiteY436" fmla="*/ 5230 h 10000"/>
              <a:gd name="connsiteX437" fmla="*/ 8395 w 10005"/>
              <a:gd name="connsiteY437" fmla="*/ 4954 h 10000"/>
              <a:gd name="connsiteX438" fmla="*/ 8457 w 10005"/>
              <a:gd name="connsiteY438" fmla="*/ 4678 h 10000"/>
              <a:gd name="connsiteX439" fmla="*/ 8473 w 10005"/>
              <a:gd name="connsiteY439" fmla="*/ 4836 h 10000"/>
              <a:gd name="connsiteX440" fmla="*/ 8489 w 10005"/>
              <a:gd name="connsiteY440" fmla="*/ 4796 h 10000"/>
              <a:gd name="connsiteX441" fmla="*/ 8514 w 10005"/>
              <a:gd name="connsiteY441" fmla="*/ 4836 h 10000"/>
              <a:gd name="connsiteX442" fmla="*/ 8538 w 10005"/>
              <a:gd name="connsiteY442" fmla="*/ 4521 h 10000"/>
              <a:gd name="connsiteX443" fmla="*/ 8596 w 10005"/>
              <a:gd name="connsiteY443" fmla="*/ 4521 h 10000"/>
              <a:gd name="connsiteX444" fmla="*/ 8596 w 10005"/>
              <a:gd name="connsiteY444" fmla="*/ 4364 h 10000"/>
              <a:gd name="connsiteX445" fmla="*/ 8645 w 10005"/>
              <a:gd name="connsiteY445" fmla="*/ 4285 h 10000"/>
              <a:gd name="connsiteX446" fmla="*/ 8657 w 10005"/>
              <a:gd name="connsiteY446" fmla="*/ 4207 h 10000"/>
              <a:gd name="connsiteX447" fmla="*/ 8722 w 10005"/>
              <a:gd name="connsiteY447" fmla="*/ 4285 h 10000"/>
              <a:gd name="connsiteX448" fmla="*/ 8735 w 10005"/>
              <a:gd name="connsiteY448" fmla="*/ 4246 h 10000"/>
              <a:gd name="connsiteX449" fmla="*/ 8763 w 10005"/>
              <a:gd name="connsiteY449" fmla="*/ 4285 h 10000"/>
              <a:gd name="connsiteX450" fmla="*/ 8788 w 10005"/>
              <a:gd name="connsiteY450" fmla="*/ 4364 h 10000"/>
              <a:gd name="connsiteX451" fmla="*/ 8804 w 10005"/>
              <a:gd name="connsiteY451" fmla="*/ 4285 h 10000"/>
              <a:gd name="connsiteX452" fmla="*/ 8825 w 10005"/>
              <a:gd name="connsiteY452" fmla="*/ 4364 h 10000"/>
              <a:gd name="connsiteX453" fmla="*/ 8894 w 10005"/>
              <a:gd name="connsiteY453" fmla="*/ 4325 h 10000"/>
              <a:gd name="connsiteX454" fmla="*/ 8890 w 10005"/>
              <a:gd name="connsiteY454" fmla="*/ 4246 h 10000"/>
              <a:gd name="connsiteX455" fmla="*/ 8919 w 10005"/>
              <a:gd name="connsiteY455" fmla="*/ 4089 h 10000"/>
              <a:gd name="connsiteX456" fmla="*/ 8951 w 10005"/>
              <a:gd name="connsiteY456" fmla="*/ 4089 h 10000"/>
              <a:gd name="connsiteX457" fmla="*/ 8955 w 10005"/>
              <a:gd name="connsiteY457" fmla="*/ 4010 h 10000"/>
              <a:gd name="connsiteX458" fmla="*/ 8984 w 10005"/>
              <a:gd name="connsiteY458" fmla="*/ 3932 h 10000"/>
              <a:gd name="connsiteX459" fmla="*/ 9005 w 10005"/>
              <a:gd name="connsiteY459" fmla="*/ 4128 h 10000"/>
              <a:gd name="connsiteX460" fmla="*/ 9029 w 10005"/>
              <a:gd name="connsiteY460" fmla="*/ 4246 h 10000"/>
              <a:gd name="connsiteX461" fmla="*/ 9086 w 10005"/>
              <a:gd name="connsiteY461" fmla="*/ 4207 h 10000"/>
              <a:gd name="connsiteX462" fmla="*/ 9123 w 10005"/>
              <a:gd name="connsiteY462" fmla="*/ 4325 h 10000"/>
              <a:gd name="connsiteX463" fmla="*/ 9135 w 10005"/>
              <a:gd name="connsiteY463" fmla="*/ 4246 h 10000"/>
              <a:gd name="connsiteX464" fmla="*/ 9184 w 10005"/>
              <a:gd name="connsiteY464" fmla="*/ 4521 h 10000"/>
              <a:gd name="connsiteX465" fmla="*/ 9229 w 10005"/>
              <a:gd name="connsiteY465" fmla="*/ 4364 h 10000"/>
              <a:gd name="connsiteX466" fmla="*/ 9233 w 10005"/>
              <a:gd name="connsiteY466" fmla="*/ 4246 h 10000"/>
              <a:gd name="connsiteX467" fmla="*/ 9274 w 10005"/>
              <a:gd name="connsiteY467" fmla="*/ 3892 h 10000"/>
              <a:gd name="connsiteX468" fmla="*/ 9319 w 10005"/>
              <a:gd name="connsiteY468" fmla="*/ 4050 h 10000"/>
              <a:gd name="connsiteX469" fmla="*/ 9352 w 10005"/>
              <a:gd name="connsiteY469" fmla="*/ 3971 h 10000"/>
              <a:gd name="connsiteX470" fmla="*/ 9377 w 10005"/>
              <a:gd name="connsiteY470" fmla="*/ 4089 h 10000"/>
              <a:gd name="connsiteX471" fmla="*/ 9421 w 10005"/>
              <a:gd name="connsiteY471" fmla="*/ 4167 h 10000"/>
              <a:gd name="connsiteX472" fmla="*/ 9498 w 10005"/>
              <a:gd name="connsiteY472" fmla="*/ 4167 h 10000"/>
              <a:gd name="connsiteX473" fmla="*/ 9506 w 10005"/>
              <a:gd name="connsiteY473" fmla="*/ 3971 h 10000"/>
              <a:gd name="connsiteX474" fmla="*/ 9654 w 10005"/>
              <a:gd name="connsiteY474" fmla="*/ 4285 h 10000"/>
              <a:gd name="connsiteX475" fmla="*/ 9723 w 10005"/>
              <a:gd name="connsiteY475" fmla="*/ 4443 h 10000"/>
              <a:gd name="connsiteX476" fmla="*/ 9735 w 10005"/>
              <a:gd name="connsiteY476" fmla="*/ 4521 h 10000"/>
              <a:gd name="connsiteX477" fmla="*/ 9752 w 10005"/>
              <a:gd name="connsiteY477" fmla="*/ 4718 h 10000"/>
              <a:gd name="connsiteX478" fmla="*/ 9809 w 10005"/>
              <a:gd name="connsiteY478" fmla="*/ 5111 h 10000"/>
              <a:gd name="connsiteX479" fmla="*/ 9846 w 10005"/>
              <a:gd name="connsiteY479" fmla="*/ 5111 h 10000"/>
              <a:gd name="connsiteX480" fmla="*/ 9870 w 10005"/>
              <a:gd name="connsiteY480" fmla="*/ 5230 h 10000"/>
              <a:gd name="connsiteX481" fmla="*/ 9907 w 10005"/>
              <a:gd name="connsiteY481" fmla="*/ 5504 h 10000"/>
              <a:gd name="connsiteX482" fmla="*/ 9944 w 10005"/>
              <a:gd name="connsiteY482" fmla="*/ 5701 h 10000"/>
              <a:gd name="connsiteX483" fmla="*/ 9948 w 10005"/>
              <a:gd name="connsiteY483" fmla="*/ 5740 h 10000"/>
              <a:gd name="connsiteX484" fmla="*/ 10003 w 10005"/>
              <a:gd name="connsiteY484" fmla="*/ 5897 h 10000"/>
              <a:gd name="connsiteX485" fmla="*/ 9999 w 10005"/>
              <a:gd name="connsiteY485" fmla="*/ 2303 h 10000"/>
              <a:gd name="connsiteX486" fmla="*/ 9968 w 10005"/>
              <a:gd name="connsiteY486" fmla="*/ 1731 h 10000"/>
              <a:gd name="connsiteX0" fmla="*/ 9978 w 10015"/>
              <a:gd name="connsiteY0" fmla="*/ 1731 h 10000"/>
              <a:gd name="connsiteX1" fmla="*/ 9942 w 10015"/>
              <a:gd name="connsiteY1" fmla="*/ 1535 h 10000"/>
              <a:gd name="connsiteX2" fmla="*/ 9913 w 10015"/>
              <a:gd name="connsiteY2" fmla="*/ 1535 h 10000"/>
              <a:gd name="connsiteX3" fmla="*/ 9893 w 10015"/>
              <a:gd name="connsiteY3" fmla="*/ 1377 h 10000"/>
              <a:gd name="connsiteX4" fmla="*/ 9868 w 10015"/>
              <a:gd name="connsiteY4" fmla="*/ 1299 h 10000"/>
              <a:gd name="connsiteX5" fmla="*/ 9860 w 10015"/>
              <a:gd name="connsiteY5" fmla="*/ 1102 h 10000"/>
              <a:gd name="connsiteX6" fmla="*/ 9835 w 10015"/>
              <a:gd name="connsiteY6" fmla="*/ 827 h 10000"/>
              <a:gd name="connsiteX7" fmla="*/ 9823 w 10015"/>
              <a:gd name="connsiteY7" fmla="*/ 1417 h 10000"/>
              <a:gd name="connsiteX8" fmla="*/ 9798 w 10015"/>
              <a:gd name="connsiteY8" fmla="*/ 1377 h 10000"/>
              <a:gd name="connsiteX9" fmla="*/ 9770 w 10015"/>
              <a:gd name="connsiteY9" fmla="*/ 1259 h 10000"/>
              <a:gd name="connsiteX10" fmla="*/ 9749 w 10015"/>
              <a:gd name="connsiteY10" fmla="*/ 1259 h 10000"/>
              <a:gd name="connsiteX11" fmla="*/ 9688 w 10015"/>
              <a:gd name="connsiteY11" fmla="*/ 1220 h 10000"/>
              <a:gd name="connsiteX12" fmla="*/ 9672 w 10015"/>
              <a:gd name="connsiteY12" fmla="*/ 1259 h 10000"/>
              <a:gd name="connsiteX13" fmla="*/ 9655 w 10015"/>
              <a:gd name="connsiteY13" fmla="*/ 1338 h 10000"/>
              <a:gd name="connsiteX14" fmla="*/ 9643 w 10015"/>
              <a:gd name="connsiteY14" fmla="*/ 1338 h 10000"/>
              <a:gd name="connsiteX15" fmla="*/ 9623 w 10015"/>
              <a:gd name="connsiteY15" fmla="*/ 1417 h 10000"/>
              <a:gd name="connsiteX16" fmla="*/ 9606 w 10015"/>
              <a:gd name="connsiteY16" fmla="*/ 1377 h 10000"/>
              <a:gd name="connsiteX17" fmla="*/ 9565 w 10015"/>
              <a:gd name="connsiteY17" fmla="*/ 1535 h 10000"/>
              <a:gd name="connsiteX18" fmla="*/ 9492 w 10015"/>
              <a:gd name="connsiteY18" fmla="*/ 1535 h 10000"/>
              <a:gd name="connsiteX19" fmla="*/ 9455 w 10015"/>
              <a:gd name="connsiteY19" fmla="*/ 1692 h 10000"/>
              <a:gd name="connsiteX20" fmla="*/ 9455 w 10015"/>
              <a:gd name="connsiteY20" fmla="*/ 1810 h 10000"/>
              <a:gd name="connsiteX21" fmla="*/ 9443 w 10015"/>
              <a:gd name="connsiteY21" fmla="*/ 1888 h 10000"/>
              <a:gd name="connsiteX22" fmla="*/ 9394 w 10015"/>
              <a:gd name="connsiteY22" fmla="*/ 1102 h 10000"/>
              <a:gd name="connsiteX23" fmla="*/ 9387 w 10015"/>
              <a:gd name="connsiteY23" fmla="*/ 1142 h 10000"/>
              <a:gd name="connsiteX24" fmla="*/ 9374 w 10015"/>
              <a:gd name="connsiteY24" fmla="*/ 1024 h 10000"/>
              <a:gd name="connsiteX25" fmla="*/ 9354 w 10015"/>
              <a:gd name="connsiteY25" fmla="*/ 1102 h 10000"/>
              <a:gd name="connsiteX26" fmla="*/ 9309 w 10015"/>
              <a:gd name="connsiteY26" fmla="*/ 1259 h 10000"/>
              <a:gd name="connsiteX27" fmla="*/ 9305 w 10015"/>
              <a:gd name="connsiteY27" fmla="*/ 1377 h 10000"/>
              <a:gd name="connsiteX28" fmla="*/ 9288 w 10015"/>
              <a:gd name="connsiteY28" fmla="*/ 1338 h 10000"/>
              <a:gd name="connsiteX29" fmla="*/ 9252 w 10015"/>
              <a:gd name="connsiteY29" fmla="*/ 1259 h 10000"/>
              <a:gd name="connsiteX30" fmla="*/ 9219 w 10015"/>
              <a:gd name="connsiteY30" fmla="*/ 1024 h 10000"/>
              <a:gd name="connsiteX31" fmla="*/ 9154 w 10015"/>
              <a:gd name="connsiteY31" fmla="*/ 1102 h 10000"/>
              <a:gd name="connsiteX32" fmla="*/ 9141 w 10015"/>
              <a:gd name="connsiteY32" fmla="*/ 1338 h 10000"/>
              <a:gd name="connsiteX33" fmla="*/ 9129 w 10015"/>
              <a:gd name="connsiteY33" fmla="*/ 1455 h 10000"/>
              <a:gd name="connsiteX34" fmla="*/ 9068 w 10015"/>
              <a:gd name="connsiteY34" fmla="*/ 1535 h 10000"/>
              <a:gd name="connsiteX35" fmla="*/ 9064 w 10015"/>
              <a:gd name="connsiteY35" fmla="*/ 1417 h 10000"/>
              <a:gd name="connsiteX36" fmla="*/ 9035 w 10015"/>
              <a:gd name="connsiteY36" fmla="*/ 1535 h 10000"/>
              <a:gd name="connsiteX37" fmla="*/ 9031 w 10015"/>
              <a:gd name="connsiteY37" fmla="*/ 1652 h 10000"/>
              <a:gd name="connsiteX38" fmla="*/ 9006 w 10015"/>
              <a:gd name="connsiteY38" fmla="*/ 1810 h 10000"/>
              <a:gd name="connsiteX39" fmla="*/ 8998 w 10015"/>
              <a:gd name="connsiteY39" fmla="*/ 2006 h 10000"/>
              <a:gd name="connsiteX40" fmla="*/ 8978 w 10015"/>
              <a:gd name="connsiteY40" fmla="*/ 2084 h 10000"/>
              <a:gd name="connsiteX41" fmla="*/ 8978 w 10015"/>
              <a:gd name="connsiteY41" fmla="*/ 2163 h 10000"/>
              <a:gd name="connsiteX42" fmla="*/ 8965 w 10015"/>
              <a:gd name="connsiteY42" fmla="*/ 2203 h 10000"/>
              <a:gd name="connsiteX43" fmla="*/ 8945 w 10015"/>
              <a:gd name="connsiteY43" fmla="*/ 2439 h 10000"/>
              <a:gd name="connsiteX44" fmla="*/ 8945 w 10015"/>
              <a:gd name="connsiteY44" fmla="*/ 2281 h 10000"/>
              <a:gd name="connsiteX45" fmla="*/ 8929 w 10015"/>
              <a:gd name="connsiteY45" fmla="*/ 2242 h 10000"/>
              <a:gd name="connsiteX46" fmla="*/ 8912 w 10015"/>
              <a:gd name="connsiteY46" fmla="*/ 2321 h 10000"/>
              <a:gd name="connsiteX47" fmla="*/ 8888 w 10015"/>
              <a:gd name="connsiteY47" fmla="*/ 2399 h 10000"/>
              <a:gd name="connsiteX48" fmla="*/ 8863 w 10015"/>
              <a:gd name="connsiteY48" fmla="*/ 2439 h 10000"/>
              <a:gd name="connsiteX49" fmla="*/ 8802 w 10015"/>
              <a:gd name="connsiteY49" fmla="*/ 2281 h 10000"/>
              <a:gd name="connsiteX50" fmla="*/ 8786 w 10015"/>
              <a:gd name="connsiteY50" fmla="*/ 2477 h 10000"/>
              <a:gd name="connsiteX51" fmla="*/ 8732 w 10015"/>
              <a:gd name="connsiteY51" fmla="*/ 2359 h 10000"/>
              <a:gd name="connsiteX52" fmla="*/ 8712 w 10015"/>
              <a:gd name="connsiteY52" fmla="*/ 2242 h 10000"/>
              <a:gd name="connsiteX53" fmla="*/ 8704 w 10015"/>
              <a:gd name="connsiteY53" fmla="*/ 2477 h 10000"/>
              <a:gd name="connsiteX54" fmla="*/ 8696 w 10015"/>
              <a:gd name="connsiteY54" fmla="*/ 2595 h 10000"/>
              <a:gd name="connsiteX55" fmla="*/ 8663 w 10015"/>
              <a:gd name="connsiteY55" fmla="*/ 2517 h 10000"/>
              <a:gd name="connsiteX56" fmla="*/ 8602 w 10015"/>
              <a:gd name="connsiteY56" fmla="*/ 2595 h 10000"/>
              <a:gd name="connsiteX57" fmla="*/ 8602 w 10015"/>
              <a:gd name="connsiteY57" fmla="*/ 2439 h 10000"/>
              <a:gd name="connsiteX58" fmla="*/ 8589 w 10015"/>
              <a:gd name="connsiteY58" fmla="*/ 2595 h 10000"/>
              <a:gd name="connsiteX59" fmla="*/ 8573 w 10015"/>
              <a:gd name="connsiteY59" fmla="*/ 2635 h 10000"/>
              <a:gd name="connsiteX60" fmla="*/ 8565 w 10015"/>
              <a:gd name="connsiteY60" fmla="*/ 2988 h 10000"/>
              <a:gd name="connsiteX61" fmla="*/ 8491 w 10015"/>
              <a:gd name="connsiteY61" fmla="*/ 2517 h 10000"/>
              <a:gd name="connsiteX62" fmla="*/ 8483 w 10015"/>
              <a:gd name="connsiteY62" fmla="*/ 2714 h 10000"/>
              <a:gd name="connsiteX63" fmla="*/ 8393 w 10015"/>
              <a:gd name="connsiteY63" fmla="*/ 2714 h 10000"/>
              <a:gd name="connsiteX64" fmla="*/ 8242 w 10015"/>
              <a:gd name="connsiteY64" fmla="*/ 3185 h 10000"/>
              <a:gd name="connsiteX65" fmla="*/ 8172 w 10015"/>
              <a:gd name="connsiteY65" fmla="*/ 2950 h 10000"/>
              <a:gd name="connsiteX66" fmla="*/ 8087 w 10015"/>
              <a:gd name="connsiteY66" fmla="*/ 3578 h 10000"/>
              <a:gd name="connsiteX67" fmla="*/ 7961 w 10015"/>
              <a:gd name="connsiteY67" fmla="*/ 4246 h 10000"/>
              <a:gd name="connsiteX68" fmla="*/ 7871 w 10015"/>
              <a:gd name="connsiteY68" fmla="*/ 4089 h 10000"/>
              <a:gd name="connsiteX69" fmla="*/ 7736 w 10015"/>
              <a:gd name="connsiteY69" fmla="*/ 4874 h 10000"/>
              <a:gd name="connsiteX70" fmla="*/ 7695 w 10015"/>
              <a:gd name="connsiteY70" fmla="*/ 4481 h 10000"/>
              <a:gd name="connsiteX71" fmla="*/ 7585 w 10015"/>
              <a:gd name="connsiteY71" fmla="*/ 4954 h 10000"/>
              <a:gd name="connsiteX72" fmla="*/ 7515 w 10015"/>
              <a:gd name="connsiteY72" fmla="*/ 4561 h 10000"/>
              <a:gd name="connsiteX73" fmla="*/ 7499 w 10015"/>
              <a:gd name="connsiteY73" fmla="*/ 5073 h 10000"/>
              <a:gd name="connsiteX74" fmla="*/ 7433 w 10015"/>
              <a:gd name="connsiteY74" fmla="*/ 5073 h 10000"/>
              <a:gd name="connsiteX75" fmla="*/ 7388 w 10015"/>
              <a:gd name="connsiteY75" fmla="*/ 5386 h 10000"/>
              <a:gd name="connsiteX76" fmla="*/ 7339 w 10015"/>
              <a:gd name="connsiteY76" fmla="*/ 5308 h 10000"/>
              <a:gd name="connsiteX77" fmla="*/ 7270 w 10015"/>
              <a:gd name="connsiteY77" fmla="*/ 5466 h 10000"/>
              <a:gd name="connsiteX78" fmla="*/ 7245 w 10015"/>
              <a:gd name="connsiteY78" fmla="*/ 5308 h 10000"/>
              <a:gd name="connsiteX79" fmla="*/ 7196 w 10015"/>
              <a:gd name="connsiteY79" fmla="*/ 5308 h 10000"/>
              <a:gd name="connsiteX80" fmla="*/ 7102 w 10015"/>
              <a:gd name="connsiteY80" fmla="*/ 5386 h 10000"/>
              <a:gd name="connsiteX81" fmla="*/ 7053 w 10015"/>
              <a:gd name="connsiteY81" fmla="*/ 6015 h 10000"/>
              <a:gd name="connsiteX82" fmla="*/ 7008 w 10015"/>
              <a:gd name="connsiteY82" fmla="*/ 5859 h 10000"/>
              <a:gd name="connsiteX83" fmla="*/ 6918 w 10015"/>
              <a:gd name="connsiteY83" fmla="*/ 5859 h 10000"/>
              <a:gd name="connsiteX84" fmla="*/ 6874 w 10015"/>
              <a:gd name="connsiteY84" fmla="*/ 5466 h 10000"/>
              <a:gd name="connsiteX85" fmla="*/ 6833 w 10015"/>
              <a:gd name="connsiteY85" fmla="*/ 6015 h 10000"/>
              <a:gd name="connsiteX86" fmla="*/ 6768 w 10015"/>
              <a:gd name="connsiteY86" fmla="*/ 5701 h 10000"/>
              <a:gd name="connsiteX87" fmla="*/ 6768 w 10015"/>
              <a:gd name="connsiteY87" fmla="*/ 5466 h 10000"/>
              <a:gd name="connsiteX88" fmla="*/ 6674 w 10015"/>
              <a:gd name="connsiteY88" fmla="*/ 5622 h 10000"/>
              <a:gd name="connsiteX89" fmla="*/ 6514 w 10015"/>
              <a:gd name="connsiteY89" fmla="*/ 5937 h 10000"/>
              <a:gd name="connsiteX90" fmla="*/ 6478 w 10015"/>
              <a:gd name="connsiteY90" fmla="*/ 6369 h 10000"/>
              <a:gd name="connsiteX91" fmla="*/ 6371 w 10015"/>
              <a:gd name="connsiteY91" fmla="*/ 6015 h 10000"/>
              <a:gd name="connsiteX92" fmla="*/ 6359 w 10015"/>
              <a:gd name="connsiteY92" fmla="*/ 6369 h 10000"/>
              <a:gd name="connsiteX93" fmla="*/ 6224 w 10015"/>
              <a:gd name="connsiteY93" fmla="*/ 6448 h 10000"/>
              <a:gd name="connsiteX94" fmla="*/ 6151 w 10015"/>
              <a:gd name="connsiteY94" fmla="*/ 6919 h 10000"/>
              <a:gd name="connsiteX95" fmla="*/ 6089 w 10015"/>
              <a:gd name="connsiteY95" fmla="*/ 6605 h 10000"/>
              <a:gd name="connsiteX96" fmla="*/ 6057 w 10015"/>
              <a:gd name="connsiteY96" fmla="*/ 6919 h 10000"/>
              <a:gd name="connsiteX97" fmla="*/ 6057 w 10015"/>
              <a:gd name="connsiteY97" fmla="*/ 6919 h 10000"/>
              <a:gd name="connsiteX98" fmla="*/ 6020 w 10015"/>
              <a:gd name="connsiteY98" fmla="*/ 6919 h 10000"/>
              <a:gd name="connsiteX99" fmla="*/ 5999 w 10015"/>
              <a:gd name="connsiteY99" fmla="*/ 6801 h 10000"/>
              <a:gd name="connsiteX100" fmla="*/ 5979 w 10015"/>
              <a:gd name="connsiteY100" fmla="*/ 7155 h 10000"/>
              <a:gd name="connsiteX101" fmla="*/ 5967 w 10015"/>
              <a:gd name="connsiteY101" fmla="*/ 7273 h 10000"/>
              <a:gd name="connsiteX102" fmla="*/ 5942 w 10015"/>
              <a:gd name="connsiteY102" fmla="*/ 7273 h 10000"/>
              <a:gd name="connsiteX103" fmla="*/ 5942 w 10015"/>
              <a:gd name="connsiteY103" fmla="*/ 7352 h 10000"/>
              <a:gd name="connsiteX104" fmla="*/ 5914 w 10015"/>
              <a:gd name="connsiteY104" fmla="*/ 7155 h 10000"/>
              <a:gd name="connsiteX105" fmla="*/ 5864 w 10015"/>
              <a:gd name="connsiteY105" fmla="*/ 7273 h 10000"/>
              <a:gd name="connsiteX106" fmla="*/ 5832 w 10015"/>
              <a:gd name="connsiteY106" fmla="*/ 7155 h 10000"/>
              <a:gd name="connsiteX107" fmla="*/ 5791 w 10015"/>
              <a:gd name="connsiteY107" fmla="*/ 7077 h 10000"/>
              <a:gd name="connsiteX108" fmla="*/ 5730 w 10015"/>
              <a:gd name="connsiteY108" fmla="*/ 7155 h 10000"/>
              <a:gd name="connsiteX109" fmla="*/ 5697 w 10015"/>
              <a:gd name="connsiteY109" fmla="*/ 7077 h 10000"/>
              <a:gd name="connsiteX110" fmla="*/ 5664 w 10015"/>
              <a:gd name="connsiteY110" fmla="*/ 7077 h 10000"/>
              <a:gd name="connsiteX111" fmla="*/ 5637 w 10015"/>
              <a:gd name="connsiteY111" fmla="*/ 6997 h 10000"/>
              <a:gd name="connsiteX112" fmla="*/ 5632 w 10015"/>
              <a:gd name="connsiteY112" fmla="*/ 6997 h 10000"/>
              <a:gd name="connsiteX113" fmla="*/ 5575 w 10015"/>
              <a:gd name="connsiteY113" fmla="*/ 7077 h 10000"/>
              <a:gd name="connsiteX114" fmla="*/ 5542 w 10015"/>
              <a:gd name="connsiteY114" fmla="*/ 7116 h 10000"/>
              <a:gd name="connsiteX115" fmla="*/ 5522 w 10015"/>
              <a:gd name="connsiteY115" fmla="*/ 7155 h 10000"/>
              <a:gd name="connsiteX116" fmla="*/ 5477 w 10015"/>
              <a:gd name="connsiteY116" fmla="*/ 7391 h 10000"/>
              <a:gd name="connsiteX117" fmla="*/ 5444 w 10015"/>
              <a:gd name="connsiteY117" fmla="*/ 6094 h 10000"/>
              <a:gd name="connsiteX118" fmla="*/ 5403 w 10015"/>
              <a:gd name="connsiteY118" fmla="*/ 6762 h 10000"/>
              <a:gd name="connsiteX119" fmla="*/ 5387 w 10015"/>
              <a:gd name="connsiteY119" fmla="*/ 7273 h 10000"/>
              <a:gd name="connsiteX120" fmla="*/ 5354 w 10015"/>
              <a:gd name="connsiteY120" fmla="*/ 7430 h 10000"/>
              <a:gd name="connsiteX121" fmla="*/ 5346 w 10015"/>
              <a:gd name="connsiteY121" fmla="*/ 7508 h 10000"/>
              <a:gd name="connsiteX122" fmla="*/ 5342 w 10015"/>
              <a:gd name="connsiteY122" fmla="*/ 7116 h 10000"/>
              <a:gd name="connsiteX123" fmla="*/ 5097 w 10015"/>
              <a:gd name="connsiteY123" fmla="*/ 7391 h 10000"/>
              <a:gd name="connsiteX124" fmla="*/ 5048 w 10015"/>
              <a:gd name="connsiteY124" fmla="*/ 6487 h 10000"/>
              <a:gd name="connsiteX125" fmla="*/ 4761 w 10015"/>
              <a:gd name="connsiteY125" fmla="*/ 6684 h 10000"/>
              <a:gd name="connsiteX126" fmla="*/ 4642 w 10015"/>
              <a:gd name="connsiteY126" fmla="*/ 5662 h 10000"/>
              <a:gd name="connsiteX127" fmla="*/ 4540 w 10015"/>
              <a:gd name="connsiteY127" fmla="*/ 5859 h 10000"/>
              <a:gd name="connsiteX128" fmla="*/ 4401 w 10015"/>
              <a:gd name="connsiteY128" fmla="*/ 5151 h 10000"/>
              <a:gd name="connsiteX129" fmla="*/ 4369 w 10015"/>
              <a:gd name="connsiteY129" fmla="*/ 5583 h 10000"/>
              <a:gd name="connsiteX130" fmla="*/ 4275 w 10015"/>
              <a:gd name="connsiteY130" fmla="*/ 5386 h 10000"/>
              <a:gd name="connsiteX131" fmla="*/ 4210 w 10015"/>
              <a:gd name="connsiteY131" fmla="*/ 5662 h 10000"/>
              <a:gd name="connsiteX132" fmla="*/ 4030 w 10015"/>
              <a:gd name="connsiteY132" fmla="*/ 5583 h 10000"/>
              <a:gd name="connsiteX133" fmla="*/ 3915 w 10015"/>
              <a:gd name="connsiteY133" fmla="*/ 5662 h 10000"/>
              <a:gd name="connsiteX134" fmla="*/ 3907 w 10015"/>
              <a:gd name="connsiteY134" fmla="*/ 5544 h 10000"/>
              <a:gd name="connsiteX135" fmla="*/ 3850 w 10015"/>
              <a:gd name="connsiteY135" fmla="*/ 5701 h 10000"/>
              <a:gd name="connsiteX136" fmla="*/ 3723 w 10015"/>
              <a:gd name="connsiteY136" fmla="*/ 5151 h 10000"/>
              <a:gd name="connsiteX137" fmla="*/ 3596 w 10015"/>
              <a:gd name="connsiteY137" fmla="*/ 5583 h 10000"/>
              <a:gd name="connsiteX138" fmla="*/ 3429 w 10015"/>
              <a:gd name="connsiteY138" fmla="*/ 5583 h 10000"/>
              <a:gd name="connsiteX139" fmla="*/ 3228 w 10015"/>
              <a:gd name="connsiteY139" fmla="*/ 5583 h 10000"/>
              <a:gd name="connsiteX140" fmla="*/ 3123 w 10015"/>
              <a:gd name="connsiteY140" fmla="*/ 5662 h 10000"/>
              <a:gd name="connsiteX141" fmla="*/ 3017 w 10015"/>
              <a:gd name="connsiteY141" fmla="*/ 5859 h 10000"/>
              <a:gd name="connsiteX142" fmla="*/ 2849 w 10015"/>
              <a:gd name="connsiteY142" fmla="*/ 5583 h 10000"/>
              <a:gd name="connsiteX143" fmla="*/ 2690 w 10015"/>
              <a:gd name="connsiteY143" fmla="*/ 4954 h 10000"/>
              <a:gd name="connsiteX144" fmla="*/ 2657 w 10015"/>
              <a:gd name="connsiteY144" fmla="*/ 5386 h 10000"/>
              <a:gd name="connsiteX145" fmla="*/ 2465 w 10015"/>
              <a:gd name="connsiteY145" fmla="*/ 5151 h 10000"/>
              <a:gd name="connsiteX146" fmla="*/ 2436 w 10015"/>
              <a:gd name="connsiteY146" fmla="*/ 5073 h 10000"/>
              <a:gd name="connsiteX147" fmla="*/ 2367 w 10015"/>
              <a:gd name="connsiteY147" fmla="*/ 4600 h 10000"/>
              <a:gd name="connsiteX148" fmla="*/ 2310 w 10015"/>
              <a:gd name="connsiteY148" fmla="*/ 5386 h 10000"/>
              <a:gd name="connsiteX149" fmla="*/ 2203 w 10015"/>
              <a:gd name="connsiteY149" fmla="*/ 5269 h 10000"/>
              <a:gd name="connsiteX150" fmla="*/ 2077 w 10015"/>
              <a:gd name="connsiteY150" fmla="*/ 4639 h 10000"/>
              <a:gd name="connsiteX151" fmla="*/ 2032 w 10015"/>
              <a:gd name="connsiteY151" fmla="*/ 5190 h 10000"/>
              <a:gd name="connsiteX152" fmla="*/ 1974 w 10015"/>
              <a:gd name="connsiteY152" fmla="*/ 5269 h 10000"/>
              <a:gd name="connsiteX153" fmla="*/ 1983 w 10015"/>
              <a:gd name="connsiteY153" fmla="*/ 5504 h 10000"/>
              <a:gd name="connsiteX154" fmla="*/ 1950 w 10015"/>
              <a:gd name="connsiteY154" fmla="*/ 5504 h 10000"/>
              <a:gd name="connsiteX155" fmla="*/ 1950 w 10015"/>
              <a:gd name="connsiteY155" fmla="*/ 5426 h 10000"/>
              <a:gd name="connsiteX156" fmla="*/ 1905 w 10015"/>
              <a:gd name="connsiteY156" fmla="*/ 4718 h 10000"/>
              <a:gd name="connsiteX157" fmla="*/ 1885 w 10015"/>
              <a:gd name="connsiteY157" fmla="*/ 5977 h 10000"/>
              <a:gd name="connsiteX158" fmla="*/ 1881 w 10015"/>
              <a:gd name="connsiteY158" fmla="*/ 5859 h 10000"/>
              <a:gd name="connsiteX159" fmla="*/ 1869 w 10015"/>
              <a:gd name="connsiteY159" fmla="*/ 5859 h 10000"/>
              <a:gd name="connsiteX160" fmla="*/ 1865 w 10015"/>
              <a:gd name="connsiteY160" fmla="*/ 5977 h 10000"/>
              <a:gd name="connsiteX161" fmla="*/ 1853 w 10015"/>
              <a:gd name="connsiteY161" fmla="*/ 5859 h 10000"/>
              <a:gd name="connsiteX162" fmla="*/ 1820 w 10015"/>
              <a:gd name="connsiteY162" fmla="*/ 5977 h 10000"/>
              <a:gd name="connsiteX163" fmla="*/ 1783 w 10015"/>
              <a:gd name="connsiteY163" fmla="*/ 5504 h 10000"/>
              <a:gd name="connsiteX164" fmla="*/ 1738 w 10015"/>
              <a:gd name="connsiteY164" fmla="*/ 5701 h 10000"/>
              <a:gd name="connsiteX165" fmla="*/ 1726 w 10015"/>
              <a:gd name="connsiteY165" fmla="*/ 5622 h 10000"/>
              <a:gd name="connsiteX166" fmla="*/ 1693 w 10015"/>
              <a:gd name="connsiteY166" fmla="*/ 5426 h 10000"/>
              <a:gd name="connsiteX167" fmla="*/ 1669 w 10015"/>
              <a:gd name="connsiteY167" fmla="*/ 5504 h 10000"/>
              <a:gd name="connsiteX168" fmla="*/ 1661 w 10015"/>
              <a:gd name="connsiteY168" fmla="*/ 5426 h 10000"/>
              <a:gd name="connsiteX169" fmla="*/ 1652 w 10015"/>
              <a:gd name="connsiteY169" fmla="*/ 5348 h 10000"/>
              <a:gd name="connsiteX170" fmla="*/ 1616 w 10015"/>
              <a:gd name="connsiteY170" fmla="*/ 5348 h 10000"/>
              <a:gd name="connsiteX171" fmla="*/ 1575 w 10015"/>
              <a:gd name="connsiteY171" fmla="*/ 5190 h 10000"/>
              <a:gd name="connsiteX172" fmla="*/ 1571 w 10015"/>
              <a:gd name="connsiteY172" fmla="*/ 5073 h 10000"/>
              <a:gd name="connsiteX173" fmla="*/ 1562 w 10015"/>
              <a:gd name="connsiteY173" fmla="*/ 5073 h 10000"/>
              <a:gd name="connsiteX174" fmla="*/ 1509 w 10015"/>
              <a:gd name="connsiteY174" fmla="*/ 4718 h 10000"/>
              <a:gd name="connsiteX175" fmla="*/ 1481 w 10015"/>
              <a:gd name="connsiteY175" fmla="*/ 4561 h 10000"/>
              <a:gd name="connsiteX176" fmla="*/ 1464 w 10015"/>
              <a:gd name="connsiteY176" fmla="*/ 4207 h 10000"/>
              <a:gd name="connsiteX177" fmla="*/ 1440 w 10015"/>
              <a:gd name="connsiteY177" fmla="*/ 4285 h 10000"/>
              <a:gd name="connsiteX178" fmla="*/ 1423 w 10015"/>
              <a:gd name="connsiteY178" fmla="*/ 4403 h 10000"/>
              <a:gd name="connsiteX179" fmla="*/ 1387 w 10015"/>
              <a:gd name="connsiteY179" fmla="*/ 4403 h 10000"/>
              <a:gd name="connsiteX180" fmla="*/ 1358 w 10015"/>
              <a:gd name="connsiteY180" fmla="*/ 4481 h 10000"/>
              <a:gd name="connsiteX181" fmla="*/ 1358 w 10015"/>
              <a:gd name="connsiteY181" fmla="*/ 4521 h 10000"/>
              <a:gd name="connsiteX182" fmla="*/ 1346 w 10015"/>
              <a:gd name="connsiteY182" fmla="*/ 4481 h 10000"/>
              <a:gd name="connsiteX183" fmla="*/ 1334 w 10015"/>
              <a:gd name="connsiteY183" fmla="*/ 4128 h 10000"/>
              <a:gd name="connsiteX184" fmla="*/ 1329 w 10015"/>
              <a:gd name="connsiteY184" fmla="*/ 4128 h 10000"/>
              <a:gd name="connsiteX185" fmla="*/ 1289 w 10015"/>
              <a:gd name="connsiteY185" fmla="*/ 3696 h 10000"/>
              <a:gd name="connsiteX186" fmla="*/ 1280 w 10015"/>
              <a:gd name="connsiteY186" fmla="*/ 3696 h 10000"/>
              <a:gd name="connsiteX187" fmla="*/ 1272 w 10015"/>
              <a:gd name="connsiteY187" fmla="*/ 3499 h 10000"/>
              <a:gd name="connsiteX188" fmla="*/ 1272 w 10015"/>
              <a:gd name="connsiteY188" fmla="*/ 3343 h 10000"/>
              <a:gd name="connsiteX189" fmla="*/ 1256 w 10015"/>
              <a:gd name="connsiteY189" fmla="*/ 3185 h 10000"/>
              <a:gd name="connsiteX190" fmla="*/ 1252 w 10015"/>
              <a:gd name="connsiteY190" fmla="*/ 2988 h 10000"/>
              <a:gd name="connsiteX191" fmla="*/ 1239 w 10015"/>
              <a:gd name="connsiteY191" fmla="*/ 2832 h 10000"/>
              <a:gd name="connsiteX192" fmla="*/ 1227 w 10015"/>
              <a:gd name="connsiteY192" fmla="*/ 2714 h 10000"/>
              <a:gd name="connsiteX193" fmla="*/ 1174 w 10015"/>
              <a:gd name="connsiteY193" fmla="*/ 2988 h 10000"/>
              <a:gd name="connsiteX194" fmla="*/ 1105 w 10015"/>
              <a:gd name="connsiteY194" fmla="*/ 3067 h 10000"/>
              <a:gd name="connsiteX195" fmla="*/ 1096 w 10015"/>
              <a:gd name="connsiteY195" fmla="*/ 2988 h 10000"/>
              <a:gd name="connsiteX196" fmla="*/ 1060 w 10015"/>
              <a:gd name="connsiteY196" fmla="*/ 2910 h 10000"/>
              <a:gd name="connsiteX197" fmla="*/ 1056 w 10015"/>
              <a:gd name="connsiteY197" fmla="*/ 2832 h 10000"/>
              <a:gd name="connsiteX198" fmla="*/ 1043 w 10015"/>
              <a:gd name="connsiteY198" fmla="*/ 2832 h 10000"/>
              <a:gd name="connsiteX199" fmla="*/ 1043 w 10015"/>
              <a:gd name="connsiteY199" fmla="*/ 2714 h 10000"/>
              <a:gd name="connsiteX200" fmla="*/ 1039 w 10015"/>
              <a:gd name="connsiteY200" fmla="*/ 2714 h 10000"/>
              <a:gd name="connsiteX201" fmla="*/ 1039 w 10015"/>
              <a:gd name="connsiteY201" fmla="*/ 2635 h 10000"/>
              <a:gd name="connsiteX202" fmla="*/ 1027 w 10015"/>
              <a:gd name="connsiteY202" fmla="*/ 2635 h 10000"/>
              <a:gd name="connsiteX203" fmla="*/ 1027 w 10015"/>
              <a:gd name="connsiteY203" fmla="*/ 2556 h 10000"/>
              <a:gd name="connsiteX204" fmla="*/ 1023 w 10015"/>
              <a:gd name="connsiteY204" fmla="*/ 2556 h 10000"/>
              <a:gd name="connsiteX205" fmla="*/ 1023 w 10015"/>
              <a:gd name="connsiteY205" fmla="*/ 2477 h 10000"/>
              <a:gd name="connsiteX206" fmla="*/ 1011 w 10015"/>
              <a:gd name="connsiteY206" fmla="*/ 2477 h 10000"/>
              <a:gd name="connsiteX207" fmla="*/ 1006 w 10015"/>
              <a:gd name="connsiteY207" fmla="*/ 2399 h 10000"/>
              <a:gd name="connsiteX208" fmla="*/ 982 w 10015"/>
              <a:gd name="connsiteY208" fmla="*/ 2281 h 10000"/>
              <a:gd name="connsiteX209" fmla="*/ 978 w 10015"/>
              <a:gd name="connsiteY209" fmla="*/ 2203 h 10000"/>
              <a:gd name="connsiteX210" fmla="*/ 945 w 10015"/>
              <a:gd name="connsiteY210" fmla="*/ 1928 h 10000"/>
              <a:gd name="connsiteX211" fmla="*/ 921 w 10015"/>
              <a:gd name="connsiteY211" fmla="*/ 1849 h 10000"/>
              <a:gd name="connsiteX212" fmla="*/ 917 w 10015"/>
              <a:gd name="connsiteY212" fmla="*/ 1770 h 10000"/>
              <a:gd name="connsiteX213" fmla="*/ 900 w 10015"/>
              <a:gd name="connsiteY213" fmla="*/ 1692 h 10000"/>
              <a:gd name="connsiteX214" fmla="*/ 888 w 10015"/>
              <a:gd name="connsiteY214" fmla="*/ 1613 h 10000"/>
              <a:gd name="connsiteX215" fmla="*/ 876 w 10015"/>
              <a:gd name="connsiteY215" fmla="*/ 1613 h 10000"/>
              <a:gd name="connsiteX216" fmla="*/ 872 w 10015"/>
              <a:gd name="connsiteY216" fmla="*/ 1495 h 10000"/>
              <a:gd name="connsiteX217" fmla="*/ 822 w 10015"/>
              <a:gd name="connsiteY217" fmla="*/ 1338 h 10000"/>
              <a:gd name="connsiteX218" fmla="*/ 814 w 10015"/>
              <a:gd name="connsiteY218" fmla="*/ 1259 h 10000"/>
              <a:gd name="connsiteX219" fmla="*/ 810 w 10015"/>
              <a:gd name="connsiteY219" fmla="*/ 1259 h 10000"/>
              <a:gd name="connsiteX220" fmla="*/ 790 w 10015"/>
              <a:gd name="connsiteY220" fmla="*/ 1063 h 10000"/>
              <a:gd name="connsiteX221" fmla="*/ 728 w 10015"/>
              <a:gd name="connsiteY221" fmla="*/ 984 h 10000"/>
              <a:gd name="connsiteX222" fmla="*/ 700 w 10015"/>
              <a:gd name="connsiteY222" fmla="*/ 827 h 10000"/>
              <a:gd name="connsiteX223" fmla="*/ 692 w 10015"/>
              <a:gd name="connsiteY223" fmla="*/ 709 h 10000"/>
              <a:gd name="connsiteX224" fmla="*/ 667 w 10015"/>
              <a:gd name="connsiteY224" fmla="*/ 709 h 10000"/>
              <a:gd name="connsiteX225" fmla="*/ 607 w 10015"/>
              <a:gd name="connsiteY225" fmla="*/ 631 h 10000"/>
              <a:gd name="connsiteX226" fmla="*/ 578 w 10015"/>
              <a:gd name="connsiteY226" fmla="*/ 355 h 10000"/>
              <a:gd name="connsiteX227" fmla="*/ 554 w 10015"/>
              <a:gd name="connsiteY227" fmla="*/ 41 h 10000"/>
              <a:gd name="connsiteX228" fmla="*/ 443 w 10015"/>
              <a:gd name="connsiteY228" fmla="*/ 120 h 10000"/>
              <a:gd name="connsiteX229" fmla="*/ 423 w 10015"/>
              <a:gd name="connsiteY229" fmla="*/ 355 h 10000"/>
              <a:gd name="connsiteX230" fmla="*/ 394 w 10015"/>
              <a:gd name="connsiteY230" fmla="*/ 355 h 10000"/>
              <a:gd name="connsiteX231" fmla="*/ 362 w 10015"/>
              <a:gd name="connsiteY231" fmla="*/ 552 h 10000"/>
              <a:gd name="connsiteX232" fmla="*/ 341 w 10015"/>
              <a:gd name="connsiteY232" fmla="*/ 473 h 10000"/>
              <a:gd name="connsiteX233" fmla="*/ 288 w 10015"/>
              <a:gd name="connsiteY233" fmla="*/ 473 h 10000"/>
              <a:gd name="connsiteX234" fmla="*/ 272 w 10015"/>
              <a:gd name="connsiteY234" fmla="*/ 473 h 10000"/>
              <a:gd name="connsiteX235" fmla="*/ 259 w 10015"/>
              <a:gd name="connsiteY235" fmla="*/ 355 h 10000"/>
              <a:gd name="connsiteX236" fmla="*/ 247 w 10015"/>
              <a:gd name="connsiteY236" fmla="*/ 473 h 10000"/>
              <a:gd name="connsiteX237" fmla="*/ 243 w 10015"/>
              <a:gd name="connsiteY237" fmla="*/ 277 h 10000"/>
              <a:gd name="connsiteX238" fmla="*/ 231 w 10015"/>
              <a:gd name="connsiteY238" fmla="*/ 277 h 10000"/>
              <a:gd name="connsiteX239" fmla="*/ 227 w 10015"/>
              <a:gd name="connsiteY239" fmla="*/ 198 h 10000"/>
              <a:gd name="connsiteX240" fmla="*/ 214 w 10015"/>
              <a:gd name="connsiteY240" fmla="*/ 198 h 10000"/>
              <a:gd name="connsiteX241" fmla="*/ 71 w 10015"/>
              <a:gd name="connsiteY241" fmla="*/ 198 h 10000"/>
              <a:gd name="connsiteX242" fmla="*/ 63 w 10015"/>
              <a:gd name="connsiteY242" fmla="*/ 198 h 10000"/>
              <a:gd name="connsiteX243" fmla="*/ 55 w 10015"/>
              <a:gd name="connsiteY243" fmla="*/ 277 h 10000"/>
              <a:gd name="connsiteX244" fmla="*/ 65 w 10015"/>
              <a:gd name="connsiteY244" fmla="*/ 277 h 10000"/>
              <a:gd name="connsiteX245" fmla="*/ 1 w 10015"/>
              <a:gd name="connsiteY245" fmla="*/ 284 h 10000"/>
              <a:gd name="connsiteX246" fmla="*/ 14 w 10015"/>
              <a:gd name="connsiteY246" fmla="*/ 709 h 10000"/>
              <a:gd name="connsiteX247" fmla="*/ 14 w 10015"/>
              <a:gd name="connsiteY247" fmla="*/ 5151 h 10000"/>
              <a:gd name="connsiteX248" fmla="*/ 133 w 10015"/>
              <a:gd name="connsiteY248" fmla="*/ 4992 h 10000"/>
              <a:gd name="connsiteX249" fmla="*/ 198 w 10015"/>
              <a:gd name="connsiteY249" fmla="*/ 4914 h 10000"/>
              <a:gd name="connsiteX250" fmla="*/ 304 w 10015"/>
              <a:gd name="connsiteY250" fmla="*/ 4718 h 10000"/>
              <a:gd name="connsiteX251" fmla="*/ 460 w 10015"/>
              <a:gd name="connsiteY251" fmla="*/ 5230 h 10000"/>
              <a:gd name="connsiteX252" fmla="*/ 537 w 10015"/>
              <a:gd name="connsiteY252" fmla="*/ 6290 h 10000"/>
              <a:gd name="connsiteX253" fmla="*/ 745 w 10015"/>
              <a:gd name="connsiteY253" fmla="*/ 6448 h 10000"/>
              <a:gd name="connsiteX254" fmla="*/ 822 w 10015"/>
              <a:gd name="connsiteY254" fmla="*/ 6762 h 10000"/>
              <a:gd name="connsiteX255" fmla="*/ 933 w 10015"/>
              <a:gd name="connsiteY255" fmla="*/ 7352 h 10000"/>
              <a:gd name="connsiteX256" fmla="*/ 1060 w 10015"/>
              <a:gd name="connsiteY256" fmla="*/ 6762 h 10000"/>
              <a:gd name="connsiteX257" fmla="*/ 1170 w 10015"/>
              <a:gd name="connsiteY257" fmla="*/ 7037 h 10000"/>
              <a:gd name="connsiteX258" fmla="*/ 1297 w 10015"/>
              <a:gd name="connsiteY258" fmla="*/ 7194 h 10000"/>
              <a:gd name="connsiteX259" fmla="*/ 1489 w 10015"/>
              <a:gd name="connsiteY259" fmla="*/ 6880 h 10000"/>
              <a:gd name="connsiteX260" fmla="*/ 1554 w 10015"/>
              <a:gd name="connsiteY260" fmla="*/ 7745 h 10000"/>
              <a:gd name="connsiteX261" fmla="*/ 1632 w 10015"/>
              <a:gd name="connsiteY261" fmla="*/ 8137 h 10000"/>
              <a:gd name="connsiteX262" fmla="*/ 1697 w 10015"/>
              <a:gd name="connsiteY262" fmla="*/ 7863 h 10000"/>
              <a:gd name="connsiteX263" fmla="*/ 1767 w 10015"/>
              <a:gd name="connsiteY263" fmla="*/ 8019 h 10000"/>
              <a:gd name="connsiteX264" fmla="*/ 1901 w 10015"/>
              <a:gd name="connsiteY264" fmla="*/ 7626 h 10000"/>
              <a:gd name="connsiteX265" fmla="*/ 2011 w 10015"/>
              <a:gd name="connsiteY265" fmla="*/ 6880 h 10000"/>
              <a:gd name="connsiteX266" fmla="*/ 2064 w 10015"/>
              <a:gd name="connsiteY266" fmla="*/ 7430 h 10000"/>
              <a:gd name="connsiteX267" fmla="*/ 2179 w 10015"/>
              <a:gd name="connsiteY267" fmla="*/ 6723 h 10000"/>
              <a:gd name="connsiteX268" fmla="*/ 2191 w 10015"/>
              <a:gd name="connsiteY268" fmla="*/ 6841 h 10000"/>
              <a:gd name="connsiteX269" fmla="*/ 2306 w 10015"/>
              <a:gd name="connsiteY269" fmla="*/ 7548 h 10000"/>
              <a:gd name="connsiteX270" fmla="*/ 2379 w 10015"/>
              <a:gd name="connsiteY270" fmla="*/ 8295 h 10000"/>
              <a:gd name="connsiteX271" fmla="*/ 2420 w 10015"/>
              <a:gd name="connsiteY271" fmla="*/ 8727 h 10000"/>
              <a:gd name="connsiteX272" fmla="*/ 2445 w 10015"/>
              <a:gd name="connsiteY272" fmla="*/ 8884 h 10000"/>
              <a:gd name="connsiteX273" fmla="*/ 2465 w 10015"/>
              <a:gd name="connsiteY273" fmla="*/ 9081 h 10000"/>
              <a:gd name="connsiteX274" fmla="*/ 2539 w 10015"/>
              <a:gd name="connsiteY274" fmla="*/ 8963 h 10000"/>
              <a:gd name="connsiteX275" fmla="*/ 2551 w 10015"/>
              <a:gd name="connsiteY275" fmla="*/ 8766 h 10000"/>
              <a:gd name="connsiteX276" fmla="*/ 2575 w 10015"/>
              <a:gd name="connsiteY276" fmla="*/ 9041 h 10000"/>
              <a:gd name="connsiteX277" fmla="*/ 2608 w 10015"/>
              <a:gd name="connsiteY277" fmla="*/ 8963 h 10000"/>
              <a:gd name="connsiteX278" fmla="*/ 2624 w 10015"/>
              <a:gd name="connsiteY278" fmla="*/ 8688 h 10000"/>
              <a:gd name="connsiteX279" fmla="*/ 2657 w 10015"/>
              <a:gd name="connsiteY279" fmla="*/ 8963 h 10000"/>
              <a:gd name="connsiteX280" fmla="*/ 2669 w 10015"/>
              <a:gd name="connsiteY280" fmla="*/ 9120 h 10000"/>
              <a:gd name="connsiteX281" fmla="*/ 2682 w 10015"/>
              <a:gd name="connsiteY281" fmla="*/ 8963 h 10000"/>
              <a:gd name="connsiteX282" fmla="*/ 2727 w 10015"/>
              <a:gd name="connsiteY282" fmla="*/ 9041 h 10000"/>
              <a:gd name="connsiteX283" fmla="*/ 2731 w 10015"/>
              <a:gd name="connsiteY283" fmla="*/ 8963 h 10000"/>
              <a:gd name="connsiteX284" fmla="*/ 2759 w 10015"/>
              <a:gd name="connsiteY284" fmla="*/ 9120 h 10000"/>
              <a:gd name="connsiteX285" fmla="*/ 2829 w 10015"/>
              <a:gd name="connsiteY285" fmla="*/ 8845 h 10000"/>
              <a:gd name="connsiteX286" fmla="*/ 2841 w 10015"/>
              <a:gd name="connsiteY286" fmla="*/ 8688 h 10000"/>
              <a:gd name="connsiteX287" fmla="*/ 2853 w 10015"/>
              <a:gd name="connsiteY287" fmla="*/ 8688 h 10000"/>
              <a:gd name="connsiteX288" fmla="*/ 2882 w 10015"/>
              <a:gd name="connsiteY288" fmla="*/ 8530 h 10000"/>
              <a:gd name="connsiteX289" fmla="*/ 2898 w 10015"/>
              <a:gd name="connsiteY289" fmla="*/ 8530 h 10000"/>
              <a:gd name="connsiteX290" fmla="*/ 2943 w 10015"/>
              <a:gd name="connsiteY290" fmla="*/ 8412 h 10000"/>
              <a:gd name="connsiteX291" fmla="*/ 2960 w 10015"/>
              <a:gd name="connsiteY291" fmla="*/ 8334 h 10000"/>
              <a:gd name="connsiteX292" fmla="*/ 2992 w 10015"/>
              <a:gd name="connsiteY292" fmla="*/ 8059 h 10000"/>
              <a:gd name="connsiteX293" fmla="*/ 3009 w 10015"/>
              <a:gd name="connsiteY293" fmla="*/ 8059 h 10000"/>
              <a:gd name="connsiteX294" fmla="*/ 3041 w 10015"/>
              <a:gd name="connsiteY294" fmla="*/ 8059 h 10000"/>
              <a:gd name="connsiteX295" fmla="*/ 3066 w 10015"/>
              <a:gd name="connsiteY295" fmla="*/ 8177 h 10000"/>
              <a:gd name="connsiteX296" fmla="*/ 3099 w 10015"/>
              <a:gd name="connsiteY296" fmla="*/ 8177 h 10000"/>
              <a:gd name="connsiteX297" fmla="*/ 3127 w 10015"/>
              <a:gd name="connsiteY297" fmla="*/ 8255 h 10000"/>
              <a:gd name="connsiteX298" fmla="*/ 3200 w 10015"/>
              <a:gd name="connsiteY298" fmla="*/ 8059 h 10000"/>
              <a:gd name="connsiteX299" fmla="*/ 3233 w 10015"/>
              <a:gd name="connsiteY299" fmla="*/ 8177 h 10000"/>
              <a:gd name="connsiteX300" fmla="*/ 3261 w 10015"/>
              <a:gd name="connsiteY300" fmla="*/ 7823 h 10000"/>
              <a:gd name="connsiteX301" fmla="*/ 3327 w 10015"/>
              <a:gd name="connsiteY301" fmla="*/ 8255 h 10000"/>
              <a:gd name="connsiteX302" fmla="*/ 3327 w 10015"/>
              <a:gd name="connsiteY302" fmla="*/ 8177 h 10000"/>
              <a:gd name="connsiteX303" fmla="*/ 3323 w 10015"/>
              <a:gd name="connsiteY303" fmla="*/ 8059 h 10000"/>
              <a:gd name="connsiteX304" fmla="*/ 3372 w 10015"/>
              <a:gd name="connsiteY304" fmla="*/ 7901 h 10000"/>
              <a:gd name="connsiteX305" fmla="*/ 3376 w 10015"/>
              <a:gd name="connsiteY305" fmla="*/ 7981 h 10000"/>
              <a:gd name="connsiteX306" fmla="*/ 3392 w 10015"/>
              <a:gd name="connsiteY306" fmla="*/ 7745 h 10000"/>
              <a:gd name="connsiteX307" fmla="*/ 3474 w 10015"/>
              <a:gd name="connsiteY307" fmla="*/ 8098 h 10000"/>
              <a:gd name="connsiteX308" fmla="*/ 3486 w 10015"/>
              <a:gd name="connsiteY308" fmla="*/ 9081 h 10000"/>
              <a:gd name="connsiteX309" fmla="*/ 3531 w 10015"/>
              <a:gd name="connsiteY309" fmla="*/ 8530 h 10000"/>
              <a:gd name="connsiteX310" fmla="*/ 3650 w 10015"/>
              <a:gd name="connsiteY310" fmla="*/ 8805 h 10000"/>
              <a:gd name="connsiteX311" fmla="*/ 3727 w 10015"/>
              <a:gd name="connsiteY311" fmla="*/ 8648 h 10000"/>
              <a:gd name="connsiteX312" fmla="*/ 3744 w 10015"/>
              <a:gd name="connsiteY312" fmla="*/ 8530 h 10000"/>
              <a:gd name="connsiteX313" fmla="*/ 3756 w 10015"/>
              <a:gd name="connsiteY313" fmla="*/ 8530 h 10000"/>
              <a:gd name="connsiteX314" fmla="*/ 3760 w 10015"/>
              <a:gd name="connsiteY314" fmla="*/ 8648 h 10000"/>
              <a:gd name="connsiteX315" fmla="*/ 3776 w 10015"/>
              <a:gd name="connsiteY315" fmla="*/ 8530 h 10000"/>
              <a:gd name="connsiteX316" fmla="*/ 3776 w 10015"/>
              <a:gd name="connsiteY316" fmla="*/ 8648 h 10000"/>
              <a:gd name="connsiteX317" fmla="*/ 3817 w 10015"/>
              <a:gd name="connsiteY317" fmla="*/ 8648 h 10000"/>
              <a:gd name="connsiteX318" fmla="*/ 3838 w 10015"/>
              <a:gd name="connsiteY318" fmla="*/ 8805 h 10000"/>
              <a:gd name="connsiteX319" fmla="*/ 3850 w 10015"/>
              <a:gd name="connsiteY319" fmla="*/ 8648 h 10000"/>
              <a:gd name="connsiteX320" fmla="*/ 3866 w 10015"/>
              <a:gd name="connsiteY320" fmla="*/ 9003 h 10000"/>
              <a:gd name="connsiteX321" fmla="*/ 3870 w 10015"/>
              <a:gd name="connsiteY321" fmla="*/ 9003 h 10000"/>
              <a:gd name="connsiteX322" fmla="*/ 3883 w 10015"/>
              <a:gd name="connsiteY322" fmla="*/ 8884 h 10000"/>
              <a:gd name="connsiteX323" fmla="*/ 3899 w 10015"/>
              <a:gd name="connsiteY323" fmla="*/ 9003 h 10000"/>
              <a:gd name="connsiteX324" fmla="*/ 3911 w 10015"/>
              <a:gd name="connsiteY324" fmla="*/ 8884 h 10000"/>
              <a:gd name="connsiteX325" fmla="*/ 3911 w 10015"/>
              <a:gd name="connsiteY325" fmla="*/ 9003 h 10000"/>
              <a:gd name="connsiteX326" fmla="*/ 3973 w 10015"/>
              <a:gd name="connsiteY326" fmla="*/ 9003 h 10000"/>
              <a:gd name="connsiteX327" fmla="*/ 3989 w 10015"/>
              <a:gd name="connsiteY327" fmla="*/ 9159 h 10000"/>
              <a:gd name="connsiteX328" fmla="*/ 4005 w 10015"/>
              <a:gd name="connsiteY328" fmla="*/ 9081 h 10000"/>
              <a:gd name="connsiteX329" fmla="*/ 4063 w 10015"/>
              <a:gd name="connsiteY329" fmla="*/ 9003 h 10000"/>
              <a:gd name="connsiteX330" fmla="*/ 4083 w 10015"/>
              <a:gd name="connsiteY330" fmla="*/ 8884 h 10000"/>
              <a:gd name="connsiteX331" fmla="*/ 4091 w 10015"/>
              <a:gd name="connsiteY331" fmla="*/ 9003 h 10000"/>
              <a:gd name="connsiteX332" fmla="*/ 4099 w 10015"/>
              <a:gd name="connsiteY332" fmla="*/ 9003 h 10000"/>
              <a:gd name="connsiteX333" fmla="*/ 4116 w 10015"/>
              <a:gd name="connsiteY333" fmla="*/ 9081 h 10000"/>
              <a:gd name="connsiteX334" fmla="*/ 4140 w 10015"/>
              <a:gd name="connsiteY334" fmla="*/ 8884 h 10000"/>
              <a:gd name="connsiteX335" fmla="*/ 4157 w 10015"/>
              <a:gd name="connsiteY335" fmla="*/ 9081 h 10000"/>
              <a:gd name="connsiteX336" fmla="*/ 4169 w 10015"/>
              <a:gd name="connsiteY336" fmla="*/ 8805 h 10000"/>
              <a:gd name="connsiteX337" fmla="*/ 4173 w 10015"/>
              <a:gd name="connsiteY337" fmla="*/ 8727 h 10000"/>
              <a:gd name="connsiteX338" fmla="*/ 4181 w 10015"/>
              <a:gd name="connsiteY338" fmla="*/ 8570 h 10000"/>
              <a:gd name="connsiteX339" fmla="*/ 4202 w 10015"/>
              <a:gd name="connsiteY339" fmla="*/ 8727 h 10000"/>
              <a:gd name="connsiteX340" fmla="*/ 4226 w 10015"/>
              <a:gd name="connsiteY340" fmla="*/ 9081 h 10000"/>
              <a:gd name="connsiteX341" fmla="*/ 4296 w 10015"/>
              <a:gd name="connsiteY341" fmla="*/ 9003 h 10000"/>
              <a:gd name="connsiteX342" fmla="*/ 4345 w 10015"/>
              <a:gd name="connsiteY342" fmla="*/ 8570 h 10000"/>
              <a:gd name="connsiteX343" fmla="*/ 4401 w 10015"/>
              <a:gd name="connsiteY343" fmla="*/ 9081 h 10000"/>
              <a:gd name="connsiteX344" fmla="*/ 4581 w 10015"/>
              <a:gd name="connsiteY344" fmla="*/ 8766 h 10000"/>
              <a:gd name="connsiteX345" fmla="*/ 4683 w 10015"/>
              <a:gd name="connsiteY345" fmla="*/ 9985 h 10000"/>
              <a:gd name="connsiteX346" fmla="*/ 4761 w 10015"/>
              <a:gd name="connsiteY346" fmla="*/ 9749 h 10000"/>
              <a:gd name="connsiteX347" fmla="*/ 4793 w 10015"/>
              <a:gd name="connsiteY347" fmla="*/ 9749 h 10000"/>
              <a:gd name="connsiteX348" fmla="*/ 4891 w 10015"/>
              <a:gd name="connsiteY348" fmla="*/ 9749 h 10000"/>
              <a:gd name="connsiteX349" fmla="*/ 4945 w 10015"/>
              <a:gd name="connsiteY349" fmla="*/ 9749 h 10000"/>
              <a:gd name="connsiteX350" fmla="*/ 4985 w 10015"/>
              <a:gd name="connsiteY350" fmla="*/ 9199 h 10000"/>
              <a:gd name="connsiteX351" fmla="*/ 4994 w 10015"/>
              <a:gd name="connsiteY351" fmla="*/ 9159 h 10000"/>
              <a:gd name="connsiteX352" fmla="*/ 5040 w 10015"/>
              <a:gd name="connsiteY352" fmla="*/ 9749 h 10000"/>
              <a:gd name="connsiteX353" fmla="*/ 5166 w 10015"/>
              <a:gd name="connsiteY353" fmla="*/ 9512 h 10000"/>
              <a:gd name="connsiteX354" fmla="*/ 5191 w 10015"/>
              <a:gd name="connsiteY354" fmla="*/ 9749 h 10000"/>
              <a:gd name="connsiteX355" fmla="*/ 5240 w 10015"/>
              <a:gd name="connsiteY355" fmla="*/ 9159 h 10000"/>
              <a:gd name="connsiteX356" fmla="*/ 5244 w 10015"/>
              <a:gd name="connsiteY356" fmla="*/ 9120 h 10000"/>
              <a:gd name="connsiteX357" fmla="*/ 5281 w 10015"/>
              <a:gd name="connsiteY357" fmla="*/ 9592 h 10000"/>
              <a:gd name="connsiteX358" fmla="*/ 5354 w 10015"/>
              <a:gd name="connsiteY358" fmla="*/ 9277 h 10000"/>
              <a:gd name="connsiteX359" fmla="*/ 5416 w 10015"/>
              <a:gd name="connsiteY359" fmla="*/ 9670 h 10000"/>
              <a:gd name="connsiteX360" fmla="*/ 5379 w 10015"/>
              <a:gd name="connsiteY360" fmla="*/ 9081 h 10000"/>
              <a:gd name="connsiteX361" fmla="*/ 5485 w 10015"/>
              <a:gd name="connsiteY361" fmla="*/ 8963 h 10000"/>
              <a:gd name="connsiteX362" fmla="*/ 5514 w 10015"/>
              <a:gd name="connsiteY362" fmla="*/ 8648 h 10000"/>
              <a:gd name="connsiteX363" fmla="*/ 5538 w 10015"/>
              <a:gd name="connsiteY363" fmla="*/ 8570 h 10000"/>
              <a:gd name="connsiteX364" fmla="*/ 5551 w 10015"/>
              <a:gd name="connsiteY364" fmla="*/ 8530 h 10000"/>
              <a:gd name="connsiteX365" fmla="*/ 5575 w 10015"/>
              <a:gd name="connsiteY365" fmla="*/ 8492 h 10000"/>
              <a:gd name="connsiteX366" fmla="*/ 5587 w 10015"/>
              <a:gd name="connsiteY366" fmla="*/ 8530 h 10000"/>
              <a:gd name="connsiteX367" fmla="*/ 5600 w 10015"/>
              <a:gd name="connsiteY367" fmla="*/ 8648 h 10000"/>
              <a:gd name="connsiteX368" fmla="*/ 5600 w 10015"/>
              <a:gd name="connsiteY368" fmla="*/ 8570 h 10000"/>
              <a:gd name="connsiteX369" fmla="*/ 5644 w 10015"/>
              <a:gd name="connsiteY369" fmla="*/ 8766 h 10000"/>
              <a:gd name="connsiteX370" fmla="*/ 5738 w 10015"/>
              <a:gd name="connsiteY370" fmla="*/ 9434 h 10000"/>
              <a:gd name="connsiteX371" fmla="*/ 5746 w 10015"/>
              <a:gd name="connsiteY371" fmla="*/ 8845 h 10000"/>
              <a:gd name="connsiteX372" fmla="*/ 5775 w 10015"/>
              <a:gd name="connsiteY372" fmla="*/ 8766 h 10000"/>
              <a:gd name="connsiteX373" fmla="*/ 5783 w 10015"/>
              <a:gd name="connsiteY373" fmla="*/ 8216 h 10000"/>
              <a:gd name="connsiteX374" fmla="*/ 5799 w 10015"/>
              <a:gd name="connsiteY374" fmla="*/ 8374 h 10000"/>
              <a:gd name="connsiteX375" fmla="*/ 5828 w 10015"/>
              <a:gd name="connsiteY375" fmla="*/ 8295 h 10000"/>
              <a:gd name="connsiteX376" fmla="*/ 5914 w 10015"/>
              <a:gd name="connsiteY376" fmla="*/ 8374 h 10000"/>
              <a:gd name="connsiteX377" fmla="*/ 5926 w 10015"/>
              <a:gd name="connsiteY377" fmla="*/ 8648 h 10000"/>
              <a:gd name="connsiteX378" fmla="*/ 5987 w 10015"/>
              <a:gd name="connsiteY378" fmla="*/ 8923 h 10000"/>
              <a:gd name="connsiteX379" fmla="*/ 6003 w 10015"/>
              <a:gd name="connsiteY379" fmla="*/ 8923 h 10000"/>
              <a:gd name="connsiteX380" fmla="*/ 6040 w 10015"/>
              <a:gd name="connsiteY380" fmla="*/ 9081 h 10000"/>
              <a:gd name="connsiteX381" fmla="*/ 6073 w 10015"/>
              <a:gd name="connsiteY381" fmla="*/ 9081 h 10000"/>
              <a:gd name="connsiteX382" fmla="*/ 6106 w 10015"/>
              <a:gd name="connsiteY382" fmla="*/ 9159 h 10000"/>
              <a:gd name="connsiteX383" fmla="*/ 6126 w 10015"/>
              <a:gd name="connsiteY383" fmla="*/ 9277 h 10000"/>
              <a:gd name="connsiteX384" fmla="*/ 6224 w 10015"/>
              <a:gd name="connsiteY384" fmla="*/ 9003 h 10000"/>
              <a:gd name="connsiteX385" fmla="*/ 6245 w 10015"/>
              <a:gd name="connsiteY385" fmla="*/ 8648 h 10000"/>
              <a:gd name="connsiteX386" fmla="*/ 6277 w 10015"/>
              <a:gd name="connsiteY386" fmla="*/ 8805 h 10000"/>
              <a:gd name="connsiteX387" fmla="*/ 6294 w 10015"/>
              <a:gd name="connsiteY387" fmla="*/ 8923 h 10000"/>
              <a:gd name="connsiteX388" fmla="*/ 6306 w 10015"/>
              <a:gd name="connsiteY388" fmla="*/ 8805 h 10000"/>
              <a:gd name="connsiteX389" fmla="*/ 6339 w 10015"/>
              <a:gd name="connsiteY389" fmla="*/ 8923 h 10000"/>
              <a:gd name="connsiteX390" fmla="*/ 6363 w 10015"/>
              <a:gd name="connsiteY390" fmla="*/ 9081 h 10000"/>
              <a:gd name="connsiteX391" fmla="*/ 6371 w 10015"/>
              <a:gd name="connsiteY391" fmla="*/ 9003 h 10000"/>
              <a:gd name="connsiteX392" fmla="*/ 6400 w 10015"/>
              <a:gd name="connsiteY392" fmla="*/ 9356 h 10000"/>
              <a:gd name="connsiteX393" fmla="*/ 6441 w 10015"/>
              <a:gd name="connsiteY393" fmla="*/ 9159 h 10000"/>
              <a:gd name="connsiteX394" fmla="*/ 6490 w 10015"/>
              <a:gd name="connsiteY394" fmla="*/ 9277 h 10000"/>
              <a:gd name="connsiteX395" fmla="*/ 6576 w 10015"/>
              <a:gd name="connsiteY395" fmla="*/ 8727 h 10000"/>
              <a:gd name="connsiteX396" fmla="*/ 6600 w 10015"/>
              <a:gd name="connsiteY396" fmla="*/ 8923 h 10000"/>
              <a:gd name="connsiteX397" fmla="*/ 6637 w 10015"/>
              <a:gd name="connsiteY397" fmla="*/ 9356 h 10000"/>
              <a:gd name="connsiteX398" fmla="*/ 6670 w 10015"/>
              <a:gd name="connsiteY398" fmla="*/ 9356 h 10000"/>
              <a:gd name="connsiteX399" fmla="*/ 6670 w 10015"/>
              <a:gd name="connsiteY399" fmla="*/ 9277 h 10000"/>
              <a:gd name="connsiteX400" fmla="*/ 6703 w 10015"/>
              <a:gd name="connsiteY400" fmla="*/ 9277 h 10000"/>
              <a:gd name="connsiteX401" fmla="*/ 6715 w 10015"/>
              <a:gd name="connsiteY401" fmla="*/ 9277 h 10000"/>
              <a:gd name="connsiteX402" fmla="*/ 6719 w 10015"/>
              <a:gd name="connsiteY402" fmla="*/ 9159 h 10000"/>
              <a:gd name="connsiteX403" fmla="*/ 6735 w 10015"/>
              <a:gd name="connsiteY403" fmla="*/ 9277 h 10000"/>
              <a:gd name="connsiteX404" fmla="*/ 6760 w 10015"/>
              <a:gd name="connsiteY404" fmla="*/ 9159 h 10000"/>
              <a:gd name="connsiteX405" fmla="*/ 6935 w 10015"/>
              <a:gd name="connsiteY405" fmla="*/ 9159 h 10000"/>
              <a:gd name="connsiteX406" fmla="*/ 6963 w 10015"/>
              <a:gd name="connsiteY406" fmla="*/ 8570 h 10000"/>
              <a:gd name="connsiteX407" fmla="*/ 7008 w 10015"/>
              <a:gd name="connsiteY407" fmla="*/ 8492 h 10000"/>
              <a:gd name="connsiteX408" fmla="*/ 7041 w 10015"/>
              <a:gd name="connsiteY408" fmla="*/ 8295 h 10000"/>
              <a:gd name="connsiteX409" fmla="*/ 7045 w 10015"/>
              <a:gd name="connsiteY409" fmla="*/ 8216 h 10000"/>
              <a:gd name="connsiteX410" fmla="*/ 7127 w 10015"/>
              <a:gd name="connsiteY410" fmla="*/ 8255 h 10000"/>
              <a:gd name="connsiteX411" fmla="*/ 7147 w 10015"/>
              <a:gd name="connsiteY411" fmla="*/ 8295 h 10000"/>
              <a:gd name="connsiteX412" fmla="*/ 7188 w 10015"/>
              <a:gd name="connsiteY412" fmla="*/ 8216 h 10000"/>
              <a:gd name="connsiteX413" fmla="*/ 7192 w 10015"/>
              <a:gd name="connsiteY413" fmla="*/ 8216 h 10000"/>
              <a:gd name="connsiteX414" fmla="*/ 7192 w 10015"/>
              <a:gd name="connsiteY414" fmla="*/ 8137 h 10000"/>
              <a:gd name="connsiteX415" fmla="*/ 7249 w 10015"/>
              <a:gd name="connsiteY415" fmla="*/ 8019 h 10000"/>
              <a:gd name="connsiteX416" fmla="*/ 7286 w 10015"/>
              <a:gd name="connsiteY416" fmla="*/ 8019 h 10000"/>
              <a:gd name="connsiteX417" fmla="*/ 7323 w 10015"/>
              <a:gd name="connsiteY417" fmla="*/ 8098 h 10000"/>
              <a:gd name="connsiteX418" fmla="*/ 7343 w 10015"/>
              <a:gd name="connsiteY418" fmla="*/ 8334 h 10000"/>
              <a:gd name="connsiteX419" fmla="*/ 7376 w 10015"/>
              <a:gd name="connsiteY419" fmla="*/ 8019 h 10000"/>
              <a:gd name="connsiteX420" fmla="*/ 7511 w 10015"/>
              <a:gd name="connsiteY420" fmla="*/ 7588 h 10000"/>
              <a:gd name="connsiteX421" fmla="*/ 7576 w 10015"/>
              <a:gd name="connsiteY421" fmla="*/ 7666 h 10000"/>
              <a:gd name="connsiteX422" fmla="*/ 7626 w 10015"/>
              <a:gd name="connsiteY422" fmla="*/ 7430 h 10000"/>
              <a:gd name="connsiteX423" fmla="*/ 7634 w 10015"/>
              <a:gd name="connsiteY423" fmla="*/ 7391 h 10000"/>
              <a:gd name="connsiteX424" fmla="*/ 7707 w 10015"/>
              <a:gd name="connsiteY424" fmla="*/ 7548 h 10000"/>
              <a:gd name="connsiteX425" fmla="*/ 7748 w 10015"/>
              <a:gd name="connsiteY425" fmla="*/ 7312 h 10000"/>
              <a:gd name="connsiteX426" fmla="*/ 7797 w 10015"/>
              <a:gd name="connsiteY426" fmla="*/ 7548 h 10000"/>
              <a:gd name="connsiteX427" fmla="*/ 7859 w 10015"/>
              <a:gd name="connsiteY427" fmla="*/ 7273 h 10000"/>
              <a:gd name="connsiteX428" fmla="*/ 7899 w 10015"/>
              <a:gd name="connsiteY428" fmla="*/ 6880 h 10000"/>
              <a:gd name="connsiteX429" fmla="*/ 7928 w 10015"/>
              <a:gd name="connsiteY429" fmla="*/ 6997 h 10000"/>
              <a:gd name="connsiteX430" fmla="*/ 7961 w 10015"/>
              <a:gd name="connsiteY430" fmla="*/ 6644 h 10000"/>
              <a:gd name="connsiteX431" fmla="*/ 8014 w 10015"/>
              <a:gd name="connsiteY431" fmla="*/ 6369 h 10000"/>
              <a:gd name="connsiteX432" fmla="*/ 8067 w 10015"/>
              <a:gd name="connsiteY432" fmla="*/ 6369 h 10000"/>
              <a:gd name="connsiteX433" fmla="*/ 8112 w 10015"/>
              <a:gd name="connsiteY433" fmla="*/ 6094 h 10000"/>
              <a:gd name="connsiteX434" fmla="*/ 8197 w 10015"/>
              <a:gd name="connsiteY434" fmla="*/ 5426 h 10000"/>
              <a:gd name="connsiteX435" fmla="*/ 8225 w 10015"/>
              <a:gd name="connsiteY435" fmla="*/ 5583 h 10000"/>
              <a:gd name="connsiteX436" fmla="*/ 8258 w 10015"/>
              <a:gd name="connsiteY436" fmla="*/ 5230 h 10000"/>
              <a:gd name="connsiteX437" fmla="*/ 8299 w 10015"/>
              <a:gd name="connsiteY437" fmla="*/ 5230 h 10000"/>
              <a:gd name="connsiteX438" fmla="*/ 8405 w 10015"/>
              <a:gd name="connsiteY438" fmla="*/ 4954 h 10000"/>
              <a:gd name="connsiteX439" fmla="*/ 8467 w 10015"/>
              <a:gd name="connsiteY439" fmla="*/ 4678 h 10000"/>
              <a:gd name="connsiteX440" fmla="*/ 8483 w 10015"/>
              <a:gd name="connsiteY440" fmla="*/ 4836 h 10000"/>
              <a:gd name="connsiteX441" fmla="*/ 8499 w 10015"/>
              <a:gd name="connsiteY441" fmla="*/ 4796 h 10000"/>
              <a:gd name="connsiteX442" fmla="*/ 8524 w 10015"/>
              <a:gd name="connsiteY442" fmla="*/ 4836 h 10000"/>
              <a:gd name="connsiteX443" fmla="*/ 8548 w 10015"/>
              <a:gd name="connsiteY443" fmla="*/ 4521 h 10000"/>
              <a:gd name="connsiteX444" fmla="*/ 8606 w 10015"/>
              <a:gd name="connsiteY444" fmla="*/ 4521 h 10000"/>
              <a:gd name="connsiteX445" fmla="*/ 8606 w 10015"/>
              <a:gd name="connsiteY445" fmla="*/ 4364 h 10000"/>
              <a:gd name="connsiteX446" fmla="*/ 8655 w 10015"/>
              <a:gd name="connsiteY446" fmla="*/ 4285 h 10000"/>
              <a:gd name="connsiteX447" fmla="*/ 8667 w 10015"/>
              <a:gd name="connsiteY447" fmla="*/ 4207 h 10000"/>
              <a:gd name="connsiteX448" fmla="*/ 8732 w 10015"/>
              <a:gd name="connsiteY448" fmla="*/ 4285 h 10000"/>
              <a:gd name="connsiteX449" fmla="*/ 8745 w 10015"/>
              <a:gd name="connsiteY449" fmla="*/ 4246 h 10000"/>
              <a:gd name="connsiteX450" fmla="*/ 8773 w 10015"/>
              <a:gd name="connsiteY450" fmla="*/ 4285 h 10000"/>
              <a:gd name="connsiteX451" fmla="*/ 8798 w 10015"/>
              <a:gd name="connsiteY451" fmla="*/ 4364 h 10000"/>
              <a:gd name="connsiteX452" fmla="*/ 8814 w 10015"/>
              <a:gd name="connsiteY452" fmla="*/ 4285 h 10000"/>
              <a:gd name="connsiteX453" fmla="*/ 8835 w 10015"/>
              <a:gd name="connsiteY453" fmla="*/ 4364 h 10000"/>
              <a:gd name="connsiteX454" fmla="*/ 8904 w 10015"/>
              <a:gd name="connsiteY454" fmla="*/ 4325 h 10000"/>
              <a:gd name="connsiteX455" fmla="*/ 8900 w 10015"/>
              <a:gd name="connsiteY455" fmla="*/ 4246 h 10000"/>
              <a:gd name="connsiteX456" fmla="*/ 8929 w 10015"/>
              <a:gd name="connsiteY456" fmla="*/ 4089 h 10000"/>
              <a:gd name="connsiteX457" fmla="*/ 8961 w 10015"/>
              <a:gd name="connsiteY457" fmla="*/ 4089 h 10000"/>
              <a:gd name="connsiteX458" fmla="*/ 8965 w 10015"/>
              <a:gd name="connsiteY458" fmla="*/ 4010 h 10000"/>
              <a:gd name="connsiteX459" fmla="*/ 8994 w 10015"/>
              <a:gd name="connsiteY459" fmla="*/ 3932 h 10000"/>
              <a:gd name="connsiteX460" fmla="*/ 9015 w 10015"/>
              <a:gd name="connsiteY460" fmla="*/ 4128 h 10000"/>
              <a:gd name="connsiteX461" fmla="*/ 9039 w 10015"/>
              <a:gd name="connsiteY461" fmla="*/ 4246 h 10000"/>
              <a:gd name="connsiteX462" fmla="*/ 9096 w 10015"/>
              <a:gd name="connsiteY462" fmla="*/ 4207 h 10000"/>
              <a:gd name="connsiteX463" fmla="*/ 9133 w 10015"/>
              <a:gd name="connsiteY463" fmla="*/ 4325 h 10000"/>
              <a:gd name="connsiteX464" fmla="*/ 9145 w 10015"/>
              <a:gd name="connsiteY464" fmla="*/ 4246 h 10000"/>
              <a:gd name="connsiteX465" fmla="*/ 9194 w 10015"/>
              <a:gd name="connsiteY465" fmla="*/ 4521 h 10000"/>
              <a:gd name="connsiteX466" fmla="*/ 9239 w 10015"/>
              <a:gd name="connsiteY466" fmla="*/ 4364 h 10000"/>
              <a:gd name="connsiteX467" fmla="*/ 9243 w 10015"/>
              <a:gd name="connsiteY467" fmla="*/ 4246 h 10000"/>
              <a:gd name="connsiteX468" fmla="*/ 9284 w 10015"/>
              <a:gd name="connsiteY468" fmla="*/ 3892 h 10000"/>
              <a:gd name="connsiteX469" fmla="*/ 9329 w 10015"/>
              <a:gd name="connsiteY469" fmla="*/ 4050 h 10000"/>
              <a:gd name="connsiteX470" fmla="*/ 9362 w 10015"/>
              <a:gd name="connsiteY470" fmla="*/ 3971 h 10000"/>
              <a:gd name="connsiteX471" fmla="*/ 9387 w 10015"/>
              <a:gd name="connsiteY471" fmla="*/ 4089 h 10000"/>
              <a:gd name="connsiteX472" fmla="*/ 9431 w 10015"/>
              <a:gd name="connsiteY472" fmla="*/ 4167 h 10000"/>
              <a:gd name="connsiteX473" fmla="*/ 9508 w 10015"/>
              <a:gd name="connsiteY473" fmla="*/ 4167 h 10000"/>
              <a:gd name="connsiteX474" fmla="*/ 9516 w 10015"/>
              <a:gd name="connsiteY474" fmla="*/ 3971 h 10000"/>
              <a:gd name="connsiteX475" fmla="*/ 9664 w 10015"/>
              <a:gd name="connsiteY475" fmla="*/ 4285 h 10000"/>
              <a:gd name="connsiteX476" fmla="*/ 9733 w 10015"/>
              <a:gd name="connsiteY476" fmla="*/ 4443 h 10000"/>
              <a:gd name="connsiteX477" fmla="*/ 9745 w 10015"/>
              <a:gd name="connsiteY477" fmla="*/ 4521 h 10000"/>
              <a:gd name="connsiteX478" fmla="*/ 9762 w 10015"/>
              <a:gd name="connsiteY478" fmla="*/ 4718 h 10000"/>
              <a:gd name="connsiteX479" fmla="*/ 9819 w 10015"/>
              <a:gd name="connsiteY479" fmla="*/ 5111 h 10000"/>
              <a:gd name="connsiteX480" fmla="*/ 9856 w 10015"/>
              <a:gd name="connsiteY480" fmla="*/ 5111 h 10000"/>
              <a:gd name="connsiteX481" fmla="*/ 9880 w 10015"/>
              <a:gd name="connsiteY481" fmla="*/ 5230 h 10000"/>
              <a:gd name="connsiteX482" fmla="*/ 9917 w 10015"/>
              <a:gd name="connsiteY482" fmla="*/ 5504 h 10000"/>
              <a:gd name="connsiteX483" fmla="*/ 9954 w 10015"/>
              <a:gd name="connsiteY483" fmla="*/ 5701 h 10000"/>
              <a:gd name="connsiteX484" fmla="*/ 9958 w 10015"/>
              <a:gd name="connsiteY484" fmla="*/ 5740 h 10000"/>
              <a:gd name="connsiteX485" fmla="*/ 10013 w 10015"/>
              <a:gd name="connsiteY485" fmla="*/ 5897 h 10000"/>
              <a:gd name="connsiteX486" fmla="*/ 10009 w 10015"/>
              <a:gd name="connsiteY486" fmla="*/ 2303 h 10000"/>
              <a:gd name="connsiteX487" fmla="*/ 9978 w 10015"/>
              <a:gd name="connsiteY487" fmla="*/ 1731 h 10000"/>
              <a:gd name="connsiteX0" fmla="*/ 9978 w 10015"/>
              <a:gd name="connsiteY0" fmla="*/ 1731 h 10000"/>
              <a:gd name="connsiteX1" fmla="*/ 9942 w 10015"/>
              <a:gd name="connsiteY1" fmla="*/ 1535 h 10000"/>
              <a:gd name="connsiteX2" fmla="*/ 9913 w 10015"/>
              <a:gd name="connsiteY2" fmla="*/ 1535 h 10000"/>
              <a:gd name="connsiteX3" fmla="*/ 9893 w 10015"/>
              <a:gd name="connsiteY3" fmla="*/ 1377 h 10000"/>
              <a:gd name="connsiteX4" fmla="*/ 9868 w 10015"/>
              <a:gd name="connsiteY4" fmla="*/ 1299 h 10000"/>
              <a:gd name="connsiteX5" fmla="*/ 9860 w 10015"/>
              <a:gd name="connsiteY5" fmla="*/ 1102 h 10000"/>
              <a:gd name="connsiteX6" fmla="*/ 9835 w 10015"/>
              <a:gd name="connsiteY6" fmla="*/ 827 h 10000"/>
              <a:gd name="connsiteX7" fmla="*/ 9823 w 10015"/>
              <a:gd name="connsiteY7" fmla="*/ 1417 h 10000"/>
              <a:gd name="connsiteX8" fmla="*/ 9798 w 10015"/>
              <a:gd name="connsiteY8" fmla="*/ 1377 h 10000"/>
              <a:gd name="connsiteX9" fmla="*/ 9770 w 10015"/>
              <a:gd name="connsiteY9" fmla="*/ 1259 h 10000"/>
              <a:gd name="connsiteX10" fmla="*/ 9749 w 10015"/>
              <a:gd name="connsiteY10" fmla="*/ 1259 h 10000"/>
              <a:gd name="connsiteX11" fmla="*/ 9688 w 10015"/>
              <a:gd name="connsiteY11" fmla="*/ 1220 h 10000"/>
              <a:gd name="connsiteX12" fmla="*/ 9672 w 10015"/>
              <a:gd name="connsiteY12" fmla="*/ 1259 h 10000"/>
              <a:gd name="connsiteX13" fmla="*/ 9655 w 10015"/>
              <a:gd name="connsiteY13" fmla="*/ 1338 h 10000"/>
              <a:gd name="connsiteX14" fmla="*/ 9643 w 10015"/>
              <a:gd name="connsiteY14" fmla="*/ 1338 h 10000"/>
              <a:gd name="connsiteX15" fmla="*/ 9623 w 10015"/>
              <a:gd name="connsiteY15" fmla="*/ 1417 h 10000"/>
              <a:gd name="connsiteX16" fmla="*/ 9606 w 10015"/>
              <a:gd name="connsiteY16" fmla="*/ 1377 h 10000"/>
              <a:gd name="connsiteX17" fmla="*/ 9565 w 10015"/>
              <a:gd name="connsiteY17" fmla="*/ 1535 h 10000"/>
              <a:gd name="connsiteX18" fmla="*/ 9492 w 10015"/>
              <a:gd name="connsiteY18" fmla="*/ 1535 h 10000"/>
              <a:gd name="connsiteX19" fmla="*/ 9455 w 10015"/>
              <a:gd name="connsiteY19" fmla="*/ 1692 h 10000"/>
              <a:gd name="connsiteX20" fmla="*/ 9455 w 10015"/>
              <a:gd name="connsiteY20" fmla="*/ 1810 h 10000"/>
              <a:gd name="connsiteX21" fmla="*/ 9443 w 10015"/>
              <a:gd name="connsiteY21" fmla="*/ 1888 h 10000"/>
              <a:gd name="connsiteX22" fmla="*/ 9394 w 10015"/>
              <a:gd name="connsiteY22" fmla="*/ 1102 h 10000"/>
              <a:gd name="connsiteX23" fmla="*/ 9387 w 10015"/>
              <a:gd name="connsiteY23" fmla="*/ 1142 h 10000"/>
              <a:gd name="connsiteX24" fmla="*/ 9374 w 10015"/>
              <a:gd name="connsiteY24" fmla="*/ 1024 h 10000"/>
              <a:gd name="connsiteX25" fmla="*/ 9354 w 10015"/>
              <a:gd name="connsiteY25" fmla="*/ 1102 h 10000"/>
              <a:gd name="connsiteX26" fmla="*/ 9309 w 10015"/>
              <a:gd name="connsiteY26" fmla="*/ 1259 h 10000"/>
              <a:gd name="connsiteX27" fmla="*/ 9305 w 10015"/>
              <a:gd name="connsiteY27" fmla="*/ 1377 h 10000"/>
              <a:gd name="connsiteX28" fmla="*/ 9288 w 10015"/>
              <a:gd name="connsiteY28" fmla="*/ 1338 h 10000"/>
              <a:gd name="connsiteX29" fmla="*/ 9252 w 10015"/>
              <a:gd name="connsiteY29" fmla="*/ 1259 h 10000"/>
              <a:gd name="connsiteX30" fmla="*/ 9219 w 10015"/>
              <a:gd name="connsiteY30" fmla="*/ 1024 h 10000"/>
              <a:gd name="connsiteX31" fmla="*/ 9154 w 10015"/>
              <a:gd name="connsiteY31" fmla="*/ 1102 h 10000"/>
              <a:gd name="connsiteX32" fmla="*/ 9141 w 10015"/>
              <a:gd name="connsiteY32" fmla="*/ 1338 h 10000"/>
              <a:gd name="connsiteX33" fmla="*/ 9129 w 10015"/>
              <a:gd name="connsiteY33" fmla="*/ 1455 h 10000"/>
              <a:gd name="connsiteX34" fmla="*/ 9068 w 10015"/>
              <a:gd name="connsiteY34" fmla="*/ 1535 h 10000"/>
              <a:gd name="connsiteX35" fmla="*/ 9064 w 10015"/>
              <a:gd name="connsiteY35" fmla="*/ 1417 h 10000"/>
              <a:gd name="connsiteX36" fmla="*/ 9035 w 10015"/>
              <a:gd name="connsiteY36" fmla="*/ 1535 h 10000"/>
              <a:gd name="connsiteX37" fmla="*/ 9031 w 10015"/>
              <a:gd name="connsiteY37" fmla="*/ 1652 h 10000"/>
              <a:gd name="connsiteX38" fmla="*/ 9006 w 10015"/>
              <a:gd name="connsiteY38" fmla="*/ 1810 h 10000"/>
              <a:gd name="connsiteX39" fmla="*/ 8998 w 10015"/>
              <a:gd name="connsiteY39" fmla="*/ 2006 h 10000"/>
              <a:gd name="connsiteX40" fmla="*/ 8978 w 10015"/>
              <a:gd name="connsiteY40" fmla="*/ 2084 h 10000"/>
              <a:gd name="connsiteX41" fmla="*/ 8978 w 10015"/>
              <a:gd name="connsiteY41" fmla="*/ 2163 h 10000"/>
              <a:gd name="connsiteX42" fmla="*/ 8965 w 10015"/>
              <a:gd name="connsiteY42" fmla="*/ 2203 h 10000"/>
              <a:gd name="connsiteX43" fmla="*/ 8945 w 10015"/>
              <a:gd name="connsiteY43" fmla="*/ 2439 h 10000"/>
              <a:gd name="connsiteX44" fmla="*/ 8945 w 10015"/>
              <a:gd name="connsiteY44" fmla="*/ 2281 h 10000"/>
              <a:gd name="connsiteX45" fmla="*/ 8929 w 10015"/>
              <a:gd name="connsiteY45" fmla="*/ 2242 h 10000"/>
              <a:gd name="connsiteX46" fmla="*/ 8912 w 10015"/>
              <a:gd name="connsiteY46" fmla="*/ 2321 h 10000"/>
              <a:gd name="connsiteX47" fmla="*/ 8888 w 10015"/>
              <a:gd name="connsiteY47" fmla="*/ 2399 h 10000"/>
              <a:gd name="connsiteX48" fmla="*/ 8863 w 10015"/>
              <a:gd name="connsiteY48" fmla="*/ 2439 h 10000"/>
              <a:gd name="connsiteX49" fmla="*/ 8802 w 10015"/>
              <a:gd name="connsiteY49" fmla="*/ 2281 h 10000"/>
              <a:gd name="connsiteX50" fmla="*/ 8786 w 10015"/>
              <a:gd name="connsiteY50" fmla="*/ 2477 h 10000"/>
              <a:gd name="connsiteX51" fmla="*/ 8732 w 10015"/>
              <a:gd name="connsiteY51" fmla="*/ 2359 h 10000"/>
              <a:gd name="connsiteX52" fmla="*/ 8712 w 10015"/>
              <a:gd name="connsiteY52" fmla="*/ 2242 h 10000"/>
              <a:gd name="connsiteX53" fmla="*/ 8704 w 10015"/>
              <a:gd name="connsiteY53" fmla="*/ 2477 h 10000"/>
              <a:gd name="connsiteX54" fmla="*/ 8696 w 10015"/>
              <a:gd name="connsiteY54" fmla="*/ 2595 h 10000"/>
              <a:gd name="connsiteX55" fmla="*/ 8663 w 10015"/>
              <a:gd name="connsiteY55" fmla="*/ 2517 h 10000"/>
              <a:gd name="connsiteX56" fmla="*/ 8602 w 10015"/>
              <a:gd name="connsiteY56" fmla="*/ 2595 h 10000"/>
              <a:gd name="connsiteX57" fmla="*/ 8602 w 10015"/>
              <a:gd name="connsiteY57" fmla="*/ 2439 h 10000"/>
              <a:gd name="connsiteX58" fmla="*/ 8589 w 10015"/>
              <a:gd name="connsiteY58" fmla="*/ 2595 h 10000"/>
              <a:gd name="connsiteX59" fmla="*/ 8573 w 10015"/>
              <a:gd name="connsiteY59" fmla="*/ 2635 h 10000"/>
              <a:gd name="connsiteX60" fmla="*/ 8565 w 10015"/>
              <a:gd name="connsiteY60" fmla="*/ 2988 h 10000"/>
              <a:gd name="connsiteX61" fmla="*/ 8491 w 10015"/>
              <a:gd name="connsiteY61" fmla="*/ 2517 h 10000"/>
              <a:gd name="connsiteX62" fmla="*/ 8483 w 10015"/>
              <a:gd name="connsiteY62" fmla="*/ 2714 h 10000"/>
              <a:gd name="connsiteX63" fmla="*/ 8393 w 10015"/>
              <a:gd name="connsiteY63" fmla="*/ 2714 h 10000"/>
              <a:gd name="connsiteX64" fmla="*/ 8242 w 10015"/>
              <a:gd name="connsiteY64" fmla="*/ 3185 h 10000"/>
              <a:gd name="connsiteX65" fmla="*/ 8172 w 10015"/>
              <a:gd name="connsiteY65" fmla="*/ 2950 h 10000"/>
              <a:gd name="connsiteX66" fmla="*/ 8087 w 10015"/>
              <a:gd name="connsiteY66" fmla="*/ 3578 h 10000"/>
              <a:gd name="connsiteX67" fmla="*/ 7961 w 10015"/>
              <a:gd name="connsiteY67" fmla="*/ 4246 h 10000"/>
              <a:gd name="connsiteX68" fmla="*/ 7871 w 10015"/>
              <a:gd name="connsiteY68" fmla="*/ 4089 h 10000"/>
              <a:gd name="connsiteX69" fmla="*/ 7736 w 10015"/>
              <a:gd name="connsiteY69" fmla="*/ 4874 h 10000"/>
              <a:gd name="connsiteX70" fmla="*/ 7695 w 10015"/>
              <a:gd name="connsiteY70" fmla="*/ 4481 h 10000"/>
              <a:gd name="connsiteX71" fmla="*/ 7585 w 10015"/>
              <a:gd name="connsiteY71" fmla="*/ 4954 h 10000"/>
              <a:gd name="connsiteX72" fmla="*/ 7515 w 10015"/>
              <a:gd name="connsiteY72" fmla="*/ 4561 h 10000"/>
              <a:gd name="connsiteX73" fmla="*/ 7499 w 10015"/>
              <a:gd name="connsiteY73" fmla="*/ 5073 h 10000"/>
              <a:gd name="connsiteX74" fmla="*/ 7433 w 10015"/>
              <a:gd name="connsiteY74" fmla="*/ 5073 h 10000"/>
              <a:gd name="connsiteX75" fmla="*/ 7388 w 10015"/>
              <a:gd name="connsiteY75" fmla="*/ 5386 h 10000"/>
              <a:gd name="connsiteX76" fmla="*/ 7339 w 10015"/>
              <a:gd name="connsiteY76" fmla="*/ 5308 h 10000"/>
              <a:gd name="connsiteX77" fmla="*/ 7270 w 10015"/>
              <a:gd name="connsiteY77" fmla="*/ 5466 h 10000"/>
              <a:gd name="connsiteX78" fmla="*/ 7245 w 10015"/>
              <a:gd name="connsiteY78" fmla="*/ 5308 h 10000"/>
              <a:gd name="connsiteX79" fmla="*/ 7196 w 10015"/>
              <a:gd name="connsiteY79" fmla="*/ 5308 h 10000"/>
              <a:gd name="connsiteX80" fmla="*/ 7102 w 10015"/>
              <a:gd name="connsiteY80" fmla="*/ 5386 h 10000"/>
              <a:gd name="connsiteX81" fmla="*/ 7053 w 10015"/>
              <a:gd name="connsiteY81" fmla="*/ 6015 h 10000"/>
              <a:gd name="connsiteX82" fmla="*/ 7008 w 10015"/>
              <a:gd name="connsiteY82" fmla="*/ 5859 h 10000"/>
              <a:gd name="connsiteX83" fmla="*/ 6918 w 10015"/>
              <a:gd name="connsiteY83" fmla="*/ 5859 h 10000"/>
              <a:gd name="connsiteX84" fmla="*/ 6874 w 10015"/>
              <a:gd name="connsiteY84" fmla="*/ 5466 h 10000"/>
              <a:gd name="connsiteX85" fmla="*/ 6833 w 10015"/>
              <a:gd name="connsiteY85" fmla="*/ 6015 h 10000"/>
              <a:gd name="connsiteX86" fmla="*/ 6768 w 10015"/>
              <a:gd name="connsiteY86" fmla="*/ 5701 h 10000"/>
              <a:gd name="connsiteX87" fmla="*/ 6768 w 10015"/>
              <a:gd name="connsiteY87" fmla="*/ 5466 h 10000"/>
              <a:gd name="connsiteX88" fmla="*/ 6674 w 10015"/>
              <a:gd name="connsiteY88" fmla="*/ 5622 h 10000"/>
              <a:gd name="connsiteX89" fmla="*/ 6514 w 10015"/>
              <a:gd name="connsiteY89" fmla="*/ 5937 h 10000"/>
              <a:gd name="connsiteX90" fmla="*/ 6478 w 10015"/>
              <a:gd name="connsiteY90" fmla="*/ 6369 h 10000"/>
              <a:gd name="connsiteX91" fmla="*/ 6371 w 10015"/>
              <a:gd name="connsiteY91" fmla="*/ 6015 h 10000"/>
              <a:gd name="connsiteX92" fmla="*/ 6359 w 10015"/>
              <a:gd name="connsiteY92" fmla="*/ 6369 h 10000"/>
              <a:gd name="connsiteX93" fmla="*/ 6224 w 10015"/>
              <a:gd name="connsiteY93" fmla="*/ 6448 h 10000"/>
              <a:gd name="connsiteX94" fmla="*/ 6151 w 10015"/>
              <a:gd name="connsiteY94" fmla="*/ 6919 h 10000"/>
              <a:gd name="connsiteX95" fmla="*/ 6089 w 10015"/>
              <a:gd name="connsiteY95" fmla="*/ 6605 h 10000"/>
              <a:gd name="connsiteX96" fmla="*/ 6057 w 10015"/>
              <a:gd name="connsiteY96" fmla="*/ 6919 h 10000"/>
              <a:gd name="connsiteX97" fmla="*/ 6057 w 10015"/>
              <a:gd name="connsiteY97" fmla="*/ 6919 h 10000"/>
              <a:gd name="connsiteX98" fmla="*/ 6020 w 10015"/>
              <a:gd name="connsiteY98" fmla="*/ 6919 h 10000"/>
              <a:gd name="connsiteX99" fmla="*/ 5999 w 10015"/>
              <a:gd name="connsiteY99" fmla="*/ 6801 h 10000"/>
              <a:gd name="connsiteX100" fmla="*/ 5979 w 10015"/>
              <a:gd name="connsiteY100" fmla="*/ 7155 h 10000"/>
              <a:gd name="connsiteX101" fmla="*/ 5967 w 10015"/>
              <a:gd name="connsiteY101" fmla="*/ 7273 h 10000"/>
              <a:gd name="connsiteX102" fmla="*/ 5942 w 10015"/>
              <a:gd name="connsiteY102" fmla="*/ 7273 h 10000"/>
              <a:gd name="connsiteX103" fmla="*/ 5942 w 10015"/>
              <a:gd name="connsiteY103" fmla="*/ 7352 h 10000"/>
              <a:gd name="connsiteX104" fmla="*/ 5914 w 10015"/>
              <a:gd name="connsiteY104" fmla="*/ 7155 h 10000"/>
              <a:gd name="connsiteX105" fmla="*/ 5864 w 10015"/>
              <a:gd name="connsiteY105" fmla="*/ 7273 h 10000"/>
              <a:gd name="connsiteX106" fmla="*/ 5832 w 10015"/>
              <a:gd name="connsiteY106" fmla="*/ 7155 h 10000"/>
              <a:gd name="connsiteX107" fmla="*/ 5791 w 10015"/>
              <a:gd name="connsiteY107" fmla="*/ 7077 h 10000"/>
              <a:gd name="connsiteX108" fmla="*/ 5730 w 10015"/>
              <a:gd name="connsiteY108" fmla="*/ 7155 h 10000"/>
              <a:gd name="connsiteX109" fmla="*/ 5697 w 10015"/>
              <a:gd name="connsiteY109" fmla="*/ 7077 h 10000"/>
              <a:gd name="connsiteX110" fmla="*/ 5664 w 10015"/>
              <a:gd name="connsiteY110" fmla="*/ 7077 h 10000"/>
              <a:gd name="connsiteX111" fmla="*/ 5637 w 10015"/>
              <a:gd name="connsiteY111" fmla="*/ 6997 h 10000"/>
              <a:gd name="connsiteX112" fmla="*/ 5632 w 10015"/>
              <a:gd name="connsiteY112" fmla="*/ 6997 h 10000"/>
              <a:gd name="connsiteX113" fmla="*/ 5575 w 10015"/>
              <a:gd name="connsiteY113" fmla="*/ 7077 h 10000"/>
              <a:gd name="connsiteX114" fmla="*/ 5542 w 10015"/>
              <a:gd name="connsiteY114" fmla="*/ 7116 h 10000"/>
              <a:gd name="connsiteX115" fmla="*/ 5522 w 10015"/>
              <a:gd name="connsiteY115" fmla="*/ 7155 h 10000"/>
              <a:gd name="connsiteX116" fmla="*/ 5477 w 10015"/>
              <a:gd name="connsiteY116" fmla="*/ 7391 h 10000"/>
              <a:gd name="connsiteX117" fmla="*/ 5444 w 10015"/>
              <a:gd name="connsiteY117" fmla="*/ 6094 h 10000"/>
              <a:gd name="connsiteX118" fmla="*/ 5403 w 10015"/>
              <a:gd name="connsiteY118" fmla="*/ 6762 h 10000"/>
              <a:gd name="connsiteX119" fmla="*/ 5387 w 10015"/>
              <a:gd name="connsiteY119" fmla="*/ 7273 h 10000"/>
              <a:gd name="connsiteX120" fmla="*/ 5354 w 10015"/>
              <a:gd name="connsiteY120" fmla="*/ 7430 h 10000"/>
              <a:gd name="connsiteX121" fmla="*/ 5346 w 10015"/>
              <a:gd name="connsiteY121" fmla="*/ 7508 h 10000"/>
              <a:gd name="connsiteX122" fmla="*/ 5342 w 10015"/>
              <a:gd name="connsiteY122" fmla="*/ 7116 h 10000"/>
              <a:gd name="connsiteX123" fmla="*/ 5097 w 10015"/>
              <a:gd name="connsiteY123" fmla="*/ 7391 h 10000"/>
              <a:gd name="connsiteX124" fmla="*/ 5048 w 10015"/>
              <a:gd name="connsiteY124" fmla="*/ 6487 h 10000"/>
              <a:gd name="connsiteX125" fmla="*/ 4761 w 10015"/>
              <a:gd name="connsiteY125" fmla="*/ 6684 h 10000"/>
              <a:gd name="connsiteX126" fmla="*/ 4642 w 10015"/>
              <a:gd name="connsiteY126" fmla="*/ 5662 h 10000"/>
              <a:gd name="connsiteX127" fmla="*/ 4540 w 10015"/>
              <a:gd name="connsiteY127" fmla="*/ 5859 h 10000"/>
              <a:gd name="connsiteX128" fmla="*/ 4401 w 10015"/>
              <a:gd name="connsiteY128" fmla="*/ 5151 h 10000"/>
              <a:gd name="connsiteX129" fmla="*/ 4369 w 10015"/>
              <a:gd name="connsiteY129" fmla="*/ 5583 h 10000"/>
              <a:gd name="connsiteX130" fmla="*/ 4275 w 10015"/>
              <a:gd name="connsiteY130" fmla="*/ 5386 h 10000"/>
              <a:gd name="connsiteX131" fmla="*/ 4210 w 10015"/>
              <a:gd name="connsiteY131" fmla="*/ 5662 h 10000"/>
              <a:gd name="connsiteX132" fmla="*/ 4030 w 10015"/>
              <a:gd name="connsiteY132" fmla="*/ 5583 h 10000"/>
              <a:gd name="connsiteX133" fmla="*/ 3915 w 10015"/>
              <a:gd name="connsiteY133" fmla="*/ 5662 h 10000"/>
              <a:gd name="connsiteX134" fmla="*/ 3907 w 10015"/>
              <a:gd name="connsiteY134" fmla="*/ 5544 h 10000"/>
              <a:gd name="connsiteX135" fmla="*/ 3850 w 10015"/>
              <a:gd name="connsiteY135" fmla="*/ 5701 h 10000"/>
              <a:gd name="connsiteX136" fmla="*/ 3723 w 10015"/>
              <a:gd name="connsiteY136" fmla="*/ 5151 h 10000"/>
              <a:gd name="connsiteX137" fmla="*/ 3596 w 10015"/>
              <a:gd name="connsiteY137" fmla="*/ 5583 h 10000"/>
              <a:gd name="connsiteX138" fmla="*/ 3429 w 10015"/>
              <a:gd name="connsiteY138" fmla="*/ 5583 h 10000"/>
              <a:gd name="connsiteX139" fmla="*/ 3228 w 10015"/>
              <a:gd name="connsiteY139" fmla="*/ 5583 h 10000"/>
              <a:gd name="connsiteX140" fmla="*/ 3123 w 10015"/>
              <a:gd name="connsiteY140" fmla="*/ 5662 h 10000"/>
              <a:gd name="connsiteX141" fmla="*/ 3017 w 10015"/>
              <a:gd name="connsiteY141" fmla="*/ 5859 h 10000"/>
              <a:gd name="connsiteX142" fmla="*/ 2849 w 10015"/>
              <a:gd name="connsiteY142" fmla="*/ 5583 h 10000"/>
              <a:gd name="connsiteX143" fmla="*/ 2690 w 10015"/>
              <a:gd name="connsiteY143" fmla="*/ 4954 h 10000"/>
              <a:gd name="connsiteX144" fmla="*/ 2657 w 10015"/>
              <a:gd name="connsiteY144" fmla="*/ 5386 h 10000"/>
              <a:gd name="connsiteX145" fmla="*/ 2465 w 10015"/>
              <a:gd name="connsiteY145" fmla="*/ 5151 h 10000"/>
              <a:gd name="connsiteX146" fmla="*/ 2436 w 10015"/>
              <a:gd name="connsiteY146" fmla="*/ 5073 h 10000"/>
              <a:gd name="connsiteX147" fmla="*/ 2367 w 10015"/>
              <a:gd name="connsiteY147" fmla="*/ 4600 h 10000"/>
              <a:gd name="connsiteX148" fmla="*/ 2310 w 10015"/>
              <a:gd name="connsiteY148" fmla="*/ 5386 h 10000"/>
              <a:gd name="connsiteX149" fmla="*/ 2203 w 10015"/>
              <a:gd name="connsiteY149" fmla="*/ 5269 h 10000"/>
              <a:gd name="connsiteX150" fmla="*/ 2077 w 10015"/>
              <a:gd name="connsiteY150" fmla="*/ 4639 h 10000"/>
              <a:gd name="connsiteX151" fmla="*/ 2032 w 10015"/>
              <a:gd name="connsiteY151" fmla="*/ 5190 h 10000"/>
              <a:gd name="connsiteX152" fmla="*/ 1974 w 10015"/>
              <a:gd name="connsiteY152" fmla="*/ 5269 h 10000"/>
              <a:gd name="connsiteX153" fmla="*/ 1983 w 10015"/>
              <a:gd name="connsiteY153" fmla="*/ 5504 h 10000"/>
              <a:gd name="connsiteX154" fmla="*/ 1950 w 10015"/>
              <a:gd name="connsiteY154" fmla="*/ 5504 h 10000"/>
              <a:gd name="connsiteX155" fmla="*/ 1950 w 10015"/>
              <a:gd name="connsiteY155" fmla="*/ 5426 h 10000"/>
              <a:gd name="connsiteX156" fmla="*/ 1905 w 10015"/>
              <a:gd name="connsiteY156" fmla="*/ 4718 h 10000"/>
              <a:gd name="connsiteX157" fmla="*/ 1885 w 10015"/>
              <a:gd name="connsiteY157" fmla="*/ 5977 h 10000"/>
              <a:gd name="connsiteX158" fmla="*/ 1881 w 10015"/>
              <a:gd name="connsiteY158" fmla="*/ 5859 h 10000"/>
              <a:gd name="connsiteX159" fmla="*/ 1869 w 10015"/>
              <a:gd name="connsiteY159" fmla="*/ 5859 h 10000"/>
              <a:gd name="connsiteX160" fmla="*/ 1865 w 10015"/>
              <a:gd name="connsiteY160" fmla="*/ 5977 h 10000"/>
              <a:gd name="connsiteX161" fmla="*/ 1853 w 10015"/>
              <a:gd name="connsiteY161" fmla="*/ 5859 h 10000"/>
              <a:gd name="connsiteX162" fmla="*/ 1820 w 10015"/>
              <a:gd name="connsiteY162" fmla="*/ 5977 h 10000"/>
              <a:gd name="connsiteX163" fmla="*/ 1783 w 10015"/>
              <a:gd name="connsiteY163" fmla="*/ 5504 h 10000"/>
              <a:gd name="connsiteX164" fmla="*/ 1738 w 10015"/>
              <a:gd name="connsiteY164" fmla="*/ 5701 h 10000"/>
              <a:gd name="connsiteX165" fmla="*/ 1726 w 10015"/>
              <a:gd name="connsiteY165" fmla="*/ 5622 h 10000"/>
              <a:gd name="connsiteX166" fmla="*/ 1693 w 10015"/>
              <a:gd name="connsiteY166" fmla="*/ 5426 h 10000"/>
              <a:gd name="connsiteX167" fmla="*/ 1669 w 10015"/>
              <a:gd name="connsiteY167" fmla="*/ 5504 h 10000"/>
              <a:gd name="connsiteX168" fmla="*/ 1661 w 10015"/>
              <a:gd name="connsiteY168" fmla="*/ 5426 h 10000"/>
              <a:gd name="connsiteX169" fmla="*/ 1652 w 10015"/>
              <a:gd name="connsiteY169" fmla="*/ 5348 h 10000"/>
              <a:gd name="connsiteX170" fmla="*/ 1616 w 10015"/>
              <a:gd name="connsiteY170" fmla="*/ 5348 h 10000"/>
              <a:gd name="connsiteX171" fmla="*/ 1575 w 10015"/>
              <a:gd name="connsiteY171" fmla="*/ 5190 h 10000"/>
              <a:gd name="connsiteX172" fmla="*/ 1571 w 10015"/>
              <a:gd name="connsiteY172" fmla="*/ 5073 h 10000"/>
              <a:gd name="connsiteX173" fmla="*/ 1562 w 10015"/>
              <a:gd name="connsiteY173" fmla="*/ 5073 h 10000"/>
              <a:gd name="connsiteX174" fmla="*/ 1509 w 10015"/>
              <a:gd name="connsiteY174" fmla="*/ 4718 h 10000"/>
              <a:gd name="connsiteX175" fmla="*/ 1481 w 10015"/>
              <a:gd name="connsiteY175" fmla="*/ 4561 h 10000"/>
              <a:gd name="connsiteX176" fmla="*/ 1464 w 10015"/>
              <a:gd name="connsiteY176" fmla="*/ 4207 h 10000"/>
              <a:gd name="connsiteX177" fmla="*/ 1440 w 10015"/>
              <a:gd name="connsiteY177" fmla="*/ 4285 h 10000"/>
              <a:gd name="connsiteX178" fmla="*/ 1423 w 10015"/>
              <a:gd name="connsiteY178" fmla="*/ 4403 h 10000"/>
              <a:gd name="connsiteX179" fmla="*/ 1387 w 10015"/>
              <a:gd name="connsiteY179" fmla="*/ 4403 h 10000"/>
              <a:gd name="connsiteX180" fmla="*/ 1358 w 10015"/>
              <a:gd name="connsiteY180" fmla="*/ 4481 h 10000"/>
              <a:gd name="connsiteX181" fmla="*/ 1358 w 10015"/>
              <a:gd name="connsiteY181" fmla="*/ 4521 h 10000"/>
              <a:gd name="connsiteX182" fmla="*/ 1346 w 10015"/>
              <a:gd name="connsiteY182" fmla="*/ 4481 h 10000"/>
              <a:gd name="connsiteX183" fmla="*/ 1334 w 10015"/>
              <a:gd name="connsiteY183" fmla="*/ 4128 h 10000"/>
              <a:gd name="connsiteX184" fmla="*/ 1329 w 10015"/>
              <a:gd name="connsiteY184" fmla="*/ 4128 h 10000"/>
              <a:gd name="connsiteX185" fmla="*/ 1289 w 10015"/>
              <a:gd name="connsiteY185" fmla="*/ 3696 h 10000"/>
              <a:gd name="connsiteX186" fmla="*/ 1280 w 10015"/>
              <a:gd name="connsiteY186" fmla="*/ 3696 h 10000"/>
              <a:gd name="connsiteX187" fmla="*/ 1272 w 10015"/>
              <a:gd name="connsiteY187" fmla="*/ 3499 h 10000"/>
              <a:gd name="connsiteX188" fmla="*/ 1272 w 10015"/>
              <a:gd name="connsiteY188" fmla="*/ 3343 h 10000"/>
              <a:gd name="connsiteX189" fmla="*/ 1256 w 10015"/>
              <a:gd name="connsiteY189" fmla="*/ 3185 h 10000"/>
              <a:gd name="connsiteX190" fmla="*/ 1252 w 10015"/>
              <a:gd name="connsiteY190" fmla="*/ 2988 h 10000"/>
              <a:gd name="connsiteX191" fmla="*/ 1239 w 10015"/>
              <a:gd name="connsiteY191" fmla="*/ 2832 h 10000"/>
              <a:gd name="connsiteX192" fmla="*/ 1227 w 10015"/>
              <a:gd name="connsiteY192" fmla="*/ 2714 h 10000"/>
              <a:gd name="connsiteX193" fmla="*/ 1174 w 10015"/>
              <a:gd name="connsiteY193" fmla="*/ 2988 h 10000"/>
              <a:gd name="connsiteX194" fmla="*/ 1105 w 10015"/>
              <a:gd name="connsiteY194" fmla="*/ 3067 h 10000"/>
              <a:gd name="connsiteX195" fmla="*/ 1096 w 10015"/>
              <a:gd name="connsiteY195" fmla="*/ 2988 h 10000"/>
              <a:gd name="connsiteX196" fmla="*/ 1060 w 10015"/>
              <a:gd name="connsiteY196" fmla="*/ 2910 h 10000"/>
              <a:gd name="connsiteX197" fmla="*/ 1056 w 10015"/>
              <a:gd name="connsiteY197" fmla="*/ 2832 h 10000"/>
              <a:gd name="connsiteX198" fmla="*/ 1043 w 10015"/>
              <a:gd name="connsiteY198" fmla="*/ 2832 h 10000"/>
              <a:gd name="connsiteX199" fmla="*/ 1043 w 10015"/>
              <a:gd name="connsiteY199" fmla="*/ 2714 h 10000"/>
              <a:gd name="connsiteX200" fmla="*/ 1039 w 10015"/>
              <a:gd name="connsiteY200" fmla="*/ 2714 h 10000"/>
              <a:gd name="connsiteX201" fmla="*/ 1039 w 10015"/>
              <a:gd name="connsiteY201" fmla="*/ 2635 h 10000"/>
              <a:gd name="connsiteX202" fmla="*/ 1027 w 10015"/>
              <a:gd name="connsiteY202" fmla="*/ 2635 h 10000"/>
              <a:gd name="connsiteX203" fmla="*/ 1027 w 10015"/>
              <a:gd name="connsiteY203" fmla="*/ 2556 h 10000"/>
              <a:gd name="connsiteX204" fmla="*/ 1023 w 10015"/>
              <a:gd name="connsiteY204" fmla="*/ 2556 h 10000"/>
              <a:gd name="connsiteX205" fmla="*/ 1023 w 10015"/>
              <a:gd name="connsiteY205" fmla="*/ 2477 h 10000"/>
              <a:gd name="connsiteX206" fmla="*/ 1011 w 10015"/>
              <a:gd name="connsiteY206" fmla="*/ 2477 h 10000"/>
              <a:gd name="connsiteX207" fmla="*/ 1006 w 10015"/>
              <a:gd name="connsiteY207" fmla="*/ 2399 h 10000"/>
              <a:gd name="connsiteX208" fmla="*/ 982 w 10015"/>
              <a:gd name="connsiteY208" fmla="*/ 2281 h 10000"/>
              <a:gd name="connsiteX209" fmla="*/ 978 w 10015"/>
              <a:gd name="connsiteY209" fmla="*/ 2203 h 10000"/>
              <a:gd name="connsiteX210" fmla="*/ 945 w 10015"/>
              <a:gd name="connsiteY210" fmla="*/ 1928 h 10000"/>
              <a:gd name="connsiteX211" fmla="*/ 921 w 10015"/>
              <a:gd name="connsiteY211" fmla="*/ 1849 h 10000"/>
              <a:gd name="connsiteX212" fmla="*/ 917 w 10015"/>
              <a:gd name="connsiteY212" fmla="*/ 1770 h 10000"/>
              <a:gd name="connsiteX213" fmla="*/ 900 w 10015"/>
              <a:gd name="connsiteY213" fmla="*/ 1692 h 10000"/>
              <a:gd name="connsiteX214" fmla="*/ 888 w 10015"/>
              <a:gd name="connsiteY214" fmla="*/ 1613 h 10000"/>
              <a:gd name="connsiteX215" fmla="*/ 876 w 10015"/>
              <a:gd name="connsiteY215" fmla="*/ 1613 h 10000"/>
              <a:gd name="connsiteX216" fmla="*/ 872 w 10015"/>
              <a:gd name="connsiteY216" fmla="*/ 1495 h 10000"/>
              <a:gd name="connsiteX217" fmla="*/ 822 w 10015"/>
              <a:gd name="connsiteY217" fmla="*/ 1338 h 10000"/>
              <a:gd name="connsiteX218" fmla="*/ 814 w 10015"/>
              <a:gd name="connsiteY218" fmla="*/ 1259 h 10000"/>
              <a:gd name="connsiteX219" fmla="*/ 810 w 10015"/>
              <a:gd name="connsiteY219" fmla="*/ 1259 h 10000"/>
              <a:gd name="connsiteX220" fmla="*/ 790 w 10015"/>
              <a:gd name="connsiteY220" fmla="*/ 1063 h 10000"/>
              <a:gd name="connsiteX221" fmla="*/ 728 w 10015"/>
              <a:gd name="connsiteY221" fmla="*/ 984 h 10000"/>
              <a:gd name="connsiteX222" fmla="*/ 700 w 10015"/>
              <a:gd name="connsiteY222" fmla="*/ 827 h 10000"/>
              <a:gd name="connsiteX223" fmla="*/ 692 w 10015"/>
              <a:gd name="connsiteY223" fmla="*/ 709 h 10000"/>
              <a:gd name="connsiteX224" fmla="*/ 667 w 10015"/>
              <a:gd name="connsiteY224" fmla="*/ 709 h 10000"/>
              <a:gd name="connsiteX225" fmla="*/ 607 w 10015"/>
              <a:gd name="connsiteY225" fmla="*/ 631 h 10000"/>
              <a:gd name="connsiteX226" fmla="*/ 578 w 10015"/>
              <a:gd name="connsiteY226" fmla="*/ 355 h 10000"/>
              <a:gd name="connsiteX227" fmla="*/ 554 w 10015"/>
              <a:gd name="connsiteY227" fmla="*/ 41 h 10000"/>
              <a:gd name="connsiteX228" fmla="*/ 443 w 10015"/>
              <a:gd name="connsiteY228" fmla="*/ 120 h 10000"/>
              <a:gd name="connsiteX229" fmla="*/ 423 w 10015"/>
              <a:gd name="connsiteY229" fmla="*/ 355 h 10000"/>
              <a:gd name="connsiteX230" fmla="*/ 394 w 10015"/>
              <a:gd name="connsiteY230" fmla="*/ 355 h 10000"/>
              <a:gd name="connsiteX231" fmla="*/ 362 w 10015"/>
              <a:gd name="connsiteY231" fmla="*/ 552 h 10000"/>
              <a:gd name="connsiteX232" fmla="*/ 341 w 10015"/>
              <a:gd name="connsiteY232" fmla="*/ 473 h 10000"/>
              <a:gd name="connsiteX233" fmla="*/ 288 w 10015"/>
              <a:gd name="connsiteY233" fmla="*/ 473 h 10000"/>
              <a:gd name="connsiteX234" fmla="*/ 272 w 10015"/>
              <a:gd name="connsiteY234" fmla="*/ 473 h 10000"/>
              <a:gd name="connsiteX235" fmla="*/ 259 w 10015"/>
              <a:gd name="connsiteY235" fmla="*/ 355 h 10000"/>
              <a:gd name="connsiteX236" fmla="*/ 247 w 10015"/>
              <a:gd name="connsiteY236" fmla="*/ 473 h 10000"/>
              <a:gd name="connsiteX237" fmla="*/ 243 w 10015"/>
              <a:gd name="connsiteY237" fmla="*/ 277 h 10000"/>
              <a:gd name="connsiteX238" fmla="*/ 231 w 10015"/>
              <a:gd name="connsiteY238" fmla="*/ 277 h 10000"/>
              <a:gd name="connsiteX239" fmla="*/ 227 w 10015"/>
              <a:gd name="connsiteY239" fmla="*/ 198 h 10000"/>
              <a:gd name="connsiteX240" fmla="*/ 214 w 10015"/>
              <a:gd name="connsiteY240" fmla="*/ 198 h 10000"/>
              <a:gd name="connsiteX241" fmla="*/ 71 w 10015"/>
              <a:gd name="connsiteY241" fmla="*/ 198 h 10000"/>
              <a:gd name="connsiteX242" fmla="*/ 63 w 10015"/>
              <a:gd name="connsiteY242" fmla="*/ 198 h 10000"/>
              <a:gd name="connsiteX243" fmla="*/ 55 w 10015"/>
              <a:gd name="connsiteY243" fmla="*/ 277 h 10000"/>
              <a:gd name="connsiteX244" fmla="*/ 65 w 10015"/>
              <a:gd name="connsiteY244" fmla="*/ 277 h 10000"/>
              <a:gd name="connsiteX245" fmla="*/ 1 w 10015"/>
              <a:gd name="connsiteY245" fmla="*/ 284 h 10000"/>
              <a:gd name="connsiteX246" fmla="*/ 14 w 10015"/>
              <a:gd name="connsiteY246" fmla="*/ 1652 h 10000"/>
              <a:gd name="connsiteX247" fmla="*/ 14 w 10015"/>
              <a:gd name="connsiteY247" fmla="*/ 5151 h 10000"/>
              <a:gd name="connsiteX248" fmla="*/ 133 w 10015"/>
              <a:gd name="connsiteY248" fmla="*/ 4992 h 10000"/>
              <a:gd name="connsiteX249" fmla="*/ 198 w 10015"/>
              <a:gd name="connsiteY249" fmla="*/ 4914 h 10000"/>
              <a:gd name="connsiteX250" fmla="*/ 304 w 10015"/>
              <a:gd name="connsiteY250" fmla="*/ 4718 h 10000"/>
              <a:gd name="connsiteX251" fmla="*/ 460 w 10015"/>
              <a:gd name="connsiteY251" fmla="*/ 5230 h 10000"/>
              <a:gd name="connsiteX252" fmla="*/ 537 w 10015"/>
              <a:gd name="connsiteY252" fmla="*/ 6290 h 10000"/>
              <a:gd name="connsiteX253" fmla="*/ 745 w 10015"/>
              <a:gd name="connsiteY253" fmla="*/ 6448 h 10000"/>
              <a:gd name="connsiteX254" fmla="*/ 822 w 10015"/>
              <a:gd name="connsiteY254" fmla="*/ 6762 h 10000"/>
              <a:gd name="connsiteX255" fmla="*/ 933 w 10015"/>
              <a:gd name="connsiteY255" fmla="*/ 7352 h 10000"/>
              <a:gd name="connsiteX256" fmla="*/ 1060 w 10015"/>
              <a:gd name="connsiteY256" fmla="*/ 6762 h 10000"/>
              <a:gd name="connsiteX257" fmla="*/ 1170 w 10015"/>
              <a:gd name="connsiteY257" fmla="*/ 7037 h 10000"/>
              <a:gd name="connsiteX258" fmla="*/ 1297 w 10015"/>
              <a:gd name="connsiteY258" fmla="*/ 7194 h 10000"/>
              <a:gd name="connsiteX259" fmla="*/ 1489 w 10015"/>
              <a:gd name="connsiteY259" fmla="*/ 6880 h 10000"/>
              <a:gd name="connsiteX260" fmla="*/ 1554 w 10015"/>
              <a:gd name="connsiteY260" fmla="*/ 7745 h 10000"/>
              <a:gd name="connsiteX261" fmla="*/ 1632 w 10015"/>
              <a:gd name="connsiteY261" fmla="*/ 8137 h 10000"/>
              <a:gd name="connsiteX262" fmla="*/ 1697 w 10015"/>
              <a:gd name="connsiteY262" fmla="*/ 7863 h 10000"/>
              <a:gd name="connsiteX263" fmla="*/ 1767 w 10015"/>
              <a:gd name="connsiteY263" fmla="*/ 8019 h 10000"/>
              <a:gd name="connsiteX264" fmla="*/ 1901 w 10015"/>
              <a:gd name="connsiteY264" fmla="*/ 7626 h 10000"/>
              <a:gd name="connsiteX265" fmla="*/ 2011 w 10015"/>
              <a:gd name="connsiteY265" fmla="*/ 6880 h 10000"/>
              <a:gd name="connsiteX266" fmla="*/ 2064 w 10015"/>
              <a:gd name="connsiteY266" fmla="*/ 7430 h 10000"/>
              <a:gd name="connsiteX267" fmla="*/ 2179 w 10015"/>
              <a:gd name="connsiteY267" fmla="*/ 6723 h 10000"/>
              <a:gd name="connsiteX268" fmla="*/ 2191 w 10015"/>
              <a:gd name="connsiteY268" fmla="*/ 6841 h 10000"/>
              <a:gd name="connsiteX269" fmla="*/ 2306 w 10015"/>
              <a:gd name="connsiteY269" fmla="*/ 7548 h 10000"/>
              <a:gd name="connsiteX270" fmla="*/ 2379 w 10015"/>
              <a:gd name="connsiteY270" fmla="*/ 8295 h 10000"/>
              <a:gd name="connsiteX271" fmla="*/ 2420 w 10015"/>
              <a:gd name="connsiteY271" fmla="*/ 8727 h 10000"/>
              <a:gd name="connsiteX272" fmla="*/ 2445 w 10015"/>
              <a:gd name="connsiteY272" fmla="*/ 8884 h 10000"/>
              <a:gd name="connsiteX273" fmla="*/ 2465 w 10015"/>
              <a:gd name="connsiteY273" fmla="*/ 9081 h 10000"/>
              <a:gd name="connsiteX274" fmla="*/ 2539 w 10015"/>
              <a:gd name="connsiteY274" fmla="*/ 8963 h 10000"/>
              <a:gd name="connsiteX275" fmla="*/ 2551 w 10015"/>
              <a:gd name="connsiteY275" fmla="*/ 8766 h 10000"/>
              <a:gd name="connsiteX276" fmla="*/ 2575 w 10015"/>
              <a:gd name="connsiteY276" fmla="*/ 9041 h 10000"/>
              <a:gd name="connsiteX277" fmla="*/ 2608 w 10015"/>
              <a:gd name="connsiteY277" fmla="*/ 8963 h 10000"/>
              <a:gd name="connsiteX278" fmla="*/ 2624 w 10015"/>
              <a:gd name="connsiteY278" fmla="*/ 8688 h 10000"/>
              <a:gd name="connsiteX279" fmla="*/ 2657 w 10015"/>
              <a:gd name="connsiteY279" fmla="*/ 8963 h 10000"/>
              <a:gd name="connsiteX280" fmla="*/ 2669 w 10015"/>
              <a:gd name="connsiteY280" fmla="*/ 9120 h 10000"/>
              <a:gd name="connsiteX281" fmla="*/ 2682 w 10015"/>
              <a:gd name="connsiteY281" fmla="*/ 8963 h 10000"/>
              <a:gd name="connsiteX282" fmla="*/ 2727 w 10015"/>
              <a:gd name="connsiteY282" fmla="*/ 9041 h 10000"/>
              <a:gd name="connsiteX283" fmla="*/ 2731 w 10015"/>
              <a:gd name="connsiteY283" fmla="*/ 8963 h 10000"/>
              <a:gd name="connsiteX284" fmla="*/ 2759 w 10015"/>
              <a:gd name="connsiteY284" fmla="*/ 9120 h 10000"/>
              <a:gd name="connsiteX285" fmla="*/ 2829 w 10015"/>
              <a:gd name="connsiteY285" fmla="*/ 8845 h 10000"/>
              <a:gd name="connsiteX286" fmla="*/ 2841 w 10015"/>
              <a:gd name="connsiteY286" fmla="*/ 8688 h 10000"/>
              <a:gd name="connsiteX287" fmla="*/ 2853 w 10015"/>
              <a:gd name="connsiteY287" fmla="*/ 8688 h 10000"/>
              <a:gd name="connsiteX288" fmla="*/ 2882 w 10015"/>
              <a:gd name="connsiteY288" fmla="*/ 8530 h 10000"/>
              <a:gd name="connsiteX289" fmla="*/ 2898 w 10015"/>
              <a:gd name="connsiteY289" fmla="*/ 8530 h 10000"/>
              <a:gd name="connsiteX290" fmla="*/ 2943 w 10015"/>
              <a:gd name="connsiteY290" fmla="*/ 8412 h 10000"/>
              <a:gd name="connsiteX291" fmla="*/ 2960 w 10015"/>
              <a:gd name="connsiteY291" fmla="*/ 8334 h 10000"/>
              <a:gd name="connsiteX292" fmla="*/ 2992 w 10015"/>
              <a:gd name="connsiteY292" fmla="*/ 8059 h 10000"/>
              <a:gd name="connsiteX293" fmla="*/ 3009 w 10015"/>
              <a:gd name="connsiteY293" fmla="*/ 8059 h 10000"/>
              <a:gd name="connsiteX294" fmla="*/ 3041 w 10015"/>
              <a:gd name="connsiteY294" fmla="*/ 8059 h 10000"/>
              <a:gd name="connsiteX295" fmla="*/ 3066 w 10015"/>
              <a:gd name="connsiteY295" fmla="*/ 8177 h 10000"/>
              <a:gd name="connsiteX296" fmla="*/ 3099 w 10015"/>
              <a:gd name="connsiteY296" fmla="*/ 8177 h 10000"/>
              <a:gd name="connsiteX297" fmla="*/ 3127 w 10015"/>
              <a:gd name="connsiteY297" fmla="*/ 8255 h 10000"/>
              <a:gd name="connsiteX298" fmla="*/ 3200 w 10015"/>
              <a:gd name="connsiteY298" fmla="*/ 8059 h 10000"/>
              <a:gd name="connsiteX299" fmla="*/ 3233 w 10015"/>
              <a:gd name="connsiteY299" fmla="*/ 8177 h 10000"/>
              <a:gd name="connsiteX300" fmla="*/ 3261 w 10015"/>
              <a:gd name="connsiteY300" fmla="*/ 7823 h 10000"/>
              <a:gd name="connsiteX301" fmla="*/ 3327 w 10015"/>
              <a:gd name="connsiteY301" fmla="*/ 8255 h 10000"/>
              <a:gd name="connsiteX302" fmla="*/ 3327 w 10015"/>
              <a:gd name="connsiteY302" fmla="*/ 8177 h 10000"/>
              <a:gd name="connsiteX303" fmla="*/ 3323 w 10015"/>
              <a:gd name="connsiteY303" fmla="*/ 8059 h 10000"/>
              <a:gd name="connsiteX304" fmla="*/ 3372 w 10015"/>
              <a:gd name="connsiteY304" fmla="*/ 7901 h 10000"/>
              <a:gd name="connsiteX305" fmla="*/ 3376 w 10015"/>
              <a:gd name="connsiteY305" fmla="*/ 7981 h 10000"/>
              <a:gd name="connsiteX306" fmla="*/ 3392 w 10015"/>
              <a:gd name="connsiteY306" fmla="*/ 7745 h 10000"/>
              <a:gd name="connsiteX307" fmla="*/ 3474 w 10015"/>
              <a:gd name="connsiteY307" fmla="*/ 8098 h 10000"/>
              <a:gd name="connsiteX308" fmla="*/ 3486 w 10015"/>
              <a:gd name="connsiteY308" fmla="*/ 9081 h 10000"/>
              <a:gd name="connsiteX309" fmla="*/ 3531 w 10015"/>
              <a:gd name="connsiteY309" fmla="*/ 8530 h 10000"/>
              <a:gd name="connsiteX310" fmla="*/ 3650 w 10015"/>
              <a:gd name="connsiteY310" fmla="*/ 8805 h 10000"/>
              <a:gd name="connsiteX311" fmla="*/ 3727 w 10015"/>
              <a:gd name="connsiteY311" fmla="*/ 8648 h 10000"/>
              <a:gd name="connsiteX312" fmla="*/ 3744 w 10015"/>
              <a:gd name="connsiteY312" fmla="*/ 8530 h 10000"/>
              <a:gd name="connsiteX313" fmla="*/ 3756 w 10015"/>
              <a:gd name="connsiteY313" fmla="*/ 8530 h 10000"/>
              <a:gd name="connsiteX314" fmla="*/ 3760 w 10015"/>
              <a:gd name="connsiteY314" fmla="*/ 8648 h 10000"/>
              <a:gd name="connsiteX315" fmla="*/ 3776 w 10015"/>
              <a:gd name="connsiteY315" fmla="*/ 8530 h 10000"/>
              <a:gd name="connsiteX316" fmla="*/ 3776 w 10015"/>
              <a:gd name="connsiteY316" fmla="*/ 8648 h 10000"/>
              <a:gd name="connsiteX317" fmla="*/ 3817 w 10015"/>
              <a:gd name="connsiteY317" fmla="*/ 8648 h 10000"/>
              <a:gd name="connsiteX318" fmla="*/ 3838 w 10015"/>
              <a:gd name="connsiteY318" fmla="*/ 8805 h 10000"/>
              <a:gd name="connsiteX319" fmla="*/ 3850 w 10015"/>
              <a:gd name="connsiteY319" fmla="*/ 8648 h 10000"/>
              <a:gd name="connsiteX320" fmla="*/ 3866 w 10015"/>
              <a:gd name="connsiteY320" fmla="*/ 9003 h 10000"/>
              <a:gd name="connsiteX321" fmla="*/ 3870 w 10015"/>
              <a:gd name="connsiteY321" fmla="*/ 9003 h 10000"/>
              <a:gd name="connsiteX322" fmla="*/ 3883 w 10015"/>
              <a:gd name="connsiteY322" fmla="*/ 8884 h 10000"/>
              <a:gd name="connsiteX323" fmla="*/ 3899 w 10015"/>
              <a:gd name="connsiteY323" fmla="*/ 9003 h 10000"/>
              <a:gd name="connsiteX324" fmla="*/ 3911 w 10015"/>
              <a:gd name="connsiteY324" fmla="*/ 8884 h 10000"/>
              <a:gd name="connsiteX325" fmla="*/ 3911 w 10015"/>
              <a:gd name="connsiteY325" fmla="*/ 9003 h 10000"/>
              <a:gd name="connsiteX326" fmla="*/ 3973 w 10015"/>
              <a:gd name="connsiteY326" fmla="*/ 9003 h 10000"/>
              <a:gd name="connsiteX327" fmla="*/ 3989 w 10015"/>
              <a:gd name="connsiteY327" fmla="*/ 9159 h 10000"/>
              <a:gd name="connsiteX328" fmla="*/ 4005 w 10015"/>
              <a:gd name="connsiteY328" fmla="*/ 9081 h 10000"/>
              <a:gd name="connsiteX329" fmla="*/ 4063 w 10015"/>
              <a:gd name="connsiteY329" fmla="*/ 9003 h 10000"/>
              <a:gd name="connsiteX330" fmla="*/ 4083 w 10015"/>
              <a:gd name="connsiteY330" fmla="*/ 8884 h 10000"/>
              <a:gd name="connsiteX331" fmla="*/ 4091 w 10015"/>
              <a:gd name="connsiteY331" fmla="*/ 9003 h 10000"/>
              <a:gd name="connsiteX332" fmla="*/ 4099 w 10015"/>
              <a:gd name="connsiteY332" fmla="*/ 9003 h 10000"/>
              <a:gd name="connsiteX333" fmla="*/ 4116 w 10015"/>
              <a:gd name="connsiteY333" fmla="*/ 9081 h 10000"/>
              <a:gd name="connsiteX334" fmla="*/ 4140 w 10015"/>
              <a:gd name="connsiteY334" fmla="*/ 8884 h 10000"/>
              <a:gd name="connsiteX335" fmla="*/ 4157 w 10015"/>
              <a:gd name="connsiteY335" fmla="*/ 9081 h 10000"/>
              <a:gd name="connsiteX336" fmla="*/ 4169 w 10015"/>
              <a:gd name="connsiteY336" fmla="*/ 8805 h 10000"/>
              <a:gd name="connsiteX337" fmla="*/ 4173 w 10015"/>
              <a:gd name="connsiteY337" fmla="*/ 8727 h 10000"/>
              <a:gd name="connsiteX338" fmla="*/ 4181 w 10015"/>
              <a:gd name="connsiteY338" fmla="*/ 8570 h 10000"/>
              <a:gd name="connsiteX339" fmla="*/ 4202 w 10015"/>
              <a:gd name="connsiteY339" fmla="*/ 8727 h 10000"/>
              <a:gd name="connsiteX340" fmla="*/ 4226 w 10015"/>
              <a:gd name="connsiteY340" fmla="*/ 9081 h 10000"/>
              <a:gd name="connsiteX341" fmla="*/ 4296 w 10015"/>
              <a:gd name="connsiteY341" fmla="*/ 9003 h 10000"/>
              <a:gd name="connsiteX342" fmla="*/ 4345 w 10015"/>
              <a:gd name="connsiteY342" fmla="*/ 8570 h 10000"/>
              <a:gd name="connsiteX343" fmla="*/ 4401 w 10015"/>
              <a:gd name="connsiteY343" fmla="*/ 9081 h 10000"/>
              <a:gd name="connsiteX344" fmla="*/ 4581 w 10015"/>
              <a:gd name="connsiteY344" fmla="*/ 8766 h 10000"/>
              <a:gd name="connsiteX345" fmla="*/ 4683 w 10015"/>
              <a:gd name="connsiteY345" fmla="*/ 9985 h 10000"/>
              <a:gd name="connsiteX346" fmla="*/ 4761 w 10015"/>
              <a:gd name="connsiteY346" fmla="*/ 9749 h 10000"/>
              <a:gd name="connsiteX347" fmla="*/ 4793 w 10015"/>
              <a:gd name="connsiteY347" fmla="*/ 9749 h 10000"/>
              <a:gd name="connsiteX348" fmla="*/ 4891 w 10015"/>
              <a:gd name="connsiteY348" fmla="*/ 9749 h 10000"/>
              <a:gd name="connsiteX349" fmla="*/ 4945 w 10015"/>
              <a:gd name="connsiteY349" fmla="*/ 9749 h 10000"/>
              <a:gd name="connsiteX350" fmla="*/ 4985 w 10015"/>
              <a:gd name="connsiteY350" fmla="*/ 9199 h 10000"/>
              <a:gd name="connsiteX351" fmla="*/ 4994 w 10015"/>
              <a:gd name="connsiteY351" fmla="*/ 9159 h 10000"/>
              <a:gd name="connsiteX352" fmla="*/ 5040 w 10015"/>
              <a:gd name="connsiteY352" fmla="*/ 9749 h 10000"/>
              <a:gd name="connsiteX353" fmla="*/ 5166 w 10015"/>
              <a:gd name="connsiteY353" fmla="*/ 9512 h 10000"/>
              <a:gd name="connsiteX354" fmla="*/ 5191 w 10015"/>
              <a:gd name="connsiteY354" fmla="*/ 9749 h 10000"/>
              <a:gd name="connsiteX355" fmla="*/ 5240 w 10015"/>
              <a:gd name="connsiteY355" fmla="*/ 9159 h 10000"/>
              <a:gd name="connsiteX356" fmla="*/ 5244 w 10015"/>
              <a:gd name="connsiteY356" fmla="*/ 9120 h 10000"/>
              <a:gd name="connsiteX357" fmla="*/ 5281 w 10015"/>
              <a:gd name="connsiteY357" fmla="*/ 9592 h 10000"/>
              <a:gd name="connsiteX358" fmla="*/ 5354 w 10015"/>
              <a:gd name="connsiteY358" fmla="*/ 9277 h 10000"/>
              <a:gd name="connsiteX359" fmla="*/ 5416 w 10015"/>
              <a:gd name="connsiteY359" fmla="*/ 9670 h 10000"/>
              <a:gd name="connsiteX360" fmla="*/ 5379 w 10015"/>
              <a:gd name="connsiteY360" fmla="*/ 9081 h 10000"/>
              <a:gd name="connsiteX361" fmla="*/ 5485 w 10015"/>
              <a:gd name="connsiteY361" fmla="*/ 8963 h 10000"/>
              <a:gd name="connsiteX362" fmla="*/ 5514 w 10015"/>
              <a:gd name="connsiteY362" fmla="*/ 8648 h 10000"/>
              <a:gd name="connsiteX363" fmla="*/ 5538 w 10015"/>
              <a:gd name="connsiteY363" fmla="*/ 8570 h 10000"/>
              <a:gd name="connsiteX364" fmla="*/ 5551 w 10015"/>
              <a:gd name="connsiteY364" fmla="*/ 8530 h 10000"/>
              <a:gd name="connsiteX365" fmla="*/ 5575 w 10015"/>
              <a:gd name="connsiteY365" fmla="*/ 8492 h 10000"/>
              <a:gd name="connsiteX366" fmla="*/ 5587 w 10015"/>
              <a:gd name="connsiteY366" fmla="*/ 8530 h 10000"/>
              <a:gd name="connsiteX367" fmla="*/ 5600 w 10015"/>
              <a:gd name="connsiteY367" fmla="*/ 8648 h 10000"/>
              <a:gd name="connsiteX368" fmla="*/ 5600 w 10015"/>
              <a:gd name="connsiteY368" fmla="*/ 8570 h 10000"/>
              <a:gd name="connsiteX369" fmla="*/ 5644 w 10015"/>
              <a:gd name="connsiteY369" fmla="*/ 8766 h 10000"/>
              <a:gd name="connsiteX370" fmla="*/ 5738 w 10015"/>
              <a:gd name="connsiteY370" fmla="*/ 9434 h 10000"/>
              <a:gd name="connsiteX371" fmla="*/ 5746 w 10015"/>
              <a:gd name="connsiteY371" fmla="*/ 8845 h 10000"/>
              <a:gd name="connsiteX372" fmla="*/ 5775 w 10015"/>
              <a:gd name="connsiteY372" fmla="*/ 8766 h 10000"/>
              <a:gd name="connsiteX373" fmla="*/ 5783 w 10015"/>
              <a:gd name="connsiteY373" fmla="*/ 8216 h 10000"/>
              <a:gd name="connsiteX374" fmla="*/ 5799 w 10015"/>
              <a:gd name="connsiteY374" fmla="*/ 8374 h 10000"/>
              <a:gd name="connsiteX375" fmla="*/ 5828 w 10015"/>
              <a:gd name="connsiteY375" fmla="*/ 8295 h 10000"/>
              <a:gd name="connsiteX376" fmla="*/ 5914 w 10015"/>
              <a:gd name="connsiteY376" fmla="*/ 8374 h 10000"/>
              <a:gd name="connsiteX377" fmla="*/ 5926 w 10015"/>
              <a:gd name="connsiteY377" fmla="*/ 8648 h 10000"/>
              <a:gd name="connsiteX378" fmla="*/ 5987 w 10015"/>
              <a:gd name="connsiteY378" fmla="*/ 8923 h 10000"/>
              <a:gd name="connsiteX379" fmla="*/ 6003 w 10015"/>
              <a:gd name="connsiteY379" fmla="*/ 8923 h 10000"/>
              <a:gd name="connsiteX380" fmla="*/ 6040 w 10015"/>
              <a:gd name="connsiteY380" fmla="*/ 9081 h 10000"/>
              <a:gd name="connsiteX381" fmla="*/ 6073 w 10015"/>
              <a:gd name="connsiteY381" fmla="*/ 9081 h 10000"/>
              <a:gd name="connsiteX382" fmla="*/ 6106 w 10015"/>
              <a:gd name="connsiteY382" fmla="*/ 9159 h 10000"/>
              <a:gd name="connsiteX383" fmla="*/ 6126 w 10015"/>
              <a:gd name="connsiteY383" fmla="*/ 9277 h 10000"/>
              <a:gd name="connsiteX384" fmla="*/ 6224 w 10015"/>
              <a:gd name="connsiteY384" fmla="*/ 9003 h 10000"/>
              <a:gd name="connsiteX385" fmla="*/ 6245 w 10015"/>
              <a:gd name="connsiteY385" fmla="*/ 8648 h 10000"/>
              <a:gd name="connsiteX386" fmla="*/ 6277 w 10015"/>
              <a:gd name="connsiteY386" fmla="*/ 8805 h 10000"/>
              <a:gd name="connsiteX387" fmla="*/ 6294 w 10015"/>
              <a:gd name="connsiteY387" fmla="*/ 8923 h 10000"/>
              <a:gd name="connsiteX388" fmla="*/ 6306 w 10015"/>
              <a:gd name="connsiteY388" fmla="*/ 8805 h 10000"/>
              <a:gd name="connsiteX389" fmla="*/ 6339 w 10015"/>
              <a:gd name="connsiteY389" fmla="*/ 8923 h 10000"/>
              <a:gd name="connsiteX390" fmla="*/ 6363 w 10015"/>
              <a:gd name="connsiteY390" fmla="*/ 9081 h 10000"/>
              <a:gd name="connsiteX391" fmla="*/ 6371 w 10015"/>
              <a:gd name="connsiteY391" fmla="*/ 9003 h 10000"/>
              <a:gd name="connsiteX392" fmla="*/ 6400 w 10015"/>
              <a:gd name="connsiteY392" fmla="*/ 9356 h 10000"/>
              <a:gd name="connsiteX393" fmla="*/ 6441 w 10015"/>
              <a:gd name="connsiteY393" fmla="*/ 9159 h 10000"/>
              <a:gd name="connsiteX394" fmla="*/ 6490 w 10015"/>
              <a:gd name="connsiteY394" fmla="*/ 9277 h 10000"/>
              <a:gd name="connsiteX395" fmla="*/ 6576 w 10015"/>
              <a:gd name="connsiteY395" fmla="*/ 8727 h 10000"/>
              <a:gd name="connsiteX396" fmla="*/ 6600 w 10015"/>
              <a:gd name="connsiteY396" fmla="*/ 8923 h 10000"/>
              <a:gd name="connsiteX397" fmla="*/ 6637 w 10015"/>
              <a:gd name="connsiteY397" fmla="*/ 9356 h 10000"/>
              <a:gd name="connsiteX398" fmla="*/ 6670 w 10015"/>
              <a:gd name="connsiteY398" fmla="*/ 9356 h 10000"/>
              <a:gd name="connsiteX399" fmla="*/ 6670 w 10015"/>
              <a:gd name="connsiteY399" fmla="*/ 9277 h 10000"/>
              <a:gd name="connsiteX400" fmla="*/ 6703 w 10015"/>
              <a:gd name="connsiteY400" fmla="*/ 9277 h 10000"/>
              <a:gd name="connsiteX401" fmla="*/ 6715 w 10015"/>
              <a:gd name="connsiteY401" fmla="*/ 9277 h 10000"/>
              <a:gd name="connsiteX402" fmla="*/ 6719 w 10015"/>
              <a:gd name="connsiteY402" fmla="*/ 9159 h 10000"/>
              <a:gd name="connsiteX403" fmla="*/ 6735 w 10015"/>
              <a:gd name="connsiteY403" fmla="*/ 9277 h 10000"/>
              <a:gd name="connsiteX404" fmla="*/ 6760 w 10015"/>
              <a:gd name="connsiteY404" fmla="*/ 9159 h 10000"/>
              <a:gd name="connsiteX405" fmla="*/ 6935 w 10015"/>
              <a:gd name="connsiteY405" fmla="*/ 9159 h 10000"/>
              <a:gd name="connsiteX406" fmla="*/ 6963 w 10015"/>
              <a:gd name="connsiteY406" fmla="*/ 8570 h 10000"/>
              <a:gd name="connsiteX407" fmla="*/ 7008 w 10015"/>
              <a:gd name="connsiteY407" fmla="*/ 8492 h 10000"/>
              <a:gd name="connsiteX408" fmla="*/ 7041 w 10015"/>
              <a:gd name="connsiteY408" fmla="*/ 8295 h 10000"/>
              <a:gd name="connsiteX409" fmla="*/ 7045 w 10015"/>
              <a:gd name="connsiteY409" fmla="*/ 8216 h 10000"/>
              <a:gd name="connsiteX410" fmla="*/ 7127 w 10015"/>
              <a:gd name="connsiteY410" fmla="*/ 8255 h 10000"/>
              <a:gd name="connsiteX411" fmla="*/ 7147 w 10015"/>
              <a:gd name="connsiteY411" fmla="*/ 8295 h 10000"/>
              <a:gd name="connsiteX412" fmla="*/ 7188 w 10015"/>
              <a:gd name="connsiteY412" fmla="*/ 8216 h 10000"/>
              <a:gd name="connsiteX413" fmla="*/ 7192 w 10015"/>
              <a:gd name="connsiteY413" fmla="*/ 8216 h 10000"/>
              <a:gd name="connsiteX414" fmla="*/ 7192 w 10015"/>
              <a:gd name="connsiteY414" fmla="*/ 8137 h 10000"/>
              <a:gd name="connsiteX415" fmla="*/ 7249 w 10015"/>
              <a:gd name="connsiteY415" fmla="*/ 8019 h 10000"/>
              <a:gd name="connsiteX416" fmla="*/ 7286 w 10015"/>
              <a:gd name="connsiteY416" fmla="*/ 8019 h 10000"/>
              <a:gd name="connsiteX417" fmla="*/ 7323 w 10015"/>
              <a:gd name="connsiteY417" fmla="*/ 8098 h 10000"/>
              <a:gd name="connsiteX418" fmla="*/ 7343 w 10015"/>
              <a:gd name="connsiteY418" fmla="*/ 8334 h 10000"/>
              <a:gd name="connsiteX419" fmla="*/ 7376 w 10015"/>
              <a:gd name="connsiteY419" fmla="*/ 8019 h 10000"/>
              <a:gd name="connsiteX420" fmla="*/ 7511 w 10015"/>
              <a:gd name="connsiteY420" fmla="*/ 7588 h 10000"/>
              <a:gd name="connsiteX421" fmla="*/ 7576 w 10015"/>
              <a:gd name="connsiteY421" fmla="*/ 7666 h 10000"/>
              <a:gd name="connsiteX422" fmla="*/ 7626 w 10015"/>
              <a:gd name="connsiteY422" fmla="*/ 7430 h 10000"/>
              <a:gd name="connsiteX423" fmla="*/ 7634 w 10015"/>
              <a:gd name="connsiteY423" fmla="*/ 7391 h 10000"/>
              <a:gd name="connsiteX424" fmla="*/ 7707 w 10015"/>
              <a:gd name="connsiteY424" fmla="*/ 7548 h 10000"/>
              <a:gd name="connsiteX425" fmla="*/ 7748 w 10015"/>
              <a:gd name="connsiteY425" fmla="*/ 7312 h 10000"/>
              <a:gd name="connsiteX426" fmla="*/ 7797 w 10015"/>
              <a:gd name="connsiteY426" fmla="*/ 7548 h 10000"/>
              <a:gd name="connsiteX427" fmla="*/ 7859 w 10015"/>
              <a:gd name="connsiteY427" fmla="*/ 7273 h 10000"/>
              <a:gd name="connsiteX428" fmla="*/ 7899 w 10015"/>
              <a:gd name="connsiteY428" fmla="*/ 6880 h 10000"/>
              <a:gd name="connsiteX429" fmla="*/ 7928 w 10015"/>
              <a:gd name="connsiteY429" fmla="*/ 6997 h 10000"/>
              <a:gd name="connsiteX430" fmla="*/ 7961 w 10015"/>
              <a:gd name="connsiteY430" fmla="*/ 6644 h 10000"/>
              <a:gd name="connsiteX431" fmla="*/ 8014 w 10015"/>
              <a:gd name="connsiteY431" fmla="*/ 6369 h 10000"/>
              <a:gd name="connsiteX432" fmla="*/ 8067 w 10015"/>
              <a:gd name="connsiteY432" fmla="*/ 6369 h 10000"/>
              <a:gd name="connsiteX433" fmla="*/ 8112 w 10015"/>
              <a:gd name="connsiteY433" fmla="*/ 6094 h 10000"/>
              <a:gd name="connsiteX434" fmla="*/ 8197 w 10015"/>
              <a:gd name="connsiteY434" fmla="*/ 5426 h 10000"/>
              <a:gd name="connsiteX435" fmla="*/ 8225 w 10015"/>
              <a:gd name="connsiteY435" fmla="*/ 5583 h 10000"/>
              <a:gd name="connsiteX436" fmla="*/ 8258 w 10015"/>
              <a:gd name="connsiteY436" fmla="*/ 5230 h 10000"/>
              <a:gd name="connsiteX437" fmla="*/ 8299 w 10015"/>
              <a:gd name="connsiteY437" fmla="*/ 5230 h 10000"/>
              <a:gd name="connsiteX438" fmla="*/ 8405 w 10015"/>
              <a:gd name="connsiteY438" fmla="*/ 4954 h 10000"/>
              <a:gd name="connsiteX439" fmla="*/ 8467 w 10015"/>
              <a:gd name="connsiteY439" fmla="*/ 4678 h 10000"/>
              <a:gd name="connsiteX440" fmla="*/ 8483 w 10015"/>
              <a:gd name="connsiteY440" fmla="*/ 4836 h 10000"/>
              <a:gd name="connsiteX441" fmla="*/ 8499 w 10015"/>
              <a:gd name="connsiteY441" fmla="*/ 4796 h 10000"/>
              <a:gd name="connsiteX442" fmla="*/ 8524 w 10015"/>
              <a:gd name="connsiteY442" fmla="*/ 4836 h 10000"/>
              <a:gd name="connsiteX443" fmla="*/ 8548 w 10015"/>
              <a:gd name="connsiteY443" fmla="*/ 4521 h 10000"/>
              <a:gd name="connsiteX444" fmla="*/ 8606 w 10015"/>
              <a:gd name="connsiteY444" fmla="*/ 4521 h 10000"/>
              <a:gd name="connsiteX445" fmla="*/ 8606 w 10015"/>
              <a:gd name="connsiteY445" fmla="*/ 4364 h 10000"/>
              <a:gd name="connsiteX446" fmla="*/ 8655 w 10015"/>
              <a:gd name="connsiteY446" fmla="*/ 4285 h 10000"/>
              <a:gd name="connsiteX447" fmla="*/ 8667 w 10015"/>
              <a:gd name="connsiteY447" fmla="*/ 4207 h 10000"/>
              <a:gd name="connsiteX448" fmla="*/ 8732 w 10015"/>
              <a:gd name="connsiteY448" fmla="*/ 4285 h 10000"/>
              <a:gd name="connsiteX449" fmla="*/ 8745 w 10015"/>
              <a:gd name="connsiteY449" fmla="*/ 4246 h 10000"/>
              <a:gd name="connsiteX450" fmla="*/ 8773 w 10015"/>
              <a:gd name="connsiteY450" fmla="*/ 4285 h 10000"/>
              <a:gd name="connsiteX451" fmla="*/ 8798 w 10015"/>
              <a:gd name="connsiteY451" fmla="*/ 4364 h 10000"/>
              <a:gd name="connsiteX452" fmla="*/ 8814 w 10015"/>
              <a:gd name="connsiteY452" fmla="*/ 4285 h 10000"/>
              <a:gd name="connsiteX453" fmla="*/ 8835 w 10015"/>
              <a:gd name="connsiteY453" fmla="*/ 4364 h 10000"/>
              <a:gd name="connsiteX454" fmla="*/ 8904 w 10015"/>
              <a:gd name="connsiteY454" fmla="*/ 4325 h 10000"/>
              <a:gd name="connsiteX455" fmla="*/ 8900 w 10015"/>
              <a:gd name="connsiteY455" fmla="*/ 4246 h 10000"/>
              <a:gd name="connsiteX456" fmla="*/ 8929 w 10015"/>
              <a:gd name="connsiteY456" fmla="*/ 4089 h 10000"/>
              <a:gd name="connsiteX457" fmla="*/ 8961 w 10015"/>
              <a:gd name="connsiteY457" fmla="*/ 4089 h 10000"/>
              <a:gd name="connsiteX458" fmla="*/ 8965 w 10015"/>
              <a:gd name="connsiteY458" fmla="*/ 4010 h 10000"/>
              <a:gd name="connsiteX459" fmla="*/ 8994 w 10015"/>
              <a:gd name="connsiteY459" fmla="*/ 3932 h 10000"/>
              <a:gd name="connsiteX460" fmla="*/ 9015 w 10015"/>
              <a:gd name="connsiteY460" fmla="*/ 4128 h 10000"/>
              <a:gd name="connsiteX461" fmla="*/ 9039 w 10015"/>
              <a:gd name="connsiteY461" fmla="*/ 4246 h 10000"/>
              <a:gd name="connsiteX462" fmla="*/ 9096 w 10015"/>
              <a:gd name="connsiteY462" fmla="*/ 4207 h 10000"/>
              <a:gd name="connsiteX463" fmla="*/ 9133 w 10015"/>
              <a:gd name="connsiteY463" fmla="*/ 4325 h 10000"/>
              <a:gd name="connsiteX464" fmla="*/ 9145 w 10015"/>
              <a:gd name="connsiteY464" fmla="*/ 4246 h 10000"/>
              <a:gd name="connsiteX465" fmla="*/ 9194 w 10015"/>
              <a:gd name="connsiteY465" fmla="*/ 4521 h 10000"/>
              <a:gd name="connsiteX466" fmla="*/ 9239 w 10015"/>
              <a:gd name="connsiteY466" fmla="*/ 4364 h 10000"/>
              <a:gd name="connsiteX467" fmla="*/ 9243 w 10015"/>
              <a:gd name="connsiteY467" fmla="*/ 4246 h 10000"/>
              <a:gd name="connsiteX468" fmla="*/ 9284 w 10015"/>
              <a:gd name="connsiteY468" fmla="*/ 3892 h 10000"/>
              <a:gd name="connsiteX469" fmla="*/ 9329 w 10015"/>
              <a:gd name="connsiteY469" fmla="*/ 4050 h 10000"/>
              <a:gd name="connsiteX470" fmla="*/ 9362 w 10015"/>
              <a:gd name="connsiteY470" fmla="*/ 3971 h 10000"/>
              <a:gd name="connsiteX471" fmla="*/ 9387 w 10015"/>
              <a:gd name="connsiteY471" fmla="*/ 4089 h 10000"/>
              <a:gd name="connsiteX472" fmla="*/ 9431 w 10015"/>
              <a:gd name="connsiteY472" fmla="*/ 4167 h 10000"/>
              <a:gd name="connsiteX473" fmla="*/ 9508 w 10015"/>
              <a:gd name="connsiteY473" fmla="*/ 4167 h 10000"/>
              <a:gd name="connsiteX474" fmla="*/ 9516 w 10015"/>
              <a:gd name="connsiteY474" fmla="*/ 3971 h 10000"/>
              <a:gd name="connsiteX475" fmla="*/ 9664 w 10015"/>
              <a:gd name="connsiteY475" fmla="*/ 4285 h 10000"/>
              <a:gd name="connsiteX476" fmla="*/ 9733 w 10015"/>
              <a:gd name="connsiteY476" fmla="*/ 4443 h 10000"/>
              <a:gd name="connsiteX477" fmla="*/ 9745 w 10015"/>
              <a:gd name="connsiteY477" fmla="*/ 4521 h 10000"/>
              <a:gd name="connsiteX478" fmla="*/ 9762 w 10015"/>
              <a:gd name="connsiteY478" fmla="*/ 4718 h 10000"/>
              <a:gd name="connsiteX479" fmla="*/ 9819 w 10015"/>
              <a:gd name="connsiteY479" fmla="*/ 5111 h 10000"/>
              <a:gd name="connsiteX480" fmla="*/ 9856 w 10015"/>
              <a:gd name="connsiteY480" fmla="*/ 5111 h 10000"/>
              <a:gd name="connsiteX481" fmla="*/ 9880 w 10015"/>
              <a:gd name="connsiteY481" fmla="*/ 5230 h 10000"/>
              <a:gd name="connsiteX482" fmla="*/ 9917 w 10015"/>
              <a:gd name="connsiteY482" fmla="*/ 5504 h 10000"/>
              <a:gd name="connsiteX483" fmla="*/ 9954 w 10015"/>
              <a:gd name="connsiteY483" fmla="*/ 5701 h 10000"/>
              <a:gd name="connsiteX484" fmla="*/ 9958 w 10015"/>
              <a:gd name="connsiteY484" fmla="*/ 5740 h 10000"/>
              <a:gd name="connsiteX485" fmla="*/ 10013 w 10015"/>
              <a:gd name="connsiteY485" fmla="*/ 5897 h 10000"/>
              <a:gd name="connsiteX486" fmla="*/ 10009 w 10015"/>
              <a:gd name="connsiteY486" fmla="*/ 2303 h 10000"/>
              <a:gd name="connsiteX487" fmla="*/ 9978 w 10015"/>
              <a:gd name="connsiteY487" fmla="*/ 1731 h 10000"/>
              <a:gd name="connsiteX0" fmla="*/ 9982 w 10019"/>
              <a:gd name="connsiteY0" fmla="*/ 1809 h 10078"/>
              <a:gd name="connsiteX1" fmla="*/ 9946 w 10019"/>
              <a:gd name="connsiteY1" fmla="*/ 1613 h 10078"/>
              <a:gd name="connsiteX2" fmla="*/ 9917 w 10019"/>
              <a:gd name="connsiteY2" fmla="*/ 1613 h 10078"/>
              <a:gd name="connsiteX3" fmla="*/ 9897 w 10019"/>
              <a:gd name="connsiteY3" fmla="*/ 1455 h 10078"/>
              <a:gd name="connsiteX4" fmla="*/ 9872 w 10019"/>
              <a:gd name="connsiteY4" fmla="*/ 1377 h 10078"/>
              <a:gd name="connsiteX5" fmla="*/ 9864 w 10019"/>
              <a:gd name="connsiteY5" fmla="*/ 1180 h 10078"/>
              <a:gd name="connsiteX6" fmla="*/ 9839 w 10019"/>
              <a:gd name="connsiteY6" fmla="*/ 905 h 10078"/>
              <a:gd name="connsiteX7" fmla="*/ 9827 w 10019"/>
              <a:gd name="connsiteY7" fmla="*/ 1495 h 10078"/>
              <a:gd name="connsiteX8" fmla="*/ 9802 w 10019"/>
              <a:gd name="connsiteY8" fmla="*/ 1455 h 10078"/>
              <a:gd name="connsiteX9" fmla="*/ 9774 w 10019"/>
              <a:gd name="connsiteY9" fmla="*/ 1337 h 10078"/>
              <a:gd name="connsiteX10" fmla="*/ 9753 w 10019"/>
              <a:gd name="connsiteY10" fmla="*/ 1337 h 10078"/>
              <a:gd name="connsiteX11" fmla="*/ 9692 w 10019"/>
              <a:gd name="connsiteY11" fmla="*/ 1298 h 10078"/>
              <a:gd name="connsiteX12" fmla="*/ 9676 w 10019"/>
              <a:gd name="connsiteY12" fmla="*/ 1337 h 10078"/>
              <a:gd name="connsiteX13" fmla="*/ 9659 w 10019"/>
              <a:gd name="connsiteY13" fmla="*/ 1416 h 10078"/>
              <a:gd name="connsiteX14" fmla="*/ 9647 w 10019"/>
              <a:gd name="connsiteY14" fmla="*/ 1416 h 10078"/>
              <a:gd name="connsiteX15" fmla="*/ 9627 w 10019"/>
              <a:gd name="connsiteY15" fmla="*/ 1495 h 10078"/>
              <a:gd name="connsiteX16" fmla="*/ 9610 w 10019"/>
              <a:gd name="connsiteY16" fmla="*/ 1455 h 10078"/>
              <a:gd name="connsiteX17" fmla="*/ 9569 w 10019"/>
              <a:gd name="connsiteY17" fmla="*/ 1613 h 10078"/>
              <a:gd name="connsiteX18" fmla="*/ 9496 w 10019"/>
              <a:gd name="connsiteY18" fmla="*/ 1613 h 10078"/>
              <a:gd name="connsiteX19" fmla="*/ 9459 w 10019"/>
              <a:gd name="connsiteY19" fmla="*/ 1770 h 10078"/>
              <a:gd name="connsiteX20" fmla="*/ 9459 w 10019"/>
              <a:gd name="connsiteY20" fmla="*/ 1888 h 10078"/>
              <a:gd name="connsiteX21" fmla="*/ 9447 w 10019"/>
              <a:gd name="connsiteY21" fmla="*/ 1966 h 10078"/>
              <a:gd name="connsiteX22" fmla="*/ 9398 w 10019"/>
              <a:gd name="connsiteY22" fmla="*/ 1180 h 10078"/>
              <a:gd name="connsiteX23" fmla="*/ 9391 w 10019"/>
              <a:gd name="connsiteY23" fmla="*/ 1220 h 10078"/>
              <a:gd name="connsiteX24" fmla="*/ 9378 w 10019"/>
              <a:gd name="connsiteY24" fmla="*/ 1102 h 10078"/>
              <a:gd name="connsiteX25" fmla="*/ 9358 w 10019"/>
              <a:gd name="connsiteY25" fmla="*/ 1180 h 10078"/>
              <a:gd name="connsiteX26" fmla="*/ 9313 w 10019"/>
              <a:gd name="connsiteY26" fmla="*/ 1337 h 10078"/>
              <a:gd name="connsiteX27" fmla="*/ 9309 w 10019"/>
              <a:gd name="connsiteY27" fmla="*/ 1455 h 10078"/>
              <a:gd name="connsiteX28" fmla="*/ 9292 w 10019"/>
              <a:gd name="connsiteY28" fmla="*/ 1416 h 10078"/>
              <a:gd name="connsiteX29" fmla="*/ 9256 w 10019"/>
              <a:gd name="connsiteY29" fmla="*/ 1337 h 10078"/>
              <a:gd name="connsiteX30" fmla="*/ 9223 w 10019"/>
              <a:gd name="connsiteY30" fmla="*/ 1102 h 10078"/>
              <a:gd name="connsiteX31" fmla="*/ 9158 w 10019"/>
              <a:gd name="connsiteY31" fmla="*/ 1180 h 10078"/>
              <a:gd name="connsiteX32" fmla="*/ 9145 w 10019"/>
              <a:gd name="connsiteY32" fmla="*/ 1416 h 10078"/>
              <a:gd name="connsiteX33" fmla="*/ 9133 w 10019"/>
              <a:gd name="connsiteY33" fmla="*/ 1533 h 10078"/>
              <a:gd name="connsiteX34" fmla="*/ 9072 w 10019"/>
              <a:gd name="connsiteY34" fmla="*/ 1613 h 10078"/>
              <a:gd name="connsiteX35" fmla="*/ 9068 w 10019"/>
              <a:gd name="connsiteY35" fmla="*/ 1495 h 10078"/>
              <a:gd name="connsiteX36" fmla="*/ 9039 w 10019"/>
              <a:gd name="connsiteY36" fmla="*/ 1613 h 10078"/>
              <a:gd name="connsiteX37" fmla="*/ 9035 w 10019"/>
              <a:gd name="connsiteY37" fmla="*/ 1730 h 10078"/>
              <a:gd name="connsiteX38" fmla="*/ 9010 w 10019"/>
              <a:gd name="connsiteY38" fmla="*/ 1888 h 10078"/>
              <a:gd name="connsiteX39" fmla="*/ 9002 w 10019"/>
              <a:gd name="connsiteY39" fmla="*/ 2084 h 10078"/>
              <a:gd name="connsiteX40" fmla="*/ 8982 w 10019"/>
              <a:gd name="connsiteY40" fmla="*/ 2162 h 10078"/>
              <a:gd name="connsiteX41" fmla="*/ 8982 w 10019"/>
              <a:gd name="connsiteY41" fmla="*/ 2241 h 10078"/>
              <a:gd name="connsiteX42" fmla="*/ 8969 w 10019"/>
              <a:gd name="connsiteY42" fmla="*/ 2281 h 10078"/>
              <a:gd name="connsiteX43" fmla="*/ 8949 w 10019"/>
              <a:gd name="connsiteY43" fmla="*/ 2517 h 10078"/>
              <a:gd name="connsiteX44" fmla="*/ 8949 w 10019"/>
              <a:gd name="connsiteY44" fmla="*/ 2359 h 10078"/>
              <a:gd name="connsiteX45" fmla="*/ 8933 w 10019"/>
              <a:gd name="connsiteY45" fmla="*/ 2320 h 10078"/>
              <a:gd name="connsiteX46" fmla="*/ 8916 w 10019"/>
              <a:gd name="connsiteY46" fmla="*/ 2399 h 10078"/>
              <a:gd name="connsiteX47" fmla="*/ 8892 w 10019"/>
              <a:gd name="connsiteY47" fmla="*/ 2477 h 10078"/>
              <a:gd name="connsiteX48" fmla="*/ 8867 w 10019"/>
              <a:gd name="connsiteY48" fmla="*/ 2517 h 10078"/>
              <a:gd name="connsiteX49" fmla="*/ 8806 w 10019"/>
              <a:gd name="connsiteY49" fmla="*/ 2359 h 10078"/>
              <a:gd name="connsiteX50" fmla="*/ 8790 w 10019"/>
              <a:gd name="connsiteY50" fmla="*/ 2555 h 10078"/>
              <a:gd name="connsiteX51" fmla="*/ 8736 w 10019"/>
              <a:gd name="connsiteY51" fmla="*/ 2437 h 10078"/>
              <a:gd name="connsiteX52" fmla="*/ 8716 w 10019"/>
              <a:gd name="connsiteY52" fmla="*/ 2320 h 10078"/>
              <a:gd name="connsiteX53" fmla="*/ 8708 w 10019"/>
              <a:gd name="connsiteY53" fmla="*/ 2555 h 10078"/>
              <a:gd name="connsiteX54" fmla="*/ 8700 w 10019"/>
              <a:gd name="connsiteY54" fmla="*/ 2673 h 10078"/>
              <a:gd name="connsiteX55" fmla="*/ 8667 w 10019"/>
              <a:gd name="connsiteY55" fmla="*/ 2595 h 10078"/>
              <a:gd name="connsiteX56" fmla="*/ 8606 w 10019"/>
              <a:gd name="connsiteY56" fmla="*/ 2673 h 10078"/>
              <a:gd name="connsiteX57" fmla="*/ 8606 w 10019"/>
              <a:gd name="connsiteY57" fmla="*/ 2517 h 10078"/>
              <a:gd name="connsiteX58" fmla="*/ 8593 w 10019"/>
              <a:gd name="connsiteY58" fmla="*/ 2673 h 10078"/>
              <a:gd name="connsiteX59" fmla="*/ 8577 w 10019"/>
              <a:gd name="connsiteY59" fmla="*/ 2713 h 10078"/>
              <a:gd name="connsiteX60" fmla="*/ 8569 w 10019"/>
              <a:gd name="connsiteY60" fmla="*/ 3066 h 10078"/>
              <a:gd name="connsiteX61" fmla="*/ 8495 w 10019"/>
              <a:gd name="connsiteY61" fmla="*/ 2595 h 10078"/>
              <a:gd name="connsiteX62" fmla="*/ 8487 w 10019"/>
              <a:gd name="connsiteY62" fmla="*/ 2792 h 10078"/>
              <a:gd name="connsiteX63" fmla="*/ 8397 w 10019"/>
              <a:gd name="connsiteY63" fmla="*/ 2792 h 10078"/>
              <a:gd name="connsiteX64" fmla="*/ 8246 w 10019"/>
              <a:gd name="connsiteY64" fmla="*/ 3263 h 10078"/>
              <a:gd name="connsiteX65" fmla="*/ 8176 w 10019"/>
              <a:gd name="connsiteY65" fmla="*/ 3028 h 10078"/>
              <a:gd name="connsiteX66" fmla="*/ 8091 w 10019"/>
              <a:gd name="connsiteY66" fmla="*/ 3656 h 10078"/>
              <a:gd name="connsiteX67" fmla="*/ 7965 w 10019"/>
              <a:gd name="connsiteY67" fmla="*/ 4324 h 10078"/>
              <a:gd name="connsiteX68" fmla="*/ 7875 w 10019"/>
              <a:gd name="connsiteY68" fmla="*/ 4167 h 10078"/>
              <a:gd name="connsiteX69" fmla="*/ 7740 w 10019"/>
              <a:gd name="connsiteY69" fmla="*/ 4952 h 10078"/>
              <a:gd name="connsiteX70" fmla="*/ 7699 w 10019"/>
              <a:gd name="connsiteY70" fmla="*/ 4559 h 10078"/>
              <a:gd name="connsiteX71" fmla="*/ 7589 w 10019"/>
              <a:gd name="connsiteY71" fmla="*/ 5032 h 10078"/>
              <a:gd name="connsiteX72" fmla="*/ 7519 w 10019"/>
              <a:gd name="connsiteY72" fmla="*/ 4639 h 10078"/>
              <a:gd name="connsiteX73" fmla="*/ 7503 w 10019"/>
              <a:gd name="connsiteY73" fmla="*/ 5151 h 10078"/>
              <a:gd name="connsiteX74" fmla="*/ 7437 w 10019"/>
              <a:gd name="connsiteY74" fmla="*/ 5151 h 10078"/>
              <a:gd name="connsiteX75" fmla="*/ 7392 w 10019"/>
              <a:gd name="connsiteY75" fmla="*/ 5464 h 10078"/>
              <a:gd name="connsiteX76" fmla="*/ 7343 w 10019"/>
              <a:gd name="connsiteY76" fmla="*/ 5386 h 10078"/>
              <a:gd name="connsiteX77" fmla="*/ 7274 w 10019"/>
              <a:gd name="connsiteY77" fmla="*/ 5544 h 10078"/>
              <a:gd name="connsiteX78" fmla="*/ 7249 w 10019"/>
              <a:gd name="connsiteY78" fmla="*/ 5386 h 10078"/>
              <a:gd name="connsiteX79" fmla="*/ 7200 w 10019"/>
              <a:gd name="connsiteY79" fmla="*/ 5386 h 10078"/>
              <a:gd name="connsiteX80" fmla="*/ 7106 w 10019"/>
              <a:gd name="connsiteY80" fmla="*/ 5464 h 10078"/>
              <a:gd name="connsiteX81" fmla="*/ 7057 w 10019"/>
              <a:gd name="connsiteY81" fmla="*/ 6093 h 10078"/>
              <a:gd name="connsiteX82" fmla="*/ 7012 w 10019"/>
              <a:gd name="connsiteY82" fmla="*/ 5937 h 10078"/>
              <a:gd name="connsiteX83" fmla="*/ 6922 w 10019"/>
              <a:gd name="connsiteY83" fmla="*/ 5937 h 10078"/>
              <a:gd name="connsiteX84" fmla="*/ 6878 w 10019"/>
              <a:gd name="connsiteY84" fmla="*/ 5544 h 10078"/>
              <a:gd name="connsiteX85" fmla="*/ 6837 w 10019"/>
              <a:gd name="connsiteY85" fmla="*/ 6093 h 10078"/>
              <a:gd name="connsiteX86" fmla="*/ 6772 w 10019"/>
              <a:gd name="connsiteY86" fmla="*/ 5779 h 10078"/>
              <a:gd name="connsiteX87" fmla="*/ 6772 w 10019"/>
              <a:gd name="connsiteY87" fmla="*/ 5544 h 10078"/>
              <a:gd name="connsiteX88" fmla="*/ 6678 w 10019"/>
              <a:gd name="connsiteY88" fmla="*/ 5700 h 10078"/>
              <a:gd name="connsiteX89" fmla="*/ 6518 w 10019"/>
              <a:gd name="connsiteY89" fmla="*/ 6015 h 10078"/>
              <a:gd name="connsiteX90" fmla="*/ 6482 w 10019"/>
              <a:gd name="connsiteY90" fmla="*/ 6447 h 10078"/>
              <a:gd name="connsiteX91" fmla="*/ 6375 w 10019"/>
              <a:gd name="connsiteY91" fmla="*/ 6093 h 10078"/>
              <a:gd name="connsiteX92" fmla="*/ 6363 w 10019"/>
              <a:gd name="connsiteY92" fmla="*/ 6447 h 10078"/>
              <a:gd name="connsiteX93" fmla="*/ 6228 w 10019"/>
              <a:gd name="connsiteY93" fmla="*/ 6526 h 10078"/>
              <a:gd name="connsiteX94" fmla="*/ 6155 w 10019"/>
              <a:gd name="connsiteY94" fmla="*/ 6997 h 10078"/>
              <a:gd name="connsiteX95" fmla="*/ 6093 w 10019"/>
              <a:gd name="connsiteY95" fmla="*/ 6683 h 10078"/>
              <a:gd name="connsiteX96" fmla="*/ 6061 w 10019"/>
              <a:gd name="connsiteY96" fmla="*/ 6997 h 10078"/>
              <a:gd name="connsiteX97" fmla="*/ 6061 w 10019"/>
              <a:gd name="connsiteY97" fmla="*/ 6997 h 10078"/>
              <a:gd name="connsiteX98" fmla="*/ 6024 w 10019"/>
              <a:gd name="connsiteY98" fmla="*/ 6997 h 10078"/>
              <a:gd name="connsiteX99" fmla="*/ 6003 w 10019"/>
              <a:gd name="connsiteY99" fmla="*/ 6879 h 10078"/>
              <a:gd name="connsiteX100" fmla="*/ 5983 w 10019"/>
              <a:gd name="connsiteY100" fmla="*/ 7233 h 10078"/>
              <a:gd name="connsiteX101" fmla="*/ 5971 w 10019"/>
              <a:gd name="connsiteY101" fmla="*/ 7351 h 10078"/>
              <a:gd name="connsiteX102" fmla="*/ 5946 w 10019"/>
              <a:gd name="connsiteY102" fmla="*/ 7351 h 10078"/>
              <a:gd name="connsiteX103" fmla="*/ 5946 w 10019"/>
              <a:gd name="connsiteY103" fmla="*/ 7430 h 10078"/>
              <a:gd name="connsiteX104" fmla="*/ 5918 w 10019"/>
              <a:gd name="connsiteY104" fmla="*/ 7233 h 10078"/>
              <a:gd name="connsiteX105" fmla="*/ 5868 w 10019"/>
              <a:gd name="connsiteY105" fmla="*/ 7351 h 10078"/>
              <a:gd name="connsiteX106" fmla="*/ 5836 w 10019"/>
              <a:gd name="connsiteY106" fmla="*/ 7233 h 10078"/>
              <a:gd name="connsiteX107" fmla="*/ 5795 w 10019"/>
              <a:gd name="connsiteY107" fmla="*/ 7155 h 10078"/>
              <a:gd name="connsiteX108" fmla="*/ 5734 w 10019"/>
              <a:gd name="connsiteY108" fmla="*/ 7233 h 10078"/>
              <a:gd name="connsiteX109" fmla="*/ 5701 w 10019"/>
              <a:gd name="connsiteY109" fmla="*/ 7155 h 10078"/>
              <a:gd name="connsiteX110" fmla="*/ 5668 w 10019"/>
              <a:gd name="connsiteY110" fmla="*/ 7155 h 10078"/>
              <a:gd name="connsiteX111" fmla="*/ 5641 w 10019"/>
              <a:gd name="connsiteY111" fmla="*/ 7075 h 10078"/>
              <a:gd name="connsiteX112" fmla="*/ 5636 w 10019"/>
              <a:gd name="connsiteY112" fmla="*/ 7075 h 10078"/>
              <a:gd name="connsiteX113" fmla="*/ 5579 w 10019"/>
              <a:gd name="connsiteY113" fmla="*/ 7155 h 10078"/>
              <a:gd name="connsiteX114" fmla="*/ 5546 w 10019"/>
              <a:gd name="connsiteY114" fmla="*/ 7194 h 10078"/>
              <a:gd name="connsiteX115" fmla="*/ 5526 w 10019"/>
              <a:gd name="connsiteY115" fmla="*/ 7233 h 10078"/>
              <a:gd name="connsiteX116" fmla="*/ 5481 w 10019"/>
              <a:gd name="connsiteY116" fmla="*/ 7469 h 10078"/>
              <a:gd name="connsiteX117" fmla="*/ 5448 w 10019"/>
              <a:gd name="connsiteY117" fmla="*/ 6172 h 10078"/>
              <a:gd name="connsiteX118" fmla="*/ 5407 w 10019"/>
              <a:gd name="connsiteY118" fmla="*/ 6840 h 10078"/>
              <a:gd name="connsiteX119" fmla="*/ 5391 w 10019"/>
              <a:gd name="connsiteY119" fmla="*/ 7351 h 10078"/>
              <a:gd name="connsiteX120" fmla="*/ 5358 w 10019"/>
              <a:gd name="connsiteY120" fmla="*/ 7508 h 10078"/>
              <a:gd name="connsiteX121" fmla="*/ 5350 w 10019"/>
              <a:gd name="connsiteY121" fmla="*/ 7586 h 10078"/>
              <a:gd name="connsiteX122" fmla="*/ 5346 w 10019"/>
              <a:gd name="connsiteY122" fmla="*/ 7194 h 10078"/>
              <a:gd name="connsiteX123" fmla="*/ 5101 w 10019"/>
              <a:gd name="connsiteY123" fmla="*/ 7469 h 10078"/>
              <a:gd name="connsiteX124" fmla="*/ 5052 w 10019"/>
              <a:gd name="connsiteY124" fmla="*/ 6565 h 10078"/>
              <a:gd name="connsiteX125" fmla="*/ 4765 w 10019"/>
              <a:gd name="connsiteY125" fmla="*/ 6762 h 10078"/>
              <a:gd name="connsiteX126" fmla="*/ 4646 w 10019"/>
              <a:gd name="connsiteY126" fmla="*/ 5740 h 10078"/>
              <a:gd name="connsiteX127" fmla="*/ 4544 w 10019"/>
              <a:gd name="connsiteY127" fmla="*/ 5937 h 10078"/>
              <a:gd name="connsiteX128" fmla="*/ 4405 w 10019"/>
              <a:gd name="connsiteY128" fmla="*/ 5229 h 10078"/>
              <a:gd name="connsiteX129" fmla="*/ 4373 w 10019"/>
              <a:gd name="connsiteY129" fmla="*/ 5661 h 10078"/>
              <a:gd name="connsiteX130" fmla="*/ 4279 w 10019"/>
              <a:gd name="connsiteY130" fmla="*/ 5464 h 10078"/>
              <a:gd name="connsiteX131" fmla="*/ 4214 w 10019"/>
              <a:gd name="connsiteY131" fmla="*/ 5740 h 10078"/>
              <a:gd name="connsiteX132" fmla="*/ 4034 w 10019"/>
              <a:gd name="connsiteY132" fmla="*/ 5661 h 10078"/>
              <a:gd name="connsiteX133" fmla="*/ 3919 w 10019"/>
              <a:gd name="connsiteY133" fmla="*/ 5740 h 10078"/>
              <a:gd name="connsiteX134" fmla="*/ 3911 w 10019"/>
              <a:gd name="connsiteY134" fmla="*/ 5622 h 10078"/>
              <a:gd name="connsiteX135" fmla="*/ 3854 w 10019"/>
              <a:gd name="connsiteY135" fmla="*/ 5779 h 10078"/>
              <a:gd name="connsiteX136" fmla="*/ 3727 w 10019"/>
              <a:gd name="connsiteY136" fmla="*/ 5229 h 10078"/>
              <a:gd name="connsiteX137" fmla="*/ 3600 w 10019"/>
              <a:gd name="connsiteY137" fmla="*/ 5661 h 10078"/>
              <a:gd name="connsiteX138" fmla="*/ 3433 w 10019"/>
              <a:gd name="connsiteY138" fmla="*/ 5661 h 10078"/>
              <a:gd name="connsiteX139" fmla="*/ 3232 w 10019"/>
              <a:gd name="connsiteY139" fmla="*/ 5661 h 10078"/>
              <a:gd name="connsiteX140" fmla="*/ 3127 w 10019"/>
              <a:gd name="connsiteY140" fmla="*/ 5740 h 10078"/>
              <a:gd name="connsiteX141" fmla="*/ 3021 w 10019"/>
              <a:gd name="connsiteY141" fmla="*/ 5937 h 10078"/>
              <a:gd name="connsiteX142" fmla="*/ 2853 w 10019"/>
              <a:gd name="connsiteY142" fmla="*/ 5661 h 10078"/>
              <a:gd name="connsiteX143" fmla="*/ 2694 w 10019"/>
              <a:gd name="connsiteY143" fmla="*/ 5032 h 10078"/>
              <a:gd name="connsiteX144" fmla="*/ 2661 w 10019"/>
              <a:gd name="connsiteY144" fmla="*/ 5464 h 10078"/>
              <a:gd name="connsiteX145" fmla="*/ 2469 w 10019"/>
              <a:gd name="connsiteY145" fmla="*/ 5229 h 10078"/>
              <a:gd name="connsiteX146" fmla="*/ 2440 w 10019"/>
              <a:gd name="connsiteY146" fmla="*/ 5151 h 10078"/>
              <a:gd name="connsiteX147" fmla="*/ 2371 w 10019"/>
              <a:gd name="connsiteY147" fmla="*/ 4678 h 10078"/>
              <a:gd name="connsiteX148" fmla="*/ 2314 w 10019"/>
              <a:gd name="connsiteY148" fmla="*/ 5464 h 10078"/>
              <a:gd name="connsiteX149" fmla="*/ 2207 w 10019"/>
              <a:gd name="connsiteY149" fmla="*/ 5347 h 10078"/>
              <a:gd name="connsiteX150" fmla="*/ 2081 w 10019"/>
              <a:gd name="connsiteY150" fmla="*/ 4717 h 10078"/>
              <a:gd name="connsiteX151" fmla="*/ 2036 w 10019"/>
              <a:gd name="connsiteY151" fmla="*/ 5268 h 10078"/>
              <a:gd name="connsiteX152" fmla="*/ 1978 w 10019"/>
              <a:gd name="connsiteY152" fmla="*/ 5347 h 10078"/>
              <a:gd name="connsiteX153" fmla="*/ 1987 w 10019"/>
              <a:gd name="connsiteY153" fmla="*/ 5582 h 10078"/>
              <a:gd name="connsiteX154" fmla="*/ 1954 w 10019"/>
              <a:gd name="connsiteY154" fmla="*/ 5582 h 10078"/>
              <a:gd name="connsiteX155" fmla="*/ 1954 w 10019"/>
              <a:gd name="connsiteY155" fmla="*/ 5504 h 10078"/>
              <a:gd name="connsiteX156" fmla="*/ 1909 w 10019"/>
              <a:gd name="connsiteY156" fmla="*/ 4796 h 10078"/>
              <a:gd name="connsiteX157" fmla="*/ 1889 w 10019"/>
              <a:gd name="connsiteY157" fmla="*/ 6055 h 10078"/>
              <a:gd name="connsiteX158" fmla="*/ 1885 w 10019"/>
              <a:gd name="connsiteY158" fmla="*/ 5937 h 10078"/>
              <a:gd name="connsiteX159" fmla="*/ 1873 w 10019"/>
              <a:gd name="connsiteY159" fmla="*/ 5937 h 10078"/>
              <a:gd name="connsiteX160" fmla="*/ 1869 w 10019"/>
              <a:gd name="connsiteY160" fmla="*/ 6055 h 10078"/>
              <a:gd name="connsiteX161" fmla="*/ 1857 w 10019"/>
              <a:gd name="connsiteY161" fmla="*/ 5937 h 10078"/>
              <a:gd name="connsiteX162" fmla="*/ 1824 w 10019"/>
              <a:gd name="connsiteY162" fmla="*/ 6055 h 10078"/>
              <a:gd name="connsiteX163" fmla="*/ 1787 w 10019"/>
              <a:gd name="connsiteY163" fmla="*/ 5582 h 10078"/>
              <a:gd name="connsiteX164" fmla="*/ 1742 w 10019"/>
              <a:gd name="connsiteY164" fmla="*/ 5779 h 10078"/>
              <a:gd name="connsiteX165" fmla="*/ 1730 w 10019"/>
              <a:gd name="connsiteY165" fmla="*/ 5700 h 10078"/>
              <a:gd name="connsiteX166" fmla="*/ 1697 w 10019"/>
              <a:gd name="connsiteY166" fmla="*/ 5504 h 10078"/>
              <a:gd name="connsiteX167" fmla="*/ 1673 w 10019"/>
              <a:gd name="connsiteY167" fmla="*/ 5582 h 10078"/>
              <a:gd name="connsiteX168" fmla="*/ 1665 w 10019"/>
              <a:gd name="connsiteY168" fmla="*/ 5504 h 10078"/>
              <a:gd name="connsiteX169" fmla="*/ 1656 w 10019"/>
              <a:gd name="connsiteY169" fmla="*/ 5426 h 10078"/>
              <a:gd name="connsiteX170" fmla="*/ 1620 w 10019"/>
              <a:gd name="connsiteY170" fmla="*/ 5426 h 10078"/>
              <a:gd name="connsiteX171" fmla="*/ 1579 w 10019"/>
              <a:gd name="connsiteY171" fmla="*/ 5268 h 10078"/>
              <a:gd name="connsiteX172" fmla="*/ 1575 w 10019"/>
              <a:gd name="connsiteY172" fmla="*/ 5151 h 10078"/>
              <a:gd name="connsiteX173" fmla="*/ 1566 w 10019"/>
              <a:gd name="connsiteY173" fmla="*/ 5151 h 10078"/>
              <a:gd name="connsiteX174" fmla="*/ 1513 w 10019"/>
              <a:gd name="connsiteY174" fmla="*/ 4796 h 10078"/>
              <a:gd name="connsiteX175" fmla="*/ 1485 w 10019"/>
              <a:gd name="connsiteY175" fmla="*/ 4639 h 10078"/>
              <a:gd name="connsiteX176" fmla="*/ 1468 w 10019"/>
              <a:gd name="connsiteY176" fmla="*/ 4285 h 10078"/>
              <a:gd name="connsiteX177" fmla="*/ 1444 w 10019"/>
              <a:gd name="connsiteY177" fmla="*/ 4363 h 10078"/>
              <a:gd name="connsiteX178" fmla="*/ 1427 w 10019"/>
              <a:gd name="connsiteY178" fmla="*/ 4481 h 10078"/>
              <a:gd name="connsiteX179" fmla="*/ 1391 w 10019"/>
              <a:gd name="connsiteY179" fmla="*/ 4481 h 10078"/>
              <a:gd name="connsiteX180" fmla="*/ 1362 w 10019"/>
              <a:gd name="connsiteY180" fmla="*/ 4559 h 10078"/>
              <a:gd name="connsiteX181" fmla="*/ 1362 w 10019"/>
              <a:gd name="connsiteY181" fmla="*/ 4599 h 10078"/>
              <a:gd name="connsiteX182" fmla="*/ 1350 w 10019"/>
              <a:gd name="connsiteY182" fmla="*/ 4559 h 10078"/>
              <a:gd name="connsiteX183" fmla="*/ 1338 w 10019"/>
              <a:gd name="connsiteY183" fmla="*/ 4206 h 10078"/>
              <a:gd name="connsiteX184" fmla="*/ 1333 w 10019"/>
              <a:gd name="connsiteY184" fmla="*/ 4206 h 10078"/>
              <a:gd name="connsiteX185" fmla="*/ 1293 w 10019"/>
              <a:gd name="connsiteY185" fmla="*/ 3774 h 10078"/>
              <a:gd name="connsiteX186" fmla="*/ 1284 w 10019"/>
              <a:gd name="connsiteY186" fmla="*/ 3774 h 10078"/>
              <a:gd name="connsiteX187" fmla="*/ 1276 w 10019"/>
              <a:gd name="connsiteY187" fmla="*/ 3577 h 10078"/>
              <a:gd name="connsiteX188" fmla="*/ 1276 w 10019"/>
              <a:gd name="connsiteY188" fmla="*/ 3421 h 10078"/>
              <a:gd name="connsiteX189" fmla="*/ 1260 w 10019"/>
              <a:gd name="connsiteY189" fmla="*/ 3263 h 10078"/>
              <a:gd name="connsiteX190" fmla="*/ 1256 w 10019"/>
              <a:gd name="connsiteY190" fmla="*/ 3066 h 10078"/>
              <a:gd name="connsiteX191" fmla="*/ 1243 w 10019"/>
              <a:gd name="connsiteY191" fmla="*/ 2910 h 10078"/>
              <a:gd name="connsiteX192" fmla="*/ 1231 w 10019"/>
              <a:gd name="connsiteY192" fmla="*/ 2792 h 10078"/>
              <a:gd name="connsiteX193" fmla="*/ 1178 w 10019"/>
              <a:gd name="connsiteY193" fmla="*/ 3066 h 10078"/>
              <a:gd name="connsiteX194" fmla="*/ 1109 w 10019"/>
              <a:gd name="connsiteY194" fmla="*/ 3145 h 10078"/>
              <a:gd name="connsiteX195" fmla="*/ 1100 w 10019"/>
              <a:gd name="connsiteY195" fmla="*/ 3066 h 10078"/>
              <a:gd name="connsiteX196" fmla="*/ 1064 w 10019"/>
              <a:gd name="connsiteY196" fmla="*/ 2988 h 10078"/>
              <a:gd name="connsiteX197" fmla="*/ 1060 w 10019"/>
              <a:gd name="connsiteY197" fmla="*/ 2910 h 10078"/>
              <a:gd name="connsiteX198" fmla="*/ 1047 w 10019"/>
              <a:gd name="connsiteY198" fmla="*/ 2910 h 10078"/>
              <a:gd name="connsiteX199" fmla="*/ 1047 w 10019"/>
              <a:gd name="connsiteY199" fmla="*/ 2792 h 10078"/>
              <a:gd name="connsiteX200" fmla="*/ 1043 w 10019"/>
              <a:gd name="connsiteY200" fmla="*/ 2792 h 10078"/>
              <a:gd name="connsiteX201" fmla="*/ 1043 w 10019"/>
              <a:gd name="connsiteY201" fmla="*/ 2713 h 10078"/>
              <a:gd name="connsiteX202" fmla="*/ 1031 w 10019"/>
              <a:gd name="connsiteY202" fmla="*/ 2713 h 10078"/>
              <a:gd name="connsiteX203" fmla="*/ 1031 w 10019"/>
              <a:gd name="connsiteY203" fmla="*/ 2634 h 10078"/>
              <a:gd name="connsiteX204" fmla="*/ 1027 w 10019"/>
              <a:gd name="connsiteY204" fmla="*/ 2634 h 10078"/>
              <a:gd name="connsiteX205" fmla="*/ 1027 w 10019"/>
              <a:gd name="connsiteY205" fmla="*/ 2555 h 10078"/>
              <a:gd name="connsiteX206" fmla="*/ 1015 w 10019"/>
              <a:gd name="connsiteY206" fmla="*/ 2555 h 10078"/>
              <a:gd name="connsiteX207" fmla="*/ 1010 w 10019"/>
              <a:gd name="connsiteY207" fmla="*/ 2477 h 10078"/>
              <a:gd name="connsiteX208" fmla="*/ 986 w 10019"/>
              <a:gd name="connsiteY208" fmla="*/ 2359 h 10078"/>
              <a:gd name="connsiteX209" fmla="*/ 982 w 10019"/>
              <a:gd name="connsiteY209" fmla="*/ 2281 h 10078"/>
              <a:gd name="connsiteX210" fmla="*/ 949 w 10019"/>
              <a:gd name="connsiteY210" fmla="*/ 2006 h 10078"/>
              <a:gd name="connsiteX211" fmla="*/ 925 w 10019"/>
              <a:gd name="connsiteY211" fmla="*/ 1927 h 10078"/>
              <a:gd name="connsiteX212" fmla="*/ 921 w 10019"/>
              <a:gd name="connsiteY212" fmla="*/ 1848 h 10078"/>
              <a:gd name="connsiteX213" fmla="*/ 904 w 10019"/>
              <a:gd name="connsiteY213" fmla="*/ 1770 h 10078"/>
              <a:gd name="connsiteX214" fmla="*/ 892 w 10019"/>
              <a:gd name="connsiteY214" fmla="*/ 1691 h 10078"/>
              <a:gd name="connsiteX215" fmla="*/ 880 w 10019"/>
              <a:gd name="connsiteY215" fmla="*/ 1691 h 10078"/>
              <a:gd name="connsiteX216" fmla="*/ 876 w 10019"/>
              <a:gd name="connsiteY216" fmla="*/ 1573 h 10078"/>
              <a:gd name="connsiteX217" fmla="*/ 826 w 10019"/>
              <a:gd name="connsiteY217" fmla="*/ 1416 h 10078"/>
              <a:gd name="connsiteX218" fmla="*/ 818 w 10019"/>
              <a:gd name="connsiteY218" fmla="*/ 1337 h 10078"/>
              <a:gd name="connsiteX219" fmla="*/ 814 w 10019"/>
              <a:gd name="connsiteY219" fmla="*/ 1337 h 10078"/>
              <a:gd name="connsiteX220" fmla="*/ 794 w 10019"/>
              <a:gd name="connsiteY220" fmla="*/ 1141 h 10078"/>
              <a:gd name="connsiteX221" fmla="*/ 732 w 10019"/>
              <a:gd name="connsiteY221" fmla="*/ 1062 h 10078"/>
              <a:gd name="connsiteX222" fmla="*/ 704 w 10019"/>
              <a:gd name="connsiteY222" fmla="*/ 905 h 10078"/>
              <a:gd name="connsiteX223" fmla="*/ 696 w 10019"/>
              <a:gd name="connsiteY223" fmla="*/ 787 h 10078"/>
              <a:gd name="connsiteX224" fmla="*/ 671 w 10019"/>
              <a:gd name="connsiteY224" fmla="*/ 787 h 10078"/>
              <a:gd name="connsiteX225" fmla="*/ 611 w 10019"/>
              <a:gd name="connsiteY225" fmla="*/ 709 h 10078"/>
              <a:gd name="connsiteX226" fmla="*/ 582 w 10019"/>
              <a:gd name="connsiteY226" fmla="*/ 433 h 10078"/>
              <a:gd name="connsiteX227" fmla="*/ 558 w 10019"/>
              <a:gd name="connsiteY227" fmla="*/ 119 h 10078"/>
              <a:gd name="connsiteX228" fmla="*/ 447 w 10019"/>
              <a:gd name="connsiteY228" fmla="*/ 198 h 10078"/>
              <a:gd name="connsiteX229" fmla="*/ 427 w 10019"/>
              <a:gd name="connsiteY229" fmla="*/ 433 h 10078"/>
              <a:gd name="connsiteX230" fmla="*/ 398 w 10019"/>
              <a:gd name="connsiteY230" fmla="*/ 433 h 10078"/>
              <a:gd name="connsiteX231" fmla="*/ 366 w 10019"/>
              <a:gd name="connsiteY231" fmla="*/ 630 h 10078"/>
              <a:gd name="connsiteX232" fmla="*/ 345 w 10019"/>
              <a:gd name="connsiteY232" fmla="*/ 551 h 10078"/>
              <a:gd name="connsiteX233" fmla="*/ 292 w 10019"/>
              <a:gd name="connsiteY233" fmla="*/ 551 h 10078"/>
              <a:gd name="connsiteX234" fmla="*/ 276 w 10019"/>
              <a:gd name="connsiteY234" fmla="*/ 551 h 10078"/>
              <a:gd name="connsiteX235" fmla="*/ 263 w 10019"/>
              <a:gd name="connsiteY235" fmla="*/ 433 h 10078"/>
              <a:gd name="connsiteX236" fmla="*/ 251 w 10019"/>
              <a:gd name="connsiteY236" fmla="*/ 551 h 10078"/>
              <a:gd name="connsiteX237" fmla="*/ 247 w 10019"/>
              <a:gd name="connsiteY237" fmla="*/ 355 h 10078"/>
              <a:gd name="connsiteX238" fmla="*/ 235 w 10019"/>
              <a:gd name="connsiteY238" fmla="*/ 355 h 10078"/>
              <a:gd name="connsiteX239" fmla="*/ 231 w 10019"/>
              <a:gd name="connsiteY239" fmla="*/ 276 h 10078"/>
              <a:gd name="connsiteX240" fmla="*/ 218 w 10019"/>
              <a:gd name="connsiteY240" fmla="*/ 276 h 10078"/>
              <a:gd name="connsiteX241" fmla="*/ 75 w 10019"/>
              <a:gd name="connsiteY241" fmla="*/ 276 h 10078"/>
              <a:gd name="connsiteX242" fmla="*/ 67 w 10019"/>
              <a:gd name="connsiteY242" fmla="*/ 276 h 10078"/>
              <a:gd name="connsiteX243" fmla="*/ 59 w 10019"/>
              <a:gd name="connsiteY243" fmla="*/ 355 h 10078"/>
              <a:gd name="connsiteX244" fmla="*/ 69 w 10019"/>
              <a:gd name="connsiteY244" fmla="*/ 355 h 10078"/>
              <a:gd name="connsiteX245" fmla="*/ 5 w 10019"/>
              <a:gd name="connsiteY245" fmla="*/ 362 h 10078"/>
              <a:gd name="connsiteX246" fmla="*/ 18 w 10019"/>
              <a:gd name="connsiteY246" fmla="*/ 5229 h 10078"/>
              <a:gd name="connsiteX247" fmla="*/ 137 w 10019"/>
              <a:gd name="connsiteY247" fmla="*/ 5070 h 10078"/>
              <a:gd name="connsiteX248" fmla="*/ 202 w 10019"/>
              <a:gd name="connsiteY248" fmla="*/ 4992 h 10078"/>
              <a:gd name="connsiteX249" fmla="*/ 308 w 10019"/>
              <a:gd name="connsiteY249" fmla="*/ 4796 h 10078"/>
              <a:gd name="connsiteX250" fmla="*/ 464 w 10019"/>
              <a:gd name="connsiteY250" fmla="*/ 5308 h 10078"/>
              <a:gd name="connsiteX251" fmla="*/ 541 w 10019"/>
              <a:gd name="connsiteY251" fmla="*/ 6368 h 10078"/>
              <a:gd name="connsiteX252" fmla="*/ 749 w 10019"/>
              <a:gd name="connsiteY252" fmla="*/ 6526 h 10078"/>
              <a:gd name="connsiteX253" fmla="*/ 826 w 10019"/>
              <a:gd name="connsiteY253" fmla="*/ 6840 h 10078"/>
              <a:gd name="connsiteX254" fmla="*/ 937 w 10019"/>
              <a:gd name="connsiteY254" fmla="*/ 7430 h 10078"/>
              <a:gd name="connsiteX255" fmla="*/ 1064 w 10019"/>
              <a:gd name="connsiteY255" fmla="*/ 6840 h 10078"/>
              <a:gd name="connsiteX256" fmla="*/ 1174 w 10019"/>
              <a:gd name="connsiteY256" fmla="*/ 7115 h 10078"/>
              <a:gd name="connsiteX257" fmla="*/ 1301 w 10019"/>
              <a:gd name="connsiteY257" fmla="*/ 7272 h 10078"/>
              <a:gd name="connsiteX258" fmla="*/ 1493 w 10019"/>
              <a:gd name="connsiteY258" fmla="*/ 6958 h 10078"/>
              <a:gd name="connsiteX259" fmla="*/ 1558 w 10019"/>
              <a:gd name="connsiteY259" fmla="*/ 7823 h 10078"/>
              <a:gd name="connsiteX260" fmla="*/ 1636 w 10019"/>
              <a:gd name="connsiteY260" fmla="*/ 8215 h 10078"/>
              <a:gd name="connsiteX261" fmla="*/ 1701 w 10019"/>
              <a:gd name="connsiteY261" fmla="*/ 7941 h 10078"/>
              <a:gd name="connsiteX262" fmla="*/ 1771 w 10019"/>
              <a:gd name="connsiteY262" fmla="*/ 8097 h 10078"/>
              <a:gd name="connsiteX263" fmla="*/ 1905 w 10019"/>
              <a:gd name="connsiteY263" fmla="*/ 7704 h 10078"/>
              <a:gd name="connsiteX264" fmla="*/ 2015 w 10019"/>
              <a:gd name="connsiteY264" fmla="*/ 6958 h 10078"/>
              <a:gd name="connsiteX265" fmla="*/ 2068 w 10019"/>
              <a:gd name="connsiteY265" fmla="*/ 7508 h 10078"/>
              <a:gd name="connsiteX266" fmla="*/ 2183 w 10019"/>
              <a:gd name="connsiteY266" fmla="*/ 6801 h 10078"/>
              <a:gd name="connsiteX267" fmla="*/ 2195 w 10019"/>
              <a:gd name="connsiteY267" fmla="*/ 6919 h 10078"/>
              <a:gd name="connsiteX268" fmla="*/ 2310 w 10019"/>
              <a:gd name="connsiteY268" fmla="*/ 7626 h 10078"/>
              <a:gd name="connsiteX269" fmla="*/ 2383 w 10019"/>
              <a:gd name="connsiteY269" fmla="*/ 8373 h 10078"/>
              <a:gd name="connsiteX270" fmla="*/ 2424 w 10019"/>
              <a:gd name="connsiteY270" fmla="*/ 8805 h 10078"/>
              <a:gd name="connsiteX271" fmla="*/ 2449 w 10019"/>
              <a:gd name="connsiteY271" fmla="*/ 8962 h 10078"/>
              <a:gd name="connsiteX272" fmla="*/ 2469 w 10019"/>
              <a:gd name="connsiteY272" fmla="*/ 9159 h 10078"/>
              <a:gd name="connsiteX273" fmla="*/ 2543 w 10019"/>
              <a:gd name="connsiteY273" fmla="*/ 9041 h 10078"/>
              <a:gd name="connsiteX274" fmla="*/ 2555 w 10019"/>
              <a:gd name="connsiteY274" fmla="*/ 8844 h 10078"/>
              <a:gd name="connsiteX275" fmla="*/ 2579 w 10019"/>
              <a:gd name="connsiteY275" fmla="*/ 9119 h 10078"/>
              <a:gd name="connsiteX276" fmla="*/ 2612 w 10019"/>
              <a:gd name="connsiteY276" fmla="*/ 9041 h 10078"/>
              <a:gd name="connsiteX277" fmla="*/ 2628 w 10019"/>
              <a:gd name="connsiteY277" fmla="*/ 8766 h 10078"/>
              <a:gd name="connsiteX278" fmla="*/ 2661 w 10019"/>
              <a:gd name="connsiteY278" fmla="*/ 9041 h 10078"/>
              <a:gd name="connsiteX279" fmla="*/ 2673 w 10019"/>
              <a:gd name="connsiteY279" fmla="*/ 9198 h 10078"/>
              <a:gd name="connsiteX280" fmla="*/ 2686 w 10019"/>
              <a:gd name="connsiteY280" fmla="*/ 9041 h 10078"/>
              <a:gd name="connsiteX281" fmla="*/ 2731 w 10019"/>
              <a:gd name="connsiteY281" fmla="*/ 9119 h 10078"/>
              <a:gd name="connsiteX282" fmla="*/ 2735 w 10019"/>
              <a:gd name="connsiteY282" fmla="*/ 9041 h 10078"/>
              <a:gd name="connsiteX283" fmla="*/ 2763 w 10019"/>
              <a:gd name="connsiteY283" fmla="*/ 9198 h 10078"/>
              <a:gd name="connsiteX284" fmla="*/ 2833 w 10019"/>
              <a:gd name="connsiteY284" fmla="*/ 8923 h 10078"/>
              <a:gd name="connsiteX285" fmla="*/ 2845 w 10019"/>
              <a:gd name="connsiteY285" fmla="*/ 8766 h 10078"/>
              <a:gd name="connsiteX286" fmla="*/ 2857 w 10019"/>
              <a:gd name="connsiteY286" fmla="*/ 8766 h 10078"/>
              <a:gd name="connsiteX287" fmla="*/ 2886 w 10019"/>
              <a:gd name="connsiteY287" fmla="*/ 8608 h 10078"/>
              <a:gd name="connsiteX288" fmla="*/ 2902 w 10019"/>
              <a:gd name="connsiteY288" fmla="*/ 8608 h 10078"/>
              <a:gd name="connsiteX289" fmla="*/ 2947 w 10019"/>
              <a:gd name="connsiteY289" fmla="*/ 8490 h 10078"/>
              <a:gd name="connsiteX290" fmla="*/ 2964 w 10019"/>
              <a:gd name="connsiteY290" fmla="*/ 8412 h 10078"/>
              <a:gd name="connsiteX291" fmla="*/ 2996 w 10019"/>
              <a:gd name="connsiteY291" fmla="*/ 8137 h 10078"/>
              <a:gd name="connsiteX292" fmla="*/ 3013 w 10019"/>
              <a:gd name="connsiteY292" fmla="*/ 8137 h 10078"/>
              <a:gd name="connsiteX293" fmla="*/ 3045 w 10019"/>
              <a:gd name="connsiteY293" fmla="*/ 8137 h 10078"/>
              <a:gd name="connsiteX294" fmla="*/ 3070 w 10019"/>
              <a:gd name="connsiteY294" fmla="*/ 8255 h 10078"/>
              <a:gd name="connsiteX295" fmla="*/ 3103 w 10019"/>
              <a:gd name="connsiteY295" fmla="*/ 8255 h 10078"/>
              <a:gd name="connsiteX296" fmla="*/ 3131 w 10019"/>
              <a:gd name="connsiteY296" fmla="*/ 8333 h 10078"/>
              <a:gd name="connsiteX297" fmla="*/ 3204 w 10019"/>
              <a:gd name="connsiteY297" fmla="*/ 8137 h 10078"/>
              <a:gd name="connsiteX298" fmla="*/ 3237 w 10019"/>
              <a:gd name="connsiteY298" fmla="*/ 8255 h 10078"/>
              <a:gd name="connsiteX299" fmla="*/ 3265 w 10019"/>
              <a:gd name="connsiteY299" fmla="*/ 7901 h 10078"/>
              <a:gd name="connsiteX300" fmla="*/ 3331 w 10019"/>
              <a:gd name="connsiteY300" fmla="*/ 8333 h 10078"/>
              <a:gd name="connsiteX301" fmla="*/ 3331 w 10019"/>
              <a:gd name="connsiteY301" fmla="*/ 8255 h 10078"/>
              <a:gd name="connsiteX302" fmla="*/ 3327 w 10019"/>
              <a:gd name="connsiteY302" fmla="*/ 8137 h 10078"/>
              <a:gd name="connsiteX303" fmla="*/ 3376 w 10019"/>
              <a:gd name="connsiteY303" fmla="*/ 7979 h 10078"/>
              <a:gd name="connsiteX304" fmla="*/ 3380 w 10019"/>
              <a:gd name="connsiteY304" fmla="*/ 8059 h 10078"/>
              <a:gd name="connsiteX305" fmla="*/ 3396 w 10019"/>
              <a:gd name="connsiteY305" fmla="*/ 7823 h 10078"/>
              <a:gd name="connsiteX306" fmla="*/ 3478 w 10019"/>
              <a:gd name="connsiteY306" fmla="*/ 8176 h 10078"/>
              <a:gd name="connsiteX307" fmla="*/ 3490 w 10019"/>
              <a:gd name="connsiteY307" fmla="*/ 9159 h 10078"/>
              <a:gd name="connsiteX308" fmla="*/ 3535 w 10019"/>
              <a:gd name="connsiteY308" fmla="*/ 8608 h 10078"/>
              <a:gd name="connsiteX309" fmla="*/ 3654 w 10019"/>
              <a:gd name="connsiteY309" fmla="*/ 8883 h 10078"/>
              <a:gd name="connsiteX310" fmla="*/ 3731 w 10019"/>
              <a:gd name="connsiteY310" fmla="*/ 8726 h 10078"/>
              <a:gd name="connsiteX311" fmla="*/ 3748 w 10019"/>
              <a:gd name="connsiteY311" fmla="*/ 8608 h 10078"/>
              <a:gd name="connsiteX312" fmla="*/ 3760 w 10019"/>
              <a:gd name="connsiteY312" fmla="*/ 8608 h 10078"/>
              <a:gd name="connsiteX313" fmla="*/ 3764 w 10019"/>
              <a:gd name="connsiteY313" fmla="*/ 8726 h 10078"/>
              <a:gd name="connsiteX314" fmla="*/ 3780 w 10019"/>
              <a:gd name="connsiteY314" fmla="*/ 8608 h 10078"/>
              <a:gd name="connsiteX315" fmla="*/ 3780 w 10019"/>
              <a:gd name="connsiteY315" fmla="*/ 8726 h 10078"/>
              <a:gd name="connsiteX316" fmla="*/ 3821 w 10019"/>
              <a:gd name="connsiteY316" fmla="*/ 8726 h 10078"/>
              <a:gd name="connsiteX317" fmla="*/ 3842 w 10019"/>
              <a:gd name="connsiteY317" fmla="*/ 8883 h 10078"/>
              <a:gd name="connsiteX318" fmla="*/ 3854 w 10019"/>
              <a:gd name="connsiteY318" fmla="*/ 8726 h 10078"/>
              <a:gd name="connsiteX319" fmla="*/ 3870 w 10019"/>
              <a:gd name="connsiteY319" fmla="*/ 9081 h 10078"/>
              <a:gd name="connsiteX320" fmla="*/ 3874 w 10019"/>
              <a:gd name="connsiteY320" fmla="*/ 9081 h 10078"/>
              <a:gd name="connsiteX321" fmla="*/ 3887 w 10019"/>
              <a:gd name="connsiteY321" fmla="*/ 8962 h 10078"/>
              <a:gd name="connsiteX322" fmla="*/ 3903 w 10019"/>
              <a:gd name="connsiteY322" fmla="*/ 9081 h 10078"/>
              <a:gd name="connsiteX323" fmla="*/ 3915 w 10019"/>
              <a:gd name="connsiteY323" fmla="*/ 8962 h 10078"/>
              <a:gd name="connsiteX324" fmla="*/ 3915 w 10019"/>
              <a:gd name="connsiteY324" fmla="*/ 9081 h 10078"/>
              <a:gd name="connsiteX325" fmla="*/ 3977 w 10019"/>
              <a:gd name="connsiteY325" fmla="*/ 9081 h 10078"/>
              <a:gd name="connsiteX326" fmla="*/ 3993 w 10019"/>
              <a:gd name="connsiteY326" fmla="*/ 9237 h 10078"/>
              <a:gd name="connsiteX327" fmla="*/ 4009 w 10019"/>
              <a:gd name="connsiteY327" fmla="*/ 9159 h 10078"/>
              <a:gd name="connsiteX328" fmla="*/ 4067 w 10019"/>
              <a:gd name="connsiteY328" fmla="*/ 9081 h 10078"/>
              <a:gd name="connsiteX329" fmla="*/ 4087 w 10019"/>
              <a:gd name="connsiteY329" fmla="*/ 8962 h 10078"/>
              <a:gd name="connsiteX330" fmla="*/ 4095 w 10019"/>
              <a:gd name="connsiteY330" fmla="*/ 9081 h 10078"/>
              <a:gd name="connsiteX331" fmla="*/ 4103 w 10019"/>
              <a:gd name="connsiteY331" fmla="*/ 9081 h 10078"/>
              <a:gd name="connsiteX332" fmla="*/ 4120 w 10019"/>
              <a:gd name="connsiteY332" fmla="*/ 9159 h 10078"/>
              <a:gd name="connsiteX333" fmla="*/ 4144 w 10019"/>
              <a:gd name="connsiteY333" fmla="*/ 8962 h 10078"/>
              <a:gd name="connsiteX334" fmla="*/ 4161 w 10019"/>
              <a:gd name="connsiteY334" fmla="*/ 9159 h 10078"/>
              <a:gd name="connsiteX335" fmla="*/ 4173 w 10019"/>
              <a:gd name="connsiteY335" fmla="*/ 8883 h 10078"/>
              <a:gd name="connsiteX336" fmla="*/ 4177 w 10019"/>
              <a:gd name="connsiteY336" fmla="*/ 8805 h 10078"/>
              <a:gd name="connsiteX337" fmla="*/ 4185 w 10019"/>
              <a:gd name="connsiteY337" fmla="*/ 8648 h 10078"/>
              <a:gd name="connsiteX338" fmla="*/ 4206 w 10019"/>
              <a:gd name="connsiteY338" fmla="*/ 8805 h 10078"/>
              <a:gd name="connsiteX339" fmla="*/ 4230 w 10019"/>
              <a:gd name="connsiteY339" fmla="*/ 9159 h 10078"/>
              <a:gd name="connsiteX340" fmla="*/ 4300 w 10019"/>
              <a:gd name="connsiteY340" fmla="*/ 9081 h 10078"/>
              <a:gd name="connsiteX341" fmla="*/ 4349 w 10019"/>
              <a:gd name="connsiteY341" fmla="*/ 8648 h 10078"/>
              <a:gd name="connsiteX342" fmla="*/ 4405 w 10019"/>
              <a:gd name="connsiteY342" fmla="*/ 9159 h 10078"/>
              <a:gd name="connsiteX343" fmla="*/ 4585 w 10019"/>
              <a:gd name="connsiteY343" fmla="*/ 8844 h 10078"/>
              <a:gd name="connsiteX344" fmla="*/ 4687 w 10019"/>
              <a:gd name="connsiteY344" fmla="*/ 10063 h 10078"/>
              <a:gd name="connsiteX345" fmla="*/ 4765 w 10019"/>
              <a:gd name="connsiteY345" fmla="*/ 9827 h 10078"/>
              <a:gd name="connsiteX346" fmla="*/ 4797 w 10019"/>
              <a:gd name="connsiteY346" fmla="*/ 9827 h 10078"/>
              <a:gd name="connsiteX347" fmla="*/ 4895 w 10019"/>
              <a:gd name="connsiteY347" fmla="*/ 9827 h 10078"/>
              <a:gd name="connsiteX348" fmla="*/ 4949 w 10019"/>
              <a:gd name="connsiteY348" fmla="*/ 9827 h 10078"/>
              <a:gd name="connsiteX349" fmla="*/ 4989 w 10019"/>
              <a:gd name="connsiteY349" fmla="*/ 9277 h 10078"/>
              <a:gd name="connsiteX350" fmla="*/ 4998 w 10019"/>
              <a:gd name="connsiteY350" fmla="*/ 9237 h 10078"/>
              <a:gd name="connsiteX351" fmla="*/ 5044 w 10019"/>
              <a:gd name="connsiteY351" fmla="*/ 9827 h 10078"/>
              <a:gd name="connsiteX352" fmla="*/ 5170 w 10019"/>
              <a:gd name="connsiteY352" fmla="*/ 9590 h 10078"/>
              <a:gd name="connsiteX353" fmla="*/ 5195 w 10019"/>
              <a:gd name="connsiteY353" fmla="*/ 9827 h 10078"/>
              <a:gd name="connsiteX354" fmla="*/ 5244 w 10019"/>
              <a:gd name="connsiteY354" fmla="*/ 9237 h 10078"/>
              <a:gd name="connsiteX355" fmla="*/ 5248 w 10019"/>
              <a:gd name="connsiteY355" fmla="*/ 9198 h 10078"/>
              <a:gd name="connsiteX356" fmla="*/ 5285 w 10019"/>
              <a:gd name="connsiteY356" fmla="*/ 9670 h 10078"/>
              <a:gd name="connsiteX357" fmla="*/ 5358 w 10019"/>
              <a:gd name="connsiteY357" fmla="*/ 9355 h 10078"/>
              <a:gd name="connsiteX358" fmla="*/ 5420 w 10019"/>
              <a:gd name="connsiteY358" fmla="*/ 9748 h 10078"/>
              <a:gd name="connsiteX359" fmla="*/ 5383 w 10019"/>
              <a:gd name="connsiteY359" fmla="*/ 9159 h 10078"/>
              <a:gd name="connsiteX360" fmla="*/ 5489 w 10019"/>
              <a:gd name="connsiteY360" fmla="*/ 9041 h 10078"/>
              <a:gd name="connsiteX361" fmla="*/ 5518 w 10019"/>
              <a:gd name="connsiteY361" fmla="*/ 8726 h 10078"/>
              <a:gd name="connsiteX362" fmla="*/ 5542 w 10019"/>
              <a:gd name="connsiteY362" fmla="*/ 8648 h 10078"/>
              <a:gd name="connsiteX363" fmla="*/ 5555 w 10019"/>
              <a:gd name="connsiteY363" fmla="*/ 8608 h 10078"/>
              <a:gd name="connsiteX364" fmla="*/ 5579 w 10019"/>
              <a:gd name="connsiteY364" fmla="*/ 8570 h 10078"/>
              <a:gd name="connsiteX365" fmla="*/ 5591 w 10019"/>
              <a:gd name="connsiteY365" fmla="*/ 8608 h 10078"/>
              <a:gd name="connsiteX366" fmla="*/ 5604 w 10019"/>
              <a:gd name="connsiteY366" fmla="*/ 8726 h 10078"/>
              <a:gd name="connsiteX367" fmla="*/ 5604 w 10019"/>
              <a:gd name="connsiteY367" fmla="*/ 8648 h 10078"/>
              <a:gd name="connsiteX368" fmla="*/ 5648 w 10019"/>
              <a:gd name="connsiteY368" fmla="*/ 8844 h 10078"/>
              <a:gd name="connsiteX369" fmla="*/ 5742 w 10019"/>
              <a:gd name="connsiteY369" fmla="*/ 9512 h 10078"/>
              <a:gd name="connsiteX370" fmla="*/ 5750 w 10019"/>
              <a:gd name="connsiteY370" fmla="*/ 8923 h 10078"/>
              <a:gd name="connsiteX371" fmla="*/ 5779 w 10019"/>
              <a:gd name="connsiteY371" fmla="*/ 8844 h 10078"/>
              <a:gd name="connsiteX372" fmla="*/ 5787 w 10019"/>
              <a:gd name="connsiteY372" fmla="*/ 8294 h 10078"/>
              <a:gd name="connsiteX373" fmla="*/ 5803 w 10019"/>
              <a:gd name="connsiteY373" fmla="*/ 8452 h 10078"/>
              <a:gd name="connsiteX374" fmla="*/ 5832 w 10019"/>
              <a:gd name="connsiteY374" fmla="*/ 8373 h 10078"/>
              <a:gd name="connsiteX375" fmla="*/ 5918 w 10019"/>
              <a:gd name="connsiteY375" fmla="*/ 8452 h 10078"/>
              <a:gd name="connsiteX376" fmla="*/ 5930 w 10019"/>
              <a:gd name="connsiteY376" fmla="*/ 8726 h 10078"/>
              <a:gd name="connsiteX377" fmla="*/ 5991 w 10019"/>
              <a:gd name="connsiteY377" fmla="*/ 9001 h 10078"/>
              <a:gd name="connsiteX378" fmla="*/ 6007 w 10019"/>
              <a:gd name="connsiteY378" fmla="*/ 9001 h 10078"/>
              <a:gd name="connsiteX379" fmla="*/ 6044 w 10019"/>
              <a:gd name="connsiteY379" fmla="*/ 9159 h 10078"/>
              <a:gd name="connsiteX380" fmla="*/ 6077 w 10019"/>
              <a:gd name="connsiteY380" fmla="*/ 9159 h 10078"/>
              <a:gd name="connsiteX381" fmla="*/ 6110 w 10019"/>
              <a:gd name="connsiteY381" fmla="*/ 9237 h 10078"/>
              <a:gd name="connsiteX382" fmla="*/ 6130 w 10019"/>
              <a:gd name="connsiteY382" fmla="*/ 9355 h 10078"/>
              <a:gd name="connsiteX383" fmla="*/ 6228 w 10019"/>
              <a:gd name="connsiteY383" fmla="*/ 9081 h 10078"/>
              <a:gd name="connsiteX384" fmla="*/ 6249 w 10019"/>
              <a:gd name="connsiteY384" fmla="*/ 8726 h 10078"/>
              <a:gd name="connsiteX385" fmla="*/ 6281 w 10019"/>
              <a:gd name="connsiteY385" fmla="*/ 8883 h 10078"/>
              <a:gd name="connsiteX386" fmla="*/ 6298 w 10019"/>
              <a:gd name="connsiteY386" fmla="*/ 9001 h 10078"/>
              <a:gd name="connsiteX387" fmla="*/ 6310 w 10019"/>
              <a:gd name="connsiteY387" fmla="*/ 8883 h 10078"/>
              <a:gd name="connsiteX388" fmla="*/ 6343 w 10019"/>
              <a:gd name="connsiteY388" fmla="*/ 9001 h 10078"/>
              <a:gd name="connsiteX389" fmla="*/ 6367 w 10019"/>
              <a:gd name="connsiteY389" fmla="*/ 9159 h 10078"/>
              <a:gd name="connsiteX390" fmla="*/ 6375 w 10019"/>
              <a:gd name="connsiteY390" fmla="*/ 9081 h 10078"/>
              <a:gd name="connsiteX391" fmla="*/ 6404 w 10019"/>
              <a:gd name="connsiteY391" fmla="*/ 9434 h 10078"/>
              <a:gd name="connsiteX392" fmla="*/ 6445 w 10019"/>
              <a:gd name="connsiteY392" fmla="*/ 9237 h 10078"/>
              <a:gd name="connsiteX393" fmla="*/ 6494 w 10019"/>
              <a:gd name="connsiteY393" fmla="*/ 9355 h 10078"/>
              <a:gd name="connsiteX394" fmla="*/ 6580 w 10019"/>
              <a:gd name="connsiteY394" fmla="*/ 8805 h 10078"/>
              <a:gd name="connsiteX395" fmla="*/ 6604 w 10019"/>
              <a:gd name="connsiteY395" fmla="*/ 9001 h 10078"/>
              <a:gd name="connsiteX396" fmla="*/ 6641 w 10019"/>
              <a:gd name="connsiteY396" fmla="*/ 9434 h 10078"/>
              <a:gd name="connsiteX397" fmla="*/ 6674 w 10019"/>
              <a:gd name="connsiteY397" fmla="*/ 9434 h 10078"/>
              <a:gd name="connsiteX398" fmla="*/ 6674 w 10019"/>
              <a:gd name="connsiteY398" fmla="*/ 9355 h 10078"/>
              <a:gd name="connsiteX399" fmla="*/ 6707 w 10019"/>
              <a:gd name="connsiteY399" fmla="*/ 9355 h 10078"/>
              <a:gd name="connsiteX400" fmla="*/ 6719 w 10019"/>
              <a:gd name="connsiteY400" fmla="*/ 9355 h 10078"/>
              <a:gd name="connsiteX401" fmla="*/ 6723 w 10019"/>
              <a:gd name="connsiteY401" fmla="*/ 9237 h 10078"/>
              <a:gd name="connsiteX402" fmla="*/ 6739 w 10019"/>
              <a:gd name="connsiteY402" fmla="*/ 9355 h 10078"/>
              <a:gd name="connsiteX403" fmla="*/ 6764 w 10019"/>
              <a:gd name="connsiteY403" fmla="*/ 9237 h 10078"/>
              <a:gd name="connsiteX404" fmla="*/ 6939 w 10019"/>
              <a:gd name="connsiteY404" fmla="*/ 9237 h 10078"/>
              <a:gd name="connsiteX405" fmla="*/ 6967 w 10019"/>
              <a:gd name="connsiteY405" fmla="*/ 8648 h 10078"/>
              <a:gd name="connsiteX406" fmla="*/ 7012 w 10019"/>
              <a:gd name="connsiteY406" fmla="*/ 8570 h 10078"/>
              <a:gd name="connsiteX407" fmla="*/ 7045 w 10019"/>
              <a:gd name="connsiteY407" fmla="*/ 8373 h 10078"/>
              <a:gd name="connsiteX408" fmla="*/ 7049 w 10019"/>
              <a:gd name="connsiteY408" fmla="*/ 8294 h 10078"/>
              <a:gd name="connsiteX409" fmla="*/ 7131 w 10019"/>
              <a:gd name="connsiteY409" fmla="*/ 8333 h 10078"/>
              <a:gd name="connsiteX410" fmla="*/ 7151 w 10019"/>
              <a:gd name="connsiteY410" fmla="*/ 8373 h 10078"/>
              <a:gd name="connsiteX411" fmla="*/ 7192 w 10019"/>
              <a:gd name="connsiteY411" fmla="*/ 8294 h 10078"/>
              <a:gd name="connsiteX412" fmla="*/ 7196 w 10019"/>
              <a:gd name="connsiteY412" fmla="*/ 8294 h 10078"/>
              <a:gd name="connsiteX413" fmla="*/ 7196 w 10019"/>
              <a:gd name="connsiteY413" fmla="*/ 8215 h 10078"/>
              <a:gd name="connsiteX414" fmla="*/ 7253 w 10019"/>
              <a:gd name="connsiteY414" fmla="*/ 8097 h 10078"/>
              <a:gd name="connsiteX415" fmla="*/ 7290 w 10019"/>
              <a:gd name="connsiteY415" fmla="*/ 8097 h 10078"/>
              <a:gd name="connsiteX416" fmla="*/ 7327 w 10019"/>
              <a:gd name="connsiteY416" fmla="*/ 8176 h 10078"/>
              <a:gd name="connsiteX417" fmla="*/ 7347 w 10019"/>
              <a:gd name="connsiteY417" fmla="*/ 8412 h 10078"/>
              <a:gd name="connsiteX418" fmla="*/ 7380 w 10019"/>
              <a:gd name="connsiteY418" fmla="*/ 8097 h 10078"/>
              <a:gd name="connsiteX419" fmla="*/ 7515 w 10019"/>
              <a:gd name="connsiteY419" fmla="*/ 7666 h 10078"/>
              <a:gd name="connsiteX420" fmla="*/ 7580 w 10019"/>
              <a:gd name="connsiteY420" fmla="*/ 7744 h 10078"/>
              <a:gd name="connsiteX421" fmla="*/ 7630 w 10019"/>
              <a:gd name="connsiteY421" fmla="*/ 7508 h 10078"/>
              <a:gd name="connsiteX422" fmla="*/ 7638 w 10019"/>
              <a:gd name="connsiteY422" fmla="*/ 7469 h 10078"/>
              <a:gd name="connsiteX423" fmla="*/ 7711 w 10019"/>
              <a:gd name="connsiteY423" fmla="*/ 7626 h 10078"/>
              <a:gd name="connsiteX424" fmla="*/ 7752 w 10019"/>
              <a:gd name="connsiteY424" fmla="*/ 7390 h 10078"/>
              <a:gd name="connsiteX425" fmla="*/ 7801 w 10019"/>
              <a:gd name="connsiteY425" fmla="*/ 7626 h 10078"/>
              <a:gd name="connsiteX426" fmla="*/ 7863 w 10019"/>
              <a:gd name="connsiteY426" fmla="*/ 7351 h 10078"/>
              <a:gd name="connsiteX427" fmla="*/ 7903 w 10019"/>
              <a:gd name="connsiteY427" fmla="*/ 6958 h 10078"/>
              <a:gd name="connsiteX428" fmla="*/ 7932 w 10019"/>
              <a:gd name="connsiteY428" fmla="*/ 7075 h 10078"/>
              <a:gd name="connsiteX429" fmla="*/ 7965 w 10019"/>
              <a:gd name="connsiteY429" fmla="*/ 6722 h 10078"/>
              <a:gd name="connsiteX430" fmla="*/ 8018 w 10019"/>
              <a:gd name="connsiteY430" fmla="*/ 6447 h 10078"/>
              <a:gd name="connsiteX431" fmla="*/ 8071 w 10019"/>
              <a:gd name="connsiteY431" fmla="*/ 6447 h 10078"/>
              <a:gd name="connsiteX432" fmla="*/ 8116 w 10019"/>
              <a:gd name="connsiteY432" fmla="*/ 6172 h 10078"/>
              <a:gd name="connsiteX433" fmla="*/ 8201 w 10019"/>
              <a:gd name="connsiteY433" fmla="*/ 5504 h 10078"/>
              <a:gd name="connsiteX434" fmla="*/ 8229 w 10019"/>
              <a:gd name="connsiteY434" fmla="*/ 5661 h 10078"/>
              <a:gd name="connsiteX435" fmla="*/ 8262 w 10019"/>
              <a:gd name="connsiteY435" fmla="*/ 5308 h 10078"/>
              <a:gd name="connsiteX436" fmla="*/ 8303 w 10019"/>
              <a:gd name="connsiteY436" fmla="*/ 5308 h 10078"/>
              <a:gd name="connsiteX437" fmla="*/ 8409 w 10019"/>
              <a:gd name="connsiteY437" fmla="*/ 5032 h 10078"/>
              <a:gd name="connsiteX438" fmla="*/ 8471 w 10019"/>
              <a:gd name="connsiteY438" fmla="*/ 4756 h 10078"/>
              <a:gd name="connsiteX439" fmla="*/ 8487 w 10019"/>
              <a:gd name="connsiteY439" fmla="*/ 4914 h 10078"/>
              <a:gd name="connsiteX440" fmla="*/ 8503 w 10019"/>
              <a:gd name="connsiteY440" fmla="*/ 4874 h 10078"/>
              <a:gd name="connsiteX441" fmla="*/ 8528 w 10019"/>
              <a:gd name="connsiteY441" fmla="*/ 4914 h 10078"/>
              <a:gd name="connsiteX442" fmla="*/ 8552 w 10019"/>
              <a:gd name="connsiteY442" fmla="*/ 4599 h 10078"/>
              <a:gd name="connsiteX443" fmla="*/ 8610 w 10019"/>
              <a:gd name="connsiteY443" fmla="*/ 4599 h 10078"/>
              <a:gd name="connsiteX444" fmla="*/ 8610 w 10019"/>
              <a:gd name="connsiteY444" fmla="*/ 4442 h 10078"/>
              <a:gd name="connsiteX445" fmla="*/ 8659 w 10019"/>
              <a:gd name="connsiteY445" fmla="*/ 4363 h 10078"/>
              <a:gd name="connsiteX446" fmla="*/ 8671 w 10019"/>
              <a:gd name="connsiteY446" fmla="*/ 4285 h 10078"/>
              <a:gd name="connsiteX447" fmla="*/ 8736 w 10019"/>
              <a:gd name="connsiteY447" fmla="*/ 4363 h 10078"/>
              <a:gd name="connsiteX448" fmla="*/ 8749 w 10019"/>
              <a:gd name="connsiteY448" fmla="*/ 4324 h 10078"/>
              <a:gd name="connsiteX449" fmla="*/ 8777 w 10019"/>
              <a:gd name="connsiteY449" fmla="*/ 4363 h 10078"/>
              <a:gd name="connsiteX450" fmla="*/ 8802 w 10019"/>
              <a:gd name="connsiteY450" fmla="*/ 4442 h 10078"/>
              <a:gd name="connsiteX451" fmla="*/ 8818 w 10019"/>
              <a:gd name="connsiteY451" fmla="*/ 4363 h 10078"/>
              <a:gd name="connsiteX452" fmla="*/ 8839 w 10019"/>
              <a:gd name="connsiteY452" fmla="*/ 4442 h 10078"/>
              <a:gd name="connsiteX453" fmla="*/ 8908 w 10019"/>
              <a:gd name="connsiteY453" fmla="*/ 4403 h 10078"/>
              <a:gd name="connsiteX454" fmla="*/ 8904 w 10019"/>
              <a:gd name="connsiteY454" fmla="*/ 4324 h 10078"/>
              <a:gd name="connsiteX455" fmla="*/ 8933 w 10019"/>
              <a:gd name="connsiteY455" fmla="*/ 4167 h 10078"/>
              <a:gd name="connsiteX456" fmla="*/ 8965 w 10019"/>
              <a:gd name="connsiteY456" fmla="*/ 4167 h 10078"/>
              <a:gd name="connsiteX457" fmla="*/ 8969 w 10019"/>
              <a:gd name="connsiteY457" fmla="*/ 4088 h 10078"/>
              <a:gd name="connsiteX458" fmla="*/ 8998 w 10019"/>
              <a:gd name="connsiteY458" fmla="*/ 4010 h 10078"/>
              <a:gd name="connsiteX459" fmla="*/ 9019 w 10019"/>
              <a:gd name="connsiteY459" fmla="*/ 4206 h 10078"/>
              <a:gd name="connsiteX460" fmla="*/ 9043 w 10019"/>
              <a:gd name="connsiteY460" fmla="*/ 4324 h 10078"/>
              <a:gd name="connsiteX461" fmla="*/ 9100 w 10019"/>
              <a:gd name="connsiteY461" fmla="*/ 4285 h 10078"/>
              <a:gd name="connsiteX462" fmla="*/ 9137 w 10019"/>
              <a:gd name="connsiteY462" fmla="*/ 4403 h 10078"/>
              <a:gd name="connsiteX463" fmla="*/ 9149 w 10019"/>
              <a:gd name="connsiteY463" fmla="*/ 4324 h 10078"/>
              <a:gd name="connsiteX464" fmla="*/ 9198 w 10019"/>
              <a:gd name="connsiteY464" fmla="*/ 4599 h 10078"/>
              <a:gd name="connsiteX465" fmla="*/ 9243 w 10019"/>
              <a:gd name="connsiteY465" fmla="*/ 4442 h 10078"/>
              <a:gd name="connsiteX466" fmla="*/ 9247 w 10019"/>
              <a:gd name="connsiteY466" fmla="*/ 4324 h 10078"/>
              <a:gd name="connsiteX467" fmla="*/ 9288 w 10019"/>
              <a:gd name="connsiteY467" fmla="*/ 3970 h 10078"/>
              <a:gd name="connsiteX468" fmla="*/ 9333 w 10019"/>
              <a:gd name="connsiteY468" fmla="*/ 4128 h 10078"/>
              <a:gd name="connsiteX469" fmla="*/ 9366 w 10019"/>
              <a:gd name="connsiteY469" fmla="*/ 4049 h 10078"/>
              <a:gd name="connsiteX470" fmla="*/ 9391 w 10019"/>
              <a:gd name="connsiteY470" fmla="*/ 4167 h 10078"/>
              <a:gd name="connsiteX471" fmla="*/ 9435 w 10019"/>
              <a:gd name="connsiteY471" fmla="*/ 4245 h 10078"/>
              <a:gd name="connsiteX472" fmla="*/ 9512 w 10019"/>
              <a:gd name="connsiteY472" fmla="*/ 4245 h 10078"/>
              <a:gd name="connsiteX473" fmla="*/ 9520 w 10019"/>
              <a:gd name="connsiteY473" fmla="*/ 4049 h 10078"/>
              <a:gd name="connsiteX474" fmla="*/ 9668 w 10019"/>
              <a:gd name="connsiteY474" fmla="*/ 4363 h 10078"/>
              <a:gd name="connsiteX475" fmla="*/ 9737 w 10019"/>
              <a:gd name="connsiteY475" fmla="*/ 4521 h 10078"/>
              <a:gd name="connsiteX476" fmla="*/ 9749 w 10019"/>
              <a:gd name="connsiteY476" fmla="*/ 4599 h 10078"/>
              <a:gd name="connsiteX477" fmla="*/ 9766 w 10019"/>
              <a:gd name="connsiteY477" fmla="*/ 4796 h 10078"/>
              <a:gd name="connsiteX478" fmla="*/ 9823 w 10019"/>
              <a:gd name="connsiteY478" fmla="*/ 5189 h 10078"/>
              <a:gd name="connsiteX479" fmla="*/ 9860 w 10019"/>
              <a:gd name="connsiteY479" fmla="*/ 5189 h 10078"/>
              <a:gd name="connsiteX480" fmla="*/ 9884 w 10019"/>
              <a:gd name="connsiteY480" fmla="*/ 5308 h 10078"/>
              <a:gd name="connsiteX481" fmla="*/ 9921 w 10019"/>
              <a:gd name="connsiteY481" fmla="*/ 5582 h 10078"/>
              <a:gd name="connsiteX482" fmla="*/ 9958 w 10019"/>
              <a:gd name="connsiteY482" fmla="*/ 5779 h 10078"/>
              <a:gd name="connsiteX483" fmla="*/ 9962 w 10019"/>
              <a:gd name="connsiteY483" fmla="*/ 5818 h 10078"/>
              <a:gd name="connsiteX484" fmla="*/ 10017 w 10019"/>
              <a:gd name="connsiteY484" fmla="*/ 5975 h 10078"/>
              <a:gd name="connsiteX485" fmla="*/ 10013 w 10019"/>
              <a:gd name="connsiteY485" fmla="*/ 2381 h 10078"/>
              <a:gd name="connsiteX486" fmla="*/ 9982 w 10019"/>
              <a:gd name="connsiteY486" fmla="*/ 1809 h 10078"/>
              <a:gd name="connsiteX0" fmla="*/ 9985 w 10022"/>
              <a:gd name="connsiteY0" fmla="*/ 1809 h 10078"/>
              <a:gd name="connsiteX1" fmla="*/ 9949 w 10022"/>
              <a:gd name="connsiteY1" fmla="*/ 1613 h 10078"/>
              <a:gd name="connsiteX2" fmla="*/ 9920 w 10022"/>
              <a:gd name="connsiteY2" fmla="*/ 1613 h 10078"/>
              <a:gd name="connsiteX3" fmla="*/ 9900 w 10022"/>
              <a:gd name="connsiteY3" fmla="*/ 1455 h 10078"/>
              <a:gd name="connsiteX4" fmla="*/ 9875 w 10022"/>
              <a:gd name="connsiteY4" fmla="*/ 1377 h 10078"/>
              <a:gd name="connsiteX5" fmla="*/ 9867 w 10022"/>
              <a:gd name="connsiteY5" fmla="*/ 1180 h 10078"/>
              <a:gd name="connsiteX6" fmla="*/ 9842 w 10022"/>
              <a:gd name="connsiteY6" fmla="*/ 905 h 10078"/>
              <a:gd name="connsiteX7" fmla="*/ 9830 w 10022"/>
              <a:gd name="connsiteY7" fmla="*/ 1495 h 10078"/>
              <a:gd name="connsiteX8" fmla="*/ 9805 w 10022"/>
              <a:gd name="connsiteY8" fmla="*/ 1455 h 10078"/>
              <a:gd name="connsiteX9" fmla="*/ 9777 w 10022"/>
              <a:gd name="connsiteY9" fmla="*/ 1337 h 10078"/>
              <a:gd name="connsiteX10" fmla="*/ 9756 w 10022"/>
              <a:gd name="connsiteY10" fmla="*/ 1337 h 10078"/>
              <a:gd name="connsiteX11" fmla="*/ 9695 w 10022"/>
              <a:gd name="connsiteY11" fmla="*/ 1298 h 10078"/>
              <a:gd name="connsiteX12" fmla="*/ 9679 w 10022"/>
              <a:gd name="connsiteY12" fmla="*/ 1337 h 10078"/>
              <a:gd name="connsiteX13" fmla="*/ 9662 w 10022"/>
              <a:gd name="connsiteY13" fmla="*/ 1416 h 10078"/>
              <a:gd name="connsiteX14" fmla="*/ 9650 w 10022"/>
              <a:gd name="connsiteY14" fmla="*/ 1416 h 10078"/>
              <a:gd name="connsiteX15" fmla="*/ 9630 w 10022"/>
              <a:gd name="connsiteY15" fmla="*/ 1495 h 10078"/>
              <a:gd name="connsiteX16" fmla="*/ 9613 w 10022"/>
              <a:gd name="connsiteY16" fmla="*/ 1455 h 10078"/>
              <a:gd name="connsiteX17" fmla="*/ 9572 w 10022"/>
              <a:gd name="connsiteY17" fmla="*/ 1613 h 10078"/>
              <a:gd name="connsiteX18" fmla="*/ 9499 w 10022"/>
              <a:gd name="connsiteY18" fmla="*/ 1613 h 10078"/>
              <a:gd name="connsiteX19" fmla="*/ 9462 w 10022"/>
              <a:gd name="connsiteY19" fmla="*/ 1770 h 10078"/>
              <a:gd name="connsiteX20" fmla="*/ 9462 w 10022"/>
              <a:gd name="connsiteY20" fmla="*/ 1888 h 10078"/>
              <a:gd name="connsiteX21" fmla="*/ 9450 w 10022"/>
              <a:gd name="connsiteY21" fmla="*/ 1966 h 10078"/>
              <a:gd name="connsiteX22" fmla="*/ 9401 w 10022"/>
              <a:gd name="connsiteY22" fmla="*/ 1180 h 10078"/>
              <a:gd name="connsiteX23" fmla="*/ 9394 w 10022"/>
              <a:gd name="connsiteY23" fmla="*/ 1220 h 10078"/>
              <a:gd name="connsiteX24" fmla="*/ 9381 w 10022"/>
              <a:gd name="connsiteY24" fmla="*/ 1102 h 10078"/>
              <a:gd name="connsiteX25" fmla="*/ 9361 w 10022"/>
              <a:gd name="connsiteY25" fmla="*/ 1180 h 10078"/>
              <a:gd name="connsiteX26" fmla="*/ 9316 w 10022"/>
              <a:gd name="connsiteY26" fmla="*/ 1337 h 10078"/>
              <a:gd name="connsiteX27" fmla="*/ 9312 w 10022"/>
              <a:gd name="connsiteY27" fmla="*/ 1455 h 10078"/>
              <a:gd name="connsiteX28" fmla="*/ 9295 w 10022"/>
              <a:gd name="connsiteY28" fmla="*/ 1416 h 10078"/>
              <a:gd name="connsiteX29" fmla="*/ 9259 w 10022"/>
              <a:gd name="connsiteY29" fmla="*/ 1337 h 10078"/>
              <a:gd name="connsiteX30" fmla="*/ 9226 w 10022"/>
              <a:gd name="connsiteY30" fmla="*/ 1102 h 10078"/>
              <a:gd name="connsiteX31" fmla="*/ 9161 w 10022"/>
              <a:gd name="connsiteY31" fmla="*/ 1180 h 10078"/>
              <a:gd name="connsiteX32" fmla="*/ 9148 w 10022"/>
              <a:gd name="connsiteY32" fmla="*/ 1416 h 10078"/>
              <a:gd name="connsiteX33" fmla="*/ 9136 w 10022"/>
              <a:gd name="connsiteY33" fmla="*/ 1533 h 10078"/>
              <a:gd name="connsiteX34" fmla="*/ 9075 w 10022"/>
              <a:gd name="connsiteY34" fmla="*/ 1613 h 10078"/>
              <a:gd name="connsiteX35" fmla="*/ 9071 w 10022"/>
              <a:gd name="connsiteY35" fmla="*/ 1495 h 10078"/>
              <a:gd name="connsiteX36" fmla="*/ 9042 w 10022"/>
              <a:gd name="connsiteY36" fmla="*/ 1613 h 10078"/>
              <a:gd name="connsiteX37" fmla="*/ 9038 w 10022"/>
              <a:gd name="connsiteY37" fmla="*/ 1730 h 10078"/>
              <a:gd name="connsiteX38" fmla="*/ 9013 w 10022"/>
              <a:gd name="connsiteY38" fmla="*/ 1888 h 10078"/>
              <a:gd name="connsiteX39" fmla="*/ 9005 w 10022"/>
              <a:gd name="connsiteY39" fmla="*/ 2084 h 10078"/>
              <a:gd name="connsiteX40" fmla="*/ 8985 w 10022"/>
              <a:gd name="connsiteY40" fmla="*/ 2162 h 10078"/>
              <a:gd name="connsiteX41" fmla="*/ 8985 w 10022"/>
              <a:gd name="connsiteY41" fmla="*/ 2241 h 10078"/>
              <a:gd name="connsiteX42" fmla="*/ 8972 w 10022"/>
              <a:gd name="connsiteY42" fmla="*/ 2281 h 10078"/>
              <a:gd name="connsiteX43" fmla="*/ 8952 w 10022"/>
              <a:gd name="connsiteY43" fmla="*/ 2517 h 10078"/>
              <a:gd name="connsiteX44" fmla="*/ 8952 w 10022"/>
              <a:gd name="connsiteY44" fmla="*/ 2359 h 10078"/>
              <a:gd name="connsiteX45" fmla="*/ 8936 w 10022"/>
              <a:gd name="connsiteY45" fmla="*/ 2320 h 10078"/>
              <a:gd name="connsiteX46" fmla="*/ 8919 w 10022"/>
              <a:gd name="connsiteY46" fmla="*/ 2399 h 10078"/>
              <a:gd name="connsiteX47" fmla="*/ 8895 w 10022"/>
              <a:gd name="connsiteY47" fmla="*/ 2477 h 10078"/>
              <a:gd name="connsiteX48" fmla="*/ 8870 w 10022"/>
              <a:gd name="connsiteY48" fmla="*/ 2517 h 10078"/>
              <a:gd name="connsiteX49" fmla="*/ 8809 w 10022"/>
              <a:gd name="connsiteY49" fmla="*/ 2359 h 10078"/>
              <a:gd name="connsiteX50" fmla="*/ 8793 w 10022"/>
              <a:gd name="connsiteY50" fmla="*/ 2555 h 10078"/>
              <a:gd name="connsiteX51" fmla="*/ 8739 w 10022"/>
              <a:gd name="connsiteY51" fmla="*/ 2437 h 10078"/>
              <a:gd name="connsiteX52" fmla="*/ 8719 w 10022"/>
              <a:gd name="connsiteY52" fmla="*/ 2320 h 10078"/>
              <a:gd name="connsiteX53" fmla="*/ 8711 w 10022"/>
              <a:gd name="connsiteY53" fmla="*/ 2555 h 10078"/>
              <a:gd name="connsiteX54" fmla="*/ 8703 w 10022"/>
              <a:gd name="connsiteY54" fmla="*/ 2673 h 10078"/>
              <a:gd name="connsiteX55" fmla="*/ 8670 w 10022"/>
              <a:gd name="connsiteY55" fmla="*/ 2595 h 10078"/>
              <a:gd name="connsiteX56" fmla="*/ 8609 w 10022"/>
              <a:gd name="connsiteY56" fmla="*/ 2673 h 10078"/>
              <a:gd name="connsiteX57" fmla="*/ 8609 w 10022"/>
              <a:gd name="connsiteY57" fmla="*/ 2517 h 10078"/>
              <a:gd name="connsiteX58" fmla="*/ 8596 w 10022"/>
              <a:gd name="connsiteY58" fmla="*/ 2673 h 10078"/>
              <a:gd name="connsiteX59" fmla="*/ 8580 w 10022"/>
              <a:gd name="connsiteY59" fmla="*/ 2713 h 10078"/>
              <a:gd name="connsiteX60" fmla="*/ 8572 w 10022"/>
              <a:gd name="connsiteY60" fmla="*/ 3066 h 10078"/>
              <a:gd name="connsiteX61" fmla="*/ 8498 w 10022"/>
              <a:gd name="connsiteY61" fmla="*/ 2595 h 10078"/>
              <a:gd name="connsiteX62" fmla="*/ 8490 w 10022"/>
              <a:gd name="connsiteY62" fmla="*/ 2792 h 10078"/>
              <a:gd name="connsiteX63" fmla="*/ 8400 w 10022"/>
              <a:gd name="connsiteY63" fmla="*/ 2792 h 10078"/>
              <a:gd name="connsiteX64" fmla="*/ 8249 w 10022"/>
              <a:gd name="connsiteY64" fmla="*/ 3263 h 10078"/>
              <a:gd name="connsiteX65" fmla="*/ 8179 w 10022"/>
              <a:gd name="connsiteY65" fmla="*/ 3028 h 10078"/>
              <a:gd name="connsiteX66" fmla="*/ 8094 w 10022"/>
              <a:gd name="connsiteY66" fmla="*/ 3656 h 10078"/>
              <a:gd name="connsiteX67" fmla="*/ 7968 w 10022"/>
              <a:gd name="connsiteY67" fmla="*/ 4324 h 10078"/>
              <a:gd name="connsiteX68" fmla="*/ 7878 w 10022"/>
              <a:gd name="connsiteY68" fmla="*/ 4167 h 10078"/>
              <a:gd name="connsiteX69" fmla="*/ 7743 w 10022"/>
              <a:gd name="connsiteY69" fmla="*/ 4952 h 10078"/>
              <a:gd name="connsiteX70" fmla="*/ 7702 w 10022"/>
              <a:gd name="connsiteY70" fmla="*/ 4559 h 10078"/>
              <a:gd name="connsiteX71" fmla="*/ 7592 w 10022"/>
              <a:gd name="connsiteY71" fmla="*/ 5032 h 10078"/>
              <a:gd name="connsiteX72" fmla="*/ 7522 w 10022"/>
              <a:gd name="connsiteY72" fmla="*/ 4639 h 10078"/>
              <a:gd name="connsiteX73" fmla="*/ 7506 w 10022"/>
              <a:gd name="connsiteY73" fmla="*/ 5151 h 10078"/>
              <a:gd name="connsiteX74" fmla="*/ 7440 w 10022"/>
              <a:gd name="connsiteY74" fmla="*/ 5151 h 10078"/>
              <a:gd name="connsiteX75" fmla="*/ 7395 w 10022"/>
              <a:gd name="connsiteY75" fmla="*/ 5464 h 10078"/>
              <a:gd name="connsiteX76" fmla="*/ 7346 w 10022"/>
              <a:gd name="connsiteY76" fmla="*/ 5386 h 10078"/>
              <a:gd name="connsiteX77" fmla="*/ 7277 w 10022"/>
              <a:gd name="connsiteY77" fmla="*/ 5544 h 10078"/>
              <a:gd name="connsiteX78" fmla="*/ 7252 w 10022"/>
              <a:gd name="connsiteY78" fmla="*/ 5386 h 10078"/>
              <a:gd name="connsiteX79" fmla="*/ 7203 w 10022"/>
              <a:gd name="connsiteY79" fmla="*/ 5386 h 10078"/>
              <a:gd name="connsiteX80" fmla="*/ 7109 w 10022"/>
              <a:gd name="connsiteY80" fmla="*/ 5464 h 10078"/>
              <a:gd name="connsiteX81" fmla="*/ 7060 w 10022"/>
              <a:gd name="connsiteY81" fmla="*/ 6093 h 10078"/>
              <a:gd name="connsiteX82" fmla="*/ 7015 w 10022"/>
              <a:gd name="connsiteY82" fmla="*/ 5937 h 10078"/>
              <a:gd name="connsiteX83" fmla="*/ 6925 w 10022"/>
              <a:gd name="connsiteY83" fmla="*/ 5937 h 10078"/>
              <a:gd name="connsiteX84" fmla="*/ 6881 w 10022"/>
              <a:gd name="connsiteY84" fmla="*/ 5544 h 10078"/>
              <a:gd name="connsiteX85" fmla="*/ 6840 w 10022"/>
              <a:gd name="connsiteY85" fmla="*/ 6093 h 10078"/>
              <a:gd name="connsiteX86" fmla="*/ 6775 w 10022"/>
              <a:gd name="connsiteY86" fmla="*/ 5779 h 10078"/>
              <a:gd name="connsiteX87" fmla="*/ 6775 w 10022"/>
              <a:gd name="connsiteY87" fmla="*/ 5544 h 10078"/>
              <a:gd name="connsiteX88" fmla="*/ 6681 w 10022"/>
              <a:gd name="connsiteY88" fmla="*/ 5700 h 10078"/>
              <a:gd name="connsiteX89" fmla="*/ 6521 w 10022"/>
              <a:gd name="connsiteY89" fmla="*/ 6015 h 10078"/>
              <a:gd name="connsiteX90" fmla="*/ 6485 w 10022"/>
              <a:gd name="connsiteY90" fmla="*/ 6447 h 10078"/>
              <a:gd name="connsiteX91" fmla="*/ 6378 w 10022"/>
              <a:gd name="connsiteY91" fmla="*/ 6093 h 10078"/>
              <a:gd name="connsiteX92" fmla="*/ 6366 w 10022"/>
              <a:gd name="connsiteY92" fmla="*/ 6447 h 10078"/>
              <a:gd name="connsiteX93" fmla="*/ 6231 w 10022"/>
              <a:gd name="connsiteY93" fmla="*/ 6526 h 10078"/>
              <a:gd name="connsiteX94" fmla="*/ 6158 w 10022"/>
              <a:gd name="connsiteY94" fmla="*/ 6997 h 10078"/>
              <a:gd name="connsiteX95" fmla="*/ 6096 w 10022"/>
              <a:gd name="connsiteY95" fmla="*/ 6683 h 10078"/>
              <a:gd name="connsiteX96" fmla="*/ 6064 w 10022"/>
              <a:gd name="connsiteY96" fmla="*/ 6997 h 10078"/>
              <a:gd name="connsiteX97" fmla="*/ 6064 w 10022"/>
              <a:gd name="connsiteY97" fmla="*/ 6997 h 10078"/>
              <a:gd name="connsiteX98" fmla="*/ 6027 w 10022"/>
              <a:gd name="connsiteY98" fmla="*/ 6997 h 10078"/>
              <a:gd name="connsiteX99" fmla="*/ 6006 w 10022"/>
              <a:gd name="connsiteY99" fmla="*/ 6879 h 10078"/>
              <a:gd name="connsiteX100" fmla="*/ 5986 w 10022"/>
              <a:gd name="connsiteY100" fmla="*/ 7233 h 10078"/>
              <a:gd name="connsiteX101" fmla="*/ 5974 w 10022"/>
              <a:gd name="connsiteY101" fmla="*/ 7351 h 10078"/>
              <a:gd name="connsiteX102" fmla="*/ 5949 w 10022"/>
              <a:gd name="connsiteY102" fmla="*/ 7351 h 10078"/>
              <a:gd name="connsiteX103" fmla="*/ 5949 w 10022"/>
              <a:gd name="connsiteY103" fmla="*/ 7430 h 10078"/>
              <a:gd name="connsiteX104" fmla="*/ 5921 w 10022"/>
              <a:gd name="connsiteY104" fmla="*/ 7233 h 10078"/>
              <a:gd name="connsiteX105" fmla="*/ 5871 w 10022"/>
              <a:gd name="connsiteY105" fmla="*/ 7351 h 10078"/>
              <a:gd name="connsiteX106" fmla="*/ 5839 w 10022"/>
              <a:gd name="connsiteY106" fmla="*/ 7233 h 10078"/>
              <a:gd name="connsiteX107" fmla="*/ 5798 w 10022"/>
              <a:gd name="connsiteY107" fmla="*/ 7155 h 10078"/>
              <a:gd name="connsiteX108" fmla="*/ 5737 w 10022"/>
              <a:gd name="connsiteY108" fmla="*/ 7233 h 10078"/>
              <a:gd name="connsiteX109" fmla="*/ 5704 w 10022"/>
              <a:gd name="connsiteY109" fmla="*/ 7155 h 10078"/>
              <a:gd name="connsiteX110" fmla="*/ 5671 w 10022"/>
              <a:gd name="connsiteY110" fmla="*/ 7155 h 10078"/>
              <a:gd name="connsiteX111" fmla="*/ 5644 w 10022"/>
              <a:gd name="connsiteY111" fmla="*/ 7075 h 10078"/>
              <a:gd name="connsiteX112" fmla="*/ 5639 w 10022"/>
              <a:gd name="connsiteY112" fmla="*/ 7075 h 10078"/>
              <a:gd name="connsiteX113" fmla="*/ 5582 w 10022"/>
              <a:gd name="connsiteY113" fmla="*/ 7155 h 10078"/>
              <a:gd name="connsiteX114" fmla="*/ 5549 w 10022"/>
              <a:gd name="connsiteY114" fmla="*/ 7194 h 10078"/>
              <a:gd name="connsiteX115" fmla="*/ 5529 w 10022"/>
              <a:gd name="connsiteY115" fmla="*/ 7233 h 10078"/>
              <a:gd name="connsiteX116" fmla="*/ 5484 w 10022"/>
              <a:gd name="connsiteY116" fmla="*/ 7469 h 10078"/>
              <a:gd name="connsiteX117" fmla="*/ 5451 w 10022"/>
              <a:gd name="connsiteY117" fmla="*/ 6172 h 10078"/>
              <a:gd name="connsiteX118" fmla="*/ 5410 w 10022"/>
              <a:gd name="connsiteY118" fmla="*/ 6840 h 10078"/>
              <a:gd name="connsiteX119" fmla="*/ 5394 w 10022"/>
              <a:gd name="connsiteY119" fmla="*/ 7351 h 10078"/>
              <a:gd name="connsiteX120" fmla="*/ 5361 w 10022"/>
              <a:gd name="connsiteY120" fmla="*/ 7508 h 10078"/>
              <a:gd name="connsiteX121" fmla="*/ 5353 w 10022"/>
              <a:gd name="connsiteY121" fmla="*/ 7586 h 10078"/>
              <a:gd name="connsiteX122" fmla="*/ 5349 w 10022"/>
              <a:gd name="connsiteY122" fmla="*/ 7194 h 10078"/>
              <a:gd name="connsiteX123" fmla="*/ 5104 w 10022"/>
              <a:gd name="connsiteY123" fmla="*/ 7469 h 10078"/>
              <a:gd name="connsiteX124" fmla="*/ 5055 w 10022"/>
              <a:gd name="connsiteY124" fmla="*/ 6565 h 10078"/>
              <a:gd name="connsiteX125" fmla="*/ 4768 w 10022"/>
              <a:gd name="connsiteY125" fmla="*/ 6762 h 10078"/>
              <a:gd name="connsiteX126" fmla="*/ 4649 w 10022"/>
              <a:gd name="connsiteY126" fmla="*/ 5740 h 10078"/>
              <a:gd name="connsiteX127" fmla="*/ 4547 w 10022"/>
              <a:gd name="connsiteY127" fmla="*/ 5937 h 10078"/>
              <a:gd name="connsiteX128" fmla="*/ 4408 w 10022"/>
              <a:gd name="connsiteY128" fmla="*/ 5229 h 10078"/>
              <a:gd name="connsiteX129" fmla="*/ 4376 w 10022"/>
              <a:gd name="connsiteY129" fmla="*/ 5661 h 10078"/>
              <a:gd name="connsiteX130" fmla="*/ 4282 w 10022"/>
              <a:gd name="connsiteY130" fmla="*/ 5464 h 10078"/>
              <a:gd name="connsiteX131" fmla="*/ 4217 w 10022"/>
              <a:gd name="connsiteY131" fmla="*/ 5740 h 10078"/>
              <a:gd name="connsiteX132" fmla="*/ 4037 w 10022"/>
              <a:gd name="connsiteY132" fmla="*/ 5661 h 10078"/>
              <a:gd name="connsiteX133" fmla="*/ 3922 w 10022"/>
              <a:gd name="connsiteY133" fmla="*/ 5740 h 10078"/>
              <a:gd name="connsiteX134" fmla="*/ 3914 w 10022"/>
              <a:gd name="connsiteY134" fmla="*/ 5622 h 10078"/>
              <a:gd name="connsiteX135" fmla="*/ 3857 w 10022"/>
              <a:gd name="connsiteY135" fmla="*/ 5779 h 10078"/>
              <a:gd name="connsiteX136" fmla="*/ 3730 w 10022"/>
              <a:gd name="connsiteY136" fmla="*/ 5229 h 10078"/>
              <a:gd name="connsiteX137" fmla="*/ 3603 w 10022"/>
              <a:gd name="connsiteY137" fmla="*/ 5661 h 10078"/>
              <a:gd name="connsiteX138" fmla="*/ 3436 w 10022"/>
              <a:gd name="connsiteY138" fmla="*/ 5661 h 10078"/>
              <a:gd name="connsiteX139" fmla="*/ 3235 w 10022"/>
              <a:gd name="connsiteY139" fmla="*/ 5661 h 10078"/>
              <a:gd name="connsiteX140" fmla="*/ 3130 w 10022"/>
              <a:gd name="connsiteY140" fmla="*/ 5740 h 10078"/>
              <a:gd name="connsiteX141" fmla="*/ 3024 w 10022"/>
              <a:gd name="connsiteY141" fmla="*/ 5937 h 10078"/>
              <a:gd name="connsiteX142" fmla="*/ 2856 w 10022"/>
              <a:gd name="connsiteY142" fmla="*/ 5661 h 10078"/>
              <a:gd name="connsiteX143" fmla="*/ 2697 w 10022"/>
              <a:gd name="connsiteY143" fmla="*/ 5032 h 10078"/>
              <a:gd name="connsiteX144" fmla="*/ 2664 w 10022"/>
              <a:gd name="connsiteY144" fmla="*/ 5464 h 10078"/>
              <a:gd name="connsiteX145" fmla="*/ 2472 w 10022"/>
              <a:gd name="connsiteY145" fmla="*/ 5229 h 10078"/>
              <a:gd name="connsiteX146" fmla="*/ 2443 w 10022"/>
              <a:gd name="connsiteY146" fmla="*/ 5151 h 10078"/>
              <a:gd name="connsiteX147" fmla="*/ 2374 w 10022"/>
              <a:gd name="connsiteY147" fmla="*/ 4678 h 10078"/>
              <a:gd name="connsiteX148" fmla="*/ 2317 w 10022"/>
              <a:gd name="connsiteY148" fmla="*/ 5464 h 10078"/>
              <a:gd name="connsiteX149" fmla="*/ 2210 w 10022"/>
              <a:gd name="connsiteY149" fmla="*/ 5347 h 10078"/>
              <a:gd name="connsiteX150" fmla="*/ 2084 w 10022"/>
              <a:gd name="connsiteY150" fmla="*/ 4717 h 10078"/>
              <a:gd name="connsiteX151" fmla="*/ 2039 w 10022"/>
              <a:gd name="connsiteY151" fmla="*/ 5268 h 10078"/>
              <a:gd name="connsiteX152" fmla="*/ 1981 w 10022"/>
              <a:gd name="connsiteY152" fmla="*/ 5347 h 10078"/>
              <a:gd name="connsiteX153" fmla="*/ 1990 w 10022"/>
              <a:gd name="connsiteY153" fmla="*/ 5582 h 10078"/>
              <a:gd name="connsiteX154" fmla="*/ 1957 w 10022"/>
              <a:gd name="connsiteY154" fmla="*/ 5582 h 10078"/>
              <a:gd name="connsiteX155" fmla="*/ 1957 w 10022"/>
              <a:gd name="connsiteY155" fmla="*/ 5504 h 10078"/>
              <a:gd name="connsiteX156" fmla="*/ 1912 w 10022"/>
              <a:gd name="connsiteY156" fmla="*/ 4796 h 10078"/>
              <a:gd name="connsiteX157" fmla="*/ 1892 w 10022"/>
              <a:gd name="connsiteY157" fmla="*/ 6055 h 10078"/>
              <a:gd name="connsiteX158" fmla="*/ 1888 w 10022"/>
              <a:gd name="connsiteY158" fmla="*/ 5937 h 10078"/>
              <a:gd name="connsiteX159" fmla="*/ 1876 w 10022"/>
              <a:gd name="connsiteY159" fmla="*/ 5937 h 10078"/>
              <a:gd name="connsiteX160" fmla="*/ 1872 w 10022"/>
              <a:gd name="connsiteY160" fmla="*/ 6055 h 10078"/>
              <a:gd name="connsiteX161" fmla="*/ 1860 w 10022"/>
              <a:gd name="connsiteY161" fmla="*/ 5937 h 10078"/>
              <a:gd name="connsiteX162" fmla="*/ 1827 w 10022"/>
              <a:gd name="connsiteY162" fmla="*/ 6055 h 10078"/>
              <a:gd name="connsiteX163" fmla="*/ 1790 w 10022"/>
              <a:gd name="connsiteY163" fmla="*/ 5582 h 10078"/>
              <a:gd name="connsiteX164" fmla="*/ 1745 w 10022"/>
              <a:gd name="connsiteY164" fmla="*/ 5779 h 10078"/>
              <a:gd name="connsiteX165" fmla="*/ 1733 w 10022"/>
              <a:gd name="connsiteY165" fmla="*/ 5700 h 10078"/>
              <a:gd name="connsiteX166" fmla="*/ 1700 w 10022"/>
              <a:gd name="connsiteY166" fmla="*/ 5504 h 10078"/>
              <a:gd name="connsiteX167" fmla="*/ 1676 w 10022"/>
              <a:gd name="connsiteY167" fmla="*/ 5582 h 10078"/>
              <a:gd name="connsiteX168" fmla="*/ 1668 w 10022"/>
              <a:gd name="connsiteY168" fmla="*/ 5504 h 10078"/>
              <a:gd name="connsiteX169" fmla="*/ 1659 w 10022"/>
              <a:gd name="connsiteY169" fmla="*/ 5426 h 10078"/>
              <a:gd name="connsiteX170" fmla="*/ 1623 w 10022"/>
              <a:gd name="connsiteY170" fmla="*/ 5426 h 10078"/>
              <a:gd name="connsiteX171" fmla="*/ 1582 w 10022"/>
              <a:gd name="connsiteY171" fmla="*/ 5268 h 10078"/>
              <a:gd name="connsiteX172" fmla="*/ 1578 w 10022"/>
              <a:gd name="connsiteY172" fmla="*/ 5151 h 10078"/>
              <a:gd name="connsiteX173" fmla="*/ 1569 w 10022"/>
              <a:gd name="connsiteY173" fmla="*/ 5151 h 10078"/>
              <a:gd name="connsiteX174" fmla="*/ 1516 w 10022"/>
              <a:gd name="connsiteY174" fmla="*/ 4796 h 10078"/>
              <a:gd name="connsiteX175" fmla="*/ 1488 w 10022"/>
              <a:gd name="connsiteY175" fmla="*/ 4639 h 10078"/>
              <a:gd name="connsiteX176" fmla="*/ 1471 w 10022"/>
              <a:gd name="connsiteY176" fmla="*/ 4285 h 10078"/>
              <a:gd name="connsiteX177" fmla="*/ 1447 w 10022"/>
              <a:gd name="connsiteY177" fmla="*/ 4363 h 10078"/>
              <a:gd name="connsiteX178" fmla="*/ 1430 w 10022"/>
              <a:gd name="connsiteY178" fmla="*/ 4481 h 10078"/>
              <a:gd name="connsiteX179" fmla="*/ 1394 w 10022"/>
              <a:gd name="connsiteY179" fmla="*/ 4481 h 10078"/>
              <a:gd name="connsiteX180" fmla="*/ 1365 w 10022"/>
              <a:gd name="connsiteY180" fmla="*/ 4559 h 10078"/>
              <a:gd name="connsiteX181" fmla="*/ 1365 w 10022"/>
              <a:gd name="connsiteY181" fmla="*/ 4599 h 10078"/>
              <a:gd name="connsiteX182" fmla="*/ 1353 w 10022"/>
              <a:gd name="connsiteY182" fmla="*/ 4559 h 10078"/>
              <a:gd name="connsiteX183" fmla="*/ 1341 w 10022"/>
              <a:gd name="connsiteY183" fmla="*/ 4206 h 10078"/>
              <a:gd name="connsiteX184" fmla="*/ 1336 w 10022"/>
              <a:gd name="connsiteY184" fmla="*/ 4206 h 10078"/>
              <a:gd name="connsiteX185" fmla="*/ 1296 w 10022"/>
              <a:gd name="connsiteY185" fmla="*/ 3774 h 10078"/>
              <a:gd name="connsiteX186" fmla="*/ 1287 w 10022"/>
              <a:gd name="connsiteY186" fmla="*/ 3774 h 10078"/>
              <a:gd name="connsiteX187" fmla="*/ 1279 w 10022"/>
              <a:gd name="connsiteY187" fmla="*/ 3577 h 10078"/>
              <a:gd name="connsiteX188" fmla="*/ 1279 w 10022"/>
              <a:gd name="connsiteY188" fmla="*/ 3421 h 10078"/>
              <a:gd name="connsiteX189" fmla="*/ 1263 w 10022"/>
              <a:gd name="connsiteY189" fmla="*/ 3263 h 10078"/>
              <a:gd name="connsiteX190" fmla="*/ 1259 w 10022"/>
              <a:gd name="connsiteY190" fmla="*/ 3066 h 10078"/>
              <a:gd name="connsiteX191" fmla="*/ 1246 w 10022"/>
              <a:gd name="connsiteY191" fmla="*/ 2910 h 10078"/>
              <a:gd name="connsiteX192" fmla="*/ 1234 w 10022"/>
              <a:gd name="connsiteY192" fmla="*/ 2792 h 10078"/>
              <a:gd name="connsiteX193" fmla="*/ 1181 w 10022"/>
              <a:gd name="connsiteY193" fmla="*/ 3066 h 10078"/>
              <a:gd name="connsiteX194" fmla="*/ 1112 w 10022"/>
              <a:gd name="connsiteY194" fmla="*/ 3145 h 10078"/>
              <a:gd name="connsiteX195" fmla="*/ 1103 w 10022"/>
              <a:gd name="connsiteY195" fmla="*/ 3066 h 10078"/>
              <a:gd name="connsiteX196" fmla="*/ 1067 w 10022"/>
              <a:gd name="connsiteY196" fmla="*/ 2988 h 10078"/>
              <a:gd name="connsiteX197" fmla="*/ 1063 w 10022"/>
              <a:gd name="connsiteY197" fmla="*/ 2910 h 10078"/>
              <a:gd name="connsiteX198" fmla="*/ 1050 w 10022"/>
              <a:gd name="connsiteY198" fmla="*/ 2910 h 10078"/>
              <a:gd name="connsiteX199" fmla="*/ 1050 w 10022"/>
              <a:gd name="connsiteY199" fmla="*/ 2792 h 10078"/>
              <a:gd name="connsiteX200" fmla="*/ 1046 w 10022"/>
              <a:gd name="connsiteY200" fmla="*/ 2792 h 10078"/>
              <a:gd name="connsiteX201" fmla="*/ 1046 w 10022"/>
              <a:gd name="connsiteY201" fmla="*/ 2713 h 10078"/>
              <a:gd name="connsiteX202" fmla="*/ 1034 w 10022"/>
              <a:gd name="connsiteY202" fmla="*/ 2713 h 10078"/>
              <a:gd name="connsiteX203" fmla="*/ 1034 w 10022"/>
              <a:gd name="connsiteY203" fmla="*/ 2634 h 10078"/>
              <a:gd name="connsiteX204" fmla="*/ 1030 w 10022"/>
              <a:gd name="connsiteY204" fmla="*/ 2634 h 10078"/>
              <a:gd name="connsiteX205" fmla="*/ 1030 w 10022"/>
              <a:gd name="connsiteY205" fmla="*/ 2555 h 10078"/>
              <a:gd name="connsiteX206" fmla="*/ 1018 w 10022"/>
              <a:gd name="connsiteY206" fmla="*/ 2555 h 10078"/>
              <a:gd name="connsiteX207" fmla="*/ 1013 w 10022"/>
              <a:gd name="connsiteY207" fmla="*/ 2477 h 10078"/>
              <a:gd name="connsiteX208" fmla="*/ 989 w 10022"/>
              <a:gd name="connsiteY208" fmla="*/ 2359 h 10078"/>
              <a:gd name="connsiteX209" fmla="*/ 985 w 10022"/>
              <a:gd name="connsiteY209" fmla="*/ 2281 h 10078"/>
              <a:gd name="connsiteX210" fmla="*/ 952 w 10022"/>
              <a:gd name="connsiteY210" fmla="*/ 2006 h 10078"/>
              <a:gd name="connsiteX211" fmla="*/ 928 w 10022"/>
              <a:gd name="connsiteY211" fmla="*/ 1927 h 10078"/>
              <a:gd name="connsiteX212" fmla="*/ 924 w 10022"/>
              <a:gd name="connsiteY212" fmla="*/ 1848 h 10078"/>
              <a:gd name="connsiteX213" fmla="*/ 907 w 10022"/>
              <a:gd name="connsiteY213" fmla="*/ 1770 h 10078"/>
              <a:gd name="connsiteX214" fmla="*/ 895 w 10022"/>
              <a:gd name="connsiteY214" fmla="*/ 1691 h 10078"/>
              <a:gd name="connsiteX215" fmla="*/ 883 w 10022"/>
              <a:gd name="connsiteY215" fmla="*/ 1691 h 10078"/>
              <a:gd name="connsiteX216" fmla="*/ 879 w 10022"/>
              <a:gd name="connsiteY216" fmla="*/ 1573 h 10078"/>
              <a:gd name="connsiteX217" fmla="*/ 829 w 10022"/>
              <a:gd name="connsiteY217" fmla="*/ 1416 h 10078"/>
              <a:gd name="connsiteX218" fmla="*/ 821 w 10022"/>
              <a:gd name="connsiteY218" fmla="*/ 1337 h 10078"/>
              <a:gd name="connsiteX219" fmla="*/ 817 w 10022"/>
              <a:gd name="connsiteY219" fmla="*/ 1337 h 10078"/>
              <a:gd name="connsiteX220" fmla="*/ 797 w 10022"/>
              <a:gd name="connsiteY220" fmla="*/ 1141 h 10078"/>
              <a:gd name="connsiteX221" fmla="*/ 735 w 10022"/>
              <a:gd name="connsiteY221" fmla="*/ 1062 h 10078"/>
              <a:gd name="connsiteX222" fmla="*/ 707 w 10022"/>
              <a:gd name="connsiteY222" fmla="*/ 905 h 10078"/>
              <a:gd name="connsiteX223" fmla="*/ 699 w 10022"/>
              <a:gd name="connsiteY223" fmla="*/ 787 h 10078"/>
              <a:gd name="connsiteX224" fmla="*/ 674 w 10022"/>
              <a:gd name="connsiteY224" fmla="*/ 787 h 10078"/>
              <a:gd name="connsiteX225" fmla="*/ 614 w 10022"/>
              <a:gd name="connsiteY225" fmla="*/ 709 h 10078"/>
              <a:gd name="connsiteX226" fmla="*/ 585 w 10022"/>
              <a:gd name="connsiteY226" fmla="*/ 433 h 10078"/>
              <a:gd name="connsiteX227" fmla="*/ 561 w 10022"/>
              <a:gd name="connsiteY227" fmla="*/ 119 h 10078"/>
              <a:gd name="connsiteX228" fmla="*/ 450 w 10022"/>
              <a:gd name="connsiteY228" fmla="*/ 198 h 10078"/>
              <a:gd name="connsiteX229" fmla="*/ 430 w 10022"/>
              <a:gd name="connsiteY229" fmla="*/ 433 h 10078"/>
              <a:gd name="connsiteX230" fmla="*/ 401 w 10022"/>
              <a:gd name="connsiteY230" fmla="*/ 433 h 10078"/>
              <a:gd name="connsiteX231" fmla="*/ 369 w 10022"/>
              <a:gd name="connsiteY231" fmla="*/ 630 h 10078"/>
              <a:gd name="connsiteX232" fmla="*/ 348 w 10022"/>
              <a:gd name="connsiteY232" fmla="*/ 551 h 10078"/>
              <a:gd name="connsiteX233" fmla="*/ 295 w 10022"/>
              <a:gd name="connsiteY233" fmla="*/ 551 h 10078"/>
              <a:gd name="connsiteX234" fmla="*/ 279 w 10022"/>
              <a:gd name="connsiteY234" fmla="*/ 551 h 10078"/>
              <a:gd name="connsiteX235" fmla="*/ 266 w 10022"/>
              <a:gd name="connsiteY235" fmla="*/ 433 h 10078"/>
              <a:gd name="connsiteX236" fmla="*/ 254 w 10022"/>
              <a:gd name="connsiteY236" fmla="*/ 551 h 10078"/>
              <a:gd name="connsiteX237" fmla="*/ 250 w 10022"/>
              <a:gd name="connsiteY237" fmla="*/ 355 h 10078"/>
              <a:gd name="connsiteX238" fmla="*/ 238 w 10022"/>
              <a:gd name="connsiteY238" fmla="*/ 355 h 10078"/>
              <a:gd name="connsiteX239" fmla="*/ 234 w 10022"/>
              <a:gd name="connsiteY239" fmla="*/ 276 h 10078"/>
              <a:gd name="connsiteX240" fmla="*/ 221 w 10022"/>
              <a:gd name="connsiteY240" fmla="*/ 276 h 10078"/>
              <a:gd name="connsiteX241" fmla="*/ 78 w 10022"/>
              <a:gd name="connsiteY241" fmla="*/ 276 h 10078"/>
              <a:gd name="connsiteX242" fmla="*/ 70 w 10022"/>
              <a:gd name="connsiteY242" fmla="*/ 276 h 10078"/>
              <a:gd name="connsiteX243" fmla="*/ 62 w 10022"/>
              <a:gd name="connsiteY243" fmla="*/ 355 h 10078"/>
              <a:gd name="connsiteX244" fmla="*/ 72 w 10022"/>
              <a:gd name="connsiteY244" fmla="*/ 355 h 10078"/>
              <a:gd name="connsiteX245" fmla="*/ 8 w 10022"/>
              <a:gd name="connsiteY245" fmla="*/ 362 h 10078"/>
              <a:gd name="connsiteX246" fmla="*/ 14 w 10022"/>
              <a:gd name="connsiteY246" fmla="*/ 5229 h 10078"/>
              <a:gd name="connsiteX247" fmla="*/ 140 w 10022"/>
              <a:gd name="connsiteY247" fmla="*/ 5070 h 10078"/>
              <a:gd name="connsiteX248" fmla="*/ 205 w 10022"/>
              <a:gd name="connsiteY248" fmla="*/ 4992 h 10078"/>
              <a:gd name="connsiteX249" fmla="*/ 311 w 10022"/>
              <a:gd name="connsiteY249" fmla="*/ 4796 h 10078"/>
              <a:gd name="connsiteX250" fmla="*/ 467 w 10022"/>
              <a:gd name="connsiteY250" fmla="*/ 5308 h 10078"/>
              <a:gd name="connsiteX251" fmla="*/ 544 w 10022"/>
              <a:gd name="connsiteY251" fmla="*/ 6368 h 10078"/>
              <a:gd name="connsiteX252" fmla="*/ 752 w 10022"/>
              <a:gd name="connsiteY252" fmla="*/ 6526 h 10078"/>
              <a:gd name="connsiteX253" fmla="*/ 829 w 10022"/>
              <a:gd name="connsiteY253" fmla="*/ 6840 h 10078"/>
              <a:gd name="connsiteX254" fmla="*/ 940 w 10022"/>
              <a:gd name="connsiteY254" fmla="*/ 7430 h 10078"/>
              <a:gd name="connsiteX255" fmla="*/ 1067 w 10022"/>
              <a:gd name="connsiteY255" fmla="*/ 6840 h 10078"/>
              <a:gd name="connsiteX256" fmla="*/ 1177 w 10022"/>
              <a:gd name="connsiteY256" fmla="*/ 7115 h 10078"/>
              <a:gd name="connsiteX257" fmla="*/ 1304 w 10022"/>
              <a:gd name="connsiteY257" fmla="*/ 7272 h 10078"/>
              <a:gd name="connsiteX258" fmla="*/ 1496 w 10022"/>
              <a:gd name="connsiteY258" fmla="*/ 6958 h 10078"/>
              <a:gd name="connsiteX259" fmla="*/ 1561 w 10022"/>
              <a:gd name="connsiteY259" fmla="*/ 7823 h 10078"/>
              <a:gd name="connsiteX260" fmla="*/ 1639 w 10022"/>
              <a:gd name="connsiteY260" fmla="*/ 8215 h 10078"/>
              <a:gd name="connsiteX261" fmla="*/ 1704 w 10022"/>
              <a:gd name="connsiteY261" fmla="*/ 7941 h 10078"/>
              <a:gd name="connsiteX262" fmla="*/ 1774 w 10022"/>
              <a:gd name="connsiteY262" fmla="*/ 8097 h 10078"/>
              <a:gd name="connsiteX263" fmla="*/ 1908 w 10022"/>
              <a:gd name="connsiteY263" fmla="*/ 7704 h 10078"/>
              <a:gd name="connsiteX264" fmla="*/ 2018 w 10022"/>
              <a:gd name="connsiteY264" fmla="*/ 6958 h 10078"/>
              <a:gd name="connsiteX265" fmla="*/ 2071 w 10022"/>
              <a:gd name="connsiteY265" fmla="*/ 7508 h 10078"/>
              <a:gd name="connsiteX266" fmla="*/ 2186 w 10022"/>
              <a:gd name="connsiteY266" fmla="*/ 6801 h 10078"/>
              <a:gd name="connsiteX267" fmla="*/ 2198 w 10022"/>
              <a:gd name="connsiteY267" fmla="*/ 6919 h 10078"/>
              <a:gd name="connsiteX268" fmla="*/ 2313 w 10022"/>
              <a:gd name="connsiteY268" fmla="*/ 7626 h 10078"/>
              <a:gd name="connsiteX269" fmla="*/ 2386 w 10022"/>
              <a:gd name="connsiteY269" fmla="*/ 8373 h 10078"/>
              <a:gd name="connsiteX270" fmla="*/ 2427 w 10022"/>
              <a:gd name="connsiteY270" fmla="*/ 8805 h 10078"/>
              <a:gd name="connsiteX271" fmla="*/ 2452 w 10022"/>
              <a:gd name="connsiteY271" fmla="*/ 8962 h 10078"/>
              <a:gd name="connsiteX272" fmla="*/ 2472 w 10022"/>
              <a:gd name="connsiteY272" fmla="*/ 9159 h 10078"/>
              <a:gd name="connsiteX273" fmla="*/ 2546 w 10022"/>
              <a:gd name="connsiteY273" fmla="*/ 9041 h 10078"/>
              <a:gd name="connsiteX274" fmla="*/ 2558 w 10022"/>
              <a:gd name="connsiteY274" fmla="*/ 8844 h 10078"/>
              <a:gd name="connsiteX275" fmla="*/ 2582 w 10022"/>
              <a:gd name="connsiteY275" fmla="*/ 9119 h 10078"/>
              <a:gd name="connsiteX276" fmla="*/ 2615 w 10022"/>
              <a:gd name="connsiteY276" fmla="*/ 9041 h 10078"/>
              <a:gd name="connsiteX277" fmla="*/ 2631 w 10022"/>
              <a:gd name="connsiteY277" fmla="*/ 8766 h 10078"/>
              <a:gd name="connsiteX278" fmla="*/ 2664 w 10022"/>
              <a:gd name="connsiteY278" fmla="*/ 9041 h 10078"/>
              <a:gd name="connsiteX279" fmla="*/ 2676 w 10022"/>
              <a:gd name="connsiteY279" fmla="*/ 9198 h 10078"/>
              <a:gd name="connsiteX280" fmla="*/ 2689 w 10022"/>
              <a:gd name="connsiteY280" fmla="*/ 9041 h 10078"/>
              <a:gd name="connsiteX281" fmla="*/ 2734 w 10022"/>
              <a:gd name="connsiteY281" fmla="*/ 9119 h 10078"/>
              <a:gd name="connsiteX282" fmla="*/ 2738 w 10022"/>
              <a:gd name="connsiteY282" fmla="*/ 9041 h 10078"/>
              <a:gd name="connsiteX283" fmla="*/ 2766 w 10022"/>
              <a:gd name="connsiteY283" fmla="*/ 9198 h 10078"/>
              <a:gd name="connsiteX284" fmla="*/ 2836 w 10022"/>
              <a:gd name="connsiteY284" fmla="*/ 8923 h 10078"/>
              <a:gd name="connsiteX285" fmla="*/ 2848 w 10022"/>
              <a:gd name="connsiteY285" fmla="*/ 8766 h 10078"/>
              <a:gd name="connsiteX286" fmla="*/ 2860 w 10022"/>
              <a:gd name="connsiteY286" fmla="*/ 8766 h 10078"/>
              <a:gd name="connsiteX287" fmla="*/ 2889 w 10022"/>
              <a:gd name="connsiteY287" fmla="*/ 8608 h 10078"/>
              <a:gd name="connsiteX288" fmla="*/ 2905 w 10022"/>
              <a:gd name="connsiteY288" fmla="*/ 8608 h 10078"/>
              <a:gd name="connsiteX289" fmla="*/ 2950 w 10022"/>
              <a:gd name="connsiteY289" fmla="*/ 8490 h 10078"/>
              <a:gd name="connsiteX290" fmla="*/ 2967 w 10022"/>
              <a:gd name="connsiteY290" fmla="*/ 8412 h 10078"/>
              <a:gd name="connsiteX291" fmla="*/ 2999 w 10022"/>
              <a:gd name="connsiteY291" fmla="*/ 8137 h 10078"/>
              <a:gd name="connsiteX292" fmla="*/ 3016 w 10022"/>
              <a:gd name="connsiteY292" fmla="*/ 8137 h 10078"/>
              <a:gd name="connsiteX293" fmla="*/ 3048 w 10022"/>
              <a:gd name="connsiteY293" fmla="*/ 8137 h 10078"/>
              <a:gd name="connsiteX294" fmla="*/ 3073 w 10022"/>
              <a:gd name="connsiteY294" fmla="*/ 8255 h 10078"/>
              <a:gd name="connsiteX295" fmla="*/ 3106 w 10022"/>
              <a:gd name="connsiteY295" fmla="*/ 8255 h 10078"/>
              <a:gd name="connsiteX296" fmla="*/ 3134 w 10022"/>
              <a:gd name="connsiteY296" fmla="*/ 8333 h 10078"/>
              <a:gd name="connsiteX297" fmla="*/ 3207 w 10022"/>
              <a:gd name="connsiteY297" fmla="*/ 8137 h 10078"/>
              <a:gd name="connsiteX298" fmla="*/ 3240 w 10022"/>
              <a:gd name="connsiteY298" fmla="*/ 8255 h 10078"/>
              <a:gd name="connsiteX299" fmla="*/ 3268 w 10022"/>
              <a:gd name="connsiteY299" fmla="*/ 7901 h 10078"/>
              <a:gd name="connsiteX300" fmla="*/ 3334 w 10022"/>
              <a:gd name="connsiteY300" fmla="*/ 8333 h 10078"/>
              <a:gd name="connsiteX301" fmla="*/ 3334 w 10022"/>
              <a:gd name="connsiteY301" fmla="*/ 8255 h 10078"/>
              <a:gd name="connsiteX302" fmla="*/ 3330 w 10022"/>
              <a:gd name="connsiteY302" fmla="*/ 8137 h 10078"/>
              <a:gd name="connsiteX303" fmla="*/ 3379 w 10022"/>
              <a:gd name="connsiteY303" fmla="*/ 7979 h 10078"/>
              <a:gd name="connsiteX304" fmla="*/ 3383 w 10022"/>
              <a:gd name="connsiteY304" fmla="*/ 8059 h 10078"/>
              <a:gd name="connsiteX305" fmla="*/ 3399 w 10022"/>
              <a:gd name="connsiteY305" fmla="*/ 7823 h 10078"/>
              <a:gd name="connsiteX306" fmla="*/ 3481 w 10022"/>
              <a:gd name="connsiteY306" fmla="*/ 8176 h 10078"/>
              <a:gd name="connsiteX307" fmla="*/ 3493 w 10022"/>
              <a:gd name="connsiteY307" fmla="*/ 9159 h 10078"/>
              <a:gd name="connsiteX308" fmla="*/ 3538 w 10022"/>
              <a:gd name="connsiteY308" fmla="*/ 8608 h 10078"/>
              <a:gd name="connsiteX309" fmla="*/ 3657 w 10022"/>
              <a:gd name="connsiteY309" fmla="*/ 8883 h 10078"/>
              <a:gd name="connsiteX310" fmla="*/ 3734 w 10022"/>
              <a:gd name="connsiteY310" fmla="*/ 8726 h 10078"/>
              <a:gd name="connsiteX311" fmla="*/ 3751 w 10022"/>
              <a:gd name="connsiteY311" fmla="*/ 8608 h 10078"/>
              <a:gd name="connsiteX312" fmla="*/ 3763 w 10022"/>
              <a:gd name="connsiteY312" fmla="*/ 8608 h 10078"/>
              <a:gd name="connsiteX313" fmla="*/ 3767 w 10022"/>
              <a:gd name="connsiteY313" fmla="*/ 8726 h 10078"/>
              <a:gd name="connsiteX314" fmla="*/ 3783 w 10022"/>
              <a:gd name="connsiteY314" fmla="*/ 8608 h 10078"/>
              <a:gd name="connsiteX315" fmla="*/ 3783 w 10022"/>
              <a:gd name="connsiteY315" fmla="*/ 8726 h 10078"/>
              <a:gd name="connsiteX316" fmla="*/ 3824 w 10022"/>
              <a:gd name="connsiteY316" fmla="*/ 8726 h 10078"/>
              <a:gd name="connsiteX317" fmla="*/ 3845 w 10022"/>
              <a:gd name="connsiteY317" fmla="*/ 8883 h 10078"/>
              <a:gd name="connsiteX318" fmla="*/ 3857 w 10022"/>
              <a:gd name="connsiteY318" fmla="*/ 8726 h 10078"/>
              <a:gd name="connsiteX319" fmla="*/ 3873 w 10022"/>
              <a:gd name="connsiteY319" fmla="*/ 9081 h 10078"/>
              <a:gd name="connsiteX320" fmla="*/ 3877 w 10022"/>
              <a:gd name="connsiteY320" fmla="*/ 9081 h 10078"/>
              <a:gd name="connsiteX321" fmla="*/ 3890 w 10022"/>
              <a:gd name="connsiteY321" fmla="*/ 8962 h 10078"/>
              <a:gd name="connsiteX322" fmla="*/ 3906 w 10022"/>
              <a:gd name="connsiteY322" fmla="*/ 9081 h 10078"/>
              <a:gd name="connsiteX323" fmla="*/ 3918 w 10022"/>
              <a:gd name="connsiteY323" fmla="*/ 8962 h 10078"/>
              <a:gd name="connsiteX324" fmla="*/ 3918 w 10022"/>
              <a:gd name="connsiteY324" fmla="*/ 9081 h 10078"/>
              <a:gd name="connsiteX325" fmla="*/ 3980 w 10022"/>
              <a:gd name="connsiteY325" fmla="*/ 9081 h 10078"/>
              <a:gd name="connsiteX326" fmla="*/ 3996 w 10022"/>
              <a:gd name="connsiteY326" fmla="*/ 9237 h 10078"/>
              <a:gd name="connsiteX327" fmla="*/ 4012 w 10022"/>
              <a:gd name="connsiteY327" fmla="*/ 9159 h 10078"/>
              <a:gd name="connsiteX328" fmla="*/ 4070 w 10022"/>
              <a:gd name="connsiteY328" fmla="*/ 9081 h 10078"/>
              <a:gd name="connsiteX329" fmla="*/ 4090 w 10022"/>
              <a:gd name="connsiteY329" fmla="*/ 8962 h 10078"/>
              <a:gd name="connsiteX330" fmla="*/ 4098 w 10022"/>
              <a:gd name="connsiteY330" fmla="*/ 9081 h 10078"/>
              <a:gd name="connsiteX331" fmla="*/ 4106 w 10022"/>
              <a:gd name="connsiteY331" fmla="*/ 9081 h 10078"/>
              <a:gd name="connsiteX332" fmla="*/ 4123 w 10022"/>
              <a:gd name="connsiteY332" fmla="*/ 9159 h 10078"/>
              <a:gd name="connsiteX333" fmla="*/ 4147 w 10022"/>
              <a:gd name="connsiteY333" fmla="*/ 8962 h 10078"/>
              <a:gd name="connsiteX334" fmla="*/ 4164 w 10022"/>
              <a:gd name="connsiteY334" fmla="*/ 9159 h 10078"/>
              <a:gd name="connsiteX335" fmla="*/ 4176 w 10022"/>
              <a:gd name="connsiteY335" fmla="*/ 8883 h 10078"/>
              <a:gd name="connsiteX336" fmla="*/ 4180 w 10022"/>
              <a:gd name="connsiteY336" fmla="*/ 8805 h 10078"/>
              <a:gd name="connsiteX337" fmla="*/ 4188 w 10022"/>
              <a:gd name="connsiteY337" fmla="*/ 8648 h 10078"/>
              <a:gd name="connsiteX338" fmla="*/ 4209 w 10022"/>
              <a:gd name="connsiteY338" fmla="*/ 8805 h 10078"/>
              <a:gd name="connsiteX339" fmla="*/ 4233 w 10022"/>
              <a:gd name="connsiteY339" fmla="*/ 9159 h 10078"/>
              <a:gd name="connsiteX340" fmla="*/ 4303 w 10022"/>
              <a:gd name="connsiteY340" fmla="*/ 9081 h 10078"/>
              <a:gd name="connsiteX341" fmla="*/ 4352 w 10022"/>
              <a:gd name="connsiteY341" fmla="*/ 8648 h 10078"/>
              <a:gd name="connsiteX342" fmla="*/ 4408 w 10022"/>
              <a:gd name="connsiteY342" fmla="*/ 9159 h 10078"/>
              <a:gd name="connsiteX343" fmla="*/ 4588 w 10022"/>
              <a:gd name="connsiteY343" fmla="*/ 8844 h 10078"/>
              <a:gd name="connsiteX344" fmla="*/ 4690 w 10022"/>
              <a:gd name="connsiteY344" fmla="*/ 10063 h 10078"/>
              <a:gd name="connsiteX345" fmla="*/ 4768 w 10022"/>
              <a:gd name="connsiteY345" fmla="*/ 9827 h 10078"/>
              <a:gd name="connsiteX346" fmla="*/ 4800 w 10022"/>
              <a:gd name="connsiteY346" fmla="*/ 9827 h 10078"/>
              <a:gd name="connsiteX347" fmla="*/ 4898 w 10022"/>
              <a:gd name="connsiteY347" fmla="*/ 9827 h 10078"/>
              <a:gd name="connsiteX348" fmla="*/ 4952 w 10022"/>
              <a:gd name="connsiteY348" fmla="*/ 9827 h 10078"/>
              <a:gd name="connsiteX349" fmla="*/ 4992 w 10022"/>
              <a:gd name="connsiteY349" fmla="*/ 9277 h 10078"/>
              <a:gd name="connsiteX350" fmla="*/ 5001 w 10022"/>
              <a:gd name="connsiteY350" fmla="*/ 9237 h 10078"/>
              <a:gd name="connsiteX351" fmla="*/ 5047 w 10022"/>
              <a:gd name="connsiteY351" fmla="*/ 9827 h 10078"/>
              <a:gd name="connsiteX352" fmla="*/ 5173 w 10022"/>
              <a:gd name="connsiteY352" fmla="*/ 9590 h 10078"/>
              <a:gd name="connsiteX353" fmla="*/ 5198 w 10022"/>
              <a:gd name="connsiteY353" fmla="*/ 9827 h 10078"/>
              <a:gd name="connsiteX354" fmla="*/ 5247 w 10022"/>
              <a:gd name="connsiteY354" fmla="*/ 9237 h 10078"/>
              <a:gd name="connsiteX355" fmla="*/ 5251 w 10022"/>
              <a:gd name="connsiteY355" fmla="*/ 9198 h 10078"/>
              <a:gd name="connsiteX356" fmla="*/ 5288 w 10022"/>
              <a:gd name="connsiteY356" fmla="*/ 9670 h 10078"/>
              <a:gd name="connsiteX357" fmla="*/ 5361 w 10022"/>
              <a:gd name="connsiteY357" fmla="*/ 9355 h 10078"/>
              <a:gd name="connsiteX358" fmla="*/ 5423 w 10022"/>
              <a:gd name="connsiteY358" fmla="*/ 9748 h 10078"/>
              <a:gd name="connsiteX359" fmla="*/ 5386 w 10022"/>
              <a:gd name="connsiteY359" fmla="*/ 9159 h 10078"/>
              <a:gd name="connsiteX360" fmla="*/ 5492 w 10022"/>
              <a:gd name="connsiteY360" fmla="*/ 9041 h 10078"/>
              <a:gd name="connsiteX361" fmla="*/ 5521 w 10022"/>
              <a:gd name="connsiteY361" fmla="*/ 8726 h 10078"/>
              <a:gd name="connsiteX362" fmla="*/ 5545 w 10022"/>
              <a:gd name="connsiteY362" fmla="*/ 8648 h 10078"/>
              <a:gd name="connsiteX363" fmla="*/ 5558 w 10022"/>
              <a:gd name="connsiteY363" fmla="*/ 8608 h 10078"/>
              <a:gd name="connsiteX364" fmla="*/ 5582 w 10022"/>
              <a:gd name="connsiteY364" fmla="*/ 8570 h 10078"/>
              <a:gd name="connsiteX365" fmla="*/ 5594 w 10022"/>
              <a:gd name="connsiteY365" fmla="*/ 8608 h 10078"/>
              <a:gd name="connsiteX366" fmla="*/ 5607 w 10022"/>
              <a:gd name="connsiteY366" fmla="*/ 8726 h 10078"/>
              <a:gd name="connsiteX367" fmla="*/ 5607 w 10022"/>
              <a:gd name="connsiteY367" fmla="*/ 8648 h 10078"/>
              <a:gd name="connsiteX368" fmla="*/ 5651 w 10022"/>
              <a:gd name="connsiteY368" fmla="*/ 8844 h 10078"/>
              <a:gd name="connsiteX369" fmla="*/ 5745 w 10022"/>
              <a:gd name="connsiteY369" fmla="*/ 9512 h 10078"/>
              <a:gd name="connsiteX370" fmla="*/ 5753 w 10022"/>
              <a:gd name="connsiteY370" fmla="*/ 8923 h 10078"/>
              <a:gd name="connsiteX371" fmla="*/ 5782 w 10022"/>
              <a:gd name="connsiteY371" fmla="*/ 8844 h 10078"/>
              <a:gd name="connsiteX372" fmla="*/ 5790 w 10022"/>
              <a:gd name="connsiteY372" fmla="*/ 8294 h 10078"/>
              <a:gd name="connsiteX373" fmla="*/ 5806 w 10022"/>
              <a:gd name="connsiteY373" fmla="*/ 8452 h 10078"/>
              <a:gd name="connsiteX374" fmla="*/ 5835 w 10022"/>
              <a:gd name="connsiteY374" fmla="*/ 8373 h 10078"/>
              <a:gd name="connsiteX375" fmla="*/ 5921 w 10022"/>
              <a:gd name="connsiteY375" fmla="*/ 8452 h 10078"/>
              <a:gd name="connsiteX376" fmla="*/ 5933 w 10022"/>
              <a:gd name="connsiteY376" fmla="*/ 8726 h 10078"/>
              <a:gd name="connsiteX377" fmla="*/ 5994 w 10022"/>
              <a:gd name="connsiteY377" fmla="*/ 9001 h 10078"/>
              <a:gd name="connsiteX378" fmla="*/ 6010 w 10022"/>
              <a:gd name="connsiteY378" fmla="*/ 9001 h 10078"/>
              <a:gd name="connsiteX379" fmla="*/ 6047 w 10022"/>
              <a:gd name="connsiteY379" fmla="*/ 9159 h 10078"/>
              <a:gd name="connsiteX380" fmla="*/ 6080 w 10022"/>
              <a:gd name="connsiteY380" fmla="*/ 9159 h 10078"/>
              <a:gd name="connsiteX381" fmla="*/ 6113 w 10022"/>
              <a:gd name="connsiteY381" fmla="*/ 9237 h 10078"/>
              <a:gd name="connsiteX382" fmla="*/ 6133 w 10022"/>
              <a:gd name="connsiteY382" fmla="*/ 9355 h 10078"/>
              <a:gd name="connsiteX383" fmla="*/ 6231 w 10022"/>
              <a:gd name="connsiteY383" fmla="*/ 9081 h 10078"/>
              <a:gd name="connsiteX384" fmla="*/ 6252 w 10022"/>
              <a:gd name="connsiteY384" fmla="*/ 8726 h 10078"/>
              <a:gd name="connsiteX385" fmla="*/ 6284 w 10022"/>
              <a:gd name="connsiteY385" fmla="*/ 8883 h 10078"/>
              <a:gd name="connsiteX386" fmla="*/ 6301 w 10022"/>
              <a:gd name="connsiteY386" fmla="*/ 9001 h 10078"/>
              <a:gd name="connsiteX387" fmla="*/ 6313 w 10022"/>
              <a:gd name="connsiteY387" fmla="*/ 8883 h 10078"/>
              <a:gd name="connsiteX388" fmla="*/ 6346 w 10022"/>
              <a:gd name="connsiteY388" fmla="*/ 9001 h 10078"/>
              <a:gd name="connsiteX389" fmla="*/ 6370 w 10022"/>
              <a:gd name="connsiteY389" fmla="*/ 9159 h 10078"/>
              <a:gd name="connsiteX390" fmla="*/ 6378 w 10022"/>
              <a:gd name="connsiteY390" fmla="*/ 9081 h 10078"/>
              <a:gd name="connsiteX391" fmla="*/ 6407 w 10022"/>
              <a:gd name="connsiteY391" fmla="*/ 9434 h 10078"/>
              <a:gd name="connsiteX392" fmla="*/ 6448 w 10022"/>
              <a:gd name="connsiteY392" fmla="*/ 9237 h 10078"/>
              <a:gd name="connsiteX393" fmla="*/ 6497 w 10022"/>
              <a:gd name="connsiteY393" fmla="*/ 9355 h 10078"/>
              <a:gd name="connsiteX394" fmla="*/ 6583 w 10022"/>
              <a:gd name="connsiteY394" fmla="*/ 8805 h 10078"/>
              <a:gd name="connsiteX395" fmla="*/ 6607 w 10022"/>
              <a:gd name="connsiteY395" fmla="*/ 9001 h 10078"/>
              <a:gd name="connsiteX396" fmla="*/ 6644 w 10022"/>
              <a:gd name="connsiteY396" fmla="*/ 9434 h 10078"/>
              <a:gd name="connsiteX397" fmla="*/ 6677 w 10022"/>
              <a:gd name="connsiteY397" fmla="*/ 9434 h 10078"/>
              <a:gd name="connsiteX398" fmla="*/ 6677 w 10022"/>
              <a:gd name="connsiteY398" fmla="*/ 9355 h 10078"/>
              <a:gd name="connsiteX399" fmla="*/ 6710 w 10022"/>
              <a:gd name="connsiteY399" fmla="*/ 9355 h 10078"/>
              <a:gd name="connsiteX400" fmla="*/ 6722 w 10022"/>
              <a:gd name="connsiteY400" fmla="*/ 9355 h 10078"/>
              <a:gd name="connsiteX401" fmla="*/ 6726 w 10022"/>
              <a:gd name="connsiteY401" fmla="*/ 9237 h 10078"/>
              <a:gd name="connsiteX402" fmla="*/ 6742 w 10022"/>
              <a:gd name="connsiteY402" fmla="*/ 9355 h 10078"/>
              <a:gd name="connsiteX403" fmla="*/ 6767 w 10022"/>
              <a:gd name="connsiteY403" fmla="*/ 9237 h 10078"/>
              <a:gd name="connsiteX404" fmla="*/ 6942 w 10022"/>
              <a:gd name="connsiteY404" fmla="*/ 9237 h 10078"/>
              <a:gd name="connsiteX405" fmla="*/ 6970 w 10022"/>
              <a:gd name="connsiteY405" fmla="*/ 8648 h 10078"/>
              <a:gd name="connsiteX406" fmla="*/ 7015 w 10022"/>
              <a:gd name="connsiteY406" fmla="*/ 8570 h 10078"/>
              <a:gd name="connsiteX407" fmla="*/ 7048 w 10022"/>
              <a:gd name="connsiteY407" fmla="*/ 8373 h 10078"/>
              <a:gd name="connsiteX408" fmla="*/ 7052 w 10022"/>
              <a:gd name="connsiteY408" fmla="*/ 8294 h 10078"/>
              <a:gd name="connsiteX409" fmla="*/ 7134 w 10022"/>
              <a:gd name="connsiteY409" fmla="*/ 8333 h 10078"/>
              <a:gd name="connsiteX410" fmla="*/ 7154 w 10022"/>
              <a:gd name="connsiteY410" fmla="*/ 8373 h 10078"/>
              <a:gd name="connsiteX411" fmla="*/ 7195 w 10022"/>
              <a:gd name="connsiteY411" fmla="*/ 8294 h 10078"/>
              <a:gd name="connsiteX412" fmla="*/ 7199 w 10022"/>
              <a:gd name="connsiteY412" fmla="*/ 8294 h 10078"/>
              <a:gd name="connsiteX413" fmla="*/ 7199 w 10022"/>
              <a:gd name="connsiteY413" fmla="*/ 8215 h 10078"/>
              <a:gd name="connsiteX414" fmla="*/ 7256 w 10022"/>
              <a:gd name="connsiteY414" fmla="*/ 8097 h 10078"/>
              <a:gd name="connsiteX415" fmla="*/ 7293 w 10022"/>
              <a:gd name="connsiteY415" fmla="*/ 8097 h 10078"/>
              <a:gd name="connsiteX416" fmla="*/ 7330 w 10022"/>
              <a:gd name="connsiteY416" fmla="*/ 8176 h 10078"/>
              <a:gd name="connsiteX417" fmla="*/ 7350 w 10022"/>
              <a:gd name="connsiteY417" fmla="*/ 8412 h 10078"/>
              <a:gd name="connsiteX418" fmla="*/ 7383 w 10022"/>
              <a:gd name="connsiteY418" fmla="*/ 8097 h 10078"/>
              <a:gd name="connsiteX419" fmla="*/ 7518 w 10022"/>
              <a:gd name="connsiteY419" fmla="*/ 7666 h 10078"/>
              <a:gd name="connsiteX420" fmla="*/ 7583 w 10022"/>
              <a:gd name="connsiteY420" fmla="*/ 7744 h 10078"/>
              <a:gd name="connsiteX421" fmla="*/ 7633 w 10022"/>
              <a:gd name="connsiteY421" fmla="*/ 7508 h 10078"/>
              <a:gd name="connsiteX422" fmla="*/ 7641 w 10022"/>
              <a:gd name="connsiteY422" fmla="*/ 7469 h 10078"/>
              <a:gd name="connsiteX423" fmla="*/ 7714 w 10022"/>
              <a:gd name="connsiteY423" fmla="*/ 7626 h 10078"/>
              <a:gd name="connsiteX424" fmla="*/ 7755 w 10022"/>
              <a:gd name="connsiteY424" fmla="*/ 7390 h 10078"/>
              <a:gd name="connsiteX425" fmla="*/ 7804 w 10022"/>
              <a:gd name="connsiteY425" fmla="*/ 7626 h 10078"/>
              <a:gd name="connsiteX426" fmla="*/ 7866 w 10022"/>
              <a:gd name="connsiteY426" fmla="*/ 7351 h 10078"/>
              <a:gd name="connsiteX427" fmla="*/ 7906 w 10022"/>
              <a:gd name="connsiteY427" fmla="*/ 6958 h 10078"/>
              <a:gd name="connsiteX428" fmla="*/ 7935 w 10022"/>
              <a:gd name="connsiteY428" fmla="*/ 7075 h 10078"/>
              <a:gd name="connsiteX429" fmla="*/ 7968 w 10022"/>
              <a:gd name="connsiteY429" fmla="*/ 6722 h 10078"/>
              <a:gd name="connsiteX430" fmla="*/ 8021 w 10022"/>
              <a:gd name="connsiteY430" fmla="*/ 6447 h 10078"/>
              <a:gd name="connsiteX431" fmla="*/ 8074 w 10022"/>
              <a:gd name="connsiteY431" fmla="*/ 6447 h 10078"/>
              <a:gd name="connsiteX432" fmla="*/ 8119 w 10022"/>
              <a:gd name="connsiteY432" fmla="*/ 6172 h 10078"/>
              <a:gd name="connsiteX433" fmla="*/ 8204 w 10022"/>
              <a:gd name="connsiteY433" fmla="*/ 5504 h 10078"/>
              <a:gd name="connsiteX434" fmla="*/ 8232 w 10022"/>
              <a:gd name="connsiteY434" fmla="*/ 5661 h 10078"/>
              <a:gd name="connsiteX435" fmla="*/ 8265 w 10022"/>
              <a:gd name="connsiteY435" fmla="*/ 5308 h 10078"/>
              <a:gd name="connsiteX436" fmla="*/ 8306 w 10022"/>
              <a:gd name="connsiteY436" fmla="*/ 5308 h 10078"/>
              <a:gd name="connsiteX437" fmla="*/ 8412 w 10022"/>
              <a:gd name="connsiteY437" fmla="*/ 5032 h 10078"/>
              <a:gd name="connsiteX438" fmla="*/ 8474 w 10022"/>
              <a:gd name="connsiteY438" fmla="*/ 4756 h 10078"/>
              <a:gd name="connsiteX439" fmla="*/ 8490 w 10022"/>
              <a:gd name="connsiteY439" fmla="*/ 4914 h 10078"/>
              <a:gd name="connsiteX440" fmla="*/ 8506 w 10022"/>
              <a:gd name="connsiteY440" fmla="*/ 4874 h 10078"/>
              <a:gd name="connsiteX441" fmla="*/ 8531 w 10022"/>
              <a:gd name="connsiteY441" fmla="*/ 4914 h 10078"/>
              <a:gd name="connsiteX442" fmla="*/ 8555 w 10022"/>
              <a:gd name="connsiteY442" fmla="*/ 4599 h 10078"/>
              <a:gd name="connsiteX443" fmla="*/ 8613 w 10022"/>
              <a:gd name="connsiteY443" fmla="*/ 4599 h 10078"/>
              <a:gd name="connsiteX444" fmla="*/ 8613 w 10022"/>
              <a:gd name="connsiteY444" fmla="*/ 4442 h 10078"/>
              <a:gd name="connsiteX445" fmla="*/ 8662 w 10022"/>
              <a:gd name="connsiteY445" fmla="*/ 4363 h 10078"/>
              <a:gd name="connsiteX446" fmla="*/ 8674 w 10022"/>
              <a:gd name="connsiteY446" fmla="*/ 4285 h 10078"/>
              <a:gd name="connsiteX447" fmla="*/ 8739 w 10022"/>
              <a:gd name="connsiteY447" fmla="*/ 4363 h 10078"/>
              <a:gd name="connsiteX448" fmla="*/ 8752 w 10022"/>
              <a:gd name="connsiteY448" fmla="*/ 4324 h 10078"/>
              <a:gd name="connsiteX449" fmla="*/ 8780 w 10022"/>
              <a:gd name="connsiteY449" fmla="*/ 4363 h 10078"/>
              <a:gd name="connsiteX450" fmla="*/ 8805 w 10022"/>
              <a:gd name="connsiteY450" fmla="*/ 4442 h 10078"/>
              <a:gd name="connsiteX451" fmla="*/ 8821 w 10022"/>
              <a:gd name="connsiteY451" fmla="*/ 4363 h 10078"/>
              <a:gd name="connsiteX452" fmla="*/ 8842 w 10022"/>
              <a:gd name="connsiteY452" fmla="*/ 4442 h 10078"/>
              <a:gd name="connsiteX453" fmla="*/ 8911 w 10022"/>
              <a:gd name="connsiteY453" fmla="*/ 4403 h 10078"/>
              <a:gd name="connsiteX454" fmla="*/ 8907 w 10022"/>
              <a:gd name="connsiteY454" fmla="*/ 4324 h 10078"/>
              <a:gd name="connsiteX455" fmla="*/ 8936 w 10022"/>
              <a:gd name="connsiteY455" fmla="*/ 4167 h 10078"/>
              <a:gd name="connsiteX456" fmla="*/ 8968 w 10022"/>
              <a:gd name="connsiteY456" fmla="*/ 4167 h 10078"/>
              <a:gd name="connsiteX457" fmla="*/ 8972 w 10022"/>
              <a:gd name="connsiteY457" fmla="*/ 4088 h 10078"/>
              <a:gd name="connsiteX458" fmla="*/ 9001 w 10022"/>
              <a:gd name="connsiteY458" fmla="*/ 4010 h 10078"/>
              <a:gd name="connsiteX459" fmla="*/ 9022 w 10022"/>
              <a:gd name="connsiteY459" fmla="*/ 4206 h 10078"/>
              <a:gd name="connsiteX460" fmla="*/ 9046 w 10022"/>
              <a:gd name="connsiteY460" fmla="*/ 4324 h 10078"/>
              <a:gd name="connsiteX461" fmla="*/ 9103 w 10022"/>
              <a:gd name="connsiteY461" fmla="*/ 4285 h 10078"/>
              <a:gd name="connsiteX462" fmla="*/ 9140 w 10022"/>
              <a:gd name="connsiteY462" fmla="*/ 4403 h 10078"/>
              <a:gd name="connsiteX463" fmla="*/ 9152 w 10022"/>
              <a:gd name="connsiteY463" fmla="*/ 4324 h 10078"/>
              <a:gd name="connsiteX464" fmla="*/ 9201 w 10022"/>
              <a:gd name="connsiteY464" fmla="*/ 4599 h 10078"/>
              <a:gd name="connsiteX465" fmla="*/ 9246 w 10022"/>
              <a:gd name="connsiteY465" fmla="*/ 4442 h 10078"/>
              <a:gd name="connsiteX466" fmla="*/ 9250 w 10022"/>
              <a:gd name="connsiteY466" fmla="*/ 4324 h 10078"/>
              <a:gd name="connsiteX467" fmla="*/ 9291 w 10022"/>
              <a:gd name="connsiteY467" fmla="*/ 3970 h 10078"/>
              <a:gd name="connsiteX468" fmla="*/ 9336 w 10022"/>
              <a:gd name="connsiteY468" fmla="*/ 4128 h 10078"/>
              <a:gd name="connsiteX469" fmla="*/ 9369 w 10022"/>
              <a:gd name="connsiteY469" fmla="*/ 4049 h 10078"/>
              <a:gd name="connsiteX470" fmla="*/ 9394 w 10022"/>
              <a:gd name="connsiteY470" fmla="*/ 4167 h 10078"/>
              <a:gd name="connsiteX471" fmla="*/ 9438 w 10022"/>
              <a:gd name="connsiteY471" fmla="*/ 4245 h 10078"/>
              <a:gd name="connsiteX472" fmla="*/ 9515 w 10022"/>
              <a:gd name="connsiteY472" fmla="*/ 4245 h 10078"/>
              <a:gd name="connsiteX473" fmla="*/ 9523 w 10022"/>
              <a:gd name="connsiteY473" fmla="*/ 4049 h 10078"/>
              <a:gd name="connsiteX474" fmla="*/ 9671 w 10022"/>
              <a:gd name="connsiteY474" fmla="*/ 4363 h 10078"/>
              <a:gd name="connsiteX475" fmla="*/ 9740 w 10022"/>
              <a:gd name="connsiteY475" fmla="*/ 4521 h 10078"/>
              <a:gd name="connsiteX476" fmla="*/ 9752 w 10022"/>
              <a:gd name="connsiteY476" fmla="*/ 4599 h 10078"/>
              <a:gd name="connsiteX477" fmla="*/ 9769 w 10022"/>
              <a:gd name="connsiteY477" fmla="*/ 4796 h 10078"/>
              <a:gd name="connsiteX478" fmla="*/ 9826 w 10022"/>
              <a:gd name="connsiteY478" fmla="*/ 5189 h 10078"/>
              <a:gd name="connsiteX479" fmla="*/ 9863 w 10022"/>
              <a:gd name="connsiteY479" fmla="*/ 5189 h 10078"/>
              <a:gd name="connsiteX480" fmla="*/ 9887 w 10022"/>
              <a:gd name="connsiteY480" fmla="*/ 5308 h 10078"/>
              <a:gd name="connsiteX481" fmla="*/ 9924 w 10022"/>
              <a:gd name="connsiteY481" fmla="*/ 5582 h 10078"/>
              <a:gd name="connsiteX482" fmla="*/ 9961 w 10022"/>
              <a:gd name="connsiteY482" fmla="*/ 5779 h 10078"/>
              <a:gd name="connsiteX483" fmla="*/ 9965 w 10022"/>
              <a:gd name="connsiteY483" fmla="*/ 5818 h 10078"/>
              <a:gd name="connsiteX484" fmla="*/ 10020 w 10022"/>
              <a:gd name="connsiteY484" fmla="*/ 5975 h 10078"/>
              <a:gd name="connsiteX485" fmla="*/ 10016 w 10022"/>
              <a:gd name="connsiteY485" fmla="*/ 2381 h 10078"/>
              <a:gd name="connsiteX486" fmla="*/ 9985 w 10022"/>
              <a:gd name="connsiteY486" fmla="*/ 1809 h 10078"/>
              <a:gd name="connsiteX0" fmla="*/ 9980 w 10017"/>
              <a:gd name="connsiteY0" fmla="*/ 1809 h 10078"/>
              <a:gd name="connsiteX1" fmla="*/ 9944 w 10017"/>
              <a:gd name="connsiteY1" fmla="*/ 1613 h 10078"/>
              <a:gd name="connsiteX2" fmla="*/ 9915 w 10017"/>
              <a:gd name="connsiteY2" fmla="*/ 1613 h 10078"/>
              <a:gd name="connsiteX3" fmla="*/ 9895 w 10017"/>
              <a:gd name="connsiteY3" fmla="*/ 1455 h 10078"/>
              <a:gd name="connsiteX4" fmla="*/ 9870 w 10017"/>
              <a:gd name="connsiteY4" fmla="*/ 1377 h 10078"/>
              <a:gd name="connsiteX5" fmla="*/ 9862 w 10017"/>
              <a:gd name="connsiteY5" fmla="*/ 1180 h 10078"/>
              <a:gd name="connsiteX6" fmla="*/ 9837 w 10017"/>
              <a:gd name="connsiteY6" fmla="*/ 905 h 10078"/>
              <a:gd name="connsiteX7" fmla="*/ 9825 w 10017"/>
              <a:gd name="connsiteY7" fmla="*/ 1495 h 10078"/>
              <a:gd name="connsiteX8" fmla="*/ 9800 w 10017"/>
              <a:gd name="connsiteY8" fmla="*/ 1455 h 10078"/>
              <a:gd name="connsiteX9" fmla="*/ 9772 w 10017"/>
              <a:gd name="connsiteY9" fmla="*/ 1337 h 10078"/>
              <a:gd name="connsiteX10" fmla="*/ 9751 w 10017"/>
              <a:gd name="connsiteY10" fmla="*/ 1337 h 10078"/>
              <a:gd name="connsiteX11" fmla="*/ 9690 w 10017"/>
              <a:gd name="connsiteY11" fmla="*/ 1298 h 10078"/>
              <a:gd name="connsiteX12" fmla="*/ 9674 w 10017"/>
              <a:gd name="connsiteY12" fmla="*/ 1337 h 10078"/>
              <a:gd name="connsiteX13" fmla="*/ 9657 w 10017"/>
              <a:gd name="connsiteY13" fmla="*/ 1416 h 10078"/>
              <a:gd name="connsiteX14" fmla="*/ 9645 w 10017"/>
              <a:gd name="connsiteY14" fmla="*/ 1416 h 10078"/>
              <a:gd name="connsiteX15" fmla="*/ 9625 w 10017"/>
              <a:gd name="connsiteY15" fmla="*/ 1495 h 10078"/>
              <a:gd name="connsiteX16" fmla="*/ 9608 w 10017"/>
              <a:gd name="connsiteY16" fmla="*/ 1455 h 10078"/>
              <a:gd name="connsiteX17" fmla="*/ 9567 w 10017"/>
              <a:gd name="connsiteY17" fmla="*/ 1613 h 10078"/>
              <a:gd name="connsiteX18" fmla="*/ 9494 w 10017"/>
              <a:gd name="connsiteY18" fmla="*/ 1613 h 10078"/>
              <a:gd name="connsiteX19" fmla="*/ 9457 w 10017"/>
              <a:gd name="connsiteY19" fmla="*/ 1770 h 10078"/>
              <a:gd name="connsiteX20" fmla="*/ 9457 w 10017"/>
              <a:gd name="connsiteY20" fmla="*/ 1888 h 10078"/>
              <a:gd name="connsiteX21" fmla="*/ 9445 w 10017"/>
              <a:gd name="connsiteY21" fmla="*/ 1966 h 10078"/>
              <a:gd name="connsiteX22" fmla="*/ 9396 w 10017"/>
              <a:gd name="connsiteY22" fmla="*/ 1180 h 10078"/>
              <a:gd name="connsiteX23" fmla="*/ 9389 w 10017"/>
              <a:gd name="connsiteY23" fmla="*/ 1220 h 10078"/>
              <a:gd name="connsiteX24" fmla="*/ 9376 w 10017"/>
              <a:gd name="connsiteY24" fmla="*/ 1102 h 10078"/>
              <a:gd name="connsiteX25" fmla="*/ 9356 w 10017"/>
              <a:gd name="connsiteY25" fmla="*/ 1180 h 10078"/>
              <a:gd name="connsiteX26" fmla="*/ 9311 w 10017"/>
              <a:gd name="connsiteY26" fmla="*/ 1337 h 10078"/>
              <a:gd name="connsiteX27" fmla="*/ 9307 w 10017"/>
              <a:gd name="connsiteY27" fmla="*/ 1455 h 10078"/>
              <a:gd name="connsiteX28" fmla="*/ 9290 w 10017"/>
              <a:gd name="connsiteY28" fmla="*/ 1416 h 10078"/>
              <a:gd name="connsiteX29" fmla="*/ 9254 w 10017"/>
              <a:gd name="connsiteY29" fmla="*/ 1337 h 10078"/>
              <a:gd name="connsiteX30" fmla="*/ 9221 w 10017"/>
              <a:gd name="connsiteY30" fmla="*/ 1102 h 10078"/>
              <a:gd name="connsiteX31" fmla="*/ 9156 w 10017"/>
              <a:gd name="connsiteY31" fmla="*/ 1180 h 10078"/>
              <a:gd name="connsiteX32" fmla="*/ 9143 w 10017"/>
              <a:gd name="connsiteY32" fmla="*/ 1416 h 10078"/>
              <a:gd name="connsiteX33" fmla="*/ 9131 w 10017"/>
              <a:gd name="connsiteY33" fmla="*/ 1533 h 10078"/>
              <a:gd name="connsiteX34" fmla="*/ 9070 w 10017"/>
              <a:gd name="connsiteY34" fmla="*/ 1613 h 10078"/>
              <a:gd name="connsiteX35" fmla="*/ 9066 w 10017"/>
              <a:gd name="connsiteY35" fmla="*/ 1495 h 10078"/>
              <a:gd name="connsiteX36" fmla="*/ 9037 w 10017"/>
              <a:gd name="connsiteY36" fmla="*/ 1613 h 10078"/>
              <a:gd name="connsiteX37" fmla="*/ 9033 w 10017"/>
              <a:gd name="connsiteY37" fmla="*/ 1730 h 10078"/>
              <a:gd name="connsiteX38" fmla="*/ 9008 w 10017"/>
              <a:gd name="connsiteY38" fmla="*/ 1888 h 10078"/>
              <a:gd name="connsiteX39" fmla="*/ 9000 w 10017"/>
              <a:gd name="connsiteY39" fmla="*/ 2084 h 10078"/>
              <a:gd name="connsiteX40" fmla="*/ 8980 w 10017"/>
              <a:gd name="connsiteY40" fmla="*/ 2162 h 10078"/>
              <a:gd name="connsiteX41" fmla="*/ 8980 w 10017"/>
              <a:gd name="connsiteY41" fmla="*/ 2241 h 10078"/>
              <a:gd name="connsiteX42" fmla="*/ 8967 w 10017"/>
              <a:gd name="connsiteY42" fmla="*/ 2281 h 10078"/>
              <a:gd name="connsiteX43" fmla="*/ 8947 w 10017"/>
              <a:gd name="connsiteY43" fmla="*/ 2517 h 10078"/>
              <a:gd name="connsiteX44" fmla="*/ 8947 w 10017"/>
              <a:gd name="connsiteY44" fmla="*/ 2359 h 10078"/>
              <a:gd name="connsiteX45" fmla="*/ 8931 w 10017"/>
              <a:gd name="connsiteY45" fmla="*/ 2320 h 10078"/>
              <a:gd name="connsiteX46" fmla="*/ 8914 w 10017"/>
              <a:gd name="connsiteY46" fmla="*/ 2399 h 10078"/>
              <a:gd name="connsiteX47" fmla="*/ 8890 w 10017"/>
              <a:gd name="connsiteY47" fmla="*/ 2477 h 10078"/>
              <a:gd name="connsiteX48" fmla="*/ 8865 w 10017"/>
              <a:gd name="connsiteY48" fmla="*/ 2517 h 10078"/>
              <a:gd name="connsiteX49" fmla="*/ 8804 w 10017"/>
              <a:gd name="connsiteY49" fmla="*/ 2359 h 10078"/>
              <a:gd name="connsiteX50" fmla="*/ 8788 w 10017"/>
              <a:gd name="connsiteY50" fmla="*/ 2555 h 10078"/>
              <a:gd name="connsiteX51" fmla="*/ 8734 w 10017"/>
              <a:gd name="connsiteY51" fmla="*/ 2437 h 10078"/>
              <a:gd name="connsiteX52" fmla="*/ 8714 w 10017"/>
              <a:gd name="connsiteY52" fmla="*/ 2320 h 10078"/>
              <a:gd name="connsiteX53" fmla="*/ 8706 w 10017"/>
              <a:gd name="connsiteY53" fmla="*/ 2555 h 10078"/>
              <a:gd name="connsiteX54" fmla="*/ 8698 w 10017"/>
              <a:gd name="connsiteY54" fmla="*/ 2673 h 10078"/>
              <a:gd name="connsiteX55" fmla="*/ 8665 w 10017"/>
              <a:gd name="connsiteY55" fmla="*/ 2595 h 10078"/>
              <a:gd name="connsiteX56" fmla="*/ 8604 w 10017"/>
              <a:gd name="connsiteY56" fmla="*/ 2673 h 10078"/>
              <a:gd name="connsiteX57" fmla="*/ 8604 w 10017"/>
              <a:gd name="connsiteY57" fmla="*/ 2517 h 10078"/>
              <a:gd name="connsiteX58" fmla="*/ 8591 w 10017"/>
              <a:gd name="connsiteY58" fmla="*/ 2673 h 10078"/>
              <a:gd name="connsiteX59" fmla="*/ 8575 w 10017"/>
              <a:gd name="connsiteY59" fmla="*/ 2713 h 10078"/>
              <a:gd name="connsiteX60" fmla="*/ 8567 w 10017"/>
              <a:gd name="connsiteY60" fmla="*/ 3066 h 10078"/>
              <a:gd name="connsiteX61" fmla="*/ 8493 w 10017"/>
              <a:gd name="connsiteY61" fmla="*/ 2595 h 10078"/>
              <a:gd name="connsiteX62" fmla="*/ 8485 w 10017"/>
              <a:gd name="connsiteY62" fmla="*/ 2792 h 10078"/>
              <a:gd name="connsiteX63" fmla="*/ 8395 w 10017"/>
              <a:gd name="connsiteY63" fmla="*/ 2792 h 10078"/>
              <a:gd name="connsiteX64" fmla="*/ 8244 w 10017"/>
              <a:gd name="connsiteY64" fmla="*/ 3263 h 10078"/>
              <a:gd name="connsiteX65" fmla="*/ 8174 w 10017"/>
              <a:gd name="connsiteY65" fmla="*/ 3028 h 10078"/>
              <a:gd name="connsiteX66" fmla="*/ 8089 w 10017"/>
              <a:gd name="connsiteY66" fmla="*/ 3656 h 10078"/>
              <a:gd name="connsiteX67" fmla="*/ 7963 w 10017"/>
              <a:gd name="connsiteY67" fmla="*/ 4324 h 10078"/>
              <a:gd name="connsiteX68" fmla="*/ 7873 w 10017"/>
              <a:gd name="connsiteY68" fmla="*/ 4167 h 10078"/>
              <a:gd name="connsiteX69" fmla="*/ 7738 w 10017"/>
              <a:gd name="connsiteY69" fmla="*/ 4952 h 10078"/>
              <a:gd name="connsiteX70" fmla="*/ 7697 w 10017"/>
              <a:gd name="connsiteY70" fmla="*/ 4559 h 10078"/>
              <a:gd name="connsiteX71" fmla="*/ 7587 w 10017"/>
              <a:gd name="connsiteY71" fmla="*/ 5032 h 10078"/>
              <a:gd name="connsiteX72" fmla="*/ 7517 w 10017"/>
              <a:gd name="connsiteY72" fmla="*/ 4639 h 10078"/>
              <a:gd name="connsiteX73" fmla="*/ 7501 w 10017"/>
              <a:gd name="connsiteY73" fmla="*/ 5151 h 10078"/>
              <a:gd name="connsiteX74" fmla="*/ 7435 w 10017"/>
              <a:gd name="connsiteY74" fmla="*/ 5151 h 10078"/>
              <a:gd name="connsiteX75" fmla="*/ 7390 w 10017"/>
              <a:gd name="connsiteY75" fmla="*/ 5464 h 10078"/>
              <a:gd name="connsiteX76" fmla="*/ 7341 w 10017"/>
              <a:gd name="connsiteY76" fmla="*/ 5386 h 10078"/>
              <a:gd name="connsiteX77" fmla="*/ 7272 w 10017"/>
              <a:gd name="connsiteY77" fmla="*/ 5544 h 10078"/>
              <a:gd name="connsiteX78" fmla="*/ 7247 w 10017"/>
              <a:gd name="connsiteY78" fmla="*/ 5386 h 10078"/>
              <a:gd name="connsiteX79" fmla="*/ 7198 w 10017"/>
              <a:gd name="connsiteY79" fmla="*/ 5386 h 10078"/>
              <a:gd name="connsiteX80" fmla="*/ 7104 w 10017"/>
              <a:gd name="connsiteY80" fmla="*/ 5464 h 10078"/>
              <a:gd name="connsiteX81" fmla="*/ 7055 w 10017"/>
              <a:gd name="connsiteY81" fmla="*/ 6093 h 10078"/>
              <a:gd name="connsiteX82" fmla="*/ 7010 w 10017"/>
              <a:gd name="connsiteY82" fmla="*/ 5937 h 10078"/>
              <a:gd name="connsiteX83" fmla="*/ 6920 w 10017"/>
              <a:gd name="connsiteY83" fmla="*/ 5937 h 10078"/>
              <a:gd name="connsiteX84" fmla="*/ 6876 w 10017"/>
              <a:gd name="connsiteY84" fmla="*/ 5544 h 10078"/>
              <a:gd name="connsiteX85" fmla="*/ 6835 w 10017"/>
              <a:gd name="connsiteY85" fmla="*/ 6093 h 10078"/>
              <a:gd name="connsiteX86" fmla="*/ 6770 w 10017"/>
              <a:gd name="connsiteY86" fmla="*/ 5779 h 10078"/>
              <a:gd name="connsiteX87" fmla="*/ 6770 w 10017"/>
              <a:gd name="connsiteY87" fmla="*/ 5544 h 10078"/>
              <a:gd name="connsiteX88" fmla="*/ 6676 w 10017"/>
              <a:gd name="connsiteY88" fmla="*/ 5700 h 10078"/>
              <a:gd name="connsiteX89" fmla="*/ 6516 w 10017"/>
              <a:gd name="connsiteY89" fmla="*/ 6015 h 10078"/>
              <a:gd name="connsiteX90" fmla="*/ 6480 w 10017"/>
              <a:gd name="connsiteY90" fmla="*/ 6447 h 10078"/>
              <a:gd name="connsiteX91" fmla="*/ 6373 w 10017"/>
              <a:gd name="connsiteY91" fmla="*/ 6093 h 10078"/>
              <a:gd name="connsiteX92" fmla="*/ 6361 w 10017"/>
              <a:gd name="connsiteY92" fmla="*/ 6447 h 10078"/>
              <a:gd name="connsiteX93" fmla="*/ 6226 w 10017"/>
              <a:gd name="connsiteY93" fmla="*/ 6526 h 10078"/>
              <a:gd name="connsiteX94" fmla="*/ 6153 w 10017"/>
              <a:gd name="connsiteY94" fmla="*/ 6997 h 10078"/>
              <a:gd name="connsiteX95" fmla="*/ 6091 w 10017"/>
              <a:gd name="connsiteY95" fmla="*/ 6683 h 10078"/>
              <a:gd name="connsiteX96" fmla="*/ 6059 w 10017"/>
              <a:gd name="connsiteY96" fmla="*/ 6997 h 10078"/>
              <a:gd name="connsiteX97" fmla="*/ 6059 w 10017"/>
              <a:gd name="connsiteY97" fmla="*/ 6997 h 10078"/>
              <a:gd name="connsiteX98" fmla="*/ 6022 w 10017"/>
              <a:gd name="connsiteY98" fmla="*/ 6997 h 10078"/>
              <a:gd name="connsiteX99" fmla="*/ 6001 w 10017"/>
              <a:gd name="connsiteY99" fmla="*/ 6879 h 10078"/>
              <a:gd name="connsiteX100" fmla="*/ 5981 w 10017"/>
              <a:gd name="connsiteY100" fmla="*/ 7233 h 10078"/>
              <a:gd name="connsiteX101" fmla="*/ 5969 w 10017"/>
              <a:gd name="connsiteY101" fmla="*/ 7351 h 10078"/>
              <a:gd name="connsiteX102" fmla="*/ 5944 w 10017"/>
              <a:gd name="connsiteY102" fmla="*/ 7351 h 10078"/>
              <a:gd name="connsiteX103" fmla="*/ 5944 w 10017"/>
              <a:gd name="connsiteY103" fmla="*/ 7430 h 10078"/>
              <a:gd name="connsiteX104" fmla="*/ 5916 w 10017"/>
              <a:gd name="connsiteY104" fmla="*/ 7233 h 10078"/>
              <a:gd name="connsiteX105" fmla="*/ 5866 w 10017"/>
              <a:gd name="connsiteY105" fmla="*/ 7351 h 10078"/>
              <a:gd name="connsiteX106" fmla="*/ 5834 w 10017"/>
              <a:gd name="connsiteY106" fmla="*/ 7233 h 10078"/>
              <a:gd name="connsiteX107" fmla="*/ 5793 w 10017"/>
              <a:gd name="connsiteY107" fmla="*/ 7155 h 10078"/>
              <a:gd name="connsiteX108" fmla="*/ 5732 w 10017"/>
              <a:gd name="connsiteY108" fmla="*/ 7233 h 10078"/>
              <a:gd name="connsiteX109" fmla="*/ 5699 w 10017"/>
              <a:gd name="connsiteY109" fmla="*/ 7155 h 10078"/>
              <a:gd name="connsiteX110" fmla="*/ 5666 w 10017"/>
              <a:gd name="connsiteY110" fmla="*/ 7155 h 10078"/>
              <a:gd name="connsiteX111" fmla="*/ 5639 w 10017"/>
              <a:gd name="connsiteY111" fmla="*/ 7075 h 10078"/>
              <a:gd name="connsiteX112" fmla="*/ 5634 w 10017"/>
              <a:gd name="connsiteY112" fmla="*/ 7075 h 10078"/>
              <a:gd name="connsiteX113" fmla="*/ 5577 w 10017"/>
              <a:gd name="connsiteY113" fmla="*/ 7155 h 10078"/>
              <a:gd name="connsiteX114" fmla="*/ 5544 w 10017"/>
              <a:gd name="connsiteY114" fmla="*/ 7194 h 10078"/>
              <a:gd name="connsiteX115" fmla="*/ 5524 w 10017"/>
              <a:gd name="connsiteY115" fmla="*/ 7233 h 10078"/>
              <a:gd name="connsiteX116" fmla="*/ 5479 w 10017"/>
              <a:gd name="connsiteY116" fmla="*/ 7469 h 10078"/>
              <a:gd name="connsiteX117" fmla="*/ 5446 w 10017"/>
              <a:gd name="connsiteY117" fmla="*/ 6172 h 10078"/>
              <a:gd name="connsiteX118" fmla="*/ 5405 w 10017"/>
              <a:gd name="connsiteY118" fmla="*/ 6840 h 10078"/>
              <a:gd name="connsiteX119" fmla="*/ 5389 w 10017"/>
              <a:gd name="connsiteY119" fmla="*/ 7351 h 10078"/>
              <a:gd name="connsiteX120" fmla="*/ 5356 w 10017"/>
              <a:gd name="connsiteY120" fmla="*/ 7508 h 10078"/>
              <a:gd name="connsiteX121" fmla="*/ 5348 w 10017"/>
              <a:gd name="connsiteY121" fmla="*/ 7586 h 10078"/>
              <a:gd name="connsiteX122" fmla="*/ 5344 w 10017"/>
              <a:gd name="connsiteY122" fmla="*/ 7194 h 10078"/>
              <a:gd name="connsiteX123" fmla="*/ 5099 w 10017"/>
              <a:gd name="connsiteY123" fmla="*/ 7469 h 10078"/>
              <a:gd name="connsiteX124" fmla="*/ 5050 w 10017"/>
              <a:gd name="connsiteY124" fmla="*/ 6565 h 10078"/>
              <a:gd name="connsiteX125" fmla="*/ 4763 w 10017"/>
              <a:gd name="connsiteY125" fmla="*/ 6762 h 10078"/>
              <a:gd name="connsiteX126" fmla="*/ 4644 w 10017"/>
              <a:gd name="connsiteY126" fmla="*/ 5740 h 10078"/>
              <a:gd name="connsiteX127" fmla="*/ 4542 w 10017"/>
              <a:gd name="connsiteY127" fmla="*/ 5937 h 10078"/>
              <a:gd name="connsiteX128" fmla="*/ 4403 w 10017"/>
              <a:gd name="connsiteY128" fmla="*/ 5229 h 10078"/>
              <a:gd name="connsiteX129" fmla="*/ 4371 w 10017"/>
              <a:gd name="connsiteY129" fmla="*/ 5661 h 10078"/>
              <a:gd name="connsiteX130" fmla="*/ 4277 w 10017"/>
              <a:gd name="connsiteY130" fmla="*/ 5464 h 10078"/>
              <a:gd name="connsiteX131" fmla="*/ 4212 w 10017"/>
              <a:gd name="connsiteY131" fmla="*/ 5740 h 10078"/>
              <a:gd name="connsiteX132" fmla="*/ 4032 w 10017"/>
              <a:gd name="connsiteY132" fmla="*/ 5661 h 10078"/>
              <a:gd name="connsiteX133" fmla="*/ 3917 w 10017"/>
              <a:gd name="connsiteY133" fmla="*/ 5740 h 10078"/>
              <a:gd name="connsiteX134" fmla="*/ 3909 w 10017"/>
              <a:gd name="connsiteY134" fmla="*/ 5622 h 10078"/>
              <a:gd name="connsiteX135" fmla="*/ 3852 w 10017"/>
              <a:gd name="connsiteY135" fmla="*/ 5779 h 10078"/>
              <a:gd name="connsiteX136" fmla="*/ 3725 w 10017"/>
              <a:gd name="connsiteY136" fmla="*/ 5229 h 10078"/>
              <a:gd name="connsiteX137" fmla="*/ 3598 w 10017"/>
              <a:gd name="connsiteY137" fmla="*/ 5661 h 10078"/>
              <a:gd name="connsiteX138" fmla="*/ 3431 w 10017"/>
              <a:gd name="connsiteY138" fmla="*/ 5661 h 10078"/>
              <a:gd name="connsiteX139" fmla="*/ 3230 w 10017"/>
              <a:gd name="connsiteY139" fmla="*/ 5661 h 10078"/>
              <a:gd name="connsiteX140" fmla="*/ 3125 w 10017"/>
              <a:gd name="connsiteY140" fmla="*/ 5740 h 10078"/>
              <a:gd name="connsiteX141" fmla="*/ 3019 w 10017"/>
              <a:gd name="connsiteY141" fmla="*/ 5937 h 10078"/>
              <a:gd name="connsiteX142" fmla="*/ 2851 w 10017"/>
              <a:gd name="connsiteY142" fmla="*/ 5661 h 10078"/>
              <a:gd name="connsiteX143" fmla="*/ 2692 w 10017"/>
              <a:gd name="connsiteY143" fmla="*/ 5032 h 10078"/>
              <a:gd name="connsiteX144" fmla="*/ 2659 w 10017"/>
              <a:gd name="connsiteY144" fmla="*/ 5464 h 10078"/>
              <a:gd name="connsiteX145" fmla="*/ 2467 w 10017"/>
              <a:gd name="connsiteY145" fmla="*/ 5229 h 10078"/>
              <a:gd name="connsiteX146" fmla="*/ 2438 w 10017"/>
              <a:gd name="connsiteY146" fmla="*/ 5151 h 10078"/>
              <a:gd name="connsiteX147" fmla="*/ 2369 w 10017"/>
              <a:gd name="connsiteY147" fmla="*/ 4678 h 10078"/>
              <a:gd name="connsiteX148" fmla="*/ 2312 w 10017"/>
              <a:gd name="connsiteY148" fmla="*/ 5464 h 10078"/>
              <a:gd name="connsiteX149" fmla="*/ 2205 w 10017"/>
              <a:gd name="connsiteY149" fmla="*/ 5347 h 10078"/>
              <a:gd name="connsiteX150" fmla="*/ 2079 w 10017"/>
              <a:gd name="connsiteY150" fmla="*/ 4717 h 10078"/>
              <a:gd name="connsiteX151" fmla="*/ 2034 w 10017"/>
              <a:gd name="connsiteY151" fmla="*/ 5268 h 10078"/>
              <a:gd name="connsiteX152" fmla="*/ 1976 w 10017"/>
              <a:gd name="connsiteY152" fmla="*/ 5347 h 10078"/>
              <a:gd name="connsiteX153" fmla="*/ 1985 w 10017"/>
              <a:gd name="connsiteY153" fmla="*/ 5582 h 10078"/>
              <a:gd name="connsiteX154" fmla="*/ 1952 w 10017"/>
              <a:gd name="connsiteY154" fmla="*/ 5582 h 10078"/>
              <a:gd name="connsiteX155" fmla="*/ 1952 w 10017"/>
              <a:gd name="connsiteY155" fmla="*/ 5504 h 10078"/>
              <a:gd name="connsiteX156" fmla="*/ 1907 w 10017"/>
              <a:gd name="connsiteY156" fmla="*/ 4796 h 10078"/>
              <a:gd name="connsiteX157" fmla="*/ 1887 w 10017"/>
              <a:gd name="connsiteY157" fmla="*/ 6055 h 10078"/>
              <a:gd name="connsiteX158" fmla="*/ 1883 w 10017"/>
              <a:gd name="connsiteY158" fmla="*/ 5937 h 10078"/>
              <a:gd name="connsiteX159" fmla="*/ 1871 w 10017"/>
              <a:gd name="connsiteY159" fmla="*/ 5937 h 10078"/>
              <a:gd name="connsiteX160" fmla="*/ 1867 w 10017"/>
              <a:gd name="connsiteY160" fmla="*/ 6055 h 10078"/>
              <a:gd name="connsiteX161" fmla="*/ 1855 w 10017"/>
              <a:gd name="connsiteY161" fmla="*/ 5937 h 10078"/>
              <a:gd name="connsiteX162" fmla="*/ 1822 w 10017"/>
              <a:gd name="connsiteY162" fmla="*/ 6055 h 10078"/>
              <a:gd name="connsiteX163" fmla="*/ 1785 w 10017"/>
              <a:gd name="connsiteY163" fmla="*/ 5582 h 10078"/>
              <a:gd name="connsiteX164" fmla="*/ 1740 w 10017"/>
              <a:gd name="connsiteY164" fmla="*/ 5779 h 10078"/>
              <a:gd name="connsiteX165" fmla="*/ 1728 w 10017"/>
              <a:gd name="connsiteY165" fmla="*/ 5700 h 10078"/>
              <a:gd name="connsiteX166" fmla="*/ 1695 w 10017"/>
              <a:gd name="connsiteY166" fmla="*/ 5504 h 10078"/>
              <a:gd name="connsiteX167" fmla="*/ 1671 w 10017"/>
              <a:gd name="connsiteY167" fmla="*/ 5582 h 10078"/>
              <a:gd name="connsiteX168" fmla="*/ 1663 w 10017"/>
              <a:gd name="connsiteY168" fmla="*/ 5504 h 10078"/>
              <a:gd name="connsiteX169" fmla="*/ 1654 w 10017"/>
              <a:gd name="connsiteY169" fmla="*/ 5426 h 10078"/>
              <a:gd name="connsiteX170" fmla="*/ 1618 w 10017"/>
              <a:gd name="connsiteY170" fmla="*/ 5426 h 10078"/>
              <a:gd name="connsiteX171" fmla="*/ 1577 w 10017"/>
              <a:gd name="connsiteY171" fmla="*/ 5268 h 10078"/>
              <a:gd name="connsiteX172" fmla="*/ 1573 w 10017"/>
              <a:gd name="connsiteY172" fmla="*/ 5151 h 10078"/>
              <a:gd name="connsiteX173" fmla="*/ 1564 w 10017"/>
              <a:gd name="connsiteY173" fmla="*/ 5151 h 10078"/>
              <a:gd name="connsiteX174" fmla="*/ 1511 w 10017"/>
              <a:gd name="connsiteY174" fmla="*/ 4796 h 10078"/>
              <a:gd name="connsiteX175" fmla="*/ 1483 w 10017"/>
              <a:gd name="connsiteY175" fmla="*/ 4639 h 10078"/>
              <a:gd name="connsiteX176" fmla="*/ 1466 w 10017"/>
              <a:gd name="connsiteY176" fmla="*/ 4285 h 10078"/>
              <a:gd name="connsiteX177" fmla="*/ 1442 w 10017"/>
              <a:gd name="connsiteY177" fmla="*/ 4363 h 10078"/>
              <a:gd name="connsiteX178" fmla="*/ 1425 w 10017"/>
              <a:gd name="connsiteY178" fmla="*/ 4481 h 10078"/>
              <a:gd name="connsiteX179" fmla="*/ 1389 w 10017"/>
              <a:gd name="connsiteY179" fmla="*/ 4481 h 10078"/>
              <a:gd name="connsiteX180" fmla="*/ 1360 w 10017"/>
              <a:gd name="connsiteY180" fmla="*/ 4559 h 10078"/>
              <a:gd name="connsiteX181" fmla="*/ 1360 w 10017"/>
              <a:gd name="connsiteY181" fmla="*/ 4599 h 10078"/>
              <a:gd name="connsiteX182" fmla="*/ 1348 w 10017"/>
              <a:gd name="connsiteY182" fmla="*/ 4559 h 10078"/>
              <a:gd name="connsiteX183" fmla="*/ 1336 w 10017"/>
              <a:gd name="connsiteY183" fmla="*/ 4206 h 10078"/>
              <a:gd name="connsiteX184" fmla="*/ 1331 w 10017"/>
              <a:gd name="connsiteY184" fmla="*/ 4206 h 10078"/>
              <a:gd name="connsiteX185" fmla="*/ 1291 w 10017"/>
              <a:gd name="connsiteY185" fmla="*/ 3774 h 10078"/>
              <a:gd name="connsiteX186" fmla="*/ 1282 w 10017"/>
              <a:gd name="connsiteY186" fmla="*/ 3774 h 10078"/>
              <a:gd name="connsiteX187" fmla="*/ 1274 w 10017"/>
              <a:gd name="connsiteY187" fmla="*/ 3577 h 10078"/>
              <a:gd name="connsiteX188" fmla="*/ 1274 w 10017"/>
              <a:gd name="connsiteY188" fmla="*/ 3421 h 10078"/>
              <a:gd name="connsiteX189" fmla="*/ 1258 w 10017"/>
              <a:gd name="connsiteY189" fmla="*/ 3263 h 10078"/>
              <a:gd name="connsiteX190" fmla="*/ 1254 w 10017"/>
              <a:gd name="connsiteY190" fmla="*/ 3066 h 10078"/>
              <a:gd name="connsiteX191" fmla="*/ 1241 w 10017"/>
              <a:gd name="connsiteY191" fmla="*/ 2910 h 10078"/>
              <a:gd name="connsiteX192" fmla="*/ 1229 w 10017"/>
              <a:gd name="connsiteY192" fmla="*/ 2792 h 10078"/>
              <a:gd name="connsiteX193" fmla="*/ 1176 w 10017"/>
              <a:gd name="connsiteY193" fmla="*/ 3066 h 10078"/>
              <a:gd name="connsiteX194" fmla="*/ 1107 w 10017"/>
              <a:gd name="connsiteY194" fmla="*/ 3145 h 10078"/>
              <a:gd name="connsiteX195" fmla="*/ 1098 w 10017"/>
              <a:gd name="connsiteY195" fmla="*/ 3066 h 10078"/>
              <a:gd name="connsiteX196" fmla="*/ 1062 w 10017"/>
              <a:gd name="connsiteY196" fmla="*/ 2988 h 10078"/>
              <a:gd name="connsiteX197" fmla="*/ 1058 w 10017"/>
              <a:gd name="connsiteY197" fmla="*/ 2910 h 10078"/>
              <a:gd name="connsiteX198" fmla="*/ 1045 w 10017"/>
              <a:gd name="connsiteY198" fmla="*/ 2910 h 10078"/>
              <a:gd name="connsiteX199" fmla="*/ 1045 w 10017"/>
              <a:gd name="connsiteY199" fmla="*/ 2792 h 10078"/>
              <a:gd name="connsiteX200" fmla="*/ 1041 w 10017"/>
              <a:gd name="connsiteY200" fmla="*/ 2792 h 10078"/>
              <a:gd name="connsiteX201" fmla="*/ 1041 w 10017"/>
              <a:gd name="connsiteY201" fmla="*/ 2713 h 10078"/>
              <a:gd name="connsiteX202" fmla="*/ 1029 w 10017"/>
              <a:gd name="connsiteY202" fmla="*/ 2713 h 10078"/>
              <a:gd name="connsiteX203" fmla="*/ 1029 w 10017"/>
              <a:gd name="connsiteY203" fmla="*/ 2634 h 10078"/>
              <a:gd name="connsiteX204" fmla="*/ 1025 w 10017"/>
              <a:gd name="connsiteY204" fmla="*/ 2634 h 10078"/>
              <a:gd name="connsiteX205" fmla="*/ 1025 w 10017"/>
              <a:gd name="connsiteY205" fmla="*/ 2555 h 10078"/>
              <a:gd name="connsiteX206" fmla="*/ 1013 w 10017"/>
              <a:gd name="connsiteY206" fmla="*/ 2555 h 10078"/>
              <a:gd name="connsiteX207" fmla="*/ 1008 w 10017"/>
              <a:gd name="connsiteY207" fmla="*/ 2477 h 10078"/>
              <a:gd name="connsiteX208" fmla="*/ 984 w 10017"/>
              <a:gd name="connsiteY208" fmla="*/ 2359 h 10078"/>
              <a:gd name="connsiteX209" fmla="*/ 980 w 10017"/>
              <a:gd name="connsiteY209" fmla="*/ 2281 h 10078"/>
              <a:gd name="connsiteX210" fmla="*/ 947 w 10017"/>
              <a:gd name="connsiteY210" fmla="*/ 2006 h 10078"/>
              <a:gd name="connsiteX211" fmla="*/ 923 w 10017"/>
              <a:gd name="connsiteY211" fmla="*/ 1927 h 10078"/>
              <a:gd name="connsiteX212" fmla="*/ 919 w 10017"/>
              <a:gd name="connsiteY212" fmla="*/ 1848 h 10078"/>
              <a:gd name="connsiteX213" fmla="*/ 902 w 10017"/>
              <a:gd name="connsiteY213" fmla="*/ 1770 h 10078"/>
              <a:gd name="connsiteX214" fmla="*/ 890 w 10017"/>
              <a:gd name="connsiteY214" fmla="*/ 1691 h 10078"/>
              <a:gd name="connsiteX215" fmla="*/ 878 w 10017"/>
              <a:gd name="connsiteY215" fmla="*/ 1691 h 10078"/>
              <a:gd name="connsiteX216" fmla="*/ 874 w 10017"/>
              <a:gd name="connsiteY216" fmla="*/ 1573 h 10078"/>
              <a:gd name="connsiteX217" fmla="*/ 824 w 10017"/>
              <a:gd name="connsiteY217" fmla="*/ 1416 h 10078"/>
              <a:gd name="connsiteX218" fmla="*/ 816 w 10017"/>
              <a:gd name="connsiteY218" fmla="*/ 1337 h 10078"/>
              <a:gd name="connsiteX219" fmla="*/ 812 w 10017"/>
              <a:gd name="connsiteY219" fmla="*/ 1337 h 10078"/>
              <a:gd name="connsiteX220" fmla="*/ 792 w 10017"/>
              <a:gd name="connsiteY220" fmla="*/ 1141 h 10078"/>
              <a:gd name="connsiteX221" fmla="*/ 730 w 10017"/>
              <a:gd name="connsiteY221" fmla="*/ 1062 h 10078"/>
              <a:gd name="connsiteX222" fmla="*/ 702 w 10017"/>
              <a:gd name="connsiteY222" fmla="*/ 905 h 10078"/>
              <a:gd name="connsiteX223" fmla="*/ 694 w 10017"/>
              <a:gd name="connsiteY223" fmla="*/ 787 h 10078"/>
              <a:gd name="connsiteX224" fmla="*/ 669 w 10017"/>
              <a:gd name="connsiteY224" fmla="*/ 787 h 10078"/>
              <a:gd name="connsiteX225" fmla="*/ 609 w 10017"/>
              <a:gd name="connsiteY225" fmla="*/ 709 h 10078"/>
              <a:gd name="connsiteX226" fmla="*/ 580 w 10017"/>
              <a:gd name="connsiteY226" fmla="*/ 433 h 10078"/>
              <a:gd name="connsiteX227" fmla="*/ 556 w 10017"/>
              <a:gd name="connsiteY227" fmla="*/ 119 h 10078"/>
              <a:gd name="connsiteX228" fmla="*/ 445 w 10017"/>
              <a:gd name="connsiteY228" fmla="*/ 198 h 10078"/>
              <a:gd name="connsiteX229" fmla="*/ 425 w 10017"/>
              <a:gd name="connsiteY229" fmla="*/ 433 h 10078"/>
              <a:gd name="connsiteX230" fmla="*/ 396 w 10017"/>
              <a:gd name="connsiteY230" fmla="*/ 433 h 10078"/>
              <a:gd name="connsiteX231" fmla="*/ 364 w 10017"/>
              <a:gd name="connsiteY231" fmla="*/ 630 h 10078"/>
              <a:gd name="connsiteX232" fmla="*/ 343 w 10017"/>
              <a:gd name="connsiteY232" fmla="*/ 551 h 10078"/>
              <a:gd name="connsiteX233" fmla="*/ 290 w 10017"/>
              <a:gd name="connsiteY233" fmla="*/ 551 h 10078"/>
              <a:gd name="connsiteX234" fmla="*/ 274 w 10017"/>
              <a:gd name="connsiteY234" fmla="*/ 551 h 10078"/>
              <a:gd name="connsiteX235" fmla="*/ 261 w 10017"/>
              <a:gd name="connsiteY235" fmla="*/ 433 h 10078"/>
              <a:gd name="connsiteX236" fmla="*/ 249 w 10017"/>
              <a:gd name="connsiteY236" fmla="*/ 551 h 10078"/>
              <a:gd name="connsiteX237" fmla="*/ 245 w 10017"/>
              <a:gd name="connsiteY237" fmla="*/ 355 h 10078"/>
              <a:gd name="connsiteX238" fmla="*/ 233 w 10017"/>
              <a:gd name="connsiteY238" fmla="*/ 355 h 10078"/>
              <a:gd name="connsiteX239" fmla="*/ 229 w 10017"/>
              <a:gd name="connsiteY239" fmla="*/ 276 h 10078"/>
              <a:gd name="connsiteX240" fmla="*/ 216 w 10017"/>
              <a:gd name="connsiteY240" fmla="*/ 276 h 10078"/>
              <a:gd name="connsiteX241" fmla="*/ 73 w 10017"/>
              <a:gd name="connsiteY241" fmla="*/ 276 h 10078"/>
              <a:gd name="connsiteX242" fmla="*/ 65 w 10017"/>
              <a:gd name="connsiteY242" fmla="*/ 276 h 10078"/>
              <a:gd name="connsiteX243" fmla="*/ 57 w 10017"/>
              <a:gd name="connsiteY243" fmla="*/ 355 h 10078"/>
              <a:gd name="connsiteX244" fmla="*/ 67 w 10017"/>
              <a:gd name="connsiteY244" fmla="*/ 355 h 10078"/>
              <a:gd name="connsiteX245" fmla="*/ 3 w 10017"/>
              <a:gd name="connsiteY245" fmla="*/ 362 h 10078"/>
              <a:gd name="connsiteX246" fmla="*/ 9 w 10017"/>
              <a:gd name="connsiteY246" fmla="*/ 5229 h 10078"/>
              <a:gd name="connsiteX247" fmla="*/ 135 w 10017"/>
              <a:gd name="connsiteY247" fmla="*/ 5070 h 10078"/>
              <a:gd name="connsiteX248" fmla="*/ 200 w 10017"/>
              <a:gd name="connsiteY248" fmla="*/ 4992 h 10078"/>
              <a:gd name="connsiteX249" fmla="*/ 306 w 10017"/>
              <a:gd name="connsiteY249" fmla="*/ 4796 h 10078"/>
              <a:gd name="connsiteX250" fmla="*/ 462 w 10017"/>
              <a:gd name="connsiteY250" fmla="*/ 5308 h 10078"/>
              <a:gd name="connsiteX251" fmla="*/ 539 w 10017"/>
              <a:gd name="connsiteY251" fmla="*/ 6368 h 10078"/>
              <a:gd name="connsiteX252" fmla="*/ 747 w 10017"/>
              <a:gd name="connsiteY252" fmla="*/ 6526 h 10078"/>
              <a:gd name="connsiteX253" fmla="*/ 824 w 10017"/>
              <a:gd name="connsiteY253" fmla="*/ 6840 h 10078"/>
              <a:gd name="connsiteX254" fmla="*/ 935 w 10017"/>
              <a:gd name="connsiteY254" fmla="*/ 7430 h 10078"/>
              <a:gd name="connsiteX255" fmla="*/ 1062 w 10017"/>
              <a:gd name="connsiteY255" fmla="*/ 6840 h 10078"/>
              <a:gd name="connsiteX256" fmla="*/ 1172 w 10017"/>
              <a:gd name="connsiteY256" fmla="*/ 7115 h 10078"/>
              <a:gd name="connsiteX257" fmla="*/ 1299 w 10017"/>
              <a:gd name="connsiteY257" fmla="*/ 7272 h 10078"/>
              <a:gd name="connsiteX258" fmla="*/ 1491 w 10017"/>
              <a:gd name="connsiteY258" fmla="*/ 6958 h 10078"/>
              <a:gd name="connsiteX259" fmla="*/ 1556 w 10017"/>
              <a:gd name="connsiteY259" fmla="*/ 7823 h 10078"/>
              <a:gd name="connsiteX260" fmla="*/ 1634 w 10017"/>
              <a:gd name="connsiteY260" fmla="*/ 8215 h 10078"/>
              <a:gd name="connsiteX261" fmla="*/ 1699 w 10017"/>
              <a:gd name="connsiteY261" fmla="*/ 7941 h 10078"/>
              <a:gd name="connsiteX262" fmla="*/ 1769 w 10017"/>
              <a:gd name="connsiteY262" fmla="*/ 8097 h 10078"/>
              <a:gd name="connsiteX263" fmla="*/ 1903 w 10017"/>
              <a:gd name="connsiteY263" fmla="*/ 7704 h 10078"/>
              <a:gd name="connsiteX264" fmla="*/ 2013 w 10017"/>
              <a:gd name="connsiteY264" fmla="*/ 6958 h 10078"/>
              <a:gd name="connsiteX265" fmla="*/ 2066 w 10017"/>
              <a:gd name="connsiteY265" fmla="*/ 7508 h 10078"/>
              <a:gd name="connsiteX266" fmla="*/ 2181 w 10017"/>
              <a:gd name="connsiteY266" fmla="*/ 6801 h 10078"/>
              <a:gd name="connsiteX267" fmla="*/ 2193 w 10017"/>
              <a:gd name="connsiteY267" fmla="*/ 6919 h 10078"/>
              <a:gd name="connsiteX268" fmla="*/ 2308 w 10017"/>
              <a:gd name="connsiteY268" fmla="*/ 7626 h 10078"/>
              <a:gd name="connsiteX269" fmla="*/ 2381 w 10017"/>
              <a:gd name="connsiteY269" fmla="*/ 8373 h 10078"/>
              <a:gd name="connsiteX270" fmla="*/ 2422 w 10017"/>
              <a:gd name="connsiteY270" fmla="*/ 8805 h 10078"/>
              <a:gd name="connsiteX271" fmla="*/ 2447 w 10017"/>
              <a:gd name="connsiteY271" fmla="*/ 8962 h 10078"/>
              <a:gd name="connsiteX272" fmla="*/ 2467 w 10017"/>
              <a:gd name="connsiteY272" fmla="*/ 9159 h 10078"/>
              <a:gd name="connsiteX273" fmla="*/ 2541 w 10017"/>
              <a:gd name="connsiteY273" fmla="*/ 9041 h 10078"/>
              <a:gd name="connsiteX274" fmla="*/ 2553 w 10017"/>
              <a:gd name="connsiteY274" fmla="*/ 8844 h 10078"/>
              <a:gd name="connsiteX275" fmla="*/ 2577 w 10017"/>
              <a:gd name="connsiteY275" fmla="*/ 9119 h 10078"/>
              <a:gd name="connsiteX276" fmla="*/ 2610 w 10017"/>
              <a:gd name="connsiteY276" fmla="*/ 9041 h 10078"/>
              <a:gd name="connsiteX277" fmla="*/ 2626 w 10017"/>
              <a:gd name="connsiteY277" fmla="*/ 8766 h 10078"/>
              <a:gd name="connsiteX278" fmla="*/ 2659 w 10017"/>
              <a:gd name="connsiteY278" fmla="*/ 9041 h 10078"/>
              <a:gd name="connsiteX279" fmla="*/ 2671 w 10017"/>
              <a:gd name="connsiteY279" fmla="*/ 9198 h 10078"/>
              <a:gd name="connsiteX280" fmla="*/ 2684 w 10017"/>
              <a:gd name="connsiteY280" fmla="*/ 9041 h 10078"/>
              <a:gd name="connsiteX281" fmla="*/ 2729 w 10017"/>
              <a:gd name="connsiteY281" fmla="*/ 9119 h 10078"/>
              <a:gd name="connsiteX282" fmla="*/ 2733 w 10017"/>
              <a:gd name="connsiteY282" fmla="*/ 9041 h 10078"/>
              <a:gd name="connsiteX283" fmla="*/ 2761 w 10017"/>
              <a:gd name="connsiteY283" fmla="*/ 9198 h 10078"/>
              <a:gd name="connsiteX284" fmla="*/ 2831 w 10017"/>
              <a:gd name="connsiteY284" fmla="*/ 8923 h 10078"/>
              <a:gd name="connsiteX285" fmla="*/ 2843 w 10017"/>
              <a:gd name="connsiteY285" fmla="*/ 8766 h 10078"/>
              <a:gd name="connsiteX286" fmla="*/ 2855 w 10017"/>
              <a:gd name="connsiteY286" fmla="*/ 8766 h 10078"/>
              <a:gd name="connsiteX287" fmla="*/ 2884 w 10017"/>
              <a:gd name="connsiteY287" fmla="*/ 8608 h 10078"/>
              <a:gd name="connsiteX288" fmla="*/ 2900 w 10017"/>
              <a:gd name="connsiteY288" fmla="*/ 8608 h 10078"/>
              <a:gd name="connsiteX289" fmla="*/ 2945 w 10017"/>
              <a:gd name="connsiteY289" fmla="*/ 8490 h 10078"/>
              <a:gd name="connsiteX290" fmla="*/ 2962 w 10017"/>
              <a:gd name="connsiteY290" fmla="*/ 8412 h 10078"/>
              <a:gd name="connsiteX291" fmla="*/ 2994 w 10017"/>
              <a:gd name="connsiteY291" fmla="*/ 8137 h 10078"/>
              <a:gd name="connsiteX292" fmla="*/ 3011 w 10017"/>
              <a:gd name="connsiteY292" fmla="*/ 8137 h 10078"/>
              <a:gd name="connsiteX293" fmla="*/ 3043 w 10017"/>
              <a:gd name="connsiteY293" fmla="*/ 8137 h 10078"/>
              <a:gd name="connsiteX294" fmla="*/ 3068 w 10017"/>
              <a:gd name="connsiteY294" fmla="*/ 8255 h 10078"/>
              <a:gd name="connsiteX295" fmla="*/ 3101 w 10017"/>
              <a:gd name="connsiteY295" fmla="*/ 8255 h 10078"/>
              <a:gd name="connsiteX296" fmla="*/ 3129 w 10017"/>
              <a:gd name="connsiteY296" fmla="*/ 8333 h 10078"/>
              <a:gd name="connsiteX297" fmla="*/ 3202 w 10017"/>
              <a:gd name="connsiteY297" fmla="*/ 8137 h 10078"/>
              <a:gd name="connsiteX298" fmla="*/ 3235 w 10017"/>
              <a:gd name="connsiteY298" fmla="*/ 8255 h 10078"/>
              <a:gd name="connsiteX299" fmla="*/ 3263 w 10017"/>
              <a:gd name="connsiteY299" fmla="*/ 7901 h 10078"/>
              <a:gd name="connsiteX300" fmla="*/ 3329 w 10017"/>
              <a:gd name="connsiteY300" fmla="*/ 8333 h 10078"/>
              <a:gd name="connsiteX301" fmla="*/ 3329 w 10017"/>
              <a:gd name="connsiteY301" fmla="*/ 8255 h 10078"/>
              <a:gd name="connsiteX302" fmla="*/ 3325 w 10017"/>
              <a:gd name="connsiteY302" fmla="*/ 8137 h 10078"/>
              <a:gd name="connsiteX303" fmla="*/ 3374 w 10017"/>
              <a:gd name="connsiteY303" fmla="*/ 7979 h 10078"/>
              <a:gd name="connsiteX304" fmla="*/ 3378 w 10017"/>
              <a:gd name="connsiteY304" fmla="*/ 8059 h 10078"/>
              <a:gd name="connsiteX305" fmla="*/ 3394 w 10017"/>
              <a:gd name="connsiteY305" fmla="*/ 7823 h 10078"/>
              <a:gd name="connsiteX306" fmla="*/ 3476 w 10017"/>
              <a:gd name="connsiteY306" fmla="*/ 8176 h 10078"/>
              <a:gd name="connsiteX307" fmla="*/ 3488 w 10017"/>
              <a:gd name="connsiteY307" fmla="*/ 9159 h 10078"/>
              <a:gd name="connsiteX308" fmla="*/ 3533 w 10017"/>
              <a:gd name="connsiteY308" fmla="*/ 8608 h 10078"/>
              <a:gd name="connsiteX309" fmla="*/ 3652 w 10017"/>
              <a:gd name="connsiteY309" fmla="*/ 8883 h 10078"/>
              <a:gd name="connsiteX310" fmla="*/ 3729 w 10017"/>
              <a:gd name="connsiteY310" fmla="*/ 8726 h 10078"/>
              <a:gd name="connsiteX311" fmla="*/ 3746 w 10017"/>
              <a:gd name="connsiteY311" fmla="*/ 8608 h 10078"/>
              <a:gd name="connsiteX312" fmla="*/ 3758 w 10017"/>
              <a:gd name="connsiteY312" fmla="*/ 8608 h 10078"/>
              <a:gd name="connsiteX313" fmla="*/ 3762 w 10017"/>
              <a:gd name="connsiteY313" fmla="*/ 8726 h 10078"/>
              <a:gd name="connsiteX314" fmla="*/ 3778 w 10017"/>
              <a:gd name="connsiteY314" fmla="*/ 8608 h 10078"/>
              <a:gd name="connsiteX315" fmla="*/ 3778 w 10017"/>
              <a:gd name="connsiteY315" fmla="*/ 8726 h 10078"/>
              <a:gd name="connsiteX316" fmla="*/ 3819 w 10017"/>
              <a:gd name="connsiteY316" fmla="*/ 8726 h 10078"/>
              <a:gd name="connsiteX317" fmla="*/ 3840 w 10017"/>
              <a:gd name="connsiteY317" fmla="*/ 8883 h 10078"/>
              <a:gd name="connsiteX318" fmla="*/ 3852 w 10017"/>
              <a:gd name="connsiteY318" fmla="*/ 8726 h 10078"/>
              <a:gd name="connsiteX319" fmla="*/ 3868 w 10017"/>
              <a:gd name="connsiteY319" fmla="*/ 9081 h 10078"/>
              <a:gd name="connsiteX320" fmla="*/ 3872 w 10017"/>
              <a:gd name="connsiteY320" fmla="*/ 9081 h 10078"/>
              <a:gd name="connsiteX321" fmla="*/ 3885 w 10017"/>
              <a:gd name="connsiteY321" fmla="*/ 8962 h 10078"/>
              <a:gd name="connsiteX322" fmla="*/ 3901 w 10017"/>
              <a:gd name="connsiteY322" fmla="*/ 9081 h 10078"/>
              <a:gd name="connsiteX323" fmla="*/ 3913 w 10017"/>
              <a:gd name="connsiteY323" fmla="*/ 8962 h 10078"/>
              <a:gd name="connsiteX324" fmla="*/ 3913 w 10017"/>
              <a:gd name="connsiteY324" fmla="*/ 9081 h 10078"/>
              <a:gd name="connsiteX325" fmla="*/ 3975 w 10017"/>
              <a:gd name="connsiteY325" fmla="*/ 9081 h 10078"/>
              <a:gd name="connsiteX326" fmla="*/ 3991 w 10017"/>
              <a:gd name="connsiteY326" fmla="*/ 9237 h 10078"/>
              <a:gd name="connsiteX327" fmla="*/ 4007 w 10017"/>
              <a:gd name="connsiteY327" fmla="*/ 9159 h 10078"/>
              <a:gd name="connsiteX328" fmla="*/ 4065 w 10017"/>
              <a:gd name="connsiteY328" fmla="*/ 9081 h 10078"/>
              <a:gd name="connsiteX329" fmla="*/ 4085 w 10017"/>
              <a:gd name="connsiteY329" fmla="*/ 8962 h 10078"/>
              <a:gd name="connsiteX330" fmla="*/ 4093 w 10017"/>
              <a:gd name="connsiteY330" fmla="*/ 9081 h 10078"/>
              <a:gd name="connsiteX331" fmla="*/ 4101 w 10017"/>
              <a:gd name="connsiteY331" fmla="*/ 9081 h 10078"/>
              <a:gd name="connsiteX332" fmla="*/ 4118 w 10017"/>
              <a:gd name="connsiteY332" fmla="*/ 9159 h 10078"/>
              <a:gd name="connsiteX333" fmla="*/ 4142 w 10017"/>
              <a:gd name="connsiteY333" fmla="*/ 8962 h 10078"/>
              <a:gd name="connsiteX334" fmla="*/ 4159 w 10017"/>
              <a:gd name="connsiteY334" fmla="*/ 9159 h 10078"/>
              <a:gd name="connsiteX335" fmla="*/ 4171 w 10017"/>
              <a:gd name="connsiteY335" fmla="*/ 8883 h 10078"/>
              <a:gd name="connsiteX336" fmla="*/ 4175 w 10017"/>
              <a:gd name="connsiteY336" fmla="*/ 8805 h 10078"/>
              <a:gd name="connsiteX337" fmla="*/ 4183 w 10017"/>
              <a:gd name="connsiteY337" fmla="*/ 8648 h 10078"/>
              <a:gd name="connsiteX338" fmla="*/ 4204 w 10017"/>
              <a:gd name="connsiteY338" fmla="*/ 8805 h 10078"/>
              <a:gd name="connsiteX339" fmla="*/ 4228 w 10017"/>
              <a:gd name="connsiteY339" fmla="*/ 9159 h 10078"/>
              <a:gd name="connsiteX340" fmla="*/ 4298 w 10017"/>
              <a:gd name="connsiteY340" fmla="*/ 9081 h 10078"/>
              <a:gd name="connsiteX341" fmla="*/ 4347 w 10017"/>
              <a:gd name="connsiteY341" fmla="*/ 8648 h 10078"/>
              <a:gd name="connsiteX342" fmla="*/ 4403 w 10017"/>
              <a:gd name="connsiteY342" fmla="*/ 9159 h 10078"/>
              <a:gd name="connsiteX343" fmla="*/ 4583 w 10017"/>
              <a:gd name="connsiteY343" fmla="*/ 8844 h 10078"/>
              <a:gd name="connsiteX344" fmla="*/ 4685 w 10017"/>
              <a:gd name="connsiteY344" fmla="*/ 10063 h 10078"/>
              <a:gd name="connsiteX345" fmla="*/ 4763 w 10017"/>
              <a:gd name="connsiteY345" fmla="*/ 9827 h 10078"/>
              <a:gd name="connsiteX346" fmla="*/ 4795 w 10017"/>
              <a:gd name="connsiteY346" fmla="*/ 9827 h 10078"/>
              <a:gd name="connsiteX347" fmla="*/ 4893 w 10017"/>
              <a:gd name="connsiteY347" fmla="*/ 9827 h 10078"/>
              <a:gd name="connsiteX348" fmla="*/ 4947 w 10017"/>
              <a:gd name="connsiteY348" fmla="*/ 9827 h 10078"/>
              <a:gd name="connsiteX349" fmla="*/ 4987 w 10017"/>
              <a:gd name="connsiteY349" fmla="*/ 9277 h 10078"/>
              <a:gd name="connsiteX350" fmla="*/ 4996 w 10017"/>
              <a:gd name="connsiteY350" fmla="*/ 9237 h 10078"/>
              <a:gd name="connsiteX351" fmla="*/ 5042 w 10017"/>
              <a:gd name="connsiteY351" fmla="*/ 9827 h 10078"/>
              <a:gd name="connsiteX352" fmla="*/ 5168 w 10017"/>
              <a:gd name="connsiteY352" fmla="*/ 9590 h 10078"/>
              <a:gd name="connsiteX353" fmla="*/ 5193 w 10017"/>
              <a:gd name="connsiteY353" fmla="*/ 9827 h 10078"/>
              <a:gd name="connsiteX354" fmla="*/ 5242 w 10017"/>
              <a:gd name="connsiteY354" fmla="*/ 9237 h 10078"/>
              <a:gd name="connsiteX355" fmla="*/ 5246 w 10017"/>
              <a:gd name="connsiteY355" fmla="*/ 9198 h 10078"/>
              <a:gd name="connsiteX356" fmla="*/ 5283 w 10017"/>
              <a:gd name="connsiteY356" fmla="*/ 9670 h 10078"/>
              <a:gd name="connsiteX357" fmla="*/ 5356 w 10017"/>
              <a:gd name="connsiteY357" fmla="*/ 9355 h 10078"/>
              <a:gd name="connsiteX358" fmla="*/ 5418 w 10017"/>
              <a:gd name="connsiteY358" fmla="*/ 9748 h 10078"/>
              <a:gd name="connsiteX359" fmla="*/ 5381 w 10017"/>
              <a:gd name="connsiteY359" fmla="*/ 9159 h 10078"/>
              <a:gd name="connsiteX360" fmla="*/ 5487 w 10017"/>
              <a:gd name="connsiteY360" fmla="*/ 9041 h 10078"/>
              <a:gd name="connsiteX361" fmla="*/ 5516 w 10017"/>
              <a:gd name="connsiteY361" fmla="*/ 8726 h 10078"/>
              <a:gd name="connsiteX362" fmla="*/ 5540 w 10017"/>
              <a:gd name="connsiteY362" fmla="*/ 8648 h 10078"/>
              <a:gd name="connsiteX363" fmla="*/ 5553 w 10017"/>
              <a:gd name="connsiteY363" fmla="*/ 8608 h 10078"/>
              <a:gd name="connsiteX364" fmla="*/ 5577 w 10017"/>
              <a:gd name="connsiteY364" fmla="*/ 8570 h 10078"/>
              <a:gd name="connsiteX365" fmla="*/ 5589 w 10017"/>
              <a:gd name="connsiteY365" fmla="*/ 8608 h 10078"/>
              <a:gd name="connsiteX366" fmla="*/ 5602 w 10017"/>
              <a:gd name="connsiteY366" fmla="*/ 8726 h 10078"/>
              <a:gd name="connsiteX367" fmla="*/ 5602 w 10017"/>
              <a:gd name="connsiteY367" fmla="*/ 8648 h 10078"/>
              <a:gd name="connsiteX368" fmla="*/ 5646 w 10017"/>
              <a:gd name="connsiteY368" fmla="*/ 8844 h 10078"/>
              <a:gd name="connsiteX369" fmla="*/ 5740 w 10017"/>
              <a:gd name="connsiteY369" fmla="*/ 9512 h 10078"/>
              <a:gd name="connsiteX370" fmla="*/ 5748 w 10017"/>
              <a:gd name="connsiteY370" fmla="*/ 8923 h 10078"/>
              <a:gd name="connsiteX371" fmla="*/ 5777 w 10017"/>
              <a:gd name="connsiteY371" fmla="*/ 8844 h 10078"/>
              <a:gd name="connsiteX372" fmla="*/ 5785 w 10017"/>
              <a:gd name="connsiteY372" fmla="*/ 8294 h 10078"/>
              <a:gd name="connsiteX373" fmla="*/ 5801 w 10017"/>
              <a:gd name="connsiteY373" fmla="*/ 8452 h 10078"/>
              <a:gd name="connsiteX374" fmla="*/ 5830 w 10017"/>
              <a:gd name="connsiteY374" fmla="*/ 8373 h 10078"/>
              <a:gd name="connsiteX375" fmla="*/ 5916 w 10017"/>
              <a:gd name="connsiteY375" fmla="*/ 8452 h 10078"/>
              <a:gd name="connsiteX376" fmla="*/ 5928 w 10017"/>
              <a:gd name="connsiteY376" fmla="*/ 8726 h 10078"/>
              <a:gd name="connsiteX377" fmla="*/ 5989 w 10017"/>
              <a:gd name="connsiteY377" fmla="*/ 9001 h 10078"/>
              <a:gd name="connsiteX378" fmla="*/ 6005 w 10017"/>
              <a:gd name="connsiteY378" fmla="*/ 9001 h 10078"/>
              <a:gd name="connsiteX379" fmla="*/ 6042 w 10017"/>
              <a:gd name="connsiteY379" fmla="*/ 9159 h 10078"/>
              <a:gd name="connsiteX380" fmla="*/ 6075 w 10017"/>
              <a:gd name="connsiteY380" fmla="*/ 9159 h 10078"/>
              <a:gd name="connsiteX381" fmla="*/ 6108 w 10017"/>
              <a:gd name="connsiteY381" fmla="*/ 9237 h 10078"/>
              <a:gd name="connsiteX382" fmla="*/ 6128 w 10017"/>
              <a:gd name="connsiteY382" fmla="*/ 9355 h 10078"/>
              <a:gd name="connsiteX383" fmla="*/ 6226 w 10017"/>
              <a:gd name="connsiteY383" fmla="*/ 9081 h 10078"/>
              <a:gd name="connsiteX384" fmla="*/ 6247 w 10017"/>
              <a:gd name="connsiteY384" fmla="*/ 8726 h 10078"/>
              <a:gd name="connsiteX385" fmla="*/ 6279 w 10017"/>
              <a:gd name="connsiteY385" fmla="*/ 8883 h 10078"/>
              <a:gd name="connsiteX386" fmla="*/ 6296 w 10017"/>
              <a:gd name="connsiteY386" fmla="*/ 9001 h 10078"/>
              <a:gd name="connsiteX387" fmla="*/ 6308 w 10017"/>
              <a:gd name="connsiteY387" fmla="*/ 8883 h 10078"/>
              <a:gd name="connsiteX388" fmla="*/ 6341 w 10017"/>
              <a:gd name="connsiteY388" fmla="*/ 9001 h 10078"/>
              <a:gd name="connsiteX389" fmla="*/ 6365 w 10017"/>
              <a:gd name="connsiteY389" fmla="*/ 9159 h 10078"/>
              <a:gd name="connsiteX390" fmla="*/ 6373 w 10017"/>
              <a:gd name="connsiteY390" fmla="*/ 9081 h 10078"/>
              <a:gd name="connsiteX391" fmla="*/ 6402 w 10017"/>
              <a:gd name="connsiteY391" fmla="*/ 9434 h 10078"/>
              <a:gd name="connsiteX392" fmla="*/ 6443 w 10017"/>
              <a:gd name="connsiteY392" fmla="*/ 9237 h 10078"/>
              <a:gd name="connsiteX393" fmla="*/ 6492 w 10017"/>
              <a:gd name="connsiteY393" fmla="*/ 9355 h 10078"/>
              <a:gd name="connsiteX394" fmla="*/ 6578 w 10017"/>
              <a:gd name="connsiteY394" fmla="*/ 8805 h 10078"/>
              <a:gd name="connsiteX395" fmla="*/ 6602 w 10017"/>
              <a:gd name="connsiteY395" fmla="*/ 9001 h 10078"/>
              <a:gd name="connsiteX396" fmla="*/ 6639 w 10017"/>
              <a:gd name="connsiteY396" fmla="*/ 9434 h 10078"/>
              <a:gd name="connsiteX397" fmla="*/ 6672 w 10017"/>
              <a:gd name="connsiteY397" fmla="*/ 9434 h 10078"/>
              <a:gd name="connsiteX398" fmla="*/ 6672 w 10017"/>
              <a:gd name="connsiteY398" fmla="*/ 9355 h 10078"/>
              <a:gd name="connsiteX399" fmla="*/ 6705 w 10017"/>
              <a:gd name="connsiteY399" fmla="*/ 9355 h 10078"/>
              <a:gd name="connsiteX400" fmla="*/ 6717 w 10017"/>
              <a:gd name="connsiteY400" fmla="*/ 9355 h 10078"/>
              <a:gd name="connsiteX401" fmla="*/ 6721 w 10017"/>
              <a:gd name="connsiteY401" fmla="*/ 9237 h 10078"/>
              <a:gd name="connsiteX402" fmla="*/ 6737 w 10017"/>
              <a:gd name="connsiteY402" fmla="*/ 9355 h 10078"/>
              <a:gd name="connsiteX403" fmla="*/ 6762 w 10017"/>
              <a:gd name="connsiteY403" fmla="*/ 9237 h 10078"/>
              <a:gd name="connsiteX404" fmla="*/ 6937 w 10017"/>
              <a:gd name="connsiteY404" fmla="*/ 9237 h 10078"/>
              <a:gd name="connsiteX405" fmla="*/ 6965 w 10017"/>
              <a:gd name="connsiteY405" fmla="*/ 8648 h 10078"/>
              <a:gd name="connsiteX406" fmla="*/ 7010 w 10017"/>
              <a:gd name="connsiteY406" fmla="*/ 8570 h 10078"/>
              <a:gd name="connsiteX407" fmla="*/ 7043 w 10017"/>
              <a:gd name="connsiteY407" fmla="*/ 8373 h 10078"/>
              <a:gd name="connsiteX408" fmla="*/ 7047 w 10017"/>
              <a:gd name="connsiteY408" fmla="*/ 8294 h 10078"/>
              <a:gd name="connsiteX409" fmla="*/ 7129 w 10017"/>
              <a:gd name="connsiteY409" fmla="*/ 8333 h 10078"/>
              <a:gd name="connsiteX410" fmla="*/ 7149 w 10017"/>
              <a:gd name="connsiteY410" fmla="*/ 8373 h 10078"/>
              <a:gd name="connsiteX411" fmla="*/ 7190 w 10017"/>
              <a:gd name="connsiteY411" fmla="*/ 8294 h 10078"/>
              <a:gd name="connsiteX412" fmla="*/ 7194 w 10017"/>
              <a:gd name="connsiteY412" fmla="*/ 8294 h 10078"/>
              <a:gd name="connsiteX413" fmla="*/ 7194 w 10017"/>
              <a:gd name="connsiteY413" fmla="*/ 8215 h 10078"/>
              <a:gd name="connsiteX414" fmla="*/ 7251 w 10017"/>
              <a:gd name="connsiteY414" fmla="*/ 8097 h 10078"/>
              <a:gd name="connsiteX415" fmla="*/ 7288 w 10017"/>
              <a:gd name="connsiteY415" fmla="*/ 8097 h 10078"/>
              <a:gd name="connsiteX416" fmla="*/ 7325 w 10017"/>
              <a:gd name="connsiteY416" fmla="*/ 8176 h 10078"/>
              <a:gd name="connsiteX417" fmla="*/ 7345 w 10017"/>
              <a:gd name="connsiteY417" fmla="*/ 8412 h 10078"/>
              <a:gd name="connsiteX418" fmla="*/ 7378 w 10017"/>
              <a:gd name="connsiteY418" fmla="*/ 8097 h 10078"/>
              <a:gd name="connsiteX419" fmla="*/ 7513 w 10017"/>
              <a:gd name="connsiteY419" fmla="*/ 7666 h 10078"/>
              <a:gd name="connsiteX420" fmla="*/ 7578 w 10017"/>
              <a:gd name="connsiteY420" fmla="*/ 7744 h 10078"/>
              <a:gd name="connsiteX421" fmla="*/ 7628 w 10017"/>
              <a:gd name="connsiteY421" fmla="*/ 7508 h 10078"/>
              <a:gd name="connsiteX422" fmla="*/ 7636 w 10017"/>
              <a:gd name="connsiteY422" fmla="*/ 7469 h 10078"/>
              <a:gd name="connsiteX423" fmla="*/ 7709 w 10017"/>
              <a:gd name="connsiteY423" fmla="*/ 7626 h 10078"/>
              <a:gd name="connsiteX424" fmla="*/ 7750 w 10017"/>
              <a:gd name="connsiteY424" fmla="*/ 7390 h 10078"/>
              <a:gd name="connsiteX425" fmla="*/ 7799 w 10017"/>
              <a:gd name="connsiteY425" fmla="*/ 7626 h 10078"/>
              <a:gd name="connsiteX426" fmla="*/ 7861 w 10017"/>
              <a:gd name="connsiteY426" fmla="*/ 7351 h 10078"/>
              <a:gd name="connsiteX427" fmla="*/ 7901 w 10017"/>
              <a:gd name="connsiteY427" fmla="*/ 6958 h 10078"/>
              <a:gd name="connsiteX428" fmla="*/ 7930 w 10017"/>
              <a:gd name="connsiteY428" fmla="*/ 7075 h 10078"/>
              <a:gd name="connsiteX429" fmla="*/ 7963 w 10017"/>
              <a:gd name="connsiteY429" fmla="*/ 6722 h 10078"/>
              <a:gd name="connsiteX430" fmla="*/ 8016 w 10017"/>
              <a:gd name="connsiteY430" fmla="*/ 6447 h 10078"/>
              <a:gd name="connsiteX431" fmla="*/ 8069 w 10017"/>
              <a:gd name="connsiteY431" fmla="*/ 6447 h 10078"/>
              <a:gd name="connsiteX432" fmla="*/ 8114 w 10017"/>
              <a:gd name="connsiteY432" fmla="*/ 6172 h 10078"/>
              <a:gd name="connsiteX433" fmla="*/ 8199 w 10017"/>
              <a:gd name="connsiteY433" fmla="*/ 5504 h 10078"/>
              <a:gd name="connsiteX434" fmla="*/ 8227 w 10017"/>
              <a:gd name="connsiteY434" fmla="*/ 5661 h 10078"/>
              <a:gd name="connsiteX435" fmla="*/ 8260 w 10017"/>
              <a:gd name="connsiteY435" fmla="*/ 5308 h 10078"/>
              <a:gd name="connsiteX436" fmla="*/ 8301 w 10017"/>
              <a:gd name="connsiteY436" fmla="*/ 5308 h 10078"/>
              <a:gd name="connsiteX437" fmla="*/ 8407 w 10017"/>
              <a:gd name="connsiteY437" fmla="*/ 5032 h 10078"/>
              <a:gd name="connsiteX438" fmla="*/ 8469 w 10017"/>
              <a:gd name="connsiteY438" fmla="*/ 4756 h 10078"/>
              <a:gd name="connsiteX439" fmla="*/ 8485 w 10017"/>
              <a:gd name="connsiteY439" fmla="*/ 4914 h 10078"/>
              <a:gd name="connsiteX440" fmla="*/ 8501 w 10017"/>
              <a:gd name="connsiteY440" fmla="*/ 4874 h 10078"/>
              <a:gd name="connsiteX441" fmla="*/ 8526 w 10017"/>
              <a:gd name="connsiteY441" fmla="*/ 4914 h 10078"/>
              <a:gd name="connsiteX442" fmla="*/ 8550 w 10017"/>
              <a:gd name="connsiteY442" fmla="*/ 4599 h 10078"/>
              <a:gd name="connsiteX443" fmla="*/ 8608 w 10017"/>
              <a:gd name="connsiteY443" fmla="*/ 4599 h 10078"/>
              <a:gd name="connsiteX444" fmla="*/ 8608 w 10017"/>
              <a:gd name="connsiteY444" fmla="*/ 4442 h 10078"/>
              <a:gd name="connsiteX445" fmla="*/ 8657 w 10017"/>
              <a:gd name="connsiteY445" fmla="*/ 4363 h 10078"/>
              <a:gd name="connsiteX446" fmla="*/ 8669 w 10017"/>
              <a:gd name="connsiteY446" fmla="*/ 4285 h 10078"/>
              <a:gd name="connsiteX447" fmla="*/ 8734 w 10017"/>
              <a:gd name="connsiteY447" fmla="*/ 4363 h 10078"/>
              <a:gd name="connsiteX448" fmla="*/ 8747 w 10017"/>
              <a:gd name="connsiteY448" fmla="*/ 4324 h 10078"/>
              <a:gd name="connsiteX449" fmla="*/ 8775 w 10017"/>
              <a:gd name="connsiteY449" fmla="*/ 4363 h 10078"/>
              <a:gd name="connsiteX450" fmla="*/ 8800 w 10017"/>
              <a:gd name="connsiteY450" fmla="*/ 4442 h 10078"/>
              <a:gd name="connsiteX451" fmla="*/ 8816 w 10017"/>
              <a:gd name="connsiteY451" fmla="*/ 4363 h 10078"/>
              <a:gd name="connsiteX452" fmla="*/ 8837 w 10017"/>
              <a:gd name="connsiteY452" fmla="*/ 4442 h 10078"/>
              <a:gd name="connsiteX453" fmla="*/ 8906 w 10017"/>
              <a:gd name="connsiteY453" fmla="*/ 4403 h 10078"/>
              <a:gd name="connsiteX454" fmla="*/ 8902 w 10017"/>
              <a:gd name="connsiteY454" fmla="*/ 4324 h 10078"/>
              <a:gd name="connsiteX455" fmla="*/ 8931 w 10017"/>
              <a:gd name="connsiteY455" fmla="*/ 4167 h 10078"/>
              <a:gd name="connsiteX456" fmla="*/ 8963 w 10017"/>
              <a:gd name="connsiteY456" fmla="*/ 4167 h 10078"/>
              <a:gd name="connsiteX457" fmla="*/ 8967 w 10017"/>
              <a:gd name="connsiteY457" fmla="*/ 4088 h 10078"/>
              <a:gd name="connsiteX458" fmla="*/ 8996 w 10017"/>
              <a:gd name="connsiteY458" fmla="*/ 4010 h 10078"/>
              <a:gd name="connsiteX459" fmla="*/ 9017 w 10017"/>
              <a:gd name="connsiteY459" fmla="*/ 4206 h 10078"/>
              <a:gd name="connsiteX460" fmla="*/ 9041 w 10017"/>
              <a:gd name="connsiteY460" fmla="*/ 4324 h 10078"/>
              <a:gd name="connsiteX461" fmla="*/ 9098 w 10017"/>
              <a:gd name="connsiteY461" fmla="*/ 4285 h 10078"/>
              <a:gd name="connsiteX462" fmla="*/ 9135 w 10017"/>
              <a:gd name="connsiteY462" fmla="*/ 4403 h 10078"/>
              <a:gd name="connsiteX463" fmla="*/ 9147 w 10017"/>
              <a:gd name="connsiteY463" fmla="*/ 4324 h 10078"/>
              <a:gd name="connsiteX464" fmla="*/ 9196 w 10017"/>
              <a:gd name="connsiteY464" fmla="*/ 4599 h 10078"/>
              <a:gd name="connsiteX465" fmla="*/ 9241 w 10017"/>
              <a:gd name="connsiteY465" fmla="*/ 4442 h 10078"/>
              <a:gd name="connsiteX466" fmla="*/ 9245 w 10017"/>
              <a:gd name="connsiteY466" fmla="*/ 4324 h 10078"/>
              <a:gd name="connsiteX467" fmla="*/ 9286 w 10017"/>
              <a:gd name="connsiteY467" fmla="*/ 3970 h 10078"/>
              <a:gd name="connsiteX468" fmla="*/ 9331 w 10017"/>
              <a:gd name="connsiteY468" fmla="*/ 4128 h 10078"/>
              <a:gd name="connsiteX469" fmla="*/ 9364 w 10017"/>
              <a:gd name="connsiteY469" fmla="*/ 4049 h 10078"/>
              <a:gd name="connsiteX470" fmla="*/ 9389 w 10017"/>
              <a:gd name="connsiteY470" fmla="*/ 4167 h 10078"/>
              <a:gd name="connsiteX471" fmla="*/ 9433 w 10017"/>
              <a:gd name="connsiteY471" fmla="*/ 4245 h 10078"/>
              <a:gd name="connsiteX472" fmla="*/ 9510 w 10017"/>
              <a:gd name="connsiteY472" fmla="*/ 4245 h 10078"/>
              <a:gd name="connsiteX473" fmla="*/ 9518 w 10017"/>
              <a:gd name="connsiteY473" fmla="*/ 4049 h 10078"/>
              <a:gd name="connsiteX474" fmla="*/ 9666 w 10017"/>
              <a:gd name="connsiteY474" fmla="*/ 4363 h 10078"/>
              <a:gd name="connsiteX475" fmla="*/ 9735 w 10017"/>
              <a:gd name="connsiteY475" fmla="*/ 4521 h 10078"/>
              <a:gd name="connsiteX476" fmla="*/ 9747 w 10017"/>
              <a:gd name="connsiteY476" fmla="*/ 4599 h 10078"/>
              <a:gd name="connsiteX477" fmla="*/ 9764 w 10017"/>
              <a:gd name="connsiteY477" fmla="*/ 4796 h 10078"/>
              <a:gd name="connsiteX478" fmla="*/ 9821 w 10017"/>
              <a:gd name="connsiteY478" fmla="*/ 5189 h 10078"/>
              <a:gd name="connsiteX479" fmla="*/ 9858 w 10017"/>
              <a:gd name="connsiteY479" fmla="*/ 5189 h 10078"/>
              <a:gd name="connsiteX480" fmla="*/ 9882 w 10017"/>
              <a:gd name="connsiteY480" fmla="*/ 5308 h 10078"/>
              <a:gd name="connsiteX481" fmla="*/ 9919 w 10017"/>
              <a:gd name="connsiteY481" fmla="*/ 5582 h 10078"/>
              <a:gd name="connsiteX482" fmla="*/ 9956 w 10017"/>
              <a:gd name="connsiteY482" fmla="*/ 5779 h 10078"/>
              <a:gd name="connsiteX483" fmla="*/ 9960 w 10017"/>
              <a:gd name="connsiteY483" fmla="*/ 5818 h 10078"/>
              <a:gd name="connsiteX484" fmla="*/ 10015 w 10017"/>
              <a:gd name="connsiteY484" fmla="*/ 5975 h 10078"/>
              <a:gd name="connsiteX485" fmla="*/ 10011 w 10017"/>
              <a:gd name="connsiteY485" fmla="*/ 2381 h 10078"/>
              <a:gd name="connsiteX486" fmla="*/ 9980 w 10017"/>
              <a:gd name="connsiteY486" fmla="*/ 1809 h 10078"/>
              <a:gd name="connsiteX0" fmla="*/ 9980 w 10017"/>
              <a:gd name="connsiteY0" fmla="*/ 1809 h 10078"/>
              <a:gd name="connsiteX1" fmla="*/ 9944 w 10017"/>
              <a:gd name="connsiteY1" fmla="*/ 1613 h 10078"/>
              <a:gd name="connsiteX2" fmla="*/ 9915 w 10017"/>
              <a:gd name="connsiteY2" fmla="*/ 1613 h 10078"/>
              <a:gd name="connsiteX3" fmla="*/ 9895 w 10017"/>
              <a:gd name="connsiteY3" fmla="*/ 1455 h 10078"/>
              <a:gd name="connsiteX4" fmla="*/ 9870 w 10017"/>
              <a:gd name="connsiteY4" fmla="*/ 1377 h 10078"/>
              <a:gd name="connsiteX5" fmla="*/ 9862 w 10017"/>
              <a:gd name="connsiteY5" fmla="*/ 1180 h 10078"/>
              <a:gd name="connsiteX6" fmla="*/ 9837 w 10017"/>
              <a:gd name="connsiteY6" fmla="*/ 905 h 10078"/>
              <a:gd name="connsiteX7" fmla="*/ 9825 w 10017"/>
              <a:gd name="connsiteY7" fmla="*/ 1495 h 10078"/>
              <a:gd name="connsiteX8" fmla="*/ 9800 w 10017"/>
              <a:gd name="connsiteY8" fmla="*/ 1455 h 10078"/>
              <a:gd name="connsiteX9" fmla="*/ 9772 w 10017"/>
              <a:gd name="connsiteY9" fmla="*/ 1337 h 10078"/>
              <a:gd name="connsiteX10" fmla="*/ 9751 w 10017"/>
              <a:gd name="connsiteY10" fmla="*/ 1337 h 10078"/>
              <a:gd name="connsiteX11" fmla="*/ 9690 w 10017"/>
              <a:gd name="connsiteY11" fmla="*/ 1298 h 10078"/>
              <a:gd name="connsiteX12" fmla="*/ 9674 w 10017"/>
              <a:gd name="connsiteY12" fmla="*/ 1337 h 10078"/>
              <a:gd name="connsiteX13" fmla="*/ 9657 w 10017"/>
              <a:gd name="connsiteY13" fmla="*/ 1416 h 10078"/>
              <a:gd name="connsiteX14" fmla="*/ 9645 w 10017"/>
              <a:gd name="connsiteY14" fmla="*/ 1416 h 10078"/>
              <a:gd name="connsiteX15" fmla="*/ 9625 w 10017"/>
              <a:gd name="connsiteY15" fmla="*/ 1495 h 10078"/>
              <a:gd name="connsiteX16" fmla="*/ 9608 w 10017"/>
              <a:gd name="connsiteY16" fmla="*/ 1455 h 10078"/>
              <a:gd name="connsiteX17" fmla="*/ 9567 w 10017"/>
              <a:gd name="connsiteY17" fmla="*/ 1613 h 10078"/>
              <a:gd name="connsiteX18" fmla="*/ 9494 w 10017"/>
              <a:gd name="connsiteY18" fmla="*/ 1613 h 10078"/>
              <a:gd name="connsiteX19" fmla="*/ 9457 w 10017"/>
              <a:gd name="connsiteY19" fmla="*/ 1770 h 10078"/>
              <a:gd name="connsiteX20" fmla="*/ 9457 w 10017"/>
              <a:gd name="connsiteY20" fmla="*/ 1888 h 10078"/>
              <a:gd name="connsiteX21" fmla="*/ 9445 w 10017"/>
              <a:gd name="connsiteY21" fmla="*/ 1966 h 10078"/>
              <a:gd name="connsiteX22" fmla="*/ 9396 w 10017"/>
              <a:gd name="connsiteY22" fmla="*/ 1180 h 10078"/>
              <a:gd name="connsiteX23" fmla="*/ 9389 w 10017"/>
              <a:gd name="connsiteY23" fmla="*/ 1220 h 10078"/>
              <a:gd name="connsiteX24" fmla="*/ 9376 w 10017"/>
              <a:gd name="connsiteY24" fmla="*/ 1102 h 10078"/>
              <a:gd name="connsiteX25" fmla="*/ 9356 w 10017"/>
              <a:gd name="connsiteY25" fmla="*/ 1180 h 10078"/>
              <a:gd name="connsiteX26" fmla="*/ 9311 w 10017"/>
              <a:gd name="connsiteY26" fmla="*/ 1337 h 10078"/>
              <a:gd name="connsiteX27" fmla="*/ 9307 w 10017"/>
              <a:gd name="connsiteY27" fmla="*/ 1455 h 10078"/>
              <a:gd name="connsiteX28" fmla="*/ 9290 w 10017"/>
              <a:gd name="connsiteY28" fmla="*/ 1416 h 10078"/>
              <a:gd name="connsiteX29" fmla="*/ 9254 w 10017"/>
              <a:gd name="connsiteY29" fmla="*/ 1337 h 10078"/>
              <a:gd name="connsiteX30" fmla="*/ 9221 w 10017"/>
              <a:gd name="connsiteY30" fmla="*/ 1102 h 10078"/>
              <a:gd name="connsiteX31" fmla="*/ 9156 w 10017"/>
              <a:gd name="connsiteY31" fmla="*/ 1180 h 10078"/>
              <a:gd name="connsiteX32" fmla="*/ 9143 w 10017"/>
              <a:gd name="connsiteY32" fmla="*/ 1416 h 10078"/>
              <a:gd name="connsiteX33" fmla="*/ 9131 w 10017"/>
              <a:gd name="connsiteY33" fmla="*/ 1533 h 10078"/>
              <a:gd name="connsiteX34" fmla="*/ 9070 w 10017"/>
              <a:gd name="connsiteY34" fmla="*/ 1613 h 10078"/>
              <a:gd name="connsiteX35" fmla="*/ 9066 w 10017"/>
              <a:gd name="connsiteY35" fmla="*/ 1495 h 10078"/>
              <a:gd name="connsiteX36" fmla="*/ 9037 w 10017"/>
              <a:gd name="connsiteY36" fmla="*/ 1613 h 10078"/>
              <a:gd name="connsiteX37" fmla="*/ 9033 w 10017"/>
              <a:gd name="connsiteY37" fmla="*/ 1730 h 10078"/>
              <a:gd name="connsiteX38" fmla="*/ 9008 w 10017"/>
              <a:gd name="connsiteY38" fmla="*/ 1888 h 10078"/>
              <a:gd name="connsiteX39" fmla="*/ 9000 w 10017"/>
              <a:gd name="connsiteY39" fmla="*/ 2084 h 10078"/>
              <a:gd name="connsiteX40" fmla="*/ 8980 w 10017"/>
              <a:gd name="connsiteY40" fmla="*/ 2162 h 10078"/>
              <a:gd name="connsiteX41" fmla="*/ 8980 w 10017"/>
              <a:gd name="connsiteY41" fmla="*/ 2241 h 10078"/>
              <a:gd name="connsiteX42" fmla="*/ 8967 w 10017"/>
              <a:gd name="connsiteY42" fmla="*/ 2281 h 10078"/>
              <a:gd name="connsiteX43" fmla="*/ 8947 w 10017"/>
              <a:gd name="connsiteY43" fmla="*/ 2517 h 10078"/>
              <a:gd name="connsiteX44" fmla="*/ 8947 w 10017"/>
              <a:gd name="connsiteY44" fmla="*/ 2359 h 10078"/>
              <a:gd name="connsiteX45" fmla="*/ 8931 w 10017"/>
              <a:gd name="connsiteY45" fmla="*/ 2320 h 10078"/>
              <a:gd name="connsiteX46" fmla="*/ 8914 w 10017"/>
              <a:gd name="connsiteY46" fmla="*/ 2399 h 10078"/>
              <a:gd name="connsiteX47" fmla="*/ 8890 w 10017"/>
              <a:gd name="connsiteY47" fmla="*/ 2477 h 10078"/>
              <a:gd name="connsiteX48" fmla="*/ 8865 w 10017"/>
              <a:gd name="connsiteY48" fmla="*/ 2517 h 10078"/>
              <a:gd name="connsiteX49" fmla="*/ 8804 w 10017"/>
              <a:gd name="connsiteY49" fmla="*/ 2359 h 10078"/>
              <a:gd name="connsiteX50" fmla="*/ 8788 w 10017"/>
              <a:gd name="connsiteY50" fmla="*/ 2555 h 10078"/>
              <a:gd name="connsiteX51" fmla="*/ 8734 w 10017"/>
              <a:gd name="connsiteY51" fmla="*/ 2437 h 10078"/>
              <a:gd name="connsiteX52" fmla="*/ 8714 w 10017"/>
              <a:gd name="connsiteY52" fmla="*/ 2320 h 10078"/>
              <a:gd name="connsiteX53" fmla="*/ 8706 w 10017"/>
              <a:gd name="connsiteY53" fmla="*/ 2555 h 10078"/>
              <a:gd name="connsiteX54" fmla="*/ 8698 w 10017"/>
              <a:gd name="connsiteY54" fmla="*/ 2673 h 10078"/>
              <a:gd name="connsiteX55" fmla="*/ 8665 w 10017"/>
              <a:gd name="connsiteY55" fmla="*/ 2595 h 10078"/>
              <a:gd name="connsiteX56" fmla="*/ 8604 w 10017"/>
              <a:gd name="connsiteY56" fmla="*/ 2673 h 10078"/>
              <a:gd name="connsiteX57" fmla="*/ 8604 w 10017"/>
              <a:gd name="connsiteY57" fmla="*/ 2517 h 10078"/>
              <a:gd name="connsiteX58" fmla="*/ 8591 w 10017"/>
              <a:gd name="connsiteY58" fmla="*/ 2673 h 10078"/>
              <a:gd name="connsiteX59" fmla="*/ 8575 w 10017"/>
              <a:gd name="connsiteY59" fmla="*/ 2713 h 10078"/>
              <a:gd name="connsiteX60" fmla="*/ 8567 w 10017"/>
              <a:gd name="connsiteY60" fmla="*/ 3066 h 10078"/>
              <a:gd name="connsiteX61" fmla="*/ 8493 w 10017"/>
              <a:gd name="connsiteY61" fmla="*/ 2595 h 10078"/>
              <a:gd name="connsiteX62" fmla="*/ 8485 w 10017"/>
              <a:gd name="connsiteY62" fmla="*/ 2792 h 10078"/>
              <a:gd name="connsiteX63" fmla="*/ 8395 w 10017"/>
              <a:gd name="connsiteY63" fmla="*/ 2792 h 10078"/>
              <a:gd name="connsiteX64" fmla="*/ 8244 w 10017"/>
              <a:gd name="connsiteY64" fmla="*/ 3263 h 10078"/>
              <a:gd name="connsiteX65" fmla="*/ 8174 w 10017"/>
              <a:gd name="connsiteY65" fmla="*/ 3028 h 10078"/>
              <a:gd name="connsiteX66" fmla="*/ 8089 w 10017"/>
              <a:gd name="connsiteY66" fmla="*/ 3656 h 10078"/>
              <a:gd name="connsiteX67" fmla="*/ 7963 w 10017"/>
              <a:gd name="connsiteY67" fmla="*/ 4324 h 10078"/>
              <a:gd name="connsiteX68" fmla="*/ 7873 w 10017"/>
              <a:gd name="connsiteY68" fmla="*/ 4167 h 10078"/>
              <a:gd name="connsiteX69" fmla="*/ 7738 w 10017"/>
              <a:gd name="connsiteY69" fmla="*/ 4952 h 10078"/>
              <a:gd name="connsiteX70" fmla="*/ 7697 w 10017"/>
              <a:gd name="connsiteY70" fmla="*/ 4559 h 10078"/>
              <a:gd name="connsiteX71" fmla="*/ 7587 w 10017"/>
              <a:gd name="connsiteY71" fmla="*/ 5032 h 10078"/>
              <a:gd name="connsiteX72" fmla="*/ 7517 w 10017"/>
              <a:gd name="connsiteY72" fmla="*/ 4639 h 10078"/>
              <a:gd name="connsiteX73" fmla="*/ 7501 w 10017"/>
              <a:gd name="connsiteY73" fmla="*/ 5151 h 10078"/>
              <a:gd name="connsiteX74" fmla="*/ 7435 w 10017"/>
              <a:gd name="connsiteY74" fmla="*/ 5151 h 10078"/>
              <a:gd name="connsiteX75" fmla="*/ 7390 w 10017"/>
              <a:gd name="connsiteY75" fmla="*/ 5464 h 10078"/>
              <a:gd name="connsiteX76" fmla="*/ 7341 w 10017"/>
              <a:gd name="connsiteY76" fmla="*/ 5386 h 10078"/>
              <a:gd name="connsiteX77" fmla="*/ 7272 w 10017"/>
              <a:gd name="connsiteY77" fmla="*/ 5544 h 10078"/>
              <a:gd name="connsiteX78" fmla="*/ 7247 w 10017"/>
              <a:gd name="connsiteY78" fmla="*/ 5386 h 10078"/>
              <a:gd name="connsiteX79" fmla="*/ 7198 w 10017"/>
              <a:gd name="connsiteY79" fmla="*/ 5386 h 10078"/>
              <a:gd name="connsiteX80" fmla="*/ 7104 w 10017"/>
              <a:gd name="connsiteY80" fmla="*/ 5464 h 10078"/>
              <a:gd name="connsiteX81" fmla="*/ 7055 w 10017"/>
              <a:gd name="connsiteY81" fmla="*/ 6093 h 10078"/>
              <a:gd name="connsiteX82" fmla="*/ 7010 w 10017"/>
              <a:gd name="connsiteY82" fmla="*/ 5937 h 10078"/>
              <a:gd name="connsiteX83" fmla="*/ 6920 w 10017"/>
              <a:gd name="connsiteY83" fmla="*/ 5937 h 10078"/>
              <a:gd name="connsiteX84" fmla="*/ 6876 w 10017"/>
              <a:gd name="connsiteY84" fmla="*/ 5544 h 10078"/>
              <a:gd name="connsiteX85" fmla="*/ 6835 w 10017"/>
              <a:gd name="connsiteY85" fmla="*/ 6093 h 10078"/>
              <a:gd name="connsiteX86" fmla="*/ 6770 w 10017"/>
              <a:gd name="connsiteY86" fmla="*/ 5779 h 10078"/>
              <a:gd name="connsiteX87" fmla="*/ 6770 w 10017"/>
              <a:gd name="connsiteY87" fmla="*/ 5544 h 10078"/>
              <a:gd name="connsiteX88" fmla="*/ 6676 w 10017"/>
              <a:gd name="connsiteY88" fmla="*/ 5700 h 10078"/>
              <a:gd name="connsiteX89" fmla="*/ 6516 w 10017"/>
              <a:gd name="connsiteY89" fmla="*/ 6015 h 10078"/>
              <a:gd name="connsiteX90" fmla="*/ 6480 w 10017"/>
              <a:gd name="connsiteY90" fmla="*/ 6447 h 10078"/>
              <a:gd name="connsiteX91" fmla="*/ 6373 w 10017"/>
              <a:gd name="connsiteY91" fmla="*/ 6093 h 10078"/>
              <a:gd name="connsiteX92" fmla="*/ 6361 w 10017"/>
              <a:gd name="connsiteY92" fmla="*/ 6447 h 10078"/>
              <a:gd name="connsiteX93" fmla="*/ 6226 w 10017"/>
              <a:gd name="connsiteY93" fmla="*/ 6526 h 10078"/>
              <a:gd name="connsiteX94" fmla="*/ 6153 w 10017"/>
              <a:gd name="connsiteY94" fmla="*/ 6997 h 10078"/>
              <a:gd name="connsiteX95" fmla="*/ 6091 w 10017"/>
              <a:gd name="connsiteY95" fmla="*/ 6683 h 10078"/>
              <a:gd name="connsiteX96" fmla="*/ 6059 w 10017"/>
              <a:gd name="connsiteY96" fmla="*/ 6997 h 10078"/>
              <a:gd name="connsiteX97" fmla="*/ 6059 w 10017"/>
              <a:gd name="connsiteY97" fmla="*/ 6997 h 10078"/>
              <a:gd name="connsiteX98" fmla="*/ 6022 w 10017"/>
              <a:gd name="connsiteY98" fmla="*/ 6997 h 10078"/>
              <a:gd name="connsiteX99" fmla="*/ 6001 w 10017"/>
              <a:gd name="connsiteY99" fmla="*/ 6879 h 10078"/>
              <a:gd name="connsiteX100" fmla="*/ 5981 w 10017"/>
              <a:gd name="connsiteY100" fmla="*/ 7233 h 10078"/>
              <a:gd name="connsiteX101" fmla="*/ 5969 w 10017"/>
              <a:gd name="connsiteY101" fmla="*/ 7351 h 10078"/>
              <a:gd name="connsiteX102" fmla="*/ 5944 w 10017"/>
              <a:gd name="connsiteY102" fmla="*/ 7351 h 10078"/>
              <a:gd name="connsiteX103" fmla="*/ 5944 w 10017"/>
              <a:gd name="connsiteY103" fmla="*/ 7430 h 10078"/>
              <a:gd name="connsiteX104" fmla="*/ 5916 w 10017"/>
              <a:gd name="connsiteY104" fmla="*/ 7233 h 10078"/>
              <a:gd name="connsiteX105" fmla="*/ 5866 w 10017"/>
              <a:gd name="connsiteY105" fmla="*/ 7351 h 10078"/>
              <a:gd name="connsiteX106" fmla="*/ 5834 w 10017"/>
              <a:gd name="connsiteY106" fmla="*/ 7233 h 10078"/>
              <a:gd name="connsiteX107" fmla="*/ 5793 w 10017"/>
              <a:gd name="connsiteY107" fmla="*/ 7155 h 10078"/>
              <a:gd name="connsiteX108" fmla="*/ 5732 w 10017"/>
              <a:gd name="connsiteY108" fmla="*/ 7233 h 10078"/>
              <a:gd name="connsiteX109" fmla="*/ 5699 w 10017"/>
              <a:gd name="connsiteY109" fmla="*/ 7155 h 10078"/>
              <a:gd name="connsiteX110" fmla="*/ 5666 w 10017"/>
              <a:gd name="connsiteY110" fmla="*/ 7155 h 10078"/>
              <a:gd name="connsiteX111" fmla="*/ 5639 w 10017"/>
              <a:gd name="connsiteY111" fmla="*/ 7075 h 10078"/>
              <a:gd name="connsiteX112" fmla="*/ 5634 w 10017"/>
              <a:gd name="connsiteY112" fmla="*/ 7075 h 10078"/>
              <a:gd name="connsiteX113" fmla="*/ 5577 w 10017"/>
              <a:gd name="connsiteY113" fmla="*/ 7155 h 10078"/>
              <a:gd name="connsiteX114" fmla="*/ 5544 w 10017"/>
              <a:gd name="connsiteY114" fmla="*/ 7194 h 10078"/>
              <a:gd name="connsiteX115" fmla="*/ 5524 w 10017"/>
              <a:gd name="connsiteY115" fmla="*/ 7233 h 10078"/>
              <a:gd name="connsiteX116" fmla="*/ 5479 w 10017"/>
              <a:gd name="connsiteY116" fmla="*/ 7469 h 10078"/>
              <a:gd name="connsiteX117" fmla="*/ 5446 w 10017"/>
              <a:gd name="connsiteY117" fmla="*/ 6172 h 10078"/>
              <a:gd name="connsiteX118" fmla="*/ 5405 w 10017"/>
              <a:gd name="connsiteY118" fmla="*/ 6840 h 10078"/>
              <a:gd name="connsiteX119" fmla="*/ 5389 w 10017"/>
              <a:gd name="connsiteY119" fmla="*/ 7351 h 10078"/>
              <a:gd name="connsiteX120" fmla="*/ 5356 w 10017"/>
              <a:gd name="connsiteY120" fmla="*/ 7508 h 10078"/>
              <a:gd name="connsiteX121" fmla="*/ 5348 w 10017"/>
              <a:gd name="connsiteY121" fmla="*/ 7586 h 10078"/>
              <a:gd name="connsiteX122" fmla="*/ 5344 w 10017"/>
              <a:gd name="connsiteY122" fmla="*/ 7194 h 10078"/>
              <a:gd name="connsiteX123" fmla="*/ 5099 w 10017"/>
              <a:gd name="connsiteY123" fmla="*/ 7469 h 10078"/>
              <a:gd name="connsiteX124" fmla="*/ 5050 w 10017"/>
              <a:gd name="connsiteY124" fmla="*/ 6565 h 10078"/>
              <a:gd name="connsiteX125" fmla="*/ 4763 w 10017"/>
              <a:gd name="connsiteY125" fmla="*/ 6762 h 10078"/>
              <a:gd name="connsiteX126" fmla="*/ 4644 w 10017"/>
              <a:gd name="connsiteY126" fmla="*/ 5740 h 10078"/>
              <a:gd name="connsiteX127" fmla="*/ 4542 w 10017"/>
              <a:gd name="connsiteY127" fmla="*/ 5937 h 10078"/>
              <a:gd name="connsiteX128" fmla="*/ 4403 w 10017"/>
              <a:gd name="connsiteY128" fmla="*/ 5229 h 10078"/>
              <a:gd name="connsiteX129" fmla="*/ 4371 w 10017"/>
              <a:gd name="connsiteY129" fmla="*/ 5661 h 10078"/>
              <a:gd name="connsiteX130" fmla="*/ 4277 w 10017"/>
              <a:gd name="connsiteY130" fmla="*/ 5464 h 10078"/>
              <a:gd name="connsiteX131" fmla="*/ 4212 w 10017"/>
              <a:gd name="connsiteY131" fmla="*/ 5740 h 10078"/>
              <a:gd name="connsiteX132" fmla="*/ 4032 w 10017"/>
              <a:gd name="connsiteY132" fmla="*/ 5661 h 10078"/>
              <a:gd name="connsiteX133" fmla="*/ 3917 w 10017"/>
              <a:gd name="connsiteY133" fmla="*/ 5740 h 10078"/>
              <a:gd name="connsiteX134" fmla="*/ 3909 w 10017"/>
              <a:gd name="connsiteY134" fmla="*/ 5622 h 10078"/>
              <a:gd name="connsiteX135" fmla="*/ 3852 w 10017"/>
              <a:gd name="connsiteY135" fmla="*/ 5779 h 10078"/>
              <a:gd name="connsiteX136" fmla="*/ 3725 w 10017"/>
              <a:gd name="connsiteY136" fmla="*/ 5229 h 10078"/>
              <a:gd name="connsiteX137" fmla="*/ 3598 w 10017"/>
              <a:gd name="connsiteY137" fmla="*/ 5661 h 10078"/>
              <a:gd name="connsiteX138" fmla="*/ 3431 w 10017"/>
              <a:gd name="connsiteY138" fmla="*/ 5661 h 10078"/>
              <a:gd name="connsiteX139" fmla="*/ 3230 w 10017"/>
              <a:gd name="connsiteY139" fmla="*/ 5661 h 10078"/>
              <a:gd name="connsiteX140" fmla="*/ 3125 w 10017"/>
              <a:gd name="connsiteY140" fmla="*/ 5740 h 10078"/>
              <a:gd name="connsiteX141" fmla="*/ 3019 w 10017"/>
              <a:gd name="connsiteY141" fmla="*/ 5937 h 10078"/>
              <a:gd name="connsiteX142" fmla="*/ 2851 w 10017"/>
              <a:gd name="connsiteY142" fmla="*/ 5661 h 10078"/>
              <a:gd name="connsiteX143" fmla="*/ 2692 w 10017"/>
              <a:gd name="connsiteY143" fmla="*/ 5032 h 10078"/>
              <a:gd name="connsiteX144" fmla="*/ 2659 w 10017"/>
              <a:gd name="connsiteY144" fmla="*/ 5464 h 10078"/>
              <a:gd name="connsiteX145" fmla="*/ 2467 w 10017"/>
              <a:gd name="connsiteY145" fmla="*/ 5229 h 10078"/>
              <a:gd name="connsiteX146" fmla="*/ 2438 w 10017"/>
              <a:gd name="connsiteY146" fmla="*/ 5151 h 10078"/>
              <a:gd name="connsiteX147" fmla="*/ 2369 w 10017"/>
              <a:gd name="connsiteY147" fmla="*/ 4678 h 10078"/>
              <a:gd name="connsiteX148" fmla="*/ 2312 w 10017"/>
              <a:gd name="connsiteY148" fmla="*/ 5464 h 10078"/>
              <a:gd name="connsiteX149" fmla="*/ 2205 w 10017"/>
              <a:gd name="connsiteY149" fmla="*/ 5347 h 10078"/>
              <a:gd name="connsiteX150" fmla="*/ 2079 w 10017"/>
              <a:gd name="connsiteY150" fmla="*/ 4717 h 10078"/>
              <a:gd name="connsiteX151" fmla="*/ 2034 w 10017"/>
              <a:gd name="connsiteY151" fmla="*/ 5268 h 10078"/>
              <a:gd name="connsiteX152" fmla="*/ 1976 w 10017"/>
              <a:gd name="connsiteY152" fmla="*/ 5347 h 10078"/>
              <a:gd name="connsiteX153" fmla="*/ 1985 w 10017"/>
              <a:gd name="connsiteY153" fmla="*/ 5582 h 10078"/>
              <a:gd name="connsiteX154" fmla="*/ 1952 w 10017"/>
              <a:gd name="connsiteY154" fmla="*/ 5582 h 10078"/>
              <a:gd name="connsiteX155" fmla="*/ 1952 w 10017"/>
              <a:gd name="connsiteY155" fmla="*/ 5504 h 10078"/>
              <a:gd name="connsiteX156" fmla="*/ 1907 w 10017"/>
              <a:gd name="connsiteY156" fmla="*/ 4796 h 10078"/>
              <a:gd name="connsiteX157" fmla="*/ 1887 w 10017"/>
              <a:gd name="connsiteY157" fmla="*/ 6055 h 10078"/>
              <a:gd name="connsiteX158" fmla="*/ 1883 w 10017"/>
              <a:gd name="connsiteY158" fmla="*/ 5937 h 10078"/>
              <a:gd name="connsiteX159" fmla="*/ 1871 w 10017"/>
              <a:gd name="connsiteY159" fmla="*/ 5937 h 10078"/>
              <a:gd name="connsiteX160" fmla="*/ 1867 w 10017"/>
              <a:gd name="connsiteY160" fmla="*/ 6055 h 10078"/>
              <a:gd name="connsiteX161" fmla="*/ 1855 w 10017"/>
              <a:gd name="connsiteY161" fmla="*/ 5937 h 10078"/>
              <a:gd name="connsiteX162" fmla="*/ 1822 w 10017"/>
              <a:gd name="connsiteY162" fmla="*/ 6055 h 10078"/>
              <a:gd name="connsiteX163" fmla="*/ 1785 w 10017"/>
              <a:gd name="connsiteY163" fmla="*/ 5582 h 10078"/>
              <a:gd name="connsiteX164" fmla="*/ 1740 w 10017"/>
              <a:gd name="connsiteY164" fmla="*/ 5779 h 10078"/>
              <a:gd name="connsiteX165" fmla="*/ 1728 w 10017"/>
              <a:gd name="connsiteY165" fmla="*/ 5700 h 10078"/>
              <a:gd name="connsiteX166" fmla="*/ 1695 w 10017"/>
              <a:gd name="connsiteY166" fmla="*/ 5504 h 10078"/>
              <a:gd name="connsiteX167" fmla="*/ 1671 w 10017"/>
              <a:gd name="connsiteY167" fmla="*/ 5582 h 10078"/>
              <a:gd name="connsiteX168" fmla="*/ 1663 w 10017"/>
              <a:gd name="connsiteY168" fmla="*/ 5504 h 10078"/>
              <a:gd name="connsiteX169" fmla="*/ 1654 w 10017"/>
              <a:gd name="connsiteY169" fmla="*/ 5426 h 10078"/>
              <a:gd name="connsiteX170" fmla="*/ 1618 w 10017"/>
              <a:gd name="connsiteY170" fmla="*/ 5426 h 10078"/>
              <a:gd name="connsiteX171" fmla="*/ 1577 w 10017"/>
              <a:gd name="connsiteY171" fmla="*/ 5268 h 10078"/>
              <a:gd name="connsiteX172" fmla="*/ 1573 w 10017"/>
              <a:gd name="connsiteY172" fmla="*/ 5151 h 10078"/>
              <a:gd name="connsiteX173" fmla="*/ 1564 w 10017"/>
              <a:gd name="connsiteY173" fmla="*/ 5151 h 10078"/>
              <a:gd name="connsiteX174" fmla="*/ 1511 w 10017"/>
              <a:gd name="connsiteY174" fmla="*/ 4796 h 10078"/>
              <a:gd name="connsiteX175" fmla="*/ 1483 w 10017"/>
              <a:gd name="connsiteY175" fmla="*/ 4639 h 10078"/>
              <a:gd name="connsiteX176" fmla="*/ 1466 w 10017"/>
              <a:gd name="connsiteY176" fmla="*/ 4285 h 10078"/>
              <a:gd name="connsiteX177" fmla="*/ 1442 w 10017"/>
              <a:gd name="connsiteY177" fmla="*/ 4363 h 10078"/>
              <a:gd name="connsiteX178" fmla="*/ 1425 w 10017"/>
              <a:gd name="connsiteY178" fmla="*/ 4481 h 10078"/>
              <a:gd name="connsiteX179" fmla="*/ 1389 w 10017"/>
              <a:gd name="connsiteY179" fmla="*/ 4481 h 10078"/>
              <a:gd name="connsiteX180" fmla="*/ 1360 w 10017"/>
              <a:gd name="connsiteY180" fmla="*/ 4559 h 10078"/>
              <a:gd name="connsiteX181" fmla="*/ 1360 w 10017"/>
              <a:gd name="connsiteY181" fmla="*/ 4599 h 10078"/>
              <a:gd name="connsiteX182" fmla="*/ 1348 w 10017"/>
              <a:gd name="connsiteY182" fmla="*/ 4559 h 10078"/>
              <a:gd name="connsiteX183" fmla="*/ 1336 w 10017"/>
              <a:gd name="connsiteY183" fmla="*/ 4206 h 10078"/>
              <a:gd name="connsiteX184" fmla="*/ 1331 w 10017"/>
              <a:gd name="connsiteY184" fmla="*/ 4206 h 10078"/>
              <a:gd name="connsiteX185" fmla="*/ 1291 w 10017"/>
              <a:gd name="connsiteY185" fmla="*/ 3774 h 10078"/>
              <a:gd name="connsiteX186" fmla="*/ 1282 w 10017"/>
              <a:gd name="connsiteY186" fmla="*/ 3774 h 10078"/>
              <a:gd name="connsiteX187" fmla="*/ 1274 w 10017"/>
              <a:gd name="connsiteY187" fmla="*/ 3577 h 10078"/>
              <a:gd name="connsiteX188" fmla="*/ 1274 w 10017"/>
              <a:gd name="connsiteY188" fmla="*/ 3421 h 10078"/>
              <a:gd name="connsiteX189" fmla="*/ 1258 w 10017"/>
              <a:gd name="connsiteY189" fmla="*/ 3263 h 10078"/>
              <a:gd name="connsiteX190" fmla="*/ 1254 w 10017"/>
              <a:gd name="connsiteY190" fmla="*/ 3066 h 10078"/>
              <a:gd name="connsiteX191" fmla="*/ 1241 w 10017"/>
              <a:gd name="connsiteY191" fmla="*/ 2910 h 10078"/>
              <a:gd name="connsiteX192" fmla="*/ 1229 w 10017"/>
              <a:gd name="connsiteY192" fmla="*/ 2792 h 10078"/>
              <a:gd name="connsiteX193" fmla="*/ 1176 w 10017"/>
              <a:gd name="connsiteY193" fmla="*/ 3066 h 10078"/>
              <a:gd name="connsiteX194" fmla="*/ 1107 w 10017"/>
              <a:gd name="connsiteY194" fmla="*/ 3145 h 10078"/>
              <a:gd name="connsiteX195" fmla="*/ 1098 w 10017"/>
              <a:gd name="connsiteY195" fmla="*/ 3066 h 10078"/>
              <a:gd name="connsiteX196" fmla="*/ 1062 w 10017"/>
              <a:gd name="connsiteY196" fmla="*/ 2988 h 10078"/>
              <a:gd name="connsiteX197" fmla="*/ 1058 w 10017"/>
              <a:gd name="connsiteY197" fmla="*/ 2910 h 10078"/>
              <a:gd name="connsiteX198" fmla="*/ 1045 w 10017"/>
              <a:gd name="connsiteY198" fmla="*/ 2910 h 10078"/>
              <a:gd name="connsiteX199" fmla="*/ 1045 w 10017"/>
              <a:gd name="connsiteY199" fmla="*/ 2792 h 10078"/>
              <a:gd name="connsiteX200" fmla="*/ 1041 w 10017"/>
              <a:gd name="connsiteY200" fmla="*/ 2792 h 10078"/>
              <a:gd name="connsiteX201" fmla="*/ 1041 w 10017"/>
              <a:gd name="connsiteY201" fmla="*/ 2713 h 10078"/>
              <a:gd name="connsiteX202" fmla="*/ 1029 w 10017"/>
              <a:gd name="connsiteY202" fmla="*/ 2713 h 10078"/>
              <a:gd name="connsiteX203" fmla="*/ 1029 w 10017"/>
              <a:gd name="connsiteY203" fmla="*/ 2634 h 10078"/>
              <a:gd name="connsiteX204" fmla="*/ 1025 w 10017"/>
              <a:gd name="connsiteY204" fmla="*/ 2634 h 10078"/>
              <a:gd name="connsiteX205" fmla="*/ 1025 w 10017"/>
              <a:gd name="connsiteY205" fmla="*/ 2555 h 10078"/>
              <a:gd name="connsiteX206" fmla="*/ 1013 w 10017"/>
              <a:gd name="connsiteY206" fmla="*/ 2555 h 10078"/>
              <a:gd name="connsiteX207" fmla="*/ 1008 w 10017"/>
              <a:gd name="connsiteY207" fmla="*/ 2477 h 10078"/>
              <a:gd name="connsiteX208" fmla="*/ 984 w 10017"/>
              <a:gd name="connsiteY208" fmla="*/ 2359 h 10078"/>
              <a:gd name="connsiteX209" fmla="*/ 980 w 10017"/>
              <a:gd name="connsiteY209" fmla="*/ 2281 h 10078"/>
              <a:gd name="connsiteX210" fmla="*/ 947 w 10017"/>
              <a:gd name="connsiteY210" fmla="*/ 2006 h 10078"/>
              <a:gd name="connsiteX211" fmla="*/ 923 w 10017"/>
              <a:gd name="connsiteY211" fmla="*/ 1927 h 10078"/>
              <a:gd name="connsiteX212" fmla="*/ 919 w 10017"/>
              <a:gd name="connsiteY212" fmla="*/ 1848 h 10078"/>
              <a:gd name="connsiteX213" fmla="*/ 902 w 10017"/>
              <a:gd name="connsiteY213" fmla="*/ 1770 h 10078"/>
              <a:gd name="connsiteX214" fmla="*/ 890 w 10017"/>
              <a:gd name="connsiteY214" fmla="*/ 1691 h 10078"/>
              <a:gd name="connsiteX215" fmla="*/ 878 w 10017"/>
              <a:gd name="connsiteY215" fmla="*/ 1691 h 10078"/>
              <a:gd name="connsiteX216" fmla="*/ 874 w 10017"/>
              <a:gd name="connsiteY216" fmla="*/ 1573 h 10078"/>
              <a:gd name="connsiteX217" fmla="*/ 824 w 10017"/>
              <a:gd name="connsiteY217" fmla="*/ 1416 h 10078"/>
              <a:gd name="connsiteX218" fmla="*/ 816 w 10017"/>
              <a:gd name="connsiteY218" fmla="*/ 1337 h 10078"/>
              <a:gd name="connsiteX219" fmla="*/ 812 w 10017"/>
              <a:gd name="connsiteY219" fmla="*/ 1337 h 10078"/>
              <a:gd name="connsiteX220" fmla="*/ 792 w 10017"/>
              <a:gd name="connsiteY220" fmla="*/ 1141 h 10078"/>
              <a:gd name="connsiteX221" fmla="*/ 730 w 10017"/>
              <a:gd name="connsiteY221" fmla="*/ 1062 h 10078"/>
              <a:gd name="connsiteX222" fmla="*/ 702 w 10017"/>
              <a:gd name="connsiteY222" fmla="*/ 905 h 10078"/>
              <a:gd name="connsiteX223" fmla="*/ 694 w 10017"/>
              <a:gd name="connsiteY223" fmla="*/ 787 h 10078"/>
              <a:gd name="connsiteX224" fmla="*/ 669 w 10017"/>
              <a:gd name="connsiteY224" fmla="*/ 787 h 10078"/>
              <a:gd name="connsiteX225" fmla="*/ 609 w 10017"/>
              <a:gd name="connsiteY225" fmla="*/ 709 h 10078"/>
              <a:gd name="connsiteX226" fmla="*/ 580 w 10017"/>
              <a:gd name="connsiteY226" fmla="*/ 433 h 10078"/>
              <a:gd name="connsiteX227" fmla="*/ 556 w 10017"/>
              <a:gd name="connsiteY227" fmla="*/ 119 h 10078"/>
              <a:gd name="connsiteX228" fmla="*/ 445 w 10017"/>
              <a:gd name="connsiteY228" fmla="*/ 198 h 10078"/>
              <a:gd name="connsiteX229" fmla="*/ 425 w 10017"/>
              <a:gd name="connsiteY229" fmla="*/ 433 h 10078"/>
              <a:gd name="connsiteX230" fmla="*/ 396 w 10017"/>
              <a:gd name="connsiteY230" fmla="*/ 433 h 10078"/>
              <a:gd name="connsiteX231" fmla="*/ 364 w 10017"/>
              <a:gd name="connsiteY231" fmla="*/ 630 h 10078"/>
              <a:gd name="connsiteX232" fmla="*/ 343 w 10017"/>
              <a:gd name="connsiteY232" fmla="*/ 551 h 10078"/>
              <a:gd name="connsiteX233" fmla="*/ 290 w 10017"/>
              <a:gd name="connsiteY233" fmla="*/ 551 h 10078"/>
              <a:gd name="connsiteX234" fmla="*/ 274 w 10017"/>
              <a:gd name="connsiteY234" fmla="*/ 551 h 10078"/>
              <a:gd name="connsiteX235" fmla="*/ 261 w 10017"/>
              <a:gd name="connsiteY235" fmla="*/ 433 h 10078"/>
              <a:gd name="connsiteX236" fmla="*/ 249 w 10017"/>
              <a:gd name="connsiteY236" fmla="*/ 551 h 10078"/>
              <a:gd name="connsiteX237" fmla="*/ 245 w 10017"/>
              <a:gd name="connsiteY237" fmla="*/ 355 h 10078"/>
              <a:gd name="connsiteX238" fmla="*/ 233 w 10017"/>
              <a:gd name="connsiteY238" fmla="*/ 355 h 10078"/>
              <a:gd name="connsiteX239" fmla="*/ 229 w 10017"/>
              <a:gd name="connsiteY239" fmla="*/ 276 h 10078"/>
              <a:gd name="connsiteX240" fmla="*/ 216 w 10017"/>
              <a:gd name="connsiteY240" fmla="*/ 276 h 10078"/>
              <a:gd name="connsiteX241" fmla="*/ 73 w 10017"/>
              <a:gd name="connsiteY241" fmla="*/ 276 h 10078"/>
              <a:gd name="connsiteX242" fmla="*/ 65 w 10017"/>
              <a:gd name="connsiteY242" fmla="*/ 276 h 10078"/>
              <a:gd name="connsiteX243" fmla="*/ 57 w 10017"/>
              <a:gd name="connsiteY243" fmla="*/ 355 h 10078"/>
              <a:gd name="connsiteX244" fmla="*/ 67 w 10017"/>
              <a:gd name="connsiteY244" fmla="*/ 355 h 10078"/>
              <a:gd name="connsiteX245" fmla="*/ 3 w 10017"/>
              <a:gd name="connsiteY245" fmla="*/ 362 h 10078"/>
              <a:gd name="connsiteX246" fmla="*/ 9 w 10017"/>
              <a:gd name="connsiteY246" fmla="*/ 5229 h 10078"/>
              <a:gd name="connsiteX247" fmla="*/ 135 w 10017"/>
              <a:gd name="connsiteY247" fmla="*/ 5070 h 10078"/>
              <a:gd name="connsiteX248" fmla="*/ 200 w 10017"/>
              <a:gd name="connsiteY248" fmla="*/ 4992 h 10078"/>
              <a:gd name="connsiteX249" fmla="*/ 306 w 10017"/>
              <a:gd name="connsiteY249" fmla="*/ 4796 h 10078"/>
              <a:gd name="connsiteX250" fmla="*/ 462 w 10017"/>
              <a:gd name="connsiteY250" fmla="*/ 5308 h 10078"/>
              <a:gd name="connsiteX251" fmla="*/ 539 w 10017"/>
              <a:gd name="connsiteY251" fmla="*/ 6368 h 10078"/>
              <a:gd name="connsiteX252" fmla="*/ 747 w 10017"/>
              <a:gd name="connsiteY252" fmla="*/ 6526 h 10078"/>
              <a:gd name="connsiteX253" fmla="*/ 824 w 10017"/>
              <a:gd name="connsiteY253" fmla="*/ 6840 h 10078"/>
              <a:gd name="connsiteX254" fmla="*/ 935 w 10017"/>
              <a:gd name="connsiteY254" fmla="*/ 7430 h 10078"/>
              <a:gd name="connsiteX255" fmla="*/ 1062 w 10017"/>
              <a:gd name="connsiteY255" fmla="*/ 6840 h 10078"/>
              <a:gd name="connsiteX256" fmla="*/ 1172 w 10017"/>
              <a:gd name="connsiteY256" fmla="*/ 7115 h 10078"/>
              <a:gd name="connsiteX257" fmla="*/ 1299 w 10017"/>
              <a:gd name="connsiteY257" fmla="*/ 7272 h 10078"/>
              <a:gd name="connsiteX258" fmla="*/ 1491 w 10017"/>
              <a:gd name="connsiteY258" fmla="*/ 6958 h 10078"/>
              <a:gd name="connsiteX259" fmla="*/ 1556 w 10017"/>
              <a:gd name="connsiteY259" fmla="*/ 7823 h 10078"/>
              <a:gd name="connsiteX260" fmla="*/ 1634 w 10017"/>
              <a:gd name="connsiteY260" fmla="*/ 8215 h 10078"/>
              <a:gd name="connsiteX261" fmla="*/ 1699 w 10017"/>
              <a:gd name="connsiteY261" fmla="*/ 7941 h 10078"/>
              <a:gd name="connsiteX262" fmla="*/ 1769 w 10017"/>
              <a:gd name="connsiteY262" fmla="*/ 8097 h 10078"/>
              <a:gd name="connsiteX263" fmla="*/ 1903 w 10017"/>
              <a:gd name="connsiteY263" fmla="*/ 7704 h 10078"/>
              <a:gd name="connsiteX264" fmla="*/ 2013 w 10017"/>
              <a:gd name="connsiteY264" fmla="*/ 6958 h 10078"/>
              <a:gd name="connsiteX265" fmla="*/ 2066 w 10017"/>
              <a:gd name="connsiteY265" fmla="*/ 7508 h 10078"/>
              <a:gd name="connsiteX266" fmla="*/ 2181 w 10017"/>
              <a:gd name="connsiteY266" fmla="*/ 6801 h 10078"/>
              <a:gd name="connsiteX267" fmla="*/ 2193 w 10017"/>
              <a:gd name="connsiteY267" fmla="*/ 6919 h 10078"/>
              <a:gd name="connsiteX268" fmla="*/ 2308 w 10017"/>
              <a:gd name="connsiteY268" fmla="*/ 7626 h 10078"/>
              <a:gd name="connsiteX269" fmla="*/ 2381 w 10017"/>
              <a:gd name="connsiteY269" fmla="*/ 8373 h 10078"/>
              <a:gd name="connsiteX270" fmla="*/ 2422 w 10017"/>
              <a:gd name="connsiteY270" fmla="*/ 8805 h 10078"/>
              <a:gd name="connsiteX271" fmla="*/ 2447 w 10017"/>
              <a:gd name="connsiteY271" fmla="*/ 8962 h 10078"/>
              <a:gd name="connsiteX272" fmla="*/ 2467 w 10017"/>
              <a:gd name="connsiteY272" fmla="*/ 9159 h 10078"/>
              <a:gd name="connsiteX273" fmla="*/ 2541 w 10017"/>
              <a:gd name="connsiteY273" fmla="*/ 9041 h 10078"/>
              <a:gd name="connsiteX274" fmla="*/ 2553 w 10017"/>
              <a:gd name="connsiteY274" fmla="*/ 8844 h 10078"/>
              <a:gd name="connsiteX275" fmla="*/ 2577 w 10017"/>
              <a:gd name="connsiteY275" fmla="*/ 9119 h 10078"/>
              <a:gd name="connsiteX276" fmla="*/ 2610 w 10017"/>
              <a:gd name="connsiteY276" fmla="*/ 9041 h 10078"/>
              <a:gd name="connsiteX277" fmla="*/ 2626 w 10017"/>
              <a:gd name="connsiteY277" fmla="*/ 8766 h 10078"/>
              <a:gd name="connsiteX278" fmla="*/ 2659 w 10017"/>
              <a:gd name="connsiteY278" fmla="*/ 9041 h 10078"/>
              <a:gd name="connsiteX279" fmla="*/ 2671 w 10017"/>
              <a:gd name="connsiteY279" fmla="*/ 9198 h 10078"/>
              <a:gd name="connsiteX280" fmla="*/ 2684 w 10017"/>
              <a:gd name="connsiteY280" fmla="*/ 9041 h 10078"/>
              <a:gd name="connsiteX281" fmla="*/ 2729 w 10017"/>
              <a:gd name="connsiteY281" fmla="*/ 9119 h 10078"/>
              <a:gd name="connsiteX282" fmla="*/ 2733 w 10017"/>
              <a:gd name="connsiteY282" fmla="*/ 9041 h 10078"/>
              <a:gd name="connsiteX283" fmla="*/ 2761 w 10017"/>
              <a:gd name="connsiteY283" fmla="*/ 9198 h 10078"/>
              <a:gd name="connsiteX284" fmla="*/ 2831 w 10017"/>
              <a:gd name="connsiteY284" fmla="*/ 8923 h 10078"/>
              <a:gd name="connsiteX285" fmla="*/ 2843 w 10017"/>
              <a:gd name="connsiteY285" fmla="*/ 8766 h 10078"/>
              <a:gd name="connsiteX286" fmla="*/ 2855 w 10017"/>
              <a:gd name="connsiteY286" fmla="*/ 8766 h 10078"/>
              <a:gd name="connsiteX287" fmla="*/ 2884 w 10017"/>
              <a:gd name="connsiteY287" fmla="*/ 8608 h 10078"/>
              <a:gd name="connsiteX288" fmla="*/ 2900 w 10017"/>
              <a:gd name="connsiteY288" fmla="*/ 8608 h 10078"/>
              <a:gd name="connsiteX289" fmla="*/ 2945 w 10017"/>
              <a:gd name="connsiteY289" fmla="*/ 8490 h 10078"/>
              <a:gd name="connsiteX290" fmla="*/ 2962 w 10017"/>
              <a:gd name="connsiteY290" fmla="*/ 8412 h 10078"/>
              <a:gd name="connsiteX291" fmla="*/ 2994 w 10017"/>
              <a:gd name="connsiteY291" fmla="*/ 8137 h 10078"/>
              <a:gd name="connsiteX292" fmla="*/ 3011 w 10017"/>
              <a:gd name="connsiteY292" fmla="*/ 8137 h 10078"/>
              <a:gd name="connsiteX293" fmla="*/ 3043 w 10017"/>
              <a:gd name="connsiteY293" fmla="*/ 8137 h 10078"/>
              <a:gd name="connsiteX294" fmla="*/ 3068 w 10017"/>
              <a:gd name="connsiteY294" fmla="*/ 8255 h 10078"/>
              <a:gd name="connsiteX295" fmla="*/ 3101 w 10017"/>
              <a:gd name="connsiteY295" fmla="*/ 8255 h 10078"/>
              <a:gd name="connsiteX296" fmla="*/ 3129 w 10017"/>
              <a:gd name="connsiteY296" fmla="*/ 8333 h 10078"/>
              <a:gd name="connsiteX297" fmla="*/ 3202 w 10017"/>
              <a:gd name="connsiteY297" fmla="*/ 8137 h 10078"/>
              <a:gd name="connsiteX298" fmla="*/ 3235 w 10017"/>
              <a:gd name="connsiteY298" fmla="*/ 8255 h 10078"/>
              <a:gd name="connsiteX299" fmla="*/ 3263 w 10017"/>
              <a:gd name="connsiteY299" fmla="*/ 7901 h 10078"/>
              <a:gd name="connsiteX300" fmla="*/ 3329 w 10017"/>
              <a:gd name="connsiteY300" fmla="*/ 8333 h 10078"/>
              <a:gd name="connsiteX301" fmla="*/ 3329 w 10017"/>
              <a:gd name="connsiteY301" fmla="*/ 8255 h 10078"/>
              <a:gd name="connsiteX302" fmla="*/ 3325 w 10017"/>
              <a:gd name="connsiteY302" fmla="*/ 8137 h 10078"/>
              <a:gd name="connsiteX303" fmla="*/ 3374 w 10017"/>
              <a:gd name="connsiteY303" fmla="*/ 7979 h 10078"/>
              <a:gd name="connsiteX304" fmla="*/ 3378 w 10017"/>
              <a:gd name="connsiteY304" fmla="*/ 8059 h 10078"/>
              <a:gd name="connsiteX305" fmla="*/ 3394 w 10017"/>
              <a:gd name="connsiteY305" fmla="*/ 7823 h 10078"/>
              <a:gd name="connsiteX306" fmla="*/ 3476 w 10017"/>
              <a:gd name="connsiteY306" fmla="*/ 8176 h 10078"/>
              <a:gd name="connsiteX307" fmla="*/ 3488 w 10017"/>
              <a:gd name="connsiteY307" fmla="*/ 9159 h 10078"/>
              <a:gd name="connsiteX308" fmla="*/ 3533 w 10017"/>
              <a:gd name="connsiteY308" fmla="*/ 8608 h 10078"/>
              <a:gd name="connsiteX309" fmla="*/ 3652 w 10017"/>
              <a:gd name="connsiteY309" fmla="*/ 8883 h 10078"/>
              <a:gd name="connsiteX310" fmla="*/ 3729 w 10017"/>
              <a:gd name="connsiteY310" fmla="*/ 8726 h 10078"/>
              <a:gd name="connsiteX311" fmla="*/ 3746 w 10017"/>
              <a:gd name="connsiteY311" fmla="*/ 8608 h 10078"/>
              <a:gd name="connsiteX312" fmla="*/ 3758 w 10017"/>
              <a:gd name="connsiteY312" fmla="*/ 8608 h 10078"/>
              <a:gd name="connsiteX313" fmla="*/ 3762 w 10017"/>
              <a:gd name="connsiteY313" fmla="*/ 8726 h 10078"/>
              <a:gd name="connsiteX314" fmla="*/ 3778 w 10017"/>
              <a:gd name="connsiteY314" fmla="*/ 8608 h 10078"/>
              <a:gd name="connsiteX315" fmla="*/ 3778 w 10017"/>
              <a:gd name="connsiteY315" fmla="*/ 8726 h 10078"/>
              <a:gd name="connsiteX316" fmla="*/ 3819 w 10017"/>
              <a:gd name="connsiteY316" fmla="*/ 8726 h 10078"/>
              <a:gd name="connsiteX317" fmla="*/ 3840 w 10017"/>
              <a:gd name="connsiteY317" fmla="*/ 8883 h 10078"/>
              <a:gd name="connsiteX318" fmla="*/ 3852 w 10017"/>
              <a:gd name="connsiteY318" fmla="*/ 8726 h 10078"/>
              <a:gd name="connsiteX319" fmla="*/ 3868 w 10017"/>
              <a:gd name="connsiteY319" fmla="*/ 9081 h 10078"/>
              <a:gd name="connsiteX320" fmla="*/ 3872 w 10017"/>
              <a:gd name="connsiteY320" fmla="*/ 9081 h 10078"/>
              <a:gd name="connsiteX321" fmla="*/ 3885 w 10017"/>
              <a:gd name="connsiteY321" fmla="*/ 8962 h 10078"/>
              <a:gd name="connsiteX322" fmla="*/ 3901 w 10017"/>
              <a:gd name="connsiteY322" fmla="*/ 9081 h 10078"/>
              <a:gd name="connsiteX323" fmla="*/ 3913 w 10017"/>
              <a:gd name="connsiteY323" fmla="*/ 8962 h 10078"/>
              <a:gd name="connsiteX324" fmla="*/ 3913 w 10017"/>
              <a:gd name="connsiteY324" fmla="*/ 9081 h 10078"/>
              <a:gd name="connsiteX325" fmla="*/ 3975 w 10017"/>
              <a:gd name="connsiteY325" fmla="*/ 9081 h 10078"/>
              <a:gd name="connsiteX326" fmla="*/ 3991 w 10017"/>
              <a:gd name="connsiteY326" fmla="*/ 9237 h 10078"/>
              <a:gd name="connsiteX327" fmla="*/ 4007 w 10017"/>
              <a:gd name="connsiteY327" fmla="*/ 9159 h 10078"/>
              <a:gd name="connsiteX328" fmla="*/ 4065 w 10017"/>
              <a:gd name="connsiteY328" fmla="*/ 9081 h 10078"/>
              <a:gd name="connsiteX329" fmla="*/ 4085 w 10017"/>
              <a:gd name="connsiteY329" fmla="*/ 8962 h 10078"/>
              <a:gd name="connsiteX330" fmla="*/ 4093 w 10017"/>
              <a:gd name="connsiteY330" fmla="*/ 9081 h 10078"/>
              <a:gd name="connsiteX331" fmla="*/ 4101 w 10017"/>
              <a:gd name="connsiteY331" fmla="*/ 9081 h 10078"/>
              <a:gd name="connsiteX332" fmla="*/ 4118 w 10017"/>
              <a:gd name="connsiteY332" fmla="*/ 9159 h 10078"/>
              <a:gd name="connsiteX333" fmla="*/ 4142 w 10017"/>
              <a:gd name="connsiteY333" fmla="*/ 8962 h 10078"/>
              <a:gd name="connsiteX334" fmla="*/ 4159 w 10017"/>
              <a:gd name="connsiteY334" fmla="*/ 9159 h 10078"/>
              <a:gd name="connsiteX335" fmla="*/ 4171 w 10017"/>
              <a:gd name="connsiteY335" fmla="*/ 8883 h 10078"/>
              <a:gd name="connsiteX336" fmla="*/ 4175 w 10017"/>
              <a:gd name="connsiteY336" fmla="*/ 8805 h 10078"/>
              <a:gd name="connsiteX337" fmla="*/ 4183 w 10017"/>
              <a:gd name="connsiteY337" fmla="*/ 8648 h 10078"/>
              <a:gd name="connsiteX338" fmla="*/ 4204 w 10017"/>
              <a:gd name="connsiteY338" fmla="*/ 8805 h 10078"/>
              <a:gd name="connsiteX339" fmla="*/ 4228 w 10017"/>
              <a:gd name="connsiteY339" fmla="*/ 9159 h 10078"/>
              <a:gd name="connsiteX340" fmla="*/ 4298 w 10017"/>
              <a:gd name="connsiteY340" fmla="*/ 9081 h 10078"/>
              <a:gd name="connsiteX341" fmla="*/ 4347 w 10017"/>
              <a:gd name="connsiteY341" fmla="*/ 8648 h 10078"/>
              <a:gd name="connsiteX342" fmla="*/ 4403 w 10017"/>
              <a:gd name="connsiteY342" fmla="*/ 9159 h 10078"/>
              <a:gd name="connsiteX343" fmla="*/ 4583 w 10017"/>
              <a:gd name="connsiteY343" fmla="*/ 8844 h 10078"/>
              <a:gd name="connsiteX344" fmla="*/ 4685 w 10017"/>
              <a:gd name="connsiteY344" fmla="*/ 10063 h 10078"/>
              <a:gd name="connsiteX345" fmla="*/ 4763 w 10017"/>
              <a:gd name="connsiteY345" fmla="*/ 9827 h 10078"/>
              <a:gd name="connsiteX346" fmla="*/ 4795 w 10017"/>
              <a:gd name="connsiteY346" fmla="*/ 9827 h 10078"/>
              <a:gd name="connsiteX347" fmla="*/ 4893 w 10017"/>
              <a:gd name="connsiteY347" fmla="*/ 9827 h 10078"/>
              <a:gd name="connsiteX348" fmla="*/ 4947 w 10017"/>
              <a:gd name="connsiteY348" fmla="*/ 9827 h 10078"/>
              <a:gd name="connsiteX349" fmla="*/ 4987 w 10017"/>
              <a:gd name="connsiteY349" fmla="*/ 9277 h 10078"/>
              <a:gd name="connsiteX350" fmla="*/ 4996 w 10017"/>
              <a:gd name="connsiteY350" fmla="*/ 9237 h 10078"/>
              <a:gd name="connsiteX351" fmla="*/ 5042 w 10017"/>
              <a:gd name="connsiteY351" fmla="*/ 9827 h 10078"/>
              <a:gd name="connsiteX352" fmla="*/ 5168 w 10017"/>
              <a:gd name="connsiteY352" fmla="*/ 9590 h 10078"/>
              <a:gd name="connsiteX353" fmla="*/ 5193 w 10017"/>
              <a:gd name="connsiteY353" fmla="*/ 9827 h 10078"/>
              <a:gd name="connsiteX354" fmla="*/ 5242 w 10017"/>
              <a:gd name="connsiteY354" fmla="*/ 9237 h 10078"/>
              <a:gd name="connsiteX355" fmla="*/ 5246 w 10017"/>
              <a:gd name="connsiteY355" fmla="*/ 9198 h 10078"/>
              <a:gd name="connsiteX356" fmla="*/ 5283 w 10017"/>
              <a:gd name="connsiteY356" fmla="*/ 9670 h 10078"/>
              <a:gd name="connsiteX357" fmla="*/ 5356 w 10017"/>
              <a:gd name="connsiteY357" fmla="*/ 9355 h 10078"/>
              <a:gd name="connsiteX358" fmla="*/ 5418 w 10017"/>
              <a:gd name="connsiteY358" fmla="*/ 9748 h 10078"/>
              <a:gd name="connsiteX359" fmla="*/ 5381 w 10017"/>
              <a:gd name="connsiteY359" fmla="*/ 9159 h 10078"/>
              <a:gd name="connsiteX360" fmla="*/ 5487 w 10017"/>
              <a:gd name="connsiteY360" fmla="*/ 9041 h 10078"/>
              <a:gd name="connsiteX361" fmla="*/ 5516 w 10017"/>
              <a:gd name="connsiteY361" fmla="*/ 8726 h 10078"/>
              <a:gd name="connsiteX362" fmla="*/ 5540 w 10017"/>
              <a:gd name="connsiteY362" fmla="*/ 8648 h 10078"/>
              <a:gd name="connsiteX363" fmla="*/ 5553 w 10017"/>
              <a:gd name="connsiteY363" fmla="*/ 8608 h 10078"/>
              <a:gd name="connsiteX364" fmla="*/ 5577 w 10017"/>
              <a:gd name="connsiteY364" fmla="*/ 8570 h 10078"/>
              <a:gd name="connsiteX365" fmla="*/ 5589 w 10017"/>
              <a:gd name="connsiteY365" fmla="*/ 8608 h 10078"/>
              <a:gd name="connsiteX366" fmla="*/ 5602 w 10017"/>
              <a:gd name="connsiteY366" fmla="*/ 8726 h 10078"/>
              <a:gd name="connsiteX367" fmla="*/ 5602 w 10017"/>
              <a:gd name="connsiteY367" fmla="*/ 8648 h 10078"/>
              <a:gd name="connsiteX368" fmla="*/ 5646 w 10017"/>
              <a:gd name="connsiteY368" fmla="*/ 8844 h 10078"/>
              <a:gd name="connsiteX369" fmla="*/ 5740 w 10017"/>
              <a:gd name="connsiteY369" fmla="*/ 9512 h 10078"/>
              <a:gd name="connsiteX370" fmla="*/ 5748 w 10017"/>
              <a:gd name="connsiteY370" fmla="*/ 8923 h 10078"/>
              <a:gd name="connsiteX371" fmla="*/ 5777 w 10017"/>
              <a:gd name="connsiteY371" fmla="*/ 8844 h 10078"/>
              <a:gd name="connsiteX372" fmla="*/ 5785 w 10017"/>
              <a:gd name="connsiteY372" fmla="*/ 8294 h 10078"/>
              <a:gd name="connsiteX373" fmla="*/ 5801 w 10017"/>
              <a:gd name="connsiteY373" fmla="*/ 8452 h 10078"/>
              <a:gd name="connsiteX374" fmla="*/ 5830 w 10017"/>
              <a:gd name="connsiteY374" fmla="*/ 8373 h 10078"/>
              <a:gd name="connsiteX375" fmla="*/ 5916 w 10017"/>
              <a:gd name="connsiteY375" fmla="*/ 8452 h 10078"/>
              <a:gd name="connsiteX376" fmla="*/ 5928 w 10017"/>
              <a:gd name="connsiteY376" fmla="*/ 8726 h 10078"/>
              <a:gd name="connsiteX377" fmla="*/ 5989 w 10017"/>
              <a:gd name="connsiteY377" fmla="*/ 9001 h 10078"/>
              <a:gd name="connsiteX378" fmla="*/ 6005 w 10017"/>
              <a:gd name="connsiteY378" fmla="*/ 9001 h 10078"/>
              <a:gd name="connsiteX379" fmla="*/ 6042 w 10017"/>
              <a:gd name="connsiteY379" fmla="*/ 9159 h 10078"/>
              <a:gd name="connsiteX380" fmla="*/ 6075 w 10017"/>
              <a:gd name="connsiteY380" fmla="*/ 9159 h 10078"/>
              <a:gd name="connsiteX381" fmla="*/ 6108 w 10017"/>
              <a:gd name="connsiteY381" fmla="*/ 9237 h 10078"/>
              <a:gd name="connsiteX382" fmla="*/ 6128 w 10017"/>
              <a:gd name="connsiteY382" fmla="*/ 9355 h 10078"/>
              <a:gd name="connsiteX383" fmla="*/ 6226 w 10017"/>
              <a:gd name="connsiteY383" fmla="*/ 9081 h 10078"/>
              <a:gd name="connsiteX384" fmla="*/ 6247 w 10017"/>
              <a:gd name="connsiteY384" fmla="*/ 8726 h 10078"/>
              <a:gd name="connsiteX385" fmla="*/ 6279 w 10017"/>
              <a:gd name="connsiteY385" fmla="*/ 8883 h 10078"/>
              <a:gd name="connsiteX386" fmla="*/ 6296 w 10017"/>
              <a:gd name="connsiteY386" fmla="*/ 9001 h 10078"/>
              <a:gd name="connsiteX387" fmla="*/ 6308 w 10017"/>
              <a:gd name="connsiteY387" fmla="*/ 8883 h 10078"/>
              <a:gd name="connsiteX388" fmla="*/ 6341 w 10017"/>
              <a:gd name="connsiteY388" fmla="*/ 9001 h 10078"/>
              <a:gd name="connsiteX389" fmla="*/ 6365 w 10017"/>
              <a:gd name="connsiteY389" fmla="*/ 9159 h 10078"/>
              <a:gd name="connsiteX390" fmla="*/ 6373 w 10017"/>
              <a:gd name="connsiteY390" fmla="*/ 9081 h 10078"/>
              <a:gd name="connsiteX391" fmla="*/ 6402 w 10017"/>
              <a:gd name="connsiteY391" fmla="*/ 9434 h 10078"/>
              <a:gd name="connsiteX392" fmla="*/ 6443 w 10017"/>
              <a:gd name="connsiteY392" fmla="*/ 9237 h 10078"/>
              <a:gd name="connsiteX393" fmla="*/ 6492 w 10017"/>
              <a:gd name="connsiteY393" fmla="*/ 9355 h 10078"/>
              <a:gd name="connsiteX394" fmla="*/ 6578 w 10017"/>
              <a:gd name="connsiteY394" fmla="*/ 8805 h 10078"/>
              <a:gd name="connsiteX395" fmla="*/ 6602 w 10017"/>
              <a:gd name="connsiteY395" fmla="*/ 9001 h 10078"/>
              <a:gd name="connsiteX396" fmla="*/ 6639 w 10017"/>
              <a:gd name="connsiteY396" fmla="*/ 9434 h 10078"/>
              <a:gd name="connsiteX397" fmla="*/ 6672 w 10017"/>
              <a:gd name="connsiteY397" fmla="*/ 9434 h 10078"/>
              <a:gd name="connsiteX398" fmla="*/ 6672 w 10017"/>
              <a:gd name="connsiteY398" fmla="*/ 9355 h 10078"/>
              <a:gd name="connsiteX399" fmla="*/ 6705 w 10017"/>
              <a:gd name="connsiteY399" fmla="*/ 9355 h 10078"/>
              <a:gd name="connsiteX400" fmla="*/ 6717 w 10017"/>
              <a:gd name="connsiteY400" fmla="*/ 9355 h 10078"/>
              <a:gd name="connsiteX401" fmla="*/ 6721 w 10017"/>
              <a:gd name="connsiteY401" fmla="*/ 9237 h 10078"/>
              <a:gd name="connsiteX402" fmla="*/ 6737 w 10017"/>
              <a:gd name="connsiteY402" fmla="*/ 9355 h 10078"/>
              <a:gd name="connsiteX403" fmla="*/ 6762 w 10017"/>
              <a:gd name="connsiteY403" fmla="*/ 9237 h 10078"/>
              <a:gd name="connsiteX404" fmla="*/ 6937 w 10017"/>
              <a:gd name="connsiteY404" fmla="*/ 9237 h 10078"/>
              <a:gd name="connsiteX405" fmla="*/ 6965 w 10017"/>
              <a:gd name="connsiteY405" fmla="*/ 8648 h 10078"/>
              <a:gd name="connsiteX406" fmla="*/ 7010 w 10017"/>
              <a:gd name="connsiteY406" fmla="*/ 8570 h 10078"/>
              <a:gd name="connsiteX407" fmla="*/ 7043 w 10017"/>
              <a:gd name="connsiteY407" fmla="*/ 8373 h 10078"/>
              <a:gd name="connsiteX408" fmla="*/ 7047 w 10017"/>
              <a:gd name="connsiteY408" fmla="*/ 8294 h 10078"/>
              <a:gd name="connsiteX409" fmla="*/ 7129 w 10017"/>
              <a:gd name="connsiteY409" fmla="*/ 8333 h 10078"/>
              <a:gd name="connsiteX410" fmla="*/ 7149 w 10017"/>
              <a:gd name="connsiteY410" fmla="*/ 8373 h 10078"/>
              <a:gd name="connsiteX411" fmla="*/ 7190 w 10017"/>
              <a:gd name="connsiteY411" fmla="*/ 8294 h 10078"/>
              <a:gd name="connsiteX412" fmla="*/ 7194 w 10017"/>
              <a:gd name="connsiteY412" fmla="*/ 8294 h 10078"/>
              <a:gd name="connsiteX413" fmla="*/ 7194 w 10017"/>
              <a:gd name="connsiteY413" fmla="*/ 8215 h 10078"/>
              <a:gd name="connsiteX414" fmla="*/ 7251 w 10017"/>
              <a:gd name="connsiteY414" fmla="*/ 8097 h 10078"/>
              <a:gd name="connsiteX415" fmla="*/ 7288 w 10017"/>
              <a:gd name="connsiteY415" fmla="*/ 8097 h 10078"/>
              <a:gd name="connsiteX416" fmla="*/ 7325 w 10017"/>
              <a:gd name="connsiteY416" fmla="*/ 8176 h 10078"/>
              <a:gd name="connsiteX417" fmla="*/ 7345 w 10017"/>
              <a:gd name="connsiteY417" fmla="*/ 8412 h 10078"/>
              <a:gd name="connsiteX418" fmla="*/ 7378 w 10017"/>
              <a:gd name="connsiteY418" fmla="*/ 8097 h 10078"/>
              <a:gd name="connsiteX419" fmla="*/ 7513 w 10017"/>
              <a:gd name="connsiteY419" fmla="*/ 7666 h 10078"/>
              <a:gd name="connsiteX420" fmla="*/ 7578 w 10017"/>
              <a:gd name="connsiteY420" fmla="*/ 7744 h 10078"/>
              <a:gd name="connsiteX421" fmla="*/ 7628 w 10017"/>
              <a:gd name="connsiteY421" fmla="*/ 7508 h 10078"/>
              <a:gd name="connsiteX422" fmla="*/ 7636 w 10017"/>
              <a:gd name="connsiteY422" fmla="*/ 7469 h 10078"/>
              <a:gd name="connsiteX423" fmla="*/ 7709 w 10017"/>
              <a:gd name="connsiteY423" fmla="*/ 7626 h 10078"/>
              <a:gd name="connsiteX424" fmla="*/ 7750 w 10017"/>
              <a:gd name="connsiteY424" fmla="*/ 7390 h 10078"/>
              <a:gd name="connsiteX425" fmla="*/ 7799 w 10017"/>
              <a:gd name="connsiteY425" fmla="*/ 7626 h 10078"/>
              <a:gd name="connsiteX426" fmla="*/ 7861 w 10017"/>
              <a:gd name="connsiteY426" fmla="*/ 7351 h 10078"/>
              <a:gd name="connsiteX427" fmla="*/ 7901 w 10017"/>
              <a:gd name="connsiteY427" fmla="*/ 6958 h 10078"/>
              <a:gd name="connsiteX428" fmla="*/ 7930 w 10017"/>
              <a:gd name="connsiteY428" fmla="*/ 7075 h 10078"/>
              <a:gd name="connsiteX429" fmla="*/ 7963 w 10017"/>
              <a:gd name="connsiteY429" fmla="*/ 6722 h 10078"/>
              <a:gd name="connsiteX430" fmla="*/ 8016 w 10017"/>
              <a:gd name="connsiteY430" fmla="*/ 6447 h 10078"/>
              <a:gd name="connsiteX431" fmla="*/ 8069 w 10017"/>
              <a:gd name="connsiteY431" fmla="*/ 6447 h 10078"/>
              <a:gd name="connsiteX432" fmla="*/ 8114 w 10017"/>
              <a:gd name="connsiteY432" fmla="*/ 6172 h 10078"/>
              <a:gd name="connsiteX433" fmla="*/ 8199 w 10017"/>
              <a:gd name="connsiteY433" fmla="*/ 5504 h 10078"/>
              <a:gd name="connsiteX434" fmla="*/ 8227 w 10017"/>
              <a:gd name="connsiteY434" fmla="*/ 5661 h 10078"/>
              <a:gd name="connsiteX435" fmla="*/ 8260 w 10017"/>
              <a:gd name="connsiteY435" fmla="*/ 5308 h 10078"/>
              <a:gd name="connsiteX436" fmla="*/ 8301 w 10017"/>
              <a:gd name="connsiteY436" fmla="*/ 5308 h 10078"/>
              <a:gd name="connsiteX437" fmla="*/ 8407 w 10017"/>
              <a:gd name="connsiteY437" fmla="*/ 5032 h 10078"/>
              <a:gd name="connsiteX438" fmla="*/ 8469 w 10017"/>
              <a:gd name="connsiteY438" fmla="*/ 4756 h 10078"/>
              <a:gd name="connsiteX439" fmla="*/ 8485 w 10017"/>
              <a:gd name="connsiteY439" fmla="*/ 4914 h 10078"/>
              <a:gd name="connsiteX440" fmla="*/ 8501 w 10017"/>
              <a:gd name="connsiteY440" fmla="*/ 4874 h 10078"/>
              <a:gd name="connsiteX441" fmla="*/ 8526 w 10017"/>
              <a:gd name="connsiteY441" fmla="*/ 4914 h 10078"/>
              <a:gd name="connsiteX442" fmla="*/ 8550 w 10017"/>
              <a:gd name="connsiteY442" fmla="*/ 4599 h 10078"/>
              <a:gd name="connsiteX443" fmla="*/ 8608 w 10017"/>
              <a:gd name="connsiteY443" fmla="*/ 4599 h 10078"/>
              <a:gd name="connsiteX444" fmla="*/ 8608 w 10017"/>
              <a:gd name="connsiteY444" fmla="*/ 4442 h 10078"/>
              <a:gd name="connsiteX445" fmla="*/ 8657 w 10017"/>
              <a:gd name="connsiteY445" fmla="*/ 4363 h 10078"/>
              <a:gd name="connsiteX446" fmla="*/ 8669 w 10017"/>
              <a:gd name="connsiteY446" fmla="*/ 4285 h 10078"/>
              <a:gd name="connsiteX447" fmla="*/ 8734 w 10017"/>
              <a:gd name="connsiteY447" fmla="*/ 4363 h 10078"/>
              <a:gd name="connsiteX448" fmla="*/ 8747 w 10017"/>
              <a:gd name="connsiteY448" fmla="*/ 4324 h 10078"/>
              <a:gd name="connsiteX449" fmla="*/ 8775 w 10017"/>
              <a:gd name="connsiteY449" fmla="*/ 4363 h 10078"/>
              <a:gd name="connsiteX450" fmla="*/ 8800 w 10017"/>
              <a:gd name="connsiteY450" fmla="*/ 4442 h 10078"/>
              <a:gd name="connsiteX451" fmla="*/ 8816 w 10017"/>
              <a:gd name="connsiteY451" fmla="*/ 4363 h 10078"/>
              <a:gd name="connsiteX452" fmla="*/ 8837 w 10017"/>
              <a:gd name="connsiteY452" fmla="*/ 4442 h 10078"/>
              <a:gd name="connsiteX453" fmla="*/ 8906 w 10017"/>
              <a:gd name="connsiteY453" fmla="*/ 4403 h 10078"/>
              <a:gd name="connsiteX454" fmla="*/ 8902 w 10017"/>
              <a:gd name="connsiteY454" fmla="*/ 4324 h 10078"/>
              <a:gd name="connsiteX455" fmla="*/ 8931 w 10017"/>
              <a:gd name="connsiteY455" fmla="*/ 4167 h 10078"/>
              <a:gd name="connsiteX456" fmla="*/ 8963 w 10017"/>
              <a:gd name="connsiteY456" fmla="*/ 4167 h 10078"/>
              <a:gd name="connsiteX457" fmla="*/ 8967 w 10017"/>
              <a:gd name="connsiteY457" fmla="*/ 4088 h 10078"/>
              <a:gd name="connsiteX458" fmla="*/ 8996 w 10017"/>
              <a:gd name="connsiteY458" fmla="*/ 4010 h 10078"/>
              <a:gd name="connsiteX459" fmla="*/ 9017 w 10017"/>
              <a:gd name="connsiteY459" fmla="*/ 4206 h 10078"/>
              <a:gd name="connsiteX460" fmla="*/ 9041 w 10017"/>
              <a:gd name="connsiteY460" fmla="*/ 4324 h 10078"/>
              <a:gd name="connsiteX461" fmla="*/ 9098 w 10017"/>
              <a:gd name="connsiteY461" fmla="*/ 4285 h 10078"/>
              <a:gd name="connsiteX462" fmla="*/ 9135 w 10017"/>
              <a:gd name="connsiteY462" fmla="*/ 4403 h 10078"/>
              <a:gd name="connsiteX463" fmla="*/ 9147 w 10017"/>
              <a:gd name="connsiteY463" fmla="*/ 4324 h 10078"/>
              <a:gd name="connsiteX464" fmla="*/ 9196 w 10017"/>
              <a:gd name="connsiteY464" fmla="*/ 4599 h 10078"/>
              <a:gd name="connsiteX465" fmla="*/ 9241 w 10017"/>
              <a:gd name="connsiteY465" fmla="*/ 4442 h 10078"/>
              <a:gd name="connsiteX466" fmla="*/ 9245 w 10017"/>
              <a:gd name="connsiteY466" fmla="*/ 4324 h 10078"/>
              <a:gd name="connsiteX467" fmla="*/ 9286 w 10017"/>
              <a:gd name="connsiteY467" fmla="*/ 3970 h 10078"/>
              <a:gd name="connsiteX468" fmla="*/ 9331 w 10017"/>
              <a:gd name="connsiteY468" fmla="*/ 4128 h 10078"/>
              <a:gd name="connsiteX469" fmla="*/ 9364 w 10017"/>
              <a:gd name="connsiteY469" fmla="*/ 4049 h 10078"/>
              <a:gd name="connsiteX470" fmla="*/ 9389 w 10017"/>
              <a:gd name="connsiteY470" fmla="*/ 4167 h 10078"/>
              <a:gd name="connsiteX471" fmla="*/ 9433 w 10017"/>
              <a:gd name="connsiteY471" fmla="*/ 4245 h 10078"/>
              <a:gd name="connsiteX472" fmla="*/ 9510 w 10017"/>
              <a:gd name="connsiteY472" fmla="*/ 4245 h 10078"/>
              <a:gd name="connsiteX473" fmla="*/ 9518 w 10017"/>
              <a:gd name="connsiteY473" fmla="*/ 4049 h 10078"/>
              <a:gd name="connsiteX474" fmla="*/ 9666 w 10017"/>
              <a:gd name="connsiteY474" fmla="*/ 4363 h 10078"/>
              <a:gd name="connsiteX475" fmla="*/ 9735 w 10017"/>
              <a:gd name="connsiteY475" fmla="*/ 4521 h 10078"/>
              <a:gd name="connsiteX476" fmla="*/ 9747 w 10017"/>
              <a:gd name="connsiteY476" fmla="*/ 4599 h 10078"/>
              <a:gd name="connsiteX477" fmla="*/ 9764 w 10017"/>
              <a:gd name="connsiteY477" fmla="*/ 4796 h 10078"/>
              <a:gd name="connsiteX478" fmla="*/ 9821 w 10017"/>
              <a:gd name="connsiteY478" fmla="*/ 5189 h 10078"/>
              <a:gd name="connsiteX479" fmla="*/ 9858 w 10017"/>
              <a:gd name="connsiteY479" fmla="*/ 5189 h 10078"/>
              <a:gd name="connsiteX480" fmla="*/ 9882 w 10017"/>
              <a:gd name="connsiteY480" fmla="*/ 5308 h 10078"/>
              <a:gd name="connsiteX481" fmla="*/ 9919 w 10017"/>
              <a:gd name="connsiteY481" fmla="*/ 5582 h 10078"/>
              <a:gd name="connsiteX482" fmla="*/ 9956 w 10017"/>
              <a:gd name="connsiteY482" fmla="*/ 5779 h 10078"/>
              <a:gd name="connsiteX483" fmla="*/ 9960 w 10017"/>
              <a:gd name="connsiteY483" fmla="*/ 5818 h 10078"/>
              <a:gd name="connsiteX484" fmla="*/ 10015 w 10017"/>
              <a:gd name="connsiteY484" fmla="*/ 5975 h 10078"/>
              <a:gd name="connsiteX485" fmla="*/ 10011 w 10017"/>
              <a:gd name="connsiteY485" fmla="*/ 2381 h 10078"/>
              <a:gd name="connsiteX486" fmla="*/ 9980 w 10017"/>
              <a:gd name="connsiteY486" fmla="*/ 1809 h 10078"/>
              <a:gd name="connsiteX0" fmla="*/ 9980 w 10017"/>
              <a:gd name="connsiteY0" fmla="*/ 1809 h 10078"/>
              <a:gd name="connsiteX1" fmla="*/ 9944 w 10017"/>
              <a:gd name="connsiteY1" fmla="*/ 1613 h 10078"/>
              <a:gd name="connsiteX2" fmla="*/ 9915 w 10017"/>
              <a:gd name="connsiteY2" fmla="*/ 1613 h 10078"/>
              <a:gd name="connsiteX3" fmla="*/ 9895 w 10017"/>
              <a:gd name="connsiteY3" fmla="*/ 1455 h 10078"/>
              <a:gd name="connsiteX4" fmla="*/ 9870 w 10017"/>
              <a:gd name="connsiteY4" fmla="*/ 1377 h 10078"/>
              <a:gd name="connsiteX5" fmla="*/ 9862 w 10017"/>
              <a:gd name="connsiteY5" fmla="*/ 1180 h 10078"/>
              <a:gd name="connsiteX6" fmla="*/ 9837 w 10017"/>
              <a:gd name="connsiteY6" fmla="*/ 905 h 10078"/>
              <a:gd name="connsiteX7" fmla="*/ 9825 w 10017"/>
              <a:gd name="connsiteY7" fmla="*/ 1495 h 10078"/>
              <a:gd name="connsiteX8" fmla="*/ 9800 w 10017"/>
              <a:gd name="connsiteY8" fmla="*/ 1455 h 10078"/>
              <a:gd name="connsiteX9" fmla="*/ 9772 w 10017"/>
              <a:gd name="connsiteY9" fmla="*/ 1337 h 10078"/>
              <a:gd name="connsiteX10" fmla="*/ 9751 w 10017"/>
              <a:gd name="connsiteY10" fmla="*/ 1337 h 10078"/>
              <a:gd name="connsiteX11" fmla="*/ 9690 w 10017"/>
              <a:gd name="connsiteY11" fmla="*/ 1298 h 10078"/>
              <a:gd name="connsiteX12" fmla="*/ 9674 w 10017"/>
              <a:gd name="connsiteY12" fmla="*/ 1337 h 10078"/>
              <a:gd name="connsiteX13" fmla="*/ 9657 w 10017"/>
              <a:gd name="connsiteY13" fmla="*/ 1416 h 10078"/>
              <a:gd name="connsiteX14" fmla="*/ 9645 w 10017"/>
              <a:gd name="connsiteY14" fmla="*/ 1416 h 10078"/>
              <a:gd name="connsiteX15" fmla="*/ 9625 w 10017"/>
              <a:gd name="connsiteY15" fmla="*/ 1495 h 10078"/>
              <a:gd name="connsiteX16" fmla="*/ 9608 w 10017"/>
              <a:gd name="connsiteY16" fmla="*/ 1455 h 10078"/>
              <a:gd name="connsiteX17" fmla="*/ 9567 w 10017"/>
              <a:gd name="connsiteY17" fmla="*/ 1613 h 10078"/>
              <a:gd name="connsiteX18" fmla="*/ 9494 w 10017"/>
              <a:gd name="connsiteY18" fmla="*/ 1613 h 10078"/>
              <a:gd name="connsiteX19" fmla="*/ 9457 w 10017"/>
              <a:gd name="connsiteY19" fmla="*/ 1770 h 10078"/>
              <a:gd name="connsiteX20" fmla="*/ 9457 w 10017"/>
              <a:gd name="connsiteY20" fmla="*/ 1888 h 10078"/>
              <a:gd name="connsiteX21" fmla="*/ 9445 w 10017"/>
              <a:gd name="connsiteY21" fmla="*/ 1966 h 10078"/>
              <a:gd name="connsiteX22" fmla="*/ 9396 w 10017"/>
              <a:gd name="connsiteY22" fmla="*/ 1180 h 10078"/>
              <a:gd name="connsiteX23" fmla="*/ 9389 w 10017"/>
              <a:gd name="connsiteY23" fmla="*/ 1220 h 10078"/>
              <a:gd name="connsiteX24" fmla="*/ 9376 w 10017"/>
              <a:gd name="connsiteY24" fmla="*/ 1102 h 10078"/>
              <a:gd name="connsiteX25" fmla="*/ 9356 w 10017"/>
              <a:gd name="connsiteY25" fmla="*/ 1180 h 10078"/>
              <a:gd name="connsiteX26" fmla="*/ 9311 w 10017"/>
              <a:gd name="connsiteY26" fmla="*/ 1337 h 10078"/>
              <a:gd name="connsiteX27" fmla="*/ 9307 w 10017"/>
              <a:gd name="connsiteY27" fmla="*/ 1455 h 10078"/>
              <a:gd name="connsiteX28" fmla="*/ 9290 w 10017"/>
              <a:gd name="connsiteY28" fmla="*/ 1416 h 10078"/>
              <a:gd name="connsiteX29" fmla="*/ 9254 w 10017"/>
              <a:gd name="connsiteY29" fmla="*/ 1337 h 10078"/>
              <a:gd name="connsiteX30" fmla="*/ 9221 w 10017"/>
              <a:gd name="connsiteY30" fmla="*/ 1102 h 10078"/>
              <a:gd name="connsiteX31" fmla="*/ 9156 w 10017"/>
              <a:gd name="connsiteY31" fmla="*/ 1180 h 10078"/>
              <a:gd name="connsiteX32" fmla="*/ 9143 w 10017"/>
              <a:gd name="connsiteY32" fmla="*/ 1416 h 10078"/>
              <a:gd name="connsiteX33" fmla="*/ 9131 w 10017"/>
              <a:gd name="connsiteY33" fmla="*/ 1533 h 10078"/>
              <a:gd name="connsiteX34" fmla="*/ 9070 w 10017"/>
              <a:gd name="connsiteY34" fmla="*/ 1613 h 10078"/>
              <a:gd name="connsiteX35" fmla="*/ 9066 w 10017"/>
              <a:gd name="connsiteY35" fmla="*/ 1495 h 10078"/>
              <a:gd name="connsiteX36" fmla="*/ 9037 w 10017"/>
              <a:gd name="connsiteY36" fmla="*/ 1613 h 10078"/>
              <a:gd name="connsiteX37" fmla="*/ 9033 w 10017"/>
              <a:gd name="connsiteY37" fmla="*/ 1730 h 10078"/>
              <a:gd name="connsiteX38" fmla="*/ 9008 w 10017"/>
              <a:gd name="connsiteY38" fmla="*/ 1888 h 10078"/>
              <a:gd name="connsiteX39" fmla="*/ 9000 w 10017"/>
              <a:gd name="connsiteY39" fmla="*/ 2084 h 10078"/>
              <a:gd name="connsiteX40" fmla="*/ 8980 w 10017"/>
              <a:gd name="connsiteY40" fmla="*/ 2162 h 10078"/>
              <a:gd name="connsiteX41" fmla="*/ 8980 w 10017"/>
              <a:gd name="connsiteY41" fmla="*/ 2241 h 10078"/>
              <a:gd name="connsiteX42" fmla="*/ 8967 w 10017"/>
              <a:gd name="connsiteY42" fmla="*/ 2281 h 10078"/>
              <a:gd name="connsiteX43" fmla="*/ 8947 w 10017"/>
              <a:gd name="connsiteY43" fmla="*/ 2517 h 10078"/>
              <a:gd name="connsiteX44" fmla="*/ 8947 w 10017"/>
              <a:gd name="connsiteY44" fmla="*/ 2359 h 10078"/>
              <a:gd name="connsiteX45" fmla="*/ 8931 w 10017"/>
              <a:gd name="connsiteY45" fmla="*/ 2320 h 10078"/>
              <a:gd name="connsiteX46" fmla="*/ 8914 w 10017"/>
              <a:gd name="connsiteY46" fmla="*/ 2399 h 10078"/>
              <a:gd name="connsiteX47" fmla="*/ 8890 w 10017"/>
              <a:gd name="connsiteY47" fmla="*/ 2477 h 10078"/>
              <a:gd name="connsiteX48" fmla="*/ 8865 w 10017"/>
              <a:gd name="connsiteY48" fmla="*/ 2517 h 10078"/>
              <a:gd name="connsiteX49" fmla="*/ 8804 w 10017"/>
              <a:gd name="connsiteY49" fmla="*/ 2359 h 10078"/>
              <a:gd name="connsiteX50" fmla="*/ 8788 w 10017"/>
              <a:gd name="connsiteY50" fmla="*/ 2555 h 10078"/>
              <a:gd name="connsiteX51" fmla="*/ 8734 w 10017"/>
              <a:gd name="connsiteY51" fmla="*/ 2437 h 10078"/>
              <a:gd name="connsiteX52" fmla="*/ 8714 w 10017"/>
              <a:gd name="connsiteY52" fmla="*/ 2320 h 10078"/>
              <a:gd name="connsiteX53" fmla="*/ 8706 w 10017"/>
              <a:gd name="connsiteY53" fmla="*/ 2555 h 10078"/>
              <a:gd name="connsiteX54" fmla="*/ 8698 w 10017"/>
              <a:gd name="connsiteY54" fmla="*/ 2673 h 10078"/>
              <a:gd name="connsiteX55" fmla="*/ 8665 w 10017"/>
              <a:gd name="connsiteY55" fmla="*/ 2595 h 10078"/>
              <a:gd name="connsiteX56" fmla="*/ 8604 w 10017"/>
              <a:gd name="connsiteY56" fmla="*/ 2673 h 10078"/>
              <a:gd name="connsiteX57" fmla="*/ 8604 w 10017"/>
              <a:gd name="connsiteY57" fmla="*/ 2517 h 10078"/>
              <a:gd name="connsiteX58" fmla="*/ 8591 w 10017"/>
              <a:gd name="connsiteY58" fmla="*/ 2673 h 10078"/>
              <a:gd name="connsiteX59" fmla="*/ 8575 w 10017"/>
              <a:gd name="connsiteY59" fmla="*/ 2713 h 10078"/>
              <a:gd name="connsiteX60" fmla="*/ 8567 w 10017"/>
              <a:gd name="connsiteY60" fmla="*/ 3066 h 10078"/>
              <a:gd name="connsiteX61" fmla="*/ 8493 w 10017"/>
              <a:gd name="connsiteY61" fmla="*/ 2595 h 10078"/>
              <a:gd name="connsiteX62" fmla="*/ 8485 w 10017"/>
              <a:gd name="connsiteY62" fmla="*/ 2792 h 10078"/>
              <a:gd name="connsiteX63" fmla="*/ 8395 w 10017"/>
              <a:gd name="connsiteY63" fmla="*/ 2792 h 10078"/>
              <a:gd name="connsiteX64" fmla="*/ 8244 w 10017"/>
              <a:gd name="connsiteY64" fmla="*/ 3263 h 10078"/>
              <a:gd name="connsiteX65" fmla="*/ 8174 w 10017"/>
              <a:gd name="connsiteY65" fmla="*/ 3028 h 10078"/>
              <a:gd name="connsiteX66" fmla="*/ 8089 w 10017"/>
              <a:gd name="connsiteY66" fmla="*/ 3656 h 10078"/>
              <a:gd name="connsiteX67" fmla="*/ 7963 w 10017"/>
              <a:gd name="connsiteY67" fmla="*/ 4324 h 10078"/>
              <a:gd name="connsiteX68" fmla="*/ 7873 w 10017"/>
              <a:gd name="connsiteY68" fmla="*/ 4167 h 10078"/>
              <a:gd name="connsiteX69" fmla="*/ 7738 w 10017"/>
              <a:gd name="connsiteY69" fmla="*/ 4952 h 10078"/>
              <a:gd name="connsiteX70" fmla="*/ 7697 w 10017"/>
              <a:gd name="connsiteY70" fmla="*/ 4559 h 10078"/>
              <a:gd name="connsiteX71" fmla="*/ 7587 w 10017"/>
              <a:gd name="connsiteY71" fmla="*/ 5032 h 10078"/>
              <a:gd name="connsiteX72" fmla="*/ 7517 w 10017"/>
              <a:gd name="connsiteY72" fmla="*/ 4639 h 10078"/>
              <a:gd name="connsiteX73" fmla="*/ 7501 w 10017"/>
              <a:gd name="connsiteY73" fmla="*/ 5151 h 10078"/>
              <a:gd name="connsiteX74" fmla="*/ 7435 w 10017"/>
              <a:gd name="connsiteY74" fmla="*/ 5151 h 10078"/>
              <a:gd name="connsiteX75" fmla="*/ 7390 w 10017"/>
              <a:gd name="connsiteY75" fmla="*/ 5464 h 10078"/>
              <a:gd name="connsiteX76" fmla="*/ 7341 w 10017"/>
              <a:gd name="connsiteY76" fmla="*/ 5386 h 10078"/>
              <a:gd name="connsiteX77" fmla="*/ 7272 w 10017"/>
              <a:gd name="connsiteY77" fmla="*/ 5544 h 10078"/>
              <a:gd name="connsiteX78" fmla="*/ 7247 w 10017"/>
              <a:gd name="connsiteY78" fmla="*/ 5386 h 10078"/>
              <a:gd name="connsiteX79" fmla="*/ 7198 w 10017"/>
              <a:gd name="connsiteY79" fmla="*/ 5386 h 10078"/>
              <a:gd name="connsiteX80" fmla="*/ 7104 w 10017"/>
              <a:gd name="connsiteY80" fmla="*/ 5464 h 10078"/>
              <a:gd name="connsiteX81" fmla="*/ 7055 w 10017"/>
              <a:gd name="connsiteY81" fmla="*/ 6093 h 10078"/>
              <a:gd name="connsiteX82" fmla="*/ 7010 w 10017"/>
              <a:gd name="connsiteY82" fmla="*/ 5937 h 10078"/>
              <a:gd name="connsiteX83" fmla="*/ 6920 w 10017"/>
              <a:gd name="connsiteY83" fmla="*/ 5937 h 10078"/>
              <a:gd name="connsiteX84" fmla="*/ 6876 w 10017"/>
              <a:gd name="connsiteY84" fmla="*/ 5544 h 10078"/>
              <a:gd name="connsiteX85" fmla="*/ 6835 w 10017"/>
              <a:gd name="connsiteY85" fmla="*/ 6093 h 10078"/>
              <a:gd name="connsiteX86" fmla="*/ 6770 w 10017"/>
              <a:gd name="connsiteY86" fmla="*/ 5779 h 10078"/>
              <a:gd name="connsiteX87" fmla="*/ 6770 w 10017"/>
              <a:gd name="connsiteY87" fmla="*/ 5544 h 10078"/>
              <a:gd name="connsiteX88" fmla="*/ 6676 w 10017"/>
              <a:gd name="connsiteY88" fmla="*/ 5700 h 10078"/>
              <a:gd name="connsiteX89" fmla="*/ 6516 w 10017"/>
              <a:gd name="connsiteY89" fmla="*/ 6015 h 10078"/>
              <a:gd name="connsiteX90" fmla="*/ 6480 w 10017"/>
              <a:gd name="connsiteY90" fmla="*/ 6447 h 10078"/>
              <a:gd name="connsiteX91" fmla="*/ 6373 w 10017"/>
              <a:gd name="connsiteY91" fmla="*/ 6093 h 10078"/>
              <a:gd name="connsiteX92" fmla="*/ 6361 w 10017"/>
              <a:gd name="connsiteY92" fmla="*/ 6447 h 10078"/>
              <a:gd name="connsiteX93" fmla="*/ 6226 w 10017"/>
              <a:gd name="connsiteY93" fmla="*/ 6526 h 10078"/>
              <a:gd name="connsiteX94" fmla="*/ 6153 w 10017"/>
              <a:gd name="connsiteY94" fmla="*/ 6997 h 10078"/>
              <a:gd name="connsiteX95" fmla="*/ 6091 w 10017"/>
              <a:gd name="connsiteY95" fmla="*/ 6683 h 10078"/>
              <a:gd name="connsiteX96" fmla="*/ 6059 w 10017"/>
              <a:gd name="connsiteY96" fmla="*/ 6997 h 10078"/>
              <a:gd name="connsiteX97" fmla="*/ 6059 w 10017"/>
              <a:gd name="connsiteY97" fmla="*/ 6997 h 10078"/>
              <a:gd name="connsiteX98" fmla="*/ 6022 w 10017"/>
              <a:gd name="connsiteY98" fmla="*/ 6997 h 10078"/>
              <a:gd name="connsiteX99" fmla="*/ 6001 w 10017"/>
              <a:gd name="connsiteY99" fmla="*/ 6879 h 10078"/>
              <a:gd name="connsiteX100" fmla="*/ 5981 w 10017"/>
              <a:gd name="connsiteY100" fmla="*/ 7233 h 10078"/>
              <a:gd name="connsiteX101" fmla="*/ 5969 w 10017"/>
              <a:gd name="connsiteY101" fmla="*/ 7351 h 10078"/>
              <a:gd name="connsiteX102" fmla="*/ 5944 w 10017"/>
              <a:gd name="connsiteY102" fmla="*/ 7351 h 10078"/>
              <a:gd name="connsiteX103" fmla="*/ 5944 w 10017"/>
              <a:gd name="connsiteY103" fmla="*/ 7430 h 10078"/>
              <a:gd name="connsiteX104" fmla="*/ 5916 w 10017"/>
              <a:gd name="connsiteY104" fmla="*/ 7233 h 10078"/>
              <a:gd name="connsiteX105" fmla="*/ 5866 w 10017"/>
              <a:gd name="connsiteY105" fmla="*/ 7351 h 10078"/>
              <a:gd name="connsiteX106" fmla="*/ 5834 w 10017"/>
              <a:gd name="connsiteY106" fmla="*/ 7233 h 10078"/>
              <a:gd name="connsiteX107" fmla="*/ 5793 w 10017"/>
              <a:gd name="connsiteY107" fmla="*/ 7155 h 10078"/>
              <a:gd name="connsiteX108" fmla="*/ 5732 w 10017"/>
              <a:gd name="connsiteY108" fmla="*/ 7233 h 10078"/>
              <a:gd name="connsiteX109" fmla="*/ 5699 w 10017"/>
              <a:gd name="connsiteY109" fmla="*/ 7155 h 10078"/>
              <a:gd name="connsiteX110" fmla="*/ 5666 w 10017"/>
              <a:gd name="connsiteY110" fmla="*/ 7155 h 10078"/>
              <a:gd name="connsiteX111" fmla="*/ 5639 w 10017"/>
              <a:gd name="connsiteY111" fmla="*/ 7075 h 10078"/>
              <a:gd name="connsiteX112" fmla="*/ 5634 w 10017"/>
              <a:gd name="connsiteY112" fmla="*/ 7075 h 10078"/>
              <a:gd name="connsiteX113" fmla="*/ 5577 w 10017"/>
              <a:gd name="connsiteY113" fmla="*/ 7155 h 10078"/>
              <a:gd name="connsiteX114" fmla="*/ 5544 w 10017"/>
              <a:gd name="connsiteY114" fmla="*/ 7194 h 10078"/>
              <a:gd name="connsiteX115" fmla="*/ 5524 w 10017"/>
              <a:gd name="connsiteY115" fmla="*/ 7233 h 10078"/>
              <a:gd name="connsiteX116" fmla="*/ 5479 w 10017"/>
              <a:gd name="connsiteY116" fmla="*/ 7469 h 10078"/>
              <a:gd name="connsiteX117" fmla="*/ 5446 w 10017"/>
              <a:gd name="connsiteY117" fmla="*/ 6172 h 10078"/>
              <a:gd name="connsiteX118" fmla="*/ 5405 w 10017"/>
              <a:gd name="connsiteY118" fmla="*/ 6840 h 10078"/>
              <a:gd name="connsiteX119" fmla="*/ 5389 w 10017"/>
              <a:gd name="connsiteY119" fmla="*/ 7351 h 10078"/>
              <a:gd name="connsiteX120" fmla="*/ 5356 w 10017"/>
              <a:gd name="connsiteY120" fmla="*/ 7508 h 10078"/>
              <a:gd name="connsiteX121" fmla="*/ 5348 w 10017"/>
              <a:gd name="connsiteY121" fmla="*/ 7586 h 10078"/>
              <a:gd name="connsiteX122" fmla="*/ 5344 w 10017"/>
              <a:gd name="connsiteY122" fmla="*/ 7194 h 10078"/>
              <a:gd name="connsiteX123" fmla="*/ 5099 w 10017"/>
              <a:gd name="connsiteY123" fmla="*/ 7469 h 10078"/>
              <a:gd name="connsiteX124" fmla="*/ 5050 w 10017"/>
              <a:gd name="connsiteY124" fmla="*/ 6565 h 10078"/>
              <a:gd name="connsiteX125" fmla="*/ 4763 w 10017"/>
              <a:gd name="connsiteY125" fmla="*/ 6762 h 10078"/>
              <a:gd name="connsiteX126" fmla="*/ 4644 w 10017"/>
              <a:gd name="connsiteY126" fmla="*/ 5740 h 10078"/>
              <a:gd name="connsiteX127" fmla="*/ 4542 w 10017"/>
              <a:gd name="connsiteY127" fmla="*/ 5937 h 10078"/>
              <a:gd name="connsiteX128" fmla="*/ 4403 w 10017"/>
              <a:gd name="connsiteY128" fmla="*/ 5229 h 10078"/>
              <a:gd name="connsiteX129" fmla="*/ 4371 w 10017"/>
              <a:gd name="connsiteY129" fmla="*/ 5661 h 10078"/>
              <a:gd name="connsiteX130" fmla="*/ 4277 w 10017"/>
              <a:gd name="connsiteY130" fmla="*/ 5464 h 10078"/>
              <a:gd name="connsiteX131" fmla="*/ 4212 w 10017"/>
              <a:gd name="connsiteY131" fmla="*/ 5740 h 10078"/>
              <a:gd name="connsiteX132" fmla="*/ 4032 w 10017"/>
              <a:gd name="connsiteY132" fmla="*/ 5661 h 10078"/>
              <a:gd name="connsiteX133" fmla="*/ 3917 w 10017"/>
              <a:gd name="connsiteY133" fmla="*/ 5740 h 10078"/>
              <a:gd name="connsiteX134" fmla="*/ 3909 w 10017"/>
              <a:gd name="connsiteY134" fmla="*/ 5622 h 10078"/>
              <a:gd name="connsiteX135" fmla="*/ 3852 w 10017"/>
              <a:gd name="connsiteY135" fmla="*/ 5779 h 10078"/>
              <a:gd name="connsiteX136" fmla="*/ 3725 w 10017"/>
              <a:gd name="connsiteY136" fmla="*/ 5229 h 10078"/>
              <a:gd name="connsiteX137" fmla="*/ 3598 w 10017"/>
              <a:gd name="connsiteY137" fmla="*/ 5661 h 10078"/>
              <a:gd name="connsiteX138" fmla="*/ 3431 w 10017"/>
              <a:gd name="connsiteY138" fmla="*/ 5661 h 10078"/>
              <a:gd name="connsiteX139" fmla="*/ 3230 w 10017"/>
              <a:gd name="connsiteY139" fmla="*/ 5661 h 10078"/>
              <a:gd name="connsiteX140" fmla="*/ 3125 w 10017"/>
              <a:gd name="connsiteY140" fmla="*/ 5740 h 10078"/>
              <a:gd name="connsiteX141" fmla="*/ 3019 w 10017"/>
              <a:gd name="connsiteY141" fmla="*/ 5937 h 10078"/>
              <a:gd name="connsiteX142" fmla="*/ 2851 w 10017"/>
              <a:gd name="connsiteY142" fmla="*/ 5661 h 10078"/>
              <a:gd name="connsiteX143" fmla="*/ 2692 w 10017"/>
              <a:gd name="connsiteY143" fmla="*/ 5032 h 10078"/>
              <a:gd name="connsiteX144" fmla="*/ 2659 w 10017"/>
              <a:gd name="connsiteY144" fmla="*/ 5464 h 10078"/>
              <a:gd name="connsiteX145" fmla="*/ 2467 w 10017"/>
              <a:gd name="connsiteY145" fmla="*/ 5229 h 10078"/>
              <a:gd name="connsiteX146" fmla="*/ 2438 w 10017"/>
              <a:gd name="connsiteY146" fmla="*/ 5151 h 10078"/>
              <a:gd name="connsiteX147" fmla="*/ 2369 w 10017"/>
              <a:gd name="connsiteY147" fmla="*/ 4678 h 10078"/>
              <a:gd name="connsiteX148" fmla="*/ 2312 w 10017"/>
              <a:gd name="connsiteY148" fmla="*/ 5464 h 10078"/>
              <a:gd name="connsiteX149" fmla="*/ 2205 w 10017"/>
              <a:gd name="connsiteY149" fmla="*/ 5347 h 10078"/>
              <a:gd name="connsiteX150" fmla="*/ 2079 w 10017"/>
              <a:gd name="connsiteY150" fmla="*/ 4717 h 10078"/>
              <a:gd name="connsiteX151" fmla="*/ 2034 w 10017"/>
              <a:gd name="connsiteY151" fmla="*/ 5268 h 10078"/>
              <a:gd name="connsiteX152" fmla="*/ 1976 w 10017"/>
              <a:gd name="connsiteY152" fmla="*/ 5347 h 10078"/>
              <a:gd name="connsiteX153" fmla="*/ 1985 w 10017"/>
              <a:gd name="connsiteY153" fmla="*/ 5582 h 10078"/>
              <a:gd name="connsiteX154" fmla="*/ 1952 w 10017"/>
              <a:gd name="connsiteY154" fmla="*/ 5582 h 10078"/>
              <a:gd name="connsiteX155" fmla="*/ 1952 w 10017"/>
              <a:gd name="connsiteY155" fmla="*/ 5504 h 10078"/>
              <a:gd name="connsiteX156" fmla="*/ 1907 w 10017"/>
              <a:gd name="connsiteY156" fmla="*/ 4796 h 10078"/>
              <a:gd name="connsiteX157" fmla="*/ 1887 w 10017"/>
              <a:gd name="connsiteY157" fmla="*/ 6055 h 10078"/>
              <a:gd name="connsiteX158" fmla="*/ 1883 w 10017"/>
              <a:gd name="connsiteY158" fmla="*/ 5937 h 10078"/>
              <a:gd name="connsiteX159" fmla="*/ 1871 w 10017"/>
              <a:gd name="connsiteY159" fmla="*/ 5937 h 10078"/>
              <a:gd name="connsiteX160" fmla="*/ 1867 w 10017"/>
              <a:gd name="connsiteY160" fmla="*/ 6055 h 10078"/>
              <a:gd name="connsiteX161" fmla="*/ 1855 w 10017"/>
              <a:gd name="connsiteY161" fmla="*/ 5937 h 10078"/>
              <a:gd name="connsiteX162" fmla="*/ 1822 w 10017"/>
              <a:gd name="connsiteY162" fmla="*/ 6055 h 10078"/>
              <a:gd name="connsiteX163" fmla="*/ 1785 w 10017"/>
              <a:gd name="connsiteY163" fmla="*/ 5582 h 10078"/>
              <a:gd name="connsiteX164" fmla="*/ 1740 w 10017"/>
              <a:gd name="connsiteY164" fmla="*/ 5779 h 10078"/>
              <a:gd name="connsiteX165" fmla="*/ 1728 w 10017"/>
              <a:gd name="connsiteY165" fmla="*/ 5700 h 10078"/>
              <a:gd name="connsiteX166" fmla="*/ 1695 w 10017"/>
              <a:gd name="connsiteY166" fmla="*/ 5504 h 10078"/>
              <a:gd name="connsiteX167" fmla="*/ 1671 w 10017"/>
              <a:gd name="connsiteY167" fmla="*/ 5582 h 10078"/>
              <a:gd name="connsiteX168" fmla="*/ 1663 w 10017"/>
              <a:gd name="connsiteY168" fmla="*/ 5504 h 10078"/>
              <a:gd name="connsiteX169" fmla="*/ 1654 w 10017"/>
              <a:gd name="connsiteY169" fmla="*/ 5426 h 10078"/>
              <a:gd name="connsiteX170" fmla="*/ 1618 w 10017"/>
              <a:gd name="connsiteY170" fmla="*/ 5426 h 10078"/>
              <a:gd name="connsiteX171" fmla="*/ 1577 w 10017"/>
              <a:gd name="connsiteY171" fmla="*/ 5268 h 10078"/>
              <a:gd name="connsiteX172" fmla="*/ 1573 w 10017"/>
              <a:gd name="connsiteY172" fmla="*/ 5151 h 10078"/>
              <a:gd name="connsiteX173" fmla="*/ 1564 w 10017"/>
              <a:gd name="connsiteY173" fmla="*/ 5151 h 10078"/>
              <a:gd name="connsiteX174" fmla="*/ 1511 w 10017"/>
              <a:gd name="connsiteY174" fmla="*/ 4796 h 10078"/>
              <a:gd name="connsiteX175" fmla="*/ 1483 w 10017"/>
              <a:gd name="connsiteY175" fmla="*/ 4639 h 10078"/>
              <a:gd name="connsiteX176" fmla="*/ 1466 w 10017"/>
              <a:gd name="connsiteY176" fmla="*/ 4285 h 10078"/>
              <a:gd name="connsiteX177" fmla="*/ 1442 w 10017"/>
              <a:gd name="connsiteY177" fmla="*/ 4363 h 10078"/>
              <a:gd name="connsiteX178" fmla="*/ 1425 w 10017"/>
              <a:gd name="connsiteY178" fmla="*/ 4481 h 10078"/>
              <a:gd name="connsiteX179" fmla="*/ 1389 w 10017"/>
              <a:gd name="connsiteY179" fmla="*/ 4481 h 10078"/>
              <a:gd name="connsiteX180" fmla="*/ 1360 w 10017"/>
              <a:gd name="connsiteY180" fmla="*/ 4559 h 10078"/>
              <a:gd name="connsiteX181" fmla="*/ 1360 w 10017"/>
              <a:gd name="connsiteY181" fmla="*/ 4599 h 10078"/>
              <a:gd name="connsiteX182" fmla="*/ 1348 w 10017"/>
              <a:gd name="connsiteY182" fmla="*/ 4559 h 10078"/>
              <a:gd name="connsiteX183" fmla="*/ 1336 w 10017"/>
              <a:gd name="connsiteY183" fmla="*/ 4206 h 10078"/>
              <a:gd name="connsiteX184" fmla="*/ 1331 w 10017"/>
              <a:gd name="connsiteY184" fmla="*/ 4206 h 10078"/>
              <a:gd name="connsiteX185" fmla="*/ 1291 w 10017"/>
              <a:gd name="connsiteY185" fmla="*/ 3774 h 10078"/>
              <a:gd name="connsiteX186" fmla="*/ 1282 w 10017"/>
              <a:gd name="connsiteY186" fmla="*/ 3774 h 10078"/>
              <a:gd name="connsiteX187" fmla="*/ 1274 w 10017"/>
              <a:gd name="connsiteY187" fmla="*/ 3577 h 10078"/>
              <a:gd name="connsiteX188" fmla="*/ 1274 w 10017"/>
              <a:gd name="connsiteY188" fmla="*/ 3421 h 10078"/>
              <a:gd name="connsiteX189" fmla="*/ 1258 w 10017"/>
              <a:gd name="connsiteY189" fmla="*/ 3263 h 10078"/>
              <a:gd name="connsiteX190" fmla="*/ 1254 w 10017"/>
              <a:gd name="connsiteY190" fmla="*/ 3066 h 10078"/>
              <a:gd name="connsiteX191" fmla="*/ 1241 w 10017"/>
              <a:gd name="connsiteY191" fmla="*/ 2910 h 10078"/>
              <a:gd name="connsiteX192" fmla="*/ 1229 w 10017"/>
              <a:gd name="connsiteY192" fmla="*/ 2792 h 10078"/>
              <a:gd name="connsiteX193" fmla="*/ 1176 w 10017"/>
              <a:gd name="connsiteY193" fmla="*/ 3066 h 10078"/>
              <a:gd name="connsiteX194" fmla="*/ 1107 w 10017"/>
              <a:gd name="connsiteY194" fmla="*/ 3145 h 10078"/>
              <a:gd name="connsiteX195" fmla="*/ 1098 w 10017"/>
              <a:gd name="connsiteY195" fmla="*/ 3066 h 10078"/>
              <a:gd name="connsiteX196" fmla="*/ 1062 w 10017"/>
              <a:gd name="connsiteY196" fmla="*/ 2988 h 10078"/>
              <a:gd name="connsiteX197" fmla="*/ 1058 w 10017"/>
              <a:gd name="connsiteY197" fmla="*/ 2910 h 10078"/>
              <a:gd name="connsiteX198" fmla="*/ 1045 w 10017"/>
              <a:gd name="connsiteY198" fmla="*/ 2910 h 10078"/>
              <a:gd name="connsiteX199" fmla="*/ 1045 w 10017"/>
              <a:gd name="connsiteY199" fmla="*/ 2792 h 10078"/>
              <a:gd name="connsiteX200" fmla="*/ 1041 w 10017"/>
              <a:gd name="connsiteY200" fmla="*/ 2792 h 10078"/>
              <a:gd name="connsiteX201" fmla="*/ 1041 w 10017"/>
              <a:gd name="connsiteY201" fmla="*/ 2713 h 10078"/>
              <a:gd name="connsiteX202" fmla="*/ 1029 w 10017"/>
              <a:gd name="connsiteY202" fmla="*/ 2713 h 10078"/>
              <a:gd name="connsiteX203" fmla="*/ 1029 w 10017"/>
              <a:gd name="connsiteY203" fmla="*/ 2634 h 10078"/>
              <a:gd name="connsiteX204" fmla="*/ 1025 w 10017"/>
              <a:gd name="connsiteY204" fmla="*/ 2634 h 10078"/>
              <a:gd name="connsiteX205" fmla="*/ 1025 w 10017"/>
              <a:gd name="connsiteY205" fmla="*/ 2555 h 10078"/>
              <a:gd name="connsiteX206" fmla="*/ 1013 w 10017"/>
              <a:gd name="connsiteY206" fmla="*/ 2555 h 10078"/>
              <a:gd name="connsiteX207" fmla="*/ 1008 w 10017"/>
              <a:gd name="connsiteY207" fmla="*/ 2477 h 10078"/>
              <a:gd name="connsiteX208" fmla="*/ 984 w 10017"/>
              <a:gd name="connsiteY208" fmla="*/ 2359 h 10078"/>
              <a:gd name="connsiteX209" fmla="*/ 980 w 10017"/>
              <a:gd name="connsiteY209" fmla="*/ 2281 h 10078"/>
              <a:gd name="connsiteX210" fmla="*/ 947 w 10017"/>
              <a:gd name="connsiteY210" fmla="*/ 2006 h 10078"/>
              <a:gd name="connsiteX211" fmla="*/ 923 w 10017"/>
              <a:gd name="connsiteY211" fmla="*/ 1927 h 10078"/>
              <a:gd name="connsiteX212" fmla="*/ 919 w 10017"/>
              <a:gd name="connsiteY212" fmla="*/ 1848 h 10078"/>
              <a:gd name="connsiteX213" fmla="*/ 902 w 10017"/>
              <a:gd name="connsiteY213" fmla="*/ 1770 h 10078"/>
              <a:gd name="connsiteX214" fmla="*/ 890 w 10017"/>
              <a:gd name="connsiteY214" fmla="*/ 1691 h 10078"/>
              <a:gd name="connsiteX215" fmla="*/ 878 w 10017"/>
              <a:gd name="connsiteY215" fmla="*/ 1691 h 10078"/>
              <a:gd name="connsiteX216" fmla="*/ 874 w 10017"/>
              <a:gd name="connsiteY216" fmla="*/ 1573 h 10078"/>
              <a:gd name="connsiteX217" fmla="*/ 824 w 10017"/>
              <a:gd name="connsiteY217" fmla="*/ 1416 h 10078"/>
              <a:gd name="connsiteX218" fmla="*/ 816 w 10017"/>
              <a:gd name="connsiteY218" fmla="*/ 1337 h 10078"/>
              <a:gd name="connsiteX219" fmla="*/ 812 w 10017"/>
              <a:gd name="connsiteY219" fmla="*/ 1337 h 10078"/>
              <a:gd name="connsiteX220" fmla="*/ 792 w 10017"/>
              <a:gd name="connsiteY220" fmla="*/ 1141 h 10078"/>
              <a:gd name="connsiteX221" fmla="*/ 730 w 10017"/>
              <a:gd name="connsiteY221" fmla="*/ 1062 h 10078"/>
              <a:gd name="connsiteX222" fmla="*/ 702 w 10017"/>
              <a:gd name="connsiteY222" fmla="*/ 905 h 10078"/>
              <a:gd name="connsiteX223" fmla="*/ 694 w 10017"/>
              <a:gd name="connsiteY223" fmla="*/ 787 h 10078"/>
              <a:gd name="connsiteX224" fmla="*/ 669 w 10017"/>
              <a:gd name="connsiteY224" fmla="*/ 787 h 10078"/>
              <a:gd name="connsiteX225" fmla="*/ 609 w 10017"/>
              <a:gd name="connsiteY225" fmla="*/ 709 h 10078"/>
              <a:gd name="connsiteX226" fmla="*/ 580 w 10017"/>
              <a:gd name="connsiteY226" fmla="*/ 433 h 10078"/>
              <a:gd name="connsiteX227" fmla="*/ 556 w 10017"/>
              <a:gd name="connsiteY227" fmla="*/ 119 h 10078"/>
              <a:gd name="connsiteX228" fmla="*/ 445 w 10017"/>
              <a:gd name="connsiteY228" fmla="*/ 198 h 10078"/>
              <a:gd name="connsiteX229" fmla="*/ 425 w 10017"/>
              <a:gd name="connsiteY229" fmla="*/ 433 h 10078"/>
              <a:gd name="connsiteX230" fmla="*/ 396 w 10017"/>
              <a:gd name="connsiteY230" fmla="*/ 433 h 10078"/>
              <a:gd name="connsiteX231" fmla="*/ 364 w 10017"/>
              <a:gd name="connsiteY231" fmla="*/ 630 h 10078"/>
              <a:gd name="connsiteX232" fmla="*/ 343 w 10017"/>
              <a:gd name="connsiteY232" fmla="*/ 551 h 10078"/>
              <a:gd name="connsiteX233" fmla="*/ 290 w 10017"/>
              <a:gd name="connsiteY233" fmla="*/ 551 h 10078"/>
              <a:gd name="connsiteX234" fmla="*/ 274 w 10017"/>
              <a:gd name="connsiteY234" fmla="*/ 551 h 10078"/>
              <a:gd name="connsiteX235" fmla="*/ 261 w 10017"/>
              <a:gd name="connsiteY235" fmla="*/ 433 h 10078"/>
              <a:gd name="connsiteX236" fmla="*/ 249 w 10017"/>
              <a:gd name="connsiteY236" fmla="*/ 551 h 10078"/>
              <a:gd name="connsiteX237" fmla="*/ 245 w 10017"/>
              <a:gd name="connsiteY237" fmla="*/ 355 h 10078"/>
              <a:gd name="connsiteX238" fmla="*/ 233 w 10017"/>
              <a:gd name="connsiteY238" fmla="*/ 355 h 10078"/>
              <a:gd name="connsiteX239" fmla="*/ 229 w 10017"/>
              <a:gd name="connsiteY239" fmla="*/ 276 h 10078"/>
              <a:gd name="connsiteX240" fmla="*/ 216 w 10017"/>
              <a:gd name="connsiteY240" fmla="*/ 276 h 10078"/>
              <a:gd name="connsiteX241" fmla="*/ 73 w 10017"/>
              <a:gd name="connsiteY241" fmla="*/ 276 h 10078"/>
              <a:gd name="connsiteX242" fmla="*/ 65 w 10017"/>
              <a:gd name="connsiteY242" fmla="*/ 276 h 10078"/>
              <a:gd name="connsiteX243" fmla="*/ 57 w 10017"/>
              <a:gd name="connsiteY243" fmla="*/ 355 h 10078"/>
              <a:gd name="connsiteX244" fmla="*/ 67 w 10017"/>
              <a:gd name="connsiteY244" fmla="*/ 355 h 10078"/>
              <a:gd name="connsiteX245" fmla="*/ 3 w 10017"/>
              <a:gd name="connsiteY245" fmla="*/ 362 h 10078"/>
              <a:gd name="connsiteX246" fmla="*/ 5 w 10017"/>
              <a:gd name="connsiteY246" fmla="*/ 5194 h 10078"/>
              <a:gd name="connsiteX247" fmla="*/ 135 w 10017"/>
              <a:gd name="connsiteY247" fmla="*/ 5070 h 10078"/>
              <a:gd name="connsiteX248" fmla="*/ 200 w 10017"/>
              <a:gd name="connsiteY248" fmla="*/ 4992 h 10078"/>
              <a:gd name="connsiteX249" fmla="*/ 306 w 10017"/>
              <a:gd name="connsiteY249" fmla="*/ 4796 h 10078"/>
              <a:gd name="connsiteX250" fmla="*/ 462 w 10017"/>
              <a:gd name="connsiteY250" fmla="*/ 5308 h 10078"/>
              <a:gd name="connsiteX251" fmla="*/ 539 w 10017"/>
              <a:gd name="connsiteY251" fmla="*/ 6368 h 10078"/>
              <a:gd name="connsiteX252" fmla="*/ 747 w 10017"/>
              <a:gd name="connsiteY252" fmla="*/ 6526 h 10078"/>
              <a:gd name="connsiteX253" fmla="*/ 824 w 10017"/>
              <a:gd name="connsiteY253" fmla="*/ 6840 h 10078"/>
              <a:gd name="connsiteX254" fmla="*/ 935 w 10017"/>
              <a:gd name="connsiteY254" fmla="*/ 7430 h 10078"/>
              <a:gd name="connsiteX255" fmla="*/ 1062 w 10017"/>
              <a:gd name="connsiteY255" fmla="*/ 6840 h 10078"/>
              <a:gd name="connsiteX256" fmla="*/ 1172 w 10017"/>
              <a:gd name="connsiteY256" fmla="*/ 7115 h 10078"/>
              <a:gd name="connsiteX257" fmla="*/ 1299 w 10017"/>
              <a:gd name="connsiteY257" fmla="*/ 7272 h 10078"/>
              <a:gd name="connsiteX258" fmla="*/ 1491 w 10017"/>
              <a:gd name="connsiteY258" fmla="*/ 6958 h 10078"/>
              <a:gd name="connsiteX259" fmla="*/ 1556 w 10017"/>
              <a:gd name="connsiteY259" fmla="*/ 7823 h 10078"/>
              <a:gd name="connsiteX260" fmla="*/ 1634 w 10017"/>
              <a:gd name="connsiteY260" fmla="*/ 8215 h 10078"/>
              <a:gd name="connsiteX261" fmla="*/ 1699 w 10017"/>
              <a:gd name="connsiteY261" fmla="*/ 7941 h 10078"/>
              <a:gd name="connsiteX262" fmla="*/ 1769 w 10017"/>
              <a:gd name="connsiteY262" fmla="*/ 8097 h 10078"/>
              <a:gd name="connsiteX263" fmla="*/ 1903 w 10017"/>
              <a:gd name="connsiteY263" fmla="*/ 7704 h 10078"/>
              <a:gd name="connsiteX264" fmla="*/ 2013 w 10017"/>
              <a:gd name="connsiteY264" fmla="*/ 6958 h 10078"/>
              <a:gd name="connsiteX265" fmla="*/ 2066 w 10017"/>
              <a:gd name="connsiteY265" fmla="*/ 7508 h 10078"/>
              <a:gd name="connsiteX266" fmla="*/ 2181 w 10017"/>
              <a:gd name="connsiteY266" fmla="*/ 6801 h 10078"/>
              <a:gd name="connsiteX267" fmla="*/ 2193 w 10017"/>
              <a:gd name="connsiteY267" fmla="*/ 6919 h 10078"/>
              <a:gd name="connsiteX268" fmla="*/ 2308 w 10017"/>
              <a:gd name="connsiteY268" fmla="*/ 7626 h 10078"/>
              <a:gd name="connsiteX269" fmla="*/ 2381 w 10017"/>
              <a:gd name="connsiteY269" fmla="*/ 8373 h 10078"/>
              <a:gd name="connsiteX270" fmla="*/ 2422 w 10017"/>
              <a:gd name="connsiteY270" fmla="*/ 8805 h 10078"/>
              <a:gd name="connsiteX271" fmla="*/ 2447 w 10017"/>
              <a:gd name="connsiteY271" fmla="*/ 8962 h 10078"/>
              <a:gd name="connsiteX272" fmla="*/ 2467 w 10017"/>
              <a:gd name="connsiteY272" fmla="*/ 9159 h 10078"/>
              <a:gd name="connsiteX273" fmla="*/ 2541 w 10017"/>
              <a:gd name="connsiteY273" fmla="*/ 9041 h 10078"/>
              <a:gd name="connsiteX274" fmla="*/ 2553 w 10017"/>
              <a:gd name="connsiteY274" fmla="*/ 8844 h 10078"/>
              <a:gd name="connsiteX275" fmla="*/ 2577 w 10017"/>
              <a:gd name="connsiteY275" fmla="*/ 9119 h 10078"/>
              <a:gd name="connsiteX276" fmla="*/ 2610 w 10017"/>
              <a:gd name="connsiteY276" fmla="*/ 9041 h 10078"/>
              <a:gd name="connsiteX277" fmla="*/ 2626 w 10017"/>
              <a:gd name="connsiteY277" fmla="*/ 8766 h 10078"/>
              <a:gd name="connsiteX278" fmla="*/ 2659 w 10017"/>
              <a:gd name="connsiteY278" fmla="*/ 9041 h 10078"/>
              <a:gd name="connsiteX279" fmla="*/ 2671 w 10017"/>
              <a:gd name="connsiteY279" fmla="*/ 9198 h 10078"/>
              <a:gd name="connsiteX280" fmla="*/ 2684 w 10017"/>
              <a:gd name="connsiteY280" fmla="*/ 9041 h 10078"/>
              <a:gd name="connsiteX281" fmla="*/ 2729 w 10017"/>
              <a:gd name="connsiteY281" fmla="*/ 9119 h 10078"/>
              <a:gd name="connsiteX282" fmla="*/ 2733 w 10017"/>
              <a:gd name="connsiteY282" fmla="*/ 9041 h 10078"/>
              <a:gd name="connsiteX283" fmla="*/ 2761 w 10017"/>
              <a:gd name="connsiteY283" fmla="*/ 9198 h 10078"/>
              <a:gd name="connsiteX284" fmla="*/ 2831 w 10017"/>
              <a:gd name="connsiteY284" fmla="*/ 8923 h 10078"/>
              <a:gd name="connsiteX285" fmla="*/ 2843 w 10017"/>
              <a:gd name="connsiteY285" fmla="*/ 8766 h 10078"/>
              <a:gd name="connsiteX286" fmla="*/ 2855 w 10017"/>
              <a:gd name="connsiteY286" fmla="*/ 8766 h 10078"/>
              <a:gd name="connsiteX287" fmla="*/ 2884 w 10017"/>
              <a:gd name="connsiteY287" fmla="*/ 8608 h 10078"/>
              <a:gd name="connsiteX288" fmla="*/ 2900 w 10017"/>
              <a:gd name="connsiteY288" fmla="*/ 8608 h 10078"/>
              <a:gd name="connsiteX289" fmla="*/ 2945 w 10017"/>
              <a:gd name="connsiteY289" fmla="*/ 8490 h 10078"/>
              <a:gd name="connsiteX290" fmla="*/ 2962 w 10017"/>
              <a:gd name="connsiteY290" fmla="*/ 8412 h 10078"/>
              <a:gd name="connsiteX291" fmla="*/ 2994 w 10017"/>
              <a:gd name="connsiteY291" fmla="*/ 8137 h 10078"/>
              <a:gd name="connsiteX292" fmla="*/ 3011 w 10017"/>
              <a:gd name="connsiteY292" fmla="*/ 8137 h 10078"/>
              <a:gd name="connsiteX293" fmla="*/ 3043 w 10017"/>
              <a:gd name="connsiteY293" fmla="*/ 8137 h 10078"/>
              <a:gd name="connsiteX294" fmla="*/ 3068 w 10017"/>
              <a:gd name="connsiteY294" fmla="*/ 8255 h 10078"/>
              <a:gd name="connsiteX295" fmla="*/ 3101 w 10017"/>
              <a:gd name="connsiteY295" fmla="*/ 8255 h 10078"/>
              <a:gd name="connsiteX296" fmla="*/ 3129 w 10017"/>
              <a:gd name="connsiteY296" fmla="*/ 8333 h 10078"/>
              <a:gd name="connsiteX297" fmla="*/ 3202 w 10017"/>
              <a:gd name="connsiteY297" fmla="*/ 8137 h 10078"/>
              <a:gd name="connsiteX298" fmla="*/ 3235 w 10017"/>
              <a:gd name="connsiteY298" fmla="*/ 8255 h 10078"/>
              <a:gd name="connsiteX299" fmla="*/ 3263 w 10017"/>
              <a:gd name="connsiteY299" fmla="*/ 7901 h 10078"/>
              <a:gd name="connsiteX300" fmla="*/ 3329 w 10017"/>
              <a:gd name="connsiteY300" fmla="*/ 8333 h 10078"/>
              <a:gd name="connsiteX301" fmla="*/ 3329 w 10017"/>
              <a:gd name="connsiteY301" fmla="*/ 8255 h 10078"/>
              <a:gd name="connsiteX302" fmla="*/ 3325 w 10017"/>
              <a:gd name="connsiteY302" fmla="*/ 8137 h 10078"/>
              <a:gd name="connsiteX303" fmla="*/ 3374 w 10017"/>
              <a:gd name="connsiteY303" fmla="*/ 7979 h 10078"/>
              <a:gd name="connsiteX304" fmla="*/ 3378 w 10017"/>
              <a:gd name="connsiteY304" fmla="*/ 8059 h 10078"/>
              <a:gd name="connsiteX305" fmla="*/ 3394 w 10017"/>
              <a:gd name="connsiteY305" fmla="*/ 7823 h 10078"/>
              <a:gd name="connsiteX306" fmla="*/ 3476 w 10017"/>
              <a:gd name="connsiteY306" fmla="*/ 8176 h 10078"/>
              <a:gd name="connsiteX307" fmla="*/ 3488 w 10017"/>
              <a:gd name="connsiteY307" fmla="*/ 9159 h 10078"/>
              <a:gd name="connsiteX308" fmla="*/ 3533 w 10017"/>
              <a:gd name="connsiteY308" fmla="*/ 8608 h 10078"/>
              <a:gd name="connsiteX309" fmla="*/ 3652 w 10017"/>
              <a:gd name="connsiteY309" fmla="*/ 8883 h 10078"/>
              <a:gd name="connsiteX310" fmla="*/ 3729 w 10017"/>
              <a:gd name="connsiteY310" fmla="*/ 8726 h 10078"/>
              <a:gd name="connsiteX311" fmla="*/ 3746 w 10017"/>
              <a:gd name="connsiteY311" fmla="*/ 8608 h 10078"/>
              <a:gd name="connsiteX312" fmla="*/ 3758 w 10017"/>
              <a:gd name="connsiteY312" fmla="*/ 8608 h 10078"/>
              <a:gd name="connsiteX313" fmla="*/ 3762 w 10017"/>
              <a:gd name="connsiteY313" fmla="*/ 8726 h 10078"/>
              <a:gd name="connsiteX314" fmla="*/ 3778 w 10017"/>
              <a:gd name="connsiteY314" fmla="*/ 8608 h 10078"/>
              <a:gd name="connsiteX315" fmla="*/ 3778 w 10017"/>
              <a:gd name="connsiteY315" fmla="*/ 8726 h 10078"/>
              <a:gd name="connsiteX316" fmla="*/ 3819 w 10017"/>
              <a:gd name="connsiteY316" fmla="*/ 8726 h 10078"/>
              <a:gd name="connsiteX317" fmla="*/ 3840 w 10017"/>
              <a:gd name="connsiteY317" fmla="*/ 8883 h 10078"/>
              <a:gd name="connsiteX318" fmla="*/ 3852 w 10017"/>
              <a:gd name="connsiteY318" fmla="*/ 8726 h 10078"/>
              <a:gd name="connsiteX319" fmla="*/ 3868 w 10017"/>
              <a:gd name="connsiteY319" fmla="*/ 9081 h 10078"/>
              <a:gd name="connsiteX320" fmla="*/ 3872 w 10017"/>
              <a:gd name="connsiteY320" fmla="*/ 9081 h 10078"/>
              <a:gd name="connsiteX321" fmla="*/ 3885 w 10017"/>
              <a:gd name="connsiteY321" fmla="*/ 8962 h 10078"/>
              <a:gd name="connsiteX322" fmla="*/ 3901 w 10017"/>
              <a:gd name="connsiteY322" fmla="*/ 9081 h 10078"/>
              <a:gd name="connsiteX323" fmla="*/ 3913 w 10017"/>
              <a:gd name="connsiteY323" fmla="*/ 8962 h 10078"/>
              <a:gd name="connsiteX324" fmla="*/ 3913 w 10017"/>
              <a:gd name="connsiteY324" fmla="*/ 9081 h 10078"/>
              <a:gd name="connsiteX325" fmla="*/ 3975 w 10017"/>
              <a:gd name="connsiteY325" fmla="*/ 9081 h 10078"/>
              <a:gd name="connsiteX326" fmla="*/ 3991 w 10017"/>
              <a:gd name="connsiteY326" fmla="*/ 9237 h 10078"/>
              <a:gd name="connsiteX327" fmla="*/ 4007 w 10017"/>
              <a:gd name="connsiteY327" fmla="*/ 9159 h 10078"/>
              <a:gd name="connsiteX328" fmla="*/ 4065 w 10017"/>
              <a:gd name="connsiteY328" fmla="*/ 9081 h 10078"/>
              <a:gd name="connsiteX329" fmla="*/ 4085 w 10017"/>
              <a:gd name="connsiteY329" fmla="*/ 8962 h 10078"/>
              <a:gd name="connsiteX330" fmla="*/ 4093 w 10017"/>
              <a:gd name="connsiteY330" fmla="*/ 9081 h 10078"/>
              <a:gd name="connsiteX331" fmla="*/ 4101 w 10017"/>
              <a:gd name="connsiteY331" fmla="*/ 9081 h 10078"/>
              <a:gd name="connsiteX332" fmla="*/ 4118 w 10017"/>
              <a:gd name="connsiteY332" fmla="*/ 9159 h 10078"/>
              <a:gd name="connsiteX333" fmla="*/ 4142 w 10017"/>
              <a:gd name="connsiteY333" fmla="*/ 8962 h 10078"/>
              <a:gd name="connsiteX334" fmla="*/ 4159 w 10017"/>
              <a:gd name="connsiteY334" fmla="*/ 9159 h 10078"/>
              <a:gd name="connsiteX335" fmla="*/ 4171 w 10017"/>
              <a:gd name="connsiteY335" fmla="*/ 8883 h 10078"/>
              <a:gd name="connsiteX336" fmla="*/ 4175 w 10017"/>
              <a:gd name="connsiteY336" fmla="*/ 8805 h 10078"/>
              <a:gd name="connsiteX337" fmla="*/ 4183 w 10017"/>
              <a:gd name="connsiteY337" fmla="*/ 8648 h 10078"/>
              <a:gd name="connsiteX338" fmla="*/ 4204 w 10017"/>
              <a:gd name="connsiteY338" fmla="*/ 8805 h 10078"/>
              <a:gd name="connsiteX339" fmla="*/ 4228 w 10017"/>
              <a:gd name="connsiteY339" fmla="*/ 9159 h 10078"/>
              <a:gd name="connsiteX340" fmla="*/ 4298 w 10017"/>
              <a:gd name="connsiteY340" fmla="*/ 9081 h 10078"/>
              <a:gd name="connsiteX341" fmla="*/ 4347 w 10017"/>
              <a:gd name="connsiteY341" fmla="*/ 8648 h 10078"/>
              <a:gd name="connsiteX342" fmla="*/ 4403 w 10017"/>
              <a:gd name="connsiteY342" fmla="*/ 9159 h 10078"/>
              <a:gd name="connsiteX343" fmla="*/ 4583 w 10017"/>
              <a:gd name="connsiteY343" fmla="*/ 8844 h 10078"/>
              <a:gd name="connsiteX344" fmla="*/ 4685 w 10017"/>
              <a:gd name="connsiteY344" fmla="*/ 10063 h 10078"/>
              <a:gd name="connsiteX345" fmla="*/ 4763 w 10017"/>
              <a:gd name="connsiteY345" fmla="*/ 9827 h 10078"/>
              <a:gd name="connsiteX346" fmla="*/ 4795 w 10017"/>
              <a:gd name="connsiteY346" fmla="*/ 9827 h 10078"/>
              <a:gd name="connsiteX347" fmla="*/ 4893 w 10017"/>
              <a:gd name="connsiteY347" fmla="*/ 9827 h 10078"/>
              <a:gd name="connsiteX348" fmla="*/ 4947 w 10017"/>
              <a:gd name="connsiteY348" fmla="*/ 9827 h 10078"/>
              <a:gd name="connsiteX349" fmla="*/ 4987 w 10017"/>
              <a:gd name="connsiteY349" fmla="*/ 9277 h 10078"/>
              <a:gd name="connsiteX350" fmla="*/ 4996 w 10017"/>
              <a:gd name="connsiteY350" fmla="*/ 9237 h 10078"/>
              <a:gd name="connsiteX351" fmla="*/ 5042 w 10017"/>
              <a:gd name="connsiteY351" fmla="*/ 9827 h 10078"/>
              <a:gd name="connsiteX352" fmla="*/ 5168 w 10017"/>
              <a:gd name="connsiteY352" fmla="*/ 9590 h 10078"/>
              <a:gd name="connsiteX353" fmla="*/ 5193 w 10017"/>
              <a:gd name="connsiteY353" fmla="*/ 9827 h 10078"/>
              <a:gd name="connsiteX354" fmla="*/ 5242 w 10017"/>
              <a:gd name="connsiteY354" fmla="*/ 9237 h 10078"/>
              <a:gd name="connsiteX355" fmla="*/ 5246 w 10017"/>
              <a:gd name="connsiteY355" fmla="*/ 9198 h 10078"/>
              <a:gd name="connsiteX356" fmla="*/ 5283 w 10017"/>
              <a:gd name="connsiteY356" fmla="*/ 9670 h 10078"/>
              <a:gd name="connsiteX357" fmla="*/ 5356 w 10017"/>
              <a:gd name="connsiteY357" fmla="*/ 9355 h 10078"/>
              <a:gd name="connsiteX358" fmla="*/ 5418 w 10017"/>
              <a:gd name="connsiteY358" fmla="*/ 9748 h 10078"/>
              <a:gd name="connsiteX359" fmla="*/ 5381 w 10017"/>
              <a:gd name="connsiteY359" fmla="*/ 9159 h 10078"/>
              <a:gd name="connsiteX360" fmla="*/ 5487 w 10017"/>
              <a:gd name="connsiteY360" fmla="*/ 9041 h 10078"/>
              <a:gd name="connsiteX361" fmla="*/ 5516 w 10017"/>
              <a:gd name="connsiteY361" fmla="*/ 8726 h 10078"/>
              <a:gd name="connsiteX362" fmla="*/ 5540 w 10017"/>
              <a:gd name="connsiteY362" fmla="*/ 8648 h 10078"/>
              <a:gd name="connsiteX363" fmla="*/ 5553 w 10017"/>
              <a:gd name="connsiteY363" fmla="*/ 8608 h 10078"/>
              <a:gd name="connsiteX364" fmla="*/ 5577 w 10017"/>
              <a:gd name="connsiteY364" fmla="*/ 8570 h 10078"/>
              <a:gd name="connsiteX365" fmla="*/ 5589 w 10017"/>
              <a:gd name="connsiteY365" fmla="*/ 8608 h 10078"/>
              <a:gd name="connsiteX366" fmla="*/ 5602 w 10017"/>
              <a:gd name="connsiteY366" fmla="*/ 8726 h 10078"/>
              <a:gd name="connsiteX367" fmla="*/ 5602 w 10017"/>
              <a:gd name="connsiteY367" fmla="*/ 8648 h 10078"/>
              <a:gd name="connsiteX368" fmla="*/ 5646 w 10017"/>
              <a:gd name="connsiteY368" fmla="*/ 8844 h 10078"/>
              <a:gd name="connsiteX369" fmla="*/ 5740 w 10017"/>
              <a:gd name="connsiteY369" fmla="*/ 9512 h 10078"/>
              <a:gd name="connsiteX370" fmla="*/ 5748 w 10017"/>
              <a:gd name="connsiteY370" fmla="*/ 8923 h 10078"/>
              <a:gd name="connsiteX371" fmla="*/ 5777 w 10017"/>
              <a:gd name="connsiteY371" fmla="*/ 8844 h 10078"/>
              <a:gd name="connsiteX372" fmla="*/ 5785 w 10017"/>
              <a:gd name="connsiteY372" fmla="*/ 8294 h 10078"/>
              <a:gd name="connsiteX373" fmla="*/ 5801 w 10017"/>
              <a:gd name="connsiteY373" fmla="*/ 8452 h 10078"/>
              <a:gd name="connsiteX374" fmla="*/ 5830 w 10017"/>
              <a:gd name="connsiteY374" fmla="*/ 8373 h 10078"/>
              <a:gd name="connsiteX375" fmla="*/ 5916 w 10017"/>
              <a:gd name="connsiteY375" fmla="*/ 8452 h 10078"/>
              <a:gd name="connsiteX376" fmla="*/ 5928 w 10017"/>
              <a:gd name="connsiteY376" fmla="*/ 8726 h 10078"/>
              <a:gd name="connsiteX377" fmla="*/ 5989 w 10017"/>
              <a:gd name="connsiteY377" fmla="*/ 9001 h 10078"/>
              <a:gd name="connsiteX378" fmla="*/ 6005 w 10017"/>
              <a:gd name="connsiteY378" fmla="*/ 9001 h 10078"/>
              <a:gd name="connsiteX379" fmla="*/ 6042 w 10017"/>
              <a:gd name="connsiteY379" fmla="*/ 9159 h 10078"/>
              <a:gd name="connsiteX380" fmla="*/ 6075 w 10017"/>
              <a:gd name="connsiteY380" fmla="*/ 9159 h 10078"/>
              <a:gd name="connsiteX381" fmla="*/ 6108 w 10017"/>
              <a:gd name="connsiteY381" fmla="*/ 9237 h 10078"/>
              <a:gd name="connsiteX382" fmla="*/ 6128 w 10017"/>
              <a:gd name="connsiteY382" fmla="*/ 9355 h 10078"/>
              <a:gd name="connsiteX383" fmla="*/ 6226 w 10017"/>
              <a:gd name="connsiteY383" fmla="*/ 9081 h 10078"/>
              <a:gd name="connsiteX384" fmla="*/ 6247 w 10017"/>
              <a:gd name="connsiteY384" fmla="*/ 8726 h 10078"/>
              <a:gd name="connsiteX385" fmla="*/ 6279 w 10017"/>
              <a:gd name="connsiteY385" fmla="*/ 8883 h 10078"/>
              <a:gd name="connsiteX386" fmla="*/ 6296 w 10017"/>
              <a:gd name="connsiteY386" fmla="*/ 9001 h 10078"/>
              <a:gd name="connsiteX387" fmla="*/ 6308 w 10017"/>
              <a:gd name="connsiteY387" fmla="*/ 8883 h 10078"/>
              <a:gd name="connsiteX388" fmla="*/ 6341 w 10017"/>
              <a:gd name="connsiteY388" fmla="*/ 9001 h 10078"/>
              <a:gd name="connsiteX389" fmla="*/ 6365 w 10017"/>
              <a:gd name="connsiteY389" fmla="*/ 9159 h 10078"/>
              <a:gd name="connsiteX390" fmla="*/ 6373 w 10017"/>
              <a:gd name="connsiteY390" fmla="*/ 9081 h 10078"/>
              <a:gd name="connsiteX391" fmla="*/ 6402 w 10017"/>
              <a:gd name="connsiteY391" fmla="*/ 9434 h 10078"/>
              <a:gd name="connsiteX392" fmla="*/ 6443 w 10017"/>
              <a:gd name="connsiteY392" fmla="*/ 9237 h 10078"/>
              <a:gd name="connsiteX393" fmla="*/ 6492 w 10017"/>
              <a:gd name="connsiteY393" fmla="*/ 9355 h 10078"/>
              <a:gd name="connsiteX394" fmla="*/ 6578 w 10017"/>
              <a:gd name="connsiteY394" fmla="*/ 8805 h 10078"/>
              <a:gd name="connsiteX395" fmla="*/ 6602 w 10017"/>
              <a:gd name="connsiteY395" fmla="*/ 9001 h 10078"/>
              <a:gd name="connsiteX396" fmla="*/ 6639 w 10017"/>
              <a:gd name="connsiteY396" fmla="*/ 9434 h 10078"/>
              <a:gd name="connsiteX397" fmla="*/ 6672 w 10017"/>
              <a:gd name="connsiteY397" fmla="*/ 9434 h 10078"/>
              <a:gd name="connsiteX398" fmla="*/ 6672 w 10017"/>
              <a:gd name="connsiteY398" fmla="*/ 9355 h 10078"/>
              <a:gd name="connsiteX399" fmla="*/ 6705 w 10017"/>
              <a:gd name="connsiteY399" fmla="*/ 9355 h 10078"/>
              <a:gd name="connsiteX400" fmla="*/ 6717 w 10017"/>
              <a:gd name="connsiteY400" fmla="*/ 9355 h 10078"/>
              <a:gd name="connsiteX401" fmla="*/ 6721 w 10017"/>
              <a:gd name="connsiteY401" fmla="*/ 9237 h 10078"/>
              <a:gd name="connsiteX402" fmla="*/ 6737 w 10017"/>
              <a:gd name="connsiteY402" fmla="*/ 9355 h 10078"/>
              <a:gd name="connsiteX403" fmla="*/ 6762 w 10017"/>
              <a:gd name="connsiteY403" fmla="*/ 9237 h 10078"/>
              <a:gd name="connsiteX404" fmla="*/ 6937 w 10017"/>
              <a:gd name="connsiteY404" fmla="*/ 9237 h 10078"/>
              <a:gd name="connsiteX405" fmla="*/ 6965 w 10017"/>
              <a:gd name="connsiteY405" fmla="*/ 8648 h 10078"/>
              <a:gd name="connsiteX406" fmla="*/ 7010 w 10017"/>
              <a:gd name="connsiteY406" fmla="*/ 8570 h 10078"/>
              <a:gd name="connsiteX407" fmla="*/ 7043 w 10017"/>
              <a:gd name="connsiteY407" fmla="*/ 8373 h 10078"/>
              <a:gd name="connsiteX408" fmla="*/ 7047 w 10017"/>
              <a:gd name="connsiteY408" fmla="*/ 8294 h 10078"/>
              <a:gd name="connsiteX409" fmla="*/ 7129 w 10017"/>
              <a:gd name="connsiteY409" fmla="*/ 8333 h 10078"/>
              <a:gd name="connsiteX410" fmla="*/ 7149 w 10017"/>
              <a:gd name="connsiteY410" fmla="*/ 8373 h 10078"/>
              <a:gd name="connsiteX411" fmla="*/ 7190 w 10017"/>
              <a:gd name="connsiteY411" fmla="*/ 8294 h 10078"/>
              <a:gd name="connsiteX412" fmla="*/ 7194 w 10017"/>
              <a:gd name="connsiteY412" fmla="*/ 8294 h 10078"/>
              <a:gd name="connsiteX413" fmla="*/ 7194 w 10017"/>
              <a:gd name="connsiteY413" fmla="*/ 8215 h 10078"/>
              <a:gd name="connsiteX414" fmla="*/ 7251 w 10017"/>
              <a:gd name="connsiteY414" fmla="*/ 8097 h 10078"/>
              <a:gd name="connsiteX415" fmla="*/ 7288 w 10017"/>
              <a:gd name="connsiteY415" fmla="*/ 8097 h 10078"/>
              <a:gd name="connsiteX416" fmla="*/ 7325 w 10017"/>
              <a:gd name="connsiteY416" fmla="*/ 8176 h 10078"/>
              <a:gd name="connsiteX417" fmla="*/ 7345 w 10017"/>
              <a:gd name="connsiteY417" fmla="*/ 8412 h 10078"/>
              <a:gd name="connsiteX418" fmla="*/ 7378 w 10017"/>
              <a:gd name="connsiteY418" fmla="*/ 8097 h 10078"/>
              <a:gd name="connsiteX419" fmla="*/ 7513 w 10017"/>
              <a:gd name="connsiteY419" fmla="*/ 7666 h 10078"/>
              <a:gd name="connsiteX420" fmla="*/ 7578 w 10017"/>
              <a:gd name="connsiteY420" fmla="*/ 7744 h 10078"/>
              <a:gd name="connsiteX421" fmla="*/ 7628 w 10017"/>
              <a:gd name="connsiteY421" fmla="*/ 7508 h 10078"/>
              <a:gd name="connsiteX422" fmla="*/ 7636 w 10017"/>
              <a:gd name="connsiteY422" fmla="*/ 7469 h 10078"/>
              <a:gd name="connsiteX423" fmla="*/ 7709 w 10017"/>
              <a:gd name="connsiteY423" fmla="*/ 7626 h 10078"/>
              <a:gd name="connsiteX424" fmla="*/ 7750 w 10017"/>
              <a:gd name="connsiteY424" fmla="*/ 7390 h 10078"/>
              <a:gd name="connsiteX425" fmla="*/ 7799 w 10017"/>
              <a:gd name="connsiteY425" fmla="*/ 7626 h 10078"/>
              <a:gd name="connsiteX426" fmla="*/ 7861 w 10017"/>
              <a:gd name="connsiteY426" fmla="*/ 7351 h 10078"/>
              <a:gd name="connsiteX427" fmla="*/ 7901 w 10017"/>
              <a:gd name="connsiteY427" fmla="*/ 6958 h 10078"/>
              <a:gd name="connsiteX428" fmla="*/ 7930 w 10017"/>
              <a:gd name="connsiteY428" fmla="*/ 7075 h 10078"/>
              <a:gd name="connsiteX429" fmla="*/ 7963 w 10017"/>
              <a:gd name="connsiteY429" fmla="*/ 6722 h 10078"/>
              <a:gd name="connsiteX430" fmla="*/ 8016 w 10017"/>
              <a:gd name="connsiteY430" fmla="*/ 6447 h 10078"/>
              <a:gd name="connsiteX431" fmla="*/ 8069 w 10017"/>
              <a:gd name="connsiteY431" fmla="*/ 6447 h 10078"/>
              <a:gd name="connsiteX432" fmla="*/ 8114 w 10017"/>
              <a:gd name="connsiteY432" fmla="*/ 6172 h 10078"/>
              <a:gd name="connsiteX433" fmla="*/ 8199 w 10017"/>
              <a:gd name="connsiteY433" fmla="*/ 5504 h 10078"/>
              <a:gd name="connsiteX434" fmla="*/ 8227 w 10017"/>
              <a:gd name="connsiteY434" fmla="*/ 5661 h 10078"/>
              <a:gd name="connsiteX435" fmla="*/ 8260 w 10017"/>
              <a:gd name="connsiteY435" fmla="*/ 5308 h 10078"/>
              <a:gd name="connsiteX436" fmla="*/ 8301 w 10017"/>
              <a:gd name="connsiteY436" fmla="*/ 5308 h 10078"/>
              <a:gd name="connsiteX437" fmla="*/ 8407 w 10017"/>
              <a:gd name="connsiteY437" fmla="*/ 5032 h 10078"/>
              <a:gd name="connsiteX438" fmla="*/ 8469 w 10017"/>
              <a:gd name="connsiteY438" fmla="*/ 4756 h 10078"/>
              <a:gd name="connsiteX439" fmla="*/ 8485 w 10017"/>
              <a:gd name="connsiteY439" fmla="*/ 4914 h 10078"/>
              <a:gd name="connsiteX440" fmla="*/ 8501 w 10017"/>
              <a:gd name="connsiteY440" fmla="*/ 4874 h 10078"/>
              <a:gd name="connsiteX441" fmla="*/ 8526 w 10017"/>
              <a:gd name="connsiteY441" fmla="*/ 4914 h 10078"/>
              <a:gd name="connsiteX442" fmla="*/ 8550 w 10017"/>
              <a:gd name="connsiteY442" fmla="*/ 4599 h 10078"/>
              <a:gd name="connsiteX443" fmla="*/ 8608 w 10017"/>
              <a:gd name="connsiteY443" fmla="*/ 4599 h 10078"/>
              <a:gd name="connsiteX444" fmla="*/ 8608 w 10017"/>
              <a:gd name="connsiteY444" fmla="*/ 4442 h 10078"/>
              <a:gd name="connsiteX445" fmla="*/ 8657 w 10017"/>
              <a:gd name="connsiteY445" fmla="*/ 4363 h 10078"/>
              <a:gd name="connsiteX446" fmla="*/ 8669 w 10017"/>
              <a:gd name="connsiteY446" fmla="*/ 4285 h 10078"/>
              <a:gd name="connsiteX447" fmla="*/ 8734 w 10017"/>
              <a:gd name="connsiteY447" fmla="*/ 4363 h 10078"/>
              <a:gd name="connsiteX448" fmla="*/ 8747 w 10017"/>
              <a:gd name="connsiteY448" fmla="*/ 4324 h 10078"/>
              <a:gd name="connsiteX449" fmla="*/ 8775 w 10017"/>
              <a:gd name="connsiteY449" fmla="*/ 4363 h 10078"/>
              <a:gd name="connsiteX450" fmla="*/ 8800 w 10017"/>
              <a:gd name="connsiteY450" fmla="*/ 4442 h 10078"/>
              <a:gd name="connsiteX451" fmla="*/ 8816 w 10017"/>
              <a:gd name="connsiteY451" fmla="*/ 4363 h 10078"/>
              <a:gd name="connsiteX452" fmla="*/ 8837 w 10017"/>
              <a:gd name="connsiteY452" fmla="*/ 4442 h 10078"/>
              <a:gd name="connsiteX453" fmla="*/ 8906 w 10017"/>
              <a:gd name="connsiteY453" fmla="*/ 4403 h 10078"/>
              <a:gd name="connsiteX454" fmla="*/ 8902 w 10017"/>
              <a:gd name="connsiteY454" fmla="*/ 4324 h 10078"/>
              <a:gd name="connsiteX455" fmla="*/ 8931 w 10017"/>
              <a:gd name="connsiteY455" fmla="*/ 4167 h 10078"/>
              <a:gd name="connsiteX456" fmla="*/ 8963 w 10017"/>
              <a:gd name="connsiteY456" fmla="*/ 4167 h 10078"/>
              <a:gd name="connsiteX457" fmla="*/ 8967 w 10017"/>
              <a:gd name="connsiteY457" fmla="*/ 4088 h 10078"/>
              <a:gd name="connsiteX458" fmla="*/ 8996 w 10017"/>
              <a:gd name="connsiteY458" fmla="*/ 4010 h 10078"/>
              <a:gd name="connsiteX459" fmla="*/ 9017 w 10017"/>
              <a:gd name="connsiteY459" fmla="*/ 4206 h 10078"/>
              <a:gd name="connsiteX460" fmla="*/ 9041 w 10017"/>
              <a:gd name="connsiteY460" fmla="*/ 4324 h 10078"/>
              <a:gd name="connsiteX461" fmla="*/ 9098 w 10017"/>
              <a:gd name="connsiteY461" fmla="*/ 4285 h 10078"/>
              <a:gd name="connsiteX462" fmla="*/ 9135 w 10017"/>
              <a:gd name="connsiteY462" fmla="*/ 4403 h 10078"/>
              <a:gd name="connsiteX463" fmla="*/ 9147 w 10017"/>
              <a:gd name="connsiteY463" fmla="*/ 4324 h 10078"/>
              <a:gd name="connsiteX464" fmla="*/ 9196 w 10017"/>
              <a:gd name="connsiteY464" fmla="*/ 4599 h 10078"/>
              <a:gd name="connsiteX465" fmla="*/ 9241 w 10017"/>
              <a:gd name="connsiteY465" fmla="*/ 4442 h 10078"/>
              <a:gd name="connsiteX466" fmla="*/ 9245 w 10017"/>
              <a:gd name="connsiteY466" fmla="*/ 4324 h 10078"/>
              <a:gd name="connsiteX467" fmla="*/ 9286 w 10017"/>
              <a:gd name="connsiteY467" fmla="*/ 3970 h 10078"/>
              <a:gd name="connsiteX468" fmla="*/ 9331 w 10017"/>
              <a:gd name="connsiteY468" fmla="*/ 4128 h 10078"/>
              <a:gd name="connsiteX469" fmla="*/ 9364 w 10017"/>
              <a:gd name="connsiteY469" fmla="*/ 4049 h 10078"/>
              <a:gd name="connsiteX470" fmla="*/ 9389 w 10017"/>
              <a:gd name="connsiteY470" fmla="*/ 4167 h 10078"/>
              <a:gd name="connsiteX471" fmla="*/ 9433 w 10017"/>
              <a:gd name="connsiteY471" fmla="*/ 4245 h 10078"/>
              <a:gd name="connsiteX472" fmla="*/ 9510 w 10017"/>
              <a:gd name="connsiteY472" fmla="*/ 4245 h 10078"/>
              <a:gd name="connsiteX473" fmla="*/ 9518 w 10017"/>
              <a:gd name="connsiteY473" fmla="*/ 4049 h 10078"/>
              <a:gd name="connsiteX474" fmla="*/ 9666 w 10017"/>
              <a:gd name="connsiteY474" fmla="*/ 4363 h 10078"/>
              <a:gd name="connsiteX475" fmla="*/ 9735 w 10017"/>
              <a:gd name="connsiteY475" fmla="*/ 4521 h 10078"/>
              <a:gd name="connsiteX476" fmla="*/ 9747 w 10017"/>
              <a:gd name="connsiteY476" fmla="*/ 4599 h 10078"/>
              <a:gd name="connsiteX477" fmla="*/ 9764 w 10017"/>
              <a:gd name="connsiteY477" fmla="*/ 4796 h 10078"/>
              <a:gd name="connsiteX478" fmla="*/ 9821 w 10017"/>
              <a:gd name="connsiteY478" fmla="*/ 5189 h 10078"/>
              <a:gd name="connsiteX479" fmla="*/ 9858 w 10017"/>
              <a:gd name="connsiteY479" fmla="*/ 5189 h 10078"/>
              <a:gd name="connsiteX480" fmla="*/ 9882 w 10017"/>
              <a:gd name="connsiteY480" fmla="*/ 5308 h 10078"/>
              <a:gd name="connsiteX481" fmla="*/ 9919 w 10017"/>
              <a:gd name="connsiteY481" fmla="*/ 5582 h 10078"/>
              <a:gd name="connsiteX482" fmla="*/ 9956 w 10017"/>
              <a:gd name="connsiteY482" fmla="*/ 5779 h 10078"/>
              <a:gd name="connsiteX483" fmla="*/ 9960 w 10017"/>
              <a:gd name="connsiteY483" fmla="*/ 5818 h 10078"/>
              <a:gd name="connsiteX484" fmla="*/ 10015 w 10017"/>
              <a:gd name="connsiteY484" fmla="*/ 5975 h 10078"/>
              <a:gd name="connsiteX485" fmla="*/ 10011 w 10017"/>
              <a:gd name="connsiteY485" fmla="*/ 2381 h 10078"/>
              <a:gd name="connsiteX486" fmla="*/ 9980 w 10017"/>
              <a:gd name="connsiteY486" fmla="*/ 1809 h 10078"/>
              <a:gd name="connsiteX0" fmla="*/ 9986 w 10023"/>
              <a:gd name="connsiteY0" fmla="*/ 1809 h 10078"/>
              <a:gd name="connsiteX1" fmla="*/ 9950 w 10023"/>
              <a:gd name="connsiteY1" fmla="*/ 1613 h 10078"/>
              <a:gd name="connsiteX2" fmla="*/ 9921 w 10023"/>
              <a:gd name="connsiteY2" fmla="*/ 1613 h 10078"/>
              <a:gd name="connsiteX3" fmla="*/ 9901 w 10023"/>
              <a:gd name="connsiteY3" fmla="*/ 1455 h 10078"/>
              <a:gd name="connsiteX4" fmla="*/ 9876 w 10023"/>
              <a:gd name="connsiteY4" fmla="*/ 1377 h 10078"/>
              <a:gd name="connsiteX5" fmla="*/ 9868 w 10023"/>
              <a:gd name="connsiteY5" fmla="*/ 1180 h 10078"/>
              <a:gd name="connsiteX6" fmla="*/ 9843 w 10023"/>
              <a:gd name="connsiteY6" fmla="*/ 905 h 10078"/>
              <a:gd name="connsiteX7" fmla="*/ 9831 w 10023"/>
              <a:gd name="connsiteY7" fmla="*/ 1495 h 10078"/>
              <a:gd name="connsiteX8" fmla="*/ 9806 w 10023"/>
              <a:gd name="connsiteY8" fmla="*/ 1455 h 10078"/>
              <a:gd name="connsiteX9" fmla="*/ 9778 w 10023"/>
              <a:gd name="connsiteY9" fmla="*/ 1337 h 10078"/>
              <a:gd name="connsiteX10" fmla="*/ 9757 w 10023"/>
              <a:gd name="connsiteY10" fmla="*/ 1337 h 10078"/>
              <a:gd name="connsiteX11" fmla="*/ 9696 w 10023"/>
              <a:gd name="connsiteY11" fmla="*/ 1298 h 10078"/>
              <a:gd name="connsiteX12" fmla="*/ 9680 w 10023"/>
              <a:gd name="connsiteY12" fmla="*/ 1337 h 10078"/>
              <a:gd name="connsiteX13" fmla="*/ 9663 w 10023"/>
              <a:gd name="connsiteY13" fmla="*/ 1416 h 10078"/>
              <a:gd name="connsiteX14" fmla="*/ 9651 w 10023"/>
              <a:gd name="connsiteY14" fmla="*/ 1416 h 10078"/>
              <a:gd name="connsiteX15" fmla="*/ 9631 w 10023"/>
              <a:gd name="connsiteY15" fmla="*/ 1495 h 10078"/>
              <a:gd name="connsiteX16" fmla="*/ 9614 w 10023"/>
              <a:gd name="connsiteY16" fmla="*/ 1455 h 10078"/>
              <a:gd name="connsiteX17" fmla="*/ 9573 w 10023"/>
              <a:gd name="connsiteY17" fmla="*/ 1613 h 10078"/>
              <a:gd name="connsiteX18" fmla="*/ 9500 w 10023"/>
              <a:gd name="connsiteY18" fmla="*/ 1613 h 10078"/>
              <a:gd name="connsiteX19" fmla="*/ 9463 w 10023"/>
              <a:gd name="connsiteY19" fmla="*/ 1770 h 10078"/>
              <a:gd name="connsiteX20" fmla="*/ 9463 w 10023"/>
              <a:gd name="connsiteY20" fmla="*/ 1888 h 10078"/>
              <a:gd name="connsiteX21" fmla="*/ 9451 w 10023"/>
              <a:gd name="connsiteY21" fmla="*/ 1966 h 10078"/>
              <a:gd name="connsiteX22" fmla="*/ 9402 w 10023"/>
              <a:gd name="connsiteY22" fmla="*/ 1180 h 10078"/>
              <a:gd name="connsiteX23" fmla="*/ 9395 w 10023"/>
              <a:gd name="connsiteY23" fmla="*/ 1220 h 10078"/>
              <a:gd name="connsiteX24" fmla="*/ 9382 w 10023"/>
              <a:gd name="connsiteY24" fmla="*/ 1102 h 10078"/>
              <a:gd name="connsiteX25" fmla="*/ 9362 w 10023"/>
              <a:gd name="connsiteY25" fmla="*/ 1180 h 10078"/>
              <a:gd name="connsiteX26" fmla="*/ 9317 w 10023"/>
              <a:gd name="connsiteY26" fmla="*/ 1337 h 10078"/>
              <a:gd name="connsiteX27" fmla="*/ 9313 w 10023"/>
              <a:gd name="connsiteY27" fmla="*/ 1455 h 10078"/>
              <a:gd name="connsiteX28" fmla="*/ 9296 w 10023"/>
              <a:gd name="connsiteY28" fmla="*/ 1416 h 10078"/>
              <a:gd name="connsiteX29" fmla="*/ 9260 w 10023"/>
              <a:gd name="connsiteY29" fmla="*/ 1337 h 10078"/>
              <a:gd name="connsiteX30" fmla="*/ 9227 w 10023"/>
              <a:gd name="connsiteY30" fmla="*/ 1102 h 10078"/>
              <a:gd name="connsiteX31" fmla="*/ 9162 w 10023"/>
              <a:gd name="connsiteY31" fmla="*/ 1180 h 10078"/>
              <a:gd name="connsiteX32" fmla="*/ 9149 w 10023"/>
              <a:gd name="connsiteY32" fmla="*/ 1416 h 10078"/>
              <a:gd name="connsiteX33" fmla="*/ 9137 w 10023"/>
              <a:gd name="connsiteY33" fmla="*/ 1533 h 10078"/>
              <a:gd name="connsiteX34" fmla="*/ 9076 w 10023"/>
              <a:gd name="connsiteY34" fmla="*/ 1613 h 10078"/>
              <a:gd name="connsiteX35" fmla="*/ 9072 w 10023"/>
              <a:gd name="connsiteY35" fmla="*/ 1495 h 10078"/>
              <a:gd name="connsiteX36" fmla="*/ 9043 w 10023"/>
              <a:gd name="connsiteY36" fmla="*/ 1613 h 10078"/>
              <a:gd name="connsiteX37" fmla="*/ 9039 w 10023"/>
              <a:gd name="connsiteY37" fmla="*/ 1730 h 10078"/>
              <a:gd name="connsiteX38" fmla="*/ 9014 w 10023"/>
              <a:gd name="connsiteY38" fmla="*/ 1888 h 10078"/>
              <a:gd name="connsiteX39" fmla="*/ 9006 w 10023"/>
              <a:gd name="connsiteY39" fmla="*/ 2084 h 10078"/>
              <a:gd name="connsiteX40" fmla="*/ 8986 w 10023"/>
              <a:gd name="connsiteY40" fmla="*/ 2162 h 10078"/>
              <a:gd name="connsiteX41" fmla="*/ 8986 w 10023"/>
              <a:gd name="connsiteY41" fmla="*/ 2241 h 10078"/>
              <a:gd name="connsiteX42" fmla="*/ 8973 w 10023"/>
              <a:gd name="connsiteY42" fmla="*/ 2281 h 10078"/>
              <a:gd name="connsiteX43" fmla="*/ 8953 w 10023"/>
              <a:gd name="connsiteY43" fmla="*/ 2517 h 10078"/>
              <a:gd name="connsiteX44" fmla="*/ 8953 w 10023"/>
              <a:gd name="connsiteY44" fmla="*/ 2359 h 10078"/>
              <a:gd name="connsiteX45" fmla="*/ 8937 w 10023"/>
              <a:gd name="connsiteY45" fmla="*/ 2320 h 10078"/>
              <a:gd name="connsiteX46" fmla="*/ 8920 w 10023"/>
              <a:gd name="connsiteY46" fmla="*/ 2399 h 10078"/>
              <a:gd name="connsiteX47" fmla="*/ 8896 w 10023"/>
              <a:gd name="connsiteY47" fmla="*/ 2477 h 10078"/>
              <a:gd name="connsiteX48" fmla="*/ 8871 w 10023"/>
              <a:gd name="connsiteY48" fmla="*/ 2517 h 10078"/>
              <a:gd name="connsiteX49" fmla="*/ 8810 w 10023"/>
              <a:gd name="connsiteY49" fmla="*/ 2359 h 10078"/>
              <a:gd name="connsiteX50" fmla="*/ 8794 w 10023"/>
              <a:gd name="connsiteY50" fmla="*/ 2555 h 10078"/>
              <a:gd name="connsiteX51" fmla="*/ 8740 w 10023"/>
              <a:gd name="connsiteY51" fmla="*/ 2437 h 10078"/>
              <a:gd name="connsiteX52" fmla="*/ 8720 w 10023"/>
              <a:gd name="connsiteY52" fmla="*/ 2320 h 10078"/>
              <a:gd name="connsiteX53" fmla="*/ 8712 w 10023"/>
              <a:gd name="connsiteY53" fmla="*/ 2555 h 10078"/>
              <a:gd name="connsiteX54" fmla="*/ 8704 w 10023"/>
              <a:gd name="connsiteY54" fmla="*/ 2673 h 10078"/>
              <a:gd name="connsiteX55" fmla="*/ 8671 w 10023"/>
              <a:gd name="connsiteY55" fmla="*/ 2595 h 10078"/>
              <a:gd name="connsiteX56" fmla="*/ 8610 w 10023"/>
              <a:gd name="connsiteY56" fmla="*/ 2673 h 10078"/>
              <a:gd name="connsiteX57" fmla="*/ 8610 w 10023"/>
              <a:gd name="connsiteY57" fmla="*/ 2517 h 10078"/>
              <a:gd name="connsiteX58" fmla="*/ 8597 w 10023"/>
              <a:gd name="connsiteY58" fmla="*/ 2673 h 10078"/>
              <a:gd name="connsiteX59" fmla="*/ 8581 w 10023"/>
              <a:gd name="connsiteY59" fmla="*/ 2713 h 10078"/>
              <a:gd name="connsiteX60" fmla="*/ 8573 w 10023"/>
              <a:gd name="connsiteY60" fmla="*/ 3066 h 10078"/>
              <a:gd name="connsiteX61" fmla="*/ 8499 w 10023"/>
              <a:gd name="connsiteY61" fmla="*/ 2595 h 10078"/>
              <a:gd name="connsiteX62" fmla="*/ 8491 w 10023"/>
              <a:gd name="connsiteY62" fmla="*/ 2792 h 10078"/>
              <a:gd name="connsiteX63" fmla="*/ 8401 w 10023"/>
              <a:gd name="connsiteY63" fmla="*/ 2792 h 10078"/>
              <a:gd name="connsiteX64" fmla="*/ 8250 w 10023"/>
              <a:gd name="connsiteY64" fmla="*/ 3263 h 10078"/>
              <a:gd name="connsiteX65" fmla="*/ 8180 w 10023"/>
              <a:gd name="connsiteY65" fmla="*/ 3028 h 10078"/>
              <a:gd name="connsiteX66" fmla="*/ 8095 w 10023"/>
              <a:gd name="connsiteY66" fmla="*/ 3656 h 10078"/>
              <a:gd name="connsiteX67" fmla="*/ 7969 w 10023"/>
              <a:gd name="connsiteY67" fmla="*/ 4324 h 10078"/>
              <a:gd name="connsiteX68" fmla="*/ 7879 w 10023"/>
              <a:gd name="connsiteY68" fmla="*/ 4167 h 10078"/>
              <a:gd name="connsiteX69" fmla="*/ 7744 w 10023"/>
              <a:gd name="connsiteY69" fmla="*/ 4952 h 10078"/>
              <a:gd name="connsiteX70" fmla="*/ 7703 w 10023"/>
              <a:gd name="connsiteY70" fmla="*/ 4559 h 10078"/>
              <a:gd name="connsiteX71" fmla="*/ 7593 w 10023"/>
              <a:gd name="connsiteY71" fmla="*/ 5032 h 10078"/>
              <a:gd name="connsiteX72" fmla="*/ 7523 w 10023"/>
              <a:gd name="connsiteY72" fmla="*/ 4639 h 10078"/>
              <a:gd name="connsiteX73" fmla="*/ 7507 w 10023"/>
              <a:gd name="connsiteY73" fmla="*/ 5151 h 10078"/>
              <a:gd name="connsiteX74" fmla="*/ 7441 w 10023"/>
              <a:gd name="connsiteY74" fmla="*/ 5151 h 10078"/>
              <a:gd name="connsiteX75" fmla="*/ 7396 w 10023"/>
              <a:gd name="connsiteY75" fmla="*/ 5464 h 10078"/>
              <a:gd name="connsiteX76" fmla="*/ 7347 w 10023"/>
              <a:gd name="connsiteY76" fmla="*/ 5386 h 10078"/>
              <a:gd name="connsiteX77" fmla="*/ 7278 w 10023"/>
              <a:gd name="connsiteY77" fmla="*/ 5544 h 10078"/>
              <a:gd name="connsiteX78" fmla="*/ 7253 w 10023"/>
              <a:gd name="connsiteY78" fmla="*/ 5386 h 10078"/>
              <a:gd name="connsiteX79" fmla="*/ 7204 w 10023"/>
              <a:gd name="connsiteY79" fmla="*/ 5386 h 10078"/>
              <a:gd name="connsiteX80" fmla="*/ 7110 w 10023"/>
              <a:gd name="connsiteY80" fmla="*/ 5464 h 10078"/>
              <a:gd name="connsiteX81" fmla="*/ 7061 w 10023"/>
              <a:gd name="connsiteY81" fmla="*/ 6093 h 10078"/>
              <a:gd name="connsiteX82" fmla="*/ 7016 w 10023"/>
              <a:gd name="connsiteY82" fmla="*/ 5937 h 10078"/>
              <a:gd name="connsiteX83" fmla="*/ 6926 w 10023"/>
              <a:gd name="connsiteY83" fmla="*/ 5937 h 10078"/>
              <a:gd name="connsiteX84" fmla="*/ 6882 w 10023"/>
              <a:gd name="connsiteY84" fmla="*/ 5544 h 10078"/>
              <a:gd name="connsiteX85" fmla="*/ 6841 w 10023"/>
              <a:gd name="connsiteY85" fmla="*/ 6093 h 10078"/>
              <a:gd name="connsiteX86" fmla="*/ 6776 w 10023"/>
              <a:gd name="connsiteY86" fmla="*/ 5779 h 10078"/>
              <a:gd name="connsiteX87" fmla="*/ 6776 w 10023"/>
              <a:gd name="connsiteY87" fmla="*/ 5544 h 10078"/>
              <a:gd name="connsiteX88" fmla="*/ 6682 w 10023"/>
              <a:gd name="connsiteY88" fmla="*/ 5700 h 10078"/>
              <a:gd name="connsiteX89" fmla="*/ 6522 w 10023"/>
              <a:gd name="connsiteY89" fmla="*/ 6015 h 10078"/>
              <a:gd name="connsiteX90" fmla="*/ 6486 w 10023"/>
              <a:gd name="connsiteY90" fmla="*/ 6447 h 10078"/>
              <a:gd name="connsiteX91" fmla="*/ 6379 w 10023"/>
              <a:gd name="connsiteY91" fmla="*/ 6093 h 10078"/>
              <a:gd name="connsiteX92" fmla="*/ 6367 w 10023"/>
              <a:gd name="connsiteY92" fmla="*/ 6447 h 10078"/>
              <a:gd name="connsiteX93" fmla="*/ 6232 w 10023"/>
              <a:gd name="connsiteY93" fmla="*/ 6526 h 10078"/>
              <a:gd name="connsiteX94" fmla="*/ 6159 w 10023"/>
              <a:gd name="connsiteY94" fmla="*/ 6997 h 10078"/>
              <a:gd name="connsiteX95" fmla="*/ 6097 w 10023"/>
              <a:gd name="connsiteY95" fmla="*/ 6683 h 10078"/>
              <a:gd name="connsiteX96" fmla="*/ 6065 w 10023"/>
              <a:gd name="connsiteY96" fmla="*/ 6997 h 10078"/>
              <a:gd name="connsiteX97" fmla="*/ 6065 w 10023"/>
              <a:gd name="connsiteY97" fmla="*/ 6997 h 10078"/>
              <a:gd name="connsiteX98" fmla="*/ 6028 w 10023"/>
              <a:gd name="connsiteY98" fmla="*/ 6997 h 10078"/>
              <a:gd name="connsiteX99" fmla="*/ 6007 w 10023"/>
              <a:gd name="connsiteY99" fmla="*/ 6879 h 10078"/>
              <a:gd name="connsiteX100" fmla="*/ 5987 w 10023"/>
              <a:gd name="connsiteY100" fmla="*/ 7233 h 10078"/>
              <a:gd name="connsiteX101" fmla="*/ 5975 w 10023"/>
              <a:gd name="connsiteY101" fmla="*/ 7351 h 10078"/>
              <a:gd name="connsiteX102" fmla="*/ 5950 w 10023"/>
              <a:gd name="connsiteY102" fmla="*/ 7351 h 10078"/>
              <a:gd name="connsiteX103" fmla="*/ 5950 w 10023"/>
              <a:gd name="connsiteY103" fmla="*/ 7430 h 10078"/>
              <a:gd name="connsiteX104" fmla="*/ 5922 w 10023"/>
              <a:gd name="connsiteY104" fmla="*/ 7233 h 10078"/>
              <a:gd name="connsiteX105" fmla="*/ 5872 w 10023"/>
              <a:gd name="connsiteY105" fmla="*/ 7351 h 10078"/>
              <a:gd name="connsiteX106" fmla="*/ 5840 w 10023"/>
              <a:gd name="connsiteY106" fmla="*/ 7233 h 10078"/>
              <a:gd name="connsiteX107" fmla="*/ 5799 w 10023"/>
              <a:gd name="connsiteY107" fmla="*/ 7155 h 10078"/>
              <a:gd name="connsiteX108" fmla="*/ 5738 w 10023"/>
              <a:gd name="connsiteY108" fmla="*/ 7233 h 10078"/>
              <a:gd name="connsiteX109" fmla="*/ 5705 w 10023"/>
              <a:gd name="connsiteY109" fmla="*/ 7155 h 10078"/>
              <a:gd name="connsiteX110" fmla="*/ 5672 w 10023"/>
              <a:gd name="connsiteY110" fmla="*/ 7155 h 10078"/>
              <a:gd name="connsiteX111" fmla="*/ 5645 w 10023"/>
              <a:gd name="connsiteY111" fmla="*/ 7075 h 10078"/>
              <a:gd name="connsiteX112" fmla="*/ 5640 w 10023"/>
              <a:gd name="connsiteY112" fmla="*/ 7075 h 10078"/>
              <a:gd name="connsiteX113" fmla="*/ 5583 w 10023"/>
              <a:gd name="connsiteY113" fmla="*/ 7155 h 10078"/>
              <a:gd name="connsiteX114" fmla="*/ 5550 w 10023"/>
              <a:gd name="connsiteY114" fmla="*/ 7194 h 10078"/>
              <a:gd name="connsiteX115" fmla="*/ 5530 w 10023"/>
              <a:gd name="connsiteY115" fmla="*/ 7233 h 10078"/>
              <a:gd name="connsiteX116" fmla="*/ 5485 w 10023"/>
              <a:gd name="connsiteY116" fmla="*/ 7469 h 10078"/>
              <a:gd name="connsiteX117" fmla="*/ 5452 w 10023"/>
              <a:gd name="connsiteY117" fmla="*/ 6172 h 10078"/>
              <a:gd name="connsiteX118" fmla="*/ 5411 w 10023"/>
              <a:gd name="connsiteY118" fmla="*/ 6840 h 10078"/>
              <a:gd name="connsiteX119" fmla="*/ 5395 w 10023"/>
              <a:gd name="connsiteY119" fmla="*/ 7351 h 10078"/>
              <a:gd name="connsiteX120" fmla="*/ 5362 w 10023"/>
              <a:gd name="connsiteY120" fmla="*/ 7508 h 10078"/>
              <a:gd name="connsiteX121" fmla="*/ 5354 w 10023"/>
              <a:gd name="connsiteY121" fmla="*/ 7586 h 10078"/>
              <a:gd name="connsiteX122" fmla="*/ 5350 w 10023"/>
              <a:gd name="connsiteY122" fmla="*/ 7194 h 10078"/>
              <a:gd name="connsiteX123" fmla="*/ 5105 w 10023"/>
              <a:gd name="connsiteY123" fmla="*/ 7469 h 10078"/>
              <a:gd name="connsiteX124" fmla="*/ 5056 w 10023"/>
              <a:gd name="connsiteY124" fmla="*/ 6565 h 10078"/>
              <a:gd name="connsiteX125" fmla="*/ 4769 w 10023"/>
              <a:gd name="connsiteY125" fmla="*/ 6762 h 10078"/>
              <a:gd name="connsiteX126" fmla="*/ 4650 w 10023"/>
              <a:gd name="connsiteY126" fmla="*/ 5740 h 10078"/>
              <a:gd name="connsiteX127" fmla="*/ 4548 w 10023"/>
              <a:gd name="connsiteY127" fmla="*/ 5937 h 10078"/>
              <a:gd name="connsiteX128" fmla="*/ 4409 w 10023"/>
              <a:gd name="connsiteY128" fmla="*/ 5229 h 10078"/>
              <a:gd name="connsiteX129" fmla="*/ 4377 w 10023"/>
              <a:gd name="connsiteY129" fmla="*/ 5661 h 10078"/>
              <a:gd name="connsiteX130" fmla="*/ 4283 w 10023"/>
              <a:gd name="connsiteY130" fmla="*/ 5464 h 10078"/>
              <a:gd name="connsiteX131" fmla="*/ 4218 w 10023"/>
              <a:gd name="connsiteY131" fmla="*/ 5740 h 10078"/>
              <a:gd name="connsiteX132" fmla="*/ 4038 w 10023"/>
              <a:gd name="connsiteY132" fmla="*/ 5661 h 10078"/>
              <a:gd name="connsiteX133" fmla="*/ 3923 w 10023"/>
              <a:gd name="connsiteY133" fmla="*/ 5740 h 10078"/>
              <a:gd name="connsiteX134" fmla="*/ 3915 w 10023"/>
              <a:gd name="connsiteY134" fmla="*/ 5622 h 10078"/>
              <a:gd name="connsiteX135" fmla="*/ 3858 w 10023"/>
              <a:gd name="connsiteY135" fmla="*/ 5779 h 10078"/>
              <a:gd name="connsiteX136" fmla="*/ 3731 w 10023"/>
              <a:gd name="connsiteY136" fmla="*/ 5229 h 10078"/>
              <a:gd name="connsiteX137" fmla="*/ 3604 w 10023"/>
              <a:gd name="connsiteY137" fmla="*/ 5661 h 10078"/>
              <a:gd name="connsiteX138" fmla="*/ 3437 w 10023"/>
              <a:gd name="connsiteY138" fmla="*/ 5661 h 10078"/>
              <a:gd name="connsiteX139" fmla="*/ 3236 w 10023"/>
              <a:gd name="connsiteY139" fmla="*/ 5661 h 10078"/>
              <a:gd name="connsiteX140" fmla="*/ 3131 w 10023"/>
              <a:gd name="connsiteY140" fmla="*/ 5740 h 10078"/>
              <a:gd name="connsiteX141" fmla="*/ 3025 w 10023"/>
              <a:gd name="connsiteY141" fmla="*/ 5937 h 10078"/>
              <a:gd name="connsiteX142" fmla="*/ 2857 w 10023"/>
              <a:gd name="connsiteY142" fmla="*/ 5661 h 10078"/>
              <a:gd name="connsiteX143" fmla="*/ 2698 w 10023"/>
              <a:gd name="connsiteY143" fmla="*/ 5032 h 10078"/>
              <a:gd name="connsiteX144" fmla="*/ 2665 w 10023"/>
              <a:gd name="connsiteY144" fmla="*/ 5464 h 10078"/>
              <a:gd name="connsiteX145" fmla="*/ 2473 w 10023"/>
              <a:gd name="connsiteY145" fmla="*/ 5229 h 10078"/>
              <a:gd name="connsiteX146" fmla="*/ 2444 w 10023"/>
              <a:gd name="connsiteY146" fmla="*/ 5151 h 10078"/>
              <a:gd name="connsiteX147" fmla="*/ 2375 w 10023"/>
              <a:gd name="connsiteY147" fmla="*/ 4678 h 10078"/>
              <a:gd name="connsiteX148" fmla="*/ 2318 w 10023"/>
              <a:gd name="connsiteY148" fmla="*/ 5464 h 10078"/>
              <a:gd name="connsiteX149" fmla="*/ 2211 w 10023"/>
              <a:gd name="connsiteY149" fmla="*/ 5347 h 10078"/>
              <a:gd name="connsiteX150" fmla="*/ 2085 w 10023"/>
              <a:gd name="connsiteY150" fmla="*/ 4717 h 10078"/>
              <a:gd name="connsiteX151" fmla="*/ 2040 w 10023"/>
              <a:gd name="connsiteY151" fmla="*/ 5268 h 10078"/>
              <a:gd name="connsiteX152" fmla="*/ 1982 w 10023"/>
              <a:gd name="connsiteY152" fmla="*/ 5347 h 10078"/>
              <a:gd name="connsiteX153" fmla="*/ 1991 w 10023"/>
              <a:gd name="connsiteY153" fmla="*/ 5582 h 10078"/>
              <a:gd name="connsiteX154" fmla="*/ 1958 w 10023"/>
              <a:gd name="connsiteY154" fmla="*/ 5582 h 10078"/>
              <a:gd name="connsiteX155" fmla="*/ 1958 w 10023"/>
              <a:gd name="connsiteY155" fmla="*/ 5504 h 10078"/>
              <a:gd name="connsiteX156" fmla="*/ 1913 w 10023"/>
              <a:gd name="connsiteY156" fmla="*/ 4796 h 10078"/>
              <a:gd name="connsiteX157" fmla="*/ 1893 w 10023"/>
              <a:gd name="connsiteY157" fmla="*/ 6055 h 10078"/>
              <a:gd name="connsiteX158" fmla="*/ 1889 w 10023"/>
              <a:gd name="connsiteY158" fmla="*/ 5937 h 10078"/>
              <a:gd name="connsiteX159" fmla="*/ 1877 w 10023"/>
              <a:gd name="connsiteY159" fmla="*/ 5937 h 10078"/>
              <a:gd name="connsiteX160" fmla="*/ 1873 w 10023"/>
              <a:gd name="connsiteY160" fmla="*/ 6055 h 10078"/>
              <a:gd name="connsiteX161" fmla="*/ 1861 w 10023"/>
              <a:gd name="connsiteY161" fmla="*/ 5937 h 10078"/>
              <a:gd name="connsiteX162" fmla="*/ 1828 w 10023"/>
              <a:gd name="connsiteY162" fmla="*/ 6055 h 10078"/>
              <a:gd name="connsiteX163" fmla="*/ 1791 w 10023"/>
              <a:gd name="connsiteY163" fmla="*/ 5582 h 10078"/>
              <a:gd name="connsiteX164" fmla="*/ 1746 w 10023"/>
              <a:gd name="connsiteY164" fmla="*/ 5779 h 10078"/>
              <a:gd name="connsiteX165" fmla="*/ 1734 w 10023"/>
              <a:gd name="connsiteY165" fmla="*/ 5700 h 10078"/>
              <a:gd name="connsiteX166" fmla="*/ 1701 w 10023"/>
              <a:gd name="connsiteY166" fmla="*/ 5504 h 10078"/>
              <a:gd name="connsiteX167" fmla="*/ 1677 w 10023"/>
              <a:gd name="connsiteY167" fmla="*/ 5582 h 10078"/>
              <a:gd name="connsiteX168" fmla="*/ 1669 w 10023"/>
              <a:gd name="connsiteY168" fmla="*/ 5504 h 10078"/>
              <a:gd name="connsiteX169" fmla="*/ 1660 w 10023"/>
              <a:gd name="connsiteY169" fmla="*/ 5426 h 10078"/>
              <a:gd name="connsiteX170" fmla="*/ 1624 w 10023"/>
              <a:gd name="connsiteY170" fmla="*/ 5426 h 10078"/>
              <a:gd name="connsiteX171" fmla="*/ 1583 w 10023"/>
              <a:gd name="connsiteY171" fmla="*/ 5268 h 10078"/>
              <a:gd name="connsiteX172" fmla="*/ 1579 w 10023"/>
              <a:gd name="connsiteY172" fmla="*/ 5151 h 10078"/>
              <a:gd name="connsiteX173" fmla="*/ 1570 w 10023"/>
              <a:gd name="connsiteY173" fmla="*/ 5151 h 10078"/>
              <a:gd name="connsiteX174" fmla="*/ 1517 w 10023"/>
              <a:gd name="connsiteY174" fmla="*/ 4796 h 10078"/>
              <a:gd name="connsiteX175" fmla="*/ 1489 w 10023"/>
              <a:gd name="connsiteY175" fmla="*/ 4639 h 10078"/>
              <a:gd name="connsiteX176" fmla="*/ 1472 w 10023"/>
              <a:gd name="connsiteY176" fmla="*/ 4285 h 10078"/>
              <a:gd name="connsiteX177" fmla="*/ 1448 w 10023"/>
              <a:gd name="connsiteY177" fmla="*/ 4363 h 10078"/>
              <a:gd name="connsiteX178" fmla="*/ 1431 w 10023"/>
              <a:gd name="connsiteY178" fmla="*/ 4481 h 10078"/>
              <a:gd name="connsiteX179" fmla="*/ 1395 w 10023"/>
              <a:gd name="connsiteY179" fmla="*/ 4481 h 10078"/>
              <a:gd name="connsiteX180" fmla="*/ 1366 w 10023"/>
              <a:gd name="connsiteY180" fmla="*/ 4559 h 10078"/>
              <a:gd name="connsiteX181" fmla="*/ 1366 w 10023"/>
              <a:gd name="connsiteY181" fmla="*/ 4599 h 10078"/>
              <a:gd name="connsiteX182" fmla="*/ 1354 w 10023"/>
              <a:gd name="connsiteY182" fmla="*/ 4559 h 10078"/>
              <a:gd name="connsiteX183" fmla="*/ 1342 w 10023"/>
              <a:gd name="connsiteY183" fmla="*/ 4206 h 10078"/>
              <a:gd name="connsiteX184" fmla="*/ 1337 w 10023"/>
              <a:gd name="connsiteY184" fmla="*/ 4206 h 10078"/>
              <a:gd name="connsiteX185" fmla="*/ 1297 w 10023"/>
              <a:gd name="connsiteY185" fmla="*/ 3774 h 10078"/>
              <a:gd name="connsiteX186" fmla="*/ 1288 w 10023"/>
              <a:gd name="connsiteY186" fmla="*/ 3774 h 10078"/>
              <a:gd name="connsiteX187" fmla="*/ 1280 w 10023"/>
              <a:gd name="connsiteY187" fmla="*/ 3577 h 10078"/>
              <a:gd name="connsiteX188" fmla="*/ 1280 w 10023"/>
              <a:gd name="connsiteY188" fmla="*/ 3421 h 10078"/>
              <a:gd name="connsiteX189" fmla="*/ 1264 w 10023"/>
              <a:gd name="connsiteY189" fmla="*/ 3263 h 10078"/>
              <a:gd name="connsiteX190" fmla="*/ 1260 w 10023"/>
              <a:gd name="connsiteY190" fmla="*/ 3066 h 10078"/>
              <a:gd name="connsiteX191" fmla="*/ 1247 w 10023"/>
              <a:gd name="connsiteY191" fmla="*/ 2910 h 10078"/>
              <a:gd name="connsiteX192" fmla="*/ 1235 w 10023"/>
              <a:gd name="connsiteY192" fmla="*/ 2792 h 10078"/>
              <a:gd name="connsiteX193" fmla="*/ 1182 w 10023"/>
              <a:gd name="connsiteY193" fmla="*/ 3066 h 10078"/>
              <a:gd name="connsiteX194" fmla="*/ 1113 w 10023"/>
              <a:gd name="connsiteY194" fmla="*/ 3145 h 10078"/>
              <a:gd name="connsiteX195" fmla="*/ 1104 w 10023"/>
              <a:gd name="connsiteY195" fmla="*/ 3066 h 10078"/>
              <a:gd name="connsiteX196" fmla="*/ 1068 w 10023"/>
              <a:gd name="connsiteY196" fmla="*/ 2988 h 10078"/>
              <a:gd name="connsiteX197" fmla="*/ 1064 w 10023"/>
              <a:gd name="connsiteY197" fmla="*/ 2910 h 10078"/>
              <a:gd name="connsiteX198" fmla="*/ 1051 w 10023"/>
              <a:gd name="connsiteY198" fmla="*/ 2910 h 10078"/>
              <a:gd name="connsiteX199" fmla="*/ 1051 w 10023"/>
              <a:gd name="connsiteY199" fmla="*/ 2792 h 10078"/>
              <a:gd name="connsiteX200" fmla="*/ 1047 w 10023"/>
              <a:gd name="connsiteY200" fmla="*/ 2792 h 10078"/>
              <a:gd name="connsiteX201" fmla="*/ 1047 w 10023"/>
              <a:gd name="connsiteY201" fmla="*/ 2713 h 10078"/>
              <a:gd name="connsiteX202" fmla="*/ 1035 w 10023"/>
              <a:gd name="connsiteY202" fmla="*/ 2713 h 10078"/>
              <a:gd name="connsiteX203" fmla="*/ 1035 w 10023"/>
              <a:gd name="connsiteY203" fmla="*/ 2634 h 10078"/>
              <a:gd name="connsiteX204" fmla="*/ 1031 w 10023"/>
              <a:gd name="connsiteY204" fmla="*/ 2634 h 10078"/>
              <a:gd name="connsiteX205" fmla="*/ 1031 w 10023"/>
              <a:gd name="connsiteY205" fmla="*/ 2555 h 10078"/>
              <a:gd name="connsiteX206" fmla="*/ 1019 w 10023"/>
              <a:gd name="connsiteY206" fmla="*/ 2555 h 10078"/>
              <a:gd name="connsiteX207" fmla="*/ 1014 w 10023"/>
              <a:gd name="connsiteY207" fmla="*/ 2477 h 10078"/>
              <a:gd name="connsiteX208" fmla="*/ 990 w 10023"/>
              <a:gd name="connsiteY208" fmla="*/ 2359 h 10078"/>
              <a:gd name="connsiteX209" fmla="*/ 986 w 10023"/>
              <a:gd name="connsiteY209" fmla="*/ 2281 h 10078"/>
              <a:gd name="connsiteX210" fmla="*/ 953 w 10023"/>
              <a:gd name="connsiteY210" fmla="*/ 2006 h 10078"/>
              <a:gd name="connsiteX211" fmla="*/ 929 w 10023"/>
              <a:gd name="connsiteY211" fmla="*/ 1927 h 10078"/>
              <a:gd name="connsiteX212" fmla="*/ 925 w 10023"/>
              <a:gd name="connsiteY212" fmla="*/ 1848 h 10078"/>
              <a:gd name="connsiteX213" fmla="*/ 908 w 10023"/>
              <a:gd name="connsiteY213" fmla="*/ 1770 h 10078"/>
              <a:gd name="connsiteX214" fmla="*/ 896 w 10023"/>
              <a:gd name="connsiteY214" fmla="*/ 1691 h 10078"/>
              <a:gd name="connsiteX215" fmla="*/ 884 w 10023"/>
              <a:gd name="connsiteY215" fmla="*/ 1691 h 10078"/>
              <a:gd name="connsiteX216" fmla="*/ 880 w 10023"/>
              <a:gd name="connsiteY216" fmla="*/ 1573 h 10078"/>
              <a:gd name="connsiteX217" fmla="*/ 830 w 10023"/>
              <a:gd name="connsiteY217" fmla="*/ 1416 h 10078"/>
              <a:gd name="connsiteX218" fmla="*/ 822 w 10023"/>
              <a:gd name="connsiteY218" fmla="*/ 1337 h 10078"/>
              <a:gd name="connsiteX219" fmla="*/ 818 w 10023"/>
              <a:gd name="connsiteY219" fmla="*/ 1337 h 10078"/>
              <a:gd name="connsiteX220" fmla="*/ 798 w 10023"/>
              <a:gd name="connsiteY220" fmla="*/ 1141 h 10078"/>
              <a:gd name="connsiteX221" fmla="*/ 736 w 10023"/>
              <a:gd name="connsiteY221" fmla="*/ 1062 h 10078"/>
              <a:gd name="connsiteX222" fmla="*/ 708 w 10023"/>
              <a:gd name="connsiteY222" fmla="*/ 905 h 10078"/>
              <a:gd name="connsiteX223" fmla="*/ 700 w 10023"/>
              <a:gd name="connsiteY223" fmla="*/ 787 h 10078"/>
              <a:gd name="connsiteX224" fmla="*/ 675 w 10023"/>
              <a:gd name="connsiteY224" fmla="*/ 787 h 10078"/>
              <a:gd name="connsiteX225" fmla="*/ 615 w 10023"/>
              <a:gd name="connsiteY225" fmla="*/ 709 h 10078"/>
              <a:gd name="connsiteX226" fmla="*/ 586 w 10023"/>
              <a:gd name="connsiteY226" fmla="*/ 433 h 10078"/>
              <a:gd name="connsiteX227" fmla="*/ 562 w 10023"/>
              <a:gd name="connsiteY227" fmla="*/ 119 h 10078"/>
              <a:gd name="connsiteX228" fmla="*/ 451 w 10023"/>
              <a:gd name="connsiteY228" fmla="*/ 198 h 10078"/>
              <a:gd name="connsiteX229" fmla="*/ 431 w 10023"/>
              <a:gd name="connsiteY229" fmla="*/ 433 h 10078"/>
              <a:gd name="connsiteX230" fmla="*/ 402 w 10023"/>
              <a:gd name="connsiteY230" fmla="*/ 433 h 10078"/>
              <a:gd name="connsiteX231" fmla="*/ 370 w 10023"/>
              <a:gd name="connsiteY231" fmla="*/ 630 h 10078"/>
              <a:gd name="connsiteX232" fmla="*/ 349 w 10023"/>
              <a:gd name="connsiteY232" fmla="*/ 551 h 10078"/>
              <a:gd name="connsiteX233" fmla="*/ 296 w 10023"/>
              <a:gd name="connsiteY233" fmla="*/ 551 h 10078"/>
              <a:gd name="connsiteX234" fmla="*/ 280 w 10023"/>
              <a:gd name="connsiteY234" fmla="*/ 551 h 10078"/>
              <a:gd name="connsiteX235" fmla="*/ 267 w 10023"/>
              <a:gd name="connsiteY235" fmla="*/ 433 h 10078"/>
              <a:gd name="connsiteX236" fmla="*/ 255 w 10023"/>
              <a:gd name="connsiteY236" fmla="*/ 551 h 10078"/>
              <a:gd name="connsiteX237" fmla="*/ 251 w 10023"/>
              <a:gd name="connsiteY237" fmla="*/ 355 h 10078"/>
              <a:gd name="connsiteX238" fmla="*/ 239 w 10023"/>
              <a:gd name="connsiteY238" fmla="*/ 355 h 10078"/>
              <a:gd name="connsiteX239" fmla="*/ 235 w 10023"/>
              <a:gd name="connsiteY239" fmla="*/ 276 h 10078"/>
              <a:gd name="connsiteX240" fmla="*/ 222 w 10023"/>
              <a:gd name="connsiteY240" fmla="*/ 276 h 10078"/>
              <a:gd name="connsiteX241" fmla="*/ 79 w 10023"/>
              <a:gd name="connsiteY241" fmla="*/ 276 h 10078"/>
              <a:gd name="connsiteX242" fmla="*/ 71 w 10023"/>
              <a:gd name="connsiteY242" fmla="*/ 276 h 10078"/>
              <a:gd name="connsiteX243" fmla="*/ 63 w 10023"/>
              <a:gd name="connsiteY243" fmla="*/ 355 h 10078"/>
              <a:gd name="connsiteX244" fmla="*/ 73 w 10023"/>
              <a:gd name="connsiteY244" fmla="*/ 355 h 10078"/>
              <a:gd name="connsiteX245" fmla="*/ 2 w 10023"/>
              <a:gd name="connsiteY245" fmla="*/ 362 h 10078"/>
              <a:gd name="connsiteX246" fmla="*/ 11 w 10023"/>
              <a:gd name="connsiteY246" fmla="*/ 5194 h 10078"/>
              <a:gd name="connsiteX247" fmla="*/ 141 w 10023"/>
              <a:gd name="connsiteY247" fmla="*/ 5070 h 10078"/>
              <a:gd name="connsiteX248" fmla="*/ 206 w 10023"/>
              <a:gd name="connsiteY248" fmla="*/ 4992 h 10078"/>
              <a:gd name="connsiteX249" fmla="*/ 312 w 10023"/>
              <a:gd name="connsiteY249" fmla="*/ 4796 h 10078"/>
              <a:gd name="connsiteX250" fmla="*/ 468 w 10023"/>
              <a:gd name="connsiteY250" fmla="*/ 5308 h 10078"/>
              <a:gd name="connsiteX251" fmla="*/ 545 w 10023"/>
              <a:gd name="connsiteY251" fmla="*/ 6368 h 10078"/>
              <a:gd name="connsiteX252" fmla="*/ 753 w 10023"/>
              <a:gd name="connsiteY252" fmla="*/ 6526 h 10078"/>
              <a:gd name="connsiteX253" fmla="*/ 830 w 10023"/>
              <a:gd name="connsiteY253" fmla="*/ 6840 h 10078"/>
              <a:gd name="connsiteX254" fmla="*/ 941 w 10023"/>
              <a:gd name="connsiteY254" fmla="*/ 7430 h 10078"/>
              <a:gd name="connsiteX255" fmla="*/ 1068 w 10023"/>
              <a:gd name="connsiteY255" fmla="*/ 6840 h 10078"/>
              <a:gd name="connsiteX256" fmla="*/ 1178 w 10023"/>
              <a:gd name="connsiteY256" fmla="*/ 7115 h 10078"/>
              <a:gd name="connsiteX257" fmla="*/ 1305 w 10023"/>
              <a:gd name="connsiteY257" fmla="*/ 7272 h 10078"/>
              <a:gd name="connsiteX258" fmla="*/ 1497 w 10023"/>
              <a:gd name="connsiteY258" fmla="*/ 6958 h 10078"/>
              <a:gd name="connsiteX259" fmla="*/ 1562 w 10023"/>
              <a:gd name="connsiteY259" fmla="*/ 7823 h 10078"/>
              <a:gd name="connsiteX260" fmla="*/ 1640 w 10023"/>
              <a:gd name="connsiteY260" fmla="*/ 8215 h 10078"/>
              <a:gd name="connsiteX261" fmla="*/ 1705 w 10023"/>
              <a:gd name="connsiteY261" fmla="*/ 7941 h 10078"/>
              <a:gd name="connsiteX262" fmla="*/ 1775 w 10023"/>
              <a:gd name="connsiteY262" fmla="*/ 8097 h 10078"/>
              <a:gd name="connsiteX263" fmla="*/ 1909 w 10023"/>
              <a:gd name="connsiteY263" fmla="*/ 7704 h 10078"/>
              <a:gd name="connsiteX264" fmla="*/ 2019 w 10023"/>
              <a:gd name="connsiteY264" fmla="*/ 6958 h 10078"/>
              <a:gd name="connsiteX265" fmla="*/ 2072 w 10023"/>
              <a:gd name="connsiteY265" fmla="*/ 7508 h 10078"/>
              <a:gd name="connsiteX266" fmla="*/ 2187 w 10023"/>
              <a:gd name="connsiteY266" fmla="*/ 6801 h 10078"/>
              <a:gd name="connsiteX267" fmla="*/ 2199 w 10023"/>
              <a:gd name="connsiteY267" fmla="*/ 6919 h 10078"/>
              <a:gd name="connsiteX268" fmla="*/ 2314 w 10023"/>
              <a:gd name="connsiteY268" fmla="*/ 7626 h 10078"/>
              <a:gd name="connsiteX269" fmla="*/ 2387 w 10023"/>
              <a:gd name="connsiteY269" fmla="*/ 8373 h 10078"/>
              <a:gd name="connsiteX270" fmla="*/ 2428 w 10023"/>
              <a:gd name="connsiteY270" fmla="*/ 8805 h 10078"/>
              <a:gd name="connsiteX271" fmla="*/ 2453 w 10023"/>
              <a:gd name="connsiteY271" fmla="*/ 8962 h 10078"/>
              <a:gd name="connsiteX272" fmla="*/ 2473 w 10023"/>
              <a:gd name="connsiteY272" fmla="*/ 9159 h 10078"/>
              <a:gd name="connsiteX273" fmla="*/ 2547 w 10023"/>
              <a:gd name="connsiteY273" fmla="*/ 9041 h 10078"/>
              <a:gd name="connsiteX274" fmla="*/ 2559 w 10023"/>
              <a:gd name="connsiteY274" fmla="*/ 8844 h 10078"/>
              <a:gd name="connsiteX275" fmla="*/ 2583 w 10023"/>
              <a:gd name="connsiteY275" fmla="*/ 9119 h 10078"/>
              <a:gd name="connsiteX276" fmla="*/ 2616 w 10023"/>
              <a:gd name="connsiteY276" fmla="*/ 9041 h 10078"/>
              <a:gd name="connsiteX277" fmla="*/ 2632 w 10023"/>
              <a:gd name="connsiteY277" fmla="*/ 8766 h 10078"/>
              <a:gd name="connsiteX278" fmla="*/ 2665 w 10023"/>
              <a:gd name="connsiteY278" fmla="*/ 9041 h 10078"/>
              <a:gd name="connsiteX279" fmla="*/ 2677 w 10023"/>
              <a:gd name="connsiteY279" fmla="*/ 9198 h 10078"/>
              <a:gd name="connsiteX280" fmla="*/ 2690 w 10023"/>
              <a:gd name="connsiteY280" fmla="*/ 9041 h 10078"/>
              <a:gd name="connsiteX281" fmla="*/ 2735 w 10023"/>
              <a:gd name="connsiteY281" fmla="*/ 9119 h 10078"/>
              <a:gd name="connsiteX282" fmla="*/ 2739 w 10023"/>
              <a:gd name="connsiteY282" fmla="*/ 9041 h 10078"/>
              <a:gd name="connsiteX283" fmla="*/ 2767 w 10023"/>
              <a:gd name="connsiteY283" fmla="*/ 9198 h 10078"/>
              <a:gd name="connsiteX284" fmla="*/ 2837 w 10023"/>
              <a:gd name="connsiteY284" fmla="*/ 8923 h 10078"/>
              <a:gd name="connsiteX285" fmla="*/ 2849 w 10023"/>
              <a:gd name="connsiteY285" fmla="*/ 8766 h 10078"/>
              <a:gd name="connsiteX286" fmla="*/ 2861 w 10023"/>
              <a:gd name="connsiteY286" fmla="*/ 8766 h 10078"/>
              <a:gd name="connsiteX287" fmla="*/ 2890 w 10023"/>
              <a:gd name="connsiteY287" fmla="*/ 8608 h 10078"/>
              <a:gd name="connsiteX288" fmla="*/ 2906 w 10023"/>
              <a:gd name="connsiteY288" fmla="*/ 8608 h 10078"/>
              <a:gd name="connsiteX289" fmla="*/ 2951 w 10023"/>
              <a:gd name="connsiteY289" fmla="*/ 8490 h 10078"/>
              <a:gd name="connsiteX290" fmla="*/ 2968 w 10023"/>
              <a:gd name="connsiteY290" fmla="*/ 8412 h 10078"/>
              <a:gd name="connsiteX291" fmla="*/ 3000 w 10023"/>
              <a:gd name="connsiteY291" fmla="*/ 8137 h 10078"/>
              <a:gd name="connsiteX292" fmla="*/ 3017 w 10023"/>
              <a:gd name="connsiteY292" fmla="*/ 8137 h 10078"/>
              <a:gd name="connsiteX293" fmla="*/ 3049 w 10023"/>
              <a:gd name="connsiteY293" fmla="*/ 8137 h 10078"/>
              <a:gd name="connsiteX294" fmla="*/ 3074 w 10023"/>
              <a:gd name="connsiteY294" fmla="*/ 8255 h 10078"/>
              <a:gd name="connsiteX295" fmla="*/ 3107 w 10023"/>
              <a:gd name="connsiteY295" fmla="*/ 8255 h 10078"/>
              <a:gd name="connsiteX296" fmla="*/ 3135 w 10023"/>
              <a:gd name="connsiteY296" fmla="*/ 8333 h 10078"/>
              <a:gd name="connsiteX297" fmla="*/ 3208 w 10023"/>
              <a:gd name="connsiteY297" fmla="*/ 8137 h 10078"/>
              <a:gd name="connsiteX298" fmla="*/ 3241 w 10023"/>
              <a:gd name="connsiteY298" fmla="*/ 8255 h 10078"/>
              <a:gd name="connsiteX299" fmla="*/ 3269 w 10023"/>
              <a:gd name="connsiteY299" fmla="*/ 7901 h 10078"/>
              <a:gd name="connsiteX300" fmla="*/ 3335 w 10023"/>
              <a:gd name="connsiteY300" fmla="*/ 8333 h 10078"/>
              <a:gd name="connsiteX301" fmla="*/ 3335 w 10023"/>
              <a:gd name="connsiteY301" fmla="*/ 8255 h 10078"/>
              <a:gd name="connsiteX302" fmla="*/ 3331 w 10023"/>
              <a:gd name="connsiteY302" fmla="*/ 8137 h 10078"/>
              <a:gd name="connsiteX303" fmla="*/ 3380 w 10023"/>
              <a:gd name="connsiteY303" fmla="*/ 7979 h 10078"/>
              <a:gd name="connsiteX304" fmla="*/ 3384 w 10023"/>
              <a:gd name="connsiteY304" fmla="*/ 8059 h 10078"/>
              <a:gd name="connsiteX305" fmla="*/ 3400 w 10023"/>
              <a:gd name="connsiteY305" fmla="*/ 7823 h 10078"/>
              <a:gd name="connsiteX306" fmla="*/ 3482 w 10023"/>
              <a:gd name="connsiteY306" fmla="*/ 8176 h 10078"/>
              <a:gd name="connsiteX307" fmla="*/ 3494 w 10023"/>
              <a:gd name="connsiteY307" fmla="*/ 9159 h 10078"/>
              <a:gd name="connsiteX308" fmla="*/ 3539 w 10023"/>
              <a:gd name="connsiteY308" fmla="*/ 8608 h 10078"/>
              <a:gd name="connsiteX309" fmla="*/ 3658 w 10023"/>
              <a:gd name="connsiteY309" fmla="*/ 8883 h 10078"/>
              <a:gd name="connsiteX310" fmla="*/ 3735 w 10023"/>
              <a:gd name="connsiteY310" fmla="*/ 8726 h 10078"/>
              <a:gd name="connsiteX311" fmla="*/ 3752 w 10023"/>
              <a:gd name="connsiteY311" fmla="*/ 8608 h 10078"/>
              <a:gd name="connsiteX312" fmla="*/ 3764 w 10023"/>
              <a:gd name="connsiteY312" fmla="*/ 8608 h 10078"/>
              <a:gd name="connsiteX313" fmla="*/ 3768 w 10023"/>
              <a:gd name="connsiteY313" fmla="*/ 8726 h 10078"/>
              <a:gd name="connsiteX314" fmla="*/ 3784 w 10023"/>
              <a:gd name="connsiteY314" fmla="*/ 8608 h 10078"/>
              <a:gd name="connsiteX315" fmla="*/ 3784 w 10023"/>
              <a:gd name="connsiteY315" fmla="*/ 8726 h 10078"/>
              <a:gd name="connsiteX316" fmla="*/ 3825 w 10023"/>
              <a:gd name="connsiteY316" fmla="*/ 8726 h 10078"/>
              <a:gd name="connsiteX317" fmla="*/ 3846 w 10023"/>
              <a:gd name="connsiteY317" fmla="*/ 8883 h 10078"/>
              <a:gd name="connsiteX318" fmla="*/ 3858 w 10023"/>
              <a:gd name="connsiteY318" fmla="*/ 8726 h 10078"/>
              <a:gd name="connsiteX319" fmla="*/ 3874 w 10023"/>
              <a:gd name="connsiteY319" fmla="*/ 9081 h 10078"/>
              <a:gd name="connsiteX320" fmla="*/ 3878 w 10023"/>
              <a:gd name="connsiteY320" fmla="*/ 9081 h 10078"/>
              <a:gd name="connsiteX321" fmla="*/ 3891 w 10023"/>
              <a:gd name="connsiteY321" fmla="*/ 8962 h 10078"/>
              <a:gd name="connsiteX322" fmla="*/ 3907 w 10023"/>
              <a:gd name="connsiteY322" fmla="*/ 9081 h 10078"/>
              <a:gd name="connsiteX323" fmla="*/ 3919 w 10023"/>
              <a:gd name="connsiteY323" fmla="*/ 8962 h 10078"/>
              <a:gd name="connsiteX324" fmla="*/ 3919 w 10023"/>
              <a:gd name="connsiteY324" fmla="*/ 9081 h 10078"/>
              <a:gd name="connsiteX325" fmla="*/ 3981 w 10023"/>
              <a:gd name="connsiteY325" fmla="*/ 9081 h 10078"/>
              <a:gd name="connsiteX326" fmla="*/ 3997 w 10023"/>
              <a:gd name="connsiteY326" fmla="*/ 9237 h 10078"/>
              <a:gd name="connsiteX327" fmla="*/ 4013 w 10023"/>
              <a:gd name="connsiteY327" fmla="*/ 9159 h 10078"/>
              <a:gd name="connsiteX328" fmla="*/ 4071 w 10023"/>
              <a:gd name="connsiteY328" fmla="*/ 9081 h 10078"/>
              <a:gd name="connsiteX329" fmla="*/ 4091 w 10023"/>
              <a:gd name="connsiteY329" fmla="*/ 8962 h 10078"/>
              <a:gd name="connsiteX330" fmla="*/ 4099 w 10023"/>
              <a:gd name="connsiteY330" fmla="*/ 9081 h 10078"/>
              <a:gd name="connsiteX331" fmla="*/ 4107 w 10023"/>
              <a:gd name="connsiteY331" fmla="*/ 9081 h 10078"/>
              <a:gd name="connsiteX332" fmla="*/ 4124 w 10023"/>
              <a:gd name="connsiteY332" fmla="*/ 9159 h 10078"/>
              <a:gd name="connsiteX333" fmla="*/ 4148 w 10023"/>
              <a:gd name="connsiteY333" fmla="*/ 8962 h 10078"/>
              <a:gd name="connsiteX334" fmla="*/ 4165 w 10023"/>
              <a:gd name="connsiteY334" fmla="*/ 9159 h 10078"/>
              <a:gd name="connsiteX335" fmla="*/ 4177 w 10023"/>
              <a:gd name="connsiteY335" fmla="*/ 8883 h 10078"/>
              <a:gd name="connsiteX336" fmla="*/ 4181 w 10023"/>
              <a:gd name="connsiteY336" fmla="*/ 8805 h 10078"/>
              <a:gd name="connsiteX337" fmla="*/ 4189 w 10023"/>
              <a:gd name="connsiteY337" fmla="*/ 8648 h 10078"/>
              <a:gd name="connsiteX338" fmla="*/ 4210 w 10023"/>
              <a:gd name="connsiteY338" fmla="*/ 8805 h 10078"/>
              <a:gd name="connsiteX339" fmla="*/ 4234 w 10023"/>
              <a:gd name="connsiteY339" fmla="*/ 9159 h 10078"/>
              <a:gd name="connsiteX340" fmla="*/ 4304 w 10023"/>
              <a:gd name="connsiteY340" fmla="*/ 9081 h 10078"/>
              <a:gd name="connsiteX341" fmla="*/ 4353 w 10023"/>
              <a:gd name="connsiteY341" fmla="*/ 8648 h 10078"/>
              <a:gd name="connsiteX342" fmla="*/ 4409 w 10023"/>
              <a:gd name="connsiteY342" fmla="*/ 9159 h 10078"/>
              <a:gd name="connsiteX343" fmla="*/ 4589 w 10023"/>
              <a:gd name="connsiteY343" fmla="*/ 8844 h 10078"/>
              <a:gd name="connsiteX344" fmla="*/ 4691 w 10023"/>
              <a:gd name="connsiteY344" fmla="*/ 10063 h 10078"/>
              <a:gd name="connsiteX345" fmla="*/ 4769 w 10023"/>
              <a:gd name="connsiteY345" fmla="*/ 9827 h 10078"/>
              <a:gd name="connsiteX346" fmla="*/ 4801 w 10023"/>
              <a:gd name="connsiteY346" fmla="*/ 9827 h 10078"/>
              <a:gd name="connsiteX347" fmla="*/ 4899 w 10023"/>
              <a:gd name="connsiteY347" fmla="*/ 9827 h 10078"/>
              <a:gd name="connsiteX348" fmla="*/ 4953 w 10023"/>
              <a:gd name="connsiteY348" fmla="*/ 9827 h 10078"/>
              <a:gd name="connsiteX349" fmla="*/ 4993 w 10023"/>
              <a:gd name="connsiteY349" fmla="*/ 9277 h 10078"/>
              <a:gd name="connsiteX350" fmla="*/ 5002 w 10023"/>
              <a:gd name="connsiteY350" fmla="*/ 9237 h 10078"/>
              <a:gd name="connsiteX351" fmla="*/ 5048 w 10023"/>
              <a:gd name="connsiteY351" fmla="*/ 9827 h 10078"/>
              <a:gd name="connsiteX352" fmla="*/ 5174 w 10023"/>
              <a:gd name="connsiteY352" fmla="*/ 9590 h 10078"/>
              <a:gd name="connsiteX353" fmla="*/ 5199 w 10023"/>
              <a:gd name="connsiteY353" fmla="*/ 9827 h 10078"/>
              <a:gd name="connsiteX354" fmla="*/ 5248 w 10023"/>
              <a:gd name="connsiteY354" fmla="*/ 9237 h 10078"/>
              <a:gd name="connsiteX355" fmla="*/ 5252 w 10023"/>
              <a:gd name="connsiteY355" fmla="*/ 9198 h 10078"/>
              <a:gd name="connsiteX356" fmla="*/ 5289 w 10023"/>
              <a:gd name="connsiteY356" fmla="*/ 9670 h 10078"/>
              <a:gd name="connsiteX357" fmla="*/ 5362 w 10023"/>
              <a:gd name="connsiteY357" fmla="*/ 9355 h 10078"/>
              <a:gd name="connsiteX358" fmla="*/ 5424 w 10023"/>
              <a:gd name="connsiteY358" fmla="*/ 9748 h 10078"/>
              <a:gd name="connsiteX359" fmla="*/ 5387 w 10023"/>
              <a:gd name="connsiteY359" fmla="*/ 9159 h 10078"/>
              <a:gd name="connsiteX360" fmla="*/ 5493 w 10023"/>
              <a:gd name="connsiteY360" fmla="*/ 9041 h 10078"/>
              <a:gd name="connsiteX361" fmla="*/ 5522 w 10023"/>
              <a:gd name="connsiteY361" fmla="*/ 8726 h 10078"/>
              <a:gd name="connsiteX362" fmla="*/ 5546 w 10023"/>
              <a:gd name="connsiteY362" fmla="*/ 8648 h 10078"/>
              <a:gd name="connsiteX363" fmla="*/ 5559 w 10023"/>
              <a:gd name="connsiteY363" fmla="*/ 8608 h 10078"/>
              <a:gd name="connsiteX364" fmla="*/ 5583 w 10023"/>
              <a:gd name="connsiteY364" fmla="*/ 8570 h 10078"/>
              <a:gd name="connsiteX365" fmla="*/ 5595 w 10023"/>
              <a:gd name="connsiteY365" fmla="*/ 8608 h 10078"/>
              <a:gd name="connsiteX366" fmla="*/ 5608 w 10023"/>
              <a:gd name="connsiteY366" fmla="*/ 8726 h 10078"/>
              <a:gd name="connsiteX367" fmla="*/ 5608 w 10023"/>
              <a:gd name="connsiteY367" fmla="*/ 8648 h 10078"/>
              <a:gd name="connsiteX368" fmla="*/ 5652 w 10023"/>
              <a:gd name="connsiteY368" fmla="*/ 8844 h 10078"/>
              <a:gd name="connsiteX369" fmla="*/ 5746 w 10023"/>
              <a:gd name="connsiteY369" fmla="*/ 9512 h 10078"/>
              <a:gd name="connsiteX370" fmla="*/ 5754 w 10023"/>
              <a:gd name="connsiteY370" fmla="*/ 8923 h 10078"/>
              <a:gd name="connsiteX371" fmla="*/ 5783 w 10023"/>
              <a:gd name="connsiteY371" fmla="*/ 8844 h 10078"/>
              <a:gd name="connsiteX372" fmla="*/ 5791 w 10023"/>
              <a:gd name="connsiteY372" fmla="*/ 8294 h 10078"/>
              <a:gd name="connsiteX373" fmla="*/ 5807 w 10023"/>
              <a:gd name="connsiteY373" fmla="*/ 8452 h 10078"/>
              <a:gd name="connsiteX374" fmla="*/ 5836 w 10023"/>
              <a:gd name="connsiteY374" fmla="*/ 8373 h 10078"/>
              <a:gd name="connsiteX375" fmla="*/ 5922 w 10023"/>
              <a:gd name="connsiteY375" fmla="*/ 8452 h 10078"/>
              <a:gd name="connsiteX376" fmla="*/ 5934 w 10023"/>
              <a:gd name="connsiteY376" fmla="*/ 8726 h 10078"/>
              <a:gd name="connsiteX377" fmla="*/ 5995 w 10023"/>
              <a:gd name="connsiteY377" fmla="*/ 9001 h 10078"/>
              <a:gd name="connsiteX378" fmla="*/ 6011 w 10023"/>
              <a:gd name="connsiteY378" fmla="*/ 9001 h 10078"/>
              <a:gd name="connsiteX379" fmla="*/ 6048 w 10023"/>
              <a:gd name="connsiteY379" fmla="*/ 9159 h 10078"/>
              <a:gd name="connsiteX380" fmla="*/ 6081 w 10023"/>
              <a:gd name="connsiteY380" fmla="*/ 9159 h 10078"/>
              <a:gd name="connsiteX381" fmla="*/ 6114 w 10023"/>
              <a:gd name="connsiteY381" fmla="*/ 9237 h 10078"/>
              <a:gd name="connsiteX382" fmla="*/ 6134 w 10023"/>
              <a:gd name="connsiteY382" fmla="*/ 9355 h 10078"/>
              <a:gd name="connsiteX383" fmla="*/ 6232 w 10023"/>
              <a:gd name="connsiteY383" fmla="*/ 9081 h 10078"/>
              <a:gd name="connsiteX384" fmla="*/ 6253 w 10023"/>
              <a:gd name="connsiteY384" fmla="*/ 8726 h 10078"/>
              <a:gd name="connsiteX385" fmla="*/ 6285 w 10023"/>
              <a:gd name="connsiteY385" fmla="*/ 8883 h 10078"/>
              <a:gd name="connsiteX386" fmla="*/ 6302 w 10023"/>
              <a:gd name="connsiteY386" fmla="*/ 9001 h 10078"/>
              <a:gd name="connsiteX387" fmla="*/ 6314 w 10023"/>
              <a:gd name="connsiteY387" fmla="*/ 8883 h 10078"/>
              <a:gd name="connsiteX388" fmla="*/ 6347 w 10023"/>
              <a:gd name="connsiteY388" fmla="*/ 9001 h 10078"/>
              <a:gd name="connsiteX389" fmla="*/ 6371 w 10023"/>
              <a:gd name="connsiteY389" fmla="*/ 9159 h 10078"/>
              <a:gd name="connsiteX390" fmla="*/ 6379 w 10023"/>
              <a:gd name="connsiteY390" fmla="*/ 9081 h 10078"/>
              <a:gd name="connsiteX391" fmla="*/ 6408 w 10023"/>
              <a:gd name="connsiteY391" fmla="*/ 9434 h 10078"/>
              <a:gd name="connsiteX392" fmla="*/ 6449 w 10023"/>
              <a:gd name="connsiteY392" fmla="*/ 9237 h 10078"/>
              <a:gd name="connsiteX393" fmla="*/ 6498 w 10023"/>
              <a:gd name="connsiteY393" fmla="*/ 9355 h 10078"/>
              <a:gd name="connsiteX394" fmla="*/ 6584 w 10023"/>
              <a:gd name="connsiteY394" fmla="*/ 8805 h 10078"/>
              <a:gd name="connsiteX395" fmla="*/ 6608 w 10023"/>
              <a:gd name="connsiteY395" fmla="*/ 9001 h 10078"/>
              <a:gd name="connsiteX396" fmla="*/ 6645 w 10023"/>
              <a:gd name="connsiteY396" fmla="*/ 9434 h 10078"/>
              <a:gd name="connsiteX397" fmla="*/ 6678 w 10023"/>
              <a:gd name="connsiteY397" fmla="*/ 9434 h 10078"/>
              <a:gd name="connsiteX398" fmla="*/ 6678 w 10023"/>
              <a:gd name="connsiteY398" fmla="*/ 9355 h 10078"/>
              <a:gd name="connsiteX399" fmla="*/ 6711 w 10023"/>
              <a:gd name="connsiteY399" fmla="*/ 9355 h 10078"/>
              <a:gd name="connsiteX400" fmla="*/ 6723 w 10023"/>
              <a:gd name="connsiteY400" fmla="*/ 9355 h 10078"/>
              <a:gd name="connsiteX401" fmla="*/ 6727 w 10023"/>
              <a:gd name="connsiteY401" fmla="*/ 9237 h 10078"/>
              <a:gd name="connsiteX402" fmla="*/ 6743 w 10023"/>
              <a:gd name="connsiteY402" fmla="*/ 9355 h 10078"/>
              <a:gd name="connsiteX403" fmla="*/ 6768 w 10023"/>
              <a:gd name="connsiteY403" fmla="*/ 9237 h 10078"/>
              <a:gd name="connsiteX404" fmla="*/ 6943 w 10023"/>
              <a:gd name="connsiteY404" fmla="*/ 9237 h 10078"/>
              <a:gd name="connsiteX405" fmla="*/ 6971 w 10023"/>
              <a:gd name="connsiteY405" fmla="*/ 8648 h 10078"/>
              <a:gd name="connsiteX406" fmla="*/ 7016 w 10023"/>
              <a:gd name="connsiteY406" fmla="*/ 8570 h 10078"/>
              <a:gd name="connsiteX407" fmla="*/ 7049 w 10023"/>
              <a:gd name="connsiteY407" fmla="*/ 8373 h 10078"/>
              <a:gd name="connsiteX408" fmla="*/ 7053 w 10023"/>
              <a:gd name="connsiteY408" fmla="*/ 8294 h 10078"/>
              <a:gd name="connsiteX409" fmla="*/ 7135 w 10023"/>
              <a:gd name="connsiteY409" fmla="*/ 8333 h 10078"/>
              <a:gd name="connsiteX410" fmla="*/ 7155 w 10023"/>
              <a:gd name="connsiteY410" fmla="*/ 8373 h 10078"/>
              <a:gd name="connsiteX411" fmla="*/ 7196 w 10023"/>
              <a:gd name="connsiteY411" fmla="*/ 8294 h 10078"/>
              <a:gd name="connsiteX412" fmla="*/ 7200 w 10023"/>
              <a:gd name="connsiteY412" fmla="*/ 8294 h 10078"/>
              <a:gd name="connsiteX413" fmla="*/ 7200 w 10023"/>
              <a:gd name="connsiteY413" fmla="*/ 8215 h 10078"/>
              <a:gd name="connsiteX414" fmla="*/ 7257 w 10023"/>
              <a:gd name="connsiteY414" fmla="*/ 8097 h 10078"/>
              <a:gd name="connsiteX415" fmla="*/ 7294 w 10023"/>
              <a:gd name="connsiteY415" fmla="*/ 8097 h 10078"/>
              <a:gd name="connsiteX416" fmla="*/ 7331 w 10023"/>
              <a:gd name="connsiteY416" fmla="*/ 8176 h 10078"/>
              <a:gd name="connsiteX417" fmla="*/ 7351 w 10023"/>
              <a:gd name="connsiteY417" fmla="*/ 8412 h 10078"/>
              <a:gd name="connsiteX418" fmla="*/ 7384 w 10023"/>
              <a:gd name="connsiteY418" fmla="*/ 8097 h 10078"/>
              <a:gd name="connsiteX419" fmla="*/ 7519 w 10023"/>
              <a:gd name="connsiteY419" fmla="*/ 7666 h 10078"/>
              <a:gd name="connsiteX420" fmla="*/ 7584 w 10023"/>
              <a:gd name="connsiteY420" fmla="*/ 7744 h 10078"/>
              <a:gd name="connsiteX421" fmla="*/ 7634 w 10023"/>
              <a:gd name="connsiteY421" fmla="*/ 7508 h 10078"/>
              <a:gd name="connsiteX422" fmla="*/ 7642 w 10023"/>
              <a:gd name="connsiteY422" fmla="*/ 7469 h 10078"/>
              <a:gd name="connsiteX423" fmla="*/ 7715 w 10023"/>
              <a:gd name="connsiteY423" fmla="*/ 7626 h 10078"/>
              <a:gd name="connsiteX424" fmla="*/ 7756 w 10023"/>
              <a:gd name="connsiteY424" fmla="*/ 7390 h 10078"/>
              <a:gd name="connsiteX425" fmla="*/ 7805 w 10023"/>
              <a:gd name="connsiteY425" fmla="*/ 7626 h 10078"/>
              <a:gd name="connsiteX426" fmla="*/ 7867 w 10023"/>
              <a:gd name="connsiteY426" fmla="*/ 7351 h 10078"/>
              <a:gd name="connsiteX427" fmla="*/ 7907 w 10023"/>
              <a:gd name="connsiteY427" fmla="*/ 6958 h 10078"/>
              <a:gd name="connsiteX428" fmla="*/ 7936 w 10023"/>
              <a:gd name="connsiteY428" fmla="*/ 7075 h 10078"/>
              <a:gd name="connsiteX429" fmla="*/ 7969 w 10023"/>
              <a:gd name="connsiteY429" fmla="*/ 6722 h 10078"/>
              <a:gd name="connsiteX430" fmla="*/ 8022 w 10023"/>
              <a:gd name="connsiteY430" fmla="*/ 6447 h 10078"/>
              <a:gd name="connsiteX431" fmla="*/ 8075 w 10023"/>
              <a:gd name="connsiteY431" fmla="*/ 6447 h 10078"/>
              <a:gd name="connsiteX432" fmla="*/ 8120 w 10023"/>
              <a:gd name="connsiteY432" fmla="*/ 6172 h 10078"/>
              <a:gd name="connsiteX433" fmla="*/ 8205 w 10023"/>
              <a:gd name="connsiteY433" fmla="*/ 5504 h 10078"/>
              <a:gd name="connsiteX434" fmla="*/ 8233 w 10023"/>
              <a:gd name="connsiteY434" fmla="*/ 5661 h 10078"/>
              <a:gd name="connsiteX435" fmla="*/ 8266 w 10023"/>
              <a:gd name="connsiteY435" fmla="*/ 5308 h 10078"/>
              <a:gd name="connsiteX436" fmla="*/ 8307 w 10023"/>
              <a:gd name="connsiteY436" fmla="*/ 5308 h 10078"/>
              <a:gd name="connsiteX437" fmla="*/ 8413 w 10023"/>
              <a:gd name="connsiteY437" fmla="*/ 5032 h 10078"/>
              <a:gd name="connsiteX438" fmla="*/ 8475 w 10023"/>
              <a:gd name="connsiteY438" fmla="*/ 4756 h 10078"/>
              <a:gd name="connsiteX439" fmla="*/ 8491 w 10023"/>
              <a:gd name="connsiteY439" fmla="*/ 4914 h 10078"/>
              <a:gd name="connsiteX440" fmla="*/ 8507 w 10023"/>
              <a:gd name="connsiteY440" fmla="*/ 4874 h 10078"/>
              <a:gd name="connsiteX441" fmla="*/ 8532 w 10023"/>
              <a:gd name="connsiteY441" fmla="*/ 4914 h 10078"/>
              <a:gd name="connsiteX442" fmla="*/ 8556 w 10023"/>
              <a:gd name="connsiteY442" fmla="*/ 4599 h 10078"/>
              <a:gd name="connsiteX443" fmla="*/ 8614 w 10023"/>
              <a:gd name="connsiteY443" fmla="*/ 4599 h 10078"/>
              <a:gd name="connsiteX444" fmla="*/ 8614 w 10023"/>
              <a:gd name="connsiteY444" fmla="*/ 4442 h 10078"/>
              <a:gd name="connsiteX445" fmla="*/ 8663 w 10023"/>
              <a:gd name="connsiteY445" fmla="*/ 4363 h 10078"/>
              <a:gd name="connsiteX446" fmla="*/ 8675 w 10023"/>
              <a:gd name="connsiteY446" fmla="*/ 4285 h 10078"/>
              <a:gd name="connsiteX447" fmla="*/ 8740 w 10023"/>
              <a:gd name="connsiteY447" fmla="*/ 4363 h 10078"/>
              <a:gd name="connsiteX448" fmla="*/ 8753 w 10023"/>
              <a:gd name="connsiteY448" fmla="*/ 4324 h 10078"/>
              <a:gd name="connsiteX449" fmla="*/ 8781 w 10023"/>
              <a:gd name="connsiteY449" fmla="*/ 4363 h 10078"/>
              <a:gd name="connsiteX450" fmla="*/ 8806 w 10023"/>
              <a:gd name="connsiteY450" fmla="*/ 4442 h 10078"/>
              <a:gd name="connsiteX451" fmla="*/ 8822 w 10023"/>
              <a:gd name="connsiteY451" fmla="*/ 4363 h 10078"/>
              <a:gd name="connsiteX452" fmla="*/ 8843 w 10023"/>
              <a:gd name="connsiteY452" fmla="*/ 4442 h 10078"/>
              <a:gd name="connsiteX453" fmla="*/ 8912 w 10023"/>
              <a:gd name="connsiteY453" fmla="*/ 4403 h 10078"/>
              <a:gd name="connsiteX454" fmla="*/ 8908 w 10023"/>
              <a:gd name="connsiteY454" fmla="*/ 4324 h 10078"/>
              <a:gd name="connsiteX455" fmla="*/ 8937 w 10023"/>
              <a:gd name="connsiteY455" fmla="*/ 4167 h 10078"/>
              <a:gd name="connsiteX456" fmla="*/ 8969 w 10023"/>
              <a:gd name="connsiteY456" fmla="*/ 4167 h 10078"/>
              <a:gd name="connsiteX457" fmla="*/ 8973 w 10023"/>
              <a:gd name="connsiteY457" fmla="*/ 4088 h 10078"/>
              <a:gd name="connsiteX458" fmla="*/ 9002 w 10023"/>
              <a:gd name="connsiteY458" fmla="*/ 4010 h 10078"/>
              <a:gd name="connsiteX459" fmla="*/ 9023 w 10023"/>
              <a:gd name="connsiteY459" fmla="*/ 4206 h 10078"/>
              <a:gd name="connsiteX460" fmla="*/ 9047 w 10023"/>
              <a:gd name="connsiteY460" fmla="*/ 4324 h 10078"/>
              <a:gd name="connsiteX461" fmla="*/ 9104 w 10023"/>
              <a:gd name="connsiteY461" fmla="*/ 4285 h 10078"/>
              <a:gd name="connsiteX462" fmla="*/ 9141 w 10023"/>
              <a:gd name="connsiteY462" fmla="*/ 4403 h 10078"/>
              <a:gd name="connsiteX463" fmla="*/ 9153 w 10023"/>
              <a:gd name="connsiteY463" fmla="*/ 4324 h 10078"/>
              <a:gd name="connsiteX464" fmla="*/ 9202 w 10023"/>
              <a:gd name="connsiteY464" fmla="*/ 4599 h 10078"/>
              <a:gd name="connsiteX465" fmla="*/ 9247 w 10023"/>
              <a:gd name="connsiteY465" fmla="*/ 4442 h 10078"/>
              <a:gd name="connsiteX466" fmla="*/ 9251 w 10023"/>
              <a:gd name="connsiteY466" fmla="*/ 4324 h 10078"/>
              <a:gd name="connsiteX467" fmla="*/ 9292 w 10023"/>
              <a:gd name="connsiteY467" fmla="*/ 3970 h 10078"/>
              <a:gd name="connsiteX468" fmla="*/ 9337 w 10023"/>
              <a:gd name="connsiteY468" fmla="*/ 4128 h 10078"/>
              <a:gd name="connsiteX469" fmla="*/ 9370 w 10023"/>
              <a:gd name="connsiteY469" fmla="*/ 4049 h 10078"/>
              <a:gd name="connsiteX470" fmla="*/ 9395 w 10023"/>
              <a:gd name="connsiteY470" fmla="*/ 4167 h 10078"/>
              <a:gd name="connsiteX471" fmla="*/ 9439 w 10023"/>
              <a:gd name="connsiteY471" fmla="*/ 4245 h 10078"/>
              <a:gd name="connsiteX472" fmla="*/ 9516 w 10023"/>
              <a:gd name="connsiteY472" fmla="*/ 4245 h 10078"/>
              <a:gd name="connsiteX473" fmla="*/ 9524 w 10023"/>
              <a:gd name="connsiteY473" fmla="*/ 4049 h 10078"/>
              <a:gd name="connsiteX474" fmla="*/ 9672 w 10023"/>
              <a:gd name="connsiteY474" fmla="*/ 4363 h 10078"/>
              <a:gd name="connsiteX475" fmla="*/ 9741 w 10023"/>
              <a:gd name="connsiteY475" fmla="*/ 4521 h 10078"/>
              <a:gd name="connsiteX476" fmla="*/ 9753 w 10023"/>
              <a:gd name="connsiteY476" fmla="*/ 4599 h 10078"/>
              <a:gd name="connsiteX477" fmla="*/ 9770 w 10023"/>
              <a:gd name="connsiteY477" fmla="*/ 4796 h 10078"/>
              <a:gd name="connsiteX478" fmla="*/ 9827 w 10023"/>
              <a:gd name="connsiteY478" fmla="*/ 5189 h 10078"/>
              <a:gd name="connsiteX479" fmla="*/ 9864 w 10023"/>
              <a:gd name="connsiteY479" fmla="*/ 5189 h 10078"/>
              <a:gd name="connsiteX480" fmla="*/ 9888 w 10023"/>
              <a:gd name="connsiteY480" fmla="*/ 5308 h 10078"/>
              <a:gd name="connsiteX481" fmla="*/ 9925 w 10023"/>
              <a:gd name="connsiteY481" fmla="*/ 5582 h 10078"/>
              <a:gd name="connsiteX482" fmla="*/ 9962 w 10023"/>
              <a:gd name="connsiteY482" fmla="*/ 5779 h 10078"/>
              <a:gd name="connsiteX483" fmla="*/ 9966 w 10023"/>
              <a:gd name="connsiteY483" fmla="*/ 5818 h 10078"/>
              <a:gd name="connsiteX484" fmla="*/ 10021 w 10023"/>
              <a:gd name="connsiteY484" fmla="*/ 5975 h 10078"/>
              <a:gd name="connsiteX485" fmla="*/ 10017 w 10023"/>
              <a:gd name="connsiteY485" fmla="*/ 2381 h 10078"/>
              <a:gd name="connsiteX486" fmla="*/ 9986 w 10023"/>
              <a:gd name="connsiteY486" fmla="*/ 1809 h 10078"/>
              <a:gd name="connsiteX0" fmla="*/ 9986 w 10023"/>
              <a:gd name="connsiteY0" fmla="*/ 1731 h 10000"/>
              <a:gd name="connsiteX1" fmla="*/ 9950 w 10023"/>
              <a:gd name="connsiteY1" fmla="*/ 1535 h 10000"/>
              <a:gd name="connsiteX2" fmla="*/ 9921 w 10023"/>
              <a:gd name="connsiteY2" fmla="*/ 1535 h 10000"/>
              <a:gd name="connsiteX3" fmla="*/ 9901 w 10023"/>
              <a:gd name="connsiteY3" fmla="*/ 1377 h 10000"/>
              <a:gd name="connsiteX4" fmla="*/ 9876 w 10023"/>
              <a:gd name="connsiteY4" fmla="*/ 1299 h 10000"/>
              <a:gd name="connsiteX5" fmla="*/ 9868 w 10023"/>
              <a:gd name="connsiteY5" fmla="*/ 1102 h 10000"/>
              <a:gd name="connsiteX6" fmla="*/ 9843 w 10023"/>
              <a:gd name="connsiteY6" fmla="*/ 827 h 10000"/>
              <a:gd name="connsiteX7" fmla="*/ 9831 w 10023"/>
              <a:gd name="connsiteY7" fmla="*/ 1417 h 10000"/>
              <a:gd name="connsiteX8" fmla="*/ 9806 w 10023"/>
              <a:gd name="connsiteY8" fmla="*/ 1377 h 10000"/>
              <a:gd name="connsiteX9" fmla="*/ 9778 w 10023"/>
              <a:gd name="connsiteY9" fmla="*/ 1259 h 10000"/>
              <a:gd name="connsiteX10" fmla="*/ 9757 w 10023"/>
              <a:gd name="connsiteY10" fmla="*/ 1259 h 10000"/>
              <a:gd name="connsiteX11" fmla="*/ 9696 w 10023"/>
              <a:gd name="connsiteY11" fmla="*/ 1220 h 10000"/>
              <a:gd name="connsiteX12" fmla="*/ 9680 w 10023"/>
              <a:gd name="connsiteY12" fmla="*/ 1259 h 10000"/>
              <a:gd name="connsiteX13" fmla="*/ 9663 w 10023"/>
              <a:gd name="connsiteY13" fmla="*/ 1338 h 10000"/>
              <a:gd name="connsiteX14" fmla="*/ 9651 w 10023"/>
              <a:gd name="connsiteY14" fmla="*/ 1338 h 10000"/>
              <a:gd name="connsiteX15" fmla="*/ 9631 w 10023"/>
              <a:gd name="connsiteY15" fmla="*/ 1417 h 10000"/>
              <a:gd name="connsiteX16" fmla="*/ 9614 w 10023"/>
              <a:gd name="connsiteY16" fmla="*/ 1377 h 10000"/>
              <a:gd name="connsiteX17" fmla="*/ 9573 w 10023"/>
              <a:gd name="connsiteY17" fmla="*/ 1535 h 10000"/>
              <a:gd name="connsiteX18" fmla="*/ 9500 w 10023"/>
              <a:gd name="connsiteY18" fmla="*/ 1535 h 10000"/>
              <a:gd name="connsiteX19" fmla="*/ 9463 w 10023"/>
              <a:gd name="connsiteY19" fmla="*/ 1692 h 10000"/>
              <a:gd name="connsiteX20" fmla="*/ 9463 w 10023"/>
              <a:gd name="connsiteY20" fmla="*/ 1810 h 10000"/>
              <a:gd name="connsiteX21" fmla="*/ 9451 w 10023"/>
              <a:gd name="connsiteY21" fmla="*/ 1888 h 10000"/>
              <a:gd name="connsiteX22" fmla="*/ 9402 w 10023"/>
              <a:gd name="connsiteY22" fmla="*/ 1102 h 10000"/>
              <a:gd name="connsiteX23" fmla="*/ 9395 w 10023"/>
              <a:gd name="connsiteY23" fmla="*/ 1142 h 10000"/>
              <a:gd name="connsiteX24" fmla="*/ 9382 w 10023"/>
              <a:gd name="connsiteY24" fmla="*/ 1024 h 10000"/>
              <a:gd name="connsiteX25" fmla="*/ 9362 w 10023"/>
              <a:gd name="connsiteY25" fmla="*/ 1102 h 10000"/>
              <a:gd name="connsiteX26" fmla="*/ 9317 w 10023"/>
              <a:gd name="connsiteY26" fmla="*/ 1259 h 10000"/>
              <a:gd name="connsiteX27" fmla="*/ 9313 w 10023"/>
              <a:gd name="connsiteY27" fmla="*/ 1377 h 10000"/>
              <a:gd name="connsiteX28" fmla="*/ 9296 w 10023"/>
              <a:gd name="connsiteY28" fmla="*/ 1338 h 10000"/>
              <a:gd name="connsiteX29" fmla="*/ 9260 w 10023"/>
              <a:gd name="connsiteY29" fmla="*/ 1259 h 10000"/>
              <a:gd name="connsiteX30" fmla="*/ 9227 w 10023"/>
              <a:gd name="connsiteY30" fmla="*/ 1024 h 10000"/>
              <a:gd name="connsiteX31" fmla="*/ 9162 w 10023"/>
              <a:gd name="connsiteY31" fmla="*/ 1102 h 10000"/>
              <a:gd name="connsiteX32" fmla="*/ 9149 w 10023"/>
              <a:gd name="connsiteY32" fmla="*/ 1338 h 10000"/>
              <a:gd name="connsiteX33" fmla="*/ 9137 w 10023"/>
              <a:gd name="connsiteY33" fmla="*/ 1455 h 10000"/>
              <a:gd name="connsiteX34" fmla="*/ 9076 w 10023"/>
              <a:gd name="connsiteY34" fmla="*/ 1535 h 10000"/>
              <a:gd name="connsiteX35" fmla="*/ 9072 w 10023"/>
              <a:gd name="connsiteY35" fmla="*/ 1417 h 10000"/>
              <a:gd name="connsiteX36" fmla="*/ 9043 w 10023"/>
              <a:gd name="connsiteY36" fmla="*/ 1535 h 10000"/>
              <a:gd name="connsiteX37" fmla="*/ 9039 w 10023"/>
              <a:gd name="connsiteY37" fmla="*/ 1652 h 10000"/>
              <a:gd name="connsiteX38" fmla="*/ 9014 w 10023"/>
              <a:gd name="connsiteY38" fmla="*/ 1810 h 10000"/>
              <a:gd name="connsiteX39" fmla="*/ 9006 w 10023"/>
              <a:gd name="connsiteY39" fmla="*/ 2006 h 10000"/>
              <a:gd name="connsiteX40" fmla="*/ 8986 w 10023"/>
              <a:gd name="connsiteY40" fmla="*/ 2084 h 10000"/>
              <a:gd name="connsiteX41" fmla="*/ 8986 w 10023"/>
              <a:gd name="connsiteY41" fmla="*/ 2163 h 10000"/>
              <a:gd name="connsiteX42" fmla="*/ 8973 w 10023"/>
              <a:gd name="connsiteY42" fmla="*/ 2203 h 10000"/>
              <a:gd name="connsiteX43" fmla="*/ 8953 w 10023"/>
              <a:gd name="connsiteY43" fmla="*/ 2439 h 10000"/>
              <a:gd name="connsiteX44" fmla="*/ 8953 w 10023"/>
              <a:gd name="connsiteY44" fmla="*/ 2281 h 10000"/>
              <a:gd name="connsiteX45" fmla="*/ 8937 w 10023"/>
              <a:gd name="connsiteY45" fmla="*/ 2242 h 10000"/>
              <a:gd name="connsiteX46" fmla="*/ 8920 w 10023"/>
              <a:gd name="connsiteY46" fmla="*/ 2321 h 10000"/>
              <a:gd name="connsiteX47" fmla="*/ 8896 w 10023"/>
              <a:gd name="connsiteY47" fmla="*/ 2399 h 10000"/>
              <a:gd name="connsiteX48" fmla="*/ 8871 w 10023"/>
              <a:gd name="connsiteY48" fmla="*/ 2439 h 10000"/>
              <a:gd name="connsiteX49" fmla="*/ 8810 w 10023"/>
              <a:gd name="connsiteY49" fmla="*/ 2281 h 10000"/>
              <a:gd name="connsiteX50" fmla="*/ 8794 w 10023"/>
              <a:gd name="connsiteY50" fmla="*/ 2477 h 10000"/>
              <a:gd name="connsiteX51" fmla="*/ 8740 w 10023"/>
              <a:gd name="connsiteY51" fmla="*/ 2359 h 10000"/>
              <a:gd name="connsiteX52" fmla="*/ 8720 w 10023"/>
              <a:gd name="connsiteY52" fmla="*/ 2242 h 10000"/>
              <a:gd name="connsiteX53" fmla="*/ 8712 w 10023"/>
              <a:gd name="connsiteY53" fmla="*/ 2477 h 10000"/>
              <a:gd name="connsiteX54" fmla="*/ 8704 w 10023"/>
              <a:gd name="connsiteY54" fmla="*/ 2595 h 10000"/>
              <a:gd name="connsiteX55" fmla="*/ 8671 w 10023"/>
              <a:gd name="connsiteY55" fmla="*/ 2517 h 10000"/>
              <a:gd name="connsiteX56" fmla="*/ 8610 w 10023"/>
              <a:gd name="connsiteY56" fmla="*/ 2595 h 10000"/>
              <a:gd name="connsiteX57" fmla="*/ 8610 w 10023"/>
              <a:gd name="connsiteY57" fmla="*/ 2439 h 10000"/>
              <a:gd name="connsiteX58" fmla="*/ 8597 w 10023"/>
              <a:gd name="connsiteY58" fmla="*/ 2595 h 10000"/>
              <a:gd name="connsiteX59" fmla="*/ 8581 w 10023"/>
              <a:gd name="connsiteY59" fmla="*/ 2635 h 10000"/>
              <a:gd name="connsiteX60" fmla="*/ 8573 w 10023"/>
              <a:gd name="connsiteY60" fmla="*/ 2988 h 10000"/>
              <a:gd name="connsiteX61" fmla="*/ 8499 w 10023"/>
              <a:gd name="connsiteY61" fmla="*/ 2517 h 10000"/>
              <a:gd name="connsiteX62" fmla="*/ 8491 w 10023"/>
              <a:gd name="connsiteY62" fmla="*/ 2714 h 10000"/>
              <a:gd name="connsiteX63" fmla="*/ 8401 w 10023"/>
              <a:gd name="connsiteY63" fmla="*/ 2714 h 10000"/>
              <a:gd name="connsiteX64" fmla="*/ 8250 w 10023"/>
              <a:gd name="connsiteY64" fmla="*/ 3185 h 10000"/>
              <a:gd name="connsiteX65" fmla="*/ 8180 w 10023"/>
              <a:gd name="connsiteY65" fmla="*/ 2950 h 10000"/>
              <a:gd name="connsiteX66" fmla="*/ 8095 w 10023"/>
              <a:gd name="connsiteY66" fmla="*/ 3578 h 10000"/>
              <a:gd name="connsiteX67" fmla="*/ 7969 w 10023"/>
              <a:gd name="connsiteY67" fmla="*/ 4246 h 10000"/>
              <a:gd name="connsiteX68" fmla="*/ 7879 w 10023"/>
              <a:gd name="connsiteY68" fmla="*/ 4089 h 10000"/>
              <a:gd name="connsiteX69" fmla="*/ 7744 w 10023"/>
              <a:gd name="connsiteY69" fmla="*/ 4874 h 10000"/>
              <a:gd name="connsiteX70" fmla="*/ 7703 w 10023"/>
              <a:gd name="connsiteY70" fmla="*/ 4481 h 10000"/>
              <a:gd name="connsiteX71" fmla="*/ 7593 w 10023"/>
              <a:gd name="connsiteY71" fmla="*/ 4954 h 10000"/>
              <a:gd name="connsiteX72" fmla="*/ 7523 w 10023"/>
              <a:gd name="connsiteY72" fmla="*/ 4561 h 10000"/>
              <a:gd name="connsiteX73" fmla="*/ 7507 w 10023"/>
              <a:gd name="connsiteY73" fmla="*/ 5073 h 10000"/>
              <a:gd name="connsiteX74" fmla="*/ 7441 w 10023"/>
              <a:gd name="connsiteY74" fmla="*/ 5073 h 10000"/>
              <a:gd name="connsiteX75" fmla="*/ 7396 w 10023"/>
              <a:gd name="connsiteY75" fmla="*/ 5386 h 10000"/>
              <a:gd name="connsiteX76" fmla="*/ 7347 w 10023"/>
              <a:gd name="connsiteY76" fmla="*/ 5308 h 10000"/>
              <a:gd name="connsiteX77" fmla="*/ 7278 w 10023"/>
              <a:gd name="connsiteY77" fmla="*/ 5466 h 10000"/>
              <a:gd name="connsiteX78" fmla="*/ 7253 w 10023"/>
              <a:gd name="connsiteY78" fmla="*/ 5308 h 10000"/>
              <a:gd name="connsiteX79" fmla="*/ 7204 w 10023"/>
              <a:gd name="connsiteY79" fmla="*/ 5308 h 10000"/>
              <a:gd name="connsiteX80" fmla="*/ 7110 w 10023"/>
              <a:gd name="connsiteY80" fmla="*/ 5386 h 10000"/>
              <a:gd name="connsiteX81" fmla="*/ 7061 w 10023"/>
              <a:gd name="connsiteY81" fmla="*/ 6015 h 10000"/>
              <a:gd name="connsiteX82" fmla="*/ 7016 w 10023"/>
              <a:gd name="connsiteY82" fmla="*/ 5859 h 10000"/>
              <a:gd name="connsiteX83" fmla="*/ 6926 w 10023"/>
              <a:gd name="connsiteY83" fmla="*/ 5859 h 10000"/>
              <a:gd name="connsiteX84" fmla="*/ 6882 w 10023"/>
              <a:gd name="connsiteY84" fmla="*/ 5466 h 10000"/>
              <a:gd name="connsiteX85" fmla="*/ 6841 w 10023"/>
              <a:gd name="connsiteY85" fmla="*/ 6015 h 10000"/>
              <a:gd name="connsiteX86" fmla="*/ 6776 w 10023"/>
              <a:gd name="connsiteY86" fmla="*/ 5701 h 10000"/>
              <a:gd name="connsiteX87" fmla="*/ 6776 w 10023"/>
              <a:gd name="connsiteY87" fmla="*/ 5466 h 10000"/>
              <a:gd name="connsiteX88" fmla="*/ 6682 w 10023"/>
              <a:gd name="connsiteY88" fmla="*/ 5622 h 10000"/>
              <a:gd name="connsiteX89" fmla="*/ 6522 w 10023"/>
              <a:gd name="connsiteY89" fmla="*/ 5937 h 10000"/>
              <a:gd name="connsiteX90" fmla="*/ 6486 w 10023"/>
              <a:gd name="connsiteY90" fmla="*/ 6369 h 10000"/>
              <a:gd name="connsiteX91" fmla="*/ 6379 w 10023"/>
              <a:gd name="connsiteY91" fmla="*/ 6015 h 10000"/>
              <a:gd name="connsiteX92" fmla="*/ 6367 w 10023"/>
              <a:gd name="connsiteY92" fmla="*/ 6369 h 10000"/>
              <a:gd name="connsiteX93" fmla="*/ 6232 w 10023"/>
              <a:gd name="connsiteY93" fmla="*/ 6448 h 10000"/>
              <a:gd name="connsiteX94" fmla="*/ 6159 w 10023"/>
              <a:gd name="connsiteY94" fmla="*/ 6919 h 10000"/>
              <a:gd name="connsiteX95" fmla="*/ 6097 w 10023"/>
              <a:gd name="connsiteY95" fmla="*/ 6605 h 10000"/>
              <a:gd name="connsiteX96" fmla="*/ 6065 w 10023"/>
              <a:gd name="connsiteY96" fmla="*/ 6919 h 10000"/>
              <a:gd name="connsiteX97" fmla="*/ 6065 w 10023"/>
              <a:gd name="connsiteY97" fmla="*/ 6919 h 10000"/>
              <a:gd name="connsiteX98" fmla="*/ 6028 w 10023"/>
              <a:gd name="connsiteY98" fmla="*/ 6919 h 10000"/>
              <a:gd name="connsiteX99" fmla="*/ 6007 w 10023"/>
              <a:gd name="connsiteY99" fmla="*/ 6801 h 10000"/>
              <a:gd name="connsiteX100" fmla="*/ 5987 w 10023"/>
              <a:gd name="connsiteY100" fmla="*/ 7155 h 10000"/>
              <a:gd name="connsiteX101" fmla="*/ 5975 w 10023"/>
              <a:gd name="connsiteY101" fmla="*/ 7273 h 10000"/>
              <a:gd name="connsiteX102" fmla="*/ 5950 w 10023"/>
              <a:gd name="connsiteY102" fmla="*/ 7273 h 10000"/>
              <a:gd name="connsiteX103" fmla="*/ 5950 w 10023"/>
              <a:gd name="connsiteY103" fmla="*/ 7352 h 10000"/>
              <a:gd name="connsiteX104" fmla="*/ 5922 w 10023"/>
              <a:gd name="connsiteY104" fmla="*/ 7155 h 10000"/>
              <a:gd name="connsiteX105" fmla="*/ 5872 w 10023"/>
              <a:gd name="connsiteY105" fmla="*/ 7273 h 10000"/>
              <a:gd name="connsiteX106" fmla="*/ 5840 w 10023"/>
              <a:gd name="connsiteY106" fmla="*/ 7155 h 10000"/>
              <a:gd name="connsiteX107" fmla="*/ 5799 w 10023"/>
              <a:gd name="connsiteY107" fmla="*/ 7077 h 10000"/>
              <a:gd name="connsiteX108" fmla="*/ 5738 w 10023"/>
              <a:gd name="connsiteY108" fmla="*/ 7155 h 10000"/>
              <a:gd name="connsiteX109" fmla="*/ 5705 w 10023"/>
              <a:gd name="connsiteY109" fmla="*/ 7077 h 10000"/>
              <a:gd name="connsiteX110" fmla="*/ 5672 w 10023"/>
              <a:gd name="connsiteY110" fmla="*/ 7077 h 10000"/>
              <a:gd name="connsiteX111" fmla="*/ 5645 w 10023"/>
              <a:gd name="connsiteY111" fmla="*/ 6997 h 10000"/>
              <a:gd name="connsiteX112" fmla="*/ 5640 w 10023"/>
              <a:gd name="connsiteY112" fmla="*/ 6997 h 10000"/>
              <a:gd name="connsiteX113" fmla="*/ 5583 w 10023"/>
              <a:gd name="connsiteY113" fmla="*/ 7077 h 10000"/>
              <a:gd name="connsiteX114" fmla="*/ 5550 w 10023"/>
              <a:gd name="connsiteY114" fmla="*/ 7116 h 10000"/>
              <a:gd name="connsiteX115" fmla="*/ 5530 w 10023"/>
              <a:gd name="connsiteY115" fmla="*/ 7155 h 10000"/>
              <a:gd name="connsiteX116" fmla="*/ 5485 w 10023"/>
              <a:gd name="connsiteY116" fmla="*/ 7391 h 10000"/>
              <a:gd name="connsiteX117" fmla="*/ 5452 w 10023"/>
              <a:gd name="connsiteY117" fmla="*/ 6094 h 10000"/>
              <a:gd name="connsiteX118" fmla="*/ 5411 w 10023"/>
              <a:gd name="connsiteY118" fmla="*/ 6762 h 10000"/>
              <a:gd name="connsiteX119" fmla="*/ 5395 w 10023"/>
              <a:gd name="connsiteY119" fmla="*/ 7273 h 10000"/>
              <a:gd name="connsiteX120" fmla="*/ 5362 w 10023"/>
              <a:gd name="connsiteY120" fmla="*/ 7430 h 10000"/>
              <a:gd name="connsiteX121" fmla="*/ 5354 w 10023"/>
              <a:gd name="connsiteY121" fmla="*/ 7508 h 10000"/>
              <a:gd name="connsiteX122" fmla="*/ 5350 w 10023"/>
              <a:gd name="connsiteY122" fmla="*/ 7116 h 10000"/>
              <a:gd name="connsiteX123" fmla="*/ 5105 w 10023"/>
              <a:gd name="connsiteY123" fmla="*/ 7391 h 10000"/>
              <a:gd name="connsiteX124" fmla="*/ 5056 w 10023"/>
              <a:gd name="connsiteY124" fmla="*/ 6487 h 10000"/>
              <a:gd name="connsiteX125" fmla="*/ 4769 w 10023"/>
              <a:gd name="connsiteY125" fmla="*/ 6684 h 10000"/>
              <a:gd name="connsiteX126" fmla="*/ 4650 w 10023"/>
              <a:gd name="connsiteY126" fmla="*/ 5662 h 10000"/>
              <a:gd name="connsiteX127" fmla="*/ 4548 w 10023"/>
              <a:gd name="connsiteY127" fmla="*/ 5859 h 10000"/>
              <a:gd name="connsiteX128" fmla="*/ 4409 w 10023"/>
              <a:gd name="connsiteY128" fmla="*/ 5151 h 10000"/>
              <a:gd name="connsiteX129" fmla="*/ 4377 w 10023"/>
              <a:gd name="connsiteY129" fmla="*/ 5583 h 10000"/>
              <a:gd name="connsiteX130" fmla="*/ 4283 w 10023"/>
              <a:gd name="connsiteY130" fmla="*/ 5386 h 10000"/>
              <a:gd name="connsiteX131" fmla="*/ 4218 w 10023"/>
              <a:gd name="connsiteY131" fmla="*/ 5662 h 10000"/>
              <a:gd name="connsiteX132" fmla="*/ 4038 w 10023"/>
              <a:gd name="connsiteY132" fmla="*/ 5583 h 10000"/>
              <a:gd name="connsiteX133" fmla="*/ 3923 w 10023"/>
              <a:gd name="connsiteY133" fmla="*/ 5662 h 10000"/>
              <a:gd name="connsiteX134" fmla="*/ 3915 w 10023"/>
              <a:gd name="connsiteY134" fmla="*/ 5544 h 10000"/>
              <a:gd name="connsiteX135" fmla="*/ 3858 w 10023"/>
              <a:gd name="connsiteY135" fmla="*/ 5701 h 10000"/>
              <a:gd name="connsiteX136" fmla="*/ 3731 w 10023"/>
              <a:gd name="connsiteY136" fmla="*/ 5151 h 10000"/>
              <a:gd name="connsiteX137" fmla="*/ 3604 w 10023"/>
              <a:gd name="connsiteY137" fmla="*/ 5583 h 10000"/>
              <a:gd name="connsiteX138" fmla="*/ 3437 w 10023"/>
              <a:gd name="connsiteY138" fmla="*/ 5583 h 10000"/>
              <a:gd name="connsiteX139" fmla="*/ 3236 w 10023"/>
              <a:gd name="connsiteY139" fmla="*/ 5583 h 10000"/>
              <a:gd name="connsiteX140" fmla="*/ 3131 w 10023"/>
              <a:gd name="connsiteY140" fmla="*/ 5662 h 10000"/>
              <a:gd name="connsiteX141" fmla="*/ 3025 w 10023"/>
              <a:gd name="connsiteY141" fmla="*/ 5859 h 10000"/>
              <a:gd name="connsiteX142" fmla="*/ 2857 w 10023"/>
              <a:gd name="connsiteY142" fmla="*/ 5583 h 10000"/>
              <a:gd name="connsiteX143" fmla="*/ 2698 w 10023"/>
              <a:gd name="connsiteY143" fmla="*/ 4954 h 10000"/>
              <a:gd name="connsiteX144" fmla="*/ 2665 w 10023"/>
              <a:gd name="connsiteY144" fmla="*/ 5386 h 10000"/>
              <a:gd name="connsiteX145" fmla="*/ 2473 w 10023"/>
              <a:gd name="connsiteY145" fmla="*/ 5151 h 10000"/>
              <a:gd name="connsiteX146" fmla="*/ 2444 w 10023"/>
              <a:gd name="connsiteY146" fmla="*/ 5073 h 10000"/>
              <a:gd name="connsiteX147" fmla="*/ 2375 w 10023"/>
              <a:gd name="connsiteY147" fmla="*/ 4600 h 10000"/>
              <a:gd name="connsiteX148" fmla="*/ 2318 w 10023"/>
              <a:gd name="connsiteY148" fmla="*/ 5386 h 10000"/>
              <a:gd name="connsiteX149" fmla="*/ 2211 w 10023"/>
              <a:gd name="connsiteY149" fmla="*/ 5269 h 10000"/>
              <a:gd name="connsiteX150" fmla="*/ 2085 w 10023"/>
              <a:gd name="connsiteY150" fmla="*/ 4639 h 10000"/>
              <a:gd name="connsiteX151" fmla="*/ 2040 w 10023"/>
              <a:gd name="connsiteY151" fmla="*/ 5190 h 10000"/>
              <a:gd name="connsiteX152" fmla="*/ 1982 w 10023"/>
              <a:gd name="connsiteY152" fmla="*/ 5269 h 10000"/>
              <a:gd name="connsiteX153" fmla="*/ 1991 w 10023"/>
              <a:gd name="connsiteY153" fmla="*/ 5504 h 10000"/>
              <a:gd name="connsiteX154" fmla="*/ 1958 w 10023"/>
              <a:gd name="connsiteY154" fmla="*/ 5504 h 10000"/>
              <a:gd name="connsiteX155" fmla="*/ 1958 w 10023"/>
              <a:gd name="connsiteY155" fmla="*/ 5426 h 10000"/>
              <a:gd name="connsiteX156" fmla="*/ 1913 w 10023"/>
              <a:gd name="connsiteY156" fmla="*/ 4718 h 10000"/>
              <a:gd name="connsiteX157" fmla="*/ 1893 w 10023"/>
              <a:gd name="connsiteY157" fmla="*/ 5977 h 10000"/>
              <a:gd name="connsiteX158" fmla="*/ 1889 w 10023"/>
              <a:gd name="connsiteY158" fmla="*/ 5859 h 10000"/>
              <a:gd name="connsiteX159" fmla="*/ 1877 w 10023"/>
              <a:gd name="connsiteY159" fmla="*/ 5859 h 10000"/>
              <a:gd name="connsiteX160" fmla="*/ 1873 w 10023"/>
              <a:gd name="connsiteY160" fmla="*/ 5977 h 10000"/>
              <a:gd name="connsiteX161" fmla="*/ 1861 w 10023"/>
              <a:gd name="connsiteY161" fmla="*/ 5859 h 10000"/>
              <a:gd name="connsiteX162" fmla="*/ 1828 w 10023"/>
              <a:gd name="connsiteY162" fmla="*/ 5977 h 10000"/>
              <a:gd name="connsiteX163" fmla="*/ 1791 w 10023"/>
              <a:gd name="connsiteY163" fmla="*/ 5504 h 10000"/>
              <a:gd name="connsiteX164" fmla="*/ 1746 w 10023"/>
              <a:gd name="connsiteY164" fmla="*/ 5701 h 10000"/>
              <a:gd name="connsiteX165" fmla="*/ 1734 w 10023"/>
              <a:gd name="connsiteY165" fmla="*/ 5622 h 10000"/>
              <a:gd name="connsiteX166" fmla="*/ 1701 w 10023"/>
              <a:gd name="connsiteY166" fmla="*/ 5426 h 10000"/>
              <a:gd name="connsiteX167" fmla="*/ 1677 w 10023"/>
              <a:gd name="connsiteY167" fmla="*/ 5504 h 10000"/>
              <a:gd name="connsiteX168" fmla="*/ 1669 w 10023"/>
              <a:gd name="connsiteY168" fmla="*/ 5426 h 10000"/>
              <a:gd name="connsiteX169" fmla="*/ 1660 w 10023"/>
              <a:gd name="connsiteY169" fmla="*/ 5348 h 10000"/>
              <a:gd name="connsiteX170" fmla="*/ 1624 w 10023"/>
              <a:gd name="connsiteY170" fmla="*/ 5348 h 10000"/>
              <a:gd name="connsiteX171" fmla="*/ 1583 w 10023"/>
              <a:gd name="connsiteY171" fmla="*/ 5190 h 10000"/>
              <a:gd name="connsiteX172" fmla="*/ 1579 w 10023"/>
              <a:gd name="connsiteY172" fmla="*/ 5073 h 10000"/>
              <a:gd name="connsiteX173" fmla="*/ 1570 w 10023"/>
              <a:gd name="connsiteY173" fmla="*/ 5073 h 10000"/>
              <a:gd name="connsiteX174" fmla="*/ 1517 w 10023"/>
              <a:gd name="connsiteY174" fmla="*/ 4718 h 10000"/>
              <a:gd name="connsiteX175" fmla="*/ 1489 w 10023"/>
              <a:gd name="connsiteY175" fmla="*/ 4561 h 10000"/>
              <a:gd name="connsiteX176" fmla="*/ 1472 w 10023"/>
              <a:gd name="connsiteY176" fmla="*/ 4207 h 10000"/>
              <a:gd name="connsiteX177" fmla="*/ 1448 w 10023"/>
              <a:gd name="connsiteY177" fmla="*/ 4285 h 10000"/>
              <a:gd name="connsiteX178" fmla="*/ 1431 w 10023"/>
              <a:gd name="connsiteY178" fmla="*/ 4403 h 10000"/>
              <a:gd name="connsiteX179" fmla="*/ 1395 w 10023"/>
              <a:gd name="connsiteY179" fmla="*/ 4403 h 10000"/>
              <a:gd name="connsiteX180" fmla="*/ 1366 w 10023"/>
              <a:gd name="connsiteY180" fmla="*/ 4481 h 10000"/>
              <a:gd name="connsiteX181" fmla="*/ 1366 w 10023"/>
              <a:gd name="connsiteY181" fmla="*/ 4521 h 10000"/>
              <a:gd name="connsiteX182" fmla="*/ 1354 w 10023"/>
              <a:gd name="connsiteY182" fmla="*/ 4481 h 10000"/>
              <a:gd name="connsiteX183" fmla="*/ 1342 w 10023"/>
              <a:gd name="connsiteY183" fmla="*/ 4128 h 10000"/>
              <a:gd name="connsiteX184" fmla="*/ 1337 w 10023"/>
              <a:gd name="connsiteY184" fmla="*/ 4128 h 10000"/>
              <a:gd name="connsiteX185" fmla="*/ 1297 w 10023"/>
              <a:gd name="connsiteY185" fmla="*/ 3696 h 10000"/>
              <a:gd name="connsiteX186" fmla="*/ 1288 w 10023"/>
              <a:gd name="connsiteY186" fmla="*/ 3696 h 10000"/>
              <a:gd name="connsiteX187" fmla="*/ 1280 w 10023"/>
              <a:gd name="connsiteY187" fmla="*/ 3499 h 10000"/>
              <a:gd name="connsiteX188" fmla="*/ 1280 w 10023"/>
              <a:gd name="connsiteY188" fmla="*/ 3343 h 10000"/>
              <a:gd name="connsiteX189" fmla="*/ 1264 w 10023"/>
              <a:gd name="connsiteY189" fmla="*/ 3185 h 10000"/>
              <a:gd name="connsiteX190" fmla="*/ 1260 w 10023"/>
              <a:gd name="connsiteY190" fmla="*/ 2988 h 10000"/>
              <a:gd name="connsiteX191" fmla="*/ 1247 w 10023"/>
              <a:gd name="connsiteY191" fmla="*/ 2832 h 10000"/>
              <a:gd name="connsiteX192" fmla="*/ 1235 w 10023"/>
              <a:gd name="connsiteY192" fmla="*/ 2714 h 10000"/>
              <a:gd name="connsiteX193" fmla="*/ 1182 w 10023"/>
              <a:gd name="connsiteY193" fmla="*/ 2988 h 10000"/>
              <a:gd name="connsiteX194" fmla="*/ 1113 w 10023"/>
              <a:gd name="connsiteY194" fmla="*/ 3067 h 10000"/>
              <a:gd name="connsiteX195" fmla="*/ 1104 w 10023"/>
              <a:gd name="connsiteY195" fmla="*/ 2988 h 10000"/>
              <a:gd name="connsiteX196" fmla="*/ 1068 w 10023"/>
              <a:gd name="connsiteY196" fmla="*/ 2910 h 10000"/>
              <a:gd name="connsiteX197" fmla="*/ 1064 w 10023"/>
              <a:gd name="connsiteY197" fmla="*/ 2832 h 10000"/>
              <a:gd name="connsiteX198" fmla="*/ 1051 w 10023"/>
              <a:gd name="connsiteY198" fmla="*/ 2832 h 10000"/>
              <a:gd name="connsiteX199" fmla="*/ 1051 w 10023"/>
              <a:gd name="connsiteY199" fmla="*/ 2714 h 10000"/>
              <a:gd name="connsiteX200" fmla="*/ 1047 w 10023"/>
              <a:gd name="connsiteY200" fmla="*/ 2714 h 10000"/>
              <a:gd name="connsiteX201" fmla="*/ 1047 w 10023"/>
              <a:gd name="connsiteY201" fmla="*/ 2635 h 10000"/>
              <a:gd name="connsiteX202" fmla="*/ 1035 w 10023"/>
              <a:gd name="connsiteY202" fmla="*/ 2635 h 10000"/>
              <a:gd name="connsiteX203" fmla="*/ 1035 w 10023"/>
              <a:gd name="connsiteY203" fmla="*/ 2556 h 10000"/>
              <a:gd name="connsiteX204" fmla="*/ 1031 w 10023"/>
              <a:gd name="connsiteY204" fmla="*/ 2556 h 10000"/>
              <a:gd name="connsiteX205" fmla="*/ 1031 w 10023"/>
              <a:gd name="connsiteY205" fmla="*/ 2477 h 10000"/>
              <a:gd name="connsiteX206" fmla="*/ 1019 w 10023"/>
              <a:gd name="connsiteY206" fmla="*/ 2477 h 10000"/>
              <a:gd name="connsiteX207" fmla="*/ 1014 w 10023"/>
              <a:gd name="connsiteY207" fmla="*/ 2399 h 10000"/>
              <a:gd name="connsiteX208" fmla="*/ 990 w 10023"/>
              <a:gd name="connsiteY208" fmla="*/ 2281 h 10000"/>
              <a:gd name="connsiteX209" fmla="*/ 986 w 10023"/>
              <a:gd name="connsiteY209" fmla="*/ 2203 h 10000"/>
              <a:gd name="connsiteX210" fmla="*/ 953 w 10023"/>
              <a:gd name="connsiteY210" fmla="*/ 1928 h 10000"/>
              <a:gd name="connsiteX211" fmla="*/ 929 w 10023"/>
              <a:gd name="connsiteY211" fmla="*/ 1849 h 10000"/>
              <a:gd name="connsiteX212" fmla="*/ 925 w 10023"/>
              <a:gd name="connsiteY212" fmla="*/ 1770 h 10000"/>
              <a:gd name="connsiteX213" fmla="*/ 908 w 10023"/>
              <a:gd name="connsiteY213" fmla="*/ 1692 h 10000"/>
              <a:gd name="connsiteX214" fmla="*/ 896 w 10023"/>
              <a:gd name="connsiteY214" fmla="*/ 1613 h 10000"/>
              <a:gd name="connsiteX215" fmla="*/ 884 w 10023"/>
              <a:gd name="connsiteY215" fmla="*/ 1613 h 10000"/>
              <a:gd name="connsiteX216" fmla="*/ 880 w 10023"/>
              <a:gd name="connsiteY216" fmla="*/ 1495 h 10000"/>
              <a:gd name="connsiteX217" fmla="*/ 830 w 10023"/>
              <a:gd name="connsiteY217" fmla="*/ 1338 h 10000"/>
              <a:gd name="connsiteX218" fmla="*/ 822 w 10023"/>
              <a:gd name="connsiteY218" fmla="*/ 1259 h 10000"/>
              <a:gd name="connsiteX219" fmla="*/ 818 w 10023"/>
              <a:gd name="connsiteY219" fmla="*/ 1259 h 10000"/>
              <a:gd name="connsiteX220" fmla="*/ 798 w 10023"/>
              <a:gd name="connsiteY220" fmla="*/ 1063 h 10000"/>
              <a:gd name="connsiteX221" fmla="*/ 736 w 10023"/>
              <a:gd name="connsiteY221" fmla="*/ 984 h 10000"/>
              <a:gd name="connsiteX222" fmla="*/ 708 w 10023"/>
              <a:gd name="connsiteY222" fmla="*/ 827 h 10000"/>
              <a:gd name="connsiteX223" fmla="*/ 700 w 10023"/>
              <a:gd name="connsiteY223" fmla="*/ 709 h 10000"/>
              <a:gd name="connsiteX224" fmla="*/ 675 w 10023"/>
              <a:gd name="connsiteY224" fmla="*/ 709 h 10000"/>
              <a:gd name="connsiteX225" fmla="*/ 615 w 10023"/>
              <a:gd name="connsiteY225" fmla="*/ 631 h 10000"/>
              <a:gd name="connsiteX226" fmla="*/ 586 w 10023"/>
              <a:gd name="connsiteY226" fmla="*/ 355 h 10000"/>
              <a:gd name="connsiteX227" fmla="*/ 562 w 10023"/>
              <a:gd name="connsiteY227" fmla="*/ 41 h 10000"/>
              <a:gd name="connsiteX228" fmla="*/ 451 w 10023"/>
              <a:gd name="connsiteY228" fmla="*/ 120 h 10000"/>
              <a:gd name="connsiteX229" fmla="*/ 431 w 10023"/>
              <a:gd name="connsiteY229" fmla="*/ 355 h 10000"/>
              <a:gd name="connsiteX230" fmla="*/ 402 w 10023"/>
              <a:gd name="connsiteY230" fmla="*/ 355 h 10000"/>
              <a:gd name="connsiteX231" fmla="*/ 370 w 10023"/>
              <a:gd name="connsiteY231" fmla="*/ 552 h 10000"/>
              <a:gd name="connsiteX232" fmla="*/ 349 w 10023"/>
              <a:gd name="connsiteY232" fmla="*/ 473 h 10000"/>
              <a:gd name="connsiteX233" fmla="*/ 296 w 10023"/>
              <a:gd name="connsiteY233" fmla="*/ 473 h 10000"/>
              <a:gd name="connsiteX234" fmla="*/ 280 w 10023"/>
              <a:gd name="connsiteY234" fmla="*/ 473 h 10000"/>
              <a:gd name="connsiteX235" fmla="*/ 267 w 10023"/>
              <a:gd name="connsiteY235" fmla="*/ 355 h 10000"/>
              <a:gd name="connsiteX236" fmla="*/ 255 w 10023"/>
              <a:gd name="connsiteY236" fmla="*/ 473 h 10000"/>
              <a:gd name="connsiteX237" fmla="*/ 251 w 10023"/>
              <a:gd name="connsiteY237" fmla="*/ 277 h 10000"/>
              <a:gd name="connsiteX238" fmla="*/ 239 w 10023"/>
              <a:gd name="connsiteY238" fmla="*/ 277 h 10000"/>
              <a:gd name="connsiteX239" fmla="*/ 235 w 10023"/>
              <a:gd name="connsiteY239" fmla="*/ 198 h 10000"/>
              <a:gd name="connsiteX240" fmla="*/ 222 w 10023"/>
              <a:gd name="connsiteY240" fmla="*/ 198 h 10000"/>
              <a:gd name="connsiteX241" fmla="*/ 79 w 10023"/>
              <a:gd name="connsiteY241" fmla="*/ 198 h 10000"/>
              <a:gd name="connsiteX242" fmla="*/ 71 w 10023"/>
              <a:gd name="connsiteY242" fmla="*/ 198 h 10000"/>
              <a:gd name="connsiteX243" fmla="*/ 63 w 10023"/>
              <a:gd name="connsiteY243" fmla="*/ 277 h 10000"/>
              <a:gd name="connsiteX244" fmla="*/ 73 w 10023"/>
              <a:gd name="connsiteY244" fmla="*/ 277 h 10000"/>
              <a:gd name="connsiteX245" fmla="*/ 2 w 10023"/>
              <a:gd name="connsiteY245" fmla="*/ 284 h 10000"/>
              <a:gd name="connsiteX246" fmla="*/ 11 w 10023"/>
              <a:gd name="connsiteY246" fmla="*/ 5116 h 10000"/>
              <a:gd name="connsiteX247" fmla="*/ 141 w 10023"/>
              <a:gd name="connsiteY247" fmla="*/ 4992 h 10000"/>
              <a:gd name="connsiteX248" fmla="*/ 206 w 10023"/>
              <a:gd name="connsiteY248" fmla="*/ 4914 h 10000"/>
              <a:gd name="connsiteX249" fmla="*/ 312 w 10023"/>
              <a:gd name="connsiteY249" fmla="*/ 4718 h 10000"/>
              <a:gd name="connsiteX250" fmla="*/ 468 w 10023"/>
              <a:gd name="connsiteY250" fmla="*/ 5230 h 10000"/>
              <a:gd name="connsiteX251" fmla="*/ 545 w 10023"/>
              <a:gd name="connsiteY251" fmla="*/ 6290 h 10000"/>
              <a:gd name="connsiteX252" fmla="*/ 753 w 10023"/>
              <a:gd name="connsiteY252" fmla="*/ 6448 h 10000"/>
              <a:gd name="connsiteX253" fmla="*/ 830 w 10023"/>
              <a:gd name="connsiteY253" fmla="*/ 6762 h 10000"/>
              <a:gd name="connsiteX254" fmla="*/ 941 w 10023"/>
              <a:gd name="connsiteY254" fmla="*/ 7352 h 10000"/>
              <a:gd name="connsiteX255" fmla="*/ 1068 w 10023"/>
              <a:gd name="connsiteY255" fmla="*/ 6762 h 10000"/>
              <a:gd name="connsiteX256" fmla="*/ 1178 w 10023"/>
              <a:gd name="connsiteY256" fmla="*/ 7037 h 10000"/>
              <a:gd name="connsiteX257" fmla="*/ 1305 w 10023"/>
              <a:gd name="connsiteY257" fmla="*/ 7194 h 10000"/>
              <a:gd name="connsiteX258" fmla="*/ 1497 w 10023"/>
              <a:gd name="connsiteY258" fmla="*/ 6880 h 10000"/>
              <a:gd name="connsiteX259" fmla="*/ 1562 w 10023"/>
              <a:gd name="connsiteY259" fmla="*/ 7745 h 10000"/>
              <a:gd name="connsiteX260" fmla="*/ 1640 w 10023"/>
              <a:gd name="connsiteY260" fmla="*/ 8137 h 10000"/>
              <a:gd name="connsiteX261" fmla="*/ 1705 w 10023"/>
              <a:gd name="connsiteY261" fmla="*/ 7863 h 10000"/>
              <a:gd name="connsiteX262" fmla="*/ 1775 w 10023"/>
              <a:gd name="connsiteY262" fmla="*/ 8019 h 10000"/>
              <a:gd name="connsiteX263" fmla="*/ 1909 w 10023"/>
              <a:gd name="connsiteY263" fmla="*/ 7626 h 10000"/>
              <a:gd name="connsiteX264" fmla="*/ 2019 w 10023"/>
              <a:gd name="connsiteY264" fmla="*/ 6880 h 10000"/>
              <a:gd name="connsiteX265" fmla="*/ 2072 w 10023"/>
              <a:gd name="connsiteY265" fmla="*/ 7430 h 10000"/>
              <a:gd name="connsiteX266" fmla="*/ 2187 w 10023"/>
              <a:gd name="connsiteY266" fmla="*/ 6723 h 10000"/>
              <a:gd name="connsiteX267" fmla="*/ 2199 w 10023"/>
              <a:gd name="connsiteY267" fmla="*/ 6841 h 10000"/>
              <a:gd name="connsiteX268" fmla="*/ 2314 w 10023"/>
              <a:gd name="connsiteY268" fmla="*/ 7548 h 10000"/>
              <a:gd name="connsiteX269" fmla="*/ 2387 w 10023"/>
              <a:gd name="connsiteY269" fmla="*/ 8295 h 10000"/>
              <a:gd name="connsiteX270" fmla="*/ 2428 w 10023"/>
              <a:gd name="connsiteY270" fmla="*/ 8727 h 10000"/>
              <a:gd name="connsiteX271" fmla="*/ 2453 w 10023"/>
              <a:gd name="connsiteY271" fmla="*/ 8884 h 10000"/>
              <a:gd name="connsiteX272" fmla="*/ 2473 w 10023"/>
              <a:gd name="connsiteY272" fmla="*/ 9081 h 10000"/>
              <a:gd name="connsiteX273" fmla="*/ 2547 w 10023"/>
              <a:gd name="connsiteY273" fmla="*/ 8963 h 10000"/>
              <a:gd name="connsiteX274" fmla="*/ 2559 w 10023"/>
              <a:gd name="connsiteY274" fmla="*/ 8766 h 10000"/>
              <a:gd name="connsiteX275" fmla="*/ 2583 w 10023"/>
              <a:gd name="connsiteY275" fmla="*/ 9041 h 10000"/>
              <a:gd name="connsiteX276" fmla="*/ 2616 w 10023"/>
              <a:gd name="connsiteY276" fmla="*/ 8963 h 10000"/>
              <a:gd name="connsiteX277" fmla="*/ 2632 w 10023"/>
              <a:gd name="connsiteY277" fmla="*/ 8688 h 10000"/>
              <a:gd name="connsiteX278" fmla="*/ 2665 w 10023"/>
              <a:gd name="connsiteY278" fmla="*/ 8963 h 10000"/>
              <a:gd name="connsiteX279" fmla="*/ 2677 w 10023"/>
              <a:gd name="connsiteY279" fmla="*/ 9120 h 10000"/>
              <a:gd name="connsiteX280" fmla="*/ 2690 w 10023"/>
              <a:gd name="connsiteY280" fmla="*/ 8963 h 10000"/>
              <a:gd name="connsiteX281" fmla="*/ 2735 w 10023"/>
              <a:gd name="connsiteY281" fmla="*/ 9041 h 10000"/>
              <a:gd name="connsiteX282" fmla="*/ 2739 w 10023"/>
              <a:gd name="connsiteY282" fmla="*/ 8963 h 10000"/>
              <a:gd name="connsiteX283" fmla="*/ 2767 w 10023"/>
              <a:gd name="connsiteY283" fmla="*/ 9120 h 10000"/>
              <a:gd name="connsiteX284" fmla="*/ 2837 w 10023"/>
              <a:gd name="connsiteY284" fmla="*/ 8845 h 10000"/>
              <a:gd name="connsiteX285" fmla="*/ 2849 w 10023"/>
              <a:gd name="connsiteY285" fmla="*/ 8688 h 10000"/>
              <a:gd name="connsiteX286" fmla="*/ 2861 w 10023"/>
              <a:gd name="connsiteY286" fmla="*/ 8688 h 10000"/>
              <a:gd name="connsiteX287" fmla="*/ 2890 w 10023"/>
              <a:gd name="connsiteY287" fmla="*/ 8530 h 10000"/>
              <a:gd name="connsiteX288" fmla="*/ 2906 w 10023"/>
              <a:gd name="connsiteY288" fmla="*/ 8530 h 10000"/>
              <a:gd name="connsiteX289" fmla="*/ 2951 w 10023"/>
              <a:gd name="connsiteY289" fmla="*/ 8412 h 10000"/>
              <a:gd name="connsiteX290" fmla="*/ 2968 w 10023"/>
              <a:gd name="connsiteY290" fmla="*/ 8334 h 10000"/>
              <a:gd name="connsiteX291" fmla="*/ 3000 w 10023"/>
              <a:gd name="connsiteY291" fmla="*/ 8059 h 10000"/>
              <a:gd name="connsiteX292" fmla="*/ 3017 w 10023"/>
              <a:gd name="connsiteY292" fmla="*/ 8059 h 10000"/>
              <a:gd name="connsiteX293" fmla="*/ 3049 w 10023"/>
              <a:gd name="connsiteY293" fmla="*/ 8059 h 10000"/>
              <a:gd name="connsiteX294" fmla="*/ 3074 w 10023"/>
              <a:gd name="connsiteY294" fmla="*/ 8177 h 10000"/>
              <a:gd name="connsiteX295" fmla="*/ 3107 w 10023"/>
              <a:gd name="connsiteY295" fmla="*/ 8177 h 10000"/>
              <a:gd name="connsiteX296" fmla="*/ 3135 w 10023"/>
              <a:gd name="connsiteY296" fmla="*/ 8255 h 10000"/>
              <a:gd name="connsiteX297" fmla="*/ 3208 w 10023"/>
              <a:gd name="connsiteY297" fmla="*/ 8059 h 10000"/>
              <a:gd name="connsiteX298" fmla="*/ 3241 w 10023"/>
              <a:gd name="connsiteY298" fmla="*/ 8177 h 10000"/>
              <a:gd name="connsiteX299" fmla="*/ 3269 w 10023"/>
              <a:gd name="connsiteY299" fmla="*/ 7823 h 10000"/>
              <a:gd name="connsiteX300" fmla="*/ 3335 w 10023"/>
              <a:gd name="connsiteY300" fmla="*/ 8255 h 10000"/>
              <a:gd name="connsiteX301" fmla="*/ 3335 w 10023"/>
              <a:gd name="connsiteY301" fmla="*/ 8177 h 10000"/>
              <a:gd name="connsiteX302" fmla="*/ 3331 w 10023"/>
              <a:gd name="connsiteY302" fmla="*/ 8059 h 10000"/>
              <a:gd name="connsiteX303" fmla="*/ 3380 w 10023"/>
              <a:gd name="connsiteY303" fmla="*/ 7901 h 10000"/>
              <a:gd name="connsiteX304" fmla="*/ 3384 w 10023"/>
              <a:gd name="connsiteY304" fmla="*/ 7981 h 10000"/>
              <a:gd name="connsiteX305" fmla="*/ 3400 w 10023"/>
              <a:gd name="connsiteY305" fmla="*/ 7745 h 10000"/>
              <a:gd name="connsiteX306" fmla="*/ 3482 w 10023"/>
              <a:gd name="connsiteY306" fmla="*/ 8098 h 10000"/>
              <a:gd name="connsiteX307" fmla="*/ 3494 w 10023"/>
              <a:gd name="connsiteY307" fmla="*/ 9081 h 10000"/>
              <a:gd name="connsiteX308" fmla="*/ 3539 w 10023"/>
              <a:gd name="connsiteY308" fmla="*/ 8530 h 10000"/>
              <a:gd name="connsiteX309" fmla="*/ 3658 w 10023"/>
              <a:gd name="connsiteY309" fmla="*/ 8805 h 10000"/>
              <a:gd name="connsiteX310" fmla="*/ 3735 w 10023"/>
              <a:gd name="connsiteY310" fmla="*/ 8648 h 10000"/>
              <a:gd name="connsiteX311" fmla="*/ 3752 w 10023"/>
              <a:gd name="connsiteY311" fmla="*/ 8530 h 10000"/>
              <a:gd name="connsiteX312" fmla="*/ 3764 w 10023"/>
              <a:gd name="connsiteY312" fmla="*/ 8530 h 10000"/>
              <a:gd name="connsiteX313" fmla="*/ 3768 w 10023"/>
              <a:gd name="connsiteY313" fmla="*/ 8648 h 10000"/>
              <a:gd name="connsiteX314" fmla="*/ 3784 w 10023"/>
              <a:gd name="connsiteY314" fmla="*/ 8530 h 10000"/>
              <a:gd name="connsiteX315" fmla="*/ 3784 w 10023"/>
              <a:gd name="connsiteY315" fmla="*/ 8648 h 10000"/>
              <a:gd name="connsiteX316" fmla="*/ 3825 w 10023"/>
              <a:gd name="connsiteY316" fmla="*/ 8648 h 10000"/>
              <a:gd name="connsiteX317" fmla="*/ 3846 w 10023"/>
              <a:gd name="connsiteY317" fmla="*/ 8805 h 10000"/>
              <a:gd name="connsiteX318" fmla="*/ 3858 w 10023"/>
              <a:gd name="connsiteY318" fmla="*/ 8648 h 10000"/>
              <a:gd name="connsiteX319" fmla="*/ 3874 w 10023"/>
              <a:gd name="connsiteY319" fmla="*/ 9003 h 10000"/>
              <a:gd name="connsiteX320" fmla="*/ 3878 w 10023"/>
              <a:gd name="connsiteY320" fmla="*/ 9003 h 10000"/>
              <a:gd name="connsiteX321" fmla="*/ 3891 w 10023"/>
              <a:gd name="connsiteY321" fmla="*/ 8884 h 10000"/>
              <a:gd name="connsiteX322" fmla="*/ 3907 w 10023"/>
              <a:gd name="connsiteY322" fmla="*/ 9003 h 10000"/>
              <a:gd name="connsiteX323" fmla="*/ 3919 w 10023"/>
              <a:gd name="connsiteY323" fmla="*/ 8884 h 10000"/>
              <a:gd name="connsiteX324" fmla="*/ 3919 w 10023"/>
              <a:gd name="connsiteY324" fmla="*/ 9003 h 10000"/>
              <a:gd name="connsiteX325" fmla="*/ 3981 w 10023"/>
              <a:gd name="connsiteY325" fmla="*/ 9003 h 10000"/>
              <a:gd name="connsiteX326" fmla="*/ 3997 w 10023"/>
              <a:gd name="connsiteY326" fmla="*/ 9159 h 10000"/>
              <a:gd name="connsiteX327" fmla="*/ 4013 w 10023"/>
              <a:gd name="connsiteY327" fmla="*/ 9081 h 10000"/>
              <a:gd name="connsiteX328" fmla="*/ 4071 w 10023"/>
              <a:gd name="connsiteY328" fmla="*/ 9003 h 10000"/>
              <a:gd name="connsiteX329" fmla="*/ 4091 w 10023"/>
              <a:gd name="connsiteY329" fmla="*/ 8884 h 10000"/>
              <a:gd name="connsiteX330" fmla="*/ 4099 w 10023"/>
              <a:gd name="connsiteY330" fmla="*/ 9003 h 10000"/>
              <a:gd name="connsiteX331" fmla="*/ 4107 w 10023"/>
              <a:gd name="connsiteY331" fmla="*/ 9003 h 10000"/>
              <a:gd name="connsiteX332" fmla="*/ 4124 w 10023"/>
              <a:gd name="connsiteY332" fmla="*/ 9081 h 10000"/>
              <a:gd name="connsiteX333" fmla="*/ 4148 w 10023"/>
              <a:gd name="connsiteY333" fmla="*/ 8884 h 10000"/>
              <a:gd name="connsiteX334" fmla="*/ 4165 w 10023"/>
              <a:gd name="connsiteY334" fmla="*/ 9081 h 10000"/>
              <a:gd name="connsiteX335" fmla="*/ 4177 w 10023"/>
              <a:gd name="connsiteY335" fmla="*/ 8805 h 10000"/>
              <a:gd name="connsiteX336" fmla="*/ 4181 w 10023"/>
              <a:gd name="connsiteY336" fmla="*/ 8727 h 10000"/>
              <a:gd name="connsiteX337" fmla="*/ 4189 w 10023"/>
              <a:gd name="connsiteY337" fmla="*/ 8570 h 10000"/>
              <a:gd name="connsiteX338" fmla="*/ 4210 w 10023"/>
              <a:gd name="connsiteY338" fmla="*/ 8727 h 10000"/>
              <a:gd name="connsiteX339" fmla="*/ 4234 w 10023"/>
              <a:gd name="connsiteY339" fmla="*/ 9081 h 10000"/>
              <a:gd name="connsiteX340" fmla="*/ 4304 w 10023"/>
              <a:gd name="connsiteY340" fmla="*/ 9003 h 10000"/>
              <a:gd name="connsiteX341" fmla="*/ 4353 w 10023"/>
              <a:gd name="connsiteY341" fmla="*/ 8570 h 10000"/>
              <a:gd name="connsiteX342" fmla="*/ 4409 w 10023"/>
              <a:gd name="connsiteY342" fmla="*/ 9081 h 10000"/>
              <a:gd name="connsiteX343" fmla="*/ 4589 w 10023"/>
              <a:gd name="connsiteY343" fmla="*/ 8766 h 10000"/>
              <a:gd name="connsiteX344" fmla="*/ 4691 w 10023"/>
              <a:gd name="connsiteY344" fmla="*/ 9985 h 10000"/>
              <a:gd name="connsiteX345" fmla="*/ 4769 w 10023"/>
              <a:gd name="connsiteY345" fmla="*/ 9749 h 10000"/>
              <a:gd name="connsiteX346" fmla="*/ 4801 w 10023"/>
              <a:gd name="connsiteY346" fmla="*/ 9749 h 10000"/>
              <a:gd name="connsiteX347" fmla="*/ 4899 w 10023"/>
              <a:gd name="connsiteY347" fmla="*/ 9749 h 10000"/>
              <a:gd name="connsiteX348" fmla="*/ 4953 w 10023"/>
              <a:gd name="connsiteY348" fmla="*/ 9749 h 10000"/>
              <a:gd name="connsiteX349" fmla="*/ 4993 w 10023"/>
              <a:gd name="connsiteY349" fmla="*/ 9199 h 10000"/>
              <a:gd name="connsiteX350" fmla="*/ 5002 w 10023"/>
              <a:gd name="connsiteY350" fmla="*/ 9159 h 10000"/>
              <a:gd name="connsiteX351" fmla="*/ 5048 w 10023"/>
              <a:gd name="connsiteY351" fmla="*/ 9749 h 10000"/>
              <a:gd name="connsiteX352" fmla="*/ 5174 w 10023"/>
              <a:gd name="connsiteY352" fmla="*/ 9512 h 10000"/>
              <a:gd name="connsiteX353" fmla="*/ 5199 w 10023"/>
              <a:gd name="connsiteY353" fmla="*/ 9749 h 10000"/>
              <a:gd name="connsiteX354" fmla="*/ 5248 w 10023"/>
              <a:gd name="connsiteY354" fmla="*/ 9159 h 10000"/>
              <a:gd name="connsiteX355" fmla="*/ 5252 w 10023"/>
              <a:gd name="connsiteY355" fmla="*/ 9120 h 10000"/>
              <a:gd name="connsiteX356" fmla="*/ 5289 w 10023"/>
              <a:gd name="connsiteY356" fmla="*/ 9592 h 10000"/>
              <a:gd name="connsiteX357" fmla="*/ 5362 w 10023"/>
              <a:gd name="connsiteY357" fmla="*/ 9277 h 10000"/>
              <a:gd name="connsiteX358" fmla="*/ 5424 w 10023"/>
              <a:gd name="connsiteY358" fmla="*/ 9670 h 10000"/>
              <a:gd name="connsiteX359" fmla="*/ 5387 w 10023"/>
              <a:gd name="connsiteY359" fmla="*/ 9081 h 10000"/>
              <a:gd name="connsiteX360" fmla="*/ 5493 w 10023"/>
              <a:gd name="connsiteY360" fmla="*/ 8963 h 10000"/>
              <a:gd name="connsiteX361" fmla="*/ 5522 w 10023"/>
              <a:gd name="connsiteY361" fmla="*/ 8648 h 10000"/>
              <a:gd name="connsiteX362" fmla="*/ 5546 w 10023"/>
              <a:gd name="connsiteY362" fmla="*/ 8570 h 10000"/>
              <a:gd name="connsiteX363" fmla="*/ 5559 w 10023"/>
              <a:gd name="connsiteY363" fmla="*/ 8530 h 10000"/>
              <a:gd name="connsiteX364" fmla="*/ 5583 w 10023"/>
              <a:gd name="connsiteY364" fmla="*/ 8492 h 10000"/>
              <a:gd name="connsiteX365" fmla="*/ 5595 w 10023"/>
              <a:gd name="connsiteY365" fmla="*/ 8530 h 10000"/>
              <a:gd name="connsiteX366" fmla="*/ 5608 w 10023"/>
              <a:gd name="connsiteY366" fmla="*/ 8648 h 10000"/>
              <a:gd name="connsiteX367" fmla="*/ 5608 w 10023"/>
              <a:gd name="connsiteY367" fmla="*/ 8570 h 10000"/>
              <a:gd name="connsiteX368" fmla="*/ 5652 w 10023"/>
              <a:gd name="connsiteY368" fmla="*/ 8766 h 10000"/>
              <a:gd name="connsiteX369" fmla="*/ 5746 w 10023"/>
              <a:gd name="connsiteY369" fmla="*/ 9434 h 10000"/>
              <a:gd name="connsiteX370" fmla="*/ 5754 w 10023"/>
              <a:gd name="connsiteY370" fmla="*/ 8845 h 10000"/>
              <a:gd name="connsiteX371" fmla="*/ 5783 w 10023"/>
              <a:gd name="connsiteY371" fmla="*/ 8766 h 10000"/>
              <a:gd name="connsiteX372" fmla="*/ 5791 w 10023"/>
              <a:gd name="connsiteY372" fmla="*/ 8216 h 10000"/>
              <a:gd name="connsiteX373" fmla="*/ 5807 w 10023"/>
              <a:gd name="connsiteY373" fmla="*/ 8374 h 10000"/>
              <a:gd name="connsiteX374" fmla="*/ 5836 w 10023"/>
              <a:gd name="connsiteY374" fmla="*/ 8295 h 10000"/>
              <a:gd name="connsiteX375" fmla="*/ 5922 w 10023"/>
              <a:gd name="connsiteY375" fmla="*/ 8374 h 10000"/>
              <a:gd name="connsiteX376" fmla="*/ 5934 w 10023"/>
              <a:gd name="connsiteY376" fmla="*/ 8648 h 10000"/>
              <a:gd name="connsiteX377" fmla="*/ 5995 w 10023"/>
              <a:gd name="connsiteY377" fmla="*/ 8923 h 10000"/>
              <a:gd name="connsiteX378" fmla="*/ 6011 w 10023"/>
              <a:gd name="connsiteY378" fmla="*/ 8923 h 10000"/>
              <a:gd name="connsiteX379" fmla="*/ 6048 w 10023"/>
              <a:gd name="connsiteY379" fmla="*/ 9081 h 10000"/>
              <a:gd name="connsiteX380" fmla="*/ 6081 w 10023"/>
              <a:gd name="connsiteY380" fmla="*/ 9081 h 10000"/>
              <a:gd name="connsiteX381" fmla="*/ 6114 w 10023"/>
              <a:gd name="connsiteY381" fmla="*/ 9159 h 10000"/>
              <a:gd name="connsiteX382" fmla="*/ 6134 w 10023"/>
              <a:gd name="connsiteY382" fmla="*/ 9277 h 10000"/>
              <a:gd name="connsiteX383" fmla="*/ 6232 w 10023"/>
              <a:gd name="connsiteY383" fmla="*/ 9003 h 10000"/>
              <a:gd name="connsiteX384" fmla="*/ 6253 w 10023"/>
              <a:gd name="connsiteY384" fmla="*/ 8648 h 10000"/>
              <a:gd name="connsiteX385" fmla="*/ 6285 w 10023"/>
              <a:gd name="connsiteY385" fmla="*/ 8805 h 10000"/>
              <a:gd name="connsiteX386" fmla="*/ 6302 w 10023"/>
              <a:gd name="connsiteY386" fmla="*/ 8923 h 10000"/>
              <a:gd name="connsiteX387" fmla="*/ 6314 w 10023"/>
              <a:gd name="connsiteY387" fmla="*/ 8805 h 10000"/>
              <a:gd name="connsiteX388" fmla="*/ 6347 w 10023"/>
              <a:gd name="connsiteY388" fmla="*/ 8923 h 10000"/>
              <a:gd name="connsiteX389" fmla="*/ 6371 w 10023"/>
              <a:gd name="connsiteY389" fmla="*/ 9081 h 10000"/>
              <a:gd name="connsiteX390" fmla="*/ 6379 w 10023"/>
              <a:gd name="connsiteY390" fmla="*/ 9003 h 10000"/>
              <a:gd name="connsiteX391" fmla="*/ 6408 w 10023"/>
              <a:gd name="connsiteY391" fmla="*/ 9356 h 10000"/>
              <a:gd name="connsiteX392" fmla="*/ 6449 w 10023"/>
              <a:gd name="connsiteY392" fmla="*/ 9159 h 10000"/>
              <a:gd name="connsiteX393" fmla="*/ 6498 w 10023"/>
              <a:gd name="connsiteY393" fmla="*/ 9277 h 10000"/>
              <a:gd name="connsiteX394" fmla="*/ 6584 w 10023"/>
              <a:gd name="connsiteY394" fmla="*/ 8727 h 10000"/>
              <a:gd name="connsiteX395" fmla="*/ 6608 w 10023"/>
              <a:gd name="connsiteY395" fmla="*/ 8923 h 10000"/>
              <a:gd name="connsiteX396" fmla="*/ 6645 w 10023"/>
              <a:gd name="connsiteY396" fmla="*/ 9356 h 10000"/>
              <a:gd name="connsiteX397" fmla="*/ 6678 w 10023"/>
              <a:gd name="connsiteY397" fmla="*/ 9356 h 10000"/>
              <a:gd name="connsiteX398" fmla="*/ 6678 w 10023"/>
              <a:gd name="connsiteY398" fmla="*/ 9277 h 10000"/>
              <a:gd name="connsiteX399" fmla="*/ 6711 w 10023"/>
              <a:gd name="connsiteY399" fmla="*/ 9277 h 10000"/>
              <a:gd name="connsiteX400" fmla="*/ 6723 w 10023"/>
              <a:gd name="connsiteY400" fmla="*/ 9277 h 10000"/>
              <a:gd name="connsiteX401" fmla="*/ 6727 w 10023"/>
              <a:gd name="connsiteY401" fmla="*/ 9159 h 10000"/>
              <a:gd name="connsiteX402" fmla="*/ 6743 w 10023"/>
              <a:gd name="connsiteY402" fmla="*/ 9277 h 10000"/>
              <a:gd name="connsiteX403" fmla="*/ 6768 w 10023"/>
              <a:gd name="connsiteY403" fmla="*/ 9159 h 10000"/>
              <a:gd name="connsiteX404" fmla="*/ 6943 w 10023"/>
              <a:gd name="connsiteY404" fmla="*/ 9159 h 10000"/>
              <a:gd name="connsiteX405" fmla="*/ 6971 w 10023"/>
              <a:gd name="connsiteY405" fmla="*/ 8570 h 10000"/>
              <a:gd name="connsiteX406" fmla="*/ 7016 w 10023"/>
              <a:gd name="connsiteY406" fmla="*/ 8492 h 10000"/>
              <a:gd name="connsiteX407" fmla="*/ 7049 w 10023"/>
              <a:gd name="connsiteY407" fmla="*/ 8295 h 10000"/>
              <a:gd name="connsiteX408" fmla="*/ 7053 w 10023"/>
              <a:gd name="connsiteY408" fmla="*/ 8216 h 10000"/>
              <a:gd name="connsiteX409" fmla="*/ 7135 w 10023"/>
              <a:gd name="connsiteY409" fmla="*/ 8255 h 10000"/>
              <a:gd name="connsiteX410" fmla="*/ 7155 w 10023"/>
              <a:gd name="connsiteY410" fmla="*/ 8295 h 10000"/>
              <a:gd name="connsiteX411" fmla="*/ 7196 w 10023"/>
              <a:gd name="connsiteY411" fmla="*/ 8216 h 10000"/>
              <a:gd name="connsiteX412" fmla="*/ 7200 w 10023"/>
              <a:gd name="connsiteY412" fmla="*/ 8216 h 10000"/>
              <a:gd name="connsiteX413" fmla="*/ 7200 w 10023"/>
              <a:gd name="connsiteY413" fmla="*/ 8137 h 10000"/>
              <a:gd name="connsiteX414" fmla="*/ 7257 w 10023"/>
              <a:gd name="connsiteY414" fmla="*/ 8019 h 10000"/>
              <a:gd name="connsiteX415" fmla="*/ 7294 w 10023"/>
              <a:gd name="connsiteY415" fmla="*/ 8019 h 10000"/>
              <a:gd name="connsiteX416" fmla="*/ 7331 w 10023"/>
              <a:gd name="connsiteY416" fmla="*/ 8098 h 10000"/>
              <a:gd name="connsiteX417" fmla="*/ 7351 w 10023"/>
              <a:gd name="connsiteY417" fmla="*/ 8334 h 10000"/>
              <a:gd name="connsiteX418" fmla="*/ 7384 w 10023"/>
              <a:gd name="connsiteY418" fmla="*/ 8019 h 10000"/>
              <a:gd name="connsiteX419" fmla="*/ 7519 w 10023"/>
              <a:gd name="connsiteY419" fmla="*/ 7588 h 10000"/>
              <a:gd name="connsiteX420" fmla="*/ 7584 w 10023"/>
              <a:gd name="connsiteY420" fmla="*/ 7666 h 10000"/>
              <a:gd name="connsiteX421" fmla="*/ 7634 w 10023"/>
              <a:gd name="connsiteY421" fmla="*/ 7430 h 10000"/>
              <a:gd name="connsiteX422" fmla="*/ 7642 w 10023"/>
              <a:gd name="connsiteY422" fmla="*/ 7391 h 10000"/>
              <a:gd name="connsiteX423" fmla="*/ 7715 w 10023"/>
              <a:gd name="connsiteY423" fmla="*/ 7548 h 10000"/>
              <a:gd name="connsiteX424" fmla="*/ 7756 w 10023"/>
              <a:gd name="connsiteY424" fmla="*/ 7312 h 10000"/>
              <a:gd name="connsiteX425" fmla="*/ 7805 w 10023"/>
              <a:gd name="connsiteY425" fmla="*/ 7548 h 10000"/>
              <a:gd name="connsiteX426" fmla="*/ 7867 w 10023"/>
              <a:gd name="connsiteY426" fmla="*/ 7273 h 10000"/>
              <a:gd name="connsiteX427" fmla="*/ 7907 w 10023"/>
              <a:gd name="connsiteY427" fmla="*/ 6880 h 10000"/>
              <a:gd name="connsiteX428" fmla="*/ 7936 w 10023"/>
              <a:gd name="connsiteY428" fmla="*/ 6997 h 10000"/>
              <a:gd name="connsiteX429" fmla="*/ 7969 w 10023"/>
              <a:gd name="connsiteY429" fmla="*/ 6644 h 10000"/>
              <a:gd name="connsiteX430" fmla="*/ 8022 w 10023"/>
              <a:gd name="connsiteY430" fmla="*/ 6369 h 10000"/>
              <a:gd name="connsiteX431" fmla="*/ 8075 w 10023"/>
              <a:gd name="connsiteY431" fmla="*/ 6369 h 10000"/>
              <a:gd name="connsiteX432" fmla="*/ 8120 w 10023"/>
              <a:gd name="connsiteY432" fmla="*/ 6094 h 10000"/>
              <a:gd name="connsiteX433" fmla="*/ 8205 w 10023"/>
              <a:gd name="connsiteY433" fmla="*/ 5426 h 10000"/>
              <a:gd name="connsiteX434" fmla="*/ 8233 w 10023"/>
              <a:gd name="connsiteY434" fmla="*/ 5583 h 10000"/>
              <a:gd name="connsiteX435" fmla="*/ 8266 w 10023"/>
              <a:gd name="connsiteY435" fmla="*/ 5230 h 10000"/>
              <a:gd name="connsiteX436" fmla="*/ 8307 w 10023"/>
              <a:gd name="connsiteY436" fmla="*/ 5230 h 10000"/>
              <a:gd name="connsiteX437" fmla="*/ 8413 w 10023"/>
              <a:gd name="connsiteY437" fmla="*/ 4954 h 10000"/>
              <a:gd name="connsiteX438" fmla="*/ 8475 w 10023"/>
              <a:gd name="connsiteY438" fmla="*/ 4678 h 10000"/>
              <a:gd name="connsiteX439" fmla="*/ 8491 w 10023"/>
              <a:gd name="connsiteY439" fmla="*/ 4836 h 10000"/>
              <a:gd name="connsiteX440" fmla="*/ 8507 w 10023"/>
              <a:gd name="connsiteY440" fmla="*/ 4796 h 10000"/>
              <a:gd name="connsiteX441" fmla="*/ 8532 w 10023"/>
              <a:gd name="connsiteY441" fmla="*/ 4836 h 10000"/>
              <a:gd name="connsiteX442" fmla="*/ 8556 w 10023"/>
              <a:gd name="connsiteY442" fmla="*/ 4521 h 10000"/>
              <a:gd name="connsiteX443" fmla="*/ 8614 w 10023"/>
              <a:gd name="connsiteY443" fmla="*/ 4521 h 10000"/>
              <a:gd name="connsiteX444" fmla="*/ 8614 w 10023"/>
              <a:gd name="connsiteY444" fmla="*/ 4364 h 10000"/>
              <a:gd name="connsiteX445" fmla="*/ 8663 w 10023"/>
              <a:gd name="connsiteY445" fmla="*/ 4285 h 10000"/>
              <a:gd name="connsiteX446" fmla="*/ 8675 w 10023"/>
              <a:gd name="connsiteY446" fmla="*/ 4207 h 10000"/>
              <a:gd name="connsiteX447" fmla="*/ 8740 w 10023"/>
              <a:gd name="connsiteY447" fmla="*/ 4285 h 10000"/>
              <a:gd name="connsiteX448" fmla="*/ 8753 w 10023"/>
              <a:gd name="connsiteY448" fmla="*/ 4246 h 10000"/>
              <a:gd name="connsiteX449" fmla="*/ 8781 w 10023"/>
              <a:gd name="connsiteY449" fmla="*/ 4285 h 10000"/>
              <a:gd name="connsiteX450" fmla="*/ 8806 w 10023"/>
              <a:gd name="connsiteY450" fmla="*/ 4364 h 10000"/>
              <a:gd name="connsiteX451" fmla="*/ 8822 w 10023"/>
              <a:gd name="connsiteY451" fmla="*/ 4285 h 10000"/>
              <a:gd name="connsiteX452" fmla="*/ 8843 w 10023"/>
              <a:gd name="connsiteY452" fmla="*/ 4364 h 10000"/>
              <a:gd name="connsiteX453" fmla="*/ 8912 w 10023"/>
              <a:gd name="connsiteY453" fmla="*/ 4325 h 10000"/>
              <a:gd name="connsiteX454" fmla="*/ 8908 w 10023"/>
              <a:gd name="connsiteY454" fmla="*/ 4246 h 10000"/>
              <a:gd name="connsiteX455" fmla="*/ 8937 w 10023"/>
              <a:gd name="connsiteY455" fmla="*/ 4089 h 10000"/>
              <a:gd name="connsiteX456" fmla="*/ 8969 w 10023"/>
              <a:gd name="connsiteY456" fmla="*/ 4089 h 10000"/>
              <a:gd name="connsiteX457" fmla="*/ 8973 w 10023"/>
              <a:gd name="connsiteY457" fmla="*/ 4010 h 10000"/>
              <a:gd name="connsiteX458" fmla="*/ 9002 w 10023"/>
              <a:gd name="connsiteY458" fmla="*/ 3932 h 10000"/>
              <a:gd name="connsiteX459" fmla="*/ 9023 w 10023"/>
              <a:gd name="connsiteY459" fmla="*/ 4128 h 10000"/>
              <a:gd name="connsiteX460" fmla="*/ 9047 w 10023"/>
              <a:gd name="connsiteY460" fmla="*/ 4246 h 10000"/>
              <a:gd name="connsiteX461" fmla="*/ 9104 w 10023"/>
              <a:gd name="connsiteY461" fmla="*/ 4207 h 10000"/>
              <a:gd name="connsiteX462" fmla="*/ 9141 w 10023"/>
              <a:gd name="connsiteY462" fmla="*/ 4325 h 10000"/>
              <a:gd name="connsiteX463" fmla="*/ 9153 w 10023"/>
              <a:gd name="connsiteY463" fmla="*/ 4246 h 10000"/>
              <a:gd name="connsiteX464" fmla="*/ 9202 w 10023"/>
              <a:gd name="connsiteY464" fmla="*/ 4521 h 10000"/>
              <a:gd name="connsiteX465" fmla="*/ 9247 w 10023"/>
              <a:gd name="connsiteY465" fmla="*/ 4364 h 10000"/>
              <a:gd name="connsiteX466" fmla="*/ 9251 w 10023"/>
              <a:gd name="connsiteY466" fmla="*/ 4246 h 10000"/>
              <a:gd name="connsiteX467" fmla="*/ 9292 w 10023"/>
              <a:gd name="connsiteY467" fmla="*/ 3892 h 10000"/>
              <a:gd name="connsiteX468" fmla="*/ 9337 w 10023"/>
              <a:gd name="connsiteY468" fmla="*/ 4050 h 10000"/>
              <a:gd name="connsiteX469" fmla="*/ 9370 w 10023"/>
              <a:gd name="connsiteY469" fmla="*/ 3971 h 10000"/>
              <a:gd name="connsiteX470" fmla="*/ 9395 w 10023"/>
              <a:gd name="connsiteY470" fmla="*/ 4089 h 10000"/>
              <a:gd name="connsiteX471" fmla="*/ 9439 w 10023"/>
              <a:gd name="connsiteY471" fmla="*/ 4167 h 10000"/>
              <a:gd name="connsiteX472" fmla="*/ 9516 w 10023"/>
              <a:gd name="connsiteY472" fmla="*/ 4167 h 10000"/>
              <a:gd name="connsiteX473" fmla="*/ 9524 w 10023"/>
              <a:gd name="connsiteY473" fmla="*/ 3971 h 10000"/>
              <a:gd name="connsiteX474" fmla="*/ 9672 w 10023"/>
              <a:gd name="connsiteY474" fmla="*/ 4285 h 10000"/>
              <a:gd name="connsiteX475" fmla="*/ 9741 w 10023"/>
              <a:gd name="connsiteY475" fmla="*/ 4443 h 10000"/>
              <a:gd name="connsiteX476" fmla="*/ 9753 w 10023"/>
              <a:gd name="connsiteY476" fmla="*/ 4521 h 10000"/>
              <a:gd name="connsiteX477" fmla="*/ 9770 w 10023"/>
              <a:gd name="connsiteY477" fmla="*/ 4718 h 10000"/>
              <a:gd name="connsiteX478" fmla="*/ 9827 w 10023"/>
              <a:gd name="connsiteY478" fmla="*/ 5111 h 10000"/>
              <a:gd name="connsiteX479" fmla="*/ 9864 w 10023"/>
              <a:gd name="connsiteY479" fmla="*/ 5111 h 10000"/>
              <a:gd name="connsiteX480" fmla="*/ 9888 w 10023"/>
              <a:gd name="connsiteY480" fmla="*/ 5230 h 10000"/>
              <a:gd name="connsiteX481" fmla="*/ 9925 w 10023"/>
              <a:gd name="connsiteY481" fmla="*/ 5504 h 10000"/>
              <a:gd name="connsiteX482" fmla="*/ 9962 w 10023"/>
              <a:gd name="connsiteY482" fmla="*/ 5701 h 10000"/>
              <a:gd name="connsiteX483" fmla="*/ 9966 w 10023"/>
              <a:gd name="connsiteY483" fmla="*/ 5740 h 10000"/>
              <a:gd name="connsiteX484" fmla="*/ 10021 w 10023"/>
              <a:gd name="connsiteY484" fmla="*/ 5897 h 10000"/>
              <a:gd name="connsiteX485" fmla="*/ 10017 w 10023"/>
              <a:gd name="connsiteY485" fmla="*/ 2303 h 10000"/>
              <a:gd name="connsiteX486" fmla="*/ 9986 w 10023"/>
              <a:gd name="connsiteY486" fmla="*/ 1731 h 10000"/>
              <a:gd name="connsiteX0" fmla="*/ 9987 w 10024"/>
              <a:gd name="connsiteY0" fmla="*/ 1731 h 10000"/>
              <a:gd name="connsiteX1" fmla="*/ 9951 w 10024"/>
              <a:gd name="connsiteY1" fmla="*/ 1535 h 10000"/>
              <a:gd name="connsiteX2" fmla="*/ 9922 w 10024"/>
              <a:gd name="connsiteY2" fmla="*/ 1535 h 10000"/>
              <a:gd name="connsiteX3" fmla="*/ 9902 w 10024"/>
              <a:gd name="connsiteY3" fmla="*/ 1377 h 10000"/>
              <a:gd name="connsiteX4" fmla="*/ 9877 w 10024"/>
              <a:gd name="connsiteY4" fmla="*/ 1299 h 10000"/>
              <a:gd name="connsiteX5" fmla="*/ 9869 w 10024"/>
              <a:gd name="connsiteY5" fmla="*/ 1102 h 10000"/>
              <a:gd name="connsiteX6" fmla="*/ 9844 w 10024"/>
              <a:gd name="connsiteY6" fmla="*/ 827 h 10000"/>
              <a:gd name="connsiteX7" fmla="*/ 9832 w 10024"/>
              <a:gd name="connsiteY7" fmla="*/ 1417 h 10000"/>
              <a:gd name="connsiteX8" fmla="*/ 9807 w 10024"/>
              <a:gd name="connsiteY8" fmla="*/ 1377 h 10000"/>
              <a:gd name="connsiteX9" fmla="*/ 9779 w 10024"/>
              <a:gd name="connsiteY9" fmla="*/ 1259 h 10000"/>
              <a:gd name="connsiteX10" fmla="*/ 9758 w 10024"/>
              <a:gd name="connsiteY10" fmla="*/ 1259 h 10000"/>
              <a:gd name="connsiteX11" fmla="*/ 9697 w 10024"/>
              <a:gd name="connsiteY11" fmla="*/ 1220 h 10000"/>
              <a:gd name="connsiteX12" fmla="*/ 9681 w 10024"/>
              <a:gd name="connsiteY12" fmla="*/ 1259 h 10000"/>
              <a:gd name="connsiteX13" fmla="*/ 9664 w 10024"/>
              <a:gd name="connsiteY13" fmla="*/ 1338 h 10000"/>
              <a:gd name="connsiteX14" fmla="*/ 9652 w 10024"/>
              <a:gd name="connsiteY14" fmla="*/ 1338 h 10000"/>
              <a:gd name="connsiteX15" fmla="*/ 9632 w 10024"/>
              <a:gd name="connsiteY15" fmla="*/ 1417 h 10000"/>
              <a:gd name="connsiteX16" fmla="*/ 9615 w 10024"/>
              <a:gd name="connsiteY16" fmla="*/ 1377 h 10000"/>
              <a:gd name="connsiteX17" fmla="*/ 9574 w 10024"/>
              <a:gd name="connsiteY17" fmla="*/ 1535 h 10000"/>
              <a:gd name="connsiteX18" fmla="*/ 9501 w 10024"/>
              <a:gd name="connsiteY18" fmla="*/ 1535 h 10000"/>
              <a:gd name="connsiteX19" fmla="*/ 9464 w 10024"/>
              <a:gd name="connsiteY19" fmla="*/ 1692 h 10000"/>
              <a:gd name="connsiteX20" fmla="*/ 9464 w 10024"/>
              <a:gd name="connsiteY20" fmla="*/ 1810 h 10000"/>
              <a:gd name="connsiteX21" fmla="*/ 9452 w 10024"/>
              <a:gd name="connsiteY21" fmla="*/ 1888 h 10000"/>
              <a:gd name="connsiteX22" fmla="*/ 9403 w 10024"/>
              <a:gd name="connsiteY22" fmla="*/ 1102 h 10000"/>
              <a:gd name="connsiteX23" fmla="*/ 9396 w 10024"/>
              <a:gd name="connsiteY23" fmla="*/ 1142 h 10000"/>
              <a:gd name="connsiteX24" fmla="*/ 9383 w 10024"/>
              <a:gd name="connsiteY24" fmla="*/ 1024 h 10000"/>
              <a:gd name="connsiteX25" fmla="*/ 9363 w 10024"/>
              <a:gd name="connsiteY25" fmla="*/ 1102 h 10000"/>
              <a:gd name="connsiteX26" fmla="*/ 9318 w 10024"/>
              <a:gd name="connsiteY26" fmla="*/ 1259 h 10000"/>
              <a:gd name="connsiteX27" fmla="*/ 9314 w 10024"/>
              <a:gd name="connsiteY27" fmla="*/ 1377 h 10000"/>
              <a:gd name="connsiteX28" fmla="*/ 9297 w 10024"/>
              <a:gd name="connsiteY28" fmla="*/ 1338 h 10000"/>
              <a:gd name="connsiteX29" fmla="*/ 9261 w 10024"/>
              <a:gd name="connsiteY29" fmla="*/ 1259 h 10000"/>
              <a:gd name="connsiteX30" fmla="*/ 9228 w 10024"/>
              <a:gd name="connsiteY30" fmla="*/ 1024 h 10000"/>
              <a:gd name="connsiteX31" fmla="*/ 9163 w 10024"/>
              <a:gd name="connsiteY31" fmla="*/ 1102 h 10000"/>
              <a:gd name="connsiteX32" fmla="*/ 9150 w 10024"/>
              <a:gd name="connsiteY32" fmla="*/ 1338 h 10000"/>
              <a:gd name="connsiteX33" fmla="*/ 9138 w 10024"/>
              <a:gd name="connsiteY33" fmla="*/ 1455 h 10000"/>
              <a:gd name="connsiteX34" fmla="*/ 9077 w 10024"/>
              <a:gd name="connsiteY34" fmla="*/ 1535 h 10000"/>
              <a:gd name="connsiteX35" fmla="*/ 9073 w 10024"/>
              <a:gd name="connsiteY35" fmla="*/ 1417 h 10000"/>
              <a:gd name="connsiteX36" fmla="*/ 9044 w 10024"/>
              <a:gd name="connsiteY36" fmla="*/ 1535 h 10000"/>
              <a:gd name="connsiteX37" fmla="*/ 9040 w 10024"/>
              <a:gd name="connsiteY37" fmla="*/ 1652 h 10000"/>
              <a:gd name="connsiteX38" fmla="*/ 9015 w 10024"/>
              <a:gd name="connsiteY38" fmla="*/ 1810 h 10000"/>
              <a:gd name="connsiteX39" fmla="*/ 9007 w 10024"/>
              <a:gd name="connsiteY39" fmla="*/ 2006 h 10000"/>
              <a:gd name="connsiteX40" fmla="*/ 8987 w 10024"/>
              <a:gd name="connsiteY40" fmla="*/ 2084 h 10000"/>
              <a:gd name="connsiteX41" fmla="*/ 8987 w 10024"/>
              <a:gd name="connsiteY41" fmla="*/ 2163 h 10000"/>
              <a:gd name="connsiteX42" fmla="*/ 8974 w 10024"/>
              <a:gd name="connsiteY42" fmla="*/ 2203 h 10000"/>
              <a:gd name="connsiteX43" fmla="*/ 8954 w 10024"/>
              <a:gd name="connsiteY43" fmla="*/ 2439 h 10000"/>
              <a:gd name="connsiteX44" fmla="*/ 8954 w 10024"/>
              <a:gd name="connsiteY44" fmla="*/ 2281 h 10000"/>
              <a:gd name="connsiteX45" fmla="*/ 8938 w 10024"/>
              <a:gd name="connsiteY45" fmla="*/ 2242 h 10000"/>
              <a:gd name="connsiteX46" fmla="*/ 8921 w 10024"/>
              <a:gd name="connsiteY46" fmla="*/ 2321 h 10000"/>
              <a:gd name="connsiteX47" fmla="*/ 8897 w 10024"/>
              <a:gd name="connsiteY47" fmla="*/ 2399 h 10000"/>
              <a:gd name="connsiteX48" fmla="*/ 8872 w 10024"/>
              <a:gd name="connsiteY48" fmla="*/ 2439 h 10000"/>
              <a:gd name="connsiteX49" fmla="*/ 8811 w 10024"/>
              <a:gd name="connsiteY49" fmla="*/ 2281 h 10000"/>
              <a:gd name="connsiteX50" fmla="*/ 8795 w 10024"/>
              <a:gd name="connsiteY50" fmla="*/ 2477 h 10000"/>
              <a:gd name="connsiteX51" fmla="*/ 8741 w 10024"/>
              <a:gd name="connsiteY51" fmla="*/ 2359 h 10000"/>
              <a:gd name="connsiteX52" fmla="*/ 8721 w 10024"/>
              <a:gd name="connsiteY52" fmla="*/ 2242 h 10000"/>
              <a:gd name="connsiteX53" fmla="*/ 8713 w 10024"/>
              <a:gd name="connsiteY53" fmla="*/ 2477 h 10000"/>
              <a:gd name="connsiteX54" fmla="*/ 8705 w 10024"/>
              <a:gd name="connsiteY54" fmla="*/ 2595 h 10000"/>
              <a:gd name="connsiteX55" fmla="*/ 8672 w 10024"/>
              <a:gd name="connsiteY55" fmla="*/ 2517 h 10000"/>
              <a:gd name="connsiteX56" fmla="*/ 8611 w 10024"/>
              <a:gd name="connsiteY56" fmla="*/ 2595 h 10000"/>
              <a:gd name="connsiteX57" fmla="*/ 8611 w 10024"/>
              <a:gd name="connsiteY57" fmla="*/ 2439 h 10000"/>
              <a:gd name="connsiteX58" fmla="*/ 8598 w 10024"/>
              <a:gd name="connsiteY58" fmla="*/ 2595 h 10000"/>
              <a:gd name="connsiteX59" fmla="*/ 8582 w 10024"/>
              <a:gd name="connsiteY59" fmla="*/ 2635 h 10000"/>
              <a:gd name="connsiteX60" fmla="*/ 8574 w 10024"/>
              <a:gd name="connsiteY60" fmla="*/ 2988 h 10000"/>
              <a:gd name="connsiteX61" fmla="*/ 8500 w 10024"/>
              <a:gd name="connsiteY61" fmla="*/ 2517 h 10000"/>
              <a:gd name="connsiteX62" fmla="*/ 8492 w 10024"/>
              <a:gd name="connsiteY62" fmla="*/ 2714 h 10000"/>
              <a:gd name="connsiteX63" fmla="*/ 8402 w 10024"/>
              <a:gd name="connsiteY63" fmla="*/ 2714 h 10000"/>
              <a:gd name="connsiteX64" fmla="*/ 8251 w 10024"/>
              <a:gd name="connsiteY64" fmla="*/ 3185 h 10000"/>
              <a:gd name="connsiteX65" fmla="*/ 8181 w 10024"/>
              <a:gd name="connsiteY65" fmla="*/ 2950 h 10000"/>
              <a:gd name="connsiteX66" fmla="*/ 8096 w 10024"/>
              <a:gd name="connsiteY66" fmla="*/ 3578 h 10000"/>
              <a:gd name="connsiteX67" fmla="*/ 7970 w 10024"/>
              <a:gd name="connsiteY67" fmla="*/ 4246 h 10000"/>
              <a:gd name="connsiteX68" fmla="*/ 7880 w 10024"/>
              <a:gd name="connsiteY68" fmla="*/ 4089 h 10000"/>
              <a:gd name="connsiteX69" fmla="*/ 7745 w 10024"/>
              <a:gd name="connsiteY69" fmla="*/ 4874 h 10000"/>
              <a:gd name="connsiteX70" fmla="*/ 7704 w 10024"/>
              <a:gd name="connsiteY70" fmla="*/ 4481 h 10000"/>
              <a:gd name="connsiteX71" fmla="*/ 7594 w 10024"/>
              <a:gd name="connsiteY71" fmla="*/ 4954 h 10000"/>
              <a:gd name="connsiteX72" fmla="*/ 7524 w 10024"/>
              <a:gd name="connsiteY72" fmla="*/ 4561 h 10000"/>
              <a:gd name="connsiteX73" fmla="*/ 7508 w 10024"/>
              <a:gd name="connsiteY73" fmla="*/ 5073 h 10000"/>
              <a:gd name="connsiteX74" fmla="*/ 7442 w 10024"/>
              <a:gd name="connsiteY74" fmla="*/ 5073 h 10000"/>
              <a:gd name="connsiteX75" fmla="*/ 7397 w 10024"/>
              <a:gd name="connsiteY75" fmla="*/ 5386 h 10000"/>
              <a:gd name="connsiteX76" fmla="*/ 7348 w 10024"/>
              <a:gd name="connsiteY76" fmla="*/ 5308 h 10000"/>
              <a:gd name="connsiteX77" fmla="*/ 7279 w 10024"/>
              <a:gd name="connsiteY77" fmla="*/ 5466 h 10000"/>
              <a:gd name="connsiteX78" fmla="*/ 7254 w 10024"/>
              <a:gd name="connsiteY78" fmla="*/ 5308 h 10000"/>
              <a:gd name="connsiteX79" fmla="*/ 7205 w 10024"/>
              <a:gd name="connsiteY79" fmla="*/ 5308 h 10000"/>
              <a:gd name="connsiteX80" fmla="*/ 7111 w 10024"/>
              <a:gd name="connsiteY80" fmla="*/ 5386 h 10000"/>
              <a:gd name="connsiteX81" fmla="*/ 7062 w 10024"/>
              <a:gd name="connsiteY81" fmla="*/ 6015 h 10000"/>
              <a:gd name="connsiteX82" fmla="*/ 7017 w 10024"/>
              <a:gd name="connsiteY82" fmla="*/ 5859 h 10000"/>
              <a:gd name="connsiteX83" fmla="*/ 6927 w 10024"/>
              <a:gd name="connsiteY83" fmla="*/ 5859 h 10000"/>
              <a:gd name="connsiteX84" fmla="*/ 6883 w 10024"/>
              <a:gd name="connsiteY84" fmla="*/ 5466 h 10000"/>
              <a:gd name="connsiteX85" fmla="*/ 6842 w 10024"/>
              <a:gd name="connsiteY85" fmla="*/ 6015 h 10000"/>
              <a:gd name="connsiteX86" fmla="*/ 6777 w 10024"/>
              <a:gd name="connsiteY86" fmla="*/ 5701 h 10000"/>
              <a:gd name="connsiteX87" fmla="*/ 6777 w 10024"/>
              <a:gd name="connsiteY87" fmla="*/ 5466 h 10000"/>
              <a:gd name="connsiteX88" fmla="*/ 6683 w 10024"/>
              <a:gd name="connsiteY88" fmla="*/ 5622 h 10000"/>
              <a:gd name="connsiteX89" fmla="*/ 6523 w 10024"/>
              <a:gd name="connsiteY89" fmla="*/ 5937 h 10000"/>
              <a:gd name="connsiteX90" fmla="*/ 6487 w 10024"/>
              <a:gd name="connsiteY90" fmla="*/ 6369 h 10000"/>
              <a:gd name="connsiteX91" fmla="*/ 6380 w 10024"/>
              <a:gd name="connsiteY91" fmla="*/ 6015 h 10000"/>
              <a:gd name="connsiteX92" fmla="*/ 6368 w 10024"/>
              <a:gd name="connsiteY92" fmla="*/ 6369 h 10000"/>
              <a:gd name="connsiteX93" fmla="*/ 6233 w 10024"/>
              <a:gd name="connsiteY93" fmla="*/ 6448 h 10000"/>
              <a:gd name="connsiteX94" fmla="*/ 6160 w 10024"/>
              <a:gd name="connsiteY94" fmla="*/ 6919 h 10000"/>
              <a:gd name="connsiteX95" fmla="*/ 6098 w 10024"/>
              <a:gd name="connsiteY95" fmla="*/ 6605 h 10000"/>
              <a:gd name="connsiteX96" fmla="*/ 6066 w 10024"/>
              <a:gd name="connsiteY96" fmla="*/ 6919 h 10000"/>
              <a:gd name="connsiteX97" fmla="*/ 6066 w 10024"/>
              <a:gd name="connsiteY97" fmla="*/ 6919 h 10000"/>
              <a:gd name="connsiteX98" fmla="*/ 6029 w 10024"/>
              <a:gd name="connsiteY98" fmla="*/ 6919 h 10000"/>
              <a:gd name="connsiteX99" fmla="*/ 6008 w 10024"/>
              <a:gd name="connsiteY99" fmla="*/ 6801 h 10000"/>
              <a:gd name="connsiteX100" fmla="*/ 5988 w 10024"/>
              <a:gd name="connsiteY100" fmla="*/ 7155 h 10000"/>
              <a:gd name="connsiteX101" fmla="*/ 5976 w 10024"/>
              <a:gd name="connsiteY101" fmla="*/ 7273 h 10000"/>
              <a:gd name="connsiteX102" fmla="*/ 5951 w 10024"/>
              <a:gd name="connsiteY102" fmla="*/ 7273 h 10000"/>
              <a:gd name="connsiteX103" fmla="*/ 5951 w 10024"/>
              <a:gd name="connsiteY103" fmla="*/ 7352 h 10000"/>
              <a:gd name="connsiteX104" fmla="*/ 5923 w 10024"/>
              <a:gd name="connsiteY104" fmla="*/ 7155 h 10000"/>
              <a:gd name="connsiteX105" fmla="*/ 5873 w 10024"/>
              <a:gd name="connsiteY105" fmla="*/ 7273 h 10000"/>
              <a:gd name="connsiteX106" fmla="*/ 5841 w 10024"/>
              <a:gd name="connsiteY106" fmla="*/ 7155 h 10000"/>
              <a:gd name="connsiteX107" fmla="*/ 5800 w 10024"/>
              <a:gd name="connsiteY107" fmla="*/ 7077 h 10000"/>
              <a:gd name="connsiteX108" fmla="*/ 5739 w 10024"/>
              <a:gd name="connsiteY108" fmla="*/ 7155 h 10000"/>
              <a:gd name="connsiteX109" fmla="*/ 5706 w 10024"/>
              <a:gd name="connsiteY109" fmla="*/ 7077 h 10000"/>
              <a:gd name="connsiteX110" fmla="*/ 5673 w 10024"/>
              <a:gd name="connsiteY110" fmla="*/ 7077 h 10000"/>
              <a:gd name="connsiteX111" fmla="*/ 5646 w 10024"/>
              <a:gd name="connsiteY111" fmla="*/ 6997 h 10000"/>
              <a:gd name="connsiteX112" fmla="*/ 5641 w 10024"/>
              <a:gd name="connsiteY112" fmla="*/ 6997 h 10000"/>
              <a:gd name="connsiteX113" fmla="*/ 5584 w 10024"/>
              <a:gd name="connsiteY113" fmla="*/ 7077 h 10000"/>
              <a:gd name="connsiteX114" fmla="*/ 5551 w 10024"/>
              <a:gd name="connsiteY114" fmla="*/ 7116 h 10000"/>
              <a:gd name="connsiteX115" fmla="*/ 5531 w 10024"/>
              <a:gd name="connsiteY115" fmla="*/ 7155 h 10000"/>
              <a:gd name="connsiteX116" fmla="*/ 5486 w 10024"/>
              <a:gd name="connsiteY116" fmla="*/ 7391 h 10000"/>
              <a:gd name="connsiteX117" fmla="*/ 5453 w 10024"/>
              <a:gd name="connsiteY117" fmla="*/ 6094 h 10000"/>
              <a:gd name="connsiteX118" fmla="*/ 5412 w 10024"/>
              <a:gd name="connsiteY118" fmla="*/ 6762 h 10000"/>
              <a:gd name="connsiteX119" fmla="*/ 5396 w 10024"/>
              <a:gd name="connsiteY119" fmla="*/ 7273 h 10000"/>
              <a:gd name="connsiteX120" fmla="*/ 5363 w 10024"/>
              <a:gd name="connsiteY120" fmla="*/ 7430 h 10000"/>
              <a:gd name="connsiteX121" fmla="*/ 5355 w 10024"/>
              <a:gd name="connsiteY121" fmla="*/ 7508 h 10000"/>
              <a:gd name="connsiteX122" fmla="*/ 5351 w 10024"/>
              <a:gd name="connsiteY122" fmla="*/ 7116 h 10000"/>
              <a:gd name="connsiteX123" fmla="*/ 5106 w 10024"/>
              <a:gd name="connsiteY123" fmla="*/ 7391 h 10000"/>
              <a:gd name="connsiteX124" fmla="*/ 5057 w 10024"/>
              <a:gd name="connsiteY124" fmla="*/ 6487 h 10000"/>
              <a:gd name="connsiteX125" fmla="*/ 4770 w 10024"/>
              <a:gd name="connsiteY125" fmla="*/ 6684 h 10000"/>
              <a:gd name="connsiteX126" fmla="*/ 4651 w 10024"/>
              <a:gd name="connsiteY126" fmla="*/ 5662 h 10000"/>
              <a:gd name="connsiteX127" fmla="*/ 4549 w 10024"/>
              <a:gd name="connsiteY127" fmla="*/ 5859 h 10000"/>
              <a:gd name="connsiteX128" fmla="*/ 4410 w 10024"/>
              <a:gd name="connsiteY128" fmla="*/ 5151 h 10000"/>
              <a:gd name="connsiteX129" fmla="*/ 4378 w 10024"/>
              <a:gd name="connsiteY129" fmla="*/ 5583 h 10000"/>
              <a:gd name="connsiteX130" fmla="*/ 4284 w 10024"/>
              <a:gd name="connsiteY130" fmla="*/ 5386 h 10000"/>
              <a:gd name="connsiteX131" fmla="*/ 4219 w 10024"/>
              <a:gd name="connsiteY131" fmla="*/ 5662 h 10000"/>
              <a:gd name="connsiteX132" fmla="*/ 4039 w 10024"/>
              <a:gd name="connsiteY132" fmla="*/ 5583 h 10000"/>
              <a:gd name="connsiteX133" fmla="*/ 3924 w 10024"/>
              <a:gd name="connsiteY133" fmla="*/ 5662 h 10000"/>
              <a:gd name="connsiteX134" fmla="*/ 3916 w 10024"/>
              <a:gd name="connsiteY134" fmla="*/ 5544 h 10000"/>
              <a:gd name="connsiteX135" fmla="*/ 3859 w 10024"/>
              <a:gd name="connsiteY135" fmla="*/ 5701 h 10000"/>
              <a:gd name="connsiteX136" fmla="*/ 3732 w 10024"/>
              <a:gd name="connsiteY136" fmla="*/ 5151 h 10000"/>
              <a:gd name="connsiteX137" fmla="*/ 3605 w 10024"/>
              <a:gd name="connsiteY137" fmla="*/ 5583 h 10000"/>
              <a:gd name="connsiteX138" fmla="*/ 3438 w 10024"/>
              <a:gd name="connsiteY138" fmla="*/ 5583 h 10000"/>
              <a:gd name="connsiteX139" fmla="*/ 3237 w 10024"/>
              <a:gd name="connsiteY139" fmla="*/ 5583 h 10000"/>
              <a:gd name="connsiteX140" fmla="*/ 3132 w 10024"/>
              <a:gd name="connsiteY140" fmla="*/ 5662 h 10000"/>
              <a:gd name="connsiteX141" fmla="*/ 3026 w 10024"/>
              <a:gd name="connsiteY141" fmla="*/ 5859 h 10000"/>
              <a:gd name="connsiteX142" fmla="*/ 2858 w 10024"/>
              <a:gd name="connsiteY142" fmla="*/ 5583 h 10000"/>
              <a:gd name="connsiteX143" fmla="*/ 2699 w 10024"/>
              <a:gd name="connsiteY143" fmla="*/ 4954 h 10000"/>
              <a:gd name="connsiteX144" fmla="*/ 2666 w 10024"/>
              <a:gd name="connsiteY144" fmla="*/ 5386 h 10000"/>
              <a:gd name="connsiteX145" fmla="*/ 2474 w 10024"/>
              <a:gd name="connsiteY145" fmla="*/ 5151 h 10000"/>
              <a:gd name="connsiteX146" fmla="*/ 2445 w 10024"/>
              <a:gd name="connsiteY146" fmla="*/ 5073 h 10000"/>
              <a:gd name="connsiteX147" fmla="*/ 2376 w 10024"/>
              <a:gd name="connsiteY147" fmla="*/ 4600 h 10000"/>
              <a:gd name="connsiteX148" fmla="*/ 2319 w 10024"/>
              <a:gd name="connsiteY148" fmla="*/ 5386 h 10000"/>
              <a:gd name="connsiteX149" fmla="*/ 2212 w 10024"/>
              <a:gd name="connsiteY149" fmla="*/ 5269 h 10000"/>
              <a:gd name="connsiteX150" fmla="*/ 2086 w 10024"/>
              <a:gd name="connsiteY150" fmla="*/ 4639 h 10000"/>
              <a:gd name="connsiteX151" fmla="*/ 2041 w 10024"/>
              <a:gd name="connsiteY151" fmla="*/ 5190 h 10000"/>
              <a:gd name="connsiteX152" fmla="*/ 1983 w 10024"/>
              <a:gd name="connsiteY152" fmla="*/ 5269 h 10000"/>
              <a:gd name="connsiteX153" fmla="*/ 1992 w 10024"/>
              <a:gd name="connsiteY153" fmla="*/ 5504 h 10000"/>
              <a:gd name="connsiteX154" fmla="*/ 1959 w 10024"/>
              <a:gd name="connsiteY154" fmla="*/ 5504 h 10000"/>
              <a:gd name="connsiteX155" fmla="*/ 1959 w 10024"/>
              <a:gd name="connsiteY155" fmla="*/ 5426 h 10000"/>
              <a:gd name="connsiteX156" fmla="*/ 1914 w 10024"/>
              <a:gd name="connsiteY156" fmla="*/ 4718 h 10000"/>
              <a:gd name="connsiteX157" fmla="*/ 1894 w 10024"/>
              <a:gd name="connsiteY157" fmla="*/ 5977 h 10000"/>
              <a:gd name="connsiteX158" fmla="*/ 1890 w 10024"/>
              <a:gd name="connsiteY158" fmla="*/ 5859 h 10000"/>
              <a:gd name="connsiteX159" fmla="*/ 1878 w 10024"/>
              <a:gd name="connsiteY159" fmla="*/ 5859 h 10000"/>
              <a:gd name="connsiteX160" fmla="*/ 1874 w 10024"/>
              <a:gd name="connsiteY160" fmla="*/ 5977 h 10000"/>
              <a:gd name="connsiteX161" fmla="*/ 1862 w 10024"/>
              <a:gd name="connsiteY161" fmla="*/ 5859 h 10000"/>
              <a:gd name="connsiteX162" fmla="*/ 1829 w 10024"/>
              <a:gd name="connsiteY162" fmla="*/ 5977 h 10000"/>
              <a:gd name="connsiteX163" fmla="*/ 1792 w 10024"/>
              <a:gd name="connsiteY163" fmla="*/ 5504 h 10000"/>
              <a:gd name="connsiteX164" fmla="*/ 1747 w 10024"/>
              <a:gd name="connsiteY164" fmla="*/ 5701 h 10000"/>
              <a:gd name="connsiteX165" fmla="*/ 1735 w 10024"/>
              <a:gd name="connsiteY165" fmla="*/ 5622 h 10000"/>
              <a:gd name="connsiteX166" fmla="*/ 1702 w 10024"/>
              <a:gd name="connsiteY166" fmla="*/ 5426 h 10000"/>
              <a:gd name="connsiteX167" fmla="*/ 1678 w 10024"/>
              <a:gd name="connsiteY167" fmla="*/ 5504 h 10000"/>
              <a:gd name="connsiteX168" fmla="*/ 1670 w 10024"/>
              <a:gd name="connsiteY168" fmla="*/ 5426 h 10000"/>
              <a:gd name="connsiteX169" fmla="*/ 1661 w 10024"/>
              <a:gd name="connsiteY169" fmla="*/ 5348 h 10000"/>
              <a:gd name="connsiteX170" fmla="*/ 1625 w 10024"/>
              <a:gd name="connsiteY170" fmla="*/ 5348 h 10000"/>
              <a:gd name="connsiteX171" fmla="*/ 1584 w 10024"/>
              <a:gd name="connsiteY171" fmla="*/ 5190 h 10000"/>
              <a:gd name="connsiteX172" fmla="*/ 1580 w 10024"/>
              <a:gd name="connsiteY172" fmla="*/ 5073 h 10000"/>
              <a:gd name="connsiteX173" fmla="*/ 1571 w 10024"/>
              <a:gd name="connsiteY173" fmla="*/ 5073 h 10000"/>
              <a:gd name="connsiteX174" fmla="*/ 1518 w 10024"/>
              <a:gd name="connsiteY174" fmla="*/ 4718 h 10000"/>
              <a:gd name="connsiteX175" fmla="*/ 1490 w 10024"/>
              <a:gd name="connsiteY175" fmla="*/ 4561 h 10000"/>
              <a:gd name="connsiteX176" fmla="*/ 1473 w 10024"/>
              <a:gd name="connsiteY176" fmla="*/ 4207 h 10000"/>
              <a:gd name="connsiteX177" fmla="*/ 1449 w 10024"/>
              <a:gd name="connsiteY177" fmla="*/ 4285 h 10000"/>
              <a:gd name="connsiteX178" fmla="*/ 1432 w 10024"/>
              <a:gd name="connsiteY178" fmla="*/ 4403 h 10000"/>
              <a:gd name="connsiteX179" fmla="*/ 1396 w 10024"/>
              <a:gd name="connsiteY179" fmla="*/ 4403 h 10000"/>
              <a:gd name="connsiteX180" fmla="*/ 1367 w 10024"/>
              <a:gd name="connsiteY180" fmla="*/ 4481 h 10000"/>
              <a:gd name="connsiteX181" fmla="*/ 1367 w 10024"/>
              <a:gd name="connsiteY181" fmla="*/ 4521 h 10000"/>
              <a:gd name="connsiteX182" fmla="*/ 1355 w 10024"/>
              <a:gd name="connsiteY182" fmla="*/ 4481 h 10000"/>
              <a:gd name="connsiteX183" fmla="*/ 1343 w 10024"/>
              <a:gd name="connsiteY183" fmla="*/ 4128 h 10000"/>
              <a:gd name="connsiteX184" fmla="*/ 1338 w 10024"/>
              <a:gd name="connsiteY184" fmla="*/ 4128 h 10000"/>
              <a:gd name="connsiteX185" fmla="*/ 1298 w 10024"/>
              <a:gd name="connsiteY185" fmla="*/ 3696 h 10000"/>
              <a:gd name="connsiteX186" fmla="*/ 1289 w 10024"/>
              <a:gd name="connsiteY186" fmla="*/ 3696 h 10000"/>
              <a:gd name="connsiteX187" fmla="*/ 1281 w 10024"/>
              <a:gd name="connsiteY187" fmla="*/ 3499 h 10000"/>
              <a:gd name="connsiteX188" fmla="*/ 1281 w 10024"/>
              <a:gd name="connsiteY188" fmla="*/ 3343 h 10000"/>
              <a:gd name="connsiteX189" fmla="*/ 1265 w 10024"/>
              <a:gd name="connsiteY189" fmla="*/ 3185 h 10000"/>
              <a:gd name="connsiteX190" fmla="*/ 1261 w 10024"/>
              <a:gd name="connsiteY190" fmla="*/ 2988 h 10000"/>
              <a:gd name="connsiteX191" fmla="*/ 1248 w 10024"/>
              <a:gd name="connsiteY191" fmla="*/ 2832 h 10000"/>
              <a:gd name="connsiteX192" fmla="*/ 1236 w 10024"/>
              <a:gd name="connsiteY192" fmla="*/ 2714 h 10000"/>
              <a:gd name="connsiteX193" fmla="*/ 1183 w 10024"/>
              <a:gd name="connsiteY193" fmla="*/ 2988 h 10000"/>
              <a:gd name="connsiteX194" fmla="*/ 1114 w 10024"/>
              <a:gd name="connsiteY194" fmla="*/ 3067 h 10000"/>
              <a:gd name="connsiteX195" fmla="*/ 1105 w 10024"/>
              <a:gd name="connsiteY195" fmla="*/ 2988 h 10000"/>
              <a:gd name="connsiteX196" fmla="*/ 1069 w 10024"/>
              <a:gd name="connsiteY196" fmla="*/ 2910 h 10000"/>
              <a:gd name="connsiteX197" fmla="*/ 1065 w 10024"/>
              <a:gd name="connsiteY197" fmla="*/ 2832 h 10000"/>
              <a:gd name="connsiteX198" fmla="*/ 1052 w 10024"/>
              <a:gd name="connsiteY198" fmla="*/ 2832 h 10000"/>
              <a:gd name="connsiteX199" fmla="*/ 1052 w 10024"/>
              <a:gd name="connsiteY199" fmla="*/ 2714 h 10000"/>
              <a:gd name="connsiteX200" fmla="*/ 1048 w 10024"/>
              <a:gd name="connsiteY200" fmla="*/ 2714 h 10000"/>
              <a:gd name="connsiteX201" fmla="*/ 1048 w 10024"/>
              <a:gd name="connsiteY201" fmla="*/ 2635 h 10000"/>
              <a:gd name="connsiteX202" fmla="*/ 1036 w 10024"/>
              <a:gd name="connsiteY202" fmla="*/ 2635 h 10000"/>
              <a:gd name="connsiteX203" fmla="*/ 1036 w 10024"/>
              <a:gd name="connsiteY203" fmla="*/ 2556 h 10000"/>
              <a:gd name="connsiteX204" fmla="*/ 1032 w 10024"/>
              <a:gd name="connsiteY204" fmla="*/ 2556 h 10000"/>
              <a:gd name="connsiteX205" fmla="*/ 1032 w 10024"/>
              <a:gd name="connsiteY205" fmla="*/ 2477 h 10000"/>
              <a:gd name="connsiteX206" fmla="*/ 1020 w 10024"/>
              <a:gd name="connsiteY206" fmla="*/ 2477 h 10000"/>
              <a:gd name="connsiteX207" fmla="*/ 1015 w 10024"/>
              <a:gd name="connsiteY207" fmla="*/ 2399 h 10000"/>
              <a:gd name="connsiteX208" fmla="*/ 991 w 10024"/>
              <a:gd name="connsiteY208" fmla="*/ 2281 h 10000"/>
              <a:gd name="connsiteX209" fmla="*/ 987 w 10024"/>
              <a:gd name="connsiteY209" fmla="*/ 2203 h 10000"/>
              <a:gd name="connsiteX210" fmla="*/ 954 w 10024"/>
              <a:gd name="connsiteY210" fmla="*/ 1928 h 10000"/>
              <a:gd name="connsiteX211" fmla="*/ 930 w 10024"/>
              <a:gd name="connsiteY211" fmla="*/ 1849 h 10000"/>
              <a:gd name="connsiteX212" fmla="*/ 926 w 10024"/>
              <a:gd name="connsiteY212" fmla="*/ 1770 h 10000"/>
              <a:gd name="connsiteX213" fmla="*/ 909 w 10024"/>
              <a:gd name="connsiteY213" fmla="*/ 1692 h 10000"/>
              <a:gd name="connsiteX214" fmla="*/ 897 w 10024"/>
              <a:gd name="connsiteY214" fmla="*/ 1613 h 10000"/>
              <a:gd name="connsiteX215" fmla="*/ 885 w 10024"/>
              <a:gd name="connsiteY215" fmla="*/ 1613 h 10000"/>
              <a:gd name="connsiteX216" fmla="*/ 881 w 10024"/>
              <a:gd name="connsiteY216" fmla="*/ 1495 h 10000"/>
              <a:gd name="connsiteX217" fmla="*/ 831 w 10024"/>
              <a:gd name="connsiteY217" fmla="*/ 1338 h 10000"/>
              <a:gd name="connsiteX218" fmla="*/ 823 w 10024"/>
              <a:gd name="connsiteY218" fmla="*/ 1259 h 10000"/>
              <a:gd name="connsiteX219" fmla="*/ 819 w 10024"/>
              <a:gd name="connsiteY219" fmla="*/ 1259 h 10000"/>
              <a:gd name="connsiteX220" fmla="*/ 799 w 10024"/>
              <a:gd name="connsiteY220" fmla="*/ 1063 h 10000"/>
              <a:gd name="connsiteX221" fmla="*/ 737 w 10024"/>
              <a:gd name="connsiteY221" fmla="*/ 984 h 10000"/>
              <a:gd name="connsiteX222" fmla="*/ 709 w 10024"/>
              <a:gd name="connsiteY222" fmla="*/ 827 h 10000"/>
              <a:gd name="connsiteX223" fmla="*/ 701 w 10024"/>
              <a:gd name="connsiteY223" fmla="*/ 709 h 10000"/>
              <a:gd name="connsiteX224" fmla="*/ 676 w 10024"/>
              <a:gd name="connsiteY224" fmla="*/ 709 h 10000"/>
              <a:gd name="connsiteX225" fmla="*/ 616 w 10024"/>
              <a:gd name="connsiteY225" fmla="*/ 631 h 10000"/>
              <a:gd name="connsiteX226" fmla="*/ 587 w 10024"/>
              <a:gd name="connsiteY226" fmla="*/ 355 h 10000"/>
              <a:gd name="connsiteX227" fmla="*/ 563 w 10024"/>
              <a:gd name="connsiteY227" fmla="*/ 41 h 10000"/>
              <a:gd name="connsiteX228" fmla="*/ 452 w 10024"/>
              <a:gd name="connsiteY228" fmla="*/ 120 h 10000"/>
              <a:gd name="connsiteX229" fmla="*/ 432 w 10024"/>
              <a:gd name="connsiteY229" fmla="*/ 355 h 10000"/>
              <a:gd name="connsiteX230" fmla="*/ 403 w 10024"/>
              <a:gd name="connsiteY230" fmla="*/ 355 h 10000"/>
              <a:gd name="connsiteX231" fmla="*/ 371 w 10024"/>
              <a:gd name="connsiteY231" fmla="*/ 552 h 10000"/>
              <a:gd name="connsiteX232" fmla="*/ 350 w 10024"/>
              <a:gd name="connsiteY232" fmla="*/ 473 h 10000"/>
              <a:gd name="connsiteX233" fmla="*/ 297 w 10024"/>
              <a:gd name="connsiteY233" fmla="*/ 473 h 10000"/>
              <a:gd name="connsiteX234" fmla="*/ 281 w 10024"/>
              <a:gd name="connsiteY234" fmla="*/ 473 h 10000"/>
              <a:gd name="connsiteX235" fmla="*/ 268 w 10024"/>
              <a:gd name="connsiteY235" fmla="*/ 355 h 10000"/>
              <a:gd name="connsiteX236" fmla="*/ 256 w 10024"/>
              <a:gd name="connsiteY236" fmla="*/ 473 h 10000"/>
              <a:gd name="connsiteX237" fmla="*/ 252 w 10024"/>
              <a:gd name="connsiteY237" fmla="*/ 277 h 10000"/>
              <a:gd name="connsiteX238" fmla="*/ 240 w 10024"/>
              <a:gd name="connsiteY238" fmla="*/ 277 h 10000"/>
              <a:gd name="connsiteX239" fmla="*/ 236 w 10024"/>
              <a:gd name="connsiteY239" fmla="*/ 198 h 10000"/>
              <a:gd name="connsiteX240" fmla="*/ 223 w 10024"/>
              <a:gd name="connsiteY240" fmla="*/ 198 h 10000"/>
              <a:gd name="connsiteX241" fmla="*/ 80 w 10024"/>
              <a:gd name="connsiteY241" fmla="*/ 198 h 10000"/>
              <a:gd name="connsiteX242" fmla="*/ 72 w 10024"/>
              <a:gd name="connsiteY242" fmla="*/ 198 h 10000"/>
              <a:gd name="connsiteX243" fmla="*/ 64 w 10024"/>
              <a:gd name="connsiteY243" fmla="*/ 277 h 10000"/>
              <a:gd name="connsiteX244" fmla="*/ 74 w 10024"/>
              <a:gd name="connsiteY244" fmla="*/ 277 h 10000"/>
              <a:gd name="connsiteX245" fmla="*/ 3 w 10024"/>
              <a:gd name="connsiteY245" fmla="*/ 284 h 10000"/>
              <a:gd name="connsiteX246" fmla="*/ 5 w 10024"/>
              <a:gd name="connsiteY246" fmla="*/ 5116 h 10000"/>
              <a:gd name="connsiteX247" fmla="*/ 142 w 10024"/>
              <a:gd name="connsiteY247" fmla="*/ 4992 h 10000"/>
              <a:gd name="connsiteX248" fmla="*/ 207 w 10024"/>
              <a:gd name="connsiteY248" fmla="*/ 4914 h 10000"/>
              <a:gd name="connsiteX249" fmla="*/ 313 w 10024"/>
              <a:gd name="connsiteY249" fmla="*/ 4718 h 10000"/>
              <a:gd name="connsiteX250" fmla="*/ 469 w 10024"/>
              <a:gd name="connsiteY250" fmla="*/ 5230 h 10000"/>
              <a:gd name="connsiteX251" fmla="*/ 546 w 10024"/>
              <a:gd name="connsiteY251" fmla="*/ 6290 h 10000"/>
              <a:gd name="connsiteX252" fmla="*/ 754 w 10024"/>
              <a:gd name="connsiteY252" fmla="*/ 6448 h 10000"/>
              <a:gd name="connsiteX253" fmla="*/ 831 w 10024"/>
              <a:gd name="connsiteY253" fmla="*/ 6762 h 10000"/>
              <a:gd name="connsiteX254" fmla="*/ 942 w 10024"/>
              <a:gd name="connsiteY254" fmla="*/ 7352 h 10000"/>
              <a:gd name="connsiteX255" fmla="*/ 1069 w 10024"/>
              <a:gd name="connsiteY255" fmla="*/ 6762 h 10000"/>
              <a:gd name="connsiteX256" fmla="*/ 1179 w 10024"/>
              <a:gd name="connsiteY256" fmla="*/ 7037 h 10000"/>
              <a:gd name="connsiteX257" fmla="*/ 1306 w 10024"/>
              <a:gd name="connsiteY257" fmla="*/ 7194 h 10000"/>
              <a:gd name="connsiteX258" fmla="*/ 1498 w 10024"/>
              <a:gd name="connsiteY258" fmla="*/ 6880 h 10000"/>
              <a:gd name="connsiteX259" fmla="*/ 1563 w 10024"/>
              <a:gd name="connsiteY259" fmla="*/ 7745 h 10000"/>
              <a:gd name="connsiteX260" fmla="*/ 1641 w 10024"/>
              <a:gd name="connsiteY260" fmla="*/ 8137 h 10000"/>
              <a:gd name="connsiteX261" fmla="*/ 1706 w 10024"/>
              <a:gd name="connsiteY261" fmla="*/ 7863 h 10000"/>
              <a:gd name="connsiteX262" fmla="*/ 1776 w 10024"/>
              <a:gd name="connsiteY262" fmla="*/ 8019 h 10000"/>
              <a:gd name="connsiteX263" fmla="*/ 1910 w 10024"/>
              <a:gd name="connsiteY263" fmla="*/ 7626 h 10000"/>
              <a:gd name="connsiteX264" fmla="*/ 2020 w 10024"/>
              <a:gd name="connsiteY264" fmla="*/ 6880 h 10000"/>
              <a:gd name="connsiteX265" fmla="*/ 2073 w 10024"/>
              <a:gd name="connsiteY265" fmla="*/ 7430 h 10000"/>
              <a:gd name="connsiteX266" fmla="*/ 2188 w 10024"/>
              <a:gd name="connsiteY266" fmla="*/ 6723 h 10000"/>
              <a:gd name="connsiteX267" fmla="*/ 2200 w 10024"/>
              <a:gd name="connsiteY267" fmla="*/ 6841 h 10000"/>
              <a:gd name="connsiteX268" fmla="*/ 2315 w 10024"/>
              <a:gd name="connsiteY268" fmla="*/ 7548 h 10000"/>
              <a:gd name="connsiteX269" fmla="*/ 2388 w 10024"/>
              <a:gd name="connsiteY269" fmla="*/ 8295 h 10000"/>
              <a:gd name="connsiteX270" fmla="*/ 2429 w 10024"/>
              <a:gd name="connsiteY270" fmla="*/ 8727 h 10000"/>
              <a:gd name="connsiteX271" fmla="*/ 2454 w 10024"/>
              <a:gd name="connsiteY271" fmla="*/ 8884 h 10000"/>
              <a:gd name="connsiteX272" fmla="*/ 2474 w 10024"/>
              <a:gd name="connsiteY272" fmla="*/ 9081 h 10000"/>
              <a:gd name="connsiteX273" fmla="*/ 2548 w 10024"/>
              <a:gd name="connsiteY273" fmla="*/ 8963 h 10000"/>
              <a:gd name="connsiteX274" fmla="*/ 2560 w 10024"/>
              <a:gd name="connsiteY274" fmla="*/ 8766 h 10000"/>
              <a:gd name="connsiteX275" fmla="*/ 2584 w 10024"/>
              <a:gd name="connsiteY275" fmla="*/ 9041 h 10000"/>
              <a:gd name="connsiteX276" fmla="*/ 2617 w 10024"/>
              <a:gd name="connsiteY276" fmla="*/ 8963 h 10000"/>
              <a:gd name="connsiteX277" fmla="*/ 2633 w 10024"/>
              <a:gd name="connsiteY277" fmla="*/ 8688 h 10000"/>
              <a:gd name="connsiteX278" fmla="*/ 2666 w 10024"/>
              <a:gd name="connsiteY278" fmla="*/ 8963 h 10000"/>
              <a:gd name="connsiteX279" fmla="*/ 2678 w 10024"/>
              <a:gd name="connsiteY279" fmla="*/ 9120 h 10000"/>
              <a:gd name="connsiteX280" fmla="*/ 2691 w 10024"/>
              <a:gd name="connsiteY280" fmla="*/ 8963 h 10000"/>
              <a:gd name="connsiteX281" fmla="*/ 2736 w 10024"/>
              <a:gd name="connsiteY281" fmla="*/ 9041 h 10000"/>
              <a:gd name="connsiteX282" fmla="*/ 2740 w 10024"/>
              <a:gd name="connsiteY282" fmla="*/ 8963 h 10000"/>
              <a:gd name="connsiteX283" fmla="*/ 2768 w 10024"/>
              <a:gd name="connsiteY283" fmla="*/ 9120 h 10000"/>
              <a:gd name="connsiteX284" fmla="*/ 2838 w 10024"/>
              <a:gd name="connsiteY284" fmla="*/ 8845 h 10000"/>
              <a:gd name="connsiteX285" fmla="*/ 2850 w 10024"/>
              <a:gd name="connsiteY285" fmla="*/ 8688 h 10000"/>
              <a:gd name="connsiteX286" fmla="*/ 2862 w 10024"/>
              <a:gd name="connsiteY286" fmla="*/ 8688 h 10000"/>
              <a:gd name="connsiteX287" fmla="*/ 2891 w 10024"/>
              <a:gd name="connsiteY287" fmla="*/ 8530 h 10000"/>
              <a:gd name="connsiteX288" fmla="*/ 2907 w 10024"/>
              <a:gd name="connsiteY288" fmla="*/ 8530 h 10000"/>
              <a:gd name="connsiteX289" fmla="*/ 2952 w 10024"/>
              <a:gd name="connsiteY289" fmla="*/ 8412 h 10000"/>
              <a:gd name="connsiteX290" fmla="*/ 2969 w 10024"/>
              <a:gd name="connsiteY290" fmla="*/ 8334 h 10000"/>
              <a:gd name="connsiteX291" fmla="*/ 3001 w 10024"/>
              <a:gd name="connsiteY291" fmla="*/ 8059 h 10000"/>
              <a:gd name="connsiteX292" fmla="*/ 3018 w 10024"/>
              <a:gd name="connsiteY292" fmla="*/ 8059 h 10000"/>
              <a:gd name="connsiteX293" fmla="*/ 3050 w 10024"/>
              <a:gd name="connsiteY293" fmla="*/ 8059 h 10000"/>
              <a:gd name="connsiteX294" fmla="*/ 3075 w 10024"/>
              <a:gd name="connsiteY294" fmla="*/ 8177 h 10000"/>
              <a:gd name="connsiteX295" fmla="*/ 3108 w 10024"/>
              <a:gd name="connsiteY295" fmla="*/ 8177 h 10000"/>
              <a:gd name="connsiteX296" fmla="*/ 3136 w 10024"/>
              <a:gd name="connsiteY296" fmla="*/ 8255 h 10000"/>
              <a:gd name="connsiteX297" fmla="*/ 3209 w 10024"/>
              <a:gd name="connsiteY297" fmla="*/ 8059 h 10000"/>
              <a:gd name="connsiteX298" fmla="*/ 3242 w 10024"/>
              <a:gd name="connsiteY298" fmla="*/ 8177 h 10000"/>
              <a:gd name="connsiteX299" fmla="*/ 3270 w 10024"/>
              <a:gd name="connsiteY299" fmla="*/ 7823 h 10000"/>
              <a:gd name="connsiteX300" fmla="*/ 3336 w 10024"/>
              <a:gd name="connsiteY300" fmla="*/ 8255 h 10000"/>
              <a:gd name="connsiteX301" fmla="*/ 3336 w 10024"/>
              <a:gd name="connsiteY301" fmla="*/ 8177 h 10000"/>
              <a:gd name="connsiteX302" fmla="*/ 3332 w 10024"/>
              <a:gd name="connsiteY302" fmla="*/ 8059 h 10000"/>
              <a:gd name="connsiteX303" fmla="*/ 3381 w 10024"/>
              <a:gd name="connsiteY303" fmla="*/ 7901 h 10000"/>
              <a:gd name="connsiteX304" fmla="*/ 3385 w 10024"/>
              <a:gd name="connsiteY304" fmla="*/ 7981 h 10000"/>
              <a:gd name="connsiteX305" fmla="*/ 3401 w 10024"/>
              <a:gd name="connsiteY305" fmla="*/ 7745 h 10000"/>
              <a:gd name="connsiteX306" fmla="*/ 3483 w 10024"/>
              <a:gd name="connsiteY306" fmla="*/ 8098 h 10000"/>
              <a:gd name="connsiteX307" fmla="*/ 3495 w 10024"/>
              <a:gd name="connsiteY307" fmla="*/ 9081 h 10000"/>
              <a:gd name="connsiteX308" fmla="*/ 3540 w 10024"/>
              <a:gd name="connsiteY308" fmla="*/ 8530 h 10000"/>
              <a:gd name="connsiteX309" fmla="*/ 3659 w 10024"/>
              <a:gd name="connsiteY309" fmla="*/ 8805 h 10000"/>
              <a:gd name="connsiteX310" fmla="*/ 3736 w 10024"/>
              <a:gd name="connsiteY310" fmla="*/ 8648 h 10000"/>
              <a:gd name="connsiteX311" fmla="*/ 3753 w 10024"/>
              <a:gd name="connsiteY311" fmla="*/ 8530 h 10000"/>
              <a:gd name="connsiteX312" fmla="*/ 3765 w 10024"/>
              <a:gd name="connsiteY312" fmla="*/ 8530 h 10000"/>
              <a:gd name="connsiteX313" fmla="*/ 3769 w 10024"/>
              <a:gd name="connsiteY313" fmla="*/ 8648 h 10000"/>
              <a:gd name="connsiteX314" fmla="*/ 3785 w 10024"/>
              <a:gd name="connsiteY314" fmla="*/ 8530 h 10000"/>
              <a:gd name="connsiteX315" fmla="*/ 3785 w 10024"/>
              <a:gd name="connsiteY315" fmla="*/ 8648 h 10000"/>
              <a:gd name="connsiteX316" fmla="*/ 3826 w 10024"/>
              <a:gd name="connsiteY316" fmla="*/ 8648 h 10000"/>
              <a:gd name="connsiteX317" fmla="*/ 3847 w 10024"/>
              <a:gd name="connsiteY317" fmla="*/ 8805 h 10000"/>
              <a:gd name="connsiteX318" fmla="*/ 3859 w 10024"/>
              <a:gd name="connsiteY318" fmla="*/ 8648 h 10000"/>
              <a:gd name="connsiteX319" fmla="*/ 3875 w 10024"/>
              <a:gd name="connsiteY319" fmla="*/ 9003 h 10000"/>
              <a:gd name="connsiteX320" fmla="*/ 3879 w 10024"/>
              <a:gd name="connsiteY320" fmla="*/ 9003 h 10000"/>
              <a:gd name="connsiteX321" fmla="*/ 3892 w 10024"/>
              <a:gd name="connsiteY321" fmla="*/ 8884 h 10000"/>
              <a:gd name="connsiteX322" fmla="*/ 3908 w 10024"/>
              <a:gd name="connsiteY322" fmla="*/ 9003 h 10000"/>
              <a:gd name="connsiteX323" fmla="*/ 3920 w 10024"/>
              <a:gd name="connsiteY323" fmla="*/ 8884 h 10000"/>
              <a:gd name="connsiteX324" fmla="*/ 3920 w 10024"/>
              <a:gd name="connsiteY324" fmla="*/ 9003 h 10000"/>
              <a:gd name="connsiteX325" fmla="*/ 3982 w 10024"/>
              <a:gd name="connsiteY325" fmla="*/ 9003 h 10000"/>
              <a:gd name="connsiteX326" fmla="*/ 3998 w 10024"/>
              <a:gd name="connsiteY326" fmla="*/ 9159 h 10000"/>
              <a:gd name="connsiteX327" fmla="*/ 4014 w 10024"/>
              <a:gd name="connsiteY327" fmla="*/ 9081 h 10000"/>
              <a:gd name="connsiteX328" fmla="*/ 4072 w 10024"/>
              <a:gd name="connsiteY328" fmla="*/ 9003 h 10000"/>
              <a:gd name="connsiteX329" fmla="*/ 4092 w 10024"/>
              <a:gd name="connsiteY329" fmla="*/ 8884 h 10000"/>
              <a:gd name="connsiteX330" fmla="*/ 4100 w 10024"/>
              <a:gd name="connsiteY330" fmla="*/ 9003 h 10000"/>
              <a:gd name="connsiteX331" fmla="*/ 4108 w 10024"/>
              <a:gd name="connsiteY331" fmla="*/ 9003 h 10000"/>
              <a:gd name="connsiteX332" fmla="*/ 4125 w 10024"/>
              <a:gd name="connsiteY332" fmla="*/ 9081 h 10000"/>
              <a:gd name="connsiteX333" fmla="*/ 4149 w 10024"/>
              <a:gd name="connsiteY333" fmla="*/ 8884 h 10000"/>
              <a:gd name="connsiteX334" fmla="*/ 4166 w 10024"/>
              <a:gd name="connsiteY334" fmla="*/ 9081 h 10000"/>
              <a:gd name="connsiteX335" fmla="*/ 4178 w 10024"/>
              <a:gd name="connsiteY335" fmla="*/ 8805 h 10000"/>
              <a:gd name="connsiteX336" fmla="*/ 4182 w 10024"/>
              <a:gd name="connsiteY336" fmla="*/ 8727 h 10000"/>
              <a:gd name="connsiteX337" fmla="*/ 4190 w 10024"/>
              <a:gd name="connsiteY337" fmla="*/ 8570 h 10000"/>
              <a:gd name="connsiteX338" fmla="*/ 4211 w 10024"/>
              <a:gd name="connsiteY338" fmla="*/ 8727 h 10000"/>
              <a:gd name="connsiteX339" fmla="*/ 4235 w 10024"/>
              <a:gd name="connsiteY339" fmla="*/ 9081 h 10000"/>
              <a:gd name="connsiteX340" fmla="*/ 4305 w 10024"/>
              <a:gd name="connsiteY340" fmla="*/ 9003 h 10000"/>
              <a:gd name="connsiteX341" fmla="*/ 4354 w 10024"/>
              <a:gd name="connsiteY341" fmla="*/ 8570 h 10000"/>
              <a:gd name="connsiteX342" fmla="*/ 4410 w 10024"/>
              <a:gd name="connsiteY342" fmla="*/ 9081 h 10000"/>
              <a:gd name="connsiteX343" fmla="*/ 4590 w 10024"/>
              <a:gd name="connsiteY343" fmla="*/ 8766 h 10000"/>
              <a:gd name="connsiteX344" fmla="*/ 4692 w 10024"/>
              <a:gd name="connsiteY344" fmla="*/ 9985 h 10000"/>
              <a:gd name="connsiteX345" fmla="*/ 4770 w 10024"/>
              <a:gd name="connsiteY345" fmla="*/ 9749 h 10000"/>
              <a:gd name="connsiteX346" fmla="*/ 4802 w 10024"/>
              <a:gd name="connsiteY346" fmla="*/ 9749 h 10000"/>
              <a:gd name="connsiteX347" fmla="*/ 4900 w 10024"/>
              <a:gd name="connsiteY347" fmla="*/ 9749 h 10000"/>
              <a:gd name="connsiteX348" fmla="*/ 4954 w 10024"/>
              <a:gd name="connsiteY348" fmla="*/ 9749 h 10000"/>
              <a:gd name="connsiteX349" fmla="*/ 4994 w 10024"/>
              <a:gd name="connsiteY349" fmla="*/ 9199 h 10000"/>
              <a:gd name="connsiteX350" fmla="*/ 5003 w 10024"/>
              <a:gd name="connsiteY350" fmla="*/ 9159 h 10000"/>
              <a:gd name="connsiteX351" fmla="*/ 5049 w 10024"/>
              <a:gd name="connsiteY351" fmla="*/ 9749 h 10000"/>
              <a:gd name="connsiteX352" fmla="*/ 5175 w 10024"/>
              <a:gd name="connsiteY352" fmla="*/ 9512 h 10000"/>
              <a:gd name="connsiteX353" fmla="*/ 5200 w 10024"/>
              <a:gd name="connsiteY353" fmla="*/ 9749 h 10000"/>
              <a:gd name="connsiteX354" fmla="*/ 5249 w 10024"/>
              <a:gd name="connsiteY354" fmla="*/ 9159 h 10000"/>
              <a:gd name="connsiteX355" fmla="*/ 5253 w 10024"/>
              <a:gd name="connsiteY355" fmla="*/ 9120 h 10000"/>
              <a:gd name="connsiteX356" fmla="*/ 5290 w 10024"/>
              <a:gd name="connsiteY356" fmla="*/ 9592 h 10000"/>
              <a:gd name="connsiteX357" fmla="*/ 5363 w 10024"/>
              <a:gd name="connsiteY357" fmla="*/ 9277 h 10000"/>
              <a:gd name="connsiteX358" fmla="*/ 5425 w 10024"/>
              <a:gd name="connsiteY358" fmla="*/ 9670 h 10000"/>
              <a:gd name="connsiteX359" fmla="*/ 5388 w 10024"/>
              <a:gd name="connsiteY359" fmla="*/ 9081 h 10000"/>
              <a:gd name="connsiteX360" fmla="*/ 5494 w 10024"/>
              <a:gd name="connsiteY360" fmla="*/ 8963 h 10000"/>
              <a:gd name="connsiteX361" fmla="*/ 5523 w 10024"/>
              <a:gd name="connsiteY361" fmla="*/ 8648 h 10000"/>
              <a:gd name="connsiteX362" fmla="*/ 5547 w 10024"/>
              <a:gd name="connsiteY362" fmla="*/ 8570 h 10000"/>
              <a:gd name="connsiteX363" fmla="*/ 5560 w 10024"/>
              <a:gd name="connsiteY363" fmla="*/ 8530 h 10000"/>
              <a:gd name="connsiteX364" fmla="*/ 5584 w 10024"/>
              <a:gd name="connsiteY364" fmla="*/ 8492 h 10000"/>
              <a:gd name="connsiteX365" fmla="*/ 5596 w 10024"/>
              <a:gd name="connsiteY365" fmla="*/ 8530 h 10000"/>
              <a:gd name="connsiteX366" fmla="*/ 5609 w 10024"/>
              <a:gd name="connsiteY366" fmla="*/ 8648 h 10000"/>
              <a:gd name="connsiteX367" fmla="*/ 5609 w 10024"/>
              <a:gd name="connsiteY367" fmla="*/ 8570 h 10000"/>
              <a:gd name="connsiteX368" fmla="*/ 5653 w 10024"/>
              <a:gd name="connsiteY368" fmla="*/ 8766 h 10000"/>
              <a:gd name="connsiteX369" fmla="*/ 5747 w 10024"/>
              <a:gd name="connsiteY369" fmla="*/ 9434 h 10000"/>
              <a:gd name="connsiteX370" fmla="*/ 5755 w 10024"/>
              <a:gd name="connsiteY370" fmla="*/ 8845 h 10000"/>
              <a:gd name="connsiteX371" fmla="*/ 5784 w 10024"/>
              <a:gd name="connsiteY371" fmla="*/ 8766 h 10000"/>
              <a:gd name="connsiteX372" fmla="*/ 5792 w 10024"/>
              <a:gd name="connsiteY372" fmla="*/ 8216 h 10000"/>
              <a:gd name="connsiteX373" fmla="*/ 5808 w 10024"/>
              <a:gd name="connsiteY373" fmla="*/ 8374 h 10000"/>
              <a:gd name="connsiteX374" fmla="*/ 5837 w 10024"/>
              <a:gd name="connsiteY374" fmla="*/ 8295 h 10000"/>
              <a:gd name="connsiteX375" fmla="*/ 5923 w 10024"/>
              <a:gd name="connsiteY375" fmla="*/ 8374 h 10000"/>
              <a:gd name="connsiteX376" fmla="*/ 5935 w 10024"/>
              <a:gd name="connsiteY376" fmla="*/ 8648 h 10000"/>
              <a:gd name="connsiteX377" fmla="*/ 5996 w 10024"/>
              <a:gd name="connsiteY377" fmla="*/ 8923 h 10000"/>
              <a:gd name="connsiteX378" fmla="*/ 6012 w 10024"/>
              <a:gd name="connsiteY378" fmla="*/ 8923 h 10000"/>
              <a:gd name="connsiteX379" fmla="*/ 6049 w 10024"/>
              <a:gd name="connsiteY379" fmla="*/ 9081 h 10000"/>
              <a:gd name="connsiteX380" fmla="*/ 6082 w 10024"/>
              <a:gd name="connsiteY380" fmla="*/ 9081 h 10000"/>
              <a:gd name="connsiteX381" fmla="*/ 6115 w 10024"/>
              <a:gd name="connsiteY381" fmla="*/ 9159 h 10000"/>
              <a:gd name="connsiteX382" fmla="*/ 6135 w 10024"/>
              <a:gd name="connsiteY382" fmla="*/ 9277 h 10000"/>
              <a:gd name="connsiteX383" fmla="*/ 6233 w 10024"/>
              <a:gd name="connsiteY383" fmla="*/ 9003 h 10000"/>
              <a:gd name="connsiteX384" fmla="*/ 6254 w 10024"/>
              <a:gd name="connsiteY384" fmla="*/ 8648 h 10000"/>
              <a:gd name="connsiteX385" fmla="*/ 6286 w 10024"/>
              <a:gd name="connsiteY385" fmla="*/ 8805 h 10000"/>
              <a:gd name="connsiteX386" fmla="*/ 6303 w 10024"/>
              <a:gd name="connsiteY386" fmla="*/ 8923 h 10000"/>
              <a:gd name="connsiteX387" fmla="*/ 6315 w 10024"/>
              <a:gd name="connsiteY387" fmla="*/ 8805 h 10000"/>
              <a:gd name="connsiteX388" fmla="*/ 6348 w 10024"/>
              <a:gd name="connsiteY388" fmla="*/ 8923 h 10000"/>
              <a:gd name="connsiteX389" fmla="*/ 6372 w 10024"/>
              <a:gd name="connsiteY389" fmla="*/ 9081 h 10000"/>
              <a:gd name="connsiteX390" fmla="*/ 6380 w 10024"/>
              <a:gd name="connsiteY390" fmla="*/ 9003 h 10000"/>
              <a:gd name="connsiteX391" fmla="*/ 6409 w 10024"/>
              <a:gd name="connsiteY391" fmla="*/ 9356 h 10000"/>
              <a:gd name="connsiteX392" fmla="*/ 6450 w 10024"/>
              <a:gd name="connsiteY392" fmla="*/ 9159 h 10000"/>
              <a:gd name="connsiteX393" fmla="*/ 6499 w 10024"/>
              <a:gd name="connsiteY393" fmla="*/ 9277 h 10000"/>
              <a:gd name="connsiteX394" fmla="*/ 6585 w 10024"/>
              <a:gd name="connsiteY394" fmla="*/ 8727 h 10000"/>
              <a:gd name="connsiteX395" fmla="*/ 6609 w 10024"/>
              <a:gd name="connsiteY395" fmla="*/ 8923 h 10000"/>
              <a:gd name="connsiteX396" fmla="*/ 6646 w 10024"/>
              <a:gd name="connsiteY396" fmla="*/ 9356 h 10000"/>
              <a:gd name="connsiteX397" fmla="*/ 6679 w 10024"/>
              <a:gd name="connsiteY397" fmla="*/ 9356 h 10000"/>
              <a:gd name="connsiteX398" fmla="*/ 6679 w 10024"/>
              <a:gd name="connsiteY398" fmla="*/ 9277 h 10000"/>
              <a:gd name="connsiteX399" fmla="*/ 6712 w 10024"/>
              <a:gd name="connsiteY399" fmla="*/ 9277 h 10000"/>
              <a:gd name="connsiteX400" fmla="*/ 6724 w 10024"/>
              <a:gd name="connsiteY400" fmla="*/ 9277 h 10000"/>
              <a:gd name="connsiteX401" fmla="*/ 6728 w 10024"/>
              <a:gd name="connsiteY401" fmla="*/ 9159 h 10000"/>
              <a:gd name="connsiteX402" fmla="*/ 6744 w 10024"/>
              <a:gd name="connsiteY402" fmla="*/ 9277 h 10000"/>
              <a:gd name="connsiteX403" fmla="*/ 6769 w 10024"/>
              <a:gd name="connsiteY403" fmla="*/ 9159 h 10000"/>
              <a:gd name="connsiteX404" fmla="*/ 6944 w 10024"/>
              <a:gd name="connsiteY404" fmla="*/ 9159 h 10000"/>
              <a:gd name="connsiteX405" fmla="*/ 6972 w 10024"/>
              <a:gd name="connsiteY405" fmla="*/ 8570 h 10000"/>
              <a:gd name="connsiteX406" fmla="*/ 7017 w 10024"/>
              <a:gd name="connsiteY406" fmla="*/ 8492 h 10000"/>
              <a:gd name="connsiteX407" fmla="*/ 7050 w 10024"/>
              <a:gd name="connsiteY407" fmla="*/ 8295 h 10000"/>
              <a:gd name="connsiteX408" fmla="*/ 7054 w 10024"/>
              <a:gd name="connsiteY408" fmla="*/ 8216 h 10000"/>
              <a:gd name="connsiteX409" fmla="*/ 7136 w 10024"/>
              <a:gd name="connsiteY409" fmla="*/ 8255 h 10000"/>
              <a:gd name="connsiteX410" fmla="*/ 7156 w 10024"/>
              <a:gd name="connsiteY410" fmla="*/ 8295 h 10000"/>
              <a:gd name="connsiteX411" fmla="*/ 7197 w 10024"/>
              <a:gd name="connsiteY411" fmla="*/ 8216 h 10000"/>
              <a:gd name="connsiteX412" fmla="*/ 7201 w 10024"/>
              <a:gd name="connsiteY412" fmla="*/ 8216 h 10000"/>
              <a:gd name="connsiteX413" fmla="*/ 7201 w 10024"/>
              <a:gd name="connsiteY413" fmla="*/ 8137 h 10000"/>
              <a:gd name="connsiteX414" fmla="*/ 7258 w 10024"/>
              <a:gd name="connsiteY414" fmla="*/ 8019 h 10000"/>
              <a:gd name="connsiteX415" fmla="*/ 7295 w 10024"/>
              <a:gd name="connsiteY415" fmla="*/ 8019 h 10000"/>
              <a:gd name="connsiteX416" fmla="*/ 7332 w 10024"/>
              <a:gd name="connsiteY416" fmla="*/ 8098 h 10000"/>
              <a:gd name="connsiteX417" fmla="*/ 7352 w 10024"/>
              <a:gd name="connsiteY417" fmla="*/ 8334 h 10000"/>
              <a:gd name="connsiteX418" fmla="*/ 7385 w 10024"/>
              <a:gd name="connsiteY418" fmla="*/ 8019 h 10000"/>
              <a:gd name="connsiteX419" fmla="*/ 7520 w 10024"/>
              <a:gd name="connsiteY419" fmla="*/ 7588 h 10000"/>
              <a:gd name="connsiteX420" fmla="*/ 7585 w 10024"/>
              <a:gd name="connsiteY420" fmla="*/ 7666 h 10000"/>
              <a:gd name="connsiteX421" fmla="*/ 7635 w 10024"/>
              <a:gd name="connsiteY421" fmla="*/ 7430 h 10000"/>
              <a:gd name="connsiteX422" fmla="*/ 7643 w 10024"/>
              <a:gd name="connsiteY422" fmla="*/ 7391 h 10000"/>
              <a:gd name="connsiteX423" fmla="*/ 7716 w 10024"/>
              <a:gd name="connsiteY423" fmla="*/ 7548 h 10000"/>
              <a:gd name="connsiteX424" fmla="*/ 7757 w 10024"/>
              <a:gd name="connsiteY424" fmla="*/ 7312 h 10000"/>
              <a:gd name="connsiteX425" fmla="*/ 7806 w 10024"/>
              <a:gd name="connsiteY425" fmla="*/ 7548 h 10000"/>
              <a:gd name="connsiteX426" fmla="*/ 7868 w 10024"/>
              <a:gd name="connsiteY426" fmla="*/ 7273 h 10000"/>
              <a:gd name="connsiteX427" fmla="*/ 7908 w 10024"/>
              <a:gd name="connsiteY427" fmla="*/ 6880 h 10000"/>
              <a:gd name="connsiteX428" fmla="*/ 7937 w 10024"/>
              <a:gd name="connsiteY428" fmla="*/ 6997 h 10000"/>
              <a:gd name="connsiteX429" fmla="*/ 7970 w 10024"/>
              <a:gd name="connsiteY429" fmla="*/ 6644 h 10000"/>
              <a:gd name="connsiteX430" fmla="*/ 8023 w 10024"/>
              <a:gd name="connsiteY430" fmla="*/ 6369 h 10000"/>
              <a:gd name="connsiteX431" fmla="*/ 8076 w 10024"/>
              <a:gd name="connsiteY431" fmla="*/ 6369 h 10000"/>
              <a:gd name="connsiteX432" fmla="*/ 8121 w 10024"/>
              <a:gd name="connsiteY432" fmla="*/ 6094 h 10000"/>
              <a:gd name="connsiteX433" fmla="*/ 8206 w 10024"/>
              <a:gd name="connsiteY433" fmla="*/ 5426 h 10000"/>
              <a:gd name="connsiteX434" fmla="*/ 8234 w 10024"/>
              <a:gd name="connsiteY434" fmla="*/ 5583 h 10000"/>
              <a:gd name="connsiteX435" fmla="*/ 8267 w 10024"/>
              <a:gd name="connsiteY435" fmla="*/ 5230 h 10000"/>
              <a:gd name="connsiteX436" fmla="*/ 8308 w 10024"/>
              <a:gd name="connsiteY436" fmla="*/ 5230 h 10000"/>
              <a:gd name="connsiteX437" fmla="*/ 8414 w 10024"/>
              <a:gd name="connsiteY437" fmla="*/ 4954 h 10000"/>
              <a:gd name="connsiteX438" fmla="*/ 8476 w 10024"/>
              <a:gd name="connsiteY438" fmla="*/ 4678 h 10000"/>
              <a:gd name="connsiteX439" fmla="*/ 8492 w 10024"/>
              <a:gd name="connsiteY439" fmla="*/ 4836 h 10000"/>
              <a:gd name="connsiteX440" fmla="*/ 8508 w 10024"/>
              <a:gd name="connsiteY440" fmla="*/ 4796 h 10000"/>
              <a:gd name="connsiteX441" fmla="*/ 8533 w 10024"/>
              <a:gd name="connsiteY441" fmla="*/ 4836 h 10000"/>
              <a:gd name="connsiteX442" fmla="*/ 8557 w 10024"/>
              <a:gd name="connsiteY442" fmla="*/ 4521 h 10000"/>
              <a:gd name="connsiteX443" fmla="*/ 8615 w 10024"/>
              <a:gd name="connsiteY443" fmla="*/ 4521 h 10000"/>
              <a:gd name="connsiteX444" fmla="*/ 8615 w 10024"/>
              <a:gd name="connsiteY444" fmla="*/ 4364 h 10000"/>
              <a:gd name="connsiteX445" fmla="*/ 8664 w 10024"/>
              <a:gd name="connsiteY445" fmla="*/ 4285 h 10000"/>
              <a:gd name="connsiteX446" fmla="*/ 8676 w 10024"/>
              <a:gd name="connsiteY446" fmla="*/ 4207 h 10000"/>
              <a:gd name="connsiteX447" fmla="*/ 8741 w 10024"/>
              <a:gd name="connsiteY447" fmla="*/ 4285 h 10000"/>
              <a:gd name="connsiteX448" fmla="*/ 8754 w 10024"/>
              <a:gd name="connsiteY448" fmla="*/ 4246 h 10000"/>
              <a:gd name="connsiteX449" fmla="*/ 8782 w 10024"/>
              <a:gd name="connsiteY449" fmla="*/ 4285 h 10000"/>
              <a:gd name="connsiteX450" fmla="*/ 8807 w 10024"/>
              <a:gd name="connsiteY450" fmla="*/ 4364 h 10000"/>
              <a:gd name="connsiteX451" fmla="*/ 8823 w 10024"/>
              <a:gd name="connsiteY451" fmla="*/ 4285 h 10000"/>
              <a:gd name="connsiteX452" fmla="*/ 8844 w 10024"/>
              <a:gd name="connsiteY452" fmla="*/ 4364 h 10000"/>
              <a:gd name="connsiteX453" fmla="*/ 8913 w 10024"/>
              <a:gd name="connsiteY453" fmla="*/ 4325 h 10000"/>
              <a:gd name="connsiteX454" fmla="*/ 8909 w 10024"/>
              <a:gd name="connsiteY454" fmla="*/ 4246 h 10000"/>
              <a:gd name="connsiteX455" fmla="*/ 8938 w 10024"/>
              <a:gd name="connsiteY455" fmla="*/ 4089 h 10000"/>
              <a:gd name="connsiteX456" fmla="*/ 8970 w 10024"/>
              <a:gd name="connsiteY456" fmla="*/ 4089 h 10000"/>
              <a:gd name="connsiteX457" fmla="*/ 8974 w 10024"/>
              <a:gd name="connsiteY457" fmla="*/ 4010 h 10000"/>
              <a:gd name="connsiteX458" fmla="*/ 9003 w 10024"/>
              <a:gd name="connsiteY458" fmla="*/ 3932 h 10000"/>
              <a:gd name="connsiteX459" fmla="*/ 9024 w 10024"/>
              <a:gd name="connsiteY459" fmla="*/ 4128 h 10000"/>
              <a:gd name="connsiteX460" fmla="*/ 9048 w 10024"/>
              <a:gd name="connsiteY460" fmla="*/ 4246 h 10000"/>
              <a:gd name="connsiteX461" fmla="*/ 9105 w 10024"/>
              <a:gd name="connsiteY461" fmla="*/ 4207 h 10000"/>
              <a:gd name="connsiteX462" fmla="*/ 9142 w 10024"/>
              <a:gd name="connsiteY462" fmla="*/ 4325 h 10000"/>
              <a:gd name="connsiteX463" fmla="*/ 9154 w 10024"/>
              <a:gd name="connsiteY463" fmla="*/ 4246 h 10000"/>
              <a:gd name="connsiteX464" fmla="*/ 9203 w 10024"/>
              <a:gd name="connsiteY464" fmla="*/ 4521 h 10000"/>
              <a:gd name="connsiteX465" fmla="*/ 9248 w 10024"/>
              <a:gd name="connsiteY465" fmla="*/ 4364 h 10000"/>
              <a:gd name="connsiteX466" fmla="*/ 9252 w 10024"/>
              <a:gd name="connsiteY466" fmla="*/ 4246 h 10000"/>
              <a:gd name="connsiteX467" fmla="*/ 9293 w 10024"/>
              <a:gd name="connsiteY467" fmla="*/ 3892 h 10000"/>
              <a:gd name="connsiteX468" fmla="*/ 9338 w 10024"/>
              <a:gd name="connsiteY468" fmla="*/ 4050 h 10000"/>
              <a:gd name="connsiteX469" fmla="*/ 9371 w 10024"/>
              <a:gd name="connsiteY469" fmla="*/ 3971 h 10000"/>
              <a:gd name="connsiteX470" fmla="*/ 9396 w 10024"/>
              <a:gd name="connsiteY470" fmla="*/ 4089 h 10000"/>
              <a:gd name="connsiteX471" fmla="*/ 9440 w 10024"/>
              <a:gd name="connsiteY471" fmla="*/ 4167 h 10000"/>
              <a:gd name="connsiteX472" fmla="*/ 9517 w 10024"/>
              <a:gd name="connsiteY472" fmla="*/ 4167 h 10000"/>
              <a:gd name="connsiteX473" fmla="*/ 9525 w 10024"/>
              <a:gd name="connsiteY473" fmla="*/ 3971 h 10000"/>
              <a:gd name="connsiteX474" fmla="*/ 9673 w 10024"/>
              <a:gd name="connsiteY474" fmla="*/ 4285 h 10000"/>
              <a:gd name="connsiteX475" fmla="*/ 9742 w 10024"/>
              <a:gd name="connsiteY475" fmla="*/ 4443 h 10000"/>
              <a:gd name="connsiteX476" fmla="*/ 9754 w 10024"/>
              <a:gd name="connsiteY476" fmla="*/ 4521 h 10000"/>
              <a:gd name="connsiteX477" fmla="*/ 9771 w 10024"/>
              <a:gd name="connsiteY477" fmla="*/ 4718 h 10000"/>
              <a:gd name="connsiteX478" fmla="*/ 9828 w 10024"/>
              <a:gd name="connsiteY478" fmla="*/ 5111 h 10000"/>
              <a:gd name="connsiteX479" fmla="*/ 9865 w 10024"/>
              <a:gd name="connsiteY479" fmla="*/ 5111 h 10000"/>
              <a:gd name="connsiteX480" fmla="*/ 9889 w 10024"/>
              <a:gd name="connsiteY480" fmla="*/ 5230 h 10000"/>
              <a:gd name="connsiteX481" fmla="*/ 9926 w 10024"/>
              <a:gd name="connsiteY481" fmla="*/ 5504 h 10000"/>
              <a:gd name="connsiteX482" fmla="*/ 9963 w 10024"/>
              <a:gd name="connsiteY482" fmla="*/ 5701 h 10000"/>
              <a:gd name="connsiteX483" fmla="*/ 9967 w 10024"/>
              <a:gd name="connsiteY483" fmla="*/ 5740 h 10000"/>
              <a:gd name="connsiteX484" fmla="*/ 10022 w 10024"/>
              <a:gd name="connsiteY484" fmla="*/ 5897 h 10000"/>
              <a:gd name="connsiteX485" fmla="*/ 10018 w 10024"/>
              <a:gd name="connsiteY485" fmla="*/ 2303 h 10000"/>
              <a:gd name="connsiteX486" fmla="*/ 9987 w 10024"/>
              <a:gd name="connsiteY486" fmla="*/ 173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0024" h="10000">
                <a:moveTo>
                  <a:pt x="9987" y="1731"/>
                </a:moveTo>
                <a:cubicBezTo>
                  <a:pt x="9975" y="1652"/>
                  <a:pt x="9963" y="1652"/>
                  <a:pt x="9951" y="1535"/>
                </a:cubicBezTo>
                <a:cubicBezTo>
                  <a:pt x="9942" y="1574"/>
                  <a:pt x="9934" y="1535"/>
                  <a:pt x="9922" y="1535"/>
                </a:cubicBezTo>
                <a:cubicBezTo>
                  <a:pt x="9914" y="1495"/>
                  <a:pt x="9914" y="1377"/>
                  <a:pt x="9902" y="1377"/>
                </a:cubicBezTo>
                <a:cubicBezTo>
                  <a:pt x="9889" y="1338"/>
                  <a:pt x="9885" y="1338"/>
                  <a:pt x="9877" y="1299"/>
                </a:cubicBezTo>
                <a:cubicBezTo>
                  <a:pt x="9869" y="1259"/>
                  <a:pt x="9877" y="1063"/>
                  <a:pt x="9869" y="1102"/>
                </a:cubicBezTo>
                <a:cubicBezTo>
                  <a:pt x="9869" y="1063"/>
                  <a:pt x="9848" y="866"/>
                  <a:pt x="9844" y="827"/>
                </a:cubicBezTo>
                <a:cubicBezTo>
                  <a:pt x="9832" y="866"/>
                  <a:pt x="9840" y="1455"/>
                  <a:pt x="9832" y="1417"/>
                </a:cubicBezTo>
                <a:cubicBezTo>
                  <a:pt x="9828" y="1181"/>
                  <a:pt x="9807" y="1613"/>
                  <a:pt x="9807" y="1377"/>
                </a:cubicBezTo>
                <a:cubicBezTo>
                  <a:pt x="9795" y="1417"/>
                  <a:pt x="9791" y="1299"/>
                  <a:pt x="9779" y="1259"/>
                </a:cubicBezTo>
                <a:cubicBezTo>
                  <a:pt x="9775" y="1220"/>
                  <a:pt x="9767" y="1259"/>
                  <a:pt x="9758" y="1259"/>
                </a:cubicBezTo>
                <a:cubicBezTo>
                  <a:pt x="9734" y="1220"/>
                  <a:pt x="9718" y="1181"/>
                  <a:pt x="9697" y="1220"/>
                </a:cubicBezTo>
                <a:cubicBezTo>
                  <a:pt x="9693" y="1220"/>
                  <a:pt x="9685" y="1259"/>
                  <a:pt x="9681" y="1259"/>
                </a:cubicBezTo>
                <a:cubicBezTo>
                  <a:pt x="9677" y="1259"/>
                  <a:pt x="9668" y="1338"/>
                  <a:pt x="9664" y="1338"/>
                </a:cubicBezTo>
                <a:cubicBezTo>
                  <a:pt x="9660" y="1377"/>
                  <a:pt x="9656" y="1338"/>
                  <a:pt x="9652" y="1338"/>
                </a:cubicBezTo>
                <a:cubicBezTo>
                  <a:pt x="9644" y="1377"/>
                  <a:pt x="9636" y="1417"/>
                  <a:pt x="9632" y="1417"/>
                </a:cubicBezTo>
                <a:cubicBezTo>
                  <a:pt x="9628" y="1417"/>
                  <a:pt x="9619" y="1377"/>
                  <a:pt x="9615" y="1377"/>
                </a:cubicBezTo>
                <a:cubicBezTo>
                  <a:pt x="9599" y="1377"/>
                  <a:pt x="9587" y="1417"/>
                  <a:pt x="9574" y="1535"/>
                </a:cubicBezTo>
                <a:cubicBezTo>
                  <a:pt x="9546" y="1455"/>
                  <a:pt x="9529" y="1535"/>
                  <a:pt x="9501" y="1535"/>
                </a:cubicBezTo>
                <a:cubicBezTo>
                  <a:pt x="9493" y="1613"/>
                  <a:pt x="9468" y="1613"/>
                  <a:pt x="9464" y="1692"/>
                </a:cubicBezTo>
                <a:cubicBezTo>
                  <a:pt x="9452" y="1692"/>
                  <a:pt x="9472" y="1849"/>
                  <a:pt x="9464" y="1810"/>
                </a:cubicBezTo>
                <a:cubicBezTo>
                  <a:pt x="9460" y="1849"/>
                  <a:pt x="9456" y="1849"/>
                  <a:pt x="9452" y="1888"/>
                </a:cubicBezTo>
                <a:cubicBezTo>
                  <a:pt x="9440" y="1928"/>
                  <a:pt x="9415" y="1142"/>
                  <a:pt x="9403" y="1102"/>
                </a:cubicBezTo>
                <a:cubicBezTo>
                  <a:pt x="9379" y="1024"/>
                  <a:pt x="9399" y="1102"/>
                  <a:pt x="9396" y="1142"/>
                </a:cubicBezTo>
                <a:cubicBezTo>
                  <a:pt x="9392" y="1103"/>
                  <a:pt x="9387" y="1063"/>
                  <a:pt x="9383" y="1024"/>
                </a:cubicBezTo>
                <a:cubicBezTo>
                  <a:pt x="9379" y="1063"/>
                  <a:pt x="9367" y="1063"/>
                  <a:pt x="9363" y="1102"/>
                </a:cubicBezTo>
                <a:cubicBezTo>
                  <a:pt x="9355" y="1142"/>
                  <a:pt x="9334" y="1220"/>
                  <a:pt x="9318" y="1259"/>
                </a:cubicBezTo>
                <a:cubicBezTo>
                  <a:pt x="9310" y="1259"/>
                  <a:pt x="9326" y="1417"/>
                  <a:pt x="9314" y="1377"/>
                </a:cubicBezTo>
                <a:cubicBezTo>
                  <a:pt x="9310" y="1377"/>
                  <a:pt x="9306" y="1338"/>
                  <a:pt x="9297" y="1338"/>
                </a:cubicBezTo>
                <a:cubicBezTo>
                  <a:pt x="9285" y="1299"/>
                  <a:pt x="9273" y="1338"/>
                  <a:pt x="9261" y="1259"/>
                </a:cubicBezTo>
                <a:cubicBezTo>
                  <a:pt x="9248" y="1220"/>
                  <a:pt x="9240" y="1142"/>
                  <a:pt x="9228" y="1024"/>
                </a:cubicBezTo>
                <a:cubicBezTo>
                  <a:pt x="9216" y="1024"/>
                  <a:pt x="9179" y="1063"/>
                  <a:pt x="9163" y="1102"/>
                </a:cubicBezTo>
                <a:cubicBezTo>
                  <a:pt x="9150" y="1142"/>
                  <a:pt x="9158" y="1417"/>
                  <a:pt x="9150" y="1338"/>
                </a:cubicBezTo>
                <a:cubicBezTo>
                  <a:pt x="9142" y="1338"/>
                  <a:pt x="9142" y="1417"/>
                  <a:pt x="9138" y="1455"/>
                </a:cubicBezTo>
                <a:cubicBezTo>
                  <a:pt x="9113" y="1574"/>
                  <a:pt x="9097" y="1495"/>
                  <a:pt x="9077" y="1535"/>
                </a:cubicBezTo>
                <a:cubicBezTo>
                  <a:pt x="9077" y="1495"/>
                  <a:pt x="9073" y="1455"/>
                  <a:pt x="9073" y="1417"/>
                </a:cubicBezTo>
                <a:cubicBezTo>
                  <a:pt x="9060" y="1455"/>
                  <a:pt x="9052" y="1495"/>
                  <a:pt x="9044" y="1535"/>
                </a:cubicBezTo>
                <a:cubicBezTo>
                  <a:pt x="9040" y="1613"/>
                  <a:pt x="9036" y="1613"/>
                  <a:pt x="9040" y="1652"/>
                </a:cubicBezTo>
                <a:cubicBezTo>
                  <a:pt x="9032" y="1692"/>
                  <a:pt x="9024" y="1731"/>
                  <a:pt x="9015" y="1810"/>
                </a:cubicBezTo>
                <a:cubicBezTo>
                  <a:pt x="9015" y="1928"/>
                  <a:pt x="9007" y="1928"/>
                  <a:pt x="9007" y="2006"/>
                </a:cubicBezTo>
                <a:cubicBezTo>
                  <a:pt x="8999" y="2084"/>
                  <a:pt x="8991" y="2046"/>
                  <a:pt x="8987" y="2084"/>
                </a:cubicBezTo>
                <a:lnTo>
                  <a:pt x="8987" y="2163"/>
                </a:lnTo>
                <a:cubicBezTo>
                  <a:pt x="8983" y="2163"/>
                  <a:pt x="8979" y="2203"/>
                  <a:pt x="8974" y="2203"/>
                </a:cubicBezTo>
                <a:cubicBezTo>
                  <a:pt x="8970" y="2321"/>
                  <a:pt x="8966" y="2556"/>
                  <a:pt x="8954" y="2439"/>
                </a:cubicBezTo>
                <a:cubicBezTo>
                  <a:pt x="8946" y="2399"/>
                  <a:pt x="8962" y="2359"/>
                  <a:pt x="8954" y="2281"/>
                </a:cubicBezTo>
                <a:cubicBezTo>
                  <a:pt x="8950" y="2321"/>
                  <a:pt x="8946" y="2242"/>
                  <a:pt x="8938" y="2242"/>
                </a:cubicBezTo>
                <a:cubicBezTo>
                  <a:pt x="8934" y="2203"/>
                  <a:pt x="8925" y="2281"/>
                  <a:pt x="8921" y="2321"/>
                </a:cubicBezTo>
                <a:cubicBezTo>
                  <a:pt x="8905" y="2321"/>
                  <a:pt x="8901" y="2281"/>
                  <a:pt x="8897" y="2399"/>
                </a:cubicBezTo>
                <a:cubicBezTo>
                  <a:pt x="8889" y="2321"/>
                  <a:pt x="8880" y="2399"/>
                  <a:pt x="8872" y="2439"/>
                </a:cubicBezTo>
                <a:cubicBezTo>
                  <a:pt x="8852" y="2439"/>
                  <a:pt x="8835" y="2281"/>
                  <a:pt x="8811" y="2281"/>
                </a:cubicBezTo>
                <a:cubicBezTo>
                  <a:pt x="8803" y="2321"/>
                  <a:pt x="8799" y="2399"/>
                  <a:pt x="8795" y="2477"/>
                </a:cubicBezTo>
                <a:cubicBezTo>
                  <a:pt x="8774" y="2595"/>
                  <a:pt x="8762" y="2399"/>
                  <a:pt x="8741" y="2359"/>
                </a:cubicBezTo>
                <a:cubicBezTo>
                  <a:pt x="8733" y="2359"/>
                  <a:pt x="8733" y="2203"/>
                  <a:pt x="8721" y="2242"/>
                </a:cubicBezTo>
                <a:cubicBezTo>
                  <a:pt x="8717" y="2321"/>
                  <a:pt x="8713" y="2359"/>
                  <a:pt x="8713" y="2477"/>
                </a:cubicBezTo>
                <a:cubicBezTo>
                  <a:pt x="8705" y="2477"/>
                  <a:pt x="8705" y="2556"/>
                  <a:pt x="8705" y="2595"/>
                </a:cubicBezTo>
                <a:cubicBezTo>
                  <a:pt x="8688" y="2595"/>
                  <a:pt x="8680" y="2595"/>
                  <a:pt x="8672" y="2517"/>
                </a:cubicBezTo>
                <a:cubicBezTo>
                  <a:pt x="8656" y="2595"/>
                  <a:pt x="8631" y="2595"/>
                  <a:pt x="8611" y="2595"/>
                </a:cubicBezTo>
                <a:lnTo>
                  <a:pt x="8611" y="2439"/>
                </a:lnTo>
                <a:cubicBezTo>
                  <a:pt x="8607" y="2491"/>
                  <a:pt x="8602" y="2543"/>
                  <a:pt x="8598" y="2595"/>
                </a:cubicBezTo>
                <a:cubicBezTo>
                  <a:pt x="8594" y="2595"/>
                  <a:pt x="8586" y="2635"/>
                  <a:pt x="8582" y="2635"/>
                </a:cubicBezTo>
                <a:cubicBezTo>
                  <a:pt x="8582" y="2753"/>
                  <a:pt x="8574" y="2832"/>
                  <a:pt x="8574" y="2988"/>
                </a:cubicBezTo>
                <a:cubicBezTo>
                  <a:pt x="8574" y="2988"/>
                  <a:pt x="8504" y="2281"/>
                  <a:pt x="8500" y="2517"/>
                </a:cubicBezTo>
                <a:cubicBezTo>
                  <a:pt x="8492" y="2753"/>
                  <a:pt x="8492" y="2714"/>
                  <a:pt x="8492" y="2714"/>
                </a:cubicBezTo>
                <a:lnTo>
                  <a:pt x="8402" y="2714"/>
                </a:lnTo>
                <a:cubicBezTo>
                  <a:pt x="8402" y="2714"/>
                  <a:pt x="8324" y="3421"/>
                  <a:pt x="8251" y="3185"/>
                </a:cubicBezTo>
                <a:cubicBezTo>
                  <a:pt x="8181" y="2950"/>
                  <a:pt x="8222" y="2714"/>
                  <a:pt x="8181" y="2950"/>
                </a:cubicBezTo>
                <a:cubicBezTo>
                  <a:pt x="8141" y="3185"/>
                  <a:pt x="8096" y="3578"/>
                  <a:pt x="8096" y="3578"/>
                </a:cubicBezTo>
                <a:cubicBezTo>
                  <a:pt x="8096" y="3578"/>
                  <a:pt x="7990" y="4246"/>
                  <a:pt x="7970" y="4246"/>
                </a:cubicBezTo>
                <a:cubicBezTo>
                  <a:pt x="7945" y="4246"/>
                  <a:pt x="7880" y="4089"/>
                  <a:pt x="7880" y="4089"/>
                </a:cubicBezTo>
                <a:lnTo>
                  <a:pt x="7745" y="4874"/>
                </a:lnTo>
                <a:cubicBezTo>
                  <a:pt x="7745" y="4874"/>
                  <a:pt x="7729" y="4481"/>
                  <a:pt x="7704" y="4481"/>
                </a:cubicBezTo>
                <a:cubicBezTo>
                  <a:pt x="7684" y="4481"/>
                  <a:pt x="7594" y="4954"/>
                  <a:pt x="7594" y="4954"/>
                </a:cubicBezTo>
                <a:cubicBezTo>
                  <a:pt x="7571" y="4823"/>
                  <a:pt x="7547" y="4692"/>
                  <a:pt x="7524" y="4561"/>
                </a:cubicBezTo>
                <a:cubicBezTo>
                  <a:pt x="7519" y="4731"/>
                  <a:pt x="7513" y="4902"/>
                  <a:pt x="7508" y="5073"/>
                </a:cubicBezTo>
                <a:lnTo>
                  <a:pt x="7442" y="5073"/>
                </a:lnTo>
                <a:cubicBezTo>
                  <a:pt x="7427" y="5177"/>
                  <a:pt x="7412" y="5282"/>
                  <a:pt x="7397" y="5386"/>
                </a:cubicBezTo>
                <a:cubicBezTo>
                  <a:pt x="7381" y="5360"/>
                  <a:pt x="7364" y="5334"/>
                  <a:pt x="7348" y="5308"/>
                </a:cubicBezTo>
                <a:cubicBezTo>
                  <a:pt x="7279" y="5466"/>
                  <a:pt x="7303" y="5622"/>
                  <a:pt x="7279" y="5466"/>
                </a:cubicBezTo>
                <a:cubicBezTo>
                  <a:pt x="7254" y="5308"/>
                  <a:pt x="7303" y="5308"/>
                  <a:pt x="7254" y="5308"/>
                </a:cubicBezTo>
                <a:lnTo>
                  <a:pt x="7205" y="5308"/>
                </a:lnTo>
                <a:lnTo>
                  <a:pt x="7111" y="5386"/>
                </a:lnTo>
                <a:cubicBezTo>
                  <a:pt x="7111" y="5386"/>
                  <a:pt x="7111" y="6173"/>
                  <a:pt x="7062" y="6015"/>
                </a:cubicBezTo>
                <a:cubicBezTo>
                  <a:pt x="7017" y="5859"/>
                  <a:pt x="7062" y="5937"/>
                  <a:pt x="7017" y="5859"/>
                </a:cubicBezTo>
                <a:cubicBezTo>
                  <a:pt x="6968" y="5780"/>
                  <a:pt x="6927" y="5859"/>
                  <a:pt x="6927" y="5859"/>
                </a:cubicBezTo>
                <a:cubicBezTo>
                  <a:pt x="6912" y="5728"/>
                  <a:pt x="6898" y="5597"/>
                  <a:pt x="6883" y="5466"/>
                </a:cubicBezTo>
                <a:cubicBezTo>
                  <a:pt x="6869" y="5649"/>
                  <a:pt x="6856" y="5832"/>
                  <a:pt x="6842" y="6015"/>
                </a:cubicBezTo>
                <a:cubicBezTo>
                  <a:pt x="6842" y="6015"/>
                  <a:pt x="6777" y="5937"/>
                  <a:pt x="6777" y="5701"/>
                </a:cubicBezTo>
                <a:cubicBezTo>
                  <a:pt x="6777" y="5466"/>
                  <a:pt x="6834" y="5386"/>
                  <a:pt x="6777" y="5466"/>
                </a:cubicBezTo>
                <a:cubicBezTo>
                  <a:pt x="6724" y="5544"/>
                  <a:pt x="6683" y="5622"/>
                  <a:pt x="6683" y="5622"/>
                </a:cubicBezTo>
                <a:cubicBezTo>
                  <a:pt x="6630" y="5727"/>
                  <a:pt x="6576" y="5832"/>
                  <a:pt x="6523" y="5937"/>
                </a:cubicBezTo>
                <a:lnTo>
                  <a:pt x="6487" y="6369"/>
                </a:lnTo>
                <a:cubicBezTo>
                  <a:pt x="6451" y="6251"/>
                  <a:pt x="6416" y="6133"/>
                  <a:pt x="6380" y="6015"/>
                </a:cubicBezTo>
                <a:lnTo>
                  <a:pt x="6368" y="6369"/>
                </a:lnTo>
                <a:lnTo>
                  <a:pt x="6233" y="6448"/>
                </a:lnTo>
                <a:cubicBezTo>
                  <a:pt x="6209" y="6605"/>
                  <a:pt x="6184" y="6762"/>
                  <a:pt x="6160" y="6919"/>
                </a:cubicBezTo>
                <a:cubicBezTo>
                  <a:pt x="6139" y="6814"/>
                  <a:pt x="6119" y="6710"/>
                  <a:pt x="6098" y="6605"/>
                </a:cubicBezTo>
                <a:cubicBezTo>
                  <a:pt x="6098" y="6605"/>
                  <a:pt x="6074" y="6723"/>
                  <a:pt x="6066" y="6919"/>
                </a:cubicBezTo>
                <a:lnTo>
                  <a:pt x="6066" y="6919"/>
                </a:lnTo>
                <a:lnTo>
                  <a:pt x="6029" y="6919"/>
                </a:lnTo>
                <a:cubicBezTo>
                  <a:pt x="6025" y="6997"/>
                  <a:pt x="6008" y="6762"/>
                  <a:pt x="6008" y="6801"/>
                </a:cubicBezTo>
                <a:cubicBezTo>
                  <a:pt x="6008" y="6841"/>
                  <a:pt x="5996" y="7155"/>
                  <a:pt x="5988" y="7155"/>
                </a:cubicBezTo>
                <a:cubicBezTo>
                  <a:pt x="5984" y="7155"/>
                  <a:pt x="5980" y="7234"/>
                  <a:pt x="5976" y="7273"/>
                </a:cubicBezTo>
                <a:cubicBezTo>
                  <a:pt x="5972" y="7273"/>
                  <a:pt x="5955" y="7194"/>
                  <a:pt x="5951" y="7273"/>
                </a:cubicBezTo>
                <a:lnTo>
                  <a:pt x="5951" y="7352"/>
                </a:lnTo>
                <a:cubicBezTo>
                  <a:pt x="5935" y="7391"/>
                  <a:pt x="5939" y="7234"/>
                  <a:pt x="5923" y="7155"/>
                </a:cubicBezTo>
                <a:cubicBezTo>
                  <a:pt x="5910" y="7116"/>
                  <a:pt x="5894" y="7155"/>
                  <a:pt x="5873" y="7273"/>
                </a:cubicBezTo>
                <a:cubicBezTo>
                  <a:pt x="5878" y="6919"/>
                  <a:pt x="5849" y="7194"/>
                  <a:pt x="5841" y="7155"/>
                </a:cubicBezTo>
                <a:cubicBezTo>
                  <a:pt x="5828" y="7155"/>
                  <a:pt x="5816" y="7077"/>
                  <a:pt x="5800" y="7077"/>
                </a:cubicBezTo>
                <a:cubicBezTo>
                  <a:pt x="5784" y="7077"/>
                  <a:pt x="5767" y="7194"/>
                  <a:pt x="5739" y="7155"/>
                </a:cubicBezTo>
                <a:cubicBezTo>
                  <a:pt x="5730" y="7155"/>
                  <a:pt x="5718" y="7077"/>
                  <a:pt x="5706" y="7077"/>
                </a:cubicBezTo>
                <a:lnTo>
                  <a:pt x="5673" y="7077"/>
                </a:lnTo>
                <a:cubicBezTo>
                  <a:pt x="5665" y="7037"/>
                  <a:pt x="5646" y="7194"/>
                  <a:pt x="5646" y="6997"/>
                </a:cubicBezTo>
                <a:lnTo>
                  <a:pt x="5641" y="6997"/>
                </a:lnTo>
                <a:cubicBezTo>
                  <a:pt x="5633" y="7194"/>
                  <a:pt x="5601" y="7037"/>
                  <a:pt x="5584" y="7077"/>
                </a:cubicBezTo>
                <a:cubicBezTo>
                  <a:pt x="5572" y="7037"/>
                  <a:pt x="5564" y="7077"/>
                  <a:pt x="5551" y="7116"/>
                </a:cubicBezTo>
                <a:cubicBezTo>
                  <a:pt x="5547" y="7155"/>
                  <a:pt x="5539" y="7155"/>
                  <a:pt x="5531" y="7155"/>
                </a:cubicBezTo>
                <a:cubicBezTo>
                  <a:pt x="5519" y="7155"/>
                  <a:pt x="5498" y="7470"/>
                  <a:pt x="5486" y="7391"/>
                </a:cubicBezTo>
                <a:cubicBezTo>
                  <a:pt x="5482" y="7705"/>
                  <a:pt x="5466" y="6173"/>
                  <a:pt x="5453" y="6094"/>
                </a:cubicBezTo>
                <a:cubicBezTo>
                  <a:pt x="5457" y="6173"/>
                  <a:pt x="5417" y="6762"/>
                  <a:pt x="5412" y="6762"/>
                </a:cubicBezTo>
                <a:cubicBezTo>
                  <a:pt x="5408" y="6841"/>
                  <a:pt x="5404" y="7234"/>
                  <a:pt x="5396" y="7273"/>
                </a:cubicBezTo>
                <a:cubicBezTo>
                  <a:pt x="5388" y="7273"/>
                  <a:pt x="5368" y="7391"/>
                  <a:pt x="5363" y="7430"/>
                </a:cubicBezTo>
                <a:cubicBezTo>
                  <a:pt x="5359" y="7430"/>
                  <a:pt x="5363" y="7508"/>
                  <a:pt x="5355" y="7508"/>
                </a:cubicBezTo>
                <a:cubicBezTo>
                  <a:pt x="5354" y="7377"/>
                  <a:pt x="5352" y="7247"/>
                  <a:pt x="5351" y="7116"/>
                </a:cubicBezTo>
                <a:lnTo>
                  <a:pt x="5106" y="7391"/>
                </a:lnTo>
                <a:cubicBezTo>
                  <a:pt x="5090" y="7090"/>
                  <a:pt x="5073" y="6788"/>
                  <a:pt x="5057" y="6487"/>
                </a:cubicBezTo>
                <a:lnTo>
                  <a:pt x="4770" y="6684"/>
                </a:lnTo>
                <a:cubicBezTo>
                  <a:pt x="4730" y="6343"/>
                  <a:pt x="4691" y="6003"/>
                  <a:pt x="4651" y="5662"/>
                </a:cubicBezTo>
                <a:lnTo>
                  <a:pt x="4549" y="5859"/>
                </a:lnTo>
                <a:cubicBezTo>
                  <a:pt x="4549" y="5859"/>
                  <a:pt x="4443" y="5466"/>
                  <a:pt x="4410" y="5151"/>
                </a:cubicBezTo>
                <a:cubicBezTo>
                  <a:pt x="4378" y="4874"/>
                  <a:pt x="4378" y="5583"/>
                  <a:pt x="4378" y="5583"/>
                </a:cubicBezTo>
                <a:cubicBezTo>
                  <a:pt x="4347" y="5517"/>
                  <a:pt x="4315" y="5452"/>
                  <a:pt x="4284" y="5386"/>
                </a:cubicBezTo>
                <a:cubicBezTo>
                  <a:pt x="4262" y="5478"/>
                  <a:pt x="4241" y="5570"/>
                  <a:pt x="4219" y="5662"/>
                </a:cubicBezTo>
                <a:lnTo>
                  <a:pt x="4039" y="5583"/>
                </a:lnTo>
                <a:lnTo>
                  <a:pt x="3924" y="5662"/>
                </a:lnTo>
                <a:cubicBezTo>
                  <a:pt x="3924" y="5622"/>
                  <a:pt x="3920" y="5544"/>
                  <a:pt x="3916" y="5544"/>
                </a:cubicBezTo>
                <a:cubicBezTo>
                  <a:pt x="3900" y="5701"/>
                  <a:pt x="3871" y="5583"/>
                  <a:pt x="3859" y="5701"/>
                </a:cubicBezTo>
                <a:cubicBezTo>
                  <a:pt x="3859" y="5701"/>
                  <a:pt x="3798" y="5583"/>
                  <a:pt x="3732" y="5151"/>
                </a:cubicBezTo>
                <a:cubicBezTo>
                  <a:pt x="3671" y="4757"/>
                  <a:pt x="3605" y="5583"/>
                  <a:pt x="3605" y="5583"/>
                </a:cubicBezTo>
                <a:lnTo>
                  <a:pt x="3438" y="5583"/>
                </a:lnTo>
                <a:cubicBezTo>
                  <a:pt x="3438" y="5583"/>
                  <a:pt x="3278" y="5859"/>
                  <a:pt x="3237" y="5583"/>
                </a:cubicBezTo>
                <a:cubicBezTo>
                  <a:pt x="3193" y="5269"/>
                  <a:pt x="3132" y="5386"/>
                  <a:pt x="3132" y="5662"/>
                </a:cubicBezTo>
                <a:cubicBezTo>
                  <a:pt x="3132" y="5977"/>
                  <a:pt x="3026" y="5859"/>
                  <a:pt x="3026" y="5859"/>
                </a:cubicBezTo>
                <a:lnTo>
                  <a:pt x="2858" y="5583"/>
                </a:lnTo>
                <a:cubicBezTo>
                  <a:pt x="2858" y="5583"/>
                  <a:pt x="2777" y="5151"/>
                  <a:pt x="2699" y="4954"/>
                </a:cubicBezTo>
                <a:cubicBezTo>
                  <a:pt x="2687" y="4954"/>
                  <a:pt x="2666" y="5386"/>
                  <a:pt x="2666" y="5386"/>
                </a:cubicBezTo>
                <a:lnTo>
                  <a:pt x="2474" y="5151"/>
                </a:lnTo>
                <a:cubicBezTo>
                  <a:pt x="2464" y="5125"/>
                  <a:pt x="2455" y="5099"/>
                  <a:pt x="2445" y="5073"/>
                </a:cubicBezTo>
                <a:cubicBezTo>
                  <a:pt x="2422" y="4915"/>
                  <a:pt x="2399" y="4757"/>
                  <a:pt x="2376" y="4600"/>
                </a:cubicBezTo>
                <a:lnTo>
                  <a:pt x="2319" y="5386"/>
                </a:lnTo>
                <a:cubicBezTo>
                  <a:pt x="2283" y="5347"/>
                  <a:pt x="2248" y="5308"/>
                  <a:pt x="2212" y="5269"/>
                </a:cubicBezTo>
                <a:cubicBezTo>
                  <a:pt x="2212" y="5269"/>
                  <a:pt x="2167" y="5073"/>
                  <a:pt x="2086" y="4639"/>
                </a:cubicBezTo>
                <a:cubicBezTo>
                  <a:pt x="2071" y="4822"/>
                  <a:pt x="2056" y="5007"/>
                  <a:pt x="2041" y="5190"/>
                </a:cubicBezTo>
                <a:lnTo>
                  <a:pt x="1983" y="5269"/>
                </a:lnTo>
                <a:cubicBezTo>
                  <a:pt x="1983" y="5111"/>
                  <a:pt x="1996" y="5504"/>
                  <a:pt x="1992" y="5504"/>
                </a:cubicBezTo>
                <a:cubicBezTo>
                  <a:pt x="1992" y="5466"/>
                  <a:pt x="1959" y="5544"/>
                  <a:pt x="1959" y="5504"/>
                </a:cubicBezTo>
                <a:cubicBezTo>
                  <a:pt x="1955" y="5466"/>
                  <a:pt x="1959" y="5426"/>
                  <a:pt x="1959" y="5426"/>
                </a:cubicBezTo>
                <a:cubicBezTo>
                  <a:pt x="1943" y="5269"/>
                  <a:pt x="1930" y="4836"/>
                  <a:pt x="1914" y="4718"/>
                </a:cubicBezTo>
                <a:cubicBezTo>
                  <a:pt x="1918" y="4481"/>
                  <a:pt x="1910" y="6055"/>
                  <a:pt x="1894" y="5977"/>
                </a:cubicBezTo>
                <a:cubicBezTo>
                  <a:pt x="1894" y="5937"/>
                  <a:pt x="1894" y="5897"/>
                  <a:pt x="1890" y="5859"/>
                </a:cubicBezTo>
                <a:lnTo>
                  <a:pt x="1878" y="5859"/>
                </a:lnTo>
                <a:cubicBezTo>
                  <a:pt x="1878" y="5897"/>
                  <a:pt x="1874" y="5977"/>
                  <a:pt x="1874" y="5977"/>
                </a:cubicBezTo>
                <a:cubicBezTo>
                  <a:pt x="1870" y="5977"/>
                  <a:pt x="1870" y="5859"/>
                  <a:pt x="1862" y="5859"/>
                </a:cubicBezTo>
                <a:cubicBezTo>
                  <a:pt x="1858" y="5897"/>
                  <a:pt x="1845" y="6015"/>
                  <a:pt x="1829" y="5977"/>
                </a:cubicBezTo>
                <a:cubicBezTo>
                  <a:pt x="1809" y="5937"/>
                  <a:pt x="1813" y="5504"/>
                  <a:pt x="1792" y="5504"/>
                </a:cubicBezTo>
                <a:cubicBezTo>
                  <a:pt x="1776" y="5544"/>
                  <a:pt x="1760" y="5701"/>
                  <a:pt x="1747" y="5701"/>
                </a:cubicBezTo>
                <a:cubicBezTo>
                  <a:pt x="1739" y="5701"/>
                  <a:pt x="1735" y="5701"/>
                  <a:pt x="1735" y="5622"/>
                </a:cubicBezTo>
                <a:cubicBezTo>
                  <a:pt x="1731" y="5426"/>
                  <a:pt x="1706" y="5308"/>
                  <a:pt x="1702" y="5426"/>
                </a:cubicBezTo>
                <a:cubicBezTo>
                  <a:pt x="1698" y="5504"/>
                  <a:pt x="1686" y="5544"/>
                  <a:pt x="1678" y="5504"/>
                </a:cubicBezTo>
                <a:cubicBezTo>
                  <a:pt x="1670" y="5504"/>
                  <a:pt x="1674" y="5504"/>
                  <a:pt x="1670" y="5426"/>
                </a:cubicBezTo>
                <a:cubicBezTo>
                  <a:pt x="1665" y="5386"/>
                  <a:pt x="1670" y="5308"/>
                  <a:pt x="1661" y="5348"/>
                </a:cubicBezTo>
                <a:lnTo>
                  <a:pt x="1625" y="5348"/>
                </a:lnTo>
                <a:cubicBezTo>
                  <a:pt x="1612" y="5308"/>
                  <a:pt x="1596" y="5269"/>
                  <a:pt x="1584" y="5190"/>
                </a:cubicBezTo>
                <a:cubicBezTo>
                  <a:pt x="1580" y="5151"/>
                  <a:pt x="1584" y="5073"/>
                  <a:pt x="1580" y="5073"/>
                </a:cubicBezTo>
                <a:lnTo>
                  <a:pt x="1571" y="5073"/>
                </a:lnTo>
                <a:cubicBezTo>
                  <a:pt x="1559" y="4914"/>
                  <a:pt x="1518" y="5111"/>
                  <a:pt x="1518" y="4718"/>
                </a:cubicBezTo>
                <a:cubicBezTo>
                  <a:pt x="1510" y="4600"/>
                  <a:pt x="1502" y="4561"/>
                  <a:pt x="1490" y="4561"/>
                </a:cubicBezTo>
                <a:cubicBezTo>
                  <a:pt x="1494" y="4285"/>
                  <a:pt x="1482" y="4285"/>
                  <a:pt x="1473" y="4207"/>
                </a:cubicBezTo>
                <a:cubicBezTo>
                  <a:pt x="1469" y="4285"/>
                  <a:pt x="1461" y="4285"/>
                  <a:pt x="1449" y="4285"/>
                </a:cubicBezTo>
                <a:cubicBezTo>
                  <a:pt x="1441" y="4325"/>
                  <a:pt x="1432" y="4246"/>
                  <a:pt x="1432" y="4403"/>
                </a:cubicBezTo>
                <a:cubicBezTo>
                  <a:pt x="1424" y="4246"/>
                  <a:pt x="1400" y="4246"/>
                  <a:pt x="1396" y="4403"/>
                </a:cubicBezTo>
                <a:cubicBezTo>
                  <a:pt x="1400" y="4639"/>
                  <a:pt x="1371" y="4364"/>
                  <a:pt x="1367" y="4481"/>
                </a:cubicBezTo>
                <a:lnTo>
                  <a:pt x="1367" y="4521"/>
                </a:lnTo>
                <a:cubicBezTo>
                  <a:pt x="1363" y="4508"/>
                  <a:pt x="1359" y="4494"/>
                  <a:pt x="1355" y="4481"/>
                </a:cubicBezTo>
                <a:cubicBezTo>
                  <a:pt x="1351" y="4403"/>
                  <a:pt x="1338" y="4364"/>
                  <a:pt x="1343" y="4128"/>
                </a:cubicBezTo>
                <a:cubicBezTo>
                  <a:pt x="1343" y="3971"/>
                  <a:pt x="1338" y="4128"/>
                  <a:pt x="1338" y="4128"/>
                </a:cubicBezTo>
                <a:cubicBezTo>
                  <a:pt x="1326" y="4128"/>
                  <a:pt x="1314" y="3735"/>
                  <a:pt x="1298" y="3696"/>
                </a:cubicBezTo>
                <a:cubicBezTo>
                  <a:pt x="1298" y="3657"/>
                  <a:pt x="1293" y="3696"/>
                  <a:pt x="1289" y="3696"/>
                </a:cubicBezTo>
                <a:cubicBezTo>
                  <a:pt x="1285" y="3617"/>
                  <a:pt x="1285" y="3617"/>
                  <a:pt x="1281" y="3499"/>
                </a:cubicBezTo>
                <a:cubicBezTo>
                  <a:pt x="1281" y="3461"/>
                  <a:pt x="1285" y="3381"/>
                  <a:pt x="1281" y="3343"/>
                </a:cubicBezTo>
                <a:cubicBezTo>
                  <a:pt x="1281" y="3263"/>
                  <a:pt x="1269" y="3224"/>
                  <a:pt x="1265" y="3185"/>
                </a:cubicBezTo>
                <a:cubicBezTo>
                  <a:pt x="1265" y="3106"/>
                  <a:pt x="1265" y="3067"/>
                  <a:pt x="1261" y="2988"/>
                </a:cubicBezTo>
                <a:cubicBezTo>
                  <a:pt x="1257" y="2910"/>
                  <a:pt x="1257" y="2832"/>
                  <a:pt x="1248" y="2832"/>
                </a:cubicBezTo>
                <a:cubicBezTo>
                  <a:pt x="1244" y="2832"/>
                  <a:pt x="1244" y="2714"/>
                  <a:pt x="1236" y="2714"/>
                </a:cubicBezTo>
                <a:cubicBezTo>
                  <a:pt x="1224" y="2910"/>
                  <a:pt x="1199" y="2870"/>
                  <a:pt x="1183" y="2988"/>
                </a:cubicBezTo>
                <a:cubicBezTo>
                  <a:pt x="1183" y="3106"/>
                  <a:pt x="1134" y="3106"/>
                  <a:pt x="1114" y="3067"/>
                </a:cubicBezTo>
                <a:cubicBezTo>
                  <a:pt x="1109" y="3067"/>
                  <a:pt x="1105" y="3067"/>
                  <a:pt x="1105" y="2988"/>
                </a:cubicBezTo>
                <a:cubicBezTo>
                  <a:pt x="1093" y="2988"/>
                  <a:pt x="1081" y="2988"/>
                  <a:pt x="1069" y="2910"/>
                </a:cubicBezTo>
                <a:cubicBezTo>
                  <a:pt x="1065" y="2870"/>
                  <a:pt x="1069" y="2832"/>
                  <a:pt x="1065" y="2832"/>
                </a:cubicBezTo>
                <a:cubicBezTo>
                  <a:pt x="1065" y="2792"/>
                  <a:pt x="1056" y="2832"/>
                  <a:pt x="1052" y="2832"/>
                </a:cubicBezTo>
                <a:cubicBezTo>
                  <a:pt x="1052" y="2792"/>
                  <a:pt x="1056" y="2753"/>
                  <a:pt x="1052" y="2714"/>
                </a:cubicBezTo>
                <a:cubicBezTo>
                  <a:pt x="1052" y="2714"/>
                  <a:pt x="1048" y="2753"/>
                  <a:pt x="1048" y="2714"/>
                </a:cubicBezTo>
                <a:lnTo>
                  <a:pt x="1048" y="2635"/>
                </a:lnTo>
                <a:cubicBezTo>
                  <a:pt x="1048" y="2635"/>
                  <a:pt x="1040" y="2674"/>
                  <a:pt x="1036" y="2635"/>
                </a:cubicBezTo>
                <a:cubicBezTo>
                  <a:pt x="1036" y="2635"/>
                  <a:pt x="1040" y="2556"/>
                  <a:pt x="1036" y="2556"/>
                </a:cubicBezTo>
                <a:lnTo>
                  <a:pt x="1032" y="2556"/>
                </a:lnTo>
                <a:lnTo>
                  <a:pt x="1032" y="2477"/>
                </a:lnTo>
                <a:cubicBezTo>
                  <a:pt x="1028" y="2439"/>
                  <a:pt x="1024" y="2477"/>
                  <a:pt x="1020" y="2477"/>
                </a:cubicBezTo>
                <a:cubicBezTo>
                  <a:pt x="1018" y="2451"/>
                  <a:pt x="1017" y="2425"/>
                  <a:pt x="1015" y="2399"/>
                </a:cubicBezTo>
                <a:cubicBezTo>
                  <a:pt x="1007" y="2321"/>
                  <a:pt x="999" y="2359"/>
                  <a:pt x="991" y="2281"/>
                </a:cubicBezTo>
                <a:cubicBezTo>
                  <a:pt x="990" y="2255"/>
                  <a:pt x="988" y="2229"/>
                  <a:pt x="987" y="2203"/>
                </a:cubicBezTo>
                <a:cubicBezTo>
                  <a:pt x="983" y="2163"/>
                  <a:pt x="966" y="2006"/>
                  <a:pt x="954" y="1928"/>
                </a:cubicBezTo>
                <a:cubicBezTo>
                  <a:pt x="942" y="1888"/>
                  <a:pt x="938" y="1928"/>
                  <a:pt x="930" y="1849"/>
                </a:cubicBezTo>
                <a:cubicBezTo>
                  <a:pt x="929" y="1823"/>
                  <a:pt x="927" y="1796"/>
                  <a:pt x="926" y="1770"/>
                </a:cubicBezTo>
                <a:cubicBezTo>
                  <a:pt x="921" y="1731"/>
                  <a:pt x="917" y="1731"/>
                  <a:pt x="909" y="1692"/>
                </a:cubicBezTo>
                <a:cubicBezTo>
                  <a:pt x="905" y="1652"/>
                  <a:pt x="901" y="1613"/>
                  <a:pt x="897" y="1613"/>
                </a:cubicBezTo>
                <a:cubicBezTo>
                  <a:pt x="893" y="1574"/>
                  <a:pt x="889" y="1613"/>
                  <a:pt x="885" y="1613"/>
                </a:cubicBezTo>
                <a:cubicBezTo>
                  <a:pt x="881" y="1574"/>
                  <a:pt x="885" y="1574"/>
                  <a:pt x="881" y="1495"/>
                </a:cubicBezTo>
                <a:cubicBezTo>
                  <a:pt x="876" y="1417"/>
                  <a:pt x="848" y="1417"/>
                  <a:pt x="831" y="1338"/>
                </a:cubicBezTo>
                <a:cubicBezTo>
                  <a:pt x="827" y="1338"/>
                  <a:pt x="831" y="1259"/>
                  <a:pt x="823" y="1259"/>
                </a:cubicBezTo>
                <a:lnTo>
                  <a:pt x="819" y="1259"/>
                </a:lnTo>
                <a:cubicBezTo>
                  <a:pt x="811" y="1181"/>
                  <a:pt x="811" y="1142"/>
                  <a:pt x="799" y="1063"/>
                </a:cubicBezTo>
                <a:cubicBezTo>
                  <a:pt x="778" y="984"/>
                  <a:pt x="758" y="1063"/>
                  <a:pt x="737" y="984"/>
                </a:cubicBezTo>
                <a:cubicBezTo>
                  <a:pt x="725" y="945"/>
                  <a:pt x="717" y="866"/>
                  <a:pt x="709" y="827"/>
                </a:cubicBezTo>
                <a:cubicBezTo>
                  <a:pt x="709" y="788"/>
                  <a:pt x="705" y="748"/>
                  <a:pt x="701" y="709"/>
                </a:cubicBezTo>
                <a:cubicBezTo>
                  <a:pt x="692" y="670"/>
                  <a:pt x="684" y="748"/>
                  <a:pt x="676" y="709"/>
                </a:cubicBezTo>
                <a:cubicBezTo>
                  <a:pt x="656" y="670"/>
                  <a:pt x="620" y="827"/>
                  <a:pt x="616" y="631"/>
                </a:cubicBezTo>
                <a:cubicBezTo>
                  <a:pt x="608" y="473"/>
                  <a:pt x="604" y="317"/>
                  <a:pt x="587" y="355"/>
                </a:cubicBezTo>
                <a:cubicBezTo>
                  <a:pt x="571" y="355"/>
                  <a:pt x="575" y="80"/>
                  <a:pt x="563" y="41"/>
                </a:cubicBezTo>
                <a:cubicBezTo>
                  <a:pt x="534" y="-116"/>
                  <a:pt x="489" y="237"/>
                  <a:pt x="452" y="120"/>
                </a:cubicBezTo>
                <a:cubicBezTo>
                  <a:pt x="436" y="80"/>
                  <a:pt x="448" y="435"/>
                  <a:pt x="432" y="355"/>
                </a:cubicBezTo>
                <a:lnTo>
                  <a:pt x="403" y="355"/>
                </a:lnTo>
                <a:cubicBezTo>
                  <a:pt x="383" y="277"/>
                  <a:pt x="387" y="591"/>
                  <a:pt x="371" y="552"/>
                </a:cubicBezTo>
                <a:cubicBezTo>
                  <a:pt x="358" y="591"/>
                  <a:pt x="358" y="473"/>
                  <a:pt x="350" y="473"/>
                </a:cubicBezTo>
                <a:cubicBezTo>
                  <a:pt x="346" y="513"/>
                  <a:pt x="313" y="395"/>
                  <a:pt x="297" y="473"/>
                </a:cubicBezTo>
                <a:cubicBezTo>
                  <a:pt x="289" y="513"/>
                  <a:pt x="289" y="552"/>
                  <a:pt x="281" y="473"/>
                </a:cubicBezTo>
                <a:cubicBezTo>
                  <a:pt x="276" y="435"/>
                  <a:pt x="272" y="355"/>
                  <a:pt x="268" y="355"/>
                </a:cubicBezTo>
                <a:cubicBezTo>
                  <a:pt x="264" y="355"/>
                  <a:pt x="260" y="473"/>
                  <a:pt x="256" y="473"/>
                </a:cubicBezTo>
                <a:cubicBezTo>
                  <a:pt x="256" y="435"/>
                  <a:pt x="252" y="317"/>
                  <a:pt x="252" y="277"/>
                </a:cubicBezTo>
                <a:cubicBezTo>
                  <a:pt x="248" y="277"/>
                  <a:pt x="244" y="317"/>
                  <a:pt x="240" y="277"/>
                </a:cubicBezTo>
                <a:cubicBezTo>
                  <a:pt x="240" y="277"/>
                  <a:pt x="240" y="198"/>
                  <a:pt x="236" y="198"/>
                </a:cubicBezTo>
                <a:lnTo>
                  <a:pt x="223" y="198"/>
                </a:lnTo>
                <a:lnTo>
                  <a:pt x="80" y="198"/>
                </a:lnTo>
                <a:lnTo>
                  <a:pt x="72" y="198"/>
                </a:lnTo>
                <a:cubicBezTo>
                  <a:pt x="69" y="224"/>
                  <a:pt x="64" y="264"/>
                  <a:pt x="64" y="277"/>
                </a:cubicBezTo>
                <a:cubicBezTo>
                  <a:pt x="64" y="290"/>
                  <a:pt x="80" y="276"/>
                  <a:pt x="74" y="277"/>
                </a:cubicBezTo>
                <a:cubicBezTo>
                  <a:pt x="68" y="278"/>
                  <a:pt x="30" y="310"/>
                  <a:pt x="3" y="284"/>
                </a:cubicBezTo>
                <a:cubicBezTo>
                  <a:pt x="-6" y="1096"/>
                  <a:pt x="5" y="4331"/>
                  <a:pt x="5" y="5116"/>
                </a:cubicBezTo>
                <a:cubicBezTo>
                  <a:pt x="67" y="4993"/>
                  <a:pt x="108" y="5026"/>
                  <a:pt x="142" y="4992"/>
                </a:cubicBezTo>
                <a:cubicBezTo>
                  <a:pt x="176" y="4958"/>
                  <a:pt x="185" y="4940"/>
                  <a:pt x="207" y="4914"/>
                </a:cubicBezTo>
                <a:lnTo>
                  <a:pt x="313" y="4718"/>
                </a:lnTo>
                <a:cubicBezTo>
                  <a:pt x="362" y="4874"/>
                  <a:pt x="436" y="5111"/>
                  <a:pt x="469" y="5230"/>
                </a:cubicBezTo>
                <a:cubicBezTo>
                  <a:pt x="514" y="5386"/>
                  <a:pt x="546" y="6290"/>
                  <a:pt x="546" y="6290"/>
                </a:cubicBezTo>
                <a:cubicBezTo>
                  <a:pt x="546" y="6290"/>
                  <a:pt x="628" y="6448"/>
                  <a:pt x="754" y="6448"/>
                </a:cubicBezTo>
                <a:cubicBezTo>
                  <a:pt x="881" y="6448"/>
                  <a:pt x="831" y="6762"/>
                  <a:pt x="831" y="6762"/>
                </a:cubicBezTo>
                <a:lnTo>
                  <a:pt x="942" y="7352"/>
                </a:lnTo>
                <a:cubicBezTo>
                  <a:pt x="942" y="7352"/>
                  <a:pt x="1024" y="7037"/>
                  <a:pt x="1069" y="6762"/>
                </a:cubicBezTo>
                <a:cubicBezTo>
                  <a:pt x="1118" y="6448"/>
                  <a:pt x="1134" y="7037"/>
                  <a:pt x="1179" y="7037"/>
                </a:cubicBezTo>
                <a:cubicBezTo>
                  <a:pt x="1228" y="7037"/>
                  <a:pt x="1306" y="7194"/>
                  <a:pt x="1306" y="7194"/>
                </a:cubicBezTo>
                <a:lnTo>
                  <a:pt x="1498" y="6880"/>
                </a:lnTo>
                <a:cubicBezTo>
                  <a:pt x="1498" y="6880"/>
                  <a:pt x="1543" y="7745"/>
                  <a:pt x="1563" y="7745"/>
                </a:cubicBezTo>
                <a:cubicBezTo>
                  <a:pt x="1641" y="7666"/>
                  <a:pt x="1596" y="7705"/>
                  <a:pt x="1641" y="8137"/>
                </a:cubicBezTo>
                <a:cubicBezTo>
                  <a:pt x="1690" y="8609"/>
                  <a:pt x="1706" y="7863"/>
                  <a:pt x="1706" y="7863"/>
                </a:cubicBezTo>
                <a:cubicBezTo>
                  <a:pt x="1706" y="7863"/>
                  <a:pt x="1710" y="7548"/>
                  <a:pt x="1776" y="8019"/>
                </a:cubicBezTo>
                <a:cubicBezTo>
                  <a:pt x="1890" y="7391"/>
                  <a:pt x="1910" y="7626"/>
                  <a:pt x="1910" y="7626"/>
                </a:cubicBezTo>
                <a:cubicBezTo>
                  <a:pt x="1947" y="7377"/>
                  <a:pt x="1983" y="7129"/>
                  <a:pt x="2020" y="6880"/>
                </a:cubicBezTo>
                <a:cubicBezTo>
                  <a:pt x="2038" y="7063"/>
                  <a:pt x="2055" y="7247"/>
                  <a:pt x="2073" y="7430"/>
                </a:cubicBezTo>
                <a:cubicBezTo>
                  <a:pt x="2111" y="7194"/>
                  <a:pt x="2150" y="6959"/>
                  <a:pt x="2188" y="6723"/>
                </a:cubicBezTo>
                <a:cubicBezTo>
                  <a:pt x="2192" y="6762"/>
                  <a:pt x="2196" y="6801"/>
                  <a:pt x="2200" y="6841"/>
                </a:cubicBezTo>
                <a:cubicBezTo>
                  <a:pt x="2200" y="6841"/>
                  <a:pt x="2310" y="7508"/>
                  <a:pt x="2315" y="7548"/>
                </a:cubicBezTo>
                <a:cubicBezTo>
                  <a:pt x="2319" y="7391"/>
                  <a:pt x="2380" y="8412"/>
                  <a:pt x="2388" y="8295"/>
                </a:cubicBezTo>
                <a:cubicBezTo>
                  <a:pt x="2409" y="8334"/>
                  <a:pt x="2417" y="8570"/>
                  <a:pt x="2429" y="8727"/>
                </a:cubicBezTo>
                <a:cubicBezTo>
                  <a:pt x="2433" y="8766"/>
                  <a:pt x="2445" y="8884"/>
                  <a:pt x="2454" y="8884"/>
                </a:cubicBezTo>
                <a:cubicBezTo>
                  <a:pt x="2466" y="8923"/>
                  <a:pt x="2474" y="8884"/>
                  <a:pt x="2474" y="9081"/>
                </a:cubicBezTo>
                <a:cubicBezTo>
                  <a:pt x="2486" y="9434"/>
                  <a:pt x="2539" y="8570"/>
                  <a:pt x="2548" y="8963"/>
                </a:cubicBezTo>
                <a:cubicBezTo>
                  <a:pt x="2556" y="8963"/>
                  <a:pt x="2556" y="8805"/>
                  <a:pt x="2560" y="8766"/>
                </a:cubicBezTo>
                <a:cubicBezTo>
                  <a:pt x="2568" y="8923"/>
                  <a:pt x="2572" y="9238"/>
                  <a:pt x="2584" y="9041"/>
                </a:cubicBezTo>
                <a:cubicBezTo>
                  <a:pt x="2584" y="8845"/>
                  <a:pt x="2605" y="9003"/>
                  <a:pt x="2617" y="8963"/>
                </a:cubicBezTo>
                <a:cubicBezTo>
                  <a:pt x="2621" y="8805"/>
                  <a:pt x="2625" y="8727"/>
                  <a:pt x="2633" y="8688"/>
                </a:cubicBezTo>
                <a:cubicBezTo>
                  <a:pt x="2625" y="9120"/>
                  <a:pt x="2662" y="8884"/>
                  <a:pt x="2666" y="8963"/>
                </a:cubicBezTo>
                <a:cubicBezTo>
                  <a:pt x="2670" y="9003"/>
                  <a:pt x="2670" y="9120"/>
                  <a:pt x="2678" y="9120"/>
                </a:cubicBezTo>
                <a:cubicBezTo>
                  <a:pt x="2687" y="9159"/>
                  <a:pt x="2687" y="8963"/>
                  <a:pt x="2691" y="8963"/>
                </a:cubicBezTo>
                <a:cubicBezTo>
                  <a:pt x="2711" y="8805"/>
                  <a:pt x="2719" y="9120"/>
                  <a:pt x="2736" y="9041"/>
                </a:cubicBezTo>
                <a:cubicBezTo>
                  <a:pt x="2736" y="9041"/>
                  <a:pt x="2744" y="8963"/>
                  <a:pt x="2740" y="8963"/>
                </a:cubicBezTo>
                <a:cubicBezTo>
                  <a:pt x="2752" y="8963"/>
                  <a:pt x="2756" y="9159"/>
                  <a:pt x="2768" y="9120"/>
                </a:cubicBezTo>
                <a:cubicBezTo>
                  <a:pt x="2789" y="8845"/>
                  <a:pt x="2813" y="8963"/>
                  <a:pt x="2838" y="8845"/>
                </a:cubicBezTo>
                <a:cubicBezTo>
                  <a:pt x="2846" y="8845"/>
                  <a:pt x="2846" y="8766"/>
                  <a:pt x="2850" y="8688"/>
                </a:cubicBezTo>
                <a:cubicBezTo>
                  <a:pt x="2850" y="8648"/>
                  <a:pt x="2858" y="8688"/>
                  <a:pt x="2862" y="8688"/>
                </a:cubicBezTo>
                <a:cubicBezTo>
                  <a:pt x="2871" y="8648"/>
                  <a:pt x="2891" y="8530"/>
                  <a:pt x="2891" y="8530"/>
                </a:cubicBezTo>
                <a:cubicBezTo>
                  <a:pt x="2891" y="8492"/>
                  <a:pt x="2903" y="8530"/>
                  <a:pt x="2907" y="8530"/>
                </a:cubicBezTo>
                <a:cubicBezTo>
                  <a:pt x="2911" y="8492"/>
                  <a:pt x="2936" y="8452"/>
                  <a:pt x="2952" y="8412"/>
                </a:cubicBezTo>
                <a:cubicBezTo>
                  <a:pt x="2952" y="8412"/>
                  <a:pt x="2965" y="8334"/>
                  <a:pt x="2969" y="8334"/>
                </a:cubicBezTo>
                <a:cubicBezTo>
                  <a:pt x="2981" y="8216"/>
                  <a:pt x="2989" y="8137"/>
                  <a:pt x="3001" y="8059"/>
                </a:cubicBezTo>
                <a:cubicBezTo>
                  <a:pt x="3005" y="8059"/>
                  <a:pt x="3014" y="8098"/>
                  <a:pt x="3018" y="8059"/>
                </a:cubicBezTo>
                <a:lnTo>
                  <a:pt x="3050" y="8059"/>
                </a:lnTo>
                <a:cubicBezTo>
                  <a:pt x="3059" y="8137"/>
                  <a:pt x="3063" y="8137"/>
                  <a:pt x="3075" y="8177"/>
                </a:cubicBezTo>
                <a:cubicBezTo>
                  <a:pt x="3083" y="8177"/>
                  <a:pt x="3104" y="8137"/>
                  <a:pt x="3108" y="8177"/>
                </a:cubicBezTo>
                <a:cubicBezTo>
                  <a:pt x="3120" y="8255"/>
                  <a:pt x="3124" y="8177"/>
                  <a:pt x="3136" y="8255"/>
                </a:cubicBezTo>
                <a:cubicBezTo>
                  <a:pt x="3140" y="8098"/>
                  <a:pt x="3197" y="7981"/>
                  <a:pt x="3209" y="8059"/>
                </a:cubicBezTo>
                <a:cubicBezTo>
                  <a:pt x="3209" y="8059"/>
                  <a:pt x="3225" y="8216"/>
                  <a:pt x="3242" y="8177"/>
                </a:cubicBezTo>
                <a:cubicBezTo>
                  <a:pt x="3250" y="8098"/>
                  <a:pt x="3270" y="7901"/>
                  <a:pt x="3270" y="7823"/>
                </a:cubicBezTo>
                <a:cubicBezTo>
                  <a:pt x="3287" y="7745"/>
                  <a:pt x="3319" y="8216"/>
                  <a:pt x="3336" y="8255"/>
                </a:cubicBezTo>
                <a:lnTo>
                  <a:pt x="3336" y="8177"/>
                </a:lnTo>
                <a:cubicBezTo>
                  <a:pt x="3336" y="8098"/>
                  <a:pt x="3332" y="8059"/>
                  <a:pt x="3332" y="8059"/>
                </a:cubicBezTo>
                <a:cubicBezTo>
                  <a:pt x="3332" y="8019"/>
                  <a:pt x="3368" y="7863"/>
                  <a:pt x="3381" y="7901"/>
                </a:cubicBezTo>
                <a:cubicBezTo>
                  <a:pt x="3381" y="7901"/>
                  <a:pt x="3381" y="8059"/>
                  <a:pt x="3385" y="7981"/>
                </a:cubicBezTo>
                <a:cubicBezTo>
                  <a:pt x="3397" y="7981"/>
                  <a:pt x="3389" y="7705"/>
                  <a:pt x="3401" y="7745"/>
                </a:cubicBezTo>
                <a:cubicBezTo>
                  <a:pt x="3409" y="7626"/>
                  <a:pt x="3462" y="8098"/>
                  <a:pt x="3483" y="8098"/>
                </a:cubicBezTo>
                <a:cubicBezTo>
                  <a:pt x="3454" y="8216"/>
                  <a:pt x="3495" y="9041"/>
                  <a:pt x="3495" y="9081"/>
                </a:cubicBezTo>
                <a:cubicBezTo>
                  <a:pt x="3511" y="8845"/>
                  <a:pt x="3520" y="8805"/>
                  <a:pt x="3540" y="8530"/>
                </a:cubicBezTo>
                <a:cubicBezTo>
                  <a:pt x="3593" y="8609"/>
                  <a:pt x="3622" y="8492"/>
                  <a:pt x="3659" y="8805"/>
                </a:cubicBezTo>
                <a:cubicBezTo>
                  <a:pt x="3667" y="8452"/>
                  <a:pt x="3712" y="8688"/>
                  <a:pt x="3736" y="8648"/>
                </a:cubicBezTo>
                <a:cubicBezTo>
                  <a:pt x="3744" y="8609"/>
                  <a:pt x="3744" y="8530"/>
                  <a:pt x="3753" y="8530"/>
                </a:cubicBezTo>
                <a:lnTo>
                  <a:pt x="3765" y="8530"/>
                </a:lnTo>
                <a:cubicBezTo>
                  <a:pt x="3765" y="8570"/>
                  <a:pt x="3773" y="8648"/>
                  <a:pt x="3769" y="8648"/>
                </a:cubicBezTo>
                <a:cubicBezTo>
                  <a:pt x="3777" y="8648"/>
                  <a:pt x="3777" y="8530"/>
                  <a:pt x="3785" y="8530"/>
                </a:cubicBezTo>
                <a:lnTo>
                  <a:pt x="3785" y="8648"/>
                </a:lnTo>
                <a:cubicBezTo>
                  <a:pt x="3794" y="8766"/>
                  <a:pt x="3818" y="8530"/>
                  <a:pt x="3826" y="8648"/>
                </a:cubicBezTo>
                <a:cubicBezTo>
                  <a:pt x="3838" y="8570"/>
                  <a:pt x="3834" y="8805"/>
                  <a:pt x="3847" y="8805"/>
                </a:cubicBezTo>
                <a:cubicBezTo>
                  <a:pt x="3851" y="8727"/>
                  <a:pt x="3855" y="8688"/>
                  <a:pt x="3859" y="8648"/>
                </a:cubicBezTo>
                <a:cubicBezTo>
                  <a:pt x="3859" y="8805"/>
                  <a:pt x="3875" y="8805"/>
                  <a:pt x="3875" y="9003"/>
                </a:cubicBezTo>
                <a:cubicBezTo>
                  <a:pt x="3875" y="8963"/>
                  <a:pt x="3879" y="9003"/>
                  <a:pt x="3879" y="9003"/>
                </a:cubicBezTo>
                <a:cubicBezTo>
                  <a:pt x="3888" y="8963"/>
                  <a:pt x="3888" y="8963"/>
                  <a:pt x="3892" y="8884"/>
                </a:cubicBezTo>
                <a:cubicBezTo>
                  <a:pt x="3892" y="8884"/>
                  <a:pt x="3904" y="9003"/>
                  <a:pt x="3908" y="9003"/>
                </a:cubicBezTo>
                <a:cubicBezTo>
                  <a:pt x="3912" y="8963"/>
                  <a:pt x="3916" y="8884"/>
                  <a:pt x="3920" y="8884"/>
                </a:cubicBezTo>
                <a:lnTo>
                  <a:pt x="3920" y="9003"/>
                </a:lnTo>
                <a:cubicBezTo>
                  <a:pt x="3924" y="9081"/>
                  <a:pt x="3977" y="8963"/>
                  <a:pt x="3982" y="9003"/>
                </a:cubicBezTo>
                <a:cubicBezTo>
                  <a:pt x="3990" y="9003"/>
                  <a:pt x="3990" y="9120"/>
                  <a:pt x="3998" y="9159"/>
                </a:cubicBezTo>
                <a:cubicBezTo>
                  <a:pt x="3998" y="9041"/>
                  <a:pt x="4006" y="9081"/>
                  <a:pt x="4014" y="9081"/>
                </a:cubicBezTo>
                <a:cubicBezTo>
                  <a:pt x="4035" y="9003"/>
                  <a:pt x="4047" y="9041"/>
                  <a:pt x="4072" y="9003"/>
                </a:cubicBezTo>
                <a:cubicBezTo>
                  <a:pt x="4080" y="8963"/>
                  <a:pt x="4080" y="8884"/>
                  <a:pt x="4092" y="8884"/>
                </a:cubicBezTo>
                <a:cubicBezTo>
                  <a:pt x="4100" y="8923"/>
                  <a:pt x="4096" y="8963"/>
                  <a:pt x="4100" y="9003"/>
                </a:cubicBezTo>
                <a:cubicBezTo>
                  <a:pt x="4100" y="9003"/>
                  <a:pt x="4108" y="8963"/>
                  <a:pt x="4108" y="9003"/>
                </a:cubicBezTo>
                <a:cubicBezTo>
                  <a:pt x="4116" y="9003"/>
                  <a:pt x="4121" y="9003"/>
                  <a:pt x="4125" y="9081"/>
                </a:cubicBezTo>
                <a:cubicBezTo>
                  <a:pt x="4137" y="9081"/>
                  <a:pt x="4133" y="8845"/>
                  <a:pt x="4149" y="8884"/>
                </a:cubicBezTo>
                <a:cubicBezTo>
                  <a:pt x="4157" y="8923"/>
                  <a:pt x="4153" y="9120"/>
                  <a:pt x="4166" y="9081"/>
                </a:cubicBezTo>
                <a:cubicBezTo>
                  <a:pt x="4153" y="8845"/>
                  <a:pt x="4170" y="8845"/>
                  <a:pt x="4178" y="8805"/>
                </a:cubicBezTo>
                <a:cubicBezTo>
                  <a:pt x="4179" y="8779"/>
                  <a:pt x="4181" y="8753"/>
                  <a:pt x="4182" y="8727"/>
                </a:cubicBezTo>
                <a:cubicBezTo>
                  <a:pt x="4186" y="8688"/>
                  <a:pt x="4186" y="8648"/>
                  <a:pt x="4190" y="8570"/>
                </a:cubicBezTo>
                <a:cubicBezTo>
                  <a:pt x="4197" y="8622"/>
                  <a:pt x="4204" y="8675"/>
                  <a:pt x="4211" y="8727"/>
                </a:cubicBezTo>
                <a:lnTo>
                  <a:pt x="4235" y="9081"/>
                </a:lnTo>
                <a:cubicBezTo>
                  <a:pt x="4258" y="9055"/>
                  <a:pt x="4282" y="9029"/>
                  <a:pt x="4305" y="9003"/>
                </a:cubicBezTo>
                <a:cubicBezTo>
                  <a:pt x="4321" y="8859"/>
                  <a:pt x="4338" y="8714"/>
                  <a:pt x="4354" y="8570"/>
                </a:cubicBezTo>
                <a:cubicBezTo>
                  <a:pt x="4373" y="8740"/>
                  <a:pt x="4392" y="8911"/>
                  <a:pt x="4410" y="9081"/>
                </a:cubicBezTo>
                <a:cubicBezTo>
                  <a:pt x="4410" y="9081"/>
                  <a:pt x="4545" y="9003"/>
                  <a:pt x="4590" y="8766"/>
                </a:cubicBezTo>
                <a:cubicBezTo>
                  <a:pt x="4590" y="8766"/>
                  <a:pt x="4651" y="9906"/>
                  <a:pt x="4692" y="9985"/>
                </a:cubicBezTo>
                <a:cubicBezTo>
                  <a:pt x="4733" y="10063"/>
                  <a:pt x="4733" y="9827"/>
                  <a:pt x="4770" y="9749"/>
                </a:cubicBezTo>
                <a:cubicBezTo>
                  <a:pt x="4810" y="9670"/>
                  <a:pt x="4770" y="9749"/>
                  <a:pt x="4802" y="9749"/>
                </a:cubicBezTo>
                <a:lnTo>
                  <a:pt x="4900" y="9749"/>
                </a:lnTo>
                <a:lnTo>
                  <a:pt x="4954" y="9749"/>
                </a:lnTo>
                <a:cubicBezTo>
                  <a:pt x="4978" y="9749"/>
                  <a:pt x="4978" y="9434"/>
                  <a:pt x="4994" y="9199"/>
                </a:cubicBezTo>
                <a:cubicBezTo>
                  <a:pt x="4997" y="9186"/>
                  <a:pt x="5000" y="9172"/>
                  <a:pt x="5003" y="9159"/>
                </a:cubicBezTo>
                <a:cubicBezTo>
                  <a:pt x="5015" y="9199"/>
                  <a:pt x="5032" y="9670"/>
                  <a:pt x="5049" y="9749"/>
                </a:cubicBezTo>
                <a:cubicBezTo>
                  <a:pt x="5073" y="9827"/>
                  <a:pt x="5139" y="9434"/>
                  <a:pt x="5175" y="9512"/>
                </a:cubicBezTo>
                <a:cubicBezTo>
                  <a:pt x="5216" y="9592"/>
                  <a:pt x="5175" y="9512"/>
                  <a:pt x="5200" y="9749"/>
                </a:cubicBezTo>
                <a:cubicBezTo>
                  <a:pt x="5224" y="9985"/>
                  <a:pt x="5200" y="9749"/>
                  <a:pt x="5249" y="9159"/>
                </a:cubicBezTo>
                <a:cubicBezTo>
                  <a:pt x="5253" y="9159"/>
                  <a:pt x="5253" y="9159"/>
                  <a:pt x="5253" y="9120"/>
                </a:cubicBezTo>
                <a:cubicBezTo>
                  <a:pt x="5298" y="8648"/>
                  <a:pt x="5290" y="9592"/>
                  <a:pt x="5290" y="9592"/>
                </a:cubicBezTo>
                <a:cubicBezTo>
                  <a:pt x="5290" y="9592"/>
                  <a:pt x="5335" y="9356"/>
                  <a:pt x="5363" y="9277"/>
                </a:cubicBezTo>
                <a:cubicBezTo>
                  <a:pt x="5400" y="9512"/>
                  <a:pt x="5400" y="9434"/>
                  <a:pt x="5425" y="9670"/>
                </a:cubicBezTo>
                <a:cubicBezTo>
                  <a:pt x="5425" y="9512"/>
                  <a:pt x="5388" y="9081"/>
                  <a:pt x="5388" y="9081"/>
                </a:cubicBezTo>
                <a:lnTo>
                  <a:pt x="5494" y="8963"/>
                </a:lnTo>
                <a:cubicBezTo>
                  <a:pt x="5504" y="8858"/>
                  <a:pt x="5513" y="8753"/>
                  <a:pt x="5523" y="8648"/>
                </a:cubicBezTo>
                <a:lnTo>
                  <a:pt x="5547" y="8570"/>
                </a:lnTo>
                <a:cubicBezTo>
                  <a:pt x="5551" y="8609"/>
                  <a:pt x="5556" y="8570"/>
                  <a:pt x="5560" y="8530"/>
                </a:cubicBezTo>
                <a:cubicBezTo>
                  <a:pt x="5568" y="8517"/>
                  <a:pt x="5576" y="8505"/>
                  <a:pt x="5584" y="8492"/>
                </a:cubicBezTo>
                <a:cubicBezTo>
                  <a:pt x="5588" y="8505"/>
                  <a:pt x="5592" y="8517"/>
                  <a:pt x="5596" y="8530"/>
                </a:cubicBezTo>
                <a:cubicBezTo>
                  <a:pt x="5601" y="8570"/>
                  <a:pt x="5605" y="8648"/>
                  <a:pt x="5609" y="8648"/>
                </a:cubicBezTo>
                <a:lnTo>
                  <a:pt x="5609" y="8570"/>
                </a:lnTo>
                <a:cubicBezTo>
                  <a:pt x="5624" y="8635"/>
                  <a:pt x="5639" y="8701"/>
                  <a:pt x="5653" y="8766"/>
                </a:cubicBezTo>
                <a:cubicBezTo>
                  <a:pt x="5684" y="8989"/>
                  <a:pt x="5716" y="9211"/>
                  <a:pt x="5747" y="9434"/>
                </a:cubicBezTo>
                <a:cubicBezTo>
                  <a:pt x="5750" y="9238"/>
                  <a:pt x="5752" y="9041"/>
                  <a:pt x="5755" y="8845"/>
                </a:cubicBezTo>
                <a:cubicBezTo>
                  <a:pt x="5765" y="8819"/>
                  <a:pt x="5774" y="8792"/>
                  <a:pt x="5784" y="8766"/>
                </a:cubicBezTo>
                <a:cubicBezTo>
                  <a:pt x="5788" y="8688"/>
                  <a:pt x="5784" y="8530"/>
                  <a:pt x="5792" y="8216"/>
                </a:cubicBezTo>
                <a:cubicBezTo>
                  <a:pt x="5800" y="8216"/>
                  <a:pt x="5800" y="8374"/>
                  <a:pt x="5808" y="8374"/>
                </a:cubicBezTo>
                <a:cubicBezTo>
                  <a:pt x="5816" y="8412"/>
                  <a:pt x="5824" y="8334"/>
                  <a:pt x="5837" y="8295"/>
                </a:cubicBezTo>
                <a:cubicBezTo>
                  <a:pt x="5857" y="8255"/>
                  <a:pt x="5902" y="8255"/>
                  <a:pt x="5923" y="8374"/>
                </a:cubicBezTo>
                <a:cubicBezTo>
                  <a:pt x="5927" y="8492"/>
                  <a:pt x="5931" y="8570"/>
                  <a:pt x="5935" y="8648"/>
                </a:cubicBezTo>
                <a:cubicBezTo>
                  <a:pt x="5951" y="8805"/>
                  <a:pt x="5992" y="8884"/>
                  <a:pt x="5996" y="8923"/>
                </a:cubicBezTo>
                <a:cubicBezTo>
                  <a:pt x="6004" y="8923"/>
                  <a:pt x="6012" y="8884"/>
                  <a:pt x="6012" y="8923"/>
                </a:cubicBezTo>
                <a:cubicBezTo>
                  <a:pt x="6017" y="8923"/>
                  <a:pt x="6041" y="9199"/>
                  <a:pt x="6049" y="9081"/>
                </a:cubicBezTo>
                <a:cubicBezTo>
                  <a:pt x="6053" y="8963"/>
                  <a:pt x="6078" y="9159"/>
                  <a:pt x="6082" y="9081"/>
                </a:cubicBezTo>
                <a:cubicBezTo>
                  <a:pt x="6090" y="9120"/>
                  <a:pt x="6115" y="8963"/>
                  <a:pt x="6115" y="9159"/>
                </a:cubicBezTo>
                <a:cubicBezTo>
                  <a:pt x="6123" y="9199"/>
                  <a:pt x="6135" y="9159"/>
                  <a:pt x="6135" y="9277"/>
                </a:cubicBezTo>
                <a:cubicBezTo>
                  <a:pt x="6164" y="9120"/>
                  <a:pt x="6192" y="8963"/>
                  <a:pt x="6233" y="9003"/>
                </a:cubicBezTo>
                <a:cubicBezTo>
                  <a:pt x="6229" y="8727"/>
                  <a:pt x="6245" y="8766"/>
                  <a:pt x="6254" y="8648"/>
                </a:cubicBezTo>
                <a:cubicBezTo>
                  <a:pt x="6258" y="8805"/>
                  <a:pt x="6278" y="8727"/>
                  <a:pt x="6286" y="8805"/>
                </a:cubicBezTo>
                <a:cubicBezTo>
                  <a:pt x="6295" y="8845"/>
                  <a:pt x="6295" y="8923"/>
                  <a:pt x="6303" y="8923"/>
                </a:cubicBezTo>
                <a:cubicBezTo>
                  <a:pt x="6307" y="8845"/>
                  <a:pt x="6307" y="8805"/>
                  <a:pt x="6315" y="8805"/>
                </a:cubicBezTo>
                <a:cubicBezTo>
                  <a:pt x="6315" y="8766"/>
                  <a:pt x="6344" y="8884"/>
                  <a:pt x="6348" y="8923"/>
                </a:cubicBezTo>
                <a:cubicBezTo>
                  <a:pt x="6364" y="8963"/>
                  <a:pt x="6360" y="9003"/>
                  <a:pt x="6372" y="9081"/>
                </a:cubicBezTo>
                <a:cubicBezTo>
                  <a:pt x="6372" y="9003"/>
                  <a:pt x="6376" y="9003"/>
                  <a:pt x="6380" y="9003"/>
                </a:cubicBezTo>
                <a:cubicBezTo>
                  <a:pt x="6380" y="9199"/>
                  <a:pt x="6393" y="9316"/>
                  <a:pt x="6409" y="9356"/>
                </a:cubicBezTo>
                <a:cubicBezTo>
                  <a:pt x="6417" y="9356"/>
                  <a:pt x="6454" y="9474"/>
                  <a:pt x="6450" y="9159"/>
                </a:cubicBezTo>
                <a:cubicBezTo>
                  <a:pt x="6470" y="9159"/>
                  <a:pt x="6487" y="9199"/>
                  <a:pt x="6499" y="9277"/>
                </a:cubicBezTo>
                <a:cubicBezTo>
                  <a:pt x="6499" y="9041"/>
                  <a:pt x="6560" y="8845"/>
                  <a:pt x="6585" y="8727"/>
                </a:cubicBezTo>
                <a:cubicBezTo>
                  <a:pt x="6589" y="8884"/>
                  <a:pt x="6597" y="8923"/>
                  <a:pt x="6609" y="8923"/>
                </a:cubicBezTo>
                <a:cubicBezTo>
                  <a:pt x="6618" y="9120"/>
                  <a:pt x="6630" y="9238"/>
                  <a:pt x="6646" y="9356"/>
                </a:cubicBezTo>
                <a:cubicBezTo>
                  <a:pt x="6658" y="9159"/>
                  <a:pt x="6667" y="9356"/>
                  <a:pt x="6679" y="9356"/>
                </a:cubicBezTo>
                <a:lnTo>
                  <a:pt x="6679" y="9277"/>
                </a:lnTo>
                <a:cubicBezTo>
                  <a:pt x="6683" y="9159"/>
                  <a:pt x="6707" y="9356"/>
                  <a:pt x="6712" y="9277"/>
                </a:cubicBezTo>
                <a:cubicBezTo>
                  <a:pt x="6716" y="9238"/>
                  <a:pt x="6720" y="9277"/>
                  <a:pt x="6724" y="9277"/>
                </a:cubicBezTo>
                <a:cubicBezTo>
                  <a:pt x="6724" y="9238"/>
                  <a:pt x="6728" y="9159"/>
                  <a:pt x="6728" y="9159"/>
                </a:cubicBezTo>
                <a:cubicBezTo>
                  <a:pt x="6736" y="9159"/>
                  <a:pt x="6740" y="9238"/>
                  <a:pt x="6744" y="9277"/>
                </a:cubicBezTo>
                <a:cubicBezTo>
                  <a:pt x="6757" y="9277"/>
                  <a:pt x="6757" y="9159"/>
                  <a:pt x="6769" y="9159"/>
                </a:cubicBezTo>
                <a:lnTo>
                  <a:pt x="6944" y="9159"/>
                </a:lnTo>
                <a:cubicBezTo>
                  <a:pt x="6944" y="8805"/>
                  <a:pt x="6968" y="8845"/>
                  <a:pt x="6972" y="8570"/>
                </a:cubicBezTo>
                <a:cubicBezTo>
                  <a:pt x="6984" y="8492"/>
                  <a:pt x="6997" y="8452"/>
                  <a:pt x="7017" y="8492"/>
                </a:cubicBezTo>
                <a:cubicBezTo>
                  <a:pt x="7013" y="8177"/>
                  <a:pt x="7038" y="8334"/>
                  <a:pt x="7050" y="8295"/>
                </a:cubicBezTo>
                <a:cubicBezTo>
                  <a:pt x="7050" y="8255"/>
                  <a:pt x="7054" y="8255"/>
                  <a:pt x="7054" y="8216"/>
                </a:cubicBezTo>
                <a:cubicBezTo>
                  <a:pt x="7079" y="8255"/>
                  <a:pt x="7107" y="8255"/>
                  <a:pt x="7136" y="8255"/>
                </a:cubicBezTo>
                <a:cubicBezTo>
                  <a:pt x="7140" y="8255"/>
                  <a:pt x="7156" y="8295"/>
                  <a:pt x="7156" y="8295"/>
                </a:cubicBezTo>
                <a:cubicBezTo>
                  <a:pt x="7156" y="8334"/>
                  <a:pt x="7193" y="8216"/>
                  <a:pt x="7197" y="8216"/>
                </a:cubicBezTo>
                <a:lnTo>
                  <a:pt x="7201" y="8216"/>
                </a:lnTo>
                <a:lnTo>
                  <a:pt x="7201" y="8137"/>
                </a:lnTo>
                <a:cubicBezTo>
                  <a:pt x="7205" y="8137"/>
                  <a:pt x="7242" y="8059"/>
                  <a:pt x="7258" y="8019"/>
                </a:cubicBezTo>
                <a:lnTo>
                  <a:pt x="7295" y="8019"/>
                </a:lnTo>
                <a:cubicBezTo>
                  <a:pt x="7320" y="8137"/>
                  <a:pt x="7320" y="8059"/>
                  <a:pt x="7332" y="8098"/>
                </a:cubicBezTo>
                <a:cubicBezTo>
                  <a:pt x="7344" y="8137"/>
                  <a:pt x="7352" y="8334"/>
                  <a:pt x="7352" y="8334"/>
                </a:cubicBezTo>
                <a:lnTo>
                  <a:pt x="7385" y="8019"/>
                </a:lnTo>
                <a:cubicBezTo>
                  <a:pt x="7385" y="8019"/>
                  <a:pt x="7500" y="7666"/>
                  <a:pt x="7520" y="7588"/>
                </a:cubicBezTo>
                <a:cubicBezTo>
                  <a:pt x="7540" y="7508"/>
                  <a:pt x="7569" y="7666"/>
                  <a:pt x="7585" y="7666"/>
                </a:cubicBezTo>
                <a:cubicBezTo>
                  <a:pt x="7598" y="7666"/>
                  <a:pt x="7622" y="7508"/>
                  <a:pt x="7635" y="7430"/>
                </a:cubicBezTo>
                <a:cubicBezTo>
                  <a:pt x="7635" y="7430"/>
                  <a:pt x="7639" y="7391"/>
                  <a:pt x="7643" y="7391"/>
                </a:cubicBezTo>
                <a:cubicBezTo>
                  <a:pt x="7667" y="7443"/>
                  <a:pt x="7692" y="7496"/>
                  <a:pt x="7716" y="7548"/>
                </a:cubicBezTo>
                <a:cubicBezTo>
                  <a:pt x="7716" y="7548"/>
                  <a:pt x="7741" y="7430"/>
                  <a:pt x="7757" y="7312"/>
                </a:cubicBezTo>
                <a:cubicBezTo>
                  <a:pt x="7774" y="7194"/>
                  <a:pt x="7782" y="7470"/>
                  <a:pt x="7806" y="7548"/>
                </a:cubicBezTo>
                <a:cubicBezTo>
                  <a:pt x="7831" y="7588"/>
                  <a:pt x="7847" y="7273"/>
                  <a:pt x="7868" y="7273"/>
                </a:cubicBezTo>
                <a:cubicBezTo>
                  <a:pt x="7888" y="7273"/>
                  <a:pt x="7892" y="7077"/>
                  <a:pt x="7908" y="6880"/>
                </a:cubicBezTo>
                <a:cubicBezTo>
                  <a:pt x="7925" y="6684"/>
                  <a:pt x="7925" y="6997"/>
                  <a:pt x="7937" y="6997"/>
                </a:cubicBezTo>
                <a:cubicBezTo>
                  <a:pt x="7941" y="6997"/>
                  <a:pt x="7974" y="6684"/>
                  <a:pt x="7970" y="6644"/>
                </a:cubicBezTo>
                <a:cubicBezTo>
                  <a:pt x="7988" y="6552"/>
                  <a:pt x="8005" y="6461"/>
                  <a:pt x="8023" y="6369"/>
                </a:cubicBezTo>
                <a:lnTo>
                  <a:pt x="8076" y="6369"/>
                </a:lnTo>
                <a:cubicBezTo>
                  <a:pt x="8091" y="6277"/>
                  <a:pt x="8106" y="6186"/>
                  <a:pt x="8121" y="6094"/>
                </a:cubicBezTo>
                <a:cubicBezTo>
                  <a:pt x="8149" y="5871"/>
                  <a:pt x="8177" y="5649"/>
                  <a:pt x="8206" y="5426"/>
                </a:cubicBezTo>
                <a:cubicBezTo>
                  <a:pt x="8215" y="5478"/>
                  <a:pt x="8225" y="5531"/>
                  <a:pt x="8234" y="5583"/>
                </a:cubicBezTo>
                <a:cubicBezTo>
                  <a:pt x="8234" y="5583"/>
                  <a:pt x="8255" y="5308"/>
                  <a:pt x="8267" y="5230"/>
                </a:cubicBezTo>
                <a:cubicBezTo>
                  <a:pt x="8279" y="5151"/>
                  <a:pt x="8292" y="5151"/>
                  <a:pt x="8308" y="5230"/>
                </a:cubicBezTo>
                <a:cubicBezTo>
                  <a:pt x="8324" y="5308"/>
                  <a:pt x="8402" y="4954"/>
                  <a:pt x="8414" y="4954"/>
                </a:cubicBezTo>
                <a:cubicBezTo>
                  <a:pt x="8427" y="4954"/>
                  <a:pt x="8455" y="4796"/>
                  <a:pt x="8476" y="4678"/>
                </a:cubicBezTo>
                <a:cubicBezTo>
                  <a:pt x="8484" y="4757"/>
                  <a:pt x="8488" y="4796"/>
                  <a:pt x="8492" y="4836"/>
                </a:cubicBezTo>
                <a:cubicBezTo>
                  <a:pt x="8496" y="4836"/>
                  <a:pt x="8500" y="4796"/>
                  <a:pt x="8508" y="4796"/>
                </a:cubicBezTo>
                <a:cubicBezTo>
                  <a:pt x="8517" y="4796"/>
                  <a:pt x="8529" y="4874"/>
                  <a:pt x="8533" y="4836"/>
                </a:cubicBezTo>
                <a:cubicBezTo>
                  <a:pt x="8545" y="4796"/>
                  <a:pt x="8549" y="4600"/>
                  <a:pt x="8557" y="4521"/>
                </a:cubicBezTo>
                <a:cubicBezTo>
                  <a:pt x="8578" y="4521"/>
                  <a:pt x="8594" y="4561"/>
                  <a:pt x="8615" y="4521"/>
                </a:cubicBezTo>
                <a:cubicBezTo>
                  <a:pt x="8619" y="4443"/>
                  <a:pt x="8615" y="4443"/>
                  <a:pt x="8615" y="4364"/>
                </a:cubicBezTo>
                <a:cubicBezTo>
                  <a:pt x="8627" y="4325"/>
                  <a:pt x="8656" y="4285"/>
                  <a:pt x="8664" y="4285"/>
                </a:cubicBezTo>
                <a:cubicBezTo>
                  <a:pt x="8672" y="4325"/>
                  <a:pt x="8672" y="4246"/>
                  <a:pt x="8676" y="4207"/>
                </a:cubicBezTo>
                <a:cubicBezTo>
                  <a:pt x="8696" y="4285"/>
                  <a:pt x="8717" y="4246"/>
                  <a:pt x="8741" y="4285"/>
                </a:cubicBezTo>
                <a:cubicBezTo>
                  <a:pt x="8746" y="4285"/>
                  <a:pt x="8750" y="4246"/>
                  <a:pt x="8754" y="4246"/>
                </a:cubicBezTo>
                <a:cubicBezTo>
                  <a:pt x="8762" y="4246"/>
                  <a:pt x="8770" y="4285"/>
                  <a:pt x="8782" y="4285"/>
                </a:cubicBezTo>
                <a:cubicBezTo>
                  <a:pt x="8791" y="4325"/>
                  <a:pt x="8799" y="4364"/>
                  <a:pt x="8807" y="4364"/>
                </a:cubicBezTo>
                <a:cubicBezTo>
                  <a:pt x="8811" y="4364"/>
                  <a:pt x="8819" y="4285"/>
                  <a:pt x="8823" y="4285"/>
                </a:cubicBezTo>
                <a:cubicBezTo>
                  <a:pt x="8831" y="4325"/>
                  <a:pt x="8835" y="4364"/>
                  <a:pt x="8844" y="4364"/>
                </a:cubicBezTo>
                <a:cubicBezTo>
                  <a:pt x="8864" y="4403"/>
                  <a:pt x="8893" y="4364"/>
                  <a:pt x="8913" y="4325"/>
                </a:cubicBezTo>
                <a:cubicBezTo>
                  <a:pt x="8913" y="4285"/>
                  <a:pt x="8909" y="4285"/>
                  <a:pt x="8909" y="4246"/>
                </a:cubicBezTo>
                <a:cubicBezTo>
                  <a:pt x="8921" y="4246"/>
                  <a:pt x="8934" y="4246"/>
                  <a:pt x="8938" y="4089"/>
                </a:cubicBezTo>
                <a:cubicBezTo>
                  <a:pt x="8946" y="4207"/>
                  <a:pt x="8958" y="4128"/>
                  <a:pt x="8970" y="4089"/>
                </a:cubicBezTo>
                <a:cubicBezTo>
                  <a:pt x="8974" y="4128"/>
                  <a:pt x="8974" y="4050"/>
                  <a:pt x="8974" y="4010"/>
                </a:cubicBezTo>
                <a:cubicBezTo>
                  <a:pt x="8987" y="4010"/>
                  <a:pt x="8995" y="4010"/>
                  <a:pt x="9003" y="3932"/>
                </a:cubicBezTo>
                <a:cubicBezTo>
                  <a:pt x="9011" y="4010"/>
                  <a:pt x="9019" y="4010"/>
                  <a:pt x="9024" y="4128"/>
                </a:cubicBezTo>
                <a:cubicBezTo>
                  <a:pt x="9036" y="4128"/>
                  <a:pt x="9040" y="4207"/>
                  <a:pt x="9048" y="4246"/>
                </a:cubicBezTo>
                <a:cubicBezTo>
                  <a:pt x="9056" y="4246"/>
                  <a:pt x="9089" y="4207"/>
                  <a:pt x="9105" y="4207"/>
                </a:cubicBezTo>
                <a:cubicBezTo>
                  <a:pt x="9105" y="4207"/>
                  <a:pt x="9130" y="4325"/>
                  <a:pt x="9142" y="4325"/>
                </a:cubicBezTo>
                <a:cubicBezTo>
                  <a:pt x="9150" y="4364"/>
                  <a:pt x="9146" y="4246"/>
                  <a:pt x="9154" y="4246"/>
                </a:cubicBezTo>
                <a:cubicBezTo>
                  <a:pt x="9171" y="4325"/>
                  <a:pt x="9191" y="4364"/>
                  <a:pt x="9203" y="4521"/>
                </a:cubicBezTo>
                <a:cubicBezTo>
                  <a:pt x="9208" y="4443"/>
                  <a:pt x="9244" y="4443"/>
                  <a:pt x="9248" y="4364"/>
                </a:cubicBezTo>
                <a:cubicBezTo>
                  <a:pt x="9257" y="4403"/>
                  <a:pt x="9252" y="4285"/>
                  <a:pt x="9252" y="4246"/>
                </a:cubicBezTo>
                <a:cubicBezTo>
                  <a:pt x="9265" y="4285"/>
                  <a:pt x="9285" y="4010"/>
                  <a:pt x="9293" y="3892"/>
                </a:cubicBezTo>
                <a:cubicBezTo>
                  <a:pt x="9306" y="3932"/>
                  <a:pt x="9330" y="4010"/>
                  <a:pt x="9338" y="4050"/>
                </a:cubicBezTo>
                <a:cubicBezTo>
                  <a:pt x="9351" y="4089"/>
                  <a:pt x="9363" y="3971"/>
                  <a:pt x="9371" y="3971"/>
                </a:cubicBezTo>
                <a:cubicBezTo>
                  <a:pt x="9379" y="3971"/>
                  <a:pt x="9383" y="4050"/>
                  <a:pt x="9396" y="4089"/>
                </a:cubicBezTo>
                <a:cubicBezTo>
                  <a:pt x="9407" y="4050"/>
                  <a:pt x="9431" y="4207"/>
                  <a:pt x="9440" y="4167"/>
                </a:cubicBezTo>
                <a:cubicBezTo>
                  <a:pt x="9456" y="4325"/>
                  <a:pt x="9489" y="4167"/>
                  <a:pt x="9517" y="4167"/>
                </a:cubicBezTo>
                <a:cubicBezTo>
                  <a:pt x="9517" y="4089"/>
                  <a:pt x="9525" y="4128"/>
                  <a:pt x="9525" y="3971"/>
                </a:cubicBezTo>
                <a:cubicBezTo>
                  <a:pt x="9534" y="4010"/>
                  <a:pt x="9664" y="4246"/>
                  <a:pt x="9673" y="4285"/>
                </a:cubicBezTo>
                <a:cubicBezTo>
                  <a:pt x="9677" y="4364"/>
                  <a:pt x="9726" y="4364"/>
                  <a:pt x="9742" y="4443"/>
                </a:cubicBezTo>
                <a:cubicBezTo>
                  <a:pt x="9746" y="4443"/>
                  <a:pt x="9750" y="4481"/>
                  <a:pt x="9754" y="4521"/>
                </a:cubicBezTo>
                <a:cubicBezTo>
                  <a:pt x="9754" y="4521"/>
                  <a:pt x="9767" y="4678"/>
                  <a:pt x="9771" y="4718"/>
                </a:cubicBezTo>
                <a:cubicBezTo>
                  <a:pt x="9775" y="4718"/>
                  <a:pt x="9812" y="5111"/>
                  <a:pt x="9828" y="5111"/>
                </a:cubicBezTo>
                <a:cubicBezTo>
                  <a:pt x="9836" y="5111"/>
                  <a:pt x="9857" y="5073"/>
                  <a:pt x="9865" y="5111"/>
                </a:cubicBezTo>
                <a:cubicBezTo>
                  <a:pt x="9869" y="5111"/>
                  <a:pt x="9881" y="5190"/>
                  <a:pt x="9889" y="5230"/>
                </a:cubicBezTo>
                <a:cubicBezTo>
                  <a:pt x="9893" y="5269"/>
                  <a:pt x="9926" y="5386"/>
                  <a:pt x="9926" y="5504"/>
                </a:cubicBezTo>
                <a:cubicBezTo>
                  <a:pt x="9934" y="5504"/>
                  <a:pt x="9955" y="5622"/>
                  <a:pt x="9963" y="5701"/>
                </a:cubicBezTo>
                <a:cubicBezTo>
                  <a:pt x="9963" y="5701"/>
                  <a:pt x="9963" y="5740"/>
                  <a:pt x="9967" y="5740"/>
                </a:cubicBezTo>
                <a:cubicBezTo>
                  <a:pt x="9971" y="5780"/>
                  <a:pt x="10018" y="5859"/>
                  <a:pt x="10022" y="5897"/>
                </a:cubicBezTo>
                <a:cubicBezTo>
                  <a:pt x="10026" y="5897"/>
                  <a:pt x="10024" y="2997"/>
                  <a:pt x="10018" y="2303"/>
                </a:cubicBezTo>
                <a:cubicBezTo>
                  <a:pt x="10012" y="1609"/>
                  <a:pt x="9991" y="1731"/>
                  <a:pt x="9987" y="1731"/>
                </a:cubicBezTo>
                <a:close/>
              </a:path>
            </a:pathLst>
          </a:custGeom>
          <a:solidFill>
            <a:schemeClr val="accent4">
              <a:lumMod val="85000"/>
            </a:schemeClr>
          </a:solidFill>
          <a:ln>
            <a:noFill/>
          </a:ln>
          <a:effectLst>
            <a:outerShdw blurRad="101600" dist="38100" dir="16200000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op Tear"/>
          <p:cNvSpPr>
            <a:spLocks/>
          </p:cNvSpPr>
          <p:nvPr/>
        </p:nvSpPr>
        <p:spPr bwMode="auto">
          <a:xfrm>
            <a:off x="-21120" y="600075"/>
            <a:ext cx="12234371" cy="768363"/>
          </a:xfrm>
          <a:custGeom>
            <a:avLst/>
            <a:gdLst>
              <a:gd name="T0" fmla="*/ 0 w 2447"/>
              <a:gd name="T1" fmla="*/ 91 h 153"/>
              <a:gd name="T2" fmla="*/ 42 w 2447"/>
              <a:gd name="T3" fmla="*/ 81 h 153"/>
              <a:gd name="T4" fmla="*/ 64 w 2447"/>
              <a:gd name="T5" fmla="*/ 91 h 153"/>
              <a:gd name="T6" fmla="*/ 75 w 2447"/>
              <a:gd name="T7" fmla="*/ 85 h 153"/>
              <a:gd name="T8" fmla="*/ 86 w 2447"/>
              <a:gd name="T9" fmla="*/ 84 h 153"/>
              <a:gd name="T10" fmla="*/ 99 w 2447"/>
              <a:gd name="T11" fmla="*/ 79 h 153"/>
              <a:gd name="T12" fmla="*/ 115 w 2447"/>
              <a:gd name="T13" fmla="*/ 66 h 153"/>
              <a:gd name="T14" fmla="*/ 129 w 2447"/>
              <a:gd name="T15" fmla="*/ 63 h 153"/>
              <a:gd name="T16" fmla="*/ 185 w 2447"/>
              <a:gd name="T17" fmla="*/ 72 h 153"/>
              <a:gd name="T18" fmla="*/ 243 w 2447"/>
              <a:gd name="T19" fmla="*/ 68 h 153"/>
              <a:gd name="T20" fmla="*/ 262 w 2447"/>
              <a:gd name="T21" fmla="*/ 71 h 153"/>
              <a:gd name="T22" fmla="*/ 280 w 2447"/>
              <a:gd name="T23" fmla="*/ 68 h 153"/>
              <a:gd name="T24" fmla="*/ 293 w 2447"/>
              <a:gd name="T25" fmla="*/ 70 h 153"/>
              <a:gd name="T26" fmla="*/ 307 w 2447"/>
              <a:gd name="T27" fmla="*/ 65 h 153"/>
              <a:gd name="T28" fmla="*/ 378 w 2447"/>
              <a:gd name="T29" fmla="*/ 59 h 153"/>
              <a:gd name="T30" fmla="*/ 487 w 2447"/>
              <a:gd name="T31" fmla="*/ 88 h 153"/>
              <a:gd name="T32" fmla="*/ 534 w 2447"/>
              <a:gd name="T33" fmla="*/ 101 h 153"/>
              <a:gd name="T34" fmla="*/ 610 w 2447"/>
              <a:gd name="T35" fmla="*/ 115 h 153"/>
              <a:gd name="T36" fmla="*/ 689 w 2447"/>
              <a:gd name="T37" fmla="*/ 125 h 153"/>
              <a:gd name="T38" fmla="*/ 789 w 2447"/>
              <a:gd name="T39" fmla="*/ 130 h 153"/>
              <a:gd name="T40" fmla="*/ 927 w 2447"/>
              <a:gd name="T41" fmla="*/ 138 h 153"/>
              <a:gd name="T42" fmla="*/ 990 w 2447"/>
              <a:gd name="T43" fmla="*/ 151 h 153"/>
              <a:gd name="T44" fmla="*/ 1028 w 2447"/>
              <a:gd name="T45" fmla="*/ 140 h 153"/>
              <a:gd name="T46" fmla="*/ 1253 w 2447"/>
              <a:gd name="T47" fmla="*/ 116 h 153"/>
              <a:gd name="T48" fmla="*/ 1433 w 2447"/>
              <a:gd name="T49" fmla="*/ 123 h 153"/>
              <a:gd name="T50" fmla="*/ 1643 w 2447"/>
              <a:gd name="T51" fmla="*/ 114 h 153"/>
              <a:gd name="T52" fmla="*/ 1847 w 2447"/>
              <a:gd name="T53" fmla="*/ 128 h 153"/>
              <a:gd name="T54" fmla="*/ 1973 w 2447"/>
              <a:gd name="T55" fmla="*/ 117 h 153"/>
              <a:gd name="T56" fmla="*/ 2113 w 2447"/>
              <a:gd name="T57" fmla="*/ 124 h 153"/>
              <a:gd name="T58" fmla="*/ 2324 w 2447"/>
              <a:gd name="T59" fmla="*/ 97 h 153"/>
              <a:gd name="T60" fmla="*/ 2447 w 2447"/>
              <a:gd name="T61" fmla="*/ 125 h 153"/>
              <a:gd name="T62" fmla="*/ 2380 w 2447"/>
              <a:gd name="T63" fmla="*/ 34 h 153"/>
              <a:gd name="T64" fmla="*/ 2279 w 2447"/>
              <a:gd name="T65" fmla="*/ 58 h 153"/>
              <a:gd name="T66" fmla="*/ 2209 w 2447"/>
              <a:gd name="T67" fmla="*/ 67 h 153"/>
              <a:gd name="T68" fmla="*/ 2141 w 2447"/>
              <a:gd name="T69" fmla="*/ 69 h 153"/>
              <a:gd name="T70" fmla="*/ 2040 w 2447"/>
              <a:gd name="T71" fmla="*/ 70 h 153"/>
              <a:gd name="T72" fmla="*/ 1945 w 2447"/>
              <a:gd name="T73" fmla="*/ 54 h 153"/>
              <a:gd name="T74" fmla="*/ 1863 w 2447"/>
              <a:gd name="T75" fmla="*/ 80 h 153"/>
              <a:gd name="T76" fmla="*/ 1772 w 2447"/>
              <a:gd name="T77" fmla="*/ 58 h 153"/>
              <a:gd name="T78" fmla="*/ 1554 w 2447"/>
              <a:gd name="T79" fmla="*/ 89 h 153"/>
              <a:gd name="T80" fmla="*/ 1366 w 2447"/>
              <a:gd name="T81" fmla="*/ 84 h 153"/>
              <a:gd name="T82" fmla="*/ 1262 w 2447"/>
              <a:gd name="T83" fmla="*/ 77 h 153"/>
              <a:gd name="T84" fmla="*/ 1081 w 2447"/>
              <a:gd name="T85" fmla="*/ 65 h 153"/>
              <a:gd name="T86" fmla="*/ 935 w 2447"/>
              <a:gd name="T87" fmla="*/ 36 h 153"/>
              <a:gd name="T88" fmla="*/ 799 w 2447"/>
              <a:gd name="T89" fmla="*/ 35 h 153"/>
              <a:gd name="T90" fmla="*/ 663 w 2447"/>
              <a:gd name="T91" fmla="*/ 31 h 153"/>
              <a:gd name="T92" fmla="*/ 615 w 2447"/>
              <a:gd name="T93" fmla="*/ 33 h 153"/>
              <a:gd name="T94" fmla="*/ 543 w 2447"/>
              <a:gd name="T95" fmla="*/ 38 h 153"/>
              <a:gd name="T96" fmla="*/ 413 w 2447"/>
              <a:gd name="T97" fmla="*/ 1 h 153"/>
              <a:gd name="T98" fmla="*/ 325 w 2447"/>
              <a:gd name="T99" fmla="*/ 6 h 153"/>
              <a:gd name="T100" fmla="*/ 175 w 2447"/>
              <a:gd name="T101" fmla="*/ 14 h 153"/>
              <a:gd name="T102" fmla="*/ 93 w 2447"/>
              <a:gd name="T103" fmla="*/ 24 h 153"/>
              <a:gd name="connsiteX0" fmla="*/ 0 w 10010"/>
              <a:gd name="connsiteY0" fmla="*/ 3137 h 10000"/>
              <a:gd name="connsiteX1" fmla="*/ 0 w 10010"/>
              <a:gd name="connsiteY1" fmla="*/ 3987 h 10000"/>
              <a:gd name="connsiteX2" fmla="*/ 0 w 10010"/>
              <a:gd name="connsiteY2" fmla="*/ 5948 h 10000"/>
              <a:gd name="connsiteX3" fmla="*/ 90 w 10010"/>
              <a:gd name="connsiteY3" fmla="*/ 5621 h 10000"/>
              <a:gd name="connsiteX4" fmla="*/ 135 w 10010"/>
              <a:gd name="connsiteY4" fmla="*/ 5556 h 10000"/>
              <a:gd name="connsiteX5" fmla="*/ 172 w 10010"/>
              <a:gd name="connsiteY5" fmla="*/ 5294 h 10000"/>
              <a:gd name="connsiteX6" fmla="*/ 200 w 10010"/>
              <a:gd name="connsiteY6" fmla="*/ 5425 h 10000"/>
              <a:gd name="connsiteX7" fmla="*/ 237 w 10010"/>
              <a:gd name="connsiteY7" fmla="*/ 5098 h 10000"/>
              <a:gd name="connsiteX8" fmla="*/ 262 w 10010"/>
              <a:gd name="connsiteY8" fmla="*/ 5948 h 10000"/>
              <a:gd name="connsiteX9" fmla="*/ 282 w 10010"/>
              <a:gd name="connsiteY9" fmla="*/ 5686 h 10000"/>
              <a:gd name="connsiteX10" fmla="*/ 306 w 10010"/>
              <a:gd name="connsiteY10" fmla="*/ 5752 h 10000"/>
              <a:gd name="connsiteX11" fmla="*/ 306 w 10010"/>
              <a:gd name="connsiteY11" fmla="*/ 5556 h 10000"/>
              <a:gd name="connsiteX12" fmla="*/ 315 w 10010"/>
              <a:gd name="connsiteY12" fmla="*/ 5621 h 10000"/>
              <a:gd name="connsiteX13" fmla="*/ 331 w 10010"/>
              <a:gd name="connsiteY13" fmla="*/ 5425 h 10000"/>
              <a:gd name="connsiteX14" fmla="*/ 351 w 10010"/>
              <a:gd name="connsiteY14" fmla="*/ 5490 h 10000"/>
              <a:gd name="connsiteX15" fmla="*/ 372 w 10010"/>
              <a:gd name="connsiteY15" fmla="*/ 5229 h 10000"/>
              <a:gd name="connsiteX16" fmla="*/ 405 w 10010"/>
              <a:gd name="connsiteY16" fmla="*/ 5294 h 10000"/>
              <a:gd name="connsiteX17" fmla="*/ 405 w 10010"/>
              <a:gd name="connsiteY17" fmla="*/ 5163 h 10000"/>
              <a:gd name="connsiteX18" fmla="*/ 425 w 10010"/>
              <a:gd name="connsiteY18" fmla="*/ 5163 h 10000"/>
              <a:gd name="connsiteX19" fmla="*/ 421 w 10010"/>
              <a:gd name="connsiteY19" fmla="*/ 5033 h 10000"/>
              <a:gd name="connsiteX20" fmla="*/ 470 w 10010"/>
              <a:gd name="connsiteY20" fmla="*/ 4314 h 10000"/>
              <a:gd name="connsiteX21" fmla="*/ 474 w 10010"/>
              <a:gd name="connsiteY21" fmla="*/ 4314 h 10000"/>
              <a:gd name="connsiteX22" fmla="*/ 490 w 10010"/>
              <a:gd name="connsiteY22" fmla="*/ 4052 h 10000"/>
              <a:gd name="connsiteX23" fmla="*/ 527 w 10010"/>
              <a:gd name="connsiteY23" fmla="*/ 4118 h 10000"/>
              <a:gd name="connsiteX24" fmla="*/ 539 w 10010"/>
              <a:gd name="connsiteY24" fmla="*/ 4444 h 10000"/>
              <a:gd name="connsiteX25" fmla="*/ 568 w 10010"/>
              <a:gd name="connsiteY25" fmla="*/ 4379 h 10000"/>
              <a:gd name="connsiteX26" fmla="*/ 756 w 10010"/>
              <a:gd name="connsiteY26" fmla="*/ 4706 h 10000"/>
              <a:gd name="connsiteX27" fmla="*/ 842 w 10010"/>
              <a:gd name="connsiteY27" fmla="*/ 4379 h 10000"/>
              <a:gd name="connsiteX28" fmla="*/ 952 w 10010"/>
              <a:gd name="connsiteY28" fmla="*/ 4641 h 10000"/>
              <a:gd name="connsiteX29" fmla="*/ 993 w 10010"/>
              <a:gd name="connsiteY29" fmla="*/ 4444 h 10000"/>
              <a:gd name="connsiteX30" fmla="*/ 1026 w 10010"/>
              <a:gd name="connsiteY30" fmla="*/ 4641 h 10000"/>
              <a:gd name="connsiteX31" fmla="*/ 1050 w 10010"/>
              <a:gd name="connsiteY31" fmla="*/ 4510 h 10000"/>
              <a:gd name="connsiteX32" fmla="*/ 1071 w 10010"/>
              <a:gd name="connsiteY32" fmla="*/ 4641 h 10000"/>
              <a:gd name="connsiteX33" fmla="*/ 1075 w 10010"/>
              <a:gd name="connsiteY33" fmla="*/ 4444 h 10000"/>
              <a:gd name="connsiteX34" fmla="*/ 1103 w 10010"/>
              <a:gd name="connsiteY34" fmla="*/ 4444 h 10000"/>
              <a:gd name="connsiteX35" fmla="*/ 1144 w 10010"/>
              <a:gd name="connsiteY35" fmla="*/ 4444 h 10000"/>
              <a:gd name="connsiteX36" fmla="*/ 1177 w 10010"/>
              <a:gd name="connsiteY36" fmla="*/ 4575 h 10000"/>
              <a:gd name="connsiteX37" fmla="*/ 1181 w 10010"/>
              <a:gd name="connsiteY37" fmla="*/ 4444 h 10000"/>
              <a:gd name="connsiteX38" fmla="*/ 1197 w 10010"/>
              <a:gd name="connsiteY38" fmla="*/ 4575 h 10000"/>
              <a:gd name="connsiteX39" fmla="*/ 1201 w 10010"/>
              <a:gd name="connsiteY39" fmla="*/ 4379 h 10000"/>
              <a:gd name="connsiteX40" fmla="*/ 1238 w 10010"/>
              <a:gd name="connsiteY40" fmla="*/ 4641 h 10000"/>
              <a:gd name="connsiteX41" fmla="*/ 1255 w 10010"/>
              <a:gd name="connsiteY41" fmla="*/ 4248 h 10000"/>
              <a:gd name="connsiteX42" fmla="*/ 1271 w 10010"/>
              <a:gd name="connsiteY42" fmla="*/ 4052 h 10000"/>
              <a:gd name="connsiteX43" fmla="*/ 1422 w 10010"/>
              <a:gd name="connsiteY43" fmla="*/ 4248 h 10000"/>
              <a:gd name="connsiteX44" fmla="*/ 1545 w 10010"/>
              <a:gd name="connsiteY44" fmla="*/ 3856 h 10000"/>
              <a:gd name="connsiteX45" fmla="*/ 1843 w 10010"/>
              <a:gd name="connsiteY45" fmla="*/ 5556 h 10000"/>
              <a:gd name="connsiteX46" fmla="*/ 1900 w 10010"/>
              <a:gd name="connsiteY46" fmla="*/ 6471 h 10000"/>
              <a:gd name="connsiteX47" fmla="*/ 1990 w 10010"/>
              <a:gd name="connsiteY47" fmla="*/ 5752 h 10000"/>
              <a:gd name="connsiteX48" fmla="*/ 2068 w 10010"/>
              <a:gd name="connsiteY48" fmla="*/ 6601 h 10000"/>
              <a:gd name="connsiteX49" fmla="*/ 2186 w 10010"/>
              <a:gd name="connsiteY49" fmla="*/ 5817 h 10000"/>
              <a:gd name="connsiteX50" fmla="*/ 2182 w 10010"/>
              <a:gd name="connsiteY50" fmla="*/ 6601 h 10000"/>
              <a:gd name="connsiteX51" fmla="*/ 2342 w 10010"/>
              <a:gd name="connsiteY51" fmla="*/ 6405 h 10000"/>
              <a:gd name="connsiteX52" fmla="*/ 2432 w 10010"/>
              <a:gd name="connsiteY52" fmla="*/ 6275 h 10000"/>
              <a:gd name="connsiteX53" fmla="*/ 2493 w 10010"/>
              <a:gd name="connsiteY53" fmla="*/ 7516 h 10000"/>
              <a:gd name="connsiteX54" fmla="*/ 2636 w 10010"/>
              <a:gd name="connsiteY54" fmla="*/ 6667 h 10000"/>
              <a:gd name="connsiteX55" fmla="*/ 2669 w 10010"/>
              <a:gd name="connsiteY55" fmla="*/ 7451 h 10000"/>
              <a:gd name="connsiteX56" fmla="*/ 2816 w 10010"/>
              <a:gd name="connsiteY56" fmla="*/ 8170 h 10000"/>
              <a:gd name="connsiteX57" fmla="*/ 2889 w 10010"/>
              <a:gd name="connsiteY57" fmla="*/ 7516 h 10000"/>
              <a:gd name="connsiteX58" fmla="*/ 3077 w 10010"/>
              <a:gd name="connsiteY58" fmla="*/ 7320 h 10000"/>
              <a:gd name="connsiteX59" fmla="*/ 3224 w 10010"/>
              <a:gd name="connsiteY59" fmla="*/ 8497 h 10000"/>
              <a:gd name="connsiteX60" fmla="*/ 3396 w 10010"/>
              <a:gd name="connsiteY60" fmla="*/ 8562 h 10000"/>
              <a:gd name="connsiteX61" fmla="*/ 3600 w 10010"/>
              <a:gd name="connsiteY61" fmla="*/ 8105 h 10000"/>
              <a:gd name="connsiteX62" fmla="*/ 3788 w 10010"/>
              <a:gd name="connsiteY62" fmla="*/ 9020 h 10000"/>
              <a:gd name="connsiteX63" fmla="*/ 3911 w 10010"/>
              <a:gd name="connsiteY63" fmla="*/ 9281 h 10000"/>
              <a:gd name="connsiteX64" fmla="*/ 4013 w 10010"/>
              <a:gd name="connsiteY64" fmla="*/ 10000 h 10000"/>
              <a:gd name="connsiteX65" fmla="*/ 4046 w 10010"/>
              <a:gd name="connsiteY65" fmla="*/ 9869 h 10000"/>
              <a:gd name="connsiteX66" fmla="*/ 4115 w 10010"/>
              <a:gd name="connsiteY66" fmla="*/ 9542 h 10000"/>
              <a:gd name="connsiteX67" fmla="*/ 4168 w 10010"/>
              <a:gd name="connsiteY67" fmla="*/ 9935 h 10000"/>
              <a:gd name="connsiteX68" fmla="*/ 4201 w 10010"/>
              <a:gd name="connsiteY68" fmla="*/ 9150 h 10000"/>
              <a:gd name="connsiteX69" fmla="*/ 4344 w 10010"/>
              <a:gd name="connsiteY69" fmla="*/ 8562 h 10000"/>
              <a:gd name="connsiteX70" fmla="*/ 4773 w 10010"/>
              <a:gd name="connsiteY70" fmla="*/ 7843 h 10000"/>
              <a:gd name="connsiteX71" fmla="*/ 5121 w 10010"/>
              <a:gd name="connsiteY71" fmla="*/ 7582 h 10000"/>
              <a:gd name="connsiteX72" fmla="*/ 5329 w 10010"/>
              <a:gd name="connsiteY72" fmla="*/ 9281 h 10000"/>
              <a:gd name="connsiteX73" fmla="*/ 5398 w 10010"/>
              <a:gd name="connsiteY73" fmla="*/ 8562 h 10000"/>
              <a:gd name="connsiteX74" fmla="*/ 5856 w 10010"/>
              <a:gd name="connsiteY74" fmla="*/ 8039 h 10000"/>
              <a:gd name="connsiteX75" fmla="*/ 6220 w 10010"/>
              <a:gd name="connsiteY75" fmla="*/ 9477 h 10000"/>
              <a:gd name="connsiteX76" fmla="*/ 6551 w 10010"/>
              <a:gd name="connsiteY76" fmla="*/ 8562 h 10000"/>
              <a:gd name="connsiteX77" fmla="*/ 6714 w 10010"/>
              <a:gd name="connsiteY77" fmla="*/ 7451 h 10000"/>
              <a:gd name="connsiteX78" fmla="*/ 7025 w 10010"/>
              <a:gd name="connsiteY78" fmla="*/ 7451 h 10000"/>
              <a:gd name="connsiteX79" fmla="*/ 7180 w 10010"/>
              <a:gd name="connsiteY79" fmla="*/ 7908 h 10000"/>
              <a:gd name="connsiteX80" fmla="*/ 7548 w 10010"/>
              <a:gd name="connsiteY80" fmla="*/ 8366 h 10000"/>
              <a:gd name="connsiteX81" fmla="*/ 7756 w 10010"/>
              <a:gd name="connsiteY81" fmla="*/ 9085 h 10000"/>
              <a:gd name="connsiteX82" fmla="*/ 8002 w 10010"/>
              <a:gd name="connsiteY82" fmla="*/ 8235 h 10000"/>
              <a:gd name="connsiteX83" fmla="*/ 8063 w 10010"/>
              <a:gd name="connsiteY83" fmla="*/ 7647 h 10000"/>
              <a:gd name="connsiteX84" fmla="*/ 8181 w 10010"/>
              <a:gd name="connsiteY84" fmla="*/ 8039 h 10000"/>
              <a:gd name="connsiteX85" fmla="*/ 8455 w 10010"/>
              <a:gd name="connsiteY85" fmla="*/ 8366 h 10000"/>
              <a:gd name="connsiteX86" fmla="*/ 8635 w 10010"/>
              <a:gd name="connsiteY86" fmla="*/ 8105 h 10000"/>
              <a:gd name="connsiteX87" fmla="*/ 8974 w 10010"/>
              <a:gd name="connsiteY87" fmla="*/ 8235 h 10000"/>
              <a:gd name="connsiteX88" fmla="*/ 9309 w 10010"/>
              <a:gd name="connsiteY88" fmla="*/ 7843 h 10000"/>
              <a:gd name="connsiteX89" fmla="*/ 9497 w 10010"/>
              <a:gd name="connsiteY89" fmla="*/ 6340 h 10000"/>
              <a:gd name="connsiteX90" fmla="*/ 9734 w 10010"/>
              <a:gd name="connsiteY90" fmla="*/ 7582 h 10000"/>
              <a:gd name="connsiteX91" fmla="*/ 9869 w 10010"/>
              <a:gd name="connsiteY91" fmla="*/ 8889 h 10000"/>
              <a:gd name="connsiteX92" fmla="*/ 10000 w 10010"/>
              <a:gd name="connsiteY92" fmla="*/ 8170 h 10000"/>
              <a:gd name="connsiteX93" fmla="*/ 10004 w 10010"/>
              <a:gd name="connsiteY93" fmla="*/ 3464 h 10000"/>
              <a:gd name="connsiteX94" fmla="*/ 9886 w 10010"/>
              <a:gd name="connsiteY94" fmla="*/ 3529 h 10000"/>
              <a:gd name="connsiteX95" fmla="*/ 9726 w 10010"/>
              <a:gd name="connsiteY95" fmla="*/ 2222 h 10000"/>
              <a:gd name="connsiteX96" fmla="*/ 9571 w 10010"/>
              <a:gd name="connsiteY96" fmla="*/ 3660 h 10000"/>
              <a:gd name="connsiteX97" fmla="*/ 9461 w 10010"/>
              <a:gd name="connsiteY97" fmla="*/ 3660 h 10000"/>
              <a:gd name="connsiteX98" fmla="*/ 9313 w 10010"/>
              <a:gd name="connsiteY98" fmla="*/ 3791 h 10000"/>
              <a:gd name="connsiteX99" fmla="*/ 9281 w 10010"/>
              <a:gd name="connsiteY99" fmla="*/ 3203 h 10000"/>
              <a:gd name="connsiteX100" fmla="*/ 9060 w 10010"/>
              <a:gd name="connsiteY100" fmla="*/ 4771 h 10000"/>
              <a:gd name="connsiteX101" fmla="*/ 9027 w 10010"/>
              <a:gd name="connsiteY101" fmla="*/ 4379 h 10000"/>
              <a:gd name="connsiteX102" fmla="*/ 8962 w 10010"/>
              <a:gd name="connsiteY102" fmla="*/ 4118 h 10000"/>
              <a:gd name="connsiteX103" fmla="*/ 8921 w 10010"/>
              <a:gd name="connsiteY103" fmla="*/ 4641 h 10000"/>
              <a:gd name="connsiteX104" fmla="*/ 8749 w 10010"/>
              <a:gd name="connsiteY104" fmla="*/ 4510 h 10000"/>
              <a:gd name="connsiteX105" fmla="*/ 8643 w 10010"/>
              <a:gd name="connsiteY105" fmla="*/ 5359 h 10000"/>
              <a:gd name="connsiteX106" fmla="*/ 8484 w 10010"/>
              <a:gd name="connsiteY106" fmla="*/ 4444 h 10000"/>
              <a:gd name="connsiteX107" fmla="*/ 8337 w 10010"/>
              <a:gd name="connsiteY107" fmla="*/ 4575 h 10000"/>
              <a:gd name="connsiteX108" fmla="*/ 8284 w 10010"/>
              <a:gd name="connsiteY108" fmla="*/ 5882 h 10000"/>
              <a:gd name="connsiteX109" fmla="*/ 8096 w 10010"/>
              <a:gd name="connsiteY109" fmla="*/ 5294 h 10000"/>
              <a:gd name="connsiteX110" fmla="*/ 7949 w 10010"/>
              <a:gd name="connsiteY110" fmla="*/ 3529 h 10000"/>
              <a:gd name="connsiteX111" fmla="*/ 7879 w 10010"/>
              <a:gd name="connsiteY111" fmla="*/ 4052 h 10000"/>
              <a:gd name="connsiteX112" fmla="*/ 7707 w 10010"/>
              <a:gd name="connsiteY112" fmla="*/ 5229 h 10000"/>
              <a:gd name="connsiteX113" fmla="*/ 7613 w 10010"/>
              <a:gd name="connsiteY113" fmla="*/ 5229 h 10000"/>
              <a:gd name="connsiteX114" fmla="*/ 7540 w 10010"/>
              <a:gd name="connsiteY114" fmla="*/ 4444 h 10000"/>
              <a:gd name="connsiteX115" fmla="*/ 7380 w 10010"/>
              <a:gd name="connsiteY115" fmla="*/ 4183 h 10000"/>
              <a:gd name="connsiteX116" fmla="*/ 7242 w 10010"/>
              <a:gd name="connsiteY116" fmla="*/ 3791 h 10000"/>
              <a:gd name="connsiteX117" fmla="*/ 6992 w 10010"/>
              <a:gd name="connsiteY117" fmla="*/ 2222 h 10000"/>
              <a:gd name="connsiteX118" fmla="*/ 6641 w 10010"/>
              <a:gd name="connsiteY118" fmla="*/ 4967 h 10000"/>
              <a:gd name="connsiteX119" fmla="*/ 6351 w 10010"/>
              <a:gd name="connsiteY119" fmla="*/ 5817 h 10000"/>
              <a:gd name="connsiteX120" fmla="*/ 5991 w 10010"/>
              <a:gd name="connsiteY120" fmla="*/ 5359 h 10000"/>
              <a:gd name="connsiteX121" fmla="*/ 5844 w 10010"/>
              <a:gd name="connsiteY121" fmla="*/ 6144 h 10000"/>
              <a:gd name="connsiteX122" fmla="*/ 5582 w 10010"/>
              <a:gd name="connsiteY122" fmla="*/ 5490 h 10000"/>
              <a:gd name="connsiteX123" fmla="*/ 5509 w 10010"/>
              <a:gd name="connsiteY123" fmla="*/ 6144 h 10000"/>
              <a:gd name="connsiteX124" fmla="*/ 5239 w 10010"/>
              <a:gd name="connsiteY124" fmla="*/ 5229 h 10000"/>
              <a:gd name="connsiteX125" fmla="*/ 5157 w 10010"/>
              <a:gd name="connsiteY125" fmla="*/ 5033 h 10000"/>
              <a:gd name="connsiteX126" fmla="*/ 4908 w 10010"/>
              <a:gd name="connsiteY126" fmla="*/ 3987 h 10000"/>
              <a:gd name="connsiteX127" fmla="*/ 4798 w 10010"/>
              <a:gd name="connsiteY127" fmla="*/ 3987 h 10000"/>
              <a:gd name="connsiteX128" fmla="*/ 4418 w 10010"/>
              <a:gd name="connsiteY128" fmla="*/ 4248 h 10000"/>
              <a:gd name="connsiteX129" fmla="*/ 4226 w 10010"/>
              <a:gd name="connsiteY129" fmla="*/ 4118 h 10000"/>
              <a:gd name="connsiteX130" fmla="*/ 3890 w 10010"/>
              <a:gd name="connsiteY130" fmla="*/ 3595 h 10000"/>
              <a:gd name="connsiteX131" fmla="*/ 3821 w 10010"/>
              <a:gd name="connsiteY131" fmla="*/ 2353 h 10000"/>
              <a:gd name="connsiteX132" fmla="*/ 3478 w 10010"/>
              <a:gd name="connsiteY132" fmla="*/ 3137 h 10000"/>
              <a:gd name="connsiteX133" fmla="*/ 3465 w 10010"/>
              <a:gd name="connsiteY133" fmla="*/ 2418 h 10000"/>
              <a:gd name="connsiteX134" fmla="*/ 3265 w 10010"/>
              <a:gd name="connsiteY134" fmla="*/ 2288 h 10000"/>
              <a:gd name="connsiteX135" fmla="*/ 3036 w 10010"/>
              <a:gd name="connsiteY135" fmla="*/ 2484 h 10000"/>
              <a:gd name="connsiteX136" fmla="*/ 2926 w 10010"/>
              <a:gd name="connsiteY136" fmla="*/ 3987 h 10000"/>
              <a:gd name="connsiteX137" fmla="*/ 2709 w 10010"/>
              <a:gd name="connsiteY137" fmla="*/ 2026 h 10000"/>
              <a:gd name="connsiteX138" fmla="*/ 2677 w 10010"/>
              <a:gd name="connsiteY138" fmla="*/ 2353 h 10000"/>
              <a:gd name="connsiteX139" fmla="*/ 2603 w 10010"/>
              <a:gd name="connsiteY139" fmla="*/ 1569 h 10000"/>
              <a:gd name="connsiteX140" fmla="*/ 2513 w 10010"/>
              <a:gd name="connsiteY140" fmla="*/ 2157 h 10000"/>
              <a:gd name="connsiteX141" fmla="*/ 2395 w 10010"/>
              <a:gd name="connsiteY141" fmla="*/ 1895 h 10000"/>
              <a:gd name="connsiteX142" fmla="*/ 2325 w 10010"/>
              <a:gd name="connsiteY142" fmla="*/ 3007 h 10000"/>
              <a:gd name="connsiteX143" fmla="*/ 2219 w 10010"/>
              <a:gd name="connsiteY143" fmla="*/ 2484 h 10000"/>
              <a:gd name="connsiteX144" fmla="*/ 2137 w 10010"/>
              <a:gd name="connsiteY144" fmla="*/ 1895 h 10000"/>
              <a:gd name="connsiteX145" fmla="*/ 2080 w 10010"/>
              <a:gd name="connsiteY145" fmla="*/ 784 h 10000"/>
              <a:gd name="connsiteX146" fmla="*/ 1688 w 10010"/>
              <a:gd name="connsiteY146" fmla="*/ 65 h 10000"/>
              <a:gd name="connsiteX147" fmla="*/ 1479 w 10010"/>
              <a:gd name="connsiteY147" fmla="*/ 196 h 10000"/>
              <a:gd name="connsiteX148" fmla="*/ 1377 w 10010"/>
              <a:gd name="connsiteY148" fmla="*/ 0 h 10000"/>
              <a:gd name="connsiteX149" fmla="*/ 1328 w 10010"/>
              <a:gd name="connsiteY149" fmla="*/ 392 h 10000"/>
              <a:gd name="connsiteX150" fmla="*/ 1058 w 10010"/>
              <a:gd name="connsiteY150" fmla="*/ 131 h 10000"/>
              <a:gd name="connsiteX151" fmla="*/ 895 w 10010"/>
              <a:gd name="connsiteY151" fmla="*/ 458 h 10000"/>
              <a:gd name="connsiteX152" fmla="*/ 715 w 10010"/>
              <a:gd name="connsiteY152" fmla="*/ 915 h 10000"/>
              <a:gd name="connsiteX153" fmla="*/ 642 w 10010"/>
              <a:gd name="connsiteY153" fmla="*/ 196 h 10000"/>
              <a:gd name="connsiteX154" fmla="*/ 433 w 10010"/>
              <a:gd name="connsiteY154" fmla="*/ 1373 h 10000"/>
              <a:gd name="connsiteX155" fmla="*/ 380 w 10010"/>
              <a:gd name="connsiteY155" fmla="*/ 1569 h 10000"/>
              <a:gd name="connsiteX156" fmla="*/ 159 w 10010"/>
              <a:gd name="connsiteY156" fmla="*/ 2353 h 10000"/>
              <a:gd name="connsiteX157" fmla="*/ 0 w 10010"/>
              <a:gd name="connsiteY157" fmla="*/ 3137 h 10000"/>
              <a:gd name="connsiteX0" fmla="*/ 0 w 10019"/>
              <a:gd name="connsiteY0" fmla="*/ 3137 h 10000"/>
              <a:gd name="connsiteX1" fmla="*/ 0 w 10019"/>
              <a:gd name="connsiteY1" fmla="*/ 3987 h 10000"/>
              <a:gd name="connsiteX2" fmla="*/ 0 w 10019"/>
              <a:gd name="connsiteY2" fmla="*/ 5948 h 10000"/>
              <a:gd name="connsiteX3" fmla="*/ 90 w 10019"/>
              <a:gd name="connsiteY3" fmla="*/ 5621 h 10000"/>
              <a:gd name="connsiteX4" fmla="*/ 135 w 10019"/>
              <a:gd name="connsiteY4" fmla="*/ 5556 h 10000"/>
              <a:gd name="connsiteX5" fmla="*/ 172 w 10019"/>
              <a:gd name="connsiteY5" fmla="*/ 5294 h 10000"/>
              <a:gd name="connsiteX6" fmla="*/ 200 w 10019"/>
              <a:gd name="connsiteY6" fmla="*/ 5425 h 10000"/>
              <a:gd name="connsiteX7" fmla="*/ 237 w 10019"/>
              <a:gd name="connsiteY7" fmla="*/ 5098 h 10000"/>
              <a:gd name="connsiteX8" fmla="*/ 262 w 10019"/>
              <a:gd name="connsiteY8" fmla="*/ 5948 h 10000"/>
              <a:gd name="connsiteX9" fmla="*/ 282 w 10019"/>
              <a:gd name="connsiteY9" fmla="*/ 5686 h 10000"/>
              <a:gd name="connsiteX10" fmla="*/ 306 w 10019"/>
              <a:gd name="connsiteY10" fmla="*/ 5752 h 10000"/>
              <a:gd name="connsiteX11" fmla="*/ 306 w 10019"/>
              <a:gd name="connsiteY11" fmla="*/ 5556 h 10000"/>
              <a:gd name="connsiteX12" fmla="*/ 315 w 10019"/>
              <a:gd name="connsiteY12" fmla="*/ 5621 h 10000"/>
              <a:gd name="connsiteX13" fmla="*/ 331 w 10019"/>
              <a:gd name="connsiteY13" fmla="*/ 5425 h 10000"/>
              <a:gd name="connsiteX14" fmla="*/ 351 w 10019"/>
              <a:gd name="connsiteY14" fmla="*/ 5490 h 10000"/>
              <a:gd name="connsiteX15" fmla="*/ 372 w 10019"/>
              <a:gd name="connsiteY15" fmla="*/ 5229 h 10000"/>
              <a:gd name="connsiteX16" fmla="*/ 405 w 10019"/>
              <a:gd name="connsiteY16" fmla="*/ 5294 h 10000"/>
              <a:gd name="connsiteX17" fmla="*/ 405 w 10019"/>
              <a:gd name="connsiteY17" fmla="*/ 5163 h 10000"/>
              <a:gd name="connsiteX18" fmla="*/ 425 w 10019"/>
              <a:gd name="connsiteY18" fmla="*/ 5163 h 10000"/>
              <a:gd name="connsiteX19" fmla="*/ 421 w 10019"/>
              <a:gd name="connsiteY19" fmla="*/ 5033 h 10000"/>
              <a:gd name="connsiteX20" fmla="*/ 470 w 10019"/>
              <a:gd name="connsiteY20" fmla="*/ 4314 h 10000"/>
              <a:gd name="connsiteX21" fmla="*/ 474 w 10019"/>
              <a:gd name="connsiteY21" fmla="*/ 4314 h 10000"/>
              <a:gd name="connsiteX22" fmla="*/ 490 w 10019"/>
              <a:gd name="connsiteY22" fmla="*/ 4052 h 10000"/>
              <a:gd name="connsiteX23" fmla="*/ 527 w 10019"/>
              <a:gd name="connsiteY23" fmla="*/ 4118 h 10000"/>
              <a:gd name="connsiteX24" fmla="*/ 539 w 10019"/>
              <a:gd name="connsiteY24" fmla="*/ 4444 h 10000"/>
              <a:gd name="connsiteX25" fmla="*/ 568 w 10019"/>
              <a:gd name="connsiteY25" fmla="*/ 4379 h 10000"/>
              <a:gd name="connsiteX26" fmla="*/ 756 w 10019"/>
              <a:gd name="connsiteY26" fmla="*/ 4706 h 10000"/>
              <a:gd name="connsiteX27" fmla="*/ 842 w 10019"/>
              <a:gd name="connsiteY27" fmla="*/ 4379 h 10000"/>
              <a:gd name="connsiteX28" fmla="*/ 952 w 10019"/>
              <a:gd name="connsiteY28" fmla="*/ 4641 h 10000"/>
              <a:gd name="connsiteX29" fmla="*/ 993 w 10019"/>
              <a:gd name="connsiteY29" fmla="*/ 4444 h 10000"/>
              <a:gd name="connsiteX30" fmla="*/ 1026 w 10019"/>
              <a:gd name="connsiteY30" fmla="*/ 4641 h 10000"/>
              <a:gd name="connsiteX31" fmla="*/ 1050 w 10019"/>
              <a:gd name="connsiteY31" fmla="*/ 4510 h 10000"/>
              <a:gd name="connsiteX32" fmla="*/ 1071 w 10019"/>
              <a:gd name="connsiteY32" fmla="*/ 4641 h 10000"/>
              <a:gd name="connsiteX33" fmla="*/ 1075 w 10019"/>
              <a:gd name="connsiteY33" fmla="*/ 4444 h 10000"/>
              <a:gd name="connsiteX34" fmla="*/ 1103 w 10019"/>
              <a:gd name="connsiteY34" fmla="*/ 4444 h 10000"/>
              <a:gd name="connsiteX35" fmla="*/ 1144 w 10019"/>
              <a:gd name="connsiteY35" fmla="*/ 4444 h 10000"/>
              <a:gd name="connsiteX36" fmla="*/ 1177 w 10019"/>
              <a:gd name="connsiteY36" fmla="*/ 4575 h 10000"/>
              <a:gd name="connsiteX37" fmla="*/ 1181 w 10019"/>
              <a:gd name="connsiteY37" fmla="*/ 4444 h 10000"/>
              <a:gd name="connsiteX38" fmla="*/ 1197 w 10019"/>
              <a:gd name="connsiteY38" fmla="*/ 4575 h 10000"/>
              <a:gd name="connsiteX39" fmla="*/ 1201 w 10019"/>
              <a:gd name="connsiteY39" fmla="*/ 4379 h 10000"/>
              <a:gd name="connsiteX40" fmla="*/ 1238 w 10019"/>
              <a:gd name="connsiteY40" fmla="*/ 4641 h 10000"/>
              <a:gd name="connsiteX41" fmla="*/ 1255 w 10019"/>
              <a:gd name="connsiteY41" fmla="*/ 4248 h 10000"/>
              <a:gd name="connsiteX42" fmla="*/ 1271 w 10019"/>
              <a:gd name="connsiteY42" fmla="*/ 4052 h 10000"/>
              <a:gd name="connsiteX43" fmla="*/ 1422 w 10019"/>
              <a:gd name="connsiteY43" fmla="*/ 4248 h 10000"/>
              <a:gd name="connsiteX44" fmla="*/ 1545 w 10019"/>
              <a:gd name="connsiteY44" fmla="*/ 3856 h 10000"/>
              <a:gd name="connsiteX45" fmla="*/ 1843 w 10019"/>
              <a:gd name="connsiteY45" fmla="*/ 5556 h 10000"/>
              <a:gd name="connsiteX46" fmla="*/ 1900 w 10019"/>
              <a:gd name="connsiteY46" fmla="*/ 6471 h 10000"/>
              <a:gd name="connsiteX47" fmla="*/ 1990 w 10019"/>
              <a:gd name="connsiteY47" fmla="*/ 5752 h 10000"/>
              <a:gd name="connsiteX48" fmla="*/ 2068 w 10019"/>
              <a:gd name="connsiteY48" fmla="*/ 6601 h 10000"/>
              <a:gd name="connsiteX49" fmla="*/ 2186 w 10019"/>
              <a:gd name="connsiteY49" fmla="*/ 5817 h 10000"/>
              <a:gd name="connsiteX50" fmla="*/ 2182 w 10019"/>
              <a:gd name="connsiteY50" fmla="*/ 6601 h 10000"/>
              <a:gd name="connsiteX51" fmla="*/ 2342 w 10019"/>
              <a:gd name="connsiteY51" fmla="*/ 6405 h 10000"/>
              <a:gd name="connsiteX52" fmla="*/ 2432 w 10019"/>
              <a:gd name="connsiteY52" fmla="*/ 6275 h 10000"/>
              <a:gd name="connsiteX53" fmla="*/ 2493 w 10019"/>
              <a:gd name="connsiteY53" fmla="*/ 7516 h 10000"/>
              <a:gd name="connsiteX54" fmla="*/ 2636 w 10019"/>
              <a:gd name="connsiteY54" fmla="*/ 6667 h 10000"/>
              <a:gd name="connsiteX55" fmla="*/ 2669 w 10019"/>
              <a:gd name="connsiteY55" fmla="*/ 7451 h 10000"/>
              <a:gd name="connsiteX56" fmla="*/ 2816 w 10019"/>
              <a:gd name="connsiteY56" fmla="*/ 8170 h 10000"/>
              <a:gd name="connsiteX57" fmla="*/ 2889 w 10019"/>
              <a:gd name="connsiteY57" fmla="*/ 7516 h 10000"/>
              <a:gd name="connsiteX58" fmla="*/ 3077 w 10019"/>
              <a:gd name="connsiteY58" fmla="*/ 7320 h 10000"/>
              <a:gd name="connsiteX59" fmla="*/ 3224 w 10019"/>
              <a:gd name="connsiteY59" fmla="*/ 8497 h 10000"/>
              <a:gd name="connsiteX60" fmla="*/ 3396 w 10019"/>
              <a:gd name="connsiteY60" fmla="*/ 8562 h 10000"/>
              <a:gd name="connsiteX61" fmla="*/ 3600 w 10019"/>
              <a:gd name="connsiteY61" fmla="*/ 8105 h 10000"/>
              <a:gd name="connsiteX62" fmla="*/ 3788 w 10019"/>
              <a:gd name="connsiteY62" fmla="*/ 9020 h 10000"/>
              <a:gd name="connsiteX63" fmla="*/ 3911 w 10019"/>
              <a:gd name="connsiteY63" fmla="*/ 9281 h 10000"/>
              <a:gd name="connsiteX64" fmla="*/ 4013 w 10019"/>
              <a:gd name="connsiteY64" fmla="*/ 10000 h 10000"/>
              <a:gd name="connsiteX65" fmla="*/ 4046 w 10019"/>
              <a:gd name="connsiteY65" fmla="*/ 9869 h 10000"/>
              <a:gd name="connsiteX66" fmla="*/ 4115 w 10019"/>
              <a:gd name="connsiteY66" fmla="*/ 9542 h 10000"/>
              <a:gd name="connsiteX67" fmla="*/ 4168 w 10019"/>
              <a:gd name="connsiteY67" fmla="*/ 9935 h 10000"/>
              <a:gd name="connsiteX68" fmla="*/ 4201 w 10019"/>
              <a:gd name="connsiteY68" fmla="*/ 9150 h 10000"/>
              <a:gd name="connsiteX69" fmla="*/ 4344 w 10019"/>
              <a:gd name="connsiteY69" fmla="*/ 8562 h 10000"/>
              <a:gd name="connsiteX70" fmla="*/ 4773 w 10019"/>
              <a:gd name="connsiteY70" fmla="*/ 7843 h 10000"/>
              <a:gd name="connsiteX71" fmla="*/ 5121 w 10019"/>
              <a:gd name="connsiteY71" fmla="*/ 7582 h 10000"/>
              <a:gd name="connsiteX72" fmla="*/ 5329 w 10019"/>
              <a:gd name="connsiteY72" fmla="*/ 9281 h 10000"/>
              <a:gd name="connsiteX73" fmla="*/ 5398 w 10019"/>
              <a:gd name="connsiteY73" fmla="*/ 8562 h 10000"/>
              <a:gd name="connsiteX74" fmla="*/ 5856 w 10019"/>
              <a:gd name="connsiteY74" fmla="*/ 8039 h 10000"/>
              <a:gd name="connsiteX75" fmla="*/ 6220 w 10019"/>
              <a:gd name="connsiteY75" fmla="*/ 9477 h 10000"/>
              <a:gd name="connsiteX76" fmla="*/ 6551 w 10019"/>
              <a:gd name="connsiteY76" fmla="*/ 8562 h 10000"/>
              <a:gd name="connsiteX77" fmla="*/ 6714 w 10019"/>
              <a:gd name="connsiteY77" fmla="*/ 7451 h 10000"/>
              <a:gd name="connsiteX78" fmla="*/ 7025 w 10019"/>
              <a:gd name="connsiteY78" fmla="*/ 7451 h 10000"/>
              <a:gd name="connsiteX79" fmla="*/ 7180 w 10019"/>
              <a:gd name="connsiteY79" fmla="*/ 7908 h 10000"/>
              <a:gd name="connsiteX80" fmla="*/ 7548 w 10019"/>
              <a:gd name="connsiteY80" fmla="*/ 8366 h 10000"/>
              <a:gd name="connsiteX81" fmla="*/ 7756 w 10019"/>
              <a:gd name="connsiteY81" fmla="*/ 9085 h 10000"/>
              <a:gd name="connsiteX82" fmla="*/ 8002 w 10019"/>
              <a:gd name="connsiteY82" fmla="*/ 8235 h 10000"/>
              <a:gd name="connsiteX83" fmla="*/ 8063 w 10019"/>
              <a:gd name="connsiteY83" fmla="*/ 7647 h 10000"/>
              <a:gd name="connsiteX84" fmla="*/ 8181 w 10019"/>
              <a:gd name="connsiteY84" fmla="*/ 8039 h 10000"/>
              <a:gd name="connsiteX85" fmla="*/ 8455 w 10019"/>
              <a:gd name="connsiteY85" fmla="*/ 8366 h 10000"/>
              <a:gd name="connsiteX86" fmla="*/ 8635 w 10019"/>
              <a:gd name="connsiteY86" fmla="*/ 8105 h 10000"/>
              <a:gd name="connsiteX87" fmla="*/ 8974 w 10019"/>
              <a:gd name="connsiteY87" fmla="*/ 8235 h 10000"/>
              <a:gd name="connsiteX88" fmla="*/ 9309 w 10019"/>
              <a:gd name="connsiteY88" fmla="*/ 7843 h 10000"/>
              <a:gd name="connsiteX89" fmla="*/ 9497 w 10019"/>
              <a:gd name="connsiteY89" fmla="*/ 6340 h 10000"/>
              <a:gd name="connsiteX90" fmla="*/ 9734 w 10019"/>
              <a:gd name="connsiteY90" fmla="*/ 7582 h 10000"/>
              <a:gd name="connsiteX91" fmla="*/ 9869 w 10019"/>
              <a:gd name="connsiteY91" fmla="*/ 8889 h 10000"/>
              <a:gd name="connsiteX92" fmla="*/ 10004 w 10019"/>
              <a:gd name="connsiteY92" fmla="*/ 8170 h 10000"/>
              <a:gd name="connsiteX93" fmla="*/ 10004 w 10019"/>
              <a:gd name="connsiteY93" fmla="*/ 3464 h 10000"/>
              <a:gd name="connsiteX94" fmla="*/ 9886 w 10019"/>
              <a:gd name="connsiteY94" fmla="*/ 3529 h 10000"/>
              <a:gd name="connsiteX95" fmla="*/ 9726 w 10019"/>
              <a:gd name="connsiteY95" fmla="*/ 2222 h 10000"/>
              <a:gd name="connsiteX96" fmla="*/ 9571 w 10019"/>
              <a:gd name="connsiteY96" fmla="*/ 3660 h 10000"/>
              <a:gd name="connsiteX97" fmla="*/ 9461 w 10019"/>
              <a:gd name="connsiteY97" fmla="*/ 3660 h 10000"/>
              <a:gd name="connsiteX98" fmla="*/ 9313 w 10019"/>
              <a:gd name="connsiteY98" fmla="*/ 3791 h 10000"/>
              <a:gd name="connsiteX99" fmla="*/ 9281 w 10019"/>
              <a:gd name="connsiteY99" fmla="*/ 3203 h 10000"/>
              <a:gd name="connsiteX100" fmla="*/ 9060 w 10019"/>
              <a:gd name="connsiteY100" fmla="*/ 4771 h 10000"/>
              <a:gd name="connsiteX101" fmla="*/ 9027 w 10019"/>
              <a:gd name="connsiteY101" fmla="*/ 4379 h 10000"/>
              <a:gd name="connsiteX102" fmla="*/ 8962 w 10019"/>
              <a:gd name="connsiteY102" fmla="*/ 4118 h 10000"/>
              <a:gd name="connsiteX103" fmla="*/ 8921 w 10019"/>
              <a:gd name="connsiteY103" fmla="*/ 4641 h 10000"/>
              <a:gd name="connsiteX104" fmla="*/ 8749 w 10019"/>
              <a:gd name="connsiteY104" fmla="*/ 4510 h 10000"/>
              <a:gd name="connsiteX105" fmla="*/ 8643 w 10019"/>
              <a:gd name="connsiteY105" fmla="*/ 5359 h 10000"/>
              <a:gd name="connsiteX106" fmla="*/ 8484 w 10019"/>
              <a:gd name="connsiteY106" fmla="*/ 4444 h 10000"/>
              <a:gd name="connsiteX107" fmla="*/ 8337 w 10019"/>
              <a:gd name="connsiteY107" fmla="*/ 4575 h 10000"/>
              <a:gd name="connsiteX108" fmla="*/ 8284 w 10019"/>
              <a:gd name="connsiteY108" fmla="*/ 5882 h 10000"/>
              <a:gd name="connsiteX109" fmla="*/ 8096 w 10019"/>
              <a:gd name="connsiteY109" fmla="*/ 5294 h 10000"/>
              <a:gd name="connsiteX110" fmla="*/ 7949 w 10019"/>
              <a:gd name="connsiteY110" fmla="*/ 3529 h 10000"/>
              <a:gd name="connsiteX111" fmla="*/ 7879 w 10019"/>
              <a:gd name="connsiteY111" fmla="*/ 4052 h 10000"/>
              <a:gd name="connsiteX112" fmla="*/ 7707 w 10019"/>
              <a:gd name="connsiteY112" fmla="*/ 5229 h 10000"/>
              <a:gd name="connsiteX113" fmla="*/ 7613 w 10019"/>
              <a:gd name="connsiteY113" fmla="*/ 5229 h 10000"/>
              <a:gd name="connsiteX114" fmla="*/ 7540 w 10019"/>
              <a:gd name="connsiteY114" fmla="*/ 4444 h 10000"/>
              <a:gd name="connsiteX115" fmla="*/ 7380 w 10019"/>
              <a:gd name="connsiteY115" fmla="*/ 4183 h 10000"/>
              <a:gd name="connsiteX116" fmla="*/ 7242 w 10019"/>
              <a:gd name="connsiteY116" fmla="*/ 3791 h 10000"/>
              <a:gd name="connsiteX117" fmla="*/ 6992 w 10019"/>
              <a:gd name="connsiteY117" fmla="*/ 2222 h 10000"/>
              <a:gd name="connsiteX118" fmla="*/ 6641 w 10019"/>
              <a:gd name="connsiteY118" fmla="*/ 4967 h 10000"/>
              <a:gd name="connsiteX119" fmla="*/ 6351 w 10019"/>
              <a:gd name="connsiteY119" fmla="*/ 5817 h 10000"/>
              <a:gd name="connsiteX120" fmla="*/ 5991 w 10019"/>
              <a:gd name="connsiteY120" fmla="*/ 5359 h 10000"/>
              <a:gd name="connsiteX121" fmla="*/ 5844 w 10019"/>
              <a:gd name="connsiteY121" fmla="*/ 6144 h 10000"/>
              <a:gd name="connsiteX122" fmla="*/ 5582 w 10019"/>
              <a:gd name="connsiteY122" fmla="*/ 5490 h 10000"/>
              <a:gd name="connsiteX123" fmla="*/ 5509 w 10019"/>
              <a:gd name="connsiteY123" fmla="*/ 6144 h 10000"/>
              <a:gd name="connsiteX124" fmla="*/ 5239 w 10019"/>
              <a:gd name="connsiteY124" fmla="*/ 5229 h 10000"/>
              <a:gd name="connsiteX125" fmla="*/ 5157 w 10019"/>
              <a:gd name="connsiteY125" fmla="*/ 5033 h 10000"/>
              <a:gd name="connsiteX126" fmla="*/ 4908 w 10019"/>
              <a:gd name="connsiteY126" fmla="*/ 3987 h 10000"/>
              <a:gd name="connsiteX127" fmla="*/ 4798 w 10019"/>
              <a:gd name="connsiteY127" fmla="*/ 3987 h 10000"/>
              <a:gd name="connsiteX128" fmla="*/ 4418 w 10019"/>
              <a:gd name="connsiteY128" fmla="*/ 4248 h 10000"/>
              <a:gd name="connsiteX129" fmla="*/ 4226 w 10019"/>
              <a:gd name="connsiteY129" fmla="*/ 4118 h 10000"/>
              <a:gd name="connsiteX130" fmla="*/ 3890 w 10019"/>
              <a:gd name="connsiteY130" fmla="*/ 3595 h 10000"/>
              <a:gd name="connsiteX131" fmla="*/ 3821 w 10019"/>
              <a:gd name="connsiteY131" fmla="*/ 2353 h 10000"/>
              <a:gd name="connsiteX132" fmla="*/ 3478 w 10019"/>
              <a:gd name="connsiteY132" fmla="*/ 3137 h 10000"/>
              <a:gd name="connsiteX133" fmla="*/ 3465 w 10019"/>
              <a:gd name="connsiteY133" fmla="*/ 2418 h 10000"/>
              <a:gd name="connsiteX134" fmla="*/ 3265 w 10019"/>
              <a:gd name="connsiteY134" fmla="*/ 2288 h 10000"/>
              <a:gd name="connsiteX135" fmla="*/ 3036 w 10019"/>
              <a:gd name="connsiteY135" fmla="*/ 2484 h 10000"/>
              <a:gd name="connsiteX136" fmla="*/ 2926 w 10019"/>
              <a:gd name="connsiteY136" fmla="*/ 3987 h 10000"/>
              <a:gd name="connsiteX137" fmla="*/ 2709 w 10019"/>
              <a:gd name="connsiteY137" fmla="*/ 2026 h 10000"/>
              <a:gd name="connsiteX138" fmla="*/ 2677 w 10019"/>
              <a:gd name="connsiteY138" fmla="*/ 2353 h 10000"/>
              <a:gd name="connsiteX139" fmla="*/ 2603 w 10019"/>
              <a:gd name="connsiteY139" fmla="*/ 1569 h 10000"/>
              <a:gd name="connsiteX140" fmla="*/ 2513 w 10019"/>
              <a:gd name="connsiteY140" fmla="*/ 2157 h 10000"/>
              <a:gd name="connsiteX141" fmla="*/ 2395 w 10019"/>
              <a:gd name="connsiteY141" fmla="*/ 1895 h 10000"/>
              <a:gd name="connsiteX142" fmla="*/ 2325 w 10019"/>
              <a:gd name="connsiteY142" fmla="*/ 3007 h 10000"/>
              <a:gd name="connsiteX143" fmla="*/ 2219 w 10019"/>
              <a:gd name="connsiteY143" fmla="*/ 2484 h 10000"/>
              <a:gd name="connsiteX144" fmla="*/ 2137 w 10019"/>
              <a:gd name="connsiteY144" fmla="*/ 1895 h 10000"/>
              <a:gd name="connsiteX145" fmla="*/ 2080 w 10019"/>
              <a:gd name="connsiteY145" fmla="*/ 784 h 10000"/>
              <a:gd name="connsiteX146" fmla="*/ 1688 w 10019"/>
              <a:gd name="connsiteY146" fmla="*/ 65 h 10000"/>
              <a:gd name="connsiteX147" fmla="*/ 1479 w 10019"/>
              <a:gd name="connsiteY147" fmla="*/ 196 h 10000"/>
              <a:gd name="connsiteX148" fmla="*/ 1377 w 10019"/>
              <a:gd name="connsiteY148" fmla="*/ 0 h 10000"/>
              <a:gd name="connsiteX149" fmla="*/ 1328 w 10019"/>
              <a:gd name="connsiteY149" fmla="*/ 392 h 10000"/>
              <a:gd name="connsiteX150" fmla="*/ 1058 w 10019"/>
              <a:gd name="connsiteY150" fmla="*/ 131 h 10000"/>
              <a:gd name="connsiteX151" fmla="*/ 895 w 10019"/>
              <a:gd name="connsiteY151" fmla="*/ 458 h 10000"/>
              <a:gd name="connsiteX152" fmla="*/ 715 w 10019"/>
              <a:gd name="connsiteY152" fmla="*/ 915 h 10000"/>
              <a:gd name="connsiteX153" fmla="*/ 642 w 10019"/>
              <a:gd name="connsiteY153" fmla="*/ 196 h 10000"/>
              <a:gd name="connsiteX154" fmla="*/ 433 w 10019"/>
              <a:gd name="connsiteY154" fmla="*/ 1373 h 10000"/>
              <a:gd name="connsiteX155" fmla="*/ 380 w 10019"/>
              <a:gd name="connsiteY155" fmla="*/ 1569 h 10000"/>
              <a:gd name="connsiteX156" fmla="*/ 159 w 10019"/>
              <a:gd name="connsiteY156" fmla="*/ 2353 h 10000"/>
              <a:gd name="connsiteX157" fmla="*/ 0 w 10019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4 w 10009"/>
              <a:gd name="connsiteY92" fmla="*/ 8170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8 w 10009"/>
              <a:gd name="connsiteY92" fmla="*/ 8231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0009" h="10000">
                <a:moveTo>
                  <a:pt x="0" y="3137"/>
                </a:moveTo>
                <a:lnTo>
                  <a:pt x="0" y="3987"/>
                </a:lnTo>
                <a:lnTo>
                  <a:pt x="0" y="5948"/>
                </a:lnTo>
                <a:cubicBezTo>
                  <a:pt x="0" y="5948"/>
                  <a:pt x="78" y="5621"/>
                  <a:pt x="90" y="5621"/>
                </a:cubicBezTo>
                <a:cubicBezTo>
                  <a:pt x="102" y="5556"/>
                  <a:pt x="123" y="5556"/>
                  <a:pt x="135" y="5556"/>
                </a:cubicBezTo>
                <a:cubicBezTo>
                  <a:pt x="151" y="5556"/>
                  <a:pt x="172" y="5294"/>
                  <a:pt x="172" y="5294"/>
                </a:cubicBezTo>
                <a:cubicBezTo>
                  <a:pt x="181" y="5338"/>
                  <a:pt x="191" y="5381"/>
                  <a:pt x="200" y="5425"/>
                </a:cubicBezTo>
                <a:cubicBezTo>
                  <a:pt x="200" y="5425"/>
                  <a:pt x="237" y="5163"/>
                  <a:pt x="237" y="5098"/>
                </a:cubicBezTo>
                <a:cubicBezTo>
                  <a:pt x="237" y="5033"/>
                  <a:pt x="262" y="5948"/>
                  <a:pt x="262" y="5948"/>
                </a:cubicBezTo>
                <a:cubicBezTo>
                  <a:pt x="269" y="5861"/>
                  <a:pt x="275" y="5773"/>
                  <a:pt x="282" y="5686"/>
                </a:cubicBezTo>
                <a:cubicBezTo>
                  <a:pt x="282" y="5686"/>
                  <a:pt x="298" y="5752"/>
                  <a:pt x="306" y="5752"/>
                </a:cubicBezTo>
                <a:cubicBezTo>
                  <a:pt x="315" y="5752"/>
                  <a:pt x="306" y="5621"/>
                  <a:pt x="306" y="5556"/>
                </a:cubicBezTo>
                <a:cubicBezTo>
                  <a:pt x="302" y="5490"/>
                  <a:pt x="315" y="5621"/>
                  <a:pt x="315" y="5621"/>
                </a:cubicBezTo>
                <a:cubicBezTo>
                  <a:pt x="320" y="5556"/>
                  <a:pt x="326" y="5490"/>
                  <a:pt x="331" y="5425"/>
                </a:cubicBezTo>
                <a:cubicBezTo>
                  <a:pt x="331" y="5425"/>
                  <a:pt x="347" y="5490"/>
                  <a:pt x="351" y="5490"/>
                </a:cubicBezTo>
                <a:cubicBezTo>
                  <a:pt x="356" y="5490"/>
                  <a:pt x="372" y="5229"/>
                  <a:pt x="372" y="5229"/>
                </a:cubicBezTo>
                <a:cubicBezTo>
                  <a:pt x="372" y="5229"/>
                  <a:pt x="396" y="5294"/>
                  <a:pt x="405" y="5294"/>
                </a:cubicBezTo>
                <a:cubicBezTo>
                  <a:pt x="413" y="5294"/>
                  <a:pt x="405" y="5163"/>
                  <a:pt x="405" y="5163"/>
                </a:cubicBezTo>
                <a:lnTo>
                  <a:pt x="425" y="5163"/>
                </a:lnTo>
                <a:cubicBezTo>
                  <a:pt x="425" y="5163"/>
                  <a:pt x="425" y="5098"/>
                  <a:pt x="421" y="5033"/>
                </a:cubicBezTo>
                <a:cubicBezTo>
                  <a:pt x="417" y="5033"/>
                  <a:pt x="470" y="4314"/>
                  <a:pt x="470" y="4314"/>
                </a:cubicBezTo>
                <a:lnTo>
                  <a:pt x="474" y="4314"/>
                </a:lnTo>
                <a:cubicBezTo>
                  <a:pt x="479" y="4227"/>
                  <a:pt x="485" y="4139"/>
                  <a:pt x="490" y="4052"/>
                </a:cubicBezTo>
                <a:cubicBezTo>
                  <a:pt x="515" y="4052"/>
                  <a:pt x="527" y="4118"/>
                  <a:pt x="527" y="4118"/>
                </a:cubicBezTo>
                <a:cubicBezTo>
                  <a:pt x="527" y="4118"/>
                  <a:pt x="523" y="4183"/>
                  <a:pt x="539" y="4444"/>
                </a:cubicBezTo>
                <a:cubicBezTo>
                  <a:pt x="552" y="4641"/>
                  <a:pt x="560" y="4641"/>
                  <a:pt x="568" y="4379"/>
                </a:cubicBezTo>
                <a:cubicBezTo>
                  <a:pt x="613" y="2941"/>
                  <a:pt x="687" y="5229"/>
                  <a:pt x="756" y="4706"/>
                </a:cubicBezTo>
                <a:cubicBezTo>
                  <a:pt x="789" y="4510"/>
                  <a:pt x="842" y="4379"/>
                  <a:pt x="842" y="4379"/>
                </a:cubicBezTo>
                <a:cubicBezTo>
                  <a:pt x="854" y="4379"/>
                  <a:pt x="952" y="4641"/>
                  <a:pt x="952" y="4641"/>
                </a:cubicBezTo>
                <a:cubicBezTo>
                  <a:pt x="952" y="4641"/>
                  <a:pt x="993" y="4510"/>
                  <a:pt x="993" y="4444"/>
                </a:cubicBezTo>
                <a:cubicBezTo>
                  <a:pt x="997" y="4379"/>
                  <a:pt x="1026" y="4641"/>
                  <a:pt x="1026" y="4641"/>
                </a:cubicBezTo>
                <a:cubicBezTo>
                  <a:pt x="1034" y="4597"/>
                  <a:pt x="1042" y="4554"/>
                  <a:pt x="1050" y="4510"/>
                </a:cubicBezTo>
                <a:cubicBezTo>
                  <a:pt x="1050" y="4510"/>
                  <a:pt x="1063" y="4575"/>
                  <a:pt x="1071" y="4641"/>
                </a:cubicBezTo>
                <a:cubicBezTo>
                  <a:pt x="1079" y="4641"/>
                  <a:pt x="1075" y="4510"/>
                  <a:pt x="1075" y="4444"/>
                </a:cubicBezTo>
                <a:cubicBezTo>
                  <a:pt x="1075" y="4379"/>
                  <a:pt x="1103" y="4444"/>
                  <a:pt x="1103" y="4444"/>
                </a:cubicBezTo>
                <a:lnTo>
                  <a:pt x="1144" y="4444"/>
                </a:lnTo>
                <a:cubicBezTo>
                  <a:pt x="1144" y="4444"/>
                  <a:pt x="1169" y="4575"/>
                  <a:pt x="1177" y="4575"/>
                </a:cubicBezTo>
                <a:cubicBezTo>
                  <a:pt x="1185" y="4641"/>
                  <a:pt x="1181" y="4444"/>
                  <a:pt x="1181" y="4444"/>
                </a:cubicBezTo>
                <a:cubicBezTo>
                  <a:pt x="1186" y="4488"/>
                  <a:pt x="1192" y="4531"/>
                  <a:pt x="1197" y="4575"/>
                </a:cubicBezTo>
                <a:cubicBezTo>
                  <a:pt x="1197" y="4575"/>
                  <a:pt x="1201" y="4444"/>
                  <a:pt x="1201" y="4379"/>
                </a:cubicBezTo>
                <a:cubicBezTo>
                  <a:pt x="1197" y="4379"/>
                  <a:pt x="1238" y="4641"/>
                  <a:pt x="1238" y="4641"/>
                </a:cubicBezTo>
                <a:cubicBezTo>
                  <a:pt x="1244" y="4510"/>
                  <a:pt x="1249" y="4379"/>
                  <a:pt x="1255" y="4248"/>
                </a:cubicBezTo>
                <a:cubicBezTo>
                  <a:pt x="1260" y="4183"/>
                  <a:pt x="1266" y="4117"/>
                  <a:pt x="1271" y="4052"/>
                </a:cubicBezTo>
                <a:cubicBezTo>
                  <a:pt x="1328" y="4118"/>
                  <a:pt x="1422" y="4248"/>
                  <a:pt x="1422" y="4248"/>
                </a:cubicBezTo>
                <a:lnTo>
                  <a:pt x="1545" y="3856"/>
                </a:lnTo>
                <a:cubicBezTo>
                  <a:pt x="1644" y="4423"/>
                  <a:pt x="1744" y="4989"/>
                  <a:pt x="1843" y="5556"/>
                </a:cubicBezTo>
                <a:cubicBezTo>
                  <a:pt x="1843" y="5556"/>
                  <a:pt x="1880" y="6732"/>
                  <a:pt x="1900" y="6471"/>
                </a:cubicBezTo>
                <a:cubicBezTo>
                  <a:pt x="1921" y="6144"/>
                  <a:pt x="1990" y="5752"/>
                  <a:pt x="1990" y="5752"/>
                </a:cubicBezTo>
                <a:cubicBezTo>
                  <a:pt x="1990" y="5752"/>
                  <a:pt x="2064" y="6732"/>
                  <a:pt x="2068" y="6601"/>
                </a:cubicBezTo>
                <a:cubicBezTo>
                  <a:pt x="2072" y="6405"/>
                  <a:pt x="2186" y="5817"/>
                  <a:pt x="2186" y="5817"/>
                </a:cubicBezTo>
                <a:cubicBezTo>
                  <a:pt x="2186" y="5817"/>
                  <a:pt x="2133" y="6928"/>
                  <a:pt x="2182" y="6601"/>
                </a:cubicBezTo>
                <a:cubicBezTo>
                  <a:pt x="2231" y="6209"/>
                  <a:pt x="2342" y="6405"/>
                  <a:pt x="2342" y="6405"/>
                </a:cubicBezTo>
                <a:cubicBezTo>
                  <a:pt x="2372" y="6362"/>
                  <a:pt x="2402" y="6318"/>
                  <a:pt x="2432" y="6275"/>
                </a:cubicBezTo>
                <a:cubicBezTo>
                  <a:pt x="2432" y="6275"/>
                  <a:pt x="2464" y="7843"/>
                  <a:pt x="2493" y="7516"/>
                </a:cubicBezTo>
                <a:cubicBezTo>
                  <a:pt x="2526" y="7190"/>
                  <a:pt x="2636" y="6667"/>
                  <a:pt x="2636" y="6667"/>
                </a:cubicBezTo>
                <a:cubicBezTo>
                  <a:pt x="2647" y="6928"/>
                  <a:pt x="2658" y="7190"/>
                  <a:pt x="2669" y="7451"/>
                </a:cubicBezTo>
                <a:cubicBezTo>
                  <a:pt x="2669" y="7451"/>
                  <a:pt x="2775" y="8562"/>
                  <a:pt x="2816" y="8170"/>
                </a:cubicBezTo>
                <a:cubicBezTo>
                  <a:pt x="2857" y="7778"/>
                  <a:pt x="2840" y="7516"/>
                  <a:pt x="2889" y="7516"/>
                </a:cubicBezTo>
                <a:cubicBezTo>
                  <a:pt x="2934" y="7516"/>
                  <a:pt x="3061" y="7255"/>
                  <a:pt x="3077" y="7320"/>
                </a:cubicBezTo>
                <a:cubicBezTo>
                  <a:pt x="3089" y="7320"/>
                  <a:pt x="3224" y="8889"/>
                  <a:pt x="3224" y="8497"/>
                </a:cubicBezTo>
                <a:cubicBezTo>
                  <a:pt x="3228" y="8105"/>
                  <a:pt x="3298" y="8562"/>
                  <a:pt x="3396" y="8562"/>
                </a:cubicBezTo>
                <a:cubicBezTo>
                  <a:pt x="3494" y="8562"/>
                  <a:pt x="3600" y="8105"/>
                  <a:pt x="3600" y="8105"/>
                </a:cubicBezTo>
                <a:cubicBezTo>
                  <a:pt x="3600" y="8105"/>
                  <a:pt x="3658" y="9477"/>
                  <a:pt x="3788" y="9020"/>
                </a:cubicBezTo>
                <a:cubicBezTo>
                  <a:pt x="3919" y="8562"/>
                  <a:pt x="3911" y="9281"/>
                  <a:pt x="3911" y="9281"/>
                </a:cubicBezTo>
                <a:cubicBezTo>
                  <a:pt x="3911" y="9281"/>
                  <a:pt x="3980" y="10000"/>
                  <a:pt x="4013" y="10000"/>
                </a:cubicBezTo>
                <a:cubicBezTo>
                  <a:pt x="4021" y="9935"/>
                  <a:pt x="4034" y="9869"/>
                  <a:pt x="4046" y="9869"/>
                </a:cubicBezTo>
                <a:cubicBezTo>
                  <a:pt x="4070" y="9739"/>
                  <a:pt x="4095" y="9608"/>
                  <a:pt x="4115" y="9542"/>
                </a:cubicBezTo>
                <a:cubicBezTo>
                  <a:pt x="4132" y="9477"/>
                  <a:pt x="4156" y="10000"/>
                  <a:pt x="4168" y="9935"/>
                </a:cubicBezTo>
                <a:cubicBezTo>
                  <a:pt x="4181" y="9869"/>
                  <a:pt x="4189" y="9216"/>
                  <a:pt x="4201" y="9150"/>
                </a:cubicBezTo>
                <a:cubicBezTo>
                  <a:pt x="4287" y="8824"/>
                  <a:pt x="4344" y="8562"/>
                  <a:pt x="4344" y="8562"/>
                </a:cubicBezTo>
                <a:cubicBezTo>
                  <a:pt x="4344" y="8562"/>
                  <a:pt x="4569" y="8039"/>
                  <a:pt x="4773" y="7843"/>
                </a:cubicBezTo>
                <a:cubicBezTo>
                  <a:pt x="4978" y="7582"/>
                  <a:pt x="5121" y="7582"/>
                  <a:pt x="5121" y="7582"/>
                </a:cubicBezTo>
                <a:cubicBezTo>
                  <a:pt x="5190" y="8148"/>
                  <a:pt x="5260" y="8715"/>
                  <a:pt x="5329" y="9281"/>
                </a:cubicBezTo>
                <a:cubicBezTo>
                  <a:pt x="5352" y="9041"/>
                  <a:pt x="5375" y="8802"/>
                  <a:pt x="5398" y="8562"/>
                </a:cubicBezTo>
                <a:lnTo>
                  <a:pt x="5856" y="8039"/>
                </a:lnTo>
                <a:lnTo>
                  <a:pt x="6220" y="9477"/>
                </a:lnTo>
                <a:lnTo>
                  <a:pt x="6551" y="8562"/>
                </a:lnTo>
                <a:cubicBezTo>
                  <a:pt x="6605" y="8192"/>
                  <a:pt x="6660" y="7821"/>
                  <a:pt x="6714" y="7451"/>
                </a:cubicBezTo>
                <a:lnTo>
                  <a:pt x="7025" y="7451"/>
                </a:lnTo>
                <a:cubicBezTo>
                  <a:pt x="7077" y="7603"/>
                  <a:pt x="7128" y="7756"/>
                  <a:pt x="7180" y="7908"/>
                </a:cubicBezTo>
                <a:cubicBezTo>
                  <a:pt x="7180" y="7908"/>
                  <a:pt x="7401" y="7843"/>
                  <a:pt x="7548" y="8366"/>
                </a:cubicBezTo>
                <a:cubicBezTo>
                  <a:pt x="7695" y="8824"/>
                  <a:pt x="7756" y="9085"/>
                  <a:pt x="7756" y="9085"/>
                </a:cubicBezTo>
                <a:cubicBezTo>
                  <a:pt x="7756" y="9085"/>
                  <a:pt x="7949" y="8627"/>
                  <a:pt x="8002" y="8235"/>
                </a:cubicBezTo>
                <a:cubicBezTo>
                  <a:pt x="8059" y="7843"/>
                  <a:pt x="8063" y="7647"/>
                  <a:pt x="8063" y="7647"/>
                </a:cubicBezTo>
                <a:cubicBezTo>
                  <a:pt x="8102" y="7778"/>
                  <a:pt x="8142" y="7908"/>
                  <a:pt x="8181" y="8039"/>
                </a:cubicBezTo>
                <a:cubicBezTo>
                  <a:pt x="8181" y="8039"/>
                  <a:pt x="8410" y="8889"/>
                  <a:pt x="8455" y="8366"/>
                </a:cubicBezTo>
                <a:cubicBezTo>
                  <a:pt x="8504" y="7843"/>
                  <a:pt x="8635" y="8105"/>
                  <a:pt x="8635" y="8105"/>
                </a:cubicBezTo>
                <a:lnTo>
                  <a:pt x="8974" y="8235"/>
                </a:lnTo>
                <a:lnTo>
                  <a:pt x="9309" y="7843"/>
                </a:lnTo>
                <a:cubicBezTo>
                  <a:pt x="9309" y="7843"/>
                  <a:pt x="9395" y="6078"/>
                  <a:pt x="9497" y="6340"/>
                </a:cubicBezTo>
                <a:cubicBezTo>
                  <a:pt x="9604" y="6601"/>
                  <a:pt x="9734" y="7582"/>
                  <a:pt x="9734" y="7582"/>
                </a:cubicBezTo>
                <a:cubicBezTo>
                  <a:pt x="9779" y="8018"/>
                  <a:pt x="9823" y="8781"/>
                  <a:pt x="9869" y="8889"/>
                </a:cubicBezTo>
                <a:cubicBezTo>
                  <a:pt x="9915" y="8997"/>
                  <a:pt x="9956" y="8705"/>
                  <a:pt x="10008" y="8231"/>
                </a:cubicBezTo>
                <a:cubicBezTo>
                  <a:pt x="10011" y="6713"/>
                  <a:pt x="10009" y="5712"/>
                  <a:pt x="10008" y="3525"/>
                </a:cubicBezTo>
                <a:cubicBezTo>
                  <a:pt x="9953" y="3735"/>
                  <a:pt x="9933" y="3746"/>
                  <a:pt x="9886" y="3529"/>
                </a:cubicBezTo>
                <a:cubicBezTo>
                  <a:pt x="9839" y="3312"/>
                  <a:pt x="9726" y="2222"/>
                  <a:pt x="9726" y="2222"/>
                </a:cubicBezTo>
                <a:cubicBezTo>
                  <a:pt x="9726" y="2222"/>
                  <a:pt x="9636" y="3660"/>
                  <a:pt x="9571" y="3660"/>
                </a:cubicBezTo>
                <a:lnTo>
                  <a:pt x="9461" y="3660"/>
                </a:lnTo>
                <a:cubicBezTo>
                  <a:pt x="9412" y="3704"/>
                  <a:pt x="9362" y="3747"/>
                  <a:pt x="9313" y="3791"/>
                </a:cubicBezTo>
                <a:cubicBezTo>
                  <a:pt x="9313" y="3791"/>
                  <a:pt x="9330" y="2288"/>
                  <a:pt x="9281" y="3203"/>
                </a:cubicBezTo>
                <a:cubicBezTo>
                  <a:pt x="9236" y="4052"/>
                  <a:pt x="9027" y="4967"/>
                  <a:pt x="9060" y="4771"/>
                </a:cubicBezTo>
                <a:cubicBezTo>
                  <a:pt x="9093" y="4575"/>
                  <a:pt x="9027" y="4379"/>
                  <a:pt x="9027" y="4379"/>
                </a:cubicBezTo>
                <a:cubicBezTo>
                  <a:pt x="9005" y="4292"/>
                  <a:pt x="8984" y="4205"/>
                  <a:pt x="8962" y="4118"/>
                </a:cubicBezTo>
                <a:cubicBezTo>
                  <a:pt x="8962" y="4118"/>
                  <a:pt x="9015" y="4641"/>
                  <a:pt x="8921" y="4641"/>
                </a:cubicBezTo>
                <a:cubicBezTo>
                  <a:pt x="8823" y="4575"/>
                  <a:pt x="8749" y="4510"/>
                  <a:pt x="8749" y="4510"/>
                </a:cubicBezTo>
                <a:cubicBezTo>
                  <a:pt x="8714" y="4793"/>
                  <a:pt x="8678" y="5076"/>
                  <a:pt x="8643" y="5359"/>
                </a:cubicBezTo>
                <a:lnTo>
                  <a:pt x="8484" y="4444"/>
                </a:lnTo>
                <a:cubicBezTo>
                  <a:pt x="8484" y="4444"/>
                  <a:pt x="8402" y="4575"/>
                  <a:pt x="8337" y="4575"/>
                </a:cubicBezTo>
                <a:cubicBezTo>
                  <a:pt x="8333" y="4837"/>
                  <a:pt x="8312" y="5098"/>
                  <a:pt x="8284" y="5882"/>
                </a:cubicBezTo>
                <a:cubicBezTo>
                  <a:pt x="8235" y="5752"/>
                  <a:pt x="8206" y="5752"/>
                  <a:pt x="8096" y="5294"/>
                </a:cubicBezTo>
                <a:cubicBezTo>
                  <a:pt x="7985" y="3987"/>
                  <a:pt x="7949" y="3529"/>
                  <a:pt x="7949" y="3529"/>
                </a:cubicBezTo>
                <a:cubicBezTo>
                  <a:pt x="7926" y="3703"/>
                  <a:pt x="7902" y="3878"/>
                  <a:pt x="7879" y="4052"/>
                </a:cubicBezTo>
                <a:cubicBezTo>
                  <a:pt x="7879" y="4052"/>
                  <a:pt x="7756" y="5163"/>
                  <a:pt x="7707" y="5229"/>
                </a:cubicBezTo>
                <a:cubicBezTo>
                  <a:pt x="7711" y="4706"/>
                  <a:pt x="7654" y="5229"/>
                  <a:pt x="7613" y="5229"/>
                </a:cubicBezTo>
                <a:cubicBezTo>
                  <a:pt x="7556" y="5294"/>
                  <a:pt x="7564" y="4444"/>
                  <a:pt x="7540" y="4444"/>
                </a:cubicBezTo>
                <a:cubicBezTo>
                  <a:pt x="7479" y="4444"/>
                  <a:pt x="7380" y="4183"/>
                  <a:pt x="7380" y="4183"/>
                </a:cubicBezTo>
                <a:cubicBezTo>
                  <a:pt x="7380" y="4183"/>
                  <a:pt x="7266" y="3660"/>
                  <a:pt x="7242" y="3791"/>
                </a:cubicBezTo>
                <a:cubicBezTo>
                  <a:pt x="7213" y="3922"/>
                  <a:pt x="6992" y="2222"/>
                  <a:pt x="6992" y="2222"/>
                </a:cubicBezTo>
                <a:cubicBezTo>
                  <a:pt x="6992" y="2222"/>
                  <a:pt x="6710" y="4706"/>
                  <a:pt x="6641" y="4967"/>
                </a:cubicBezTo>
                <a:cubicBezTo>
                  <a:pt x="6575" y="5294"/>
                  <a:pt x="6351" y="5817"/>
                  <a:pt x="6351" y="5817"/>
                </a:cubicBezTo>
                <a:lnTo>
                  <a:pt x="5991" y="5359"/>
                </a:lnTo>
                <a:cubicBezTo>
                  <a:pt x="5991" y="5359"/>
                  <a:pt x="5877" y="5948"/>
                  <a:pt x="5844" y="6144"/>
                </a:cubicBezTo>
                <a:cubicBezTo>
                  <a:pt x="5807" y="6340"/>
                  <a:pt x="5582" y="5490"/>
                  <a:pt x="5582" y="5490"/>
                </a:cubicBezTo>
                <a:cubicBezTo>
                  <a:pt x="5558" y="5708"/>
                  <a:pt x="5533" y="5926"/>
                  <a:pt x="5509" y="6144"/>
                </a:cubicBezTo>
                <a:lnTo>
                  <a:pt x="5239" y="5229"/>
                </a:lnTo>
                <a:cubicBezTo>
                  <a:pt x="5239" y="5229"/>
                  <a:pt x="5272" y="5229"/>
                  <a:pt x="5157" y="5033"/>
                </a:cubicBezTo>
                <a:cubicBezTo>
                  <a:pt x="5043" y="4837"/>
                  <a:pt x="4908" y="3987"/>
                  <a:pt x="4908" y="3987"/>
                </a:cubicBezTo>
                <a:cubicBezTo>
                  <a:pt x="4908" y="3987"/>
                  <a:pt x="4871" y="3922"/>
                  <a:pt x="4798" y="3987"/>
                </a:cubicBezTo>
                <a:cubicBezTo>
                  <a:pt x="4512" y="4248"/>
                  <a:pt x="4418" y="4248"/>
                  <a:pt x="4418" y="4248"/>
                </a:cubicBezTo>
                <a:lnTo>
                  <a:pt x="4226" y="4118"/>
                </a:lnTo>
                <a:lnTo>
                  <a:pt x="3890" y="3595"/>
                </a:lnTo>
                <a:lnTo>
                  <a:pt x="3821" y="2353"/>
                </a:lnTo>
                <a:lnTo>
                  <a:pt x="3478" y="3137"/>
                </a:lnTo>
                <a:cubicBezTo>
                  <a:pt x="3474" y="2897"/>
                  <a:pt x="3469" y="2658"/>
                  <a:pt x="3465" y="2418"/>
                </a:cubicBezTo>
                <a:lnTo>
                  <a:pt x="3265" y="2288"/>
                </a:lnTo>
                <a:lnTo>
                  <a:pt x="3036" y="2484"/>
                </a:lnTo>
                <a:cubicBezTo>
                  <a:pt x="2999" y="2985"/>
                  <a:pt x="2963" y="3486"/>
                  <a:pt x="2926" y="3987"/>
                </a:cubicBezTo>
                <a:cubicBezTo>
                  <a:pt x="2926" y="3987"/>
                  <a:pt x="2771" y="2549"/>
                  <a:pt x="2709" y="2026"/>
                </a:cubicBezTo>
                <a:cubicBezTo>
                  <a:pt x="2701" y="2157"/>
                  <a:pt x="2673" y="2353"/>
                  <a:pt x="2677" y="2353"/>
                </a:cubicBezTo>
                <a:cubicBezTo>
                  <a:pt x="2669" y="2353"/>
                  <a:pt x="2628" y="1569"/>
                  <a:pt x="2603" y="1569"/>
                </a:cubicBezTo>
                <a:cubicBezTo>
                  <a:pt x="2562" y="1503"/>
                  <a:pt x="2546" y="2157"/>
                  <a:pt x="2513" y="2157"/>
                </a:cubicBezTo>
                <a:cubicBezTo>
                  <a:pt x="2444" y="2026"/>
                  <a:pt x="2395" y="1895"/>
                  <a:pt x="2395" y="1895"/>
                </a:cubicBezTo>
                <a:cubicBezTo>
                  <a:pt x="2395" y="1895"/>
                  <a:pt x="2366" y="2614"/>
                  <a:pt x="2325" y="3007"/>
                </a:cubicBezTo>
                <a:cubicBezTo>
                  <a:pt x="2289" y="2876"/>
                  <a:pt x="2260" y="2810"/>
                  <a:pt x="2219" y="2484"/>
                </a:cubicBezTo>
                <a:cubicBezTo>
                  <a:pt x="2199" y="2353"/>
                  <a:pt x="2195" y="2353"/>
                  <a:pt x="2137" y="1895"/>
                </a:cubicBezTo>
                <a:cubicBezTo>
                  <a:pt x="2113" y="1307"/>
                  <a:pt x="2109" y="1242"/>
                  <a:pt x="2080" y="784"/>
                </a:cubicBezTo>
                <a:cubicBezTo>
                  <a:pt x="1921" y="0"/>
                  <a:pt x="1688" y="65"/>
                  <a:pt x="1688" y="65"/>
                </a:cubicBezTo>
                <a:lnTo>
                  <a:pt x="1479" y="196"/>
                </a:lnTo>
                <a:lnTo>
                  <a:pt x="1377" y="0"/>
                </a:lnTo>
                <a:cubicBezTo>
                  <a:pt x="1361" y="131"/>
                  <a:pt x="1344" y="261"/>
                  <a:pt x="1328" y="392"/>
                </a:cubicBezTo>
                <a:lnTo>
                  <a:pt x="1058" y="131"/>
                </a:lnTo>
                <a:cubicBezTo>
                  <a:pt x="1004" y="240"/>
                  <a:pt x="949" y="349"/>
                  <a:pt x="895" y="458"/>
                </a:cubicBezTo>
                <a:lnTo>
                  <a:pt x="715" y="915"/>
                </a:lnTo>
                <a:cubicBezTo>
                  <a:pt x="691" y="675"/>
                  <a:pt x="666" y="436"/>
                  <a:pt x="642" y="196"/>
                </a:cubicBezTo>
                <a:cubicBezTo>
                  <a:pt x="572" y="588"/>
                  <a:pt x="503" y="981"/>
                  <a:pt x="433" y="1373"/>
                </a:cubicBezTo>
                <a:cubicBezTo>
                  <a:pt x="415" y="1438"/>
                  <a:pt x="398" y="1504"/>
                  <a:pt x="380" y="1569"/>
                </a:cubicBezTo>
                <a:cubicBezTo>
                  <a:pt x="306" y="1830"/>
                  <a:pt x="233" y="2092"/>
                  <a:pt x="159" y="2353"/>
                </a:cubicBezTo>
                <a:lnTo>
                  <a:pt x="0" y="3137"/>
                </a:lnTo>
                <a:close/>
              </a:path>
            </a:pathLst>
          </a:custGeom>
          <a:solidFill>
            <a:schemeClr val="accent4">
              <a:lumMod val="85000"/>
            </a:schemeClr>
          </a:solidFill>
          <a:ln>
            <a:noFill/>
          </a:ln>
          <a:effectLst>
            <a:outerShdw blurRad="88900" dist="38100" dir="5400000" algn="t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Tear1"/>
          <p:cNvGrpSpPr>
            <a:grpSpLocks noChangeAspect="1"/>
          </p:cNvGrpSpPr>
          <p:nvPr/>
        </p:nvGrpSpPr>
        <p:grpSpPr bwMode="auto">
          <a:xfrm rot="983628">
            <a:off x="9636192" y="325331"/>
            <a:ext cx="2552730" cy="5504852"/>
            <a:chOff x="13" y="898"/>
            <a:chExt cx="914" cy="1971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9" y="927"/>
              <a:ext cx="284" cy="170"/>
            </a:xfrm>
            <a:custGeom>
              <a:avLst/>
              <a:gdLst>
                <a:gd name="T0" fmla="*/ 284 w 284"/>
                <a:gd name="T1" fmla="*/ 122 h 170"/>
                <a:gd name="T2" fmla="*/ 264 w 284"/>
                <a:gd name="T3" fmla="*/ 5 h 170"/>
                <a:gd name="T4" fmla="*/ 200 w 284"/>
                <a:gd name="T5" fmla="*/ 0 h 170"/>
                <a:gd name="T6" fmla="*/ 138 w 284"/>
                <a:gd name="T7" fmla="*/ 12 h 170"/>
                <a:gd name="T8" fmla="*/ 69 w 284"/>
                <a:gd name="T9" fmla="*/ 22 h 170"/>
                <a:gd name="T10" fmla="*/ 31 w 284"/>
                <a:gd name="T11" fmla="*/ 25 h 170"/>
                <a:gd name="T12" fmla="*/ 0 w 284"/>
                <a:gd name="T13" fmla="*/ 45 h 170"/>
                <a:gd name="T14" fmla="*/ 28 w 284"/>
                <a:gd name="T15" fmla="*/ 170 h 170"/>
                <a:gd name="T16" fmla="*/ 97 w 284"/>
                <a:gd name="T17" fmla="*/ 155 h 170"/>
                <a:gd name="T18" fmla="*/ 231 w 284"/>
                <a:gd name="T19" fmla="*/ 137 h 170"/>
                <a:gd name="T20" fmla="*/ 284 w 284"/>
                <a:gd name="T21" fmla="*/ 12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170">
                  <a:moveTo>
                    <a:pt x="284" y="122"/>
                  </a:moveTo>
                  <a:lnTo>
                    <a:pt x="264" y="5"/>
                  </a:lnTo>
                  <a:lnTo>
                    <a:pt x="200" y="0"/>
                  </a:lnTo>
                  <a:lnTo>
                    <a:pt x="138" y="12"/>
                  </a:lnTo>
                  <a:lnTo>
                    <a:pt x="69" y="22"/>
                  </a:lnTo>
                  <a:lnTo>
                    <a:pt x="31" y="25"/>
                  </a:lnTo>
                  <a:lnTo>
                    <a:pt x="0" y="45"/>
                  </a:lnTo>
                  <a:lnTo>
                    <a:pt x="28" y="170"/>
                  </a:lnTo>
                  <a:lnTo>
                    <a:pt x="97" y="155"/>
                  </a:lnTo>
                  <a:lnTo>
                    <a:pt x="231" y="137"/>
                  </a:lnTo>
                  <a:lnTo>
                    <a:pt x="284" y="122"/>
                  </a:lnTo>
                  <a:close/>
                </a:path>
              </a:pathLst>
            </a:custGeom>
            <a:gradFill flip="none" rotWithShape="1">
              <a:gsLst>
                <a:gs pos="51282">
                  <a:schemeClr val="accent4"/>
                </a:gs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6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0" y="1039"/>
              <a:ext cx="518" cy="283"/>
            </a:xfrm>
            <a:custGeom>
              <a:avLst/>
              <a:gdLst>
                <a:gd name="T0" fmla="*/ 11 w 202"/>
                <a:gd name="T1" fmla="*/ 111 h 111"/>
                <a:gd name="T2" fmla="*/ 1 w 202"/>
                <a:gd name="T3" fmla="*/ 37 h 111"/>
                <a:gd name="T4" fmla="*/ 22 w 202"/>
                <a:gd name="T5" fmla="*/ 25 h 111"/>
                <a:gd name="T6" fmla="*/ 36 w 202"/>
                <a:gd name="T7" fmla="*/ 25 h 111"/>
                <a:gd name="T8" fmla="*/ 95 w 202"/>
                <a:gd name="T9" fmla="*/ 14 h 111"/>
                <a:gd name="T10" fmla="*/ 123 w 202"/>
                <a:gd name="T11" fmla="*/ 7 h 111"/>
                <a:gd name="T12" fmla="*/ 143 w 202"/>
                <a:gd name="T13" fmla="*/ 5 h 111"/>
                <a:gd name="T14" fmla="*/ 163 w 202"/>
                <a:gd name="T15" fmla="*/ 3 h 111"/>
                <a:gd name="T16" fmla="*/ 190 w 202"/>
                <a:gd name="T17" fmla="*/ 4 h 111"/>
                <a:gd name="T18" fmla="*/ 202 w 202"/>
                <a:gd name="T19" fmla="*/ 68 h 111"/>
                <a:gd name="T20" fmla="*/ 89 w 202"/>
                <a:gd name="T21" fmla="*/ 93 h 111"/>
                <a:gd name="T22" fmla="*/ 11 w 202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111">
                  <a:moveTo>
                    <a:pt x="11" y="111"/>
                  </a:moveTo>
                  <a:cubicBezTo>
                    <a:pt x="11" y="111"/>
                    <a:pt x="2" y="48"/>
                    <a:pt x="1" y="37"/>
                  </a:cubicBezTo>
                  <a:cubicBezTo>
                    <a:pt x="0" y="32"/>
                    <a:pt x="10" y="28"/>
                    <a:pt x="22" y="25"/>
                  </a:cubicBezTo>
                  <a:cubicBezTo>
                    <a:pt x="23" y="25"/>
                    <a:pt x="34" y="26"/>
                    <a:pt x="36" y="25"/>
                  </a:cubicBezTo>
                  <a:cubicBezTo>
                    <a:pt x="40" y="24"/>
                    <a:pt x="95" y="14"/>
                    <a:pt x="95" y="14"/>
                  </a:cubicBezTo>
                  <a:cubicBezTo>
                    <a:pt x="95" y="14"/>
                    <a:pt x="122" y="7"/>
                    <a:pt x="123" y="7"/>
                  </a:cubicBezTo>
                  <a:cubicBezTo>
                    <a:pt x="124" y="7"/>
                    <a:pt x="124" y="8"/>
                    <a:pt x="143" y="5"/>
                  </a:cubicBezTo>
                  <a:cubicBezTo>
                    <a:pt x="162" y="2"/>
                    <a:pt x="152" y="2"/>
                    <a:pt x="163" y="3"/>
                  </a:cubicBezTo>
                  <a:cubicBezTo>
                    <a:pt x="173" y="4"/>
                    <a:pt x="190" y="0"/>
                    <a:pt x="190" y="4"/>
                  </a:cubicBezTo>
                  <a:cubicBezTo>
                    <a:pt x="191" y="8"/>
                    <a:pt x="202" y="68"/>
                    <a:pt x="202" y="68"/>
                  </a:cubicBezTo>
                  <a:cubicBezTo>
                    <a:pt x="202" y="68"/>
                    <a:pt x="123" y="87"/>
                    <a:pt x="89" y="93"/>
                  </a:cubicBezTo>
                  <a:cubicBezTo>
                    <a:pt x="55" y="99"/>
                    <a:pt x="11" y="111"/>
                    <a:pt x="11" y="111"/>
                  </a:cubicBezTo>
                  <a:close/>
                </a:path>
              </a:pathLst>
            </a:custGeom>
            <a:gradFill>
              <a:gsLst>
                <a:gs pos="99000">
                  <a:schemeClr val="accent4">
                    <a:lumMod val="65000"/>
                  </a:schemeClr>
                </a:gs>
                <a:gs pos="0">
                  <a:schemeClr val="accent5">
                    <a:lumMod val="50000"/>
                    <a:lumOff val="50000"/>
                  </a:schemeClr>
                </a:gs>
                <a:gs pos="62000">
                  <a:schemeClr val="accent4">
                    <a:lumMod val="95000"/>
                  </a:schemeClr>
                </a:gs>
                <a:gs pos="47000">
                  <a:schemeClr val="accent4">
                    <a:lumMod val="90000"/>
                  </a:schemeClr>
                </a:gs>
              </a:gsLst>
              <a:lin ang="10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6" y="898"/>
              <a:ext cx="275" cy="118"/>
            </a:xfrm>
            <a:custGeom>
              <a:avLst/>
              <a:gdLst>
                <a:gd name="T0" fmla="*/ 107 w 107"/>
                <a:gd name="T1" fmla="*/ 24 h 46"/>
                <a:gd name="T2" fmla="*/ 102 w 107"/>
                <a:gd name="T3" fmla="*/ 2 h 46"/>
                <a:gd name="T4" fmla="*/ 95 w 107"/>
                <a:gd name="T5" fmla="*/ 2 h 46"/>
                <a:gd name="T6" fmla="*/ 94 w 107"/>
                <a:gd name="T7" fmla="*/ 4 h 46"/>
                <a:gd name="T8" fmla="*/ 88 w 107"/>
                <a:gd name="T9" fmla="*/ 1 h 46"/>
                <a:gd name="T10" fmla="*/ 79 w 107"/>
                <a:gd name="T11" fmla="*/ 0 h 46"/>
                <a:gd name="T12" fmla="*/ 71 w 107"/>
                <a:gd name="T13" fmla="*/ 3 h 46"/>
                <a:gd name="T14" fmla="*/ 58 w 107"/>
                <a:gd name="T15" fmla="*/ 6 h 46"/>
                <a:gd name="T16" fmla="*/ 54 w 107"/>
                <a:gd name="T17" fmla="*/ 10 h 46"/>
                <a:gd name="T18" fmla="*/ 47 w 107"/>
                <a:gd name="T19" fmla="*/ 12 h 46"/>
                <a:gd name="T20" fmla="*/ 39 w 107"/>
                <a:gd name="T21" fmla="*/ 13 h 46"/>
                <a:gd name="T22" fmla="*/ 35 w 107"/>
                <a:gd name="T23" fmla="*/ 15 h 46"/>
                <a:gd name="T24" fmla="*/ 30 w 107"/>
                <a:gd name="T25" fmla="*/ 16 h 46"/>
                <a:gd name="T26" fmla="*/ 24 w 107"/>
                <a:gd name="T27" fmla="*/ 15 h 46"/>
                <a:gd name="T28" fmla="*/ 20 w 107"/>
                <a:gd name="T29" fmla="*/ 16 h 46"/>
                <a:gd name="T30" fmla="*/ 14 w 107"/>
                <a:gd name="T31" fmla="*/ 14 h 46"/>
                <a:gd name="T32" fmla="*/ 13 w 107"/>
                <a:gd name="T33" fmla="*/ 17 h 46"/>
                <a:gd name="T34" fmla="*/ 5 w 107"/>
                <a:gd name="T35" fmla="*/ 19 h 46"/>
                <a:gd name="T36" fmla="*/ 0 w 107"/>
                <a:gd name="T37" fmla="*/ 21 h 46"/>
                <a:gd name="T38" fmla="*/ 6 w 107"/>
                <a:gd name="T39" fmla="*/ 46 h 46"/>
                <a:gd name="T40" fmla="*/ 11 w 107"/>
                <a:gd name="T41" fmla="*/ 42 h 46"/>
                <a:gd name="T42" fmla="*/ 15 w 107"/>
                <a:gd name="T43" fmla="*/ 39 h 46"/>
                <a:gd name="T44" fmla="*/ 21 w 107"/>
                <a:gd name="T45" fmla="*/ 39 h 46"/>
                <a:gd name="T46" fmla="*/ 31 w 107"/>
                <a:gd name="T47" fmla="*/ 38 h 46"/>
                <a:gd name="T48" fmla="*/ 32 w 107"/>
                <a:gd name="T49" fmla="*/ 36 h 46"/>
                <a:gd name="T50" fmla="*/ 33 w 107"/>
                <a:gd name="T51" fmla="*/ 37 h 46"/>
                <a:gd name="T52" fmla="*/ 41 w 107"/>
                <a:gd name="T53" fmla="*/ 34 h 46"/>
                <a:gd name="T54" fmla="*/ 44 w 107"/>
                <a:gd name="T55" fmla="*/ 35 h 46"/>
                <a:gd name="T56" fmla="*/ 48 w 107"/>
                <a:gd name="T57" fmla="*/ 33 h 46"/>
                <a:gd name="T58" fmla="*/ 57 w 107"/>
                <a:gd name="T59" fmla="*/ 32 h 46"/>
                <a:gd name="T60" fmla="*/ 69 w 107"/>
                <a:gd name="T61" fmla="*/ 26 h 46"/>
                <a:gd name="T62" fmla="*/ 72 w 107"/>
                <a:gd name="T63" fmla="*/ 26 h 46"/>
                <a:gd name="T64" fmla="*/ 80 w 107"/>
                <a:gd name="T65" fmla="*/ 25 h 46"/>
                <a:gd name="T66" fmla="*/ 85 w 107"/>
                <a:gd name="T67" fmla="*/ 22 h 46"/>
                <a:gd name="T68" fmla="*/ 87 w 107"/>
                <a:gd name="T69" fmla="*/ 24 h 46"/>
                <a:gd name="T70" fmla="*/ 93 w 107"/>
                <a:gd name="T71" fmla="*/ 23 h 46"/>
                <a:gd name="T72" fmla="*/ 97 w 107"/>
                <a:gd name="T73" fmla="*/ 24 h 46"/>
                <a:gd name="T74" fmla="*/ 107 w 107"/>
                <a:gd name="T7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46">
                  <a:moveTo>
                    <a:pt x="107" y="24"/>
                  </a:moveTo>
                  <a:cubicBezTo>
                    <a:pt x="106" y="19"/>
                    <a:pt x="102" y="2"/>
                    <a:pt x="102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0" y="2"/>
                    <a:pt x="88" y="1"/>
                  </a:cubicBezTo>
                  <a:cubicBezTo>
                    <a:pt x="86" y="0"/>
                    <a:pt x="79" y="0"/>
                    <a:pt x="79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5" y="7"/>
                    <a:pt x="54" y="10"/>
                  </a:cubicBezTo>
                  <a:cubicBezTo>
                    <a:pt x="52" y="12"/>
                    <a:pt x="47" y="12"/>
                    <a:pt x="47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6" y="15"/>
                    <a:pt x="24" y="15"/>
                  </a:cubicBezTo>
                  <a:cubicBezTo>
                    <a:pt x="22" y="15"/>
                    <a:pt x="21" y="17"/>
                    <a:pt x="20" y="16"/>
                  </a:cubicBezTo>
                  <a:cubicBezTo>
                    <a:pt x="18" y="14"/>
                    <a:pt x="14" y="14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5" y="43"/>
                    <a:pt x="6" y="46"/>
                  </a:cubicBezTo>
                  <a:cubicBezTo>
                    <a:pt x="7" y="43"/>
                    <a:pt x="11" y="42"/>
                    <a:pt x="11" y="4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103" y="21"/>
                    <a:pt x="107" y="24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  <a:gs pos="60000">
                  <a:schemeClr val="accent4"/>
                </a:gs>
              </a:gsLst>
              <a:lin ang="21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3" y="1174"/>
              <a:ext cx="912" cy="1639"/>
            </a:xfrm>
            <a:custGeom>
              <a:avLst/>
              <a:gdLst>
                <a:gd name="T0" fmla="*/ 0 w 356"/>
                <a:gd name="T1" fmla="*/ 57 h 643"/>
                <a:gd name="T2" fmla="*/ 91 w 356"/>
                <a:gd name="T3" fmla="*/ 384 h 643"/>
                <a:gd name="T4" fmla="*/ 132 w 356"/>
                <a:gd name="T5" fmla="*/ 639 h 643"/>
                <a:gd name="T6" fmla="*/ 185 w 356"/>
                <a:gd name="T7" fmla="*/ 643 h 643"/>
                <a:gd name="T8" fmla="*/ 253 w 356"/>
                <a:gd name="T9" fmla="*/ 640 h 643"/>
                <a:gd name="T10" fmla="*/ 323 w 356"/>
                <a:gd name="T11" fmla="*/ 631 h 643"/>
                <a:gd name="T12" fmla="*/ 356 w 356"/>
                <a:gd name="T13" fmla="*/ 612 h 643"/>
                <a:gd name="T14" fmla="*/ 278 w 356"/>
                <a:gd name="T15" fmla="*/ 0 h 643"/>
                <a:gd name="T16" fmla="*/ 253 w 356"/>
                <a:gd name="T17" fmla="*/ 3 h 643"/>
                <a:gd name="T18" fmla="*/ 234 w 356"/>
                <a:gd name="T19" fmla="*/ 6 h 643"/>
                <a:gd name="T20" fmla="*/ 222 w 356"/>
                <a:gd name="T21" fmla="*/ 14 h 643"/>
                <a:gd name="T22" fmla="*/ 214 w 356"/>
                <a:gd name="T23" fmla="*/ 15 h 643"/>
                <a:gd name="T24" fmla="*/ 201 w 356"/>
                <a:gd name="T25" fmla="*/ 14 h 643"/>
                <a:gd name="T26" fmla="*/ 196 w 356"/>
                <a:gd name="T27" fmla="*/ 14 h 643"/>
                <a:gd name="T28" fmla="*/ 192 w 356"/>
                <a:gd name="T29" fmla="*/ 20 h 643"/>
                <a:gd name="T30" fmla="*/ 183 w 356"/>
                <a:gd name="T31" fmla="*/ 24 h 643"/>
                <a:gd name="T32" fmla="*/ 178 w 356"/>
                <a:gd name="T33" fmla="*/ 20 h 643"/>
                <a:gd name="T34" fmla="*/ 164 w 356"/>
                <a:gd name="T35" fmla="*/ 21 h 643"/>
                <a:gd name="T36" fmla="*/ 156 w 356"/>
                <a:gd name="T37" fmla="*/ 26 h 643"/>
                <a:gd name="T38" fmla="*/ 147 w 356"/>
                <a:gd name="T39" fmla="*/ 26 h 643"/>
                <a:gd name="T40" fmla="*/ 135 w 356"/>
                <a:gd name="T41" fmla="*/ 23 h 643"/>
                <a:gd name="T42" fmla="*/ 116 w 356"/>
                <a:gd name="T43" fmla="*/ 23 h 643"/>
                <a:gd name="T44" fmla="*/ 109 w 356"/>
                <a:gd name="T45" fmla="*/ 25 h 643"/>
                <a:gd name="T46" fmla="*/ 89 w 356"/>
                <a:gd name="T47" fmla="*/ 31 h 643"/>
                <a:gd name="T48" fmla="*/ 76 w 356"/>
                <a:gd name="T49" fmla="*/ 30 h 643"/>
                <a:gd name="T50" fmla="*/ 63 w 356"/>
                <a:gd name="T51" fmla="*/ 30 h 643"/>
                <a:gd name="T52" fmla="*/ 54 w 356"/>
                <a:gd name="T53" fmla="*/ 41 h 643"/>
                <a:gd name="T54" fmla="*/ 38 w 356"/>
                <a:gd name="T55" fmla="*/ 46 h 643"/>
                <a:gd name="T56" fmla="*/ 9 w 356"/>
                <a:gd name="T57" fmla="*/ 45 h 643"/>
                <a:gd name="T58" fmla="*/ 0 w 356"/>
                <a:gd name="T59" fmla="*/ 57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643">
                  <a:moveTo>
                    <a:pt x="0" y="57"/>
                  </a:moveTo>
                  <a:cubicBezTo>
                    <a:pt x="13" y="82"/>
                    <a:pt x="70" y="272"/>
                    <a:pt x="91" y="384"/>
                  </a:cubicBezTo>
                  <a:cubicBezTo>
                    <a:pt x="119" y="534"/>
                    <a:pt x="128" y="591"/>
                    <a:pt x="132" y="639"/>
                  </a:cubicBezTo>
                  <a:cubicBezTo>
                    <a:pt x="137" y="641"/>
                    <a:pt x="185" y="643"/>
                    <a:pt x="185" y="643"/>
                  </a:cubicBezTo>
                  <a:cubicBezTo>
                    <a:pt x="253" y="640"/>
                    <a:pt x="253" y="640"/>
                    <a:pt x="253" y="640"/>
                  </a:cubicBezTo>
                  <a:cubicBezTo>
                    <a:pt x="253" y="640"/>
                    <a:pt x="314" y="635"/>
                    <a:pt x="323" y="631"/>
                  </a:cubicBezTo>
                  <a:cubicBezTo>
                    <a:pt x="331" y="626"/>
                    <a:pt x="341" y="623"/>
                    <a:pt x="356" y="612"/>
                  </a:cubicBezTo>
                  <a:cubicBezTo>
                    <a:pt x="350" y="541"/>
                    <a:pt x="330" y="193"/>
                    <a:pt x="278" y="0"/>
                  </a:cubicBezTo>
                  <a:cubicBezTo>
                    <a:pt x="270" y="1"/>
                    <a:pt x="253" y="3"/>
                    <a:pt x="253" y="3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2" y="14"/>
                    <a:pt x="222" y="14"/>
                    <a:pt x="222" y="14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01" y="14"/>
                    <a:pt x="201" y="14"/>
                    <a:pt x="201" y="14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24"/>
                    <a:pt x="184" y="20"/>
                    <a:pt x="178" y="20"/>
                  </a:cubicBezTo>
                  <a:cubicBezTo>
                    <a:pt x="173" y="20"/>
                    <a:pt x="164" y="21"/>
                    <a:pt x="164" y="21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0" y="22"/>
                    <a:pt x="116" y="23"/>
                    <a:pt x="116" y="23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3" y="30"/>
                    <a:pt x="76" y="30"/>
                  </a:cubicBezTo>
                  <a:cubicBezTo>
                    <a:pt x="69" y="30"/>
                    <a:pt x="66" y="28"/>
                    <a:pt x="63" y="30"/>
                  </a:cubicBezTo>
                  <a:cubicBezTo>
                    <a:pt x="56" y="33"/>
                    <a:pt x="54" y="41"/>
                    <a:pt x="54" y="41"/>
                  </a:cubicBezTo>
                  <a:cubicBezTo>
                    <a:pt x="54" y="41"/>
                    <a:pt x="45" y="46"/>
                    <a:pt x="38" y="46"/>
                  </a:cubicBezTo>
                  <a:cubicBezTo>
                    <a:pt x="32" y="46"/>
                    <a:pt x="15" y="44"/>
                    <a:pt x="9" y="45"/>
                  </a:cubicBezTo>
                  <a:cubicBezTo>
                    <a:pt x="2" y="46"/>
                    <a:pt x="0" y="57"/>
                    <a:pt x="0" y="57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chemeClr val="accent5">
                    <a:lumMod val="65000"/>
                    <a:lumOff val="35000"/>
                  </a:schemeClr>
                </a:gs>
                <a:gs pos="0">
                  <a:schemeClr val="accent5"/>
                </a:gs>
                <a:gs pos="62000">
                  <a:schemeClr val="accent4"/>
                </a:gs>
                <a:gs pos="47000">
                  <a:schemeClr val="accent4">
                    <a:lumMod val="85000"/>
                  </a:schemeClr>
                </a:gs>
              </a:gsLst>
              <a:lin ang="102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3" y="1174"/>
              <a:ext cx="743" cy="255"/>
            </a:xfrm>
            <a:custGeom>
              <a:avLst/>
              <a:gdLst>
                <a:gd name="T0" fmla="*/ 0 w 290"/>
                <a:gd name="T1" fmla="*/ 56 h 100"/>
                <a:gd name="T2" fmla="*/ 15 w 290"/>
                <a:gd name="T3" fmla="*/ 100 h 100"/>
                <a:gd name="T4" fmla="*/ 32 w 290"/>
                <a:gd name="T5" fmla="*/ 88 h 100"/>
                <a:gd name="T6" fmla="*/ 40 w 290"/>
                <a:gd name="T7" fmla="*/ 83 h 100"/>
                <a:gd name="T8" fmla="*/ 48 w 290"/>
                <a:gd name="T9" fmla="*/ 84 h 100"/>
                <a:gd name="T10" fmla="*/ 63 w 290"/>
                <a:gd name="T11" fmla="*/ 78 h 100"/>
                <a:gd name="T12" fmla="*/ 100 w 290"/>
                <a:gd name="T13" fmla="*/ 73 h 100"/>
                <a:gd name="T14" fmla="*/ 116 w 290"/>
                <a:gd name="T15" fmla="*/ 65 h 100"/>
                <a:gd name="T16" fmla="*/ 133 w 290"/>
                <a:gd name="T17" fmla="*/ 66 h 100"/>
                <a:gd name="T18" fmla="*/ 164 w 290"/>
                <a:gd name="T19" fmla="*/ 63 h 100"/>
                <a:gd name="T20" fmla="*/ 184 w 290"/>
                <a:gd name="T21" fmla="*/ 58 h 100"/>
                <a:gd name="T22" fmla="*/ 193 w 290"/>
                <a:gd name="T23" fmla="*/ 54 h 100"/>
                <a:gd name="T24" fmla="*/ 204 w 290"/>
                <a:gd name="T25" fmla="*/ 55 h 100"/>
                <a:gd name="T26" fmla="*/ 218 w 290"/>
                <a:gd name="T27" fmla="*/ 56 h 100"/>
                <a:gd name="T28" fmla="*/ 230 w 290"/>
                <a:gd name="T29" fmla="*/ 55 h 100"/>
                <a:gd name="T30" fmla="*/ 239 w 290"/>
                <a:gd name="T31" fmla="*/ 49 h 100"/>
                <a:gd name="T32" fmla="*/ 249 w 290"/>
                <a:gd name="T33" fmla="*/ 51 h 100"/>
                <a:gd name="T34" fmla="*/ 265 w 290"/>
                <a:gd name="T35" fmla="*/ 46 h 100"/>
                <a:gd name="T36" fmla="*/ 290 w 290"/>
                <a:gd name="T37" fmla="*/ 50 h 100"/>
                <a:gd name="T38" fmla="*/ 278 w 290"/>
                <a:gd name="T39" fmla="*/ 0 h 100"/>
                <a:gd name="T40" fmla="*/ 253 w 290"/>
                <a:gd name="T41" fmla="*/ 3 h 100"/>
                <a:gd name="T42" fmla="*/ 234 w 290"/>
                <a:gd name="T43" fmla="*/ 6 h 100"/>
                <a:gd name="T44" fmla="*/ 222 w 290"/>
                <a:gd name="T45" fmla="*/ 13 h 100"/>
                <a:gd name="T46" fmla="*/ 214 w 290"/>
                <a:gd name="T47" fmla="*/ 14 h 100"/>
                <a:gd name="T48" fmla="*/ 201 w 290"/>
                <a:gd name="T49" fmla="*/ 13 h 100"/>
                <a:gd name="T50" fmla="*/ 196 w 290"/>
                <a:gd name="T51" fmla="*/ 13 h 100"/>
                <a:gd name="T52" fmla="*/ 192 w 290"/>
                <a:gd name="T53" fmla="*/ 20 h 100"/>
                <a:gd name="T54" fmla="*/ 183 w 290"/>
                <a:gd name="T55" fmla="*/ 23 h 100"/>
                <a:gd name="T56" fmla="*/ 178 w 290"/>
                <a:gd name="T57" fmla="*/ 20 h 100"/>
                <a:gd name="T58" fmla="*/ 164 w 290"/>
                <a:gd name="T59" fmla="*/ 21 h 100"/>
                <a:gd name="T60" fmla="*/ 156 w 290"/>
                <a:gd name="T61" fmla="*/ 26 h 100"/>
                <a:gd name="T62" fmla="*/ 147 w 290"/>
                <a:gd name="T63" fmla="*/ 26 h 100"/>
                <a:gd name="T64" fmla="*/ 135 w 290"/>
                <a:gd name="T65" fmla="*/ 22 h 100"/>
                <a:gd name="T66" fmla="*/ 116 w 290"/>
                <a:gd name="T67" fmla="*/ 22 h 100"/>
                <a:gd name="T68" fmla="*/ 109 w 290"/>
                <a:gd name="T69" fmla="*/ 25 h 100"/>
                <a:gd name="T70" fmla="*/ 89 w 290"/>
                <a:gd name="T71" fmla="*/ 31 h 100"/>
                <a:gd name="T72" fmla="*/ 76 w 290"/>
                <a:gd name="T73" fmla="*/ 30 h 100"/>
                <a:gd name="T74" fmla="*/ 63 w 290"/>
                <a:gd name="T75" fmla="*/ 30 h 100"/>
                <a:gd name="T76" fmla="*/ 54 w 290"/>
                <a:gd name="T77" fmla="*/ 41 h 100"/>
                <a:gd name="T78" fmla="*/ 38 w 290"/>
                <a:gd name="T79" fmla="*/ 46 h 100"/>
                <a:gd name="T80" fmla="*/ 9 w 290"/>
                <a:gd name="T81" fmla="*/ 45 h 100"/>
                <a:gd name="T82" fmla="*/ 0 w 290"/>
                <a:gd name="T83" fmla="*/ 5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0" h="100">
                  <a:moveTo>
                    <a:pt x="0" y="56"/>
                  </a:moveTo>
                  <a:cubicBezTo>
                    <a:pt x="4" y="63"/>
                    <a:pt x="10" y="87"/>
                    <a:pt x="15" y="100"/>
                  </a:cubicBezTo>
                  <a:cubicBezTo>
                    <a:pt x="20" y="93"/>
                    <a:pt x="25" y="90"/>
                    <a:pt x="32" y="88"/>
                  </a:cubicBezTo>
                  <a:cubicBezTo>
                    <a:pt x="35" y="87"/>
                    <a:pt x="38" y="85"/>
                    <a:pt x="40" y="83"/>
                  </a:cubicBezTo>
                  <a:cubicBezTo>
                    <a:pt x="44" y="83"/>
                    <a:pt x="45" y="84"/>
                    <a:pt x="48" y="84"/>
                  </a:cubicBezTo>
                  <a:cubicBezTo>
                    <a:pt x="53" y="82"/>
                    <a:pt x="58" y="79"/>
                    <a:pt x="63" y="78"/>
                  </a:cubicBezTo>
                  <a:cubicBezTo>
                    <a:pt x="70" y="77"/>
                    <a:pt x="86" y="76"/>
                    <a:pt x="100" y="73"/>
                  </a:cubicBezTo>
                  <a:cubicBezTo>
                    <a:pt x="108" y="68"/>
                    <a:pt x="110" y="67"/>
                    <a:pt x="116" y="65"/>
                  </a:cubicBezTo>
                  <a:cubicBezTo>
                    <a:pt x="123" y="67"/>
                    <a:pt x="131" y="68"/>
                    <a:pt x="133" y="66"/>
                  </a:cubicBezTo>
                  <a:cubicBezTo>
                    <a:pt x="136" y="63"/>
                    <a:pt x="153" y="68"/>
                    <a:pt x="164" y="63"/>
                  </a:cubicBezTo>
                  <a:cubicBezTo>
                    <a:pt x="171" y="60"/>
                    <a:pt x="176" y="59"/>
                    <a:pt x="184" y="58"/>
                  </a:cubicBezTo>
                  <a:cubicBezTo>
                    <a:pt x="187" y="57"/>
                    <a:pt x="191" y="57"/>
                    <a:pt x="193" y="54"/>
                  </a:cubicBezTo>
                  <a:cubicBezTo>
                    <a:pt x="199" y="54"/>
                    <a:pt x="202" y="55"/>
                    <a:pt x="204" y="55"/>
                  </a:cubicBezTo>
                  <a:cubicBezTo>
                    <a:pt x="208" y="56"/>
                    <a:pt x="213" y="57"/>
                    <a:pt x="218" y="56"/>
                  </a:cubicBezTo>
                  <a:cubicBezTo>
                    <a:pt x="222" y="55"/>
                    <a:pt x="226" y="56"/>
                    <a:pt x="230" y="55"/>
                  </a:cubicBezTo>
                  <a:cubicBezTo>
                    <a:pt x="233" y="53"/>
                    <a:pt x="236" y="49"/>
                    <a:pt x="239" y="49"/>
                  </a:cubicBezTo>
                  <a:cubicBezTo>
                    <a:pt x="242" y="48"/>
                    <a:pt x="246" y="51"/>
                    <a:pt x="249" y="51"/>
                  </a:cubicBezTo>
                  <a:cubicBezTo>
                    <a:pt x="253" y="51"/>
                    <a:pt x="261" y="46"/>
                    <a:pt x="265" y="46"/>
                  </a:cubicBezTo>
                  <a:cubicBezTo>
                    <a:pt x="275" y="45"/>
                    <a:pt x="280" y="46"/>
                    <a:pt x="290" y="50"/>
                  </a:cubicBezTo>
                  <a:cubicBezTo>
                    <a:pt x="287" y="39"/>
                    <a:pt x="282" y="13"/>
                    <a:pt x="278" y="0"/>
                  </a:cubicBezTo>
                  <a:cubicBezTo>
                    <a:pt x="270" y="1"/>
                    <a:pt x="253" y="3"/>
                    <a:pt x="253" y="3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14" y="14"/>
                    <a:pt x="214" y="14"/>
                    <a:pt x="214" y="14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3" y="23"/>
                    <a:pt x="184" y="20"/>
                    <a:pt x="178" y="20"/>
                  </a:cubicBezTo>
                  <a:cubicBezTo>
                    <a:pt x="173" y="20"/>
                    <a:pt x="164" y="21"/>
                    <a:pt x="164" y="21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0" y="22"/>
                    <a:pt x="116" y="22"/>
                    <a:pt x="116" y="22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3" y="30"/>
                    <a:pt x="76" y="30"/>
                  </a:cubicBezTo>
                  <a:cubicBezTo>
                    <a:pt x="69" y="30"/>
                    <a:pt x="66" y="28"/>
                    <a:pt x="63" y="30"/>
                  </a:cubicBezTo>
                  <a:cubicBezTo>
                    <a:pt x="56" y="33"/>
                    <a:pt x="54" y="41"/>
                    <a:pt x="54" y="41"/>
                  </a:cubicBezTo>
                  <a:cubicBezTo>
                    <a:pt x="54" y="41"/>
                    <a:pt x="45" y="46"/>
                    <a:pt x="38" y="46"/>
                  </a:cubicBezTo>
                  <a:cubicBezTo>
                    <a:pt x="32" y="46"/>
                    <a:pt x="15" y="43"/>
                    <a:pt x="9" y="45"/>
                  </a:cubicBezTo>
                  <a:cubicBezTo>
                    <a:pt x="2" y="46"/>
                    <a:pt x="0" y="56"/>
                    <a:pt x="0" y="56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chemeClr val="accent4"/>
                </a:gs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43" y="2653"/>
              <a:ext cx="584" cy="216"/>
            </a:xfrm>
            <a:custGeom>
              <a:avLst/>
              <a:gdLst>
                <a:gd name="T0" fmla="*/ 0 w 228"/>
                <a:gd name="T1" fmla="*/ 25 h 85"/>
                <a:gd name="T2" fmla="*/ 5 w 228"/>
                <a:gd name="T3" fmla="*/ 77 h 85"/>
                <a:gd name="T4" fmla="*/ 22 w 228"/>
                <a:gd name="T5" fmla="*/ 77 h 85"/>
                <a:gd name="T6" fmla="*/ 30 w 228"/>
                <a:gd name="T7" fmla="*/ 79 h 85"/>
                <a:gd name="T8" fmla="*/ 37 w 228"/>
                <a:gd name="T9" fmla="*/ 85 h 85"/>
                <a:gd name="T10" fmla="*/ 59 w 228"/>
                <a:gd name="T11" fmla="*/ 85 h 85"/>
                <a:gd name="T12" fmla="*/ 80 w 228"/>
                <a:gd name="T13" fmla="*/ 79 h 85"/>
                <a:gd name="T14" fmla="*/ 87 w 228"/>
                <a:gd name="T15" fmla="*/ 85 h 85"/>
                <a:gd name="T16" fmla="*/ 105 w 228"/>
                <a:gd name="T17" fmla="*/ 79 h 85"/>
                <a:gd name="T18" fmla="*/ 116 w 228"/>
                <a:gd name="T19" fmla="*/ 80 h 85"/>
                <a:gd name="T20" fmla="*/ 134 w 228"/>
                <a:gd name="T21" fmla="*/ 76 h 85"/>
                <a:gd name="T22" fmla="*/ 156 w 228"/>
                <a:gd name="T23" fmla="*/ 76 h 85"/>
                <a:gd name="T24" fmla="*/ 159 w 228"/>
                <a:gd name="T25" fmla="*/ 71 h 85"/>
                <a:gd name="T26" fmla="*/ 170 w 228"/>
                <a:gd name="T27" fmla="*/ 70 h 85"/>
                <a:gd name="T28" fmla="*/ 172 w 228"/>
                <a:gd name="T29" fmla="*/ 67 h 85"/>
                <a:gd name="T30" fmla="*/ 181 w 228"/>
                <a:gd name="T31" fmla="*/ 71 h 85"/>
                <a:gd name="T32" fmla="*/ 189 w 228"/>
                <a:gd name="T33" fmla="*/ 62 h 85"/>
                <a:gd name="T34" fmla="*/ 203 w 228"/>
                <a:gd name="T35" fmla="*/ 61 h 85"/>
                <a:gd name="T36" fmla="*/ 209 w 228"/>
                <a:gd name="T37" fmla="*/ 56 h 85"/>
                <a:gd name="T38" fmla="*/ 228 w 228"/>
                <a:gd name="T39" fmla="*/ 51 h 85"/>
                <a:gd name="T40" fmla="*/ 225 w 228"/>
                <a:gd name="T41" fmla="*/ 0 h 85"/>
                <a:gd name="T42" fmla="*/ 212 w 228"/>
                <a:gd name="T43" fmla="*/ 11 h 85"/>
                <a:gd name="T44" fmla="*/ 205 w 228"/>
                <a:gd name="T45" fmla="*/ 9 h 85"/>
                <a:gd name="T46" fmla="*/ 202 w 228"/>
                <a:gd name="T47" fmla="*/ 10 h 85"/>
                <a:gd name="T48" fmla="*/ 194 w 228"/>
                <a:gd name="T49" fmla="*/ 16 h 85"/>
                <a:gd name="T50" fmla="*/ 182 w 228"/>
                <a:gd name="T51" fmla="*/ 20 h 85"/>
                <a:gd name="T52" fmla="*/ 171 w 228"/>
                <a:gd name="T53" fmla="*/ 26 h 85"/>
                <a:gd name="T54" fmla="*/ 167 w 228"/>
                <a:gd name="T55" fmla="*/ 30 h 85"/>
                <a:gd name="T56" fmla="*/ 141 w 228"/>
                <a:gd name="T57" fmla="*/ 29 h 85"/>
                <a:gd name="T58" fmla="*/ 103 w 228"/>
                <a:gd name="T59" fmla="*/ 32 h 85"/>
                <a:gd name="T60" fmla="*/ 97 w 228"/>
                <a:gd name="T61" fmla="*/ 37 h 85"/>
                <a:gd name="T62" fmla="*/ 91 w 228"/>
                <a:gd name="T63" fmla="*/ 34 h 85"/>
                <a:gd name="T64" fmla="*/ 77 w 228"/>
                <a:gd name="T65" fmla="*/ 38 h 85"/>
                <a:gd name="T66" fmla="*/ 58 w 228"/>
                <a:gd name="T67" fmla="*/ 37 h 85"/>
                <a:gd name="T68" fmla="*/ 54 w 228"/>
                <a:gd name="T69" fmla="*/ 40 h 85"/>
                <a:gd name="T70" fmla="*/ 49 w 228"/>
                <a:gd name="T71" fmla="*/ 35 h 85"/>
                <a:gd name="T72" fmla="*/ 32 w 228"/>
                <a:gd name="T73" fmla="*/ 41 h 85"/>
                <a:gd name="T74" fmla="*/ 0 w 228"/>
                <a:gd name="T75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85">
                  <a:moveTo>
                    <a:pt x="0" y="25"/>
                  </a:moveTo>
                  <a:cubicBezTo>
                    <a:pt x="1" y="37"/>
                    <a:pt x="3" y="64"/>
                    <a:pt x="5" y="77"/>
                  </a:cubicBezTo>
                  <a:cubicBezTo>
                    <a:pt x="9" y="80"/>
                    <a:pt x="22" y="77"/>
                    <a:pt x="22" y="77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51" y="79"/>
                    <a:pt x="156" y="76"/>
                  </a:cubicBezTo>
                  <a:cubicBezTo>
                    <a:pt x="160" y="74"/>
                    <a:pt x="159" y="71"/>
                    <a:pt x="159" y="71"/>
                  </a:cubicBezTo>
                  <a:cubicBezTo>
                    <a:pt x="159" y="71"/>
                    <a:pt x="165" y="69"/>
                    <a:pt x="170" y="70"/>
                  </a:cubicBezTo>
                  <a:cubicBezTo>
                    <a:pt x="171" y="70"/>
                    <a:pt x="171" y="67"/>
                    <a:pt x="172" y="67"/>
                  </a:cubicBezTo>
                  <a:cubicBezTo>
                    <a:pt x="176" y="67"/>
                    <a:pt x="180" y="70"/>
                    <a:pt x="181" y="71"/>
                  </a:cubicBezTo>
                  <a:cubicBezTo>
                    <a:pt x="186" y="67"/>
                    <a:pt x="187" y="65"/>
                    <a:pt x="189" y="62"/>
                  </a:cubicBezTo>
                  <a:cubicBezTo>
                    <a:pt x="192" y="61"/>
                    <a:pt x="196" y="60"/>
                    <a:pt x="203" y="61"/>
                  </a:cubicBezTo>
                  <a:cubicBezTo>
                    <a:pt x="205" y="61"/>
                    <a:pt x="206" y="60"/>
                    <a:pt x="209" y="56"/>
                  </a:cubicBezTo>
                  <a:cubicBezTo>
                    <a:pt x="218" y="57"/>
                    <a:pt x="228" y="55"/>
                    <a:pt x="228" y="51"/>
                  </a:cubicBezTo>
                  <a:cubicBezTo>
                    <a:pt x="228" y="43"/>
                    <a:pt x="226" y="11"/>
                    <a:pt x="225" y="0"/>
                  </a:cubicBezTo>
                  <a:cubicBezTo>
                    <a:pt x="222" y="3"/>
                    <a:pt x="216" y="9"/>
                    <a:pt x="212" y="11"/>
                  </a:cubicBezTo>
                  <a:cubicBezTo>
                    <a:pt x="209" y="12"/>
                    <a:pt x="207" y="10"/>
                    <a:pt x="205" y="9"/>
                  </a:cubicBezTo>
                  <a:cubicBezTo>
                    <a:pt x="204" y="9"/>
                    <a:pt x="202" y="10"/>
                    <a:pt x="202" y="10"/>
                  </a:cubicBezTo>
                  <a:cubicBezTo>
                    <a:pt x="199" y="14"/>
                    <a:pt x="194" y="16"/>
                    <a:pt x="194" y="16"/>
                  </a:cubicBezTo>
                  <a:cubicBezTo>
                    <a:pt x="194" y="16"/>
                    <a:pt x="188" y="17"/>
                    <a:pt x="182" y="20"/>
                  </a:cubicBezTo>
                  <a:cubicBezTo>
                    <a:pt x="178" y="22"/>
                    <a:pt x="176" y="25"/>
                    <a:pt x="171" y="26"/>
                  </a:cubicBezTo>
                  <a:cubicBezTo>
                    <a:pt x="169" y="26"/>
                    <a:pt x="168" y="30"/>
                    <a:pt x="167" y="30"/>
                  </a:cubicBezTo>
                  <a:cubicBezTo>
                    <a:pt x="156" y="32"/>
                    <a:pt x="144" y="28"/>
                    <a:pt x="141" y="29"/>
                  </a:cubicBezTo>
                  <a:cubicBezTo>
                    <a:pt x="134" y="31"/>
                    <a:pt x="109" y="32"/>
                    <a:pt x="103" y="32"/>
                  </a:cubicBezTo>
                  <a:cubicBezTo>
                    <a:pt x="102" y="32"/>
                    <a:pt x="100" y="36"/>
                    <a:pt x="97" y="37"/>
                  </a:cubicBezTo>
                  <a:cubicBezTo>
                    <a:pt x="95" y="37"/>
                    <a:pt x="93" y="34"/>
                    <a:pt x="91" y="34"/>
                  </a:cubicBezTo>
                  <a:cubicBezTo>
                    <a:pt x="84" y="36"/>
                    <a:pt x="77" y="38"/>
                    <a:pt x="77" y="38"/>
                  </a:cubicBezTo>
                  <a:cubicBezTo>
                    <a:pt x="77" y="38"/>
                    <a:pt x="61" y="37"/>
                    <a:pt x="58" y="37"/>
                  </a:cubicBezTo>
                  <a:cubicBezTo>
                    <a:pt x="57" y="37"/>
                    <a:pt x="55" y="40"/>
                    <a:pt x="54" y="40"/>
                  </a:cubicBezTo>
                  <a:cubicBezTo>
                    <a:pt x="53" y="40"/>
                    <a:pt x="50" y="35"/>
                    <a:pt x="49" y="35"/>
                  </a:cubicBezTo>
                  <a:cubicBezTo>
                    <a:pt x="44" y="36"/>
                    <a:pt x="38" y="42"/>
                    <a:pt x="32" y="41"/>
                  </a:cubicBezTo>
                  <a:cubicBezTo>
                    <a:pt x="21" y="39"/>
                    <a:pt x="2" y="30"/>
                    <a:pt x="0" y="25"/>
                  </a:cubicBezTo>
                  <a:close/>
                </a:path>
              </a:pathLst>
            </a:custGeom>
            <a:gradFill flip="none" rotWithShape="1">
              <a:gsLst>
                <a:gs pos="52000">
                  <a:schemeClr val="accent4"/>
                </a:gs>
                <a:gs pos="99000">
                  <a:schemeClr val="accent4">
                    <a:lumMod val="65000"/>
                  </a:schemeClr>
                </a:gs>
                <a:gs pos="0">
                  <a:schemeClr val="accent4">
                    <a:lumMod val="9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10" y="1000"/>
              <a:ext cx="500" cy="197"/>
            </a:xfrm>
            <a:custGeom>
              <a:avLst/>
              <a:gdLst>
                <a:gd name="T0" fmla="*/ 23 w 195"/>
                <a:gd name="T1" fmla="*/ 62 h 77"/>
                <a:gd name="T2" fmla="*/ 15 w 195"/>
                <a:gd name="T3" fmla="*/ 67 h 77"/>
                <a:gd name="T4" fmla="*/ 4 w 195"/>
                <a:gd name="T5" fmla="*/ 77 h 77"/>
                <a:gd name="T6" fmla="*/ 0 w 195"/>
                <a:gd name="T7" fmla="*/ 47 h 77"/>
                <a:gd name="T8" fmla="*/ 18 w 195"/>
                <a:gd name="T9" fmla="*/ 34 h 77"/>
                <a:gd name="T10" fmla="*/ 28 w 195"/>
                <a:gd name="T11" fmla="*/ 36 h 77"/>
                <a:gd name="T12" fmla="*/ 50 w 195"/>
                <a:gd name="T13" fmla="*/ 26 h 77"/>
                <a:gd name="T14" fmla="*/ 75 w 195"/>
                <a:gd name="T15" fmla="*/ 25 h 77"/>
                <a:gd name="T16" fmla="*/ 80 w 195"/>
                <a:gd name="T17" fmla="*/ 24 h 77"/>
                <a:gd name="T18" fmla="*/ 87 w 195"/>
                <a:gd name="T19" fmla="*/ 23 h 77"/>
                <a:gd name="T20" fmla="*/ 101 w 195"/>
                <a:gd name="T21" fmla="*/ 25 h 77"/>
                <a:gd name="T22" fmla="*/ 106 w 195"/>
                <a:gd name="T23" fmla="*/ 17 h 77"/>
                <a:gd name="T24" fmla="*/ 128 w 195"/>
                <a:gd name="T25" fmla="*/ 16 h 77"/>
                <a:gd name="T26" fmla="*/ 158 w 195"/>
                <a:gd name="T27" fmla="*/ 8 h 77"/>
                <a:gd name="T28" fmla="*/ 189 w 195"/>
                <a:gd name="T29" fmla="*/ 8 h 77"/>
                <a:gd name="T30" fmla="*/ 195 w 195"/>
                <a:gd name="T31" fmla="*/ 42 h 77"/>
                <a:gd name="T32" fmla="*/ 181 w 195"/>
                <a:gd name="T33" fmla="*/ 35 h 77"/>
                <a:gd name="T34" fmla="*/ 177 w 195"/>
                <a:gd name="T35" fmla="*/ 37 h 77"/>
                <a:gd name="T36" fmla="*/ 173 w 195"/>
                <a:gd name="T37" fmla="*/ 36 h 77"/>
                <a:gd name="T38" fmla="*/ 165 w 195"/>
                <a:gd name="T39" fmla="*/ 37 h 77"/>
                <a:gd name="T40" fmla="*/ 157 w 195"/>
                <a:gd name="T41" fmla="*/ 36 h 77"/>
                <a:gd name="T42" fmla="*/ 124 w 195"/>
                <a:gd name="T43" fmla="*/ 47 h 77"/>
                <a:gd name="T44" fmla="*/ 110 w 195"/>
                <a:gd name="T45" fmla="*/ 48 h 77"/>
                <a:gd name="T46" fmla="*/ 102 w 195"/>
                <a:gd name="T47" fmla="*/ 50 h 77"/>
                <a:gd name="T48" fmla="*/ 95 w 195"/>
                <a:gd name="T49" fmla="*/ 52 h 77"/>
                <a:gd name="T50" fmla="*/ 90 w 195"/>
                <a:gd name="T51" fmla="*/ 50 h 77"/>
                <a:gd name="T52" fmla="*/ 87 w 195"/>
                <a:gd name="T53" fmla="*/ 54 h 77"/>
                <a:gd name="T54" fmla="*/ 77 w 195"/>
                <a:gd name="T55" fmla="*/ 53 h 77"/>
                <a:gd name="T56" fmla="*/ 69 w 195"/>
                <a:gd name="T57" fmla="*/ 56 h 77"/>
                <a:gd name="T58" fmla="*/ 57 w 195"/>
                <a:gd name="T59" fmla="*/ 56 h 77"/>
                <a:gd name="T60" fmla="*/ 45 w 195"/>
                <a:gd name="T61" fmla="*/ 61 h 77"/>
                <a:gd name="T62" fmla="*/ 38 w 195"/>
                <a:gd name="T63" fmla="*/ 63 h 77"/>
                <a:gd name="T64" fmla="*/ 34 w 195"/>
                <a:gd name="T65" fmla="*/ 62 h 77"/>
                <a:gd name="T66" fmla="*/ 23 w 195"/>
                <a:gd name="T67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77">
                  <a:moveTo>
                    <a:pt x="23" y="62"/>
                  </a:moveTo>
                  <a:cubicBezTo>
                    <a:pt x="22" y="62"/>
                    <a:pt x="19" y="65"/>
                    <a:pt x="15" y="67"/>
                  </a:cubicBezTo>
                  <a:cubicBezTo>
                    <a:pt x="11" y="68"/>
                    <a:pt x="6" y="71"/>
                    <a:pt x="4" y="77"/>
                  </a:cubicBezTo>
                  <a:cubicBezTo>
                    <a:pt x="3" y="73"/>
                    <a:pt x="0" y="50"/>
                    <a:pt x="0" y="47"/>
                  </a:cubicBezTo>
                  <a:cubicBezTo>
                    <a:pt x="0" y="42"/>
                    <a:pt x="7" y="37"/>
                    <a:pt x="18" y="34"/>
                  </a:cubicBezTo>
                  <a:cubicBezTo>
                    <a:pt x="20" y="33"/>
                    <a:pt x="27" y="36"/>
                    <a:pt x="28" y="36"/>
                  </a:cubicBezTo>
                  <a:cubicBezTo>
                    <a:pt x="33" y="34"/>
                    <a:pt x="49" y="26"/>
                    <a:pt x="50" y="26"/>
                  </a:cubicBezTo>
                  <a:cubicBezTo>
                    <a:pt x="52" y="24"/>
                    <a:pt x="65" y="25"/>
                    <a:pt x="75" y="25"/>
                  </a:cubicBezTo>
                  <a:cubicBezTo>
                    <a:pt x="76" y="25"/>
                    <a:pt x="79" y="24"/>
                    <a:pt x="80" y="24"/>
                  </a:cubicBezTo>
                  <a:cubicBezTo>
                    <a:pt x="83" y="22"/>
                    <a:pt x="87" y="23"/>
                    <a:pt x="87" y="23"/>
                  </a:cubicBezTo>
                  <a:cubicBezTo>
                    <a:pt x="87" y="23"/>
                    <a:pt x="94" y="21"/>
                    <a:pt x="101" y="25"/>
                  </a:cubicBezTo>
                  <a:cubicBezTo>
                    <a:pt x="102" y="25"/>
                    <a:pt x="105" y="19"/>
                    <a:pt x="106" y="17"/>
                  </a:cubicBezTo>
                  <a:cubicBezTo>
                    <a:pt x="116" y="17"/>
                    <a:pt x="125" y="17"/>
                    <a:pt x="128" y="16"/>
                  </a:cubicBezTo>
                  <a:cubicBezTo>
                    <a:pt x="131" y="15"/>
                    <a:pt x="139" y="11"/>
                    <a:pt x="158" y="8"/>
                  </a:cubicBezTo>
                  <a:cubicBezTo>
                    <a:pt x="176" y="5"/>
                    <a:pt x="184" y="0"/>
                    <a:pt x="189" y="8"/>
                  </a:cubicBezTo>
                  <a:cubicBezTo>
                    <a:pt x="192" y="11"/>
                    <a:pt x="193" y="38"/>
                    <a:pt x="195" y="42"/>
                  </a:cubicBezTo>
                  <a:cubicBezTo>
                    <a:pt x="189" y="40"/>
                    <a:pt x="187" y="36"/>
                    <a:pt x="181" y="35"/>
                  </a:cubicBezTo>
                  <a:cubicBezTo>
                    <a:pt x="181" y="34"/>
                    <a:pt x="179" y="36"/>
                    <a:pt x="177" y="37"/>
                  </a:cubicBezTo>
                  <a:cubicBezTo>
                    <a:pt x="175" y="37"/>
                    <a:pt x="175" y="36"/>
                    <a:pt x="173" y="36"/>
                  </a:cubicBezTo>
                  <a:cubicBezTo>
                    <a:pt x="171" y="36"/>
                    <a:pt x="168" y="37"/>
                    <a:pt x="165" y="37"/>
                  </a:cubicBezTo>
                  <a:cubicBezTo>
                    <a:pt x="163" y="37"/>
                    <a:pt x="161" y="36"/>
                    <a:pt x="157" y="36"/>
                  </a:cubicBezTo>
                  <a:cubicBezTo>
                    <a:pt x="149" y="38"/>
                    <a:pt x="129" y="46"/>
                    <a:pt x="124" y="47"/>
                  </a:cubicBezTo>
                  <a:cubicBezTo>
                    <a:pt x="119" y="48"/>
                    <a:pt x="117" y="48"/>
                    <a:pt x="110" y="48"/>
                  </a:cubicBezTo>
                  <a:cubicBezTo>
                    <a:pt x="106" y="49"/>
                    <a:pt x="105" y="50"/>
                    <a:pt x="102" y="50"/>
                  </a:cubicBezTo>
                  <a:cubicBezTo>
                    <a:pt x="98" y="51"/>
                    <a:pt x="97" y="52"/>
                    <a:pt x="95" y="52"/>
                  </a:cubicBezTo>
                  <a:cubicBezTo>
                    <a:pt x="93" y="51"/>
                    <a:pt x="93" y="51"/>
                    <a:pt x="90" y="50"/>
                  </a:cubicBezTo>
                  <a:cubicBezTo>
                    <a:pt x="90" y="51"/>
                    <a:pt x="88" y="54"/>
                    <a:pt x="87" y="54"/>
                  </a:cubicBezTo>
                  <a:cubicBezTo>
                    <a:pt x="83" y="54"/>
                    <a:pt x="80" y="52"/>
                    <a:pt x="77" y="53"/>
                  </a:cubicBezTo>
                  <a:cubicBezTo>
                    <a:pt x="75" y="53"/>
                    <a:pt x="71" y="55"/>
                    <a:pt x="69" y="56"/>
                  </a:cubicBezTo>
                  <a:cubicBezTo>
                    <a:pt x="65" y="56"/>
                    <a:pt x="60" y="56"/>
                    <a:pt x="57" y="56"/>
                  </a:cubicBezTo>
                  <a:cubicBezTo>
                    <a:pt x="53" y="57"/>
                    <a:pt x="49" y="59"/>
                    <a:pt x="45" y="61"/>
                  </a:cubicBezTo>
                  <a:cubicBezTo>
                    <a:pt x="42" y="62"/>
                    <a:pt x="41" y="62"/>
                    <a:pt x="38" y="63"/>
                  </a:cubicBezTo>
                  <a:cubicBezTo>
                    <a:pt x="37" y="63"/>
                    <a:pt x="36" y="62"/>
                    <a:pt x="34" y="62"/>
                  </a:cubicBezTo>
                  <a:cubicBezTo>
                    <a:pt x="29" y="62"/>
                    <a:pt x="25" y="62"/>
                    <a:pt x="23" y="62"/>
                  </a:cubicBezTo>
                  <a:close/>
                </a:path>
              </a:pathLst>
            </a:custGeom>
            <a:gradFill>
              <a:gsLst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  <a:gs pos="47000">
                  <a:schemeClr val="accent4"/>
                </a:gs>
              </a:gsLst>
              <a:lin ang="21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98477" y="2039815"/>
            <a:ext cx="417273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FFFF"/>
                </a:solidFill>
              </a:rPr>
              <a:t>For Real Time Coaching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Question sets available for a huge range of addiction situations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Each question set has built in coach information for likely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Faster coach development through focused supervision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Provides evidence of timing and duration of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7838" y="2039815"/>
            <a:ext cx="417273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FFFF"/>
                </a:solidFill>
              </a:rPr>
              <a:t>As a Training 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Students work on real  addiction coaching scenarios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Scenarios can be developed for different addiction situations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Scenarios can be for any level of complexity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Provides evidence of competency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Allows targeted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7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E3F82"/>
            </a:gs>
            <a:gs pos="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/>
          <p:cNvSpPr/>
          <p:nvPr/>
        </p:nvSpPr>
        <p:spPr>
          <a:xfrm>
            <a:off x="-9525" y="-8731"/>
            <a:ext cx="12211050" cy="1247776"/>
          </a:xfrm>
          <a:custGeom>
            <a:avLst/>
            <a:gdLst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0 w 9129713"/>
              <a:gd name="connsiteY3" fmla="*/ 1352551 h 1352551"/>
              <a:gd name="connsiteX4" fmla="*/ 0 w 9129713"/>
              <a:gd name="connsiteY4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485845 w 9129713"/>
              <a:gd name="connsiteY3" fmla="*/ 1221305 h 1352551"/>
              <a:gd name="connsiteX4" fmla="*/ 0 w 9129713"/>
              <a:gd name="connsiteY4" fmla="*/ 1352551 h 1352551"/>
              <a:gd name="connsiteX5" fmla="*/ 0 w 9129713"/>
              <a:gd name="connsiteY5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475905 w 9129713"/>
              <a:gd name="connsiteY3" fmla="*/ 1141792 h 1352551"/>
              <a:gd name="connsiteX4" fmla="*/ 0 w 9129713"/>
              <a:gd name="connsiteY4" fmla="*/ 1352551 h 1352551"/>
              <a:gd name="connsiteX5" fmla="*/ 0 w 9129713"/>
              <a:gd name="connsiteY5" fmla="*/ 0 h 1352551"/>
              <a:gd name="connsiteX0" fmla="*/ 0 w 9129713"/>
              <a:gd name="connsiteY0" fmla="*/ 0 h 1404675"/>
              <a:gd name="connsiteX1" fmla="*/ 9129713 w 9129713"/>
              <a:gd name="connsiteY1" fmla="*/ 0 h 1404675"/>
              <a:gd name="connsiteX2" fmla="*/ 9129713 w 9129713"/>
              <a:gd name="connsiteY2" fmla="*/ 1352551 h 1404675"/>
              <a:gd name="connsiteX3" fmla="*/ 1708358 w 9129713"/>
              <a:gd name="connsiteY3" fmla="*/ 1111974 h 1404675"/>
              <a:gd name="connsiteX4" fmla="*/ 475905 w 9129713"/>
              <a:gd name="connsiteY4" fmla="*/ 1141792 h 1404675"/>
              <a:gd name="connsiteX5" fmla="*/ 0 w 9129713"/>
              <a:gd name="connsiteY5" fmla="*/ 1352551 h 1404675"/>
              <a:gd name="connsiteX6" fmla="*/ 0 w 9129713"/>
              <a:gd name="connsiteY6" fmla="*/ 0 h 1404675"/>
              <a:gd name="connsiteX0" fmla="*/ 0 w 9129713"/>
              <a:gd name="connsiteY0" fmla="*/ 0 h 1423620"/>
              <a:gd name="connsiteX1" fmla="*/ 9129713 w 9129713"/>
              <a:gd name="connsiteY1" fmla="*/ 0 h 1423620"/>
              <a:gd name="connsiteX2" fmla="*/ 9129713 w 9129713"/>
              <a:gd name="connsiteY2" fmla="*/ 1352551 h 1423620"/>
              <a:gd name="connsiteX3" fmla="*/ 2503488 w 9129713"/>
              <a:gd name="connsiteY3" fmla="*/ 1251122 h 1423620"/>
              <a:gd name="connsiteX4" fmla="*/ 1708358 w 9129713"/>
              <a:gd name="connsiteY4" fmla="*/ 1111974 h 1423620"/>
              <a:gd name="connsiteX5" fmla="*/ 475905 w 9129713"/>
              <a:gd name="connsiteY5" fmla="*/ 1141792 h 1423620"/>
              <a:gd name="connsiteX6" fmla="*/ 0 w 9129713"/>
              <a:gd name="connsiteY6" fmla="*/ 1352551 h 1423620"/>
              <a:gd name="connsiteX7" fmla="*/ 0 w 9129713"/>
              <a:gd name="connsiteY7" fmla="*/ 0 h 1423620"/>
              <a:gd name="connsiteX0" fmla="*/ 0 w 9129713"/>
              <a:gd name="connsiteY0" fmla="*/ 0 h 1449559"/>
              <a:gd name="connsiteX1" fmla="*/ 9129713 w 9129713"/>
              <a:gd name="connsiteY1" fmla="*/ 0 h 1449559"/>
              <a:gd name="connsiteX2" fmla="*/ 9129713 w 9129713"/>
              <a:gd name="connsiteY2" fmla="*/ 1352551 h 1449559"/>
              <a:gd name="connsiteX3" fmla="*/ 3716062 w 9129713"/>
              <a:gd name="connsiteY3" fmla="*/ 1340573 h 1449559"/>
              <a:gd name="connsiteX4" fmla="*/ 2503488 w 9129713"/>
              <a:gd name="connsiteY4" fmla="*/ 1251122 h 1449559"/>
              <a:gd name="connsiteX5" fmla="*/ 1708358 w 9129713"/>
              <a:gd name="connsiteY5" fmla="*/ 1111974 h 1449559"/>
              <a:gd name="connsiteX6" fmla="*/ 475905 w 9129713"/>
              <a:gd name="connsiteY6" fmla="*/ 1141792 h 1449559"/>
              <a:gd name="connsiteX7" fmla="*/ 0 w 9129713"/>
              <a:gd name="connsiteY7" fmla="*/ 1352551 h 1449559"/>
              <a:gd name="connsiteX8" fmla="*/ 0 w 9129713"/>
              <a:gd name="connsiteY8" fmla="*/ 0 h 1449559"/>
              <a:gd name="connsiteX0" fmla="*/ 0 w 9129713"/>
              <a:gd name="connsiteY0" fmla="*/ 0 h 1430241"/>
              <a:gd name="connsiteX1" fmla="*/ 9129713 w 9129713"/>
              <a:gd name="connsiteY1" fmla="*/ 0 h 1430241"/>
              <a:gd name="connsiteX2" fmla="*/ 9129713 w 9129713"/>
              <a:gd name="connsiteY2" fmla="*/ 1352551 h 1430241"/>
              <a:gd name="connsiteX3" fmla="*/ 5018088 w 9129713"/>
              <a:gd name="connsiteY3" fmla="*/ 1231243 h 1430241"/>
              <a:gd name="connsiteX4" fmla="*/ 3716062 w 9129713"/>
              <a:gd name="connsiteY4" fmla="*/ 1340573 h 1430241"/>
              <a:gd name="connsiteX5" fmla="*/ 2503488 w 9129713"/>
              <a:gd name="connsiteY5" fmla="*/ 1251122 h 1430241"/>
              <a:gd name="connsiteX6" fmla="*/ 1708358 w 9129713"/>
              <a:gd name="connsiteY6" fmla="*/ 1111974 h 1430241"/>
              <a:gd name="connsiteX7" fmla="*/ 475905 w 9129713"/>
              <a:gd name="connsiteY7" fmla="*/ 1141792 h 1430241"/>
              <a:gd name="connsiteX8" fmla="*/ 0 w 9129713"/>
              <a:gd name="connsiteY8" fmla="*/ 1352551 h 1430241"/>
              <a:gd name="connsiteX9" fmla="*/ 0 w 9129713"/>
              <a:gd name="connsiteY9" fmla="*/ 0 h 1430241"/>
              <a:gd name="connsiteX0" fmla="*/ 0 w 9129713"/>
              <a:gd name="connsiteY0" fmla="*/ 0 h 1449079"/>
              <a:gd name="connsiteX1" fmla="*/ 9129713 w 9129713"/>
              <a:gd name="connsiteY1" fmla="*/ 0 h 1449079"/>
              <a:gd name="connsiteX2" fmla="*/ 9129713 w 9129713"/>
              <a:gd name="connsiteY2" fmla="*/ 1352551 h 1449079"/>
              <a:gd name="connsiteX3" fmla="*/ 5018088 w 9129713"/>
              <a:gd name="connsiteY3" fmla="*/ 1330634 h 1449079"/>
              <a:gd name="connsiteX4" fmla="*/ 3716062 w 9129713"/>
              <a:gd name="connsiteY4" fmla="*/ 1340573 h 1449079"/>
              <a:gd name="connsiteX5" fmla="*/ 2503488 w 9129713"/>
              <a:gd name="connsiteY5" fmla="*/ 1251122 h 1449079"/>
              <a:gd name="connsiteX6" fmla="*/ 1708358 w 9129713"/>
              <a:gd name="connsiteY6" fmla="*/ 1111974 h 1449079"/>
              <a:gd name="connsiteX7" fmla="*/ 475905 w 9129713"/>
              <a:gd name="connsiteY7" fmla="*/ 1141792 h 1449079"/>
              <a:gd name="connsiteX8" fmla="*/ 0 w 9129713"/>
              <a:gd name="connsiteY8" fmla="*/ 1352551 h 1449079"/>
              <a:gd name="connsiteX9" fmla="*/ 0 w 9129713"/>
              <a:gd name="connsiteY9" fmla="*/ 0 h 1449079"/>
              <a:gd name="connsiteX0" fmla="*/ 0 w 9129713"/>
              <a:gd name="connsiteY0" fmla="*/ 0 h 1434952"/>
              <a:gd name="connsiteX1" fmla="*/ 9129713 w 9129713"/>
              <a:gd name="connsiteY1" fmla="*/ 0 h 1434952"/>
              <a:gd name="connsiteX2" fmla="*/ 9129713 w 9129713"/>
              <a:gd name="connsiteY2" fmla="*/ 1352551 h 1434952"/>
              <a:gd name="connsiteX3" fmla="*/ 5773462 w 9129713"/>
              <a:gd name="connsiteY3" fmla="*/ 1271000 h 1434952"/>
              <a:gd name="connsiteX4" fmla="*/ 5018088 w 9129713"/>
              <a:gd name="connsiteY4" fmla="*/ 1330634 h 1434952"/>
              <a:gd name="connsiteX5" fmla="*/ 3716062 w 9129713"/>
              <a:gd name="connsiteY5" fmla="*/ 1340573 h 1434952"/>
              <a:gd name="connsiteX6" fmla="*/ 2503488 w 9129713"/>
              <a:gd name="connsiteY6" fmla="*/ 1251122 h 1434952"/>
              <a:gd name="connsiteX7" fmla="*/ 1708358 w 9129713"/>
              <a:gd name="connsiteY7" fmla="*/ 1111974 h 1434952"/>
              <a:gd name="connsiteX8" fmla="*/ 475905 w 9129713"/>
              <a:gd name="connsiteY8" fmla="*/ 1141792 h 1434952"/>
              <a:gd name="connsiteX9" fmla="*/ 0 w 9129713"/>
              <a:gd name="connsiteY9" fmla="*/ 1352551 h 1434952"/>
              <a:gd name="connsiteX10" fmla="*/ 0 w 9129713"/>
              <a:gd name="connsiteY10" fmla="*/ 0 h 1434952"/>
              <a:gd name="connsiteX0" fmla="*/ 0 w 9129713"/>
              <a:gd name="connsiteY0" fmla="*/ 0 h 1442747"/>
              <a:gd name="connsiteX1" fmla="*/ 9129713 w 9129713"/>
              <a:gd name="connsiteY1" fmla="*/ 0 h 1442747"/>
              <a:gd name="connsiteX2" fmla="*/ 9129713 w 9129713"/>
              <a:gd name="connsiteY2" fmla="*/ 1352551 h 1442747"/>
              <a:gd name="connsiteX3" fmla="*/ 5803279 w 9129713"/>
              <a:gd name="connsiteY3" fmla="*/ 1310756 h 1442747"/>
              <a:gd name="connsiteX4" fmla="*/ 5018088 w 9129713"/>
              <a:gd name="connsiteY4" fmla="*/ 1330634 h 1442747"/>
              <a:gd name="connsiteX5" fmla="*/ 3716062 w 9129713"/>
              <a:gd name="connsiteY5" fmla="*/ 1340573 h 1442747"/>
              <a:gd name="connsiteX6" fmla="*/ 2503488 w 9129713"/>
              <a:gd name="connsiteY6" fmla="*/ 1251122 h 1442747"/>
              <a:gd name="connsiteX7" fmla="*/ 1708358 w 9129713"/>
              <a:gd name="connsiteY7" fmla="*/ 1111974 h 1442747"/>
              <a:gd name="connsiteX8" fmla="*/ 475905 w 9129713"/>
              <a:gd name="connsiteY8" fmla="*/ 1141792 h 1442747"/>
              <a:gd name="connsiteX9" fmla="*/ 0 w 9129713"/>
              <a:gd name="connsiteY9" fmla="*/ 1352551 h 1442747"/>
              <a:gd name="connsiteX10" fmla="*/ 0 w 9129713"/>
              <a:gd name="connsiteY10" fmla="*/ 0 h 1442747"/>
              <a:gd name="connsiteX0" fmla="*/ 0 w 9129713"/>
              <a:gd name="connsiteY0" fmla="*/ 0 h 1429626"/>
              <a:gd name="connsiteX1" fmla="*/ 9129713 w 9129713"/>
              <a:gd name="connsiteY1" fmla="*/ 0 h 1429626"/>
              <a:gd name="connsiteX2" fmla="*/ 9129713 w 9129713"/>
              <a:gd name="connsiteY2" fmla="*/ 1352551 h 1429626"/>
              <a:gd name="connsiteX3" fmla="*/ 5803279 w 9129713"/>
              <a:gd name="connsiteY3" fmla="*/ 1310756 h 1429626"/>
              <a:gd name="connsiteX4" fmla="*/ 5018088 w 9129713"/>
              <a:gd name="connsiteY4" fmla="*/ 1330634 h 1429626"/>
              <a:gd name="connsiteX5" fmla="*/ 3716062 w 9129713"/>
              <a:gd name="connsiteY5" fmla="*/ 1340573 h 1429626"/>
              <a:gd name="connsiteX6" fmla="*/ 2503488 w 9129713"/>
              <a:gd name="connsiteY6" fmla="*/ 1251122 h 1429626"/>
              <a:gd name="connsiteX7" fmla="*/ 1708358 w 9129713"/>
              <a:gd name="connsiteY7" fmla="*/ 1111974 h 1429626"/>
              <a:gd name="connsiteX8" fmla="*/ 475905 w 9129713"/>
              <a:gd name="connsiteY8" fmla="*/ 1141792 h 1429626"/>
              <a:gd name="connsiteX9" fmla="*/ 0 w 9129713"/>
              <a:gd name="connsiteY9" fmla="*/ 1352551 h 1429626"/>
              <a:gd name="connsiteX10" fmla="*/ 0 w 9129713"/>
              <a:gd name="connsiteY10" fmla="*/ 0 h 1429626"/>
              <a:gd name="connsiteX0" fmla="*/ 0 w 9129713"/>
              <a:gd name="connsiteY0" fmla="*/ 0 h 1434052"/>
              <a:gd name="connsiteX1" fmla="*/ 9129713 w 9129713"/>
              <a:gd name="connsiteY1" fmla="*/ 0 h 1434052"/>
              <a:gd name="connsiteX2" fmla="*/ 9129713 w 9129713"/>
              <a:gd name="connsiteY2" fmla="*/ 1352551 h 1434052"/>
              <a:gd name="connsiteX3" fmla="*/ 6827010 w 9129713"/>
              <a:gd name="connsiteY3" fmla="*/ 1271000 h 1434052"/>
              <a:gd name="connsiteX4" fmla="*/ 5803279 w 9129713"/>
              <a:gd name="connsiteY4" fmla="*/ 1310756 h 1434052"/>
              <a:gd name="connsiteX5" fmla="*/ 5018088 w 9129713"/>
              <a:gd name="connsiteY5" fmla="*/ 1330634 h 1434052"/>
              <a:gd name="connsiteX6" fmla="*/ 3716062 w 9129713"/>
              <a:gd name="connsiteY6" fmla="*/ 1340573 h 1434052"/>
              <a:gd name="connsiteX7" fmla="*/ 2503488 w 9129713"/>
              <a:gd name="connsiteY7" fmla="*/ 1251122 h 1434052"/>
              <a:gd name="connsiteX8" fmla="*/ 1708358 w 9129713"/>
              <a:gd name="connsiteY8" fmla="*/ 1111974 h 1434052"/>
              <a:gd name="connsiteX9" fmla="*/ 475905 w 9129713"/>
              <a:gd name="connsiteY9" fmla="*/ 1141792 h 1434052"/>
              <a:gd name="connsiteX10" fmla="*/ 0 w 9129713"/>
              <a:gd name="connsiteY10" fmla="*/ 1352551 h 1434052"/>
              <a:gd name="connsiteX11" fmla="*/ 0 w 9129713"/>
              <a:gd name="connsiteY11" fmla="*/ 0 h 1434052"/>
              <a:gd name="connsiteX0" fmla="*/ 0 w 9129713"/>
              <a:gd name="connsiteY0" fmla="*/ 0 h 1435471"/>
              <a:gd name="connsiteX1" fmla="*/ 9129713 w 9129713"/>
              <a:gd name="connsiteY1" fmla="*/ 0 h 1435471"/>
              <a:gd name="connsiteX2" fmla="*/ 9129713 w 9129713"/>
              <a:gd name="connsiteY2" fmla="*/ 1352551 h 1435471"/>
              <a:gd name="connsiteX3" fmla="*/ 7810984 w 9129713"/>
              <a:gd name="connsiteY3" fmla="*/ 1261060 h 1435471"/>
              <a:gd name="connsiteX4" fmla="*/ 6827010 w 9129713"/>
              <a:gd name="connsiteY4" fmla="*/ 1271000 h 1435471"/>
              <a:gd name="connsiteX5" fmla="*/ 5803279 w 9129713"/>
              <a:gd name="connsiteY5" fmla="*/ 1310756 h 1435471"/>
              <a:gd name="connsiteX6" fmla="*/ 5018088 w 9129713"/>
              <a:gd name="connsiteY6" fmla="*/ 1330634 h 1435471"/>
              <a:gd name="connsiteX7" fmla="*/ 3716062 w 9129713"/>
              <a:gd name="connsiteY7" fmla="*/ 1340573 h 1435471"/>
              <a:gd name="connsiteX8" fmla="*/ 2503488 w 9129713"/>
              <a:gd name="connsiteY8" fmla="*/ 1251122 h 1435471"/>
              <a:gd name="connsiteX9" fmla="*/ 1708358 w 9129713"/>
              <a:gd name="connsiteY9" fmla="*/ 1111974 h 1435471"/>
              <a:gd name="connsiteX10" fmla="*/ 475905 w 9129713"/>
              <a:gd name="connsiteY10" fmla="*/ 1141792 h 1435471"/>
              <a:gd name="connsiteX11" fmla="*/ 0 w 9129713"/>
              <a:gd name="connsiteY11" fmla="*/ 1352551 h 1435471"/>
              <a:gd name="connsiteX12" fmla="*/ 0 w 9129713"/>
              <a:gd name="connsiteY12" fmla="*/ 0 h 1435471"/>
              <a:gd name="connsiteX0" fmla="*/ 0 w 9129713"/>
              <a:gd name="connsiteY0" fmla="*/ 0 h 1444525"/>
              <a:gd name="connsiteX1" fmla="*/ 9129713 w 9129713"/>
              <a:gd name="connsiteY1" fmla="*/ 0 h 1444525"/>
              <a:gd name="connsiteX2" fmla="*/ 9129713 w 9129713"/>
              <a:gd name="connsiteY2" fmla="*/ 1352551 h 1444525"/>
              <a:gd name="connsiteX3" fmla="*/ 8625992 w 9129713"/>
              <a:gd name="connsiteY3" fmla="*/ 1280939 h 1444525"/>
              <a:gd name="connsiteX4" fmla="*/ 7810984 w 9129713"/>
              <a:gd name="connsiteY4" fmla="*/ 1261060 h 1444525"/>
              <a:gd name="connsiteX5" fmla="*/ 6827010 w 9129713"/>
              <a:gd name="connsiteY5" fmla="*/ 1271000 h 1444525"/>
              <a:gd name="connsiteX6" fmla="*/ 5803279 w 9129713"/>
              <a:gd name="connsiteY6" fmla="*/ 1310756 h 1444525"/>
              <a:gd name="connsiteX7" fmla="*/ 5018088 w 9129713"/>
              <a:gd name="connsiteY7" fmla="*/ 1330634 h 1444525"/>
              <a:gd name="connsiteX8" fmla="*/ 3716062 w 9129713"/>
              <a:gd name="connsiteY8" fmla="*/ 1340573 h 1444525"/>
              <a:gd name="connsiteX9" fmla="*/ 2503488 w 9129713"/>
              <a:gd name="connsiteY9" fmla="*/ 1251122 h 1444525"/>
              <a:gd name="connsiteX10" fmla="*/ 1708358 w 9129713"/>
              <a:gd name="connsiteY10" fmla="*/ 1111974 h 1444525"/>
              <a:gd name="connsiteX11" fmla="*/ 475905 w 9129713"/>
              <a:gd name="connsiteY11" fmla="*/ 1141792 h 1444525"/>
              <a:gd name="connsiteX12" fmla="*/ 0 w 9129713"/>
              <a:gd name="connsiteY12" fmla="*/ 1352551 h 1444525"/>
              <a:gd name="connsiteX13" fmla="*/ 0 w 9129713"/>
              <a:gd name="connsiteY13" fmla="*/ 0 h 1444525"/>
              <a:gd name="connsiteX0" fmla="*/ 0 w 9129713"/>
              <a:gd name="connsiteY0" fmla="*/ 0 h 1358189"/>
              <a:gd name="connsiteX1" fmla="*/ 9129713 w 9129713"/>
              <a:gd name="connsiteY1" fmla="*/ 0 h 1358189"/>
              <a:gd name="connsiteX2" fmla="*/ 9129713 w 9129713"/>
              <a:gd name="connsiteY2" fmla="*/ 1352551 h 1358189"/>
              <a:gd name="connsiteX3" fmla="*/ 8625992 w 9129713"/>
              <a:gd name="connsiteY3" fmla="*/ 1280939 h 1358189"/>
              <a:gd name="connsiteX4" fmla="*/ 7810984 w 9129713"/>
              <a:gd name="connsiteY4" fmla="*/ 1261060 h 1358189"/>
              <a:gd name="connsiteX5" fmla="*/ 6827010 w 9129713"/>
              <a:gd name="connsiteY5" fmla="*/ 1271000 h 1358189"/>
              <a:gd name="connsiteX6" fmla="*/ 5803279 w 9129713"/>
              <a:gd name="connsiteY6" fmla="*/ 1310756 h 1358189"/>
              <a:gd name="connsiteX7" fmla="*/ 5018088 w 9129713"/>
              <a:gd name="connsiteY7" fmla="*/ 1330634 h 1358189"/>
              <a:gd name="connsiteX8" fmla="*/ 3716062 w 9129713"/>
              <a:gd name="connsiteY8" fmla="*/ 1340573 h 1358189"/>
              <a:gd name="connsiteX9" fmla="*/ 2503488 w 9129713"/>
              <a:gd name="connsiteY9" fmla="*/ 1251122 h 1358189"/>
              <a:gd name="connsiteX10" fmla="*/ 1708358 w 9129713"/>
              <a:gd name="connsiteY10" fmla="*/ 1111974 h 1358189"/>
              <a:gd name="connsiteX11" fmla="*/ 475905 w 9129713"/>
              <a:gd name="connsiteY11" fmla="*/ 1141792 h 1358189"/>
              <a:gd name="connsiteX12" fmla="*/ 0 w 9129713"/>
              <a:gd name="connsiteY12" fmla="*/ 1352551 h 1358189"/>
              <a:gd name="connsiteX13" fmla="*/ 0 w 9129713"/>
              <a:gd name="connsiteY13" fmla="*/ 0 h 1358189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25992 w 9129713"/>
              <a:gd name="connsiteY3" fmla="*/ 1280939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352551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352551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91477 w 9129713"/>
              <a:gd name="connsiteY4" fmla="*/ 1304045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75871 w 9129713"/>
              <a:gd name="connsiteY4" fmla="*/ 1319676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75871 w 9129713"/>
              <a:gd name="connsiteY4" fmla="*/ 1319676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647119 w 9129713"/>
              <a:gd name="connsiteY4" fmla="*/ 1339215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10660842"/>
              <a:gd name="connsiteY0" fmla="*/ 0 h 1352551"/>
              <a:gd name="connsiteX1" fmla="*/ 10660842 w 10660842"/>
              <a:gd name="connsiteY1" fmla="*/ 0 h 1352551"/>
              <a:gd name="connsiteX2" fmla="*/ 9129713 w 10660842"/>
              <a:gd name="connsiteY2" fmla="*/ 1352551 h 1352551"/>
              <a:gd name="connsiteX3" fmla="*/ 8616053 w 10660842"/>
              <a:gd name="connsiteY3" fmla="*/ 1241182 h 1352551"/>
              <a:gd name="connsiteX4" fmla="*/ 7647119 w 10660842"/>
              <a:gd name="connsiteY4" fmla="*/ 1339215 h 1352551"/>
              <a:gd name="connsiteX5" fmla="*/ 6827010 w 10660842"/>
              <a:gd name="connsiteY5" fmla="*/ 1271000 h 1352551"/>
              <a:gd name="connsiteX6" fmla="*/ 5803279 w 10660842"/>
              <a:gd name="connsiteY6" fmla="*/ 1310756 h 1352551"/>
              <a:gd name="connsiteX7" fmla="*/ 5018088 w 10660842"/>
              <a:gd name="connsiteY7" fmla="*/ 1330634 h 1352551"/>
              <a:gd name="connsiteX8" fmla="*/ 3716062 w 10660842"/>
              <a:gd name="connsiteY8" fmla="*/ 1340573 h 1352551"/>
              <a:gd name="connsiteX9" fmla="*/ 2503488 w 10660842"/>
              <a:gd name="connsiteY9" fmla="*/ 1251122 h 1352551"/>
              <a:gd name="connsiteX10" fmla="*/ 1708358 w 10660842"/>
              <a:gd name="connsiteY10" fmla="*/ 1111974 h 1352551"/>
              <a:gd name="connsiteX11" fmla="*/ 475905 w 10660842"/>
              <a:gd name="connsiteY11" fmla="*/ 1141792 h 1352551"/>
              <a:gd name="connsiteX12" fmla="*/ 0 w 10660842"/>
              <a:gd name="connsiteY12" fmla="*/ 1213403 h 1352551"/>
              <a:gd name="connsiteX13" fmla="*/ 0 w 10660842"/>
              <a:gd name="connsiteY13" fmla="*/ 0 h 1352551"/>
              <a:gd name="connsiteX0" fmla="*/ 0 w 10660842"/>
              <a:gd name="connsiteY0" fmla="*/ 0 h 1371601"/>
              <a:gd name="connsiteX1" fmla="*/ 10660842 w 10660842"/>
              <a:gd name="connsiteY1" fmla="*/ 0 h 1371601"/>
              <a:gd name="connsiteX2" fmla="*/ 10651332 w 10660842"/>
              <a:gd name="connsiteY2" fmla="*/ 1371601 h 1371601"/>
              <a:gd name="connsiteX3" fmla="*/ 8616053 w 10660842"/>
              <a:gd name="connsiteY3" fmla="*/ 1241182 h 1371601"/>
              <a:gd name="connsiteX4" fmla="*/ 7647119 w 10660842"/>
              <a:gd name="connsiteY4" fmla="*/ 1339215 h 1371601"/>
              <a:gd name="connsiteX5" fmla="*/ 6827010 w 10660842"/>
              <a:gd name="connsiteY5" fmla="*/ 1271000 h 1371601"/>
              <a:gd name="connsiteX6" fmla="*/ 5803279 w 10660842"/>
              <a:gd name="connsiteY6" fmla="*/ 1310756 h 1371601"/>
              <a:gd name="connsiteX7" fmla="*/ 5018088 w 10660842"/>
              <a:gd name="connsiteY7" fmla="*/ 1330634 h 1371601"/>
              <a:gd name="connsiteX8" fmla="*/ 3716062 w 10660842"/>
              <a:gd name="connsiteY8" fmla="*/ 1340573 h 1371601"/>
              <a:gd name="connsiteX9" fmla="*/ 2503488 w 10660842"/>
              <a:gd name="connsiteY9" fmla="*/ 1251122 h 1371601"/>
              <a:gd name="connsiteX10" fmla="*/ 1708358 w 10660842"/>
              <a:gd name="connsiteY10" fmla="*/ 1111974 h 1371601"/>
              <a:gd name="connsiteX11" fmla="*/ 475905 w 10660842"/>
              <a:gd name="connsiteY11" fmla="*/ 1141792 h 1371601"/>
              <a:gd name="connsiteX12" fmla="*/ 0 w 10660842"/>
              <a:gd name="connsiteY12" fmla="*/ 1213403 h 1371601"/>
              <a:gd name="connsiteX13" fmla="*/ 0 w 10660842"/>
              <a:gd name="connsiteY13" fmla="*/ 0 h 1371601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16053 w 10660842"/>
              <a:gd name="connsiteY3" fmla="*/ 1241182 h 1347406"/>
              <a:gd name="connsiteX4" fmla="*/ 7647119 w 10660842"/>
              <a:gd name="connsiteY4" fmla="*/ 1339215 h 1347406"/>
              <a:gd name="connsiteX5" fmla="*/ 6827010 w 10660842"/>
              <a:gd name="connsiteY5" fmla="*/ 1271000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92134 w 10660842"/>
              <a:gd name="connsiteY3" fmla="*/ 1136407 h 1347406"/>
              <a:gd name="connsiteX4" fmla="*/ 7647119 w 10660842"/>
              <a:gd name="connsiteY4" fmla="*/ 1339215 h 1347406"/>
              <a:gd name="connsiteX5" fmla="*/ 6827010 w 10660842"/>
              <a:gd name="connsiteY5" fmla="*/ 1271000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92134 w 10660842"/>
              <a:gd name="connsiteY3" fmla="*/ 1136407 h 1347406"/>
              <a:gd name="connsiteX4" fmla="*/ 7704180 w 10660842"/>
              <a:gd name="connsiteY4" fmla="*/ 1158240 h 1347406"/>
              <a:gd name="connsiteX5" fmla="*/ 6827010 w 10660842"/>
              <a:gd name="connsiteY5" fmla="*/ 1271000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92134 w 10660842"/>
              <a:gd name="connsiteY3" fmla="*/ 1136407 h 1347406"/>
              <a:gd name="connsiteX4" fmla="*/ 7704180 w 10660842"/>
              <a:gd name="connsiteY4" fmla="*/ 1158240 h 1347406"/>
              <a:gd name="connsiteX5" fmla="*/ 6855541 w 10660842"/>
              <a:gd name="connsiteY5" fmla="*/ 1051925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54084"/>
              <a:gd name="connsiteX1" fmla="*/ 10660842 w 10660842"/>
              <a:gd name="connsiteY1" fmla="*/ 0 h 1354084"/>
              <a:gd name="connsiteX2" fmla="*/ 10660842 w 10660842"/>
              <a:gd name="connsiteY2" fmla="*/ 1247776 h 1354084"/>
              <a:gd name="connsiteX3" fmla="*/ 8692134 w 10660842"/>
              <a:gd name="connsiteY3" fmla="*/ 1136407 h 1354084"/>
              <a:gd name="connsiteX4" fmla="*/ 7704180 w 10660842"/>
              <a:gd name="connsiteY4" fmla="*/ 1158240 h 1354084"/>
              <a:gd name="connsiteX5" fmla="*/ 6855541 w 10660842"/>
              <a:gd name="connsiteY5" fmla="*/ 1051925 h 1354084"/>
              <a:gd name="connsiteX6" fmla="*/ 5755729 w 10660842"/>
              <a:gd name="connsiteY6" fmla="*/ 1167881 h 1354084"/>
              <a:gd name="connsiteX7" fmla="*/ 5018088 w 10660842"/>
              <a:gd name="connsiteY7" fmla="*/ 1330634 h 1354084"/>
              <a:gd name="connsiteX8" fmla="*/ 3716062 w 10660842"/>
              <a:gd name="connsiteY8" fmla="*/ 1340573 h 1354084"/>
              <a:gd name="connsiteX9" fmla="*/ 2503488 w 10660842"/>
              <a:gd name="connsiteY9" fmla="*/ 1251122 h 1354084"/>
              <a:gd name="connsiteX10" fmla="*/ 1708358 w 10660842"/>
              <a:gd name="connsiteY10" fmla="*/ 1111974 h 1354084"/>
              <a:gd name="connsiteX11" fmla="*/ 475905 w 10660842"/>
              <a:gd name="connsiteY11" fmla="*/ 1141792 h 1354084"/>
              <a:gd name="connsiteX12" fmla="*/ 0 w 10660842"/>
              <a:gd name="connsiteY12" fmla="*/ 1213403 h 1354084"/>
              <a:gd name="connsiteX13" fmla="*/ 0 w 10660842"/>
              <a:gd name="connsiteY13" fmla="*/ 0 h 1354084"/>
              <a:gd name="connsiteX0" fmla="*/ 0 w 10660842"/>
              <a:gd name="connsiteY0" fmla="*/ 0 h 1342300"/>
              <a:gd name="connsiteX1" fmla="*/ 10660842 w 10660842"/>
              <a:gd name="connsiteY1" fmla="*/ 0 h 1342300"/>
              <a:gd name="connsiteX2" fmla="*/ 10660842 w 10660842"/>
              <a:gd name="connsiteY2" fmla="*/ 1247776 h 1342300"/>
              <a:gd name="connsiteX3" fmla="*/ 8692134 w 10660842"/>
              <a:gd name="connsiteY3" fmla="*/ 1136407 h 1342300"/>
              <a:gd name="connsiteX4" fmla="*/ 7704180 w 10660842"/>
              <a:gd name="connsiteY4" fmla="*/ 1158240 h 1342300"/>
              <a:gd name="connsiteX5" fmla="*/ 6855541 w 10660842"/>
              <a:gd name="connsiteY5" fmla="*/ 1051925 h 1342300"/>
              <a:gd name="connsiteX6" fmla="*/ 5755729 w 10660842"/>
              <a:gd name="connsiteY6" fmla="*/ 1167881 h 1342300"/>
              <a:gd name="connsiteX7" fmla="*/ 4856416 w 10660842"/>
              <a:gd name="connsiteY7" fmla="*/ 1168709 h 1342300"/>
              <a:gd name="connsiteX8" fmla="*/ 3716062 w 10660842"/>
              <a:gd name="connsiteY8" fmla="*/ 1340573 h 1342300"/>
              <a:gd name="connsiteX9" fmla="*/ 2503488 w 10660842"/>
              <a:gd name="connsiteY9" fmla="*/ 1251122 h 1342300"/>
              <a:gd name="connsiteX10" fmla="*/ 1708358 w 10660842"/>
              <a:gd name="connsiteY10" fmla="*/ 1111974 h 1342300"/>
              <a:gd name="connsiteX11" fmla="*/ 475905 w 10660842"/>
              <a:gd name="connsiteY11" fmla="*/ 1141792 h 1342300"/>
              <a:gd name="connsiteX12" fmla="*/ 0 w 10660842"/>
              <a:gd name="connsiteY12" fmla="*/ 1213403 h 1342300"/>
              <a:gd name="connsiteX13" fmla="*/ 0 w 10660842"/>
              <a:gd name="connsiteY13" fmla="*/ 0 h 1342300"/>
              <a:gd name="connsiteX0" fmla="*/ 0 w 10660842"/>
              <a:gd name="connsiteY0" fmla="*/ 0 h 1342300"/>
              <a:gd name="connsiteX1" fmla="*/ 10660842 w 10660842"/>
              <a:gd name="connsiteY1" fmla="*/ 0 h 1342300"/>
              <a:gd name="connsiteX2" fmla="*/ 10660842 w 10660842"/>
              <a:gd name="connsiteY2" fmla="*/ 1247776 h 1342300"/>
              <a:gd name="connsiteX3" fmla="*/ 8692134 w 10660842"/>
              <a:gd name="connsiteY3" fmla="*/ 1136407 h 1342300"/>
              <a:gd name="connsiteX4" fmla="*/ 7704180 w 10660842"/>
              <a:gd name="connsiteY4" fmla="*/ 1158240 h 1342300"/>
              <a:gd name="connsiteX5" fmla="*/ 6855541 w 10660842"/>
              <a:gd name="connsiteY5" fmla="*/ 1051925 h 1342300"/>
              <a:gd name="connsiteX6" fmla="*/ 5755729 w 10660842"/>
              <a:gd name="connsiteY6" fmla="*/ 1167881 h 1342300"/>
              <a:gd name="connsiteX7" fmla="*/ 4856416 w 10660842"/>
              <a:gd name="connsiteY7" fmla="*/ 1168709 h 1342300"/>
              <a:gd name="connsiteX8" fmla="*/ 3716062 w 10660842"/>
              <a:gd name="connsiteY8" fmla="*/ 1340573 h 1342300"/>
              <a:gd name="connsiteX9" fmla="*/ 2503488 w 10660842"/>
              <a:gd name="connsiteY9" fmla="*/ 1251122 h 1342300"/>
              <a:gd name="connsiteX10" fmla="*/ 1708358 w 10660842"/>
              <a:gd name="connsiteY10" fmla="*/ 1111974 h 1342300"/>
              <a:gd name="connsiteX11" fmla="*/ 475905 w 10660842"/>
              <a:gd name="connsiteY11" fmla="*/ 1141792 h 1342300"/>
              <a:gd name="connsiteX12" fmla="*/ 0 w 10660842"/>
              <a:gd name="connsiteY12" fmla="*/ 1213403 h 1342300"/>
              <a:gd name="connsiteX13" fmla="*/ 0 w 10660842"/>
              <a:gd name="connsiteY13" fmla="*/ 0 h 1342300"/>
              <a:gd name="connsiteX0" fmla="*/ 0 w 10660842"/>
              <a:gd name="connsiteY0" fmla="*/ 0 h 1347604"/>
              <a:gd name="connsiteX1" fmla="*/ 10660842 w 10660842"/>
              <a:gd name="connsiteY1" fmla="*/ 0 h 1347604"/>
              <a:gd name="connsiteX2" fmla="*/ 10660842 w 10660842"/>
              <a:gd name="connsiteY2" fmla="*/ 1247776 h 1347604"/>
              <a:gd name="connsiteX3" fmla="*/ 8692134 w 10660842"/>
              <a:gd name="connsiteY3" fmla="*/ 1136407 h 1347604"/>
              <a:gd name="connsiteX4" fmla="*/ 7704180 w 10660842"/>
              <a:gd name="connsiteY4" fmla="*/ 1158240 h 1347604"/>
              <a:gd name="connsiteX5" fmla="*/ 6855541 w 10660842"/>
              <a:gd name="connsiteY5" fmla="*/ 1051925 h 1347604"/>
              <a:gd name="connsiteX6" fmla="*/ 5755729 w 10660842"/>
              <a:gd name="connsiteY6" fmla="*/ 1167881 h 1347604"/>
              <a:gd name="connsiteX7" fmla="*/ 4371400 w 10660842"/>
              <a:gd name="connsiteY7" fmla="*/ 1054409 h 1347604"/>
              <a:gd name="connsiteX8" fmla="*/ 3716062 w 10660842"/>
              <a:gd name="connsiteY8" fmla="*/ 1340573 h 1347604"/>
              <a:gd name="connsiteX9" fmla="*/ 2503488 w 10660842"/>
              <a:gd name="connsiteY9" fmla="*/ 1251122 h 1347604"/>
              <a:gd name="connsiteX10" fmla="*/ 1708358 w 10660842"/>
              <a:gd name="connsiteY10" fmla="*/ 1111974 h 1347604"/>
              <a:gd name="connsiteX11" fmla="*/ 475905 w 10660842"/>
              <a:gd name="connsiteY11" fmla="*/ 1141792 h 1347604"/>
              <a:gd name="connsiteX12" fmla="*/ 0 w 10660842"/>
              <a:gd name="connsiteY12" fmla="*/ 1213403 h 1347604"/>
              <a:gd name="connsiteX13" fmla="*/ 0 w 10660842"/>
              <a:gd name="connsiteY13" fmla="*/ 0 h 1347604"/>
              <a:gd name="connsiteX0" fmla="*/ 0 w 10660842"/>
              <a:gd name="connsiteY0" fmla="*/ 0 h 1347604"/>
              <a:gd name="connsiteX1" fmla="*/ 10660842 w 10660842"/>
              <a:gd name="connsiteY1" fmla="*/ 0 h 1347604"/>
              <a:gd name="connsiteX2" fmla="*/ 10660842 w 10660842"/>
              <a:gd name="connsiteY2" fmla="*/ 1247776 h 1347604"/>
              <a:gd name="connsiteX3" fmla="*/ 8692134 w 10660842"/>
              <a:gd name="connsiteY3" fmla="*/ 1136407 h 1347604"/>
              <a:gd name="connsiteX4" fmla="*/ 7704180 w 10660842"/>
              <a:gd name="connsiteY4" fmla="*/ 1158240 h 1347604"/>
              <a:gd name="connsiteX5" fmla="*/ 6855541 w 10660842"/>
              <a:gd name="connsiteY5" fmla="*/ 1051925 h 1347604"/>
              <a:gd name="connsiteX6" fmla="*/ 5679648 w 10660842"/>
              <a:gd name="connsiteY6" fmla="*/ 1186931 h 1347604"/>
              <a:gd name="connsiteX7" fmla="*/ 4371400 w 10660842"/>
              <a:gd name="connsiteY7" fmla="*/ 1054409 h 1347604"/>
              <a:gd name="connsiteX8" fmla="*/ 3716062 w 10660842"/>
              <a:gd name="connsiteY8" fmla="*/ 1340573 h 1347604"/>
              <a:gd name="connsiteX9" fmla="*/ 2503488 w 10660842"/>
              <a:gd name="connsiteY9" fmla="*/ 1251122 h 1347604"/>
              <a:gd name="connsiteX10" fmla="*/ 1708358 w 10660842"/>
              <a:gd name="connsiteY10" fmla="*/ 1111974 h 1347604"/>
              <a:gd name="connsiteX11" fmla="*/ 475905 w 10660842"/>
              <a:gd name="connsiteY11" fmla="*/ 1141792 h 1347604"/>
              <a:gd name="connsiteX12" fmla="*/ 0 w 10660842"/>
              <a:gd name="connsiteY12" fmla="*/ 1213403 h 1347604"/>
              <a:gd name="connsiteX13" fmla="*/ 0 w 10660842"/>
              <a:gd name="connsiteY13" fmla="*/ 0 h 1347604"/>
              <a:gd name="connsiteX0" fmla="*/ 0 w 10660842"/>
              <a:gd name="connsiteY0" fmla="*/ 0 h 1347604"/>
              <a:gd name="connsiteX1" fmla="*/ 10660842 w 10660842"/>
              <a:gd name="connsiteY1" fmla="*/ 0 h 1347604"/>
              <a:gd name="connsiteX2" fmla="*/ 10660842 w 10660842"/>
              <a:gd name="connsiteY2" fmla="*/ 1247776 h 1347604"/>
              <a:gd name="connsiteX3" fmla="*/ 8692134 w 10660842"/>
              <a:gd name="connsiteY3" fmla="*/ 1136407 h 1347604"/>
              <a:gd name="connsiteX4" fmla="*/ 7704180 w 10660842"/>
              <a:gd name="connsiteY4" fmla="*/ 1158240 h 1347604"/>
              <a:gd name="connsiteX5" fmla="*/ 6855541 w 10660842"/>
              <a:gd name="connsiteY5" fmla="*/ 1051925 h 1347604"/>
              <a:gd name="connsiteX6" fmla="*/ 5679648 w 10660842"/>
              <a:gd name="connsiteY6" fmla="*/ 1186931 h 1347604"/>
              <a:gd name="connsiteX7" fmla="*/ 4371400 w 10660842"/>
              <a:gd name="connsiteY7" fmla="*/ 1054409 h 1347604"/>
              <a:gd name="connsiteX8" fmla="*/ 3716062 w 10660842"/>
              <a:gd name="connsiteY8" fmla="*/ 1340573 h 1347604"/>
              <a:gd name="connsiteX9" fmla="*/ 2503488 w 10660842"/>
              <a:gd name="connsiteY9" fmla="*/ 1251122 h 1347604"/>
              <a:gd name="connsiteX10" fmla="*/ 1708358 w 10660842"/>
              <a:gd name="connsiteY10" fmla="*/ 1111974 h 1347604"/>
              <a:gd name="connsiteX11" fmla="*/ 475905 w 10660842"/>
              <a:gd name="connsiteY11" fmla="*/ 1141792 h 1347604"/>
              <a:gd name="connsiteX12" fmla="*/ 0 w 10660842"/>
              <a:gd name="connsiteY12" fmla="*/ 1213403 h 1347604"/>
              <a:gd name="connsiteX13" fmla="*/ 0 w 10660842"/>
              <a:gd name="connsiteY13" fmla="*/ 0 h 1347604"/>
              <a:gd name="connsiteX0" fmla="*/ 0 w 10660842"/>
              <a:gd name="connsiteY0" fmla="*/ 0 h 1251319"/>
              <a:gd name="connsiteX1" fmla="*/ 10660842 w 10660842"/>
              <a:gd name="connsiteY1" fmla="*/ 0 h 1251319"/>
              <a:gd name="connsiteX2" fmla="*/ 10660842 w 10660842"/>
              <a:gd name="connsiteY2" fmla="*/ 1247776 h 1251319"/>
              <a:gd name="connsiteX3" fmla="*/ 8692134 w 10660842"/>
              <a:gd name="connsiteY3" fmla="*/ 1136407 h 1251319"/>
              <a:gd name="connsiteX4" fmla="*/ 7704180 w 10660842"/>
              <a:gd name="connsiteY4" fmla="*/ 1158240 h 1251319"/>
              <a:gd name="connsiteX5" fmla="*/ 6855541 w 10660842"/>
              <a:gd name="connsiteY5" fmla="*/ 1051925 h 1251319"/>
              <a:gd name="connsiteX6" fmla="*/ 5679648 w 10660842"/>
              <a:gd name="connsiteY6" fmla="*/ 1186931 h 1251319"/>
              <a:gd name="connsiteX7" fmla="*/ 4371400 w 10660842"/>
              <a:gd name="connsiteY7" fmla="*/ 1054409 h 1251319"/>
              <a:gd name="connsiteX8" fmla="*/ 3354677 w 10660842"/>
              <a:gd name="connsiteY8" fmla="*/ 1140548 h 1251319"/>
              <a:gd name="connsiteX9" fmla="*/ 2503488 w 10660842"/>
              <a:gd name="connsiteY9" fmla="*/ 1251122 h 1251319"/>
              <a:gd name="connsiteX10" fmla="*/ 1708358 w 10660842"/>
              <a:gd name="connsiteY10" fmla="*/ 1111974 h 1251319"/>
              <a:gd name="connsiteX11" fmla="*/ 475905 w 10660842"/>
              <a:gd name="connsiteY11" fmla="*/ 1141792 h 1251319"/>
              <a:gd name="connsiteX12" fmla="*/ 0 w 10660842"/>
              <a:gd name="connsiteY12" fmla="*/ 1213403 h 1251319"/>
              <a:gd name="connsiteX13" fmla="*/ 0 w 10660842"/>
              <a:gd name="connsiteY13" fmla="*/ 0 h 1251319"/>
              <a:gd name="connsiteX0" fmla="*/ 0 w 10660842"/>
              <a:gd name="connsiteY0" fmla="*/ 0 h 1251211"/>
              <a:gd name="connsiteX1" fmla="*/ 10660842 w 10660842"/>
              <a:gd name="connsiteY1" fmla="*/ 0 h 1251211"/>
              <a:gd name="connsiteX2" fmla="*/ 10660842 w 10660842"/>
              <a:gd name="connsiteY2" fmla="*/ 1247776 h 1251211"/>
              <a:gd name="connsiteX3" fmla="*/ 8692134 w 10660842"/>
              <a:gd name="connsiteY3" fmla="*/ 1136407 h 1251211"/>
              <a:gd name="connsiteX4" fmla="*/ 7704180 w 10660842"/>
              <a:gd name="connsiteY4" fmla="*/ 1158240 h 1251211"/>
              <a:gd name="connsiteX5" fmla="*/ 6855541 w 10660842"/>
              <a:gd name="connsiteY5" fmla="*/ 1051925 h 1251211"/>
              <a:gd name="connsiteX6" fmla="*/ 5679648 w 10660842"/>
              <a:gd name="connsiteY6" fmla="*/ 1186931 h 1251211"/>
              <a:gd name="connsiteX7" fmla="*/ 4371400 w 10660842"/>
              <a:gd name="connsiteY7" fmla="*/ 1054409 h 1251211"/>
              <a:gd name="connsiteX8" fmla="*/ 3354677 w 10660842"/>
              <a:gd name="connsiteY8" fmla="*/ 1140548 h 1251211"/>
              <a:gd name="connsiteX9" fmla="*/ 2503488 w 10660842"/>
              <a:gd name="connsiteY9" fmla="*/ 1251122 h 1251211"/>
              <a:gd name="connsiteX10" fmla="*/ 1708358 w 10660842"/>
              <a:gd name="connsiteY10" fmla="*/ 1111974 h 1251211"/>
              <a:gd name="connsiteX11" fmla="*/ 475905 w 10660842"/>
              <a:gd name="connsiteY11" fmla="*/ 1141792 h 1251211"/>
              <a:gd name="connsiteX12" fmla="*/ 0 w 10660842"/>
              <a:gd name="connsiteY12" fmla="*/ 1213403 h 1251211"/>
              <a:gd name="connsiteX13" fmla="*/ 0 w 10660842"/>
              <a:gd name="connsiteY13" fmla="*/ 0 h 1251211"/>
              <a:gd name="connsiteX0" fmla="*/ 0 w 10660842"/>
              <a:gd name="connsiteY0" fmla="*/ 0 h 1247776"/>
              <a:gd name="connsiteX1" fmla="*/ 10660842 w 10660842"/>
              <a:gd name="connsiteY1" fmla="*/ 0 h 1247776"/>
              <a:gd name="connsiteX2" fmla="*/ 10660842 w 10660842"/>
              <a:gd name="connsiteY2" fmla="*/ 1247776 h 1247776"/>
              <a:gd name="connsiteX3" fmla="*/ 8692134 w 10660842"/>
              <a:gd name="connsiteY3" fmla="*/ 1136407 h 1247776"/>
              <a:gd name="connsiteX4" fmla="*/ 7704180 w 10660842"/>
              <a:gd name="connsiteY4" fmla="*/ 1158240 h 1247776"/>
              <a:gd name="connsiteX5" fmla="*/ 6855541 w 10660842"/>
              <a:gd name="connsiteY5" fmla="*/ 1051925 h 1247776"/>
              <a:gd name="connsiteX6" fmla="*/ 5679648 w 10660842"/>
              <a:gd name="connsiteY6" fmla="*/ 1186931 h 1247776"/>
              <a:gd name="connsiteX7" fmla="*/ 4371400 w 10660842"/>
              <a:gd name="connsiteY7" fmla="*/ 1054409 h 1247776"/>
              <a:gd name="connsiteX8" fmla="*/ 3354677 w 10660842"/>
              <a:gd name="connsiteY8" fmla="*/ 1140548 h 1247776"/>
              <a:gd name="connsiteX9" fmla="*/ 2265735 w 10660842"/>
              <a:gd name="connsiteY9" fmla="*/ 965372 h 1247776"/>
              <a:gd name="connsiteX10" fmla="*/ 1708358 w 10660842"/>
              <a:gd name="connsiteY10" fmla="*/ 1111974 h 1247776"/>
              <a:gd name="connsiteX11" fmla="*/ 475905 w 10660842"/>
              <a:gd name="connsiteY11" fmla="*/ 1141792 h 1247776"/>
              <a:gd name="connsiteX12" fmla="*/ 0 w 10660842"/>
              <a:gd name="connsiteY12" fmla="*/ 1213403 h 1247776"/>
              <a:gd name="connsiteX13" fmla="*/ 0 w 10660842"/>
              <a:gd name="connsiteY13" fmla="*/ 0 h 1247776"/>
              <a:gd name="connsiteX0" fmla="*/ 0 w 10660842"/>
              <a:gd name="connsiteY0" fmla="*/ 0 h 1247776"/>
              <a:gd name="connsiteX1" fmla="*/ 10660842 w 10660842"/>
              <a:gd name="connsiteY1" fmla="*/ 0 h 1247776"/>
              <a:gd name="connsiteX2" fmla="*/ 10660842 w 10660842"/>
              <a:gd name="connsiteY2" fmla="*/ 1247776 h 1247776"/>
              <a:gd name="connsiteX3" fmla="*/ 8692134 w 10660842"/>
              <a:gd name="connsiteY3" fmla="*/ 1136407 h 1247776"/>
              <a:gd name="connsiteX4" fmla="*/ 7704180 w 10660842"/>
              <a:gd name="connsiteY4" fmla="*/ 1158240 h 1247776"/>
              <a:gd name="connsiteX5" fmla="*/ 6855541 w 10660842"/>
              <a:gd name="connsiteY5" fmla="*/ 1051925 h 1247776"/>
              <a:gd name="connsiteX6" fmla="*/ 5679648 w 10660842"/>
              <a:gd name="connsiteY6" fmla="*/ 1186931 h 1247776"/>
              <a:gd name="connsiteX7" fmla="*/ 4371400 w 10660842"/>
              <a:gd name="connsiteY7" fmla="*/ 1054409 h 1247776"/>
              <a:gd name="connsiteX8" fmla="*/ 3354677 w 10660842"/>
              <a:gd name="connsiteY8" fmla="*/ 1140548 h 1247776"/>
              <a:gd name="connsiteX9" fmla="*/ 2265735 w 10660842"/>
              <a:gd name="connsiteY9" fmla="*/ 965372 h 1247776"/>
              <a:gd name="connsiteX10" fmla="*/ 1204321 w 10660842"/>
              <a:gd name="connsiteY10" fmla="*/ 940524 h 1247776"/>
              <a:gd name="connsiteX11" fmla="*/ 475905 w 10660842"/>
              <a:gd name="connsiteY11" fmla="*/ 1141792 h 1247776"/>
              <a:gd name="connsiteX12" fmla="*/ 0 w 10660842"/>
              <a:gd name="connsiteY12" fmla="*/ 1213403 h 1247776"/>
              <a:gd name="connsiteX13" fmla="*/ 0 w 10660842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2735450 w 12191971"/>
              <a:gd name="connsiteY10" fmla="*/ 940524 h 1247776"/>
              <a:gd name="connsiteX11" fmla="*/ 2007034 w 12191971"/>
              <a:gd name="connsiteY11" fmla="*/ 1141792 h 1247776"/>
              <a:gd name="connsiteX12" fmla="*/ 1531129 w 12191971"/>
              <a:gd name="connsiteY12" fmla="*/ 12134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2735450 w 12191971"/>
              <a:gd name="connsiteY10" fmla="*/ 940524 h 1247776"/>
              <a:gd name="connsiteX11" fmla="*/ 2007034 w 12191971"/>
              <a:gd name="connsiteY11" fmla="*/ 11417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2735450 w 12191971"/>
              <a:gd name="connsiteY10" fmla="*/ 940524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597152 w 12191971"/>
              <a:gd name="connsiteY9" fmla="*/ 10415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597152 w 12191971"/>
              <a:gd name="connsiteY9" fmla="*/ 10415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300374"/>
              <a:gd name="connsiteX1" fmla="*/ 12191971 w 12191971"/>
              <a:gd name="connsiteY1" fmla="*/ 0 h 1300374"/>
              <a:gd name="connsiteX2" fmla="*/ 12191971 w 12191971"/>
              <a:gd name="connsiteY2" fmla="*/ 1247776 h 1300374"/>
              <a:gd name="connsiteX3" fmla="*/ 11497732 w 12191971"/>
              <a:gd name="connsiteY3" fmla="*/ 1008856 h 1300374"/>
              <a:gd name="connsiteX4" fmla="*/ 10223263 w 12191971"/>
              <a:gd name="connsiteY4" fmla="*/ 1136407 h 1300374"/>
              <a:gd name="connsiteX5" fmla="*/ 9235309 w 12191971"/>
              <a:gd name="connsiteY5" fmla="*/ 1158240 h 1300374"/>
              <a:gd name="connsiteX6" fmla="*/ 8386670 w 12191971"/>
              <a:gd name="connsiteY6" fmla="*/ 1051925 h 1300374"/>
              <a:gd name="connsiteX7" fmla="*/ 7210777 w 12191971"/>
              <a:gd name="connsiteY7" fmla="*/ 1186931 h 1300374"/>
              <a:gd name="connsiteX8" fmla="*/ 5902529 w 12191971"/>
              <a:gd name="connsiteY8" fmla="*/ 1054409 h 1300374"/>
              <a:gd name="connsiteX9" fmla="*/ 4885806 w 12191971"/>
              <a:gd name="connsiteY9" fmla="*/ 1140548 h 1300374"/>
              <a:gd name="connsiteX10" fmla="*/ 3597152 w 12191971"/>
              <a:gd name="connsiteY10" fmla="*/ 1041572 h 1300374"/>
              <a:gd name="connsiteX11" fmla="*/ 1908070 w 12191971"/>
              <a:gd name="connsiteY11" fmla="*/ 740499 h 1300374"/>
              <a:gd name="connsiteX12" fmla="*/ 571006 w 12191971"/>
              <a:gd name="connsiteY12" fmla="*/ 836992 h 1300374"/>
              <a:gd name="connsiteX13" fmla="*/ 9510 w 12191971"/>
              <a:gd name="connsiteY13" fmla="*/ 984803 h 1300374"/>
              <a:gd name="connsiteX14" fmla="*/ 0 w 12191971"/>
              <a:gd name="connsiteY14" fmla="*/ 0 h 1300374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1497732 w 12191971"/>
              <a:gd name="connsiteY3" fmla="*/ 1008856 h 1247776"/>
              <a:gd name="connsiteX4" fmla="*/ 10223263 w 12191971"/>
              <a:gd name="connsiteY4" fmla="*/ 1136407 h 1247776"/>
              <a:gd name="connsiteX5" fmla="*/ 9235309 w 12191971"/>
              <a:gd name="connsiteY5" fmla="*/ 1158240 h 1247776"/>
              <a:gd name="connsiteX6" fmla="*/ 8386670 w 12191971"/>
              <a:gd name="connsiteY6" fmla="*/ 1051925 h 1247776"/>
              <a:gd name="connsiteX7" fmla="*/ 7210777 w 12191971"/>
              <a:gd name="connsiteY7" fmla="*/ 1186931 h 1247776"/>
              <a:gd name="connsiteX8" fmla="*/ 5902529 w 12191971"/>
              <a:gd name="connsiteY8" fmla="*/ 1054409 h 1247776"/>
              <a:gd name="connsiteX9" fmla="*/ 4885806 w 12191971"/>
              <a:gd name="connsiteY9" fmla="*/ 1140548 h 1247776"/>
              <a:gd name="connsiteX10" fmla="*/ 3597152 w 12191971"/>
              <a:gd name="connsiteY10" fmla="*/ 1041572 h 1247776"/>
              <a:gd name="connsiteX11" fmla="*/ 1908070 w 12191971"/>
              <a:gd name="connsiteY11" fmla="*/ 740499 h 1247776"/>
              <a:gd name="connsiteX12" fmla="*/ 571006 w 12191971"/>
              <a:gd name="connsiteY12" fmla="*/ 836992 h 1247776"/>
              <a:gd name="connsiteX13" fmla="*/ 9510 w 12191971"/>
              <a:gd name="connsiteY13" fmla="*/ 984803 h 1247776"/>
              <a:gd name="connsiteX14" fmla="*/ 0 w 12191971"/>
              <a:gd name="connsiteY14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1450182 w 12191971"/>
              <a:gd name="connsiteY3" fmla="*/ 961231 h 1247776"/>
              <a:gd name="connsiteX4" fmla="*/ 10223263 w 12191971"/>
              <a:gd name="connsiteY4" fmla="*/ 1136407 h 1247776"/>
              <a:gd name="connsiteX5" fmla="*/ 9235309 w 12191971"/>
              <a:gd name="connsiteY5" fmla="*/ 1158240 h 1247776"/>
              <a:gd name="connsiteX6" fmla="*/ 8386670 w 12191971"/>
              <a:gd name="connsiteY6" fmla="*/ 1051925 h 1247776"/>
              <a:gd name="connsiteX7" fmla="*/ 7210777 w 12191971"/>
              <a:gd name="connsiteY7" fmla="*/ 1186931 h 1247776"/>
              <a:gd name="connsiteX8" fmla="*/ 5902529 w 12191971"/>
              <a:gd name="connsiteY8" fmla="*/ 1054409 h 1247776"/>
              <a:gd name="connsiteX9" fmla="*/ 4885806 w 12191971"/>
              <a:gd name="connsiteY9" fmla="*/ 1140548 h 1247776"/>
              <a:gd name="connsiteX10" fmla="*/ 3597152 w 12191971"/>
              <a:gd name="connsiteY10" fmla="*/ 1041572 h 1247776"/>
              <a:gd name="connsiteX11" fmla="*/ 1908070 w 12191971"/>
              <a:gd name="connsiteY11" fmla="*/ 740499 h 1247776"/>
              <a:gd name="connsiteX12" fmla="*/ 571006 w 12191971"/>
              <a:gd name="connsiteY12" fmla="*/ 836992 h 1247776"/>
              <a:gd name="connsiteX13" fmla="*/ 9510 w 12191971"/>
              <a:gd name="connsiteY13" fmla="*/ 984803 h 1247776"/>
              <a:gd name="connsiteX14" fmla="*/ 0 w 12191971"/>
              <a:gd name="connsiteY14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1450182 w 12191971"/>
              <a:gd name="connsiteY3" fmla="*/ 961231 h 1247776"/>
              <a:gd name="connsiteX4" fmla="*/ 10223263 w 12191971"/>
              <a:gd name="connsiteY4" fmla="*/ 1136407 h 1247776"/>
              <a:gd name="connsiteX5" fmla="*/ 9235309 w 12191971"/>
              <a:gd name="connsiteY5" fmla="*/ 1158240 h 1247776"/>
              <a:gd name="connsiteX6" fmla="*/ 8386670 w 12191971"/>
              <a:gd name="connsiteY6" fmla="*/ 1051925 h 1247776"/>
              <a:gd name="connsiteX7" fmla="*/ 7210777 w 12191971"/>
              <a:gd name="connsiteY7" fmla="*/ 1186931 h 1247776"/>
              <a:gd name="connsiteX8" fmla="*/ 5902529 w 12191971"/>
              <a:gd name="connsiteY8" fmla="*/ 1054409 h 1247776"/>
              <a:gd name="connsiteX9" fmla="*/ 4885806 w 12191971"/>
              <a:gd name="connsiteY9" fmla="*/ 1140548 h 1247776"/>
              <a:gd name="connsiteX10" fmla="*/ 3597152 w 12191971"/>
              <a:gd name="connsiteY10" fmla="*/ 1041572 h 1247776"/>
              <a:gd name="connsiteX11" fmla="*/ 1908070 w 12191971"/>
              <a:gd name="connsiteY11" fmla="*/ 740499 h 1247776"/>
              <a:gd name="connsiteX12" fmla="*/ 571006 w 12191971"/>
              <a:gd name="connsiteY12" fmla="*/ 836992 h 1247776"/>
              <a:gd name="connsiteX13" fmla="*/ 9510 w 12191971"/>
              <a:gd name="connsiteY13" fmla="*/ 984803 h 1247776"/>
              <a:gd name="connsiteX14" fmla="*/ 0 w 12191971"/>
              <a:gd name="connsiteY14" fmla="*/ 0 h 124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1971" h="1247776">
                <a:moveTo>
                  <a:pt x="0" y="0"/>
                </a:moveTo>
                <a:lnTo>
                  <a:pt x="12191971" y="0"/>
                </a:lnTo>
                <a:lnTo>
                  <a:pt x="12191971" y="1247776"/>
                </a:lnTo>
                <a:cubicBezTo>
                  <a:pt x="11757676" y="1073019"/>
                  <a:pt x="11778300" y="979792"/>
                  <a:pt x="11450182" y="961231"/>
                </a:cubicBezTo>
                <a:cubicBezTo>
                  <a:pt x="11045983" y="1037920"/>
                  <a:pt x="10592409" y="1103572"/>
                  <a:pt x="10223263" y="1136407"/>
                </a:cubicBezTo>
                <a:cubicBezTo>
                  <a:pt x="9854118" y="1169242"/>
                  <a:pt x="9601467" y="1140104"/>
                  <a:pt x="9235309" y="1158240"/>
                </a:cubicBezTo>
                <a:cubicBezTo>
                  <a:pt x="8935479" y="1133392"/>
                  <a:pt x="8724092" y="1047143"/>
                  <a:pt x="8386670" y="1051925"/>
                </a:cubicBezTo>
                <a:cubicBezTo>
                  <a:pt x="8049248" y="1056707"/>
                  <a:pt x="7691371" y="1138892"/>
                  <a:pt x="7210777" y="1186931"/>
                </a:cubicBezTo>
                <a:cubicBezTo>
                  <a:pt x="6796754" y="1187345"/>
                  <a:pt x="6290024" y="1062139"/>
                  <a:pt x="5902529" y="1054409"/>
                </a:cubicBezTo>
                <a:cubicBezTo>
                  <a:pt x="5515034" y="1046679"/>
                  <a:pt x="5197125" y="1107763"/>
                  <a:pt x="4885806" y="1140548"/>
                </a:cubicBezTo>
                <a:cubicBezTo>
                  <a:pt x="4403305" y="1068558"/>
                  <a:pt x="4217073" y="1079672"/>
                  <a:pt x="3597152" y="1041572"/>
                </a:cubicBezTo>
                <a:cubicBezTo>
                  <a:pt x="3100863" y="974897"/>
                  <a:pt x="2436203" y="885721"/>
                  <a:pt x="1908070" y="740499"/>
                </a:cubicBezTo>
                <a:cubicBezTo>
                  <a:pt x="1370427" y="719102"/>
                  <a:pt x="839167" y="803522"/>
                  <a:pt x="571006" y="836992"/>
                </a:cubicBezTo>
                <a:lnTo>
                  <a:pt x="9510" y="98480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2000">
                <a:schemeClr val="accent4"/>
              </a:gs>
              <a:gs pos="0">
                <a:schemeClr val="accent4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-2704" y="5070754"/>
            <a:ext cx="12213754" cy="1787695"/>
          </a:xfrm>
          <a:custGeom>
            <a:avLst/>
            <a:gdLst>
              <a:gd name="connsiteX0" fmla="*/ 0 w 9137650"/>
              <a:gd name="connsiteY0" fmla="*/ 0 h 1911142"/>
              <a:gd name="connsiteX1" fmla="*/ 9137650 w 9137650"/>
              <a:gd name="connsiteY1" fmla="*/ 0 h 1911142"/>
              <a:gd name="connsiteX2" fmla="*/ 9137650 w 9137650"/>
              <a:gd name="connsiteY2" fmla="*/ 1911142 h 1911142"/>
              <a:gd name="connsiteX3" fmla="*/ 0 w 9137650"/>
              <a:gd name="connsiteY3" fmla="*/ 1911142 h 1911142"/>
              <a:gd name="connsiteX4" fmla="*/ 0 w 9137650"/>
              <a:gd name="connsiteY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9137650 w 9137650"/>
              <a:gd name="connsiteY2" fmla="*/ 0 h 1911142"/>
              <a:gd name="connsiteX3" fmla="*/ 9137650 w 9137650"/>
              <a:gd name="connsiteY3" fmla="*/ 1911142 h 1911142"/>
              <a:gd name="connsiteX4" fmla="*/ 0 w 9137650"/>
              <a:gd name="connsiteY4" fmla="*/ 1911142 h 1911142"/>
              <a:gd name="connsiteX5" fmla="*/ 0 w 9137650"/>
              <a:gd name="connsiteY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9137650 w 9137650"/>
              <a:gd name="connsiteY3" fmla="*/ 0 h 1911142"/>
              <a:gd name="connsiteX4" fmla="*/ 9137650 w 9137650"/>
              <a:gd name="connsiteY4" fmla="*/ 1911142 h 1911142"/>
              <a:gd name="connsiteX5" fmla="*/ 0 w 9137650"/>
              <a:gd name="connsiteY5" fmla="*/ 1911142 h 1911142"/>
              <a:gd name="connsiteX6" fmla="*/ 0 w 9137650"/>
              <a:gd name="connsiteY6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9137650 w 9137650"/>
              <a:gd name="connsiteY4" fmla="*/ 0 h 1911142"/>
              <a:gd name="connsiteX5" fmla="*/ 9137650 w 9137650"/>
              <a:gd name="connsiteY5" fmla="*/ 1911142 h 1911142"/>
              <a:gd name="connsiteX6" fmla="*/ 0 w 9137650"/>
              <a:gd name="connsiteY6" fmla="*/ 1911142 h 1911142"/>
              <a:gd name="connsiteX7" fmla="*/ 0 w 9137650"/>
              <a:gd name="connsiteY7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9137650 w 9137650"/>
              <a:gd name="connsiteY5" fmla="*/ 0 h 1911142"/>
              <a:gd name="connsiteX6" fmla="*/ 9137650 w 9137650"/>
              <a:gd name="connsiteY6" fmla="*/ 1911142 h 1911142"/>
              <a:gd name="connsiteX7" fmla="*/ 0 w 9137650"/>
              <a:gd name="connsiteY7" fmla="*/ 1911142 h 1911142"/>
              <a:gd name="connsiteX8" fmla="*/ 0 w 9137650"/>
              <a:gd name="connsiteY8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9137650 w 9137650"/>
              <a:gd name="connsiteY6" fmla="*/ 0 h 1911142"/>
              <a:gd name="connsiteX7" fmla="*/ 9137650 w 9137650"/>
              <a:gd name="connsiteY7" fmla="*/ 1911142 h 1911142"/>
              <a:gd name="connsiteX8" fmla="*/ 0 w 9137650"/>
              <a:gd name="connsiteY8" fmla="*/ 1911142 h 1911142"/>
              <a:gd name="connsiteX9" fmla="*/ 0 w 9137650"/>
              <a:gd name="connsiteY9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9137650 w 9137650"/>
              <a:gd name="connsiteY7" fmla="*/ 0 h 1911142"/>
              <a:gd name="connsiteX8" fmla="*/ 9137650 w 9137650"/>
              <a:gd name="connsiteY8" fmla="*/ 1911142 h 1911142"/>
              <a:gd name="connsiteX9" fmla="*/ 0 w 9137650"/>
              <a:gd name="connsiteY9" fmla="*/ 1911142 h 1911142"/>
              <a:gd name="connsiteX10" fmla="*/ 0 w 9137650"/>
              <a:gd name="connsiteY10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9137650 w 9137650"/>
              <a:gd name="connsiteY8" fmla="*/ 0 h 1911142"/>
              <a:gd name="connsiteX9" fmla="*/ 9137650 w 9137650"/>
              <a:gd name="connsiteY9" fmla="*/ 1911142 h 1911142"/>
              <a:gd name="connsiteX10" fmla="*/ 0 w 9137650"/>
              <a:gd name="connsiteY10" fmla="*/ 1911142 h 1911142"/>
              <a:gd name="connsiteX11" fmla="*/ 0 w 9137650"/>
              <a:gd name="connsiteY11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0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564835 w 9146704"/>
              <a:gd name="connsiteY3" fmla="*/ 446775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483354 w 9146704"/>
              <a:gd name="connsiteY3" fmla="*/ 39245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483354 w 9146704"/>
              <a:gd name="connsiteY3" fmla="*/ 39245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1 w 9146704"/>
              <a:gd name="connsiteY14" fmla="*/ 1721020 h 1721020"/>
              <a:gd name="connsiteX15" fmla="*/ 0 w 9146704"/>
              <a:gd name="connsiteY15" fmla="*/ 0 h 1721020"/>
              <a:gd name="connsiteX0" fmla="*/ 0 w 10670704"/>
              <a:gd name="connsiteY0" fmla="*/ 0 h 1787695"/>
              <a:gd name="connsiteX1" fmla="*/ 2359623 w 10670704"/>
              <a:gd name="connsiteY1" fmla="*/ 314274 h 1787695"/>
              <a:gd name="connsiteX2" fmla="*/ 3092953 w 10670704"/>
              <a:gd name="connsiteY2" fmla="*/ 522504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52400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2359623 w 10670704"/>
              <a:gd name="connsiteY1" fmla="*/ 314274 h 1787695"/>
              <a:gd name="connsiteX2" fmla="*/ 3092953 w 10670704"/>
              <a:gd name="connsiteY2" fmla="*/ 522504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92953 w 10670704"/>
              <a:gd name="connsiteY2" fmla="*/ 522504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951269 w 10670704"/>
              <a:gd name="connsiteY8" fmla="*/ 844939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951269 w 10670704"/>
              <a:gd name="connsiteY8" fmla="*/ 844939 h 1787695"/>
              <a:gd name="connsiteX9" fmla="*/ 8627450 w 10670704"/>
              <a:gd name="connsiteY9" fmla="*/ 765344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951269 w 10670704"/>
              <a:gd name="connsiteY8" fmla="*/ 844939 h 1787695"/>
              <a:gd name="connsiteX9" fmla="*/ 8627450 w 10670704"/>
              <a:gd name="connsiteY9" fmla="*/ 765344 h 1787695"/>
              <a:gd name="connsiteX10" fmla="*/ 9507805 w 10670704"/>
              <a:gd name="connsiteY10" fmla="*/ 603325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2242329"/>
              <a:gd name="connsiteY0" fmla="*/ 0 h 1787695"/>
              <a:gd name="connsiteX1" fmla="*/ 1807173 w 12242329"/>
              <a:gd name="connsiteY1" fmla="*/ 647649 h 1787695"/>
              <a:gd name="connsiteX2" fmla="*/ 3045328 w 12242329"/>
              <a:gd name="connsiteY2" fmla="*/ 741579 h 1787695"/>
              <a:gd name="connsiteX3" fmla="*/ 3898618 w 12242329"/>
              <a:gd name="connsiteY3" fmla="*/ 747709 h 1787695"/>
              <a:gd name="connsiteX4" fmla="*/ 5515416 w 12242329"/>
              <a:gd name="connsiteY4" fmla="*/ 865404 h 1787695"/>
              <a:gd name="connsiteX5" fmla="*/ 6200650 w 12242329"/>
              <a:gd name="connsiteY5" fmla="*/ 962634 h 1787695"/>
              <a:gd name="connsiteX6" fmla="*/ 6884375 w 12242329"/>
              <a:gd name="connsiteY6" fmla="*/ 862103 h 1787695"/>
              <a:gd name="connsiteX7" fmla="*/ 7406647 w 12242329"/>
              <a:gd name="connsiteY7" fmla="*/ 870685 h 1787695"/>
              <a:gd name="connsiteX8" fmla="*/ 7951269 w 12242329"/>
              <a:gd name="connsiteY8" fmla="*/ 844939 h 1787695"/>
              <a:gd name="connsiteX9" fmla="*/ 8627450 w 12242329"/>
              <a:gd name="connsiteY9" fmla="*/ 765344 h 1787695"/>
              <a:gd name="connsiteX10" fmla="*/ 9507805 w 12242329"/>
              <a:gd name="connsiteY10" fmla="*/ 603325 h 1787695"/>
              <a:gd name="connsiteX11" fmla="*/ 9756304 w 12242329"/>
              <a:gd name="connsiteY11" fmla="*/ 115097 h 1787695"/>
              <a:gd name="connsiteX12" fmla="*/ 12242329 w 12242329"/>
              <a:gd name="connsiteY12" fmla="*/ 238692 h 1787695"/>
              <a:gd name="connsiteX13" fmla="*/ 10670704 w 12242329"/>
              <a:gd name="connsiteY13" fmla="*/ 1787695 h 1787695"/>
              <a:gd name="connsiteX14" fmla="*/ 1 w 12242329"/>
              <a:gd name="connsiteY14" fmla="*/ 1787695 h 1787695"/>
              <a:gd name="connsiteX15" fmla="*/ 0 w 12242329"/>
              <a:gd name="connsiteY15" fmla="*/ 0 h 1787695"/>
              <a:gd name="connsiteX0" fmla="*/ 0 w 12242329"/>
              <a:gd name="connsiteY0" fmla="*/ 0 h 1787695"/>
              <a:gd name="connsiteX1" fmla="*/ 1807173 w 12242329"/>
              <a:gd name="connsiteY1" fmla="*/ 647649 h 1787695"/>
              <a:gd name="connsiteX2" fmla="*/ 3045328 w 12242329"/>
              <a:gd name="connsiteY2" fmla="*/ 741579 h 1787695"/>
              <a:gd name="connsiteX3" fmla="*/ 3898618 w 12242329"/>
              <a:gd name="connsiteY3" fmla="*/ 747709 h 1787695"/>
              <a:gd name="connsiteX4" fmla="*/ 5515416 w 12242329"/>
              <a:gd name="connsiteY4" fmla="*/ 865404 h 1787695"/>
              <a:gd name="connsiteX5" fmla="*/ 6200650 w 12242329"/>
              <a:gd name="connsiteY5" fmla="*/ 962634 h 1787695"/>
              <a:gd name="connsiteX6" fmla="*/ 6884375 w 12242329"/>
              <a:gd name="connsiteY6" fmla="*/ 862103 h 1787695"/>
              <a:gd name="connsiteX7" fmla="*/ 7406647 w 12242329"/>
              <a:gd name="connsiteY7" fmla="*/ 870685 h 1787695"/>
              <a:gd name="connsiteX8" fmla="*/ 7951269 w 12242329"/>
              <a:gd name="connsiteY8" fmla="*/ 844939 h 1787695"/>
              <a:gd name="connsiteX9" fmla="*/ 8627450 w 12242329"/>
              <a:gd name="connsiteY9" fmla="*/ 765344 h 1787695"/>
              <a:gd name="connsiteX10" fmla="*/ 9507805 w 12242329"/>
              <a:gd name="connsiteY10" fmla="*/ 603325 h 1787695"/>
              <a:gd name="connsiteX11" fmla="*/ 9756304 w 12242329"/>
              <a:gd name="connsiteY11" fmla="*/ 115097 h 1787695"/>
              <a:gd name="connsiteX12" fmla="*/ 12242329 w 12242329"/>
              <a:gd name="connsiteY12" fmla="*/ 238692 h 1787695"/>
              <a:gd name="connsiteX13" fmla="*/ 12204229 w 12242329"/>
              <a:gd name="connsiteY13" fmla="*/ 1787695 h 1787695"/>
              <a:gd name="connsiteX14" fmla="*/ 1 w 12242329"/>
              <a:gd name="connsiteY14" fmla="*/ 1787695 h 1787695"/>
              <a:gd name="connsiteX15" fmla="*/ 0 w 12242329"/>
              <a:gd name="connsiteY15" fmla="*/ 0 h 1787695"/>
              <a:gd name="connsiteX0" fmla="*/ 0 w 12223279"/>
              <a:gd name="connsiteY0" fmla="*/ 0 h 1787695"/>
              <a:gd name="connsiteX1" fmla="*/ 1807173 w 12223279"/>
              <a:gd name="connsiteY1" fmla="*/ 647649 h 1787695"/>
              <a:gd name="connsiteX2" fmla="*/ 3045328 w 12223279"/>
              <a:gd name="connsiteY2" fmla="*/ 741579 h 1787695"/>
              <a:gd name="connsiteX3" fmla="*/ 3898618 w 12223279"/>
              <a:gd name="connsiteY3" fmla="*/ 747709 h 1787695"/>
              <a:gd name="connsiteX4" fmla="*/ 5515416 w 12223279"/>
              <a:gd name="connsiteY4" fmla="*/ 865404 h 1787695"/>
              <a:gd name="connsiteX5" fmla="*/ 6200650 w 12223279"/>
              <a:gd name="connsiteY5" fmla="*/ 962634 h 1787695"/>
              <a:gd name="connsiteX6" fmla="*/ 6884375 w 12223279"/>
              <a:gd name="connsiteY6" fmla="*/ 862103 h 1787695"/>
              <a:gd name="connsiteX7" fmla="*/ 7406647 w 12223279"/>
              <a:gd name="connsiteY7" fmla="*/ 870685 h 1787695"/>
              <a:gd name="connsiteX8" fmla="*/ 7951269 w 12223279"/>
              <a:gd name="connsiteY8" fmla="*/ 844939 h 1787695"/>
              <a:gd name="connsiteX9" fmla="*/ 8627450 w 12223279"/>
              <a:gd name="connsiteY9" fmla="*/ 765344 h 1787695"/>
              <a:gd name="connsiteX10" fmla="*/ 9507805 w 12223279"/>
              <a:gd name="connsiteY10" fmla="*/ 603325 h 1787695"/>
              <a:gd name="connsiteX11" fmla="*/ 9756304 w 12223279"/>
              <a:gd name="connsiteY11" fmla="*/ 115097 h 1787695"/>
              <a:gd name="connsiteX12" fmla="*/ 12223279 w 12223279"/>
              <a:gd name="connsiteY12" fmla="*/ 238692 h 1787695"/>
              <a:gd name="connsiteX13" fmla="*/ 12204229 w 12223279"/>
              <a:gd name="connsiteY13" fmla="*/ 1787695 h 1787695"/>
              <a:gd name="connsiteX14" fmla="*/ 1 w 12223279"/>
              <a:gd name="connsiteY14" fmla="*/ 1787695 h 1787695"/>
              <a:gd name="connsiteX15" fmla="*/ 0 w 12223279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9756304 w 12213754"/>
              <a:gd name="connsiteY11" fmla="*/ 115097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10699279 w 12213754"/>
              <a:gd name="connsiteY11" fmla="*/ 277022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10699279 w 12213754"/>
              <a:gd name="connsiteY11" fmla="*/ 277022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10699279 w 12213754"/>
              <a:gd name="connsiteY11" fmla="*/ 277022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3754" h="1787695">
                <a:moveTo>
                  <a:pt x="0" y="0"/>
                </a:moveTo>
                <a:cubicBezTo>
                  <a:pt x="323808" y="1052"/>
                  <a:pt x="1519579" y="510795"/>
                  <a:pt x="1807173" y="647649"/>
                </a:cubicBezTo>
                <a:cubicBezTo>
                  <a:pt x="2057652" y="720077"/>
                  <a:pt x="2749582" y="614831"/>
                  <a:pt x="3045328" y="741579"/>
                </a:cubicBezTo>
                <a:cubicBezTo>
                  <a:pt x="3211309" y="720454"/>
                  <a:pt x="3442926" y="805048"/>
                  <a:pt x="3898618" y="747709"/>
                </a:cubicBezTo>
                <a:cubicBezTo>
                  <a:pt x="4586681" y="826172"/>
                  <a:pt x="5131744" y="829583"/>
                  <a:pt x="5515416" y="865404"/>
                </a:cubicBezTo>
                <a:cubicBezTo>
                  <a:pt x="5899088" y="901225"/>
                  <a:pt x="5811351" y="882662"/>
                  <a:pt x="6200650" y="962634"/>
                </a:cubicBezTo>
                <a:cubicBezTo>
                  <a:pt x="6472254" y="915857"/>
                  <a:pt x="6683376" y="877428"/>
                  <a:pt x="6884375" y="862103"/>
                </a:cubicBezTo>
                <a:lnTo>
                  <a:pt x="7406647" y="870685"/>
                </a:lnTo>
                <a:cubicBezTo>
                  <a:pt x="7589225" y="864649"/>
                  <a:pt x="7747802" y="862496"/>
                  <a:pt x="7951269" y="844939"/>
                </a:cubicBezTo>
                <a:cubicBezTo>
                  <a:pt x="8154736" y="827382"/>
                  <a:pt x="8318123" y="787978"/>
                  <a:pt x="8627450" y="765344"/>
                </a:cubicBezTo>
                <a:cubicBezTo>
                  <a:pt x="8828135" y="715550"/>
                  <a:pt x="9305611" y="650101"/>
                  <a:pt x="9507805" y="603325"/>
                </a:cubicBezTo>
                <a:cubicBezTo>
                  <a:pt x="9713017" y="545985"/>
                  <a:pt x="10276784" y="361521"/>
                  <a:pt x="10699279" y="277022"/>
                </a:cubicBezTo>
                <a:cubicBezTo>
                  <a:pt x="11327929" y="213917"/>
                  <a:pt x="11516448" y="268884"/>
                  <a:pt x="12213754" y="238692"/>
                </a:cubicBezTo>
                <a:lnTo>
                  <a:pt x="12204229" y="1787695"/>
                </a:lnTo>
                <a:lnTo>
                  <a:pt x="1" y="1787695"/>
                </a:lnTo>
                <a:cubicBezTo>
                  <a:pt x="1" y="1214022"/>
                  <a:pt x="0" y="573673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Callout Text" hidden="1"/>
          <p:cNvSpPr/>
          <p:nvPr/>
        </p:nvSpPr>
        <p:spPr>
          <a:xfrm>
            <a:off x="7284702" y="4385222"/>
            <a:ext cx="3134674" cy="2016328"/>
          </a:xfrm>
          <a:prstGeom prst="wedgeRectCallout">
            <a:avLst>
              <a:gd name="adj1" fmla="val -69244"/>
              <a:gd name="adj2" fmla="val 5052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Some Layouts have both </a:t>
            </a:r>
            <a:r>
              <a:rPr lang="en-US" sz="2000" b="1" dirty="0">
                <a:solidFill>
                  <a:srgbClr val="10A8BC">
                    <a:lumMod val="20000"/>
                    <a:lumOff val="80000"/>
                  </a:srgbClr>
                </a:solidFill>
              </a:rPr>
              <a:t>Animated</a:t>
            </a:r>
            <a:r>
              <a:rPr lang="en-US" sz="2000" b="1" dirty="0">
                <a:solidFill>
                  <a:srgbClr val="000000"/>
                </a:solidFill>
              </a:rPr>
              <a:t> &amp; </a:t>
            </a:r>
            <a:r>
              <a:rPr lang="en-US" sz="2000" b="1" dirty="0">
                <a:solidFill>
                  <a:srgbClr val="10A8BC">
                    <a:lumMod val="20000"/>
                    <a:lumOff val="80000"/>
                  </a:srgbClr>
                </a:solidFill>
              </a:rPr>
              <a:t>Static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</a:rPr>
              <a:t>Delete pages you don’t need and keep others. Click on items to and move them around if you want. Pretty much everything is customizable.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4986" y="1105625"/>
            <a:ext cx="911800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5875">
                  <a:noFill/>
                  <a:round/>
                </a:ln>
                <a:solidFill>
                  <a:srgbClr val="10A8BC">
                    <a:lumMod val="20000"/>
                    <a:lumOff val="80000"/>
                  </a:srgb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Distance 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bg1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addiction 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rgbClr val="FFFFFF">
                    <a:lumMod val="75000"/>
                  </a:srgb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coaching</a:t>
            </a:r>
            <a:endParaRPr lang="en-US" sz="4800" dirty="0">
              <a:ln w="15875">
                <a:noFill/>
                <a:round/>
              </a:ln>
              <a:solidFill>
                <a:srgbClr val="FFFFFF"/>
              </a:solidFill>
              <a:effectLst>
                <a:outerShdw blurRad="88900" dist="200025" dir="13440000" sy="30000" kx="-1800000" algn="bl" rotWithShape="0">
                  <a:prstClr val="black">
                    <a:alpha val="32000"/>
                  </a:prstClr>
                </a:out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9" name="Bottom Tear"/>
          <p:cNvSpPr>
            <a:spLocks/>
          </p:cNvSpPr>
          <p:nvPr/>
        </p:nvSpPr>
        <p:spPr bwMode="auto">
          <a:xfrm>
            <a:off x="0" y="5039427"/>
            <a:ext cx="12253475" cy="1277774"/>
          </a:xfrm>
          <a:custGeom>
            <a:avLst/>
            <a:gdLst>
              <a:gd name="T0" fmla="*/ 2401 w 2446"/>
              <a:gd name="T1" fmla="*/ 39 h 259"/>
              <a:gd name="T2" fmla="*/ 2352 w 2446"/>
              <a:gd name="T3" fmla="*/ 39 h 259"/>
              <a:gd name="T4" fmla="*/ 2294 w 2446"/>
              <a:gd name="T5" fmla="*/ 32 h 259"/>
              <a:gd name="T6" fmla="*/ 2237 w 2446"/>
              <a:gd name="T7" fmla="*/ 31 h 259"/>
              <a:gd name="T8" fmla="*/ 2199 w 2446"/>
              <a:gd name="T9" fmla="*/ 54 h 259"/>
              <a:gd name="T10" fmla="*/ 2172 w 2446"/>
              <a:gd name="T11" fmla="*/ 64 h 259"/>
              <a:gd name="T12" fmla="*/ 2117 w 2446"/>
              <a:gd name="T13" fmla="*/ 67 h 259"/>
              <a:gd name="T14" fmla="*/ 2051 w 2446"/>
              <a:gd name="T15" fmla="*/ 72 h 259"/>
              <a:gd name="T16" fmla="*/ 1853 w 2446"/>
              <a:gd name="T17" fmla="*/ 129 h 259"/>
              <a:gd name="T18" fmla="*/ 1758 w 2446"/>
              <a:gd name="T19" fmla="*/ 138 h 259"/>
              <a:gd name="T20" fmla="*/ 1653 w 2446"/>
              <a:gd name="T21" fmla="*/ 142 h 259"/>
              <a:gd name="T22" fmla="*/ 1487 w 2446"/>
              <a:gd name="T23" fmla="*/ 171 h 259"/>
              <a:gd name="T24" fmla="*/ 1451 w 2446"/>
              <a:gd name="T25" fmla="*/ 190 h 259"/>
              <a:gd name="T26" fmla="*/ 1376 w 2446"/>
              <a:gd name="T27" fmla="*/ 181 h 259"/>
              <a:gd name="T28" fmla="*/ 1315 w 2446"/>
              <a:gd name="T29" fmla="*/ 188 h 259"/>
              <a:gd name="T30" fmla="*/ 1108 w 2446"/>
              <a:gd name="T31" fmla="*/ 152 h 259"/>
              <a:gd name="T32" fmla="*/ 939 w 2446"/>
              <a:gd name="T33" fmla="*/ 148 h 259"/>
              <a:gd name="T34" fmla="*/ 655 w 2446"/>
              <a:gd name="T35" fmla="*/ 129 h 259"/>
              <a:gd name="T36" fmla="*/ 494 w 2446"/>
              <a:gd name="T37" fmla="*/ 135 h 259"/>
              <a:gd name="T38" fmla="*/ 454 w 2446"/>
              <a:gd name="T39" fmla="*/ 152 h 259"/>
              <a:gd name="T40" fmla="*/ 405 w 2446"/>
              <a:gd name="T41" fmla="*/ 143 h 259"/>
              <a:gd name="T42" fmla="*/ 359 w 2446"/>
              <a:gd name="T43" fmla="*/ 119 h 259"/>
              <a:gd name="T44" fmla="*/ 323 w 2446"/>
              <a:gd name="T45" fmla="*/ 108 h 259"/>
              <a:gd name="T46" fmla="*/ 300 w 2446"/>
              <a:gd name="T47" fmla="*/ 75 h 259"/>
              <a:gd name="T48" fmla="*/ 252 w 2446"/>
              <a:gd name="T49" fmla="*/ 72 h 259"/>
              <a:gd name="T50" fmla="*/ 243 w 2446"/>
              <a:gd name="T51" fmla="*/ 64 h 259"/>
              <a:gd name="T52" fmla="*/ 211 w 2446"/>
              <a:gd name="T53" fmla="*/ 44 h 259"/>
              <a:gd name="T54" fmla="*/ 166 w 2446"/>
              <a:gd name="T55" fmla="*/ 21 h 259"/>
              <a:gd name="T56" fmla="*/ 85 w 2446"/>
              <a:gd name="T57" fmla="*/ 17 h 259"/>
              <a:gd name="T58" fmla="*/ 52 w 2446"/>
              <a:gd name="T59" fmla="*/ 8 h 259"/>
              <a:gd name="T60" fmla="*/ 29 w 2446"/>
              <a:gd name="T61" fmla="*/ 130 h 259"/>
              <a:gd name="T62" fmla="*/ 256 w 2446"/>
              <a:gd name="T63" fmla="*/ 175 h 259"/>
              <a:gd name="T64" fmla="*/ 462 w 2446"/>
              <a:gd name="T65" fmla="*/ 197 h 259"/>
              <a:gd name="T66" fmla="*/ 595 w 2446"/>
              <a:gd name="T67" fmla="*/ 229 h 259"/>
              <a:gd name="T68" fmla="*/ 650 w 2446"/>
              <a:gd name="T69" fmla="*/ 235 h 259"/>
              <a:gd name="T70" fmla="*/ 702 w 2446"/>
              <a:gd name="T71" fmla="*/ 220 h 259"/>
              <a:gd name="T72" fmla="*/ 755 w 2446"/>
              <a:gd name="T73" fmla="*/ 211 h 259"/>
              <a:gd name="T74" fmla="*/ 822 w 2446"/>
              <a:gd name="T75" fmla="*/ 204 h 259"/>
              <a:gd name="T76" fmla="*/ 913 w 2446"/>
              <a:gd name="T77" fmla="*/ 220 h 259"/>
              <a:gd name="T78" fmla="*/ 943 w 2446"/>
              <a:gd name="T79" fmla="*/ 232 h 259"/>
              <a:gd name="T80" fmla="*/ 977 w 2446"/>
              <a:gd name="T81" fmla="*/ 234 h 259"/>
              <a:gd name="T82" fmla="*/ 1017 w 2446"/>
              <a:gd name="T83" fmla="*/ 227 h 259"/>
              <a:gd name="T84" fmla="*/ 1118 w 2446"/>
              <a:gd name="T85" fmla="*/ 226 h 259"/>
              <a:gd name="T86" fmla="*/ 1230 w 2446"/>
              <a:gd name="T87" fmla="*/ 251 h 259"/>
              <a:gd name="T88" fmla="*/ 1313 w 2446"/>
              <a:gd name="T89" fmla="*/ 234 h 259"/>
              <a:gd name="T90" fmla="*/ 1367 w 2446"/>
              <a:gd name="T91" fmla="*/ 221 h 259"/>
              <a:gd name="T92" fmla="*/ 1444 w 2446"/>
              <a:gd name="T93" fmla="*/ 216 h 259"/>
              <a:gd name="T94" fmla="*/ 1520 w 2446"/>
              <a:gd name="T95" fmla="*/ 232 h 259"/>
              <a:gd name="T96" fmla="*/ 1563 w 2446"/>
              <a:gd name="T97" fmla="*/ 241 h 259"/>
              <a:gd name="T98" fmla="*/ 1637 w 2446"/>
              <a:gd name="T99" fmla="*/ 239 h 259"/>
              <a:gd name="T100" fmla="*/ 1720 w 2446"/>
              <a:gd name="T101" fmla="*/ 214 h 259"/>
              <a:gd name="T102" fmla="*/ 1780 w 2446"/>
              <a:gd name="T103" fmla="*/ 207 h 259"/>
              <a:gd name="T104" fmla="*/ 1883 w 2446"/>
              <a:gd name="T105" fmla="*/ 195 h 259"/>
              <a:gd name="T106" fmla="*/ 1971 w 2446"/>
              <a:gd name="T107" fmla="*/ 165 h 259"/>
              <a:gd name="T108" fmla="*/ 2073 w 2446"/>
              <a:gd name="T109" fmla="*/ 126 h 259"/>
              <a:gd name="T110" fmla="*/ 2134 w 2446"/>
              <a:gd name="T111" fmla="*/ 112 h 259"/>
              <a:gd name="T112" fmla="*/ 2182 w 2446"/>
              <a:gd name="T113" fmla="*/ 107 h 259"/>
              <a:gd name="T114" fmla="*/ 2235 w 2446"/>
              <a:gd name="T115" fmla="*/ 111 h 259"/>
              <a:gd name="T116" fmla="*/ 2305 w 2446"/>
              <a:gd name="T117" fmla="*/ 109 h 259"/>
              <a:gd name="T118" fmla="*/ 2409 w 2446"/>
              <a:gd name="T119" fmla="*/ 133 h 259"/>
              <a:gd name="connsiteX0" fmla="*/ 9971 w 9999"/>
              <a:gd name="connsiteY0" fmla="*/ 1702 h 9825"/>
              <a:gd name="connsiteX1" fmla="*/ 9935 w 9999"/>
              <a:gd name="connsiteY1" fmla="*/ 1509 h 9825"/>
              <a:gd name="connsiteX2" fmla="*/ 9906 w 9999"/>
              <a:gd name="connsiteY2" fmla="*/ 1509 h 9825"/>
              <a:gd name="connsiteX3" fmla="*/ 9886 w 9999"/>
              <a:gd name="connsiteY3" fmla="*/ 1354 h 9825"/>
              <a:gd name="connsiteX4" fmla="*/ 9861 w 9999"/>
              <a:gd name="connsiteY4" fmla="*/ 1277 h 9825"/>
              <a:gd name="connsiteX5" fmla="*/ 9853 w 9999"/>
              <a:gd name="connsiteY5" fmla="*/ 1084 h 9825"/>
              <a:gd name="connsiteX6" fmla="*/ 9828 w 9999"/>
              <a:gd name="connsiteY6" fmla="*/ 814 h 9825"/>
              <a:gd name="connsiteX7" fmla="*/ 9816 w 9999"/>
              <a:gd name="connsiteY7" fmla="*/ 1393 h 9825"/>
              <a:gd name="connsiteX8" fmla="*/ 9791 w 9999"/>
              <a:gd name="connsiteY8" fmla="*/ 1354 h 9825"/>
              <a:gd name="connsiteX9" fmla="*/ 9763 w 9999"/>
              <a:gd name="connsiteY9" fmla="*/ 1238 h 9825"/>
              <a:gd name="connsiteX10" fmla="*/ 9742 w 9999"/>
              <a:gd name="connsiteY10" fmla="*/ 1238 h 9825"/>
              <a:gd name="connsiteX11" fmla="*/ 9681 w 9999"/>
              <a:gd name="connsiteY11" fmla="*/ 1200 h 9825"/>
              <a:gd name="connsiteX12" fmla="*/ 9665 w 9999"/>
              <a:gd name="connsiteY12" fmla="*/ 1238 h 9825"/>
              <a:gd name="connsiteX13" fmla="*/ 9648 w 9999"/>
              <a:gd name="connsiteY13" fmla="*/ 1316 h 9825"/>
              <a:gd name="connsiteX14" fmla="*/ 9636 w 9999"/>
              <a:gd name="connsiteY14" fmla="*/ 1316 h 9825"/>
              <a:gd name="connsiteX15" fmla="*/ 9616 w 9999"/>
              <a:gd name="connsiteY15" fmla="*/ 1393 h 9825"/>
              <a:gd name="connsiteX16" fmla="*/ 9599 w 9999"/>
              <a:gd name="connsiteY16" fmla="*/ 1354 h 9825"/>
              <a:gd name="connsiteX17" fmla="*/ 9558 w 9999"/>
              <a:gd name="connsiteY17" fmla="*/ 1509 h 9825"/>
              <a:gd name="connsiteX18" fmla="*/ 9485 w 9999"/>
              <a:gd name="connsiteY18" fmla="*/ 1509 h 9825"/>
              <a:gd name="connsiteX19" fmla="*/ 9448 w 9999"/>
              <a:gd name="connsiteY19" fmla="*/ 1663 h 9825"/>
              <a:gd name="connsiteX20" fmla="*/ 9448 w 9999"/>
              <a:gd name="connsiteY20" fmla="*/ 1779 h 9825"/>
              <a:gd name="connsiteX21" fmla="*/ 9436 w 9999"/>
              <a:gd name="connsiteY21" fmla="*/ 1856 h 9825"/>
              <a:gd name="connsiteX22" fmla="*/ 9387 w 9999"/>
              <a:gd name="connsiteY22" fmla="*/ 1084 h 9825"/>
              <a:gd name="connsiteX23" fmla="*/ 9379 w 9999"/>
              <a:gd name="connsiteY23" fmla="*/ 1123 h 9825"/>
              <a:gd name="connsiteX24" fmla="*/ 9366 w 9999"/>
              <a:gd name="connsiteY24" fmla="*/ 1007 h 9825"/>
              <a:gd name="connsiteX25" fmla="*/ 9346 w 9999"/>
              <a:gd name="connsiteY25" fmla="*/ 1084 h 9825"/>
              <a:gd name="connsiteX26" fmla="*/ 9301 w 9999"/>
              <a:gd name="connsiteY26" fmla="*/ 1238 h 9825"/>
              <a:gd name="connsiteX27" fmla="*/ 9297 w 9999"/>
              <a:gd name="connsiteY27" fmla="*/ 1354 h 9825"/>
              <a:gd name="connsiteX28" fmla="*/ 9280 w 9999"/>
              <a:gd name="connsiteY28" fmla="*/ 1316 h 9825"/>
              <a:gd name="connsiteX29" fmla="*/ 9244 w 9999"/>
              <a:gd name="connsiteY29" fmla="*/ 1238 h 9825"/>
              <a:gd name="connsiteX30" fmla="*/ 9211 w 9999"/>
              <a:gd name="connsiteY30" fmla="*/ 1007 h 9825"/>
              <a:gd name="connsiteX31" fmla="*/ 9146 w 9999"/>
              <a:gd name="connsiteY31" fmla="*/ 1084 h 9825"/>
              <a:gd name="connsiteX32" fmla="*/ 9133 w 9999"/>
              <a:gd name="connsiteY32" fmla="*/ 1316 h 9825"/>
              <a:gd name="connsiteX33" fmla="*/ 9121 w 9999"/>
              <a:gd name="connsiteY33" fmla="*/ 1431 h 9825"/>
              <a:gd name="connsiteX34" fmla="*/ 9060 w 9999"/>
              <a:gd name="connsiteY34" fmla="*/ 1509 h 9825"/>
              <a:gd name="connsiteX35" fmla="*/ 9056 w 9999"/>
              <a:gd name="connsiteY35" fmla="*/ 1393 h 9825"/>
              <a:gd name="connsiteX36" fmla="*/ 9027 w 9999"/>
              <a:gd name="connsiteY36" fmla="*/ 1509 h 9825"/>
              <a:gd name="connsiteX37" fmla="*/ 9023 w 9999"/>
              <a:gd name="connsiteY37" fmla="*/ 1624 h 9825"/>
              <a:gd name="connsiteX38" fmla="*/ 8998 w 9999"/>
              <a:gd name="connsiteY38" fmla="*/ 1779 h 9825"/>
              <a:gd name="connsiteX39" fmla="*/ 8990 w 9999"/>
              <a:gd name="connsiteY39" fmla="*/ 1972 h 9825"/>
              <a:gd name="connsiteX40" fmla="*/ 8970 w 9999"/>
              <a:gd name="connsiteY40" fmla="*/ 2049 h 9825"/>
              <a:gd name="connsiteX41" fmla="*/ 8970 w 9999"/>
              <a:gd name="connsiteY41" fmla="*/ 2126 h 9825"/>
              <a:gd name="connsiteX42" fmla="*/ 8957 w 9999"/>
              <a:gd name="connsiteY42" fmla="*/ 2165 h 9825"/>
              <a:gd name="connsiteX43" fmla="*/ 8937 w 9999"/>
              <a:gd name="connsiteY43" fmla="*/ 2397 h 9825"/>
              <a:gd name="connsiteX44" fmla="*/ 8937 w 9999"/>
              <a:gd name="connsiteY44" fmla="*/ 2242 h 9825"/>
              <a:gd name="connsiteX45" fmla="*/ 8921 w 9999"/>
              <a:gd name="connsiteY45" fmla="*/ 2204 h 9825"/>
              <a:gd name="connsiteX46" fmla="*/ 8904 w 9999"/>
              <a:gd name="connsiteY46" fmla="*/ 2281 h 9825"/>
              <a:gd name="connsiteX47" fmla="*/ 8880 w 9999"/>
              <a:gd name="connsiteY47" fmla="*/ 2358 h 9825"/>
              <a:gd name="connsiteX48" fmla="*/ 8855 w 9999"/>
              <a:gd name="connsiteY48" fmla="*/ 2397 h 9825"/>
              <a:gd name="connsiteX49" fmla="*/ 8794 w 9999"/>
              <a:gd name="connsiteY49" fmla="*/ 2242 h 9825"/>
              <a:gd name="connsiteX50" fmla="*/ 8778 w 9999"/>
              <a:gd name="connsiteY50" fmla="*/ 2435 h 9825"/>
              <a:gd name="connsiteX51" fmla="*/ 8724 w 9999"/>
              <a:gd name="connsiteY51" fmla="*/ 2319 h 9825"/>
              <a:gd name="connsiteX52" fmla="*/ 8704 w 9999"/>
              <a:gd name="connsiteY52" fmla="*/ 2204 h 9825"/>
              <a:gd name="connsiteX53" fmla="*/ 8696 w 9999"/>
              <a:gd name="connsiteY53" fmla="*/ 2435 h 9825"/>
              <a:gd name="connsiteX54" fmla="*/ 8688 w 9999"/>
              <a:gd name="connsiteY54" fmla="*/ 2551 h 9825"/>
              <a:gd name="connsiteX55" fmla="*/ 8655 w 9999"/>
              <a:gd name="connsiteY55" fmla="*/ 2474 h 9825"/>
              <a:gd name="connsiteX56" fmla="*/ 8594 w 9999"/>
              <a:gd name="connsiteY56" fmla="*/ 2551 h 9825"/>
              <a:gd name="connsiteX57" fmla="*/ 8594 w 9999"/>
              <a:gd name="connsiteY57" fmla="*/ 2397 h 9825"/>
              <a:gd name="connsiteX58" fmla="*/ 8581 w 9999"/>
              <a:gd name="connsiteY58" fmla="*/ 2551 h 9825"/>
              <a:gd name="connsiteX59" fmla="*/ 8565 w 9999"/>
              <a:gd name="connsiteY59" fmla="*/ 2590 h 9825"/>
              <a:gd name="connsiteX60" fmla="*/ 8557 w 9999"/>
              <a:gd name="connsiteY60" fmla="*/ 2937 h 9825"/>
              <a:gd name="connsiteX61" fmla="*/ 8483 w 9999"/>
              <a:gd name="connsiteY61" fmla="*/ 2474 h 9825"/>
              <a:gd name="connsiteX62" fmla="*/ 8475 w 9999"/>
              <a:gd name="connsiteY62" fmla="*/ 2667 h 9825"/>
              <a:gd name="connsiteX63" fmla="*/ 8385 w 9999"/>
              <a:gd name="connsiteY63" fmla="*/ 2667 h 9825"/>
              <a:gd name="connsiteX64" fmla="*/ 8234 w 9999"/>
              <a:gd name="connsiteY64" fmla="*/ 3130 h 9825"/>
              <a:gd name="connsiteX65" fmla="*/ 8164 w 9999"/>
              <a:gd name="connsiteY65" fmla="*/ 2899 h 9825"/>
              <a:gd name="connsiteX66" fmla="*/ 8078 w 9999"/>
              <a:gd name="connsiteY66" fmla="*/ 3516 h 9825"/>
              <a:gd name="connsiteX67" fmla="*/ 7952 w 9999"/>
              <a:gd name="connsiteY67" fmla="*/ 4173 h 9825"/>
              <a:gd name="connsiteX68" fmla="*/ 7862 w 9999"/>
              <a:gd name="connsiteY68" fmla="*/ 4018 h 9825"/>
              <a:gd name="connsiteX69" fmla="*/ 7727 w 9999"/>
              <a:gd name="connsiteY69" fmla="*/ 4790 h 9825"/>
              <a:gd name="connsiteX70" fmla="*/ 7686 w 9999"/>
              <a:gd name="connsiteY70" fmla="*/ 4404 h 9825"/>
              <a:gd name="connsiteX71" fmla="*/ 7576 w 9999"/>
              <a:gd name="connsiteY71" fmla="*/ 4868 h 9825"/>
              <a:gd name="connsiteX72" fmla="*/ 7506 w 9999"/>
              <a:gd name="connsiteY72" fmla="*/ 4482 h 9825"/>
              <a:gd name="connsiteX73" fmla="*/ 7490 w 9999"/>
              <a:gd name="connsiteY73" fmla="*/ 4984 h 9825"/>
              <a:gd name="connsiteX74" fmla="*/ 7424 w 9999"/>
              <a:gd name="connsiteY74" fmla="*/ 4984 h 9825"/>
              <a:gd name="connsiteX75" fmla="*/ 7379 w 9999"/>
              <a:gd name="connsiteY75" fmla="*/ 5292 h 9825"/>
              <a:gd name="connsiteX76" fmla="*/ 7330 w 9999"/>
              <a:gd name="connsiteY76" fmla="*/ 5215 h 9825"/>
              <a:gd name="connsiteX77" fmla="*/ 7261 w 9999"/>
              <a:gd name="connsiteY77" fmla="*/ 5370 h 9825"/>
              <a:gd name="connsiteX78" fmla="*/ 7236 w 9999"/>
              <a:gd name="connsiteY78" fmla="*/ 5215 h 9825"/>
              <a:gd name="connsiteX79" fmla="*/ 7187 w 9999"/>
              <a:gd name="connsiteY79" fmla="*/ 5215 h 9825"/>
              <a:gd name="connsiteX80" fmla="*/ 7093 w 9999"/>
              <a:gd name="connsiteY80" fmla="*/ 5292 h 9825"/>
              <a:gd name="connsiteX81" fmla="*/ 7044 w 9999"/>
              <a:gd name="connsiteY81" fmla="*/ 5910 h 9825"/>
              <a:gd name="connsiteX82" fmla="*/ 6999 w 9999"/>
              <a:gd name="connsiteY82" fmla="*/ 5756 h 9825"/>
              <a:gd name="connsiteX83" fmla="*/ 6909 w 9999"/>
              <a:gd name="connsiteY83" fmla="*/ 5756 h 9825"/>
              <a:gd name="connsiteX84" fmla="*/ 6864 w 9999"/>
              <a:gd name="connsiteY84" fmla="*/ 5370 h 9825"/>
              <a:gd name="connsiteX85" fmla="*/ 6823 w 9999"/>
              <a:gd name="connsiteY85" fmla="*/ 5910 h 9825"/>
              <a:gd name="connsiteX86" fmla="*/ 6758 w 9999"/>
              <a:gd name="connsiteY86" fmla="*/ 5601 h 9825"/>
              <a:gd name="connsiteX87" fmla="*/ 6758 w 9999"/>
              <a:gd name="connsiteY87" fmla="*/ 5370 h 9825"/>
              <a:gd name="connsiteX88" fmla="*/ 6664 w 9999"/>
              <a:gd name="connsiteY88" fmla="*/ 5524 h 9825"/>
              <a:gd name="connsiteX89" fmla="*/ 6504 w 9999"/>
              <a:gd name="connsiteY89" fmla="*/ 5833 h 9825"/>
              <a:gd name="connsiteX90" fmla="*/ 6468 w 9999"/>
              <a:gd name="connsiteY90" fmla="*/ 6258 h 9825"/>
              <a:gd name="connsiteX91" fmla="*/ 6361 w 9999"/>
              <a:gd name="connsiteY91" fmla="*/ 5910 h 9825"/>
              <a:gd name="connsiteX92" fmla="*/ 6349 w 9999"/>
              <a:gd name="connsiteY92" fmla="*/ 6258 h 9825"/>
              <a:gd name="connsiteX93" fmla="*/ 6214 w 9999"/>
              <a:gd name="connsiteY93" fmla="*/ 6335 h 9825"/>
              <a:gd name="connsiteX94" fmla="*/ 6141 w 9999"/>
              <a:gd name="connsiteY94" fmla="*/ 6798 h 9825"/>
              <a:gd name="connsiteX95" fmla="*/ 6079 w 9999"/>
              <a:gd name="connsiteY95" fmla="*/ 6489 h 9825"/>
              <a:gd name="connsiteX96" fmla="*/ 6047 w 9999"/>
              <a:gd name="connsiteY96" fmla="*/ 6798 h 9825"/>
              <a:gd name="connsiteX97" fmla="*/ 6047 w 9999"/>
              <a:gd name="connsiteY97" fmla="*/ 6798 h 9825"/>
              <a:gd name="connsiteX98" fmla="*/ 6010 w 9999"/>
              <a:gd name="connsiteY98" fmla="*/ 6798 h 9825"/>
              <a:gd name="connsiteX99" fmla="*/ 5989 w 9999"/>
              <a:gd name="connsiteY99" fmla="*/ 6682 h 9825"/>
              <a:gd name="connsiteX100" fmla="*/ 5969 w 9999"/>
              <a:gd name="connsiteY100" fmla="*/ 7030 h 9825"/>
              <a:gd name="connsiteX101" fmla="*/ 5957 w 9999"/>
              <a:gd name="connsiteY101" fmla="*/ 7146 h 9825"/>
              <a:gd name="connsiteX102" fmla="*/ 5932 w 9999"/>
              <a:gd name="connsiteY102" fmla="*/ 7146 h 9825"/>
              <a:gd name="connsiteX103" fmla="*/ 5932 w 9999"/>
              <a:gd name="connsiteY103" fmla="*/ 7223 h 9825"/>
              <a:gd name="connsiteX104" fmla="*/ 5904 w 9999"/>
              <a:gd name="connsiteY104" fmla="*/ 7030 h 9825"/>
              <a:gd name="connsiteX105" fmla="*/ 5854 w 9999"/>
              <a:gd name="connsiteY105" fmla="*/ 7146 h 9825"/>
              <a:gd name="connsiteX106" fmla="*/ 5822 w 9999"/>
              <a:gd name="connsiteY106" fmla="*/ 7030 h 9825"/>
              <a:gd name="connsiteX107" fmla="*/ 5781 w 9999"/>
              <a:gd name="connsiteY107" fmla="*/ 6953 h 9825"/>
              <a:gd name="connsiteX108" fmla="*/ 5720 w 9999"/>
              <a:gd name="connsiteY108" fmla="*/ 7030 h 9825"/>
              <a:gd name="connsiteX109" fmla="*/ 5687 w 9999"/>
              <a:gd name="connsiteY109" fmla="*/ 6953 h 9825"/>
              <a:gd name="connsiteX110" fmla="*/ 5654 w 9999"/>
              <a:gd name="connsiteY110" fmla="*/ 6953 h 9825"/>
              <a:gd name="connsiteX111" fmla="*/ 5626 w 9999"/>
              <a:gd name="connsiteY111" fmla="*/ 6875 h 9825"/>
              <a:gd name="connsiteX112" fmla="*/ 5621 w 9999"/>
              <a:gd name="connsiteY112" fmla="*/ 6875 h 9825"/>
              <a:gd name="connsiteX113" fmla="*/ 5564 w 9999"/>
              <a:gd name="connsiteY113" fmla="*/ 6953 h 9825"/>
              <a:gd name="connsiteX114" fmla="*/ 5531 w 9999"/>
              <a:gd name="connsiteY114" fmla="*/ 6991 h 9825"/>
              <a:gd name="connsiteX115" fmla="*/ 5511 w 9999"/>
              <a:gd name="connsiteY115" fmla="*/ 7030 h 9825"/>
              <a:gd name="connsiteX116" fmla="*/ 5466 w 9999"/>
              <a:gd name="connsiteY116" fmla="*/ 7262 h 9825"/>
              <a:gd name="connsiteX117" fmla="*/ 5433 w 9999"/>
              <a:gd name="connsiteY117" fmla="*/ 5987 h 9825"/>
              <a:gd name="connsiteX118" fmla="*/ 5392 w 9999"/>
              <a:gd name="connsiteY118" fmla="*/ 6644 h 9825"/>
              <a:gd name="connsiteX119" fmla="*/ 5376 w 9999"/>
              <a:gd name="connsiteY119" fmla="*/ 7146 h 9825"/>
              <a:gd name="connsiteX120" fmla="*/ 5343 w 9999"/>
              <a:gd name="connsiteY120" fmla="*/ 7300 h 9825"/>
              <a:gd name="connsiteX121" fmla="*/ 5335 w 9999"/>
              <a:gd name="connsiteY121" fmla="*/ 7377 h 9825"/>
              <a:gd name="connsiteX122" fmla="*/ 5331 w 9999"/>
              <a:gd name="connsiteY122" fmla="*/ 6991 h 9825"/>
              <a:gd name="connsiteX123" fmla="*/ 5086 w 9999"/>
              <a:gd name="connsiteY123" fmla="*/ 7262 h 9825"/>
              <a:gd name="connsiteX124" fmla="*/ 5037 w 9999"/>
              <a:gd name="connsiteY124" fmla="*/ 6373 h 9825"/>
              <a:gd name="connsiteX125" fmla="*/ 4751 w 9999"/>
              <a:gd name="connsiteY125" fmla="*/ 6567 h 9825"/>
              <a:gd name="connsiteX126" fmla="*/ 4632 w 9999"/>
              <a:gd name="connsiteY126" fmla="*/ 5563 h 9825"/>
              <a:gd name="connsiteX127" fmla="*/ 4530 w 9999"/>
              <a:gd name="connsiteY127" fmla="*/ 5756 h 9825"/>
              <a:gd name="connsiteX128" fmla="*/ 4391 w 9999"/>
              <a:gd name="connsiteY128" fmla="*/ 5061 h 9825"/>
              <a:gd name="connsiteX129" fmla="*/ 4358 w 9999"/>
              <a:gd name="connsiteY129" fmla="*/ 5485 h 9825"/>
              <a:gd name="connsiteX130" fmla="*/ 4264 w 9999"/>
              <a:gd name="connsiteY130" fmla="*/ 5292 h 9825"/>
              <a:gd name="connsiteX131" fmla="*/ 4199 w 9999"/>
              <a:gd name="connsiteY131" fmla="*/ 5563 h 9825"/>
              <a:gd name="connsiteX132" fmla="*/ 4019 w 9999"/>
              <a:gd name="connsiteY132" fmla="*/ 5485 h 9825"/>
              <a:gd name="connsiteX133" fmla="*/ 3904 w 9999"/>
              <a:gd name="connsiteY133" fmla="*/ 5563 h 9825"/>
              <a:gd name="connsiteX134" fmla="*/ 3896 w 9999"/>
              <a:gd name="connsiteY134" fmla="*/ 5447 h 9825"/>
              <a:gd name="connsiteX135" fmla="*/ 3839 w 9999"/>
              <a:gd name="connsiteY135" fmla="*/ 5601 h 9825"/>
              <a:gd name="connsiteX136" fmla="*/ 3712 w 9999"/>
              <a:gd name="connsiteY136" fmla="*/ 5061 h 9825"/>
              <a:gd name="connsiteX137" fmla="*/ 3585 w 9999"/>
              <a:gd name="connsiteY137" fmla="*/ 5485 h 9825"/>
              <a:gd name="connsiteX138" fmla="*/ 3418 w 9999"/>
              <a:gd name="connsiteY138" fmla="*/ 5485 h 9825"/>
              <a:gd name="connsiteX139" fmla="*/ 3217 w 9999"/>
              <a:gd name="connsiteY139" fmla="*/ 5485 h 9825"/>
              <a:gd name="connsiteX140" fmla="*/ 3111 w 9999"/>
              <a:gd name="connsiteY140" fmla="*/ 5563 h 9825"/>
              <a:gd name="connsiteX141" fmla="*/ 3005 w 9999"/>
              <a:gd name="connsiteY141" fmla="*/ 5756 h 9825"/>
              <a:gd name="connsiteX142" fmla="*/ 2837 w 9999"/>
              <a:gd name="connsiteY142" fmla="*/ 5485 h 9825"/>
              <a:gd name="connsiteX143" fmla="*/ 2678 w 9999"/>
              <a:gd name="connsiteY143" fmla="*/ 4868 h 9825"/>
              <a:gd name="connsiteX144" fmla="*/ 2645 w 9999"/>
              <a:gd name="connsiteY144" fmla="*/ 5292 h 9825"/>
              <a:gd name="connsiteX145" fmla="*/ 2453 w 9999"/>
              <a:gd name="connsiteY145" fmla="*/ 5061 h 9825"/>
              <a:gd name="connsiteX146" fmla="*/ 2424 w 9999"/>
              <a:gd name="connsiteY146" fmla="*/ 4984 h 9825"/>
              <a:gd name="connsiteX147" fmla="*/ 2355 w 9999"/>
              <a:gd name="connsiteY147" fmla="*/ 4520 h 9825"/>
              <a:gd name="connsiteX148" fmla="*/ 2298 w 9999"/>
              <a:gd name="connsiteY148" fmla="*/ 5292 h 9825"/>
              <a:gd name="connsiteX149" fmla="*/ 2191 w 9999"/>
              <a:gd name="connsiteY149" fmla="*/ 5177 h 9825"/>
              <a:gd name="connsiteX150" fmla="*/ 2065 w 9999"/>
              <a:gd name="connsiteY150" fmla="*/ 4559 h 9825"/>
              <a:gd name="connsiteX151" fmla="*/ 2020 w 9999"/>
              <a:gd name="connsiteY151" fmla="*/ 5099 h 9825"/>
              <a:gd name="connsiteX152" fmla="*/ 1962 w 9999"/>
              <a:gd name="connsiteY152" fmla="*/ 5177 h 9825"/>
              <a:gd name="connsiteX153" fmla="*/ 1971 w 9999"/>
              <a:gd name="connsiteY153" fmla="*/ 5408 h 9825"/>
              <a:gd name="connsiteX154" fmla="*/ 1938 w 9999"/>
              <a:gd name="connsiteY154" fmla="*/ 5408 h 9825"/>
              <a:gd name="connsiteX155" fmla="*/ 1938 w 9999"/>
              <a:gd name="connsiteY155" fmla="*/ 5331 h 9825"/>
              <a:gd name="connsiteX156" fmla="*/ 1893 w 9999"/>
              <a:gd name="connsiteY156" fmla="*/ 4636 h 9825"/>
              <a:gd name="connsiteX157" fmla="*/ 1872 w 9999"/>
              <a:gd name="connsiteY157" fmla="*/ 5872 h 9825"/>
              <a:gd name="connsiteX158" fmla="*/ 1868 w 9999"/>
              <a:gd name="connsiteY158" fmla="*/ 5756 h 9825"/>
              <a:gd name="connsiteX159" fmla="*/ 1856 w 9999"/>
              <a:gd name="connsiteY159" fmla="*/ 5756 h 9825"/>
              <a:gd name="connsiteX160" fmla="*/ 1852 w 9999"/>
              <a:gd name="connsiteY160" fmla="*/ 5872 h 9825"/>
              <a:gd name="connsiteX161" fmla="*/ 1840 w 9999"/>
              <a:gd name="connsiteY161" fmla="*/ 5756 h 9825"/>
              <a:gd name="connsiteX162" fmla="*/ 1807 w 9999"/>
              <a:gd name="connsiteY162" fmla="*/ 5872 h 9825"/>
              <a:gd name="connsiteX163" fmla="*/ 1770 w 9999"/>
              <a:gd name="connsiteY163" fmla="*/ 5408 h 9825"/>
              <a:gd name="connsiteX164" fmla="*/ 1725 w 9999"/>
              <a:gd name="connsiteY164" fmla="*/ 5601 h 9825"/>
              <a:gd name="connsiteX165" fmla="*/ 1713 w 9999"/>
              <a:gd name="connsiteY165" fmla="*/ 5524 h 9825"/>
              <a:gd name="connsiteX166" fmla="*/ 1680 w 9999"/>
              <a:gd name="connsiteY166" fmla="*/ 5331 h 9825"/>
              <a:gd name="connsiteX167" fmla="*/ 1656 w 9999"/>
              <a:gd name="connsiteY167" fmla="*/ 5408 h 9825"/>
              <a:gd name="connsiteX168" fmla="*/ 1648 w 9999"/>
              <a:gd name="connsiteY168" fmla="*/ 5331 h 9825"/>
              <a:gd name="connsiteX169" fmla="*/ 1639 w 9999"/>
              <a:gd name="connsiteY169" fmla="*/ 5254 h 9825"/>
              <a:gd name="connsiteX170" fmla="*/ 1603 w 9999"/>
              <a:gd name="connsiteY170" fmla="*/ 5254 h 9825"/>
              <a:gd name="connsiteX171" fmla="*/ 1562 w 9999"/>
              <a:gd name="connsiteY171" fmla="*/ 5099 h 9825"/>
              <a:gd name="connsiteX172" fmla="*/ 1558 w 9999"/>
              <a:gd name="connsiteY172" fmla="*/ 4984 h 9825"/>
              <a:gd name="connsiteX173" fmla="*/ 1549 w 9999"/>
              <a:gd name="connsiteY173" fmla="*/ 4984 h 9825"/>
              <a:gd name="connsiteX174" fmla="*/ 1496 w 9999"/>
              <a:gd name="connsiteY174" fmla="*/ 4636 h 9825"/>
              <a:gd name="connsiteX175" fmla="*/ 1468 w 9999"/>
              <a:gd name="connsiteY175" fmla="*/ 4482 h 9825"/>
              <a:gd name="connsiteX176" fmla="*/ 1451 w 9999"/>
              <a:gd name="connsiteY176" fmla="*/ 4134 h 9825"/>
              <a:gd name="connsiteX177" fmla="*/ 1427 w 9999"/>
              <a:gd name="connsiteY177" fmla="*/ 4211 h 9825"/>
              <a:gd name="connsiteX178" fmla="*/ 1410 w 9999"/>
              <a:gd name="connsiteY178" fmla="*/ 4327 h 9825"/>
              <a:gd name="connsiteX179" fmla="*/ 1374 w 9999"/>
              <a:gd name="connsiteY179" fmla="*/ 4327 h 9825"/>
              <a:gd name="connsiteX180" fmla="*/ 1345 w 9999"/>
              <a:gd name="connsiteY180" fmla="*/ 4404 h 9825"/>
              <a:gd name="connsiteX181" fmla="*/ 1345 w 9999"/>
              <a:gd name="connsiteY181" fmla="*/ 4443 h 9825"/>
              <a:gd name="connsiteX182" fmla="*/ 1333 w 9999"/>
              <a:gd name="connsiteY182" fmla="*/ 4404 h 9825"/>
              <a:gd name="connsiteX183" fmla="*/ 1321 w 9999"/>
              <a:gd name="connsiteY183" fmla="*/ 4057 h 9825"/>
              <a:gd name="connsiteX184" fmla="*/ 1316 w 9999"/>
              <a:gd name="connsiteY184" fmla="*/ 4057 h 9825"/>
              <a:gd name="connsiteX185" fmla="*/ 1276 w 9999"/>
              <a:gd name="connsiteY185" fmla="*/ 3632 h 9825"/>
              <a:gd name="connsiteX186" fmla="*/ 1267 w 9999"/>
              <a:gd name="connsiteY186" fmla="*/ 3632 h 9825"/>
              <a:gd name="connsiteX187" fmla="*/ 1259 w 9999"/>
              <a:gd name="connsiteY187" fmla="*/ 3439 h 9825"/>
              <a:gd name="connsiteX188" fmla="*/ 1259 w 9999"/>
              <a:gd name="connsiteY188" fmla="*/ 3285 h 9825"/>
              <a:gd name="connsiteX189" fmla="*/ 1243 w 9999"/>
              <a:gd name="connsiteY189" fmla="*/ 3130 h 9825"/>
              <a:gd name="connsiteX190" fmla="*/ 1239 w 9999"/>
              <a:gd name="connsiteY190" fmla="*/ 2937 h 9825"/>
              <a:gd name="connsiteX191" fmla="*/ 1226 w 9999"/>
              <a:gd name="connsiteY191" fmla="*/ 2783 h 9825"/>
              <a:gd name="connsiteX192" fmla="*/ 1214 w 9999"/>
              <a:gd name="connsiteY192" fmla="*/ 2667 h 9825"/>
              <a:gd name="connsiteX193" fmla="*/ 1161 w 9999"/>
              <a:gd name="connsiteY193" fmla="*/ 2937 h 9825"/>
              <a:gd name="connsiteX194" fmla="*/ 1092 w 9999"/>
              <a:gd name="connsiteY194" fmla="*/ 3014 h 9825"/>
              <a:gd name="connsiteX195" fmla="*/ 1083 w 9999"/>
              <a:gd name="connsiteY195" fmla="*/ 2937 h 9825"/>
              <a:gd name="connsiteX196" fmla="*/ 1047 w 9999"/>
              <a:gd name="connsiteY196" fmla="*/ 2860 h 9825"/>
              <a:gd name="connsiteX197" fmla="*/ 1043 w 9999"/>
              <a:gd name="connsiteY197" fmla="*/ 2783 h 9825"/>
              <a:gd name="connsiteX198" fmla="*/ 1030 w 9999"/>
              <a:gd name="connsiteY198" fmla="*/ 2783 h 9825"/>
              <a:gd name="connsiteX199" fmla="*/ 1030 w 9999"/>
              <a:gd name="connsiteY199" fmla="*/ 2667 h 9825"/>
              <a:gd name="connsiteX200" fmla="*/ 1026 w 9999"/>
              <a:gd name="connsiteY200" fmla="*/ 2667 h 9825"/>
              <a:gd name="connsiteX201" fmla="*/ 1026 w 9999"/>
              <a:gd name="connsiteY201" fmla="*/ 2590 h 9825"/>
              <a:gd name="connsiteX202" fmla="*/ 1014 w 9999"/>
              <a:gd name="connsiteY202" fmla="*/ 2590 h 9825"/>
              <a:gd name="connsiteX203" fmla="*/ 1014 w 9999"/>
              <a:gd name="connsiteY203" fmla="*/ 2512 h 9825"/>
              <a:gd name="connsiteX204" fmla="*/ 1010 w 9999"/>
              <a:gd name="connsiteY204" fmla="*/ 2512 h 9825"/>
              <a:gd name="connsiteX205" fmla="*/ 1010 w 9999"/>
              <a:gd name="connsiteY205" fmla="*/ 2435 h 9825"/>
              <a:gd name="connsiteX206" fmla="*/ 998 w 9999"/>
              <a:gd name="connsiteY206" fmla="*/ 2435 h 9825"/>
              <a:gd name="connsiteX207" fmla="*/ 993 w 9999"/>
              <a:gd name="connsiteY207" fmla="*/ 2358 h 9825"/>
              <a:gd name="connsiteX208" fmla="*/ 969 w 9999"/>
              <a:gd name="connsiteY208" fmla="*/ 2242 h 9825"/>
              <a:gd name="connsiteX209" fmla="*/ 965 w 9999"/>
              <a:gd name="connsiteY209" fmla="*/ 2165 h 9825"/>
              <a:gd name="connsiteX210" fmla="*/ 932 w 9999"/>
              <a:gd name="connsiteY210" fmla="*/ 1895 h 9825"/>
              <a:gd name="connsiteX211" fmla="*/ 908 w 9999"/>
              <a:gd name="connsiteY211" fmla="*/ 1818 h 9825"/>
              <a:gd name="connsiteX212" fmla="*/ 904 w 9999"/>
              <a:gd name="connsiteY212" fmla="*/ 1740 h 9825"/>
              <a:gd name="connsiteX213" fmla="*/ 887 w 9999"/>
              <a:gd name="connsiteY213" fmla="*/ 1663 h 9825"/>
              <a:gd name="connsiteX214" fmla="*/ 875 w 9999"/>
              <a:gd name="connsiteY214" fmla="*/ 1586 h 9825"/>
              <a:gd name="connsiteX215" fmla="*/ 863 w 9999"/>
              <a:gd name="connsiteY215" fmla="*/ 1586 h 9825"/>
              <a:gd name="connsiteX216" fmla="*/ 859 w 9999"/>
              <a:gd name="connsiteY216" fmla="*/ 1470 h 9825"/>
              <a:gd name="connsiteX217" fmla="*/ 809 w 9999"/>
              <a:gd name="connsiteY217" fmla="*/ 1316 h 9825"/>
              <a:gd name="connsiteX218" fmla="*/ 801 w 9999"/>
              <a:gd name="connsiteY218" fmla="*/ 1238 h 9825"/>
              <a:gd name="connsiteX219" fmla="*/ 797 w 9999"/>
              <a:gd name="connsiteY219" fmla="*/ 1238 h 9825"/>
              <a:gd name="connsiteX220" fmla="*/ 777 w 9999"/>
              <a:gd name="connsiteY220" fmla="*/ 1045 h 9825"/>
              <a:gd name="connsiteX221" fmla="*/ 715 w 9999"/>
              <a:gd name="connsiteY221" fmla="*/ 968 h 9825"/>
              <a:gd name="connsiteX222" fmla="*/ 687 w 9999"/>
              <a:gd name="connsiteY222" fmla="*/ 814 h 9825"/>
              <a:gd name="connsiteX223" fmla="*/ 679 w 9999"/>
              <a:gd name="connsiteY223" fmla="*/ 698 h 9825"/>
              <a:gd name="connsiteX224" fmla="*/ 654 w 9999"/>
              <a:gd name="connsiteY224" fmla="*/ 698 h 9825"/>
              <a:gd name="connsiteX225" fmla="*/ 593 w 9999"/>
              <a:gd name="connsiteY225" fmla="*/ 621 h 9825"/>
              <a:gd name="connsiteX226" fmla="*/ 564 w 9999"/>
              <a:gd name="connsiteY226" fmla="*/ 350 h 9825"/>
              <a:gd name="connsiteX227" fmla="*/ 540 w 9999"/>
              <a:gd name="connsiteY227" fmla="*/ 41 h 9825"/>
              <a:gd name="connsiteX228" fmla="*/ 429 w 9999"/>
              <a:gd name="connsiteY228" fmla="*/ 119 h 9825"/>
              <a:gd name="connsiteX229" fmla="*/ 409 w 9999"/>
              <a:gd name="connsiteY229" fmla="*/ 350 h 9825"/>
              <a:gd name="connsiteX230" fmla="*/ 380 w 9999"/>
              <a:gd name="connsiteY230" fmla="*/ 350 h 9825"/>
              <a:gd name="connsiteX231" fmla="*/ 348 w 9999"/>
              <a:gd name="connsiteY231" fmla="*/ 543 h 9825"/>
              <a:gd name="connsiteX232" fmla="*/ 327 w 9999"/>
              <a:gd name="connsiteY232" fmla="*/ 466 h 9825"/>
              <a:gd name="connsiteX233" fmla="*/ 274 w 9999"/>
              <a:gd name="connsiteY233" fmla="*/ 466 h 9825"/>
              <a:gd name="connsiteX234" fmla="*/ 258 w 9999"/>
              <a:gd name="connsiteY234" fmla="*/ 466 h 9825"/>
              <a:gd name="connsiteX235" fmla="*/ 245 w 9999"/>
              <a:gd name="connsiteY235" fmla="*/ 350 h 9825"/>
              <a:gd name="connsiteX236" fmla="*/ 233 w 9999"/>
              <a:gd name="connsiteY236" fmla="*/ 466 h 9825"/>
              <a:gd name="connsiteX237" fmla="*/ 229 w 9999"/>
              <a:gd name="connsiteY237" fmla="*/ 273 h 9825"/>
              <a:gd name="connsiteX238" fmla="*/ 217 w 9999"/>
              <a:gd name="connsiteY238" fmla="*/ 273 h 9825"/>
              <a:gd name="connsiteX239" fmla="*/ 213 w 9999"/>
              <a:gd name="connsiteY239" fmla="*/ 196 h 9825"/>
              <a:gd name="connsiteX240" fmla="*/ 200 w 9999"/>
              <a:gd name="connsiteY240" fmla="*/ 196 h 9825"/>
              <a:gd name="connsiteX241" fmla="*/ 57 w 9999"/>
              <a:gd name="connsiteY241" fmla="*/ 196 h 9825"/>
              <a:gd name="connsiteX242" fmla="*/ 49 w 9999"/>
              <a:gd name="connsiteY242" fmla="*/ 196 h 9825"/>
              <a:gd name="connsiteX243" fmla="*/ 41 w 9999"/>
              <a:gd name="connsiteY243" fmla="*/ 273 h 9825"/>
              <a:gd name="connsiteX244" fmla="*/ 0 w 9999"/>
              <a:gd name="connsiteY244" fmla="*/ 273 h 9825"/>
              <a:gd name="connsiteX245" fmla="*/ 0 w 9999"/>
              <a:gd name="connsiteY245" fmla="*/ 698 h 9825"/>
              <a:gd name="connsiteX246" fmla="*/ 0 w 9999"/>
              <a:gd name="connsiteY246" fmla="*/ 5061 h 9825"/>
              <a:gd name="connsiteX247" fmla="*/ 119 w 9999"/>
              <a:gd name="connsiteY247" fmla="*/ 4906 h 9825"/>
              <a:gd name="connsiteX248" fmla="*/ 184 w 9999"/>
              <a:gd name="connsiteY248" fmla="*/ 4829 h 9825"/>
              <a:gd name="connsiteX249" fmla="*/ 290 w 9999"/>
              <a:gd name="connsiteY249" fmla="*/ 4636 h 9825"/>
              <a:gd name="connsiteX250" fmla="*/ 446 w 9999"/>
              <a:gd name="connsiteY250" fmla="*/ 5138 h 9825"/>
              <a:gd name="connsiteX251" fmla="*/ 523 w 9999"/>
              <a:gd name="connsiteY251" fmla="*/ 6180 h 9825"/>
              <a:gd name="connsiteX252" fmla="*/ 732 w 9999"/>
              <a:gd name="connsiteY252" fmla="*/ 6335 h 9825"/>
              <a:gd name="connsiteX253" fmla="*/ 809 w 9999"/>
              <a:gd name="connsiteY253" fmla="*/ 6644 h 9825"/>
              <a:gd name="connsiteX254" fmla="*/ 920 w 9999"/>
              <a:gd name="connsiteY254" fmla="*/ 7223 h 9825"/>
              <a:gd name="connsiteX255" fmla="*/ 1047 w 9999"/>
              <a:gd name="connsiteY255" fmla="*/ 6644 h 9825"/>
              <a:gd name="connsiteX256" fmla="*/ 1157 w 9999"/>
              <a:gd name="connsiteY256" fmla="*/ 6914 h 9825"/>
              <a:gd name="connsiteX257" fmla="*/ 1284 w 9999"/>
              <a:gd name="connsiteY257" fmla="*/ 7068 h 9825"/>
              <a:gd name="connsiteX258" fmla="*/ 1476 w 9999"/>
              <a:gd name="connsiteY258" fmla="*/ 6760 h 9825"/>
              <a:gd name="connsiteX259" fmla="*/ 1541 w 9999"/>
              <a:gd name="connsiteY259" fmla="*/ 7609 h 9825"/>
              <a:gd name="connsiteX260" fmla="*/ 1619 w 9999"/>
              <a:gd name="connsiteY260" fmla="*/ 7995 h 9825"/>
              <a:gd name="connsiteX261" fmla="*/ 1684 w 9999"/>
              <a:gd name="connsiteY261" fmla="*/ 7725 h 9825"/>
              <a:gd name="connsiteX262" fmla="*/ 1754 w 9999"/>
              <a:gd name="connsiteY262" fmla="*/ 7879 h 9825"/>
              <a:gd name="connsiteX263" fmla="*/ 1889 w 9999"/>
              <a:gd name="connsiteY263" fmla="*/ 7493 h 9825"/>
              <a:gd name="connsiteX264" fmla="*/ 1999 w 9999"/>
              <a:gd name="connsiteY264" fmla="*/ 6760 h 9825"/>
              <a:gd name="connsiteX265" fmla="*/ 2052 w 9999"/>
              <a:gd name="connsiteY265" fmla="*/ 7300 h 9825"/>
              <a:gd name="connsiteX266" fmla="*/ 2167 w 9999"/>
              <a:gd name="connsiteY266" fmla="*/ 6605 h 9825"/>
              <a:gd name="connsiteX267" fmla="*/ 2179 w 9999"/>
              <a:gd name="connsiteY267" fmla="*/ 6721 h 9825"/>
              <a:gd name="connsiteX268" fmla="*/ 2294 w 9999"/>
              <a:gd name="connsiteY268" fmla="*/ 7416 h 9825"/>
              <a:gd name="connsiteX269" fmla="*/ 2367 w 9999"/>
              <a:gd name="connsiteY269" fmla="*/ 8150 h 9825"/>
              <a:gd name="connsiteX270" fmla="*/ 2408 w 9999"/>
              <a:gd name="connsiteY270" fmla="*/ 8574 h 9825"/>
              <a:gd name="connsiteX271" fmla="*/ 2433 w 9999"/>
              <a:gd name="connsiteY271" fmla="*/ 8729 h 9825"/>
              <a:gd name="connsiteX272" fmla="*/ 2453 w 9999"/>
              <a:gd name="connsiteY272" fmla="*/ 8922 h 9825"/>
              <a:gd name="connsiteX273" fmla="*/ 2527 w 9999"/>
              <a:gd name="connsiteY273" fmla="*/ 8806 h 9825"/>
              <a:gd name="connsiteX274" fmla="*/ 2539 w 9999"/>
              <a:gd name="connsiteY274" fmla="*/ 8613 h 9825"/>
              <a:gd name="connsiteX275" fmla="*/ 2563 w 9999"/>
              <a:gd name="connsiteY275" fmla="*/ 8883 h 9825"/>
              <a:gd name="connsiteX276" fmla="*/ 2596 w 9999"/>
              <a:gd name="connsiteY276" fmla="*/ 8806 h 9825"/>
              <a:gd name="connsiteX277" fmla="*/ 2612 w 9999"/>
              <a:gd name="connsiteY277" fmla="*/ 8536 h 9825"/>
              <a:gd name="connsiteX278" fmla="*/ 2645 w 9999"/>
              <a:gd name="connsiteY278" fmla="*/ 8806 h 9825"/>
              <a:gd name="connsiteX279" fmla="*/ 2657 w 9999"/>
              <a:gd name="connsiteY279" fmla="*/ 8960 h 9825"/>
              <a:gd name="connsiteX280" fmla="*/ 2670 w 9999"/>
              <a:gd name="connsiteY280" fmla="*/ 8806 h 9825"/>
              <a:gd name="connsiteX281" fmla="*/ 2715 w 9999"/>
              <a:gd name="connsiteY281" fmla="*/ 8883 h 9825"/>
              <a:gd name="connsiteX282" fmla="*/ 2719 w 9999"/>
              <a:gd name="connsiteY282" fmla="*/ 8806 h 9825"/>
              <a:gd name="connsiteX283" fmla="*/ 2747 w 9999"/>
              <a:gd name="connsiteY283" fmla="*/ 8960 h 9825"/>
              <a:gd name="connsiteX284" fmla="*/ 2817 w 9999"/>
              <a:gd name="connsiteY284" fmla="*/ 8690 h 9825"/>
              <a:gd name="connsiteX285" fmla="*/ 2829 w 9999"/>
              <a:gd name="connsiteY285" fmla="*/ 8536 h 9825"/>
              <a:gd name="connsiteX286" fmla="*/ 2841 w 9999"/>
              <a:gd name="connsiteY286" fmla="*/ 8536 h 9825"/>
              <a:gd name="connsiteX287" fmla="*/ 2870 w 9999"/>
              <a:gd name="connsiteY287" fmla="*/ 8381 h 9825"/>
              <a:gd name="connsiteX288" fmla="*/ 2886 w 9999"/>
              <a:gd name="connsiteY288" fmla="*/ 8381 h 9825"/>
              <a:gd name="connsiteX289" fmla="*/ 2931 w 9999"/>
              <a:gd name="connsiteY289" fmla="*/ 8265 h 9825"/>
              <a:gd name="connsiteX290" fmla="*/ 2948 w 9999"/>
              <a:gd name="connsiteY290" fmla="*/ 8188 h 9825"/>
              <a:gd name="connsiteX291" fmla="*/ 2980 w 9999"/>
              <a:gd name="connsiteY291" fmla="*/ 7918 h 9825"/>
              <a:gd name="connsiteX292" fmla="*/ 2997 w 9999"/>
              <a:gd name="connsiteY292" fmla="*/ 7918 h 9825"/>
              <a:gd name="connsiteX293" fmla="*/ 3029 w 9999"/>
              <a:gd name="connsiteY293" fmla="*/ 7918 h 9825"/>
              <a:gd name="connsiteX294" fmla="*/ 3054 w 9999"/>
              <a:gd name="connsiteY294" fmla="*/ 8034 h 9825"/>
              <a:gd name="connsiteX295" fmla="*/ 3087 w 9999"/>
              <a:gd name="connsiteY295" fmla="*/ 8034 h 9825"/>
              <a:gd name="connsiteX296" fmla="*/ 3115 w 9999"/>
              <a:gd name="connsiteY296" fmla="*/ 8111 h 9825"/>
              <a:gd name="connsiteX297" fmla="*/ 3189 w 9999"/>
              <a:gd name="connsiteY297" fmla="*/ 7918 h 9825"/>
              <a:gd name="connsiteX298" fmla="*/ 3222 w 9999"/>
              <a:gd name="connsiteY298" fmla="*/ 8034 h 9825"/>
              <a:gd name="connsiteX299" fmla="*/ 3250 w 9999"/>
              <a:gd name="connsiteY299" fmla="*/ 7686 h 9825"/>
              <a:gd name="connsiteX300" fmla="*/ 3316 w 9999"/>
              <a:gd name="connsiteY300" fmla="*/ 8111 h 9825"/>
              <a:gd name="connsiteX301" fmla="*/ 3316 w 9999"/>
              <a:gd name="connsiteY301" fmla="*/ 8034 h 9825"/>
              <a:gd name="connsiteX302" fmla="*/ 3312 w 9999"/>
              <a:gd name="connsiteY302" fmla="*/ 7918 h 9825"/>
              <a:gd name="connsiteX303" fmla="*/ 3361 w 9999"/>
              <a:gd name="connsiteY303" fmla="*/ 7763 h 9825"/>
              <a:gd name="connsiteX304" fmla="*/ 3365 w 9999"/>
              <a:gd name="connsiteY304" fmla="*/ 7841 h 9825"/>
              <a:gd name="connsiteX305" fmla="*/ 3381 w 9999"/>
              <a:gd name="connsiteY305" fmla="*/ 7609 h 9825"/>
              <a:gd name="connsiteX306" fmla="*/ 3463 w 9999"/>
              <a:gd name="connsiteY306" fmla="*/ 7956 h 9825"/>
              <a:gd name="connsiteX307" fmla="*/ 3475 w 9999"/>
              <a:gd name="connsiteY307" fmla="*/ 8922 h 9825"/>
              <a:gd name="connsiteX308" fmla="*/ 3520 w 9999"/>
              <a:gd name="connsiteY308" fmla="*/ 8381 h 9825"/>
              <a:gd name="connsiteX309" fmla="*/ 3639 w 9999"/>
              <a:gd name="connsiteY309" fmla="*/ 8651 h 9825"/>
              <a:gd name="connsiteX310" fmla="*/ 3716 w 9999"/>
              <a:gd name="connsiteY310" fmla="*/ 8497 h 9825"/>
              <a:gd name="connsiteX311" fmla="*/ 3733 w 9999"/>
              <a:gd name="connsiteY311" fmla="*/ 8381 h 9825"/>
              <a:gd name="connsiteX312" fmla="*/ 3745 w 9999"/>
              <a:gd name="connsiteY312" fmla="*/ 8381 h 9825"/>
              <a:gd name="connsiteX313" fmla="*/ 3749 w 9999"/>
              <a:gd name="connsiteY313" fmla="*/ 8497 h 9825"/>
              <a:gd name="connsiteX314" fmla="*/ 3765 w 9999"/>
              <a:gd name="connsiteY314" fmla="*/ 8381 h 9825"/>
              <a:gd name="connsiteX315" fmla="*/ 3765 w 9999"/>
              <a:gd name="connsiteY315" fmla="*/ 8497 h 9825"/>
              <a:gd name="connsiteX316" fmla="*/ 3806 w 9999"/>
              <a:gd name="connsiteY316" fmla="*/ 8497 h 9825"/>
              <a:gd name="connsiteX317" fmla="*/ 3827 w 9999"/>
              <a:gd name="connsiteY317" fmla="*/ 8651 h 9825"/>
              <a:gd name="connsiteX318" fmla="*/ 3839 w 9999"/>
              <a:gd name="connsiteY318" fmla="*/ 8497 h 9825"/>
              <a:gd name="connsiteX319" fmla="*/ 3855 w 9999"/>
              <a:gd name="connsiteY319" fmla="*/ 8845 h 9825"/>
              <a:gd name="connsiteX320" fmla="*/ 3859 w 9999"/>
              <a:gd name="connsiteY320" fmla="*/ 8845 h 9825"/>
              <a:gd name="connsiteX321" fmla="*/ 3872 w 9999"/>
              <a:gd name="connsiteY321" fmla="*/ 8729 h 9825"/>
              <a:gd name="connsiteX322" fmla="*/ 3888 w 9999"/>
              <a:gd name="connsiteY322" fmla="*/ 8845 h 9825"/>
              <a:gd name="connsiteX323" fmla="*/ 3900 w 9999"/>
              <a:gd name="connsiteY323" fmla="*/ 8729 h 9825"/>
              <a:gd name="connsiteX324" fmla="*/ 3900 w 9999"/>
              <a:gd name="connsiteY324" fmla="*/ 8845 h 9825"/>
              <a:gd name="connsiteX325" fmla="*/ 3962 w 9999"/>
              <a:gd name="connsiteY325" fmla="*/ 8845 h 9825"/>
              <a:gd name="connsiteX326" fmla="*/ 3978 w 9999"/>
              <a:gd name="connsiteY326" fmla="*/ 8999 h 9825"/>
              <a:gd name="connsiteX327" fmla="*/ 3994 w 9999"/>
              <a:gd name="connsiteY327" fmla="*/ 8922 h 9825"/>
              <a:gd name="connsiteX328" fmla="*/ 4052 w 9999"/>
              <a:gd name="connsiteY328" fmla="*/ 8845 h 9825"/>
              <a:gd name="connsiteX329" fmla="*/ 4072 w 9999"/>
              <a:gd name="connsiteY329" fmla="*/ 8729 h 9825"/>
              <a:gd name="connsiteX330" fmla="*/ 4080 w 9999"/>
              <a:gd name="connsiteY330" fmla="*/ 8845 h 9825"/>
              <a:gd name="connsiteX331" fmla="*/ 4088 w 9999"/>
              <a:gd name="connsiteY331" fmla="*/ 8845 h 9825"/>
              <a:gd name="connsiteX332" fmla="*/ 4105 w 9999"/>
              <a:gd name="connsiteY332" fmla="*/ 8922 h 9825"/>
              <a:gd name="connsiteX333" fmla="*/ 4129 w 9999"/>
              <a:gd name="connsiteY333" fmla="*/ 8729 h 9825"/>
              <a:gd name="connsiteX334" fmla="*/ 4146 w 9999"/>
              <a:gd name="connsiteY334" fmla="*/ 8922 h 9825"/>
              <a:gd name="connsiteX335" fmla="*/ 4158 w 9999"/>
              <a:gd name="connsiteY335" fmla="*/ 8651 h 9825"/>
              <a:gd name="connsiteX336" fmla="*/ 4162 w 9999"/>
              <a:gd name="connsiteY336" fmla="*/ 8574 h 9825"/>
              <a:gd name="connsiteX337" fmla="*/ 4170 w 9999"/>
              <a:gd name="connsiteY337" fmla="*/ 8420 h 9825"/>
              <a:gd name="connsiteX338" fmla="*/ 4191 w 9999"/>
              <a:gd name="connsiteY338" fmla="*/ 8574 h 9825"/>
              <a:gd name="connsiteX339" fmla="*/ 4215 w 9999"/>
              <a:gd name="connsiteY339" fmla="*/ 8922 h 9825"/>
              <a:gd name="connsiteX340" fmla="*/ 4285 w 9999"/>
              <a:gd name="connsiteY340" fmla="*/ 8845 h 9825"/>
              <a:gd name="connsiteX341" fmla="*/ 4334 w 9999"/>
              <a:gd name="connsiteY341" fmla="*/ 8420 h 9825"/>
              <a:gd name="connsiteX342" fmla="*/ 4391 w 9999"/>
              <a:gd name="connsiteY342" fmla="*/ 8922 h 9825"/>
              <a:gd name="connsiteX343" fmla="*/ 4571 w 9999"/>
              <a:gd name="connsiteY343" fmla="*/ 8613 h 9825"/>
              <a:gd name="connsiteX344" fmla="*/ 4673 w 9999"/>
              <a:gd name="connsiteY344" fmla="*/ 9810 h 9825"/>
              <a:gd name="connsiteX345" fmla="*/ 4751 w 9999"/>
              <a:gd name="connsiteY345" fmla="*/ 9578 h 9825"/>
              <a:gd name="connsiteX346" fmla="*/ 4783 w 9999"/>
              <a:gd name="connsiteY346" fmla="*/ 9578 h 9825"/>
              <a:gd name="connsiteX347" fmla="*/ 4881 w 9999"/>
              <a:gd name="connsiteY347" fmla="*/ 9578 h 9825"/>
              <a:gd name="connsiteX348" fmla="*/ 4935 w 9999"/>
              <a:gd name="connsiteY348" fmla="*/ 9578 h 9825"/>
              <a:gd name="connsiteX349" fmla="*/ 4975 w 9999"/>
              <a:gd name="connsiteY349" fmla="*/ 9038 h 9825"/>
              <a:gd name="connsiteX350" fmla="*/ 4984 w 9999"/>
              <a:gd name="connsiteY350" fmla="*/ 8999 h 9825"/>
              <a:gd name="connsiteX351" fmla="*/ 5029 w 9999"/>
              <a:gd name="connsiteY351" fmla="*/ 9578 h 9825"/>
              <a:gd name="connsiteX352" fmla="*/ 5155 w 9999"/>
              <a:gd name="connsiteY352" fmla="*/ 9346 h 9825"/>
              <a:gd name="connsiteX353" fmla="*/ 5180 w 9999"/>
              <a:gd name="connsiteY353" fmla="*/ 9578 h 9825"/>
              <a:gd name="connsiteX354" fmla="*/ 5229 w 9999"/>
              <a:gd name="connsiteY354" fmla="*/ 8999 h 9825"/>
              <a:gd name="connsiteX355" fmla="*/ 5233 w 9999"/>
              <a:gd name="connsiteY355" fmla="*/ 8960 h 9825"/>
              <a:gd name="connsiteX356" fmla="*/ 5270 w 9999"/>
              <a:gd name="connsiteY356" fmla="*/ 9424 h 9825"/>
              <a:gd name="connsiteX357" fmla="*/ 5343 w 9999"/>
              <a:gd name="connsiteY357" fmla="*/ 9115 h 9825"/>
              <a:gd name="connsiteX358" fmla="*/ 5405 w 9999"/>
              <a:gd name="connsiteY358" fmla="*/ 9501 h 9825"/>
              <a:gd name="connsiteX359" fmla="*/ 5368 w 9999"/>
              <a:gd name="connsiteY359" fmla="*/ 8922 h 9825"/>
              <a:gd name="connsiteX360" fmla="*/ 5474 w 9999"/>
              <a:gd name="connsiteY360" fmla="*/ 8806 h 9825"/>
              <a:gd name="connsiteX361" fmla="*/ 5503 w 9999"/>
              <a:gd name="connsiteY361" fmla="*/ 8497 h 9825"/>
              <a:gd name="connsiteX362" fmla="*/ 5527 w 9999"/>
              <a:gd name="connsiteY362" fmla="*/ 8420 h 9825"/>
              <a:gd name="connsiteX363" fmla="*/ 5540 w 9999"/>
              <a:gd name="connsiteY363" fmla="*/ 8381 h 9825"/>
              <a:gd name="connsiteX364" fmla="*/ 5564 w 9999"/>
              <a:gd name="connsiteY364" fmla="*/ 8343 h 9825"/>
              <a:gd name="connsiteX365" fmla="*/ 5576 w 9999"/>
              <a:gd name="connsiteY365" fmla="*/ 8381 h 9825"/>
              <a:gd name="connsiteX366" fmla="*/ 5589 w 9999"/>
              <a:gd name="connsiteY366" fmla="*/ 8497 h 9825"/>
              <a:gd name="connsiteX367" fmla="*/ 5589 w 9999"/>
              <a:gd name="connsiteY367" fmla="*/ 8420 h 9825"/>
              <a:gd name="connsiteX368" fmla="*/ 5634 w 9999"/>
              <a:gd name="connsiteY368" fmla="*/ 8613 h 9825"/>
              <a:gd name="connsiteX369" fmla="*/ 5728 w 9999"/>
              <a:gd name="connsiteY369" fmla="*/ 9269 h 9825"/>
              <a:gd name="connsiteX370" fmla="*/ 5736 w 9999"/>
              <a:gd name="connsiteY370" fmla="*/ 8690 h 9825"/>
              <a:gd name="connsiteX371" fmla="*/ 5765 w 9999"/>
              <a:gd name="connsiteY371" fmla="*/ 8613 h 9825"/>
              <a:gd name="connsiteX372" fmla="*/ 5773 w 9999"/>
              <a:gd name="connsiteY372" fmla="*/ 8072 h 9825"/>
              <a:gd name="connsiteX373" fmla="*/ 5789 w 9999"/>
              <a:gd name="connsiteY373" fmla="*/ 8227 h 9825"/>
              <a:gd name="connsiteX374" fmla="*/ 5818 w 9999"/>
              <a:gd name="connsiteY374" fmla="*/ 8150 h 9825"/>
              <a:gd name="connsiteX375" fmla="*/ 5904 w 9999"/>
              <a:gd name="connsiteY375" fmla="*/ 8227 h 9825"/>
              <a:gd name="connsiteX376" fmla="*/ 5916 w 9999"/>
              <a:gd name="connsiteY376" fmla="*/ 8497 h 9825"/>
              <a:gd name="connsiteX377" fmla="*/ 5977 w 9999"/>
              <a:gd name="connsiteY377" fmla="*/ 8767 h 9825"/>
              <a:gd name="connsiteX378" fmla="*/ 5993 w 9999"/>
              <a:gd name="connsiteY378" fmla="*/ 8767 h 9825"/>
              <a:gd name="connsiteX379" fmla="*/ 6030 w 9999"/>
              <a:gd name="connsiteY379" fmla="*/ 8922 h 9825"/>
              <a:gd name="connsiteX380" fmla="*/ 6063 w 9999"/>
              <a:gd name="connsiteY380" fmla="*/ 8922 h 9825"/>
              <a:gd name="connsiteX381" fmla="*/ 6096 w 9999"/>
              <a:gd name="connsiteY381" fmla="*/ 8999 h 9825"/>
              <a:gd name="connsiteX382" fmla="*/ 6116 w 9999"/>
              <a:gd name="connsiteY382" fmla="*/ 9115 h 9825"/>
              <a:gd name="connsiteX383" fmla="*/ 6214 w 9999"/>
              <a:gd name="connsiteY383" fmla="*/ 8845 h 9825"/>
              <a:gd name="connsiteX384" fmla="*/ 6235 w 9999"/>
              <a:gd name="connsiteY384" fmla="*/ 8497 h 9825"/>
              <a:gd name="connsiteX385" fmla="*/ 6267 w 9999"/>
              <a:gd name="connsiteY385" fmla="*/ 8651 h 9825"/>
              <a:gd name="connsiteX386" fmla="*/ 6284 w 9999"/>
              <a:gd name="connsiteY386" fmla="*/ 8767 h 9825"/>
              <a:gd name="connsiteX387" fmla="*/ 6296 w 9999"/>
              <a:gd name="connsiteY387" fmla="*/ 8651 h 9825"/>
              <a:gd name="connsiteX388" fmla="*/ 6329 w 9999"/>
              <a:gd name="connsiteY388" fmla="*/ 8767 h 9825"/>
              <a:gd name="connsiteX389" fmla="*/ 6353 w 9999"/>
              <a:gd name="connsiteY389" fmla="*/ 8922 h 9825"/>
              <a:gd name="connsiteX390" fmla="*/ 6361 w 9999"/>
              <a:gd name="connsiteY390" fmla="*/ 8845 h 9825"/>
              <a:gd name="connsiteX391" fmla="*/ 6390 w 9999"/>
              <a:gd name="connsiteY391" fmla="*/ 9192 h 9825"/>
              <a:gd name="connsiteX392" fmla="*/ 6431 w 9999"/>
              <a:gd name="connsiteY392" fmla="*/ 8999 h 9825"/>
              <a:gd name="connsiteX393" fmla="*/ 6480 w 9999"/>
              <a:gd name="connsiteY393" fmla="*/ 9115 h 9825"/>
              <a:gd name="connsiteX394" fmla="*/ 6566 w 9999"/>
              <a:gd name="connsiteY394" fmla="*/ 8574 h 9825"/>
              <a:gd name="connsiteX395" fmla="*/ 6590 w 9999"/>
              <a:gd name="connsiteY395" fmla="*/ 8767 h 9825"/>
              <a:gd name="connsiteX396" fmla="*/ 6627 w 9999"/>
              <a:gd name="connsiteY396" fmla="*/ 9192 h 9825"/>
              <a:gd name="connsiteX397" fmla="*/ 6660 w 9999"/>
              <a:gd name="connsiteY397" fmla="*/ 9192 h 9825"/>
              <a:gd name="connsiteX398" fmla="*/ 6660 w 9999"/>
              <a:gd name="connsiteY398" fmla="*/ 9115 h 9825"/>
              <a:gd name="connsiteX399" fmla="*/ 6693 w 9999"/>
              <a:gd name="connsiteY399" fmla="*/ 9115 h 9825"/>
              <a:gd name="connsiteX400" fmla="*/ 6705 w 9999"/>
              <a:gd name="connsiteY400" fmla="*/ 9115 h 9825"/>
              <a:gd name="connsiteX401" fmla="*/ 6709 w 9999"/>
              <a:gd name="connsiteY401" fmla="*/ 8999 h 9825"/>
              <a:gd name="connsiteX402" fmla="*/ 6725 w 9999"/>
              <a:gd name="connsiteY402" fmla="*/ 9115 h 9825"/>
              <a:gd name="connsiteX403" fmla="*/ 6750 w 9999"/>
              <a:gd name="connsiteY403" fmla="*/ 8999 h 9825"/>
              <a:gd name="connsiteX404" fmla="*/ 6926 w 9999"/>
              <a:gd name="connsiteY404" fmla="*/ 8999 h 9825"/>
              <a:gd name="connsiteX405" fmla="*/ 6954 w 9999"/>
              <a:gd name="connsiteY405" fmla="*/ 8420 h 9825"/>
              <a:gd name="connsiteX406" fmla="*/ 6999 w 9999"/>
              <a:gd name="connsiteY406" fmla="*/ 8343 h 9825"/>
              <a:gd name="connsiteX407" fmla="*/ 7032 w 9999"/>
              <a:gd name="connsiteY407" fmla="*/ 8150 h 9825"/>
              <a:gd name="connsiteX408" fmla="*/ 7036 w 9999"/>
              <a:gd name="connsiteY408" fmla="*/ 8072 h 9825"/>
              <a:gd name="connsiteX409" fmla="*/ 7118 w 9999"/>
              <a:gd name="connsiteY409" fmla="*/ 8111 h 9825"/>
              <a:gd name="connsiteX410" fmla="*/ 7138 w 9999"/>
              <a:gd name="connsiteY410" fmla="*/ 8150 h 9825"/>
              <a:gd name="connsiteX411" fmla="*/ 7179 w 9999"/>
              <a:gd name="connsiteY411" fmla="*/ 8072 h 9825"/>
              <a:gd name="connsiteX412" fmla="*/ 7183 w 9999"/>
              <a:gd name="connsiteY412" fmla="*/ 8072 h 9825"/>
              <a:gd name="connsiteX413" fmla="*/ 7183 w 9999"/>
              <a:gd name="connsiteY413" fmla="*/ 7995 h 9825"/>
              <a:gd name="connsiteX414" fmla="*/ 7240 w 9999"/>
              <a:gd name="connsiteY414" fmla="*/ 7879 h 9825"/>
              <a:gd name="connsiteX415" fmla="*/ 7277 w 9999"/>
              <a:gd name="connsiteY415" fmla="*/ 7879 h 9825"/>
              <a:gd name="connsiteX416" fmla="*/ 7314 w 9999"/>
              <a:gd name="connsiteY416" fmla="*/ 7956 h 9825"/>
              <a:gd name="connsiteX417" fmla="*/ 7334 w 9999"/>
              <a:gd name="connsiteY417" fmla="*/ 8188 h 9825"/>
              <a:gd name="connsiteX418" fmla="*/ 7367 w 9999"/>
              <a:gd name="connsiteY418" fmla="*/ 7879 h 9825"/>
              <a:gd name="connsiteX419" fmla="*/ 7502 w 9999"/>
              <a:gd name="connsiteY419" fmla="*/ 7455 h 9825"/>
              <a:gd name="connsiteX420" fmla="*/ 7567 w 9999"/>
              <a:gd name="connsiteY420" fmla="*/ 7532 h 9825"/>
              <a:gd name="connsiteX421" fmla="*/ 7617 w 9999"/>
              <a:gd name="connsiteY421" fmla="*/ 7300 h 9825"/>
              <a:gd name="connsiteX422" fmla="*/ 7625 w 9999"/>
              <a:gd name="connsiteY422" fmla="*/ 7262 h 9825"/>
              <a:gd name="connsiteX423" fmla="*/ 7698 w 9999"/>
              <a:gd name="connsiteY423" fmla="*/ 7416 h 9825"/>
              <a:gd name="connsiteX424" fmla="*/ 7739 w 9999"/>
              <a:gd name="connsiteY424" fmla="*/ 7184 h 9825"/>
              <a:gd name="connsiteX425" fmla="*/ 7788 w 9999"/>
              <a:gd name="connsiteY425" fmla="*/ 7416 h 9825"/>
              <a:gd name="connsiteX426" fmla="*/ 7850 w 9999"/>
              <a:gd name="connsiteY426" fmla="*/ 7146 h 9825"/>
              <a:gd name="connsiteX427" fmla="*/ 7890 w 9999"/>
              <a:gd name="connsiteY427" fmla="*/ 6760 h 9825"/>
              <a:gd name="connsiteX428" fmla="*/ 7919 w 9999"/>
              <a:gd name="connsiteY428" fmla="*/ 6875 h 9825"/>
              <a:gd name="connsiteX429" fmla="*/ 7952 w 9999"/>
              <a:gd name="connsiteY429" fmla="*/ 6528 h 9825"/>
              <a:gd name="connsiteX430" fmla="*/ 8005 w 9999"/>
              <a:gd name="connsiteY430" fmla="*/ 6258 h 9825"/>
              <a:gd name="connsiteX431" fmla="*/ 8058 w 9999"/>
              <a:gd name="connsiteY431" fmla="*/ 6258 h 9825"/>
              <a:gd name="connsiteX432" fmla="*/ 8103 w 9999"/>
              <a:gd name="connsiteY432" fmla="*/ 5987 h 9825"/>
              <a:gd name="connsiteX433" fmla="*/ 8189 w 9999"/>
              <a:gd name="connsiteY433" fmla="*/ 5331 h 9825"/>
              <a:gd name="connsiteX434" fmla="*/ 8217 w 9999"/>
              <a:gd name="connsiteY434" fmla="*/ 5485 h 9825"/>
              <a:gd name="connsiteX435" fmla="*/ 8250 w 9999"/>
              <a:gd name="connsiteY435" fmla="*/ 5138 h 9825"/>
              <a:gd name="connsiteX436" fmla="*/ 8291 w 9999"/>
              <a:gd name="connsiteY436" fmla="*/ 5138 h 9825"/>
              <a:gd name="connsiteX437" fmla="*/ 8397 w 9999"/>
              <a:gd name="connsiteY437" fmla="*/ 4868 h 9825"/>
              <a:gd name="connsiteX438" fmla="*/ 8459 w 9999"/>
              <a:gd name="connsiteY438" fmla="*/ 4597 h 9825"/>
              <a:gd name="connsiteX439" fmla="*/ 8475 w 9999"/>
              <a:gd name="connsiteY439" fmla="*/ 4752 h 9825"/>
              <a:gd name="connsiteX440" fmla="*/ 8491 w 9999"/>
              <a:gd name="connsiteY440" fmla="*/ 4713 h 9825"/>
              <a:gd name="connsiteX441" fmla="*/ 8516 w 9999"/>
              <a:gd name="connsiteY441" fmla="*/ 4752 h 9825"/>
              <a:gd name="connsiteX442" fmla="*/ 8540 w 9999"/>
              <a:gd name="connsiteY442" fmla="*/ 4443 h 9825"/>
              <a:gd name="connsiteX443" fmla="*/ 8598 w 9999"/>
              <a:gd name="connsiteY443" fmla="*/ 4443 h 9825"/>
              <a:gd name="connsiteX444" fmla="*/ 8598 w 9999"/>
              <a:gd name="connsiteY444" fmla="*/ 4289 h 9825"/>
              <a:gd name="connsiteX445" fmla="*/ 8647 w 9999"/>
              <a:gd name="connsiteY445" fmla="*/ 4211 h 9825"/>
              <a:gd name="connsiteX446" fmla="*/ 8659 w 9999"/>
              <a:gd name="connsiteY446" fmla="*/ 4134 h 9825"/>
              <a:gd name="connsiteX447" fmla="*/ 8724 w 9999"/>
              <a:gd name="connsiteY447" fmla="*/ 4211 h 9825"/>
              <a:gd name="connsiteX448" fmla="*/ 8737 w 9999"/>
              <a:gd name="connsiteY448" fmla="*/ 4173 h 9825"/>
              <a:gd name="connsiteX449" fmla="*/ 8765 w 9999"/>
              <a:gd name="connsiteY449" fmla="*/ 4211 h 9825"/>
              <a:gd name="connsiteX450" fmla="*/ 8790 w 9999"/>
              <a:gd name="connsiteY450" fmla="*/ 4289 h 9825"/>
              <a:gd name="connsiteX451" fmla="*/ 8806 w 9999"/>
              <a:gd name="connsiteY451" fmla="*/ 4211 h 9825"/>
              <a:gd name="connsiteX452" fmla="*/ 8827 w 9999"/>
              <a:gd name="connsiteY452" fmla="*/ 4289 h 9825"/>
              <a:gd name="connsiteX453" fmla="*/ 8896 w 9999"/>
              <a:gd name="connsiteY453" fmla="*/ 4250 h 9825"/>
              <a:gd name="connsiteX454" fmla="*/ 8892 w 9999"/>
              <a:gd name="connsiteY454" fmla="*/ 4173 h 9825"/>
              <a:gd name="connsiteX455" fmla="*/ 8921 w 9999"/>
              <a:gd name="connsiteY455" fmla="*/ 4018 h 9825"/>
              <a:gd name="connsiteX456" fmla="*/ 8953 w 9999"/>
              <a:gd name="connsiteY456" fmla="*/ 4018 h 9825"/>
              <a:gd name="connsiteX457" fmla="*/ 8957 w 9999"/>
              <a:gd name="connsiteY457" fmla="*/ 3941 h 9825"/>
              <a:gd name="connsiteX458" fmla="*/ 8986 w 9999"/>
              <a:gd name="connsiteY458" fmla="*/ 3864 h 9825"/>
              <a:gd name="connsiteX459" fmla="*/ 9007 w 9999"/>
              <a:gd name="connsiteY459" fmla="*/ 4057 h 9825"/>
              <a:gd name="connsiteX460" fmla="*/ 9031 w 9999"/>
              <a:gd name="connsiteY460" fmla="*/ 4173 h 9825"/>
              <a:gd name="connsiteX461" fmla="*/ 9088 w 9999"/>
              <a:gd name="connsiteY461" fmla="*/ 4134 h 9825"/>
              <a:gd name="connsiteX462" fmla="*/ 9125 w 9999"/>
              <a:gd name="connsiteY462" fmla="*/ 4250 h 9825"/>
              <a:gd name="connsiteX463" fmla="*/ 9137 w 9999"/>
              <a:gd name="connsiteY463" fmla="*/ 4173 h 9825"/>
              <a:gd name="connsiteX464" fmla="*/ 9186 w 9999"/>
              <a:gd name="connsiteY464" fmla="*/ 4443 h 9825"/>
              <a:gd name="connsiteX465" fmla="*/ 9231 w 9999"/>
              <a:gd name="connsiteY465" fmla="*/ 4289 h 9825"/>
              <a:gd name="connsiteX466" fmla="*/ 9235 w 9999"/>
              <a:gd name="connsiteY466" fmla="*/ 4173 h 9825"/>
              <a:gd name="connsiteX467" fmla="*/ 9276 w 9999"/>
              <a:gd name="connsiteY467" fmla="*/ 3825 h 9825"/>
              <a:gd name="connsiteX468" fmla="*/ 9321 w 9999"/>
              <a:gd name="connsiteY468" fmla="*/ 3980 h 9825"/>
              <a:gd name="connsiteX469" fmla="*/ 9354 w 9999"/>
              <a:gd name="connsiteY469" fmla="*/ 3902 h 9825"/>
              <a:gd name="connsiteX470" fmla="*/ 9379 w 9999"/>
              <a:gd name="connsiteY470" fmla="*/ 4018 h 9825"/>
              <a:gd name="connsiteX471" fmla="*/ 9424 w 9999"/>
              <a:gd name="connsiteY471" fmla="*/ 4095 h 9825"/>
              <a:gd name="connsiteX472" fmla="*/ 9501 w 9999"/>
              <a:gd name="connsiteY472" fmla="*/ 4095 h 9825"/>
              <a:gd name="connsiteX473" fmla="*/ 9509 w 9999"/>
              <a:gd name="connsiteY473" fmla="*/ 3902 h 9825"/>
              <a:gd name="connsiteX474" fmla="*/ 9657 w 9999"/>
              <a:gd name="connsiteY474" fmla="*/ 4211 h 9825"/>
              <a:gd name="connsiteX475" fmla="*/ 9726 w 9999"/>
              <a:gd name="connsiteY475" fmla="*/ 4366 h 9825"/>
              <a:gd name="connsiteX476" fmla="*/ 9738 w 9999"/>
              <a:gd name="connsiteY476" fmla="*/ 4443 h 9825"/>
              <a:gd name="connsiteX477" fmla="*/ 9755 w 9999"/>
              <a:gd name="connsiteY477" fmla="*/ 4636 h 9825"/>
              <a:gd name="connsiteX478" fmla="*/ 9812 w 9999"/>
              <a:gd name="connsiteY478" fmla="*/ 5022 h 9825"/>
              <a:gd name="connsiteX479" fmla="*/ 9849 w 9999"/>
              <a:gd name="connsiteY479" fmla="*/ 5022 h 9825"/>
              <a:gd name="connsiteX480" fmla="*/ 9873 w 9999"/>
              <a:gd name="connsiteY480" fmla="*/ 5138 h 9825"/>
              <a:gd name="connsiteX481" fmla="*/ 9910 w 9999"/>
              <a:gd name="connsiteY481" fmla="*/ 5408 h 9825"/>
              <a:gd name="connsiteX482" fmla="*/ 9947 w 9999"/>
              <a:gd name="connsiteY482" fmla="*/ 5601 h 9825"/>
              <a:gd name="connsiteX483" fmla="*/ 9951 w 9999"/>
              <a:gd name="connsiteY483" fmla="*/ 5640 h 9825"/>
              <a:gd name="connsiteX484" fmla="*/ 9996 w 9999"/>
              <a:gd name="connsiteY484" fmla="*/ 5794 h 9825"/>
              <a:gd name="connsiteX485" fmla="*/ 9999 w 9999"/>
              <a:gd name="connsiteY485" fmla="*/ 2204 h 9825"/>
              <a:gd name="connsiteX486" fmla="*/ 9971 w 9999"/>
              <a:gd name="connsiteY486" fmla="*/ 1702 h 9825"/>
              <a:gd name="connsiteX0" fmla="*/ 9972 w 10008"/>
              <a:gd name="connsiteY0" fmla="*/ 1731 h 9999"/>
              <a:gd name="connsiteX1" fmla="*/ 9936 w 10008"/>
              <a:gd name="connsiteY1" fmla="*/ 1535 h 9999"/>
              <a:gd name="connsiteX2" fmla="*/ 9907 w 10008"/>
              <a:gd name="connsiteY2" fmla="*/ 1535 h 9999"/>
              <a:gd name="connsiteX3" fmla="*/ 9887 w 10008"/>
              <a:gd name="connsiteY3" fmla="*/ 1377 h 9999"/>
              <a:gd name="connsiteX4" fmla="*/ 9862 w 10008"/>
              <a:gd name="connsiteY4" fmla="*/ 1299 h 9999"/>
              <a:gd name="connsiteX5" fmla="*/ 9854 w 10008"/>
              <a:gd name="connsiteY5" fmla="*/ 1102 h 9999"/>
              <a:gd name="connsiteX6" fmla="*/ 9829 w 10008"/>
              <a:gd name="connsiteY6" fmla="*/ 827 h 9999"/>
              <a:gd name="connsiteX7" fmla="*/ 9817 w 10008"/>
              <a:gd name="connsiteY7" fmla="*/ 1417 h 9999"/>
              <a:gd name="connsiteX8" fmla="*/ 9792 w 10008"/>
              <a:gd name="connsiteY8" fmla="*/ 1377 h 9999"/>
              <a:gd name="connsiteX9" fmla="*/ 9764 w 10008"/>
              <a:gd name="connsiteY9" fmla="*/ 1259 h 9999"/>
              <a:gd name="connsiteX10" fmla="*/ 9743 w 10008"/>
              <a:gd name="connsiteY10" fmla="*/ 1259 h 9999"/>
              <a:gd name="connsiteX11" fmla="*/ 9682 w 10008"/>
              <a:gd name="connsiteY11" fmla="*/ 1220 h 9999"/>
              <a:gd name="connsiteX12" fmla="*/ 9666 w 10008"/>
              <a:gd name="connsiteY12" fmla="*/ 1259 h 9999"/>
              <a:gd name="connsiteX13" fmla="*/ 9649 w 10008"/>
              <a:gd name="connsiteY13" fmla="*/ 1338 h 9999"/>
              <a:gd name="connsiteX14" fmla="*/ 9637 w 10008"/>
              <a:gd name="connsiteY14" fmla="*/ 1338 h 9999"/>
              <a:gd name="connsiteX15" fmla="*/ 9617 w 10008"/>
              <a:gd name="connsiteY15" fmla="*/ 1417 h 9999"/>
              <a:gd name="connsiteX16" fmla="*/ 9600 w 10008"/>
              <a:gd name="connsiteY16" fmla="*/ 1377 h 9999"/>
              <a:gd name="connsiteX17" fmla="*/ 9559 w 10008"/>
              <a:gd name="connsiteY17" fmla="*/ 1535 h 9999"/>
              <a:gd name="connsiteX18" fmla="*/ 9486 w 10008"/>
              <a:gd name="connsiteY18" fmla="*/ 1535 h 9999"/>
              <a:gd name="connsiteX19" fmla="*/ 9449 w 10008"/>
              <a:gd name="connsiteY19" fmla="*/ 1692 h 9999"/>
              <a:gd name="connsiteX20" fmla="*/ 9449 w 10008"/>
              <a:gd name="connsiteY20" fmla="*/ 1810 h 9999"/>
              <a:gd name="connsiteX21" fmla="*/ 9437 w 10008"/>
              <a:gd name="connsiteY21" fmla="*/ 1888 h 9999"/>
              <a:gd name="connsiteX22" fmla="*/ 9388 w 10008"/>
              <a:gd name="connsiteY22" fmla="*/ 1102 h 9999"/>
              <a:gd name="connsiteX23" fmla="*/ 9380 w 10008"/>
              <a:gd name="connsiteY23" fmla="*/ 1142 h 9999"/>
              <a:gd name="connsiteX24" fmla="*/ 9367 w 10008"/>
              <a:gd name="connsiteY24" fmla="*/ 1024 h 9999"/>
              <a:gd name="connsiteX25" fmla="*/ 9347 w 10008"/>
              <a:gd name="connsiteY25" fmla="*/ 1102 h 9999"/>
              <a:gd name="connsiteX26" fmla="*/ 9302 w 10008"/>
              <a:gd name="connsiteY26" fmla="*/ 1259 h 9999"/>
              <a:gd name="connsiteX27" fmla="*/ 9298 w 10008"/>
              <a:gd name="connsiteY27" fmla="*/ 1377 h 9999"/>
              <a:gd name="connsiteX28" fmla="*/ 9281 w 10008"/>
              <a:gd name="connsiteY28" fmla="*/ 1338 h 9999"/>
              <a:gd name="connsiteX29" fmla="*/ 9245 w 10008"/>
              <a:gd name="connsiteY29" fmla="*/ 1259 h 9999"/>
              <a:gd name="connsiteX30" fmla="*/ 9212 w 10008"/>
              <a:gd name="connsiteY30" fmla="*/ 1024 h 9999"/>
              <a:gd name="connsiteX31" fmla="*/ 9147 w 10008"/>
              <a:gd name="connsiteY31" fmla="*/ 1102 h 9999"/>
              <a:gd name="connsiteX32" fmla="*/ 9134 w 10008"/>
              <a:gd name="connsiteY32" fmla="*/ 1338 h 9999"/>
              <a:gd name="connsiteX33" fmla="*/ 9122 w 10008"/>
              <a:gd name="connsiteY33" fmla="*/ 1455 h 9999"/>
              <a:gd name="connsiteX34" fmla="*/ 9061 w 10008"/>
              <a:gd name="connsiteY34" fmla="*/ 1535 h 9999"/>
              <a:gd name="connsiteX35" fmla="*/ 9057 w 10008"/>
              <a:gd name="connsiteY35" fmla="*/ 1417 h 9999"/>
              <a:gd name="connsiteX36" fmla="*/ 9028 w 10008"/>
              <a:gd name="connsiteY36" fmla="*/ 1535 h 9999"/>
              <a:gd name="connsiteX37" fmla="*/ 9024 w 10008"/>
              <a:gd name="connsiteY37" fmla="*/ 1652 h 9999"/>
              <a:gd name="connsiteX38" fmla="*/ 8999 w 10008"/>
              <a:gd name="connsiteY38" fmla="*/ 1810 h 9999"/>
              <a:gd name="connsiteX39" fmla="*/ 8991 w 10008"/>
              <a:gd name="connsiteY39" fmla="*/ 2006 h 9999"/>
              <a:gd name="connsiteX40" fmla="*/ 8971 w 10008"/>
              <a:gd name="connsiteY40" fmla="*/ 2084 h 9999"/>
              <a:gd name="connsiteX41" fmla="*/ 8971 w 10008"/>
              <a:gd name="connsiteY41" fmla="*/ 2163 h 9999"/>
              <a:gd name="connsiteX42" fmla="*/ 8958 w 10008"/>
              <a:gd name="connsiteY42" fmla="*/ 2203 h 9999"/>
              <a:gd name="connsiteX43" fmla="*/ 8938 w 10008"/>
              <a:gd name="connsiteY43" fmla="*/ 2439 h 9999"/>
              <a:gd name="connsiteX44" fmla="*/ 8938 w 10008"/>
              <a:gd name="connsiteY44" fmla="*/ 2281 h 9999"/>
              <a:gd name="connsiteX45" fmla="*/ 8922 w 10008"/>
              <a:gd name="connsiteY45" fmla="*/ 2242 h 9999"/>
              <a:gd name="connsiteX46" fmla="*/ 8905 w 10008"/>
              <a:gd name="connsiteY46" fmla="*/ 2321 h 9999"/>
              <a:gd name="connsiteX47" fmla="*/ 8881 w 10008"/>
              <a:gd name="connsiteY47" fmla="*/ 2399 h 9999"/>
              <a:gd name="connsiteX48" fmla="*/ 8856 w 10008"/>
              <a:gd name="connsiteY48" fmla="*/ 2439 h 9999"/>
              <a:gd name="connsiteX49" fmla="*/ 8795 w 10008"/>
              <a:gd name="connsiteY49" fmla="*/ 2281 h 9999"/>
              <a:gd name="connsiteX50" fmla="*/ 8779 w 10008"/>
              <a:gd name="connsiteY50" fmla="*/ 2477 h 9999"/>
              <a:gd name="connsiteX51" fmla="*/ 8725 w 10008"/>
              <a:gd name="connsiteY51" fmla="*/ 2359 h 9999"/>
              <a:gd name="connsiteX52" fmla="*/ 8705 w 10008"/>
              <a:gd name="connsiteY52" fmla="*/ 2242 h 9999"/>
              <a:gd name="connsiteX53" fmla="*/ 8697 w 10008"/>
              <a:gd name="connsiteY53" fmla="*/ 2477 h 9999"/>
              <a:gd name="connsiteX54" fmla="*/ 8689 w 10008"/>
              <a:gd name="connsiteY54" fmla="*/ 2595 h 9999"/>
              <a:gd name="connsiteX55" fmla="*/ 8656 w 10008"/>
              <a:gd name="connsiteY55" fmla="*/ 2517 h 9999"/>
              <a:gd name="connsiteX56" fmla="*/ 8595 w 10008"/>
              <a:gd name="connsiteY56" fmla="*/ 2595 h 9999"/>
              <a:gd name="connsiteX57" fmla="*/ 8595 w 10008"/>
              <a:gd name="connsiteY57" fmla="*/ 2439 h 9999"/>
              <a:gd name="connsiteX58" fmla="*/ 8582 w 10008"/>
              <a:gd name="connsiteY58" fmla="*/ 2595 h 9999"/>
              <a:gd name="connsiteX59" fmla="*/ 8566 w 10008"/>
              <a:gd name="connsiteY59" fmla="*/ 2635 h 9999"/>
              <a:gd name="connsiteX60" fmla="*/ 8558 w 10008"/>
              <a:gd name="connsiteY60" fmla="*/ 2988 h 9999"/>
              <a:gd name="connsiteX61" fmla="*/ 8484 w 10008"/>
              <a:gd name="connsiteY61" fmla="*/ 2517 h 9999"/>
              <a:gd name="connsiteX62" fmla="*/ 8476 w 10008"/>
              <a:gd name="connsiteY62" fmla="*/ 2714 h 9999"/>
              <a:gd name="connsiteX63" fmla="*/ 8386 w 10008"/>
              <a:gd name="connsiteY63" fmla="*/ 2714 h 9999"/>
              <a:gd name="connsiteX64" fmla="*/ 8235 w 10008"/>
              <a:gd name="connsiteY64" fmla="*/ 3185 h 9999"/>
              <a:gd name="connsiteX65" fmla="*/ 8165 w 10008"/>
              <a:gd name="connsiteY65" fmla="*/ 2950 h 9999"/>
              <a:gd name="connsiteX66" fmla="*/ 8079 w 10008"/>
              <a:gd name="connsiteY66" fmla="*/ 3578 h 9999"/>
              <a:gd name="connsiteX67" fmla="*/ 7953 w 10008"/>
              <a:gd name="connsiteY67" fmla="*/ 4246 h 9999"/>
              <a:gd name="connsiteX68" fmla="*/ 7863 w 10008"/>
              <a:gd name="connsiteY68" fmla="*/ 4089 h 9999"/>
              <a:gd name="connsiteX69" fmla="*/ 7728 w 10008"/>
              <a:gd name="connsiteY69" fmla="*/ 4874 h 9999"/>
              <a:gd name="connsiteX70" fmla="*/ 7687 w 10008"/>
              <a:gd name="connsiteY70" fmla="*/ 4481 h 9999"/>
              <a:gd name="connsiteX71" fmla="*/ 7577 w 10008"/>
              <a:gd name="connsiteY71" fmla="*/ 4954 h 9999"/>
              <a:gd name="connsiteX72" fmla="*/ 7507 w 10008"/>
              <a:gd name="connsiteY72" fmla="*/ 4561 h 9999"/>
              <a:gd name="connsiteX73" fmla="*/ 7491 w 10008"/>
              <a:gd name="connsiteY73" fmla="*/ 5072 h 9999"/>
              <a:gd name="connsiteX74" fmla="*/ 7425 w 10008"/>
              <a:gd name="connsiteY74" fmla="*/ 5072 h 9999"/>
              <a:gd name="connsiteX75" fmla="*/ 7380 w 10008"/>
              <a:gd name="connsiteY75" fmla="*/ 5385 h 9999"/>
              <a:gd name="connsiteX76" fmla="*/ 7331 w 10008"/>
              <a:gd name="connsiteY76" fmla="*/ 5307 h 9999"/>
              <a:gd name="connsiteX77" fmla="*/ 7262 w 10008"/>
              <a:gd name="connsiteY77" fmla="*/ 5465 h 9999"/>
              <a:gd name="connsiteX78" fmla="*/ 7237 w 10008"/>
              <a:gd name="connsiteY78" fmla="*/ 5307 h 9999"/>
              <a:gd name="connsiteX79" fmla="*/ 7188 w 10008"/>
              <a:gd name="connsiteY79" fmla="*/ 5307 h 9999"/>
              <a:gd name="connsiteX80" fmla="*/ 7094 w 10008"/>
              <a:gd name="connsiteY80" fmla="*/ 5385 h 9999"/>
              <a:gd name="connsiteX81" fmla="*/ 7045 w 10008"/>
              <a:gd name="connsiteY81" fmla="*/ 6014 h 9999"/>
              <a:gd name="connsiteX82" fmla="*/ 7000 w 10008"/>
              <a:gd name="connsiteY82" fmla="*/ 5858 h 9999"/>
              <a:gd name="connsiteX83" fmla="*/ 6910 w 10008"/>
              <a:gd name="connsiteY83" fmla="*/ 5858 h 9999"/>
              <a:gd name="connsiteX84" fmla="*/ 6865 w 10008"/>
              <a:gd name="connsiteY84" fmla="*/ 5465 h 9999"/>
              <a:gd name="connsiteX85" fmla="*/ 6824 w 10008"/>
              <a:gd name="connsiteY85" fmla="*/ 6014 h 9999"/>
              <a:gd name="connsiteX86" fmla="*/ 6759 w 10008"/>
              <a:gd name="connsiteY86" fmla="*/ 5700 h 9999"/>
              <a:gd name="connsiteX87" fmla="*/ 6759 w 10008"/>
              <a:gd name="connsiteY87" fmla="*/ 5465 h 9999"/>
              <a:gd name="connsiteX88" fmla="*/ 6665 w 10008"/>
              <a:gd name="connsiteY88" fmla="*/ 5621 h 9999"/>
              <a:gd name="connsiteX89" fmla="*/ 6505 w 10008"/>
              <a:gd name="connsiteY89" fmla="*/ 5936 h 9999"/>
              <a:gd name="connsiteX90" fmla="*/ 6469 w 10008"/>
              <a:gd name="connsiteY90" fmla="*/ 6368 h 9999"/>
              <a:gd name="connsiteX91" fmla="*/ 6362 w 10008"/>
              <a:gd name="connsiteY91" fmla="*/ 6014 h 9999"/>
              <a:gd name="connsiteX92" fmla="*/ 6350 w 10008"/>
              <a:gd name="connsiteY92" fmla="*/ 6368 h 9999"/>
              <a:gd name="connsiteX93" fmla="*/ 6215 w 10008"/>
              <a:gd name="connsiteY93" fmla="*/ 6447 h 9999"/>
              <a:gd name="connsiteX94" fmla="*/ 6142 w 10008"/>
              <a:gd name="connsiteY94" fmla="*/ 6918 h 9999"/>
              <a:gd name="connsiteX95" fmla="*/ 6080 w 10008"/>
              <a:gd name="connsiteY95" fmla="*/ 6604 h 9999"/>
              <a:gd name="connsiteX96" fmla="*/ 6048 w 10008"/>
              <a:gd name="connsiteY96" fmla="*/ 6918 h 9999"/>
              <a:gd name="connsiteX97" fmla="*/ 6048 w 10008"/>
              <a:gd name="connsiteY97" fmla="*/ 6918 h 9999"/>
              <a:gd name="connsiteX98" fmla="*/ 6011 w 10008"/>
              <a:gd name="connsiteY98" fmla="*/ 6918 h 9999"/>
              <a:gd name="connsiteX99" fmla="*/ 5990 w 10008"/>
              <a:gd name="connsiteY99" fmla="*/ 6800 h 9999"/>
              <a:gd name="connsiteX100" fmla="*/ 5970 w 10008"/>
              <a:gd name="connsiteY100" fmla="*/ 7154 h 9999"/>
              <a:gd name="connsiteX101" fmla="*/ 5958 w 10008"/>
              <a:gd name="connsiteY101" fmla="*/ 7272 h 9999"/>
              <a:gd name="connsiteX102" fmla="*/ 5933 w 10008"/>
              <a:gd name="connsiteY102" fmla="*/ 7272 h 9999"/>
              <a:gd name="connsiteX103" fmla="*/ 5933 w 10008"/>
              <a:gd name="connsiteY103" fmla="*/ 7351 h 9999"/>
              <a:gd name="connsiteX104" fmla="*/ 5905 w 10008"/>
              <a:gd name="connsiteY104" fmla="*/ 7154 h 9999"/>
              <a:gd name="connsiteX105" fmla="*/ 5855 w 10008"/>
              <a:gd name="connsiteY105" fmla="*/ 7272 h 9999"/>
              <a:gd name="connsiteX106" fmla="*/ 5823 w 10008"/>
              <a:gd name="connsiteY106" fmla="*/ 7154 h 9999"/>
              <a:gd name="connsiteX107" fmla="*/ 5782 w 10008"/>
              <a:gd name="connsiteY107" fmla="*/ 7076 h 9999"/>
              <a:gd name="connsiteX108" fmla="*/ 5721 w 10008"/>
              <a:gd name="connsiteY108" fmla="*/ 7154 h 9999"/>
              <a:gd name="connsiteX109" fmla="*/ 5688 w 10008"/>
              <a:gd name="connsiteY109" fmla="*/ 7076 h 9999"/>
              <a:gd name="connsiteX110" fmla="*/ 5655 w 10008"/>
              <a:gd name="connsiteY110" fmla="*/ 7076 h 9999"/>
              <a:gd name="connsiteX111" fmla="*/ 5627 w 10008"/>
              <a:gd name="connsiteY111" fmla="*/ 6996 h 9999"/>
              <a:gd name="connsiteX112" fmla="*/ 5622 w 10008"/>
              <a:gd name="connsiteY112" fmla="*/ 6996 h 9999"/>
              <a:gd name="connsiteX113" fmla="*/ 5565 w 10008"/>
              <a:gd name="connsiteY113" fmla="*/ 7076 h 9999"/>
              <a:gd name="connsiteX114" fmla="*/ 5532 w 10008"/>
              <a:gd name="connsiteY114" fmla="*/ 7115 h 9999"/>
              <a:gd name="connsiteX115" fmla="*/ 5512 w 10008"/>
              <a:gd name="connsiteY115" fmla="*/ 7154 h 9999"/>
              <a:gd name="connsiteX116" fmla="*/ 5467 w 10008"/>
              <a:gd name="connsiteY116" fmla="*/ 7390 h 9999"/>
              <a:gd name="connsiteX117" fmla="*/ 5434 w 10008"/>
              <a:gd name="connsiteY117" fmla="*/ 6093 h 9999"/>
              <a:gd name="connsiteX118" fmla="*/ 5393 w 10008"/>
              <a:gd name="connsiteY118" fmla="*/ 6761 h 9999"/>
              <a:gd name="connsiteX119" fmla="*/ 5377 w 10008"/>
              <a:gd name="connsiteY119" fmla="*/ 7272 h 9999"/>
              <a:gd name="connsiteX120" fmla="*/ 5344 w 10008"/>
              <a:gd name="connsiteY120" fmla="*/ 7429 h 9999"/>
              <a:gd name="connsiteX121" fmla="*/ 5336 w 10008"/>
              <a:gd name="connsiteY121" fmla="*/ 7507 h 9999"/>
              <a:gd name="connsiteX122" fmla="*/ 5332 w 10008"/>
              <a:gd name="connsiteY122" fmla="*/ 7115 h 9999"/>
              <a:gd name="connsiteX123" fmla="*/ 5087 w 10008"/>
              <a:gd name="connsiteY123" fmla="*/ 7390 h 9999"/>
              <a:gd name="connsiteX124" fmla="*/ 5038 w 10008"/>
              <a:gd name="connsiteY124" fmla="*/ 6486 h 9999"/>
              <a:gd name="connsiteX125" fmla="*/ 4751 w 10008"/>
              <a:gd name="connsiteY125" fmla="*/ 6683 h 9999"/>
              <a:gd name="connsiteX126" fmla="*/ 4632 w 10008"/>
              <a:gd name="connsiteY126" fmla="*/ 5661 h 9999"/>
              <a:gd name="connsiteX127" fmla="*/ 4530 w 10008"/>
              <a:gd name="connsiteY127" fmla="*/ 5858 h 9999"/>
              <a:gd name="connsiteX128" fmla="*/ 4391 w 10008"/>
              <a:gd name="connsiteY128" fmla="*/ 5150 h 9999"/>
              <a:gd name="connsiteX129" fmla="*/ 4358 w 10008"/>
              <a:gd name="connsiteY129" fmla="*/ 5582 h 9999"/>
              <a:gd name="connsiteX130" fmla="*/ 4264 w 10008"/>
              <a:gd name="connsiteY130" fmla="*/ 5385 h 9999"/>
              <a:gd name="connsiteX131" fmla="*/ 4199 w 10008"/>
              <a:gd name="connsiteY131" fmla="*/ 5661 h 9999"/>
              <a:gd name="connsiteX132" fmla="*/ 4019 w 10008"/>
              <a:gd name="connsiteY132" fmla="*/ 5582 h 9999"/>
              <a:gd name="connsiteX133" fmla="*/ 3904 w 10008"/>
              <a:gd name="connsiteY133" fmla="*/ 5661 h 9999"/>
              <a:gd name="connsiteX134" fmla="*/ 3896 w 10008"/>
              <a:gd name="connsiteY134" fmla="*/ 5543 h 9999"/>
              <a:gd name="connsiteX135" fmla="*/ 3839 w 10008"/>
              <a:gd name="connsiteY135" fmla="*/ 5700 h 9999"/>
              <a:gd name="connsiteX136" fmla="*/ 3712 w 10008"/>
              <a:gd name="connsiteY136" fmla="*/ 5150 h 9999"/>
              <a:gd name="connsiteX137" fmla="*/ 3585 w 10008"/>
              <a:gd name="connsiteY137" fmla="*/ 5582 h 9999"/>
              <a:gd name="connsiteX138" fmla="*/ 3418 w 10008"/>
              <a:gd name="connsiteY138" fmla="*/ 5582 h 9999"/>
              <a:gd name="connsiteX139" fmla="*/ 3217 w 10008"/>
              <a:gd name="connsiteY139" fmla="*/ 5582 h 9999"/>
              <a:gd name="connsiteX140" fmla="*/ 3111 w 10008"/>
              <a:gd name="connsiteY140" fmla="*/ 5661 h 9999"/>
              <a:gd name="connsiteX141" fmla="*/ 3005 w 10008"/>
              <a:gd name="connsiteY141" fmla="*/ 5858 h 9999"/>
              <a:gd name="connsiteX142" fmla="*/ 2837 w 10008"/>
              <a:gd name="connsiteY142" fmla="*/ 5582 h 9999"/>
              <a:gd name="connsiteX143" fmla="*/ 2678 w 10008"/>
              <a:gd name="connsiteY143" fmla="*/ 4954 h 9999"/>
              <a:gd name="connsiteX144" fmla="*/ 2645 w 10008"/>
              <a:gd name="connsiteY144" fmla="*/ 5385 h 9999"/>
              <a:gd name="connsiteX145" fmla="*/ 2453 w 10008"/>
              <a:gd name="connsiteY145" fmla="*/ 5150 h 9999"/>
              <a:gd name="connsiteX146" fmla="*/ 2424 w 10008"/>
              <a:gd name="connsiteY146" fmla="*/ 5072 h 9999"/>
              <a:gd name="connsiteX147" fmla="*/ 2355 w 10008"/>
              <a:gd name="connsiteY147" fmla="*/ 4600 h 9999"/>
              <a:gd name="connsiteX148" fmla="*/ 2298 w 10008"/>
              <a:gd name="connsiteY148" fmla="*/ 5385 h 9999"/>
              <a:gd name="connsiteX149" fmla="*/ 2191 w 10008"/>
              <a:gd name="connsiteY149" fmla="*/ 5268 h 9999"/>
              <a:gd name="connsiteX150" fmla="*/ 2065 w 10008"/>
              <a:gd name="connsiteY150" fmla="*/ 4639 h 9999"/>
              <a:gd name="connsiteX151" fmla="*/ 2020 w 10008"/>
              <a:gd name="connsiteY151" fmla="*/ 5189 h 9999"/>
              <a:gd name="connsiteX152" fmla="*/ 1962 w 10008"/>
              <a:gd name="connsiteY152" fmla="*/ 5268 h 9999"/>
              <a:gd name="connsiteX153" fmla="*/ 1971 w 10008"/>
              <a:gd name="connsiteY153" fmla="*/ 5503 h 9999"/>
              <a:gd name="connsiteX154" fmla="*/ 1938 w 10008"/>
              <a:gd name="connsiteY154" fmla="*/ 5503 h 9999"/>
              <a:gd name="connsiteX155" fmla="*/ 1938 w 10008"/>
              <a:gd name="connsiteY155" fmla="*/ 5425 h 9999"/>
              <a:gd name="connsiteX156" fmla="*/ 1893 w 10008"/>
              <a:gd name="connsiteY156" fmla="*/ 4718 h 9999"/>
              <a:gd name="connsiteX157" fmla="*/ 1872 w 10008"/>
              <a:gd name="connsiteY157" fmla="*/ 5976 h 9999"/>
              <a:gd name="connsiteX158" fmla="*/ 1868 w 10008"/>
              <a:gd name="connsiteY158" fmla="*/ 5858 h 9999"/>
              <a:gd name="connsiteX159" fmla="*/ 1856 w 10008"/>
              <a:gd name="connsiteY159" fmla="*/ 5858 h 9999"/>
              <a:gd name="connsiteX160" fmla="*/ 1852 w 10008"/>
              <a:gd name="connsiteY160" fmla="*/ 5976 h 9999"/>
              <a:gd name="connsiteX161" fmla="*/ 1840 w 10008"/>
              <a:gd name="connsiteY161" fmla="*/ 5858 h 9999"/>
              <a:gd name="connsiteX162" fmla="*/ 1807 w 10008"/>
              <a:gd name="connsiteY162" fmla="*/ 5976 h 9999"/>
              <a:gd name="connsiteX163" fmla="*/ 1770 w 10008"/>
              <a:gd name="connsiteY163" fmla="*/ 5503 h 9999"/>
              <a:gd name="connsiteX164" fmla="*/ 1725 w 10008"/>
              <a:gd name="connsiteY164" fmla="*/ 5700 h 9999"/>
              <a:gd name="connsiteX165" fmla="*/ 1713 w 10008"/>
              <a:gd name="connsiteY165" fmla="*/ 5621 h 9999"/>
              <a:gd name="connsiteX166" fmla="*/ 1680 w 10008"/>
              <a:gd name="connsiteY166" fmla="*/ 5425 h 9999"/>
              <a:gd name="connsiteX167" fmla="*/ 1656 w 10008"/>
              <a:gd name="connsiteY167" fmla="*/ 5503 h 9999"/>
              <a:gd name="connsiteX168" fmla="*/ 1648 w 10008"/>
              <a:gd name="connsiteY168" fmla="*/ 5425 h 9999"/>
              <a:gd name="connsiteX169" fmla="*/ 1639 w 10008"/>
              <a:gd name="connsiteY169" fmla="*/ 5347 h 9999"/>
              <a:gd name="connsiteX170" fmla="*/ 1603 w 10008"/>
              <a:gd name="connsiteY170" fmla="*/ 5347 h 9999"/>
              <a:gd name="connsiteX171" fmla="*/ 1562 w 10008"/>
              <a:gd name="connsiteY171" fmla="*/ 5189 h 9999"/>
              <a:gd name="connsiteX172" fmla="*/ 1558 w 10008"/>
              <a:gd name="connsiteY172" fmla="*/ 5072 h 9999"/>
              <a:gd name="connsiteX173" fmla="*/ 1549 w 10008"/>
              <a:gd name="connsiteY173" fmla="*/ 5072 h 9999"/>
              <a:gd name="connsiteX174" fmla="*/ 1496 w 10008"/>
              <a:gd name="connsiteY174" fmla="*/ 4718 h 9999"/>
              <a:gd name="connsiteX175" fmla="*/ 1468 w 10008"/>
              <a:gd name="connsiteY175" fmla="*/ 4561 h 9999"/>
              <a:gd name="connsiteX176" fmla="*/ 1451 w 10008"/>
              <a:gd name="connsiteY176" fmla="*/ 4207 h 9999"/>
              <a:gd name="connsiteX177" fmla="*/ 1427 w 10008"/>
              <a:gd name="connsiteY177" fmla="*/ 4285 h 9999"/>
              <a:gd name="connsiteX178" fmla="*/ 1410 w 10008"/>
              <a:gd name="connsiteY178" fmla="*/ 4403 h 9999"/>
              <a:gd name="connsiteX179" fmla="*/ 1374 w 10008"/>
              <a:gd name="connsiteY179" fmla="*/ 4403 h 9999"/>
              <a:gd name="connsiteX180" fmla="*/ 1345 w 10008"/>
              <a:gd name="connsiteY180" fmla="*/ 4481 h 9999"/>
              <a:gd name="connsiteX181" fmla="*/ 1345 w 10008"/>
              <a:gd name="connsiteY181" fmla="*/ 4521 h 9999"/>
              <a:gd name="connsiteX182" fmla="*/ 1333 w 10008"/>
              <a:gd name="connsiteY182" fmla="*/ 4481 h 9999"/>
              <a:gd name="connsiteX183" fmla="*/ 1321 w 10008"/>
              <a:gd name="connsiteY183" fmla="*/ 4128 h 9999"/>
              <a:gd name="connsiteX184" fmla="*/ 1316 w 10008"/>
              <a:gd name="connsiteY184" fmla="*/ 4128 h 9999"/>
              <a:gd name="connsiteX185" fmla="*/ 1276 w 10008"/>
              <a:gd name="connsiteY185" fmla="*/ 3696 h 9999"/>
              <a:gd name="connsiteX186" fmla="*/ 1267 w 10008"/>
              <a:gd name="connsiteY186" fmla="*/ 3696 h 9999"/>
              <a:gd name="connsiteX187" fmla="*/ 1259 w 10008"/>
              <a:gd name="connsiteY187" fmla="*/ 3499 h 9999"/>
              <a:gd name="connsiteX188" fmla="*/ 1259 w 10008"/>
              <a:gd name="connsiteY188" fmla="*/ 3343 h 9999"/>
              <a:gd name="connsiteX189" fmla="*/ 1243 w 10008"/>
              <a:gd name="connsiteY189" fmla="*/ 3185 h 9999"/>
              <a:gd name="connsiteX190" fmla="*/ 1239 w 10008"/>
              <a:gd name="connsiteY190" fmla="*/ 2988 h 9999"/>
              <a:gd name="connsiteX191" fmla="*/ 1226 w 10008"/>
              <a:gd name="connsiteY191" fmla="*/ 2832 h 9999"/>
              <a:gd name="connsiteX192" fmla="*/ 1214 w 10008"/>
              <a:gd name="connsiteY192" fmla="*/ 2714 h 9999"/>
              <a:gd name="connsiteX193" fmla="*/ 1161 w 10008"/>
              <a:gd name="connsiteY193" fmla="*/ 2988 h 9999"/>
              <a:gd name="connsiteX194" fmla="*/ 1092 w 10008"/>
              <a:gd name="connsiteY194" fmla="*/ 3067 h 9999"/>
              <a:gd name="connsiteX195" fmla="*/ 1083 w 10008"/>
              <a:gd name="connsiteY195" fmla="*/ 2988 h 9999"/>
              <a:gd name="connsiteX196" fmla="*/ 1047 w 10008"/>
              <a:gd name="connsiteY196" fmla="*/ 2910 h 9999"/>
              <a:gd name="connsiteX197" fmla="*/ 1043 w 10008"/>
              <a:gd name="connsiteY197" fmla="*/ 2832 h 9999"/>
              <a:gd name="connsiteX198" fmla="*/ 1030 w 10008"/>
              <a:gd name="connsiteY198" fmla="*/ 2832 h 9999"/>
              <a:gd name="connsiteX199" fmla="*/ 1030 w 10008"/>
              <a:gd name="connsiteY199" fmla="*/ 2714 h 9999"/>
              <a:gd name="connsiteX200" fmla="*/ 1026 w 10008"/>
              <a:gd name="connsiteY200" fmla="*/ 2714 h 9999"/>
              <a:gd name="connsiteX201" fmla="*/ 1026 w 10008"/>
              <a:gd name="connsiteY201" fmla="*/ 2635 h 9999"/>
              <a:gd name="connsiteX202" fmla="*/ 1014 w 10008"/>
              <a:gd name="connsiteY202" fmla="*/ 2635 h 9999"/>
              <a:gd name="connsiteX203" fmla="*/ 1014 w 10008"/>
              <a:gd name="connsiteY203" fmla="*/ 2556 h 9999"/>
              <a:gd name="connsiteX204" fmla="*/ 1010 w 10008"/>
              <a:gd name="connsiteY204" fmla="*/ 2556 h 9999"/>
              <a:gd name="connsiteX205" fmla="*/ 1010 w 10008"/>
              <a:gd name="connsiteY205" fmla="*/ 2477 h 9999"/>
              <a:gd name="connsiteX206" fmla="*/ 998 w 10008"/>
              <a:gd name="connsiteY206" fmla="*/ 2477 h 9999"/>
              <a:gd name="connsiteX207" fmla="*/ 993 w 10008"/>
              <a:gd name="connsiteY207" fmla="*/ 2399 h 9999"/>
              <a:gd name="connsiteX208" fmla="*/ 969 w 10008"/>
              <a:gd name="connsiteY208" fmla="*/ 2281 h 9999"/>
              <a:gd name="connsiteX209" fmla="*/ 965 w 10008"/>
              <a:gd name="connsiteY209" fmla="*/ 2203 h 9999"/>
              <a:gd name="connsiteX210" fmla="*/ 932 w 10008"/>
              <a:gd name="connsiteY210" fmla="*/ 1928 h 9999"/>
              <a:gd name="connsiteX211" fmla="*/ 908 w 10008"/>
              <a:gd name="connsiteY211" fmla="*/ 1849 h 9999"/>
              <a:gd name="connsiteX212" fmla="*/ 904 w 10008"/>
              <a:gd name="connsiteY212" fmla="*/ 1770 h 9999"/>
              <a:gd name="connsiteX213" fmla="*/ 887 w 10008"/>
              <a:gd name="connsiteY213" fmla="*/ 1692 h 9999"/>
              <a:gd name="connsiteX214" fmla="*/ 875 w 10008"/>
              <a:gd name="connsiteY214" fmla="*/ 1613 h 9999"/>
              <a:gd name="connsiteX215" fmla="*/ 863 w 10008"/>
              <a:gd name="connsiteY215" fmla="*/ 1613 h 9999"/>
              <a:gd name="connsiteX216" fmla="*/ 859 w 10008"/>
              <a:gd name="connsiteY216" fmla="*/ 1495 h 9999"/>
              <a:gd name="connsiteX217" fmla="*/ 809 w 10008"/>
              <a:gd name="connsiteY217" fmla="*/ 1338 h 9999"/>
              <a:gd name="connsiteX218" fmla="*/ 801 w 10008"/>
              <a:gd name="connsiteY218" fmla="*/ 1259 h 9999"/>
              <a:gd name="connsiteX219" fmla="*/ 797 w 10008"/>
              <a:gd name="connsiteY219" fmla="*/ 1259 h 9999"/>
              <a:gd name="connsiteX220" fmla="*/ 777 w 10008"/>
              <a:gd name="connsiteY220" fmla="*/ 1063 h 9999"/>
              <a:gd name="connsiteX221" fmla="*/ 715 w 10008"/>
              <a:gd name="connsiteY221" fmla="*/ 984 h 9999"/>
              <a:gd name="connsiteX222" fmla="*/ 687 w 10008"/>
              <a:gd name="connsiteY222" fmla="*/ 827 h 9999"/>
              <a:gd name="connsiteX223" fmla="*/ 679 w 10008"/>
              <a:gd name="connsiteY223" fmla="*/ 709 h 9999"/>
              <a:gd name="connsiteX224" fmla="*/ 654 w 10008"/>
              <a:gd name="connsiteY224" fmla="*/ 709 h 9999"/>
              <a:gd name="connsiteX225" fmla="*/ 593 w 10008"/>
              <a:gd name="connsiteY225" fmla="*/ 631 h 9999"/>
              <a:gd name="connsiteX226" fmla="*/ 564 w 10008"/>
              <a:gd name="connsiteY226" fmla="*/ 355 h 9999"/>
              <a:gd name="connsiteX227" fmla="*/ 540 w 10008"/>
              <a:gd name="connsiteY227" fmla="*/ 41 h 9999"/>
              <a:gd name="connsiteX228" fmla="*/ 429 w 10008"/>
              <a:gd name="connsiteY228" fmla="*/ 120 h 9999"/>
              <a:gd name="connsiteX229" fmla="*/ 409 w 10008"/>
              <a:gd name="connsiteY229" fmla="*/ 355 h 9999"/>
              <a:gd name="connsiteX230" fmla="*/ 380 w 10008"/>
              <a:gd name="connsiteY230" fmla="*/ 355 h 9999"/>
              <a:gd name="connsiteX231" fmla="*/ 348 w 10008"/>
              <a:gd name="connsiteY231" fmla="*/ 552 h 9999"/>
              <a:gd name="connsiteX232" fmla="*/ 327 w 10008"/>
              <a:gd name="connsiteY232" fmla="*/ 473 h 9999"/>
              <a:gd name="connsiteX233" fmla="*/ 274 w 10008"/>
              <a:gd name="connsiteY233" fmla="*/ 473 h 9999"/>
              <a:gd name="connsiteX234" fmla="*/ 258 w 10008"/>
              <a:gd name="connsiteY234" fmla="*/ 473 h 9999"/>
              <a:gd name="connsiteX235" fmla="*/ 245 w 10008"/>
              <a:gd name="connsiteY235" fmla="*/ 355 h 9999"/>
              <a:gd name="connsiteX236" fmla="*/ 233 w 10008"/>
              <a:gd name="connsiteY236" fmla="*/ 473 h 9999"/>
              <a:gd name="connsiteX237" fmla="*/ 229 w 10008"/>
              <a:gd name="connsiteY237" fmla="*/ 277 h 9999"/>
              <a:gd name="connsiteX238" fmla="*/ 217 w 10008"/>
              <a:gd name="connsiteY238" fmla="*/ 277 h 9999"/>
              <a:gd name="connsiteX239" fmla="*/ 213 w 10008"/>
              <a:gd name="connsiteY239" fmla="*/ 198 h 9999"/>
              <a:gd name="connsiteX240" fmla="*/ 200 w 10008"/>
              <a:gd name="connsiteY240" fmla="*/ 198 h 9999"/>
              <a:gd name="connsiteX241" fmla="*/ 57 w 10008"/>
              <a:gd name="connsiteY241" fmla="*/ 198 h 9999"/>
              <a:gd name="connsiteX242" fmla="*/ 49 w 10008"/>
              <a:gd name="connsiteY242" fmla="*/ 198 h 9999"/>
              <a:gd name="connsiteX243" fmla="*/ 41 w 10008"/>
              <a:gd name="connsiteY243" fmla="*/ 277 h 9999"/>
              <a:gd name="connsiteX244" fmla="*/ 0 w 10008"/>
              <a:gd name="connsiteY244" fmla="*/ 277 h 9999"/>
              <a:gd name="connsiteX245" fmla="*/ 0 w 10008"/>
              <a:gd name="connsiteY245" fmla="*/ 709 h 9999"/>
              <a:gd name="connsiteX246" fmla="*/ 0 w 10008"/>
              <a:gd name="connsiteY246" fmla="*/ 5150 h 9999"/>
              <a:gd name="connsiteX247" fmla="*/ 119 w 10008"/>
              <a:gd name="connsiteY247" fmla="*/ 4992 h 9999"/>
              <a:gd name="connsiteX248" fmla="*/ 184 w 10008"/>
              <a:gd name="connsiteY248" fmla="*/ 4914 h 9999"/>
              <a:gd name="connsiteX249" fmla="*/ 290 w 10008"/>
              <a:gd name="connsiteY249" fmla="*/ 4718 h 9999"/>
              <a:gd name="connsiteX250" fmla="*/ 446 w 10008"/>
              <a:gd name="connsiteY250" fmla="*/ 5229 h 9999"/>
              <a:gd name="connsiteX251" fmla="*/ 523 w 10008"/>
              <a:gd name="connsiteY251" fmla="*/ 6289 h 9999"/>
              <a:gd name="connsiteX252" fmla="*/ 732 w 10008"/>
              <a:gd name="connsiteY252" fmla="*/ 6447 h 9999"/>
              <a:gd name="connsiteX253" fmla="*/ 809 w 10008"/>
              <a:gd name="connsiteY253" fmla="*/ 6761 h 9999"/>
              <a:gd name="connsiteX254" fmla="*/ 920 w 10008"/>
              <a:gd name="connsiteY254" fmla="*/ 7351 h 9999"/>
              <a:gd name="connsiteX255" fmla="*/ 1047 w 10008"/>
              <a:gd name="connsiteY255" fmla="*/ 6761 h 9999"/>
              <a:gd name="connsiteX256" fmla="*/ 1157 w 10008"/>
              <a:gd name="connsiteY256" fmla="*/ 7036 h 9999"/>
              <a:gd name="connsiteX257" fmla="*/ 1284 w 10008"/>
              <a:gd name="connsiteY257" fmla="*/ 7193 h 9999"/>
              <a:gd name="connsiteX258" fmla="*/ 1476 w 10008"/>
              <a:gd name="connsiteY258" fmla="*/ 6879 h 9999"/>
              <a:gd name="connsiteX259" fmla="*/ 1541 w 10008"/>
              <a:gd name="connsiteY259" fmla="*/ 7744 h 9999"/>
              <a:gd name="connsiteX260" fmla="*/ 1619 w 10008"/>
              <a:gd name="connsiteY260" fmla="*/ 8136 h 9999"/>
              <a:gd name="connsiteX261" fmla="*/ 1684 w 10008"/>
              <a:gd name="connsiteY261" fmla="*/ 7862 h 9999"/>
              <a:gd name="connsiteX262" fmla="*/ 1754 w 10008"/>
              <a:gd name="connsiteY262" fmla="*/ 8018 h 9999"/>
              <a:gd name="connsiteX263" fmla="*/ 1889 w 10008"/>
              <a:gd name="connsiteY263" fmla="*/ 7625 h 9999"/>
              <a:gd name="connsiteX264" fmla="*/ 1999 w 10008"/>
              <a:gd name="connsiteY264" fmla="*/ 6879 h 9999"/>
              <a:gd name="connsiteX265" fmla="*/ 2052 w 10008"/>
              <a:gd name="connsiteY265" fmla="*/ 7429 h 9999"/>
              <a:gd name="connsiteX266" fmla="*/ 2167 w 10008"/>
              <a:gd name="connsiteY266" fmla="*/ 6722 h 9999"/>
              <a:gd name="connsiteX267" fmla="*/ 2179 w 10008"/>
              <a:gd name="connsiteY267" fmla="*/ 6840 h 9999"/>
              <a:gd name="connsiteX268" fmla="*/ 2294 w 10008"/>
              <a:gd name="connsiteY268" fmla="*/ 7547 h 9999"/>
              <a:gd name="connsiteX269" fmla="*/ 2367 w 10008"/>
              <a:gd name="connsiteY269" fmla="*/ 8294 h 9999"/>
              <a:gd name="connsiteX270" fmla="*/ 2408 w 10008"/>
              <a:gd name="connsiteY270" fmla="*/ 8726 h 9999"/>
              <a:gd name="connsiteX271" fmla="*/ 2433 w 10008"/>
              <a:gd name="connsiteY271" fmla="*/ 8883 h 9999"/>
              <a:gd name="connsiteX272" fmla="*/ 2453 w 10008"/>
              <a:gd name="connsiteY272" fmla="*/ 9080 h 9999"/>
              <a:gd name="connsiteX273" fmla="*/ 2527 w 10008"/>
              <a:gd name="connsiteY273" fmla="*/ 8962 h 9999"/>
              <a:gd name="connsiteX274" fmla="*/ 2539 w 10008"/>
              <a:gd name="connsiteY274" fmla="*/ 8765 h 9999"/>
              <a:gd name="connsiteX275" fmla="*/ 2563 w 10008"/>
              <a:gd name="connsiteY275" fmla="*/ 9040 h 9999"/>
              <a:gd name="connsiteX276" fmla="*/ 2596 w 10008"/>
              <a:gd name="connsiteY276" fmla="*/ 8962 h 9999"/>
              <a:gd name="connsiteX277" fmla="*/ 2612 w 10008"/>
              <a:gd name="connsiteY277" fmla="*/ 8687 h 9999"/>
              <a:gd name="connsiteX278" fmla="*/ 2645 w 10008"/>
              <a:gd name="connsiteY278" fmla="*/ 8962 h 9999"/>
              <a:gd name="connsiteX279" fmla="*/ 2657 w 10008"/>
              <a:gd name="connsiteY279" fmla="*/ 9119 h 9999"/>
              <a:gd name="connsiteX280" fmla="*/ 2670 w 10008"/>
              <a:gd name="connsiteY280" fmla="*/ 8962 h 9999"/>
              <a:gd name="connsiteX281" fmla="*/ 2715 w 10008"/>
              <a:gd name="connsiteY281" fmla="*/ 9040 h 9999"/>
              <a:gd name="connsiteX282" fmla="*/ 2719 w 10008"/>
              <a:gd name="connsiteY282" fmla="*/ 8962 h 9999"/>
              <a:gd name="connsiteX283" fmla="*/ 2747 w 10008"/>
              <a:gd name="connsiteY283" fmla="*/ 9119 h 9999"/>
              <a:gd name="connsiteX284" fmla="*/ 2817 w 10008"/>
              <a:gd name="connsiteY284" fmla="*/ 8844 h 9999"/>
              <a:gd name="connsiteX285" fmla="*/ 2829 w 10008"/>
              <a:gd name="connsiteY285" fmla="*/ 8687 h 9999"/>
              <a:gd name="connsiteX286" fmla="*/ 2841 w 10008"/>
              <a:gd name="connsiteY286" fmla="*/ 8687 h 9999"/>
              <a:gd name="connsiteX287" fmla="*/ 2870 w 10008"/>
              <a:gd name="connsiteY287" fmla="*/ 8529 h 9999"/>
              <a:gd name="connsiteX288" fmla="*/ 2886 w 10008"/>
              <a:gd name="connsiteY288" fmla="*/ 8529 h 9999"/>
              <a:gd name="connsiteX289" fmla="*/ 2931 w 10008"/>
              <a:gd name="connsiteY289" fmla="*/ 8411 h 9999"/>
              <a:gd name="connsiteX290" fmla="*/ 2948 w 10008"/>
              <a:gd name="connsiteY290" fmla="*/ 8333 h 9999"/>
              <a:gd name="connsiteX291" fmla="*/ 2980 w 10008"/>
              <a:gd name="connsiteY291" fmla="*/ 8058 h 9999"/>
              <a:gd name="connsiteX292" fmla="*/ 2997 w 10008"/>
              <a:gd name="connsiteY292" fmla="*/ 8058 h 9999"/>
              <a:gd name="connsiteX293" fmla="*/ 3029 w 10008"/>
              <a:gd name="connsiteY293" fmla="*/ 8058 h 9999"/>
              <a:gd name="connsiteX294" fmla="*/ 3054 w 10008"/>
              <a:gd name="connsiteY294" fmla="*/ 8176 h 9999"/>
              <a:gd name="connsiteX295" fmla="*/ 3087 w 10008"/>
              <a:gd name="connsiteY295" fmla="*/ 8176 h 9999"/>
              <a:gd name="connsiteX296" fmla="*/ 3115 w 10008"/>
              <a:gd name="connsiteY296" fmla="*/ 8254 h 9999"/>
              <a:gd name="connsiteX297" fmla="*/ 3189 w 10008"/>
              <a:gd name="connsiteY297" fmla="*/ 8058 h 9999"/>
              <a:gd name="connsiteX298" fmla="*/ 3222 w 10008"/>
              <a:gd name="connsiteY298" fmla="*/ 8176 h 9999"/>
              <a:gd name="connsiteX299" fmla="*/ 3250 w 10008"/>
              <a:gd name="connsiteY299" fmla="*/ 7822 h 9999"/>
              <a:gd name="connsiteX300" fmla="*/ 3316 w 10008"/>
              <a:gd name="connsiteY300" fmla="*/ 8254 h 9999"/>
              <a:gd name="connsiteX301" fmla="*/ 3316 w 10008"/>
              <a:gd name="connsiteY301" fmla="*/ 8176 h 9999"/>
              <a:gd name="connsiteX302" fmla="*/ 3312 w 10008"/>
              <a:gd name="connsiteY302" fmla="*/ 8058 h 9999"/>
              <a:gd name="connsiteX303" fmla="*/ 3361 w 10008"/>
              <a:gd name="connsiteY303" fmla="*/ 7900 h 9999"/>
              <a:gd name="connsiteX304" fmla="*/ 3365 w 10008"/>
              <a:gd name="connsiteY304" fmla="*/ 7980 h 9999"/>
              <a:gd name="connsiteX305" fmla="*/ 3381 w 10008"/>
              <a:gd name="connsiteY305" fmla="*/ 7744 h 9999"/>
              <a:gd name="connsiteX306" fmla="*/ 3463 w 10008"/>
              <a:gd name="connsiteY306" fmla="*/ 8097 h 9999"/>
              <a:gd name="connsiteX307" fmla="*/ 3475 w 10008"/>
              <a:gd name="connsiteY307" fmla="*/ 9080 h 9999"/>
              <a:gd name="connsiteX308" fmla="*/ 3520 w 10008"/>
              <a:gd name="connsiteY308" fmla="*/ 8529 h 9999"/>
              <a:gd name="connsiteX309" fmla="*/ 3639 w 10008"/>
              <a:gd name="connsiteY309" fmla="*/ 8804 h 9999"/>
              <a:gd name="connsiteX310" fmla="*/ 3716 w 10008"/>
              <a:gd name="connsiteY310" fmla="*/ 8647 h 9999"/>
              <a:gd name="connsiteX311" fmla="*/ 3733 w 10008"/>
              <a:gd name="connsiteY311" fmla="*/ 8529 h 9999"/>
              <a:gd name="connsiteX312" fmla="*/ 3745 w 10008"/>
              <a:gd name="connsiteY312" fmla="*/ 8529 h 9999"/>
              <a:gd name="connsiteX313" fmla="*/ 3749 w 10008"/>
              <a:gd name="connsiteY313" fmla="*/ 8647 h 9999"/>
              <a:gd name="connsiteX314" fmla="*/ 3765 w 10008"/>
              <a:gd name="connsiteY314" fmla="*/ 8529 h 9999"/>
              <a:gd name="connsiteX315" fmla="*/ 3765 w 10008"/>
              <a:gd name="connsiteY315" fmla="*/ 8647 h 9999"/>
              <a:gd name="connsiteX316" fmla="*/ 3806 w 10008"/>
              <a:gd name="connsiteY316" fmla="*/ 8647 h 9999"/>
              <a:gd name="connsiteX317" fmla="*/ 3827 w 10008"/>
              <a:gd name="connsiteY317" fmla="*/ 8804 h 9999"/>
              <a:gd name="connsiteX318" fmla="*/ 3839 w 10008"/>
              <a:gd name="connsiteY318" fmla="*/ 8647 h 9999"/>
              <a:gd name="connsiteX319" fmla="*/ 3855 w 10008"/>
              <a:gd name="connsiteY319" fmla="*/ 9002 h 9999"/>
              <a:gd name="connsiteX320" fmla="*/ 3859 w 10008"/>
              <a:gd name="connsiteY320" fmla="*/ 9002 h 9999"/>
              <a:gd name="connsiteX321" fmla="*/ 3872 w 10008"/>
              <a:gd name="connsiteY321" fmla="*/ 8883 h 9999"/>
              <a:gd name="connsiteX322" fmla="*/ 3888 w 10008"/>
              <a:gd name="connsiteY322" fmla="*/ 9002 h 9999"/>
              <a:gd name="connsiteX323" fmla="*/ 3900 w 10008"/>
              <a:gd name="connsiteY323" fmla="*/ 8883 h 9999"/>
              <a:gd name="connsiteX324" fmla="*/ 3900 w 10008"/>
              <a:gd name="connsiteY324" fmla="*/ 9002 h 9999"/>
              <a:gd name="connsiteX325" fmla="*/ 3962 w 10008"/>
              <a:gd name="connsiteY325" fmla="*/ 9002 h 9999"/>
              <a:gd name="connsiteX326" fmla="*/ 3978 w 10008"/>
              <a:gd name="connsiteY326" fmla="*/ 9158 h 9999"/>
              <a:gd name="connsiteX327" fmla="*/ 3994 w 10008"/>
              <a:gd name="connsiteY327" fmla="*/ 9080 h 9999"/>
              <a:gd name="connsiteX328" fmla="*/ 4052 w 10008"/>
              <a:gd name="connsiteY328" fmla="*/ 9002 h 9999"/>
              <a:gd name="connsiteX329" fmla="*/ 4072 w 10008"/>
              <a:gd name="connsiteY329" fmla="*/ 8883 h 9999"/>
              <a:gd name="connsiteX330" fmla="*/ 4080 w 10008"/>
              <a:gd name="connsiteY330" fmla="*/ 9002 h 9999"/>
              <a:gd name="connsiteX331" fmla="*/ 4088 w 10008"/>
              <a:gd name="connsiteY331" fmla="*/ 9002 h 9999"/>
              <a:gd name="connsiteX332" fmla="*/ 4105 w 10008"/>
              <a:gd name="connsiteY332" fmla="*/ 9080 h 9999"/>
              <a:gd name="connsiteX333" fmla="*/ 4129 w 10008"/>
              <a:gd name="connsiteY333" fmla="*/ 8883 h 9999"/>
              <a:gd name="connsiteX334" fmla="*/ 4146 w 10008"/>
              <a:gd name="connsiteY334" fmla="*/ 9080 h 9999"/>
              <a:gd name="connsiteX335" fmla="*/ 4158 w 10008"/>
              <a:gd name="connsiteY335" fmla="*/ 8804 h 9999"/>
              <a:gd name="connsiteX336" fmla="*/ 4162 w 10008"/>
              <a:gd name="connsiteY336" fmla="*/ 8726 h 9999"/>
              <a:gd name="connsiteX337" fmla="*/ 4170 w 10008"/>
              <a:gd name="connsiteY337" fmla="*/ 8569 h 9999"/>
              <a:gd name="connsiteX338" fmla="*/ 4191 w 10008"/>
              <a:gd name="connsiteY338" fmla="*/ 8726 h 9999"/>
              <a:gd name="connsiteX339" fmla="*/ 4215 w 10008"/>
              <a:gd name="connsiteY339" fmla="*/ 9080 h 9999"/>
              <a:gd name="connsiteX340" fmla="*/ 4285 w 10008"/>
              <a:gd name="connsiteY340" fmla="*/ 9002 h 9999"/>
              <a:gd name="connsiteX341" fmla="*/ 4334 w 10008"/>
              <a:gd name="connsiteY341" fmla="*/ 8569 h 9999"/>
              <a:gd name="connsiteX342" fmla="*/ 4391 w 10008"/>
              <a:gd name="connsiteY342" fmla="*/ 9080 h 9999"/>
              <a:gd name="connsiteX343" fmla="*/ 4571 w 10008"/>
              <a:gd name="connsiteY343" fmla="*/ 8765 h 9999"/>
              <a:gd name="connsiteX344" fmla="*/ 4673 w 10008"/>
              <a:gd name="connsiteY344" fmla="*/ 9984 h 9999"/>
              <a:gd name="connsiteX345" fmla="*/ 4751 w 10008"/>
              <a:gd name="connsiteY345" fmla="*/ 9748 h 9999"/>
              <a:gd name="connsiteX346" fmla="*/ 4783 w 10008"/>
              <a:gd name="connsiteY346" fmla="*/ 9748 h 9999"/>
              <a:gd name="connsiteX347" fmla="*/ 4881 w 10008"/>
              <a:gd name="connsiteY347" fmla="*/ 9748 h 9999"/>
              <a:gd name="connsiteX348" fmla="*/ 4935 w 10008"/>
              <a:gd name="connsiteY348" fmla="*/ 9748 h 9999"/>
              <a:gd name="connsiteX349" fmla="*/ 4975 w 10008"/>
              <a:gd name="connsiteY349" fmla="*/ 9198 h 9999"/>
              <a:gd name="connsiteX350" fmla="*/ 4984 w 10008"/>
              <a:gd name="connsiteY350" fmla="*/ 9158 h 9999"/>
              <a:gd name="connsiteX351" fmla="*/ 5030 w 10008"/>
              <a:gd name="connsiteY351" fmla="*/ 9748 h 9999"/>
              <a:gd name="connsiteX352" fmla="*/ 5156 w 10008"/>
              <a:gd name="connsiteY352" fmla="*/ 9511 h 9999"/>
              <a:gd name="connsiteX353" fmla="*/ 5181 w 10008"/>
              <a:gd name="connsiteY353" fmla="*/ 9748 h 9999"/>
              <a:gd name="connsiteX354" fmla="*/ 5230 w 10008"/>
              <a:gd name="connsiteY354" fmla="*/ 9158 h 9999"/>
              <a:gd name="connsiteX355" fmla="*/ 5234 w 10008"/>
              <a:gd name="connsiteY355" fmla="*/ 9119 h 9999"/>
              <a:gd name="connsiteX356" fmla="*/ 5271 w 10008"/>
              <a:gd name="connsiteY356" fmla="*/ 9591 h 9999"/>
              <a:gd name="connsiteX357" fmla="*/ 5344 w 10008"/>
              <a:gd name="connsiteY357" fmla="*/ 9276 h 9999"/>
              <a:gd name="connsiteX358" fmla="*/ 5406 w 10008"/>
              <a:gd name="connsiteY358" fmla="*/ 9669 h 9999"/>
              <a:gd name="connsiteX359" fmla="*/ 5369 w 10008"/>
              <a:gd name="connsiteY359" fmla="*/ 9080 h 9999"/>
              <a:gd name="connsiteX360" fmla="*/ 5475 w 10008"/>
              <a:gd name="connsiteY360" fmla="*/ 8962 h 9999"/>
              <a:gd name="connsiteX361" fmla="*/ 5504 w 10008"/>
              <a:gd name="connsiteY361" fmla="*/ 8647 h 9999"/>
              <a:gd name="connsiteX362" fmla="*/ 5528 w 10008"/>
              <a:gd name="connsiteY362" fmla="*/ 8569 h 9999"/>
              <a:gd name="connsiteX363" fmla="*/ 5541 w 10008"/>
              <a:gd name="connsiteY363" fmla="*/ 8529 h 9999"/>
              <a:gd name="connsiteX364" fmla="*/ 5565 w 10008"/>
              <a:gd name="connsiteY364" fmla="*/ 8491 h 9999"/>
              <a:gd name="connsiteX365" fmla="*/ 5577 w 10008"/>
              <a:gd name="connsiteY365" fmla="*/ 8529 h 9999"/>
              <a:gd name="connsiteX366" fmla="*/ 5590 w 10008"/>
              <a:gd name="connsiteY366" fmla="*/ 8647 h 9999"/>
              <a:gd name="connsiteX367" fmla="*/ 5590 w 10008"/>
              <a:gd name="connsiteY367" fmla="*/ 8569 h 9999"/>
              <a:gd name="connsiteX368" fmla="*/ 5635 w 10008"/>
              <a:gd name="connsiteY368" fmla="*/ 8765 h 9999"/>
              <a:gd name="connsiteX369" fmla="*/ 5729 w 10008"/>
              <a:gd name="connsiteY369" fmla="*/ 9433 h 9999"/>
              <a:gd name="connsiteX370" fmla="*/ 5737 w 10008"/>
              <a:gd name="connsiteY370" fmla="*/ 8844 h 9999"/>
              <a:gd name="connsiteX371" fmla="*/ 5766 w 10008"/>
              <a:gd name="connsiteY371" fmla="*/ 8765 h 9999"/>
              <a:gd name="connsiteX372" fmla="*/ 5774 w 10008"/>
              <a:gd name="connsiteY372" fmla="*/ 8215 h 9999"/>
              <a:gd name="connsiteX373" fmla="*/ 5790 w 10008"/>
              <a:gd name="connsiteY373" fmla="*/ 8373 h 9999"/>
              <a:gd name="connsiteX374" fmla="*/ 5819 w 10008"/>
              <a:gd name="connsiteY374" fmla="*/ 8294 h 9999"/>
              <a:gd name="connsiteX375" fmla="*/ 5905 w 10008"/>
              <a:gd name="connsiteY375" fmla="*/ 8373 h 9999"/>
              <a:gd name="connsiteX376" fmla="*/ 5917 w 10008"/>
              <a:gd name="connsiteY376" fmla="*/ 8647 h 9999"/>
              <a:gd name="connsiteX377" fmla="*/ 5978 w 10008"/>
              <a:gd name="connsiteY377" fmla="*/ 8922 h 9999"/>
              <a:gd name="connsiteX378" fmla="*/ 5994 w 10008"/>
              <a:gd name="connsiteY378" fmla="*/ 8922 h 9999"/>
              <a:gd name="connsiteX379" fmla="*/ 6031 w 10008"/>
              <a:gd name="connsiteY379" fmla="*/ 9080 h 9999"/>
              <a:gd name="connsiteX380" fmla="*/ 6064 w 10008"/>
              <a:gd name="connsiteY380" fmla="*/ 9080 h 9999"/>
              <a:gd name="connsiteX381" fmla="*/ 6097 w 10008"/>
              <a:gd name="connsiteY381" fmla="*/ 9158 h 9999"/>
              <a:gd name="connsiteX382" fmla="*/ 6117 w 10008"/>
              <a:gd name="connsiteY382" fmla="*/ 9276 h 9999"/>
              <a:gd name="connsiteX383" fmla="*/ 6215 w 10008"/>
              <a:gd name="connsiteY383" fmla="*/ 9002 h 9999"/>
              <a:gd name="connsiteX384" fmla="*/ 6236 w 10008"/>
              <a:gd name="connsiteY384" fmla="*/ 8647 h 9999"/>
              <a:gd name="connsiteX385" fmla="*/ 6268 w 10008"/>
              <a:gd name="connsiteY385" fmla="*/ 8804 h 9999"/>
              <a:gd name="connsiteX386" fmla="*/ 6285 w 10008"/>
              <a:gd name="connsiteY386" fmla="*/ 8922 h 9999"/>
              <a:gd name="connsiteX387" fmla="*/ 6297 w 10008"/>
              <a:gd name="connsiteY387" fmla="*/ 8804 h 9999"/>
              <a:gd name="connsiteX388" fmla="*/ 6330 w 10008"/>
              <a:gd name="connsiteY388" fmla="*/ 8922 h 9999"/>
              <a:gd name="connsiteX389" fmla="*/ 6354 w 10008"/>
              <a:gd name="connsiteY389" fmla="*/ 9080 h 9999"/>
              <a:gd name="connsiteX390" fmla="*/ 6362 w 10008"/>
              <a:gd name="connsiteY390" fmla="*/ 9002 h 9999"/>
              <a:gd name="connsiteX391" fmla="*/ 6391 w 10008"/>
              <a:gd name="connsiteY391" fmla="*/ 9355 h 9999"/>
              <a:gd name="connsiteX392" fmla="*/ 6432 w 10008"/>
              <a:gd name="connsiteY392" fmla="*/ 9158 h 9999"/>
              <a:gd name="connsiteX393" fmla="*/ 6481 w 10008"/>
              <a:gd name="connsiteY393" fmla="*/ 9276 h 9999"/>
              <a:gd name="connsiteX394" fmla="*/ 6567 w 10008"/>
              <a:gd name="connsiteY394" fmla="*/ 8726 h 9999"/>
              <a:gd name="connsiteX395" fmla="*/ 6591 w 10008"/>
              <a:gd name="connsiteY395" fmla="*/ 8922 h 9999"/>
              <a:gd name="connsiteX396" fmla="*/ 6628 w 10008"/>
              <a:gd name="connsiteY396" fmla="*/ 9355 h 9999"/>
              <a:gd name="connsiteX397" fmla="*/ 6661 w 10008"/>
              <a:gd name="connsiteY397" fmla="*/ 9355 h 9999"/>
              <a:gd name="connsiteX398" fmla="*/ 6661 w 10008"/>
              <a:gd name="connsiteY398" fmla="*/ 9276 h 9999"/>
              <a:gd name="connsiteX399" fmla="*/ 6694 w 10008"/>
              <a:gd name="connsiteY399" fmla="*/ 9276 h 9999"/>
              <a:gd name="connsiteX400" fmla="*/ 6706 w 10008"/>
              <a:gd name="connsiteY400" fmla="*/ 9276 h 9999"/>
              <a:gd name="connsiteX401" fmla="*/ 6710 w 10008"/>
              <a:gd name="connsiteY401" fmla="*/ 9158 h 9999"/>
              <a:gd name="connsiteX402" fmla="*/ 6726 w 10008"/>
              <a:gd name="connsiteY402" fmla="*/ 9276 h 9999"/>
              <a:gd name="connsiteX403" fmla="*/ 6751 w 10008"/>
              <a:gd name="connsiteY403" fmla="*/ 9158 h 9999"/>
              <a:gd name="connsiteX404" fmla="*/ 6927 w 10008"/>
              <a:gd name="connsiteY404" fmla="*/ 9158 h 9999"/>
              <a:gd name="connsiteX405" fmla="*/ 6955 w 10008"/>
              <a:gd name="connsiteY405" fmla="*/ 8569 h 9999"/>
              <a:gd name="connsiteX406" fmla="*/ 7000 w 10008"/>
              <a:gd name="connsiteY406" fmla="*/ 8491 h 9999"/>
              <a:gd name="connsiteX407" fmla="*/ 7033 w 10008"/>
              <a:gd name="connsiteY407" fmla="*/ 8294 h 9999"/>
              <a:gd name="connsiteX408" fmla="*/ 7037 w 10008"/>
              <a:gd name="connsiteY408" fmla="*/ 8215 h 9999"/>
              <a:gd name="connsiteX409" fmla="*/ 7119 w 10008"/>
              <a:gd name="connsiteY409" fmla="*/ 8254 h 9999"/>
              <a:gd name="connsiteX410" fmla="*/ 7139 w 10008"/>
              <a:gd name="connsiteY410" fmla="*/ 8294 h 9999"/>
              <a:gd name="connsiteX411" fmla="*/ 7180 w 10008"/>
              <a:gd name="connsiteY411" fmla="*/ 8215 h 9999"/>
              <a:gd name="connsiteX412" fmla="*/ 7184 w 10008"/>
              <a:gd name="connsiteY412" fmla="*/ 8215 h 9999"/>
              <a:gd name="connsiteX413" fmla="*/ 7184 w 10008"/>
              <a:gd name="connsiteY413" fmla="*/ 8136 h 9999"/>
              <a:gd name="connsiteX414" fmla="*/ 7241 w 10008"/>
              <a:gd name="connsiteY414" fmla="*/ 8018 h 9999"/>
              <a:gd name="connsiteX415" fmla="*/ 7278 w 10008"/>
              <a:gd name="connsiteY415" fmla="*/ 8018 h 9999"/>
              <a:gd name="connsiteX416" fmla="*/ 7315 w 10008"/>
              <a:gd name="connsiteY416" fmla="*/ 8097 h 9999"/>
              <a:gd name="connsiteX417" fmla="*/ 7335 w 10008"/>
              <a:gd name="connsiteY417" fmla="*/ 8333 h 9999"/>
              <a:gd name="connsiteX418" fmla="*/ 7368 w 10008"/>
              <a:gd name="connsiteY418" fmla="*/ 8018 h 9999"/>
              <a:gd name="connsiteX419" fmla="*/ 7503 w 10008"/>
              <a:gd name="connsiteY419" fmla="*/ 7587 h 9999"/>
              <a:gd name="connsiteX420" fmla="*/ 7568 w 10008"/>
              <a:gd name="connsiteY420" fmla="*/ 7665 h 9999"/>
              <a:gd name="connsiteX421" fmla="*/ 7618 w 10008"/>
              <a:gd name="connsiteY421" fmla="*/ 7429 h 9999"/>
              <a:gd name="connsiteX422" fmla="*/ 7626 w 10008"/>
              <a:gd name="connsiteY422" fmla="*/ 7390 h 9999"/>
              <a:gd name="connsiteX423" fmla="*/ 7699 w 10008"/>
              <a:gd name="connsiteY423" fmla="*/ 7547 h 9999"/>
              <a:gd name="connsiteX424" fmla="*/ 7740 w 10008"/>
              <a:gd name="connsiteY424" fmla="*/ 7311 h 9999"/>
              <a:gd name="connsiteX425" fmla="*/ 7789 w 10008"/>
              <a:gd name="connsiteY425" fmla="*/ 7547 h 9999"/>
              <a:gd name="connsiteX426" fmla="*/ 7851 w 10008"/>
              <a:gd name="connsiteY426" fmla="*/ 7272 h 9999"/>
              <a:gd name="connsiteX427" fmla="*/ 7891 w 10008"/>
              <a:gd name="connsiteY427" fmla="*/ 6879 h 9999"/>
              <a:gd name="connsiteX428" fmla="*/ 7920 w 10008"/>
              <a:gd name="connsiteY428" fmla="*/ 6996 h 9999"/>
              <a:gd name="connsiteX429" fmla="*/ 7953 w 10008"/>
              <a:gd name="connsiteY429" fmla="*/ 6643 h 9999"/>
              <a:gd name="connsiteX430" fmla="*/ 8006 w 10008"/>
              <a:gd name="connsiteY430" fmla="*/ 6368 h 9999"/>
              <a:gd name="connsiteX431" fmla="*/ 8059 w 10008"/>
              <a:gd name="connsiteY431" fmla="*/ 6368 h 9999"/>
              <a:gd name="connsiteX432" fmla="*/ 8104 w 10008"/>
              <a:gd name="connsiteY432" fmla="*/ 6093 h 9999"/>
              <a:gd name="connsiteX433" fmla="*/ 8190 w 10008"/>
              <a:gd name="connsiteY433" fmla="*/ 5425 h 9999"/>
              <a:gd name="connsiteX434" fmla="*/ 8218 w 10008"/>
              <a:gd name="connsiteY434" fmla="*/ 5582 h 9999"/>
              <a:gd name="connsiteX435" fmla="*/ 8251 w 10008"/>
              <a:gd name="connsiteY435" fmla="*/ 5229 h 9999"/>
              <a:gd name="connsiteX436" fmla="*/ 8292 w 10008"/>
              <a:gd name="connsiteY436" fmla="*/ 5229 h 9999"/>
              <a:gd name="connsiteX437" fmla="*/ 8398 w 10008"/>
              <a:gd name="connsiteY437" fmla="*/ 4954 h 9999"/>
              <a:gd name="connsiteX438" fmla="*/ 8460 w 10008"/>
              <a:gd name="connsiteY438" fmla="*/ 4678 h 9999"/>
              <a:gd name="connsiteX439" fmla="*/ 8476 w 10008"/>
              <a:gd name="connsiteY439" fmla="*/ 4836 h 9999"/>
              <a:gd name="connsiteX440" fmla="*/ 8492 w 10008"/>
              <a:gd name="connsiteY440" fmla="*/ 4796 h 9999"/>
              <a:gd name="connsiteX441" fmla="*/ 8517 w 10008"/>
              <a:gd name="connsiteY441" fmla="*/ 4836 h 9999"/>
              <a:gd name="connsiteX442" fmla="*/ 8541 w 10008"/>
              <a:gd name="connsiteY442" fmla="*/ 4521 h 9999"/>
              <a:gd name="connsiteX443" fmla="*/ 8599 w 10008"/>
              <a:gd name="connsiteY443" fmla="*/ 4521 h 9999"/>
              <a:gd name="connsiteX444" fmla="*/ 8599 w 10008"/>
              <a:gd name="connsiteY444" fmla="*/ 4364 h 9999"/>
              <a:gd name="connsiteX445" fmla="*/ 8648 w 10008"/>
              <a:gd name="connsiteY445" fmla="*/ 4285 h 9999"/>
              <a:gd name="connsiteX446" fmla="*/ 8660 w 10008"/>
              <a:gd name="connsiteY446" fmla="*/ 4207 h 9999"/>
              <a:gd name="connsiteX447" fmla="*/ 8725 w 10008"/>
              <a:gd name="connsiteY447" fmla="*/ 4285 h 9999"/>
              <a:gd name="connsiteX448" fmla="*/ 8738 w 10008"/>
              <a:gd name="connsiteY448" fmla="*/ 4246 h 9999"/>
              <a:gd name="connsiteX449" fmla="*/ 8766 w 10008"/>
              <a:gd name="connsiteY449" fmla="*/ 4285 h 9999"/>
              <a:gd name="connsiteX450" fmla="*/ 8791 w 10008"/>
              <a:gd name="connsiteY450" fmla="*/ 4364 h 9999"/>
              <a:gd name="connsiteX451" fmla="*/ 8807 w 10008"/>
              <a:gd name="connsiteY451" fmla="*/ 4285 h 9999"/>
              <a:gd name="connsiteX452" fmla="*/ 8828 w 10008"/>
              <a:gd name="connsiteY452" fmla="*/ 4364 h 9999"/>
              <a:gd name="connsiteX453" fmla="*/ 8897 w 10008"/>
              <a:gd name="connsiteY453" fmla="*/ 4325 h 9999"/>
              <a:gd name="connsiteX454" fmla="*/ 8893 w 10008"/>
              <a:gd name="connsiteY454" fmla="*/ 4246 h 9999"/>
              <a:gd name="connsiteX455" fmla="*/ 8922 w 10008"/>
              <a:gd name="connsiteY455" fmla="*/ 4089 h 9999"/>
              <a:gd name="connsiteX456" fmla="*/ 8954 w 10008"/>
              <a:gd name="connsiteY456" fmla="*/ 4089 h 9999"/>
              <a:gd name="connsiteX457" fmla="*/ 8958 w 10008"/>
              <a:gd name="connsiteY457" fmla="*/ 4010 h 9999"/>
              <a:gd name="connsiteX458" fmla="*/ 8987 w 10008"/>
              <a:gd name="connsiteY458" fmla="*/ 3932 h 9999"/>
              <a:gd name="connsiteX459" fmla="*/ 9008 w 10008"/>
              <a:gd name="connsiteY459" fmla="*/ 4128 h 9999"/>
              <a:gd name="connsiteX460" fmla="*/ 9032 w 10008"/>
              <a:gd name="connsiteY460" fmla="*/ 4246 h 9999"/>
              <a:gd name="connsiteX461" fmla="*/ 9089 w 10008"/>
              <a:gd name="connsiteY461" fmla="*/ 4207 h 9999"/>
              <a:gd name="connsiteX462" fmla="*/ 9126 w 10008"/>
              <a:gd name="connsiteY462" fmla="*/ 4325 h 9999"/>
              <a:gd name="connsiteX463" fmla="*/ 9138 w 10008"/>
              <a:gd name="connsiteY463" fmla="*/ 4246 h 9999"/>
              <a:gd name="connsiteX464" fmla="*/ 9187 w 10008"/>
              <a:gd name="connsiteY464" fmla="*/ 4521 h 9999"/>
              <a:gd name="connsiteX465" fmla="*/ 9232 w 10008"/>
              <a:gd name="connsiteY465" fmla="*/ 4364 h 9999"/>
              <a:gd name="connsiteX466" fmla="*/ 9236 w 10008"/>
              <a:gd name="connsiteY466" fmla="*/ 4246 h 9999"/>
              <a:gd name="connsiteX467" fmla="*/ 9277 w 10008"/>
              <a:gd name="connsiteY467" fmla="*/ 3892 h 9999"/>
              <a:gd name="connsiteX468" fmla="*/ 9322 w 10008"/>
              <a:gd name="connsiteY468" fmla="*/ 4050 h 9999"/>
              <a:gd name="connsiteX469" fmla="*/ 9355 w 10008"/>
              <a:gd name="connsiteY469" fmla="*/ 3971 h 9999"/>
              <a:gd name="connsiteX470" fmla="*/ 9380 w 10008"/>
              <a:gd name="connsiteY470" fmla="*/ 4089 h 9999"/>
              <a:gd name="connsiteX471" fmla="*/ 9425 w 10008"/>
              <a:gd name="connsiteY471" fmla="*/ 4167 h 9999"/>
              <a:gd name="connsiteX472" fmla="*/ 9502 w 10008"/>
              <a:gd name="connsiteY472" fmla="*/ 4167 h 9999"/>
              <a:gd name="connsiteX473" fmla="*/ 9510 w 10008"/>
              <a:gd name="connsiteY473" fmla="*/ 3971 h 9999"/>
              <a:gd name="connsiteX474" fmla="*/ 9658 w 10008"/>
              <a:gd name="connsiteY474" fmla="*/ 4285 h 9999"/>
              <a:gd name="connsiteX475" fmla="*/ 9727 w 10008"/>
              <a:gd name="connsiteY475" fmla="*/ 4443 h 9999"/>
              <a:gd name="connsiteX476" fmla="*/ 9739 w 10008"/>
              <a:gd name="connsiteY476" fmla="*/ 4521 h 9999"/>
              <a:gd name="connsiteX477" fmla="*/ 9756 w 10008"/>
              <a:gd name="connsiteY477" fmla="*/ 4718 h 9999"/>
              <a:gd name="connsiteX478" fmla="*/ 9813 w 10008"/>
              <a:gd name="connsiteY478" fmla="*/ 5110 h 9999"/>
              <a:gd name="connsiteX479" fmla="*/ 9850 w 10008"/>
              <a:gd name="connsiteY479" fmla="*/ 5110 h 9999"/>
              <a:gd name="connsiteX480" fmla="*/ 9874 w 10008"/>
              <a:gd name="connsiteY480" fmla="*/ 5229 h 9999"/>
              <a:gd name="connsiteX481" fmla="*/ 9911 w 10008"/>
              <a:gd name="connsiteY481" fmla="*/ 5503 h 9999"/>
              <a:gd name="connsiteX482" fmla="*/ 9948 w 10008"/>
              <a:gd name="connsiteY482" fmla="*/ 5700 h 9999"/>
              <a:gd name="connsiteX483" fmla="*/ 9952 w 10008"/>
              <a:gd name="connsiteY483" fmla="*/ 5739 h 9999"/>
              <a:gd name="connsiteX484" fmla="*/ 10007 w 10008"/>
              <a:gd name="connsiteY484" fmla="*/ 5896 h 9999"/>
              <a:gd name="connsiteX485" fmla="*/ 10000 w 10008"/>
              <a:gd name="connsiteY485" fmla="*/ 2242 h 9999"/>
              <a:gd name="connsiteX486" fmla="*/ 9972 w 10008"/>
              <a:gd name="connsiteY486" fmla="*/ 1731 h 9999"/>
              <a:gd name="connsiteX0" fmla="*/ 9964 w 10001"/>
              <a:gd name="connsiteY0" fmla="*/ 1731 h 10000"/>
              <a:gd name="connsiteX1" fmla="*/ 9928 w 10001"/>
              <a:gd name="connsiteY1" fmla="*/ 1535 h 10000"/>
              <a:gd name="connsiteX2" fmla="*/ 9899 w 10001"/>
              <a:gd name="connsiteY2" fmla="*/ 1535 h 10000"/>
              <a:gd name="connsiteX3" fmla="*/ 9879 w 10001"/>
              <a:gd name="connsiteY3" fmla="*/ 1377 h 10000"/>
              <a:gd name="connsiteX4" fmla="*/ 9854 w 10001"/>
              <a:gd name="connsiteY4" fmla="*/ 1299 h 10000"/>
              <a:gd name="connsiteX5" fmla="*/ 9846 w 10001"/>
              <a:gd name="connsiteY5" fmla="*/ 1102 h 10000"/>
              <a:gd name="connsiteX6" fmla="*/ 9821 w 10001"/>
              <a:gd name="connsiteY6" fmla="*/ 827 h 10000"/>
              <a:gd name="connsiteX7" fmla="*/ 9809 w 10001"/>
              <a:gd name="connsiteY7" fmla="*/ 1417 h 10000"/>
              <a:gd name="connsiteX8" fmla="*/ 9784 w 10001"/>
              <a:gd name="connsiteY8" fmla="*/ 1377 h 10000"/>
              <a:gd name="connsiteX9" fmla="*/ 9756 w 10001"/>
              <a:gd name="connsiteY9" fmla="*/ 1259 h 10000"/>
              <a:gd name="connsiteX10" fmla="*/ 9735 w 10001"/>
              <a:gd name="connsiteY10" fmla="*/ 1259 h 10000"/>
              <a:gd name="connsiteX11" fmla="*/ 9674 w 10001"/>
              <a:gd name="connsiteY11" fmla="*/ 1220 h 10000"/>
              <a:gd name="connsiteX12" fmla="*/ 9658 w 10001"/>
              <a:gd name="connsiteY12" fmla="*/ 1259 h 10000"/>
              <a:gd name="connsiteX13" fmla="*/ 9641 w 10001"/>
              <a:gd name="connsiteY13" fmla="*/ 1338 h 10000"/>
              <a:gd name="connsiteX14" fmla="*/ 9629 w 10001"/>
              <a:gd name="connsiteY14" fmla="*/ 1338 h 10000"/>
              <a:gd name="connsiteX15" fmla="*/ 9609 w 10001"/>
              <a:gd name="connsiteY15" fmla="*/ 1417 h 10000"/>
              <a:gd name="connsiteX16" fmla="*/ 9592 w 10001"/>
              <a:gd name="connsiteY16" fmla="*/ 1377 h 10000"/>
              <a:gd name="connsiteX17" fmla="*/ 9551 w 10001"/>
              <a:gd name="connsiteY17" fmla="*/ 1535 h 10000"/>
              <a:gd name="connsiteX18" fmla="*/ 9478 w 10001"/>
              <a:gd name="connsiteY18" fmla="*/ 1535 h 10000"/>
              <a:gd name="connsiteX19" fmla="*/ 9441 w 10001"/>
              <a:gd name="connsiteY19" fmla="*/ 1692 h 10000"/>
              <a:gd name="connsiteX20" fmla="*/ 9441 w 10001"/>
              <a:gd name="connsiteY20" fmla="*/ 1810 h 10000"/>
              <a:gd name="connsiteX21" fmla="*/ 9429 w 10001"/>
              <a:gd name="connsiteY21" fmla="*/ 1888 h 10000"/>
              <a:gd name="connsiteX22" fmla="*/ 9380 w 10001"/>
              <a:gd name="connsiteY22" fmla="*/ 1102 h 10000"/>
              <a:gd name="connsiteX23" fmla="*/ 9373 w 10001"/>
              <a:gd name="connsiteY23" fmla="*/ 1142 h 10000"/>
              <a:gd name="connsiteX24" fmla="*/ 9360 w 10001"/>
              <a:gd name="connsiteY24" fmla="*/ 1024 h 10000"/>
              <a:gd name="connsiteX25" fmla="*/ 9340 w 10001"/>
              <a:gd name="connsiteY25" fmla="*/ 1102 h 10000"/>
              <a:gd name="connsiteX26" fmla="*/ 9295 w 10001"/>
              <a:gd name="connsiteY26" fmla="*/ 1259 h 10000"/>
              <a:gd name="connsiteX27" fmla="*/ 9291 w 10001"/>
              <a:gd name="connsiteY27" fmla="*/ 1377 h 10000"/>
              <a:gd name="connsiteX28" fmla="*/ 9274 w 10001"/>
              <a:gd name="connsiteY28" fmla="*/ 1338 h 10000"/>
              <a:gd name="connsiteX29" fmla="*/ 9238 w 10001"/>
              <a:gd name="connsiteY29" fmla="*/ 1259 h 10000"/>
              <a:gd name="connsiteX30" fmla="*/ 9205 w 10001"/>
              <a:gd name="connsiteY30" fmla="*/ 1024 h 10000"/>
              <a:gd name="connsiteX31" fmla="*/ 9140 w 10001"/>
              <a:gd name="connsiteY31" fmla="*/ 1102 h 10000"/>
              <a:gd name="connsiteX32" fmla="*/ 9127 w 10001"/>
              <a:gd name="connsiteY32" fmla="*/ 1338 h 10000"/>
              <a:gd name="connsiteX33" fmla="*/ 9115 w 10001"/>
              <a:gd name="connsiteY33" fmla="*/ 1455 h 10000"/>
              <a:gd name="connsiteX34" fmla="*/ 9054 w 10001"/>
              <a:gd name="connsiteY34" fmla="*/ 1535 h 10000"/>
              <a:gd name="connsiteX35" fmla="*/ 9050 w 10001"/>
              <a:gd name="connsiteY35" fmla="*/ 1417 h 10000"/>
              <a:gd name="connsiteX36" fmla="*/ 9021 w 10001"/>
              <a:gd name="connsiteY36" fmla="*/ 1535 h 10000"/>
              <a:gd name="connsiteX37" fmla="*/ 9017 w 10001"/>
              <a:gd name="connsiteY37" fmla="*/ 1652 h 10000"/>
              <a:gd name="connsiteX38" fmla="*/ 8992 w 10001"/>
              <a:gd name="connsiteY38" fmla="*/ 1810 h 10000"/>
              <a:gd name="connsiteX39" fmla="*/ 8984 w 10001"/>
              <a:gd name="connsiteY39" fmla="*/ 2006 h 10000"/>
              <a:gd name="connsiteX40" fmla="*/ 8964 w 10001"/>
              <a:gd name="connsiteY40" fmla="*/ 2084 h 10000"/>
              <a:gd name="connsiteX41" fmla="*/ 8964 w 10001"/>
              <a:gd name="connsiteY41" fmla="*/ 2163 h 10000"/>
              <a:gd name="connsiteX42" fmla="*/ 8951 w 10001"/>
              <a:gd name="connsiteY42" fmla="*/ 2203 h 10000"/>
              <a:gd name="connsiteX43" fmla="*/ 8931 w 10001"/>
              <a:gd name="connsiteY43" fmla="*/ 2439 h 10000"/>
              <a:gd name="connsiteX44" fmla="*/ 8931 w 10001"/>
              <a:gd name="connsiteY44" fmla="*/ 2281 h 10000"/>
              <a:gd name="connsiteX45" fmla="*/ 8915 w 10001"/>
              <a:gd name="connsiteY45" fmla="*/ 2242 h 10000"/>
              <a:gd name="connsiteX46" fmla="*/ 8898 w 10001"/>
              <a:gd name="connsiteY46" fmla="*/ 2321 h 10000"/>
              <a:gd name="connsiteX47" fmla="*/ 8874 w 10001"/>
              <a:gd name="connsiteY47" fmla="*/ 2399 h 10000"/>
              <a:gd name="connsiteX48" fmla="*/ 8849 w 10001"/>
              <a:gd name="connsiteY48" fmla="*/ 2439 h 10000"/>
              <a:gd name="connsiteX49" fmla="*/ 8788 w 10001"/>
              <a:gd name="connsiteY49" fmla="*/ 2281 h 10000"/>
              <a:gd name="connsiteX50" fmla="*/ 8772 w 10001"/>
              <a:gd name="connsiteY50" fmla="*/ 2477 h 10000"/>
              <a:gd name="connsiteX51" fmla="*/ 8718 w 10001"/>
              <a:gd name="connsiteY51" fmla="*/ 2359 h 10000"/>
              <a:gd name="connsiteX52" fmla="*/ 8698 w 10001"/>
              <a:gd name="connsiteY52" fmla="*/ 2242 h 10000"/>
              <a:gd name="connsiteX53" fmla="*/ 8690 w 10001"/>
              <a:gd name="connsiteY53" fmla="*/ 2477 h 10000"/>
              <a:gd name="connsiteX54" fmla="*/ 8682 w 10001"/>
              <a:gd name="connsiteY54" fmla="*/ 2595 h 10000"/>
              <a:gd name="connsiteX55" fmla="*/ 8649 w 10001"/>
              <a:gd name="connsiteY55" fmla="*/ 2517 h 10000"/>
              <a:gd name="connsiteX56" fmla="*/ 8588 w 10001"/>
              <a:gd name="connsiteY56" fmla="*/ 2595 h 10000"/>
              <a:gd name="connsiteX57" fmla="*/ 8588 w 10001"/>
              <a:gd name="connsiteY57" fmla="*/ 2439 h 10000"/>
              <a:gd name="connsiteX58" fmla="*/ 8575 w 10001"/>
              <a:gd name="connsiteY58" fmla="*/ 2595 h 10000"/>
              <a:gd name="connsiteX59" fmla="*/ 8559 w 10001"/>
              <a:gd name="connsiteY59" fmla="*/ 2635 h 10000"/>
              <a:gd name="connsiteX60" fmla="*/ 8551 w 10001"/>
              <a:gd name="connsiteY60" fmla="*/ 2988 h 10000"/>
              <a:gd name="connsiteX61" fmla="*/ 8477 w 10001"/>
              <a:gd name="connsiteY61" fmla="*/ 2517 h 10000"/>
              <a:gd name="connsiteX62" fmla="*/ 8469 w 10001"/>
              <a:gd name="connsiteY62" fmla="*/ 2714 h 10000"/>
              <a:gd name="connsiteX63" fmla="*/ 8379 w 10001"/>
              <a:gd name="connsiteY63" fmla="*/ 2714 h 10000"/>
              <a:gd name="connsiteX64" fmla="*/ 8228 w 10001"/>
              <a:gd name="connsiteY64" fmla="*/ 3185 h 10000"/>
              <a:gd name="connsiteX65" fmla="*/ 8158 w 10001"/>
              <a:gd name="connsiteY65" fmla="*/ 2950 h 10000"/>
              <a:gd name="connsiteX66" fmla="*/ 8073 w 10001"/>
              <a:gd name="connsiteY66" fmla="*/ 3578 h 10000"/>
              <a:gd name="connsiteX67" fmla="*/ 7947 w 10001"/>
              <a:gd name="connsiteY67" fmla="*/ 4246 h 10000"/>
              <a:gd name="connsiteX68" fmla="*/ 7857 w 10001"/>
              <a:gd name="connsiteY68" fmla="*/ 4089 h 10000"/>
              <a:gd name="connsiteX69" fmla="*/ 7722 w 10001"/>
              <a:gd name="connsiteY69" fmla="*/ 4874 h 10000"/>
              <a:gd name="connsiteX70" fmla="*/ 7681 w 10001"/>
              <a:gd name="connsiteY70" fmla="*/ 4481 h 10000"/>
              <a:gd name="connsiteX71" fmla="*/ 7571 w 10001"/>
              <a:gd name="connsiteY71" fmla="*/ 4954 h 10000"/>
              <a:gd name="connsiteX72" fmla="*/ 7501 w 10001"/>
              <a:gd name="connsiteY72" fmla="*/ 4561 h 10000"/>
              <a:gd name="connsiteX73" fmla="*/ 7485 w 10001"/>
              <a:gd name="connsiteY73" fmla="*/ 5073 h 10000"/>
              <a:gd name="connsiteX74" fmla="*/ 7419 w 10001"/>
              <a:gd name="connsiteY74" fmla="*/ 5073 h 10000"/>
              <a:gd name="connsiteX75" fmla="*/ 7374 w 10001"/>
              <a:gd name="connsiteY75" fmla="*/ 5386 h 10000"/>
              <a:gd name="connsiteX76" fmla="*/ 7325 w 10001"/>
              <a:gd name="connsiteY76" fmla="*/ 5308 h 10000"/>
              <a:gd name="connsiteX77" fmla="*/ 7256 w 10001"/>
              <a:gd name="connsiteY77" fmla="*/ 5466 h 10000"/>
              <a:gd name="connsiteX78" fmla="*/ 7231 w 10001"/>
              <a:gd name="connsiteY78" fmla="*/ 5308 h 10000"/>
              <a:gd name="connsiteX79" fmla="*/ 7182 w 10001"/>
              <a:gd name="connsiteY79" fmla="*/ 5308 h 10000"/>
              <a:gd name="connsiteX80" fmla="*/ 7088 w 10001"/>
              <a:gd name="connsiteY80" fmla="*/ 5386 h 10000"/>
              <a:gd name="connsiteX81" fmla="*/ 7039 w 10001"/>
              <a:gd name="connsiteY81" fmla="*/ 6015 h 10000"/>
              <a:gd name="connsiteX82" fmla="*/ 6994 w 10001"/>
              <a:gd name="connsiteY82" fmla="*/ 5859 h 10000"/>
              <a:gd name="connsiteX83" fmla="*/ 6904 w 10001"/>
              <a:gd name="connsiteY83" fmla="*/ 5859 h 10000"/>
              <a:gd name="connsiteX84" fmla="*/ 6860 w 10001"/>
              <a:gd name="connsiteY84" fmla="*/ 5466 h 10000"/>
              <a:gd name="connsiteX85" fmla="*/ 6819 w 10001"/>
              <a:gd name="connsiteY85" fmla="*/ 6015 h 10000"/>
              <a:gd name="connsiteX86" fmla="*/ 6754 w 10001"/>
              <a:gd name="connsiteY86" fmla="*/ 5701 h 10000"/>
              <a:gd name="connsiteX87" fmla="*/ 6754 w 10001"/>
              <a:gd name="connsiteY87" fmla="*/ 5466 h 10000"/>
              <a:gd name="connsiteX88" fmla="*/ 6660 w 10001"/>
              <a:gd name="connsiteY88" fmla="*/ 5622 h 10000"/>
              <a:gd name="connsiteX89" fmla="*/ 6500 w 10001"/>
              <a:gd name="connsiteY89" fmla="*/ 5937 h 10000"/>
              <a:gd name="connsiteX90" fmla="*/ 6464 w 10001"/>
              <a:gd name="connsiteY90" fmla="*/ 6369 h 10000"/>
              <a:gd name="connsiteX91" fmla="*/ 6357 w 10001"/>
              <a:gd name="connsiteY91" fmla="*/ 6015 h 10000"/>
              <a:gd name="connsiteX92" fmla="*/ 6345 w 10001"/>
              <a:gd name="connsiteY92" fmla="*/ 6369 h 10000"/>
              <a:gd name="connsiteX93" fmla="*/ 6210 w 10001"/>
              <a:gd name="connsiteY93" fmla="*/ 6448 h 10000"/>
              <a:gd name="connsiteX94" fmla="*/ 6137 w 10001"/>
              <a:gd name="connsiteY94" fmla="*/ 6919 h 10000"/>
              <a:gd name="connsiteX95" fmla="*/ 6075 w 10001"/>
              <a:gd name="connsiteY95" fmla="*/ 6605 h 10000"/>
              <a:gd name="connsiteX96" fmla="*/ 6043 w 10001"/>
              <a:gd name="connsiteY96" fmla="*/ 6919 h 10000"/>
              <a:gd name="connsiteX97" fmla="*/ 6043 w 10001"/>
              <a:gd name="connsiteY97" fmla="*/ 6919 h 10000"/>
              <a:gd name="connsiteX98" fmla="*/ 6006 w 10001"/>
              <a:gd name="connsiteY98" fmla="*/ 6919 h 10000"/>
              <a:gd name="connsiteX99" fmla="*/ 5985 w 10001"/>
              <a:gd name="connsiteY99" fmla="*/ 6801 h 10000"/>
              <a:gd name="connsiteX100" fmla="*/ 5965 w 10001"/>
              <a:gd name="connsiteY100" fmla="*/ 7155 h 10000"/>
              <a:gd name="connsiteX101" fmla="*/ 5953 w 10001"/>
              <a:gd name="connsiteY101" fmla="*/ 7273 h 10000"/>
              <a:gd name="connsiteX102" fmla="*/ 5928 w 10001"/>
              <a:gd name="connsiteY102" fmla="*/ 7273 h 10000"/>
              <a:gd name="connsiteX103" fmla="*/ 5928 w 10001"/>
              <a:gd name="connsiteY103" fmla="*/ 7352 h 10000"/>
              <a:gd name="connsiteX104" fmla="*/ 5900 w 10001"/>
              <a:gd name="connsiteY104" fmla="*/ 7155 h 10000"/>
              <a:gd name="connsiteX105" fmla="*/ 5850 w 10001"/>
              <a:gd name="connsiteY105" fmla="*/ 7273 h 10000"/>
              <a:gd name="connsiteX106" fmla="*/ 5818 w 10001"/>
              <a:gd name="connsiteY106" fmla="*/ 7155 h 10000"/>
              <a:gd name="connsiteX107" fmla="*/ 5777 w 10001"/>
              <a:gd name="connsiteY107" fmla="*/ 7077 h 10000"/>
              <a:gd name="connsiteX108" fmla="*/ 5716 w 10001"/>
              <a:gd name="connsiteY108" fmla="*/ 7155 h 10000"/>
              <a:gd name="connsiteX109" fmla="*/ 5683 w 10001"/>
              <a:gd name="connsiteY109" fmla="*/ 7077 h 10000"/>
              <a:gd name="connsiteX110" fmla="*/ 5650 w 10001"/>
              <a:gd name="connsiteY110" fmla="*/ 7077 h 10000"/>
              <a:gd name="connsiteX111" fmla="*/ 5623 w 10001"/>
              <a:gd name="connsiteY111" fmla="*/ 6997 h 10000"/>
              <a:gd name="connsiteX112" fmla="*/ 5618 w 10001"/>
              <a:gd name="connsiteY112" fmla="*/ 6997 h 10000"/>
              <a:gd name="connsiteX113" fmla="*/ 5561 w 10001"/>
              <a:gd name="connsiteY113" fmla="*/ 7077 h 10000"/>
              <a:gd name="connsiteX114" fmla="*/ 5528 w 10001"/>
              <a:gd name="connsiteY114" fmla="*/ 7116 h 10000"/>
              <a:gd name="connsiteX115" fmla="*/ 5508 w 10001"/>
              <a:gd name="connsiteY115" fmla="*/ 7155 h 10000"/>
              <a:gd name="connsiteX116" fmla="*/ 5463 w 10001"/>
              <a:gd name="connsiteY116" fmla="*/ 7391 h 10000"/>
              <a:gd name="connsiteX117" fmla="*/ 5430 w 10001"/>
              <a:gd name="connsiteY117" fmla="*/ 6094 h 10000"/>
              <a:gd name="connsiteX118" fmla="*/ 5389 w 10001"/>
              <a:gd name="connsiteY118" fmla="*/ 6762 h 10000"/>
              <a:gd name="connsiteX119" fmla="*/ 5373 w 10001"/>
              <a:gd name="connsiteY119" fmla="*/ 7273 h 10000"/>
              <a:gd name="connsiteX120" fmla="*/ 5340 w 10001"/>
              <a:gd name="connsiteY120" fmla="*/ 7430 h 10000"/>
              <a:gd name="connsiteX121" fmla="*/ 5332 w 10001"/>
              <a:gd name="connsiteY121" fmla="*/ 7508 h 10000"/>
              <a:gd name="connsiteX122" fmla="*/ 5328 w 10001"/>
              <a:gd name="connsiteY122" fmla="*/ 7116 h 10000"/>
              <a:gd name="connsiteX123" fmla="*/ 5083 w 10001"/>
              <a:gd name="connsiteY123" fmla="*/ 7391 h 10000"/>
              <a:gd name="connsiteX124" fmla="*/ 5034 w 10001"/>
              <a:gd name="connsiteY124" fmla="*/ 6487 h 10000"/>
              <a:gd name="connsiteX125" fmla="*/ 4747 w 10001"/>
              <a:gd name="connsiteY125" fmla="*/ 6684 h 10000"/>
              <a:gd name="connsiteX126" fmla="*/ 4628 w 10001"/>
              <a:gd name="connsiteY126" fmla="*/ 5662 h 10000"/>
              <a:gd name="connsiteX127" fmla="*/ 4526 w 10001"/>
              <a:gd name="connsiteY127" fmla="*/ 5859 h 10000"/>
              <a:gd name="connsiteX128" fmla="*/ 4387 w 10001"/>
              <a:gd name="connsiteY128" fmla="*/ 5151 h 10000"/>
              <a:gd name="connsiteX129" fmla="*/ 4355 w 10001"/>
              <a:gd name="connsiteY129" fmla="*/ 5583 h 10000"/>
              <a:gd name="connsiteX130" fmla="*/ 4261 w 10001"/>
              <a:gd name="connsiteY130" fmla="*/ 5386 h 10000"/>
              <a:gd name="connsiteX131" fmla="*/ 4196 w 10001"/>
              <a:gd name="connsiteY131" fmla="*/ 5662 h 10000"/>
              <a:gd name="connsiteX132" fmla="*/ 4016 w 10001"/>
              <a:gd name="connsiteY132" fmla="*/ 5583 h 10000"/>
              <a:gd name="connsiteX133" fmla="*/ 3901 w 10001"/>
              <a:gd name="connsiteY133" fmla="*/ 5662 h 10000"/>
              <a:gd name="connsiteX134" fmla="*/ 3893 w 10001"/>
              <a:gd name="connsiteY134" fmla="*/ 5544 h 10000"/>
              <a:gd name="connsiteX135" fmla="*/ 3836 w 10001"/>
              <a:gd name="connsiteY135" fmla="*/ 5701 h 10000"/>
              <a:gd name="connsiteX136" fmla="*/ 3709 w 10001"/>
              <a:gd name="connsiteY136" fmla="*/ 5151 h 10000"/>
              <a:gd name="connsiteX137" fmla="*/ 3582 w 10001"/>
              <a:gd name="connsiteY137" fmla="*/ 5583 h 10000"/>
              <a:gd name="connsiteX138" fmla="*/ 3415 w 10001"/>
              <a:gd name="connsiteY138" fmla="*/ 5583 h 10000"/>
              <a:gd name="connsiteX139" fmla="*/ 3214 w 10001"/>
              <a:gd name="connsiteY139" fmla="*/ 5583 h 10000"/>
              <a:gd name="connsiteX140" fmla="*/ 3109 w 10001"/>
              <a:gd name="connsiteY140" fmla="*/ 5662 h 10000"/>
              <a:gd name="connsiteX141" fmla="*/ 3003 w 10001"/>
              <a:gd name="connsiteY141" fmla="*/ 5859 h 10000"/>
              <a:gd name="connsiteX142" fmla="*/ 2835 w 10001"/>
              <a:gd name="connsiteY142" fmla="*/ 5583 h 10000"/>
              <a:gd name="connsiteX143" fmla="*/ 2676 w 10001"/>
              <a:gd name="connsiteY143" fmla="*/ 4954 h 10000"/>
              <a:gd name="connsiteX144" fmla="*/ 2643 w 10001"/>
              <a:gd name="connsiteY144" fmla="*/ 5386 h 10000"/>
              <a:gd name="connsiteX145" fmla="*/ 2451 w 10001"/>
              <a:gd name="connsiteY145" fmla="*/ 5151 h 10000"/>
              <a:gd name="connsiteX146" fmla="*/ 2422 w 10001"/>
              <a:gd name="connsiteY146" fmla="*/ 5073 h 10000"/>
              <a:gd name="connsiteX147" fmla="*/ 2353 w 10001"/>
              <a:gd name="connsiteY147" fmla="*/ 4600 h 10000"/>
              <a:gd name="connsiteX148" fmla="*/ 2296 w 10001"/>
              <a:gd name="connsiteY148" fmla="*/ 5386 h 10000"/>
              <a:gd name="connsiteX149" fmla="*/ 2189 w 10001"/>
              <a:gd name="connsiteY149" fmla="*/ 5269 h 10000"/>
              <a:gd name="connsiteX150" fmla="*/ 2063 w 10001"/>
              <a:gd name="connsiteY150" fmla="*/ 4639 h 10000"/>
              <a:gd name="connsiteX151" fmla="*/ 2018 w 10001"/>
              <a:gd name="connsiteY151" fmla="*/ 5190 h 10000"/>
              <a:gd name="connsiteX152" fmla="*/ 1960 w 10001"/>
              <a:gd name="connsiteY152" fmla="*/ 5269 h 10000"/>
              <a:gd name="connsiteX153" fmla="*/ 1969 w 10001"/>
              <a:gd name="connsiteY153" fmla="*/ 5504 h 10000"/>
              <a:gd name="connsiteX154" fmla="*/ 1936 w 10001"/>
              <a:gd name="connsiteY154" fmla="*/ 5504 h 10000"/>
              <a:gd name="connsiteX155" fmla="*/ 1936 w 10001"/>
              <a:gd name="connsiteY155" fmla="*/ 5426 h 10000"/>
              <a:gd name="connsiteX156" fmla="*/ 1891 w 10001"/>
              <a:gd name="connsiteY156" fmla="*/ 4718 h 10000"/>
              <a:gd name="connsiteX157" fmla="*/ 1871 w 10001"/>
              <a:gd name="connsiteY157" fmla="*/ 5977 h 10000"/>
              <a:gd name="connsiteX158" fmla="*/ 1867 w 10001"/>
              <a:gd name="connsiteY158" fmla="*/ 5859 h 10000"/>
              <a:gd name="connsiteX159" fmla="*/ 1855 w 10001"/>
              <a:gd name="connsiteY159" fmla="*/ 5859 h 10000"/>
              <a:gd name="connsiteX160" fmla="*/ 1851 w 10001"/>
              <a:gd name="connsiteY160" fmla="*/ 5977 h 10000"/>
              <a:gd name="connsiteX161" fmla="*/ 1839 w 10001"/>
              <a:gd name="connsiteY161" fmla="*/ 5859 h 10000"/>
              <a:gd name="connsiteX162" fmla="*/ 1806 w 10001"/>
              <a:gd name="connsiteY162" fmla="*/ 5977 h 10000"/>
              <a:gd name="connsiteX163" fmla="*/ 1769 w 10001"/>
              <a:gd name="connsiteY163" fmla="*/ 5504 h 10000"/>
              <a:gd name="connsiteX164" fmla="*/ 1724 w 10001"/>
              <a:gd name="connsiteY164" fmla="*/ 5701 h 10000"/>
              <a:gd name="connsiteX165" fmla="*/ 1712 w 10001"/>
              <a:gd name="connsiteY165" fmla="*/ 5622 h 10000"/>
              <a:gd name="connsiteX166" fmla="*/ 1679 w 10001"/>
              <a:gd name="connsiteY166" fmla="*/ 5426 h 10000"/>
              <a:gd name="connsiteX167" fmla="*/ 1655 w 10001"/>
              <a:gd name="connsiteY167" fmla="*/ 5504 h 10000"/>
              <a:gd name="connsiteX168" fmla="*/ 1647 w 10001"/>
              <a:gd name="connsiteY168" fmla="*/ 5426 h 10000"/>
              <a:gd name="connsiteX169" fmla="*/ 1638 w 10001"/>
              <a:gd name="connsiteY169" fmla="*/ 5348 h 10000"/>
              <a:gd name="connsiteX170" fmla="*/ 1602 w 10001"/>
              <a:gd name="connsiteY170" fmla="*/ 5348 h 10000"/>
              <a:gd name="connsiteX171" fmla="*/ 1561 w 10001"/>
              <a:gd name="connsiteY171" fmla="*/ 5190 h 10000"/>
              <a:gd name="connsiteX172" fmla="*/ 1557 w 10001"/>
              <a:gd name="connsiteY172" fmla="*/ 5073 h 10000"/>
              <a:gd name="connsiteX173" fmla="*/ 1548 w 10001"/>
              <a:gd name="connsiteY173" fmla="*/ 5073 h 10000"/>
              <a:gd name="connsiteX174" fmla="*/ 1495 w 10001"/>
              <a:gd name="connsiteY174" fmla="*/ 4718 h 10000"/>
              <a:gd name="connsiteX175" fmla="*/ 1467 w 10001"/>
              <a:gd name="connsiteY175" fmla="*/ 4561 h 10000"/>
              <a:gd name="connsiteX176" fmla="*/ 1450 w 10001"/>
              <a:gd name="connsiteY176" fmla="*/ 4207 h 10000"/>
              <a:gd name="connsiteX177" fmla="*/ 1426 w 10001"/>
              <a:gd name="connsiteY177" fmla="*/ 4285 h 10000"/>
              <a:gd name="connsiteX178" fmla="*/ 1409 w 10001"/>
              <a:gd name="connsiteY178" fmla="*/ 4403 h 10000"/>
              <a:gd name="connsiteX179" fmla="*/ 1373 w 10001"/>
              <a:gd name="connsiteY179" fmla="*/ 4403 h 10000"/>
              <a:gd name="connsiteX180" fmla="*/ 1344 w 10001"/>
              <a:gd name="connsiteY180" fmla="*/ 4481 h 10000"/>
              <a:gd name="connsiteX181" fmla="*/ 1344 w 10001"/>
              <a:gd name="connsiteY181" fmla="*/ 4521 h 10000"/>
              <a:gd name="connsiteX182" fmla="*/ 1332 w 10001"/>
              <a:gd name="connsiteY182" fmla="*/ 4481 h 10000"/>
              <a:gd name="connsiteX183" fmla="*/ 1320 w 10001"/>
              <a:gd name="connsiteY183" fmla="*/ 4128 h 10000"/>
              <a:gd name="connsiteX184" fmla="*/ 1315 w 10001"/>
              <a:gd name="connsiteY184" fmla="*/ 4128 h 10000"/>
              <a:gd name="connsiteX185" fmla="*/ 1275 w 10001"/>
              <a:gd name="connsiteY185" fmla="*/ 3696 h 10000"/>
              <a:gd name="connsiteX186" fmla="*/ 1266 w 10001"/>
              <a:gd name="connsiteY186" fmla="*/ 3696 h 10000"/>
              <a:gd name="connsiteX187" fmla="*/ 1258 w 10001"/>
              <a:gd name="connsiteY187" fmla="*/ 3499 h 10000"/>
              <a:gd name="connsiteX188" fmla="*/ 1258 w 10001"/>
              <a:gd name="connsiteY188" fmla="*/ 3343 h 10000"/>
              <a:gd name="connsiteX189" fmla="*/ 1242 w 10001"/>
              <a:gd name="connsiteY189" fmla="*/ 3185 h 10000"/>
              <a:gd name="connsiteX190" fmla="*/ 1238 w 10001"/>
              <a:gd name="connsiteY190" fmla="*/ 2988 h 10000"/>
              <a:gd name="connsiteX191" fmla="*/ 1225 w 10001"/>
              <a:gd name="connsiteY191" fmla="*/ 2832 h 10000"/>
              <a:gd name="connsiteX192" fmla="*/ 1213 w 10001"/>
              <a:gd name="connsiteY192" fmla="*/ 2714 h 10000"/>
              <a:gd name="connsiteX193" fmla="*/ 1160 w 10001"/>
              <a:gd name="connsiteY193" fmla="*/ 2988 h 10000"/>
              <a:gd name="connsiteX194" fmla="*/ 1091 w 10001"/>
              <a:gd name="connsiteY194" fmla="*/ 3067 h 10000"/>
              <a:gd name="connsiteX195" fmla="*/ 1082 w 10001"/>
              <a:gd name="connsiteY195" fmla="*/ 2988 h 10000"/>
              <a:gd name="connsiteX196" fmla="*/ 1046 w 10001"/>
              <a:gd name="connsiteY196" fmla="*/ 2910 h 10000"/>
              <a:gd name="connsiteX197" fmla="*/ 1042 w 10001"/>
              <a:gd name="connsiteY197" fmla="*/ 2832 h 10000"/>
              <a:gd name="connsiteX198" fmla="*/ 1029 w 10001"/>
              <a:gd name="connsiteY198" fmla="*/ 2832 h 10000"/>
              <a:gd name="connsiteX199" fmla="*/ 1029 w 10001"/>
              <a:gd name="connsiteY199" fmla="*/ 2714 h 10000"/>
              <a:gd name="connsiteX200" fmla="*/ 1025 w 10001"/>
              <a:gd name="connsiteY200" fmla="*/ 2714 h 10000"/>
              <a:gd name="connsiteX201" fmla="*/ 1025 w 10001"/>
              <a:gd name="connsiteY201" fmla="*/ 2635 h 10000"/>
              <a:gd name="connsiteX202" fmla="*/ 1013 w 10001"/>
              <a:gd name="connsiteY202" fmla="*/ 2635 h 10000"/>
              <a:gd name="connsiteX203" fmla="*/ 1013 w 10001"/>
              <a:gd name="connsiteY203" fmla="*/ 2556 h 10000"/>
              <a:gd name="connsiteX204" fmla="*/ 1009 w 10001"/>
              <a:gd name="connsiteY204" fmla="*/ 2556 h 10000"/>
              <a:gd name="connsiteX205" fmla="*/ 1009 w 10001"/>
              <a:gd name="connsiteY205" fmla="*/ 2477 h 10000"/>
              <a:gd name="connsiteX206" fmla="*/ 997 w 10001"/>
              <a:gd name="connsiteY206" fmla="*/ 2477 h 10000"/>
              <a:gd name="connsiteX207" fmla="*/ 992 w 10001"/>
              <a:gd name="connsiteY207" fmla="*/ 2399 h 10000"/>
              <a:gd name="connsiteX208" fmla="*/ 968 w 10001"/>
              <a:gd name="connsiteY208" fmla="*/ 2281 h 10000"/>
              <a:gd name="connsiteX209" fmla="*/ 964 w 10001"/>
              <a:gd name="connsiteY209" fmla="*/ 2203 h 10000"/>
              <a:gd name="connsiteX210" fmla="*/ 931 w 10001"/>
              <a:gd name="connsiteY210" fmla="*/ 1928 h 10000"/>
              <a:gd name="connsiteX211" fmla="*/ 907 w 10001"/>
              <a:gd name="connsiteY211" fmla="*/ 1849 h 10000"/>
              <a:gd name="connsiteX212" fmla="*/ 903 w 10001"/>
              <a:gd name="connsiteY212" fmla="*/ 1770 h 10000"/>
              <a:gd name="connsiteX213" fmla="*/ 886 w 10001"/>
              <a:gd name="connsiteY213" fmla="*/ 1692 h 10000"/>
              <a:gd name="connsiteX214" fmla="*/ 874 w 10001"/>
              <a:gd name="connsiteY214" fmla="*/ 1613 h 10000"/>
              <a:gd name="connsiteX215" fmla="*/ 862 w 10001"/>
              <a:gd name="connsiteY215" fmla="*/ 1613 h 10000"/>
              <a:gd name="connsiteX216" fmla="*/ 858 w 10001"/>
              <a:gd name="connsiteY216" fmla="*/ 1495 h 10000"/>
              <a:gd name="connsiteX217" fmla="*/ 808 w 10001"/>
              <a:gd name="connsiteY217" fmla="*/ 1338 h 10000"/>
              <a:gd name="connsiteX218" fmla="*/ 800 w 10001"/>
              <a:gd name="connsiteY218" fmla="*/ 1259 h 10000"/>
              <a:gd name="connsiteX219" fmla="*/ 796 w 10001"/>
              <a:gd name="connsiteY219" fmla="*/ 1259 h 10000"/>
              <a:gd name="connsiteX220" fmla="*/ 776 w 10001"/>
              <a:gd name="connsiteY220" fmla="*/ 1063 h 10000"/>
              <a:gd name="connsiteX221" fmla="*/ 714 w 10001"/>
              <a:gd name="connsiteY221" fmla="*/ 984 h 10000"/>
              <a:gd name="connsiteX222" fmla="*/ 686 w 10001"/>
              <a:gd name="connsiteY222" fmla="*/ 827 h 10000"/>
              <a:gd name="connsiteX223" fmla="*/ 678 w 10001"/>
              <a:gd name="connsiteY223" fmla="*/ 709 h 10000"/>
              <a:gd name="connsiteX224" fmla="*/ 653 w 10001"/>
              <a:gd name="connsiteY224" fmla="*/ 709 h 10000"/>
              <a:gd name="connsiteX225" fmla="*/ 593 w 10001"/>
              <a:gd name="connsiteY225" fmla="*/ 631 h 10000"/>
              <a:gd name="connsiteX226" fmla="*/ 564 w 10001"/>
              <a:gd name="connsiteY226" fmla="*/ 355 h 10000"/>
              <a:gd name="connsiteX227" fmla="*/ 540 w 10001"/>
              <a:gd name="connsiteY227" fmla="*/ 41 h 10000"/>
              <a:gd name="connsiteX228" fmla="*/ 429 w 10001"/>
              <a:gd name="connsiteY228" fmla="*/ 120 h 10000"/>
              <a:gd name="connsiteX229" fmla="*/ 409 w 10001"/>
              <a:gd name="connsiteY229" fmla="*/ 355 h 10000"/>
              <a:gd name="connsiteX230" fmla="*/ 380 w 10001"/>
              <a:gd name="connsiteY230" fmla="*/ 355 h 10000"/>
              <a:gd name="connsiteX231" fmla="*/ 348 w 10001"/>
              <a:gd name="connsiteY231" fmla="*/ 552 h 10000"/>
              <a:gd name="connsiteX232" fmla="*/ 327 w 10001"/>
              <a:gd name="connsiteY232" fmla="*/ 473 h 10000"/>
              <a:gd name="connsiteX233" fmla="*/ 274 w 10001"/>
              <a:gd name="connsiteY233" fmla="*/ 473 h 10000"/>
              <a:gd name="connsiteX234" fmla="*/ 258 w 10001"/>
              <a:gd name="connsiteY234" fmla="*/ 473 h 10000"/>
              <a:gd name="connsiteX235" fmla="*/ 245 w 10001"/>
              <a:gd name="connsiteY235" fmla="*/ 355 h 10000"/>
              <a:gd name="connsiteX236" fmla="*/ 233 w 10001"/>
              <a:gd name="connsiteY236" fmla="*/ 473 h 10000"/>
              <a:gd name="connsiteX237" fmla="*/ 229 w 10001"/>
              <a:gd name="connsiteY237" fmla="*/ 277 h 10000"/>
              <a:gd name="connsiteX238" fmla="*/ 217 w 10001"/>
              <a:gd name="connsiteY238" fmla="*/ 277 h 10000"/>
              <a:gd name="connsiteX239" fmla="*/ 213 w 10001"/>
              <a:gd name="connsiteY239" fmla="*/ 198 h 10000"/>
              <a:gd name="connsiteX240" fmla="*/ 200 w 10001"/>
              <a:gd name="connsiteY240" fmla="*/ 198 h 10000"/>
              <a:gd name="connsiteX241" fmla="*/ 57 w 10001"/>
              <a:gd name="connsiteY241" fmla="*/ 198 h 10000"/>
              <a:gd name="connsiteX242" fmla="*/ 49 w 10001"/>
              <a:gd name="connsiteY242" fmla="*/ 198 h 10000"/>
              <a:gd name="connsiteX243" fmla="*/ 41 w 10001"/>
              <a:gd name="connsiteY243" fmla="*/ 277 h 10000"/>
              <a:gd name="connsiteX244" fmla="*/ 0 w 10001"/>
              <a:gd name="connsiteY244" fmla="*/ 277 h 10000"/>
              <a:gd name="connsiteX245" fmla="*/ 0 w 10001"/>
              <a:gd name="connsiteY245" fmla="*/ 709 h 10000"/>
              <a:gd name="connsiteX246" fmla="*/ 0 w 10001"/>
              <a:gd name="connsiteY246" fmla="*/ 5151 h 10000"/>
              <a:gd name="connsiteX247" fmla="*/ 119 w 10001"/>
              <a:gd name="connsiteY247" fmla="*/ 4992 h 10000"/>
              <a:gd name="connsiteX248" fmla="*/ 184 w 10001"/>
              <a:gd name="connsiteY248" fmla="*/ 4914 h 10000"/>
              <a:gd name="connsiteX249" fmla="*/ 290 w 10001"/>
              <a:gd name="connsiteY249" fmla="*/ 4718 h 10000"/>
              <a:gd name="connsiteX250" fmla="*/ 446 w 10001"/>
              <a:gd name="connsiteY250" fmla="*/ 5230 h 10000"/>
              <a:gd name="connsiteX251" fmla="*/ 523 w 10001"/>
              <a:gd name="connsiteY251" fmla="*/ 6290 h 10000"/>
              <a:gd name="connsiteX252" fmla="*/ 731 w 10001"/>
              <a:gd name="connsiteY252" fmla="*/ 6448 h 10000"/>
              <a:gd name="connsiteX253" fmla="*/ 808 w 10001"/>
              <a:gd name="connsiteY253" fmla="*/ 6762 h 10000"/>
              <a:gd name="connsiteX254" fmla="*/ 919 w 10001"/>
              <a:gd name="connsiteY254" fmla="*/ 7352 h 10000"/>
              <a:gd name="connsiteX255" fmla="*/ 1046 w 10001"/>
              <a:gd name="connsiteY255" fmla="*/ 6762 h 10000"/>
              <a:gd name="connsiteX256" fmla="*/ 1156 w 10001"/>
              <a:gd name="connsiteY256" fmla="*/ 7037 h 10000"/>
              <a:gd name="connsiteX257" fmla="*/ 1283 w 10001"/>
              <a:gd name="connsiteY257" fmla="*/ 7194 h 10000"/>
              <a:gd name="connsiteX258" fmla="*/ 1475 w 10001"/>
              <a:gd name="connsiteY258" fmla="*/ 6880 h 10000"/>
              <a:gd name="connsiteX259" fmla="*/ 1540 w 10001"/>
              <a:gd name="connsiteY259" fmla="*/ 7745 h 10000"/>
              <a:gd name="connsiteX260" fmla="*/ 1618 w 10001"/>
              <a:gd name="connsiteY260" fmla="*/ 8137 h 10000"/>
              <a:gd name="connsiteX261" fmla="*/ 1683 w 10001"/>
              <a:gd name="connsiteY261" fmla="*/ 7863 h 10000"/>
              <a:gd name="connsiteX262" fmla="*/ 1753 w 10001"/>
              <a:gd name="connsiteY262" fmla="*/ 8019 h 10000"/>
              <a:gd name="connsiteX263" fmla="*/ 1887 w 10001"/>
              <a:gd name="connsiteY263" fmla="*/ 7626 h 10000"/>
              <a:gd name="connsiteX264" fmla="*/ 1997 w 10001"/>
              <a:gd name="connsiteY264" fmla="*/ 6880 h 10000"/>
              <a:gd name="connsiteX265" fmla="*/ 2050 w 10001"/>
              <a:gd name="connsiteY265" fmla="*/ 7430 h 10000"/>
              <a:gd name="connsiteX266" fmla="*/ 2165 w 10001"/>
              <a:gd name="connsiteY266" fmla="*/ 6723 h 10000"/>
              <a:gd name="connsiteX267" fmla="*/ 2177 w 10001"/>
              <a:gd name="connsiteY267" fmla="*/ 6841 h 10000"/>
              <a:gd name="connsiteX268" fmla="*/ 2292 w 10001"/>
              <a:gd name="connsiteY268" fmla="*/ 7548 h 10000"/>
              <a:gd name="connsiteX269" fmla="*/ 2365 w 10001"/>
              <a:gd name="connsiteY269" fmla="*/ 8295 h 10000"/>
              <a:gd name="connsiteX270" fmla="*/ 2406 w 10001"/>
              <a:gd name="connsiteY270" fmla="*/ 8727 h 10000"/>
              <a:gd name="connsiteX271" fmla="*/ 2431 w 10001"/>
              <a:gd name="connsiteY271" fmla="*/ 8884 h 10000"/>
              <a:gd name="connsiteX272" fmla="*/ 2451 w 10001"/>
              <a:gd name="connsiteY272" fmla="*/ 9081 h 10000"/>
              <a:gd name="connsiteX273" fmla="*/ 2525 w 10001"/>
              <a:gd name="connsiteY273" fmla="*/ 8963 h 10000"/>
              <a:gd name="connsiteX274" fmla="*/ 2537 w 10001"/>
              <a:gd name="connsiteY274" fmla="*/ 8766 h 10000"/>
              <a:gd name="connsiteX275" fmla="*/ 2561 w 10001"/>
              <a:gd name="connsiteY275" fmla="*/ 9041 h 10000"/>
              <a:gd name="connsiteX276" fmla="*/ 2594 w 10001"/>
              <a:gd name="connsiteY276" fmla="*/ 8963 h 10000"/>
              <a:gd name="connsiteX277" fmla="*/ 2610 w 10001"/>
              <a:gd name="connsiteY277" fmla="*/ 8688 h 10000"/>
              <a:gd name="connsiteX278" fmla="*/ 2643 w 10001"/>
              <a:gd name="connsiteY278" fmla="*/ 8963 h 10000"/>
              <a:gd name="connsiteX279" fmla="*/ 2655 w 10001"/>
              <a:gd name="connsiteY279" fmla="*/ 9120 h 10000"/>
              <a:gd name="connsiteX280" fmla="*/ 2668 w 10001"/>
              <a:gd name="connsiteY280" fmla="*/ 8963 h 10000"/>
              <a:gd name="connsiteX281" fmla="*/ 2713 w 10001"/>
              <a:gd name="connsiteY281" fmla="*/ 9041 h 10000"/>
              <a:gd name="connsiteX282" fmla="*/ 2717 w 10001"/>
              <a:gd name="connsiteY282" fmla="*/ 8963 h 10000"/>
              <a:gd name="connsiteX283" fmla="*/ 2745 w 10001"/>
              <a:gd name="connsiteY283" fmla="*/ 9120 h 10000"/>
              <a:gd name="connsiteX284" fmla="*/ 2815 w 10001"/>
              <a:gd name="connsiteY284" fmla="*/ 8845 h 10000"/>
              <a:gd name="connsiteX285" fmla="*/ 2827 w 10001"/>
              <a:gd name="connsiteY285" fmla="*/ 8688 h 10000"/>
              <a:gd name="connsiteX286" fmla="*/ 2839 w 10001"/>
              <a:gd name="connsiteY286" fmla="*/ 8688 h 10000"/>
              <a:gd name="connsiteX287" fmla="*/ 2868 w 10001"/>
              <a:gd name="connsiteY287" fmla="*/ 8530 h 10000"/>
              <a:gd name="connsiteX288" fmla="*/ 2884 w 10001"/>
              <a:gd name="connsiteY288" fmla="*/ 8530 h 10000"/>
              <a:gd name="connsiteX289" fmla="*/ 2929 w 10001"/>
              <a:gd name="connsiteY289" fmla="*/ 8412 h 10000"/>
              <a:gd name="connsiteX290" fmla="*/ 2946 w 10001"/>
              <a:gd name="connsiteY290" fmla="*/ 8334 h 10000"/>
              <a:gd name="connsiteX291" fmla="*/ 2978 w 10001"/>
              <a:gd name="connsiteY291" fmla="*/ 8059 h 10000"/>
              <a:gd name="connsiteX292" fmla="*/ 2995 w 10001"/>
              <a:gd name="connsiteY292" fmla="*/ 8059 h 10000"/>
              <a:gd name="connsiteX293" fmla="*/ 3027 w 10001"/>
              <a:gd name="connsiteY293" fmla="*/ 8059 h 10000"/>
              <a:gd name="connsiteX294" fmla="*/ 3052 w 10001"/>
              <a:gd name="connsiteY294" fmla="*/ 8177 h 10000"/>
              <a:gd name="connsiteX295" fmla="*/ 3085 w 10001"/>
              <a:gd name="connsiteY295" fmla="*/ 8177 h 10000"/>
              <a:gd name="connsiteX296" fmla="*/ 3113 w 10001"/>
              <a:gd name="connsiteY296" fmla="*/ 8255 h 10000"/>
              <a:gd name="connsiteX297" fmla="*/ 3186 w 10001"/>
              <a:gd name="connsiteY297" fmla="*/ 8059 h 10000"/>
              <a:gd name="connsiteX298" fmla="*/ 3219 w 10001"/>
              <a:gd name="connsiteY298" fmla="*/ 8177 h 10000"/>
              <a:gd name="connsiteX299" fmla="*/ 3247 w 10001"/>
              <a:gd name="connsiteY299" fmla="*/ 7823 h 10000"/>
              <a:gd name="connsiteX300" fmla="*/ 3313 w 10001"/>
              <a:gd name="connsiteY300" fmla="*/ 8255 h 10000"/>
              <a:gd name="connsiteX301" fmla="*/ 3313 w 10001"/>
              <a:gd name="connsiteY301" fmla="*/ 8177 h 10000"/>
              <a:gd name="connsiteX302" fmla="*/ 3309 w 10001"/>
              <a:gd name="connsiteY302" fmla="*/ 8059 h 10000"/>
              <a:gd name="connsiteX303" fmla="*/ 3358 w 10001"/>
              <a:gd name="connsiteY303" fmla="*/ 7901 h 10000"/>
              <a:gd name="connsiteX304" fmla="*/ 3362 w 10001"/>
              <a:gd name="connsiteY304" fmla="*/ 7981 h 10000"/>
              <a:gd name="connsiteX305" fmla="*/ 3378 w 10001"/>
              <a:gd name="connsiteY305" fmla="*/ 7745 h 10000"/>
              <a:gd name="connsiteX306" fmla="*/ 3460 w 10001"/>
              <a:gd name="connsiteY306" fmla="*/ 8098 h 10000"/>
              <a:gd name="connsiteX307" fmla="*/ 3472 w 10001"/>
              <a:gd name="connsiteY307" fmla="*/ 9081 h 10000"/>
              <a:gd name="connsiteX308" fmla="*/ 3517 w 10001"/>
              <a:gd name="connsiteY308" fmla="*/ 8530 h 10000"/>
              <a:gd name="connsiteX309" fmla="*/ 3636 w 10001"/>
              <a:gd name="connsiteY309" fmla="*/ 8805 h 10000"/>
              <a:gd name="connsiteX310" fmla="*/ 3713 w 10001"/>
              <a:gd name="connsiteY310" fmla="*/ 8648 h 10000"/>
              <a:gd name="connsiteX311" fmla="*/ 3730 w 10001"/>
              <a:gd name="connsiteY311" fmla="*/ 8530 h 10000"/>
              <a:gd name="connsiteX312" fmla="*/ 3742 w 10001"/>
              <a:gd name="connsiteY312" fmla="*/ 8530 h 10000"/>
              <a:gd name="connsiteX313" fmla="*/ 3746 w 10001"/>
              <a:gd name="connsiteY313" fmla="*/ 8648 h 10000"/>
              <a:gd name="connsiteX314" fmla="*/ 3762 w 10001"/>
              <a:gd name="connsiteY314" fmla="*/ 8530 h 10000"/>
              <a:gd name="connsiteX315" fmla="*/ 3762 w 10001"/>
              <a:gd name="connsiteY315" fmla="*/ 8648 h 10000"/>
              <a:gd name="connsiteX316" fmla="*/ 3803 w 10001"/>
              <a:gd name="connsiteY316" fmla="*/ 8648 h 10000"/>
              <a:gd name="connsiteX317" fmla="*/ 3824 w 10001"/>
              <a:gd name="connsiteY317" fmla="*/ 8805 h 10000"/>
              <a:gd name="connsiteX318" fmla="*/ 3836 w 10001"/>
              <a:gd name="connsiteY318" fmla="*/ 8648 h 10000"/>
              <a:gd name="connsiteX319" fmla="*/ 3852 w 10001"/>
              <a:gd name="connsiteY319" fmla="*/ 9003 h 10000"/>
              <a:gd name="connsiteX320" fmla="*/ 3856 w 10001"/>
              <a:gd name="connsiteY320" fmla="*/ 9003 h 10000"/>
              <a:gd name="connsiteX321" fmla="*/ 3869 w 10001"/>
              <a:gd name="connsiteY321" fmla="*/ 8884 h 10000"/>
              <a:gd name="connsiteX322" fmla="*/ 3885 w 10001"/>
              <a:gd name="connsiteY322" fmla="*/ 9003 h 10000"/>
              <a:gd name="connsiteX323" fmla="*/ 3897 w 10001"/>
              <a:gd name="connsiteY323" fmla="*/ 8884 h 10000"/>
              <a:gd name="connsiteX324" fmla="*/ 3897 w 10001"/>
              <a:gd name="connsiteY324" fmla="*/ 9003 h 10000"/>
              <a:gd name="connsiteX325" fmla="*/ 3959 w 10001"/>
              <a:gd name="connsiteY325" fmla="*/ 9003 h 10000"/>
              <a:gd name="connsiteX326" fmla="*/ 3975 w 10001"/>
              <a:gd name="connsiteY326" fmla="*/ 9159 h 10000"/>
              <a:gd name="connsiteX327" fmla="*/ 3991 w 10001"/>
              <a:gd name="connsiteY327" fmla="*/ 9081 h 10000"/>
              <a:gd name="connsiteX328" fmla="*/ 4049 w 10001"/>
              <a:gd name="connsiteY328" fmla="*/ 9003 h 10000"/>
              <a:gd name="connsiteX329" fmla="*/ 4069 w 10001"/>
              <a:gd name="connsiteY329" fmla="*/ 8884 h 10000"/>
              <a:gd name="connsiteX330" fmla="*/ 4077 w 10001"/>
              <a:gd name="connsiteY330" fmla="*/ 9003 h 10000"/>
              <a:gd name="connsiteX331" fmla="*/ 4085 w 10001"/>
              <a:gd name="connsiteY331" fmla="*/ 9003 h 10000"/>
              <a:gd name="connsiteX332" fmla="*/ 4102 w 10001"/>
              <a:gd name="connsiteY332" fmla="*/ 9081 h 10000"/>
              <a:gd name="connsiteX333" fmla="*/ 4126 w 10001"/>
              <a:gd name="connsiteY333" fmla="*/ 8884 h 10000"/>
              <a:gd name="connsiteX334" fmla="*/ 4143 w 10001"/>
              <a:gd name="connsiteY334" fmla="*/ 9081 h 10000"/>
              <a:gd name="connsiteX335" fmla="*/ 4155 w 10001"/>
              <a:gd name="connsiteY335" fmla="*/ 8805 h 10000"/>
              <a:gd name="connsiteX336" fmla="*/ 4159 w 10001"/>
              <a:gd name="connsiteY336" fmla="*/ 8727 h 10000"/>
              <a:gd name="connsiteX337" fmla="*/ 4167 w 10001"/>
              <a:gd name="connsiteY337" fmla="*/ 8570 h 10000"/>
              <a:gd name="connsiteX338" fmla="*/ 4188 w 10001"/>
              <a:gd name="connsiteY338" fmla="*/ 8727 h 10000"/>
              <a:gd name="connsiteX339" fmla="*/ 4212 w 10001"/>
              <a:gd name="connsiteY339" fmla="*/ 9081 h 10000"/>
              <a:gd name="connsiteX340" fmla="*/ 4282 w 10001"/>
              <a:gd name="connsiteY340" fmla="*/ 9003 h 10000"/>
              <a:gd name="connsiteX341" fmla="*/ 4331 w 10001"/>
              <a:gd name="connsiteY341" fmla="*/ 8570 h 10000"/>
              <a:gd name="connsiteX342" fmla="*/ 4387 w 10001"/>
              <a:gd name="connsiteY342" fmla="*/ 9081 h 10000"/>
              <a:gd name="connsiteX343" fmla="*/ 4567 w 10001"/>
              <a:gd name="connsiteY343" fmla="*/ 8766 h 10000"/>
              <a:gd name="connsiteX344" fmla="*/ 4669 w 10001"/>
              <a:gd name="connsiteY344" fmla="*/ 9985 h 10000"/>
              <a:gd name="connsiteX345" fmla="*/ 4747 w 10001"/>
              <a:gd name="connsiteY345" fmla="*/ 9749 h 10000"/>
              <a:gd name="connsiteX346" fmla="*/ 4779 w 10001"/>
              <a:gd name="connsiteY346" fmla="*/ 9749 h 10000"/>
              <a:gd name="connsiteX347" fmla="*/ 4877 w 10001"/>
              <a:gd name="connsiteY347" fmla="*/ 9749 h 10000"/>
              <a:gd name="connsiteX348" fmla="*/ 4931 w 10001"/>
              <a:gd name="connsiteY348" fmla="*/ 9749 h 10000"/>
              <a:gd name="connsiteX349" fmla="*/ 4971 w 10001"/>
              <a:gd name="connsiteY349" fmla="*/ 9199 h 10000"/>
              <a:gd name="connsiteX350" fmla="*/ 4980 w 10001"/>
              <a:gd name="connsiteY350" fmla="*/ 9159 h 10000"/>
              <a:gd name="connsiteX351" fmla="*/ 5026 w 10001"/>
              <a:gd name="connsiteY351" fmla="*/ 9749 h 10000"/>
              <a:gd name="connsiteX352" fmla="*/ 5152 w 10001"/>
              <a:gd name="connsiteY352" fmla="*/ 9512 h 10000"/>
              <a:gd name="connsiteX353" fmla="*/ 5177 w 10001"/>
              <a:gd name="connsiteY353" fmla="*/ 9749 h 10000"/>
              <a:gd name="connsiteX354" fmla="*/ 5226 w 10001"/>
              <a:gd name="connsiteY354" fmla="*/ 9159 h 10000"/>
              <a:gd name="connsiteX355" fmla="*/ 5230 w 10001"/>
              <a:gd name="connsiteY355" fmla="*/ 9120 h 10000"/>
              <a:gd name="connsiteX356" fmla="*/ 5267 w 10001"/>
              <a:gd name="connsiteY356" fmla="*/ 9592 h 10000"/>
              <a:gd name="connsiteX357" fmla="*/ 5340 w 10001"/>
              <a:gd name="connsiteY357" fmla="*/ 9277 h 10000"/>
              <a:gd name="connsiteX358" fmla="*/ 5402 w 10001"/>
              <a:gd name="connsiteY358" fmla="*/ 9670 h 10000"/>
              <a:gd name="connsiteX359" fmla="*/ 5365 w 10001"/>
              <a:gd name="connsiteY359" fmla="*/ 9081 h 10000"/>
              <a:gd name="connsiteX360" fmla="*/ 5471 w 10001"/>
              <a:gd name="connsiteY360" fmla="*/ 8963 h 10000"/>
              <a:gd name="connsiteX361" fmla="*/ 5500 w 10001"/>
              <a:gd name="connsiteY361" fmla="*/ 8648 h 10000"/>
              <a:gd name="connsiteX362" fmla="*/ 5524 w 10001"/>
              <a:gd name="connsiteY362" fmla="*/ 8570 h 10000"/>
              <a:gd name="connsiteX363" fmla="*/ 5537 w 10001"/>
              <a:gd name="connsiteY363" fmla="*/ 8530 h 10000"/>
              <a:gd name="connsiteX364" fmla="*/ 5561 w 10001"/>
              <a:gd name="connsiteY364" fmla="*/ 8492 h 10000"/>
              <a:gd name="connsiteX365" fmla="*/ 5573 w 10001"/>
              <a:gd name="connsiteY365" fmla="*/ 8530 h 10000"/>
              <a:gd name="connsiteX366" fmla="*/ 5586 w 10001"/>
              <a:gd name="connsiteY366" fmla="*/ 8648 h 10000"/>
              <a:gd name="connsiteX367" fmla="*/ 5586 w 10001"/>
              <a:gd name="connsiteY367" fmla="*/ 8570 h 10000"/>
              <a:gd name="connsiteX368" fmla="*/ 5630 w 10001"/>
              <a:gd name="connsiteY368" fmla="*/ 8766 h 10000"/>
              <a:gd name="connsiteX369" fmla="*/ 5724 w 10001"/>
              <a:gd name="connsiteY369" fmla="*/ 9434 h 10000"/>
              <a:gd name="connsiteX370" fmla="*/ 5732 w 10001"/>
              <a:gd name="connsiteY370" fmla="*/ 8845 h 10000"/>
              <a:gd name="connsiteX371" fmla="*/ 5761 w 10001"/>
              <a:gd name="connsiteY371" fmla="*/ 8766 h 10000"/>
              <a:gd name="connsiteX372" fmla="*/ 5769 w 10001"/>
              <a:gd name="connsiteY372" fmla="*/ 8216 h 10000"/>
              <a:gd name="connsiteX373" fmla="*/ 5785 w 10001"/>
              <a:gd name="connsiteY373" fmla="*/ 8374 h 10000"/>
              <a:gd name="connsiteX374" fmla="*/ 5814 w 10001"/>
              <a:gd name="connsiteY374" fmla="*/ 8295 h 10000"/>
              <a:gd name="connsiteX375" fmla="*/ 5900 w 10001"/>
              <a:gd name="connsiteY375" fmla="*/ 8374 h 10000"/>
              <a:gd name="connsiteX376" fmla="*/ 5912 w 10001"/>
              <a:gd name="connsiteY376" fmla="*/ 8648 h 10000"/>
              <a:gd name="connsiteX377" fmla="*/ 5973 w 10001"/>
              <a:gd name="connsiteY377" fmla="*/ 8923 h 10000"/>
              <a:gd name="connsiteX378" fmla="*/ 5989 w 10001"/>
              <a:gd name="connsiteY378" fmla="*/ 8923 h 10000"/>
              <a:gd name="connsiteX379" fmla="*/ 6026 w 10001"/>
              <a:gd name="connsiteY379" fmla="*/ 9081 h 10000"/>
              <a:gd name="connsiteX380" fmla="*/ 6059 w 10001"/>
              <a:gd name="connsiteY380" fmla="*/ 9081 h 10000"/>
              <a:gd name="connsiteX381" fmla="*/ 6092 w 10001"/>
              <a:gd name="connsiteY381" fmla="*/ 9159 h 10000"/>
              <a:gd name="connsiteX382" fmla="*/ 6112 w 10001"/>
              <a:gd name="connsiteY382" fmla="*/ 9277 h 10000"/>
              <a:gd name="connsiteX383" fmla="*/ 6210 w 10001"/>
              <a:gd name="connsiteY383" fmla="*/ 9003 h 10000"/>
              <a:gd name="connsiteX384" fmla="*/ 6231 w 10001"/>
              <a:gd name="connsiteY384" fmla="*/ 8648 h 10000"/>
              <a:gd name="connsiteX385" fmla="*/ 6263 w 10001"/>
              <a:gd name="connsiteY385" fmla="*/ 8805 h 10000"/>
              <a:gd name="connsiteX386" fmla="*/ 6280 w 10001"/>
              <a:gd name="connsiteY386" fmla="*/ 8923 h 10000"/>
              <a:gd name="connsiteX387" fmla="*/ 6292 w 10001"/>
              <a:gd name="connsiteY387" fmla="*/ 8805 h 10000"/>
              <a:gd name="connsiteX388" fmla="*/ 6325 w 10001"/>
              <a:gd name="connsiteY388" fmla="*/ 8923 h 10000"/>
              <a:gd name="connsiteX389" fmla="*/ 6349 w 10001"/>
              <a:gd name="connsiteY389" fmla="*/ 9081 h 10000"/>
              <a:gd name="connsiteX390" fmla="*/ 6357 w 10001"/>
              <a:gd name="connsiteY390" fmla="*/ 9003 h 10000"/>
              <a:gd name="connsiteX391" fmla="*/ 6386 w 10001"/>
              <a:gd name="connsiteY391" fmla="*/ 9356 h 10000"/>
              <a:gd name="connsiteX392" fmla="*/ 6427 w 10001"/>
              <a:gd name="connsiteY392" fmla="*/ 9159 h 10000"/>
              <a:gd name="connsiteX393" fmla="*/ 6476 w 10001"/>
              <a:gd name="connsiteY393" fmla="*/ 9277 h 10000"/>
              <a:gd name="connsiteX394" fmla="*/ 6562 w 10001"/>
              <a:gd name="connsiteY394" fmla="*/ 8727 h 10000"/>
              <a:gd name="connsiteX395" fmla="*/ 6586 w 10001"/>
              <a:gd name="connsiteY395" fmla="*/ 8923 h 10000"/>
              <a:gd name="connsiteX396" fmla="*/ 6623 w 10001"/>
              <a:gd name="connsiteY396" fmla="*/ 9356 h 10000"/>
              <a:gd name="connsiteX397" fmla="*/ 6656 w 10001"/>
              <a:gd name="connsiteY397" fmla="*/ 9356 h 10000"/>
              <a:gd name="connsiteX398" fmla="*/ 6656 w 10001"/>
              <a:gd name="connsiteY398" fmla="*/ 9277 h 10000"/>
              <a:gd name="connsiteX399" fmla="*/ 6689 w 10001"/>
              <a:gd name="connsiteY399" fmla="*/ 9277 h 10000"/>
              <a:gd name="connsiteX400" fmla="*/ 6701 w 10001"/>
              <a:gd name="connsiteY400" fmla="*/ 9277 h 10000"/>
              <a:gd name="connsiteX401" fmla="*/ 6705 w 10001"/>
              <a:gd name="connsiteY401" fmla="*/ 9159 h 10000"/>
              <a:gd name="connsiteX402" fmla="*/ 6721 w 10001"/>
              <a:gd name="connsiteY402" fmla="*/ 9277 h 10000"/>
              <a:gd name="connsiteX403" fmla="*/ 6746 w 10001"/>
              <a:gd name="connsiteY403" fmla="*/ 9159 h 10000"/>
              <a:gd name="connsiteX404" fmla="*/ 6921 w 10001"/>
              <a:gd name="connsiteY404" fmla="*/ 9159 h 10000"/>
              <a:gd name="connsiteX405" fmla="*/ 6949 w 10001"/>
              <a:gd name="connsiteY405" fmla="*/ 8570 h 10000"/>
              <a:gd name="connsiteX406" fmla="*/ 6994 w 10001"/>
              <a:gd name="connsiteY406" fmla="*/ 8492 h 10000"/>
              <a:gd name="connsiteX407" fmla="*/ 7027 w 10001"/>
              <a:gd name="connsiteY407" fmla="*/ 8295 h 10000"/>
              <a:gd name="connsiteX408" fmla="*/ 7031 w 10001"/>
              <a:gd name="connsiteY408" fmla="*/ 8216 h 10000"/>
              <a:gd name="connsiteX409" fmla="*/ 7113 w 10001"/>
              <a:gd name="connsiteY409" fmla="*/ 8255 h 10000"/>
              <a:gd name="connsiteX410" fmla="*/ 7133 w 10001"/>
              <a:gd name="connsiteY410" fmla="*/ 8295 h 10000"/>
              <a:gd name="connsiteX411" fmla="*/ 7174 w 10001"/>
              <a:gd name="connsiteY411" fmla="*/ 8216 h 10000"/>
              <a:gd name="connsiteX412" fmla="*/ 7178 w 10001"/>
              <a:gd name="connsiteY412" fmla="*/ 8216 h 10000"/>
              <a:gd name="connsiteX413" fmla="*/ 7178 w 10001"/>
              <a:gd name="connsiteY413" fmla="*/ 8137 h 10000"/>
              <a:gd name="connsiteX414" fmla="*/ 7235 w 10001"/>
              <a:gd name="connsiteY414" fmla="*/ 8019 h 10000"/>
              <a:gd name="connsiteX415" fmla="*/ 7272 w 10001"/>
              <a:gd name="connsiteY415" fmla="*/ 8019 h 10000"/>
              <a:gd name="connsiteX416" fmla="*/ 7309 w 10001"/>
              <a:gd name="connsiteY416" fmla="*/ 8098 h 10000"/>
              <a:gd name="connsiteX417" fmla="*/ 7329 w 10001"/>
              <a:gd name="connsiteY417" fmla="*/ 8334 h 10000"/>
              <a:gd name="connsiteX418" fmla="*/ 7362 w 10001"/>
              <a:gd name="connsiteY418" fmla="*/ 8019 h 10000"/>
              <a:gd name="connsiteX419" fmla="*/ 7497 w 10001"/>
              <a:gd name="connsiteY419" fmla="*/ 7588 h 10000"/>
              <a:gd name="connsiteX420" fmla="*/ 7562 w 10001"/>
              <a:gd name="connsiteY420" fmla="*/ 7666 h 10000"/>
              <a:gd name="connsiteX421" fmla="*/ 7612 w 10001"/>
              <a:gd name="connsiteY421" fmla="*/ 7430 h 10000"/>
              <a:gd name="connsiteX422" fmla="*/ 7620 w 10001"/>
              <a:gd name="connsiteY422" fmla="*/ 7391 h 10000"/>
              <a:gd name="connsiteX423" fmla="*/ 7693 w 10001"/>
              <a:gd name="connsiteY423" fmla="*/ 7548 h 10000"/>
              <a:gd name="connsiteX424" fmla="*/ 7734 w 10001"/>
              <a:gd name="connsiteY424" fmla="*/ 7312 h 10000"/>
              <a:gd name="connsiteX425" fmla="*/ 7783 w 10001"/>
              <a:gd name="connsiteY425" fmla="*/ 7548 h 10000"/>
              <a:gd name="connsiteX426" fmla="*/ 7845 w 10001"/>
              <a:gd name="connsiteY426" fmla="*/ 7273 h 10000"/>
              <a:gd name="connsiteX427" fmla="*/ 7885 w 10001"/>
              <a:gd name="connsiteY427" fmla="*/ 6880 h 10000"/>
              <a:gd name="connsiteX428" fmla="*/ 7914 w 10001"/>
              <a:gd name="connsiteY428" fmla="*/ 6997 h 10000"/>
              <a:gd name="connsiteX429" fmla="*/ 7947 w 10001"/>
              <a:gd name="connsiteY429" fmla="*/ 6644 h 10000"/>
              <a:gd name="connsiteX430" fmla="*/ 8000 w 10001"/>
              <a:gd name="connsiteY430" fmla="*/ 6369 h 10000"/>
              <a:gd name="connsiteX431" fmla="*/ 8053 w 10001"/>
              <a:gd name="connsiteY431" fmla="*/ 6369 h 10000"/>
              <a:gd name="connsiteX432" fmla="*/ 8098 w 10001"/>
              <a:gd name="connsiteY432" fmla="*/ 6094 h 10000"/>
              <a:gd name="connsiteX433" fmla="*/ 8183 w 10001"/>
              <a:gd name="connsiteY433" fmla="*/ 5426 h 10000"/>
              <a:gd name="connsiteX434" fmla="*/ 8211 w 10001"/>
              <a:gd name="connsiteY434" fmla="*/ 5583 h 10000"/>
              <a:gd name="connsiteX435" fmla="*/ 8244 w 10001"/>
              <a:gd name="connsiteY435" fmla="*/ 5230 h 10000"/>
              <a:gd name="connsiteX436" fmla="*/ 8285 w 10001"/>
              <a:gd name="connsiteY436" fmla="*/ 5230 h 10000"/>
              <a:gd name="connsiteX437" fmla="*/ 8391 w 10001"/>
              <a:gd name="connsiteY437" fmla="*/ 4954 h 10000"/>
              <a:gd name="connsiteX438" fmla="*/ 8453 w 10001"/>
              <a:gd name="connsiteY438" fmla="*/ 4678 h 10000"/>
              <a:gd name="connsiteX439" fmla="*/ 8469 w 10001"/>
              <a:gd name="connsiteY439" fmla="*/ 4836 h 10000"/>
              <a:gd name="connsiteX440" fmla="*/ 8485 w 10001"/>
              <a:gd name="connsiteY440" fmla="*/ 4796 h 10000"/>
              <a:gd name="connsiteX441" fmla="*/ 8510 w 10001"/>
              <a:gd name="connsiteY441" fmla="*/ 4836 h 10000"/>
              <a:gd name="connsiteX442" fmla="*/ 8534 w 10001"/>
              <a:gd name="connsiteY442" fmla="*/ 4521 h 10000"/>
              <a:gd name="connsiteX443" fmla="*/ 8592 w 10001"/>
              <a:gd name="connsiteY443" fmla="*/ 4521 h 10000"/>
              <a:gd name="connsiteX444" fmla="*/ 8592 w 10001"/>
              <a:gd name="connsiteY444" fmla="*/ 4364 h 10000"/>
              <a:gd name="connsiteX445" fmla="*/ 8641 w 10001"/>
              <a:gd name="connsiteY445" fmla="*/ 4285 h 10000"/>
              <a:gd name="connsiteX446" fmla="*/ 8653 w 10001"/>
              <a:gd name="connsiteY446" fmla="*/ 4207 h 10000"/>
              <a:gd name="connsiteX447" fmla="*/ 8718 w 10001"/>
              <a:gd name="connsiteY447" fmla="*/ 4285 h 10000"/>
              <a:gd name="connsiteX448" fmla="*/ 8731 w 10001"/>
              <a:gd name="connsiteY448" fmla="*/ 4246 h 10000"/>
              <a:gd name="connsiteX449" fmla="*/ 8759 w 10001"/>
              <a:gd name="connsiteY449" fmla="*/ 4285 h 10000"/>
              <a:gd name="connsiteX450" fmla="*/ 8784 w 10001"/>
              <a:gd name="connsiteY450" fmla="*/ 4364 h 10000"/>
              <a:gd name="connsiteX451" fmla="*/ 8800 w 10001"/>
              <a:gd name="connsiteY451" fmla="*/ 4285 h 10000"/>
              <a:gd name="connsiteX452" fmla="*/ 8821 w 10001"/>
              <a:gd name="connsiteY452" fmla="*/ 4364 h 10000"/>
              <a:gd name="connsiteX453" fmla="*/ 8890 w 10001"/>
              <a:gd name="connsiteY453" fmla="*/ 4325 h 10000"/>
              <a:gd name="connsiteX454" fmla="*/ 8886 w 10001"/>
              <a:gd name="connsiteY454" fmla="*/ 4246 h 10000"/>
              <a:gd name="connsiteX455" fmla="*/ 8915 w 10001"/>
              <a:gd name="connsiteY455" fmla="*/ 4089 h 10000"/>
              <a:gd name="connsiteX456" fmla="*/ 8947 w 10001"/>
              <a:gd name="connsiteY456" fmla="*/ 4089 h 10000"/>
              <a:gd name="connsiteX457" fmla="*/ 8951 w 10001"/>
              <a:gd name="connsiteY457" fmla="*/ 4010 h 10000"/>
              <a:gd name="connsiteX458" fmla="*/ 8980 w 10001"/>
              <a:gd name="connsiteY458" fmla="*/ 3932 h 10000"/>
              <a:gd name="connsiteX459" fmla="*/ 9001 w 10001"/>
              <a:gd name="connsiteY459" fmla="*/ 4128 h 10000"/>
              <a:gd name="connsiteX460" fmla="*/ 9025 w 10001"/>
              <a:gd name="connsiteY460" fmla="*/ 4246 h 10000"/>
              <a:gd name="connsiteX461" fmla="*/ 9082 w 10001"/>
              <a:gd name="connsiteY461" fmla="*/ 4207 h 10000"/>
              <a:gd name="connsiteX462" fmla="*/ 9119 w 10001"/>
              <a:gd name="connsiteY462" fmla="*/ 4325 h 10000"/>
              <a:gd name="connsiteX463" fmla="*/ 9131 w 10001"/>
              <a:gd name="connsiteY463" fmla="*/ 4246 h 10000"/>
              <a:gd name="connsiteX464" fmla="*/ 9180 w 10001"/>
              <a:gd name="connsiteY464" fmla="*/ 4521 h 10000"/>
              <a:gd name="connsiteX465" fmla="*/ 9225 w 10001"/>
              <a:gd name="connsiteY465" fmla="*/ 4364 h 10000"/>
              <a:gd name="connsiteX466" fmla="*/ 9229 w 10001"/>
              <a:gd name="connsiteY466" fmla="*/ 4246 h 10000"/>
              <a:gd name="connsiteX467" fmla="*/ 9270 w 10001"/>
              <a:gd name="connsiteY467" fmla="*/ 3892 h 10000"/>
              <a:gd name="connsiteX468" fmla="*/ 9315 w 10001"/>
              <a:gd name="connsiteY468" fmla="*/ 4050 h 10000"/>
              <a:gd name="connsiteX469" fmla="*/ 9348 w 10001"/>
              <a:gd name="connsiteY469" fmla="*/ 3971 h 10000"/>
              <a:gd name="connsiteX470" fmla="*/ 9373 w 10001"/>
              <a:gd name="connsiteY470" fmla="*/ 4089 h 10000"/>
              <a:gd name="connsiteX471" fmla="*/ 9417 w 10001"/>
              <a:gd name="connsiteY471" fmla="*/ 4167 h 10000"/>
              <a:gd name="connsiteX472" fmla="*/ 9494 w 10001"/>
              <a:gd name="connsiteY472" fmla="*/ 4167 h 10000"/>
              <a:gd name="connsiteX473" fmla="*/ 9502 w 10001"/>
              <a:gd name="connsiteY473" fmla="*/ 3971 h 10000"/>
              <a:gd name="connsiteX474" fmla="*/ 9650 w 10001"/>
              <a:gd name="connsiteY474" fmla="*/ 4285 h 10000"/>
              <a:gd name="connsiteX475" fmla="*/ 9719 w 10001"/>
              <a:gd name="connsiteY475" fmla="*/ 4443 h 10000"/>
              <a:gd name="connsiteX476" fmla="*/ 9731 w 10001"/>
              <a:gd name="connsiteY476" fmla="*/ 4521 h 10000"/>
              <a:gd name="connsiteX477" fmla="*/ 9748 w 10001"/>
              <a:gd name="connsiteY477" fmla="*/ 4718 h 10000"/>
              <a:gd name="connsiteX478" fmla="*/ 9805 w 10001"/>
              <a:gd name="connsiteY478" fmla="*/ 5111 h 10000"/>
              <a:gd name="connsiteX479" fmla="*/ 9842 w 10001"/>
              <a:gd name="connsiteY479" fmla="*/ 5111 h 10000"/>
              <a:gd name="connsiteX480" fmla="*/ 9866 w 10001"/>
              <a:gd name="connsiteY480" fmla="*/ 5230 h 10000"/>
              <a:gd name="connsiteX481" fmla="*/ 9903 w 10001"/>
              <a:gd name="connsiteY481" fmla="*/ 5504 h 10000"/>
              <a:gd name="connsiteX482" fmla="*/ 9940 w 10001"/>
              <a:gd name="connsiteY482" fmla="*/ 5701 h 10000"/>
              <a:gd name="connsiteX483" fmla="*/ 9944 w 10001"/>
              <a:gd name="connsiteY483" fmla="*/ 5740 h 10000"/>
              <a:gd name="connsiteX484" fmla="*/ 9999 w 10001"/>
              <a:gd name="connsiteY484" fmla="*/ 5897 h 10000"/>
              <a:gd name="connsiteX485" fmla="*/ 9995 w 10001"/>
              <a:gd name="connsiteY485" fmla="*/ 2303 h 10000"/>
              <a:gd name="connsiteX486" fmla="*/ 9964 w 10001"/>
              <a:gd name="connsiteY486" fmla="*/ 1731 h 10000"/>
              <a:gd name="connsiteX0" fmla="*/ 9968 w 10005"/>
              <a:gd name="connsiteY0" fmla="*/ 1731 h 10000"/>
              <a:gd name="connsiteX1" fmla="*/ 9932 w 10005"/>
              <a:gd name="connsiteY1" fmla="*/ 1535 h 10000"/>
              <a:gd name="connsiteX2" fmla="*/ 9903 w 10005"/>
              <a:gd name="connsiteY2" fmla="*/ 1535 h 10000"/>
              <a:gd name="connsiteX3" fmla="*/ 9883 w 10005"/>
              <a:gd name="connsiteY3" fmla="*/ 1377 h 10000"/>
              <a:gd name="connsiteX4" fmla="*/ 9858 w 10005"/>
              <a:gd name="connsiteY4" fmla="*/ 1299 h 10000"/>
              <a:gd name="connsiteX5" fmla="*/ 9850 w 10005"/>
              <a:gd name="connsiteY5" fmla="*/ 1102 h 10000"/>
              <a:gd name="connsiteX6" fmla="*/ 9825 w 10005"/>
              <a:gd name="connsiteY6" fmla="*/ 827 h 10000"/>
              <a:gd name="connsiteX7" fmla="*/ 9813 w 10005"/>
              <a:gd name="connsiteY7" fmla="*/ 1417 h 10000"/>
              <a:gd name="connsiteX8" fmla="*/ 9788 w 10005"/>
              <a:gd name="connsiteY8" fmla="*/ 1377 h 10000"/>
              <a:gd name="connsiteX9" fmla="*/ 9760 w 10005"/>
              <a:gd name="connsiteY9" fmla="*/ 1259 h 10000"/>
              <a:gd name="connsiteX10" fmla="*/ 9739 w 10005"/>
              <a:gd name="connsiteY10" fmla="*/ 1259 h 10000"/>
              <a:gd name="connsiteX11" fmla="*/ 9678 w 10005"/>
              <a:gd name="connsiteY11" fmla="*/ 1220 h 10000"/>
              <a:gd name="connsiteX12" fmla="*/ 9662 w 10005"/>
              <a:gd name="connsiteY12" fmla="*/ 1259 h 10000"/>
              <a:gd name="connsiteX13" fmla="*/ 9645 w 10005"/>
              <a:gd name="connsiteY13" fmla="*/ 1338 h 10000"/>
              <a:gd name="connsiteX14" fmla="*/ 9633 w 10005"/>
              <a:gd name="connsiteY14" fmla="*/ 1338 h 10000"/>
              <a:gd name="connsiteX15" fmla="*/ 9613 w 10005"/>
              <a:gd name="connsiteY15" fmla="*/ 1417 h 10000"/>
              <a:gd name="connsiteX16" fmla="*/ 9596 w 10005"/>
              <a:gd name="connsiteY16" fmla="*/ 1377 h 10000"/>
              <a:gd name="connsiteX17" fmla="*/ 9555 w 10005"/>
              <a:gd name="connsiteY17" fmla="*/ 1535 h 10000"/>
              <a:gd name="connsiteX18" fmla="*/ 9482 w 10005"/>
              <a:gd name="connsiteY18" fmla="*/ 1535 h 10000"/>
              <a:gd name="connsiteX19" fmla="*/ 9445 w 10005"/>
              <a:gd name="connsiteY19" fmla="*/ 1692 h 10000"/>
              <a:gd name="connsiteX20" fmla="*/ 9445 w 10005"/>
              <a:gd name="connsiteY20" fmla="*/ 1810 h 10000"/>
              <a:gd name="connsiteX21" fmla="*/ 9433 w 10005"/>
              <a:gd name="connsiteY21" fmla="*/ 1888 h 10000"/>
              <a:gd name="connsiteX22" fmla="*/ 9384 w 10005"/>
              <a:gd name="connsiteY22" fmla="*/ 1102 h 10000"/>
              <a:gd name="connsiteX23" fmla="*/ 9377 w 10005"/>
              <a:gd name="connsiteY23" fmla="*/ 1142 h 10000"/>
              <a:gd name="connsiteX24" fmla="*/ 9364 w 10005"/>
              <a:gd name="connsiteY24" fmla="*/ 1024 h 10000"/>
              <a:gd name="connsiteX25" fmla="*/ 9344 w 10005"/>
              <a:gd name="connsiteY25" fmla="*/ 1102 h 10000"/>
              <a:gd name="connsiteX26" fmla="*/ 9299 w 10005"/>
              <a:gd name="connsiteY26" fmla="*/ 1259 h 10000"/>
              <a:gd name="connsiteX27" fmla="*/ 9295 w 10005"/>
              <a:gd name="connsiteY27" fmla="*/ 1377 h 10000"/>
              <a:gd name="connsiteX28" fmla="*/ 9278 w 10005"/>
              <a:gd name="connsiteY28" fmla="*/ 1338 h 10000"/>
              <a:gd name="connsiteX29" fmla="*/ 9242 w 10005"/>
              <a:gd name="connsiteY29" fmla="*/ 1259 h 10000"/>
              <a:gd name="connsiteX30" fmla="*/ 9209 w 10005"/>
              <a:gd name="connsiteY30" fmla="*/ 1024 h 10000"/>
              <a:gd name="connsiteX31" fmla="*/ 9144 w 10005"/>
              <a:gd name="connsiteY31" fmla="*/ 1102 h 10000"/>
              <a:gd name="connsiteX32" fmla="*/ 9131 w 10005"/>
              <a:gd name="connsiteY32" fmla="*/ 1338 h 10000"/>
              <a:gd name="connsiteX33" fmla="*/ 9119 w 10005"/>
              <a:gd name="connsiteY33" fmla="*/ 1455 h 10000"/>
              <a:gd name="connsiteX34" fmla="*/ 9058 w 10005"/>
              <a:gd name="connsiteY34" fmla="*/ 1535 h 10000"/>
              <a:gd name="connsiteX35" fmla="*/ 9054 w 10005"/>
              <a:gd name="connsiteY35" fmla="*/ 1417 h 10000"/>
              <a:gd name="connsiteX36" fmla="*/ 9025 w 10005"/>
              <a:gd name="connsiteY36" fmla="*/ 1535 h 10000"/>
              <a:gd name="connsiteX37" fmla="*/ 9021 w 10005"/>
              <a:gd name="connsiteY37" fmla="*/ 1652 h 10000"/>
              <a:gd name="connsiteX38" fmla="*/ 8996 w 10005"/>
              <a:gd name="connsiteY38" fmla="*/ 1810 h 10000"/>
              <a:gd name="connsiteX39" fmla="*/ 8988 w 10005"/>
              <a:gd name="connsiteY39" fmla="*/ 2006 h 10000"/>
              <a:gd name="connsiteX40" fmla="*/ 8968 w 10005"/>
              <a:gd name="connsiteY40" fmla="*/ 2084 h 10000"/>
              <a:gd name="connsiteX41" fmla="*/ 8968 w 10005"/>
              <a:gd name="connsiteY41" fmla="*/ 2163 h 10000"/>
              <a:gd name="connsiteX42" fmla="*/ 8955 w 10005"/>
              <a:gd name="connsiteY42" fmla="*/ 2203 h 10000"/>
              <a:gd name="connsiteX43" fmla="*/ 8935 w 10005"/>
              <a:gd name="connsiteY43" fmla="*/ 2439 h 10000"/>
              <a:gd name="connsiteX44" fmla="*/ 8935 w 10005"/>
              <a:gd name="connsiteY44" fmla="*/ 2281 h 10000"/>
              <a:gd name="connsiteX45" fmla="*/ 8919 w 10005"/>
              <a:gd name="connsiteY45" fmla="*/ 2242 h 10000"/>
              <a:gd name="connsiteX46" fmla="*/ 8902 w 10005"/>
              <a:gd name="connsiteY46" fmla="*/ 2321 h 10000"/>
              <a:gd name="connsiteX47" fmla="*/ 8878 w 10005"/>
              <a:gd name="connsiteY47" fmla="*/ 2399 h 10000"/>
              <a:gd name="connsiteX48" fmla="*/ 8853 w 10005"/>
              <a:gd name="connsiteY48" fmla="*/ 2439 h 10000"/>
              <a:gd name="connsiteX49" fmla="*/ 8792 w 10005"/>
              <a:gd name="connsiteY49" fmla="*/ 2281 h 10000"/>
              <a:gd name="connsiteX50" fmla="*/ 8776 w 10005"/>
              <a:gd name="connsiteY50" fmla="*/ 2477 h 10000"/>
              <a:gd name="connsiteX51" fmla="*/ 8722 w 10005"/>
              <a:gd name="connsiteY51" fmla="*/ 2359 h 10000"/>
              <a:gd name="connsiteX52" fmla="*/ 8702 w 10005"/>
              <a:gd name="connsiteY52" fmla="*/ 2242 h 10000"/>
              <a:gd name="connsiteX53" fmla="*/ 8694 w 10005"/>
              <a:gd name="connsiteY53" fmla="*/ 2477 h 10000"/>
              <a:gd name="connsiteX54" fmla="*/ 8686 w 10005"/>
              <a:gd name="connsiteY54" fmla="*/ 2595 h 10000"/>
              <a:gd name="connsiteX55" fmla="*/ 8653 w 10005"/>
              <a:gd name="connsiteY55" fmla="*/ 2517 h 10000"/>
              <a:gd name="connsiteX56" fmla="*/ 8592 w 10005"/>
              <a:gd name="connsiteY56" fmla="*/ 2595 h 10000"/>
              <a:gd name="connsiteX57" fmla="*/ 8592 w 10005"/>
              <a:gd name="connsiteY57" fmla="*/ 2439 h 10000"/>
              <a:gd name="connsiteX58" fmla="*/ 8579 w 10005"/>
              <a:gd name="connsiteY58" fmla="*/ 2595 h 10000"/>
              <a:gd name="connsiteX59" fmla="*/ 8563 w 10005"/>
              <a:gd name="connsiteY59" fmla="*/ 2635 h 10000"/>
              <a:gd name="connsiteX60" fmla="*/ 8555 w 10005"/>
              <a:gd name="connsiteY60" fmla="*/ 2988 h 10000"/>
              <a:gd name="connsiteX61" fmla="*/ 8481 w 10005"/>
              <a:gd name="connsiteY61" fmla="*/ 2517 h 10000"/>
              <a:gd name="connsiteX62" fmla="*/ 8473 w 10005"/>
              <a:gd name="connsiteY62" fmla="*/ 2714 h 10000"/>
              <a:gd name="connsiteX63" fmla="*/ 8383 w 10005"/>
              <a:gd name="connsiteY63" fmla="*/ 2714 h 10000"/>
              <a:gd name="connsiteX64" fmla="*/ 8232 w 10005"/>
              <a:gd name="connsiteY64" fmla="*/ 3185 h 10000"/>
              <a:gd name="connsiteX65" fmla="*/ 8162 w 10005"/>
              <a:gd name="connsiteY65" fmla="*/ 2950 h 10000"/>
              <a:gd name="connsiteX66" fmla="*/ 8077 w 10005"/>
              <a:gd name="connsiteY66" fmla="*/ 3578 h 10000"/>
              <a:gd name="connsiteX67" fmla="*/ 7951 w 10005"/>
              <a:gd name="connsiteY67" fmla="*/ 4246 h 10000"/>
              <a:gd name="connsiteX68" fmla="*/ 7861 w 10005"/>
              <a:gd name="connsiteY68" fmla="*/ 4089 h 10000"/>
              <a:gd name="connsiteX69" fmla="*/ 7726 w 10005"/>
              <a:gd name="connsiteY69" fmla="*/ 4874 h 10000"/>
              <a:gd name="connsiteX70" fmla="*/ 7685 w 10005"/>
              <a:gd name="connsiteY70" fmla="*/ 4481 h 10000"/>
              <a:gd name="connsiteX71" fmla="*/ 7575 w 10005"/>
              <a:gd name="connsiteY71" fmla="*/ 4954 h 10000"/>
              <a:gd name="connsiteX72" fmla="*/ 7505 w 10005"/>
              <a:gd name="connsiteY72" fmla="*/ 4561 h 10000"/>
              <a:gd name="connsiteX73" fmla="*/ 7489 w 10005"/>
              <a:gd name="connsiteY73" fmla="*/ 5073 h 10000"/>
              <a:gd name="connsiteX74" fmla="*/ 7423 w 10005"/>
              <a:gd name="connsiteY74" fmla="*/ 5073 h 10000"/>
              <a:gd name="connsiteX75" fmla="*/ 7378 w 10005"/>
              <a:gd name="connsiteY75" fmla="*/ 5386 h 10000"/>
              <a:gd name="connsiteX76" fmla="*/ 7329 w 10005"/>
              <a:gd name="connsiteY76" fmla="*/ 5308 h 10000"/>
              <a:gd name="connsiteX77" fmla="*/ 7260 w 10005"/>
              <a:gd name="connsiteY77" fmla="*/ 5466 h 10000"/>
              <a:gd name="connsiteX78" fmla="*/ 7235 w 10005"/>
              <a:gd name="connsiteY78" fmla="*/ 5308 h 10000"/>
              <a:gd name="connsiteX79" fmla="*/ 7186 w 10005"/>
              <a:gd name="connsiteY79" fmla="*/ 5308 h 10000"/>
              <a:gd name="connsiteX80" fmla="*/ 7092 w 10005"/>
              <a:gd name="connsiteY80" fmla="*/ 5386 h 10000"/>
              <a:gd name="connsiteX81" fmla="*/ 7043 w 10005"/>
              <a:gd name="connsiteY81" fmla="*/ 6015 h 10000"/>
              <a:gd name="connsiteX82" fmla="*/ 6998 w 10005"/>
              <a:gd name="connsiteY82" fmla="*/ 5859 h 10000"/>
              <a:gd name="connsiteX83" fmla="*/ 6908 w 10005"/>
              <a:gd name="connsiteY83" fmla="*/ 5859 h 10000"/>
              <a:gd name="connsiteX84" fmla="*/ 6864 w 10005"/>
              <a:gd name="connsiteY84" fmla="*/ 5466 h 10000"/>
              <a:gd name="connsiteX85" fmla="*/ 6823 w 10005"/>
              <a:gd name="connsiteY85" fmla="*/ 6015 h 10000"/>
              <a:gd name="connsiteX86" fmla="*/ 6758 w 10005"/>
              <a:gd name="connsiteY86" fmla="*/ 5701 h 10000"/>
              <a:gd name="connsiteX87" fmla="*/ 6758 w 10005"/>
              <a:gd name="connsiteY87" fmla="*/ 5466 h 10000"/>
              <a:gd name="connsiteX88" fmla="*/ 6664 w 10005"/>
              <a:gd name="connsiteY88" fmla="*/ 5622 h 10000"/>
              <a:gd name="connsiteX89" fmla="*/ 6504 w 10005"/>
              <a:gd name="connsiteY89" fmla="*/ 5937 h 10000"/>
              <a:gd name="connsiteX90" fmla="*/ 6468 w 10005"/>
              <a:gd name="connsiteY90" fmla="*/ 6369 h 10000"/>
              <a:gd name="connsiteX91" fmla="*/ 6361 w 10005"/>
              <a:gd name="connsiteY91" fmla="*/ 6015 h 10000"/>
              <a:gd name="connsiteX92" fmla="*/ 6349 w 10005"/>
              <a:gd name="connsiteY92" fmla="*/ 6369 h 10000"/>
              <a:gd name="connsiteX93" fmla="*/ 6214 w 10005"/>
              <a:gd name="connsiteY93" fmla="*/ 6448 h 10000"/>
              <a:gd name="connsiteX94" fmla="*/ 6141 w 10005"/>
              <a:gd name="connsiteY94" fmla="*/ 6919 h 10000"/>
              <a:gd name="connsiteX95" fmla="*/ 6079 w 10005"/>
              <a:gd name="connsiteY95" fmla="*/ 6605 h 10000"/>
              <a:gd name="connsiteX96" fmla="*/ 6047 w 10005"/>
              <a:gd name="connsiteY96" fmla="*/ 6919 h 10000"/>
              <a:gd name="connsiteX97" fmla="*/ 6047 w 10005"/>
              <a:gd name="connsiteY97" fmla="*/ 6919 h 10000"/>
              <a:gd name="connsiteX98" fmla="*/ 6010 w 10005"/>
              <a:gd name="connsiteY98" fmla="*/ 6919 h 10000"/>
              <a:gd name="connsiteX99" fmla="*/ 5989 w 10005"/>
              <a:gd name="connsiteY99" fmla="*/ 6801 h 10000"/>
              <a:gd name="connsiteX100" fmla="*/ 5969 w 10005"/>
              <a:gd name="connsiteY100" fmla="*/ 7155 h 10000"/>
              <a:gd name="connsiteX101" fmla="*/ 5957 w 10005"/>
              <a:gd name="connsiteY101" fmla="*/ 7273 h 10000"/>
              <a:gd name="connsiteX102" fmla="*/ 5932 w 10005"/>
              <a:gd name="connsiteY102" fmla="*/ 7273 h 10000"/>
              <a:gd name="connsiteX103" fmla="*/ 5932 w 10005"/>
              <a:gd name="connsiteY103" fmla="*/ 7352 h 10000"/>
              <a:gd name="connsiteX104" fmla="*/ 5904 w 10005"/>
              <a:gd name="connsiteY104" fmla="*/ 7155 h 10000"/>
              <a:gd name="connsiteX105" fmla="*/ 5854 w 10005"/>
              <a:gd name="connsiteY105" fmla="*/ 7273 h 10000"/>
              <a:gd name="connsiteX106" fmla="*/ 5822 w 10005"/>
              <a:gd name="connsiteY106" fmla="*/ 7155 h 10000"/>
              <a:gd name="connsiteX107" fmla="*/ 5781 w 10005"/>
              <a:gd name="connsiteY107" fmla="*/ 7077 h 10000"/>
              <a:gd name="connsiteX108" fmla="*/ 5720 w 10005"/>
              <a:gd name="connsiteY108" fmla="*/ 7155 h 10000"/>
              <a:gd name="connsiteX109" fmla="*/ 5687 w 10005"/>
              <a:gd name="connsiteY109" fmla="*/ 7077 h 10000"/>
              <a:gd name="connsiteX110" fmla="*/ 5654 w 10005"/>
              <a:gd name="connsiteY110" fmla="*/ 7077 h 10000"/>
              <a:gd name="connsiteX111" fmla="*/ 5627 w 10005"/>
              <a:gd name="connsiteY111" fmla="*/ 6997 h 10000"/>
              <a:gd name="connsiteX112" fmla="*/ 5622 w 10005"/>
              <a:gd name="connsiteY112" fmla="*/ 6997 h 10000"/>
              <a:gd name="connsiteX113" fmla="*/ 5565 w 10005"/>
              <a:gd name="connsiteY113" fmla="*/ 7077 h 10000"/>
              <a:gd name="connsiteX114" fmla="*/ 5532 w 10005"/>
              <a:gd name="connsiteY114" fmla="*/ 7116 h 10000"/>
              <a:gd name="connsiteX115" fmla="*/ 5512 w 10005"/>
              <a:gd name="connsiteY115" fmla="*/ 7155 h 10000"/>
              <a:gd name="connsiteX116" fmla="*/ 5467 w 10005"/>
              <a:gd name="connsiteY116" fmla="*/ 7391 h 10000"/>
              <a:gd name="connsiteX117" fmla="*/ 5434 w 10005"/>
              <a:gd name="connsiteY117" fmla="*/ 6094 h 10000"/>
              <a:gd name="connsiteX118" fmla="*/ 5393 w 10005"/>
              <a:gd name="connsiteY118" fmla="*/ 6762 h 10000"/>
              <a:gd name="connsiteX119" fmla="*/ 5377 w 10005"/>
              <a:gd name="connsiteY119" fmla="*/ 7273 h 10000"/>
              <a:gd name="connsiteX120" fmla="*/ 5344 w 10005"/>
              <a:gd name="connsiteY120" fmla="*/ 7430 h 10000"/>
              <a:gd name="connsiteX121" fmla="*/ 5336 w 10005"/>
              <a:gd name="connsiteY121" fmla="*/ 7508 h 10000"/>
              <a:gd name="connsiteX122" fmla="*/ 5332 w 10005"/>
              <a:gd name="connsiteY122" fmla="*/ 7116 h 10000"/>
              <a:gd name="connsiteX123" fmla="*/ 5087 w 10005"/>
              <a:gd name="connsiteY123" fmla="*/ 7391 h 10000"/>
              <a:gd name="connsiteX124" fmla="*/ 5038 w 10005"/>
              <a:gd name="connsiteY124" fmla="*/ 6487 h 10000"/>
              <a:gd name="connsiteX125" fmla="*/ 4751 w 10005"/>
              <a:gd name="connsiteY125" fmla="*/ 6684 h 10000"/>
              <a:gd name="connsiteX126" fmla="*/ 4632 w 10005"/>
              <a:gd name="connsiteY126" fmla="*/ 5662 h 10000"/>
              <a:gd name="connsiteX127" fmla="*/ 4530 w 10005"/>
              <a:gd name="connsiteY127" fmla="*/ 5859 h 10000"/>
              <a:gd name="connsiteX128" fmla="*/ 4391 w 10005"/>
              <a:gd name="connsiteY128" fmla="*/ 5151 h 10000"/>
              <a:gd name="connsiteX129" fmla="*/ 4359 w 10005"/>
              <a:gd name="connsiteY129" fmla="*/ 5583 h 10000"/>
              <a:gd name="connsiteX130" fmla="*/ 4265 w 10005"/>
              <a:gd name="connsiteY130" fmla="*/ 5386 h 10000"/>
              <a:gd name="connsiteX131" fmla="*/ 4200 w 10005"/>
              <a:gd name="connsiteY131" fmla="*/ 5662 h 10000"/>
              <a:gd name="connsiteX132" fmla="*/ 4020 w 10005"/>
              <a:gd name="connsiteY132" fmla="*/ 5583 h 10000"/>
              <a:gd name="connsiteX133" fmla="*/ 3905 w 10005"/>
              <a:gd name="connsiteY133" fmla="*/ 5662 h 10000"/>
              <a:gd name="connsiteX134" fmla="*/ 3897 w 10005"/>
              <a:gd name="connsiteY134" fmla="*/ 5544 h 10000"/>
              <a:gd name="connsiteX135" fmla="*/ 3840 w 10005"/>
              <a:gd name="connsiteY135" fmla="*/ 5701 h 10000"/>
              <a:gd name="connsiteX136" fmla="*/ 3713 w 10005"/>
              <a:gd name="connsiteY136" fmla="*/ 5151 h 10000"/>
              <a:gd name="connsiteX137" fmla="*/ 3586 w 10005"/>
              <a:gd name="connsiteY137" fmla="*/ 5583 h 10000"/>
              <a:gd name="connsiteX138" fmla="*/ 3419 w 10005"/>
              <a:gd name="connsiteY138" fmla="*/ 5583 h 10000"/>
              <a:gd name="connsiteX139" fmla="*/ 3218 w 10005"/>
              <a:gd name="connsiteY139" fmla="*/ 5583 h 10000"/>
              <a:gd name="connsiteX140" fmla="*/ 3113 w 10005"/>
              <a:gd name="connsiteY140" fmla="*/ 5662 h 10000"/>
              <a:gd name="connsiteX141" fmla="*/ 3007 w 10005"/>
              <a:gd name="connsiteY141" fmla="*/ 5859 h 10000"/>
              <a:gd name="connsiteX142" fmla="*/ 2839 w 10005"/>
              <a:gd name="connsiteY142" fmla="*/ 5583 h 10000"/>
              <a:gd name="connsiteX143" fmla="*/ 2680 w 10005"/>
              <a:gd name="connsiteY143" fmla="*/ 4954 h 10000"/>
              <a:gd name="connsiteX144" fmla="*/ 2647 w 10005"/>
              <a:gd name="connsiteY144" fmla="*/ 5386 h 10000"/>
              <a:gd name="connsiteX145" fmla="*/ 2455 w 10005"/>
              <a:gd name="connsiteY145" fmla="*/ 5151 h 10000"/>
              <a:gd name="connsiteX146" fmla="*/ 2426 w 10005"/>
              <a:gd name="connsiteY146" fmla="*/ 5073 h 10000"/>
              <a:gd name="connsiteX147" fmla="*/ 2357 w 10005"/>
              <a:gd name="connsiteY147" fmla="*/ 4600 h 10000"/>
              <a:gd name="connsiteX148" fmla="*/ 2300 w 10005"/>
              <a:gd name="connsiteY148" fmla="*/ 5386 h 10000"/>
              <a:gd name="connsiteX149" fmla="*/ 2193 w 10005"/>
              <a:gd name="connsiteY149" fmla="*/ 5269 h 10000"/>
              <a:gd name="connsiteX150" fmla="*/ 2067 w 10005"/>
              <a:gd name="connsiteY150" fmla="*/ 4639 h 10000"/>
              <a:gd name="connsiteX151" fmla="*/ 2022 w 10005"/>
              <a:gd name="connsiteY151" fmla="*/ 5190 h 10000"/>
              <a:gd name="connsiteX152" fmla="*/ 1964 w 10005"/>
              <a:gd name="connsiteY152" fmla="*/ 5269 h 10000"/>
              <a:gd name="connsiteX153" fmla="*/ 1973 w 10005"/>
              <a:gd name="connsiteY153" fmla="*/ 5504 h 10000"/>
              <a:gd name="connsiteX154" fmla="*/ 1940 w 10005"/>
              <a:gd name="connsiteY154" fmla="*/ 5504 h 10000"/>
              <a:gd name="connsiteX155" fmla="*/ 1940 w 10005"/>
              <a:gd name="connsiteY155" fmla="*/ 5426 h 10000"/>
              <a:gd name="connsiteX156" fmla="*/ 1895 w 10005"/>
              <a:gd name="connsiteY156" fmla="*/ 4718 h 10000"/>
              <a:gd name="connsiteX157" fmla="*/ 1875 w 10005"/>
              <a:gd name="connsiteY157" fmla="*/ 5977 h 10000"/>
              <a:gd name="connsiteX158" fmla="*/ 1871 w 10005"/>
              <a:gd name="connsiteY158" fmla="*/ 5859 h 10000"/>
              <a:gd name="connsiteX159" fmla="*/ 1859 w 10005"/>
              <a:gd name="connsiteY159" fmla="*/ 5859 h 10000"/>
              <a:gd name="connsiteX160" fmla="*/ 1855 w 10005"/>
              <a:gd name="connsiteY160" fmla="*/ 5977 h 10000"/>
              <a:gd name="connsiteX161" fmla="*/ 1843 w 10005"/>
              <a:gd name="connsiteY161" fmla="*/ 5859 h 10000"/>
              <a:gd name="connsiteX162" fmla="*/ 1810 w 10005"/>
              <a:gd name="connsiteY162" fmla="*/ 5977 h 10000"/>
              <a:gd name="connsiteX163" fmla="*/ 1773 w 10005"/>
              <a:gd name="connsiteY163" fmla="*/ 5504 h 10000"/>
              <a:gd name="connsiteX164" fmla="*/ 1728 w 10005"/>
              <a:gd name="connsiteY164" fmla="*/ 5701 h 10000"/>
              <a:gd name="connsiteX165" fmla="*/ 1716 w 10005"/>
              <a:gd name="connsiteY165" fmla="*/ 5622 h 10000"/>
              <a:gd name="connsiteX166" fmla="*/ 1683 w 10005"/>
              <a:gd name="connsiteY166" fmla="*/ 5426 h 10000"/>
              <a:gd name="connsiteX167" fmla="*/ 1659 w 10005"/>
              <a:gd name="connsiteY167" fmla="*/ 5504 h 10000"/>
              <a:gd name="connsiteX168" fmla="*/ 1651 w 10005"/>
              <a:gd name="connsiteY168" fmla="*/ 5426 h 10000"/>
              <a:gd name="connsiteX169" fmla="*/ 1642 w 10005"/>
              <a:gd name="connsiteY169" fmla="*/ 5348 h 10000"/>
              <a:gd name="connsiteX170" fmla="*/ 1606 w 10005"/>
              <a:gd name="connsiteY170" fmla="*/ 5348 h 10000"/>
              <a:gd name="connsiteX171" fmla="*/ 1565 w 10005"/>
              <a:gd name="connsiteY171" fmla="*/ 5190 h 10000"/>
              <a:gd name="connsiteX172" fmla="*/ 1561 w 10005"/>
              <a:gd name="connsiteY172" fmla="*/ 5073 h 10000"/>
              <a:gd name="connsiteX173" fmla="*/ 1552 w 10005"/>
              <a:gd name="connsiteY173" fmla="*/ 5073 h 10000"/>
              <a:gd name="connsiteX174" fmla="*/ 1499 w 10005"/>
              <a:gd name="connsiteY174" fmla="*/ 4718 h 10000"/>
              <a:gd name="connsiteX175" fmla="*/ 1471 w 10005"/>
              <a:gd name="connsiteY175" fmla="*/ 4561 h 10000"/>
              <a:gd name="connsiteX176" fmla="*/ 1454 w 10005"/>
              <a:gd name="connsiteY176" fmla="*/ 4207 h 10000"/>
              <a:gd name="connsiteX177" fmla="*/ 1430 w 10005"/>
              <a:gd name="connsiteY177" fmla="*/ 4285 h 10000"/>
              <a:gd name="connsiteX178" fmla="*/ 1413 w 10005"/>
              <a:gd name="connsiteY178" fmla="*/ 4403 h 10000"/>
              <a:gd name="connsiteX179" fmla="*/ 1377 w 10005"/>
              <a:gd name="connsiteY179" fmla="*/ 4403 h 10000"/>
              <a:gd name="connsiteX180" fmla="*/ 1348 w 10005"/>
              <a:gd name="connsiteY180" fmla="*/ 4481 h 10000"/>
              <a:gd name="connsiteX181" fmla="*/ 1348 w 10005"/>
              <a:gd name="connsiteY181" fmla="*/ 4521 h 10000"/>
              <a:gd name="connsiteX182" fmla="*/ 1336 w 10005"/>
              <a:gd name="connsiteY182" fmla="*/ 4481 h 10000"/>
              <a:gd name="connsiteX183" fmla="*/ 1324 w 10005"/>
              <a:gd name="connsiteY183" fmla="*/ 4128 h 10000"/>
              <a:gd name="connsiteX184" fmla="*/ 1319 w 10005"/>
              <a:gd name="connsiteY184" fmla="*/ 4128 h 10000"/>
              <a:gd name="connsiteX185" fmla="*/ 1279 w 10005"/>
              <a:gd name="connsiteY185" fmla="*/ 3696 h 10000"/>
              <a:gd name="connsiteX186" fmla="*/ 1270 w 10005"/>
              <a:gd name="connsiteY186" fmla="*/ 3696 h 10000"/>
              <a:gd name="connsiteX187" fmla="*/ 1262 w 10005"/>
              <a:gd name="connsiteY187" fmla="*/ 3499 h 10000"/>
              <a:gd name="connsiteX188" fmla="*/ 1262 w 10005"/>
              <a:gd name="connsiteY188" fmla="*/ 3343 h 10000"/>
              <a:gd name="connsiteX189" fmla="*/ 1246 w 10005"/>
              <a:gd name="connsiteY189" fmla="*/ 3185 h 10000"/>
              <a:gd name="connsiteX190" fmla="*/ 1242 w 10005"/>
              <a:gd name="connsiteY190" fmla="*/ 2988 h 10000"/>
              <a:gd name="connsiteX191" fmla="*/ 1229 w 10005"/>
              <a:gd name="connsiteY191" fmla="*/ 2832 h 10000"/>
              <a:gd name="connsiteX192" fmla="*/ 1217 w 10005"/>
              <a:gd name="connsiteY192" fmla="*/ 2714 h 10000"/>
              <a:gd name="connsiteX193" fmla="*/ 1164 w 10005"/>
              <a:gd name="connsiteY193" fmla="*/ 2988 h 10000"/>
              <a:gd name="connsiteX194" fmla="*/ 1095 w 10005"/>
              <a:gd name="connsiteY194" fmla="*/ 3067 h 10000"/>
              <a:gd name="connsiteX195" fmla="*/ 1086 w 10005"/>
              <a:gd name="connsiteY195" fmla="*/ 2988 h 10000"/>
              <a:gd name="connsiteX196" fmla="*/ 1050 w 10005"/>
              <a:gd name="connsiteY196" fmla="*/ 2910 h 10000"/>
              <a:gd name="connsiteX197" fmla="*/ 1046 w 10005"/>
              <a:gd name="connsiteY197" fmla="*/ 2832 h 10000"/>
              <a:gd name="connsiteX198" fmla="*/ 1033 w 10005"/>
              <a:gd name="connsiteY198" fmla="*/ 2832 h 10000"/>
              <a:gd name="connsiteX199" fmla="*/ 1033 w 10005"/>
              <a:gd name="connsiteY199" fmla="*/ 2714 h 10000"/>
              <a:gd name="connsiteX200" fmla="*/ 1029 w 10005"/>
              <a:gd name="connsiteY200" fmla="*/ 2714 h 10000"/>
              <a:gd name="connsiteX201" fmla="*/ 1029 w 10005"/>
              <a:gd name="connsiteY201" fmla="*/ 2635 h 10000"/>
              <a:gd name="connsiteX202" fmla="*/ 1017 w 10005"/>
              <a:gd name="connsiteY202" fmla="*/ 2635 h 10000"/>
              <a:gd name="connsiteX203" fmla="*/ 1017 w 10005"/>
              <a:gd name="connsiteY203" fmla="*/ 2556 h 10000"/>
              <a:gd name="connsiteX204" fmla="*/ 1013 w 10005"/>
              <a:gd name="connsiteY204" fmla="*/ 2556 h 10000"/>
              <a:gd name="connsiteX205" fmla="*/ 1013 w 10005"/>
              <a:gd name="connsiteY205" fmla="*/ 2477 h 10000"/>
              <a:gd name="connsiteX206" fmla="*/ 1001 w 10005"/>
              <a:gd name="connsiteY206" fmla="*/ 2477 h 10000"/>
              <a:gd name="connsiteX207" fmla="*/ 996 w 10005"/>
              <a:gd name="connsiteY207" fmla="*/ 2399 h 10000"/>
              <a:gd name="connsiteX208" fmla="*/ 972 w 10005"/>
              <a:gd name="connsiteY208" fmla="*/ 2281 h 10000"/>
              <a:gd name="connsiteX209" fmla="*/ 968 w 10005"/>
              <a:gd name="connsiteY209" fmla="*/ 2203 h 10000"/>
              <a:gd name="connsiteX210" fmla="*/ 935 w 10005"/>
              <a:gd name="connsiteY210" fmla="*/ 1928 h 10000"/>
              <a:gd name="connsiteX211" fmla="*/ 911 w 10005"/>
              <a:gd name="connsiteY211" fmla="*/ 1849 h 10000"/>
              <a:gd name="connsiteX212" fmla="*/ 907 w 10005"/>
              <a:gd name="connsiteY212" fmla="*/ 1770 h 10000"/>
              <a:gd name="connsiteX213" fmla="*/ 890 w 10005"/>
              <a:gd name="connsiteY213" fmla="*/ 1692 h 10000"/>
              <a:gd name="connsiteX214" fmla="*/ 878 w 10005"/>
              <a:gd name="connsiteY214" fmla="*/ 1613 h 10000"/>
              <a:gd name="connsiteX215" fmla="*/ 866 w 10005"/>
              <a:gd name="connsiteY215" fmla="*/ 1613 h 10000"/>
              <a:gd name="connsiteX216" fmla="*/ 862 w 10005"/>
              <a:gd name="connsiteY216" fmla="*/ 1495 h 10000"/>
              <a:gd name="connsiteX217" fmla="*/ 812 w 10005"/>
              <a:gd name="connsiteY217" fmla="*/ 1338 h 10000"/>
              <a:gd name="connsiteX218" fmla="*/ 804 w 10005"/>
              <a:gd name="connsiteY218" fmla="*/ 1259 h 10000"/>
              <a:gd name="connsiteX219" fmla="*/ 800 w 10005"/>
              <a:gd name="connsiteY219" fmla="*/ 1259 h 10000"/>
              <a:gd name="connsiteX220" fmla="*/ 780 w 10005"/>
              <a:gd name="connsiteY220" fmla="*/ 1063 h 10000"/>
              <a:gd name="connsiteX221" fmla="*/ 718 w 10005"/>
              <a:gd name="connsiteY221" fmla="*/ 984 h 10000"/>
              <a:gd name="connsiteX222" fmla="*/ 690 w 10005"/>
              <a:gd name="connsiteY222" fmla="*/ 827 h 10000"/>
              <a:gd name="connsiteX223" fmla="*/ 682 w 10005"/>
              <a:gd name="connsiteY223" fmla="*/ 709 h 10000"/>
              <a:gd name="connsiteX224" fmla="*/ 657 w 10005"/>
              <a:gd name="connsiteY224" fmla="*/ 709 h 10000"/>
              <a:gd name="connsiteX225" fmla="*/ 597 w 10005"/>
              <a:gd name="connsiteY225" fmla="*/ 631 h 10000"/>
              <a:gd name="connsiteX226" fmla="*/ 568 w 10005"/>
              <a:gd name="connsiteY226" fmla="*/ 355 h 10000"/>
              <a:gd name="connsiteX227" fmla="*/ 544 w 10005"/>
              <a:gd name="connsiteY227" fmla="*/ 41 h 10000"/>
              <a:gd name="connsiteX228" fmla="*/ 433 w 10005"/>
              <a:gd name="connsiteY228" fmla="*/ 120 h 10000"/>
              <a:gd name="connsiteX229" fmla="*/ 413 w 10005"/>
              <a:gd name="connsiteY229" fmla="*/ 355 h 10000"/>
              <a:gd name="connsiteX230" fmla="*/ 384 w 10005"/>
              <a:gd name="connsiteY230" fmla="*/ 355 h 10000"/>
              <a:gd name="connsiteX231" fmla="*/ 352 w 10005"/>
              <a:gd name="connsiteY231" fmla="*/ 552 h 10000"/>
              <a:gd name="connsiteX232" fmla="*/ 331 w 10005"/>
              <a:gd name="connsiteY232" fmla="*/ 473 h 10000"/>
              <a:gd name="connsiteX233" fmla="*/ 278 w 10005"/>
              <a:gd name="connsiteY233" fmla="*/ 473 h 10000"/>
              <a:gd name="connsiteX234" fmla="*/ 262 w 10005"/>
              <a:gd name="connsiteY234" fmla="*/ 473 h 10000"/>
              <a:gd name="connsiteX235" fmla="*/ 249 w 10005"/>
              <a:gd name="connsiteY235" fmla="*/ 355 h 10000"/>
              <a:gd name="connsiteX236" fmla="*/ 237 w 10005"/>
              <a:gd name="connsiteY236" fmla="*/ 473 h 10000"/>
              <a:gd name="connsiteX237" fmla="*/ 233 w 10005"/>
              <a:gd name="connsiteY237" fmla="*/ 277 h 10000"/>
              <a:gd name="connsiteX238" fmla="*/ 221 w 10005"/>
              <a:gd name="connsiteY238" fmla="*/ 277 h 10000"/>
              <a:gd name="connsiteX239" fmla="*/ 217 w 10005"/>
              <a:gd name="connsiteY239" fmla="*/ 198 h 10000"/>
              <a:gd name="connsiteX240" fmla="*/ 204 w 10005"/>
              <a:gd name="connsiteY240" fmla="*/ 198 h 10000"/>
              <a:gd name="connsiteX241" fmla="*/ 61 w 10005"/>
              <a:gd name="connsiteY241" fmla="*/ 198 h 10000"/>
              <a:gd name="connsiteX242" fmla="*/ 53 w 10005"/>
              <a:gd name="connsiteY242" fmla="*/ 198 h 10000"/>
              <a:gd name="connsiteX243" fmla="*/ 45 w 10005"/>
              <a:gd name="connsiteY243" fmla="*/ 277 h 10000"/>
              <a:gd name="connsiteX244" fmla="*/ 55 w 10005"/>
              <a:gd name="connsiteY244" fmla="*/ 277 h 10000"/>
              <a:gd name="connsiteX245" fmla="*/ 4 w 10005"/>
              <a:gd name="connsiteY245" fmla="*/ 709 h 10000"/>
              <a:gd name="connsiteX246" fmla="*/ 4 w 10005"/>
              <a:gd name="connsiteY246" fmla="*/ 5151 h 10000"/>
              <a:gd name="connsiteX247" fmla="*/ 123 w 10005"/>
              <a:gd name="connsiteY247" fmla="*/ 4992 h 10000"/>
              <a:gd name="connsiteX248" fmla="*/ 188 w 10005"/>
              <a:gd name="connsiteY248" fmla="*/ 4914 h 10000"/>
              <a:gd name="connsiteX249" fmla="*/ 294 w 10005"/>
              <a:gd name="connsiteY249" fmla="*/ 4718 h 10000"/>
              <a:gd name="connsiteX250" fmla="*/ 450 w 10005"/>
              <a:gd name="connsiteY250" fmla="*/ 5230 h 10000"/>
              <a:gd name="connsiteX251" fmla="*/ 527 w 10005"/>
              <a:gd name="connsiteY251" fmla="*/ 6290 h 10000"/>
              <a:gd name="connsiteX252" fmla="*/ 735 w 10005"/>
              <a:gd name="connsiteY252" fmla="*/ 6448 h 10000"/>
              <a:gd name="connsiteX253" fmla="*/ 812 w 10005"/>
              <a:gd name="connsiteY253" fmla="*/ 6762 h 10000"/>
              <a:gd name="connsiteX254" fmla="*/ 923 w 10005"/>
              <a:gd name="connsiteY254" fmla="*/ 7352 h 10000"/>
              <a:gd name="connsiteX255" fmla="*/ 1050 w 10005"/>
              <a:gd name="connsiteY255" fmla="*/ 6762 h 10000"/>
              <a:gd name="connsiteX256" fmla="*/ 1160 w 10005"/>
              <a:gd name="connsiteY256" fmla="*/ 7037 h 10000"/>
              <a:gd name="connsiteX257" fmla="*/ 1287 w 10005"/>
              <a:gd name="connsiteY257" fmla="*/ 7194 h 10000"/>
              <a:gd name="connsiteX258" fmla="*/ 1479 w 10005"/>
              <a:gd name="connsiteY258" fmla="*/ 6880 h 10000"/>
              <a:gd name="connsiteX259" fmla="*/ 1544 w 10005"/>
              <a:gd name="connsiteY259" fmla="*/ 7745 h 10000"/>
              <a:gd name="connsiteX260" fmla="*/ 1622 w 10005"/>
              <a:gd name="connsiteY260" fmla="*/ 8137 h 10000"/>
              <a:gd name="connsiteX261" fmla="*/ 1687 w 10005"/>
              <a:gd name="connsiteY261" fmla="*/ 7863 h 10000"/>
              <a:gd name="connsiteX262" fmla="*/ 1757 w 10005"/>
              <a:gd name="connsiteY262" fmla="*/ 8019 h 10000"/>
              <a:gd name="connsiteX263" fmla="*/ 1891 w 10005"/>
              <a:gd name="connsiteY263" fmla="*/ 7626 h 10000"/>
              <a:gd name="connsiteX264" fmla="*/ 2001 w 10005"/>
              <a:gd name="connsiteY264" fmla="*/ 6880 h 10000"/>
              <a:gd name="connsiteX265" fmla="*/ 2054 w 10005"/>
              <a:gd name="connsiteY265" fmla="*/ 7430 h 10000"/>
              <a:gd name="connsiteX266" fmla="*/ 2169 w 10005"/>
              <a:gd name="connsiteY266" fmla="*/ 6723 h 10000"/>
              <a:gd name="connsiteX267" fmla="*/ 2181 w 10005"/>
              <a:gd name="connsiteY267" fmla="*/ 6841 h 10000"/>
              <a:gd name="connsiteX268" fmla="*/ 2296 w 10005"/>
              <a:gd name="connsiteY268" fmla="*/ 7548 h 10000"/>
              <a:gd name="connsiteX269" fmla="*/ 2369 w 10005"/>
              <a:gd name="connsiteY269" fmla="*/ 8295 h 10000"/>
              <a:gd name="connsiteX270" fmla="*/ 2410 w 10005"/>
              <a:gd name="connsiteY270" fmla="*/ 8727 h 10000"/>
              <a:gd name="connsiteX271" fmla="*/ 2435 w 10005"/>
              <a:gd name="connsiteY271" fmla="*/ 8884 h 10000"/>
              <a:gd name="connsiteX272" fmla="*/ 2455 w 10005"/>
              <a:gd name="connsiteY272" fmla="*/ 9081 h 10000"/>
              <a:gd name="connsiteX273" fmla="*/ 2529 w 10005"/>
              <a:gd name="connsiteY273" fmla="*/ 8963 h 10000"/>
              <a:gd name="connsiteX274" fmla="*/ 2541 w 10005"/>
              <a:gd name="connsiteY274" fmla="*/ 8766 h 10000"/>
              <a:gd name="connsiteX275" fmla="*/ 2565 w 10005"/>
              <a:gd name="connsiteY275" fmla="*/ 9041 h 10000"/>
              <a:gd name="connsiteX276" fmla="*/ 2598 w 10005"/>
              <a:gd name="connsiteY276" fmla="*/ 8963 h 10000"/>
              <a:gd name="connsiteX277" fmla="*/ 2614 w 10005"/>
              <a:gd name="connsiteY277" fmla="*/ 8688 h 10000"/>
              <a:gd name="connsiteX278" fmla="*/ 2647 w 10005"/>
              <a:gd name="connsiteY278" fmla="*/ 8963 h 10000"/>
              <a:gd name="connsiteX279" fmla="*/ 2659 w 10005"/>
              <a:gd name="connsiteY279" fmla="*/ 9120 h 10000"/>
              <a:gd name="connsiteX280" fmla="*/ 2672 w 10005"/>
              <a:gd name="connsiteY280" fmla="*/ 8963 h 10000"/>
              <a:gd name="connsiteX281" fmla="*/ 2717 w 10005"/>
              <a:gd name="connsiteY281" fmla="*/ 9041 h 10000"/>
              <a:gd name="connsiteX282" fmla="*/ 2721 w 10005"/>
              <a:gd name="connsiteY282" fmla="*/ 8963 h 10000"/>
              <a:gd name="connsiteX283" fmla="*/ 2749 w 10005"/>
              <a:gd name="connsiteY283" fmla="*/ 9120 h 10000"/>
              <a:gd name="connsiteX284" fmla="*/ 2819 w 10005"/>
              <a:gd name="connsiteY284" fmla="*/ 8845 h 10000"/>
              <a:gd name="connsiteX285" fmla="*/ 2831 w 10005"/>
              <a:gd name="connsiteY285" fmla="*/ 8688 h 10000"/>
              <a:gd name="connsiteX286" fmla="*/ 2843 w 10005"/>
              <a:gd name="connsiteY286" fmla="*/ 8688 h 10000"/>
              <a:gd name="connsiteX287" fmla="*/ 2872 w 10005"/>
              <a:gd name="connsiteY287" fmla="*/ 8530 h 10000"/>
              <a:gd name="connsiteX288" fmla="*/ 2888 w 10005"/>
              <a:gd name="connsiteY288" fmla="*/ 8530 h 10000"/>
              <a:gd name="connsiteX289" fmla="*/ 2933 w 10005"/>
              <a:gd name="connsiteY289" fmla="*/ 8412 h 10000"/>
              <a:gd name="connsiteX290" fmla="*/ 2950 w 10005"/>
              <a:gd name="connsiteY290" fmla="*/ 8334 h 10000"/>
              <a:gd name="connsiteX291" fmla="*/ 2982 w 10005"/>
              <a:gd name="connsiteY291" fmla="*/ 8059 h 10000"/>
              <a:gd name="connsiteX292" fmla="*/ 2999 w 10005"/>
              <a:gd name="connsiteY292" fmla="*/ 8059 h 10000"/>
              <a:gd name="connsiteX293" fmla="*/ 3031 w 10005"/>
              <a:gd name="connsiteY293" fmla="*/ 8059 h 10000"/>
              <a:gd name="connsiteX294" fmla="*/ 3056 w 10005"/>
              <a:gd name="connsiteY294" fmla="*/ 8177 h 10000"/>
              <a:gd name="connsiteX295" fmla="*/ 3089 w 10005"/>
              <a:gd name="connsiteY295" fmla="*/ 8177 h 10000"/>
              <a:gd name="connsiteX296" fmla="*/ 3117 w 10005"/>
              <a:gd name="connsiteY296" fmla="*/ 8255 h 10000"/>
              <a:gd name="connsiteX297" fmla="*/ 3190 w 10005"/>
              <a:gd name="connsiteY297" fmla="*/ 8059 h 10000"/>
              <a:gd name="connsiteX298" fmla="*/ 3223 w 10005"/>
              <a:gd name="connsiteY298" fmla="*/ 8177 h 10000"/>
              <a:gd name="connsiteX299" fmla="*/ 3251 w 10005"/>
              <a:gd name="connsiteY299" fmla="*/ 7823 h 10000"/>
              <a:gd name="connsiteX300" fmla="*/ 3317 w 10005"/>
              <a:gd name="connsiteY300" fmla="*/ 8255 h 10000"/>
              <a:gd name="connsiteX301" fmla="*/ 3317 w 10005"/>
              <a:gd name="connsiteY301" fmla="*/ 8177 h 10000"/>
              <a:gd name="connsiteX302" fmla="*/ 3313 w 10005"/>
              <a:gd name="connsiteY302" fmla="*/ 8059 h 10000"/>
              <a:gd name="connsiteX303" fmla="*/ 3362 w 10005"/>
              <a:gd name="connsiteY303" fmla="*/ 7901 h 10000"/>
              <a:gd name="connsiteX304" fmla="*/ 3366 w 10005"/>
              <a:gd name="connsiteY304" fmla="*/ 7981 h 10000"/>
              <a:gd name="connsiteX305" fmla="*/ 3382 w 10005"/>
              <a:gd name="connsiteY305" fmla="*/ 7745 h 10000"/>
              <a:gd name="connsiteX306" fmla="*/ 3464 w 10005"/>
              <a:gd name="connsiteY306" fmla="*/ 8098 h 10000"/>
              <a:gd name="connsiteX307" fmla="*/ 3476 w 10005"/>
              <a:gd name="connsiteY307" fmla="*/ 9081 h 10000"/>
              <a:gd name="connsiteX308" fmla="*/ 3521 w 10005"/>
              <a:gd name="connsiteY308" fmla="*/ 8530 h 10000"/>
              <a:gd name="connsiteX309" fmla="*/ 3640 w 10005"/>
              <a:gd name="connsiteY309" fmla="*/ 8805 h 10000"/>
              <a:gd name="connsiteX310" fmla="*/ 3717 w 10005"/>
              <a:gd name="connsiteY310" fmla="*/ 8648 h 10000"/>
              <a:gd name="connsiteX311" fmla="*/ 3734 w 10005"/>
              <a:gd name="connsiteY311" fmla="*/ 8530 h 10000"/>
              <a:gd name="connsiteX312" fmla="*/ 3746 w 10005"/>
              <a:gd name="connsiteY312" fmla="*/ 8530 h 10000"/>
              <a:gd name="connsiteX313" fmla="*/ 3750 w 10005"/>
              <a:gd name="connsiteY313" fmla="*/ 8648 h 10000"/>
              <a:gd name="connsiteX314" fmla="*/ 3766 w 10005"/>
              <a:gd name="connsiteY314" fmla="*/ 8530 h 10000"/>
              <a:gd name="connsiteX315" fmla="*/ 3766 w 10005"/>
              <a:gd name="connsiteY315" fmla="*/ 8648 h 10000"/>
              <a:gd name="connsiteX316" fmla="*/ 3807 w 10005"/>
              <a:gd name="connsiteY316" fmla="*/ 8648 h 10000"/>
              <a:gd name="connsiteX317" fmla="*/ 3828 w 10005"/>
              <a:gd name="connsiteY317" fmla="*/ 8805 h 10000"/>
              <a:gd name="connsiteX318" fmla="*/ 3840 w 10005"/>
              <a:gd name="connsiteY318" fmla="*/ 8648 h 10000"/>
              <a:gd name="connsiteX319" fmla="*/ 3856 w 10005"/>
              <a:gd name="connsiteY319" fmla="*/ 9003 h 10000"/>
              <a:gd name="connsiteX320" fmla="*/ 3860 w 10005"/>
              <a:gd name="connsiteY320" fmla="*/ 9003 h 10000"/>
              <a:gd name="connsiteX321" fmla="*/ 3873 w 10005"/>
              <a:gd name="connsiteY321" fmla="*/ 8884 h 10000"/>
              <a:gd name="connsiteX322" fmla="*/ 3889 w 10005"/>
              <a:gd name="connsiteY322" fmla="*/ 9003 h 10000"/>
              <a:gd name="connsiteX323" fmla="*/ 3901 w 10005"/>
              <a:gd name="connsiteY323" fmla="*/ 8884 h 10000"/>
              <a:gd name="connsiteX324" fmla="*/ 3901 w 10005"/>
              <a:gd name="connsiteY324" fmla="*/ 9003 h 10000"/>
              <a:gd name="connsiteX325" fmla="*/ 3963 w 10005"/>
              <a:gd name="connsiteY325" fmla="*/ 9003 h 10000"/>
              <a:gd name="connsiteX326" fmla="*/ 3979 w 10005"/>
              <a:gd name="connsiteY326" fmla="*/ 9159 h 10000"/>
              <a:gd name="connsiteX327" fmla="*/ 3995 w 10005"/>
              <a:gd name="connsiteY327" fmla="*/ 9081 h 10000"/>
              <a:gd name="connsiteX328" fmla="*/ 4053 w 10005"/>
              <a:gd name="connsiteY328" fmla="*/ 9003 h 10000"/>
              <a:gd name="connsiteX329" fmla="*/ 4073 w 10005"/>
              <a:gd name="connsiteY329" fmla="*/ 8884 h 10000"/>
              <a:gd name="connsiteX330" fmla="*/ 4081 w 10005"/>
              <a:gd name="connsiteY330" fmla="*/ 9003 h 10000"/>
              <a:gd name="connsiteX331" fmla="*/ 4089 w 10005"/>
              <a:gd name="connsiteY331" fmla="*/ 9003 h 10000"/>
              <a:gd name="connsiteX332" fmla="*/ 4106 w 10005"/>
              <a:gd name="connsiteY332" fmla="*/ 9081 h 10000"/>
              <a:gd name="connsiteX333" fmla="*/ 4130 w 10005"/>
              <a:gd name="connsiteY333" fmla="*/ 8884 h 10000"/>
              <a:gd name="connsiteX334" fmla="*/ 4147 w 10005"/>
              <a:gd name="connsiteY334" fmla="*/ 9081 h 10000"/>
              <a:gd name="connsiteX335" fmla="*/ 4159 w 10005"/>
              <a:gd name="connsiteY335" fmla="*/ 8805 h 10000"/>
              <a:gd name="connsiteX336" fmla="*/ 4163 w 10005"/>
              <a:gd name="connsiteY336" fmla="*/ 8727 h 10000"/>
              <a:gd name="connsiteX337" fmla="*/ 4171 w 10005"/>
              <a:gd name="connsiteY337" fmla="*/ 8570 h 10000"/>
              <a:gd name="connsiteX338" fmla="*/ 4192 w 10005"/>
              <a:gd name="connsiteY338" fmla="*/ 8727 h 10000"/>
              <a:gd name="connsiteX339" fmla="*/ 4216 w 10005"/>
              <a:gd name="connsiteY339" fmla="*/ 9081 h 10000"/>
              <a:gd name="connsiteX340" fmla="*/ 4286 w 10005"/>
              <a:gd name="connsiteY340" fmla="*/ 9003 h 10000"/>
              <a:gd name="connsiteX341" fmla="*/ 4335 w 10005"/>
              <a:gd name="connsiteY341" fmla="*/ 8570 h 10000"/>
              <a:gd name="connsiteX342" fmla="*/ 4391 w 10005"/>
              <a:gd name="connsiteY342" fmla="*/ 9081 h 10000"/>
              <a:gd name="connsiteX343" fmla="*/ 4571 w 10005"/>
              <a:gd name="connsiteY343" fmla="*/ 8766 h 10000"/>
              <a:gd name="connsiteX344" fmla="*/ 4673 w 10005"/>
              <a:gd name="connsiteY344" fmla="*/ 9985 h 10000"/>
              <a:gd name="connsiteX345" fmla="*/ 4751 w 10005"/>
              <a:gd name="connsiteY345" fmla="*/ 9749 h 10000"/>
              <a:gd name="connsiteX346" fmla="*/ 4783 w 10005"/>
              <a:gd name="connsiteY346" fmla="*/ 9749 h 10000"/>
              <a:gd name="connsiteX347" fmla="*/ 4881 w 10005"/>
              <a:gd name="connsiteY347" fmla="*/ 9749 h 10000"/>
              <a:gd name="connsiteX348" fmla="*/ 4935 w 10005"/>
              <a:gd name="connsiteY348" fmla="*/ 9749 h 10000"/>
              <a:gd name="connsiteX349" fmla="*/ 4975 w 10005"/>
              <a:gd name="connsiteY349" fmla="*/ 9199 h 10000"/>
              <a:gd name="connsiteX350" fmla="*/ 4984 w 10005"/>
              <a:gd name="connsiteY350" fmla="*/ 9159 h 10000"/>
              <a:gd name="connsiteX351" fmla="*/ 5030 w 10005"/>
              <a:gd name="connsiteY351" fmla="*/ 9749 h 10000"/>
              <a:gd name="connsiteX352" fmla="*/ 5156 w 10005"/>
              <a:gd name="connsiteY352" fmla="*/ 9512 h 10000"/>
              <a:gd name="connsiteX353" fmla="*/ 5181 w 10005"/>
              <a:gd name="connsiteY353" fmla="*/ 9749 h 10000"/>
              <a:gd name="connsiteX354" fmla="*/ 5230 w 10005"/>
              <a:gd name="connsiteY354" fmla="*/ 9159 h 10000"/>
              <a:gd name="connsiteX355" fmla="*/ 5234 w 10005"/>
              <a:gd name="connsiteY355" fmla="*/ 9120 h 10000"/>
              <a:gd name="connsiteX356" fmla="*/ 5271 w 10005"/>
              <a:gd name="connsiteY356" fmla="*/ 9592 h 10000"/>
              <a:gd name="connsiteX357" fmla="*/ 5344 w 10005"/>
              <a:gd name="connsiteY357" fmla="*/ 9277 h 10000"/>
              <a:gd name="connsiteX358" fmla="*/ 5406 w 10005"/>
              <a:gd name="connsiteY358" fmla="*/ 9670 h 10000"/>
              <a:gd name="connsiteX359" fmla="*/ 5369 w 10005"/>
              <a:gd name="connsiteY359" fmla="*/ 9081 h 10000"/>
              <a:gd name="connsiteX360" fmla="*/ 5475 w 10005"/>
              <a:gd name="connsiteY360" fmla="*/ 8963 h 10000"/>
              <a:gd name="connsiteX361" fmla="*/ 5504 w 10005"/>
              <a:gd name="connsiteY361" fmla="*/ 8648 h 10000"/>
              <a:gd name="connsiteX362" fmla="*/ 5528 w 10005"/>
              <a:gd name="connsiteY362" fmla="*/ 8570 h 10000"/>
              <a:gd name="connsiteX363" fmla="*/ 5541 w 10005"/>
              <a:gd name="connsiteY363" fmla="*/ 8530 h 10000"/>
              <a:gd name="connsiteX364" fmla="*/ 5565 w 10005"/>
              <a:gd name="connsiteY364" fmla="*/ 8492 h 10000"/>
              <a:gd name="connsiteX365" fmla="*/ 5577 w 10005"/>
              <a:gd name="connsiteY365" fmla="*/ 8530 h 10000"/>
              <a:gd name="connsiteX366" fmla="*/ 5590 w 10005"/>
              <a:gd name="connsiteY366" fmla="*/ 8648 h 10000"/>
              <a:gd name="connsiteX367" fmla="*/ 5590 w 10005"/>
              <a:gd name="connsiteY367" fmla="*/ 8570 h 10000"/>
              <a:gd name="connsiteX368" fmla="*/ 5634 w 10005"/>
              <a:gd name="connsiteY368" fmla="*/ 8766 h 10000"/>
              <a:gd name="connsiteX369" fmla="*/ 5728 w 10005"/>
              <a:gd name="connsiteY369" fmla="*/ 9434 h 10000"/>
              <a:gd name="connsiteX370" fmla="*/ 5736 w 10005"/>
              <a:gd name="connsiteY370" fmla="*/ 8845 h 10000"/>
              <a:gd name="connsiteX371" fmla="*/ 5765 w 10005"/>
              <a:gd name="connsiteY371" fmla="*/ 8766 h 10000"/>
              <a:gd name="connsiteX372" fmla="*/ 5773 w 10005"/>
              <a:gd name="connsiteY372" fmla="*/ 8216 h 10000"/>
              <a:gd name="connsiteX373" fmla="*/ 5789 w 10005"/>
              <a:gd name="connsiteY373" fmla="*/ 8374 h 10000"/>
              <a:gd name="connsiteX374" fmla="*/ 5818 w 10005"/>
              <a:gd name="connsiteY374" fmla="*/ 8295 h 10000"/>
              <a:gd name="connsiteX375" fmla="*/ 5904 w 10005"/>
              <a:gd name="connsiteY375" fmla="*/ 8374 h 10000"/>
              <a:gd name="connsiteX376" fmla="*/ 5916 w 10005"/>
              <a:gd name="connsiteY376" fmla="*/ 8648 h 10000"/>
              <a:gd name="connsiteX377" fmla="*/ 5977 w 10005"/>
              <a:gd name="connsiteY377" fmla="*/ 8923 h 10000"/>
              <a:gd name="connsiteX378" fmla="*/ 5993 w 10005"/>
              <a:gd name="connsiteY378" fmla="*/ 8923 h 10000"/>
              <a:gd name="connsiteX379" fmla="*/ 6030 w 10005"/>
              <a:gd name="connsiteY379" fmla="*/ 9081 h 10000"/>
              <a:gd name="connsiteX380" fmla="*/ 6063 w 10005"/>
              <a:gd name="connsiteY380" fmla="*/ 9081 h 10000"/>
              <a:gd name="connsiteX381" fmla="*/ 6096 w 10005"/>
              <a:gd name="connsiteY381" fmla="*/ 9159 h 10000"/>
              <a:gd name="connsiteX382" fmla="*/ 6116 w 10005"/>
              <a:gd name="connsiteY382" fmla="*/ 9277 h 10000"/>
              <a:gd name="connsiteX383" fmla="*/ 6214 w 10005"/>
              <a:gd name="connsiteY383" fmla="*/ 9003 h 10000"/>
              <a:gd name="connsiteX384" fmla="*/ 6235 w 10005"/>
              <a:gd name="connsiteY384" fmla="*/ 8648 h 10000"/>
              <a:gd name="connsiteX385" fmla="*/ 6267 w 10005"/>
              <a:gd name="connsiteY385" fmla="*/ 8805 h 10000"/>
              <a:gd name="connsiteX386" fmla="*/ 6284 w 10005"/>
              <a:gd name="connsiteY386" fmla="*/ 8923 h 10000"/>
              <a:gd name="connsiteX387" fmla="*/ 6296 w 10005"/>
              <a:gd name="connsiteY387" fmla="*/ 8805 h 10000"/>
              <a:gd name="connsiteX388" fmla="*/ 6329 w 10005"/>
              <a:gd name="connsiteY388" fmla="*/ 8923 h 10000"/>
              <a:gd name="connsiteX389" fmla="*/ 6353 w 10005"/>
              <a:gd name="connsiteY389" fmla="*/ 9081 h 10000"/>
              <a:gd name="connsiteX390" fmla="*/ 6361 w 10005"/>
              <a:gd name="connsiteY390" fmla="*/ 9003 h 10000"/>
              <a:gd name="connsiteX391" fmla="*/ 6390 w 10005"/>
              <a:gd name="connsiteY391" fmla="*/ 9356 h 10000"/>
              <a:gd name="connsiteX392" fmla="*/ 6431 w 10005"/>
              <a:gd name="connsiteY392" fmla="*/ 9159 h 10000"/>
              <a:gd name="connsiteX393" fmla="*/ 6480 w 10005"/>
              <a:gd name="connsiteY393" fmla="*/ 9277 h 10000"/>
              <a:gd name="connsiteX394" fmla="*/ 6566 w 10005"/>
              <a:gd name="connsiteY394" fmla="*/ 8727 h 10000"/>
              <a:gd name="connsiteX395" fmla="*/ 6590 w 10005"/>
              <a:gd name="connsiteY395" fmla="*/ 8923 h 10000"/>
              <a:gd name="connsiteX396" fmla="*/ 6627 w 10005"/>
              <a:gd name="connsiteY396" fmla="*/ 9356 h 10000"/>
              <a:gd name="connsiteX397" fmla="*/ 6660 w 10005"/>
              <a:gd name="connsiteY397" fmla="*/ 9356 h 10000"/>
              <a:gd name="connsiteX398" fmla="*/ 6660 w 10005"/>
              <a:gd name="connsiteY398" fmla="*/ 9277 h 10000"/>
              <a:gd name="connsiteX399" fmla="*/ 6693 w 10005"/>
              <a:gd name="connsiteY399" fmla="*/ 9277 h 10000"/>
              <a:gd name="connsiteX400" fmla="*/ 6705 w 10005"/>
              <a:gd name="connsiteY400" fmla="*/ 9277 h 10000"/>
              <a:gd name="connsiteX401" fmla="*/ 6709 w 10005"/>
              <a:gd name="connsiteY401" fmla="*/ 9159 h 10000"/>
              <a:gd name="connsiteX402" fmla="*/ 6725 w 10005"/>
              <a:gd name="connsiteY402" fmla="*/ 9277 h 10000"/>
              <a:gd name="connsiteX403" fmla="*/ 6750 w 10005"/>
              <a:gd name="connsiteY403" fmla="*/ 9159 h 10000"/>
              <a:gd name="connsiteX404" fmla="*/ 6925 w 10005"/>
              <a:gd name="connsiteY404" fmla="*/ 9159 h 10000"/>
              <a:gd name="connsiteX405" fmla="*/ 6953 w 10005"/>
              <a:gd name="connsiteY405" fmla="*/ 8570 h 10000"/>
              <a:gd name="connsiteX406" fmla="*/ 6998 w 10005"/>
              <a:gd name="connsiteY406" fmla="*/ 8492 h 10000"/>
              <a:gd name="connsiteX407" fmla="*/ 7031 w 10005"/>
              <a:gd name="connsiteY407" fmla="*/ 8295 h 10000"/>
              <a:gd name="connsiteX408" fmla="*/ 7035 w 10005"/>
              <a:gd name="connsiteY408" fmla="*/ 8216 h 10000"/>
              <a:gd name="connsiteX409" fmla="*/ 7117 w 10005"/>
              <a:gd name="connsiteY409" fmla="*/ 8255 h 10000"/>
              <a:gd name="connsiteX410" fmla="*/ 7137 w 10005"/>
              <a:gd name="connsiteY410" fmla="*/ 8295 h 10000"/>
              <a:gd name="connsiteX411" fmla="*/ 7178 w 10005"/>
              <a:gd name="connsiteY411" fmla="*/ 8216 h 10000"/>
              <a:gd name="connsiteX412" fmla="*/ 7182 w 10005"/>
              <a:gd name="connsiteY412" fmla="*/ 8216 h 10000"/>
              <a:gd name="connsiteX413" fmla="*/ 7182 w 10005"/>
              <a:gd name="connsiteY413" fmla="*/ 8137 h 10000"/>
              <a:gd name="connsiteX414" fmla="*/ 7239 w 10005"/>
              <a:gd name="connsiteY414" fmla="*/ 8019 h 10000"/>
              <a:gd name="connsiteX415" fmla="*/ 7276 w 10005"/>
              <a:gd name="connsiteY415" fmla="*/ 8019 h 10000"/>
              <a:gd name="connsiteX416" fmla="*/ 7313 w 10005"/>
              <a:gd name="connsiteY416" fmla="*/ 8098 h 10000"/>
              <a:gd name="connsiteX417" fmla="*/ 7333 w 10005"/>
              <a:gd name="connsiteY417" fmla="*/ 8334 h 10000"/>
              <a:gd name="connsiteX418" fmla="*/ 7366 w 10005"/>
              <a:gd name="connsiteY418" fmla="*/ 8019 h 10000"/>
              <a:gd name="connsiteX419" fmla="*/ 7501 w 10005"/>
              <a:gd name="connsiteY419" fmla="*/ 7588 h 10000"/>
              <a:gd name="connsiteX420" fmla="*/ 7566 w 10005"/>
              <a:gd name="connsiteY420" fmla="*/ 7666 h 10000"/>
              <a:gd name="connsiteX421" fmla="*/ 7616 w 10005"/>
              <a:gd name="connsiteY421" fmla="*/ 7430 h 10000"/>
              <a:gd name="connsiteX422" fmla="*/ 7624 w 10005"/>
              <a:gd name="connsiteY422" fmla="*/ 7391 h 10000"/>
              <a:gd name="connsiteX423" fmla="*/ 7697 w 10005"/>
              <a:gd name="connsiteY423" fmla="*/ 7548 h 10000"/>
              <a:gd name="connsiteX424" fmla="*/ 7738 w 10005"/>
              <a:gd name="connsiteY424" fmla="*/ 7312 h 10000"/>
              <a:gd name="connsiteX425" fmla="*/ 7787 w 10005"/>
              <a:gd name="connsiteY425" fmla="*/ 7548 h 10000"/>
              <a:gd name="connsiteX426" fmla="*/ 7849 w 10005"/>
              <a:gd name="connsiteY426" fmla="*/ 7273 h 10000"/>
              <a:gd name="connsiteX427" fmla="*/ 7889 w 10005"/>
              <a:gd name="connsiteY427" fmla="*/ 6880 h 10000"/>
              <a:gd name="connsiteX428" fmla="*/ 7918 w 10005"/>
              <a:gd name="connsiteY428" fmla="*/ 6997 h 10000"/>
              <a:gd name="connsiteX429" fmla="*/ 7951 w 10005"/>
              <a:gd name="connsiteY429" fmla="*/ 6644 h 10000"/>
              <a:gd name="connsiteX430" fmla="*/ 8004 w 10005"/>
              <a:gd name="connsiteY430" fmla="*/ 6369 h 10000"/>
              <a:gd name="connsiteX431" fmla="*/ 8057 w 10005"/>
              <a:gd name="connsiteY431" fmla="*/ 6369 h 10000"/>
              <a:gd name="connsiteX432" fmla="*/ 8102 w 10005"/>
              <a:gd name="connsiteY432" fmla="*/ 6094 h 10000"/>
              <a:gd name="connsiteX433" fmla="*/ 8187 w 10005"/>
              <a:gd name="connsiteY433" fmla="*/ 5426 h 10000"/>
              <a:gd name="connsiteX434" fmla="*/ 8215 w 10005"/>
              <a:gd name="connsiteY434" fmla="*/ 5583 h 10000"/>
              <a:gd name="connsiteX435" fmla="*/ 8248 w 10005"/>
              <a:gd name="connsiteY435" fmla="*/ 5230 h 10000"/>
              <a:gd name="connsiteX436" fmla="*/ 8289 w 10005"/>
              <a:gd name="connsiteY436" fmla="*/ 5230 h 10000"/>
              <a:gd name="connsiteX437" fmla="*/ 8395 w 10005"/>
              <a:gd name="connsiteY437" fmla="*/ 4954 h 10000"/>
              <a:gd name="connsiteX438" fmla="*/ 8457 w 10005"/>
              <a:gd name="connsiteY438" fmla="*/ 4678 h 10000"/>
              <a:gd name="connsiteX439" fmla="*/ 8473 w 10005"/>
              <a:gd name="connsiteY439" fmla="*/ 4836 h 10000"/>
              <a:gd name="connsiteX440" fmla="*/ 8489 w 10005"/>
              <a:gd name="connsiteY440" fmla="*/ 4796 h 10000"/>
              <a:gd name="connsiteX441" fmla="*/ 8514 w 10005"/>
              <a:gd name="connsiteY441" fmla="*/ 4836 h 10000"/>
              <a:gd name="connsiteX442" fmla="*/ 8538 w 10005"/>
              <a:gd name="connsiteY442" fmla="*/ 4521 h 10000"/>
              <a:gd name="connsiteX443" fmla="*/ 8596 w 10005"/>
              <a:gd name="connsiteY443" fmla="*/ 4521 h 10000"/>
              <a:gd name="connsiteX444" fmla="*/ 8596 w 10005"/>
              <a:gd name="connsiteY444" fmla="*/ 4364 h 10000"/>
              <a:gd name="connsiteX445" fmla="*/ 8645 w 10005"/>
              <a:gd name="connsiteY445" fmla="*/ 4285 h 10000"/>
              <a:gd name="connsiteX446" fmla="*/ 8657 w 10005"/>
              <a:gd name="connsiteY446" fmla="*/ 4207 h 10000"/>
              <a:gd name="connsiteX447" fmla="*/ 8722 w 10005"/>
              <a:gd name="connsiteY447" fmla="*/ 4285 h 10000"/>
              <a:gd name="connsiteX448" fmla="*/ 8735 w 10005"/>
              <a:gd name="connsiteY448" fmla="*/ 4246 h 10000"/>
              <a:gd name="connsiteX449" fmla="*/ 8763 w 10005"/>
              <a:gd name="connsiteY449" fmla="*/ 4285 h 10000"/>
              <a:gd name="connsiteX450" fmla="*/ 8788 w 10005"/>
              <a:gd name="connsiteY450" fmla="*/ 4364 h 10000"/>
              <a:gd name="connsiteX451" fmla="*/ 8804 w 10005"/>
              <a:gd name="connsiteY451" fmla="*/ 4285 h 10000"/>
              <a:gd name="connsiteX452" fmla="*/ 8825 w 10005"/>
              <a:gd name="connsiteY452" fmla="*/ 4364 h 10000"/>
              <a:gd name="connsiteX453" fmla="*/ 8894 w 10005"/>
              <a:gd name="connsiteY453" fmla="*/ 4325 h 10000"/>
              <a:gd name="connsiteX454" fmla="*/ 8890 w 10005"/>
              <a:gd name="connsiteY454" fmla="*/ 4246 h 10000"/>
              <a:gd name="connsiteX455" fmla="*/ 8919 w 10005"/>
              <a:gd name="connsiteY455" fmla="*/ 4089 h 10000"/>
              <a:gd name="connsiteX456" fmla="*/ 8951 w 10005"/>
              <a:gd name="connsiteY456" fmla="*/ 4089 h 10000"/>
              <a:gd name="connsiteX457" fmla="*/ 8955 w 10005"/>
              <a:gd name="connsiteY457" fmla="*/ 4010 h 10000"/>
              <a:gd name="connsiteX458" fmla="*/ 8984 w 10005"/>
              <a:gd name="connsiteY458" fmla="*/ 3932 h 10000"/>
              <a:gd name="connsiteX459" fmla="*/ 9005 w 10005"/>
              <a:gd name="connsiteY459" fmla="*/ 4128 h 10000"/>
              <a:gd name="connsiteX460" fmla="*/ 9029 w 10005"/>
              <a:gd name="connsiteY460" fmla="*/ 4246 h 10000"/>
              <a:gd name="connsiteX461" fmla="*/ 9086 w 10005"/>
              <a:gd name="connsiteY461" fmla="*/ 4207 h 10000"/>
              <a:gd name="connsiteX462" fmla="*/ 9123 w 10005"/>
              <a:gd name="connsiteY462" fmla="*/ 4325 h 10000"/>
              <a:gd name="connsiteX463" fmla="*/ 9135 w 10005"/>
              <a:gd name="connsiteY463" fmla="*/ 4246 h 10000"/>
              <a:gd name="connsiteX464" fmla="*/ 9184 w 10005"/>
              <a:gd name="connsiteY464" fmla="*/ 4521 h 10000"/>
              <a:gd name="connsiteX465" fmla="*/ 9229 w 10005"/>
              <a:gd name="connsiteY465" fmla="*/ 4364 h 10000"/>
              <a:gd name="connsiteX466" fmla="*/ 9233 w 10005"/>
              <a:gd name="connsiteY466" fmla="*/ 4246 h 10000"/>
              <a:gd name="connsiteX467" fmla="*/ 9274 w 10005"/>
              <a:gd name="connsiteY467" fmla="*/ 3892 h 10000"/>
              <a:gd name="connsiteX468" fmla="*/ 9319 w 10005"/>
              <a:gd name="connsiteY468" fmla="*/ 4050 h 10000"/>
              <a:gd name="connsiteX469" fmla="*/ 9352 w 10005"/>
              <a:gd name="connsiteY469" fmla="*/ 3971 h 10000"/>
              <a:gd name="connsiteX470" fmla="*/ 9377 w 10005"/>
              <a:gd name="connsiteY470" fmla="*/ 4089 h 10000"/>
              <a:gd name="connsiteX471" fmla="*/ 9421 w 10005"/>
              <a:gd name="connsiteY471" fmla="*/ 4167 h 10000"/>
              <a:gd name="connsiteX472" fmla="*/ 9498 w 10005"/>
              <a:gd name="connsiteY472" fmla="*/ 4167 h 10000"/>
              <a:gd name="connsiteX473" fmla="*/ 9506 w 10005"/>
              <a:gd name="connsiteY473" fmla="*/ 3971 h 10000"/>
              <a:gd name="connsiteX474" fmla="*/ 9654 w 10005"/>
              <a:gd name="connsiteY474" fmla="*/ 4285 h 10000"/>
              <a:gd name="connsiteX475" fmla="*/ 9723 w 10005"/>
              <a:gd name="connsiteY475" fmla="*/ 4443 h 10000"/>
              <a:gd name="connsiteX476" fmla="*/ 9735 w 10005"/>
              <a:gd name="connsiteY476" fmla="*/ 4521 h 10000"/>
              <a:gd name="connsiteX477" fmla="*/ 9752 w 10005"/>
              <a:gd name="connsiteY477" fmla="*/ 4718 h 10000"/>
              <a:gd name="connsiteX478" fmla="*/ 9809 w 10005"/>
              <a:gd name="connsiteY478" fmla="*/ 5111 h 10000"/>
              <a:gd name="connsiteX479" fmla="*/ 9846 w 10005"/>
              <a:gd name="connsiteY479" fmla="*/ 5111 h 10000"/>
              <a:gd name="connsiteX480" fmla="*/ 9870 w 10005"/>
              <a:gd name="connsiteY480" fmla="*/ 5230 h 10000"/>
              <a:gd name="connsiteX481" fmla="*/ 9907 w 10005"/>
              <a:gd name="connsiteY481" fmla="*/ 5504 h 10000"/>
              <a:gd name="connsiteX482" fmla="*/ 9944 w 10005"/>
              <a:gd name="connsiteY482" fmla="*/ 5701 h 10000"/>
              <a:gd name="connsiteX483" fmla="*/ 9948 w 10005"/>
              <a:gd name="connsiteY483" fmla="*/ 5740 h 10000"/>
              <a:gd name="connsiteX484" fmla="*/ 10003 w 10005"/>
              <a:gd name="connsiteY484" fmla="*/ 5897 h 10000"/>
              <a:gd name="connsiteX485" fmla="*/ 9999 w 10005"/>
              <a:gd name="connsiteY485" fmla="*/ 2303 h 10000"/>
              <a:gd name="connsiteX486" fmla="*/ 9968 w 10005"/>
              <a:gd name="connsiteY486" fmla="*/ 1731 h 10000"/>
              <a:gd name="connsiteX0" fmla="*/ 9978 w 10015"/>
              <a:gd name="connsiteY0" fmla="*/ 1731 h 10000"/>
              <a:gd name="connsiteX1" fmla="*/ 9942 w 10015"/>
              <a:gd name="connsiteY1" fmla="*/ 1535 h 10000"/>
              <a:gd name="connsiteX2" fmla="*/ 9913 w 10015"/>
              <a:gd name="connsiteY2" fmla="*/ 1535 h 10000"/>
              <a:gd name="connsiteX3" fmla="*/ 9893 w 10015"/>
              <a:gd name="connsiteY3" fmla="*/ 1377 h 10000"/>
              <a:gd name="connsiteX4" fmla="*/ 9868 w 10015"/>
              <a:gd name="connsiteY4" fmla="*/ 1299 h 10000"/>
              <a:gd name="connsiteX5" fmla="*/ 9860 w 10015"/>
              <a:gd name="connsiteY5" fmla="*/ 1102 h 10000"/>
              <a:gd name="connsiteX6" fmla="*/ 9835 w 10015"/>
              <a:gd name="connsiteY6" fmla="*/ 827 h 10000"/>
              <a:gd name="connsiteX7" fmla="*/ 9823 w 10015"/>
              <a:gd name="connsiteY7" fmla="*/ 1417 h 10000"/>
              <a:gd name="connsiteX8" fmla="*/ 9798 w 10015"/>
              <a:gd name="connsiteY8" fmla="*/ 1377 h 10000"/>
              <a:gd name="connsiteX9" fmla="*/ 9770 w 10015"/>
              <a:gd name="connsiteY9" fmla="*/ 1259 h 10000"/>
              <a:gd name="connsiteX10" fmla="*/ 9749 w 10015"/>
              <a:gd name="connsiteY10" fmla="*/ 1259 h 10000"/>
              <a:gd name="connsiteX11" fmla="*/ 9688 w 10015"/>
              <a:gd name="connsiteY11" fmla="*/ 1220 h 10000"/>
              <a:gd name="connsiteX12" fmla="*/ 9672 w 10015"/>
              <a:gd name="connsiteY12" fmla="*/ 1259 h 10000"/>
              <a:gd name="connsiteX13" fmla="*/ 9655 w 10015"/>
              <a:gd name="connsiteY13" fmla="*/ 1338 h 10000"/>
              <a:gd name="connsiteX14" fmla="*/ 9643 w 10015"/>
              <a:gd name="connsiteY14" fmla="*/ 1338 h 10000"/>
              <a:gd name="connsiteX15" fmla="*/ 9623 w 10015"/>
              <a:gd name="connsiteY15" fmla="*/ 1417 h 10000"/>
              <a:gd name="connsiteX16" fmla="*/ 9606 w 10015"/>
              <a:gd name="connsiteY16" fmla="*/ 1377 h 10000"/>
              <a:gd name="connsiteX17" fmla="*/ 9565 w 10015"/>
              <a:gd name="connsiteY17" fmla="*/ 1535 h 10000"/>
              <a:gd name="connsiteX18" fmla="*/ 9492 w 10015"/>
              <a:gd name="connsiteY18" fmla="*/ 1535 h 10000"/>
              <a:gd name="connsiteX19" fmla="*/ 9455 w 10015"/>
              <a:gd name="connsiteY19" fmla="*/ 1692 h 10000"/>
              <a:gd name="connsiteX20" fmla="*/ 9455 w 10015"/>
              <a:gd name="connsiteY20" fmla="*/ 1810 h 10000"/>
              <a:gd name="connsiteX21" fmla="*/ 9443 w 10015"/>
              <a:gd name="connsiteY21" fmla="*/ 1888 h 10000"/>
              <a:gd name="connsiteX22" fmla="*/ 9394 w 10015"/>
              <a:gd name="connsiteY22" fmla="*/ 1102 h 10000"/>
              <a:gd name="connsiteX23" fmla="*/ 9387 w 10015"/>
              <a:gd name="connsiteY23" fmla="*/ 1142 h 10000"/>
              <a:gd name="connsiteX24" fmla="*/ 9374 w 10015"/>
              <a:gd name="connsiteY24" fmla="*/ 1024 h 10000"/>
              <a:gd name="connsiteX25" fmla="*/ 9354 w 10015"/>
              <a:gd name="connsiteY25" fmla="*/ 1102 h 10000"/>
              <a:gd name="connsiteX26" fmla="*/ 9309 w 10015"/>
              <a:gd name="connsiteY26" fmla="*/ 1259 h 10000"/>
              <a:gd name="connsiteX27" fmla="*/ 9305 w 10015"/>
              <a:gd name="connsiteY27" fmla="*/ 1377 h 10000"/>
              <a:gd name="connsiteX28" fmla="*/ 9288 w 10015"/>
              <a:gd name="connsiteY28" fmla="*/ 1338 h 10000"/>
              <a:gd name="connsiteX29" fmla="*/ 9252 w 10015"/>
              <a:gd name="connsiteY29" fmla="*/ 1259 h 10000"/>
              <a:gd name="connsiteX30" fmla="*/ 9219 w 10015"/>
              <a:gd name="connsiteY30" fmla="*/ 1024 h 10000"/>
              <a:gd name="connsiteX31" fmla="*/ 9154 w 10015"/>
              <a:gd name="connsiteY31" fmla="*/ 1102 h 10000"/>
              <a:gd name="connsiteX32" fmla="*/ 9141 w 10015"/>
              <a:gd name="connsiteY32" fmla="*/ 1338 h 10000"/>
              <a:gd name="connsiteX33" fmla="*/ 9129 w 10015"/>
              <a:gd name="connsiteY33" fmla="*/ 1455 h 10000"/>
              <a:gd name="connsiteX34" fmla="*/ 9068 w 10015"/>
              <a:gd name="connsiteY34" fmla="*/ 1535 h 10000"/>
              <a:gd name="connsiteX35" fmla="*/ 9064 w 10015"/>
              <a:gd name="connsiteY35" fmla="*/ 1417 h 10000"/>
              <a:gd name="connsiteX36" fmla="*/ 9035 w 10015"/>
              <a:gd name="connsiteY36" fmla="*/ 1535 h 10000"/>
              <a:gd name="connsiteX37" fmla="*/ 9031 w 10015"/>
              <a:gd name="connsiteY37" fmla="*/ 1652 h 10000"/>
              <a:gd name="connsiteX38" fmla="*/ 9006 w 10015"/>
              <a:gd name="connsiteY38" fmla="*/ 1810 h 10000"/>
              <a:gd name="connsiteX39" fmla="*/ 8998 w 10015"/>
              <a:gd name="connsiteY39" fmla="*/ 2006 h 10000"/>
              <a:gd name="connsiteX40" fmla="*/ 8978 w 10015"/>
              <a:gd name="connsiteY40" fmla="*/ 2084 h 10000"/>
              <a:gd name="connsiteX41" fmla="*/ 8978 w 10015"/>
              <a:gd name="connsiteY41" fmla="*/ 2163 h 10000"/>
              <a:gd name="connsiteX42" fmla="*/ 8965 w 10015"/>
              <a:gd name="connsiteY42" fmla="*/ 2203 h 10000"/>
              <a:gd name="connsiteX43" fmla="*/ 8945 w 10015"/>
              <a:gd name="connsiteY43" fmla="*/ 2439 h 10000"/>
              <a:gd name="connsiteX44" fmla="*/ 8945 w 10015"/>
              <a:gd name="connsiteY44" fmla="*/ 2281 h 10000"/>
              <a:gd name="connsiteX45" fmla="*/ 8929 w 10015"/>
              <a:gd name="connsiteY45" fmla="*/ 2242 h 10000"/>
              <a:gd name="connsiteX46" fmla="*/ 8912 w 10015"/>
              <a:gd name="connsiteY46" fmla="*/ 2321 h 10000"/>
              <a:gd name="connsiteX47" fmla="*/ 8888 w 10015"/>
              <a:gd name="connsiteY47" fmla="*/ 2399 h 10000"/>
              <a:gd name="connsiteX48" fmla="*/ 8863 w 10015"/>
              <a:gd name="connsiteY48" fmla="*/ 2439 h 10000"/>
              <a:gd name="connsiteX49" fmla="*/ 8802 w 10015"/>
              <a:gd name="connsiteY49" fmla="*/ 2281 h 10000"/>
              <a:gd name="connsiteX50" fmla="*/ 8786 w 10015"/>
              <a:gd name="connsiteY50" fmla="*/ 2477 h 10000"/>
              <a:gd name="connsiteX51" fmla="*/ 8732 w 10015"/>
              <a:gd name="connsiteY51" fmla="*/ 2359 h 10000"/>
              <a:gd name="connsiteX52" fmla="*/ 8712 w 10015"/>
              <a:gd name="connsiteY52" fmla="*/ 2242 h 10000"/>
              <a:gd name="connsiteX53" fmla="*/ 8704 w 10015"/>
              <a:gd name="connsiteY53" fmla="*/ 2477 h 10000"/>
              <a:gd name="connsiteX54" fmla="*/ 8696 w 10015"/>
              <a:gd name="connsiteY54" fmla="*/ 2595 h 10000"/>
              <a:gd name="connsiteX55" fmla="*/ 8663 w 10015"/>
              <a:gd name="connsiteY55" fmla="*/ 2517 h 10000"/>
              <a:gd name="connsiteX56" fmla="*/ 8602 w 10015"/>
              <a:gd name="connsiteY56" fmla="*/ 2595 h 10000"/>
              <a:gd name="connsiteX57" fmla="*/ 8602 w 10015"/>
              <a:gd name="connsiteY57" fmla="*/ 2439 h 10000"/>
              <a:gd name="connsiteX58" fmla="*/ 8589 w 10015"/>
              <a:gd name="connsiteY58" fmla="*/ 2595 h 10000"/>
              <a:gd name="connsiteX59" fmla="*/ 8573 w 10015"/>
              <a:gd name="connsiteY59" fmla="*/ 2635 h 10000"/>
              <a:gd name="connsiteX60" fmla="*/ 8565 w 10015"/>
              <a:gd name="connsiteY60" fmla="*/ 2988 h 10000"/>
              <a:gd name="connsiteX61" fmla="*/ 8491 w 10015"/>
              <a:gd name="connsiteY61" fmla="*/ 2517 h 10000"/>
              <a:gd name="connsiteX62" fmla="*/ 8483 w 10015"/>
              <a:gd name="connsiteY62" fmla="*/ 2714 h 10000"/>
              <a:gd name="connsiteX63" fmla="*/ 8393 w 10015"/>
              <a:gd name="connsiteY63" fmla="*/ 2714 h 10000"/>
              <a:gd name="connsiteX64" fmla="*/ 8242 w 10015"/>
              <a:gd name="connsiteY64" fmla="*/ 3185 h 10000"/>
              <a:gd name="connsiteX65" fmla="*/ 8172 w 10015"/>
              <a:gd name="connsiteY65" fmla="*/ 2950 h 10000"/>
              <a:gd name="connsiteX66" fmla="*/ 8087 w 10015"/>
              <a:gd name="connsiteY66" fmla="*/ 3578 h 10000"/>
              <a:gd name="connsiteX67" fmla="*/ 7961 w 10015"/>
              <a:gd name="connsiteY67" fmla="*/ 4246 h 10000"/>
              <a:gd name="connsiteX68" fmla="*/ 7871 w 10015"/>
              <a:gd name="connsiteY68" fmla="*/ 4089 h 10000"/>
              <a:gd name="connsiteX69" fmla="*/ 7736 w 10015"/>
              <a:gd name="connsiteY69" fmla="*/ 4874 h 10000"/>
              <a:gd name="connsiteX70" fmla="*/ 7695 w 10015"/>
              <a:gd name="connsiteY70" fmla="*/ 4481 h 10000"/>
              <a:gd name="connsiteX71" fmla="*/ 7585 w 10015"/>
              <a:gd name="connsiteY71" fmla="*/ 4954 h 10000"/>
              <a:gd name="connsiteX72" fmla="*/ 7515 w 10015"/>
              <a:gd name="connsiteY72" fmla="*/ 4561 h 10000"/>
              <a:gd name="connsiteX73" fmla="*/ 7499 w 10015"/>
              <a:gd name="connsiteY73" fmla="*/ 5073 h 10000"/>
              <a:gd name="connsiteX74" fmla="*/ 7433 w 10015"/>
              <a:gd name="connsiteY74" fmla="*/ 5073 h 10000"/>
              <a:gd name="connsiteX75" fmla="*/ 7388 w 10015"/>
              <a:gd name="connsiteY75" fmla="*/ 5386 h 10000"/>
              <a:gd name="connsiteX76" fmla="*/ 7339 w 10015"/>
              <a:gd name="connsiteY76" fmla="*/ 5308 h 10000"/>
              <a:gd name="connsiteX77" fmla="*/ 7270 w 10015"/>
              <a:gd name="connsiteY77" fmla="*/ 5466 h 10000"/>
              <a:gd name="connsiteX78" fmla="*/ 7245 w 10015"/>
              <a:gd name="connsiteY78" fmla="*/ 5308 h 10000"/>
              <a:gd name="connsiteX79" fmla="*/ 7196 w 10015"/>
              <a:gd name="connsiteY79" fmla="*/ 5308 h 10000"/>
              <a:gd name="connsiteX80" fmla="*/ 7102 w 10015"/>
              <a:gd name="connsiteY80" fmla="*/ 5386 h 10000"/>
              <a:gd name="connsiteX81" fmla="*/ 7053 w 10015"/>
              <a:gd name="connsiteY81" fmla="*/ 6015 h 10000"/>
              <a:gd name="connsiteX82" fmla="*/ 7008 w 10015"/>
              <a:gd name="connsiteY82" fmla="*/ 5859 h 10000"/>
              <a:gd name="connsiteX83" fmla="*/ 6918 w 10015"/>
              <a:gd name="connsiteY83" fmla="*/ 5859 h 10000"/>
              <a:gd name="connsiteX84" fmla="*/ 6874 w 10015"/>
              <a:gd name="connsiteY84" fmla="*/ 5466 h 10000"/>
              <a:gd name="connsiteX85" fmla="*/ 6833 w 10015"/>
              <a:gd name="connsiteY85" fmla="*/ 6015 h 10000"/>
              <a:gd name="connsiteX86" fmla="*/ 6768 w 10015"/>
              <a:gd name="connsiteY86" fmla="*/ 5701 h 10000"/>
              <a:gd name="connsiteX87" fmla="*/ 6768 w 10015"/>
              <a:gd name="connsiteY87" fmla="*/ 5466 h 10000"/>
              <a:gd name="connsiteX88" fmla="*/ 6674 w 10015"/>
              <a:gd name="connsiteY88" fmla="*/ 5622 h 10000"/>
              <a:gd name="connsiteX89" fmla="*/ 6514 w 10015"/>
              <a:gd name="connsiteY89" fmla="*/ 5937 h 10000"/>
              <a:gd name="connsiteX90" fmla="*/ 6478 w 10015"/>
              <a:gd name="connsiteY90" fmla="*/ 6369 h 10000"/>
              <a:gd name="connsiteX91" fmla="*/ 6371 w 10015"/>
              <a:gd name="connsiteY91" fmla="*/ 6015 h 10000"/>
              <a:gd name="connsiteX92" fmla="*/ 6359 w 10015"/>
              <a:gd name="connsiteY92" fmla="*/ 6369 h 10000"/>
              <a:gd name="connsiteX93" fmla="*/ 6224 w 10015"/>
              <a:gd name="connsiteY93" fmla="*/ 6448 h 10000"/>
              <a:gd name="connsiteX94" fmla="*/ 6151 w 10015"/>
              <a:gd name="connsiteY94" fmla="*/ 6919 h 10000"/>
              <a:gd name="connsiteX95" fmla="*/ 6089 w 10015"/>
              <a:gd name="connsiteY95" fmla="*/ 6605 h 10000"/>
              <a:gd name="connsiteX96" fmla="*/ 6057 w 10015"/>
              <a:gd name="connsiteY96" fmla="*/ 6919 h 10000"/>
              <a:gd name="connsiteX97" fmla="*/ 6057 w 10015"/>
              <a:gd name="connsiteY97" fmla="*/ 6919 h 10000"/>
              <a:gd name="connsiteX98" fmla="*/ 6020 w 10015"/>
              <a:gd name="connsiteY98" fmla="*/ 6919 h 10000"/>
              <a:gd name="connsiteX99" fmla="*/ 5999 w 10015"/>
              <a:gd name="connsiteY99" fmla="*/ 6801 h 10000"/>
              <a:gd name="connsiteX100" fmla="*/ 5979 w 10015"/>
              <a:gd name="connsiteY100" fmla="*/ 7155 h 10000"/>
              <a:gd name="connsiteX101" fmla="*/ 5967 w 10015"/>
              <a:gd name="connsiteY101" fmla="*/ 7273 h 10000"/>
              <a:gd name="connsiteX102" fmla="*/ 5942 w 10015"/>
              <a:gd name="connsiteY102" fmla="*/ 7273 h 10000"/>
              <a:gd name="connsiteX103" fmla="*/ 5942 w 10015"/>
              <a:gd name="connsiteY103" fmla="*/ 7352 h 10000"/>
              <a:gd name="connsiteX104" fmla="*/ 5914 w 10015"/>
              <a:gd name="connsiteY104" fmla="*/ 7155 h 10000"/>
              <a:gd name="connsiteX105" fmla="*/ 5864 w 10015"/>
              <a:gd name="connsiteY105" fmla="*/ 7273 h 10000"/>
              <a:gd name="connsiteX106" fmla="*/ 5832 w 10015"/>
              <a:gd name="connsiteY106" fmla="*/ 7155 h 10000"/>
              <a:gd name="connsiteX107" fmla="*/ 5791 w 10015"/>
              <a:gd name="connsiteY107" fmla="*/ 7077 h 10000"/>
              <a:gd name="connsiteX108" fmla="*/ 5730 w 10015"/>
              <a:gd name="connsiteY108" fmla="*/ 7155 h 10000"/>
              <a:gd name="connsiteX109" fmla="*/ 5697 w 10015"/>
              <a:gd name="connsiteY109" fmla="*/ 7077 h 10000"/>
              <a:gd name="connsiteX110" fmla="*/ 5664 w 10015"/>
              <a:gd name="connsiteY110" fmla="*/ 7077 h 10000"/>
              <a:gd name="connsiteX111" fmla="*/ 5637 w 10015"/>
              <a:gd name="connsiteY111" fmla="*/ 6997 h 10000"/>
              <a:gd name="connsiteX112" fmla="*/ 5632 w 10015"/>
              <a:gd name="connsiteY112" fmla="*/ 6997 h 10000"/>
              <a:gd name="connsiteX113" fmla="*/ 5575 w 10015"/>
              <a:gd name="connsiteY113" fmla="*/ 7077 h 10000"/>
              <a:gd name="connsiteX114" fmla="*/ 5542 w 10015"/>
              <a:gd name="connsiteY114" fmla="*/ 7116 h 10000"/>
              <a:gd name="connsiteX115" fmla="*/ 5522 w 10015"/>
              <a:gd name="connsiteY115" fmla="*/ 7155 h 10000"/>
              <a:gd name="connsiteX116" fmla="*/ 5477 w 10015"/>
              <a:gd name="connsiteY116" fmla="*/ 7391 h 10000"/>
              <a:gd name="connsiteX117" fmla="*/ 5444 w 10015"/>
              <a:gd name="connsiteY117" fmla="*/ 6094 h 10000"/>
              <a:gd name="connsiteX118" fmla="*/ 5403 w 10015"/>
              <a:gd name="connsiteY118" fmla="*/ 6762 h 10000"/>
              <a:gd name="connsiteX119" fmla="*/ 5387 w 10015"/>
              <a:gd name="connsiteY119" fmla="*/ 7273 h 10000"/>
              <a:gd name="connsiteX120" fmla="*/ 5354 w 10015"/>
              <a:gd name="connsiteY120" fmla="*/ 7430 h 10000"/>
              <a:gd name="connsiteX121" fmla="*/ 5346 w 10015"/>
              <a:gd name="connsiteY121" fmla="*/ 7508 h 10000"/>
              <a:gd name="connsiteX122" fmla="*/ 5342 w 10015"/>
              <a:gd name="connsiteY122" fmla="*/ 7116 h 10000"/>
              <a:gd name="connsiteX123" fmla="*/ 5097 w 10015"/>
              <a:gd name="connsiteY123" fmla="*/ 7391 h 10000"/>
              <a:gd name="connsiteX124" fmla="*/ 5048 w 10015"/>
              <a:gd name="connsiteY124" fmla="*/ 6487 h 10000"/>
              <a:gd name="connsiteX125" fmla="*/ 4761 w 10015"/>
              <a:gd name="connsiteY125" fmla="*/ 6684 h 10000"/>
              <a:gd name="connsiteX126" fmla="*/ 4642 w 10015"/>
              <a:gd name="connsiteY126" fmla="*/ 5662 h 10000"/>
              <a:gd name="connsiteX127" fmla="*/ 4540 w 10015"/>
              <a:gd name="connsiteY127" fmla="*/ 5859 h 10000"/>
              <a:gd name="connsiteX128" fmla="*/ 4401 w 10015"/>
              <a:gd name="connsiteY128" fmla="*/ 5151 h 10000"/>
              <a:gd name="connsiteX129" fmla="*/ 4369 w 10015"/>
              <a:gd name="connsiteY129" fmla="*/ 5583 h 10000"/>
              <a:gd name="connsiteX130" fmla="*/ 4275 w 10015"/>
              <a:gd name="connsiteY130" fmla="*/ 5386 h 10000"/>
              <a:gd name="connsiteX131" fmla="*/ 4210 w 10015"/>
              <a:gd name="connsiteY131" fmla="*/ 5662 h 10000"/>
              <a:gd name="connsiteX132" fmla="*/ 4030 w 10015"/>
              <a:gd name="connsiteY132" fmla="*/ 5583 h 10000"/>
              <a:gd name="connsiteX133" fmla="*/ 3915 w 10015"/>
              <a:gd name="connsiteY133" fmla="*/ 5662 h 10000"/>
              <a:gd name="connsiteX134" fmla="*/ 3907 w 10015"/>
              <a:gd name="connsiteY134" fmla="*/ 5544 h 10000"/>
              <a:gd name="connsiteX135" fmla="*/ 3850 w 10015"/>
              <a:gd name="connsiteY135" fmla="*/ 5701 h 10000"/>
              <a:gd name="connsiteX136" fmla="*/ 3723 w 10015"/>
              <a:gd name="connsiteY136" fmla="*/ 5151 h 10000"/>
              <a:gd name="connsiteX137" fmla="*/ 3596 w 10015"/>
              <a:gd name="connsiteY137" fmla="*/ 5583 h 10000"/>
              <a:gd name="connsiteX138" fmla="*/ 3429 w 10015"/>
              <a:gd name="connsiteY138" fmla="*/ 5583 h 10000"/>
              <a:gd name="connsiteX139" fmla="*/ 3228 w 10015"/>
              <a:gd name="connsiteY139" fmla="*/ 5583 h 10000"/>
              <a:gd name="connsiteX140" fmla="*/ 3123 w 10015"/>
              <a:gd name="connsiteY140" fmla="*/ 5662 h 10000"/>
              <a:gd name="connsiteX141" fmla="*/ 3017 w 10015"/>
              <a:gd name="connsiteY141" fmla="*/ 5859 h 10000"/>
              <a:gd name="connsiteX142" fmla="*/ 2849 w 10015"/>
              <a:gd name="connsiteY142" fmla="*/ 5583 h 10000"/>
              <a:gd name="connsiteX143" fmla="*/ 2690 w 10015"/>
              <a:gd name="connsiteY143" fmla="*/ 4954 h 10000"/>
              <a:gd name="connsiteX144" fmla="*/ 2657 w 10015"/>
              <a:gd name="connsiteY144" fmla="*/ 5386 h 10000"/>
              <a:gd name="connsiteX145" fmla="*/ 2465 w 10015"/>
              <a:gd name="connsiteY145" fmla="*/ 5151 h 10000"/>
              <a:gd name="connsiteX146" fmla="*/ 2436 w 10015"/>
              <a:gd name="connsiteY146" fmla="*/ 5073 h 10000"/>
              <a:gd name="connsiteX147" fmla="*/ 2367 w 10015"/>
              <a:gd name="connsiteY147" fmla="*/ 4600 h 10000"/>
              <a:gd name="connsiteX148" fmla="*/ 2310 w 10015"/>
              <a:gd name="connsiteY148" fmla="*/ 5386 h 10000"/>
              <a:gd name="connsiteX149" fmla="*/ 2203 w 10015"/>
              <a:gd name="connsiteY149" fmla="*/ 5269 h 10000"/>
              <a:gd name="connsiteX150" fmla="*/ 2077 w 10015"/>
              <a:gd name="connsiteY150" fmla="*/ 4639 h 10000"/>
              <a:gd name="connsiteX151" fmla="*/ 2032 w 10015"/>
              <a:gd name="connsiteY151" fmla="*/ 5190 h 10000"/>
              <a:gd name="connsiteX152" fmla="*/ 1974 w 10015"/>
              <a:gd name="connsiteY152" fmla="*/ 5269 h 10000"/>
              <a:gd name="connsiteX153" fmla="*/ 1983 w 10015"/>
              <a:gd name="connsiteY153" fmla="*/ 5504 h 10000"/>
              <a:gd name="connsiteX154" fmla="*/ 1950 w 10015"/>
              <a:gd name="connsiteY154" fmla="*/ 5504 h 10000"/>
              <a:gd name="connsiteX155" fmla="*/ 1950 w 10015"/>
              <a:gd name="connsiteY155" fmla="*/ 5426 h 10000"/>
              <a:gd name="connsiteX156" fmla="*/ 1905 w 10015"/>
              <a:gd name="connsiteY156" fmla="*/ 4718 h 10000"/>
              <a:gd name="connsiteX157" fmla="*/ 1885 w 10015"/>
              <a:gd name="connsiteY157" fmla="*/ 5977 h 10000"/>
              <a:gd name="connsiteX158" fmla="*/ 1881 w 10015"/>
              <a:gd name="connsiteY158" fmla="*/ 5859 h 10000"/>
              <a:gd name="connsiteX159" fmla="*/ 1869 w 10015"/>
              <a:gd name="connsiteY159" fmla="*/ 5859 h 10000"/>
              <a:gd name="connsiteX160" fmla="*/ 1865 w 10015"/>
              <a:gd name="connsiteY160" fmla="*/ 5977 h 10000"/>
              <a:gd name="connsiteX161" fmla="*/ 1853 w 10015"/>
              <a:gd name="connsiteY161" fmla="*/ 5859 h 10000"/>
              <a:gd name="connsiteX162" fmla="*/ 1820 w 10015"/>
              <a:gd name="connsiteY162" fmla="*/ 5977 h 10000"/>
              <a:gd name="connsiteX163" fmla="*/ 1783 w 10015"/>
              <a:gd name="connsiteY163" fmla="*/ 5504 h 10000"/>
              <a:gd name="connsiteX164" fmla="*/ 1738 w 10015"/>
              <a:gd name="connsiteY164" fmla="*/ 5701 h 10000"/>
              <a:gd name="connsiteX165" fmla="*/ 1726 w 10015"/>
              <a:gd name="connsiteY165" fmla="*/ 5622 h 10000"/>
              <a:gd name="connsiteX166" fmla="*/ 1693 w 10015"/>
              <a:gd name="connsiteY166" fmla="*/ 5426 h 10000"/>
              <a:gd name="connsiteX167" fmla="*/ 1669 w 10015"/>
              <a:gd name="connsiteY167" fmla="*/ 5504 h 10000"/>
              <a:gd name="connsiteX168" fmla="*/ 1661 w 10015"/>
              <a:gd name="connsiteY168" fmla="*/ 5426 h 10000"/>
              <a:gd name="connsiteX169" fmla="*/ 1652 w 10015"/>
              <a:gd name="connsiteY169" fmla="*/ 5348 h 10000"/>
              <a:gd name="connsiteX170" fmla="*/ 1616 w 10015"/>
              <a:gd name="connsiteY170" fmla="*/ 5348 h 10000"/>
              <a:gd name="connsiteX171" fmla="*/ 1575 w 10015"/>
              <a:gd name="connsiteY171" fmla="*/ 5190 h 10000"/>
              <a:gd name="connsiteX172" fmla="*/ 1571 w 10015"/>
              <a:gd name="connsiteY172" fmla="*/ 5073 h 10000"/>
              <a:gd name="connsiteX173" fmla="*/ 1562 w 10015"/>
              <a:gd name="connsiteY173" fmla="*/ 5073 h 10000"/>
              <a:gd name="connsiteX174" fmla="*/ 1509 w 10015"/>
              <a:gd name="connsiteY174" fmla="*/ 4718 h 10000"/>
              <a:gd name="connsiteX175" fmla="*/ 1481 w 10015"/>
              <a:gd name="connsiteY175" fmla="*/ 4561 h 10000"/>
              <a:gd name="connsiteX176" fmla="*/ 1464 w 10015"/>
              <a:gd name="connsiteY176" fmla="*/ 4207 h 10000"/>
              <a:gd name="connsiteX177" fmla="*/ 1440 w 10015"/>
              <a:gd name="connsiteY177" fmla="*/ 4285 h 10000"/>
              <a:gd name="connsiteX178" fmla="*/ 1423 w 10015"/>
              <a:gd name="connsiteY178" fmla="*/ 4403 h 10000"/>
              <a:gd name="connsiteX179" fmla="*/ 1387 w 10015"/>
              <a:gd name="connsiteY179" fmla="*/ 4403 h 10000"/>
              <a:gd name="connsiteX180" fmla="*/ 1358 w 10015"/>
              <a:gd name="connsiteY180" fmla="*/ 4481 h 10000"/>
              <a:gd name="connsiteX181" fmla="*/ 1358 w 10015"/>
              <a:gd name="connsiteY181" fmla="*/ 4521 h 10000"/>
              <a:gd name="connsiteX182" fmla="*/ 1346 w 10015"/>
              <a:gd name="connsiteY182" fmla="*/ 4481 h 10000"/>
              <a:gd name="connsiteX183" fmla="*/ 1334 w 10015"/>
              <a:gd name="connsiteY183" fmla="*/ 4128 h 10000"/>
              <a:gd name="connsiteX184" fmla="*/ 1329 w 10015"/>
              <a:gd name="connsiteY184" fmla="*/ 4128 h 10000"/>
              <a:gd name="connsiteX185" fmla="*/ 1289 w 10015"/>
              <a:gd name="connsiteY185" fmla="*/ 3696 h 10000"/>
              <a:gd name="connsiteX186" fmla="*/ 1280 w 10015"/>
              <a:gd name="connsiteY186" fmla="*/ 3696 h 10000"/>
              <a:gd name="connsiteX187" fmla="*/ 1272 w 10015"/>
              <a:gd name="connsiteY187" fmla="*/ 3499 h 10000"/>
              <a:gd name="connsiteX188" fmla="*/ 1272 w 10015"/>
              <a:gd name="connsiteY188" fmla="*/ 3343 h 10000"/>
              <a:gd name="connsiteX189" fmla="*/ 1256 w 10015"/>
              <a:gd name="connsiteY189" fmla="*/ 3185 h 10000"/>
              <a:gd name="connsiteX190" fmla="*/ 1252 w 10015"/>
              <a:gd name="connsiteY190" fmla="*/ 2988 h 10000"/>
              <a:gd name="connsiteX191" fmla="*/ 1239 w 10015"/>
              <a:gd name="connsiteY191" fmla="*/ 2832 h 10000"/>
              <a:gd name="connsiteX192" fmla="*/ 1227 w 10015"/>
              <a:gd name="connsiteY192" fmla="*/ 2714 h 10000"/>
              <a:gd name="connsiteX193" fmla="*/ 1174 w 10015"/>
              <a:gd name="connsiteY193" fmla="*/ 2988 h 10000"/>
              <a:gd name="connsiteX194" fmla="*/ 1105 w 10015"/>
              <a:gd name="connsiteY194" fmla="*/ 3067 h 10000"/>
              <a:gd name="connsiteX195" fmla="*/ 1096 w 10015"/>
              <a:gd name="connsiteY195" fmla="*/ 2988 h 10000"/>
              <a:gd name="connsiteX196" fmla="*/ 1060 w 10015"/>
              <a:gd name="connsiteY196" fmla="*/ 2910 h 10000"/>
              <a:gd name="connsiteX197" fmla="*/ 1056 w 10015"/>
              <a:gd name="connsiteY197" fmla="*/ 2832 h 10000"/>
              <a:gd name="connsiteX198" fmla="*/ 1043 w 10015"/>
              <a:gd name="connsiteY198" fmla="*/ 2832 h 10000"/>
              <a:gd name="connsiteX199" fmla="*/ 1043 w 10015"/>
              <a:gd name="connsiteY199" fmla="*/ 2714 h 10000"/>
              <a:gd name="connsiteX200" fmla="*/ 1039 w 10015"/>
              <a:gd name="connsiteY200" fmla="*/ 2714 h 10000"/>
              <a:gd name="connsiteX201" fmla="*/ 1039 w 10015"/>
              <a:gd name="connsiteY201" fmla="*/ 2635 h 10000"/>
              <a:gd name="connsiteX202" fmla="*/ 1027 w 10015"/>
              <a:gd name="connsiteY202" fmla="*/ 2635 h 10000"/>
              <a:gd name="connsiteX203" fmla="*/ 1027 w 10015"/>
              <a:gd name="connsiteY203" fmla="*/ 2556 h 10000"/>
              <a:gd name="connsiteX204" fmla="*/ 1023 w 10015"/>
              <a:gd name="connsiteY204" fmla="*/ 2556 h 10000"/>
              <a:gd name="connsiteX205" fmla="*/ 1023 w 10015"/>
              <a:gd name="connsiteY205" fmla="*/ 2477 h 10000"/>
              <a:gd name="connsiteX206" fmla="*/ 1011 w 10015"/>
              <a:gd name="connsiteY206" fmla="*/ 2477 h 10000"/>
              <a:gd name="connsiteX207" fmla="*/ 1006 w 10015"/>
              <a:gd name="connsiteY207" fmla="*/ 2399 h 10000"/>
              <a:gd name="connsiteX208" fmla="*/ 982 w 10015"/>
              <a:gd name="connsiteY208" fmla="*/ 2281 h 10000"/>
              <a:gd name="connsiteX209" fmla="*/ 978 w 10015"/>
              <a:gd name="connsiteY209" fmla="*/ 2203 h 10000"/>
              <a:gd name="connsiteX210" fmla="*/ 945 w 10015"/>
              <a:gd name="connsiteY210" fmla="*/ 1928 h 10000"/>
              <a:gd name="connsiteX211" fmla="*/ 921 w 10015"/>
              <a:gd name="connsiteY211" fmla="*/ 1849 h 10000"/>
              <a:gd name="connsiteX212" fmla="*/ 917 w 10015"/>
              <a:gd name="connsiteY212" fmla="*/ 1770 h 10000"/>
              <a:gd name="connsiteX213" fmla="*/ 900 w 10015"/>
              <a:gd name="connsiteY213" fmla="*/ 1692 h 10000"/>
              <a:gd name="connsiteX214" fmla="*/ 888 w 10015"/>
              <a:gd name="connsiteY214" fmla="*/ 1613 h 10000"/>
              <a:gd name="connsiteX215" fmla="*/ 876 w 10015"/>
              <a:gd name="connsiteY215" fmla="*/ 1613 h 10000"/>
              <a:gd name="connsiteX216" fmla="*/ 872 w 10015"/>
              <a:gd name="connsiteY216" fmla="*/ 1495 h 10000"/>
              <a:gd name="connsiteX217" fmla="*/ 822 w 10015"/>
              <a:gd name="connsiteY217" fmla="*/ 1338 h 10000"/>
              <a:gd name="connsiteX218" fmla="*/ 814 w 10015"/>
              <a:gd name="connsiteY218" fmla="*/ 1259 h 10000"/>
              <a:gd name="connsiteX219" fmla="*/ 810 w 10015"/>
              <a:gd name="connsiteY219" fmla="*/ 1259 h 10000"/>
              <a:gd name="connsiteX220" fmla="*/ 790 w 10015"/>
              <a:gd name="connsiteY220" fmla="*/ 1063 h 10000"/>
              <a:gd name="connsiteX221" fmla="*/ 728 w 10015"/>
              <a:gd name="connsiteY221" fmla="*/ 984 h 10000"/>
              <a:gd name="connsiteX222" fmla="*/ 700 w 10015"/>
              <a:gd name="connsiteY222" fmla="*/ 827 h 10000"/>
              <a:gd name="connsiteX223" fmla="*/ 692 w 10015"/>
              <a:gd name="connsiteY223" fmla="*/ 709 h 10000"/>
              <a:gd name="connsiteX224" fmla="*/ 667 w 10015"/>
              <a:gd name="connsiteY224" fmla="*/ 709 h 10000"/>
              <a:gd name="connsiteX225" fmla="*/ 607 w 10015"/>
              <a:gd name="connsiteY225" fmla="*/ 631 h 10000"/>
              <a:gd name="connsiteX226" fmla="*/ 578 w 10015"/>
              <a:gd name="connsiteY226" fmla="*/ 355 h 10000"/>
              <a:gd name="connsiteX227" fmla="*/ 554 w 10015"/>
              <a:gd name="connsiteY227" fmla="*/ 41 h 10000"/>
              <a:gd name="connsiteX228" fmla="*/ 443 w 10015"/>
              <a:gd name="connsiteY228" fmla="*/ 120 h 10000"/>
              <a:gd name="connsiteX229" fmla="*/ 423 w 10015"/>
              <a:gd name="connsiteY229" fmla="*/ 355 h 10000"/>
              <a:gd name="connsiteX230" fmla="*/ 394 w 10015"/>
              <a:gd name="connsiteY230" fmla="*/ 355 h 10000"/>
              <a:gd name="connsiteX231" fmla="*/ 362 w 10015"/>
              <a:gd name="connsiteY231" fmla="*/ 552 h 10000"/>
              <a:gd name="connsiteX232" fmla="*/ 341 w 10015"/>
              <a:gd name="connsiteY232" fmla="*/ 473 h 10000"/>
              <a:gd name="connsiteX233" fmla="*/ 288 w 10015"/>
              <a:gd name="connsiteY233" fmla="*/ 473 h 10000"/>
              <a:gd name="connsiteX234" fmla="*/ 272 w 10015"/>
              <a:gd name="connsiteY234" fmla="*/ 473 h 10000"/>
              <a:gd name="connsiteX235" fmla="*/ 259 w 10015"/>
              <a:gd name="connsiteY235" fmla="*/ 355 h 10000"/>
              <a:gd name="connsiteX236" fmla="*/ 247 w 10015"/>
              <a:gd name="connsiteY236" fmla="*/ 473 h 10000"/>
              <a:gd name="connsiteX237" fmla="*/ 243 w 10015"/>
              <a:gd name="connsiteY237" fmla="*/ 277 h 10000"/>
              <a:gd name="connsiteX238" fmla="*/ 231 w 10015"/>
              <a:gd name="connsiteY238" fmla="*/ 277 h 10000"/>
              <a:gd name="connsiteX239" fmla="*/ 227 w 10015"/>
              <a:gd name="connsiteY239" fmla="*/ 198 h 10000"/>
              <a:gd name="connsiteX240" fmla="*/ 214 w 10015"/>
              <a:gd name="connsiteY240" fmla="*/ 198 h 10000"/>
              <a:gd name="connsiteX241" fmla="*/ 71 w 10015"/>
              <a:gd name="connsiteY241" fmla="*/ 198 h 10000"/>
              <a:gd name="connsiteX242" fmla="*/ 63 w 10015"/>
              <a:gd name="connsiteY242" fmla="*/ 198 h 10000"/>
              <a:gd name="connsiteX243" fmla="*/ 55 w 10015"/>
              <a:gd name="connsiteY243" fmla="*/ 277 h 10000"/>
              <a:gd name="connsiteX244" fmla="*/ 65 w 10015"/>
              <a:gd name="connsiteY244" fmla="*/ 277 h 10000"/>
              <a:gd name="connsiteX245" fmla="*/ 1 w 10015"/>
              <a:gd name="connsiteY245" fmla="*/ 284 h 10000"/>
              <a:gd name="connsiteX246" fmla="*/ 14 w 10015"/>
              <a:gd name="connsiteY246" fmla="*/ 709 h 10000"/>
              <a:gd name="connsiteX247" fmla="*/ 14 w 10015"/>
              <a:gd name="connsiteY247" fmla="*/ 5151 h 10000"/>
              <a:gd name="connsiteX248" fmla="*/ 133 w 10015"/>
              <a:gd name="connsiteY248" fmla="*/ 4992 h 10000"/>
              <a:gd name="connsiteX249" fmla="*/ 198 w 10015"/>
              <a:gd name="connsiteY249" fmla="*/ 4914 h 10000"/>
              <a:gd name="connsiteX250" fmla="*/ 304 w 10015"/>
              <a:gd name="connsiteY250" fmla="*/ 4718 h 10000"/>
              <a:gd name="connsiteX251" fmla="*/ 460 w 10015"/>
              <a:gd name="connsiteY251" fmla="*/ 5230 h 10000"/>
              <a:gd name="connsiteX252" fmla="*/ 537 w 10015"/>
              <a:gd name="connsiteY252" fmla="*/ 6290 h 10000"/>
              <a:gd name="connsiteX253" fmla="*/ 745 w 10015"/>
              <a:gd name="connsiteY253" fmla="*/ 6448 h 10000"/>
              <a:gd name="connsiteX254" fmla="*/ 822 w 10015"/>
              <a:gd name="connsiteY254" fmla="*/ 6762 h 10000"/>
              <a:gd name="connsiteX255" fmla="*/ 933 w 10015"/>
              <a:gd name="connsiteY255" fmla="*/ 7352 h 10000"/>
              <a:gd name="connsiteX256" fmla="*/ 1060 w 10015"/>
              <a:gd name="connsiteY256" fmla="*/ 6762 h 10000"/>
              <a:gd name="connsiteX257" fmla="*/ 1170 w 10015"/>
              <a:gd name="connsiteY257" fmla="*/ 7037 h 10000"/>
              <a:gd name="connsiteX258" fmla="*/ 1297 w 10015"/>
              <a:gd name="connsiteY258" fmla="*/ 7194 h 10000"/>
              <a:gd name="connsiteX259" fmla="*/ 1489 w 10015"/>
              <a:gd name="connsiteY259" fmla="*/ 6880 h 10000"/>
              <a:gd name="connsiteX260" fmla="*/ 1554 w 10015"/>
              <a:gd name="connsiteY260" fmla="*/ 7745 h 10000"/>
              <a:gd name="connsiteX261" fmla="*/ 1632 w 10015"/>
              <a:gd name="connsiteY261" fmla="*/ 8137 h 10000"/>
              <a:gd name="connsiteX262" fmla="*/ 1697 w 10015"/>
              <a:gd name="connsiteY262" fmla="*/ 7863 h 10000"/>
              <a:gd name="connsiteX263" fmla="*/ 1767 w 10015"/>
              <a:gd name="connsiteY263" fmla="*/ 8019 h 10000"/>
              <a:gd name="connsiteX264" fmla="*/ 1901 w 10015"/>
              <a:gd name="connsiteY264" fmla="*/ 7626 h 10000"/>
              <a:gd name="connsiteX265" fmla="*/ 2011 w 10015"/>
              <a:gd name="connsiteY265" fmla="*/ 6880 h 10000"/>
              <a:gd name="connsiteX266" fmla="*/ 2064 w 10015"/>
              <a:gd name="connsiteY266" fmla="*/ 7430 h 10000"/>
              <a:gd name="connsiteX267" fmla="*/ 2179 w 10015"/>
              <a:gd name="connsiteY267" fmla="*/ 6723 h 10000"/>
              <a:gd name="connsiteX268" fmla="*/ 2191 w 10015"/>
              <a:gd name="connsiteY268" fmla="*/ 6841 h 10000"/>
              <a:gd name="connsiteX269" fmla="*/ 2306 w 10015"/>
              <a:gd name="connsiteY269" fmla="*/ 7548 h 10000"/>
              <a:gd name="connsiteX270" fmla="*/ 2379 w 10015"/>
              <a:gd name="connsiteY270" fmla="*/ 8295 h 10000"/>
              <a:gd name="connsiteX271" fmla="*/ 2420 w 10015"/>
              <a:gd name="connsiteY271" fmla="*/ 8727 h 10000"/>
              <a:gd name="connsiteX272" fmla="*/ 2445 w 10015"/>
              <a:gd name="connsiteY272" fmla="*/ 8884 h 10000"/>
              <a:gd name="connsiteX273" fmla="*/ 2465 w 10015"/>
              <a:gd name="connsiteY273" fmla="*/ 9081 h 10000"/>
              <a:gd name="connsiteX274" fmla="*/ 2539 w 10015"/>
              <a:gd name="connsiteY274" fmla="*/ 8963 h 10000"/>
              <a:gd name="connsiteX275" fmla="*/ 2551 w 10015"/>
              <a:gd name="connsiteY275" fmla="*/ 8766 h 10000"/>
              <a:gd name="connsiteX276" fmla="*/ 2575 w 10015"/>
              <a:gd name="connsiteY276" fmla="*/ 9041 h 10000"/>
              <a:gd name="connsiteX277" fmla="*/ 2608 w 10015"/>
              <a:gd name="connsiteY277" fmla="*/ 8963 h 10000"/>
              <a:gd name="connsiteX278" fmla="*/ 2624 w 10015"/>
              <a:gd name="connsiteY278" fmla="*/ 8688 h 10000"/>
              <a:gd name="connsiteX279" fmla="*/ 2657 w 10015"/>
              <a:gd name="connsiteY279" fmla="*/ 8963 h 10000"/>
              <a:gd name="connsiteX280" fmla="*/ 2669 w 10015"/>
              <a:gd name="connsiteY280" fmla="*/ 9120 h 10000"/>
              <a:gd name="connsiteX281" fmla="*/ 2682 w 10015"/>
              <a:gd name="connsiteY281" fmla="*/ 8963 h 10000"/>
              <a:gd name="connsiteX282" fmla="*/ 2727 w 10015"/>
              <a:gd name="connsiteY282" fmla="*/ 9041 h 10000"/>
              <a:gd name="connsiteX283" fmla="*/ 2731 w 10015"/>
              <a:gd name="connsiteY283" fmla="*/ 8963 h 10000"/>
              <a:gd name="connsiteX284" fmla="*/ 2759 w 10015"/>
              <a:gd name="connsiteY284" fmla="*/ 9120 h 10000"/>
              <a:gd name="connsiteX285" fmla="*/ 2829 w 10015"/>
              <a:gd name="connsiteY285" fmla="*/ 8845 h 10000"/>
              <a:gd name="connsiteX286" fmla="*/ 2841 w 10015"/>
              <a:gd name="connsiteY286" fmla="*/ 8688 h 10000"/>
              <a:gd name="connsiteX287" fmla="*/ 2853 w 10015"/>
              <a:gd name="connsiteY287" fmla="*/ 8688 h 10000"/>
              <a:gd name="connsiteX288" fmla="*/ 2882 w 10015"/>
              <a:gd name="connsiteY288" fmla="*/ 8530 h 10000"/>
              <a:gd name="connsiteX289" fmla="*/ 2898 w 10015"/>
              <a:gd name="connsiteY289" fmla="*/ 8530 h 10000"/>
              <a:gd name="connsiteX290" fmla="*/ 2943 w 10015"/>
              <a:gd name="connsiteY290" fmla="*/ 8412 h 10000"/>
              <a:gd name="connsiteX291" fmla="*/ 2960 w 10015"/>
              <a:gd name="connsiteY291" fmla="*/ 8334 h 10000"/>
              <a:gd name="connsiteX292" fmla="*/ 2992 w 10015"/>
              <a:gd name="connsiteY292" fmla="*/ 8059 h 10000"/>
              <a:gd name="connsiteX293" fmla="*/ 3009 w 10015"/>
              <a:gd name="connsiteY293" fmla="*/ 8059 h 10000"/>
              <a:gd name="connsiteX294" fmla="*/ 3041 w 10015"/>
              <a:gd name="connsiteY294" fmla="*/ 8059 h 10000"/>
              <a:gd name="connsiteX295" fmla="*/ 3066 w 10015"/>
              <a:gd name="connsiteY295" fmla="*/ 8177 h 10000"/>
              <a:gd name="connsiteX296" fmla="*/ 3099 w 10015"/>
              <a:gd name="connsiteY296" fmla="*/ 8177 h 10000"/>
              <a:gd name="connsiteX297" fmla="*/ 3127 w 10015"/>
              <a:gd name="connsiteY297" fmla="*/ 8255 h 10000"/>
              <a:gd name="connsiteX298" fmla="*/ 3200 w 10015"/>
              <a:gd name="connsiteY298" fmla="*/ 8059 h 10000"/>
              <a:gd name="connsiteX299" fmla="*/ 3233 w 10015"/>
              <a:gd name="connsiteY299" fmla="*/ 8177 h 10000"/>
              <a:gd name="connsiteX300" fmla="*/ 3261 w 10015"/>
              <a:gd name="connsiteY300" fmla="*/ 7823 h 10000"/>
              <a:gd name="connsiteX301" fmla="*/ 3327 w 10015"/>
              <a:gd name="connsiteY301" fmla="*/ 8255 h 10000"/>
              <a:gd name="connsiteX302" fmla="*/ 3327 w 10015"/>
              <a:gd name="connsiteY302" fmla="*/ 8177 h 10000"/>
              <a:gd name="connsiteX303" fmla="*/ 3323 w 10015"/>
              <a:gd name="connsiteY303" fmla="*/ 8059 h 10000"/>
              <a:gd name="connsiteX304" fmla="*/ 3372 w 10015"/>
              <a:gd name="connsiteY304" fmla="*/ 7901 h 10000"/>
              <a:gd name="connsiteX305" fmla="*/ 3376 w 10015"/>
              <a:gd name="connsiteY305" fmla="*/ 7981 h 10000"/>
              <a:gd name="connsiteX306" fmla="*/ 3392 w 10015"/>
              <a:gd name="connsiteY306" fmla="*/ 7745 h 10000"/>
              <a:gd name="connsiteX307" fmla="*/ 3474 w 10015"/>
              <a:gd name="connsiteY307" fmla="*/ 8098 h 10000"/>
              <a:gd name="connsiteX308" fmla="*/ 3486 w 10015"/>
              <a:gd name="connsiteY308" fmla="*/ 9081 h 10000"/>
              <a:gd name="connsiteX309" fmla="*/ 3531 w 10015"/>
              <a:gd name="connsiteY309" fmla="*/ 8530 h 10000"/>
              <a:gd name="connsiteX310" fmla="*/ 3650 w 10015"/>
              <a:gd name="connsiteY310" fmla="*/ 8805 h 10000"/>
              <a:gd name="connsiteX311" fmla="*/ 3727 w 10015"/>
              <a:gd name="connsiteY311" fmla="*/ 8648 h 10000"/>
              <a:gd name="connsiteX312" fmla="*/ 3744 w 10015"/>
              <a:gd name="connsiteY312" fmla="*/ 8530 h 10000"/>
              <a:gd name="connsiteX313" fmla="*/ 3756 w 10015"/>
              <a:gd name="connsiteY313" fmla="*/ 8530 h 10000"/>
              <a:gd name="connsiteX314" fmla="*/ 3760 w 10015"/>
              <a:gd name="connsiteY314" fmla="*/ 8648 h 10000"/>
              <a:gd name="connsiteX315" fmla="*/ 3776 w 10015"/>
              <a:gd name="connsiteY315" fmla="*/ 8530 h 10000"/>
              <a:gd name="connsiteX316" fmla="*/ 3776 w 10015"/>
              <a:gd name="connsiteY316" fmla="*/ 8648 h 10000"/>
              <a:gd name="connsiteX317" fmla="*/ 3817 w 10015"/>
              <a:gd name="connsiteY317" fmla="*/ 8648 h 10000"/>
              <a:gd name="connsiteX318" fmla="*/ 3838 w 10015"/>
              <a:gd name="connsiteY318" fmla="*/ 8805 h 10000"/>
              <a:gd name="connsiteX319" fmla="*/ 3850 w 10015"/>
              <a:gd name="connsiteY319" fmla="*/ 8648 h 10000"/>
              <a:gd name="connsiteX320" fmla="*/ 3866 w 10015"/>
              <a:gd name="connsiteY320" fmla="*/ 9003 h 10000"/>
              <a:gd name="connsiteX321" fmla="*/ 3870 w 10015"/>
              <a:gd name="connsiteY321" fmla="*/ 9003 h 10000"/>
              <a:gd name="connsiteX322" fmla="*/ 3883 w 10015"/>
              <a:gd name="connsiteY322" fmla="*/ 8884 h 10000"/>
              <a:gd name="connsiteX323" fmla="*/ 3899 w 10015"/>
              <a:gd name="connsiteY323" fmla="*/ 9003 h 10000"/>
              <a:gd name="connsiteX324" fmla="*/ 3911 w 10015"/>
              <a:gd name="connsiteY324" fmla="*/ 8884 h 10000"/>
              <a:gd name="connsiteX325" fmla="*/ 3911 w 10015"/>
              <a:gd name="connsiteY325" fmla="*/ 9003 h 10000"/>
              <a:gd name="connsiteX326" fmla="*/ 3973 w 10015"/>
              <a:gd name="connsiteY326" fmla="*/ 9003 h 10000"/>
              <a:gd name="connsiteX327" fmla="*/ 3989 w 10015"/>
              <a:gd name="connsiteY327" fmla="*/ 9159 h 10000"/>
              <a:gd name="connsiteX328" fmla="*/ 4005 w 10015"/>
              <a:gd name="connsiteY328" fmla="*/ 9081 h 10000"/>
              <a:gd name="connsiteX329" fmla="*/ 4063 w 10015"/>
              <a:gd name="connsiteY329" fmla="*/ 9003 h 10000"/>
              <a:gd name="connsiteX330" fmla="*/ 4083 w 10015"/>
              <a:gd name="connsiteY330" fmla="*/ 8884 h 10000"/>
              <a:gd name="connsiteX331" fmla="*/ 4091 w 10015"/>
              <a:gd name="connsiteY331" fmla="*/ 9003 h 10000"/>
              <a:gd name="connsiteX332" fmla="*/ 4099 w 10015"/>
              <a:gd name="connsiteY332" fmla="*/ 9003 h 10000"/>
              <a:gd name="connsiteX333" fmla="*/ 4116 w 10015"/>
              <a:gd name="connsiteY333" fmla="*/ 9081 h 10000"/>
              <a:gd name="connsiteX334" fmla="*/ 4140 w 10015"/>
              <a:gd name="connsiteY334" fmla="*/ 8884 h 10000"/>
              <a:gd name="connsiteX335" fmla="*/ 4157 w 10015"/>
              <a:gd name="connsiteY335" fmla="*/ 9081 h 10000"/>
              <a:gd name="connsiteX336" fmla="*/ 4169 w 10015"/>
              <a:gd name="connsiteY336" fmla="*/ 8805 h 10000"/>
              <a:gd name="connsiteX337" fmla="*/ 4173 w 10015"/>
              <a:gd name="connsiteY337" fmla="*/ 8727 h 10000"/>
              <a:gd name="connsiteX338" fmla="*/ 4181 w 10015"/>
              <a:gd name="connsiteY338" fmla="*/ 8570 h 10000"/>
              <a:gd name="connsiteX339" fmla="*/ 4202 w 10015"/>
              <a:gd name="connsiteY339" fmla="*/ 8727 h 10000"/>
              <a:gd name="connsiteX340" fmla="*/ 4226 w 10015"/>
              <a:gd name="connsiteY340" fmla="*/ 9081 h 10000"/>
              <a:gd name="connsiteX341" fmla="*/ 4296 w 10015"/>
              <a:gd name="connsiteY341" fmla="*/ 9003 h 10000"/>
              <a:gd name="connsiteX342" fmla="*/ 4345 w 10015"/>
              <a:gd name="connsiteY342" fmla="*/ 8570 h 10000"/>
              <a:gd name="connsiteX343" fmla="*/ 4401 w 10015"/>
              <a:gd name="connsiteY343" fmla="*/ 9081 h 10000"/>
              <a:gd name="connsiteX344" fmla="*/ 4581 w 10015"/>
              <a:gd name="connsiteY344" fmla="*/ 8766 h 10000"/>
              <a:gd name="connsiteX345" fmla="*/ 4683 w 10015"/>
              <a:gd name="connsiteY345" fmla="*/ 9985 h 10000"/>
              <a:gd name="connsiteX346" fmla="*/ 4761 w 10015"/>
              <a:gd name="connsiteY346" fmla="*/ 9749 h 10000"/>
              <a:gd name="connsiteX347" fmla="*/ 4793 w 10015"/>
              <a:gd name="connsiteY347" fmla="*/ 9749 h 10000"/>
              <a:gd name="connsiteX348" fmla="*/ 4891 w 10015"/>
              <a:gd name="connsiteY348" fmla="*/ 9749 h 10000"/>
              <a:gd name="connsiteX349" fmla="*/ 4945 w 10015"/>
              <a:gd name="connsiteY349" fmla="*/ 9749 h 10000"/>
              <a:gd name="connsiteX350" fmla="*/ 4985 w 10015"/>
              <a:gd name="connsiteY350" fmla="*/ 9199 h 10000"/>
              <a:gd name="connsiteX351" fmla="*/ 4994 w 10015"/>
              <a:gd name="connsiteY351" fmla="*/ 9159 h 10000"/>
              <a:gd name="connsiteX352" fmla="*/ 5040 w 10015"/>
              <a:gd name="connsiteY352" fmla="*/ 9749 h 10000"/>
              <a:gd name="connsiteX353" fmla="*/ 5166 w 10015"/>
              <a:gd name="connsiteY353" fmla="*/ 9512 h 10000"/>
              <a:gd name="connsiteX354" fmla="*/ 5191 w 10015"/>
              <a:gd name="connsiteY354" fmla="*/ 9749 h 10000"/>
              <a:gd name="connsiteX355" fmla="*/ 5240 w 10015"/>
              <a:gd name="connsiteY355" fmla="*/ 9159 h 10000"/>
              <a:gd name="connsiteX356" fmla="*/ 5244 w 10015"/>
              <a:gd name="connsiteY356" fmla="*/ 9120 h 10000"/>
              <a:gd name="connsiteX357" fmla="*/ 5281 w 10015"/>
              <a:gd name="connsiteY357" fmla="*/ 9592 h 10000"/>
              <a:gd name="connsiteX358" fmla="*/ 5354 w 10015"/>
              <a:gd name="connsiteY358" fmla="*/ 9277 h 10000"/>
              <a:gd name="connsiteX359" fmla="*/ 5416 w 10015"/>
              <a:gd name="connsiteY359" fmla="*/ 9670 h 10000"/>
              <a:gd name="connsiteX360" fmla="*/ 5379 w 10015"/>
              <a:gd name="connsiteY360" fmla="*/ 9081 h 10000"/>
              <a:gd name="connsiteX361" fmla="*/ 5485 w 10015"/>
              <a:gd name="connsiteY361" fmla="*/ 8963 h 10000"/>
              <a:gd name="connsiteX362" fmla="*/ 5514 w 10015"/>
              <a:gd name="connsiteY362" fmla="*/ 8648 h 10000"/>
              <a:gd name="connsiteX363" fmla="*/ 5538 w 10015"/>
              <a:gd name="connsiteY363" fmla="*/ 8570 h 10000"/>
              <a:gd name="connsiteX364" fmla="*/ 5551 w 10015"/>
              <a:gd name="connsiteY364" fmla="*/ 8530 h 10000"/>
              <a:gd name="connsiteX365" fmla="*/ 5575 w 10015"/>
              <a:gd name="connsiteY365" fmla="*/ 8492 h 10000"/>
              <a:gd name="connsiteX366" fmla="*/ 5587 w 10015"/>
              <a:gd name="connsiteY366" fmla="*/ 8530 h 10000"/>
              <a:gd name="connsiteX367" fmla="*/ 5600 w 10015"/>
              <a:gd name="connsiteY367" fmla="*/ 8648 h 10000"/>
              <a:gd name="connsiteX368" fmla="*/ 5600 w 10015"/>
              <a:gd name="connsiteY368" fmla="*/ 8570 h 10000"/>
              <a:gd name="connsiteX369" fmla="*/ 5644 w 10015"/>
              <a:gd name="connsiteY369" fmla="*/ 8766 h 10000"/>
              <a:gd name="connsiteX370" fmla="*/ 5738 w 10015"/>
              <a:gd name="connsiteY370" fmla="*/ 9434 h 10000"/>
              <a:gd name="connsiteX371" fmla="*/ 5746 w 10015"/>
              <a:gd name="connsiteY371" fmla="*/ 8845 h 10000"/>
              <a:gd name="connsiteX372" fmla="*/ 5775 w 10015"/>
              <a:gd name="connsiteY372" fmla="*/ 8766 h 10000"/>
              <a:gd name="connsiteX373" fmla="*/ 5783 w 10015"/>
              <a:gd name="connsiteY373" fmla="*/ 8216 h 10000"/>
              <a:gd name="connsiteX374" fmla="*/ 5799 w 10015"/>
              <a:gd name="connsiteY374" fmla="*/ 8374 h 10000"/>
              <a:gd name="connsiteX375" fmla="*/ 5828 w 10015"/>
              <a:gd name="connsiteY375" fmla="*/ 8295 h 10000"/>
              <a:gd name="connsiteX376" fmla="*/ 5914 w 10015"/>
              <a:gd name="connsiteY376" fmla="*/ 8374 h 10000"/>
              <a:gd name="connsiteX377" fmla="*/ 5926 w 10015"/>
              <a:gd name="connsiteY377" fmla="*/ 8648 h 10000"/>
              <a:gd name="connsiteX378" fmla="*/ 5987 w 10015"/>
              <a:gd name="connsiteY378" fmla="*/ 8923 h 10000"/>
              <a:gd name="connsiteX379" fmla="*/ 6003 w 10015"/>
              <a:gd name="connsiteY379" fmla="*/ 8923 h 10000"/>
              <a:gd name="connsiteX380" fmla="*/ 6040 w 10015"/>
              <a:gd name="connsiteY380" fmla="*/ 9081 h 10000"/>
              <a:gd name="connsiteX381" fmla="*/ 6073 w 10015"/>
              <a:gd name="connsiteY381" fmla="*/ 9081 h 10000"/>
              <a:gd name="connsiteX382" fmla="*/ 6106 w 10015"/>
              <a:gd name="connsiteY382" fmla="*/ 9159 h 10000"/>
              <a:gd name="connsiteX383" fmla="*/ 6126 w 10015"/>
              <a:gd name="connsiteY383" fmla="*/ 9277 h 10000"/>
              <a:gd name="connsiteX384" fmla="*/ 6224 w 10015"/>
              <a:gd name="connsiteY384" fmla="*/ 9003 h 10000"/>
              <a:gd name="connsiteX385" fmla="*/ 6245 w 10015"/>
              <a:gd name="connsiteY385" fmla="*/ 8648 h 10000"/>
              <a:gd name="connsiteX386" fmla="*/ 6277 w 10015"/>
              <a:gd name="connsiteY386" fmla="*/ 8805 h 10000"/>
              <a:gd name="connsiteX387" fmla="*/ 6294 w 10015"/>
              <a:gd name="connsiteY387" fmla="*/ 8923 h 10000"/>
              <a:gd name="connsiteX388" fmla="*/ 6306 w 10015"/>
              <a:gd name="connsiteY388" fmla="*/ 8805 h 10000"/>
              <a:gd name="connsiteX389" fmla="*/ 6339 w 10015"/>
              <a:gd name="connsiteY389" fmla="*/ 8923 h 10000"/>
              <a:gd name="connsiteX390" fmla="*/ 6363 w 10015"/>
              <a:gd name="connsiteY390" fmla="*/ 9081 h 10000"/>
              <a:gd name="connsiteX391" fmla="*/ 6371 w 10015"/>
              <a:gd name="connsiteY391" fmla="*/ 9003 h 10000"/>
              <a:gd name="connsiteX392" fmla="*/ 6400 w 10015"/>
              <a:gd name="connsiteY392" fmla="*/ 9356 h 10000"/>
              <a:gd name="connsiteX393" fmla="*/ 6441 w 10015"/>
              <a:gd name="connsiteY393" fmla="*/ 9159 h 10000"/>
              <a:gd name="connsiteX394" fmla="*/ 6490 w 10015"/>
              <a:gd name="connsiteY394" fmla="*/ 9277 h 10000"/>
              <a:gd name="connsiteX395" fmla="*/ 6576 w 10015"/>
              <a:gd name="connsiteY395" fmla="*/ 8727 h 10000"/>
              <a:gd name="connsiteX396" fmla="*/ 6600 w 10015"/>
              <a:gd name="connsiteY396" fmla="*/ 8923 h 10000"/>
              <a:gd name="connsiteX397" fmla="*/ 6637 w 10015"/>
              <a:gd name="connsiteY397" fmla="*/ 9356 h 10000"/>
              <a:gd name="connsiteX398" fmla="*/ 6670 w 10015"/>
              <a:gd name="connsiteY398" fmla="*/ 9356 h 10000"/>
              <a:gd name="connsiteX399" fmla="*/ 6670 w 10015"/>
              <a:gd name="connsiteY399" fmla="*/ 9277 h 10000"/>
              <a:gd name="connsiteX400" fmla="*/ 6703 w 10015"/>
              <a:gd name="connsiteY400" fmla="*/ 9277 h 10000"/>
              <a:gd name="connsiteX401" fmla="*/ 6715 w 10015"/>
              <a:gd name="connsiteY401" fmla="*/ 9277 h 10000"/>
              <a:gd name="connsiteX402" fmla="*/ 6719 w 10015"/>
              <a:gd name="connsiteY402" fmla="*/ 9159 h 10000"/>
              <a:gd name="connsiteX403" fmla="*/ 6735 w 10015"/>
              <a:gd name="connsiteY403" fmla="*/ 9277 h 10000"/>
              <a:gd name="connsiteX404" fmla="*/ 6760 w 10015"/>
              <a:gd name="connsiteY404" fmla="*/ 9159 h 10000"/>
              <a:gd name="connsiteX405" fmla="*/ 6935 w 10015"/>
              <a:gd name="connsiteY405" fmla="*/ 9159 h 10000"/>
              <a:gd name="connsiteX406" fmla="*/ 6963 w 10015"/>
              <a:gd name="connsiteY406" fmla="*/ 8570 h 10000"/>
              <a:gd name="connsiteX407" fmla="*/ 7008 w 10015"/>
              <a:gd name="connsiteY407" fmla="*/ 8492 h 10000"/>
              <a:gd name="connsiteX408" fmla="*/ 7041 w 10015"/>
              <a:gd name="connsiteY408" fmla="*/ 8295 h 10000"/>
              <a:gd name="connsiteX409" fmla="*/ 7045 w 10015"/>
              <a:gd name="connsiteY409" fmla="*/ 8216 h 10000"/>
              <a:gd name="connsiteX410" fmla="*/ 7127 w 10015"/>
              <a:gd name="connsiteY410" fmla="*/ 8255 h 10000"/>
              <a:gd name="connsiteX411" fmla="*/ 7147 w 10015"/>
              <a:gd name="connsiteY411" fmla="*/ 8295 h 10000"/>
              <a:gd name="connsiteX412" fmla="*/ 7188 w 10015"/>
              <a:gd name="connsiteY412" fmla="*/ 8216 h 10000"/>
              <a:gd name="connsiteX413" fmla="*/ 7192 w 10015"/>
              <a:gd name="connsiteY413" fmla="*/ 8216 h 10000"/>
              <a:gd name="connsiteX414" fmla="*/ 7192 w 10015"/>
              <a:gd name="connsiteY414" fmla="*/ 8137 h 10000"/>
              <a:gd name="connsiteX415" fmla="*/ 7249 w 10015"/>
              <a:gd name="connsiteY415" fmla="*/ 8019 h 10000"/>
              <a:gd name="connsiteX416" fmla="*/ 7286 w 10015"/>
              <a:gd name="connsiteY416" fmla="*/ 8019 h 10000"/>
              <a:gd name="connsiteX417" fmla="*/ 7323 w 10015"/>
              <a:gd name="connsiteY417" fmla="*/ 8098 h 10000"/>
              <a:gd name="connsiteX418" fmla="*/ 7343 w 10015"/>
              <a:gd name="connsiteY418" fmla="*/ 8334 h 10000"/>
              <a:gd name="connsiteX419" fmla="*/ 7376 w 10015"/>
              <a:gd name="connsiteY419" fmla="*/ 8019 h 10000"/>
              <a:gd name="connsiteX420" fmla="*/ 7511 w 10015"/>
              <a:gd name="connsiteY420" fmla="*/ 7588 h 10000"/>
              <a:gd name="connsiteX421" fmla="*/ 7576 w 10015"/>
              <a:gd name="connsiteY421" fmla="*/ 7666 h 10000"/>
              <a:gd name="connsiteX422" fmla="*/ 7626 w 10015"/>
              <a:gd name="connsiteY422" fmla="*/ 7430 h 10000"/>
              <a:gd name="connsiteX423" fmla="*/ 7634 w 10015"/>
              <a:gd name="connsiteY423" fmla="*/ 7391 h 10000"/>
              <a:gd name="connsiteX424" fmla="*/ 7707 w 10015"/>
              <a:gd name="connsiteY424" fmla="*/ 7548 h 10000"/>
              <a:gd name="connsiteX425" fmla="*/ 7748 w 10015"/>
              <a:gd name="connsiteY425" fmla="*/ 7312 h 10000"/>
              <a:gd name="connsiteX426" fmla="*/ 7797 w 10015"/>
              <a:gd name="connsiteY426" fmla="*/ 7548 h 10000"/>
              <a:gd name="connsiteX427" fmla="*/ 7859 w 10015"/>
              <a:gd name="connsiteY427" fmla="*/ 7273 h 10000"/>
              <a:gd name="connsiteX428" fmla="*/ 7899 w 10015"/>
              <a:gd name="connsiteY428" fmla="*/ 6880 h 10000"/>
              <a:gd name="connsiteX429" fmla="*/ 7928 w 10015"/>
              <a:gd name="connsiteY429" fmla="*/ 6997 h 10000"/>
              <a:gd name="connsiteX430" fmla="*/ 7961 w 10015"/>
              <a:gd name="connsiteY430" fmla="*/ 6644 h 10000"/>
              <a:gd name="connsiteX431" fmla="*/ 8014 w 10015"/>
              <a:gd name="connsiteY431" fmla="*/ 6369 h 10000"/>
              <a:gd name="connsiteX432" fmla="*/ 8067 w 10015"/>
              <a:gd name="connsiteY432" fmla="*/ 6369 h 10000"/>
              <a:gd name="connsiteX433" fmla="*/ 8112 w 10015"/>
              <a:gd name="connsiteY433" fmla="*/ 6094 h 10000"/>
              <a:gd name="connsiteX434" fmla="*/ 8197 w 10015"/>
              <a:gd name="connsiteY434" fmla="*/ 5426 h 10000"/>
              <a:gd name="connsiteX435" fmla="*/ 8225 w 10015"/>
              <a:gd name="connsiteY435" fmla="*/ 5583 h 10000"/>
              <a:gd name="connsiteX436" fmla="*/ 8258 w 10015"/>
              <a:gd name="connsiteY436" fmla="*/ 5230 h 10000"/>
              <a:gd name="connsiteX437" fmla="*/ 8299 w 10015"/>
              <a:gd name="connsiteY437" fmla="*/ 5230 h 10000"/>
              <a:gd name="connsiteX438" fmla="*/ 8405 w 10015"/>
              <a:gd name="connsiteY438" fmla="*/ 4954 h 10000"/>
              <a:gd name="connsiteX439" fmla="*/ 8467 w 10015"/>
              <a:gd name="connsiteY439" fmla="*/ 4678 h 10000"/>
              <a:gd name="connsiteX440" fmla="*/ 8483 w 10015"/>
              <a:gd name="connsiteY440" fmla="*/ 4836 h 10000"/>
              <a:gd name="connsiteX441" fmla="*/ 8499 w 10015"/>
              <a:gd name="connsiteY441" fmla="*/ 4796 h 10000"/>
              <a:gd name="connsiteX442" fmla="*/ 8524 w 10015"/>
              <a:gd name="connsiteY442" fmla="*/ 4836 h 10000"/>
              <a:gd name="connsiteX443" fmla="*/ 8548 w 10015"/>
              <a:gd name="connsiteY443" fmla="*/ 4521 h 10000"/>
              <a:gd name="connsiteX444" fmla="*/ 8606 w 10015"/>
              <a:gd name="connsiteY444" fmla="*/ 4521 h 10000"/>
              <a:gd name="connsiteX445" fmla="*/ 8606 w 10015"/>
              <a:gd name="connsiteY445" fmla="*/ 4364 h 10000"/>
              <a:gd name="connsiteX446" fmla="*/ 8655 w 10015"/>
              <a:gd name="connsiteY446" fmla="*/ 4285 h 10000"/>
              <a:gd name="connsiteX447" fmla="*/ 8667 w 10015"/>
              <a:gd name="connsiteY447" fmla="*/ 4207 h 10000"/>
              <a:gd name="connsiteX448" fmla="*/ 8732 w 10015"/>
              <a:gd name="connsiteY448" fmla="*/ 4285 h 10000"/>
              <a:gd name="connsiteX449" fmla="*/ 8745 w 10015"/>
              <a:gd name="connsiteY449" fmla="*/ 4246 h 10000"/>
              <a:gd name="connsiteX450" fmla="*/ 8773 w 10015"/>
              <a:gd name="connsiteY450" fmla="*/ 4285 h 10000"/>
              <a:gd name="connsiteX451" fmla="*/ 8798 w 10015"/>
              <a:gd name="connsiteY451" fmla="*/ 4364 h 10000"/>
              <a:gd name="connsiteX452" fmla="*/ 8814 w 10015"/>
              <a:gd name="connsiteY452" fmla="*/ 4285 h 10000"/>
              <a:gd name="connsiteX453" fmla="*/ 8835 w 10015"/>
              <a:gd name="connsiteY453" fmla="*/ 4364 h 10000"/>
              <a:gd name="connsiteX454" fmla="*/ 8904 w 10015"/>
              <a:gd name="connsiteY454" fmla="*/ 4325 h 10000"/>
              <a:gd name="connsiteX455" fmla="*/ 8900 w 10015"/>
              <a:gd name="connsiteY455" fmla="*/ 4246 h 10000"/>
              <a:gd name="connsiteX456" fmla="*/ 8929 w 10015"/>
              <a:gd name="connsiteY456" fmla="*/ 4089 h 10000"/>
              <a:gd name="connsiteX457" fmla="*/ 8961 w 10015"/>
              <a:gd name="connsiteY457" fmla="*/ 4089 h 10000"/>
              <a:gd name="connsiteX458" fmla="*/ 8965 w 10015"/>
              <a:gd name="connsiteY458" fmla="*/ 4010 h 10000"/>
              <a:gd name="connsiteX459" fmla="*/ 8994 w 10015"/>
              <a:gd name="connsiteY459" fmla="*/ 3932 h 10000"/>
              <a:gd name="connsiteX460" fmla="*/ 9015 w 10015"/>
              <a:gd name="connsiteY460" fmla="*/ 4128 h 10000"/>
              <a:gd name="connsiteX461" fmla="*/ 9039 w 10015"/>
              <a:gd name="connsiteY461" fmla="*/ 4246 h 10000"/>
              <a:gd name="connsiteX462" fmla="*/ 9096 w 10015"/>
              <a:gd name="connsiteY462" fmla="*/ 4207 h 10000"/>
              <a:gd name="connsiteX463" fmla="*/ 9133 w 10015"/>
              <a:gd name="connsiteY463" fmla="*/ 4325 h 10000"/>
              <a:gd name="connsiteX464" fmla="*/ 9145 w 10015"/>
              <a:gd name="connsiteY464" fmla="*/ 4246 h 10000"/>
              <a:gd name="connsiteX465" fmla="*/ 9194 w 10015"/>
              <a:gd name="connsiteY465" fmla="*/ 4521 h 10000"/>
              <a:gd name="connsiteX466" fmla="*/ 9239 w 10015"/>
              <a:gd name="connsiteY466" fmla="*/ 4364 h 10000"/>
              <a:gd name="connsiteX467" fmla="*/ 9243 w 10015"/>
              <a:gd name="connsiteY467" fmla="*/ 4246 h 10000"/>
              <a:gd name="connsiteX468" fmla="*/ 9284 w 10015"/>
              <a:gd name="connsiteY468" fmla="*/ 3892 h 10000"/>
              <a:gd name="connsiteX469" fmla="*/ 9329 w 10015"/>
              <a:gd name="connsiteY469" fmla="*/ 4050 h 10000"/>
              <a:gd name="connsiteX470" fmla="*/ 9362 w 10015"/>
              <a:gd name="connsiteY470" fmla="*/ 3971 h 10000"/>
              <a:gd name="connsiteX471" fmla="*/ 9387 w 10015"/>
              <a:gd name="connsiteY471" fmla="*/ 4089 h 10000"/>
              <a:gd name="connsiteX472" fmla="*/ 9431 w 10015"/>
              <a:gd name="connsiteY472" fmla="*/ 4167 h 10000"/>
              <a:gd name="connsiteX473" fmla="*/ 9508 w 10015"/>
              <a:gd name="connsiteY473" fmla="*/ 4167 h 10000"/>
              <a:gd name="connsiteX474" fmla="*/ 9516 w 10015"/>
              <a:gd name="connsiteY474" fmla="*/ 3971 h 10000"/>
              <a:gd name="connsiteX475" fmla="*/ 9664 w 10015"/>
              <a:gd name="connsiteY475" fmla="*/ 4285 h 10000"/>
              <a:gd name="connsiteX476" fmla="*/ 9733 w 10015"/>
              <a:gd name="connsiteY476" fmla="*/ 4443 h 10000"/>
              <a:gd name="connsiteX477" fmla="*/ 9745 w 10015"/>
              <a:gd name="connsiteY477" fmla="*/ 4521 h 10000"/>
              <a:gd name="connsiteX478" fmla="*/ 9762 w 10015"/>
              <a:gd name="connsiteY478" fmla="*/ 4718 h 10000"/>
              <a:gd name="connsiteX479" fmla="*/ 9819 w 10015"/>
              <a:gd name="connsiteY479" fmla="*/ 5111 h 10000"/>
              <a:gd name="connsiteX480" fmla="*/ 9856 w 10015"/>
              <a:gd name="connsiteY480" fmla="*/ 5111 h 10000"/>
              <a:gd name="connsiteX481" fmla="*/ 9880 w 10015"/>
              <a:gd name="connsiteY481" fmla="*/ 5230 h 10000"/>
              <a:gd name="connsiteX482" fmla="*/ 9917 w 10015"/>
              <a:gd name="connsiteY482" fmla="*/ 5504 h 10000"/>
              <a:gd name="connsiteX483" fmla="*/ 9954 w 10015"/>
              <a:gd name="connsiteY483" fmla="*/ 5701 h 10000"/>
              <a:gd name="connsiteX484" fmla="*/ 9958 w 10015"/>
              <a:gd name="connsiteY484" fmla="*/ 5740 h 10000"/>
              <a:gd name="connsiteX485" fmla="*/ 10013 w 10015"/>
              <a:gd name="connsiteY485" fmla="*/ 5897 h 10000"/>
              <a:gd name="connsiteX486" fmla="*/ 10009 w 10015"/>
              <a:gd name="connsiteY486" fmla="*/ 2303 h 10000"/>
              <a:gd name="connsiteX487" fmla="*/ 9978 w 10015"/>
              <a:gd name="connsiteY487" fmla="*/ 1731 h 10000"/>
              <a:gd name="connsiteX0" fmla="*/ 9978 w 10015"/>
              <a:gd name="connsiteY0" fmla="*/ 1731 h 10000"/>
              <a:gd name="connsiteX1" fmla="*/ 9942 w 10015"/>
              <a:gd name="connsiteY1" fmla="*/ 1535 h 10000"/>
              <a:gd name="connsiteX2" fmla="*/ 9913 w 10015"/>
              <a:gd name="connsiteY2" fmla="*/ 1535 h 10000"/>
              <a:gd name="connsiteX3" fmla="*/ 9893 w 10015"/>
              <a:gd name="connsiteY3" fmla="*/ 1377 h 10000"/>
              <a:gd name="connsiteX4" fmla="*/ 9868 w 10015"/>
              <a:gd name="connsiteY4" fmla="*/ 1299 h 10000"/>
              <a:gd name="connsiteX5" fmla="*/ 9860 w 10015"/>
              <a:gd name="connsiteY5" fmla="*/ 1102 h 10000"/>
              <a:gd name="connsiteX6" fmla="*/ 9835 w 10015"/>
              <a:gd name="connsiteY6" fmla="*/ 827 h 10000"/>
              <a:gd name="connsiteX7" fmla="*/ 9823 w 10015"/>
              <a:gd name="connsiteY7" fmla="*/ 1417 h 10000"/>
              <a:gd name="connsiteX8" fmla="*/ 9798 w 10015"/>
              <a:gd name="connsiteY8" fmla="*/ 1377 h 10000"/>
              <a:gd name="connsiteX9" fmla="*/ 9770 w 10015"/>
              <a:gd name="connsiteY9" fmla="*/ 1259 h 10000"/>
              <a:gd name="connsiteX10" fmla="*/ 9749 w 10015"/>
              <a:gd name="connsiteY10" fmla="*/ 1259 h 10000"/>
              <a:gd name="connsiteX11" fmla="*/ 9688 w 10015"/>
              <a:gd name="connsiteY11" fmla="*/ 1220 h 10000"/>
              <a:gd name="connsiteX12" fmla="*/ 9672 w 10015"/>
              <a:gd name="connsiteY12" fmla="*/ 1259 h 10000"/>
              <a:gd name="connsiteX13" fmla="*/ 9655 w 10015"/>
              <a:gd name="connsiteY13" fmla="*/ 1338 h 10000"/>
              <a:gd name="connsiteX14" fmla="*/ 9643 w 10015"/>
              <a:gd name="connsiteY14" fmla="*/ 1338 h 10000"/>
              <a:gd name="connsiteX15" fmla="*/ 9623 w 10015"/>
              <a:gd name="connsiteY15" fmla="*/ 1417 h 10000"/>
              <a:gd name="connsiteX16" fmla="*/ 9606 w 10015"/>
              <a:gd name="connsiteY16" fmla="*/ 1377 h 10000"/>
              <a:gd name="connsiteX17" fmla="*/ 9565 w 10015"/>
              <a:gd name="connsiteY17" fmla="*/ 1535 h 10000"/>
              <a:gd name="connsiteX18" fmla="*/ 9492 w 10015"/>
              <a:gd name="connsiteY18" fmla="*/ 1535 h 10000"/>
              <a:gd name="connsiteX19" fmla="*/ 9455 w 10015"/>
              <a:gd name="connsiteY19" fmla="*/ 1692 h 10000"/>
              <a:gd name="connsiteX20" fmla="*/ 9455 w 10015"/>
              <a:gd name="connsiteY20" fmla="*/ 1810 h 10000"/>
              <a:gd name="connsiteX21" fmla="*/ 9443 w 10015"/>
              <a:gd name="connsiteY21" fmla="*/ 1888 h 10000"/>
              <a:gd name="connsiteX22" fmla="*/ 9394 w 10015"/>
              <a:gd name="connsiteY22" fmla="*/ 1102 h 10000"/>
              <a:gd name="connsiteX23" fmla="*/ 9387 w 10015"/>
              <a:gd name="connsiteY23" fmla="*/ 1142 h 10000"/>
              <a:gd name="connsiteX24" fmla="*/ 9374 w 10015"/>
              <a:gd name="connsiteY24" fmla="*/ 1024 h 10000"/>
              <a:gd name="connsiteX25" fmla="*/ 9354 w 10015"/>
              <a:gd name="connsiteY25" fmla="*/ 1102 h 10000"/>
              <a:gd name="connsiteX26" fmla="*/ 9309 w 10015"/>
              <a:gd name="connsiteY26" fmla="*/ 1259 h 10000"/>
              <a:gd name="connsiteX27" fmla="*/ 9305 w 10015"/>
              <a:gd name="connsiteY27" fmla="*/ 1377 h 10000"/>
              <a:gd name="connsiteX28" fmla="*/ 9288 w 10015"/>
              <a:gd name="connsiteY28" fmla="*/ 1338 h 10000"/>
              <a:gd name="connsiteX29" fmla="*/ 9252 w 10015"/>
              <a:gd name="connsiteY29" fmla="*/ 1259 h 10000"/>
              <a:gd name="connsiteX30" fmla="*/ 9219 w 10015"/>
              <a:gd name="connsiteY30" fmla="*/ 1024 h 10000"/>
              <a:gd name="connsiteX31" fmla="*/ 9154 w 10015"/>
              <a:gd name="connsiteY31" fmla="*/ 1102 h 10000"/>
              <a:gd name="connsiteX32" fmla="*/ 9141 w 10015"/>
              <a:gd name="connsiteY32" fmla="*/ 1338 h 10000"/>
              <a:gd name="connsiteX33" fmla="*/ 9129 w 10015"/>
              <a:gd name="connsiteY33" fmla="*/ 1455 h 10000"/>
              <a:gd name="connsiteX34" fmla="*/ 9068 w 10015"/>
              <a:gd name="connsiteY34" fmla="*/ 1535 h 10000"/>
              <a:gd name="connsiteX35" fmla="*/ 9064 w 10015"/>
              <a:gd name="connsiteY35" fmla="*/ 1417 h 10000"/>
              <a:gd name="connsiteX36" fmla="*/ 9035 w 10015"/>
              <a:gd name="connsiteY36" fmla="*/ 1535 h 10000"/>
              <a:gd name="connsiteX37" fmla="*/ 9031 w 10015"/>
              <a:gd name="connsiteY37" fmla="*/ 1652 h 10000"/>
              <a:gd name="connsiteX38" fmla="*/ 9006 w 10015"/>
              <a:gd name="connsiteY38" fmla="*/ 1810 h 10000"/>
              <a:gd name="connsiteX39" fmla="*/ 8998 w 10015"/>
              <a:gd name="connsiteY39" fmla="*/ 2006 h 10000"/>
              <a:gd name="connsiteX40" fmla="*/ 8978 w 10015"/>
              <a:gd name="connsiteY40" fmla="*/ 2084 h 10000"/>
              <a:gd name="connsiteX41" fmla="*/ 8978 w 10015"/>
              <a:gd name="connsiteY41" fmla="*/ 2163 h 10000"/>
              <a:gd name="connsiteX42" fmla="*/ 8965 w 10015"/>
              <a:gd name="connsiteY42" fmla="*/ 2203 h 10000"/>
              <a:gd name="connsiteX43" fmla="*/ 8945 w 10015"/>
              <a:gd name="connsiteY43" fmla="*/ 2439 h 10000"/>
              <a:gd name="connsiteX44" fmla="*/ 8945 w 10015"/>
              <a:gd name="connsiteY44" fmla="*/ 2281 h 10000"/>
              <a:gd name="connsiteX45" fmla="*/ 8929 w 10015"/>
              <a:gd name="connsiteY45" fmla="*/ 2242 h 10000"/>
              <a:gd name="connsiteX46" fmla="*/ 8912 w 10015"/>
              <a:gd name="connsiteY46" fmla="*/ 2321 h 10000"/>
              <a:gd name="connsiteX47" fmla="*/ 8888 w 10015"/>
              <a:gd name="connsiteY47" fmla="*/ 2399 h 10000"/>
              <a:gd name="connsiteX48" fmla="*/ 8863 w 10015"/>
              <a:gd name="connsiteY48" fmla="*/ 2439 h 10000"/>
              <a:gd name="connsiteX49" fmla="*/ 8802 w 10015"/>
              <a:gd name="connsiteY49" fmla="*/ 2281 h 10000"/>
              <a:gd name="connsiteX50" fmla="*/ 8786 w 10015"/>
              <a:gd name="connsiteY50" fmla="*/ 2477 h 10000"/>
              <a:gd name="connsiteX51" fmla="*/ 8732 w 10015"/>
              <a:gd name="connsiteY51" fmla="*/ 2359 h 10000"/>
              <a:gd name="connsiteX52" fmla="*/ 8712 w 10015"/>
              <a:gd name="connsiteY52" fmla="*/ 2242 h 10000"/>
              <a:gd name="connsiteX53" fmla="*/ 8704 w 10015"/>
              <a:gd name="connsiteY53" fmla="*/ 2477 h 10000"/>
              <a:gd name="connsiteX54" fmla="*/ 8696 w 10015"/>
              <a:gd name="connsiteY54" fmla="*/ 2595 h 10000"/>
              <a:gd name="connsiteX55" fmla="*/ 8663 w 10015"/>
              <a:gd name="connsiteY55" fmla="*/ 2517 h 10000"/>
              <a:gd name="connsiteX56" fmla="*/ 8602 w 10015"/>
              <a:gd name="connsiteY56" fmla="*/ 2595 h 10000"/>
              <a:gd name="connsiteX57" fmla="*/ 8602 w 10015"/>
              <a:gd name="connsiteY57" fmla="*/ 2439 h 10000"/>
              <a:gd name="connsiteX58" fmla="*/ 8589 w 10015"/>
              <a:gd name="connsiteY58" fmla="*/ 2595 h 10000"/>
              <a:gd name="connsiteX59" fmla="*/ 8573 w 10015"/>
              <a:gd name="connsiteY59" fmla="*/ 2635 h 10000"/>
              <a:gd name="connsiteX60" fmla="*/ 8565 w 10015"/>
              <a:gd name="connsiteY60" fmla="*/ 2988 h 10000"/>
              <a:gd name="connsiteX61" fmla="*/ 8491 w 10015"/>
              <a:gd name="connsiteY61" fmla="*/ 2517 h 10000"/>
              <a:gd name="connsiteX62" fmla="*/ 8483 w 10015"/>
              <a:gd name="connsiteY62" fmla="*/ 2714 h 10000"/>
              <a:gd name="connsiteX63" fmla="*/ 8393 w 10015"/>
              <a:gd name="connsiteY63" fmla="*/ 2714 h 10000"/>
              <a:gd name="connsiteX64" fmla="*/ 8242 w 10015"/>
              <a:gd name="connsiteY64" fmla="*/ 3185 h 10000"/>
              <a:gd name="connsiteX65" fmla="*/ 8172 w 10015"/>
              <a:gd name="connsiteY65" fmla="*/ 2950 h 10000"/>
              <a:gd name="connsiteX66" fmla="*/ 8087 w 10015"/>
              <a:gd name="connsiteY66" fmla="*/ 3578 h 10000"/>
              <a:gd name="connsiteX67" fmla="*/ 7961 w 10015"/>
              <a:gd name="connsiteY67" fmla="*/ 4246 h 10000"/>
              <a:gd name="connsiteX68" fmla="*/ 7871 w 10015"/>
              <a:gd name="connsiteY68" fmla="*/ 4089 h 10000"/>
              <a:gd name="connsiteX69" fmla="*/ 7736 w 10015"/>
              <a:gd name="connsiteY69" fmla="*/ 4874 h 10000"/>
              <a:gd name="connsiteX70" fmla="*/ 7695 w 10015"/>
              <a:gd name="connsiteY70" fmla="*/ 4481 h 10000"/>
              <a:gd name="connsiteX71" fmla="*/ 7585 w 10015"/>
              <a:gd name="connsiteY71" fmla="*/ 4954 h 10000"/>
              <a:gd name="connsiteX72" fmla="*/ 7515 w 10015"/>
              <a:gd name="connsiteY72" fmla="*/ 4561 h 10000"/>
              <a:gd name="connsiteX73" fmla="*/ 7499 w 10015"/>
              <a:gd name="connsiteY73" fmla="*/ 5073 h 10000"/>
              <a:gd name="connsiteX74" fmla="*/ 7433 w 10015"/>
              <a:gd name="connsiteY74" fmla="*/ 5073 h 10000"/>
              <a:gd name="connsiteX75" fmla="*/ 7388 w 10015"/>
              <a:gd name="connsiteY75" fmla="*/ 5386 h 10000"/>
              <a:gd name="connsiteX76" fmla="*/ 7339 w 10015"/>
              <a:gd name="connsiteY76" fmla="*/ 5308 h 10000"/>
              <a:gd name="connsiteX77" fmla="*/ 7270 w 10015"/>
              <a:gd name="connsiteY77" fmla="*/ 5466 h 10000"/>
              <a:gd name="connsiteX78" fmla="*/ 7245 w 10015"/>
              <a:gd name="connsiteY78" fmla="*/ 5308 h 10000"/>
              <a:gd name="connsiteX79" fmla="*/ 7196 w 10015"/>
              <a:gd name="connsiteY79" fmla="*/ 5308 h 10000"/>
              <a:gd name="connsiteX80" fmla="*/ 7102 w 10015"/>
              <a:gd name="connsiteY80" fmla="*/ 5386 h 10000"/>
              <a:gd name="connsiteX81" fmla="*/ 7053 w 10015"/>
              <a:gd name="connsiteY81" fmla="*/ 6015 h 10000"/>
              <a:gd name="connsiteX82" fmla="*/ 7008 w 10015"/>
              <a:gd name="connsiteY82" fmla="*/ 5859 h 10000"/>
              <a:gd name="connsiteX83" fmla="*/ 6918 w 10015"/>
              <a:gd name="connsiteY83" fmla="*/ 5859 h 10000"/>
              <a:gd name="connsiteX84" fmla="*/ 6874 w 10015"/>
              <a:gd name="connsiteY84" fmla="*/ 5466 h 10000"/>
              <a:gd name="connsiteX85" fmla="*/ 6833 w 10015"/>
              <a:gd name="connsiteY85" fmla="*/ 6015 h 10000"/>
              <a:gd name="connsiteX86" fmla="*/ 6768 w 10015"/>
              <a:gd name="connsiteY86" fmla="*/ 5701 h 10000"/>
              <a:gd name="connsiteX87" fmla="*/ 6768 w 10015"/>
              <a:gd name="connsiteY87" fmla="*/ 5466 h 10000"/>
              <a:gd name="connsiteX88" fmla="*/ 6674 w 10015"/>
              <a:gd name="connsiteY88" fmla="*/ 5622 h 10000"/>
              <a:gd name="connsiteX89" fmla="*/ 6514 w 10015"/>
              <a:gd name="connsiteY89" fmla="*/ 5937 h 10000"/>
              <a:gd name="connsiteX90" fmla="*/ 6478 w 10015"/>
              <a:gd name="connsiteY90" fmla="*/ 6369 h 10000"/>
              <a:gd name="connsiteX91" fmla="*/ 6371 w 10015"/>
              <a:gd name="connsiteY91" fmla="*/ 6015 h 10000"/>
              <a:gd name="connsiteX92" fmla="*/ 6359 w 10015"/>
              <a:gd name="connsiteY92" fmla="*/ 6369 h 10000"/>
              <a:gd name="connsiteX93" fmla="*/ 6224 w 10015"/>
              <a:gd name="connsiteY93" fmla="*/ 6448 h 10000"/>
              <a:gd name="connsiteX94" fmla="*/ 6151 w 10015"/>
              <a:gd name="connsiteY94" fmla="*/ 6919 h 10000"/>
              <a:gd name="connsiteX95" fmla="*/ 6089 w 10015"/>
              <a:gd name="connsiteY95" fmla="*/ 6605 h 10000"/>
              <a:gd name="connsiteX96" fmla="*/ 6057 w 10015"/>
              <a:gd name="connsiteY96" fmla="*/ 6919 h 10000"/>
              <a:gd name="connsiteX97" fmla="*/ 6057 w 10015"/>
              <a:gd name="connsiteY97" fmla="*/ 6919 h 10000"/>
              <a:gd name="connsiteX98" fmla="*/ 6020 w 10015"/>
              <a:gd name="connsiteY98" fmla="*/ 6919 h 10000"/>
              <a:gd name="connsiteX99" fmla="*/ 5999 w 10015"/>
              <a:gd name="connsiteY99" fmla="*/ 6801 h 10000"/>
              <a:gd name="connsiteX100" fmla="*/ 5979 w 10015"/>
              <a:gd name="connsiteY100" fmla="*/ 7155 h 10000"/>
              <a:gd name="connsiteX101" fmla="*/ 5967 w 10015"/>
              <a:gd name="connsiteY101" fmla="*/ 7273 h 10000"/>
              <a:gd name="connsiteX102" fmla="*/ 5942 w 10015"/>
              <a:gd name="connsiteY102" fmla="*/ 7273 h 10000"/>
              <a:gd name="connsiteX103" fmla="*/ 5942 w 10015"/>
              <a:gd name="connsiteY103" fmla="*/ 7352 h 10000"/>
              <a:gd name="connsiteX104" fmla="*/ 5914 w 10015"/>
              <a:gd name="connsiteY104" fmla="*/ 7155 h 10000"/>
              <a:gd name="connsiteX105" fmla="*/ 5864 w 10015"/>
              <a:gd name="connsiteY105" fmla="*/ 7273 h 10000"/>
              <a:gd name="connsiteX106" fmla="*/ 5832 w 10015"/>
              <a:gd name="connsiteY106" fmla="*/ 7155 h 10000"/>
              <a:gd name="connsiteX107" fmla="*/ 5791 w 10015"/>
              <a:gd name="connsiteY107" fmla="*/ 7077 h 10000"/>
              <a:gd name="connsiteX108" fmla="*/ 5730 w 10015"/>
              <a:gd name="connsiteY108" fmla="*/ 7155 h 10000"/>
              <a:gd name="connsiteX109" fmla="*/ 5697 w 10015"/>
              <a:gd name="connsiteY109" fmla="*/ 7077 h 10000"/>
              <a:gd name="connsiteX110" fmla="*/ 5664 w 10015"/>
              <a:gd name="connsiteY110" fmla="*/ 7077 h 10000"/>
              <a:gd name="connsiteX111" fmla="*/ 5637 w 10015"/>
              <a:gd name="connsiteY111" fmla="*/ 6997 h 10000"/>
              <a:gd name="connsiteX112" fmla="*/ 5632 w 10015"/>
              <a:gd name="connsiteY112" fmla="*/ 6997 h 10000"/>
              <a:gd name="connsiteX113" fmla="*/ 5575 w 10015"/>
              <a:gd name="connsiteY113" fmla="*/ 7077 h 10000"/>
              <a:gd name="connsiteX114" fmla="*/ 5542 w 10015"/>
              <a:gd name="connsiteY114" fmla="*/ 7116 h 10000"/>
              <a:gd name="connsiteX115" fmla="*/ 5522 w 10015"/>
              <a:gd name="connsiteY115" fmla="*/ 7155 h 10000"/>
              <a:gd name="connsiteX116" fmla="*/ 5477 w 10015"/>
              <a:gd name="connsiteY116" fmla="*/ 7391 h 10000"/>
              <a:gd name="connsiteX117" fmla="*/ 5444 w 10015"/>
              <a:gd name="connsiteY117" fmla="*/ 6094 h 10000"/>
              <a:gd name="connsiteX118" fmla="*/ 5403 w 10015"/>
              <a:gd name="connsiteY118" fmla="*/ 6762 h 10000"/>
              <a:gd name="connsiteX119" fmla="*/ 5387 w 10015"/>
              <a:gd name="connsiteY119" fmla="*/ 7273 h 10000"/>
              <a:gd name="connsiteX120" fmla="*/ 5354 w 10015"/>
              <a:gd name="connsiteY120" fmla="*/ 7430 h 10000"/>
              <a:gd name="connsiteX121" fmla="*/ 5346 w 10015"/>
              <a:gd name="connsiteY121" fmla="*/ 7508 h 10000"/>
              <a:gd name="connsiteX122" fmla="*/ 5342 w 10015"/>
              <a:gd name="connsiteY122" fmla="*/ 7116 h 10000"/>
              <a:gd name="connsiteX123" fmla="*/ 5097 w 10015"/>
              <a:gd name="connsiteY123" fmla="*/ 7391 h 10000"/>
              <a:gd name="connsiteX124" fmla="*/ 5048 w 10015"/>
              <a:gd name="connsiteY124" fmla="*/ 6487 h 10000"/>
              <a:gd name="connsiteX125" fmla="*/ 4761 w 10015"/>
              <a:gd name="connsiteY125" fmla="*/ 6684 h 10000"/>
              <a:gd name="connsiteX126" fmla="*/ 4642 w 10015"/>
              <a:gd name="connsiteY126" fmla="*/ 5662 h 10000"/>
              <a:gd name="connsiteX127" fmla="*/ 4540 w 10015"/>
              <a:gd name="connsiteY127" fmla="*/ 5859 h 10000"/>
              <a:gd name="connsiteX128" fmla="*/ 4401 w 10015"/>
              <a:gd name="connsiteY128" fmla="*/ 5151 h 10000"/>
              <a:gd name="connsiteX129" fmla="*/ 4369 w 10015"/>
              <a:gd name="connsiteY129" fmla="*/ 5583 h 10000"/>
              <a:gd name="connsiteX130" fmla="*/ 4275 w 10015"/>
              <a:gd name="connsiteY130" fmla="*/ 5386 h 10000"/>
              <a:gd name="connsiteX131" fmla="*/ 4210 w 10015"/>
              <a:gd name="connsiteY131" fmla="*/ 5662 h 10000"/>
              <a:gd name="connsiteX132" fmla="*/ 4030 w 10015"/>
              <a:gd name="connsiteY132" fmla="*/ 5583 h 10000"/>
              <a:gd name="connsiteX133" fmla="*/ 3915 w 10015"/>
              <a:gd name="connsiteY133" fmla="*/ 5662 h 10000"/>
              <a:gd name="connsiteX134" fmla="*/ 3907 w 10015"/>
              <a:gd name="connsiteY134" fmla="*/ 5544 h 10000"/>
              <a:gd name="connsiteX135" fmla="*/ 3850 w 10015"/>
              <a:gd name="connsiteY135" fmla="*/ 5701 h 10000"/>
              <a:gd name="connsiteX136" fmla="*/ 3723 w 10015"/>
              <a:gd name="connsiteY136" fmla="*/ 5151 h 10000"/>
              <a:gd name="connsiteX137" fmla="*/ 3596 w 10015"/>
              <a:gd name="connsiteY137" fmla="*/ 5583 h 10000"/>
              <a:gd name="connsiteX138" fmla="*/ 3429 w 10015"/>
              <a:gd name="connsiteY138" fmla="*/ 5583 h 10000"/>
              <a:gd name="connsiteX139" fmla="*/ 3228 w 10015"/>
              <a:gd name="connsiteY139" fmla="*/ 5583 h 10000"/>
              <a:gd name="connsiteX140" fmla="*/ 3123 w 10015"/>
              <a:gd name="connsiteY140" fmla="*/ 5662 h 10000"/>
              <a:gd name="connsiteX141" fmla="*/ 3017 w 10015"/>
              <a:gd name="connsiteY141" fmla="*/ 5859 h 10000"/>
              <a:gd name="connsiteX142" fmla="*/ 2849 w 10015"/>
              <a:gd name="connsiteY142" fmla="*/ 5583 h 10000"/>
              <a:gd name="connsiteX143" fmla="*/ 2690 w 10015"/>
              <a:gd name="connsiteY143" fmla="*/ 4954 h 10000"/>
              <a:gd name="connsiteX144" fmla="*/ 2657 w 10015"/>
              <a:gd name="connsiteY144" fmla="*/ 5386 h 10000"/>
              <a:gd name="connsiteX145" fmla="*/ 2465 w 10015"/>
              <a:gd name="connsiteY145" fmla="*/ 5151 h 10000"/>
              <a:gd name="connsiteX146" fmla="*/ 2436 w 10015"/>
              <a:gd name="connsiteY146" fmla="*/ 5073 h 10000"/>
              <a:gd name="connsiteX147" fmla="*/ 2367 w 10015"/>
              <a:gd name="connsiteY147" fmla="*/ 4600 h 10000"/>
              <a:gd name="connsiteX148" fmla="*/ 2310 w 10015"/>
              <a:gd name="connsiteY148" fmla="*/ 5386 h 10000"/>
              <a:gd name="connsiteX149" fmla="*/ 2203 w 10015"/>
              <a:gd name="connsiteY149" fmla="*/ 5269 h 10000"/>
              <a:gd name="connsiteX150" fmla="*/ 2077 w 10015"/>
              <a:gd name="connsiteY150" fmla="*/ 4639 h 10000"/>
              <a:gd name="connsiteX151" fmla="*/ 2032 w 10015"/>
              <a:gd name="connsiteY151" fmla="*/ 5190 h 10000"/>
              <a:gd name="connsiteX152" fmla="*/ 1974 w 10015"/>
              <a:gd name="connsiteY152" fmla="*/ 5269 h 10000"/>
              <a:gd name="connsiteX153" fmla="*/ 1983 w 10015"/>
              <a:gd name="connsiteY153" fmla="*/ 5504 h 10000"/>
              <a:gd name="connsiteX154" fmla="*/ 1950 w 10015"/>
              <a:gd name="connsiteY154" fmla="*/ 5504 h 10000"/>
              <a:gd name="connsiteX155" fmla="*/ 1950 w 10015"/>
              <a:gd name="connsiteY155" fmla="*/ 5426 h 10000"/>
              <a:gd name="connsiteX156" fmla="*/ 1905 w 10015"/>
              <a:gd name="connsiteY156" fmla="*/ 4718 h 10000"/>
              <a:gd name="connsiteX157" fmla="*/ 1885 w 10015"/>
              <a:gd name="connsiteY157" fmla="*/ 5977 h 10000"/>
              <a:gd name="connsiteX158" fmla="*/ 1881 w 10015"/>
              <a:gd name="connsiteY158" fmla="*/ 5859 h 10000"/>
              <a:gd name="connsiteX159" fmla="*/ 1869 w 10015"/>
              <a:gd name="connsiteY159" fmla="*/ 5859 h 10000"/>
              <a:gd name="connsiteX160" fmla="*/ 1865 w 10015"/>
              <a:gd name="connsiteY160" fmla="*/ 5977 h 10000"/>
              <a:gd name="connsiteX161" fmla="*/ 1853 w 10015"/>
              <a:gd name="connsiteY161" fmla="*/ 5859 h 10000"/>
              <a:gd name="connsiteX162" fmla="*/ 1820 w 10015"/>
              <a:gd name="connsiteY162" fmla="*/ 5977 h 10000"/>
              <a:gd name="connsiteX163" fmla="*/ 1783 w 10015"/>
              <a:gd name="connsiteY163" fmla="*/ 5504 h 10000"/>
              <a:gd name="connsiteX164" fmla="*/ 1738 w 10015"/>
              <a:gd name="connsiteY164" fmla="*/ 5701 h 10000"/>
              <a:gd name="connsiteX165" fmla="*/ 1726 w 10015"/>
              <a:gd name="connsiteY165" fmla="*/ 5622 h 10000"/>
              <a:gd name="connsiteX166" fmla="*/ 1693 w 10015"/>
              <a:gd name="connsiteY166" fmla="*/ 5426 h 10000"/>
              <a:gd name="connsiteX167" fmla="*/ 1669 w 10015"/>
              <a:gd name="connsiteY167" fmla="*/ 5504 h 10000"/>
              <a:gd name="connsiteX168" fmla="*/ 1661 w 10015"/>
              <a:gd name="connsiteY168" fmla="*/ 5426 h 10000"/>
              <a:gd name="connsiteX169" fmla="*/ 1652 w 10015"/>
              <a:gd name="connsiteY169" fmla="*/ 5348 h 10000"/>
              <a:gd name="connsiteX170" fmla="*/ 1616 w 10015"/>
              <a:gd name="connsiteY170" fmla="*/ 5348 h 10000"/>
              <a:gd name="connsiteX171" fmla="*/ 1575 w 10015"/>
              <a:gd name="connsiteY171" fmla="*/ 5190 h 10000"/>
              <a:gd name="connsiteX172" fmla="*/ 1571 w 10015"/>
              <a:gd name="connsiteY172" fmla="*/ 5073 h 10000"/>
              <a:gd name="connsiteX173" fmla="*/ 1562 w 10015"/>
              <a:gd name="connsiteY173" fmla="*/ 5073 h 10000"/>
              <a:gd name="connsiteX174" fmla="*/ 1509 w 10015"/>
              <a:gd name="connsiteY174" fmla="*/ 4718 h 10000"/>
              <a:gd name="connsiteX175" fmla="*/ 1481 w 10015"/>
              <a:gd name="connsiteY175" fmla="*/ 4561 h 10000"/>
              <a:gd name="connsiteX176" fmla="*/ 1464 w 10015"/>
              <a:gd name="connsiteY176" fmla="*/ 4207 h 10000"/>
              <a:gd name="connsiteX177" fmla="*/ 1440 w 10015"/>
              <a:gd name="connsiteY177" fmla="*/ 4285 h 10000"/>
              <a:gd name="connsiteX178" fmla="*/ 1423 w 10015"/>
              <a:gd name="connsiteY178" fmla="*/ 4403 h 10000"/>
              <a:gd name="connsiteX179" fmla="*/ 1387 w 10015"/>
              <a:gd name="connsiteY179" fmla="*/ 4403 h 10000"/>
              <a:gd name="connsiteX180" fmla="*/ 1358 w 10015"/>
              <a:gd name="connsiteY180" fmla="*/ 4481 h 10000"/>
              <a:gd name="connsiteX181" fmla="*/ 1358 w 10015"/>
              <a:gd name="connsiteY181" fmla="*/ 4521 h 10000"/>
              <a:gd name="connsiteX182" fmla="*/ 1346 w 10015"/>
              <a:gd name="connsiteY182" fmla="*/ 4481 h 10000"/>
              <a:gd name="connsiteX183" fmla="*/ 1334 w 10015"/>
              <a:gd name="connsiteY183" fmla="*/ 4128 h 10000"/>
              <a:gd name="connsiteX184" fmla="*/ 1329 w 10015"/>
              <a:gd name="connsiteY184" fmla="*/ 4128 h 10000"/>
              <a:gd name="connsiteX185" fmla="*/ 1289 w 10015"/>
              <a:gd name="connsiteY185" fmla="*/ 3696 h 10000"/>
              <a:gd name="connsiteX186" fmla="*/ 1280 w 10015"/>
              <a:gd name="connsiteY186" fmla="*/ 3696 h 10000"/>
              <a:gd name="connsiteX187" fmla="*/ 1272 w 10015"/>
              <a:gd name="connsiteY187" fmla="*/ 3499 h 10000"/>
              <a:gd name="connsiteX188" fmla="*/ 1272 w 10015"/>
              <a:gd name="connsiteY188" fmla="*/ 3343 h 10000"/>
              <a:gd name="connsiteX189" fmla="*/ 1256 w 10015"/>
              <a:gd name="connsiteY189" fmla="*/ 3185 h 10000"/>
              <a:gd name="connsiteX190" fmla="*/ 1252 w 10015"/>
              <a:gd name="connsiteY190" fmla="*/ 2988 h 10000"/>
              <a:gd name="connsiteX191" fmla="*/ 1239 w 10015"/>
              <a:gd name="connsiteY191" fmla="*/ 2832 h 10000"/>
              <a:gd name="connsiteX192" fmla="*/ 1227 w 10015"/>
              <a:gd name="connsiteY192" fmla="*/ 2714 h 10000"/>
              <a:gd name="connsiteX193" fmla="*/ 1174 w 10015"/>
              <a:gd name="connsiteY193" fmla="*/ 2988 h 10000"/>
              <a:gd name="connsiteX194" fmla="*/ 1105 w 10015"/>
              <a:gd name="connsiteY194" fmla="*/ 3067 h 10000"/>
              <a:gd name="connsiteX195" fmla="*/ 1096 w 10015"/>
              <a:gd name="connsiteY195" fmla="*/ 2988 h 10000"/>
              <a:gd name="connsiteX196" fmla="*/ 1060 w 10015"/>
              <a:gd name="connsiteY196" fmla="*/ 2910 h 10000"/>
              <a:gd name="connsiteX197" fmla="*/ 1056 w 10015"/>
              <a:gd name="connsiteY197" fmla="*/ 2832 h 10000"/>
              <a:gd name="connsiteX198" fmla="*/ 1043 w 10015"/>
              <a:gd name="connsiteY198" fmla="*/ 2832 h 10000"/>
              <a:gd name="connsiteX199" fmla="*/ 1043 w 10015"/>
              <a:gd name="connsiteY199" fmla="*/ 2714 h 10000"/>
              <a:gd name="connsiteX200" fmla="*/ 1039 w 10015"/>
              <a:gd name="connsiteY200" fmla="*/ 2714 h 10000"/>
              <a:gd name="connsiteX201" fmla="*/ 1039 w 10015"/>
              <a:gd name="connsiteY201" fmla="*/ 2635 h 10000"/>
              <a:gd name="connsiteX202" fmla="*/ 1027 w 10015"/>
              <a:gd name="connsiteY202" fmla="*/ 2635 h 10000"/>
              <a:gd name="connsiteX203" fmla="*/ 1027 w 10015"/>
              <a:gd name="connsiteY203" fmla="*/ 2556 h 10000"/>
              <a:gd name="connsiteX204" fmla="*/ 1023 w 10015"/>
              <a:gd name="connsiteY204" fmla="*/ 2556 h 10000"/>
              <a:gd name="connsiteX205" fmla="*/ 1023 w 10015"/>
              <a:gd name="connsiteY205" fmla="*/ 2477 h 10000"/>
              <a:gd name="connsiteX206" fmla="*/ 1011 w 10015"/>
              <a:gd name="connsiteY206" fmla="*/ 2477 h 10000"/>
              <a:gd name="connsiteX207" fmla="*/ 1006 w 10015"/>
              <a:gd name="connsiteY207" fmla="*/ 2399 h 10000"/>
              <a:gd name="connsiteX208" fmla="*/ 982 w 10015"/>
              <a:gd name="connsiteY208" fmla="*/ 2281 h 10000"/>
              <a:gd name="connsiteX209" fmla="*/ 978 w 10015"/>
              <a:gd name="connsiteY209" fmla="*/ 2203 h 10000"/>
              <a:gd name="connsiteX210" fmla="*/ 945 w 10015"/>
              <a:gd name="connsiteY210" fmla="*/ 1928 h 10000"/>
              <a:gd name="connsiteX211" fmla="*/ 921 w 10015"/>
              <a:gd name="connsiteY211" fmla="*/ 1849 h 10000"/>
              <a:gd name="connsiteX212" fmla="*/ 917 w 10015"/>
              <a:gd name="connsiteY212" fmla="*/ 1770 h 10000"/>
              <a:gd name="connsiteX213" fmla="*/ 900 w 10015"/>
              <a:gd name="connsiteY213" fmla="*/ 1692 h 10000"/>
              <a:gd name="connsiteX214" fmla="*/ 888 w 10015"/>
              <a:gd name="connsiteY214" fmla="*/ 1613 h 10000"/>
              <a:gd name="connsiteX215" fmla="*/ 876 w 10015"/>
              <a:gd name="connsiteY215" fmla="*/ 1613 h 10000"/>
              <a:gd name="connsiteX216" fmla="*/ 872 w 10015"/>
              <a:gd name="connsiteY216" fmla="*/ 1495 h 10000"/>
              <a:gd name="connsiteX217" fmla="*/ 822 w 10015"/>
              <a:gd name="connsiteY217" fmla="*/ 1338 h 10000"/>
              <a:gd name="connsiteX218" fmla="*/ 814 w 10015"/>
              <a:gd name="connsiteY218" fmla="*/ 1259 h 10000"/>
              <a:gd name="connsiteX219" fmla="*/ 810 w 10015"/>
              <a:gd name="connsiteY219" fmla="*/ 1259 h 10000"/>
              <a:gd name="connsiteX220" fmla="*/ 790 w 10015"/>
              <a:gd name="connsiteY220" fmla="*/ 1063 h 10000"/>
              <a:gd name="connsiteX221" fmla="*/ 728 w 10015"/>
              <a:gd name="connsiteY221" fmla="*/ 984 h 10000"/>
              <a:gd name="connsiteX222" fmla="*/ 700 w 10015"/>
              <a:gd name="connsiteY222" fmla="*/ 827 h 10000"/>
              <a:gd name="connsiteX223" fmla="*/ 692 w 10015"/>
              <a:gd name="connsiteY223" fmla="*/ 709 h 10000"/>
              <a:gd name="connsiteX224" fmla="*/ 667 w 10015"/>
              <a:gd name="connsiteY224" fmla="*/ 709 h 10000"/>
              <a:gd name="connsiteX225" fmla="*/ 607 w 10015"/>
              <a:gd name="connsiteY225" fmla="*/ 631 h 10000"/>
              <a:gd name="connsiteX226" fmla="*/ 578 w 10015"/>
              <a:gd name="connsiteY226" fmla="*/ 355 h 10000"/>
              <a:gd name="connsiteX227" fmla="*/ 554 w 10015"/>
              <a:gd name="connsiteY227" fmla="*/ 41 h 10000"/>
              <a:gd name="connsiteX228" fmla="*/ 443 w 10015"/>
              <a:gd name="connsiteY228" fmla="*/ 120 h 10000"/>
              <a:gd name="connsiteX229" fmla="*/ 423 w 10015"/>
              <a:gd name="connsiteY229" fmla="*/ 355 h 10000"/>
              <a:gd name="connsiteX230" fmla="*/ 394 w 10015"/>
              <a:gd name="connsiteY230" fmla="*/ 355 h 10000"/>
              <a:gd name="connsiteX231" fmla="*/ 362 w 10015"/>
              <a:gd name="connsiteY231" fmla="*/ 552 h 10000"/>
              <a:gd name="connsiteX232" fmla="*/ 341 w 10015"/>
              <a:gd name="connsiteY232" fmla="*/ 473 h 10000"/>
              <a:gd name="connsiteX233" fmla="*/ 288 w 10015"/>
              <a:gd name="connsiteY233" fmla="*/ 473 h 10000"/>
              <a:gd name="connsiteX234" fmla="*/ 272 w 10015"/>
              <a:gd name="connsiteY234" fmla="*/ 473 h 10000"/>
              <a:gd name="connsiteX235" fmla="*/ 259 w 10015"/>
              <a:gd name="connsiteY235" fmla="*/ 355 h 10000"/>
              <a:gd name="connsiteX236" fmla="*/ 247 w 10015"/>
              <a:gd name="connsiteY236" fmla="*/ 473 h 10000"/>
              <a:gd name="connsiteX237" fmla="*/ 243 w 10015"/>
              <a:gd name="connsiteY237" fmla="*/ 277 h 10000"/>
              <a:gd name="connsiteX238" fmla="*/ 231 w 10015"/>
              <a:gd name="connsiteY238" fmla="*/ 277 h 10000"/>
              <a:gd name="connsiteX239" fmla="*/ 227 w 10015"/>
              <a:gd name="connsiteY239" fmla="*/ 198 h 10000"/>
              <a:gd name="connsiteX240" fmla="*/ 214 w 10015"/>
              <a:gd name="connsiteY240" fmla="*/ 198 h 10000"/>
              <a:gd name="connsiteX241" fmla="*/ 71 w 10015"/>
              <a:gd name="connsiteY241" fmla="*/ 198 h 10000"/>
              <a:gd name="connsiteX242" fmla="*/ 63 w 10015"/>
              <a:gd name="connsiteY242" fmla="*/ 198 h 10000"/>
              <a:gd name="connsiteX243" fmla="*/ 55 w 10015"/>
              <a:gd name="connsiteY243" fmla="*/ 277 h 10000"/>
              <a:gd name="connsiteX244" fmla="*/ 65 w 10015"/>
              <a:gd name="connsiteY244" fmla="*/ 277 h 10000"/>
              <a:gd name="connsiteX245" fmla="*/ 1 w 10015"/>
              <a:gd name="connsiteY245" fmla="*/ 284 h 10000"/>
              <a:gd name="connsiteX246" fmla="*/ 14 w 10015"/>
              <a:gd name="connsiteY246" fmla="*/ 1652 h 10000"/>
              <a:gd name="connsiteX247" fmla="*/ 14 w 10015"/>
              <a:gd name="connsiteY247" fmla="*/ 5151 h 10000"/>
              <a:gd name="connsiteX248" fmla="*/ 133 w 10015"/>
              <a:gd name="connsiteY248" fmla="*/ 4992 h 10000"/>
              <a:gd name="connsiteX249" fmla="*/ 198 w 10015"/>
              <a:gd name="connsiteY249" fmla="*/ 4914 h 10000"/>
              <a:gd name="connsiteX250" fmla="*/ 304 w 10015"/>
              <a:gd name="connsiteY250" fmla="*/ 4718 h 10000"/>
              <a:gd name="connsiteX251" fmla="*/ 460 w 10015"/>
              <a:gd name="connsiteY251" fmla="*/ 5230 h 10000"/>
              <a:gd name="connsiteX252" fmla="*/ 537 w 10015"/>
              <a:gd name="connsiteY252" fmla="*/ 6290 h 10000"/>
              <a:gd name="connsiteX253" fmla="*/ 745 w 10015"/>
              <a:gd name="connsiteY253" fmla="*/ 6448 h 10000"/>
              <a:gd name="connsiteX254" fmla="*/ 822 w 10015"/>
              <a:gd name="connsiteY254" fmla="*/ 6762 h 10000"/>
              <a:gd name="connsiteX255" fmla="*/ 933 w 10015"/>
              <a:gd name="connsiteY255" fmla="*/ 7352 h 10000"/>
              <a:gd name="connsiteX256" fmla="*/ 1060 w 10015"/>
              <a:gd name="connsiteY256" fmla="*/ 6762 h 10000"/>
              <a:gd name="connsiteX257" fmla="*/ 1170 w 10015"/>
              <a:gd name="connsiteY257" fmla="*/ 7037 h 10000"/>
              <a:gd name="connsiteX258" fmla="*/ 1297 w 10015"/>
              <a:gd name="connsiteY258" fmla="*/ 7194 h 10000"/>
              <a:gd name="connsiteX259" fmla="*/ 1489 w 10015"/>
              <a:gd name="connsiteY259" fmla="*/ 6880 h 10000"/>
              <a:gd name="connsiteX260" fmla="*/ 1554 w 10015"/>
              <a:gd name="connsiteY260" fmla="*/ 7745 h 10000"/>
              <a:gd name="connsiteX261" fmla="*/ 1632 w 10015"/>
              <a:gd name="connsiteY261" fmla="*/ 8137 h 10000"/>
              <a:gd name="connsiteX262" fmla="*/ 1697 w 10015"/>
              <a:gd name="connsiteY262" fmla="*/ 7863 h 10000"/>
              <a:gd name="connsiteX263" fmla="*/ 1767 w 10015"/>
              <a:gd name="connsiteY263" fmla="*/ 8019 h 10000"/>
              <a:gd name="connsiteX264" fmla="*/ 1901 w 10015"/>
              <a:gd name="connsiteY264" fmla="*/ 7626 h 10000"/>
              <a:gd name="connsiteX265" fmla="*/ 2011 w 10015"/>
              <a:gd name="connsiteY265" fmla="*/ 6880 h 10000"/>
              <a:gd name="connsiteX266" fmla="*/ 2064 w 10015"/>
              <a:gd name="connsiteY266" fmla="*/ 7430 h 10000"/>
              <a:gd name="connsiteX267" fmla="*/ 2179 w 10015"/>
              <a:gd name="connsiteY267" fmla="*/ 6723 h 10000"/>
              <a:gd name="connsiteX268" fmla="*/ 2191 w 10015"/>
              <a:gd name="connsiteY268" fmla="*/ 6841 h 10000"/>
              <a:gd name="connsiteX269" fmla="*/ 2306 w 10015"/>
              <a:gd name="connsiteY269" fmla="*/ 7548 h 10000"/>
              <a:gd name="connsiteX270" fmla="*/ 2379 w 10015"/>
              <a:gd name="connsiteY270" fmla="*/ 8295 h 10000"/>
              <a:gd name="connsiteX271" fmla="*/ 2420 w 10015"/>
              <a:gd name="connsiteY271" fmla="*/ 8727 h 10000"/>
              <a:gd name="connsiteX272" fmla="*/ 2445 w 10015"/>
              <a:gd name="connsiteY272" fmla="*/ 8884 h 10000"/>
              <a:gd name="connsiteX273" fmla="*/ 2465 w 10015"/>
              <a:gd name="connsiteY273" fmla="*/ 9081 h 10000"/>
              <a:gd name="connsiteX274" fmla="*/ 2539 w 10015"/>
              <a:gd name="connsiteY274" fmla="*/ 8963 h 10000"/>
              <a:gd name="connsiteX275" fmla="*/ 2551 w 10015"/>
              <a:gd name="connsiteY275" fmla="*/ 8766 h 10000"/>
              <a:gd name="connsiteX276" fmla="*/ 2575 w 10015"/>
              <a:gd name="connsiteY276" fmla="*/ 9041 h 10000"/>
              <a:gd name="connsiteX277" fmla="*/ 2608 w 10015"/>
              <a:gd name="connsiteY277" fmla="*/ 8963 h 10000"/>
              <a:gd name="connsiteX278" fmla="*/ 2624 w 10015"/>
              <a:gd name="connsiteY278" fmla="*/ 8688 h 10000"/>
              <a:gd name="connsiteX279" fmla="*/ 2657 w 10015"/>
              <a:gd name="connsiteY279" fmla="*/ 8963 h 10000"/>
              <a:gd name="connsiteX280" fmla="*/ 2669 w 10015"/>
              <a:gd name="connsiteY280" fmla="*/ 9120 h 10000"/>
              <a:gd name="connsiteX281" fmla="*/ 2682 w 10015"/>
              <a:gd name="connsiteY281" fmla="*/ 8963 h 10000"/>
              <a:gd name="connsiteX282" fmla="*/ 2727 w 10015"/>
              <a:gd name="connsiteY282" fmla="*/ 9041 h 10000"/>
              <a:gd name="connsiteX283" fmla="*/ 2731 w 10015"/>
              <a:gd name="connsiteY283" fmla="*/ 8963 h 10000"/>
              <a:gd name="connsiteX284" fmla="*/ 2759 w 10015"/>
              <a:gd name="connsiteY284" fmla="*/ 9120 h 10000"/>
              <a:gd name="connsiteX285" fmla="*/ 2829 w 10015"/>
              <a:gd name="connsiteY285" fmla="*/ 8845 h 10000"/>
              <a:gd name="connsiteX286" fmla="*/ 2841 w 10015"/>
              <a:gd name="connsiteY286" fmla="*/ 8688 h 10000"/>
              <a:gd name="connsiteX287" fmla="*/ 2853 w 10015"/>
              <a:gd name="connsiteY287" fmla="*/ 8688 h 10000"/>
              <a:gd name="connsiteX288" fmla="*/ 2882 w 10015"/>
              <a:gd name="connsiteY288" fmla="*/ 8530 h 10000"/>
              <a:gd name="connsiteX289" fmla="*/ 2898 w 10015"/>
              <a:gd name="connsiteY289" fmla="*/ 8530 h 10000"/>
              <a:gd name="connsiteX290" fmla="*/ 2943 w 10015"/>
              <a:gd name="connsiteY290" fmla="*/ 8412 h 10000"/>
              <a:gd name="connsiteX291" fmla="*/ 2960 w 10015"/>
              <a:gd name="connsiteY291" fmla="*/ 8334 h 10000"/>
              <a:gd name="connsiteX292" fmla="*/ 2992 w 10015"/>
              <a:gd name="connsiteY292" fmla="*/ 8059 h 10000"/>
              <a:gd name="connsiteX293" fmla="*/ 3009 w 10015"/>
              <a:gd name="connsiteY293" fmla="*/ 8059 h 10000"/>
              <a:gd name="connsiteX294" fmla="*/ 3041 w 10015"/>
              <a:gd name="connsiteY294" fmla="*/ 8059 h 10000"/>
              <a:gd name="connsiteX295" fmla="*/ 3066 w 10015"/>
              <a:gd name="connsiteY295" fmla="*/ 8177 h 10000"/>
              <a:gd name="connsiteX296" fmla="*/ 3099 w 10015"/>
              <a:gd name="connsiteY296" fmla="*/ 8177 h 10000"/>
              <a:gd name="connsiteX297" fmla="*/ 3127 w 10015"/>
              <a:gd name="connsiteY297" fmla="*/ 8255 h 10000"/>
              <a:gd name="connsiteX298" fmla="*/ 3200 w 10015"/>
              <a:gd name="connsiteY298" fmla="*/ 8059 h 10000"/>
              <a:gd name="connsiteX299" fmla="*/ 3233 w 10015"/>
              <a:gd name="connsiteY299" fmla="*/ 8177 h 10000"/>
              <a:gd name="connsiteX300" fmla="*/ 3261 w 10015"/>
              <a:gd name="connsiteY300" fmla="*/ 7823 h 10000"/>
              <a:gd name="connsiteX301" fmla="*/ 3327 w 10015"/>
              <a:gd name="connsiteY301" fmla="*/ 8255 h 10000"/>
              <a:gd name="connsiteX302" fmla="*/ 3327 w 10015"/>
              <a:gd name="connsiteY302" fmla="*/ 8177 h 10000"/>
              <a:gd name="connsiteX303" fmla="*/ 3323 w 10015"/>
              <a:gd name="connsiteY303" fmla="*/ 8059 h 10000"/>
              <a:gd name="connsiteX304" fmla="*/ 3372 w 10015"/>
              <a:gd name="connsiteY304" fmla="*/ 7901 h 10000"/>
              <a:gd name="connsiteX305" fmla="*/ 3376 w 10015"/>
              <a:gd name="connsiteY305" fmla="*/ 7981 h 10000"/>
              <a:gd name="connsiteX306" fmla="*/ 3392 w 10015"/>
              <a:gd name="connsiteY306" fmla="*/ 7745 h 10000"/>
              <a:gd name="connsiteX307" fmla="*/ 3474 w 10015"/>
              <a:gd name="connsiteY307" fmla="*/ 8098 h 10000"/>
              <a:gd name="connsiteX308" fmla="*/ 3486 w 10015"/>
              <a:gd name="connsiteY308" fmla="*/ 9081 h 10000"/>
              <a:gd name="connsiteX309" fmla="*/ 3531 w 10015"/>
              <a:gd name="connsiteY309" fmla="*/ 8530 h 10000"/>
              <a:gd name="connsiteX310" fmla="*/ 3650 w 10015"/>
              <a:gd name="connsiteY310" fmla="*/ 8805 h 10000"/>
              <a:gd name="connsiteX311" fmla="*/ 3727 w 10015"/>
              <a:gd name="connsiteY311" fmla="*/ 8648 h 10000"/>
              <a:gd name="connsiteX312" fmla="*/ 3744 w 10015"/>
              <a:gd name="connsiteY312" fmla="*/ 8530 h 10000"/>
              <a:gd name="connsiteX313" fmla="*/ 3756 w 10015"/>
              <a:gd name="connsiteY313" fmla="*/ 8530 h 10000"/>
              <a:gd name="connsiteX314" fmla="*/ 3760 w 10015"/>
              <a:gd name="connsiteY314" fmla="*/ 8648 h 10000"/>
              <a:gd name="connsiteX315" fmla="*/ 3776 w 10015"/>
              <a:gd name="connsiteY315" fmla="*/ 8530 h 10000"/>
              <a:gd name="connsiteX316" fmla="*/ 3776 w 10015"/>
              <a:gd name="connsiteY316" fmla="*/ 8648 h 10000"/>
              <a:gd name="connsiteX317" fmla="*/ 3817 w 10015"/>
              <a:gd name="connsiteY317" fmla="*/ 8648 h 10000"/>
              <a:gd name="connsiteX318" fmla="*/ 3838 w 10015"/>
              <a:gd name="connsiteY318" fmla="*/ 8805 h 10000"/>
              <a:gd name="connsiteX319" fmla="*/ 3850 w 10015"/>
              <a:gd name="connsiteY319" fmla="*/ 8648 h 10000"/>
              <a:gd name="connsiteX320" fmla="*/ 3866 w 10015"/>
              <a:gd name="connsiteY320" fmla="*/ 9003 h 10000"/>
              <a:gd name="connsiteX321" fmla="*/ 3870 w 10015"/>
              <a:gd name="connsiteY321" fmla="*/ 9003 h 10000"/>
              <a:gd name="connsiteX322" fmla="*/ 3883 w 10015"/>
              <a:gd name="connsiteY322" fmla="*/ 8884 h 10000"/>
              <a:gd name="connsiteX323" fmla="*/ 3899 w 10015"/>
              <a:gd name="connsiteY323" fmla="*/ 9003 h 10000"/>
              <a:gd name="connsiteX324" fmla="*/ 3911 w 10015"/>
              <a:gd name="connsiteY324" fmla="*/ 8884 h 10000"/>
              <a:gd name="connsiteX325" fmla="*/ 3911 w 10015"/>
              <a:gd name="connsiteY325" fmla="*/ 9003 h 10000"/>
              <a:gd name="connsiteX326" fmla="*/ 3973 w 10015"/>
              <a:gd name="connsiteY326" fmla="*/ 9003 h 10000"/>
              <a:gd name="connsiteX327" fmla="*/ 3989 w 10015"/>
              <a:gd name="connsiteY327" fmla="*/ 9159 h 10000"/>
              <a:gd name="connsiteX328" fmla="*/ 4005 w 10015"/>
              <a:gd name="connsiteY328" fmla="*/ 9081 h 10000"/>
              <a:gd name="connsiteX329" fmla="*/ 4063 w 10015"/>
              <a:gd name="connsiteY329" fmla="*/ 9003 h 10000"/>
              <a:gd name="connsiteX330" fmla="*/ 4083 w 10015"/>
              <a:gd name="connsiteY330" fmla="*/ 8884 h 10000"/>
              <a:gd name="connsiteX331" fmla="*/ 4091 w 10015"/>
              <a:gd name="connsiteY331" fmla="*/ 9003 h 10000"/>
              <a:gd name="connsiteX332" fmla="*/ 4099 w 10015"/>
              <a:gd name="connsiteY332" fmla="*/ 9003 h 10000"/>
              <a:gd name="connsiteX333" fmla="*/ 4116 w 10015"/>
              <a:gd name="connsiteY333" fmla="*/ 9081 h 10000"/>
              <a:gd name="connsiteX334" fmla="*/ 4140 w 10015"/>
              <a:gd name="connsiteY334" fmla="*/ 8884 h 10000"/>
              <a:gd name="connsiteX335" fmla="*/ 4157 w 10015"/>
              <a:gd name="connsiteY335" fmla="*/ 9081 h 10000"/>
              <a:gd name="connsiteX336" fmla="*/ 4169 w 10015"/>
              <a:gd name="connsiteY336" fmla="*/ 8805 h 10000"/>
              <a:gd name="connsiteX337" fmla="*/ 4173 w 10015"/>
              <a:gd name="connsiteY337" fmla="*/ 8727 h 10000"/>
              <a:gd name="connsiteX338" fmla="*/ 4181 w 10015"/>
              <a:gd name="connsiteY338" fmla="*/ 8570 h 10000"/>
              <a:gd name="connsiteX339" fmla="*/ 4202 w 10015"/>
              <a:gd name="connsiteY339" fmla="*/ 8727 h 10000"/>
              <a:gd name="connsiteX340" fmla="*/ 4226 w 10015"/>
              <a:gd name="connsiteY340" fmla="*/ 9081 h 10000"/>
              <a:gd name="connsiteX341" fmla="*/ 4296 w 10015"/>
              <a:gd name="connsiteY341" fmla="*/ 9003 h 10000"/>
              <a:gd name="connsiteX342" fmla="*/ 4345 w 10015"/>
              <a:gd name="connsiteY342" fmla="*/ 8570 h 10000"/>
              <a:gd name="connsiteX343" fmla="*/ 4401 w 10015"/>
              <a:gd name="connsiteY343" fmla="*/ 9081 h 10000"/>
              <a:gd name="connsiteX344" fmla="*/ 4581 w 10015"/>
              <a:gd name="connsiteY344" fmla="*/ 8766 h 10000"/>
              <a:gd name="connsiteX345" fmla="*/ 4683 w 10015"/>
              <a:gd name="connsiteY345" fmla="*/ 9985 h 10000"/>
              <a:gd name="connsiteX346" fmla="*/ 4761 w 10015"/>
              <a:gd name="connsiteY346" fmla="*/ 9749 h 10000"/>
              <a:gd name="connsiteX347" fmla="*/ 4793 w 10015"/>
              <a:gd name="connsiteY347" fmla="*/ 9749 h 10000"/>
              <a:gd name="connsiteX348" fmla="*/ 4891 w 10015"/>
              <a:gd name="connsiteY348" fmla="*/ 9749 h 10000"/>
              <a:gd name="connsiteX349" fmla="*/ 4945 w 10015"/>
              <a:gd name="connsiteY349" fmla="*/ 9749 h 10000"/>
              <a:gd name="connsiteX350" fmla="*/ 4985 w 10015"/>
              <a:gd name="connsiteY350" fmla="*/ 9199 h 10000"/>
              <a:gd name="connsiteX351" fmla="*/ 4994 w 10015"/>
              <a:gd name="connsiteY351" fmla="*/ 9159 h 10000"/>
              <a:gd name="connsiteX352" fmla="*/ 5040 w 10015"/>
              <a:gd name="connsiteY352" fmla="*/ 9749 h 10000"/>
              <a:gd name="connsiteX353" fmla="*/ 5166 w 10015"/>
              <a:gd name="connsiteY353" fmla="*/ 9512 h 10000"/>
              <a:gd name="connsiteX354" fmla="*/ 5191 w 10015"/>
              <a:gd name="connsiteY354" fmla="*/ 9749 h 10000"/>
              <a:gd name="connsiteX355" fmla="*/ 5240 w 10015"/>
              <a:gd name="connsiteY355" fmla="*/ 9159 h 10000"/>
              <a:gd name="connsiteX356" fmla="*/ 5244 w 10015"/>
              <a:gd name="connsiteY356" fmla="*/ 9120 h 10000"/>
              <a:gd name="connsiteX357" fmla="*/ 5281 w 10015"/>
              <a:gd name="connsiteY357" fmla="*/ 9592 h 10000"/>
              <a:gd name="connsiteX358" fmla="*/ 5354 w 10015"/>
              <a:gd name="connsiteY358" fmla="*/ 9277 h 10000"/>
              <a:gd name="connsiteX359" fmla="*/ 5416 w 10015"/>
              <a:gd name="connsiteY359" fmla="*/ 9670 h 10000"/>
              <a:gd name="connsiteX360" fmla="*/ 5379 w 10015"/>
              <a:gd name="connsiteY360" fmla="*/ 9081 h 10000"/>
              <a:gd name="connsiteX361" fmla="*/ 5485 w 10015"/>
              <a:gd name="connsiteY361" fmla="*/ 8963 h 10000"/>
              <a:gd name="connsiteX362" fmla="*/ 5514 w 10015"/>
              <a:gd name="connsiteY362" fmla="*/ 8648 h 10000"/>
              <a:gd name="connsiteX363" fmla="*/ 5538 w 10015"/>
              <a:gd name="connsiteY363" fmla="*/ 8570 h 10000"/>
              <a:gd name="connsiteX364" fmla="*/ 5551 w 10015"/>
              <a:gd name="connsiteY364" fmla="*/ 8530 h 10000"/>
              <a:gd name="connsiteX365" fmla="*/ 5575 w 10015"/>
              <a:gd name="connsiteY365" fmla="*/ 8492 h 10000"/>
              <a:gd name="connsiteX366" fmla="*/ 5587 w 10015"/>
              <a:gd name="connsiteY366" fmla="*/ 8530 h 10000"/>
              <a:gd name="connsiteX367" fmla="*/ 5600 w 10015"/>
              <a:gd name="connsiteY367" fmla="*/ 8648 h 10000"/>
              <a:gd name="connsiteX368" fmla="*/ 5600 w 10015"/>
              <a:gd name="connsiteY368" fmla="*/ 8570 h 10000"/>
              <a:gd name="connsiteX369" fmla="*/ 5644 w 10015"/>
              <a:gd name="connsiteY369" fmla="*/ 8766 h 10000"/>
              <a:gd name="connsiteX370" fmla="*/ 5738 w 10015"/>
              <a:gd name="connsiteY370" fmla="*/ 9434 h 10000"/>
              <a:gd name="connsiteX371" fmla="*/ 5746 w 10015"/>
              <a:gd name="connsiteY371" fmla="*/ 8845 h 10000"/>
              <a:gd name="connsiteX372" fmla="*/ 5775 w 10015"/>
              <a:gd name="connsiteY372" fmla="*/ 8766 h 10000"/>
              <a:gd name="connsiteX373" fmla="*/ 5783 w 10015"/>
              <a:gd name="connsiteY373" fmla="*/ 8216 h 10000"/>
              <a:gd name="connsiteX374" fmla="*/ 5799 w 10015"/>
              <a:gd name="connsiteY374" fmla="*/ 8374 h 10000"/>
              <a:gd name="connsiteX375" fmla="*/ 5828 w 10015"/>
              <a:gd name="connsiteY375" fmla="*/ 8295 h 10000"/>
              <a:gd name="connsiteX376" fmla="*/ 5914 w 10015"/>
              <a:gd name="connsiteY376" fmla="*/ 8374 h 10000"/>
              <a:gd name="connsiteX377" fmla="*/ 5926 w 10015"/>
              <a:gd name="connsiteY377" fmla="*/ 8648 h 10000"/>
              <a:gd name="connsiteX378" fmla="*/ 5987 w 10015"/>
              <a:gd name="connsiteY378" fmla="*/ 8923 h 10000"/>
              <a:gd name="connsiteX379" fmla="*/ 6003 w 10015"/>
              <a:gd name="connsiteY379" fmla="*/ 8923 h 10000"/>
              <a:gd name="connsiteX380" fmla="*/ 6040 w 10015"/>
              <a:gd name="connsiteY380" fmla="*/ 9081 h 10000"/>
              <a:gd name="connsiteX381" fmla="*/ 6073 w 10015"/>
              <a:gd name="connsiteY381" fmla="*/ 9081 h 10000"/>
              <a:gd name="connsiteX382" fmla="*/ 6106 w 10015"/>
              <a:gd name="connsiteY382" fmla="*/ 9159 h 10000"/>
              <a:gd name="connsiteX383" fmla="*/ 6126 w 10015"/>
              <a:gd name="connsiteY383" fmla="*/ 9277 h 10000"/>
              <a:gd name="connsiteX384" fmla="*/ 6224 w 10015"/>
              <a:gd name="connsiteY384" fmla="*/ 9003 h 10000"/>
              <a:gd name="connsiteX385" fmla="*/ 6245 w 10015"/>
              <a:gd name="connsiteY385" fmla="*/ 8648 h 10000"/>
              <a:gd name="connsiteX386" fmla="*/ 6277 w 10015"/>
              <a:gd name="connsiteY386" fmla="*/ 8805 h 10000"/>
              <a:gd name="connsiteX387" fmla="*/ 6294 w 10015"/>
              <a:gd name="connsiteY387" fmla="*/ 8923 h 10000"/>
              <a:gd name="connsiteX388" fmla="*/ 6306 w 10015"/>
              <a:gd name="connsiteY388" fmla="*/ 8805 h 10000"/>
              <a:gd name="connsiteX389" fmla="*/ 6339 w 10015"/>
              <a:gd name="connsiteY389" fmla="*/ 8923 h 10000"/>
              <a:gd name="connsiteX390" fmla="*/ 6363 w 10015"/>
              <a:gd name="connsiteY390" fmla="*/ 9081 h 10000"/>
              <a:gd name="connsiteX391" fmla="*/ 6371 w 10015"/>
              <a:gd name="connsiteY391" fmla="*/ 9003 h 10000"/>
              <a:gd name="connsiteX392" fmla="*/ 6400 w 10015"/>
              <a:gd name="connsiteY392" fmla="*/ 9356 h 10000"/>
              <a:gd name="connsiteX393" fmla="*/ 6441 w 10015"/>
              <a:gd name="connsiteY393" fmla="*/ 9159 h 10000"/>
              <a:gd name="connsiteX394" fmla="*/ 6490 w 10015"/>
              <a:gd name="connsiteY394" fmla="*/ 9277 h 10000"/>
              <a:gd name="connsiteX395" fmla="*/ 6576 w 10015"/>
              <a:gd name="connsiteY395" fmla="*/ 8727 h 10000"/>
              <a:gd name="connsiteX396" fmla="*/ 6600 w 10015"/>
              <a:gd name="connsiteY396" fmla="*/ 8923 h 10000"/>
              <a:gd name="connsiteX397" fmla="*/ 6637 w 10015"/>
              <a:gd name="connsiteY397" fmla="*/ 9356 h 10000"/>
              <a:gd name="connsiteX398" fmla="*/ 6670 w 10015"/>
              <a:gd name="connsiteY398" fmla="*/ 9356 h 10000"/>
              <a:gd name="connsiteX399" fmla="*/ 6670 w 10015"/>
              <a:gd name="connsiteY399" fmla="*/ 9277 h 10000"/>
              <a:gd name="connsiteX400" fmla="*/ 6703 w 10015"/>
              <a:gd name="connsiteY400" fmla="*/ 9277 h 10000"/>
              <a:gd name="connsiteX401" fmla="*/ 6715 w 10015"/>
              <a:gd name="connsiteY401" fmla="*/ 9277 h 10000"/>
              <a:gd name="connsiteX402" fmla="*/ 6719 w 10015"/>
              <a:gd name="connsiteY402" fmla="*/ 9159 h 10000"/>
              <a:gd name="connsiteX403" fmla="*/ 6735 w 10015"/>
              <a:gd name="connsiteY403" fmla="*/ 9277 h 10000"/>
              <a:gd name="connsiteX404" fmla="*/ 6760 w 10015"/>
              <a:gd name="connsiteY404" fmla="*/ 9159 h 10000"/>
              <a:gd name="connsiteX405" fmla="*/ 6935 w 10015"/>
              <a:gd name="connsiteY405" fmla="*/ 9159 h 10000"/>
              <a:gd name="connsiteX406" fmla="*/ 6963 w 10015"/>
              <a:gd name="connsiteY406" fmla="*/ 8570 h 10000"/>
              <a:gd name="connsiteX407" fmla="*/ 7008 w 10015"/>
              <a:gd name="connsiteY407" fmla="*/ 8492 h 10000"/>
              <a:gd name="connsiteX408" fmla="*/ 7041 w 10015"/>
              <a:gd name="connsiteY408" fmla="*/ 8295 h 10000"/>
              <a:gd name="connsiteX409" fmla="*/ 7045 w 10015"/>
              <a:gd name="connsiteY409" fmla="*/ 8216 h 10000"/>
              <a:gd name="connsiteX410" fmla="*/ 7127 w 10015"/>
              <a:gd name="connsiteY410" fmla="*/ 8255 h 10000"/>
              <a:gd name="connsiteX411" fmla="*/ 7147 w 10015"/>
              <a:gd name="connsiteY411" fmla="*/ 8295 h 10000"/>
              <a:gd name="connsiteX412" fmla="*/ 7188 w 10015"/>
              <a:gd name="connsiteY412" fmla="*/ 8216 h 10000"/>
              <a:gd name="connsiteX413" fmla="*/ 7192 w 10015"/>
              <a:gd name="connsiteY413" fmla="*/ 8216 h 10000"/>
              <a:gd name="connsiteX414" fmla="*/ 7192 w 10015"/>
              <a:gd name="connsiteY414" fmla="*/ 8137 h 10000"/>
              <a:gd name="connsiteX415" fmla="*/ 7249 w 10015"/>
              <a:gd name="connsiteY415" fmla="*/ 8019 h 10000"/>
              <a:gd name="connsiteX416" fmla="*/ 7286 w 10015"/>
              <a:gd name="connsiteY416" fmla="*/ 8019 h 10000"/>
              <a:gd name="connsiteX417" fmla="*/ 7323 w 10015"/>
              <a:gd name="connsiteY417" fmla="*/ 8098 h 10000"/>
              <a:gd name="connsiteX418" fmla="*/ 7343 w 10015"/>
              <a:gd name="connsiteY418" fmla="*/ 8334 h 10000"/>
              <a:gd name="connsiteX419" fmla="*/ 7376 w 10015"/>
              <a:gd name="connsiteY419" fmla="*/ 8019 h 10000"/>
              <a:gd name="connsiteX420" fmla="*/ 7511 w 10015"/>
              <a:gd name="connsiteY420" fmla="*/ 7588 h 10000"/>
              <a:gd name="connsiteX421" fmla="*/ 7576 w 10015"/>
              <a:gd name="connsiteY421" fmla="*/ 7666 h 10000"/>
              <a:gd name="connsiteX422" fmla="*/ 7626 w 10015"/>
              <a:gd name="connsiteY422" fmla="*/ 7430 h 10000"/>
              <a:gd name="connsiteX423" fmla="*/ 7634 w 10015"/>
              <a:gd name="connsiteY423" fmla="*/ 7391 h 10000"/>
              <a:gd name="connsiteX424" fmla="*/ 7707 w 10015"/>
              <a:gd name="connsiteY424" fmla="*/ 7548 h 10000"/>
              <a:gd name="connsiteX425" fmla="*/ 7748 w 10015"/>
              <a:gd name="connsiteY425" fmla="*/ 7312 h 10000"/>
              <a:gd name="connsiteX426" fmla="*/ 7797 w 10015"/>
              <a:gd name="connsiteY426" fmla="*/ 7548 h 10000"/>
              <a:gd name="connsiteX427" fmla="*/ 7859 w 10015"/>
              <a:gd name="connsiteY427" fmla="*/ 7273 h 10000"/>
              <a:gd name="connsiteX428" fmla="*/ 7899 w 10015"/>
              <a:gd name="connsiteY428" fmla="*/ 6880 h 10000"/>
              <a:gd name="connsiteX429" fmla="*/ 7928 w 10015"/>
              <a:gd name="connsiteY429" fmla="*/ 6997 h 10000"/>
              <a:gd name="connsiteX430" fmla="*/ 7961 w 10015"/>
              <a:gd name="connsiteY430" fmla="*/ 6644 h 10000"/>
              <a:gd name="connsiteX431" fmla="*/ 8014 w 10015"/>
              <a:gd name="connsiteY431" fmla="*/ 6369 h 10000"/>
              <a:gd name="connsiteX432" fmla="*/ 8067 w 10015"/>
              <a:gd name="connsiteY432" fmla="*/ 6369 h 10000"/>
              <a:gd name="connsiteX433" fmla="*/ 8112 w 10015"/>
              <a:gd name="connsiteY433" fmla="*/ 6094 h 10000"/>
              <a:gd name="connsiteX434" fmla="*/ 8197 w 10015"/>
              <a:gd name="connsiteY434" fmla="*/ 5426 h 10000"/>
              <a:gd name="connsiteX435" fmla="*/ 8225 w 10015"/>
              <a:gd name="connsiteY435" fmla="*/ 5583 h 10000"/>
              <a:gd name="connsiteX436" fmla="*/ 8258 w 10015"/>
              <a:gd name="connsiteY436" fmla="*/ 5230 h 10000"/>
              <a:gd name="connsiteX437" fmla="*/ 8299 w 10015"/>
              <a:gd name="connsiteY437" fmla="*/ 5230 h 10000"/>
              <a:gd name="connsiteX438" fmla="*/ 8405 w 10015"/>
              <a:gd name="connsiteY438" fmla="*/ 4954 h 10000"/>
              <a:gd name="connsiteX439" fmla="*/ 8467 w 10015"/>
              <a:gd name="connsiteY439" fmla="*/ 4678 h 10000"/>
              <a:gd name="connsiteX440" fmla="*/ 8483 w 10015"/>
              <a:gd name="connsiteY440" fmla="*/ 4836 h 10000"/>
              <a:gd name="connsiteX441" fmla="*/ 8499 w 10015"/>
              <a:gd name="connsiteY441" fmla="*/ 4796 h 10000"/>
              <a:gd name="connsiteX442" fmla="*/ 8524 w 10015"/>
              <a:gd name="connsiteY442" fmla="*/ 4836 h 10000"/>
              <a:gd name="connsiteX443" fmla="*/ 8548 w 10015"/>
              <a:gd name="connsiteY443" fmla="*/ 4521 h 10000"/>
              <a:gd name="connsiteX444" fmla="*/ 8606 w 10015"/>
              <a:gd name="connsiteY444" fmla="*/ 4521 h 10000"/>
              <a:gd name="connsiteX445" fmla="*/ 8606 w 10015"/>
              <a:gd name="connsiteY445" fmla="*/ 4364 h 10000"/>
              <a:gd name="connsiteX446" fmla="*/ 8655 w 10015"/>
              <a:gd name="connsiteY446" fmla="*/ 4285 h 10000"/>
              <a:gd name="connsiteX447" fmla="*/ 8667 w 10015"/>
              <a:gd name="connsiteY447" fmla="*/ 4207 h 10000"/>
              <a:gd name="connsiteX448" fmla="*/ 8732 w 10015"/>
              <a:gd name="connsiteY448" fmla="*/ 4285 h 10000"/>
              <a:gd name="connsiteX449" fmla="*/ 8745 w 10015"/>
              <a:gd name="connsiteY449" fmla="*/ 4246 h 10000"/>
              <a:gd name="connsiteX450" fmla="*/ 8773 w 10015"/>
              <a:gd name="connsiteY450" fmla="*/ 4285 h 10000"/>
              <a:gd name="connsiteX451" fmla="*/ 8798 w 10015"/>
              <a:gd name="connsiteY451" fmla="*/ 4364 h 10000"/>
              <a:gd name="connsiteX452" fmla="*/ 8814 w 10015"/>
              <a:gd name="connsiteY452" fmla="*/ 4285 h 10000"/>
              <a:gd name="connsiteX453" fmla="*/ 8835 w 10015"/>
              <a:gd name="connsiteY453" fmla="*/ 4364 h 10000"/>
              <a:gd name="connsiteX454" fmla="*/ 8904 w 10015"/>
              <a:gd name="connsiteY454" fmla="*/ 4325 h 10000"/>
              <a:gd name="connsiteX455" fmla="*/ 8900 w 10015"/>
              <a:gd name="connsiteY455" fmla="*/ 4246 h 10000"/>
              <a:gd name="connsiteX456" fmla="*/ 8929 w 10015"/>
              <a:gd name="connsiteY456" fmla="*/ 4089 h 10000"/>
              <a:gd name="connsiteX457" fmla="*/ 8961 w 10015"/>
              <a:gd name="connsiteY457" fmla="*/ 4089 h 10000"/>
              <a:gd name="connsiteX458" fmla="*/ 8965 w 10015"/>
              <a:gd name="connsiteY458" fmla="*/ 4010 h 10000"/>
              <a:gd name="connsiteX459" fmla="*/ 8994 w 10015"/>
              <a:gd name="connsiteY459" fmla="*/ 3932 h 10000"/>
              <a:gd name="connsiteX460" fmla="*/ 9015 w 10015"/>
              <a:gd name="connsiteY460" fmla="*/ 4128 h 10000"/>
              <a:gd name="connsiteX461" fmla="*/ 9039 w 10015"/>
              <a:gd name="connsiteY461" fmla="*/ 4246 h 10000"/>
              <a:gd name="connsiteX462" fmla="*/ 9096 w 10015"/>
              <a:gd name="connsiteY462" fmla="*/ 4207 h 10000"/>
              <a:gd name="connsiteX463" fmla="*/ 9133 w 10015"/>
              <a:gd name="connsiteY463" fmla="*/ 4325 h 10000"/>
              <a:gd name="connsiteX464" fmla="*/ 9145 w 10015"/>
              <a:gd name="connsiteY464" fmla="*/ 4246 h 10000"/>
              <a:gd name="connsiteX465" fmla="*/ 9194 w 10015"/>
              <a:gd name="connsiteY465" fmla="*/ 4521 h 10000"/>
              <a:gd name="connsiteX466" fmla="*/ 9239 w 10015"/>
              <a:gd name="connsiteY466" fmla="*/ 4364 h 10000"/>
              <a:gd name="connsiteX467" fmla="*/ 9243 w 10015"/>
              <a:gd name="connsiteY467" fmla="*/ 4246 h 10000"/>
              <a:gd name="connsiteX468" fmla="*/ 9284 w 10015"/>
              <a:gd name="connsiteY468" fmla="*/ 3892 h 10000"/>
              <a:gd name="connsiteX469" fmla="*/ 9329 w 10015"/>
              <a:gd name="connsiteY469" fmla="*/ 4050 h 10000"/>
              <a:gd name="connsiteX470" fmla="*/ 9362 w 10015"/>
              <a:gd name="connsiteY470" fmla="*/ 3971 h 10000"/>
              <a:gd name="connsiteX471" fmla="*/ 9387 w 10015"/>
              <a:gd name="connsiteY471" fmla="*/ 4089 h 10000"/>
              <a:gd name="connsiteX472" fmla="*/ 9431 w 10015"/>
              <a:gd name="connsiteY472" fmla="*/ 4167 h 10000"/>
              <a:gd name="connsiteX473" fmla="*/ 9508 w 10015"/>
              <a:gd name="connsiteY473" fmla="*/ 4167 h 10000"/>
              <a:gd name="connsiteX474" fmla="*/ 9516 w 10015"/>
              <a:gd name="connsiteY474" fmla="*/ 3971 h 10000"/>
              <a:gd name="connsiteX475" fmla="*/ 9664 w 10015"/>
              <a:gd name="connsiteY475" fmla="*/ 4285 h 10000"/>
              <a:gd name="connsiteX476" fmla="*/ 9733 w 10015"/>
              <a:gd name="connsiteY476" fmla="*/ 4443 h 10000"/>
              <a:gd name="connsiteX477" fmla="*/ 9745 w 10015"/>
              <a:gd name="connsiteY477" fmla="*/ 4521 h 10000"/>
              <a:gd name="connsiteX478" fmla="*/ 9762 w 10015"/>
              <a:gd name="connsiteY478" fmla="*/ 4718 h 10000"/>
              <a:gd name="connsiteX479" fmla="*/ 9819 w 10015"/>
              <a:gd name="connsiteY479" fmla="*/ 5111 h 10000"/>
              <a:gd name="connsiteX480" fmla="*/ 9856 w 10015"/>
              <a:gd name="connsiteY480" fmla="*/ 5111 h 10000"/>
              <a:gd name="connsiteX481" fmla="*/ 9880 w 10015"/>
              <a:gd name="connsiteY481" fmla="*/ 5230 h 10000"/>
              <a:gd name="connsiteX482" fmla="*/ 9917 w 10015"/>
              <a:gd name="connsiteY482" fmla="*/ 5504 h 10000"/>
              <a:gd name="connsiteX483" fmla="*/ 9954 w 10015"/>
              <a:gd name="connsiteY483" fmla="*/ 5701 h 10000"/>
              <a:gd name="connsiteX484" fmla="*/ 9958 w 10015"/>
              <a:gd name="connsiteY484" fmla="*/ 5740 h 10000"/>
              <a:gd name="connsiteX485" fmla="*/ 10013 w 10015"/>
              <a:gd name="connsiteY485" fmla="*/ 5897 h 10000"/>
              <a:gd name="connsiteX486" fmla="*/ 10009 w 10015"/>
              <a:gd name="connsiteY486" fmla="*/ 2303 h 10000"/>
              <a:gd name="connsiteX487" fmla="*/ 9978 w 10015"/>
              <a:gd name="connsiteY487" fmla="*/ 1731 h 10000"/>
              <a:gd name="connsiteX0" fmla="*/ 9982 w 10019"/>
              <a:gd name="connsiteY0" fmla="*/ 1809 h 10078"/>
              <a:gd name="connsiteX1" fmla="*/ 9946 w 10019"/>
              <a:gd name="connsiteY1" fmla="*/ 1613 h 10078"/>
              <a:gd name="connsiteX2" fmla="*/ 9917 w 10019"/>
              <a:gd name="connsiteY2" fmla="*/ 1613 h 10078"/>
              <a:gd name="connsiteX3" fmla="*/ 9897 w 10019"/>
              <a:gd name="connsiteY3" fmla="*/ 1455 h 10078"/>
              <a:gd name="connsiteX4" fmla="*/ 9872 w 10019"/>
              <a:gd name="connsiteY4" fmla="*/ 1377 h 10078"/>
              <a:gd name="connsiteX5" fmla="*/ 9864 w 10019"/>
              <a:gd name="connsiteY5" fmla="*/ 1180 h 10078"/>
              <a:gd name="connsiteX6" fmla="*/ 9839 w 10019"/>
              <a:gd name="connsiteY6" fmla="*/ 905 h 10078"/>
              <a:gd name="connsiteX7" fmla="*/ 9827 w 10019"/>
              <a:gd name="connsiteY7" fmla="*/ 1495 h 10078"/>
              <a:gd name="connsiteX8" fmla="*/ 9802 w 10019"/>
              <a:gd name="connsiteY8" fmla="*/ 1455 h 10078"/>
              <a:gd name="connsiteX9" fmla="*/ 9774 w 10019"/>
              <a:gd name="connsiteY9" fmla="*/ 1337 h 10078"/>
              <a:gd name="connsiteX10" fmla="*/ 9753 w 10019"/>
              <a:gd name="connsiteY10" fmla="*/ 1337 h 10078"/>
              <a:gd name="connsiteX11" fmla="*/ 9692 w 10019"/>
              <a:gd name="connsiteY11" fmla="*/ 1298 h 10078"/>
              <a:gd name="connsiteX12" fmla="*/ 9676 w 10019"/>
              <a:gd name="connsiteY12" fmla="*/ 1337 h 10078"/>
              <a:gd name="connsiteX13" fmla="*/ 9659 w 10019"/>
              <a:gd name="connsiteY13" fmla="*/ 1416 h 10078"/>
              <a:gd name="connsiteX14" fmla="*/ 9647 w 10019"/>
              <a:gd name="connsiteY14" fmla="*/ 1416 h 10078"/>
              <a:gd name="connsiteX15" fmla="*/ 9627 w 10019"/>
              <a:gd name="connsiteY15" fmla="*/ 1495 h 10078"/>
              <a:gd name="connsiteX16" fmla="*/ 9610 w 10019"/>
              <a:gd name="connsiteY16" fmla="*/ 1455 h 10078"/>
              <a:gd name="connsiteX17" fmla="*/ 9569 w 10019"/>
              <a:gd name="connsiteY17" fmla="*/ 1613 h 10078"/>
              <a:gd name="connsiteX18" fmla="*/ 9496 w 10019"/>
              <a:gd name="connsiteY18" fmla="*/ 1613 h 10078"/>
              <a:gd name="connsiteX19" fmla="*/ 9459 w 10019"/>
              <a:gd name="connsiteY19" fmla="*/ 1770 h 10078"/>
              <a:gd name="connsiteX20" fmla="*/ 9459 w 10019"/>
              <a:gd name="connsiteY20" fmla="*/ 1888 h 10078"/>
              <a:gd name="connsiteX21" fmla="*/ 9447 w 10019"/>
              <a:gd name="connsiteY21" fmla="*/ 1966 h 10078"/>
              <a:gd name="connsiteX22" fmla="*/ 9398 w 10019"/>
              <a:gd name="connsiteY22" fmla="*/ 1180 h 10078"/>
              <a:gd name="connsiteX23" fmla="*/ 9391 w 10019"/>
              <a:gd name="connsiteY23" fmla="*/ 1220 h 10078"/>
              <a:gd name="connsiteX24" fmla="*/ 9378 w 10019"/>
              <a:gd name="connsiteY24" fmla="*/ 1102 h 10078"/>
              <a:gd name="connsiteX25" fmla="*/ 9358 w 10019"/>
              <a:gd name="connsiteY25" fmla="*/ 1180 h 10078"/>
              <a:gd name="connsiteX26" fmla="*/ 9313 w 10019"/>
              <a:gd name="connsiteY26" fmla="*/ 1337 h 10078"/>
              <a:gd name="connsiteX27" fmla="*/ 9309 w 10019"/>
              <a:gd name="connsiteY27" fmla="*/ 1455 h 10078"/>
              <a:gd name="connsiteX28" fmla="*/ 9292 w 10019"/>
              <a:gd name="connsiteY28" fmla="*/ 1416 h 10078"/>
              <a:gd name="connsiteX29" fmla="*/ 9256 w 10019"/>
              <a:gd name="connsiteY29" fmla="*/ 1337 h 10078"/>
              <a:gd name="connsiteX30" fmla="*/ 9223 w 10019"/>
              <a:gd name="connsiteY30" fmla="*/ 1102 h 10078"/>
              <a:gd name="connsiteX31" fmla="*/ 9158 w 10019"/>
              <a:gd name="connsiteY31" fmla="*/ 1180 h 10078"/>
              <a:gd name="connsiteX32" fmla="*/ 9145 w 10019"/>
              <a:gd name="connsiteY32" fmla="*/ 1416 h 10078"/>
              <a:gd name="connsiteX33" fmla="*/ 9133 w 10019"/>
              <a:gd name="connsiteY33" fmla="*/ 1533 h 10078"/>
              <a:gd name="connsiteX34" fmla="*/ 9072 w 10019"/>
              <a:gd name="connsiteY34" fmla="*/ 1613 h 10078"/>
              <a:gd name="connsiteX35" fmla="*/ 9068 w 10019"/>
              <a:gd name="connsiteY35" fmla="*/ 1495 h 10078"/>
              <a:gd name="connsiteX36" fmla="*/ 9039 w 10019"/>
              <a:gd name="connsiteY36" fmla="*/ 1613 h 10078"/>
              <a:gd name="connsiteX37" fmla="*/ 9035 w 10019"/>
              <a:gd name="connsiteY37" fmla="*/ 1730 h 10078"/>
              <a:gd name="connsiteX38" fmla="*/ 9010 w 10019"/>
              <a:gd name="connsiteY38" fmla="*/ 1888 h 10078"/>
              <a:gd name="connsiteX39" fmla="*/ 9002 w 10019"/>
              <a:gd name="connsiteY39" fmla="*/ 2084 h 10078"/>
              <a:gd name="connsiteX40" fmla="*/ 8982 w 10019"/>
              <a:gd name="connsiteY40" fmla="*/ 2162 h 10078"/>
              <a:gd name="connsiteX41" fmla="*/ 8982 w 10019"/>
              <a:gd name="connsiteY41" fmla="*/ 2241 h 10078"/>
              <a:gd name="connsiteX42" fmla="*/ 8969 w 10019"/>
              <a:gd name="connsiteY42" fmla="*/ 2281 h 10078"/>
              <a:gd name="connsiteX43" fmla="*/ 8949 w 10019"/>
              <a:gd name="connsiteY43" fmla="*/ 2517 h 10078"/>
              <a:gd name="connsiteX44" fmla="*/ 8949 w 10019"/>
              <a:gd name="connsiteY44" fmla="*/ 2359 h 10078"/>
              <a:gd name="connsiteX45" fmla="*/ 8933 w 10019"/>
              <a:gd name="connsiteY45" fmla="*/ 2320 h 10078"/>
              <a:gd name="connsiteX46" fmla="*/ 8916 w 10019"/>
              <a:gd name="connsiteY46" fmla="*/ 2399 h 10078"/>
              <a:gd name="connsiteX47" fmla="*/ 8892 w 10019"/>
              <a:gd name="connsiteY47" fmla="*/ 2477 h 10078"/>
              <a:gd name="connsiteX48" fmla="*/ 8867 w 10019"/>
              <a:gd name="connsiteY48" fmla="*/ 2517 h 10078"/>
              <a:gd name="connsiteX49" fmla="*/ 8806 w 10019"/>
              <a:gd name="connsiteY49" fmla="*/ 2359 h 10078"/>
              <a:gd name="connsiteX50" fmla="*/ 8790 w 10019"/>
              <a:gd name="connsiteY50" fmla="*/ 2555 h 10078"/>
              <a:gd name="connsiteX51" fmla="*/ 8736 w 10019"/>
              <a:gd name="connsiteY51" fmla="*/ 2437 h 10078"/>
              <a:gd name="connsiteX52" fmla="*/ 8716 w 10019"/>
              <a:gd name="connsiteY52" fmla="*/ 2320 h 10078"/>
              <a:gd name="connsiteX53" fmla="*/ 8708 w 10019"/>
              <a:gd name="connsiteY53" fmla="*/ 2555 h 10078"/>
              <a:gd name="connsiteX54" fmla="*/ 8700 w 10019"/>
              <a:gd name="connsiteY54" fmla="*/ 2673 h 10078"/>
              <a:gd name="connsiteX55" fmla="*/ 8667 w 10019"/>
              <a:gd name="connsiteY55" fmla="*/ 2595 h 10078"/>
              <a:gd name="connsiteX56" fmla="*/ 8606 w 10019"/>
              <a:gd name="connsiteY56" fmla="*/ 2673 h 10078"/>
              <a:gd name="connsiteX57" fmla="*/ 8606 w 10019"/>
              <a:gd name="connsiteY57" fmla="*/ 2517 h 10078"/>
              <a:gd name="connsiteX58" fmla="*/ 8593 w 10019"/>
              <a:gd name="connsiteY58" fmla="*/ 2673 h 10078"/>
              <a:gd name="connsiteX59" fmla="*/ 8577 w 10019"/>
              <a:gd name="connsiteY59" fmla="*/ 2713 h 10078"/>
              <a:gd name="connsiteX60" fmla="*/ 8569 w 10019"/>
              <a:gd name="connsiteY60" fmla="*/ 3066 h 10078"/>
              <a:gd name="connsiteX61" fmla="*/ 8495 w 10019"/>
              <a:gd name="connsiteY61" fmla="*/ 2595 h 10078"/>
              <a:gd name="connsiteX62" fmla="*/ 8487 w 10019"/>
              <a:gd name="connsiteY62" fmla="*/ 2792 h 10078"/>
              <a:gd name="connsiteX63" fmla="*/ 8397 w 10019"/>
              <a:gd name="connsiteY63" fmla="*/ 2792 h 10078"/>
              <a:gd name="connsiteX64" fmla="*/ 8246 w 10019"/>
              <a:gd name="connsiteY64" fmla="*/ 3263 h 10078"/>
              <a:gd name="connsiteX65" fmla="*/ 8176 w 10019"/>
              <a:gd name="connsiteY65" fmla="*/ 3028 h 10078"/>
              <a:gd name="connsiteX66" fmla="*/ 8091 w 10019"/>
              <a:gd name="connsiteY66" fmla="*/ 3656 h 10078"/>
              <a:gd name="connsiteX67" fmla="*/ 7965 w 10019"/>
              <a:gd name="connsiteY67" fmla="*/ 4324 h 10078"/>
              <a:gd name="connsiteX68" fmla="*/ 7875 w 10019"/>
              <a:gd name="connsiteY68" fmla="*/ 4167 h 10078"/>
              <a:gd name="connsiteX69" fmla="*/ 7740 w 10019"/>
              <a:gd name="connsiteY69" fmla="*/ 4952 h 10078"/>
              <a:gd name="connsiteX70" fmla="*/ 7699 w 10019"/>
              <a:gd name="connsiteY70" fmla="*/ 4559 h 10078"/>
              <a:gd name="connsiteX71" fmla="*/ 7589 w 10019"/>
              <a:gd name="connsiteY71" fmla="*/ 5032 h 10078"/>
              <a:gd name="connsiteX72" fmla="*/ 7519 w 10019"/>
              <a:gd name="connsiteY72" fmla="*/ 4639 h 10078"/>
              <a:gd name="connsiteX73" fmla="*/ 7503 w 10019"/>
              <a:gd name="connsiteY73" fmla="*/ 5151 h 10078"/>
              <a:gd name="connsiteX74" fmla="*/ 7437 w 10019"/>
              <a:gd name="connsiteY74" fmla="*/ 5151 h 10078"/>
              <a:gd name="connsiteX75" fmla="*/ 7392 w 10019"/>
              <a:gd name="connsiteY75" fmla="*/ 5464 h 10078"/>
              <a:gd name="connsiteX76" fmla="*/ 7343 w 10019"/>
              <a:gd name="connsiteY76" fmla="*/ 5386 h 10078"/>
              <a:gd name="connsiteX77" fmla="*/ 7274 w 10019"/>
              <a:gd name="connsiteY77" fmla="*/ 5544 h 10078"/>
              <a:gd name="connsiteX78" fmla="*/ 7249 w 10019"/>
              <a:gd name="connsiteY78" fmla="*/ 5386 h 10078"/>
              <a:gd name="connsiteX79" fmla="*/ 7200 w 10019"/>
              <a:gd name="connsiteY79" fmla="*/ 5386 h 10078"/>
              <a:gd name="connsiteX80" fmla="*/ 7106 w 10019"/>
              <a:gd name="connsiteY80" fmla="*/ 5464 h 10078"/>
              <a:gd name="connsiteX81" fmla="*/ 7057 w 10019"/>
              <a:gd name="connsiteY81" fmla="*/ 6093 h 10078"/>
              <a:gd name="connsiteX82" fmla="*/ 7012 w 10019"/>
              <a:gd name="connsiteY82" fmla="*/ 5937 h 10078"/>
              <a:gd name="connsiteX83" fmla="*/ 6922 w 10019"/>
              <a:gd name="connsiteY83" fmla="*/ 5937 h 10078"/>
              <a:gd name="connsiteX84" fmla="*/ 6878 w 10019"/>
              <a:gd name="connsiteY84" fmla="*/ 5544 h 10078"/>
              <a:gd name="connsiteX85" fmla="*/ 6837 w 10019"/>
              <a:gd name="connsiteY85" fmla="*/ 6093 h 10078"/>
              <a:gd name="connsiteX86" fmla="*/ 6772 w 10019"/>
              <a:gd name="connsiteY86" fmla="*/ 5779 h 10078"/>
              <a:gd name="connsiteX87" fmla="*/ 6772 w 10019"/>
              <a:gd name="connsiteY87" fmla="*/ 5544 h 10078"/>
              <a:gd name="connsiteX88" fmla="*/ 6678 w 10019"/>
              <a:gd name="connsiteY88" fmla="*/ 5700 h 10078"/>
              <a:gd name="connsiteX89" fmla="*/ 6518 w 10019"/>
              <a:gd name="connsiteY89" fmla="*/ 6015 h 10078"/>
              <a:gd name="connsiteX90" fmla="*/ 6482 w 10019"/>
              <a:gd name="connsiteY90" fmla="*/ 6447 h 10078"/>
              <a:gd name="connsiteX91" fmla="*/ 6375 w 10019"/>
              <a:gd name="connsiteY91" fmla="*/ 6093 h 10078"/>
              <a:gd name="connsiteX92" fmla="*/ 6363 w 10019"/>
              <a:gd name="connsiteY92" fmla="*/ 6447 h 10078"/>
              <a:gd name="connsiteX93" fmla="*/ 6228 w 10019"/>
              <a:gd name="connsiteY93" fmla="*/ 6526 h 10078"/>
              <a:gd name="connsiteX94" fmla="*/ 6155 w 10019"/>
              <a:gd name="connsiteY94" fmla="*/ 6997 h 10078"/>
              <a:gd name="connsiteX95" fmla="*/ 6093 w 10019"/>
              <a:gd name="connsiteY95" fmla="*/ 6683 h 10078"/>
              <a:gd name="connsiteX96" fmla="*/ 6061 w 10019"/>
              <a:gd name="connsiteY96" fmla="*/ 6997 h 10078"/>
              <a:gd name="connsiteX97" fmla="*/ 6061 w 10019"/>
              <a:gd name="connsiteY97" fmla="*/ 6997 h 10078"/>
              <a:gd name="connsiteX98" fmla="*/ 6024 w 10019"/>
              <a:gd name="connsiteY98" fmla="*/ 6997 h 10078"/>
              <a:gd name="connsiteX99" fmla="*/ 6003 w 10019"/>
              <a:gd name="connsiteY99" fmla="*/ 6879 h 10078"/>
              <a:gd name="connsiteX100" fmla="*/ 5983 w 10019"/>
              <a:gd name="connsiteY100" fmla="*/ 7233 h 10078"/>
              <a:gd name="connsiteX101" fmla="*/ 5971 w 10019"/>
              <a:gd name="connsiteY101" fmla="*/ 7351 h 10078"/>
              <a:gd name="connsiteX102" fmla="*/ 5946 w 10019"/>
              <a:gd name="connsiteY102" fmla="*/ 7351 h 10078"/>
              <a:gd name="connsiteX103" fmla="*/ 5946 w 10019"/>
              <a:gd name="connsiteY103" fmla="*/ 7430 h 10078"/>
              <a:gd name="connsiteX104" fmla="*/ 5918 w 10019"/>
              <a:gd name="connsiteY104" fmla="*/ 7233 h 10078"/>
              <a:gd name="connsiteX105" fmla="*/ 5868 w 10019"/>
              <a:gd name="connsiteY105" fmla="*/ 7351 h 10078"/>
              <a:gd name="connsiteX106" fmla="*/ 5836 w 10019"/>
              <a:gd name="connsiteY106" fmla="*/ 7233 h 10078"/>
              <a:gd name="connsiteX107" fmla="*/ 5795 w 10019"/>
              <a:gd name="connsiteY107" fmla="*/ 7155 h 10078"/>
              <a:gd name="connsiteX108" fmla="*/ 5734 w 10019"/>
              <a:gd name="connsiteY108" fmla="*/ 7233 h 10078"/>
              <a:gd name="connsiteX109" fmla="*/ 5701 w 10019"/>
              <a:gd name="connsiteY109" fmla="*/ 7155 h 10078"/>
              <a:gd name="connsiteX110" fmla="*/ 5668 w 10019"/>
              <a:gd name="connsiteY110" fmla="*/ 7155 h 10078"/>
              <a:gd name="connsiteX111" fmla="*/ 5641 w 10019"/>
              <a:gd name="connsiteY111" fmla="*/ 7075 h 10078"/>
              <a:gd name="connsiteX112" fmla="*/ 5636 w 10019"/>
              <a:gd name="connsiteY112" fmla="*/ 7075 h 10078"/>
              <a:gd name="connsiteX113" fmla="*/ 5579 w 10019"/>
              <a:gd name="connsiteY113" fmla="*/ 7155 h 10078"/>
              <a:gd name="connsiteX114" fmla="*/ 5546 w 10019"/>
              <a:gd name="connsiteY114" fmla="*/ 7194 h 10078"/>
              <a:gd name="connsiteX115" fmla="*/ 5526 w 10019"/>
              <a:gd name="connsiteY115" fmla="*/ 7233 h 10078"/>
              <a:gd name="connsiteX116" fmla="*/ 5481 w 10019"/>
              <a:gd name="connsiteY116" fmla="*/ 7469 h 10078"/>
              <a:gd name="connsiteX117" fmla="*/ 5448 w 10019"/>
              <a:gd name="connsiteY117" fmla="*/ 6172 h 10078"/>
              <a:gd name="connsiteX118" fmla="*/ 5407 w 10019"/>
              <a:gd name="connsiteY118" fmla="*/ 6840 h 10078"/>
              <a:gd name="connsiteX119" fmla="*/ 5391 w 10019"/>
              <a:gd name="connsiteY119" fmla="*/ 7351 h 10078"/>
              <a:gd name="connsiteX120" fmla="*/ 5358 w 10019"/>
              <a:gd name="connsiteY120" fmla="*/ 7508 h 10078"/>
              <a:gd name="connsiteX121" fmla="*/ 5350 w 10019"/>
              <a:gd name="connsiteY121" fmla="*/ 7586 h 10078"/>
              <a:gd name="connsiteX122" fmla="*/ 5346 w 10019"/>
              <a:gd name="connsiteY122" fmla="*/ 7194 h 10078"/>
              <a:gd name="connsiteX123" fmla="*/ 5101 w 10019"/>
              <a:gd name="connsiteY123" fmla="*/ 7469 h 10078"/>
              <a:gd name="connsiteX124" fmla="*/ 5052 w 10019"/>
              <a:gd name="connsiteY124" fmla="*/ 6565 h 10078"/>
              <a:gd name="connsiteX125" fmla="*/ 4765 w 10019"/>
              <a:gd name="connsiteY125" fmla="*/ 6762 h 10078"/>
              <a:gd name="connsiteX126" fmla="*/ 4646 w 10019"/>
              <a:gd name="connsiteY126" fmla="*/ 5740 h 10078"/>
              <a:gd name="connsiteX127" fmla="*/ 4544 w 10019"/>
              <a:gd name="connsiteY127" fmla="*/ 5937 h 10078"/>
              <a:gd name="connsiteX128" fmla="*/ 4405 w 10019"/>
              <a:gd name="connsiteY128" fmla="*/ 5229 h 10078"/>
              <a:gd name="connsiteX129" fmla="*/ 4373 w 10019"/>
              <a:gd name="connsiteY129" fmla="*/ 5661 h 10078"/>
              <a:gd name="connsiteX130" fmla="*/ 4279 w 10019"/>
              <a:gd name="connsiteY130" fmla="*/ 5464 h 10078"/>
              <a:gd name="connsiteX131" fmla="*/ 4214 w 10019"/>
              <a:gd name="connsiteY131" fmla="*/ 5740 h 10078"/>
              <a:gd name="connsiteX132" fmla="*/ 4034 w 10019"/>
              <a:gd name="connsiteY132" fmla="*/ 5661 h 10078"/>
              <a:gd name="connsiteX133" fmla="*/ 3919 w 10019"/>
              <a:gd name="connsiteY133" fmla="*/ 5740 h 10078"/>
              <a:gd name="connsiteX134" fmla="*/ 3911 w 10019"/>
              <a:gd name="connsiteY134" fmla="*/ 5622 h 10078"/>
              <a:gd name="connsiteX135" fmla="*/ 3854 w 10019"/>
              <a:gd name="connsiteY135" fmla="*/ 5779 h 10078"/>
              <a:gd name="connsiteX136" fmla="*/ 3727 w 10019"/>
              <a:gd name="connsiteY136" fmla="*/ 5229 h 10078"/>
              <a:gd name="connsiteX137" fmla="*/ 3600 w 10019"/>
              <a:gd name="connsiteY137" fmla="*/ 5661 h 10078"/>
              <a:gd name="connsiteX138" fmla="*/ 3433 w 10019"/>
              <a:gd name="connsiteY138" fmla="*/ 5661 h 10078"/>
              <a:gd name="connsiteX139" fmla="*/ 3232 w 10019"/>
              <a:gd name="connsiteY139" fmla="*/ 5661 h 10078"/>
              <a:gd name="connsiteX140" fmla="*/ 3127 w 10019"/>
              <a:gd name="connsiteY140" fmla="*/ 5740 h 10078"/>
              <a:gd name="connsiteX141" fmla="*/ 3021 w 10019"/>
              <a:gd name="connsiteY141" fmla="*/ 5937 h 10078"/>
              <a:gd name="connsiteX142" fmla="*/ 2853 w 10019"/>
              <a:gd name="connsiteY142" fmla="*/ 5661 h 10078"/>
              <a:gd name="connsiteX143" fmla="*/ 2694 w 10019"/>
              <a:gd name="connsiteY143" fmla="*/ 5032 h 10078"/>
              <a:gd name="connsiteX144" fmla="*/ 2661 w 10019"/>
              <a:gd name="connsiteY144" fmla="*/ 5464 h 10078"/>
              <a:gd name="connsiteX145" fmla="*/ 2469 w 10019"/>
              <a:gd name="connsiteY145" fmla="*/ 5229 h 10078"/>
              <a:gd name="connsiteX146" fmla="*/ 2440 w 10019"/>
              <a:gd name="connsiteY146" fmla="*/ 5151 h 10078"/>
              <a:gd name="connsiteX147" fmla="*/ 2371 w 10019"/>
              <a:gd name="connsiteY147" fmla="*/ 4678 h 10078"/>
              <a:gd name="connsiteX148" fmla="*/ 2314 w 10019"/>
              <a:gd name="connsiteY148" fmla="*/ 5464 h 10078"/>
              <a:gd name="connsiteX149" fmla="*/ 2207 w 10019"/>
              <a:gd name="connsiteY149" fmla="*/ 5347 h 10078"/>
              <a:gd name="connsiteX150" fmla="*/ 2081 w 10019"/>
              <a:gd name="connsiteY150" fmla="*/ 4717 h 10078"/>
              <a:gd name="connsiteX151" fmla="*/ 2036 w 10019"/>
              <a:gd name="connsiteY151" fmla="*/ 5268 h 10078"/>
              <a:gd name="connsiteX152" fmla="*/ 1978 w 10019"/>
              <a:gd name="connsiteY152" fmla="*/ 5347 h 10078"/>
              <a:gd name="connsiteX153" fmla="*/ 1987 w 10019"/>
              <a:gd name="connsiteY153" fmla="*/ 5582 h 10078"/>
              <a:gd name="connsiteX154" fmla="*/ 1954 w 10019"/>
              <a:gd name="connsiteY154" fmla="*/ 5582 h 10078"/>
              <a:gd name="connsiteX155" fmla="*/ 1954 w 10019"/>
              <a:gd name="connsiteY155" fmla="*/ 5504 h 10078"/>
              <a:gd name="connsiteX156" fmla="*/ 1909 w 10019"/>
              <a:gd name="connsiteY156" fmla="*/ 4796 h 10078"/>
              <a:gd name="connsiteX157" fmla="*/ 1889 w 10019"/>
              <a:gd name="connsiteY157" fmla="*/ 6055 h 10078"/>
              <a:gd name="connsiteX158" fmla="*/ 1885 w 10019"/>
              <a:gd name="connsiteY158" fmla="*/ 5937 h 10078"/>
              <a:gd name="connsiteX159" fmla="*/ 1873 w 10019"/>
              <a:gd name="connsiteY159" fmla="*/ 5937 h 10078"/>
              <a:gd name="connsiteX160" fmla="*/ 1869 w 10019"/>
              <a:gd name="connsiteY160" fmla="*/ 6055 h 10078"/>
              <a:gd name="connsiteX161" fmla="*/ 1857 w 10019"/>
              <a:gd name="connsiteY161" fmla="*/ 5937 h 10078"/>
              <a:gd name="connsiteX162" fmla="*/ 1824 w 10019"/>
              <a:gd name="connsiteY162" fmla="*/ 6055 h 10078"/>
              <a:gd name="connsiteX163" fmla="*/ 1787 w 10019"/>
              <a:gd name="connsiteY163" fmla="*/ 5582 h 10078"/>
              <a:gd name="connsiteX164" fmla="*/ 1742 w 10019"/>
              <a:gd name="connsiteY164" fmla="*/ 5779 h 10078"/>
              <a:gd name="connsiteX165" fmla="*/ 1730 w 10019"/>
              <a:gd name="connsiteY165" fmla="*/ 5700 h 10078"/>
              <a:gd name="connsiteX166" fmla="*/ 1697 w 10019"/>
              <a:gd name="connsiteY166" fmla="*/ 5504 h 10078"/>
              <a:gd name="connsiteX167" fmla="*/ 1673 w 10019"/>
              <a:gd name="connsiteY167" fmla="*/ 5582 h 10078"/>
              <a:gd name="connsiteX168" fmla="*/ 1665 w 10019"/>
              <a:gd name="connsiteY168" fmla="*/ 5504 h 10078"/>
              <a:gd name="connsiteX169" fmla="*/ 1656 w 10019"/>
              <a:gd name="connsiteY169" fmla="*/ 5426 h 10078"/>
              <a:gd name="connsiteX170" fmla="*/ 1620 w 10019"/>
              <a:gd name="connsiteY170" fmla="*/ 5426 h 10078"/>
              <a:gd name="connsiteX171" fmla="*/ 1579 w 10019"/>
              <a:gd name="connsiteY171" fmla="*/ 5268 h 10078"/>
              <a:gd name="connsiteX172" fmla="*/ 1575 w 10019"/>
              <a:gd name="connsiteY172" fmla="*/ 5151 h 10078"/>
              <a:gd name="connsiteX173" fmla="*/ 1566 w 10019"/>
              <a:gd name="connsiteY173" fmla="*/ 5151 h 10078"/>
              <a:gd name="connsiteX174" fmla="*/ 1513 w 10019"/>
              <a:gd name="connsiteY174" fmla="*/ 4796 h 10078"/>
              <a:gd name="connsiteX175" fmla="*/ 1485 w 10019"/>
              <a:gd name="connsiteY175" fmla="*/ 4639 h 10078"/>
              <a:gd name="connsiteX176" fmla="*/ 1468 w 10019"/>
              <a:gd name="connsiteY176" fmla="*/ 4285 h 10078"/>
              <a:gd name="connsiteX177" fmla="*/ 1444 w 10019"/>
              <a:gd name="connsiteY177" fmla="*/ 4363 h 10078"/>
              <a:gd name="connsiteX178" fmla="*/ 1427 w 10019"/>
              <a:gd name="connsiteY178" fmla="*/ 4481 h 10078"/>
              <a:gd name="connsiteX179" fmla="*/ 1391 w 10019"/>
              <a:gd name="connsiteY179" fmla="*/ 4481 h 10078"/>
              <a:gd name="connsiteX180" fmla="*/ 1362 w 10019"/>
              <a:gd name="connsiteY180" fmla="*/ 4559 h 10078"/>
              <a:gd name="connsiteX181" fmla="*/ 1362 w 10019"/>
              <a:gd name="connsiteY181" fmla="*/ 4599 h 10078"/>
              <a:gd name="connsiteX182" fmla="*/ 1350 w 10019"/>
              <a:gd name="connsiteY182" fmla="*/ 4559 h 10078"/>
              <a:gd name="connsiteX183" fmla="*/ 1338 w 10019"/>
              <a:gd name="connsiteY183" fmla="*/ 4206 h 10078"/>
              <a:gd name="connsiteX184" fmla="*/ 1333 w 10019"/>
              <a:gd name="connsiteY184" fmla="*/ 4206 h 10078"/>
              <a:gd name="connsiteX185" fmla="*/ 1293 w 10019"/>
              <a:gd name="connsiteY185" fmla="*/ 3774 h 10078"/>
              <a:gd name="connsiteX186" fmla="*/ 1284 w 10019"/>
              <a:gd name="connsiteY186" fmla="*/ 3774 h 10078"/>
              <a:gd name="connsiteX187" fmla="*/ 1276 w 10019"/>
              <a:gd name="connsiteY187" fmla="*/ 3577 h 10078"/>
              <a:gd name="connsiteX188" fmla="*/ 1276 w 10019"/>
              <a:gd name="connsiteY188" fmla="*/ 3421 h 10078"/>
              <a:gd name="connsiteX189" fmla="*/ 1260 w 10019"/>
              <a:gd name="connsiteY189" fmla="*/ 3263 h 10078"/>
              <a:gd name="connsiteX190" fmla="*/ 1256 w 10019"/>
              <a:gd name="connsiteY190" fmla="*/ 3066 h 10078"/>
              <a:gd name="connsiteX191" fmla="*/ 1243 w 10019"/>
              <a:gd name="connsiteY191" fmla="*/ 2910 h 10078"/>
              <a:gd name="connsiteX192" fmla="*/ 1231 w 10019"/>
              <a:gd name="connsiteY192" fmla="*/ 2792 h 10078"/>
              <a:gd name="connsiteX193" fmla="*/ 1178 w 10019"/>
              <a:gd name="connsiteY193" fmla="*/ 3066 h 10078"/>
              <a:gd name="connsiteX194" fmla="*/ 1109 w 10019"/>
              <a:gd name="connsiteY194" fmla="*/ 3145 h 10078"/>
              <a:gd name="connsiteX195" fmla="*/ 1100 w 10019"/>
              <a:gd name="connsiteY195" fmla="*/ 3066 h 10078"/>
              <a:gd name="connsiteX196" fmla="*/ 1064 w 10019"/>
              <a:gd name="connsiteY196" fmla="*/ 2988 h 10078"/>
              <a:gd name="connsiteX197" fmla="*/ 1060 w 10019"/>
              <a:gd name="connsiteY197" fmla="*/ 2910 h 10078"/>
              <a:gd name="connsiteX198" fmla="*/ 1047 w 10019"/>
              <a:gd name="connsiteY198" fmla="*/ 2910 h 10078"/>
              <a:gd name="connsiteX199" fmla="*/ 1047 w 10019"/>
              <a:gd name="connsiteY199" fmla="*/ 2792 h 10078"/>
              <a:gd name="connsiteX200" fmla="*/ 1043 w 10019"/>
              <a:gd name="connsiteY200" fmla="*/ 2792 h 10078"/>
              <a:gd name="connsiteX201" fmla="*/ 1043 w 10019"/>
              <a:gd name="connsiteY201" fmla="*/ 2713 h 10078"/>
              <a:gd name="connsiteX202" fmla="*/ 1031 w 10019"/>
              <a:gd name="connsiteY202" fmla="*/ 2713 h 10078"/>
              <a:gd name="connsiteX203" fmla="*/ 1031 w 10019"/>
              <a:gd name="connsiteY203" fmla="*/ 2634 h 10078"/>
              <a:gd name="connsiteX204" fmla="*/ 1027 w 10019"/>
              <a:gd name="connsiteY204" fmla="*/ 2634 h 10078"/>
              <a:gd name="connsiteX205" fmla="*/ 1027 w 10019"/>
              <a:gd name="connsiteY205" fmla="*/ 2555 h 10078"/>
              <a:gd name="connsiteX206" fmla="*/ 1015 w 10019"/>
              <a:gd name="connsiteY206" fmla="*/ 2555 h 10078"/>
              <a:gd name="connsiteX207" fmla="*/ 1010 w 10019"/>
              <a:gd name="connsiteY207" fmla="*/ 2477 h 10078"/>
              <a:gd name="connsiteX208" fmla="*/ 986 w 10019"/>
              <a:gd name="connsiteY208" fmla="*/ 2359 h 10078"/>
              <a:gd name="connsiteX209" fmla="*/ 982 w 10019"/>
              <a:gd name="connsiteY209" fmla="*/ 2281 h 10078"/>
              <a:gd name="connsiteX210" fmla="*/ 949 w 10019"/>
              <a:gd name="connsiteY210" fmla="*/ 2006 h 10078"/>
              <a:gd name="connsiteX211" fmla="*/ 925 w 10019"/>
              <a:gd name="connsiteY211" fmla="*/ 1927 h 10078"/>
              <a:gd name="connsiteX212" fmla="*/ 921 w 10019"/>
              <a:gd name="connsiteY212" fmla="*/ 1848 h 10078"/>
              <a:gd name="connsiteX213" fmla="*/ 904 w 10019"/>
              <a:gd name="connsiteY213" fmla="*/ 1770 h 10078"/>
              <a:gd name="connsiteX214" fmla="*/ 892 w 10019"/>
              <a:gd name="connsiteY214" fmla="*/ 1691 h 10078"/>
              <a:gd name="connsiteX215" fmla="*/ 880 w 10019"/>
              <a:gd name="connsiteY215" fmla="*/ 1691 h 10078"/>
              <a:gd name="connsiteX216" fmla="*/ 876 w 10019"/>
              <a:gd name="connsiteY216" fmla="*/ 1573 h 10078"/>
              <a:gd name="connsiteX217" fmla="*/ 826 w 10019"/>
              <a:gd name="connsiteY217" fmla="*/ 1416 h 10078"/>
              <a:gd name="connsiteX218" fmla="*/ 818 w 10019"/>
              <a:gd name="connsiteY218" fmla="*/ 1337 h 10078"/>
              <a:gd name="connsiteX219" fmla="*/ 814 w 10019"/>
              <a:gd name="connsiteY219" fmla="*/ 1337 h 10078"/>
              <a:gd name="connsiteX220" fmla="*/ 794 w 10019"/>
              <a:gd name="connsiteY220" fmla="*/ 1141 h 10078"/>
              <a:gd name="connsiteX221" fmla="*/ 732 w 10019"/>
              <a:gd name="connsiteY221" fmla="*/ 1062 h 10078"/>
              <a:gd name="connsiteX222" fmla="*/ 704 w 10019"/>
              <a:gd name="connsiteY222" fmla="*/ 905 h 10078"/>
              <a:gd name="connsiteX223" fmla="*/ 696 w 10019"/>
              <a:gd name="connsiteY223" fmla="*/ 787 h 10078"/>
              <a:gd name="connsiteX224" fmla="*/ 671 w 10019"/>
              <a:gd name="connsiteY224" fmla="*/ 787 h 10078"/>
              <a:gd name="connsiteX225" fmla="*/ 611 w 10019"/>
              <a:gd name="connsiteY225" fmla="*/ 709 h 10078"/>
              <a:gd name="connsiteX226" fmla="*/ 582 w 10019"/>
              <a:gd name="connsiteY226" fmla="*/ 433 h 10078"/>
              <a:gd name="connsiteX227" fmla="*/ 558 w 10019"/>
              <a:gd name="connsiteY227" fmla="*/ 119 h 10078"/>
              <a:gd name="connsiteX228" fmla="*/ 447 w 10019"/>
              <a:gd name="connsiteY228" fmla="*/ 198 h 10078"/>
              <a:gd name="connsiteX229" fmla="*/ 427 w 10019"/>
              <a:gd name="connsiteY229" fmla="*/ 433 h 10078"/>
              <a:gd name="connsiteX230" fmla="*/ 398 w 10019"/>
              <a:gd name="connsiteY230" fmla="*/ 433 h 10078"/>
              <a:gd name="connsiteX231" fmla="*/ 366 w 10019"/>
              <a:gd name="connsiteY231" fmla="*/ 630 h 10078"/>
              <a:gd name="connsiteX232" fmla="*/ 345 w 10019"/>
              <a:gd name="connsiteY232" fmla="*/ 551 h 10078"/>
              <a:gd name="connsiteX233" fmla="*/ 292 w 10019"/>
              <a:gd name="connsiteY233" fmla="*/ 551 h 10078"/>
              <a:gd name="connsiteX234" fmla="*/ 276 w 10019"/>
              <a:gd name="connsiteY234" fmla="*/ 551 h 10078"/>
              <a:gd name="connsiteX235" fmla="*/ 263 w 10019"/>
              <a:gd name="connsiteY235" fmla="*/ 433 h 10078"/>
              <a:gd name="connsiteX236" fmla="*/ 251 w 10019"/>
              <a:gd name="connsiteY236" fmla="*/ 551 h 10078"/>
              <a:gd name="connsiteX237" fmla="*/ 247 w 10019"/>
              <a:gd name="connsiteY237" fmla="*/ 355 h 10078"/>
              <a:gd name="connsiteX238" fmla="*/ 235 w 10019"/>
              <a:gd name="connsiteY238" fmla="*/ 355 h 10078"/>
              <a:gd name="connsiteX239" fmla="*/ 231 w 10019"/>
              <a:gd name="connsiteY239" fmla="*/ 276 h 10078"/>
              <a:gd name="connsiteX240" fmla="*/ 218 w 10019"/>
              <a:gd name="connsiteY240" fmla="*/ 276 h 10078"/>
              <a:gd name="connsiteX241" fmla="*/ 75 w 10019"/>
              <a:gd name="connsiteY241" fmla="*/ 276 h 10078"/>
              <a:gd name="connsiteX242" fmla="*/ 67 w 10019"/>
              <a:gd name="connsiteY242" fmla="*/ 276 h 10078"/>
              <a:gd name="connsiteX243" fmla="*/ 59 w 10019"/>
              <a:gd name="connsiteY243" fmla="*/ 355 h 10078"/>
              <a:gd name="connsiteX244" fmla="*/ 69 w 10019"/>
              <a:gd name="connsiteY244" fmla="*/ 355 h 10078"/>
              <a:gd name="connsiteX245" fmla="*/ 5 w 10019"/>
              <a:gd name="connsiteY245" fmla="*/ 362 h 10078"/>
              <a:gd name="connsiteX246" fmla="*/ 18 w 10019"/>
              <a:gd name="connsiteY246" fmla="*/ 5229 h 10078"/>
              <a:gd name="connsiteX247" fmla="*/ 137 w 10019"/>
              <a:gd name="connsiteY247" fmla="*/ 5070 h 10078"/>
              <a:gd name="connsiteX248" fmla="*/ 202 w 10019"/>
              <a:gd name="connsiteY248" fmla="*/ 4992 h 10078"/>
              <a:gd name="connsiteX249" fmla="*/ 308 w 10019"/>
              <a:gd name="connsiteY249" fmla="*/ 4796 h 10078"/>
              <a:gd name="connsiteX250" fmla="*/ 464 w 10019"/>
              <a:gd name="connsiteY250" fmla="*/ 5308 h 10078"/>
              <a:gd name="connsiteX251" fmla="*/ 541 w 10019"/>
              <a:gd name="connsiteY251" fmla="*/ 6368 h 10078"/>
              <a:gd name="connsiteX252" fmla="*/ 749 w 10019"/>
              <a:gd name="connsiteY252" fmla="*/ 6526 h 10078"/>
              <a:gd name="connsiteX253" fmla="*/ 826 w 10019"/>
              <a:gd name="connsiteY253" fmla="*/ 6840 h 10078"/>
              <a:gd name="connsiteX254" fmla="*/ 937 w 10019"/>
              <a:gd name="connsiteY254" fmla="*/ 7430 h 10078"/>
              <a:gd name="connsiteX255" fmla="*/ 1064 w 10019"/>
              <a:gd name="connsiteY255" fmla="*/ 6840 h 10078"/>
              <a:gd name="connsiteX256" fmla="*/ 1174 w 10019"/>
              <a:gd name="connsiteY256" fmla="*/ 7115 h 10078"/>
              <a:gd name="connsiteX257" fmla="*/ 1301 w 10019"/>
              <a:gd name="connsiteY257" fmla="*/ 7272 h 10078"/>
              <a:gd name="connsiteX258" fmla="*/ 1493 w 10019"/>
              <a:gd name="connsiteY258" fmla="*/ 6958 h 10078"/>
              <a:gd name="connsiteX259" fmla="*/ 1558 w 10019"/>
              <a:gd name="connsiteY259" fmla="*/ 7823 h 10078"/>
              <a:gd name="connsiteX260" fmla="*/ 1636 w 10019"/>
              <a:gd name="connsiteY260" fmla="*/ 8215 h 10078"/>
              <a:gd name="connsiteX261" fmla="*/ 1701 w 10019"/>
              <a:gd name="connsiteY261" fmla="*/ 7941 h 10078"/>
              <a:gd name="connsiteX262" fmla="*/ 1771 w 10019"/>
              <a:gd name="connsiteY262" fmla="*/ 8097 h 10078"/>
              <a:gd name="connsiteX263" fmla="*/ 1905 w 10019"/>
              <a:gd name="connsiteY263" fmla="*/ 7704 h 10078"/>
              <a:gd name="connsiteX264" fmla="*/ 2015 w 10019"/>
              <a:gd name="connsiteY264" fmla="*/ 6958 h 10078"/>
              <a:gd name="connsiteX265" fmla="*/ 2068 w 10019"/>
              <a:gd name="connsiteY265" fmla="*/ 7508 h 10078"/>
              <a:gd name="connsiteX266" fmla="*/ 2183 w 10019"/>
              <a:gd name="connsiteY266" fmla="*/ 6801 h 10078"/>
              <a:gd name="connsiteX267" fmla="*/ 2195 w 10019"/>
              <a:gd name="connsiteY267" fmla="*/ 6919 h 10078"/>
              <a:gd name="connsiteX268" fmla="*/ 2310 w 10019"/>
              <a:gd name="connsiteY268" fmla="*/ 7626 h 10078"/>
              <a:gd name="connsiteX269" fmla="*/ 2383 w 10019"/>
              <a:gd name="connsiteY269" fmla="*/ 8373 h 10078"/>
              <a:gd name="connsiteX270" fmla="*/ 2424 w 10019"/>
              <a:gd name="connsiteY270" fmla="*/ 8805 h 10078"/>
              <a:gd name="connsiteX271" fmla="*/ 2449 w 10019"/>
              <a:gd name="connsiteY271" fmla="*/ 8962 h 10078"/>
              <a:gd name="connsiteX272" fmla="*/ 2469 w 10019"/>
              <a:gd name="connsiteY272" fmla="*/ 9159 h 10078"/>
              <a:gd name="connsiteX273" fmla="*/ 2543 w 10019"/>
              <a:gd name="connsiteY273" fmla="*/ 9041 h 10078"/>
              <a:gd name="connsiteX274" fmla="*/ 2555 w 10019"/>
              <a:gd name="connsiteY274" fmla="*/ 8844 h 10078"/>
              <a:gd name="connsiteX275" fmla="*/ 2579 w 10019"/>
              <a:gd name="connsiteY275" fmla="*/ 9119 h 10078"/>
              <a:gd name="connsiteX276" fmla="*/ 2612 w 10019"/>
              <a:gd name="connsiteY276" fmla="*/ 9041 h 10078"/>
              <a:gd name="connsiteX277" fmla="*/ 2628 w 10019"/>
              <a:gd name="connsiteY277" fmla="*/ 8766 h 10078"/>
              <a:gd name="connsiteX278" fmla="*/ 2661 w 10019"/>
              <a:gd name="connsiteY278" fmla="*/ 9041 h 10078"/>
              <a:gd name="connsiteX279" fmla="*/ 2673 w 10019"/>
              <a:gd name="connsiteY279" fmla="*/ 9198 h 10078"/>
              <a:gd name="connsiteX280" fmla="*/ 2686 w 10019"/>
              <a:gd name="connsiteY280" fmla="*/ 9041 h 10078"/>
              <a:gd name="connsiteX281" fmla="*/ 2731 w 10019"/>
              <a:gd name="connsiteY281" fmla="*/ 9119 h 10078"/>
              <a:gd name="connsiteX282" fmla="*/ 2735 w 10019"/>
              <a:gd name="connsiteY282" fmla="*/ 9041 h 10078"/>
              <a:gd name="connsiteX283" fmla="*/ 2763 w 10019"/>
              <a:gd name="connsiteY283" fmla="*/ 9198 h 10078"/>
              <a:gd name="connsiteX284" fmla="*/ 2833 w 10019"/>
              <a:gd name="connsiteY284" fmla="*/ 8923 h 10078"/>
              <a:gd name="connsiteX285" fmla="*/ 2845 w 10019"/>
              <a:gd name="connsiteY285" fmla="*/ 8766 h 10078"/>
              <a:gd name="connsiteX286" fmla="*/ 2857 w 10019"/>
              <a:gd name="connsiteY286" fmla="*/ 8766 h 10078"/>
              <a:gd name="connsiteX287" fmla="*/ 2886 w 10019"/>
              <a:gd name="connsiteY287" fmla="*/ 8608 h 10078"/>
              <a:gd name="connsiteX288" fmla="*/ 2902 w 10019"/>
              <a:gd name="connsiteY288" fmla="*/ 8608 h 10078"/>
              <a:gd name="connsiteX289" fmla="*/ 2947 w 10019"/>
              <a:gd name="connsiteY289" fmla="*/ 8490 h 10078"/>
              <a:gd name="connsiteX290" fmla="*/ 2964 w 10019"/>
              <a:gd name="connsiteY290" fmla="*/ 8412 h 10078"/>
              <a:gd name="connsiteX291" fmla="*/ 2996 w 10019"/>
              <a:gd name="connsiteY291" fmla="*/ 8137 h 10078"/>
              <a:gd name="connsiteX292" fmla="*/ 3013 w 10019"/>
              <a:gd name="connsiteY292" fmla="*/ 8137 h 10078"/>
              <a:gd name="connsiteX293" fmla="*/ 3045 w 10019"/>
              <a:gd name="connsiteY293" fmla="*/ 8137 h 10078"/>
              <a:gd name="connsiteX294" fmla="*/ 3070 w 10019"/>
              <a:gd name="connsiteY294" fmla="*/ 8255 h 10078"/>
              <a:gd name="connsiteX295" fmla="*/ 3103 w 10019"/>
              <a:gd name="connsiteY295" fmla="*/ 8255 h 10078"/>
              <a:gd name="connsiteX296" fmla="*/ 3131 w 10019"/>
              <a:gd name="connsiteY296" fmla="*/ 8333 h 10078"/>
              <a:gd name="connsiteX297" fmla="*/ 3204 w 10019"/>
              <a:gd name="connsiteY297" fmla="*/ 8137 h 10078"/>
              <a:gd name="connsiteX298" fmla="*/ 3237 w 10019"/>
              <a:gd name="connsiteY298" fmla="*/ 8255 h 10078"/>
              <a:gd name="connsiteX299" fmla="*/ 3265 w 10019"/>
              <a:gd name="connsiteY299" fmla="*/ 7901 h 10078"/>
              <a:gd name="connsiteX300" fmla="*/ 3331 w 10019"/>
              <a:gd name="connsiteY300" fmla="*/ 8333 h 10078"/>
              <a:gd name="connsiteX301" fmla="*/ 3331 w 10019"/>
              <a:gd name="connsiteY301" fmla="*/ 8255 h 10078"/>
              <a:gd name="connsiteX302" fmla="*/ 3327 w 10019"/>
              <a:gd name="connsiteY302" fmla="*/ 8137 h 10078"/>
              <a:gd name="connsiteX303" fmla="*/ 3376 w 10019"/>
              <a:gd name="connsiteY303" fmla="*/ 7979 h 10078"/>
              <a:gd name="connsiteX304" fmla="*/ 3380 w 10019"/>
              <a:gd name="connsiteY304" fmla="*/ 8059 h 10078"/>
              <a:gd name="connsiteX305" fmla="*/ 3396 w 10019"/>
              <a:gd name="connsiteY305" fmla="*/ 7823 h 10078"/>
              <a:gd name="connsiteX306" fmla="*/ 3478 w 10019"/>
              <a:gd name="connsiteY306" fmla="*/ 8176 h 10078"/>
              <a:gd name="connsiteX307" fmla="*/ 3490 w 10019"/>
              <a:gd name="connsiteY307" fmla="*/ 9159 h 10078"/>
              <a:gd name="connsiteX308" fmla="*/ 3535 w 10019"/>
              <a:gd name="connsiteY308" fmla="*/ 8608 h 10078"/>
              <a:gd name="connsiteX309" fmla="*/ 3654 w 10019"/>
              <a:gd name="connsiteY309" fmla="*/ 8883 h 10078"/>
              <a:gd name="connsiteX310" fmla="*/ 3731 w 10019"/>
              <a:gd name="connsiteY310" fmla="*/ 8726 h 10078"/>
              <a:gd name="connsiteX311" fmla="*/ 3748 w 10019"/>
              <a:gd name="connsiteY311" fmla="*/ 8608 h 10078"/>
              <a:gd name="connsiteX312" fmla="*/ 3760 w 10019"/>
              <a:gd name="connsiteY312" fmla="*/ 8608 h 10078"/>
              <a:gd name="connsiteX313" fmla="*/ 3764 w 10019"/>
              <a:gd name="connsiteY313" fmla="*/ 8726 h 10078"/>
              <a:gd name="connsiteX314" fmla="*/ 3780 w 10019"/>
              <a:gd name="connsiteY314" fmla="*/ 8608 h 10078"/>
              <a:gd name="connsiteX315" fmla="*/ 3780 w 10019"/>
              <a:gd name="connsiteY315" fmla="*/ 8726 h 10078"/>
              <a:gd name="connsiteX316" fmla="*/ 3821 w 10019"/>
              <a:gd name="connsiteY316" fmla="*/ 8726 h 10078"/>
              <a:gd name="connsiteX317" fmla="*/ 3842 w 10019"/>
              <a:gd name="connsiteY317" fmla="*/ 8883 h 10078"/>
              <a:gd name="connsiteX318" fmla="*/ 3854 w 10019"/>
              <a:gd name="connsiteY318" fmla="*/ 8726 h 10078"/>
              <a:gd name="connsiteX319" fmla="*/ 3870 w 10019"/>
              <a:gd name="connsiteY319" fmla="*/ 9081 h 10078"/>
              <a:gd name="connsiteX320" fmla="*/ 3874 w 10019"/>
              <a:gd name="connsiteY320" fmla="*/ 9081 h 10078"/>
              <a:gd name="connsiteX321" fmla="*/ 3887 w 10019"/>
              <a:gd name="connsiteY321" fmla="*/ 8962 h 10078"/>
              <a:gd name="connsiteX322" fmla="*/ 3903 w 10019"/>
              <a:gd name="connsiteY322" fmla="*/ 9081 h 10078"/>
              <a:gd name="connsiteX323" fmla="*/ 3915 w 10019"/>
              <a:gd name="connsiteY323" fmla="*/ 8962 h 10078"/>
              <a:gd name="connsiteX324" fmla="*/ 3915 w 10019"/>
              <a:gd name="connsiteY324" fmla="*/ 9081 h 10078"/>
              <a:gd name="connsiteX325" fmla="*/ 3977 w 10019"/>
              <a:gd name="connsiteY325" fmla="*/ 9081 h 10078"/>
              <a:gd name="connsiteX326" fmla="*/ 3993 w 10019"/>
              <a:gd name="connsiteY326" fmla="*/ 9237 h 10078"/>
              <a:gd name="connsiteX327" fmla="*/ 4009 w 10019"/>
              <a:gd name="connsiteY327" fmla="*/ 9159 h 10078"/>
              <a:gd name="connsiteX328" fmla="*/ 4067 w 10019"/>
              <a:gd name="connsiteY328" fmla="*/ 9081 h 10078"/>
              <a:gd name="connsiteX329" fmla="*/ 4087 w 10019"/>
              <a:gd name="connsiteY329" fmla="*/ 8962 h 10078"/>
              <a:gd name="connsiteX330" fmla="*/ 4095 w 10019"/>
              <a:gd name="connsiteY330" fmla="*/ 9081 h 10078"/>
              <a:gd name="connsiteX331" fmla="*/ 4103 w 10019"/>
              <a:gd name="connsiteY331" fmla="*/ 9081 h 10078"/>
              <a:gd name="connsiteX332" fmla="*/ 4120 w 10019"/>
              <a:gd name="connsiteY332" fmla="*/ 9159 h 10078"/>
              <a:gd name="connsiteX333" fmla="*/ 4144 w 10019"/>
              <a:gd name="connsiteY333" fmla="*/ 8962 h 10078"/>
              <a:gd name="connsiteX334" fmla="*/ 4161 w 10019"/>
              <a:gd name="connsiteY334" fmla="*/ 9159 h 10078"/>
              <a:gd name="connsiteX335" fmla="*/ 4173 w 10019"/>
              <a:gd name="connsiteY335" fmla="*/ 8883 h 10078"/>
              <a:gd name="connsiteX336" fmla="*/ 4177 w 10019"/>
              <a:gd name="connsiteY336" fmla="*/ 8805 h 10078"/>
              <a:gd name="connsiteX337" fmla="*/ 4185 w 10019"/>
              <a:gd name="connsiteY337" fmla="*/ 8648 h 10078"/>
              <a:gd name="connsiteX338" fmla="*/ 4206 w 10019"/>
              <a:gd name="connsiteY338" fmla="*/ 8805 h 10078"/>
              <a:gd name="connsiteX339" fmla="*/ 4230 w 10019"/>
              <a:gd name="connsiteY339" fmla="*/ 9159 h 10078"/>
              <a:gd name="connsiteX340" fmla="*/ 4300 w 10019"/>
              <a:gd name="connsiteY340" fmla="*/ 9081 h 10078"/>
              <a:gd name="connsiteX341" fmla="*/ 4349 w 10019"/>
              <a:gd name="connsiteY341" fmla="*/ 8648 h 10078"/>
              <a:gd name="connsiteX342" fmla="*/ 4405 w 10019"/>
              <a:gd name="connsiteY342" fmla="*/ 9159 h 10078"/>
              <a:gd name="connsiteX343" fmla="*/ 4585 w 10019"/>
              <a:gd name="connsiteY343" fmla="*/ 8844 h 10078"/>
              <a:gd name="connsiteX344" fmla="*/ 4687 w 10019"/>
              <a:gd name="connsiteY344" fmla="*/ 10063 h 10078"/>
              <a:gd name="connsiteX345" fmla="*/ 4765 w 10019"/>
              <a:gd name="connsiteY345" fmla="*/ 9827 h 10078"/>
              <a:gd name="connsiteX346" fmla="*/ 4797 w 10019"/>
              <a:gd name="connsiteY346" fmla="*/ 9827 h 10078"/>
              <a:gd name="connsiteX347" fmla="*/ 4895 w 10019"/>
              <a:gd name="connsiteY347" fmla="*/ 9827 h 10078"/>
              <a:gd name="connsiteX348" fmla="*/ 4949 w 10019"/>
              <a:gd name="connsiteY348" fmla="*/ 9827 h 10078"/>
              <a:gd name="connsiteX349" fmla="*/ 4989 w 10019"/>
              <a:gd name="connsiteY349" fmla="*/ 9277 h 10078"/>
              <a:gd name="connsiteX350" fmla="*/ 4998 w 10019"/>
              <a:gd name="connsiteY350" fmla="*/ 9237 h 10078"/>
              <a:gd name="connsiteX351" fmla="*/ 5044 w 10019"/>
              <a:gd name="connsiteY351" fmla="*/ 9827 h 10078"/>
              <a:gd name="connsiteX352" fmla="*/ 5170 w 10019"/>
              <a:gd name="connsiteY352" fmla="*/ 9590 h 10078"/>
              <a:gd name="connsiteX353" fmla="*/ 5195 w 10019"/>
              <a:gd name="connsiteY353" fmla="*/ 9827 h 10078"/>
              <a:gd name="connsiteX354" fmla="*/ 5244 w 10019"/>
              <a:gd name="connsiteY354" fmla="*/ 9237 h 10078"/>
              <a:gd name="connsiteX355" fmla="*/ 5248 w 10019"/>
              <a:gd name="connsiteY355" fmla="*/ 9198 h 10078"/>
              <a:gd name="connsiteX356" fmla="*/ 5285 w 10019"/>
              <a:gd name="connsiteY356" fmla="*/ 9670 h 10078"/>
              <a:gd name="connsiteX357" fmla="*/ 5358 w 10019"/>
              <a:gd name="connsiteY357" fmla="*/ 9355 h 10078"/>
              <a:gd name="connsiteX358" fmla="*/ 5420 w 10019"/>
              <a:gd name="connsiteY358" fmla="*/ 9748 h 10078"/>
              <a:gd name="connsiteX359" fmla="*/ 5383 w 10019"/>
              <a:gd name="connsiteY359" fmla="*/ 9159 h 10078"/>
              <a:gd name="connsiteX360" fmla="*/ 5489 w 10019"/>
              <a:gd name="connsiteY360" fmla="*/ 9041 h 10078"/>
              <a:gd name="connsiteX361" fmla="*/ 5518 w 10019"/>
              <a:gd name="connsiteY361" fmla="*/ 8726 h 10078"/>
              <a:gd name="connsiteX362" fmla="*/ 5542 w 10019"/>
              <a:gd name="connsiteY362" fmla="*/ 8648 h 10078"/>
              <a:gd name="connsiteX363" fmla="*/ 5555 w 10019"/>
              <a:gd name="connsiteY363" fmla="*/ 8608 h 10078"/>
              <a:gd name="connsiteX364" fmla="*/ 5579 w 10019"/>
              <a:gd name="connsiteY364" fmla="*/ 8570 h 10078"/>
              <a:gd name="connsiteX365" fmla="*/ 5591 w 10019"/>
              <a:gd name="connsiteY365" fmla="*/ 8608 h 10078"/>
              <a:gd name="connsiteX366" fmla="*/ 5604 w 10019"/>
              <a:gd name="connsiteY366" fmla="*/ 8726 h 10078"/>
              <a:gd name="connsiteX367" fmla="*/ 5604 w 10019"/>
              <a:gd name="connsiteY367" fmla="*/ 8648 h 10078"/>
              <a:gd name="connsiteX368" fmla="*/ 5648 w 10019"/>
              <a:gd name="connsiteY368" fmla="*/ 8844 h 10078"/>
              <a:gd name="connsiteX369" fmla="*/ 5742 w 10019"/>
              <a:gd name="connsiteY369" fmla="*/ 9512 h 10078"/>
              <a:gd name="connsiteX370" fmla="*/ 5750 w 10019"/>
              <a:gd name="connsiteY370" fmla="*/ 8923 h 10078"/>
              <a:gd name="connsiteX371" fmla="*/ 5779 w 10019"/>
              <a:gd name="connsiteY371" fmla="*/ 8844 h 10078"/>
              <a:gd name="connsiteX372" fmla="*/ 5787 w 10019"/>
              <a:gd name="connsiteY372" fmla="*/ 8294 h 10078"/>
              <a:gd name="connsiteX373" fmla="*/ 5803 w 10019"/>
              <a:gd name="connsiteY373" fmla="*/ 8452 h 10078"/>
              <a:gd name="connsiteX374" fmla="*/ 5832 w 10019"/>
              <a:gd name="connsiteY374" fmla="*/ 8373 h 10078"/>
              <a:gd name="connsiteX375" fmla="*/ 5918 w 10019"/>
              <a:gd name="connsiteY375" fmla="*/ 8452 h 10078"/>
              <a:gd name="connsiteX376" fmla="*/ 5930 w 10019"/>
              <a:gd name="connsiteY376" fmla="*/ 8726 h 10078"/>
              <a:gd name="connsiteX377" fmla="*/ 5991 w 10019"/>
              <a:gd name="connsiteY377" fmla="*/ 9001 h 10078"/>
              <a:gd name="connsiteX378" fmla="*/ 6007 w 10019"/>
              <a:gd name="connsiteY378" fmla="*/ 9001 h 10078"/>
              <a:gd name="connsiteX379" fmla="*/ 6044 w 10019"/>
              <a:gd name="connsiteY379" fmla="*/ 9159 h 10078"/>
              <a:gd name="connsiteX380" fmla="*/ 6077 w 10019"/>
              <a:gd name="connsiteY380" fmla="*/ 9159 h 10078"/>
              <a:gd name="connsiteX381" fmla="*/ 6110 w 10019"/>
              <a:gd name="connsiteY381" fmla="*/ 9237 h 10078"/>
              <a:gd name="connsiteX382" fmla="*/ 6130 w 10019"/>
              <a:gd name="connsiteY382" fmla="*/ 9355 h 10078"/>
              <a:gd name="connsiteX383" fmla="*/ 6228 w 10019"/>
              <a:gd name="connsiteY383" fmla="*/ 9081 h 10078"/>
              <a:gd name="connsiteX384" fmla="*/ 6249 w 10019"/>
              <a:gd name="connsiteY384" fmla="*/ 8726 h 10078"/>
              <a:gd name="connsiteX385" fmla="*/ 6281 w 10019"/>
              <a:gd name="connsiteY385" fmla="*/ 8883 h 10078"/>
              <a:gd name="connsiteX386" fmla="*/ 6298 w 10019"/>
              <a:gd name="connsiteY386" fmla="*/ 9001 h 10078"/>
              <a:gd name="connsiteX387" fmla="*/ 6310 w 10019"/>
              <a:gd name="connsiteY387" fmla="*/ 8883 h 10078"/>
              <a:gd name="connsiteX388" fmla="*/ 6343 w 10019"/>
              <a:gd name="connsiteY388" fmla="*/ 9001 h 10078"/>
              <a:gd name="connsiteX389" fmla="*/ 6367 w 10019"/>
              <a:gd name="connsiteY389" fmla="*/ 9159 h 10078"/>
              <a:gd name="connsiteX390" fmla="*/ 6375 w 10019"/>
              <a:gd name="connsiteY390" fmla="*/ 9081 h 10078"/>
              <a:gd name="connsiteX391" fmla="*/ 6404 w 10019"/>
              <a:gd name="connsiteY391" fmla="*/ 9434 h 10078"/>
              <a:gd name="connsiteX392" fmla="*/ 6445 w 10019"/>
              <a:gd name="connsiteY392" fmla="*/ 9237 h 10078"/>
              <a:gd name="connsiteX393" fmla="*/ 6494 w 10019"/>
              <a:gd name="connsiteY393" fmla="*/ 9355 h 10078"/>
              <a:gd name="connsiteX394" fmla="*/ 6580 w 10019"/>
              <a:gd name="connsiteY394" fmla="*/ 8805 h 10078"/>
              <a:gd name="connsiteX395" fmla="*/ 6604 w 10019"/>
              <a:gd name="connsiteY395" fmla="*/ 9001 h 10078"/>
              <a:gd name="connsiteX396" fmla="*/ 6641 w 10019"/>
              <a:gd name="connsiteY396" fmla="*/ 9434 h 10078"/>
              <a:gd name="connsiteX397" fmla="*/ 6674 w 10019"/>
              <a:gd name="connsiteY397" fmla="*/ 9434 h 10078"/>
              <a:gd name="connsiteX398" fmla="*/ 6674 w 10019"/>
              <a:gd name="connsiteY398" fmla="*/ 9355 h 10078"/>
              <a:gd name="connsiteX399" fmla="*/ 6707 w 10019"/>
              <a:gd name="connsiteY399" fmla="*/ 9355 h 10078"/>
              <a:gd name="connsiteX400" fmla="*/ 6719 w 10019"/>
              <a:gd name="connsiteY400" fmla="*/ 9355 h 10078"/>
              <a:gd name="connsiteX401" fmla="*/ 6723 w 10019"/>
              <a:gd name="connsiteY401" fmla="*/ 9237 h 10078"/>
              <a:gd name="connsiteX402" fmla="*/ 6739 w 10019"/>
              <a:gd name="connsiteY402" fmla="*/ 9355 h 10078"/>
              <a:gd name="connsiteX403" fmla="*/ 6764 w 10019"/>
              <a:gd name="connsiteY403" fmla="*/ 9237 h 10078"/>
              <a:gd name="connsiteX404" fmla="*/ 6939 w 10019"/>
              <a:gd name="connsiteY404" fmla="*/ 9237 h 10078"/>
              <a:gd name="connsiteX405" fmla="*/ 6967 w 10019"/>
              <a:gd name="connsiteY405" fmla="*/ 8648 h 10078"/>
              <a:gd name="connsiteX406" fmla="*/ 7012 w 10019"/>
              <a:gd name="connsiteY406" fmla="*/ 8570 h 10078"/>
              <a:gd name="connsiteX407" fmla="*/ 7045 w 10019"/>
              <a:gd name="connsiteY407" fmla="*/ 8373 h 10078"/>
              <a:gd name="connsiteX408" fmla="*/ 7049 w 10019"/>
              <a:gd name="connsiteY408" fmla="*/ 8294 h 10078"/>
              <a:gd name="connsiteX409" fmla="*/ 7131 w 10019"/>
              <a:gd name="connsiteY409" fmla="*/ 8333 h 10078"/>
              <a:gd name="connsiteX410" fmla="*/ 7151 w 10019"/>
              <a:gd name="connsiteY410" fmla="*/ 8373 h 10078"/>
              <a:gd name="connsiteX411" fmla="*/ 7192 w 10019"/>
              <a:gd name="connsiteY411" fmla="*/ 8294 h 10078"/>
              <a:gd name="connsiteX412" fmla="*/ 7196 w 10019"/>
              <a:gd name="connsiteY412" fmla="*/ 8294 h 10078"/>
              <a:gd name="connsiteX413" fmla="*/ 7196 w 10019"/>
              <a:gd name="connsiteY413" fmla="*/ 8215 h 10078"/>
              <a:gd name="connsiteX414" fmla="*/ 7253 w 10019"/>
              <a:gd name="connsiteY414" fmla="*/ 8097 h 10078"/>
              <a:gd name="connsiteX415" fmla="*/ 7290 w 10019"/>
              <a:gd name="connsiteY415" fmla="*/ 8097 h 10078"/>
              <a:gd name="connsiteX416" fmla="*/ 7327 w 10019"/>
              <a:gd name="connsiteY416" fmla="*/ 8176 h 10078"/>
              <a:gd name="connsiteX417" fmla="*/ 7347 w 10019"/>
              <a:gd name="connsiteY417" fmla="*/ 8412 h 10078"/>
              <a:gd name="connsiteX418" fmla="*/ 7380 w 10019"/>
              <a:gd name="connsiteY418" fmla="*/ 8097 h 10078"/>
              <a:gd name="connsiteX419" fmla="*/ 7515 w 10019"/>
              <a:gd name="connsiteY419" fmla="*/ 7666 h 10078"/>
              <a:gd name="connsiteX420" fmla="*/ 7580 w 10019"/>
              <a:gd name="connsiteY420" fmla="*/ 7744 h 10078"/>
              <a:gd name="connsiteX421" fmla="*/ 7630 w 10019"/>
              <a:gd name="connsiteY421" fmla="*/ 7508 h 10078"/>
              <a:gd name="connsiteX422" fmla="*/ 7638 w 10019"/>
              <a:gd name="connsiteY422" fmla="*/ 7469 h 10078"/>
              <a:gd name="connsiteX423" fmla="*/ 7711 w 10019"/>
              <a:gd name="connsiteY423" fmla="*/ 7626 h 10078"/>
              <a:gd name="connsiteX424" fmla="*/ 7752 w 10019"/>
              <a:gd name="connsiteY424" fmla="*/ 7390 h 10078"/>
              <a:gd name="connsiteX425" fmla="*/ 7801 w 10019"/>
              <a:gd name="connsiteY425" fmla="*/ 7626 h 10078"/>
              <a:gd name="connsiteX426" fmla="*/ 7863 w 10019"/>
              <a:gd name="connsiteY426" fmla="*/ 7351 h 10078"/>
              <a:gd name="connsiteX427" fmla="*/ 7903 w 10019"/>
              <a:gd name="connsiteY427" fmla="*/ 6958 h 10078"/>
              <a:gd name="connsiteX428" fmla="*/ 7932 w 10019"/>
              <a:gd name="connsiteY428" fmla="*/ 7075 h 10078"/>
              <a:gd name="connsiteX429" fmla="*/ 7965 w 10019"/>
              <a:gd name="connsiteY429" fmla="*/ 6722 h 10078"/>
              <a:gd name="connsiteX430" fmla="*/ 8018 w 10019"/>
              <a:gd name="connsiteY430" fmla="*/ 6447 h 10078"/>
              <a:gd name="connsiteX431" fmla="*/ 8071 w 10019"/>
              <a:gd name="connsiteY431" fmla="*/ 6447 h 10078"/>
              <a:gd name="connsiteX432" fmla="*/ 8116 w 10019"/>
              <a:gd name="connsiteY432" fmla="*/ 6172 h 10078"/>
              <a:gd name="connsiteX433" fmla="*/ 8201 w 10019"/>
              <a:gd name="connsiteY433" fmla="*/ 5504 h 10078"/>
              <a:gd name="connsiteX434" fmla="*/ 8229 w 10019"/>
              <a:gd name="connsiteY434" fmla="*/ 5661 h 10078"/>
              <a:gd name="connsiteX435" fmla="*/ 8262 w 10019"/>
              <a:gd name="connsiteY435" fmla="*/ 5308 h 10078"/>
              <a:gd name="connsiteX436" fmla="*/ 8303 w 10019"/>
              <a:gd name="connsiteY436" fmla="*/ 5308 h 10078"/>
              <a:gd name="connsiteX437" fmla="*/ 8409 w 10019"/>
              <a:gd name="connsiteY437" fmla="*/ 5032 h 10078"/>
              <a:gd name="connsiteX438" fmla="*/ 8471 w 10019"/>
              <a:gd name="connsiteY438" fmla="*/ 4756 h 10078"/>
              <a:gd name="connsiteX439" fmla="*/ 8487 w 10019"/>
              <a:gd name="connsiteY439" fmla="*/ 4914 h 10078"/>
              <a:gd name="connsiteX440" fmla="*/ 8503 w 10019"/>
              <a:gd name="connsiteY440" fmla="*/ 4874 h 10078"/>
              <a:gd name="connsiteX441" fmla="*/ 8528 w 10019"/>
              <a:gd name="connsiteY441" fmla="*/ 4914 h 10078"/>
              <a:gd name="connsiteX442" fmla="*/ 8552 w 10019"/>
              <a:gd name="connsiteY442" fmla="*/ 4599 h 10078"/>
              <a:gd name="connsiteX443" fmla="*/ 8610 w 10019"/>
              <a:gd name="connsiteY443" fmla="*/ 4599 h 10078"/>
              <a:gd name="connsiteX444" fmla="*/ 8610 w 10019"/>
              <a:gd name="connsiteY444" fmla="*/ 4442 h 10078"/>
              <a:gd name="connsiteX445" fmla="*/ 8659 w 10019"/>
              <a:gd name="connsiteY445" fmla="*/ 4363 h 10078"/>
              <a:gd name="connsiteX446" fmla="*/ 8671 w 10019"/>
              <a:gd name="connsiteY446" fmla="*/ 4285 h 10078"/>
              <a:gd name="connsiteX447" fmla="*/ 8736 w 10019"/>
              <a:gd name="connsiteY447" fmla="*/ 4363 h 10078"/>
              <a:gd name="connsiteX448" fmla="*/ 8749 w 10019"/>
              <a:gd name="connsiteY448" fmla="*/ 4324 h 10078"/>
              <a:gd name="connsiteX449" fmla="*/ 8777 w 10019"/>
              <a:gd name="connsiteY449" fmla="*/ 4363 h 10078"/>
              <a:gd name="connsiteX450" fmla="*/ 8802 w 10019"/>
              <a:gd name="connsiteY450" fmla="*/ 4442 h 10078"/>
              <a:gd name="connsiteX451" fmla="*/ 8818 w 10019"/>
              <a:gd name="connsiteY451" fmla="*/ 4363 h 10078"/>
              <a:gd name="connsiteX452" fmla="*/ 8839 w 10019"/>
              <a:gd name="connsiteY452" fmla="*/ 4442 h 10078"/>
              <a:gd name="connsiteX453" fmla="*/ 8908 w 10019"/>
              <a:gd name="connsiteY453" fmla="*/ 4403 h 10078"/>
              <a:gd name="connsiteX454" fmla="*/ 8904 w 10019"/>
              <a:gd name="connsiteY454" fmla="*/ 4324 h 10078"/>
              <a:gd name="connsiteX455" fmla="*/ 8933 w 10019"/>
              <a:gd name="connsiteY455" fmla="*/ 4167 h 10078"/>
              <a:gd name="connsiteX456" fmla="*/ 8965 w 10019"/>
              <a:gd name="connsiteY456" fmla="*/ 4167 h 10078"/>
              <a:gd name="connsiteX457" fmla="*/ 8969 w 10019"/>
              <a:gd name="connsiteY457" fmla="*/ 4088 h 10078"/>
              <a:gd name="connsiteX458" fmla="*/ 8998 w 10019"/>
              <a:gd name="connsiteY458" fmla="*/ 4010 h 10078"/>
              <a:gd name="connsiteX459" fmla="*/ 9019 w 10019"/>
              <a:gd name="connsiteY459" fmla="*/ 4206 h 10078"/>
              <a:gd name="connsiteX460" fmla="*/ 9043 w 10019"/>
              <a:gd name="connsiteY460" fmla="*/ 4324 h 10078"/>
              <a:gd name="connsiteX461" fmla="*/ 9100 w 10019"/>
              <a:gd name="connsiteY461" fmla="*/ 4285 h 10078"/>
              <a:gd name="connsiteX462" fmla="*/ 9137 w 10019"/>
              <a:gd name="connsiteY462" fmla="*/ 4403 h 10078"/>
              <a:gd name="connsiteX463" fmla="*/ 9149 w 10019"/>
              <a:gd name="connsiteY463" fmla="*/ 4324 h 10078"/>
              <a:gd name="connsiteX464" fmla="*/ 9198 w 10019"/>
              <a:gd name="connsiteY464" fmla="*/ 4599 h 10078"/>
              <a:gd name="connsiteX465" fmla="*/ 9243 w 10019"/>
              <a:gd name="connsiteY465" fmla="*/ 4442 h 10078"/>
              <a:gd name="connsiteX466" fmla="*/ 9247 w 10019"/>
              <a:gd name="connsiteY466" fmla="*/ 4324 h 10078"/>
              <a:gd name="connsiteX467" fmla="*/ 9288 w 10019"/>
              <a:gd name="connsiteY467" fmla="*/ 3970 h 10078"/>
              <a:gd name="connsiteX468" fmla="*/ 9333 w 10019"/>
              <a:gd name="connsiteY468" fmla="*/ 4128 h 10078"/>
              <a:gd name="connsiteX469" fmla="*/ 9366 w 10019"/>
              <a:gd name="connsiteY469" fmla="*/ 4049 h 10078"/>
              <a:gd name="connsiteX470" fmla="*/ 9391 w 10019"/>
              <a:gd name="connsiteY470" fmla="*/ 4167 h 10078"/>
              <a:gd name="connsiteX471" fmla="*/ 9435 w 10019"/>
              <a:gd name="connsiteY471" fmla="*/ 4245 h 10078"/>
              <a:gd name="connsiteX472" fmla="*/ 9512 w 10019"/>
              <a:gd name="connsiteY472" fmla="*/ 4245 h 10078"/>
              <a:gd name="connsiteX473" fmla="*/ 9520 w 10019"/>
              <a:gd name="connsiteY473" fmla="*/ 4049 h 10078"/>
              <a:gd name="connsiteX474" fmla="*/ 9668 w 10019"/>
              <a:gd name="connsiteY474" fmla="*/ 4363 h 10078"/>
              <a:gd name="connsiteX475" fmla="*/ 9737 w 10019"/>
              <a:gd name="connsiteY475" fmla="*/ 4521 h 10078"/>
              <a:gd name="connsiteX476" fmla="*/ 9749 w 10019"/>
              <a:gd name="connsiteY476" fmla="*/ 4599 h 10078"/>
              <a:gd name="connsiteX477" fmla="*/ 9766 w 10019"/>
              <a:gd name="connsiteY477" fmla="*/ 4796 h 10078"/>
              <a:gd name="connsiteX478" fmla="*/ 9823 w 10019"/>
              <a:gd name="connsiteY478" fmla="*/ 5189 h 10078"/>
              <a:gd name="connsiteX479" fmla="*/ 9860 w 10019"/>
              <a:gd name="connsiteY479" fmla="*/ 5189 h 10078"/>
              <a:gd name="connsiteX480" fmla="*/ 9884 w 10019"/>
              <a:gd name="connsiteY480" fmla="*/ 5308 h 10078"/>
              <a:gd name="connsiteX481" fmla="*/ 9921 w 10019"/>
              <a:gd name="connsiteY481" fmla="*/ 5582 h 10078"/>
              <a:gd name="connsiteX482" fmla="*/ 9958 w 10019"/>
              <a:gd name="connsiteY482" fmla="*/ 5779 h 10078"/>
              <a:gd name="connsiteX483" fmla="*/ 9962 w 10019"/>
              <a:gd name="connsiteY483" fmla="*/ 5818 h 10078"/>
              <a:gd name="connsiteX484" fmla="*/ 10017 w 10019"/>
              <a:gd name="connsiteY484" fmla="*/ 5975 h 10078"/>
              <a:gd name="connsiteX485" fmla="*/ 10013 w 10019"/>
              <a:gd name="connsiteY485" fmla="*/ 2381 h 10078"/>
              <a:gd name="connsiteX486" fmla="*/ 9982 w 10019"/>
              <a:gd name="connsiteY486" fmla="*/ 1809 h 10078"/>
              <a:gd name="connsiteX0" fmla="*/ 9985 w 10022"/>
              <a:gd name="connsiteY0" fmla="*/ 1809 h 10078"/>
              <a:gd name="connsiteX1" fmla="*/ 9949 w 10022"/>
              <a:gd name="connsiteY1" fmla="*/ 1613 h 10078"/>
              <a:gd name="connsiteX2" fmla="*/ 9920 w 10022"/>
              <a:gd name="connsiteY2" fmla="*/ 1613 h 10078"/>
              <a:gd name="connsiteX3" fmla="*/ 9900 w 10022"/>
              <a:gd name="connsiteY3" fmla="*/ 1455 h 10078"/>
              <a:gd name="connsiteX4" fmla="*/ 9875 w 10022"/>
              <a:gd name="connsiteY4" fmla="*/ 1377 h 10078"/>
              <a:gd name="connsiteX5" fmla="*/ 9867 w 10022"/>
              <a:gd name="connsiteY5" fmla="*/ 1180 h 10078"/>
              <a:gd name="connsiteX6" fmla="*/ 9842 w 10022"/>
              <a:gd name="connsiteY6" fmla="*/ 905 h 10078"/>
              <a:gd name="connsiteX7" fmla="*/ 9830 w 10022"/>
              <a:gd name="connsiteY7" fmla="*/ 1495 h 10078"/>
              <a:gd name="connsiteX8" fmla="*/ 9805 w 10022"/>
              <a:gd name="connsiteY8" fmla="*/ 1455 h 10078"/>
              <a:gd name="connsiteX9" fmla="*/ 9777 w 10022"/>
              <a:gd name="connsiteY9" fmla="*/ 1337 h 10078"/>
              <a:gd name="connsiteX10" fmla="*/ 9756 w 10022"/>
              <a:gd name="connsiteY10" fmla="*/ 1337 h 10078"/>
              <a:gd name="connsiteX11" fmla="*/ 9695 w 10022"/>
              <a:gd name="connsiteY11" fmla="*/ 1298 h 10078"/>
              <a:gd name="connsiteX12" fmla="*/ 9679 w 10022"/>
              <a:gd name="connsiteY12" fmla="*/ 1337 h 10078"/>
              <a:gd name="connsiteX13" fmla="*/ 9662 w 10022"/>
              <a:gd name="connsiteY13" fmla="*/ 1416 h 10078"/>
              <a:gd name="connsiteX14" fmla="*/ 9650 w 10022"/>
              <a:gd name="connsiteY14" fmla="*/ 1416 h 10078"/>
              <a:gd name="connsiteX15" fmla="*/ 9630 w 10022"/>
              <a:gd name="connsiteY15" fmla="*/ 1495 h 10078"/>
              <a:gd name="connsiteX16" fmla="*/ 9613 w 10022"/>
              <a:gd name="connsiteY16" fmla="*/ 1455 h 10078"/>
              <a:gd name="connsiteX17" fmla="*/ 9572 w 10022"/>
              <a:gd name="connsiteY17" fmla="*/ 1613 h 10078"/>
              <a:gd name="connsiteX18" fmla="*/ 9499 w 10022"/>
              <a:gd name="connsiteY18" fmla="*/ 1613 h 10078"/>
              <a:gd name="connsiteX19" fmla="*/ 9462 w 10022"/>
              <a:gd name="connsiteY19" fmla="*/ 1770 h 10078"/>
              <a:gd name="connsiteX20" fmla="*/ 9462 w 10022"/>
              <a:gd name="connsiteY20" fmla="*/ 1888 h 10078"/>
              <a:gd name="connsiteX21" fmla="*/ 9450 w 10022"/>
              <a:gd name="connsiteY21" fmla="*/ 1966 h 10078"/>
              <a:gd name="connsiteX22" fmla="*/ 9401 w 10022"/>
              <a:gd name="connsiteY22" fmla="*/ 1180 h 10078"/>
              <a:gd name="connsiteX23" fmla="*/ 9394 w 10022"/>
              <a:gd name="connsiteY23" fmla="*/ 1220 h 10078"/>
              <a:gd name="connsiteX24" fmla="*/ 9381 w 10022"/>
              <a:gd name="connsiteY24" fmla="*/ 1102 h 10078"/>
              <a:gd name="connsiteX25" fmla="*/ 9361 w 10022"/>
              <a:gd name="connsiteY25" fmla="*/ 1180 h 10078"/>
              <a:gd name="connsiteX26" fmla="*/ 9316 w 10022"/>
              <a:gd name="connsiteY26" fmla="*/ 1337 h 10078"/>
              <a:gd name="connsiteX27" fmla="*/ 9312 w 10022"/>
              <a:gd name="connsiteY27" fmla="*/ 1455 h 10078"/>
              <a:gd name="connsiteX28" fmla="*/ 9295 w 10022"/>
              <a:gd name="connsiteY28" fmla="*/ 1416 h 10078"/>
              <a:gd name="connsiteX29" fmla="*/ 9259 w 10022"/>
              <a:gd name="connsiteY29" fmla="*/ 1337 h 10078"/>
              <a:gd name="connsiteX30" fmla="*/ 9226 w 10022"/>
              <a:gd name="connsiteY30" fmla="*/ 1102 h 10078"/>
              <a:gd name="connsiteX31" fmla="*/ 9161 w 10022"/>
              <a:gd name="connsiteY31" fmla="*/ 1180 h 10078"/>
              <a:gd name="connsiteX32" fmla="*/ 9148 w 10022"/>
              <a:gd name="connsiteY32" fmla="*/ 1416 h 10078"/>
              <a:gd name="connsiteX33" fmla="*/ 9136 w 10022"/>
              <a:gd name="connsiteY33" fmla="*/ 1533 h 10078"/>
              <a:gd name="connsiteX34" fmla="*/ 9075 w 10022"/>
              <a:gd name="connsiteY34" fmla="*/ 1613 h 10078"/>
              <a:gd name="connsiteX35" fmla="*/ 9071 w 10022"/>
              <a:gd name="connsiteY35" fmla="*/ 1495 h 10078"/>
              <a:gd name="connsiteX36" fmla="*/ 9042 w 10022"/>
              <a:gd name="connsiteY36" fmla="*/ 1613 h 10078"/>
              <a:gd name="connsiteX37" fmla="*/ 9038 w 10022"/>
              <a:gd name="connsiteY37" fmla="*/ 1730 h 10078"/>
              <a:gd name="connsiteX38" fmla="*/ 9013 w 10022"/>
              <a:gd name="connsiteY38" fmla="*/ 1888 h 10078"/>
              <a:gd name="connsiteX39" fmla="*/ 9005 w 10022"/>
              <a:gd name="connsiteY39" fmla="*/ 2084 h 10078"/>
              <a:gd name="connsiteX40" fmla="*/ 8985 w 10022"/>
              <a:gd name="connsiteY40" fmla="*/ 2162 h 10078"/>
              <a:gd name="connsiteX41" fmla="*/ 8985 w 10022"/>
              <a:gd name="connsiteY41" fmla="*/ 2241 h 10078"/>
              <a:gd name="connsiteX42" fmla="*/ 8972 w 10022"/>
              <a:gd name="connsiteY42" fmla="*/ 2281 h 10078"/>
              <a:gd name="connsiteX43" fmla="*/ 8952 w 10022"/>
              <a:gd name="connsiteY43" fmla="*/ 2517 h 10078"/>
              <a:gd name="connsiteX44" fmla="*/ 8952 w 10022"/>
              <a:gd name="connsiteY44" fmla="*/ 2359 h 10078"/>
              <a:gd name="connsiteX45" fmla="*/ 8936 w 10022"/>
              <a:gd name="connsiteY45" fmla="*/ 2320 h 10078"/>
              <a:gd name="connsiteX46" fmla="*/ 8919 w 10022"/>
              <a:gd name="connsiteY46" fmla="*/ 2399 h 10078"/>
              <a:gd name="connsiteX47" fmla="*/ 8895 w 10022"/>
              <a:gd name="connsiteY47" fmla="*/ 2477 h 10078"/>
              <a:gd name="connsiteX48" fmla="*/ 8870 w 10022"/>
              <a:gd name="connsiteY48" fmla="*/ 2517 h 10078"/>
              <a:gd name="connsiteX49" fmla="*/ 8809 w 10022"/>
              <a:gd name="connsiteY49" fmla="*/ 2359 h 10078"/>
              <a:gd name="connsiteX50" fmla="*/ 8793 w 10022"/>
              <a:gd name="connsiteY50" fmla="*/ 2555 h 10078"/>
              <a:gd name="connsiteX51" fmla="*/ 8739 w 10022"/>
              <a:gd name="connsiteY51" fmla="*/ 2437 h 10078"/>
              <a:gd name="connsiteX52" fmla="*/ 8719 w 10022"/>
              <a:gd name="connsiteY52" fmla="*/ 2320 h 10078"/>
              <a:gd name="connsiteX53" fmla="*/ 8711 w 10022"/>
              <a:gd name="connsiteY53" fmla="*/ 2555 h 10078"/>
              <a:gd name="connsiteX54" fmla="*/ 8703 w 10022"/>
              <a:gd name="connsiteY54" fmla="*/ 2673 h 10078"/>
              <a:gd name="connsiteX55" fmla="*/ 8670 w 10022"/>
              <a:gd name="connsiteY55" fmla="*/ 2595 h 10078"/>
              <a:gd name="connsiteX56" fmla="*/ 8609 w 10022"/>
              <a:gd name="connsiteY56" fmla="*/ 2673 h 10078"/>
              <a:gd name="connsiteX57" fmla="*/ 8609 w 10022"/>
              <a:gd name="connsiteY57" fmla="*/ 2517 h 10078"/>
              <a:gd name="connsiteX58" fmla="*/ 8596 w 10022"/>
              <a:gd name="connsiteY58" fmla="*/ 2673 h 10078"/>
              <a:gd name="connsiteX59" fmla="*/ 8580 w 10022"/>
              <a:gd name="connsiteY59" fmla="*/ 2713 h 10078"/>
              <a:gd name="connsiteX60" fmla="*/ 8572 w 10022"/>
              <a:gd name="connsiteY60" fmla="*/ 3066 h 10078"/>
              <a:gd name="connsiteX61" fmla="*/ 8498 w 10022"/>
              <a:gd name="connsiteY61" fmla="*/ 2595 h 10078"/>
              <a:gd name="connsiteX62" fmla="*/ 8490 w 10022"/>
              <a:gd name="connsiteY62" fmla="*/ 2792 h 10078"/>
              <a:gd name="connsiteX63" fmla="*/ 8400 w 10022"/>
              <a:gd name="connsiteY63" fmla="*/ 2792 h 10078"/>
              <a:gd name="connsiteX64" fmla="*/ 8249 w 10022"/>
              <a:gd name="connsiteY64" fmla="*/ 3263 h 10078"/>
              <a:gd name="connsiteX65" fmla="*/ 8179 w 10022"/>
              <a:gd name="connsiteY65" fmla="*/ 3028 h 10078"/>
              <a:gd name="connsiteX66" fmla="*/ 8094 w 10022"/>
              <a:gd name="connsiteY66" fmla="*/ 3656 h 10078"/>
              <a:gd name="connsiteX67" fmla="*/ 7968 w 10022"/>
              <a:gd name="connsiteY67" fmla="*/ 4324 h 10078"/>
              <a:gd name="connsiteX68" fmla="*/ 7878 w 10022"/>
              <a:gd name="connsiteY68" fmla="*/ 4167 h 10078"/>
              <a:gd name="connsiteX69" fmla="*/ 7743 w 10022"/>
              <a:gd name="connsiteY69" fmla="*/ 4952 h 10078"/>
              <a:gd name="connsiteX70" fmla="*/ 7702 w 10022"/>
              <a:gd name="connsiteY70" fmla="*/ 4559 h 10078"/>
              <a:gd name="connsiteX71" fmla="*/ 7592 w 10022"/>
              <a:gd name="connsiteY71" fmla="*/ 5032 h 10078"/>
              <a:gd name="connsiteX72" fmla="*/ 7522 w 10022"/>
              <a:gd name="connsiteY72" fmla="*/ 4639 h 10078"/>
              <a:gd name="connsiteX73" fmla="*/ 7506 w 10022"/>
              <a:gd name="connsiteY73" fmla="*/ 5151 h 10078"/>
              <a:gd name="connsiteX74" fmla="*/ 7440 w 10022"/>
              <a:gd name="connsiteY74" fmla="*/ 5151 h 10078"/>
              <a:gd name="connsiteX75" fmla="*/ 7395 w 10022"/>
              <a:gd name="connsiteY75" fmla="*/ 5464 h 10078"/>
              <a:gd name="connsiteX76" fmla="*/ 7346 w 10022"/>
              <a:gd name="connsiteY76" fmla="*/ 5386 h 10078"/>
              <a:gd name="connsiteX77" fmla="*/ 7277 w 10022"/>
              <a:gd name="connsiteY77" fmla="*/ 5544 h 10078"/>
              <a:gd name="connsiteX78" fmla="*/ 7252 w 10022"/>
              <a:gd name="connsiteY78" fmla="*/ 5386 h 10078"/>
              <a:gd name="connsiteX79" fmla="*/ 7203 w 10022"/>
              <a:gd name="connsiteY79" fmla="*/ 5386 h 10078"/>
              <a:gd name="connsiteX80" fmla="*/ 7109 w 10022"/>
              <a:gd name="connsiteY80" fmla="*/ 5464 h 10078"/>
              <a:gd name="connsiteX81" fmla="*/ 7060 w 10022"/>
              <a:gd name="connsiteY81" fmla="*/ 6093 h 10078"/>
              <a:gd name="connsiteX82" fmla="*/ 7015 w 10022"/>
              <a:gd name="connsiteY82" fmla="*/ 5937 h 10078"/>
              <a:gd name="connsiteX83" fmla="*/ 6925 w 10022"/>
              <a:gd name="connsiteY83" fmla="*/ 5937 h 10078"/>
              <a:gd name="connsiteX84" fmla="*/ 6881 w 10022"/>
              <a:gd name="connsiteY84" fmla="*/ 5544 h 10078"/>
              <a:gd name="connsiteX85" fmla="*/ 6840 w 10022"/>
              <a:gd name="connsiteY85" fmla="*/ 6093 h 10078"/>
              <a:gd name="connsiteX86" fmla="*/ 6775 w 10022"/>
              <a:gd name="connsiteY86" fmla="*/ 5779 h 10078"/>
              <a:gd name="connsiteX87" fmla="*/ 6775 w 10022"/>
              <a:gd name="connsiteY87" fmla="*/ 5544 h 10078"/>
              <a:gd name="connsiteX88" fmla="*/ 6681 w 10022"/>
              <a:gd name="connsiteY88" fmla="*/ 5700 h 10078"/>
              <a:gd name="connsiteX89" fmla="*/ 6521 w 10022"/>
              <a:gd name="connsiteY89" fmla="*/ 6015 h 10078"/>
              <a:gd name="connsiteX90" fmla="*/ 6485 w 10022"/>
              <a:gd name="connsiteY90" fmla="*/ 6447 h 10078"/>
              <a:gd name="connsiteX91" fmla="*/ 6378 w 10022"/>
              <a:gd name="connsiteY91" fmla="*/ 6093 h 10078"/>
              <a:gd name="connsiteX92" fmla="*/ 6366 w 10022"/>
              <a:gd name="connsiteY92" fmla="*/ 6447 h 10078"/>
              <a:gd name="connsiteX93" fmla="*/ 6231 w 10022"/>
              <a:gd name="connsiteY93" fmla="*/ 6526 h 10078"/>
              <a:gd name="connsiteX94" fmla="*/ 6158 w 10022"/>
              <a:gd name="connsiteY94" fmla="*/ 6997 h 10078"/>
              <a:gd name="connsiteX95" fmla="*/ 6096 w 10022"/>
              <a:gd name="connsiteY95" fmla="*/ 6683 h 10078"/>
              <a:gd name="connsiteX96" fmla="*/ 6064 w 10022"/>
              <a:gd name="connsiteY96" fmla="*/ 6997 h 10078"/>
              <a:gd name="connsiteX97" fmla="*/ 6064 w 10022"/>
              <a:gd name="connsiteY97" fmla="*/ 6997 h 10078"/>
              <a:gd name="connsiteX98" fmla="*/ 6027 w 10022"/>
              <a:gd name="connsiteY98" fmla="*/ 6997 h 10078"/>
              <a:gd name="connsiteX99" fmla="*/ 6006 w 10022"/>
              <a:gd name="connsiteY99" fmla="*/ 6879 h 10078"/>
              <a:gd name="connsiteX100" fmla="*/ 5986 w 10022"/>
              <a:gd name="connsiteY100" fmla="*/ 7233 h 10078"/>
              <a:gd name="connsiteX101" fmla="*/ 5974 w 10022"/>
              <a:gd name="connsiteY101" fmla="*/ 7351 h 10078"/>
              <a:gd name="connsiteX102" fmla="*/ 5949 w 10022"/>
              <a:gd name="connsiteY102" fmla="*/ 7351 h 10078"/>
              <a:gd name="connsiteX103" fmla="*/ 5949 w 10022"/>
              <a:gd name="connsiteY103" fmla="*/ 7430 h 10078"/>
              <a:gd name="connsiteX104" fmla="*/ 5921 w 10022"/>
              <a:gd name="connsiteY104" fmla="*/ 7233 h 10078"/>
              <a:gd name="connsiteX105" fmla="*/ 5871 w 10022"/>
              <a:gd name="connsiteY105" fmla="*/ 7351 h 10078"/>
              <a:gd name="connsiteX106" fmla="*/ 5839 w 10022"/>
              <a:gd name="connsiteY106" fmla="*/ 7233 h 10078"/>
              <a:gd name="connsiteX107" fmla="*/ 5798 w 10022"/>
              <a:gd name="connsiteY107" fmla="*/ 7155 h 10078"/>
              <a:gd name="connsiteX108" fmla="*/ 5737 w 10022"/>
              <a:gd name="connsiteY108" fmla="*/ 7233 h 10078"/>
              <a:gd name="connsiteX109" fmla="*/ 5704 w 10022"/>
              <a:gd name="connsiteY109" fmla="*/ 7155 h 10078"/>
              <a:gd name="connsiteX110" fmla="*/ 5671 w 10022"/>
              <a:gd name="connsiteY110" fmla="*/ 7155 h 10078"/>
              <a:gd name="connsiteX111" fmla="*/ 5644 w 10022"/>
              <a:gd name="connsiteY111" fmla="*/ 7075 h 10078"/>
              <a:gd name="connsiteX112" fmla="*/ 5639 w 10022"/>
              <a:gd name="connsiteY112" fmla="*/ 7075 h 10078"/>
              <a:gd name="connsiteX113" fmla="*/ 5582 w 10022"/>
              <a:gd name="connsiteY113" fmla="*/ 7155 h 10078"/>
              <a:gd name="connsiteX114" fmla="*/ 5549 w 10022"/>
              <a:gd name="connsiteY114" fmla="*/ 7194 h 10078"/>
              <a:gd name="connsiteX115" fmla="*/ 5529 w 10022"/>
              <a:gd name="connsiteY115" fmla="*/ 7233 h 10078"/>
              <a:gd name="connsiteX116" fmla="*/ 5484 w 10022"/>
              <a:gd name="connsiteY116" fmla="*/ 7469 h 10078"/>
              <a:gd name="connsiteX117" fmla="*/ 5451 w 10022"/>
              <a:gd name="connsiteY117" fmla="*/ 6172 h 10078"/>
              <a:gd name="connsiteX118" fmla="*/ 5410 w 10022"/>
              <a:gd name="connsiteY118" fmla="*/ 6840 h 10078"/>
              <a:gd name="connsiteX119" fmla="*/ 5394 w 10022"/>
              <a:gd name="connsiteY119" fmla="*/ 7351 h 10078"/>
              <a:gd name="connsiteX120" fmla="*/ 5361 w 10022"/>
              <a:gd name="connsiteY120" fmla="*/ 7508 h 10078"/>
              <a:gd name="connsiteX121" fmla="*/ 5353 w 10022"/>
              <a:gd name="connsiteY121" fmla="*/ 7586 h 10078"/>
              <a:gd name="connsiteX122" fmla="*/ 5349 w 10022"/>
              <a:gd name="connsiteY122" fmla="*/ 7194 h 10078"/>
              <a:gd name="connsiteX123" fmla="*/ 5104 w 10022"/>
              <a:gd name="connsiteY123" fmla="*/ 7469 h 10078"/>
              <a:gd name="connsiteX124" fmla="*/ 5055 w 10022"/>
              <a:gd name="connsiteY124" fmla="*/ 6565 h 10078"/>
              <a:gd name="connsiteX125" fmla="*/ 4768 w 10022"/>
              <a:gd name="connsiteY125" fmla="*/ 6762 h 10078"/>
              <a:gd name="connsiteX126" fmla="*/ 4649 w 10022"/>
              <a:gd name="connsiteY126" fmla="*/ 5740 h 10078"/>
              <a:gd name="connsiteX127" fmla="*/ 4547 w 10022"/>
              <a:gd name="connsiteY127" fmla="*/ 5937 h 10078"/>
              <a:gd name="connsiteX128" fmla="*/ 4408 w 10022"/>
              <a:gd name="connsiteY128" fmla="*/ 5229 h 10078"/>
              <a:gd name="connsiteX129" fmla="*/ 4376 w 10022"/>
              <a:gd name="connsiteY129" fmla="*/ 5661 h 10078"/>
              <a:gd name="connsiteX130" fmla="*/ 4282 w 10022"/>
              <a:gd name="connsiteY130" fmla="*/ 5464 h 10078"/>
              <a:gd name="connsiteX131" fmla="*/ 4217 w 10022"/>
              <a:gd name="connsiteY131" fmla="*/ 5740 h 10078"/>
              <a:gd name="connsiteX132" fmla="*/ 4037 w 10022"/>
              <a:gd name="connsiteY132" fmla="*/ 5661 h 10078"/>
              <a:gd name="connsiteX133" fmla="*/ 3922 w 10022"/>
              <a:gd name="connsiteY133" fmla="*/ 5740 h 10078"/>
              <a:gd name="connsiteX134" fmla="*/ 3914 w 10022"/>
              <a:gd name="connsiteY134" fmla="*/ 5622 h 10078"/>
              <a:gd name="connsiteX135" fmla="*/ 3857 w 10022"/>
              <a:gd name="connsiteY135" fmla="*/ 5779 h 10078"/>
              <a:gd name="connsiteX136" fmla="*/ 3730 w 10022"/>
              <a:gd name="connsiteY136" fmla="*/ 5229 h 10078"/>
              <a:gd name="connsiteX137" fmla="*/ 3603 w 10022"/>
              <a:gd name="connsiteY137" fmla="*/ 5661 h 10078"/>
              <a:gd name="connsiteX138" fmla="*/ 3436 w 10022"/>
              <a:gd name="connsiteY138" fmla="*/ 5661 h 10078"/>
              <a:gd name="connsiteX139" fmla="*/ 3235 w 10022"/>
              <a:gd name="connsiteY139" fmla="*/ 5661 h 10078"/>
              <a:gd name="connsiteX140" fmla="*/ 3130 w 10022"/>
              <a:gd name="connsiteY140" fmla="*/ 5740 h 10078"/>
              <a:gd name="connsiteX141" fmla="*/ 3024 w 10022"/>
              <a:gd name="connsiteY141" fmla="*/ 5937 h 10078"/>
              <a:gd name="connsiteX142" fmla="*/ 2856 w 10022"/>
              <a:gd name="connsiteY142" fmla="*/ 5661 h 10078"/>
              <a:gd name="connsiteX143" fmla="*/ 2697 w 10022"/>
              <a:gd name="connsiteY143" fmla="*/ 5032 h 10078"/>
              <a:gd name="connsiteX144" fmla="*/ 2664 w 10022"/>
              <a:gd name="connsiteY144" fmla="*/ 5464 h 10078"/>
              <a:gd name="connsiteX145" fmla="*/ 2472 w 10022"/>
              <a:gd name="connsiteY145" fmla="*/ 5229 h 10078"/>
              <a:gd name="connsiteX146" fmla="*/ 2443 w 10022"/>
              <a:gd name="connsiteY146" fmla="*/ 5151 h 10078"/>
              <a:gd name="connsiteX147" fmla="*/ 2374 w 10022"/>
              <a:gd name="connsiteY147" fmla="*/ 4678 h 10078"/>
              <a:gd name="connsiteX148" fmla="*/ 2317 w 10022"/>
              <a:gd name="connsiteY148" fmla="*/ 5464 h 10078"/>
              <a:gd name="connsiteX149" fmla="*/ 2210 w 10022"/>
              <a:gd name="connsiteY149" fmla="*/ 5347 h 10078"/>
              <a:gd name="connsiteX150" fmla="*/ 2084 w 10022"/>
              <a:gd name="connsiteY150" fmla="*/ 4717 h 10078"/>
              <a:gd name="connsiteX151" fmla="*/ 2039 w 10022"/>
              <a:gd name="connsiteY151" fmla="*/ 5268 h 10078"/>
              <a:gd name="connsiteX152" fmla="*/ 1981 w 10022"/>
              <a:gd name="connsiteY152" fmla="*/ 5347 h 10078"/>
              <a:gd name="connsiteX153" fmla="*/ 1990 w 10022"/>
              <a:gd name="connsiteY153" fmla="*/ 5582 h 10078"/>
              <a:gd name="connsiteX154" fmla="*/ 1957 w 10022"/>
              <a:gd name="connsiteY154" fmla="*/ 5582 h 10078"/>
              <a:gd name="connsiteX155" fmla="*/ 1957 w 10022"/>
              <a:gd name="connsiteY155" fmla="*/ 5504 h 10078"/>
              <a:gd name="connsiteX156" fmla="*/ 1912 w 10022"/>
              <a:gd name="connsiteY156" fmla="*/ 4796 h 10078"/>
              <a:gd name="connsiteX157" fmla="*/ 1892 w 10022"/>
              <a:gd name="connsiteY157" fmla="*/ 6055 h 10078"/>
              <a:gd name="connsiteX158" fmla="*/ 1888 w 10022"/>
              <a:gd name="connsiteY158" fmla="*/ 5937 h 10078"/>
              <a:gd name="connsiteX159" fmla="*/ 1876 w 10022"/>
              <a:gd name="connsiteY159" fmla="*/ 5937 h 10078"/>
              <a:gd name="connsiteX160" fmla="*/ 1872 w 10022"/>
              <a:gd name="connsiteY160" fmla="*/ 6055 h 10078"/>
              <a:gd name="connsiteX161" fmla="*/ 1860 w 10022"/>
              <a:gd name="connsiteY161" fmla="*/ 5937 h 10078"/>
              <a:gd name="connsiteX162" fmla="*/ 1827 w 10022"/>
              <a:gd name="connsiteY162" fmla="*/ 6055 h 10078"/>
              <a:gd name="connsiteX163" fmla="*/ 1790 w 10022"/>
              <a:gd name="connsiteY163" fmla="*/ 5582 h 10078"/>
              <a:gd name="connsiteX164" fmla="*/ 1745 w 10022"/>
              <a:gd name="connsiteY164" fmla="*/ 5779 h 10078"/>
              <a:gd name="connsiteX165" fmla="*/ 1733 w 10022"/>
              <a:gd name="connsiteY165" fmla="*/ 5700 h 10078"/>
              <a:gd name="connsiteX166" fmla="*/ 1700 w 10022"/>
              <a:gd name="connsiteY166" fmla="*/ 5504 h 10078"/>
              <a:gd name="connsiteX167" fmla="*/ 1676 w 10022"/>
              <a:gd name="connsiteY167" fmla="*/ 5582 h 10078"/>
              <a:gd name="connsiteX168" fmla="*/ 1668 w 10022"/>
              <a:gd name="connsiteY168" fmla="*/ 5504 h 10078"/>
              <a:gd name="connsiteX169" fmla="*/ 1659 w 10022"/>
              <a:gd name="connsiteY169" fmla="*/ 5426 h 10078"/>
              <a:gd name="connsiteX170" fmla="*/ 1623 w 10022"/>
              <a:gd name="connsiteY170" fmla="*/ 5426 h 10078"/>
              <a:gd name="connsiteX171" fmla="*/ 1582 w 10022"/>
              <a:gd name="connsiteY171" fmla="*/ 5268 h 10078"/>
              <a:gd name="connsiteX172" fmla="*/ 1578 w 10022"/>
              <a:gd name="connsiteY172" fmla="*/ 5151 h 10078"/>
              <a:gd name="connsiteX173" fmla="*/ 1569 w 10022"/>
              <a:gd name="connsiteY173" fmla="*/ 5151 h 10078"/>
              <a:gd name="connsiteX174" fmla="*/ 1516 w 10022"/>
              <a:gd name="connsiteY174" fmla="*/ 4796 h 10078"/>
              <a:gd name="connsiteX175" fmla="*/ 1488 w 10022"/>
              <a:gd name="connsiteY175" fmla="*/ 4639 h 10078"/>
              <a:gd name="connsiteX176" fmla="*/ 1471 w 10022"/>
              <a:gd name="connsiteY176" fmla="*/ 4285 h 10078"/>
              <a:gd name="connsiteX177" fmla="*/ 1447 w 10022"/>
              <a:gd name="connsiteY177" fmla="*/ 4363 h 10078"/>
              <a:gd name="connsiteX178" fmla="*/ 1430 w 10022"/>
              <a:gd name="connsiteY178" fmla="*/ 4481 h 10078"/>
              <a:gd name="connsiteX179" fmla="*/ 1394 w 10022"/>
              <a:gd name="connsiteY179" fmla="*/ 4481 h 10078"/>
              <a:gd name="connsiteX180" fmla="*/ 1365 w 10022"/>
              <a:gd name="connsiteY180" fmla="*/ 4559 h 10078"/>
              <a:gd name="connsiteX181" fmla="*/ 1365 w 10022"/>
              <a:gd name="connsiteY181" fmla="*/ 4599 h 10078"/>
              <a:gd name="connsiteX182" fmla="*/ 1353 w 10022"/>
              <a:gd name="connsiteY182" fmla="*/ 4559 h 10078"/>
              <a:gd name="connsiteX183" fmla="*/ 1341 w 10022"/>
              <a:gd name="connsiteY183" fmla="*/ 4206 h 10078"/>
              <a:gd name="connsiteX184" fmla="*/ 1336 w 10022"/>
              <a:gd name="connsiteY184" fmla="*/ 4206 h 10078"/>
              <a:gd name="connsiteX185" fmla="*/ 1296 w 10022"/>
              <a:gd name="connsiteY185" fmla="*/ 3774 h 10078"/>
              <a:gd name="connsiteX186" fmla="*/ 1287 w 10022"/>
              <a:gd name="connsiteY186" fmla="*/ 3774 h 10078"/>
              <a:gd name="connsiteX187" fmla="*/ 1279 w 10022"/>
              <a:gd name="connsiteY187" fmla="*/ 3577 h 10078"/>
              <a:gd name="connsiteX188" fmla="*/ 1279 w 10022"/>
              <a:gd name="connsiteY188" fmla="*/ 3421 h 10078"/>
              <a:gd name="connsiteX189" fmla="*/ 1263 w 10022"/>
              <a:gd name="connsiteY189" fmla="*/ 3263 h 10078"/>
              <a:gd name="connsiteX190" fmla="*/ 1259 w 10022"/>
              <a:gd name="connsiteY190" fmla="*/ 3066 h 10078"/>
              <a:gd name="connsiteX191" fmla="*/ 1246 w 10022"/>
              <a:gd name="connsiteY191" fmla="*/ 2910 h 10078"/>
              <a:gd name="connsiteX192" fmla="*/ 1234 w 10022"/>
              <a:gd name="connsiteY192" fmla="*/ 2792 h 10078"/>
              <a:gd name="connsiteX193" fmla="*/ 1181 w 10022"/>
              <a:gd name="connsiteY193" fmla="*/ 3066 h 10078"/>
              <a:gd name="connsiteX194" fmla="*/ 1112 w 10022"/>
              <a:gd name="connsiteY194" fmla="*/ 3145 h 10078"/>
              <a:gd name="connsiteX195" fmla="*/ 1103 w 10022"/>
              <a:gd name="connsiteY195" fmla="*/ 3066 h 10078"/>
              <a:gd name="connsiteX196" fmla="*/ 1067 w 10022"/>
              <a:gd name="connsiteY196" fmla="*/ 2988 h 10078"/>
              <a:gd name="connsiteX197" fmla="*/ 1063 w 10022"/>
              <a:gd name="connsiteY197" fmla="*/ 2910 h 10078"/>
              <a:gd name="connsiteX198" fmla="*/ 1050 w 10022"/>
              <a:gd name="connsiteY198" fmla="*/ 2910 h 10078"/>
              <a:gd name="connsiteX199" fmla="*/ 1050 w 10022"/>
              <a:gd name="connsiteY199" fmla="*/ 2792 h 10078"/>
              <a:gd name="connsiteX200" fmla="*/ 1046 w 10022"/>
              <a:gd name="connsiteY200" fmla="*/ 2792 h 10078"/>
              <a:gd name="connsiteX201" fmla="*/ 1046 w 10022"/>
              <a:gd name="connsiteY201" fmla="*/ 2713 h 10078"/>
              <a:gd name="connsiteX202" fmla="*/ 1034 w 10022"/>
              <a:gd name="connsiteY202" fmla="*/ 2713 h 10078"/>
              <a:gd name="connsiteX203" fmla="*/ 1034 w 10022"/>
              <a:gd name="connsiteY203" fmla="*/ 2634 h 10078"/>
              <a:gd name="connsiteX204" fmla="*/ 1030 w 10022"/>
              <a:gd name="connsiteY204" fmla="*/ 2634 h 10078"/>
              <a:gd name="connsiteX205" fmla="*/ 1030 w 10022"/>
              <a:gd name="connsiteY205" fmla="*/ 2555 h 10078"/>
              <a:gd name="connsiteX206" fmla="*/ 1018 w 10022"/>
              <a:gd name="connsiteY206" fmla="*/ 2555 h 10078"/>
              <a:gd name="connsiteX207" fmla="*/ 1013 w 10022"/>
              <a:gd name="connsiteY207" fmla="*/ 2477 h 10078"/>
              <a:gd name="connsiteX208" fmla="*/ 989 w 10022"/>
              <a:gd name="connsiteY208" fmla="*/ 2359 h 10078"/>
              <a:gd name="connsiteX209" fmla="*/ 985 w 10022"/>
              <a:gd name="connsiteY209" fmla="*/ 2281 h 10078"/>
              <a:gd name="connsiteX210" fmla="*/ 952 w 10022"/>
              <a:gd name="connsiteY210" fmla="*/ 2006 h 10078"/>
              <a:gd name="connsiteX211" fmla="*/ 928 w 10022"/>
              <a:gd name="connsiteY211" fmla="*/ 1927 h 10078"/>
              <a:gd name="connsiteX212" fmla="*/ 924 w 10022"/>
              <a:gd name="connsiteY212" fmla="*/ 1848 h 10078"/>
              <a:gd name="connsiteX213" fmla="*/ 907 w 10022"/>
              <a:gd name="connsiteY213" fmla="*/ 1770 h 10078"/>
              <a:gd name="connsiteX214" fmla="*/ 895 w 10022"/>
              <a:gd name="connsiteY214" fmla="*/ 1691 h 10078"/>
              <a:gd name="connsiteX215" fmla="*/ 883 w 10022"/>
              <a:gd name="connsiteY215" fmla="*/ 1691 h 10078"/>
              <a:gd name="connsiteX216" fmla="*/ 879 w 10022"/>
              <a:gd name="connsiteY216" fmla="*/ 1573 h 10078"/>
              <a:gd name="connsiteX217" fmla="*/ 829 w 10022"/>
              <a:gd name="connsiteY217" fmla="*/ 1416 h 10078"/>
              <a:gd name="connsiteX218" fmla="*/ 821 w 10022"/>
              <a:gd name="connsiteY218" fmla="*/ 1337 h 10078"/>
              <a:gd name="connsiteX219" fmla="*/ 817 w 10022"/>
              <a:gd name="connsiteY219" fmla="*/ 1337 h 10078"/>
              <a:gd name="connsiteX220" fmla="*/ 797 w 10022"/>
              <a:gd name="connsiteY220" fmla="*/ 1141 h 10078"/>
              <a:gd name="connsiteX221" fmla="*/ 735 w 10022"/>
              <a:gd name="connsiteY221" fmla="*/ 1062 h 10078"/>
              <a:gd name="connsiteX222" fmla="*/ 707 w 10022"/>
              <a:gd name="connsiteY222" fmla="*/ 905 h 10078"/>
              <a:gd name="connsiteX223" fmla="*/ 699 w 10022"/>
              <a:gd name="connsiteY223" fmla="*/ 787 h 10078"/>
              <a:gd name="connsiteX224" fmla="*/ 674 w 10022"/>
              <a:gd name="connsiteY224" fmla="*/ 787 h 10078"/>
              <a:gd name="connsiteX225" fmla="*/ 614 w 10022"/>
              <a:gd name="connsiteY225" fmla="*/ 709 h 10078"/>
              <a:gd name="connsiteX226" fmla="*/ 585 w 10022"/>
              <a:gd name="connsiteY226" fmla="*/ 433 h 10078"/>
              <a:gd name="connsiteX227" fmla="*/ 561 w 10022"/>
              <a:gd name="connsiteY227" fmla="*/ 119 h 10078"/>
              <a:gd name="connsiteX228" fmla="*/ 450 w 10022"/>
              <a:gd name="connsiteY228" fmla="*/ 198 h 10078"/>
              <a:gd name="connsiteX229" fmla="*/ 430 w 10022"/>
              <a:gd name="connsiteY229" fmla="*/ 433 h 10078"/>
              <a:gd name="connsiteX230" fmla="*/ 401 w 10022"/>
              <a:gd name="connsiteY230" fmla="*/ 433 h 10078"/>
              <a:gd name="connsiteX231" fmla="*/ 369 w 10022"/>
              <a:gd name="connsiteY231" fmla="*/ 630 h 10078"/>
              <a:gd name="connsiteX232" fmla="*/ 348 w 10022"/>
              <a:gd name="connsiteY232" fmla="*/ 551 h 10078"/>
              <a:gd name="connsiteX233" fmla="*/ 295 w 10022"/>
              <a:gd name="connsiteY233" fmla="*/ 551 h 10078"/>
              <a:gd name="connsiteX234" fmla="*/ 279 w 10022"/>
              <a:gd name="connsiteY234" fmla="*/ 551 h 10078"/>
              <a:gd name="connsiteX235" fmla="*/ 266 w 10022"/>
              <a:gd name="connsiteY235" fmla="*/ 433 h 10078"/>
              <a:gd name="connsiteX236" fmla="*/ 254 w 10022"/>
              <a:gd name="connsiteY236" fmla="*/ 551 h 10078"/>
              <a:gd name="connsiteX237" fmla="*/ 250 w 10022"/>
              <a:gd name="connsiteY237" fmla="*/ 355 h 10078"/>
              <a:gd name="connsiteX238" fmla="*/ 238 w 10022"/>
              <a:gd name="connsiteY238" fmla="*/ 355 h 10078"/>
              <a:gd name="connsiteX239" fmla="*/ 234 w 10022"/>
              <a:gd name="connsiteY239" fmla="*/ 276 h 10078"/>
              <a:gd name="connsiteX240" fmla="*/ 221 w 10022"/>
              <a:gd name="connsiteY240" fmla="*/ 276 h 10078"/>
              <a:gd name="connsiteX241" fmla="*/ 78 w 10022"/>
              <a:gd name="connsiteY241" fmla="*/ 276 h 10078"/>
              <a:gd name="connsiteX242" fmla="*/ 70 w 10022"/>
              <a:gd name="connsiteY242" fmla="*/ 276 h 10078"/>
              <a:gd name="connsiteX243" fmla="*/ 62 w 10022"/>
              <a:gd name="connsiteY243" fmla="*/ 355 h 10078"/>
              <a:gd name="connsiteX244" fmla="*/ 72 w 10022"/>
              <a:gd name="connsiteY244" fmla="*/ 355 h 10078"/>
              <a:gd name="connsiteX245" fmla="*/ 8 w 10022"/>
              <a:gd name="connsiteY245" fmla="*/ 362 h 10078"/>
              <a:gd name="connsiteX246" fmla="*/ 14 w 10022"/>
              <a:gd name="connsiteY246" fmla="*/ 5229 h 10078"/>
              <a:gd name="connsiteX247" fmla="*/ 140 w 10022"/>
              <a:gd name="connsiteY247" fmla="*/ 5070 h 10078"/>
              <a:gd name="connsiteX248" fmla="*/ 205 w 10022"/>
              <a:gd name="connsiteY248" fmla="*/ 4992 h 10078"/>
              <a:gd name="connsiteX249" fmla="*/ 311 w 10022"/>
              <a:gd name="connsiteY249" fmla="*/ 4796 h 10078"/>
              <a:gd name="connsiteX250" fmla="*/ 467 w 10022"/>
              <a:gd name="connsiteY250" fmla="*/ 5308 h 10078"/>
              <a:gd name="connsiteX251" fmla="*/ 544 w 10022"/>
              <a:gd name="connsiteY251" fmla="*/ 6368 h 10078"/>
              <a:gd name="connsiteX252" fmla="*/ 752 w 10022"/>
              <a:gd name="connsiteY252" fmla="*/ 6526 h 10078"/>
              <a:gd name="connsiteX253" fmla="*/ 829 w 10022"/>
              <a:gd name="connsiteY253" fmla="*/ 6840 h 10078"/>
              <a:gd name="connsiteX254" fmla="*/ 940 w 10022"/>
              <a:gd name="connsiteY254" fmla="*/ 7430 h 10078"/>
              <a:gd name="connsiteX255" fmla="*/ 1067 w 10022"/>
              <a:gd name="connsiteY255" fmla="*/ 6840 h 10078"/>
              <a:gd name="connsiteX256" fmla="*/ 1177 w 10022"/>
              <a:gd name="connsiteY256" fmla="*/ 7115 h 10078"/>
              <a:gd name="connsiteX257" fmla="*/ 1304 w 10022"/>
              <a:gd name="connsiteY257" fmla="*/ 7272 h 10078"/>
              <a:gd name="connsiteX258" fmla="*/ 1496 w 10022"/>
              <a:gd name="connsiteY258" fmla="*/ 6958 h 10078"/>
              <a:gd name="connsiteX259" fmla="*/ 1561 w 10022"/>
              <a:gd name="connsiteY259" fmla="*/ 7823 h 10078"/>
              <a:gd name="connsiteX260" fmla="*/ 1639 w 10022"/>
              <a:gd name="connsiteY260" fmla="*/ 8215 h 10078"/>
              <a:gd name="connsiteX261" fmla="*/ 1704 w 10022"/>
              <a:gd name="connsiteY261" fmla="*/ 7941 h 10078"/>
              <a:gd name="connsiteX262" fmla="*/ 1774 w 10022"/>
              <a:gd name="connsiteY262" fmla="*/ 8097 h 10078"/>
              <a:gd name="connsiteX263" fmla="*/ 1908 w 10022"/>
              <a:gd name="connsiteY263" fmla="*/ 7704 h 10078"/>
              <a:gd name="connsiteX264" fmla="*/ 2018 w 10022"/>
              <a:gd name="connsiteY264" fmla="*/ 6958 h 10078"/>
              <a:gd name="connsiteX265" fmla="*/ 2071 w 10022"/>
              <a:gd name="connsiteY265" fmla="*/ 7508 h 10078"/>
              <a:gd name="connsiteX266" fmla="*/ 2186 w 10022"/>
              <a:gd name="connsiteY266" fmla="*/ 6801 h 10078"/>
              <a:gd name="connsiteX267" fmla="*/ 2198 w 10022"/>
              <a:gd name="connsiteY267" fmla="*/ 6919 h 10078"/>
              <a:gd name="connsiteX268" fmla="*/ 2313 w 10022"/>
              <a:gd name="connsiteY268" fmla="*/ 7626 h 10078"/>
              <a:gd name="connsiteX269" fmla="*/ 2386 w 10022"/>
              <a:gd name="connsiteY269" fmla="*/ 8373 h 10078"/>
              <a:gd name="connsiteX270" fmla="*/ 2427 w 10022"/>
              <a:gd name="connsiteY270" fmla="*/ 8805 h 10078"/>
              <a:gd name="connsiteX271" fmla="*/ 2452 w 10022"/>
              <a:gd name="connsiteY271" fmla="*/ 8962 h 10078"/>
              <a:gd name="connsiteX272" fmla="*/ 2472 w 10022"/>
              <a:gd name="connsiteY272" fmla="*/ 9159 h 10078"/>
              <a:gd name="connsiteX273" fmla="*/ 2546 w 10022"/>
              <a:gd name="connsiteY273" fmla="*/ 9041 h 10078"/>
              <a:gd name="connsiteX274" fmla="*/ 2558 w 10022"/>
              <a:gd name="connsiteY274" fmla="*/ 8844 h 10078"/>
              <a:gd name="connsiteX275" fmla="*/ 2582 w 10022"/>
              <a:gd name="connsiteY275" fmla="*/ 9119 h 10078"/>
              <a:gd name="connsiteX276" fmla="*/ 2615 w 10022"/>
              <a:gd name="connsiteY276" fmla="*/ 9041 h 10078"/>
              <a:gd name="connsiteX277" fmla="*/ 2631 w 10022"/>
              <a:gd name="connsiteY277" fmla="*/ 8766 h 10078"/>
              <a:gd name="connsiteX278" fmla="*/ 2664 w 10022"/>
              <a:gd name="connsiteY278" fmla="*/ 9041 h 10078"/>
              <a:gd name="connsiteX279" fmla="*/ 2676 w 10022"/>
              <a:gd name="connsiteY279" fmla="*/ 9198 h 10078"/>
              <a:gd name="connsiteX280" fmla="*/ 2689 w 10022"/>
              <a:gd name="connsiteY280" fmla="*/ 9041 h 10078"/>
              <a:gd name="connsiteX281" fmla="*/ 2734 w 10022"/>
              <a:gd name="connsiteY281" fmla="*/ 9119 h 10078"/>
              <a:gd name="connsiteX282" fmla="*/ 2738 w 10022"/>
              <a:gd name="connsiteY282" fmla="*/ 9041 h 10078"/>
              <a:gd name="connsiteX283" fmla="*/ 2766 w 10022"/>
              <a:gd name="connsiteY283" fmla="*/ 9198 h 10078"/>
              <a:gd name="connsiteX284" fmla="*/ 2836 w 10022"/>
              <a:gd name="connsiteY284" fmla="*/ 8923 h 10078"/>
              <a:gd name="connsiteX285" fmla="*/ 2848 w 10022"/>
              <a:gd name="connsiteY285" fmla="*/ 8766 h 10078"/>
              <a:gd name="connsiteX286" fmla="*/ 2860 w 10022"/>
              <a:gd name="connsiteY286" fmla="*/ 8766 h 10078"/>
              <a:gd name="connsiteX287" fmla="*/ 2889 w 10022"/>
              <a:gd name="connsiteY287" fmla="*/ 8608 h 10078"/>
              <a:gd name="connsiteX288" fmla="*/ 2905 w 10022"/>
              <a:gd name="connsiteY288" fmla="*/ 8608 h 10078"/>
              <a:gd name="connsiteX289" fmla="*/ 2950 w 10022"/>
              <a:gd name="connsiteY289" fmla="*/ 8490 h 10078"/>
              <a:gd name="connsiteX290" fmla="*/ 2967 w 10022"/>
              <a:gd name="connsiteY290" fmla="*/ 8412 h 10078"/>
              <a:gd name="connsiteX291" fmla="*/ 2999 w 10022"/>
              <a:gd name="connsiteY291" fmla="*/ 8137 h 10078"/>
              <a:gd name="connsiteX292" fmla="*/ 3016 w 10022"/>
              <a:gd name="connsiteY292" fmla="*/ 8137 h 10078"/>
              <a:gd name="connsiteX293" fmla="*/ 3048 w 10022"/>
              <a:gd name="connsiteY293" fmla="*/ 8137 h 10078"/>
              <a:gd name="connsiteX294" fmla="*/ 3073 w 10022"/>
              <a:gd name="connsiteY294" fmla="*/ 8255 h 10078"/>
              <a:gd name="connsiteX295" fmla="*/ 3106 w 10022"/>
              <a:gd name="connsiteY295" fmla="*/ 8255 h 10078"/>
              <a:gd name="connsiteX296" fmla="*/ 3134 w 10022"/>
              <a:gd name="connsiteY296" fmla="*/ 8333 h 10078"/>
              <a:gd name="connsiteX297" fmla="*/ 3207 w 10022"/>
              <a:gd name="connsiteY297" fmla="*/ 8137 h 10078"/>
              <a:gd name="connsiteX298" fmla="*/ 3240 w 10022"/>
              <a:gd name="connsiteY298" fmla="*/ 8255 h 10078"/>
              <a:gd name="connsiteX299" fmla="*/ 3268 w 10022"/>
              <a:gd name="connsiteY299" fmla="*/ 7901 h 10078"/>
              <a:gd name="connsiteX300" fmla="*/ 3334 w 10022"/>
              <a:gd name="connsiteY300" fmla="*/ 8333 h 10078"/>
              <a:gd name="connsiteX301" fmla="*/ 3334 w 10022"/>
              <a:gd name="connsiteY301" fmla="*/ 8255 h 10078"/>
              <a:gd name="connsiteX302" fmla="*/ 3330 w 10022"/>
              <a:gd name="connsiteY302" fmla="*/ 8137 h 10078"/>
              <a:gd name="connsiteX303" fmla="*/ 3379 w 10022"/>
              <a:gd name="connsiteY303" fmla="*/ 7979 h 10078"/>
              <a:gd name="connsiteX304" fmla="*/ 3383 w 10022"/>
              <a:gd name="connsiteY304" fmla="*/ 8059 h 10078"/>
              <a:gd name="connsiteX305" fmla="*/ 3399 w 10022"/>
              <a:gd name="connsiteY305" fmla="*/ 7823 h 10078"/>
              <a:gd name="connsiteX306" fmla="*/ 3481 w 10022"/>
              <a:gd name="connsiteY306" fmla="*/ 8176 h 10078"/>
              <a:gd name="connsiteX307" fmla="*/ 3493 w 10022"/>
              <a:gd name="connsiteY307" fmla="*/ 9159 h 10078"/>
              <a:gd name="connsiteX308" fmla="*/ 3538 w 10022"/>
              <a:gd name="connsiteY308" fmla="*/ 8608 h 10078"/>
              <a:gd name="connsiteX309" fmla="*/ 3657 w 10022"/>
              <a:gd name="connsiteY309" fmla="*/ 8883 h 10078"/>
              <a:gd name="connsiteX310" fmla="*/ 3734 w 10022"/>
              <a:gd name="connsiteY310" fmla="*/ 8726 h 10078"/>
              <a:gd name="connsiteX311" fmla="*/ 3751 w 10022"/>
              <a:gd name="connsiteY311" fmla="*/ 8608 h 10078"/>
              <a:gd name="connsiteX312" fmla="*/ 3763 w 10022"/>
              <a:gd name="connsiteY312" fmla="*/ 8608 h 10078"/>
              <a:gd name="connsiteX313" fmla="*/ 3767 w 10022"/>
              <a:gd name="connsiteY313" fmla="*/ 8726 h 10078"/>
              <a:gd name="connsiteX314" fmla="*/ 3783 w 10022"/>
              <a:gd name="connsiteY314" fmla="*/ 8608 h 10078"/>
              <a:gd name="connsiteX315" fmla="*/ 3783 w 10022"/>
              <a:gd name="connsiteY315" fmla="*/ 8726 h 10078"/>
              <a:gd name="connsiteX316" fmla="*/ 3824 w 10022"/>
              <a:gd name="connsiteY316" fmla="*/ 8726 h 10078"/>
              <a:gd name="connsiteX317" fmla="*/ 3845 w 10022"/>
              <a:gd name="connsiteY317" fmla="*/ 8883 h 10078"/>
              <a:gd name="connsiteX318" fmla="*/ 3857 w 10022"/>
              <a:gd name="connsiteY318" fmla="*/ 8726 h 10078"/>
              <a:gd name="connsiteX319" fmla="*/ 3873 w 10022"/>
              <a:gd name="connsiteY319" fmla="*/ 9081 h 10078"/>
              <a:gd name="connsiteX320" fmla="*/ 3877 w 10022"/>
              <a:gd name="connsiteY320" fmla="*/ 9081 h 10078"/>
              <a:gd name="connsiteX321" fmla="*/ 3890 w 10022"/>
              <a:gd name="connsiteY321" fmla="*/ 8962 h 10078"/>
              <a:gd name="connsiteX322" fmla="*/ 3906 w 10022"/>
              <a:gd name="connsiteY322" fmla="*/ 9081 h 10078"/>
              <a:gd name="connsiteX323" fmla="*/ 3918 w 10022"/>
              <a:gd name="connsiteY323" fmla="*/ 8962 h 10078"/>
              <a:gd name="connsiteX324" fmla="*/ 3918 w 10022"/>
              <a:gd name="connsiteY324" fmla="*/ 9081 h 10078"/>
              <a:gd name="connsiteX325" fmla="*/ 3980 w 10022"/>
              <a:gd name="connsiteY325" fmla="*/ 9081 h 10078"/>
              <a:gd name="connsiteX326" fmla="*/ 3996 w 10022"/>
              <a:gd name="connsiteY326" fmla="*/ 9237 h 10078"/>
              <a:gd name="connsiteX327" fmla="*/ 4012 w 10022"/>
              <a:gd name="connsiteY327" fmla="*/ 9159 h 10078"/>
              <a:gd name="connsiteX328" fmla="*/ 4070 w 10022"/>
              <a:gd name="connsiteY328" fmla="*/ 9081 h 10078"/>
              <a:gd name="connsiteX329" fmla="*/ 4090 w 10022"/>
              <a:gd name="connsiteY329" fmla="*/ 8962 h 10078"/>
              <a:gd name="connsiteX330" fmla="*/ 4098 w 10022"/>
              <a:gd name="connsiteY330" fmla="*/ 9081 h 10078"/>
              <a:gd name="connsiteX331" fmla="*/ 4106 w 10022"/>
              <a:gd name="connsiteY331" fmla="*/ 9081 h 10078"/>
              <a:gd name="connsiteX332" fmla="*/ 4123 w 10022"/>
              <a:gd name="connsiteY332" fmla="*/ 9159 h 10078"/>
              <a:gd name="connsiteX333" fmla="*/ 4147 w 10022"/>
              <a:gd name="connsiteY333" fmla="*/ 8962 h 10078"/>
              <a:gd name="connsiteX334" fmla="*/ 4164 w 10022"/>
              <a:gd name="connsiteY334" fmla="*/ 9159 h 10078"/>
              <a:gd name="connsiteX335" fmla="*/ 4176 w 10022"/>
              <a:gd name="connsiteY335" fmla="*/ 8883 h 10078"/>
              <a:gd name="connsiteX336" fmla="*/ 4180 w 10022"/>
              <a:gd name="connsiteY336" fmla="*/ 8805 h 10078"/>
              <a:gd name="connsiteX337" fmla="*/ 4188 w 10022"/>
              <a:gd name="connsiteY337" fmla="*/ 8648 h 10078"/>
              <a:gd name="connsiteX338" fmla="*/ 4209 w 10022"/>
              <a:gd name="connsiteY338" fmla="*/ 8805 h 10078"/>
              <a:gd name="connsiteX339" fmla="*/ 4233 w 10022"/>
              <a:gd name="connsiteY339" fmla="*/ 9159 h 10078"/>
              <a:gd name="connsiteX340" fmla="*/ 4303 w 10022"/>
              <a:gd name="connsiteY340" fmla="*/ 9081 h 10078"/>
              <a:gd name="connsiteX341" fmla="*/ 4352 w 10022"/>
              <a:gd name="connsiteY341" fmla="*/ 8648 h 10078"/>
              <a:gd name="connsiteX342" fmla="*/ 4408 w 10022"/>
              <a:gd name="connsiteY342" fmla="*/ 9159 h 10078"/>
              <a:gd name="connsiteX343" fmla="*/ 4588 w 10022"/>
              <a:gd name="connsiteY343" fmla="*/ 8844 h 10078"/>
              <a:gd name="connsiteX344" fmla="*/ 4690 w 10022"/>
              <a:gd name="connsiteY344" fmla="*/ 10063 h 10078"/>
              <a:gd name="connsiteX345" fmla="*/ 4768 w 10022"/>
              <a:gd name="connsiteY345" fmla="*/ 9827 h 10078"/>
              <a:gd name="connsiteX346" fmla="*/ 4800 w 10022"/>
              <a:gd name="connsiteY346" fmla="*/ 9827 h 10078"/>
              <a:gd name="connsiteX347" fmla="*/ 4898 w 10022"/>
              <a:gd name="connsiteY347" fmla="*/ 9827 h 10078"/>
              <a:gd name="connsiteX348" fmla="*/ 4952 w 10022"/>
              <a:gd name="connsiteY348" fmla="*/ 9827 h 10078"/>
              <a:gd name="connsiteX349" fmla="*/ 4992 w 10022"/>
              <a:gd name="connsiteY349" fmla="*/ 9277 h 10078"/>
              <a:gd name="connsiteX350" fmla="*/ 5001 w 10022"/>
              <a:gd name="connsiteY350" fmla="*/ 9237 h 10078"/>
              <a:gd name="connsiteX351" fmla="*/ 5047 w 10022"/>
              <a:gd name="connsiteY351" fmla="*/ 9827 h 10078"/>
              <a:gd name="connsiteX352" fmla="*/ 5173 w 10022"/>
              <a:gd name="connsiteY352" fmla="*/ 9590 h 10078"/>
              <a:gd name="connsiteX353" fmla="*/ 5198 w 10022"/>
              <a:gd name="connsiteY353" fmla="*/ 9827 h 10078"/>
              <a:gd name="connsiteX354" fmla="*/ 5247 w 10022"/>
              <a:gd name="connsiteY354" fmla="*/ 9237 h 10078"/>
              <a:gd name="connsiteX355" fmla="*/ 5251 w 10022"/>
              <a:gd name="connsiteY355" fmla="*/ 9198 h 10078"/>
              <a:gd name="connsiteX356" fmla="*/ 5288 w 10022"/>
              <a:gd name="connsiteY356" fmla="*/ 9670 h 10078"/>
              <a:gd name="connsiteX357" fmla="*/ 5361 w 10022"/>
              <a:gd name="connsiteY357" fmla="*/ 9355 h 10078"/>
              <a:gd name="connsiteX358" fmla="*/ 5423 w 10022"/>
              <a:gd name="connsiteY358" fmla="*/ 9748 h 10078"/>
              <a:gd name="connsiteX359" fmla="*/ 5386 w 10022"/>
              <a:gd name="connsiteY359" fmla="*/ 9159 h 10078"/>
              <a:gd name="connsiteX360" fmla="*/ 5492 w 10022"/>
              <a:gd name="connsiteY360" fmla="*/ 9041 h 10078"/>
              <a:gd name="connsiteX361" fmla="*/ 5521 w 10022"/>
              <a:gd name="connsiteY361" fmla="*/ 8726 h 10078"/>
              <a:gd name="connsiteX362" fmla="*/ 5545 w 10022"/>
              <a:gd name="connsiteY362" fmla="*/ 8648 h 10078"/>
              <a:gd name="connsiteX363" fmla="*/ 5558 w 10022"/>
              <a:gd name="connsiteY363" fmla="*/ 8608 h 10078"/>
              <a:gd name="connsiteX364" fmla="*/ 5582 w 10022"/>
              <a:gd name="connsiteY364" fmla="*/ 8570 h 10078"/>
              <a:gd name="connsiteX365" fmla="*/ 5594 w 10022"/>
              <a:gd name="connsiteY365" fmla="*/ 8608 h 10078"/>
              <a:gd name="connsiteX366" fmla="*/ 5607 w 10022"/>
              <a:gd name="connsiteY366" fmla="*/ 8726 h 10078"/>
              <a:gd name="connsiteX367" fmla="*/ 5607 w 10022"/>
              <a:gd name="connsiteY367" fmla="*/ 8648 h 10078"/>
              <a:gd name="connsiteX368" fmla="*/ 5651 w 10022"/>
              <a:gd name="connsiteY368" fmla="*/ 8844 h 10078"/>
              <a:gd name="connsiteX369" fmla="*/ 5745 w 10022"/>
              <a:gd name="connsiteY369" fmla="*/ 9512 h 10078"/>
              <a:gd name="connsiteX370" fmla="*/ 5753 w 10022"/>
              <a:gd name="connsiteY370" fmla="*/ 8923 h 10078"/>
              <a:gd name="connsiteX371" fmla="*/ 5782 w 10022"/>
              <a:gd name="connsiteY371" fmla="*/ 8844 h 10078"/>
              <a:gd name="connsiteX372" fmla="*/ 5790 w 10022"/>
              <a:gd name="connsiteY372" fmla="*/ 8294 h 10078"/>
              <a:gd name="connsiteX373" fmla="*/ 5806 w 10022"/>
              <a:gd name="connsiteY373" fmla="*/ 8452 h 10078"/>
              <a:gd name="connsiteX374" fmla="*/ 5835 w 10022"/>
              <a:gd name="connsiteY374" fmla="*/ 8373 h 10078"/>
              <a:gd name="connsiteX375" fmla="*/ 5921 w 10022"/>
              <a:gd name="connsiteY375" fmla="*/ 8452 h 10078"/>
              <a:gd name="connsiteX376" fmla="*/ 5933 w 10022"/>
              <a:gd name="connsiteY376" fmla="*/ 8726 h 10078"/>
              <a:gd name="connsiteX377" fmla="*/ 5994 w 10022"/>
              <a:gd name="connsiteY377" fmla="*/ 9001 h 10078"/>
              <a:gd name="connsiteX378" fmla="*/ 6010 w 10022"/>
              <a:gd name="connsiteY378" fmla="*/ 9001 h 10078"/>
              <a:gd name="connsiteX379" fmla="*/ 6047 w 10022"/>
              <a:gd name="connsiteY379" fmla="*/ 9159 h 10078"/>
              <a:gd name="connsiteX380" fmla="*/ 6080 w 10022"/>
              <a:gd name="connsiteY380" fmla="*/ 9159 h 10078"/>
              <a:gd name="connsiteX381" fmla="*/ 6113 w 10022"/>
              <a:gd name="connsiteY381" fmla="*/ 9237 h 10078"/>
              <a:gd name="connsiteX382" fmla="*/ 6133 w 10022"/>
              <a:gd name="connsiteY382" fmla="*/ 9355 h 10078"/>
              <a:gd name="connsiteX383" fmla="*/ 6231 w 10022"/>
              <a:gd name="connsiteY383" fmla="*/ 9081 h 10078"/>
              <a:gd name="connsiteX384" fmla="*/ 6252 w 10022"/>
              <a:gd name="connsiteY384" fmla="*/ 8726 h 10078"/>
              <a:gd name="connsiteX385" fmla="*/ 6284 w 10022"/>
              <a:gd name="connsiteY385" fmla="*/ 8883 h 10078"/>
              <a:gd name="connsiteX386" fmla="*/ 6301 w 10022"/>
              <a:gd name="connsiteY386" fmla="*/ 9001 h 10078"/>
              <a:gd name="connsiteX387" fmla="*/ 6313 w 10022"/>
              <a:gd name="connsiteY387" fmla="*/ 8883 h 10078"/>
              <a:gd name="connsiteX388" fmla="*/ 6346 w 10022"/>
              <a:gd name="connsiteY388" fmla="*/ 9001 h 10078"/>
              <a:gd name="connsiteX389" fmla="*/ 6370 w 10022"/>
              <a:gd name="connsiteY389" fmla="*/ 9159 h 10078"/>
              <a:gd name="connsiteX390" fmla="*/ 6378 w 10022"/>
              <a:gd name="connsiteY390" fmla="*/ 9081 h 10078"/>
              <a:gd name="connsiteX391" fmla="*/ 6407 w 10022"/>
              <a:gd name="connsiteY391" fmla="*/ 9434 h 10078"/>
              <a:gd name="connsiteX392" fmla="*/ 6448 w 10022"/>
              <a:gd name="connsiteY392" fmla="*/ 9237 h 10078"/>
              <a:gd name="connsiteX393" fmla="*/ 6497 w 10022"/>
              <a:gd name="connsiteY393" fmla="*/ 9355 h 10078"/>
              <a:gd name="connsiteX394" fmla="*/ 6583 w 10022"/>
              <a:gd name="connsiteY394" fmla="*/ 8805 h 10078"/>
              <a:gd name="connsiteX395" fmla="*/ 6607 w 10022"/>
              <a:gd name="connsiteY395" fmla="*/ 9001 h 10078"/>
              <a:gd name="connsiteX396" fmla="*/ 6644 w 10022"/>
              <a:gd name="connsiteY396" fmla="*/ 9434 h 10078"/>
              <a:gd name="connsiteX397" fmla="*/ 6677 w 10022"/>
              <a:gd name="connsiteY397" fmla="*/ 9434 h 10078"/>
              <a:gd name="connsiteX398" fmla="*/ 6677 w 10022"/>
              <a:gd name="connsiteY398" fmla="*/ 9355 h 10078"/>
              <a:gd name="connsiteX399" fmla="*/ 6710 w 10022"/>
              <a:gd name="connsiteY399" fmla="*/ 9355 h 10078"/>
              <a:gd name="connsiteX400" fmla="*/ 6722 w 10022"/>
              <a:gd name="connsiteY400" fmla="*/ 9355 h 10078"/>
              <a:gd name="connsiteX401" fmla="*/ 6726 w 10022"/>
              <a:gd name="connsiteY401" fmla="*/ 9237 h 10078"/>
              <a:gd name="connsiteX402" fmla="*/ 6742 w 10022"/>
              <a:gd name="connsiteY402" fmla="*/ 9355 h 10078"/>
              <a:gd name="connsiteX403" fmla="*/ 6767 w 10022"/>
              <a:gd name="connsiteY403" fmla="*/ 9237 h 10078"/>
              <a:gd name="connsiteX404" fmla="*/ 6942 w 10022"/>
              <a:gd name="connsiteY404" fmla="*/ 9237 h 10078"/>
              <a:gd name="connsiteX405" fmla="*/ 6970 w 10022"/>
              <a:gd name="connsiteY405" fmla="*/ 8648 h 10078"/>
              <a:gd name="connsiteX406" fmla="*/ 7015 w 10022"/>
              <a:gd name="connsiteY406" fmla="*/ 8570 h 10078"/>
              <a:gd name="connsiteX407" fmla="*/ 7048 w 10022"/>
              <a:gd name="connsiteY407" fmla="*/ 8373 h 10078"/>
              <a:gd name="connsiteX408" fmla="*/ 7052 w 10022"/>
              <a:gd name="connsiteY408" fmla="*/ 8294 h 10078"/>
              <a:gd name="connsiteX409" fmla="*/ 7134 w 10022"/>
              <a:gd name="connsiteY409" fmla="*/ 8333 h 10078"/>
              <a:gd name="connsiteX410" fmla="*/ 7154 w 10022"/>
              <a:gd name="connsiteY410" fmla="*/ 8373 h 10078"/>
              <a:gd name="connsiteX411" fmla="*/ 7195 w 10022"/>
              <a:gd name="connsiteY411" fmla="*/ 8294 h 10078"/>
              <a:gd name="connsiteX412" fmla="*/ 7199 w 10022"/>
              <a:gd name="connsiteY412" fmla="*/ 8294 h 10078"/>
              <a:gd name="connsiteX413" fmla="*/ 7199 w 10022"/>
              <a:gd name="connsiteY413" fmla="*/ 8215 h 10078"/>
              <a:gd name="connsiteX414" fmla="*/ 7256 w 10022"/>
              <a:gd name="connsiteY414" fmla="*/ 8097 h 10078"/>
              <a:gd name="connsiteX415" fmla="*/ 7293 w 10022"/>
              <a:gd name="connsiteY415" fmla="*/ 8097 h 10078"/>
              <a:gd name="connsiteX416" fmla="*/ 7330 w 10022"/>
              <a:gd name="connsiteY416" fmla="*/ 8176 h 10078"/>
              <a:gd name="connsiteX417" fmla="*/ 7350 w 10022"/>
              <a:gd name="connsiteY417" fmla="*/ 8412 h 10078"/>
              <a:gd name="connsiteX418" fmla="*/ 7383 w 10022"/>
              <a:gd name="connsiteY418" fmla="*/ 8097 h 10078"/>
              <a:gd name="connsiteX419" fmla="*/ 7518 w 10022"/>
              <a:gd name="connsiteY419" fmla="*/ 7666 h 10078"/>
              <a:gd name="connsiteX420" fmla="*/ 7583 w 10022"/>
              <a:gd name="connsiteY420" fmla="*/ 7744 h 10078"/>
              <a:gd name="connsiteX421" fmla="*/ 7633 w 10022"/>
              <a:gd name="connsiteY421" fmla="*/ 7508 h 10078"/>
              <a:gd name="connsiteX422" fmla="*/ 7641 w 10022"/>
              <a:gd name="connsiteY422" fmla="*/ 7469 h 10078"/>
              <a:gd name="connsiteX423" fmla="*/ 7714 w 10022"/>
              <a:gd name="connsiteY423" fmla="*/ 7626 h 10078"/>
              <a:gd name="connsiteX424" fmla="*/ 7755 w 10022"/>
              <a:gd name="connsiteY424" fmla="*/ 7390 h 10078"/>
              <a:gd name="connsiteX425" fmla="*/ 7804 w 10022"/>
              <a:gd name="connsiteY425" fmla="*/ 7626 h 10078"/>
              <a:gd name="connsiteX426" fmla="*/ 7866 w 10022"/>
              <a:gd name="connsiteY426" fmla="*/ 7351 h 10078"/>
              <a:gd name="connsiteX427" fmla="*/ 7906 w 10022"/>
              <a:gd name="connsiteY427" fmla="*/ 6958 h 10078"/>
              <a:gd name="connsiteX428" fmla="*/ 7935 w 10022"/>
              <a:gd name="connsiteY428" fmla="*/ 7075 h 10078"/>
              <a:gd name="connsiteX429" fmla="*/ 7968 w 10022"/>
              <a:gd name="connsiteY429" fmla="*/ 6722 h 10078"/>
              <a:gd name="connsiteX430" fmla="*/ 8021 w 10022"/>
              <a:gd name="connsiteY430" fmla="*/ 6447 h 10078"/>
              <a:gd name="connsiteX431" fmla="*/ 8074 w 10022"/>
              <a:gd name="connsiteY431" fmla="*/ 6447 h 10078"/>
              <a:gd name="connsiteX432" fmla="*/ 8119 w 10022"/>
              <a:gd name="connsiteY432" fmla="*/ 6172 h 10078"/>
              <a:gd name="connsiteX433" fmla="*/ 8204 w 10022"/>
              <a:gd name="connsiteY433" fmla="*/ 5504 h 10078"/>
              <a:gd name="connsiteX434" fmla="*/ 8232 w 10022"/>
              <a:gd name="connsiteY434" fmla="*/ 5661 h 10078"/>
              <a:gd name="connsiteX435" fmla="*/ 8265 w 10022"/>
              <a:gd name="connsiteY435" fmla="*/ 5308 h 10078"/>
              <a:gd name="connsiteX436" fmla="*/ 8306 w 10022"/>
              <a:gd name="connsiteY436" fmla="*/ 5308 h 10078"/>
              <a:gd name="connsiteX437" fmla="*/ 8412 w 10022"/>
              <a:gd name="connsiteY437" fmla="*/ 5032 h 10078"/>
              <a:gd name="connsiteX438" fmla="*/ 8474 w 10022"/>
              <a:gd name="connsiteY438" fmla="*/ 4756 h 10078"/>
              <a:gd name="connsiteX439" fmla="*/ 8490 w 10022"/>
              <a:gd name="connsiteY439" fmla="*/ 4914 h 10078"/>
              <a:gd name="connsiteX440" fmla="*/ 8506 w 10022"/>
              <a:gd name="connsiteY440" fmla="*/ 4874 h 10078"/>
              <a:gd name="connsiteX441" fmla="*/ 8531 w 10022"/>
              <a:gd name="connsiteY441" fmla="*/ 4914 h 10078"/>
              <a:gd name="connsiteX442" fmla="*/ 8555 w 10022"/>
              <a:gd name="connsiteY442" fmla="*/ 4599 h 10078"/>
              <a:gd name="connsiteX443" fmla="*/ 8613 w 10022"/>
              <a:gd name="connsiteY443" fmla="*/ 4599 h 10078"/>
              <a:gd name="connsiteX444" fmla="*/ 8613 w 10022"/>
              <a:gd name="connsiteY444" fmla="*/ 4442 h 10078"/>
              <a:gd name="connsiteX445" fmla="*/ 8662 w 10022"/>
              <a:gd name="connsiteY445" fmla="*/ 4363 h 10078"/>
              <a:gd name="connsiteX446" fmla="*/ 8674 w 10022"/>
              <a:gd name="connsiteY446" fmla="*/ 4285 h 10078"/>
              <a:gd name="connsiteX447" fmla="*/ 8739 w 10022"/>
              <a:gd name="connsiteY447" fmla="*/ 4363 h 10078"/>
              <a:gd name="connsiteX448" fmla="*/ 8752 w 10022"/>
              <a:gd name="connsiteY448" fmla="*/ 4324 h 10078"/>
              <a:gd name="connsiteX449" fmla="*/ 8780 w 10022"/>
              <a:gd name="connsiteY449" fmla="*/ 4363 h 10078"/>
              <a:gd name="connsiteX450" fmla="*/ 8805 w 10022"/>
              <a:gd name="connsiteY450" fmla="*/ 4442 h 10078"/>
              <a:gd name="connsiteX451" fmla="*/ 8821 w 10022"/>
              <a:gd name="connsiteY451" fmla="*/ 4363 h 10078"/>
              <a:gd name="connsiteX452" fmla="*/ 8842 w 10022"/>
              <a:gd name="connsiteY452" fmla="*/ 4442 h 10078"/>
              <a:gd name="connsiteX453" fmla="*/ 8911 w 10022"/>
              <a:gd name="connsiteY453" fmla="*/ 4403 h 10078"/>
              <a:gd name="connsiteX454" fmla="*/ 8907 w 10022"/>
              <a:gd name="connsiteY454" fmla="*/ 4324 h 10078"/>
              <a:gd name="connsiteX455" fmla="*/ 8936 w 10022"/>
              <a:gd name="connsiteY455" fmla="*/ 4167 h 10078"/>
              <a:gd name="connsiteX456" fmla="*/ 8968 w 10022"/>
              <a:gd name="connsiteY456" fmla="*/ 4167 h 10078"/>
              <a:gd name="connsiteX457" fmla="*/ 8972 w 10022"/>
              <a:gd name="connsiteY457" fmla="*/ 4088 h 10078"/>
              <a:gd name="connsiteX458" fmla="*/ 9001 w 10022"/>
              <a:gd name="connsiteY458" fmla="*/ 4010 h 10078"/>
              <a:gd name="connsiteX459" fmla="*/ 9022 w 10022"/>
              <a:gd name="connsiteY459" fmla="*/ 4206 h 10078"/>
              <a:gd name="connsiteX460" fmla="*/ 9046 w 10022"/>
              <a:gd name="connsiteY460" fmla="*/ 4324 h 10078"/>
              <a:gd name="connsiteX461" fmla="*/ 9103 w 10022"/>
              <a:gd name="connsiteY461" fmla="*/ 4285 h 10078"/>
              <a:gd name="connsiteX462" fmla="*/ 9140 w 10022"/>
              <a:gd name="connsiteY462" fmla="*/ 4403 h 10078"/>
              <a:gd name="connsiteX463" fmla="*/ 9152 w 10022"/>
              <a:gd name="connsiteY463" fmla="*/ 4324 h 10078"/>
              <a:gd name="connsiteX464" fmla="*/ 9201 w 10022"/>
              <a:gd name="connsiteY464" fmla="*/ 4599 h 10078"/>
              <a:gd name="connsiteX465" fmla="*/ 9246 w 10022"/>
              <a:gd name="connsiteY465" fmla="*/ 4442 h 10078"/>
              <a:gd name="connsiteX466" fmla="*/ 9250 w 10022"/>
              <a:gd name="connsiteY466" fmla="*/ 4324 h 10078"/>
              <a:gd name="connsiteX467" fmla="*/ 9291 w 10022"/>
              <a:gd name="connsiteY467" fmla="*/ 3970 h 10078"/>
              <a:gd name="connsiteX468" fmla="*/ 9336 w 10022"/>
              <a:gd name="connsiteY468" fmla="*/ 4128 h 10078"/>
              <a:gd name="connsiteX469" fmla="*/ 9369 w 10022"/>
              <a:gd name="connsiteY469" fmla="*/ 4049 h 10078"/>
              <a:gd name="connsiteX470" fmla="*/ 9394 w 10022"/>
              <a:gd name="connsiteY470" fmla="*/ 4167 h 10078"/>
              <a:gd name="connsiteX471" fmla="*/ 9438 w 10022"/>
              <a:gd name="connsiteY471" fmla="*/ 4245 h 10078"/>
              <a:gd name="connsiteX472" fmla="*/ 9515 w 10022"/>
              <a:gd name="connsiteY472" fmla="*/ 4245 h 10078"/>
              <a:gd name="connsiteX473" fmla="*/ 9523 w 10022"/>
              <a:gd name="connsiteY473" fmla="*/ 4049 h 10078"/>
              <a:gd name="connsiteX474" fmla="*/ 9671 w 10022"/>
              <a:gd name="connsiteY474" fmla="*/ 4363 h 10078"/>
              <a:gd name="connsiteX475" fmla="*/ 9740 w 10022"/>
              <a:gd name="connsiteY475" fmla="*/ 4521 h 10078"/>
              <a:gd name="connsiteX476" fmla="*/ 9752 w 10022"/>
              <a:gd name="connsiteY476" fmla="*/ 4599 h 10078"/>
              <a:gd name="connsiteX477" fmla="*/ 9769 w 10022"/>
              <a:gd name="connsiteY477" fmla="*/ 4796 h 10078"/>
              <a:gd name="connsiteX478" fmla="*/ 9826 w 10022"/>
              <a:gd name="connsiteY478" fmla="*/ 5189 h 10078"/>
              <a:gd name="connsiteX479" fmla="*/ 9863 w 10022"/>
              <a:gd name="connsiteY479" fmla="*/ 5189 h 10078"/>
              <a:gd name="connsiteX480" fmla="*/ 9887 w 10022"/>
              <a:gd name="connsiteY480" fmla="*/ 5308 h 10078"/>
              <a:gd name="connsiteX481" fmla="*/ 9924 w 10022"/>
              <a:gd name="connsiteY481" fmla="*/ 5582 h 10078"/>
              <a:gd name="connsiteX482" fmla="*/ 9961 w 10022"/>
              <a:gd name="connsiteY482" fmla="*/ 5779 h 10078"/>
              <a:gd name="connsiteX483" fmla="*/ 9965 w 10022"/>
              <a:gd name="connsiteY483" fmla="*/ 5818 h 10078"/>
              <a:gd name="connsiteX484" fmla="*/ 10020 w 10022"/>
              <a:gd name="connsiteY484" fmla="*/ 5975 h 10078"/>
              <a:gd name="connsiteX485" fmla="*/ 10016 w 10022"/>
              <a:gd name="connsiteY485" fmla="*/ 2381 h 10078"/>
              <a:gd name="connsiteX486" fmla="*/ 9985 w 10022"/>
              <a:gd name="connsiteY486" fmla="*/ 1809 h 10078"/>
              <a:gd name="connsiteX0" fmla="*/ 9980 w 10017"/>
              <a:gd name="connsiteY0" fmla="*/ 1809 h 10078"/>
              <a:gd name="connsiteX1" fmla="*/ 9944 w 10017"/>
              <a:gd name="connsiteY1" fmla="*/ 1613 h 10078"/>
              <a:gd name="connsiteX2" fmla="*/ 9915 w 10017"/>
              <a:gd name="connsiteY2" fmla="*/ 1613 h 10078"/>
              <a:gd name="connsiteX3" fmla="*/ 9895 w 10017"/>
              <a:gd name="connsiteY3" fmla="*/ 1455 h 10078"/>
              <a:gd name="connsiteX4" fmla="*/ 9870 w 10017"/>
              <a:gd name="connsiteY4" fmla="*/ 1377 h 10078"/>
              <a:gd name="connsiteX5" fmla="*/ 9862 w 10017"/>
              <a:gd name="connsiteY5" fmla="*/ 1180 h 10078"/>
              <a:gd name="connsiteX6" fmla="*/ 9837 w 10017"/>
              <a:gd name="connsiteY6" fmla="*/ 905 h 10078"/>
              <a:gd name="connsiteX7" fmla="*/ 9825 w 10017"/>
              <a:gd name="connsiteY7" fmla="*/ 1495 h 10078"/>
              <a:gd name="connsiteX8" fmla="*/ 9800 w 10017"/>
              <a:gd name="connsiteY8" fmla="*/ 1455 h 10078"/>
              <a:gd name="connsiteX9" fmla="*/ 9772 w 10017"/>
              <a:gd name="connsiteY9" fmla="*/ 1337 h 10078"/>
              <a:gd name="connsiteX10" fmla="*/ 9751 w 10017"/>
              <a:gd name="connsiteY10" fmla="*/ 1337 h 10078"/>
              <a:gd name="connsiteX11" fmla="*/ 9690 w 10017"/>
              <a:gd name="connsiteY11" fmla="*/ 1298 h 10078"/>
              <a:gd name="connsiteX12" fmla="*/ 9674 w 10017"/>
              <a:gd name="connsiteY12" fmla="*/ 1337 h 10078"/>
              <a:gd name="connsiteX13" fmla="*/ 9657 w 10017"/>
              <a:gd name="connsiteY13" fmla="*/ 1416 h 10078"/>
              <a:gd name="connsiteX14" fmla="*/ 9645 w 10017"/>
              <a:gd name="connsiteY14" fmla="*/ 1416 h 10078"/>
              <a:gd name="connsiteX15" fmla="*/ 9625 w 10017"/>
              <a:gd name="connsiteY15" fmla="*/ 1495 h 10078"/>
              <a:gd name="connsiteX16" fmla="*/ 9608 w 10017"/>
              <a:gd name="connsiteY16" fmla="*/ 1455 h 10078"/>
              <a:gd name="connsiteX17" fmla="*/ 9567 w 10017"/>
              <a:gd name="connsiteY17" fmla="*/ 1613 h 10078"/>
              <a:gd name="connsiteX18" fmla="*/ 9494 w 10017"/>
              <a:gd name="connsiteY18" fmla="*/ 1613 h 10078"/>
              <a:gd name="connsiteX19" fmla="*/ 9457 w 10017"/>
              <a:gd name="connsiteY19" fmla="*/ 1770 h 10078"/>
              <a:gd name="connsiteX20" fmla="*/ 9457 w 10017"/>
              <a:gd name="connsiteY20" fmla="*/ 1888 h 10078"/>
              <a:gd name="connsiteX21" fmla="*/ 9445 w 10017"/>
              <a:gd name="connsiteY21" fmla="*/ 1966 h 10078"/>
              <a:gd name="connsiteX22" fmla="*/ 9396 w 10017"/>
              <a:gd name="connsiteY22" fmla="*/ 1180 h 10078"/>
              <a:gd name="connsiteX23" fmla="*/ 9389 w 10017"/>
              <a:gd name="connsiteY23" fmla="*/ 1220 h 10078"/>
              <a:gd name="connsiteX24" fmla="*/ 9376 w 10017"/>
              <a:gd name="connsiteY24" fmla="*/ 1102 h 10078"/>
              <a:gd name="connsiteX25" fmla="*/ 9356 w 10017"/>
              <a:gd name="connsiteY25" fmla="*/ 1180 h 10078"/>
              <a:gd name="connsiteX26" fmla="*/ 9311 w 10017"/>
              <a:gd name="connsiteY26" fmla="*/ 1337 h 10078"/>
              <a:gd name="connsiteX27" fmla="*/ 9307 w 10017"/>
              <a:gd name="connsiteY27" fmla="*/ 1455 h 10078"/>
              <a:gd name="connsiteX28" fmla="*/ 9290 w 10017"/>
              <a:gd name="connsiteY28" fmla="*/ 1416 h 10078"/>
              <a:gd name="connsiteX29" fmla="*/ 9254 w 10017"/>
              <a:gd name="connsiteY29" fmla="*/ 1337 h 10078"/>
              <a:gd name="connsiteX30" fmla="*/ 9221 w 10017"/>
              <a:gd name="connsiteY30" fmla="*/ 1102 h 10078"/>
              <a:gd name="connsiteX31" fmla="*/ 9156 w 10017"/>
              <a:gd name="connsiteY31" fmla="*/ 1180 h 10078"/>
              <a:gd name="connsiteX32" fmla="*/ 9143 w 10017"/>
              <a:gd name="connsiteY32" fmla="*/ 1416 h 10078"/>
              <a:gd name="connsiteX33" fmla="*/ 9131 w 10017"/>
              <a:gd name="connsiteY33" fmla="*/ 1533 h 10078"/>
              <a:gd name="connsiteX34" fmla="*/ 9070 w 10017"/>
              <a:gd name="connsiteY34" fmla="*/ 1613 h 10078"/>
              <a:gd name="connsiteX35" fmla="*/ 9066 w 10017"/>
              <a:gd name="connsiteY35" fmla="*/ 1495 h 10078"/>
              <a:gd name="connsiteX36" fmla="*/ 9037 w 10017"/>
              <a:gd name="connsiteY36" fmla="*/ 1613 h 10078"/>
              <a:gd name="connsiteX37" fmla="*/ 9033 w 10017"/>
              <a:gd name="connsiteY37" fmla="*/ 1730 h 10078"/>
              <a:gd name="connsiteX38" fmla="*/ 9008 w 10017"/>
              <a:gd name="connsiteY38" fmla="*/ 1888 h 10078"/>
              <a:gd name="connsiteX39" fmla="*/ 9000 w 10017"/>
              <a:gd name="connsiteY39" fmla="*/ 2084 h 10078"/>
              <a:gd name="connsiteX40" fmla="*/ 8980 w 10017"/>
              <a:gd name="connsiteY40" fmla="*/ 2162 h 10078"/>
              <a:gd name="connsiteX41" fmla="*/ 8980 w 10017"/>
              <a:gd name="connsiteY41" fmla="*/ 2241 h 10078"/>
              <a:gd name="connsiteX42" fmla="*/ 8967 w 10017"/>
              <a:gd name="connsiteY42" fmla="*/ 2281 h 10078"/>
              <a:gd name="connsiteX43" fmla="*/ 8947 w 10017"/>
              <a:gd name="connsiteY43" fmla="*/ 2517 h 10078"/>
              <a:gd name="connsiteX44" fmla="*/ 8947 w 10017"/>
              <a:gd name="connsiteY44" fmla="*/ 2359 h 10078"/>
              <a:gd name="connsiteX45" fmla="*/ 8931 w 10017"/>
              <a:gd name="connsiteY45" fmla="*/ 2320 h 10078"/>
              <a:gd name="connsiteX46" fmla="*/ 8914 w 10017"/>
              <a:gd name="connsiteY46" fmla="*/ 2399 h 10078"/>
              <a:gd name="connsiteX47" fmla="*/ 8890 w 10017"/>
              <a:gd name="connsiteY47" fmla="*/ 2477 h 10078"/>
              <a:gd name="connsiteX48" fmla="*/ 8865 w 10017"/>
              <a:gd name="connsiteY48" fmla="*/ 2517 h 10078"/>
              <a:gd name="connsiteX49" fmla="*/ 8804 w 10017"/>
              <a:gd name="connsiteY49" fmla="*/ 2359 h 10078"/>
              <a:gd name="connsiteX50" fmla="*/ 8788 w 10017"/>
              <a:gd name="connsiteY50" fmla="*/ 2555 h 10078"/>
              <a:gd name="connsiteX51" fmla="*/ 8734 w 10017"/>
              <a:gd name="connsiteY51" fmla="*/ 2437 h 10078"/>
              <a:gd name="connsiteX52" fmla="*/ 8714 w 10017"/>
              <a:gd name="connsiteY52" fmla="*/ 2320 h 10078"/>
              <a:gd name="connsiteX53" fmla="*/ 8706 w 10017"/>
              <a:gd name="connsiteY53" fmla="*/ 2555 h 10078"/>
              <a:gd name="connsiteX54" fmla="*/ 8698 w 10017"/>
              <a:gd name="connsiteY54" fmla="*/ 2673 h 10078"/>
              <a:gd name="connsiteX55" fmla="*/ 8665 w 10017"/>
              <a:gd name="connsiteY55" fmla="*/ 2595 h 10078"/>
              <a:gd name="connsiteX56" fmla="*/ 8604 w 10017"/>
              <a:gd name="connsiteY56" fmla="*/ 2673 h 10078"/>
              <a:gd name="connsiteX57" fmla="*/ 8604 w 10017"/>
              <a:gd name="connsiteY57" fmla="*/ 2517 h 10078"/>
              <a:gd name="connsiteX58" fmla="*/ 8591 w 10017"/>
              <a:gd name="connsiteY58" fmla="*/ 2673 h 10078"/>
              <a:gd name="connsiteX59" fmla="*/ 8575 w 10017"/>
              <a:gd name="connsiteY59" fmla="*/ 2713 h 10078"/>
              <a:gd name="connsiteX60" fmla="*/ 8567 w 10017"/>
              <a:gd name="connsiteY60" fmla="*/ 3066 h 10078"/>
              <a:gd name="connsiteX61" fmla="*/ 8493 w 10017"/>
              <a:gd name="connsiteY61" fmla="*/ 2595 h 10078"/>
              <a:gd name="connsiteX62" fmla="*/ 8485 w 10017"/>
              <a:gd name="connsiteY62" fmla="*/ 2792 h 10078"/>
              <a:gd name="connsiteX63" fmla="*/ 8395 w 10017"/>
              <a:gd name="connsiteY63" fmla="*/ 2792 h 10078"/>
              <a:gd name="connsiteX64" fmla="*/ 8244 w 10017"/>
              <a:gd name="connsiteY64" fmla="*/ 3263 h 10078"/>
              <a:gd name="connsiteX65" fmla="*/ 8174 w 10017"/>
              <a:gd name="connsiteY65" fmla="*/ 3028 h 10078"/>
              <a:gd name="connsiteX66" fmla="*/ 8089 w 10017"/>
              <a:gd name="connsiteY66" fmla="*/ 3656 h 10078"/>
              <a:gd name="connsiteX67" fmla="*/ 7963 w 10017"/>
              <a:gd name="connsiteY67" fmla="*/ 4324 h 10078"/>
              <a:gd name="connsiteX68" fmla="*/ 7873 w 10017"/>
              <a:gd name="connsiteY68" fmla="*/ 4167 h 10078"/>
              <a:gd name="connsiteX69" fmla="*/ 7738 w 10017"/>
              <a:gd name="connsiteY69" fmla="*/ 4952 h 10078"/>
              <a:gd name="connsiteX70" fmla="*/ 7697 w 10017"/>
              <a:gd name="connsiteY70" fmla="*/ 4559 h 10078"/>
              <a:gd name="connsiteX71" fmla="*/ 7587 w 10017"/>
              <a:gd name="connsiteY71" fmla="*/ 5032 h 10078"/>
              <a:gd name="connsiteX72" fmla="*/ 7517 w 10017"/>
              <a:gd name="connsiteY72" fmla="*/ 4639 h 10078"/>
              <a:gd name="connsiteX73" fmla="*/ 7501 w 10017"/>
              <a:gd name="connsiteY73" fmla="*/ 5151 h 10078"/>
              <a:gd name="connsiteX74" fmla="*/ 7435 w 10017"/>
              <a:gd name="connsiteY74" fmla="*/ 5151 h 10078"/>
              <a:gd name="connsiteX75" fmla="*/ 7390 w 10017"/>
              <a:gd name="connsiteY75" fmla="*/ 5464 h 10078"/>
              <a:gd name="connsiteX76" fmla="*/ 7341 w 10017"/>
              <a:gd name="connsiteY76" fmla="*/ 5386 h 10078"/>
              <a:gd name="connsiteX77" fmla="*/ 7272 w 10017"/>
              <a:gd name="connsiteY77" fmla="*/ 5544 h 10078"/>
              <a:gd name="connsiteX78" fmla="*/ 7247 w 10017"/>
              <a:gd name="connsiteY78" fmla="*/ 5386 h 10078"/>
              <a:gd name="connsiteX79" fmla="*/ 7198 w 10017"/>
              <a:gd name="connsiteY79" fmla="*/ 5386 h 10078"/>
              <a:gd name="connsiteX80" fmla="*/ 7104 w 10017"/>
              <a:gd name="connsiteY80" fmla="*/ 5464 h 10078"/>
              <a:gd name="connsiteX81" fmla="*/ 7055 w 10017"/>
              <a:gd name="connsiteY81" fmla="*/ 6093 h 10078"/>
              <a:gd name="connsiteX82" fmla="*/ 7010 w 10017"/>
              <a:gd name="connsiteY82" fmla="*/ 5937 h 10078"/>
              <a:gd name="connsiteX83" fmla="*/ 6920 w 10017"/>
              <a:gd name="connsiteY83" fmla="*/ 5937 h 10078"/>
              <a:gd name="connsiteX84" fmla="*/ 6876 w 10017"/>
              <a:gd name="connsiteY84" fmla="*/ 5544 h 10078"/>
              <a:gd name="connsiteX85" fmla="*/ 6835 w 10017"/>
              <a:gd name="connsiteY85" fmla="*/ 6093 h 10078"/>
              <a:gd name="connsiteX86" fmla="*/ 6770 w 10017"/>
              <a:gd name="connsiteY86" fmla="*/ 5779 h 10078"/>
              <a:gd name="connsiteX87" fmla="*/ 6770 w 10017"/>
              <a:gd name="connsiteY87" fmla="*/ 5544 h 10078"/>
              <a:gd name="connsiteX88" fmla="*/ 6676 w 10017"/>
              <a:gd name="connsiteY88" fmla="*/ 5700 h 10078"/>
              <a:gd name="connsiteX89" fmla="*/ 6516 w 10017"/>
              <a:gd name="connsiteY89" fmla="*/ 6015 h 10078"/>
              <a:gd name="connsiteX90" fmla="*/ 6480 w 10017"/>
              <a:gd name="connsiteY90" fmla="*/ 6447 h 10078"/>
              <a:gd name="connsiteX91" fmla="*/ 6373 w 10017"/>
              <a:gd name="connsiteY91" fmla="*/ 6093 h 10078"/>
              <a:gd name="connsiteX92" fmla="*/ 6361 w 10017"/>
              <a:gd name="connsiteY92" fmla="*/ 6447 h 10078"/>
              <a:gd name="connsiteX93" fmla="*/ 6226 w 10017"/>
              <a:gd name="connsiteY93" fmla="*/ 6526 h 10078"/>
              <a:gd name="connsiteX94" fmla="*/ 6153 w 10017"/>
              <a:gd name="connsiteY94" fmla="*/ 6997 h 10078"/>
              <a:gd name="connsiteX95" fmla="*/ 6091 w 10017"/>
              <a:gd name="connsiteY95" fmla="*/ 6683 h 10078"/>
              <a:gd name="connsiteX96" fmla="*/ 6059 w 10017"/>
              <a:gd name="connsiteY96" fmla="*/ 6997 h 10078"/>
              <a:gd name="connsiteX97" fmla="*/ 6059 w 10017"/>
              <a:gd name="connsiteY97" fmla="*/ 6997 h 10078"/>
              <a:gd name="connsiteX98" fmla="*/ 6022 w 10017"/>
              <a:gd name="connsiteY98" fmla="*/ 6997 h 10078"/>
              <a:gd name="connsiteX99" fmla="*/ 6001 w 10017"/>
              <a:gd name="connsiteY99" fmla="*/ 6879 h 10078"/>
              <a:gd name="connsiteX100" fmla="*/ 5981 w 10017"/>
              <a:gd name="connsiteY100" fmla="*/ 7233 h 10078"/>
              <a:gd name="connsiteX101" fmla="*/ 5969 w 10017"/>
              <a:gd name="connsiteY101" fmla="*/ 7351 h 10078"/>
              <a:gd name="connsiteX102" fmla="*/ 5944 w 10017"/>
              <a:gd name="connsiteY102" fmla="*/ 7351 h 10078"/>
              <a:gd name="connsiteX103" fmla="*/ 5944 w 10017"/>
              <a:gd name="connsiteY103" fmla="*/ 7430 h 10078"/>
              <a:gd name="connsiteX104" fmla="*/ 5916 w 10017"/>
              <a:gd name="connsiteY104" fmla="*/ 7233 h 10078"/>
              <a:gd name="connsiteX105" fmla="*/ 5866 w 10017"/>
              <a:gd name="connsiteY105" fmla="*/ 7351 h 10078"/>
              <a:gd name="connsiteX106" fmla="*/ 5834 w 10017"/>
              <a:gd name="connsiteY106" fmla="*/ 7233 h 10078"/>
              <a:gd name="connsiteX107" fmla="*/ 5793 w 10017"/>
              <a:gd name="connsiteY107" fmla="*/ 7155 h 10078"/>
              <a:gd name="connsiteX108" fmla="*/ 5732 w 10017"/>
              <a:gd name="connsiteY108" fmla="*/ 7233 h 10078"/>
              <a:gd name="connsiteX109" fmla="*/ 5699 w 10017"/>
              <a:gd name="connsiteY109" fmla="*/ 7155 h 10078"/>
              <a:gd name="connsiteX110" fmla="*/ 5666 w 10017"/>
              <a:gd name="connsiteY110" fmla="*/ 7155 h 10078"/>
              <a:gd name="connsiteX111" fmla="*/ 5639 w 10017"/>
              <a:gd name="connsiteY111" fmla="*/ 7075 h 10078"/>
              <a:gd name="connsiteX112" fmla="*/ 5634 w 10017"/>
              <a:gd name="connsiteY112" fmla="*/ 7075 h 10078"/>
              <a:gd name="connsiteX113" fmla="*/ 5577 w 10017"/>
              <a:gd name="connsiteY113" fmla="*/ 7155 h 10078"/>
              <a:gd name="connsiteX114" fmla="*/ 5544 w 10017"/>
              <a:gd name="connsiteY114" fmla="*/ 7194 h 10078"/>
              <a:gd name="connsiteX115" fmla="*/ 5524 w 10017"/>
              <a:gd name="connsiteY115" fmla="*/ 7233 h 10078"/>
              <a:gd name="connsiteX116" fmla="*/ 5479 w 10017"/>
              <a:gd name="connsiteY116" fmla="*/ 7469 h 10078"/>
              <a:gd name="connsiteX117" fmla="*/ 5446 w 10017"/>
              <a:gd name="connsiteY117" fmla="*/ 6172 h 10078"/>
              <a:gd name="connsiteX118" fmla="*/ 5405 w 10017"/>
              <a:gd name="connsiteY118" fmla="*/ 6840 h 10078"/>
              <a:gd name="connsiteX119" fmla="*/ 5389 w 10017"/>
              <a:gd name="connsiteY119" fmla="*/ 7351 h 10078"/>
              <a:gd name="connsiteX120" fmla="*/ 5356 w 10017"/>
              <a:gd name="connsiteY120" fmla="*/ 7508 h 10078"/>
              <a:gd name="connsiteX121" fmla="*/ 5348 w 10017"/>
              <a:gd name="connsiteY121" fmla="*/ 7586 h 10078"/>
              <a:gd name="connsiteX122" fmla="*/ 5344 w 10017"/>
              <a:gd name="connsiteY122" fmla="*/ 7194 h 10078"/>
              <a:gd name="connsiteX123" fmla="*/ 5099 w 10017"/>
              <a:gd name="connsiteY123" fmla="*/ 7469 h 10078"/>
              <a:gd name="connsiteX124" fmla="*/ 5050 w 10017"/>
              <a:gd name="connsiteY124" fmla="*/ 6565 h 10078"/>
              <a:gd name="connsiteX125" fmla="*/ 4763 w 10017"/>
              <a:gd name="connsiteY125" fmla="*/ 6762 h 10078"/>
              <a:gd name="connsiteX126" fmla="*/ 4644 w 10017"/>
              <a:gd name="connsiteY126" fmla="*/ 5740 h 10078"/>
              <a:gd name="connsiteX127" fmla="*/ 4542 w 10017"/>
              <a:gd name="connsiteY127" fmla="*/ 5937 h 10078"/>
              <a:gd name="connsiteX128" fmla="*/ 4403 w 10017"/>
              <a:gd name="connsiteY128" fmla="*/ 5229 h 10078"/>
              <a:gd name="connsiteX129" fmla="*/ 4371 w 10017"/>
              <a:gd name="connsiteY129" fmla="*/ 5661 h 10078"/>
              <a:gd name="connsiteX130" fmla="*/ 4277 w 10017"/>
              <a:gd name="connsiteY130" fmla="*/ 5464 h 10078"/>
              <a:gd name="connsiteX131" fmla="*/ 4212 w 10017"/>
              <a:gd name="connsiteY131" fmla="*/ 5740 h 10078"/>
              <a:gd name="connsiteX132" fmla="*/ 4032 w 10017"/>
              <a:gd name="connsiteY132" fmla="*/ 5661 h 10078"/>
              <a:gd name="connsiteX133" fmla="*/ 3917 w 10017"/>
              <a:gd name="connsiteY133" fmla="*/ 5740 h 10078"/>
              <a:gd name="connsiteX134" fmla="*/ 3909 w 10017"/>
              <a:gd name="connsiteY134" fmla="*/ 5622 h 10078"/>
              <a:gd name="connsiteX135" fmla="*/ 3852 w 10017"/>
              <a:gd name="connsiteY135" fmla="*/ 5779 h 10078"/>
              <a:gd name="connsiteX136" fmla="*/ 3725 w 10017"/>
              <a:gd name="connsiteY136" fmla="*/ 5229 h 10078"/>
              <a:gd name="connsiteX137" fmla="*/ 3598 w 10017"/>
              <a:gd name="connsiteY137" fmla="*/ 5661 h 10078"/>
              <a:gd name="connsiteX138" fmla="*/ 3431 w 10017"/>
              <a:gd name="connsiteY138" fmla="*/ 5661 h 10078"/>
              <a:gd name="connsiteX139" fmla="*/ 3230 w 10017"/>
              <a:gd name="connsiteY139" fmla="*/ 5661 h 10078"/>
              <a:gd name="connsiteX140" fmla="*/ 3125 w 10017"/>
              <a:gd name="connsiteY140" fmla="*/ 5740 h 10078"/>
              <a:gd name="connsiteX141" fmla="*/ 3019 w 10017"/>
              <a:gd name="connsiteY141" fmla="*/ 5937 h 10078"/>
              <a:gd name="connsiteX142" fmla="*/ 2851 w 10017"/>
              <a:gd name="connsiteY142" fmla="*/ 5661 h 10078"/>
              <a:gd name="connsiteX143" fmla="*/ 2692 w 10017"/>
              <a:gd name="connsiteY143" fmla="*/ 5032 h 10078"/>
              <a:gd name="connsiteX144" fmla="*/ 2659 w 10017"/>
              <a:gd name="connsiteY144" fmla="*/ 5464 h 10078"/>
              <a:gd name="connsiteX145" fmla="*/ 2467 w 10017"/>
              <a:gd name="connsiteY145" fmla="*/ 5229 h 10078"/>
              <a:gd name="connsiteX146" fmla="*/ 2438 w 10017"/>
              <a:gd name="connsiteY146" fmla="*/ 5151 h 10078"/>
              <a:gd name="connsiteX147" fmla="*/ 2369 w 10017"/>
              <a:gd name="connsiteY147" fmla="*/ 4678 h 10078"/>
              <a:gd name="connsiteX148" fmla="*/ 2312 w 10017"/>
              <a:gd name="connsiteY148" fmla="*/ 5464 h 10078"/>
              <a:gd name="connsiteX149" fmla="*/ 2205 w 10017"/>
              <a:gd name="connsiteY149" fmla="*/ 5347 h 10078"/>
              <a:gd name="connsiteX150" fmla="*/ 2079 w 10017"/>
              <a:gd name="connsiteY150" fmla="*/ 4717 h 10078"/>
              <a:gd name="connsiteX151" fmla="*/ 2034 w 10017"/>
              <a:gd name="connsiteY151" fmla="*/ 5268 h 10078"/>
              <a:gd name="connsiteX152" fmla="*/ 1976 w 10017"/>
              <a:gd name="connsiteY152" fmla="*/ 5347 h 10078"/>
              <a:gd name="connsiteX153" fmla="*/ 1985 w 10017"/>
              <a:gd name="connsiteY153" fmla="*/ 5582 h 10078"/>
              <a:gd name="connsiteX154" fmla="*/ 1952 w 10017"/>
              <a:gd name="connsiteY154" fmla="*/ 5582 h 10078"/>
              <a:gd name="connsiteX155" fmla="*/ 1952 w 10017"/>
              <a:gd name="connsiteY155" fmla="*/ 5504 h 10078"/>
              <a:gd name="connsiteX156" fmla="*/ 1907 w 10017"/>
              <a:gd name="connsiteY156" fmla="*/ 4796 h 10078"/>
              <a:gd name="connsiteX157" fmla="*/ 1887 w 10017"/>
              <a:gd name="connsiteY157" fmla="*/ 6055 h 10078"/>
              <a:gd name="connsiteX158" fmla="*/ 1883 w 10017"/>
              <a:gd name="connsiteY158" fmla="*/ 5937 h 10078"/>
              <a:gd name="connsiteX159" fmla="*/ 1871 w 10017"/>
              <a:gd name="connsiteY159" fmla="*/ 5937 h 10078"/>
              <a:gd name="connsiteX160" fmla="*/ 1867 w 10017"/>
              <a:gd name="connsiteY160" fmla="*/ 6055 h 10078"/>
              <a:gd name="connsiteX161" fmla="*/ 1855 w 10017"/>
              <a:gd name="connsiteY161" fmla="*/ 5937 h 10078"/>
              <a:gd name="connsiteX162" fmla="*/ 1822 w 10017"/>
              <a:gd name="connsiteY162" fmla="*/ 6055 h 10078"/>
              <a:gd name="connsiteX163" fmla="*/ 1785 w 10017"/>
              <a:gd name="connsiteY163" fmla="*/ 5582 h 10078"/>
              <a:gd name="connsiteX164" fmla="*/ 1740 w 10017"/>
              <a:gd name="connsiteY164" fmla="*/ 5779 h 10078"/>
              <a:gd name="connsiteX165" fmla="*/ 1728 w 10017"/>
              <a:gd name="connsiteY165" fmla="*/ 5700 h 10078"/>
              <a:gd name="connsiteX166" fmla="*/ 1695 w 10017"/>
              <a:gd name="connsiteY166" fmla="*/ 5504 h 10078"/>
              <a:gd name="connsiteX167" fmla="*/ 1671 w 10017"/>
              <a:gd name="connsiteY167" fmla="*/ 5582 h 10078"/>
              <a:gd name="connsiteX168" fmla="*/ 1663 w 10017"/>
              <a:gd name="connsiteY168" fmla="*/ 5504 h 10078"/>
              <a:gd name="connsiteX169" fmla="*/ 1654 w 10017"/>
              <a:gd name="connsiteY169" fmla="*/ 5426 h 10078"/>
              <a:gd name="connsiteX170" fmla="*/ 1618 w 10017"/>
              <a:gd name="connsiteY170" fmla="*/ 5426 h 10078"/>
              <a:gd name="connsiteX171" fmla="*/ 1577 w 10017"/>
              <a:gd name="connsiteY171" fmla="*/ 5268 h 10078"/>
              <a:gd name="connsiteX172" fmla="*/ 1573 w 10017"/>
              <a:gd name="connsiteY172" fmla="*/ 5151 h 10078"/>
              <a:gd name="connsiteX173" fmla="*/ 1564 w 10017"/>
              <a:gd name="connsiteY173" fmla="*/ 5151 h 10078"/>
              <a:gd name="connsiteX174" fmla="*/ 1511 w 10017"/>
              <a:gd name="connsiteY174" fmla="*/ 4796 h 10078"/>
              <a:gd name="connsiteX175" fmla="*/ 1483 w 10017"/>
              <a:gd name="connsiteY175" fmla="*/ 4639 h 10078"/>
              <a:gd name="connsiteX176" fmla="*/ 1466 w 10017"/>
              <a:gd name="connsiteY176" fmla="*/ 4285 h 10078"/>
              <a:gd name="connsiteX177" fmla="*/ 1442 w 10017"/>
              <a:gd name="connsiteY177" fmla="*/ 4363 h 10078"/>
              <a:gd name="connsiteX178" fmla="*/ 1425 w 10017"/>
              <a:gd name="connsiteY178" fmla="*/ 4481 h 10078"/>
              <a:gd name="connsiteX179" fmla="*/ 1389 w 10017"/>
              <a:gd name="connsiteY179" fmla="*/ 4481 h 10078"/>
              <a:gd name="connsiteX180" fmla="*/ 1360 w 10017"/>
              <a:gd name="connsiteY180" fmla="*/ 4559 h 10078"/>
              <a:gd name="connsiteX181" fmla="*/ 1360 w 10017"/>
              <a:gd name="connsiteY181" fmla="*/ 4599 h 10078"/>
              <a:gd name="connsiteX182" fmla="*/ 1348 w 10017"/>
              <a:gd name="connsiteY182" fmla="*/ 4559 h 10078"/>
              <a:gd name="connsiteX183" fmla="*/ 1336 w 10017"/>
              <a:gd name="connsiteY183" fmla="*/ 4206 h 10078"/>
              <a:gd name="connsiteX184" fmla="*/ 1331 w 10017"/>
              <a:gd name="connsiteY184" fmla="*/ 4206 h 10078"/>
              <a:gd name="connsiteX185" fmla="*/ 1291 w 10017"/>
              <a:gd name="connsiteY185" fmla="*/ 3774 h 10078"/>
              <a:gd name="connsiteX186" fmla="*/ 1282 w 10017"/>
              <a:gd name="connsiteY186" fmla="*/ 3774 h 10078"/>
              <a:gd name="connsiteX187" fmla="*/ 1274 w 10017"/>
              <a:gd name="connsiteY187" fmla="*/ 3577 h 10078"/>
              <a:gd name="connsiteX188" fmla="*/ 1274 w 10017"/>
              <a:gd name="connsiteY188" fmla="*/ 3421 h 10078"/>
              <a:gd name="connsiteX189" fmla="*/ 1258 w 10017"/>
              <a:gd name="connsiteY189" fmla="*/ 3263 h 10078"/>
              <a:gd name="connsiteX190" fmla="*/ 1254 w 10017"/>
              <a:gd name="connsiteY190" fmla="*/ 3066 h 10078"/>
              <a:gd name="connsiteX191" fmla="*/ 1241 w 10017"/>
              <a:gd name="connsiteY191" fmla="*/ 2910 h 10078"/>
              <a:gd name="connsiteX192" fmla="*/ 1229 w 10017"/>
              <a:gd name="connsiteY192" fmla="*/ 2792 h 10078"/>
              <a:gd name="connsiteX193" fmla="*/ 1176 w 10017"/>
              <a:gd name="connsiteY193" fmla="*/ 3066 h 10078"/>
              <a:gd name="connsiteX194" fmla="*/ 1107 w 10017"/>
              <a:gd name="connsiteY194" fmla="*/ 3145 h 10078"/>
              <a:gd name="connsiteX195" fmla="*/ 1098 w 10017"/>
              <a:gd name="connsiteY195" fmla="*/ 3066 h 10078"/>
              <a:gd name="connsiteX196" fmla="*/ 1062 w 10017"/>
              <a:gd name="connsiteY196" fmla="*/ 2988 h 10078"/>
              <a:gd name="connsiteX197" fmla="*/ 1058 w 10017"/>
              <a:gd name="connsiteY197" fmla="*/ 2910 h 10078"/>
              <a:gd name="connsiteX198" fmla="*/ 1045 w 10017"/>
              <a:gd name="connsiteY198" fmla="*/ 2910 h 10078"/>
              <a:gd name="connsiteX199" fmla="*/ 1045 w 10017"/>
              <a:gd name="connsiteY199" fmla="*/ 2792 h 10078"/>
              <a:gd name="connsiteX200" fmla="*/ 1041 w 10017"/>
              <a:gd name="connsiteY200" fmla="*/ 2792 h 10078"/>
              <a:gd name="connsiteX201" fmla="*/ 1041 w 10017"/>
              <a:gd name="connsiteY201" fmla="*/ 2713 h 10078"/>
              <a:gd name="connsiteX202" fmla="*/ 1029 w 10017"/>
              <a:gd name="connsiteY202" fmla="*/ 2713 h 10078"/>
              <a:gd name="connsiteX203" fmla="*/ 1029 w 10017"/>
              <a:gd name="connsiteY203" fmla="*/ 2634 h 10078"/>
              <a:gd name="connsiteX204" fmla="*/ 1025 w 10017"/>
              <a:gd name="connsiteY204" fmla="*/ 2634 h 10078"/>
              <a:gd name="connsiteX205" fmla="*/ 1025 w 10017"/>
              <a:gd name="connsiteY205" fmla="*/ 2555 h 10078"/>
              <a:gd name="connsiteX206" fmla="*/ 1013 w 10017"/>
              <a:gd name="connsiteY206" fmla="*/ 2555 h 10078"/>
              <a:gd name="connsiteX207" fmla="*/ 1008 w 10017"/>
              <a:gd name="connsiteY207" fmla="*/ 2477 h 10078"/>
              <a:gd name="connsiteX208" fmla="*/ 984 w 10017"/>
              <a:gd name="connsiteY208" fmla="*/ 2359 h 10078"/>
              <a:gd name="connsiteX209" fmla="*/ 980 w 10017"/>
              <a:gd name="connsiteY209" fmla="*/ 2281 h 10078"/>
              <a:gd name="connsiteX210" fmla="*/ 947 w 10017"/>
              <a:gd name="connsiteY210" fmla="*/ 2006 h 10078"/>
              <a:gd name="connsiteX211" fmla="*/ 923 w 10017"/>
              <a:gd name="connsiteY211" fmla="*/ 1927 h 10078"/>
              <a:gd name="connsiteX212" fmla="*/ 919 w 10017"/>
              <a:gd name="connsiteY212" fmla="*/ 1848 h 10078"/>
              <a:gd name="connsiteX213" fmla="*/ 902 w 10017"/>
              <a:gd name="connsiteY213" fmla="*/ 1770 h 10078"/>
              <a:gd name="connsiteX214" fmla="*/ 890 w 10017"/>
              <a:gd name="connsiteY214" fmla="*/ 1691 h 10078"/>
              <a:gd name="connsiteX215" fmla="*/ 878 w 10017"/>
              <a:gd name="connsiteY215" fmla="*/ 1691 h 10078"/>
              <a:gd name="connsiteX216" fmla="*/ 874 w 10017"/>
              <a:gd name="connsiteY216" fmla="*/ 1573 h 10078"/>
              <a:gd name="connsiteX217" fmla="*/ 824 w 10017"/>
              <a:gd name="connsiteY217" fmla="*/ 1416 h 10078"/>
              <a:gd name="connsiteX218" fmla="*/ 816 w 10017"/>
              <a:gd name="connsiteY218" fmla="*/ 1337 h 10078"/>
              <a:gd name="connsiteX219" fmla="*/ 812 w 10017"/>
              <a:gd name="connsiteY219" fmla="*/ 1337 h 10078"/>
              <a:gd name="connsiteX220" fmla="*/ 792 w 10017"/>
              <a:gd name="connsiteY220" fmla="*/ 1141 h 10078"/>
              <a:gd name="connsiteX221" fmla="*/ 730 w 10017"/>
              <a:gd name="connsiteY221" fmla="*/ 1062 h 10078"/>
              <a:gd name="connsiteX222" fmla="*/ 702 w 10017"/>
              <a:gd name="connsiteY222" fmla="*/ 905 h 10078"/>
              <a:gd name="connsiteX223" fmla="*/ 694 w 10017"/>
              <a:gd name="connsiteY223" fmla="*/ 787 h 10078"/>
              <a:gd name="connsiteX224" fmla="*/ 669 w 10017"/>
              <a:gd name="connsiteY224" fmla="*/ 787 h 10078"/>
              <a:gd name="connsiteX225" fmla="*/ 609 w 10017"/>
              <a:gd name="connsiteY225" fmla="*/ 709 h 10078"/>
              <a:gd name="connsiteX226" fmla="*/ 580 w 10017"/>
              <a:gd name="connsiteY226" fmla="*/ 433 h 10078"/>
              <a:gd name="connsiteX227" fmla="*/ 556 w 10017"/>
              <a:gd name="connsiteY227" fmla="*/ 119 h 10078"/>
              <a:gd name="connsiteX228" fmla="*/ 445 w 10017"/>
              <a:gd name="connsiteY228" fmla="*/ 198 h 10078"/>
              <a:gd name="connsiteX229" fmla="*/ 425 w 10017"/>
              <a:gd name="connsiteY229" fmla="*/ 433 h 10078"/>
              <a:gd name="connsiteX230" fmla="*/ 396 w 10017"/>
              <a:gd name="connsiteY230" fmla="*/ 433 h 10078"/>
              <a:gd name="connsiteX231" fmla="*/ 364 w 10017"/>
              <a:gd name="connsiteY231" fmla="*/ 630 h 10078"/>
              <a:gd name="connsiteX232" fmla="*/ 343 w 10017"/>
              <a:gd name="connsiteY232" fmla="*/ 551 h 10078"/>
              <a:gd name="connsiteX233" fmla="*/ 290 w 10017"/>
              <a:gd name="connsiteY233" fmla="*/ 551 h 10078"/>
              <a:gd name="connsiteX234" fmla="*/ 274 w 10017"/>
              <a:gd name="connsiteY234" fmla="*/ 551 h 10078"/>
              <a:gd name="connsiteX235" fmla="*/ 261 w 10017"/>
              <a:gd name="connsiteY235" fmla="*/ 433 h 10078"/>
              <a:gd name="connsiteX236" fmla="*/ 249 w 10017"/>
              <a:gd name="connsiteY236" fmla="*/ 551 h 10078"/>
              <a:gd name="connsiteX237" fmla="*/ 245 w 10017"/>
              <a:gd name="connsiteY237" fmla="*/ 355 h 10078"/>
              <a:gd name="connsiteX238" fmla="*/ 233 w 10017"/>
              <a:gd name="connsiteY238" fmla="*/ 355 h 10078"/>
              <a:gd name="connsiteX239" fmla="*/ 229 w 10017"/>
              <a:gd name="connsiteY239" fmla="*/ 276 h 10078"/>
              <a:gd name="connsiteX240" fmla="*/ 216 w 10017"/>
              <a:gd name="connsiteY240" fmla="*/ 276 h 10078"/>
              <a:gd name="connsiteX241" fmla="*/ 73 w 10017"/>
              <a:gd name="connsiteY241" fmla="*/ 276 h 10078"/>
              <a:gd name="connsiteX242" fmla="*/ 65 w 10017"/>
              <a:gd name="connsiteY242" fmla="*/ 276 h 10078"/>
              <a:gd name="connsiteX243" fmla="*/ 57 w 10017"/>
              <a:gd name="connsiteY243" fmla="*/ 355 h 10078"/>
              <a:gd name="connsiteX244" fmla="*/ 67 w 10017"/>
              <a:gd name="connsiteY244" fmla="*/ 355 h 10078"/>
              <a:gd name="connsiteX245" fmla="*/ 3 w 10017"/>
              <a:gd name="connsiteY245" fmla="*/ 362 h 10078"/>
              <a:gd name="connsiteX246" fmla="*/ 9 w 10017"/>
              <a:gd name="connsiteY246" fmla="*/ 5229 h 10078"/>
              <a:gd name="connsiteX247" fmla="*/ 135 w 10017"/>
              <a:gd name="connsiteY247" fmla="*/ 5070 h 10078"/>
              <a:gd name="connsiteX248" fmla="*/ 200 w 10017"/>
              <a:gd name="connsiteY248" fmla="*/ 4992 h 10078"/>
              <a:gd name="connsiteX249" fmla="*/ 306 w 10017"/>
              <a:gd name="connsiteY249" fmla="*/ 4796 h 10078"/>
              <a:gd name="connsiteX250" fmla="*/ 462 w 10017"/>
              <a:gd name="connsiteY250" fmla="*/ 5308 h 10078"/>
              <a:gd name="connsiteX251" fmla="*/ 539 w 10017"/>
              <a:gd name="connsiteY251" fmla="*/ 6368 h 10078"/>
              <a:gd name="connsiteX252" fmla="*/ 747 w 10017"/>
              <a:gd name="connsiteY252" fmla="*/ 6526 h 10078"/>
              <a:gd name="connsiteX253" fmla="*/ 824 w 10017"/>
              <a:gd name="connsiteY253" fmla="*/ 6840 h 10078"/>
              <a:gd name="connsiteX254" fmla="*/ 935 w 10017"/>
              <a:gd name="connsiteY254" fmla="*/ 7430 h 10078"/>
              <a:gd name="connsiteX255" fmla="*/ 1062 w 10017"/>
              <a:gd name="connsiteY255" fmla="*/ 6840 h 10078"/>
              <a:gd name="connsiteX256" fmla="*/ 1172 w 10017"/>
              <a:gd name="connsiteY256" fmla="*/ 7115 h 10078"/>
              <a:gd name="connsiteX257" fmla="*/ 1299 w 10017"/>
              <a:gd name="connsiteY257" fmla="*/ 7272 h 10078"/>
              <a:gd name="connsiteX258" fmla="*/ 1491 w 10017"/>
              <a:gd name="connsiteY258" fmla="*/ 6958 h 10078"/>
              <a:gd name="connsiteX259" fmla="*/ 1556 w 10017"/>
              <a:gd name="connsiteY259" fmla="*/ 7823 h 10078"/>
              <a:gd name="connsiteX260" fmla="*/ 1634 w 10017"/>
              <a:gd name="connsiteY260" fmla="*/ 8215 h 10078"/>
              <a:gd name="connsiteX261" fmla="*/ 1699 w 10017"/>
              <a:gd name="connsiteY261" fmla="*/ 7941 h 10078"/>
              <a:gd name="connsiteX262" fmla="*/ 1769 w 10017"/>
              <a:gd name="connsiteY262" fmla="*/ 8097 h 10078"/>
              <a:gd name="connsiteX263" fmla="*/ 1903 w 10017"/>
              <a:gd name="connsiteY263" fmla="*/ 7704 h 10078"/>
              <a:gd name="connsiteX264" fmla="*/ 2013 w 10017"/>
              <a:gd name="connsiteY264" fmla="*/ 6958 h 10078"/>
              <a:gd name="connsiteX265" fmla="*/ 2066 w 10017"/>
              <a:gd name="connsiteY265" fmla="*/ 7508 h 10078"/>
              <a:gd name="connsiteX266" fmla="*/ 2181 w 10017"/>
              <a:gd name="connsiteY266" fmla="*/ 6801 h 10078"/>
              <a:gd name="connsiteX267" fmla="*/ 2193 w 10017"/>
              <a:gd name="connsiteY267" fmla="*/ 6919 h 10078"/>
              <a:gd name="connsiteX268" fmla="*/ 2308 w 10017"/>
              <a:gd name="connsiteY268" fmla="*/ 7626 h 10078"/>
              <a:gd name="connsiteX269" fmla="*/ 2381 w 10017"/>
              <a:gd name="connsiteY269" fmla="*/ 8373 h 10078"/>
              <a:gd name="connsiteX270" fmla="*/ 2422 w 10017"/>
              <a:gd name="connsiteY270" fmla="*/ 8805 h 10078"/>
              <a:gd name="connsiteX271" fmla="*/ 2447 w 10017"/>
              <a:gd name="connsiteY271" fmla="*/ 8962 h 10078"/>
              <a:gd name="connsiteX272" fmla="*/ 2467 w 10017"/>
              <a:gd name="connsiteY272" fmla="*/ 9159 h 10078"/>
              <a:gd name="connsiteX273" fmla="*/ 2541 w 10017"/>
              <a:gd name="connsiteY273" fmla="*/ 9041 h 10078"/>
              <a:gd name="connsiteX274" fmla="*/ 2553 w 10017"/>
              <a:gd name="connsiteY274" fmla="*/ 8844 h 10078"/>
              <a:gd name="connsiteX275" fmla="*/ 2577 w 10017"/>
              <a:gd name="connsiteY275" fmla="*/ 9119 h 10078"/>
              <a:gd name="connsiteX276" fmla="*/ 2610 w 10017"/>
              <a:gd name="connsiteY276" fmla="*/ 9041 h 10078"/>
              <a:gd name="connsiteX277" fmla="*/ 2626 w 10017"/>
              <a:gd name="connsiteY277" fmla="*/ 8766 h 10078"/>
              <a:gd name="connsiteX278" fmla="*/ 2659 w 10017"/>
              <a:gd name="connsiteY278" fmla="*/ 9041 h 10078"/>
              <a:gd name="connsiteX279" fmla="*/ 2671 w 10017"/>
              <a:gd name="connsiteY279" fmla="*/ 9198 h 10078"/>
              <a:gd name="connsiteX280" fmla="*/ 2684 w 10017"/>
              <a:gd name="connsiteY280" fmla="*/ 9041 h 10078"/>
              <a:gd name="connsiteX281" fmla="*/ 2729 w 10017"/>
              <a:gd name="connsiteY281" fmla="*/ 9119 h 10078"/>
              <a:gd name="connsiteX282" fmla="*/ 2733 w 10017"/>
              <a:gd name="connsiteY282" fmla="*/ 9041 h 10078"/>
              <a:gd name="connsiteX283" fmla="*/ 2761 w 10017"/>
              <a:gd name="connsiteY283" fmla="*/ 9198 h 10078"/>
              <a:gd name="connsiteX284" fmla="*/ 2831 w 10017"/>
              <a:gd name="connsiteY284" fmla="*/ 8923 h 10078"/>
              <a:gd name="connsiteX285" fmla="*/ 2843 w 10017"/>
              <a:gd name="connsiteY285" fmla="*/ 8766 h 10078"/>
              <a:gd name="connsiteX286" fmla="*/ 2855 w 10017"/>
              <a:gd name="connsiteY286" fmla="*/ 8766 h 10078"/>
              <a:gd name="connsiteX287" fmla="*/ 2884 w 10017"/>
              <a:gd name="connsiteY287" fmla="*/ 8608 h 10078"/>
              <a:gd name="connsiteX288" fmla="*/ 2900 w 10017"/>
              <a:gd name="connsiteY288" fmla="*/ 8608 h 10078"/>
              <a:gd name="connsiteX289" fmla="*/ 2945 w 10017"/>
              <a:gd name="connsiteY289" fmla="*/ 8490 h 10078"/>
              <a:gd name="connsiteX290" fmla="*/ 2962 w 10017"/>
              <a:gd name="connsiteY290" fmla="*/ 8412 h 10078"/>
              <a:gd name="connsiteX291" fmla="*/ 2994 w 10017"/>
              <a:gd name="connsiteY291" fmla="*/ 8137 h 10078"/>
              <a:gd name="connsiteX292" fmla="*/ 3011 w 10017"/>
              <a:gd name="connsiteY292" fmla="*/ 8137 h 10078"/>
              <a:gd name="connsiteX293" fmla="*/ 3043 w 10017"/>
              <a:gd name="connsiteY293" fmla="*/ 8137 h 10078"/>
              <a:gd name="connsiteX294" fmla="*/ 3068 w 10017"/>
              <a:gd name="connsiteY294" fmla="*/ 8255 h 10078"/>
              <a:gd name="connsiteX295" fmla="*/ 3101 w 10017"/>
              <a:gd name="connsiteY295" fmla="*/ 8255 h 10078"/>
              <a:gd name="connsiteX296" fmla="*/ 3129 w 10017"/>
              <a:gd name="connsiteY296" fmla="*/ 8333 h 10078"/>
              <a:gd name="connsiteX297" fmla="*/ 3202 w 10017"/>
              <a:gd name="connsiteY297" fmla="*/ 8137 h 10078"/>
              <a:gd name="connsiteX298" fmla="*/ 3235 w 10017"/>
              <a:gd name="connsiteY298" fmla="*/ 8255 h 10078"/>
              <a:gd name="connsiteX299" fmla="*/ 3263 w 10017"/>
              <a:gd name="connsiteY299" fmla="*/ 7901 h 10078"/>
              <a:gd name="connsiteX300" fmla="*/ 3329 w 10017"/>
              <a:gd name="connsiteY300" fmla="*/ 8333 h 10078"/>
              <a:gd name="connsiteX301" fmla="*/ 3329 w 10017"/>
              <a:gd name="connsiteY301" fmla="*/ 8255 h 10078"/>
              <a:gd name="connsiteX302" fmla="*/ 3325 w 10017"/>
              <a:gd name="connsiteY302" fmla="*/ 8137 h 10078"/>
              <a:gd name="connsiteX303" fmla="*/ 3374 w 10017"/>
              <a:gd name="connsiteY303" fmla="*/ 7979 h 10078"/>
              <a:gd name="connsiteX304" fmla="*/ 3378 w 10017"/>
              <a:gd name="connsiteY304" fmla="*/ 8059 h 10078"/>
              <a:gd name="connsiteX305" fmla="*/ 3394 w 10017"/>
              <a:gd name="connsiteY305" fmla="*/ 7823 h 10078"/>
              <a:gd name="connsiteX306" fmla="*/ 3476 w 10017"/>
              <a:gd name="connsiteY306" fmla="*/ 8176 h 10078"/>
              <a:gd name="connsiteX307" fmla="*/ 3488 w 10017"/>
              <a:gd name="connsiteY307" fmla="*/ 9159 h 10078"/>
              <a:gd name="connsiteX308" fmla="*/ 3533 w 10017"/>
              <a:gd name="connsiteY308" fmla="*/ 8608 h 10078"/>
              <a:gd name="connsiteX309" fmla="*/ 3652 w 10017"/>
              <a:gd name="connsiteY309" fmla="*/ 8883 h 10078"/>
              <a:gd name="connsiteX310" fmla="*/ 3729 w 10017"/>
              <a:gd name="connsiteY310" fmla="*/ 8726 h 10078"/>
              <a:gd name="connsiteX311" fmla="*/ 3746 w 10017"/>
              <a:gd name="connsiteY311" fmla="*/ 8608 h 10078"/>
              <a:gd name="connsiteX312" fmla="*/ 3758 w 10017"/>
              <a:gd name="connsiteY312" fmla="*/ 8608 h 10078"/>
              <a:gd name="connsiteX313" fmla="*/ 3762 w 10017"/>
              <a:gd name="connsiteY313" fmla="*/ 8726 h 10078"/>
              <a:gd name="connsiteX314" fmla="*/ 3778 w 10017"/>
              <a:gd name="connsiteY314" fmla="*/ 8608 h 10078"/>
              <a:gd name="connsiteX315" fmla="*/ 3778 w 10017"/>
              <a:gd name="connsiteY315" fmla="*/ 8726 h 10078"/>
              <a:gd name="connsiteX316" fmla="*/ 3819 w 10017"/>
              <a:gd name="connsiteY316" fmla="*/ 8726 h 10078"/>
              <a:gd name="connsiteX317" fmla="*/ 3840 w 10017"/>
              <a:gd name="connsiteY317" fmla="*/ 8883 h 10078"/>
              <a:gd name="connsiteX318" fmla="*/ 3852 w 10017"/>
              <a:gd name="connsiteY318" fmla="*/ 8726 h 10078"/>
              <a:gd name="connsiteX319" fmla="*/ 3868 w 10017"/>
              <a:gd name="connsiteY319" fmla="*/ 9081 h 10078"/>
              <a:gd name="connsiteX320" fmla="*/ 3872 w 10017"/>
              <a:gd name="connsiteY320" fmla="*/ 9081 h 10078"/>
              <a:gd name="connsiteX321" fmla="*/ 3885 w 10017"/>
              <a:gd name="connsiteY321" fmla="*/ 8962 h 10078"/>
              <a:gd name="connsiteX322" fmla="*/ 3901 w 10017"/>
              <a:gd name="connsiteY322" fmla="*/ 9081 h 10078"/>
              <a:gd name="connsiteX323" fmla="*/ 3913 w 10017"/>
              <a:gd name="connsiteY323" fmla="*/ 8962 h 10078"/>
              <a:gd name="connsiteX324" fmla="*/ 3913 w 10017"/>
              <a:gd name="connsiteY324" fmla="*/ 9081 h 10078"/>
              <a:gd name="connsiteX325" fmla="*/ 3975 w 10017"/>
              <a:gd name="connsiteY325" fmla="*/ 9081 h 10078"/>
              <a:gd name="connsiteX326" fmla="*/ 3991 w 10017"/>
              <a:gd name="connsiteY326" fmla="*/ 9237 h 10078"/>
              <a:gd name="connsiteX327" fmla="*/ 4007 w 10017"/>
              <a:gd name="connsiteY327" fmla="*/ 9159 h 10078"/>
              <a:gd name="connsiteX328" fmla="*/ 4065 w 10017"/>
              <a:gd name="connsiteY328" fmla="*/ 9081 h 10078"/>
              <a:gd name="connsiteX329" fmla="*/ 4085 w 10017"/>
              <a:gd name="connsiteY329" fmla="*/ 8962 h 10078"/>
              <a:gd name="connsiteX330" fmla="*/ 4093 w 10017"/>
              <a:gd name="connsiteY330" fmla="*/ 9081 h 10078"/>
              <a:gd name="connsiteX331" fmla="*/ 4101 w 10017"/>
              <a:gd name="connsiteY331" fmla="*/ 9081 h 10078"/>
              <a:gd name="connsiteX332" fmla="*/ 4118 w 10017"/>
              <a:gd name="connsiteY332" fmla="*/ 9159 h 10078"/>
              <a:gd name="connsiteX333" fmla="*/ 4142 w 10017"/>
              <a:gd name="connsiteY333" fmla="*/ 8962 h 10078"/>
              <a:gd name="connsiteX334" fmla="*/ 4159 w 10017"/>
              <a:gd name="connsiteY334" fmla="*/ 9159 h 10078"/>
              <a:gd name="connsiteX335" fmla="*/ 4171 w 10017"/>
              <a:gd name="connsiteY335" fmla="*/ 8883 h 10078"/>
              <a:gd name="connsiteX336" fmla="*/ 4175 w 10017"/>
              <a:gd name="connsiteY336" fmla="*/ 8805 h 10078"/>
              <a:gd name="connsiteX337" fmla="*/ 4183 w 10017"/>
              <a:gd name="connsiteY337" fmla="*/ 8648 h 10078"/>
              <a:gd name="connsiteX338" fmla="*/ 4204 w 10017"/>
              <a:gd name="connsiteY338" fmla="*/ 8805 h 10078"/>
              <a:gd name="connsiteX339" fmla="*/ 4228 w 10017"/>
              <a:gd name="connsiteY339" fmla="*/ 9159 h 10078"/>
              <a:gd name="connsiteX340" fmla="*/ 4298 w 10017"/>
              <a:gd name="connsiteY340" fmla="*/ 9081 h 10078"/>
              <a:gd name="connsiteX341" fmla="*/ 4347 w 10017"/>
              <a:gd name="connsiteY341" fmla="*/ 8648 h 10078"/>
              <a:gd name="connsiteX342" fmla="*/ 4403 w 10017"/>
              <a:gd name="connsiteY342" fmla="*/ 9159 h 10078"/>
              <a:gd name="connsiteX343" fmla="*/ 4583 w 10017"/>
              <a:gd name="connsiteY343" fmla="*/ 8844 h 10078"/>
              <a:gd name="connsiteX344" fmla="*/ 4685 w 10017"/>
              <a:gd name="connsiteY344" fmla="*/ 10063 h 10078"/>
              <a:gd name="connsiteX345" fmla="*/ 4763 w 10017"/>
              <a:gd name="connsiteY345" fmla="*/ 9827 h 10078"/>
              <a:gd name="connsiteX346" fmla="*/ 4795 w 10017"/>
              <a:gd name="connsiteY346" fmla="*/ 9827 h 10078"/>
              <a:gd name="connsiteX347" fmla="*/ 4893 w 10017"/>
              <a:gd name="connsiteY347" fmla="*/ 9827 h 10078"/>
              <a:gd name="connsiteX348" fmla="*/ 4947 w 10017"/>
              <a:gd name="connsiteY348" fmla="*/ 9827 h 10078"/>
              <a:gd name="connsiteX349" fmla="*/ 4987 w 10017"/>
              <a:gd name="connsiteY349" fmla="*/ 9277 h 10078"/>
              <a:gd name="connsiteX350" fmla="*/ 4996 w 10017"/>
              <a:gd name="connsiteY350" fmla="*/ 9237 h 10078"/>
              <a:gd name="connsiteX351" fmla="*/ 5042 w 10017"/>
              <a:gd name="connsiteY351" fmla="*/ 9827 h 10078"/>
              <a:gd name="connsiteX352" fmla="*/ 5168 w 10017"/>
              <a:gd name="connsiteY352" fmla="*/ 9590 h 10078"/>
              <a:gd name="connsiteX353" fmla="*/ 5193 w 10017"/>
              <a:gd name="connsiteY353" fmla="*/ 9827 h 10078"/>
              <a:gd name="connsiteX354" fmla="*/ 5242 w 10017"/>
              <a:gd name="connsiteY354" fmla="*/ 9237 h 10078"/>
              <a:gd name="connsiteX355" fmla="*/ 5246 w 10017"/>
              <a:gd name="connsiteY355" fmla="*/ 9198 h 10078"/>
              <a:gd name="connsiteX356" fmla="*/ 5283 w 10017"/>
              <a:gd name="connsiteY356" fmla="*/ 9670 h 10078"/>
              <a:gd name="connsiteX357" fmla="*/ 5356 w 10017"/>
              <a:gd name="connsiteY357" fmla="*/ 9355 h 10078"/>
              <a:gd name="connsiteX358" fmla="*/ 5418 w 10017"/>
              <a:gd name="connsiteY358" fmla="*/ 9748 h 10078"/>
              <a:gd name="connsiteX359" fmla="*/ 5381 w 10017"/>
              <a:gd name="connsiteY359" fmla="*/ 9159 h 10078"/>
              <a:gd name="connsiteX360" fmla="*/ 5487 w 10017"/>
              <a:gd name="connsiteY360" fmla="*/ 9041 h 10078"/>
              <a:gd name="connsiteX361" fmla="*/ 5516 w 10017"/>
              <a:gd name="connsiteY361" fmla="*/ 8726 h 10078"/>
              <a:gd name="connsiteX362" fmla="*/ 5540 w 10017"/>
              <a:gd name="connsiteY362" fmla="*/ 8648 h 10078"/>
              <a:gd name="connsiteX363" fmla="*/ 5553 w 10017"/>
              <a:gd name="connsiteY363" fmla="*/ 8608 h 10078"/>
              <a:gd name="connsiteX364" fmla="*/ 5577 w 10017"/>
              <a:gd name="connsiteY364" fmla="*/ 8570 h 10078"/>
              <a:gd name="connsiteX365" fmla="*/ 5589 w 10017"/>
              <a:gd name="connsiteY365" fmla="*/ 8608 h 10078"/>
              <a:gd name="connsiteX366" fmla="*/ 5602 w 10017"/>
              <a:gd name="connsiteY366" fmla="*/ 8726 h 10078"/>
              <a:gd name="connsiteX367" fmla="*/ 5602 w 10017"/>
              <a:gd name="connsiteY367" fmla="*/ 8648 h 10078"/>
              <a:gd name="connsiteX368" fmla="*/ 5646 w 10017"/>
              <a:gd name="connsiteY368" fmla="*/ 8844 h 10078"/>
              <a:gd name="connsiteX369" fmla="*/ 5740 w 10017"/>
              <a:gd name="connsiteY369" fmla="*/ 9512 h 10078"/>
              <a:gd name="connsiteX370" fmla="*/ 5748 w 10017"/>
              <a:gd name="connsiteY370" fmla="*/ 8923 h 10078"/>
              <a:gd name="connsiteX371" fmla="*/ 5777 w 10017"/>
              <a:gd name="connsiteY371" fmla="*/ 8844 h 10078"/>
              <a:gd name="connsiteX372" fmla="*/ 5785 w 10017"/>
              <a:gd name="connsiteY372" fmla="*/ 8294 h 10078"/>
              <a:gd name="connsiteX373" fmla="*/ 5801 w 10017"/>
              <a:gd name="connsiteY373" fmla="*/ 8452 h 10078"/>
              <a:gd name="connsiteX374" fmla="*/ 5830 w 10017"/>
              <a:gd name="connsiteY374" fmla="*/ 8373 h 10078"/>
              <a:gd name="connsiteX375" fmla="*/ 5916 w 10017"/>
              <a:gd name="connsiteY375" fmla="*/ 8452 h 10078"/>
              <a:gd name="connsiteX376" fmla="*/ 5928 w 10017"/>
              <a:gd name="connsiteY376" fmla="*/ 8726 h 10078"/>
              <a:gd name="connsiteX377" fmla="*/ 5989 w 10017"/>
              <a:gd name="connsiteY377" fmla="*/ 9001 h 10078"/>
              <a:gd name="connsiteX378" fmla="*/ 6005 w 10017"/>
              <a:gd name="connsiteY378" fmla="*/ 9001 h 10078"/>
              <a:gd name="connsiteX379" fmla="*/ 6042 w 10017"/>
              <a:gd name="connsiteY379" fmla="*/ 9159 h 10078"/>
              <a:gd name="connsiteX380" fmla="*/ 6075 w 10017"/>
              <a:gd name="connsiteY380" fmla="*/ 9159 h 10078"/>
              <a:gd name="connsiteX381" fmla="*/ 6108 w 10017"/>
              <a:gd name="connsiteY381" fmla="*/ 9237 h 10078"/>
              <a:gd name="connsiteX382" fmla="*/ 6128 w 10017"/>
              <a:gd name="connsiteY382" fmla="*/ 9355 h 10078"/>
              <a:gd name="connsiteX383" fmla="*/ 6226 w 10017"/>
              <a:gd name="connsiteY383" fmla="*/ 9081 h 10078"/>
              <a:gd name="connsiteX384" fmla="*/ 6247 w 10017"/>
              <a:gd name="connsiteY384" fmla="*/ 8726 h 10078"/>
              <a:gd name="connsiteX385" fmla="*/ 6279 w 10017"/>
              <a:gd name="connsiteY385" fmla="*/ 8883 h 10078"/>
              <a:gd name="connsiteX386" fmla="*/ 6296 w 10017"/>
              <a:gd name="connsiteY386" fmla="*/ 9001 h 10078"/>
              <a:gd name="connsiteX387" fmla="*/ 6308 w 10017"/>
              <a:gd name="connsiteY387" fmla="*/ 8883 h 10078"/>
              <a:gd name="connsiteX388" fmla="*/ 6341 w 10017"/>
              <a:gd name="connsiteY388" fmla="*/ 9001 h 10078"/>
              <a:gd name="connsiteX389" fmla="*/ 6365 w 10017"/>
              <a:gd name="connsiteY389" fmla="*/ 9159 h 10078"/>
              <a:gd name="connsiteX390" fmla="*/ 6373 w 10017"/>
              <a:gd name="connsiteY390" fmla="*/ 9081 h 10078"/>
              <a:gd name="connsiteX391" fmla="*/ 6402 w 10017"/>
              <a:gd name="connsiteY391" fmla="*/ 9434 h 10078"/>
              <a:gd name="connsiteX392" fmla="*/ 6443 w 10017"/>
              <a:gd name="connsiteY392" fmla="*/ 9237 h 10078"/>
              <a:gd name="connsiteX393" fmla="*/ 6492 w 10017"/>
              <a:gd name="connsiteY393" fmla="*/ 9355 h 10078"/>
              <a:gd name="connsiteX394" fmla="*/ 6578 w 10017"/>
              <a:gd name="connsiteY394" fmla="*/ 8805 h 10078"/>
              <a:gd name="connsiteX395" fmla="*/ 6602 w 10017"/>
              <a:gd name="connsiteY395" fmla="*/ 9001 h 10078"/>
              <a:gd name="connsiteX396" fmla="*/ 6639 w 10017"/>
              <a:gd name="connsiteY396" fmla="*/ 9434 h 10078"/>
              <a:gd name="connsiteX397" fmla="*/ 6672 w 10017"/>
              <a:gd name="connsiteY397" fmla="*/ 9434 h 10078"/>
              <a:gd name="connsiteX398" fmla="*/ 6672 w 10017"/>
              <a:gd name="connsiteY398" fmla="*/ 9355 h 10078"/>
              <a:gd name="connsiteX399" fmla="*/ 6705 w 10017"/>
              <a:gd name="connsiteY399" fmla="*/ 9355 h 10078"/>
              <a:gd name="connsiteX400" fmla="*/ 6717 w 10017"/>
              <a:gd name="connsiteY400" fmla="*/ 9355 h 10078"/>
              <a:gd name="connsiteX401" fmla="*/ 6721 w 10017"/>
              <a:gd name="connsiteY401" fmla="*/ 9237 h 10078"/>
              <a:gd name="connsiteX402" fmla="*/ 6737 w 10017"/>
              <a:gd name="connsiteY402" fmla="*/ 9355 h 10078"/>
              <a:gd name="connsiteX403" fmla="*/ 6762 w 10017"/>
              <a:gd name="connsiteY403" fmla="*/ 9237 h 10078"/>
              <a:gd name="connsiteX404" fmla="*/ 6937 w 10017"/>
              <a:gd name="connsiteY404" fmla="*/ 9237 h 10078"/>
              <a:gd name="connsiteX405" fmla="*/ 6965 w 10017"/>
              <a:gd name="connsiteY405" fmla="*/ 8648 h 10078"/>
              <a:gd name="connsiteX406" fmla="*/ 7010 w 10017"/>
              <a:gd name="connsiteY406" fmla="*/ 8570 h 10078"/>
              <a:gd name="connsiteX407" fmla="*/ 7043 w 10017"/>
              <a:gd name="connsiteY407" fmla="*/ 8373 h 10078"/>
              <a:gd name="connsiteX408" fmla="*/ 7047 w 10017"/>
              <a:gd name="connsiteY408" fmla="*/ 8294 h 10078"/>
              <a:gd name="connsiteX409" fmla="*/ 7129 w 10017"/>
              <a:gd name="connsiteY409" fmla="*/ 8333 h 10078"/>
              <a:gd name="connsiteX410" fmla="*/ 7149 w 10017"/>
              <a:gd name="connsiteY410" fmla="*/ 8373 h 10078"/>
              <a:gd name="connsiteX411" fmla="*/ 7190 w 10017"/>
              <a:gd name="connsiteY411" fmla="*/ 8294 h 10078"/>
              <a:gd name="connsiteX412" fmla="*/ 7194 w 10017"/>
              <a:gd name="connsiteY412" fmla="*/ 8294 h 10078"/>
              <a:gd name="connsiteX413" fmla="*/ 7194 w 10017"/>
              <a:gd name="connsiteY413" fmla="*/ 8215 h 10078"/>
              <a:gd name="connsiteX414" fmla="*/ 7251 w 10017"/>
              <a:gd name="connsiteY414" fmla="*/ 8097 h 10078"/>
              <a:gd name="connsiteX415" fmla="*/ 7288 w 10017"/>
              <a:gd name="connsiteY415" fmla="*/ 8097 h 10078"/>
              <a:gd name="connsiteX416" fmla="*/ 7325 w 10017"/>
              <a:gd name="connsiteY416" fmla="*/ 8176 h 10078"/>
              <a:gd name="connsiteX417" fmla="*/ 7345 w 10017"/>
              <a:gd name="connsiteY417" fmla="*/ 8412 h 10078"/>
              <a:gd name="connsiteX418" fmla="*/ 7378 w 10017"/>
              <a:gd name="connsiteY418" fmla="*/ 8097 h 10078"/>
              <a:gd name="connsiteX419" fmla="*/ 7513 w 10017"/>
              <a:gd name="connsiteY419" fmla="*/ 7666 h 10078"/>
              <a:gd name="connsiteX420" fmla="*/ 7578 w 10017"/>
              <a:gd name="connsiteY420" fmla="*/ 7744 h 10078"/>
              <a:gd name="connsiteX421" fmla="*/ 7628 w 10017"/>
              <a:gd name="connsiteY421" fmla="*/ 7508 h 10078"/>
              <a:gd name="connsiteX422" fmla="*/ 7636 w 10017"/>
              <a:gd name="connsiteY422" fmla="*/ 7469 h 10078"/>
              <a:gd name="connsiteX423" fmla="*/ 7709 w 10017"/>
              <a:gd name="connsiteY423" fmla="*/ 7626 h 10078"/>
              <a:gd name="connsiteX424" fmla="*/ 7750 w 10017"/>
              <a:gd name="connsiteY424" fmla="*/ 7390 h 10078"/>
              <a:gd name="connsiteX425" fmla="*/ 7799 w 10017"/>
              <a:gd name="connsiteY425" fmla="*/ 7626 h 10078"/>
              <a:gd name="connsiteX426" fmla="*/ 7861 w 10017"/>
              <a:gd name="connsiteY426" fmla="*/ 7351 h 10078"/>
              <a:gd name="connsiteX427" fmla="*/ 7901 w 10017"/>
              <a:gd name="connsiteY427" fmla="*/ 6958 h 10078"/>
              <a:gd name="connsiteX428" fmla="*/ 7930 w 10017"/>
              <a:gd name="connsiteY428" fmla="*/ 7075 h 10078"/>
              <a:gd name="connsiteX429" fmla="*/ 7963 w 10017"/>
              <a:gd name="connsiteY429" fmla="*/ 6722 h 10078"/>
              <a:gd name="connsiteX430" fmla="*/ 8016 w 10017"/>
              <a:gd name="connsiteY430" fmla="*/ 6447 h 10078"/>
              <a:gd name="connsiteX431" fmla="*/ 8069 w 10017"/>
              <a:gd name="connsiteY431" fmla="*/ 6447 h 10078"/>
              <a:gd name="connsiteX432" fmla="*/ 8114 w 10017"/>
              <a:gd name="connsiteY432" fmla="*/ 6172 h 10078"/>
              <a:gd name="connsiteX433" fmla="*/ 8199 w 10017"/>
              <a:gd name="connsiteY433" fmla="*/ 5504 h 10078"/>
              <a:gd name="connsiteX434" fmla="*/ 8227 w 10017"/>
              <a:gd name="connsiteY434" fmla="*/ 5661 h 10078"/>
              <a:gd name="connsiteX435" fmla="*/ 8260 w 10017"/>
              <a:gd name="connsiteY435" fmla="*/ 5308 h 10078"/>
              <a:gd name="connsiteX436" fmla="*/ 8301 w 10017"/>
              <a:gd name="connsiteY436" fmla="*/ 5308 h 10078"/>
              <a:gd name="connsiteX437" fmla="*/ 8407 w 10017"/>
              <a:gd name="connsiteY437" fmla="*/ 5032 h 10078"/>
              <a:gd name="connsiteX438" fmla="*/ 8469 w 10017"/>
              <a:gd name="connsiteY438" fmla="*/ 4756 h 10078"/>
              <a:gd name="connsiteX439" fmla="*/ 8485 w 10017"/>
              <a:gd name="connsiteY439" fmla="*/ 4914 h 10078"/>
              <a:gd name="connsiteX440" fmla="*/ 8501 w 10017"/>
              <a:gd name="connsiteY440" fmla="*/ 4874 h 10078"/>
              <a:gd name="connsiteX441" fmla="*/ 8526 w 10017"/>
              <a:gd name="connsiteY441" fmla="*/ 4914 h 10078"/>
              <a:gd name="connsiteX442" fmla="*/ 8550 w 10017"/>
              <a:gd name="connsiteY442" fmla="*/ 4599 h 10078"/>
              <a:gd name="connsiteX443" fmla="*/ 8608 w 10017"/>
              <a:gd name="connsiteY443" fmla="*/ 4599 h 10078"/>
              <a:gd name="connsiteX444" fmla="*/ 8608 w 10017"/>
              <a:gd name="connsiteY444" fmla="*/ 4442 h 10078"/>
              <a:gd name="connsiteX445" fmla="*/ 8657 w 10017"/>
              <a:gd name="connsiteY445" fmla="*/ 4363 h 10078"/>
              <a:gd name="connsiteX446" fmla="*/ 8669 w 10017"/>
              <a:gd name="connsiteY446" fmla="*/ 4285 h 10078"/>
              <a:gd name="connsiteX447" fmla="*/ 8734 w 10017"/>
              <a:gd name="connsiteY447" fmla="*/ 4363 h 10078"/>
              <a:gd name="connsiteX448" fmla="*/ 8747 w 10017"/>
              <a:gd name="connsiteY448" fmla="*/ 4324 h 10078"/>
              <a:gd name="connsiteX449" fmla="*/ 8775 w 10017"/>
              <a:gd name="connsiteY449" fmla="*/ 4363 h 10078"/>
              <a:gd name="connsiteX450" fmla="*/ 8800 w 10017"/>
              <a:gd name="connsiteY450" fmla="*/ 4442 h 10078"/>
              <a:gd name="connsiteX451" fmla="*/ 8816 w 10017"/>
              <a:gd name="connsiteY451" fmla="*/ 4363 h 10078"/>
              <a:gd name="connsiteX452" fmla="*/ 8837 w 10017"/>
              <a:gd name="connsiteY452" fmla="*/ 4442 h 10078"/>
              <a:gd name="connsiteX453" fmla="*/ 8906 w 10017"/>
              <a:gd name="connsiteY453" fmla="*/ 4403 h 10078"/>
              <a:gd name="connsiteX454" fmla="*/ 8902 w 10017"/>
              <a:gd name="connsiteY454" fmla="*/ 4324 h 10078"/>
              <a:gd name="connsiteX455" fmla="*/ 8931 w 10017"/>
              <a:gd name="connsiteY455" fmla="*/ 4167 h 10078"/>
              <a:gd name="connsiteX456" fmla="*/ 8963 w 10017"/>
              <a:gd name="connsiteY456" fmla="*/ 4167 h 10078"/>
              <a:gd name="connsiteX457" fmla="*/ 8967 w 10017"/>
              <a:gd name="connsiteY457" fmla="*/ 4088 h 10078"/>
              <a:gd name="connsiteX458" fmla="*/ 8996 w 10017"/>
              <a:gd name="connsiteY458" fmla="*/ 4010 h 10078"/>
              <a:gd name="connsiteX459" fmla="*/ 9017 w 10017"/>
              <a:gd name="connsiteY459" fmla="*/ 4206 h 10078"/>
              <a:gd name="connsiteX460" fmla="*/ 9041 w 10017"/>
              <a:gd name="connsiteY460" fmla="*/ 4324 h 10078"/>
              <a:gd name="connsiteX461" fmla="*/ 9098 w 10017"/>
              <a:gd name="connsiteY461" fmla="*/ 4285 h 10078"/>
              <a:gd name="connsiteX462" fmla="*/ 9135 w 10017"/>
              <a:gd name="connsiteY462" fmla="*/ 4403 h 10078"/>
              <a:gd name="connsiteX463" fmla="*/ 9147 w 10017"/>
              <a:gd name="connsiteY463" fmla="*/ 4324 h 10078"/>
              <a:gd name="connsiteX464" fmla="*/ 9196 w 10017"/>
              <a:gd name="connsiteY464" fmla="*/ 4599 h 10078"/>
              <a:gd name="connsiteX465" fmla="*/ 9241 w 10017"/>
              <a:gd name="connsiteY465" fmla="*/ 4442 h 10078"/>
              <a:gd name="connsiteX466" fmla="*/ 9245 w 10017"/>
              <a:gd name="connsiteY466" fmla="*/ 4324 h 10078"/>
              <a:gd name="connsiteX467" fmla="*/ 9286 w 10017"/>
              <a:gd name="connsiteY467" fmla="*/ 3970 h 10078"/>
              <a:gd name="connsiteX468" fmla="*/ 9331 w 10017"/>
              <a:gd name="connsiteY468" fmla="*/ 4128 h 10078"/>
              <a:gd name="connsiteX469" fmla="*/ 9364 w 10017"/>
              <a:gd name="connsiteY469" fmla="*/ 4049 h 10078"/>
              <a:gd name="connsiteX470" fmla="*/ 9389 w 10017"/>
              <a:gd name="connsiteY470" fmla="*/ 4167 h 10078"/>
              <a:gd name="connsiteX471" fmla="*/ 9433 w 10017"/>
              <a:gd name="connsiteY471" fmla="*/ 4245 h 10078"/>
              <a:gd name="connsiteX472" fmla="*/ 9510 w 10017"/>
              <a:gd name="connsiteY472" fmla="*/ 4245 h 10078"/>
              <a:gd name="connsiteX473" fmla="*/ 9518 w 10017"/>
              <a:gd name="connsiteY473" fmla="*/ 4049 h 10078"/>
              <a:gd name="connsiteX474" fmla="*/ 9666 w 10017"/>
              <a:gd name="connsiteY474" fmla="*/ 4363 h 10078"/>
              <a:gd name="connsiteX475" fmla="*/ 9735 w 10017"/>
              <a:gd name="connsiteY475" fmla="*/ 4521 h 10078"/>
              <a:gd name="connsiteX476" fmla="*/ 9747 w 10017"/>
              <a:gd name="connsiteY476" fmla="*/ 4599 h 10078"/>
              <a:gd name="connsiteX477" fmla="*/ 9764 w 10017"/>
              <a:gd name="connsiteY477" fmla="*/ 4796 h 10078"/>
              <a:gd name="connsiteX478" fmla="*/ 9821 w 10017"/>
              <a:gd name="connsiteY478" fmla="*/ 5189 h 10078"/>
              <a:gd name="connsiteX479" fmla="*/ 9858 w 10017"/>
              <a:gd name="connsiteY479" fmla="*/ 5189 h 10078"/>
              <a:gd name="connsiteX480" fmla="*/ 9882 w 10017"/>
              <a:gd name="connsiteY480" fmla="*/ 5308 h 10078"/>
              <a:gd name="connsiteX481" fmla="*/ 9919 w 10017"/>
              <a:gd name="connsiteY481" fmla="*/ 5582 h 10078"/>
              <a:gd name="connsiteX482" fmla="*/ 9956 w 10017"/>
              <a:gd name="connsiteY482" fmla="*/ 5779 h 10078"/>
              <a:gd name="connsiteX483" fmla="*/ 9960 w 10017"/>
              <a:gd name="connsiteY483" fmla="*/ 5818 h 10078"/>
              <a:gd name="connsiteX484" fmla="*/ 10015 w 10017"/>
              <a:gd name="connsiteY484" fmla="*/ 5975 h 10078"/>
              <a:gd name="connsiteX485" fmla="*/ 10011 w 10017"/>
              <a:gd name="connsiteY485" fmla="*/ 2381 h 10078"/>
              <a:gd name="connsiteX486" fmla="*/ 9980 w 10017"/>
              <a:gd name="connsiteY486" fmla="*/ 1809 h 10078"/>
              <a:gd name="connsiteX0" fmla="*/ 9980 w 10017"/>
              <a:gd name="connsiteY0" fmla="*/ 1809 h 10078"/>
              <a:gd name="connsiteX1" fmla="*/ 9944 w 10017"/>
              <a:gd name="connsiteY1" fmla="*/ 1613 h 10078"/>
              <a:gd name="connsiteX2" fmla="*/ 9915 w 10017"/>
              <a:gd name="connsiteY2" fmla="*/ 1613 h 10078"/>
              <a:gd name="connsiteX3" fmla="*/ 9895 w 10017"/>
              <a:gd name="connsiteY3" fmla="*/ 1455 h 10078"/>
              <a:gd name="connsiteX4" fmla="*/ 9870 w 10017"/>
              <a:gd name="connsiteY4" fmla="*/ 1377 h 10078"/>
              <a:gd name="connsiteX5" fmla="*/ 9862 w 10017"/>
              <a:gd name="connsiteY5" fmla="*/ 1180 h 10078"/>
              <a:gd name="connsiteX6" fmla="*/ 9837 w 10017"/>
              <a:gd name="connsiteY6" fmla="*/ 905 h 10078"/>
              <a:gd name="connsiteX7" fmla="*/ 9825 w 10017"/>
              <a:gd name="connsiteY7" fmla="*/ 1495 h 10078"/>
              <a:gd name="connsiteX8" fmla="*/ 9800 w 10017"/>
              <a:gd name="connsiteY8" fmla="*/ 1455 h 10078"/>
              <a:gd name="connsiteX9" fmla="*/ 9772 w 10017"/>
              <a:gd name="connsiteY9" fmla="*/ 1337 h 10078"/>
              <a:gd name="connsiteX10" fmla="*/ 9751 w 10017"/>
              <a:gd name="connsiteY10" fmla="*/ 1337 h 10078"/>
              <a:gd name="connsiteX11" fmla="*/ 9690 w 10017"/>
              <a:gd name="connsiteY11" fmla="*/ 1298 h 10078"/>
              <a:gd name="connsiteX12" fmla="*/ 9674 w 10017"/>
              <a:gd name="connsiteY12" fmla="*/ 1337 h 10078"/>
              <a:gd name="connsiteX13" fmla="*/ 9657 w 10017"/>
              <a:gd name="connsiteY13" fmla="*/ 1416 h 10078"/>
              <a:gd name="connsiteX14" fmla="*/ 9645 w 10017"/>
              <a:gd name="connsiteY14" fmla="*/ 1416 h 10078"/>
              <a:gd name="connsiteX15" fmla="*/ 9625 w 10017"/>
              <a:gd name="connsiteY15" fmla="*/ 1495 h 10078"/>
              <a:gd name="connsiteX16" fmla="*/ 9608 w 10017"/>
              <a:gd name="connsiteY16" fmla="*/ 1455 h 10078"/>
              <a:gd name="connsiteX17" fmla="*/ 9567 w 10017"/>
              <a:gd name="connsiteY17" fmla="*/ 1613 h 10078"/>
              <a:gd name="connsiteX18" fmla="*/ 9494 w 10017"/>
              <a:gd name="connsiteY18" fmla="*/ 1613 h 10078"/>
              <a:gd name="connsiteX19" fmla="*/ 9457 w 10017"/>
              <a:gd name="connsiteY19" fmla="*/ 1770 h 10078"/>
              <a:gd name="connsiteX20" fmla="*/ 9457 w 10017"/>
              <a:gd name="connsiteY20" fmla="*/ 1888 h 10078"/>
              <a:gd name="connsiteX21" fmla="*/ 9445 w 10017"/>
              <a:gd name="connsiteY21" fmla="*/ 1966 h 10078"/>
              <a:gd name="connsiteX22" fmla="*/ 9396 w 10017"/>
              <a:gd name="connsiteY22" fmla="*/ 1180 h 10078"/>
              <a:gd name="connsiteX23" fmla="*/ 9389 w 10017"/>
              <a:gd name="connsiteY23" fmla="*/ 1220 h 10078"/>
              <a:gd name="connsiteX24" fmla="*/ 9376 w 10017"/>
              <a:gd name="connsiteY24" fmla="*/ 1102 h 10078"/>
              <a:gd name="connsiteX25" fmla="*/ 9356 w 10017"/>
              <a:gd name="connsiteY25" fmla="*/ 1180 h 10078"/>
              <a:gd name="connsiteX26" fmla="*/ 9311 w 10017"/>
              <a:gd name="connsiteY26" fmla="*/ 1337 h 10078"/>
              <a:gd name="connsiteX27" fmla="*/ 9307 w 10017"/>
              <a:gd name="connsiteY27" fmla="*/ 1455 h 10078"/>
              <a:gd name="connsiteX28" fmla="*/ 9290 w 10017"/>
              <a:gd name="connsiteY28" fmla="*/ 1416 h 10078"/>
              <a:gd name="connsiteX29" fmla="*/ 9254 w 10017"/>
              <a:gd name="connsiteY29" fmla="*/ 1337 h 10078"/>
              <a:gd name="connsiteX30" fmla="*/ 9221 w 10017"/>
              <a:gd name="connsiteY30" fmla="*/ 1102 h 10078"/>
              <a:gd name="connsiteX31" fmla="*/ 9156 w 10017"/>
              <a:gd name="connsiteY31" fmla="*/ 1180 h 10078"/>
              <a:gd name="connsiteX32" fmla="*/ 9143 w 10017"/>
              <a:gd name="connsiteY32" fmla="*/ 1416 h 10078"/>
              <a:gd name="connsiteX33" fmla="*/ 9131 w 10017"/>
              <a:gd name="connsiteY33" fmla="*/ 1533 h 10078"/>
              <a:gd name="connsiteX34" fmla="*/ 9070 w 10017"/>
              <a:gd name="connsiteY34" fmla="*/ 1613 h 10078"/>
              <a:gd name="connsiteX35" fmla="*/ 9066 w 10017"/>
              <a:gd name="connsiteY35" fmla="*/ 1495 h 10078"/>
              <a:gd name="connsiteX36" fmla="*/ 9037 w 10017"/>
              <a:gd name="connsiteY36" fmla="*/ 1613 h 10078"/>
              <a:gd name="connsiteX37" fmla="*/ 9033 w 10017"/>
              <a:gd name="connsiteY37" fmla="*/ 1730 h 10078"/>
              <a:gd name="connsiteX38" fmla="*/ 9008 w 10017"/>
              <a:gd name="connsiteY38" fmla="*/ 1888 h 10078"/>
              <a:gd name="connsiteX39" fmla="*/ 9000 w 10017"/>
              <a:gd name="connsiteY39" fmla="*/ 2084 h 10078"/>
              <a:gd name="connsiteX40" fmla="*/ 8980 w 10017"/>
              <a:gd name="connsiteY40" fmla="*/ 2162 h 10078"/>
              <a:gd name="connsiteX41" fmla="*/ 8980 w 10017"/>
              <a:gd name="connsiteY41" fmla="*/ 2241 h 10078"/>
              <a:gd name="connsiteX42" fmla="*/ 8967 w 10017"/>
              <a:gd name="connsiteY42" fmla="*/ 2281 h 10078"/>
              <a:gd name="connsiteX43" fmla="*/ 8947 w 10017"/>
              <a:gd name="connsiteY43" fmla="*/ 2517 h 10078"/>
              <a:gd name="connsiteX44" fmla="*/ 8947 w 10017"/>
              <a:gd name="connsiteY44" fmla="*/ 2359 h 10078"/>
              <a:gd name="connsiteX45" fmla="*/ 8931 w 10017"/>
              <a:gd name="connsiteY45" fmla="*/ 2320 h 10078"/>
              <a:gd name="connsiteX46" fmla="*/ 8914 w 10017"/>
              <a:gd name="connsiteY46" fmla="*/ 2399 h 10078"/>
              <a:gd name="connsiteX47" fmla="*/ 8890 w 10017"/>
              <a:gd name="connsiteY47" fmla="*/ 2477 h 10078"/>
              <a:gd name="connsiteX48" fmla="*/ 8865 w 10017"/>
              <a:gd name="connsiteY48" fmla="*/ 2517 h 10078"/>
              <a:gd name="connsiteX49" fmla="*/ 8804 w 10017"/>
              <a:gd name="connsiteY49" fmla="*/ 2359 h 10078"/>
              <a:gd name="connsiteX50" fmla="*/ 8788 w 10017"/>
              <a:gd name="connsiteY50" fmla="*/ 2555 h 10078"/>
              <a:gd name="connsiteX51" fmla="*/ 8734 w 10017"/>
              <a:gd name="connsiteY51" fmla="*/ 2437 h 10078"/>
              <a:gd name="connsiteX52" fmla="*/ 8714 w 10017"/>
              <a:gd name="connsiteY52" fmla="*/ 2320 h 10078"/>
              <a:gd name="connsiteX53" fmla="*/ 8706 w 10017"/>
              <a:gd name="connsiteY53" fmla="*/ 2555 h 10078"/>
              <a:gd name="connsiteX54" fmla="*/ 8698 w 10017"/>
              <a:gd name="connsiteY54" fmla="*/ 2673 h 10078"/>
              <a:gd name="connsiteX55" fmla="*/ 8665 w 10017"/>
              <a:gd name="connsiteY55" fmla="*/ 2595 h 10078"/>
              <a:gd name="connsiteX56" fmla="*/ 8604 w 10017"/>
              <a:gd name="connsiteY56" fmla="*/ 2673 h 10078"/>
              <a:gd name="connsiteX57" fmla="*/ 8604 w 10017"/>
              <a:gd name="connsiteY57" fmla="*/ 2517 h 10078"/>
              <a:gd name="connsiteX58" fmla="*/ 8591 w 10017"/>
              <a:gd name="connsiteY58" fmla="*/ 2673 h 10078"/>
              <a:gd name="connsiteX59" fmla="*/ 8575 w 10017"/>
              <a:gd name="connsiteY59" fmla="*/ 2713 h 10078"/>
              <a:gd name="connsiteX60" fmla="*/ 8567 w 10017"/>
              <a:gd name="connsiteY60" fmla="*/ 3066 h 10078"/>
              <a:gd name="connsiteX61" fmla="*/ 8493 w 10017"/>
              <a:gd name="connsiteY61" fmla="*/ 2595 h 10078"/>
              <a:gd name="connsiteX62" fmla="*/ 8485 w 10017"/>
              <a:gd name="connsiteY62" fmla="*/ 2792 h 10078"/>
              <a:gd name="connsiteX63" fmla="*/ 8395 w 10017"/>
              <a:gd name="connsiteY63" fmla="*/ 2792 h 10078"/>
              <a:gd name="connsiteX64" fmla="*/ 8244 w 10017"/>
              <a:gd name="connsiteY64" fmla="*/ 3263 h 10078"/>
              <a:gd name="connsiteX65" fmla="*/ 8174 w 10017"/>
              <a:gd name="connsiteY65" fmla="*/ 3028 h 10078"/>
              <a:gd name="connsiteX66" fmla="*/ 8089 w 10017"/>
              <a:gd name="connsiteY66" fmla="*/ 3656 h 10078"/>
              <a:gd name="connsiteX67" fmla="*/ 7963 w 10017"/>
              <a:gd name="connsiteY67" fmla="*/ 4324 h 10078"/>
              <a:gd name="connsiteX68" fmla="*/ 7873 w 10017"/>
              <a:gd name="connsiteY68" fmla="*/ 4167 h 10078"/>
              <a:gd name="connsiteX69" fmla="*/ 7738 w 10017"/>
              <a:gd name="connsiteY69" fmla="*/ 4952 h 10078"/>
              <a:gd name="connsiteX70" fmla="*/ 7697 w 10017"/>
              <a:gd name="connsiteY70" fmla="*/ 4559 h 10078"/>
              <a:gd name="connsiteX71" fmla="*/ 7587 w 10017"/>
              <a:gd name="connsiteY71" fmla="*/ 5032 h 10078"/>
              <a:gd name="connsiteX72" fmla="*/ 7517 w 10017"/>
              <a:gd name="connsiteY72" fmla="*/ 4639 h 10078"/>
              <a:gd name="connsiteX73" fmla="*/ 7501 w 10017"/>
              <a:gd name="connsiteY73" fmla="*/ 5151 h 10078"/>
              <a:gd name="connsiteX74" fmla="*/ 7435 w 10017"/>
              <a:gd name="connsiteY74" fmla="*/ 5151 h 10078"/>
              <a:gd name="connsiteX75" fmla="*/ 7390 w 10017"/>
              <a:gd name="connsiteY75" fmla="*/ 5464 h 10078"/>
              <a:gd name="connsiteX76" fmla="*/ 7341 w 10017"/>
              <a:gd name="connsiteY76" fmla="*/ 5386 h 10078"/>
              <a:gd name="connsiteX77" fmla="*/ 7272 w 10017"/>
              <a:gd name="connsiteY77" fmla="*/ 5544 h 10078"/>
              <a:gd name="connsiteX78" fmla="*/ 7247 w 10017"/>
              <a:gd name="connsiteY78" fmla="*/ 5386 h 10078"/>
              <a:gd name="connsiteX79" fmla="*/ 7198 w 10017"/>
              <a:gd name="connsiteY79" fmla="*/ 5386 h 10078"/>
              <a:gd name="connsiteX80" fmla="*/ 7104 w 10017"/>
              <a:gd name="connsiteY80" fmla="*/ 5464 h 10078"/>
              <a:gd name="connsiteX81" fmla="*/ 7055 w 10017"/>
              <a:gd name="connsiteY81" fmla="*/ 6093 h 10078"/>
              <a:gd name="connsiteX82" fmla="*/ 7010 w 10017"/>
              <a:gd name="connsiteY82" fmla="*/ 5937 h 10078"/>
              <a:gd name="connsiteX83" fmla="*/ 6920 w 10017"/>
              <a:gd name="connsiteY83" fmla="*/ 5937 h 10078"/>
              <a:gd name="connsiteX84" fmla="*/ 6876 w 10017"/>
              <a:gd name="connsiteY84" fmla="*/ 5544 h 10078"/>
              <a:gd name="connsiteX85" fmla="*/ 6835 w 10017"/>
              <a:gd name="connsiteY85" fmla="*/ 6093 h 10078"/>
              <a:gd name="connsiteX86" fmla="*/ 6770 w 10017"/>
              <a:gd name="connsiteY86" fmla="*/ 5779 h 10078"/>
              <a:gd name="connsiteX87" fmla="*/ 6770 w 10017"/>
              <a:gd name="connsiteY87" fmla="*/ 5544 h 10078"/>
              <a:gd name="connsiteX88" fmla="*/ 6676 w 10017"/>
              <a:gd name="connsiteY88" fmla="*/ 5700 h 10078"/>
              <a:gd name="connsiteX89" fmla="*/ 6516 w 10017"/>
              <a:gd name="connsiteY89" fmla="*/ 6015 h 10078"/>
              <a:gd name="connsiteX90" fmla="*/ 6480 w 10017"/>
              <a:gd name="connsiteY90" fmla="*/ 6447 h 10078"/>
              <a:gd name="connsiteX91" fmla="*/ 6373 w 10017"/>
              <a:gd name="connsiteY91" fmla="*/ 6093 h 10078"/>
              <a:gd name="connsiteX92" fmla="*/ 6361 w 10017"/>
              <a:gd name="connsiteY92" fmla="*/ 6447 h 10078"/>
              <a:gd name="connsiteX93" fmla="*/ 6226 w 10017"/>
              <a:gd name="connsiteY93" fmla="*/ 6526 h 10078"/>
              <a:gd name="connsiteX94" fmla="*/ 6153 w 10017"/>
              <a:gd name="connsiteY94" fmla="*/ 6997 h 10078"/>
              <a:gd name="connsiteX95" fmla="*/ 6091 w 10017"/>
              <a:gd name="connsiteY95" fmla="*/ 6683 h 10078"/>
              <a:gd name="connsiteX96" fmla="*/ 6059 w 10017"/>
              <a:gd name="connsiteY96" fmla="*/ 6997 h 10078"/>
              <a:gd name="connsiteX97" fmla="*/ 6059 w 10017"/>
              <a:gd name="connsiteY97" fmla="*/ 6997 h 10078"/>
              <a:gd name="connsiteX98" fmla="*/ 6022 w 10017"/>
              <a:gd name="connsiteY98" fmla="*/ 6997 h 10078"/>
              <a:gd name="connsiteX99" fmla="*/ 6001 w 10017"/>
              <a:gd name="connsiteY99" fmla="*/ 6879 h 10078"/>
              <a:gd name="connsiteX100" fmla="*/ 5981 w 10017"/>
              <a:gd name="connsiteY100" fmla="*/ 7233 h 10078"/>
              <a:gd name="connsiteX101" fmla="*/ 5969 w 10017"/>
              <a:gd name="connsiteY101" fmla="*/ 7351 h 10078"/>
              <a:gd name="connsiteX102" fmla="*/ 5944 w 10017"/>
              <a:gd name="connsiteY102" fmla="*/ 7351 h 10078"/>
              <a:gd name="connsiteX103" fmla="*/ 5944 w 10017"/>
              <a:gd name="connsiteY103" fmla="*/ 7430 h 10078"/>
              <a:gd name="connsiteX104" fmla="*/ 5916 w 10017"/>
              <a:gd name="connsiteY104" fmla="*/ 7233 h 10078"/>
              <a:gd name="connsiteX105" fmla="*/ 5866 w 10017"/>
              <a:gd name="connsiteY105" fmla="*/ 7351 h 10078"/>
              <a:gd name="connsiteX106" fmla="*/ 5834 w 10017"/>
              <a:gd name="connsiteY106" fmla="*/ 7233 h 10078"/>
              <a:gd name="connsiteX107" fmla="*/ 5793 w 10017"/>
              <a:gd name="connsiteY107" fmla="*/ 7155 h 10078"/>
              <a:gd name="connsiteX108" fmla="*/ 5732 w 10017"/>
              <a:gd name="connsiteY108" fmla="*/ 7233 h 10078"/>
              <a:gd name="connsiteX109" fmla="*/ 5699 w 10017"/>
              <a:gd name="connsiteY109" fmla="*/ 7155 h 10078"/>
              <a:gd name="connsiteX110" fmla="*/ 5666 w 10017"/>
              <a:gd name="connsiteY110" fmla="*/ 7155 h 10078"/>
              <a:gd name="connsiteX111" fmla="*/ 5639 w 10017"/>
              <a:gd name="connsiteY111" fmla="*/ 7075 h 10078"/>
              <a:gd name="connsiteX112" fmla="*/ 5634 w 10017"/>
              <a:gd name="connsiteY112" fmla="*/ 7075 h 10078"/>
              <a:gd name="connsiteX113" fmla="*/ 5577 w 10017"/>
              <a:gd name="connsiteY113" fmla="*/ 7155 h 10078"/>
              <a:gd name="connsiteX114" fmla="*/ 5544 w 10017"/>
              <a:gd name="connsiteY114" fmla="*/ 7194 h 10078"/>
              <a:gd name="connsiteX115" fmla="*/ 5524 w 10017"/>
              <a:gd name="connsiteY115" fmla="*/ 7233 h 10078"/>
              <a:gd name="connsiteX116" fmla="*/ 5479 w 10017"/>
              <a:gd name="connsiteY116" fmla="*/ 7469 h 10078"/>
              <a:gd name="connsiteX117" fmla="*/ 5446 w 10017"/>
              <a:gd name="connsiteY117" fmla="*/ 6172 h 10078"/>
              <a:gd name="connsiteX118" fmla="*/ 5405 w 10017"/>
              <a:gd name="connsiteY118" fmla="*/ 6840 h 10078"/>
              <a:gd name="connsiteX119" fmla="*/ 5389 w 10017"/>
              <a:gd name="connsiteY119" fmla="*/ 7351 h 10078"/>
              <a:gd name="connsiteX120" fmla="*/ 5356 w 10017"/>
              <a:gd name="connsiteY120" fmla="*/ 7508 h 10078"/>
              <a:gd name="connsiteX121" fmla="*/ 5348 w 10017"/>
              <a:gd name="connsiteY121" fmla="*/ 7586 h 10078"/>
              <a:gd name="connsiteX122" fmla="*/ 5344 w 10017"/>
              <a:gd name="connsiteY122" fmla="*/ 7194 h 10078"/>
              <a:gd name="connsiteX123" fmla="*/ 5099 w 10017"/>
              <a:gd name="connsiteY123" fmla="*/ 7469 h 10078"/>
              <a:gd name="connsiteX124" fmla="*/ 5050 w 10017"/>
              <a:gd name="connsiteY124" fmla="*/ 6565 h 10078"/>
              <a:gd name="connsiteX125" fmla="*/ 4763 w 10017"/>
              <a:gd name="connsiteY125" fmla="*/ 6762 h 10078"/>
              <a:gd name="connsiteX126" fmla="*/ 4644 w 10017"/>
              <a:gd name="connsiteY126" fmla="*/ 5740 h 10078"/>
              <a:gd name="connsiteX127" fmla="*/ 4542 w 10017"/>
              <a:gd name="connsiteY127" fmla="*/ 5937 h 10078"/>
              <a:gd name="connsiteX128" fmla="*/ 4403 w 10017"/>
              <a:gd name="connsiteY128" fmla="*/ 5229 h 10078"/>
              <a:gd name="connsiteX129" fmla="*/ 4371 w 10017"/>
              <a:gd name="connsiteY129" fmla="*/ 5661 h 10078"/>
              <a:gd name="connsiteX130" fmla="*/ 4277 w 10017"/>
              <a:gd name="connsiteY130" fmla="*/ 5464 h 10078"/>
              <a:gd name="connsiteX131" fmla="*/ 4212 w 10017"/>
              <a:gd name="connsiteY131" fmla="*/ 5740 h 10078"/>
              <a:gd name="connsiteX132" fmla="*/ 4032 w 10017"/>
              <a:gd name="connsiteY132" fmla="*/ 5661 h 10078"/>
              <a:gd name="connsiteX133" fmla="*/ 3917 w 10017"/>
              <a:gd name="connsiteY133" fmla="*/ 5740 h 10078"/>
              <a:gd name="connsiteX134" fmla="*/ 3909 w 10017"/>
              <a:gd name="connsiteY134" fmla="*/ 5622 h 10078"/>
              <a:gd name="connsiteX135" fmla="*/ 3852 w 10017"/>
              <a:gd name="connsiteY135" fmla="*/ 5779 h 10078"/>
              <a:gd name="connsiteX136" fmla="*/ 3725 w 10017"/>
              <a:gd name="connsiteY136" fmla="*/ 5229 h 10078"/>
              <a:gd name="connsiteX137" fmla="*/ 3598 w 10017"/>
              <a:gd name="connsiteY137" fmla="*/ 5661 h 10078"/>
              <a:gd name="connsiteX138" fmla="*/ 3431 w 10017"/>
              <a:gd name="connsiteY138" fmla="*/ 5661 h 10078"/>
              <a:gd name="connsiteX139" fmla="*/ 3230 w 10017"/>
              <a:gd name="connsiteY139" fmla="*/ 5661 h 10078"/>
              <a:gd name="connsiteX140" fmla="*/ 3125 w 10017"/>
              <a:gd name="connsiteY140" fmla="*/ 5740 h 10078"/>
              <a:gd name="connsiteX141" fmla="*/ 3019 w 10017"/>
              <a:gd name="connsiteY141" fmla="*/ 5937 h 10078"/>
              <a:gd name="connsiteX142" fmla="*/ 2851 w 10017"/>
              <a:gd name="connsiteY142" fmla="*/ 5661 h 10078"/>
              <a:gd name="connsiteX143" fmla="*/ 2692 w 10017"/>
              <a:gd name="connsiteY143" fmla="*/ 5032 h 10078"/>
              <a:gd name="connsiteX144" fmla="*/ 2659 w 10017"/>
              <a:gd name="connsiteY144" fmla="*/ 5464 h 10078"/>
              <a:gd name="connsiteX145" fmla="*/ 2467 w 10017"/>
              <a:gd name="connsiteY145" fmla="*/ 5229 h 10078"/>
              <a:gd name="connsiteX146" fmla="*/ 2438 w 10017"/>
              <a:gd name="connsiteY146" fmla="*/ 5151 h 10078"/>
              <a:gd name="connsiteX147" fmla="*/ 2369 w 10017"/>
              <a:gd name="connsiteY147" fmla="*/ 4678 h 10078"/>
              <a:gd name="connsiteX148" fmla="*/ 2312 w 10017"/>
              <a:gd name="connsiteY148" fmla="*/ 5464 h 10078"/>
              <a:gd name="connsiteX149" fmla="*/ 2205 w 10017"/>
              <a:gd name="connsiteY149" fmla="*/ 5347 h 10078"/>
              <a:gd name="connsiteX150" fmla="*/ 2079 w 10017"/>
              <a:gd name="connsiteY150" fmla="*/ 4717 h 10078"/>
              <a:gd name="connsiteX151" fmla="*/ 2034 w 10017"/>
              <a:gd name="connsiteY151" fmla="*/ 5268 h 10078"/>
              <a:gd name="connsiteX152" fmla="*/ 1976 w 10017"/>
              <a:gd name="connsiteY152" fmla="*/ 5347 h 10078"/>
              <a:gd name="connsiteX153" fmla="*/ 1985 w 10017"/>
              <a:gd name="connsiteY153" fmla="*/ 5582 h 10078"/>
              <a:gd name="connsiteX154" fmla="*/ 1952 w 10017"/>
              <a:gd name="connsiteY154" fmla="*/ 5582 h 10078"/>
              <a:gd name="connsiteX155" fmla="*/ 1952 w 10017"/>
              <a:gd name="connsiteY155" fmla="*/ 5504 h 10078"/>
              <a:gd name="connsiteX156" fmla="*/ 1907 w 10017"/>
              <a:gd name="connsiteY156" fmla="*/ 4796 h 10078"/>
              <a:gd name="connsiteX157" fmla="*/ 1887 w 10017"/>
              <a:gd name="connsiteY157" fmla="*/ 6055 h 10078"/>
              <a:gd name="connsiteX158" fmla="*/ 1883 w 10017"/>
              <a:gd name="connsiteY158" fmla="*/ 5937 h 10078"/>
              <a:gd name="connsiteX159" fmla="*/ 1871 w 10017"/>
              <a:gd name="connsiteY159" fmla="*/ 5937 h 10078"/>
              <a:gd name="connsiteX160" fmla="*/ 1867 w 10017"/>
              <a:gd name="connsiteY160" fmla="*/ 6055 h 10078"/>
              <a:gd name="connsiteX161" fmla="*/ 1855 w 10017"/>
              <a:gd name="connsiteY161" fmla="*/ 5937 h 10078"/>
              <a:gd name="connsiteX162" fmla="*/ 1822 w 10017"/>
              <a:gd name="connsiteY162" fmla="*/ 6055 h 10078"/>
              <a:gd name="connsiteX163" fmla="*/ 1785 w 10017"/>
              <a:gd name="connsiteY163" fmla="*/ 5582 h 10078"/>
              <a:gd name="connsiteX164" fmla="*/ 1740 w 10017"/>
              <a:gd name="connsiteY164" fmla="*/ 5779 h 10078"/>
              <a:gd name="connsiteX165" fmla="*/ 1728 w 10017"/>
              <a:gd name="connsiteY165" fmla="*/ 5700 h 10078"/>
              <a:gd name="connsiteX166" fmla="*/ 1695 w 10017"/>
              <a:gd name="connsiteY166" fmla="*/ 5504 h 10078"/>
              <a:gd name="connsiteX167" fmla="*/ 1671 w 10017"/>
              <a:gd name="connsiteY167" fmla="*/ 5582 h 10078"/>
              <a:gd name="connsiteX168" fmla="*/ 1663 w 10017"/>
              <a:gd name="connsiteY168" fmla="*/ 5504 h 10078"/>
              <a:gd name="connsiteX169" fmla="*/ 1654 w 10017"/>
              <a:gd name="connsiteY169" fmla="*/ 5426 h 10078"/>
              <a:gd name="connsiteX170" fmla="*/ 1618 w 10017"/>
              <a:gd name="connsiteY170" fmla="*/ 5426 h 10078"/>
              <a:gd name="connsiteX171" fmla="*/ 1577 w 10017"/>
              <a:gd name="connsiteY171" fmla="*/ 5268 h 10078"/>
              <a:gd name="connsiteX172" fmla="*/ 1573 w 10017"/>
              <a:gd name="connsiteY172" fmla="*/ 5151 h 10078"/>
              <a:gd name="connsiteX173" fmla="*/ 1564 w 10017"/>
              <a:gd name="connsiteY173" fmla="*/ 5151 h 10078"/>
              <a:gd name="connsiteX174" fmla="*/ 1511 w 10017"/>
              <a:gd name="connsiteY174" fmla="*/ 4796 h 10078"/>
              <a:gd name="connsiteX175" fmla="*/ 1483 w 10017"/>
              <a:gd name="connsiteY175" fmla="*/ 4639 h 10078"/>
              <a:gd name="connsiteX176" fmla="*/ 1466 w 10017"/>
              <a:gd name="connsiteY176" fmla="*/ 4285 h 10078"/>
              <a:gd name="connsiteX177" fmla="*/ 1442 w 10017"/>
              <a:gd name="connsiteY177" fmla="*/ 4363 h 10078"/>
              <a:gd name="connsiteX178" fmla="*/ 1425 w 10017"/>
              <a:gd name="connsiteY178" fmla="*/ 4481 h 10078"/>
              <a:gd name="connsiteX179" fmla="*/ 1389 w 10017"/>
              <a:gd name="connsiteY179" fmla="*/ 4481 h 10078"/>
              <a:gd name="connsiteX180" fmla="*/ 1360 w 10017"/>
              <a:gd name="connsiteY180" fmla="*/ 4559 h 10078"/>
              <a:gd name="connsiteX181" fmla="*/ 1360 w 10017"/>
              <a:gd name="connsiteY181" fmla="*/ 4599 h 10078"/>
              <a:gd name="connsiteX182" fmla="*/ 1348 w 10017"/>
              <a:gd name="connsiteY182" fmla="*/ 4559 h 10078"/>
              <a:gd name="connsiteX183" fmla="*/ 1336 w 10017"/>
              <a:gd name="connsiteY183" fmla="*/ 4206 h 10078"/>
              <a:gd name="connsiteX184" fmla="*/ 1331 w 10017"/>
              <a:gd name="connsiteY184" fmla="*/ 4206 h 10078"/>
              <a:gd name="connsiteX185" fmla="*/ 1291 w 10017"/>
              <a:gd name="connsiteY185" fmla="*/ 3774 h 10078"/>
              <a:gd name="connsiteX186" fmla="*/ 1282 w 10017"/>
              <a:gd name="connsiteY186" fmla="*/ 3774 h 10078"/>
              <a:gd name="connsiteX187" fmla="*/ 1274 w 10017"/>
              <a:gd name="connsiteY187" fmla="*/ 3577 h 10078"/>
              <a:gd name="connsiteX188" fmla="*/ 1274 w 10017"/>
              <a:gd name="connsiteY188" fmla="*/ 3421 h 10078"/>
              <a:gd name="connsiteX189" fmla="*/ 1258 w 10017"/>
              <a:gd name="connsiteY189" fmla="*/ 3263 h 10078"/>
              <a:gd name="connsiteX190" fmla="*/ 1254 w 10017"/>
              <a:gd name="connsiteY190" fmla="*/ 3066 h 10078"/>
              <a:gd name="connsiteX191" fmla="*/ 1241 w 10017"/>
              <a:gd name="connsiteY191" fmla="*/ 2910 h 10078"/>
              <a:gd name="connsiteX192" fmla="*/ 1229 w 10017"/>
              <a:gd name="connsiteY192" fmla="*/ 2792 h 10078"/>
              <a:gd name="connsiteX193" fmla="*/ 1176 w 10017"/>
              <a:gd name="connsiteY193" fmla="*/ 3066 h 10078"/>
              <a:gd name="connsiteX194" fmla="*/ 1107 w 10017"/>
              <a:gd name="connsiteY194" fmla="*/ 3145 h 10078"/>
              <a:gd name="connsiteX195" fmla="*/ 1098 w 10017"/>
              <a:gd name="connsiteY195" fmla="*/ 3066 h 10078"/>
              <a:gd name="connsiteX196" fmla="*/ 1062 w 10017"/>
              <a:gd name="connsiteY196" fmla="*/ 2988 h 10078"/>
              <a:gd name="connsiteX197" fmla="*/ 1058 w 10017"/>
              <a:gd name="connsiteY197" fmla="*/ 2910 h 10078"/>
              <a:gd name="connsiteX198" fmla="*/ 1045 w 10017"/>
              <a:gd name="connsiteY198" fmla="*/ 2910 h 10078"/>
              <a:gd name="connsiteX199" fmla="*/ 1045 w 10017"/>
              <a:gd name="connsiteY199" fmla="*/ 2792 h 10078"/>
              <a:gd name="connsiteX200" fmla="*/ 1041 w 10017"/>
              <a:gd name="connsiteY200" fmla="*/ 2792 h 10078"/>
              <a:gd name="connsiteX201" fmla="*/ 1041 w 10017"/>
              <a:gd name="connsiteY201" fmla="*/ 2713 h 10078"/>
              <a:gd name="connsiteX202" fmla="*/ 1029 w 10017"/>
              <a:gd name="connsiteY202" fmla="*/ 2713 h 10078"/>
              <a:gd name="connsiteX203" fmla="*/ 1029 w 10017"/>
              <a:gd name="connsiteY203" fmla="*/ 2634 h 10078"/>
              <a:gd name="connsiteX204" fmla="*/ 1025 w 10017"/>
              <a:gd name="connsiteY204" fmla="*/ 2634 h 10078"/>
              <a:gd name="connsiteX205" fmla="*/ 1025 w 10017"/>
              <a:gd name="connsiteY205" fmla="*/ 2555 h 10078"/>
              <a:gd name="connsiteX206" fmla="*/ 1013 w 10017"/>
              <a:gd name="connsiteY206" fmla="*/ 2555 h 10078"/>
              <a:gd name="connsiteX207" fmla="*/ 1008 w 10017"/>
              <a:gd name="connsiteY207" fmla="*/ 2477 h 10078"/>
              <a:gd name="connsiteX208" fmla="*/ 984 w 10017"/>
              <a:gd name="connsiteY208" fmla="*/ 2359 h 10078"/>
              <a:gd name="connsiteX209" fmla="*/ 980 w 10017"/>
              <a:gd name="connsiteY209" fmla="*/ 2281 h 10078"/>
              <a:gd name="connsiteX210" fmla="*/ 947 w 10017"/>
              <a:gd name="connsiteY210" fmla="*/ 2006 h 10078"/>
              <a:gd name="connsiteX211" fmla="*/ 923 w 10017"/>
              <a:gd name="connsiteY211" fmla="*/ 1927 h 10078"/>
              <a:gd name="connsiteX212" fmla="*/ 919 w 10017"/>
              <a:gd name="connsiteY212" fmla="*/ 1848 h 10078"/>
              <a:gd name="connsiteX213" fmla="*/ 902 w 10017"/>
              <a:gd name="connsiteY213" fmla="*/ 1770 h 10078"/>
              <a:gd name="connsiteX214" fmla="*/ 890 w 10017"/>
              <a:gd name="connsiteY214" fmla="*/ 1691 h 10078"/>
              <a:gd name="connsiteX215" fmla="*/ 878 w 10017"/>
              <a:gd name="connsiteY215" fmla="*/ 1691 h 10078"/>
              <a:gd name="connsiteX216" fmla="*/ 874 w 10017"/>
              <a:gd name="connsiteY216" fmla="*/ 1573 h 10078"/>
              <a:gd name="connsiteX217" fmla="*/ 824 w 10017"/>
              <a:gd name="connsiteY217" fmla="*/ 1416 h 10078"/>
              <a:gd name="connsiteX218" fmla="*/ 816 w 10017"/>
              <a:gd name="connsiteY218" fmla="*/ 1337 h 10078"/>
              <a:gd name="connsiteX219" fmla="*/ 812 w 10017"/>
              <a:gd name="connsiteY219" fmla="*/ 1337 h 10078"/>
              <a:gd name="connsiteX220" fmla="*/ 792 w 10017"/>
              <a:gd name="connsiteY220" fmla="*/ 1141 h 10078"/>
              <a:gd name="connsiteX221" fmla="*/ 730 w 10017"/>
              <a:gd name="connsiteY221" fmla="*/ 1062 h 10078"/>
              <a:gd name="connsiteX222" fmla="*/ 702 w 10017"/>
              <a:gd name="connsiteY222" fmla="*/ 905 h 10078"/>
              <a:gd name="connsiteX223" fmla="*/ 694 w 10017"/>
              <a:gd name="connsiteY223" fmla="*/ 787 h 10078"/>
              <a:gd name="connsiteX224" fmla="*/ 669 w 10017"/>
              <a:gd name="connsiteY224" fmla="*/ 787 h 10078"/>
              <a:gd name="connsiteX225" fmla="*/ 609 w 10017"/>
              <a:gd name="connsiteY225" fmla="*/ 709 h 10078"/>
              <a:gd name="connsiteX226" fmla="*/ 580 w 10017"/>
              <a:gd name="connsiteY226" fmla="*/ 433 h 10078"/>
              <a:gd name="connsiteX227" fmla="*/ 556 w 10017"/>
              <a:gd name="connsiteY227" fmla="*/ 119 h 10078"/>
              <a:gd name="connsiteX228" fmla="*/ 445 w 10017"/>
              <a:gd name="connsiteY228" fmla="*/ 198 h 10078"/>
              <a:gd name="connsiteX229" fmla="*/ 425 w 10017"/>
              <a:gd name="connsiteY229" fmla="*/ 433 h 10078"/>
              <a:gd name="connsiteX230" fmla="*/ 396 w 10017"/>
              <a:gd name="connsiteY230" fmla="*/ 433 h 10078"/>
              <a:gd name="connsiteX231" fmla="*/ 364 w 10017"/>
              <a:gd name="connsiteY231" fmla="*/ 630 h 10078"/>
              <a:gd name="connsiteX232" fmla="*/ 343 w 10017"/>
              <a:gd name="connsiteY232" fmla="*/ 551 h 10078"/>
              <a:gd name="connsiteX233" fmla="*/ 290 w 10017"/>
              <a:gd name="connsiteY233" fmla="*/ 551 h 10078"/>
              <a:gd name="connsiteX234" fmla="*/ 274 w 10017"/>
              <a:gd name="connsiteY234" fmla="*/ 551 h 10078"/>
              <a:gd name="connsiteX235" fmla="*/ 261 w 10017"/>
              <a:gd name="connsiteY235" fmla="*/ 433 h 10078"/>
              <a:gd name="connsiteX236" fmla="*/ 249 w 10017"/>
              <a:gd name="connsiteY236" fmla="*/ 551 h 10078"/>
              <a:gd name="connsiteX237" fmla="*/ 245 w 10017"/>
              <a:gd name="connsiteY237" fmla="*/ 355 h 10078"/>
              <a:gd name="connsiteX238" fmla="*/ 233 w 10017"/>
              <a:gd name="connsiteY238" fmla="*/ 355 h 10078"/>
              <a:gd name="connsiteX239" fmla="*/ 229 w 10017"/>
              <a:gd name="connsiteY239" fmla="*/ 276 h 10078"/>
              <a:gd name="connsiteX240" fmla="*/ 216 w 10017"/>
              <a:gd name="connsiteY240" fmla="*/ 276 h 10078"/>
              <a:gd name="connsiteX241" fmla="*/ 73 w 10017"/>
              <a:gd name="connsiteY241" fmla="*/ 276 h 10078"/>
              <a:gd name="connsiteX242" fmla="*/ 65 w 10017"/>
              <a:gd name="connsiteY242" fmla="*/ 276 h 10078"/>
              <a:gd name="connsiteX243" fmla="*/ 57 w 10017"/>
              <a:gd name="connsiteY243" fmla="*/ 355 h 10078"/>
              <a:gd name="connsiteX244" fmla="*/ 67 w 10017"/>
              <a:gd name="connsiteY244" fmla="*/ 355 h 10078"/>
              <a:gd name="connsiteX245" fmla="*/ 3 w 10017"/>
              <a:gd name="connsiteY245" fmla="*/ 362 h 10078"/>
              <a:gd name="connsiteX246" fmla="*/ 9 w 10017"/>
              <a:gd name="connsiteY246" fmla="*/ 5229 h 10078"/>
              <a:gd name="connsiteX247" fmla="*/ 135 w 10017"/>
              <a:gd name="connsiteY247" fmla="*/ 5070 h 10078"/>
              <a:gd name="connsiteX248" fmla="*/ 200 w 10017"/>
              <a:gd name="connsiteY248" fmla="*/ 4992 h 10078"/>
              <a:gd name="connsiteX249" fmla="*/ 306 w 10017"/>
              <a:gd name="connsiteY249" fmla="*/ 4796 h 10078"/>
              <a:gd name="connsiteX250" fmla="*/ 462 w 10017"/>
              <a:gd name="connsiteY250" fmla="*/ 5308 h 10078"/>
              <a:gd name="connsiteX251" fmla="*/ 539 w 10017"/>
              <a:gd name="connsiteY251" fmla="*/ 6368 h 10078"/>
              <a:gd name="connsiteX252" fmla="*/ 747 w 10017"/>
              <a:gd name="connsiteY252" fmla="*/ 6526 h 10078"/>
              <a:gd name="connsiteX253" fmla="*/ 824 w 10017"/>
              <a:gd name="connsiteY253" fmla="*/ 6840 h 10078"/>
              <a:gd name="connsiteX254" fmla="*/ 935 w 10017"/>
              <a:gd name="connsiteY254" fmla="*/ 7430 h 10078"/>
              <a:gd name="connsiteX255" fmla="*/ 1062 w 10017"/>
              <a:gd name="connsiteY255" fmla="*/ 6840 h 10078"/>
              <a:gd name="connsiteX256" fmla="*/ 1172 w 10017"/>
              <a:gd name="connsiteY256" fmla="*/ 7115 h 10078"/>
              <a:gd name="connsiteX257" fmla="*/ 1299 w 10017"/>
              <a:gd name="connsiteY257" fmla="*/ 7272 h 10078"/>
              <a:gd name="connsiteX258" fmla="*/ 1491 w 10017"/>
              <a:gd name="connsiteY258" fmla="*/ 6958 h 10078"/>
              <a:gd name="connsiteX259" fmla="*/ 1556 w 10017"/>
              <a:gd name="connsiteY259" fmla="*/ 7823 h 10078"/>
              <a:gd name="connsiteX260" fmla="*/ 1634 w 10017"/>
              <a:gd name="connsiteY260" fmla="*/ 8215 h 10078"/>
              <a:gd name="connsiteX261" fmla="*/ 1699 w 10017"/>
              <a:gd name="connsiteY261" fmla="*/ 7941 h 10078"/>
              <a:gd name="connsiteX262" fmla="*/ 1769 w 10017"/>
              <a:gd name="connsiteY262" fmla="*/ 8097 h 10078"/>
              <a:gd name="connsiteX263" fmla="*/ 1903 w 10017"/>
              <a:gd name="connsiteY263" fmla="*/ 7704 h 10078"/>
              <a:gd name="connsiteX264" fmla="*/ 2013 w 10017"/>
              <a:gd name="connsiteY264" fmla="*/ 6958 h 10078"/>
              <a:gd name="connsiteX265" fmla="*/ 2066 w 10017"/>
              <a:gd name="connsiteY265" fmla="*/ 7508 h 10078"/>
              <a:gd name="connsiteX266" fmla="*/ 2181 w 10017"/>
              <a:gd name="connsiteY266" fmla="*/ 6801 h 10078"/>
              <a:gd name="connsiteX267" fmla="*/ 2193 w 10017"/>
              <a:gd name="connsiteY267" fmla="*/ 6919 h 10078"/>
              <a:gd name="connsiteX268" fmla="*/ 2308 w 10017"/>
              <a:gd name="connsiteY268" fmla="*/ 7626 h 10078"/>
              <a:gd name="connsiteX269" fmla="*/ 2381 w 10017"/>
              <a:gd name="connsiteY269" fmla="*/ 8373 h 10078"/>
              <a:gd name="connsiteX270" fmla="*/ 2422 w 10017"/>
              <a:gd name="connsiteY270" fmla="*/ 8805 h 10078"/>
              <a:gd name="connsiteX271" fmla="*/ 2447 w 10017"/>
              <a:gd name="connsiteY271" fmla="*/ 8962 h 10078"/>
              <a:gd name="connsiteX272" fmla="*/ 2467 w 10017"/>
              <a:gd name="connsiteY272" fmla="*/ 9159 h 10078"/>
              <a:gd name="connsiteX273" fmla="*/ 2541 w 10017"/>
              <a:gd name="connsiteY273" fmla="*/ 9041 h 10078"/>
              <a:gd name="connsiteX274" fmla="*/ 2553 w 10017"/>
              <a:gd name="connsiteY274" fmla="*/ 8844 h 10078"/>
              <a:gd name="connsiteX275" fmla="*/ 2577 w 10017"/>
              <a:gd name="connsiteY275" fmla="*/ 9119 h 10078"/>
              <a:gd name="connsiteX276" fmla="*/ 2610 w 10017"/>
              <a:gd name="connsiteY276" fmla="*/ 9041 h 10078"/>
              <a:gd name="connsiteX277" fmla="*/ 2626 w 10017"/>
              <a:gd name="connsiteY277" fmla="*/ 8766 h 10078"/>
              <a:gd name="connsiteX278" fmla="*/ 2659 w 10017"/>
              <a:gd name="connsiteY278" fmla="*/ 9041 h 10078"/>
              <a:gd name="connsiteX279" fmla="*/ 2671 w 10017"/>
              <a:gd name="connsiteY279" fmla="*/ 9198 h 10078"/>
              <a:gd name="connsiteX280" fmla="*/ 2684 w 10017"/>
              <a:gd name="connsiteY280" fmla="*/ 9041 h 10078"/>
              <a:gd name="connsiteX281" fmla="*/ 2729 w 10017"/>
              <a:gd name="connsiteY281" fmla="*/ 9119 h 10078"/>
              <a:gd name="connsiteX282" fmla="*/ 2733 w 10017"/>
              <a:gd name="connsiteY282" fmla="*/ 9041 h 10078"/>
              <a:gd name="connsiteX283" fmla="*/ 2761 w 10017"/>
              <a:gd name="connsiteY283" fmla="*/ 9198 h 10078"/>
              <a:gd name="connsiteX284" fmla="*/ 2831 w 10017"/>
              <a:gd name="connsiteY284" fmla="*/ 8923 h 10078"/>
              <a:gd name="connsiteX285" fmla="*/ 2843 w 10017"/>
              <a:gd name="connsiteY285" fmla="*/ 8766 h 10078"/>
              <a:gd name="connsiteX286" fmla="*/ 2855 w 10017"/>
              <a:gd name="connsiteY286" fmla="*/ 8766 h 10078"/>
              <a:gd name="connsiteX287" fmla="*/ 2884 w 10017"/>
              <a:gd name="connsiteY287" fmla="*/ 8608 h 10078"/>
              <a:gd name="connsiteX288" fmla="*/ 2900 w 10017"/>
              <a:gd name="connsiteY288" fmla="*/ 8608 h 10078"/>
              <a:gd name="connsiteX289" fmla="*/ 2945 w 10017"/>
              <a:gd name="connsiteY289" fmla="*/ 8490 h 10078"/>
              <a:gd name="connsiteX290" fmla="*/ 2962 w 10017"/>
              <a:gd name="connsiteY290" fmla="*/ 8412 h 10078"/>
              <a:gd name="connsiteX291" fmla="*/ 2994 w 10017"/>
              <a:gd name="connsiteY291" fmla="*/ 8137 h 10078"/>
              <a:gd name="connsiteX292" fmla="*/ 3011 w 10017"/>
              <a:gd name="connsiteY292" fmla="*/ 8137 h 10078"/>
              <a:gd name="connsiteX293" fmla="*/ 3043 w 10017"/>
              <a:gd name="connsiteY293" fmla="*/ 8137 h 10078"/>
              <a:gd name="connsiteX294" fmla="*/ 3068 w 10017"/>
              <a:gd name="connsiteY294" fmla="*/ 8255 h 10078"/>
              <a:gd name="connsiteX295" fmla="*/ 3101 w 10017"/>
              <a:gd name="connsiteY295" fmla="*/ 8255 h 10078"/>
              <a:gd name="connsiteX296" fmla="*/ 3129 w 10017"/>
              <a:gd name="connsiteY296" fmla="*/ 8333 h 10078"/>
              <a:gd name="connsiteX297" fmla="*/ 3202 w 10017"/>
              <a:gd name="connsiteY297" fmla="*/ 8137 h 10078"/>
              <a:gd name="connsiteX298" fmla="*/ 3235 w 10017"/>
              <a:gd name="connsiteY298" fmla="*/ 8255 h 10078"/>
              <a:gd name="connsiteX299" fmla="*/ 3263 w 10017"/>
              <a:gd name="connsiteY299" fmla="*/ 7901 h 10078"/>
              <a:gd name="connsiteX300" fmla="*/ 3329 w 10017"/>
              <a:gd name="connsiteY300" fmla="*/ 8333 h 10078"/>
              <a:gd name="connsiteX301" fmla="*/ 3329 w 10017"/>
              <a:gd name="connsiteY301" fmla="*/ 8255 h 10078"/>
              <a:gd name="connsiteX302" fmla="*/ 3325 w 10017"/>
              <a:gd name="connsiteY302" fmla="*/ 8137 h 10078"/>
              <a:gd name="connsiteX303" fmla="*/ 3374 w 10017"/>
              <a:gd name="connsiteY303" fmla="*/ 7979 h 10078"/>
              <a:gd name="connsiteX304" fmla="*/ 3378 w 10017"/>
              <a:gd name="connsiteY304" fmla="*/ 8059 h 10078"/>
              <a:gd name="connsiteX305" fmla="*/ 3394 w 10017"/>
              <a:gd name="connsiteY305" fmla="*/ 7823 h 10078"/>
              <a:gd name="connsiteX306" fmla="*/ 3476 w 10017"/>
              <a:gd name="connsiteY306" fmla="*/ 8176 h 10078"/>
              <a:gd name="connsiteX307" fmla="*/ 3488 w 10017"/>
              <a:gd name="connsiteY307" fmla="*/ 9159 h 10078"/>
              <a:gd name="connsiteX308" fmla="*/ 3533 w 10017"/>
              <a:gd name="connsiteY308" fmla="*/ 8608 h 10078"/>
              <a:gd name="connsiteX309" fmla="*/ 3652 w 10017"/>
              <a:gd name="connsiteY309" fmla="*/ 8883 h 10078"/>
              <a:gd name="connsiteX310" fmla="*/ 3729 w 10017"/>
              <a:gd name="connsiteY310" fmla="*/ 8726 h 10078"/>
              <a:gd name="connsiteX311" fmla="*/ 3746 w 10017"/>
              <a:gd name="connsiteY311" fmla="*/ 8608 h 10078"/>
              <a:gd name="connsiteX312" fmla="*/ 3758 w 10017"/>
              <a:gd name="connsiteY312" fmla="*/ 8608 h 10078"/>
              <a:gd name="connsiteX313" fmla="*/ 3762 w 10017"/>
              <a:gd name="connsiteY313" fmla="*/ 8726 h 10078"/>
              <a:gd name="connsiteX314" fmla="*/ 3778 w 10017"/>
              <a:gd name="connsiteY314" fmla="*/ 8608 h 10078"/>
              <a:gd name="connsiteX315" fmla="*/ 3778 w 10017"/>
              <a:gd name="connsiteY315" fmla="*/ 8726 h 10078"/>
              <a:gd name="connsiteX316" fmla="*/ 3819 w 10017"/>
              <a:gd name="connsiteY316" fmla="*/ 8726 h 10078"/>
              <a:gd name="connsiteX317" fmla="*/ 3840 w 10017"/>
              <a:gd name="connsiteY317" fmla="*/ 8883 h 10078"/>
              <a:gd name="connsiteX318" fmla="*/ 3852 w 10017"/>
              <a:gd name="connsiteY318" fmla="*/ 8726 h 10078"/>
              <a:gd name="connsiteX319" fmla="*/ 3868 w 10017"/>
              <a:gd name="connsiteY319" fmla="*/ 9081 h 10078"/>
              <a:gd name="connsiteX320" fmla="*/ 3872 w 10017"/>
              <a:gd name="connsiteY320" fmla="*/ 9081 h 10078"/>
              <a:gd name="connsiteX321" fmla="*/ 3885 w 10017"/>
              <a:gd name="connsiteY321" fmla="*/ 8962 h 10078"/>
              <a:gd name="connsiteX322" fmla="*/ 3901 w 10017"/>
              <a:gd name="connsiteY322" fmla="*/ 9081 h 10078"/>
              <a:gd name="connsiteX323" fmla="*/ 3913 w 10017"/>
              <a:gd name="connsiteY323" fmla="*/ 8962 h 10078"/>
              <a:gd name="connsiteX324" fmla="*/ 3913 w 10017"/>
              <a:gd name="connsiteY324" fmla="*/ 9081 h 10078"/>
              <a:gd name="connsiteX325" fmla="*/ 3975 w 10017"/>
              <a:gd name="connsiteY325" fmla="*/ 9081 h 10078"/>
              <a:gd name="connsiteX326" fmla="*/ 3991 w 10017"/>
              <a:gd name="connsiteY326" fmla="*/ 9237 h 10078"/>
              <a:gd name="connsiteX327" fmla="*/ 4007 w 10017"/>
              <a:gd name="connsiteY327" fmla="*/ 9159 h 10078"/>
              <a:gd name="connsiteX328" fmla="*/ 4065 w 10017"/>
              <a:gd name="connsiteY328" fmla="*/ 9081 h 10078"/>
              <a:gd name="connsiteX329" fmla="*/ 4085 w 10017"/>
              <a:gd name="connsiteY329" fmla="*/ 8962 h 10078"/>
              <a:gd name="connsiteX330" fmla="*/ 4093 w 10017"/>
              <a:gd name="connsiteY330" fmla="*/ 9081 h 10078"/>
              <a:gd name="connsiteX331" fmla="*/ 4101 w 10017"/>
              <a:gd name="connsiteY331" fmla="*/ 9081 h 10078"/>
              <a:gd name="connsiteX332" fmla="*/ 4118 w 10017"/>
              <a:gd name="connsiteY332" fmla="*/ 9159 h 10078"/>
              <a:gd name="connsiteX333" fmla="*/ 4142 w 10017"/>
              <a:gd name="connsiteY333" fmla="*/ 8962 h 10078"/>
              <a:gd name="connsiteX334" fmla="*/ 4159 w 10017"/>
              <a:gd name="connsiteY334" fmla="*/ 9159 h 10078"/>
              <a:gd name="connsiteX335" fmla="*/ 4171 w 10017"/>
              <a:gd name="connsiteY335" fmla="*/ 8883 h 10078"/>
              <a:gd name="connsiteX336" fmla="*/ 4175 w 10017"/>
              <a:gd name="connsiteY336" fmla="*/ 8805 h 10078"/>
              <a:gd name="connsiteX337" fmla="*/ 4183 w 10017"/>
              <a:gd name="connsiteY337" fmla="*/ 8648 h 10078"/>
              <a:gd name="connsiteX338" fmla="*/ 4204 w 10017"/>
              <a:gd name="connsiteY338" fmla="*/ 8805 h 10078"/>
              <a:gd name="connsiteX339" fmla="*/ 4228 w 10017"/>
              <a:gd name="connsiteY339" fmla="*/ 9159 h 10078"/>
              <a:gd name="connsiteX340" fmla="*/ 4298 w 10017"/>
              <a:gd name="connsiteY340" fmla="*/ 9081 h 10078"/>
              <a:gd name="connsiteX341" fmla="*/ 4347 w 10017"/>
              <a:gd name="connsiteY341" fmla="*/ 8648 h 10078"/>
              <a:gd name="connsiteX342" fmla="*/ 4403 w 10017"/>
              <a:gd name="connsiteY342" fmla="*/ 9159 h 10078"/>
              <a:gd name="connsiteX343" fmla="*/ 4583 w 10017"/>
              <a:gd name="connsiteY343" fmla="*/ 8844 h 10078"/>
              <a:gd name="connsiteX344" fmla="*/ 4685 w 10017"/>
              <a:gd name="connsiteY344" fmla="*/ 10063 h 10078"/>
              <a:gd name="connsiteX345" fmla="*/ 4763 w 10017"/>
              <a:gd name="connsiteY345" fmla="*/ 9827 h 10078"/>
              <a:gd name="connsiteX346" fmla="*/ 4795 w 10017"/>
              <a:gd name="connsiteY346" fmla="*/ 9827 h 10078"/>
              <a:gd name="connsiteX347" fmla="*/ 4893 w 10017"/>
              <a:gd name="connsiteY347" fmla="*/ 9827 h 10078"/>
              <a:gd name="connsiteX348" fmla="*/ 4947 w 10017"/>
              <a:gd name="connsiteY348" fmla="*/ 9827 h 10078"/>
              <a:gd name="connsiteX349" fmla="*/ 4987 w 10017"/>
              <a:gd name="connsiteY349" fmla="*/ 9277 h 10078"/>
              <a:gd name="connsiteX350" fmla="*/ 4996 w 10017"/>
              <a:gd name="connsiteY350" fmla="*/ 9237 h 10078"/>
              <a:gd name="connsiteX351" fmla="*/ 5042 w 10017"/>
              <a:gd name="connsiteY351" fmla="*/ 9827 h 10078"/>
              <a:gd name="connsiteX352" fmla="*/ 5168 w 10017"/>
              <a:gd name="connsiteY352" fmla="*/ 9590 h 10078"/>
              <a:gd name="connsiteX353" fmla="*/ 5193 w 10017"/>
              <a:gd name="connsiteY353" fmla="*/ 9827 h 10078"/>
              <a:gd name="connsiteX354" fmla="*/ 5242 w 10017"/>
              <a:gd name="connsiteY354" fmla="*/ 9237 h 10078"/>
              <a:gd name="connsiteX355" fmla="*/ 5246 w 10017"/>
              <a:gd name="connsiteY355" fmla="*/ 9198 h 10078"/>
              <a:gd name="connsiteX356" fmla="*/ 5283 w 10017"/>
              <a:gd name="connsiteY356" fmla="*/ 9670 h 10078"/>
              <a:gd name="connsiteX357" fmla="*/ 5356 w 10017"/>
              <a:gd name="connsiteY357" fmla="*/ 9355 h 10078"/>
              <a:gd name="connsiteX358" fmla="*/ 5418 w 10017"/>
              <a:gd name="connsiteY358" fmla="*/ 9748 h 10078"/>
              <a:gd name="connsiteX359" fmla="*/ 5381 w 10017"/>
              <a:gd name="connsiteY359" fmla="*/ 9159 h 10078"/>
              <a:gd name="connsiteX360" fmla="*/ 5487 w 10017"/>
              <a:gd name="connsiteY360" fmla="*/ 9041 h 10078"/>
              <a:gd name="connsiteX361" fmla="*/ 5516 w 10017"/>
              <a:gd name="connsiteY361" fmla="*/ 8726 h 10078"/>
              <a:gd name="connsiteX362" fmla="*/ 5540 w 10017"/>
              <a:gd name="connsiteY362" fmla="*/ 8648 h 10078"/>
              <a:gd name="connsiteX363" fmla="*/ 5553 w 10017"/>
              <a:gd name="connsiteY363" fmla="*/ 8608 h 10078"/>
              <a:gd name="connsiteX364" fmla="*/ 5577 w 10017"/>
              <a:gd name="connsiteY364" fmla="*/ 8570 h 10078"/>
              <a:gd name="connsiteX365" fmla="*/ 5589 w 10017"/>
              <a:gd name="connsiteY365" fmla="*/ 8608 h 10078"/>
              <a:gd name="connsiteX366" fmla="*/ 5602 w 10017"/>
              <a:gd name="connsiteY366" fmla="*/ 8726 h 10078"/>
              <a:gd name="connsiteX367" fmla="*/ 5602 w 10017"/>
              <a:gd name="connsiteY367" fmla="*/ 8648 h 10078"/>
              <a:gd name="connsiteX368" fmla="*/ 5646 w 10017"/>
              <a:gd name="connsiteY368" fmla="*/ 8844 h 10078"/>
              <a:gd name="connsiteX369" fmla="*/ 5740 w 10017"/>
              <a:gd name="connsiteY369" fmla="*/ 9512 h 10078"/>
              <a:gd name="connsiteX370" fmla="*/ 5748 w 10017"/>
              <a:gd name="connsiteY370" fmla="*/ 8923 h 10078"/>
              <a:gd name="connsiteX371" fmla="*/ 5777 w 10017"/>
              <a:gd name="connsiteY371" fmla="*/ 8844 h 10078"/>
              <a:gd name="connsiteX372" fmla="*/ 5785 w 10017"/>
              <a:gd name="connsiteY372" fmla="*/ 8294 h 10078"/>
              <a:gd name="connsiteX373" fmla="*/ 5801 w 10017"/>
              <a:gd name="connsiteY373" fmla="*/ 8452 h 10078"/>
              <a:gd name="connsiteX374" fmla="*/ 5830 w 10017"/>
              <a:gd name="connsiteY374" fmla="*/ 8373 h 10078"/>
              <a:gd name="connsiteX375" fmla="*/ 5916 w 10017"/>
              <a:gd name="connsiteY375" fmla="*/ 8452 h 10078"/>
              <a:gd name="connsiteX376" fmla="*/ 5928 w 10017"/>
              <a:gd name="connsiteY376" fmla="*/ 8726 h 10078"/>
              <a:gd name="connsiteX377" fmla="*/ 5989 w 10017"/>
              <a:gd name="connsiteY377" fmla="*/ 9001 h 10078"/>
              <a:gd name="connsiteX378" fmla="*/ 6005 w 10017"/>
              <a:gd name="connsiteY378" fmla="*/ 9001 h 10078"/>
              <a:gd name="connsiteX379" fmla="*/ 6042 w 10017"/>
              <a:gd name="connsiteY379" fmla="*/ 9159 h 10078"/>
              <a:gd name="connsiteX380" fmla="*/ 6075 w 10017"/>
              <a:gd name="connsiteY380" fmla="*/ 9159 h 10078"/>
              <a:gd name="connsiteX381" fmla="*/ 6108 w 10017"/>
              <a:gd name="connsiteY381" fmla="*/ 9237 h 10078"/>
              <a:gd name="connsiteX382" fmla="*/ 6128 w 10017"/>
              <a:gd name="connsiteY382" fmla="*/ 9355 h 10078"/>
              <a:gd name="connsiteX383" fmla="*/ 6226 w 10017"/>
              <a:gd name="connsiteY383" fmla="*/ 9081 h 10078"/>
              <a:gd name="connsiteX384" fmla="*/ 6247 w 10017"/>
              <a:gd name="connsiteY384" fmla="*/ 8726 h 10078"/>
              <a:gd name="connsiteX385" fmla="*/ 6279 w 10017"/>
              <a:gd name="connsiteY385" fmla="*/ 8883 h 10078"/>
              <a:gd name="connsiteX386" fmla="*/ 6296 w 10017"/>
              <a:gd name="connsiteY386" fmla="*/ 9001 h 10078"/>
              <a:gd name="connsiteX387" fmla="*/ 6308 w 10017"/>
              <a:gd name="connsiteY387" fmla="*/ 8883 h 10078"/>
              <a:gd name="connsiteX388" fmla="*/ 6341 w 10017"/>
              <a:gd name="connsiteY388" fmla="*/ 9001 h 10078"/>
              <a:gd name="connsiteX389" fmla="*/ 6365 w 10017"/>
              <a:gd name="connsiteY389" fmla="*/ 9159 h 10078"/>
              <a:gd name="connsiteX390" fmla="*/ 6373 w 10017"/>
              <a:gd name="connsiteY390" fmla="*/ 9081 h 10078"/>
              <a:gd name="connsiteX391" fmla="*/ 6402 w 10017"/>
              <a:gd name="connsiteY391" fmla="*/ 9434 h 10078"/>
              <a:gd name="connsiteX392" fmla="*/ 6443 w 10017"/>
              <a:gd name="connsiteY392" fmla="*/ 9237 h 10078"/>
              <a:gd name="connsiteX393" fmla="*/ 6492 w 10017"/>
              <a:gd name="connsiteY393" fmla="*/ 9355 h 10078"/>
              <a:gd name="connsiteX394" fmla="*/ 6578 w 10017"/>
              <a:gd name="connsiteY394" fmla="*/ 8805 h 10078"/>
              <a:gd name="connsiteX395" fmla="*/ 6602 w 10017"/>
              <a:gd name="connsiteY395" fmla="*/ 9001 h 10078"/>
              <a:gd name="connsiteX396" fmla="*/ 6639 w 10017"/>
              <a:gd name="connsiteY396" fmla="*/ 9434 h 10078"/>
              <a:gd name="connsiteX397" fmla="*/ 6672 w 10017"/>
              <a:gd name="connsiteY397" fmla="*/ 9434 h 10078"/>
              <a:gd name="connsiteX398" fmla="*/ 6672 w 10017"/>
              <a:gd name="connsiteY398" fmla="*/ 9355 h 10078"/>
              <a:gd name="connsiteX399" fmla="*/ 6705 w 10017"/>
              <a:gd name="connsiteY399" fmla="*/ 9355 h 10078"/>
              <a:gd name="connsiteX400" fmla="*/ 6717 w 10017"/>
              <a:gd name="connsiteY400" fmla="*/ 9355 h 10078"/>
              <a:gd name="connsiteX401" fmla="*/ 6721 w 10017"/>
              <a:gd name="connsiteY401" fmla="*/ 9237 h 10078"/>
              <a:gd name="connsiteX402" fmla="*/ 6737 w 10017"/>
              <a:gd name="connsiteY402" fmla="*/ 9355 h 10078"/>
              <a:gd name="connsiteX403" fmla="*/ 6762 w 10017"/>
              <a:gd name="connsiteY403" fmla="*/ 9237 h 10078"/>
              <a:gd name="connsiteX404" fmla="*/ 6937 w 10017"/>
              <a:gd name="connsiteY404" fmla="*/ 9237 h 10078"/>
              <a:gd name="connsiteX405" fmla="*/ 6965 w 10017"/>
              <a:gd name="connsiteY405" fmla="*/ 8648 h 10078"/>
              <a:gd name="connsiteX406" fmla="*/ 7010 w 10017"/>
              <a:gd name="connsiteY406" fmla="*/ 8570 h 10078"/>
              <a:gd name="connsiteX407" fmla="*/ 7043 w 10017"/>
              <a:gd name="connsiteY407" fmla="*/ 8373 h 10078"/>
              <a:gd name="connsiteX408" fmla="*/ 7047 w 10017"/>
              <a:gd name="connsiteY408" fmla="*/ 8294 h 10078"/>
              <a:gd name="connsiteX409" fmla="*/ 7129 w 10017"/>
              <a:gd name="connsiteY409" fmla="*/ 8333 h 10078"/>
              <a:gd name="connsiteX410" fmla="*/ 7149 w 10017"/>
              <a:gd name="connsiteY410" fmla="*/ 8373 h 10078"/>
              <a:gd name="connsiteX411" fmla="*/ 7190 w 10017"/>
              <a:gd name="connsiteY411" fmla="*/ 8294 h 10078"/>
              <a:gd name="connsiteX412" fmla="*/ 7194 w 10017"/>
              <a:gd name="connsiteY412" fmla="*/ 8294 h 10078"/>
              <a:gd name="connsiteX413" fmla="*/ 7194 w 10017"/>
              <a:gd name="connsiteY413" fmla="*/ 8215 h 10078"/>
              <a:gd name="connsiteX414" fmla="*/ 7251 w 10017"/>
              <a:gd name="connsiteY414" fmla="*/ 8097 h 10078"/>
              <a:gd name="connsiteX415" fmla="*/ 7288 w 10017"/>
              <a:gd name="connsiteY415" fmla="*/ 8097 h 10078"/>
              <a:gd name="connsiteX416" fmla="*/ 7325 w 10017"/>
              <a:gd name="connsiteY416" fmla="*/ 8176 h 10078"/>
              <a:gd name="connsiteX417" fmla="*/ 7345 w 10017"/>
              <a:gd name="connsiteY417" fmla="*/ 8412 h 10078"/>
              <a:gd name="connsiteX418" fmla="*/ 7378 w 10017"/>
              <a:gd name="connsiteY418" fmla="*/ 8097 h 10078"/>
              <a:gd name="connsiteX419" fmla="*/ 7513 w 10017"/>
              <a:gd name="connsiteY419" fmla="*/ 7666 h 10078"/>
              <a:gd name="connsiteX420" fmla="*/ 7578 w 10017"/>
              <a:gd name="connsiteY420" fmla="*/ 7744 h 10078"/>
              <a:gd name="connsiteX421" fmla="*/ 7628 w 10017"/>
              <a:gd name="connsiteY421" fmla="*/ 7508 h 10078"/>
              <a:gd name="connsiteX422" fmla="*/ 7636 w 10017"/>
              <a:gd name="connsiteY422" fmla="*/ 7469 h 10078"/>
              <a:gd name="connsiteX423" fmla="*/ 7709 w 10017"/>
              <a:gd name="connsiteY423" fmla="*/ 7626 h 10078"/>
              <a:gd name="connsiteX424" fmla="*/ 7750 w 10017"/>
              <a:gd name="connsiteY424" fmla="*/ 7390 h 10078"/>
              <a:gd name="connsiteX425" fmla="*/ 7799 w 10017"/>
              <a:gd name="connsiteY425" fmla="*/ 7626 h 10078"/>
              <a:gd name="connsiteX426" fmla="*/ 7861 w 10017"/>
              <a:gd name="connsiteY426" fmla="*/ 7351 h 10078"/>
              <a:gd name="connsiteX427" fmla="*/ 7901 w 10017"/>
              <a:gd name="connsiteY427" fmla="*/ 6958 h 10078"/>
              <a:gd name="connsiteX428" fmla="*/ 7930 w 10017"/>
              <a:gd name="connsiteY428" fmla="*/ 7075 h 10078"/>
              <a:gd name="connsiteX429" fmla="*/ 7963 w 10017"/>
              <a:gd name="connsiteY429" fmla="*/ 6722 h 10078"/>
              <a:gd name="connsiteX430" fmla="*/ 8016 w 10017"/>
              <a:gd name="connsiteY430" fmla="*/ 6447 h 10078"/>
              <a:gd name="connsiteX431" fmla="*/ 8069 w 10017"/>
              <a:gd name="connsiteY431" fmla="*/ 6447 h 10078"/>
              <a:gd name="connsiteX432" fmla="*/ 8114 w 10017"/>
              <a:gd name="connsiteY432" fmla="*/ 6172 h 10078"/>
              <a:gd name="connsiteX433" fmla="*/ 8199 w 10017"/>
              <a:gd name="connsiteY433" fmla="*/ 5504 h 10078"/>
              <a:gd name="connsiteX434" fmla="*/ 8227 w 10017"/>
              <a:gd name="connsiteY434" fmla="*/ 5661 h 10078"/>
              <a:gd name="connsiteX435" fmla="*/ 8260 w 10017"/>
              <a:gd name="connsiteY435" fmla="*/ 5308 h 10078"/>
              <a:gd name="connsiteX436" fmla="*/ 8301 w 10017"/>
              <a:gd name="connsiteY436" fmla="*/ 5308 h 10078"/>
              <a:gd name="connsiteX437" fmla="*/ 8407 w 10017"/>
              <a:gd name="connsiteY437" fmla="*/ 5032 h 10078"/>
              <a:gd name="connsiteX438" fmla="*/ 8469 w 10017"/>
              <a:gd name="connsiteY438" fmla="*/ 4756 h 10078"/>
              <a:gd name="connsiteX439" fmla="*/ 8485 w 10017"/>
              <a:gd name="connsiteY439" fmla="*/ 4914 h 10078"/>
              <a:gd name="connsiteX440" fmla="*/ 8501 w 10017"/>
              <a:gd name="connsiteY440" fmla="*/ 4874 h 10078"/>
              <a:gd name="connsiteX441" fmla="*/ 8526 w 10017"/>
              <a:gd name="connsiteY441" fmla="*/ 4914 h 10078"/>
              <a:gd name="connsiteX442" fmla="*/ 8550 w 10017"/>
              <a:gd name="connsiteY442" fmla="*/ 4599 h 10078"/>
              <a:gd name="connsiteX443" fmla="*/ 8608 w 10017"/>
              <a:gd name="connsiteY443" fmla="*/ 4599 h 10078"/>
              <a:gd name="connsiteX444" fmla="*/ 8608 w 10017"/>
              <a:gd name="connsiteY444" fmla="*/ 4442 h 10078"/>
              <a:gd name="connsiteX445" fmla="*/ 8657 w 10017"/>
              <a:gd name="connsiteY445" fmla="*/ 4363 h 10078"/>
              <a:gd name="connsiteX446" fmla="*/ 8669 w 10017"/>
              <a:gd name="connsiteY446" fmla="*/ 4285 h 10078"/>
              <a:gd name="connsiteX447" fmla="*/ 8734 w 10017"/>
              <a:gd name="connsiteY447" fmla="*/ 4363 h 10078"/>
              <a:gd name="connsiteX448" fmla="*/ 8747 w 10017"/>
              <a:gd name="connsiteY448" fmla="*/ 4324 h 10078"/>
              <a:gd name="connsiteX449" fmla="*/ 8775 w 10017"/>
              <a:gd name="connsiteY449" fmla="*/ 4363 h 10078"/>
              <a:gd name="connsiteX450" fmla="*/ 8800 w 10017"/>
              <a:gd name="connsiteY450" fmla="*/ 4442 h 10078"/>
              <a:gd name="connsiteX451" fmla="*/ 8816 w 10017"/>
              <a:gd name="connsiteY451" fmla="*/ 4363 h 10078"/>
              <a:gd name="connsiteX452" fmla="*/ 8837 w 10017"/>
              <a:gd name="connsiteY452" fmla="*/ 4442 h 10078"/>
              <a:gd name="connsiteX453" fmla="*/ 8906 w 10017"/>
              <a:gd name="connsiteY453" fmla="*/ 4403 h 10078"/>
              <a:gd name="connsiteX454" fmla="*/ 8902 w 10017"/>
              <a:gd name="connsiteY454" fmla="*/ 4324 h 10078"/>
              <a:gd name="connsiteX455" fmla="*/ 8931 w 10017"/>
              <a:gd name="connsiteY455" fmla="*/ 4167 h 10078"/>
              <a:gd name="connsiteX456" fmla="*/ 8963 w 10017"/>
              <a:gd name="connsiteY456" fmla="*/ 4167 h 10078"/>
              <a:gd name="connsiteX457" fmla="*/ 8967 w 10017"/>
              <a:gd name="connsiteY457" fmla="*/ 4088 h 10078"/>
              <a:gd name="connsiteX458" fmla="*/ 8996 w 10017"/>
              <a:gd name="connsiteY458" fmla="*/ 4010 h 10078"/>
              <a:gd name="connsiteX459" fmla="*/ 9017 w 10017"/>
              <a:gd name="connsiteY459" fmla="*/ 4206 h 10078"/>
              <a:gd name="connsiteX460" fmla="*/ 9041 w 10017"/>
              <a:gd name="connsiteY460" fmla="*/ 4324 h 10078"/>
              <a:gd name="connsiteX461" fmla="*/ 9098 w 10017"/>
              <a:gd name="connsiteY461" fmla="*/ 4285 h 10078"/>
              <a:gd name="connsiteX462" fmla="*/ 9135 w 10017"/>
              <a:gd name="connsiteY462" fmla="*/ 4403 h 10078"/>
              <a:gd name="connsiteX463" fmla="*/ 9147 w 10017"/>
              <a:gd name="connsiteY463" fmla="*/ 4324 h 10078"/>
              <a:gd name="connsiteX464" fmla="*/ 9196 w 10017"/>
              <a:gd name="connsiteY464" fmla="*/ 4599 h 10078"/>
              <a:gd name="connsiteX465" fmla="*/ 9241 w 10017"/>
              <a:gd name="connsiteY465" fmla="*/ 4442 h 10078"/>
              <a:gd name="connsiteX466" fmla="*/ 9245 w 10017"/>
              <a:gd name="connsiteY466" fmla="*/ 4324 h 10078"/>
              <a:gd name="connsiteX467" fmla="*/ 9286 w 10017"/>
              <a:gd name="connsiteY467" fmla="*/ 3970 h 10078"/>
              <a:gd name="connsiteX468" fmla="*/ 9331 w 10017"/>
              <a:gd name="connsiteY468" fmla="*/ 4128 h 10078"/>
              <a:gd name="connsiteX469" fmla="*/ 9364 w 10017"/>
              <a:gd name="connsiteY469" fmla="*/ 4049 h 10078"/>
              <a:gd name="connsiteX470" fmla="*/ 9389 w 10017"/>
              <a:gd name="connsiteY470" fmla="*/ 4167 h 10078"/>
              <a:gd name="connsiteX471" fmla="*/ 9433 w 10017"/>
              <a:gd name="connsiteY471" fmla="*/ 4245 h 10078"/>
              <a:gd name="connsiteX472" fmla="*/ 9510 w 10017"/>
              <a:gd name="connsiteY472" fmla="*/ 4245 h 10078"/>
              <a:gd name="connsiteX473" fmla="*/ 9518 w 10017"/>
              <a:gd name="connsiteY473" fmla="*/ 4049 h 10078"/>
              <a:gd name="connsiteX474" fmla="*/ 9666 w 10017"/>
              <a:gd name="connsiteY474" fmla="*/ 4363 h 10078"/>
              <a:gd name="connsiteX475" fmla="*/ 9735 w 10017"/>
              <a:gd name="connsiteY475" fmla="*/ 4521 h 10078"/>
              <a:gd name="connsiteX476" fmla="*/ 9747 w 10017"/>
              <a:gd name="connsiteY476" fmla="*/ 4599 h 10078"/>
              <a:gd name="connsiteX477" fmla="*/ 9764 w 10017"/>
              <a:gd name="connsiteY477" fmla="*/ 4796 h 10078"/>
              <a:gd name="connsiteX478" fmla="*/ 9821 w 10017"/>
              <a:gd name="connsiteY478" fmla="*/ 5189 h 10078"/>
              <a:gd name="connsiteX479" fmla="*/ 9858 w 10017"/>
              <a:gd name="connsiteY479" fmla="*/ 5189 h 10078"/>
              <a:gd name="connsiteX480" fmla="*/ 9882 w 10017"/>
              <a:gd name="connsiteY480" fmla="*/ 5308 h 10078"/>
              <a:gd name="connsiteX481" fmla="*/ 9919 w 10017"/>
              <a:gd name="connsiteY481" fmla="*/ 5582 h 10078"/>
              <a:gd name="connsiteX482" fmla="*/ 9956 w 10017"/>
              <a:gd name="connsiteY482" fmla="*/ 5779 h 10078"/>
              <a:gd name="connsiteX483" fmla="*/ 9960 w 10017"/>
              <a:gd name="connsiteY483" fmla="*/ 5818 h 10078"/>
              <a:gd name="connsiteX484" fmla="*/ 10015 w 10017"/>
              <a:gd name="connsiteY484" fmla="*/ 5975 h 10078"/>
              <a:gd name="connsiteX485" fmla="*/ 10011 w 10017"/>
              <a:gd name="connsiteY485" fmla="*/ 2381 h 10078"/>
              <a:gd name="connsiteX486" fmla="*/ 9980 w 10017"/>
              <a:gd name="connsiteY486" fmla="*/ 1809 h 10078"/>
              <a:gd name="connsiteX0" fmla="*/ 9980 w 10017"/>
              <a:gd name="connsiteY0" fmla="*/ 1809 h 10078"/>
              <a:gd name="connsiteX1" fmla="*/ 9944 w 10017"/>
              <a:gd name="connsiteY1" fmla="*/ 1613 h 10078"/>
              <a:gd name="connsiteX2" fmla="*/ 9915 w 10017"/>
              <a:gd name="connsiteY2" fmla="*/ 1613 h 10078"/>
              <a:gd name="connsiteX3" fmla="*/ 9895 w 10017"/>
              <a:gd name="connsiteY3" fmla="*/ 1455 h 10078"/>
              <a:gd name="connsiteX4" fmla="*/ 9870 w 10017"/>
              <a:gd name="connsiteY4" fmla="*/ 1377 h 10078"/>
              <a:gd name="connsiteX5" fmla="*/ 9862 w 10017"/>
              <a:gd name="connsiteY5" fmla="*/ 1180 h 10078"/>
              <a:gd name="connsiteX6" fmla="*/ 9837 w 10017"/>
              <a:gd name="connsiteY6" fmla="*/ 905 h 10078"/>
              <a:gd name="connsiteX7" fmla="*/ 9825 w 10017"/>
              <a:gd name="connsiteY7" fmla="*/ 1495 h 10078"/>
              <a:gd name="connsiteX8" fmla="*/ 9800 w 10017"/>
              <a:gd name="connsiteY8" fmla="*/ 1455 h 10078"/>
              <a:gd name="connsiteX9" fmla="*/ 9772 w 10017"/>
              <a:gd name="connsiteY9" fmla="*/ 1337 h 10078"/>
              <a:gd name="connsiteX10" fmla="*/ 9751 w 10017"/>
              <a:gd name="connsiteY10" fmla="*/ 1337 h 10078"/>
              <a:gd name="connsiteX11" fmla="*/ 9690 w 10017"/>
              <a:gd name="connsiteY11" fmla="*/ 1298 h 10078"/>
              <a:gd name="connsiteX12" fmla="*/ 9674 w 10017"/>
              <a:gd name="connsiteY12" fmla="*/ 1337 h 10078"/>
              <a:gd name="connsiteX13" fmla="*/ 9657 w 10017"/>
              <a:gd name="connsiteY13" fmla="*/ 1416 h 10078"/>
              <a:gd name="connsiteX14" fmla="*/ 9645 w 10017"/>
              <a:gd name="connsiteY14" fmla="*/ 1416 h 10078"/>
              <a:gd name="connsiteX15" fmla="*/ 9625 w 10017"/>
              <a:gd name="connsiteY15" fmla="*/ 1495 h 10078"/>
              <a:gd name="connsiteX16" fmla="*/ 9608 w 10017"/>
              <a:gd name="connsiteY16" fmla="*/ 1455 h 10078"/>
              <a:gd name="connsiteX17" fmla="*/ 9567 w 10017"/>
              <a:gd name="connsiteY17" fmla="*/ 1613 h 10078"/>
              <a:gd name="connsiteX18" fmla="*/ 9494 w 10017"/>
              <a:gd name="connsiteY18" fmla="*/ 1613 h 10078"/>
              <a:gd name="connsiteX19" fmla="*/ 9457 w 10017"/>
              <a:gd name="connsiteY19" fmla="*/ 1770 h 10078"/>
              <a:gd name="connsiteX20" fmla="*/ 9457 w 10017"/>
              <a:gd name="connsiteY20" fmla="*/ 1888 h 10078"/>
              <a:gd name="connsiteX21" fmla="*/ 9445 w 10017"/>
              <a:gd name="connsiteY21" fmla="*/ 1966 h 10078"/>
              <a:gd name="connsiteX22" fmla="*/ 9396 w 10017"/>
              <a:gd name="connsiteY22" fmla="*/ 1180 h 10078"/>
              <a:gd name="connsiteX23" fmla="*/ 9389 w 10017"/>
              <a:gd name="connsiteY23" fmla="*/ 1220 h 10078"/>
              <a:gd name="connsiteX24" fmla="*/ 9376 w 10017"/>
              <a:gd name="connsiteY24" fmla="*/ 1102 h 10078"/>
              <a:gd name="connsiteX25" fmla="*/ 9356 w 10017"/>
              <a:gd name="connsiteY25" fmla="*/ 1180 h 10078"/>
              <a:gd name="connsiteX26" fmla="*/ 9311 w 10017"/>
              <a:gd name="connsiteY26" fmla="*/ 1337 h 10078"/>
              <a:gd name="connsiteX27" fmla="*/ 9307 w 10017"/>
              <a:gd name="connsiteY27" fmla="*/ 1455 h 10078"/>
              <a:gd name="connsiteX28" fmla="*/ 9290 w 10017"/>
              <a:gd name="connsiteY28" fmla="*/ 1416 h 10078"/>
              <a:gd name="connsiteX29" fmla="*/ 9254 w 10017"/>
              <a:gd name="connsiteY29" fmla="*/ 1337 h 10078"/>
              <a:gd name="connsiteX30" fmla="*/ 9221 w 10017"/>
              <a:gd name="connsiteY30" fmla="*/ 1102 h 10078"/>
              <a:gd name="connsiteX31" fmla="*/ 9156 w 10017"/>
              <a:gd name="connsiteY31" fmla="*/ 1180 h 10078"/>
              <a:gd name="connsiteX32" fmla="*/ 9143 w 10017"/>
              <a:gd name="connsiteY32" fmla="*/ 1416 h 10078"/>
              <a:gd name="connsiteX33" fmla="*/ 9131 w 10017"/>
              <a:gd name="connsiteY33" fmla="*/ 1533 h 10078"/>
              <a:gd name="connsiteX34" fmla="*/ 9070 w 10017"/>
              <a:gd name="connsiteY34" fmla="*/ 1613 h 10078"/>
              <a:gd name="connsiteX35" fmla="*/ 9066 w 10017"/>
              <a:gd name="connsiteY35" fmla="*/ 1495 h 10078"/>
              <a:gd name="connsiteX36" fmla="*/ 9037 w 10017"/>
              <a:gd name="connsiteY36" fmla="*/ 1613 h 10078"/>
              <a:gd name="connsiteX37" fmla="*/ 9033 w 10017"/>
              <a:gd name="connsiteY37" fmla="*/ 1730 h 10078"/>
              <a:gd name="connsiteX38" fmla="*/ 9008 w 10017"/>
              <a:gd name="connsiteY38" fmla="*/ 1888 h 10078"/>
              <a:gd name="connsiteX39" fmla="*/ 9000 w 10017"/>
              <a:gd name="connsiteY39" fmla="*/ 2084 h 10078"/>
              <a:gd name="connsiteX40" fmla="*/ 8980 w 10017"/>
              <a:gd name="connsiteY40" fmla="*/ 2162 h 10078"/>
              <a:gd name="connsiteX41" fmla="*/ 8980 w 10017"/>
              <a:gd name="connsiteY41" fmla="*/ 2241 h 10078"/>
              <a:gd name="connsiteX42" fmla="*/ 8967 w 10017"/>
              <a:gd name="connsiteY42" fmla="*/ 2281 h 10078"/>
              <a:gd name="connsiteX43" fmla="*/ 8947 w 10017"/>
              <a:gd name="connsiteY43" fmla="*/ 2517 h 10078"/>
              <a:gd name="connsiteX44" fmla="*/ 8947 w 10017"/>
              <a:gd name="connsiteY44" fmla="*/ 2359 h 10078"/>
              <a:gd name="connsiteX45" fmla="*/ 8931 w 10017"/>
              <a:gd name="connsiteY45" fmla="*/ 2320 h 10078"/>
              <a:gd name="connsiteX46" fmla="*/ 8914 w 10017"/>
              <a:gd name="connsiteY46" fmla="*/ 2399 h 10078"/>
              <a:gd name="connsiteX47" fmla="*/ 8890 w 10017"/>
              <a:gd name="connsiteY47" fmla="*/ 2477 h 10078"/>
              <a:gd name="connsiteX48" fmla="*/ 8865 w 10017"/>
              <a:gd name="connsiteY48" fmla="*/ 2517 h 10078"/>
              <a:gd name="connsiteX49" fmla="*/ 8804 w 10017"/>
              <a:gd name="connsiteY49" fmla="*/ 2359 h 10078"/>
              <a:gd name="connsiteX50" fmla="*/ 8788 w 10017"/>
              <a:gd name="connsiteY50" fmla="*/ 2555 h 10078"/>
              <a:gd name="connsiteX51" fmla="*/ 8734 w 10017"/>
              <a:gd name="connsiteY51" fmla="*/ 2437 h 10078"/>
              <a:gd name="connsiteX52" fmla="*/ 8714 w 10017"/>
              <a:gd name="connsiteY52" fmla="*/ 2320 h 10078"/>
              <a:gd name="connsiteX53" fmla="*/ 8706 w 10017"/>
              <a:gd name="connsiteY53" fmla="*/ 2555 h 10078"/>
              <a:gd name="connsiteX54" fmla="*/ 8698 w 10017"/>
              <a:gd name="connsiteY54" fmla="*/ 2673 h 10078"/>
              <a:gd name="connsiteX55" fmla="*/ 8665 w 10017"/>
              <a:gd name="connsiteY55" fmla="*/ 2595 h 10078"/>
              <a:gd name="connsiteX56" fmla="*/ 8604 w 10017"/>
              <a:gd name="connsiteY56" fmla="*/ 2673 h 10078"/>
              <a:gd name="connsiteX57" fmla="*/ 8604 w 10017"/>
              <a:gd name="connsiteY57" fmla="*/ 2517 h 10078"/>
              <a:gd name="connsiteX58" fmla="*/ 8591 w 10017"/>
              <a:gd name="connsiteY58" fmla="*/ 2673 h 10078"/>
              <a:gd name="connsiteX59" fmla="*/ 8575 w 10017"/>
              <a:gd name="connsiteY59" fmla="*/ 2713 h 10078"/>
              <a:gd name="connsiteX60" fmla="*/ 8567 w 10017"/>
              <a:gd name="connsiteY60" fmla="*/ 3066 h 10078"/>
              <a:gd name="connsiteX61" fmla="*/ 8493 w 10017"/>
              <a:gd name="connsiteY61" fmla="*/ 2595 h 10078"/>
              <a:gd name="connsiteX62" fmla="*/ 8485 w 10017"/>
              <a:gd name="connsiteY62" fmla="*/ 2792 h 10078"/>
              <a:gd name="connsiteX63" fmla="*/ 8395 w 10017"/>
              <a:gd name="connsiteY63" fmla="*/ 2792 h 10078"/>
              <a:gd name="connsiteX64" fmla="*/ 8244 w 10017"/>
              <a:gd name="connsiteY64" fmla="*/ 3263 h 10078"/>
              <a:gd name="connsiteX65" fmla="*/ 8174 w 10017"/>
              <a:gd name="connsiteY65" fmla="*/ 3028 h 10078"/>
              <a:gd name="connsiteX66" fmla="*/ 8089 w 10017"/>
              <a:gd name="connsiteY66" fmla="*/ 3656 h 10078"/>
              <a:gd name="connsiteX67" fmla="*/ 7963 w 10017"/>
              <a:gd name="connsiteY67" fmla="*/ 4324 h 10078"/>
              <a:gd name="connsiteX68" fmla="*/ 7873 w 10017"/>
              <a:gd name="connsiteY68" fmla="*/ 4167 h 10078"/>
              <a:gd name="connsiteX69" fmla="*/ 7738 w 10017"/>
              <a:gd name="connsiteY69" fmla="*/ 4952 h 10078"/>
              <a:gd name="connsiteX70" fmla="*/ 7697 w 10017"/>
              <a:gd name="connsiteY70" fmla="*/ 4559 h 10078"/>
              <a:gd name="connsiteX71" fmla="*/ 7587 w 10017"/>
              <a:gd name="connsiteY71" fmla="*/ 5032 h 10078"/>
              <a:gd name="connsiteX72" fmla="*/ 7517 w 10017"/>
              <a:gd name="connsiteY72" fmla="*/ 4639 h 10078"/>
              <a:gd name="connsiteX73" fmla="*/ 7501 w 10017"/>
              <a:gd name="connsiteY73" fmla="*/ 5151 h 10078"/>
              <a:gd name="connsiteX74" fmla="*/ 7435 w 10017"/>
              <a:gd name="connsiteY74" fmla="*/ 5151 h 10078"/>
              <a:gd name="connsiteX75" fmla="*/ 7390 w 10017"/>
              <a:gd name="connsiteY75" fmla="*/ 5464 h 10078"/>
              <a:gd name="connsiteX76" fmla="*/ 7341 w 10017"/>
              <a:gd name="connsiteY76" fmla="*/ 5386 h 10078"/>
              <a:gd name="connsiteX77" fmla="*/ 7272 w 10017"/>
              <a:gd name="connsiteY77" fmla="*/ 5544 h 10078"/>
              <a:gd name="connsiteX78" fmla="*/ 7247 w 10017"/>
              <a:gd name="connsiteY78" fmla="*/ 5386 h 10078"/>
              <a:gd name="connsiteX79" fmla="*/ 7198 w 10017"/>
              <a:gd name="connsiteY79" fmla="*/ 5386 h 10078"/>
              <a:gd name="connsiteX80" fmla="*/ 7104 w 10017"/>
              <a:gd name="connsiteY80" fmla="*/ 5464 h 10078"/>
              <a:gd name="connsiteX81" fmla="*/ 7055 w 10017"/>
              <a:gd name="connsiteY81" fmla="*/ 6093 h 10078"/>
              <a:gd name="connsiteX82" fmla="*/ 7010 w 10017"/>
              <a:gd name="connsiteY82" fmla="*/ 5937 h 10078"/>
              <a:gd name="connsiteX83" fmla="*/ 6920 w 10017"/>
              <a:gd name="connsiteY83" fmla="*/ 5937 h 10078"/>
              <a:gd name="connsiteX84" fmla="*/ 6876 w 10017"/>
              <a:gd name="connsiteY84" fmla="*/ 5544 h 10078"/>
              <a:gd name="connsiteX85" fmla="*/ 6835 w 10017"/>
              <a:gd name="connsiteY85" fmla="*/ 6093 h 10078"/>
              <a:gd name="connsiteX86" fmla="*/ 6770 w 10017"/>
              <a:gd name="connsiteY86" fmla="*/ 5779 h 10078"/>
              <a:gd name="connsiteX87" fmla="*/ 6770 w 10017"/>
              <a:gd name="connsiteY87" fmla="*/ 5544 h 10078"/>
              <a:gd name="connsiteX88" fmla="*/ 6676 w 10017"/>
              <a:gd name="connsiteY88" fmla="*/ 5700 h 10078"/>
              <a:gd name="connsiteX89" fmla="*/ 6516 w 10017"/>
              <a:gd name="connsiteY89" fmla="*/ 6015 h 10078"/>
              <a:gd name="connsiteX90" fmla="*/ 6480 w 10017"/>
              <a:gd name="connsiteY90" fmla="*/ 6447 h 10078"/>
              <a:gd name="connsiteX91" fmla="*/ 6373 w 10017"/>
              <a:gd name="connsiteY91" fmla="*/ 6093 h 10078"/>
              <a:gd name="connsiteX92" fmla="*/ 6361 w 10017"/>
              <a:gd name="connsiteY92" fmla="*/ 6447 h 10078"/>
              <a:gd name="connsiteX93" fmla="*/ 6226 w 10017"/>
              <a:gd name="connsiteY93" fmla="*/ 6526 h 10078"/>
              <a:gd name="connsiteX94" fmla="*/ 6153 w 10017"/>
              <a:gd name="connsiteY94" fmla="*/ 6997 h 10078"/>
              <a:gd name="connsiteX95" fmla="*/ 6091 w 10017"/>
              <a:gd name="connsiteY95" fmla="*/ 6683 h 10078"/>
              <a:gd name="connsiteX96" fmla="*/ 6059 w 10017"/>
              <a:gd name="connsiteY96" fmla="*/ 6997 h 10078"/>
              <a:gd name="connsiteX97" fmla="*/ 6059 w 10017"/>
              <a:gd name="connsiteY97" fmla="*/ 6997 h 10078"/>
              <a:gd name="connsiteX98" fmla="*/ 6022 w 10017"/>
              <a:gd name="connsiteY98" fmla="*/ 6997 h 10078"/>
              <a:gd name="connsiteX99" fmla="*/ 6001 w 10017"/>
              <a:gd name="connsiteY99" fmla="*/ 6879 h 10078"/>
              <a:gd name="connsiteX100" fmla="*/ 5981 w 10017"/>
              <a:gd name="connsiteY100" fmla="*/ 7233 h 10078"/>
              <a:gd name="connsiteX101" fmla="*/ 5969 w 10017"/>
              <a:gd name="connsiteY101" fmla="*/ 7351 h 10078"/>
              <a:gd name="connsiteX102" fmla="*/ 5944 w 10017"/>
              <a:gd name="connsiteY102" fmla="*/ 7351 h 10078"/>
              <a:gd name="connsiteX103" fmla="*/ 5944 w 10017"/>
              <a:gd name="connsiteY103" fmla="*/ 7430 h 10078"/>
              <a:gd name="connsiteX104" fmla="*/ 5916 w 10017"/>
              <a:gd name="connsiteY104" fmla="*/ 7233 h 10078"/>
              <a:gd name="connsiteX105" fmla="*/ 5866 w 10017"/>
              <a:gd name="connsiteY105" fmla="*/ 7351 h 10078"/>
              <a:gd name="connsiteX106" fmla="*/ 5834 w 10017"/>
              <a:gd name="connsiteY106" fmla="*/ 7233 h 10078"/>
              <a:gd name="connsiteX107" fmla="*/ 5793 w 10017"/>
              <a:gd name="connsiteY107" fmla="*/ 7155 h 10078"/>
              <a:gd name="connsiteX108" fmla="*/ 5732 w 10017"/>
              <a:gd name="connsiteY108" fmla="*/ 7233 h 10078"/>
              <a:gd name="connsiteX109" fmla="*/ 5699 w 10017"/>
              <a:gd name="connsiteY109" fmla="*/ 7155 h 10078"/>
              <a:gd name="connsiteX110" fmla="*/ 5666 w 10017"/>
              <a:gd name="connsiteY110" fmla="*/ 7155 h 10078"/>
              <a:gd name="connsiteX111" fmla="*/ 5639 w 10017"/>
              <a:gd name="connsiteY111" fmla="*/ 7075 h 10078"/>
              <a:gd name="connsiteX112" fmla="*/ 5634 w 10017"/>
              <a:gd name="connsiteY112" fmla="*/ 7075 h 10078"/>
              <a:gd name="connsiteX113" fmla="*/ 5577 w 10017"/>
              <a:gd name="connsiteY113" fmla="*/ 7155 h 10078"/>
              <a:gd name="connsiteX114" fmla="*/ 5544 w 10017"/>
              <a:gd name="connsiteY114" fmla="*/ 7194 h 10078"/>
              <a:gd name="connsiteX115" fmla="*/ 5524 w 10017"/>
              <a:gd name="connsiteY115" fmla="*/ 7233 h 10078"/>
              <a:gd name="connsiteX116" fmla="*/ 5479 w 10017"/>
              <a:gd name="connsiteY116" fmla="*/ 7469 h 10078"/>
              <a:gd name="connsiteX117" fmla="*/ 5446 w 10017"/>
              <a:gd name="connsiteY117" fmla="*/ 6172 h 10078"/>
              <a:gd name="connsiteX118" fmla="*/ 5405 w 10017"/>
              <a:gd name="connsiteY118" fmla="*/ 6840 h 10078"/>
              <a:gd name="connsiteX119" fmla="*/ 5389 w 10017"/>
              <a:gd name="connsiteY119" fmla="*/ 7351 h 10078"/>
              <a:gd name="connsiteX120" fmla="*/ 5356 w 10017"/>
              <a:gd name="connsiteY120" fmla="*/ 7508 h 10078"/>
              <a:gd name="connsiteX121" fmla="*/ 5348 w 10017"/>
              <a:gd name="connsiteY121" fmla="*/ 7586 h 10078"/>
              <a:gd name="connsiteX122" fmla="*/ 5344 w 10017"/>
              <a:gd name="connsiteY122" fmla="*/ 7194 h 10078"/>
              <a:gd name="connsiteX123" fmla="*/ 5099 w 10017"/>
              <a:gd name="connsiteY123" fmla="*/ 7469 h 10078"/>
              <a:gd name="connsiteX124" fmla="*/ 5050 w 10017"/>
              <a:gd name="connsiteY124" fmla="*/ 6565 h 10078"/>
              <a:gd name="connsiteX125" fmla="*/ 4763 w 10017"/>
              <a:gd name="connsiteY125" fmla="*/ 6762 h 10078"/>
              <a:gd name="connsiteX126" fmla="*/ 4644 w 10017"/>
              <a:gd name="connsiteY126" fmla="*/ 5740 h 10078"/>
              <a:gd name="connsiteX127" fmla="*/ 4542 w 10017"/>
              <a:gd name="connsiteY127" fmla="*/ 5937 h 10078"/>
              <a:gd name="connsiteX128" fmla="*/ 4403 w 10017"/>
              <a:gd name="connsiteY128" fmla="*/ 5229 h 10078"/>
              <a:gd name="connsiteX129" fmla="*/ 4371 w 10017"/>
              <a:gd name="connsiteY129" fmla="*/ 5661 h 10078"/>
              <a:gd name="connsiteX130" fmla="*/ 4277 w 10017"/>
              <a:gd name="connsiteY130" fmla="*/ 5464 h 10078"/>
              <a:gd name="connsiteX131" fmla="*/ 4212 w 10017"/>
              <a:gd name="connsiteY131" fmla="*/ 5740 h 10078"/>
              <a:gd name="connsiteX132" fmla="*/ 4032 w 10017"/>
              <a:gd name="connsiteY132" fmla="*/ 5661 h 10078"/>
              <a:gd name="connsiteX133" fmla="*/ 3917 w 10017"/>
              <a:gd name="connsiteY133" fmla="*/ 5740 h 10078"/>
              <a:gd name="connsiteX134" fmla="*/ 3909 w 10017"/>
              <a:gd name="connsiteY134" fmla="*/ 5622 h 10078"/>
              <a:gd name="connsiteX135" fmla="*/ 3852 w 10017"/>
              <a:gd name="connsiteY135" fmla="*/ 5779 h 10078"/>
              <a:gd name="connsiteX136" fmla="*/ 3725 w 10017"/>
              <a:gd name="connsiteY136" fmla="*/ 5229 h 10078"/>
              <a:gd name="connsiteX137" fmla="*/ 3598 w 10017"/>
              <a:gd name="connsiteY137" fmla="*/ 5661 h 10078"/>
              <a:gd name="connsiteX138" fmla="*/ 3431 w 10017"/>
              <a:gd name="connsiteY138" fmla="*/ 5661 h 10078"/>
              <a:gd name="connsiteX139" fmla="*/ 3230 w 10017"/>
              <a:gd name="connsiteY139" fmla="*/ 5661 h 10078"/>
              <a:gd name="connsiteX140" fmla="*/ 3125 w 10017"/>
              <a:gd name="connsiteY140" fmla="*/ 5740 h 10078"/>
              <a:gd name="connsiteX141" fmla="*/ 3019 w 10017"/>
              <a:gd name="connsiteY141" fmla="*/ 5937 h 10078"/>
              <a:gd name="connsiteX142" fmla="*/ 2851 w 10017"/>
              <a:gd name="connsiteY142" fmla="*/ 5661 h 10078"/>
              <a:gd name="connsiteX143" fmla="*/ 2692 w 10017"/>
              <a:gd name="connsiteY143" fmla="*/ 5032 h 10078"/>
              <a:gd name="connsiteX144" fmla="*/ 2659 w 10017"/>
              <a:gd name="connsiteY144" fmla="*/ 5464 h 10078"/>
              <a:gd name="connsiteX145" fmla="*/ 2467 w 10017"/>
              <a:gd name="connsiteY145" fmla="*/ 5229 h 10078"/>
              <a:gd name="connsiteX146" fmla="*/ 2438 w 10017"/>
              <a:gd name="connsiteY146" fmla="*/ 5151 h 10078"/>
              <a:gd name="connsiteX147" fmla="*/ 2369 w 10017"/>
              <a:gd name="connsiteY147" fmla="*/ 4678 h 10078"/>
              <a:gd name="connsiteX148" fmla="*/ 2312 w 10017"/>
              <a:gd name="connsiteY148" fmla="*/ 5464 h 10078"/>
              <a:gd name="connsiteX149" fmla="*/ 2205 w 10017"/>
              <a:gd name="connsiteY149" fmla="*/ 5347 h 10078"/>
              <a:gd name="connsiteX150" fmla="*/ 2079 w 10017"/>
              <a:gd name="connsiteY150" fmla="*/ 4717 h 10078"/>
              <a:gd name="connsiteX151" fmla="*/ 2034 w 10017"/>
              <a:gd name="connsiteY151" fmla="*/ 5268 h 10078"/>
              <a:gd name="connsiteX152" fmla="*/ 1976 w 10017"/>
              <a:gd name="connsiteY152" fmla="*/ 5347 h 10078"/>
              <a:gd name="connsiteX153" fmla="*/ 1985 w 10017"/>
              <a:gd name="connsiteY153" fmla="*/ 5582 h 10078"/>
              <a:gd name="connsiteX154" fmla="*/ 1952 w 10017"/>
              <a:gd name="connsiteY154" fmla="*/ 5582 h 10078"/>
              <a:gd name="connsiteX155" fmla="*/ 1952 w 10017"/>
              <a:gd name="connsiteY155" fmla="*/ 5504 h 10078"/>
              <a:gd name="connsiteX156" fmla="*/ 1907 w 10017"/>
              <a:gd name="connsiteY156" fmla="*/ 4796 h 10078"/>
              <a:gd name="connsiteX157" fmla="*/ 1887 w 10017"/>
              <a:gd name="connsiteY157" fmla="*/ 6055 h 10078"/>
              <a:gd name="connsiteX158" fmla="*/ 1883 w 10017"/>
              <a:gd name="connsiteY158" fmla="*/ 5937 h 10078"/>
              <a:gd name="connsiteX159" fmla="*/ 1871 w 10017"/>
              <a:gd name="connsiteY159" fmla="*/ 5937 h 10078"/>
              <a:gd name="connsiteX160" fmla="*/ 1867 w 10017"/>
              <a:gd name="connsiteY160" fmla="*/ 6055 h 10078"/>
              <a:gd name="connsiteX161" fmla="*/ 1855 w 10017"/>
              <a:gd name="connsiteY161" fmla="*/ 5937 h 10078"/>
              <a:gd name="connsiteX162" fmla="*/ 1822 w 10017"/>
              <a:gd name="connsiteY162" fmla="*/ 6055 h 10078"/>
              <a:gd name="connsiteX163" fmla="*/ 1785 w 10017"/>
              <a:gd name="connsiteY163" fmla="*/ 5582 h 10078"/>
              <a:gd name="connsiteX164" fmla="*/ 1740 w 10017"/>
              <a:gd name="connsiteY164" fmla="*/ 5779 h 10078"/>
              <a:gd name="connsiteX165" fmla="*/ 1728 w 10017"/>
              <a:gd name="connsiteY165" fmla="*/ 5700 h 10078"/>
              <a:gd name="connsiteX166" fmla="*/ 1695 w 10017"/>
              <a:gd name="connsiteY166" fmla="*/ 5504 h 10078"/>
              <a:gd name="connsiteX167" fmla="*/ 1671 w 10017"/>
              <a:gd name="connsiteY167" fmla="*/ 5582 h 10078"/>
              <a:gd name="connsiteX168" fmla="*/ 1663 w 10017"/>
              <a:gd name="connsiteY168" fmla="*/ 5504 h 10078"/>
              <a:gd name="connsiteX169" fmla="*/ 1654 w 10017"/>
              <a:gd name="connsiteY169" fmla="*/ 5426 h 10078"/>
              <a:gd name="connsiteX170" fmla="*/ 1618 w 10017"/>
              <a:gd name="connsiteY170" fmla="*/ 5426 h 10078"/>
              <a:gd name="connsiteX171" fmla="*/ 1577 w 10017"/>
              <a:gd name="connsiteY171" fmla="*/ 5268 h 10078"/>
              <a:gd name="connsiteX172" fmla="*/ 1573 w 10017"/>
              <a:gd name="connsiteY172" fmla="*/ 5151 h 10078"/>
              <a:gd name="connsiteX173" fmla="*/ 1564 w 10017"/>
              <a:gd name="connsiteY173" fmla="*/ 5151 h 10078"/>
              <a:gd name="connsiteX174" fmla="*/ 1511 w 10017"/>
              <a:gd name="connsiteY174" fmla="*/ 4796 h 10078"/>
              <a:gd name="connsiteX175" fmla="*/ 1483 w 10017"/>
              <a:gd name="connsiteY175" fmla="*/ 4639 h 10078"/>
              <a:gd name="connsiteX176" fmla="*/ 1466 w 10017"/>
              <a:gd name="connsiteY176" fmla="*/ 4285 h 10078"/>
              <a:gd name="connsiteX177" fmla="*/ 1442 w 10017"/>
              <a:gd name="connsiteY177" fmla="*/ 4363 h 10078"/>
              <a:gd name="connsiteX178" fmla="*/ 1425 w 10017"/>
              <a:gd name="connsiteY178" fmla="*/ 4481 h 10078"/>
              <a:gd name="connsiteX179" fmla="*/ 1389 w 10017"/>
              <a:gd name="connsiteY179" fmla="*/ 4481 h 10078"/>
              <a:gd name="connsiteX180" fmla="*/ 1360 w 10017"/>
              <a:gd name="connsiteY180" fmla="*/ 4559 h 10078"/>
              <a:gd name="connsiteX181" fmla="*/ 1360 w 10017"/>
              <a:gd name="connsiteY181" fmla="*/ 4599 h 10078"/>
              <a:gd name="connsiteX182" fmla="*/ 1348 w 10017"/>
              <a:gd name="connsiteY182" fmla="*/ 4559 h 10078"/>
              <a:gd name="connsiteX183" fmla="*/ 1336 w 10017"/>
              <a:gd name="connsiteY183" fmla="*/ 4206 h 10078"/>
              <a:gd name="connsiteX184" fmla="*/ 1331 w 10017"/>
              <a:gd name="connsiteY184" fmla="*/ 4206 h 10078"/>
              <a:gd name="connsiteX185" fmla="*/ 1291 w 10017"/>
              <a:gd name="connsiteY185" fmla="*/ 3774 h 10078"/>
              <a:gd name="connsiteX186" fmla="*/ 1282 w 10017"/>
              <a:gd name="connsiteY186" fmla="*/ 3774 h 10078"/>
              <a:gd name="connsiteX187" fmla="*/ 1274 w 10017"/>
              <a:gd name="connsiteY187" fmla="*/ 3577 h 10078"/>
              <a:gd name="connsiteX188" fmla="*/ 1274 w 10017"/>
              <a:gd name="connsiteY188" fmla="*/ 3421 h 10078"/>
              <a:gd name="connsiteX189" fmla="*/ 1258 w 10017"/>
              <a:gd name="connsiteY189" fmla="*/ 3263 h 10078"/>
              <a:gd name="connsiteX190" fmla="*/ 1254 w 10017"/>
              <a:gd name="connsiteY190" fmla="*/ 3066 h 10078"/>
              <a:gd name="connsiteX191" fmla="*/ 1241 w 10017"/>
              <a:gd name="connsiteY191" fmla="*/ 2910 h 10078"/>
              <a:gd name="connsiteX192" fmla="*/ 1229 w 10017"/>
              <a:gd name="connsiteY192" fmla="*/ 2792 h 10078"/>
              <a:gd name="connsiteX193" fmla="*/ 1176 w 10017"/>
              <a:gd name="connsiteY193" fmla="*/ 3066 h 10078"/>
              <a:gd name="connsiteX194" fmla="*/ 1107 w 10017"/>
              <a:gd name="connsiteY194" fmla="*/ 3145 h 10078"/>
              <a:gd name="connsiteX195" fmla="*/ 1098 w 10017"/>
              <a:gd name="connsiteY195" fmla="*/ 3066 h 10078"/>
              <a:gd name="connsiteX196" fmla="*/ 1062 w 10017"/>
              <a:gd name="connsiteY196" fmla="*/ 2988 h 10078"/>
              <a:gd name="connsiteX197" fmla="*/ 1058 w 10017"/>
              <a:gd name="connsiteY197" fmla="*/ 2910 h 10078"/>
              <a:gd name="connsiteX198" fmla="*/ 1045 w 10017"/>
              <a:gd name="connsiteY198" fmla="*/ 2910 h 10078"/>
              <a:gd name="connsiteX199" fmla="*/ 1045 w 10017"/>
              <a:gd name="connsiteY199" fmla="*/ 2792 h 10078"/>
              <a:gd name="connsiteX200" fmla="*/ 1041 w 10017"/>
              <a:gd name="connsiteY200" fmla="*/ 2792 h 10078"/>
              <a:gd name="connsiteX201" fmla="*/ 1041 w 10017"/>
              <a:gd name="connsiteY201" fmla="*/ 2713 h 10078"/>
              <a:gd name="connsiteX202" fmla="*/ 1029 w 10017"/>
              <a:gd name="connsiteY202" fmla="*/ 2713 h 10078"/>
              <a:gd name="connsiteX203" fmla="*/ 1029 w 10017"/>
              <a:gd name="connsiteY203" fmla="*/ 2634 h 10078"/>
              <a:gd name="connsiteX204" fmla="*/ 1025 w 10017"/>
              <a:gd name="connsiteY204" fmla="*/ 2634 h 10078"/>
              <a:gd name="connsiteX205" fmla="*/ 1025 w 10017"/>
              <a:gd name="connsiteY205" fmla="*/ 2555 h 10078"/>
              <a:gd name="connsiteX206" fmla="*/ 1013 w 10017"/>
              <a:gd name="connsiteY206" fmla="*/ 2555 h 10078"/>
              <a:gd name="connsiteX207" fmla="*/ 1008 w 10017"/>
              <a:gd name="connsiteY207" fmla="*/ 2477 h 10078"/>
              <a:gd name="connsiteX208" fmla="*/ 984 w 10017"/>
              <a:gd name="connsiteY208" fmla="*/ 2359 h 10078"/>
              <a:gd name="connsiteX209" fmla="*/ 980 w 10017"/>
              <a:gd name="connsiteY209" fmla="*/ 2281 h 10078"/>
              <a:gd name="connsiteX210" fmla="*/ 947 w 10017"/>
              <a:gd name="connsiteY210" fmla="*/ 2006 h 10078"/>
              <a:gd name="connsiteX211" fmla="*/ 923 w 10017"/>
              <a:gd name="connsiteY211" fmla="*/ 1927 h 10078"/>
              <a:gd name="connsiteX212" fmla="*/ 919 w 10017"/>
              <a:gd name="connsiteY212" fmla="*/ 1848 h 10078"/>
              <a:gd name="connsiteX213" fmla="*/ 902 w 10017"/>
              <a:gd name="connsiteY213" fmla="*/ 1770 h 10078"/>
              <a:gd name="connsiteX214" fmla="*/ 890 w 10017"/>
              <a:gd name="connsiteY214" fmla="*/ 1691 h 10078"/>
              <a:gd name="connsiteX215" fmla="*/ 878 w 10017"/>
              <a:gd name="connsiteY215" fmla="*/ 1691 h 10078"/>
              <a:gd name="connsiteX216" fmla="*/ 874 w 10017"/>
              <a:gd name="connsiteY216" fmla="*/ 1573 h 10078"/>
              <a:gd name="connsiteX217" fmla="*/ 824 w 10017"/>
              <a:gd name="connsiteY217" fmla="*/ 1416 h 10078"/>
              <a:gd name="connsiteX218" fmla="*/ 816 w 10017"/>
              <a:gd name="connsiteY218" fmla="*/ 1337 h 10078"/>
              <a:gd name="connsiteX219" fmla="*/ 812 w 10017"/>
              <a:gd name="connsiteY219" fmla="*/ 1337 h 10078"/>
              <a:gd name="connsiteX220" fmla="*/ 792 w 10017"/>
              <a:gd name="connsiteY220" fmla="*/ 1141 h 10078"/>
              <a:gd name="connsiteX221" fmla="*/ 730 w 10017"/>
              <a:gd name="connsiteY221" fmla="*/ 1062 h 10078"/>
              <a:gd name="connsiteX222" fmla="*/ 702 w 10017"/>
              <a:gd name="connsiteY222" fmla="*/ 905 h 10078"/>
              <a:gd name="connsiteX223" fmla="*/ 694 w 10017"/>
              <a:gd name="connsiteY223" fmla="*/ 787 h 10078"/>
              <a:gd name="connsiteX224" fmla="*/ 669 w 10017"/>
              <a:gd name="connsiteY224" fmla="*/ 787 h 10078"/>
              <a:gd name="connsiteX225" fmla="*/ 609 w 10017"/>
              <a:gd name="connsiteY225" fmla="*/ 709 h 10078"/>
              <a:gd name="connsiteX226" fmla="*/ 580 w 10017"/>
              <a:gd name="connsiteY226" fmla="*/ 433 h 10078"/>
              <a:gd name="connsiteX227" fmla="*/ 556 w 10017"/>
              <a:gd name="connsiteY227" fmla="*/ 119 h 10078"/>
              <a:gd name="connsiteX228" fmla="*/ 445 w 10017"/>
              <a:gd name="connsiteY228" fmla="*/ 198 h 10078"/>
              <a:gd name="connsiteX229" fmla="*/ 425 w 10017"/>
              <a:gd name="connsiteY229" fmla="*/ 433 h 10078"/>
              <a:gd name="connsiteX230" fmla="*/ 396 w 10017"/>
              <a:gd name="connsiteY230" fmla="*/ 433 h 10078"/>
              <a:gd name="connsiteX231" fmla="*/ 364 w 10017"/>
              <a:gd name="connsiteY231" fmla="*/ 630 h 10078"/>
              <a:gd name="connsiteX232" fmla="*/ 343 w 10017"/>
              <a:gd name="connsiteY232" fmla="*/ 551 h 10078"/>
              <a:gd name="connsiteX233" fmla="*/ 290 w 10017"/>
              <a:gd name="connsiteY233" fmla="*/ 551 h 10078"/>
              <a:gd name="connsiteX234" fmla="*/ 274 w 10017"/>
              <a:gd name="connsiteY234" fmla="*/ 551 h 10078"/>
              <a:gd name="connsiteX235" fmla="*/ 261 w 10017"/>
              <a:gd name="connsiteY235" fmla="*/ 433 h 10078"/>
              <a:gd name="connsiteX236" fmla="*/ 249 w 10017"/>
              <a:gd name="connsiteY236" fmla="*/ 551 h 10078"/>
              <a:gd name="connsiteX237" fmla="*/ 245 w 10017"/>
              <a:gd name="connsiteY237" fmla="*/ 355 h 10078"/>
              <a:gd name="connsiteX238" fmla="*/ 233 w 10017"/>
              <a:gd name="connsiteY238" fmla="*/ 355 h 10078"/>
              <a:gd name="connsiteX239" fmla="*/ 229 w 10017"/>
              <a:gd name="connsiteY239" fmla="*/ 276 h 10078"/>
              <a:gd name="connsiteX240" fmla="*/ 216 w 10017"/>
              <a:gd name="connsiteY240" fmla="*/ 276 h 10078"/>
              <a:gd name="connsiteX241" fmla="*/ 73 w 10017"/>
              <a:gd name="connsiteY241" fmla="*/ 276 h 10078"/>
              <a:gd name="connsiteX242" fmla="*/ 65 w 10017"/>
              <a:gd name="connsiteY242" fmla="*/ 276 h 10078"/>
              <a:gd name="connsiteX243" fmla="*/ 57 w 10017"/>
              <a:gd name="connsiteY243" fmla="*/ 355 h 10078"/>
              <a:gd name="connsiteX244" fmla="*/ 67 w 10017"/>
              <a:gd name="connsiteY244" fmla="*/ 355 h 10078"/>
              <a:gd name="connsiteX245" fmla="*/ 3 w 10017"/>
              <a:gd name="connsiteY245" fmla="*/ 362 h 10078"/>
              <a:gd name="connsiteX246" fmla="*/ 5 w 10017"/>
              <a:gd name="connsiteY246" fmla="*/ 5194 h 10078"/>
              <a:gd name="connsiteX247" fmla="*/ 135 w 10017"/>
              <a:gd name="connsiteY247" fmla="*/ 5070 h 10078"/>
              <a:gd name="connsiteX248" fmla="*/ 200 w 10017"/>
              <a:gd name="connsiteY248" fmla="*/ 4992 h 10078"/>
              <a:gd name="connsiteX249" fmla="*/ 306 w 10017"/>
              <a:gd name="connsiteY249" fmla="*/ 4796 h 10078"/>
              <a:gd name="connsiteX250" fmla="*/ 462 w 10017"/>
              <a:gd name="connsiteY250" fmla="*/ 5308 h 10078"/>
              <a:gd name="connsiteX251" fmla="*/ 539 w 10017"/>
              <a:gd name="connsiteY251" fmla="*/ 6368 h 10078"/>
              <a:gd name="connsiteX252" fmla="*/ 747 w 10017"/>
              <a:gd name="connsiteY252" fmla="*/ 6526 h 10078"/>
              <a:gd name="connsiteX253" fmla="*/ 824 w 10017"/>
              <a:gd name="connsiteY253" fmla="*/ 6840 h 10078"/>
              <a:gd name="connsiteX254" fmla="*/ 935 w 10017"/>
              <a:gd name="connsiteY254" fmla="*/ 7430 h 10078"/>
              <a:gd name="connsiteX255" fmla="*/ 1062 w 10017"/>
              <a:gd name="connsiteY255" fmla="*/ 6840 h 10078"/>
              <a:gd name="connsiteX256" fmla="*/ 1172 w 10017"/>
              <a:gd name="connsiteY256" fmla="*/ 7115 h 10078"/>
              <a:gd name="connsiteX257" fmla="*/ 1299 w 10017"/>
              <a:gd name="connsiteY257" fmla="*/ 7272 h 10078"/>
              <a:gd name="connsiteX258" fmla="*/ 1491 w 10017"/>
              <a:gd name="connsiteY258" fmla="*/ 6958 h 10078"/>
              <a:gd name="connsiteX259" fmla="*/ 1556 w 10017"/>
              <a:gd name="connsiteY259" fmla="*/ 7823 h 10078"/>
              <a:gd name="connsiteX260" fmla="*/ 1634 w 10017"/>
              <a:gd name="connsiteY260" fmla="*/ 8215 h 10078"/>
              <a:gd name="connsiteX261" fmla="*/ 1699 w 10017"/>
              <a:gd name="connsiteY261" fmla="*/ 7941 h 10078"/>
              <a:gd name="connsiteX262" fmla="*/ 1769 w 10017"/>
              <a:gd name="connsiteY262" fmla="*/ 8097 h 10078"/>
              <a:gd name="connsiteX263" fmla="*/ 1903 w 10017"/>
              <a:gd name="connsiteY263" fmla="*/ 7704 h 10078"/>
              <a:gd name="connsiteX264" fmla="*/ 2013 w 10017"/>
              <a:gd name="connsiteY264" fmla="*/ 6958 h 10078"/>
              <a:gd name="connsiteX265" fmla="*/ 2066 w 10017"/>
              <a:gd name="connsiteY265" fmla="*/ 7508 h 10078"/>
              <a:gd name="connsiteX266" fmla="*/ 2181 w 10017"/>
              <a:gd name="connsiteY266" fmla="*/ 6801 h 10078"/>
              <a:gd name="connsiteX267" fmla="*/ 2193 w 10017"/>
              <a:gd name="connsiteY267" fmla="*/ 6919 h 10078"/>
              <a:gd name="connsiteX268" fmla="*/ 2308 w 10017"/>
              <a:gd name="connsiteY268" fmla="*/ 7626 h 10078"/>
              <a:gd name="connsiteX269" fmla="*/ 2381 w 10017"/>
              <a:gd name="connsiteY269" fmla="*/ 8373 h 10078"/>
              <a:gd name="connsiteX270" fmla="*/ 2422 w 10017"/>
              <a:gd name="connsiteY270" fmla="*/ 8805 h 10078"/>
              <a:gd name="connsiteX271" fmla="*/ 2447 w 10017"/>
              <a:gd name="connsiteY271" fmla="*/ 8962 h 10078"/>
              <a:gd name="connsiteX272" fmla="*/ 2467 w 10017"/>
              <a:gd name="connsiteY272" fmla="*/ 9159 h 10078"/>
              <a:gd name="connsiteX273" fmla="*/ 2541 w 10017"/>
              <a:gd name="connsiteY273" fmla="*/ 9041 h 10078"/>
              <a:gd name="connsiteX274" fmla="*/ 2553 w 10017"/>
              <a:gd name="connsiteY274" fmla="*/ 8844 h 10078"/>
              <a:gd name="connsiteX275" fmla="*/ 2577 w 10017"/>
              <a:gd name="connsiteY275" fmla="*/ 9119 h 10078"/>
              <a:gd name="connsiteX276" fmla="*/ 2610 w 10017"/>
              <a:gd name="connsiteY276" fmla="*/ 9041 h 10078"/>
              <a:gd name="connsiteX277" fmla="*/ 2626 w 10017"/>
              <a:gd name="connsiteY277" fmla="*/ 8766 h 10078"/>
              <a:gd name="connsiteX278" fmla="*/ 2659 w 10017"/>
              <a:gd name="connsiteY278" fmla="*/ 9041 h 10078"/>
              <a:gd name="connsiteX279" fmla="*/ 2671 w 10017"/>
              <a:gd name="connsiteY279" fmla="*/ 9198 h 10078"/>
              <a:gd name="connsiteX280" fmla="*/ 2684 w 10017"/>
              <a:gd name="connsiteY280" fmla="*/ 9041 h 10078"/>
              <a:gd name="connsiteX281" fmla="*/ 2729 w 10017"/>
              <a:gd name="connsiteY281" fmla="*/ 9119 h 10078"/>
              <a:gd name="connsiteX282" fmla="*/ 2733 w 10017"/>
              <a:gd name="connsiteY282" fmla="*/ 9041 h 10078"/>
              <a:gd name="connsiteX283" fmla="*/ 2761 w 10017"/>
              <a:gd name="connsiteY283" fmla="*/ 9198 h 10078"/>
              <a:gd name="connsiteX284" fmla="*/ 2831 w 10017"/>
              <a:gd name="connsiteY284" fmla="*/ 8923 h 10078"/>
              <a:gd name="connsiteX285" fmla="*/ 2843 w 10017"/>
              <a:gd name="connsiteY285" fmla="*/ 8766 h 10078"/>
              <a:gd name="connsiteX286" fmla="*/ 2855 w 10017"/>
              <a:gd name="connsiteY286" fmla="*/ 8766 h 10078"/>
              <a:gd name="connsiteX287" fmla="*/ 2884 w 10017"/>
              <a:gd name="connsiteY287" fmla="*/ 8608 h 10078"/>
              <a:gd name="connsiteX288" fmla="*/ 2900 w 10017"/>
              <a:gd name="connsiteY288" fmla="*/ 8608 h 10078"/>
              <a:gd name="connsiteX289" fmla="*/ 2945 w 10017"/>
              <a:gd name="connsiteY289" fmla="*/ 8490 h 10078"/>
              <a:gd name="connsiteX290" fmla="*/ 2962 w 10017"/>
              <a:gd name="connsiteY290" fmla="*/ 8412 h 10078"/>
              <a:gd name="connsiteX291" fmla="*/ 2994 w 10017"/>
              <a:gd name="connsiteY291" fmla="*/ 8137 h 10078"/>
              <a:gd name="connsiteX292" fmla="*/ 3011 w 10017"/>
              <a:gd name="connsiteY292" fmla="*/ 8137 h 10078"/>
              <a:gd name="connsiteX293" fmla="*/ 3043 w 10017"/>
              <a:gd name="connsiteY293" fmla="*/ 8137 h 10078"/>
              <a:gd name="connsiteX294" fmla="*/ 3068 w 10017"/>
              <a:gd name="connsiteY294" fmla="*/ 8255 h 10078"/>
              <a:gd name="connsiteX295" fmla="*/ 3101 w 10017"/>
              <a:gd name="connsiteY295" fmla="*/ 8255 h 10078"/>
              <a:gd name="connsiteX296" fmla="*/ 3129 w 10017"/>
              <a:gd name="connsiteY296" fmla="*/ 8333 h 10078"/>
              <a:gd name="connsiteX297" fmla="*/ 3202 w 10017"/>
              <a:gd name="connsiteY297" fmla="*/ 8137 h 10078"/>
              <a:gd name="connsiteX298" fmla="*/ 3235 w 10017"/>
              <a:gd name="connsiteY298" fmla="*/ 8255 h 10078"/>
              <a:gd name="connsiteX299" fmla="*/ 3263 w 10017"/>
              <a:gd name="connsiteY299" fmla="*/ 7901 h 10078"/>
              <a:gd name="connsiteX300" fmla="*/ 3329 w 10017"/>
              <a:gd name="connsiteY300" fmla="*/ 8333 h 10078"/>
              <a:gd name="connsiteX301" fmla="*/ 3329 w 10017"/>
              <a:gd name="connsiteY301" fmla="*/ 8255 h 10078"/>
              <a:gd name="connsiteX302" fmla="*/ 3325 w 10017"/>
              <a:gd name="connsiteY302" fmla="*/ 8137 h 10078"/>
              <a:gd name="connsiteX303" fmla="*/ 3374 w 10017"/>
              <a:gd name="connsiteY303" fmla="*/ 7979 h 10078"/>
              <a:gd name="connsiteX304" fmla="*/ 3378 w 10017"/>
              <a:gd name="connsiteY304" fmla="*/ 8059 h 10078"/>
              <a:gd name="connsiteX305" fmla="*/ 3394 w 10017"/>
              <a:gd name="connsiteY305" fmla="*/ 7823 h 10078"/>
              <a:gd name="connsiteX306" fmla="*/ 3476 w 10017"/>
              <a:gd name="connsiteY306" fmla="*/ 8176 h 10078"/>
              <a:gd name="connsiteX307" fmla="*/ 3488 w 10017"/>
              <a:gd name="connsiteY307" fmla="*/ 9159 h 10078"/>
              <a:gd name="connsiteX308" fmla="*/ 3533 w 10017"/>
              <a:gd name="connsiteY308" fmla="*/ 8608 h 10078"/>
              <a:gd name="connsiteX309" fmla="*/ 3652 w 10017"/>
              <a:gd name="connsiteY309" fmla="*/ 8883 h 10078"/>
              <a:gd name="connsiteX310" fmla="*/ 3729 w 10017"/>
              <a:gd name="connsiteY310" fmla="*/ 8726 h 10078"/>
              <a:gd name="connsiteX311" fmla="*/ 3746 w 10017"/>
              <a:gd name="connsiteY311" fmla="*/ 8608 h 10078"/>
              <a:gd name="connsiteX312" fmla="*/ 3758 w 10017"/>
              <a:gd name="connsiteY312" fmla="*/ 8608 h 10078"/>
              <a:gd name="connsiteX313" fmla="*/ 3762 w 10017"/>
              <a:gd name="connsiteY313" fmla="*/ 8726 h 10078"/>
              <a:gd name="connsiteX314" fmla="*/ 3778 w 10017"/>
              <a:gd name="connsiteY314" fmla="*/ 8608 h 10078"/>
              <a:gd name="connsiteX315" fmla="*/ 3778 w 10017"/>
              <a:gd name="connsiteY315" fmla="*/ 8726 h 10078"/>
              <a:gd name="connsiteX316" fmla="*/ 3819 w 10017"/>
              <a:gd name="connsiteY316" fmla="*/ 8726 h 10078"/>
              <a:gd name="connsiteX317" fmla="*/ 3840 w 10017"/>
              <a:gd name="connsiteY317" fmla="*/ 8883 h 10078"/>
              <a:gd name="connsiteX318" fmla="*/ 3852 w 10017"/>
              <a:gd name="connsiteY318" fmla="*/ 8726 h 10078"/>
              <a:gd name="connsiteX319" fmla="*/ 3868 w 10017"/>
              <a:gd name="connsiteY319" fmla="*/ 9081 h 10078"/>
              <a:gd name="connsiteX320" fmla="*/ 3872 w 10017"/>
              <a:gd name="connsiteY320" fmla="*/ 9081 h 10078"/>
              <a:gd name="connsiteX321" fmla="*/ 3885 w 10017"/>
              <a:gd name="connsiteY321" fmla="*/ 8962 h 10078"/>
              <a:gd name="connsiteX322" fmla="*/ 3901 w 10017"/>
              <a:gd name="connsiteY322" fmla="*/ 9081 h 10078"/>
              <a:gd name="connsiteX323" fmla="*/ 3913 w 10017"/>
              <a:gd name="connsiteY323" fmla="*/ 8962 h 10078"/>
              <a:gd name="connsiteX324" fmla="*/ 3913 w 10017"/>
              <a:gd name="connsiteY324" fmla="*/ 9081 h 10078"/>
              <a:gd name="connsiteX325" fmla="*/ 3975 w 10017"/>
              <a:gd name="connsiteY325" fmla="*/ 9081 h 10078"/>
              <a:gd name="connsiteX326" fmla="*/ 3991 w 10017"/>
              <a:gd name="connsiteY326" fmla="*/ 9237 h 10078"/>
              <a:gd name="connsiteX327" fmla="*/ 4007 w 10017"/>
              <a:gd name="connsiteY327" fmla="*/ 9159 h 10078"/>
              <a:gd name="connsiteX328" fmla="*/ 4065 w 10017"/>
              <a:gd name="connsiteY328" fmla="*/ 9081 h 10078"/>
              <a:gd name="connsiteX329" fmla="*/ 4085 w 10017"/>
              <a:gd name="connsiteY329" fmla="*/ 8962 h 10078"/>
              <a:gd name="connsiteX330" fmla="*/ 4093 w 10017"/>
              <a:gd name="connsiteY330" fmla="*/ 9081 h 10078"/>
              <a:gd name="connsiteX331" fmla="*/ 4101 w 10017"/>
              <a:gd name="connsiteY331" fmla="*/ 9081 h 10078"/>
              <a:gd name="connsiteX332" fmla="*/ 4118 w 10017"/>
              <a:gd name="connsiteY332" fmla="*/ 9159 h 10078"/>
              <a:gd name="connsiteX333" fmla="*/ 4142 w 10017"/>
              <a:gd name="connsiteY333" fmla="*/ 8962 h 10078"/>
              <a:gd name="connsiteX334" fmla="*/ 4159 w 10017"/>
              <a:gd name="connsiteY334" fmla="*/ 9159 h 10078"/>
              <a:gd name="connsiteX335" fmla="*/ 4171 w 10017"/>
              <a:gd name="connsiteY335" fmla="*/ 8883 h 10078"/>
              <a:gd name="connsiteX336" fmla="*/ 4175 w 10017"/>
              <a:gd name="connsiteY336" fmla="*/ 8805 h 10078"/>
              <a:gd name="connsiteX337" fmla="*/ 4183 w 10017"/>
              <a:gd name="connsiteY337" fmla="*/ 8648 h 10078"/>
              <a:gd name="connsiteX338" fmla="*/ 4204 w 10017"/>
              <a:gd name="connsiteY338" fmla="*/ 8805 h 10078"/>
              <a:gd name="connsiteX339" fmla="*/ 4228 w 10017"/>
              <a:gd name="connsiteY339" fmla="*/ 9159 h 10078"/>
              <a:gd name="connsiteX340" fmla="*/ 4298 w 10017"/>
              <a:gd name="connsiteY340" fmla="*/ 9081 h 10078"/>
              <a:gd name="connsiteX341" fmla="*/ 4347 w 10017"/>
              <a:gd name="connsiteY341" fmla="*/ 8648 h 10078"/>
              <a:gd name="connsiteX342" fmla="*/ 4403 w 10017"/>
              <a:gd name="connsiteY342" fmla="*/ 9159 h 10078"/>
              <a:gd name="connsiteX343" fmla="*/ 4583 w 10017"/>
              <a:gd name="connsiteY343" fmla="*/ 8844 h 10078"/>
              <a:gd name="connsiteX344" fmla="*/ 4685 w 10017"/>
              <a:gd name="connsiteY344" fmla="*/ 10063 h 10078"/>
              <a:gd name="connsiteX345" fmla="*/ 4763 w 10017"/>
              <a:gd name="connsiteY345" fmla="*/ 9827 h 10078"/>
              <a:gd name="connsiteX346" fmla="*/ 4795 w 10017"/>
              <a:gd name="connsiteY346" fmla="*/ 9827 h 10078"/>
              <a:gd name="connsiteX347" fmla="*/ 4893 w 10017"/>
              <a:gd name="connsiteY347" fmla="*/ 9827 h 10078"/>
              <a:gd name="connsiteX348" fmla="*/ 4947 w 10017"/>
              <a:gd name="connsiteY348" fmla="*/ 9827 h 10078"/>
              <a:gd name="connsiteX349" fmla="*/ 4987 w 10017"/>
              <a:gd name="connsiteY349" fmla="*/ 9277 h 10078"/>
              <a:gd name="connsiteX350" fmla="*/ 4996 w 10017"/>
              <a:gd name="connsiteY350" fmla="*/ 9237 h 10078"/>
              <a:gd name="connsiteX351" fmla="*/ 5042 w 10017"/>
              <a:gd name="connsiteY351" fmla="*/ 9827 h 10078"/>
              <a:gd name="connsiteX352" fmla="*/ 5168 w 10017"/>
              <a:gd name="connsiteY352" fmla="*/ 9590 h 10078"/>
              <a:gd name="connsiteX353" fmla="*/ 5193 w 10017"/>
              <a:gd name="connsiteY353" fmla="*/ 9827 h 10078"/>
              <a:gd name="connsiteX354" fmla="*/ 5242 w 10017"/>
              <a:gd name="connsiteY354" fmla="*/ 9237 h 10078"/>
              <a:gd name="connsiteX355" fmla="*/ 5246 w 10017"/>
              <a:gd name="connsiteY355" fmla="*/ 9198 h 10078"/>
              <a:gd name="connsiteX356" fmla="*/ 5283 w 10017"/>
              <a:gd name="connsiteY356" fmla="*/ 9670 h 10078"/>
              <a:gd name="connsiteX357" fmla="*/ 5356 w 10017"/>
              <a:gd name="connsiteY357" fmla="*/ 9355 h 10078"/>
              <a:gd name="connsiteX358" fmla="*/ 5418 w 10017"/>
              <a:gd name="connsiteY358" fmla="*/ 9748 h 10078"/>
              <a:gd name="connsiteX359" fmla="*/ 5381 w 10017"/>
              <a:gd name="connsiteY359" fmla="*/ 9159 h 10078"/>
              <a:gd name="connsiteX360" fmla="*/ 5487 w 10017"/>
              <a:gd name="connsiteY360" fmla="*/ 9041 h 10078"/>
              <a:gd name="connsiteX361" fmla="*/ 5516 w 10017"/>
              <a:gd name="connsiteY361" fmla="*/ 8726 h 10078"/>
              <a:gd name="connsiteX362" fmla="*/ 5540 w 10017"/>
              <a:gd name="connsiteY362" fmla="*/ 8648 h 10078"/>
              <a:gd name="connsiteX363" fmla="*/ 5553 w 10017"/>
              <a:gd name="connsiteY363" fmla="*/ 8608 h 10078"/>
              <a:gd name="connsiteX364" fmla="*/ 5577 w 10017"/>
              <a:gd name="connsiteY364" fmla="*/ 8570 h 10078"/>
              <a:gd name="connsiteX365" fmla="*/ 5589 w 10017"/>
              <a:gd name="connsiteY365" fmla="*/ 8608 h 10078"/>
              <a:gd name="connsiteX366" fmla="*/ 5602 w 10017"/>
              <a:gd name="connsiteY366" fmla="*/ 8726 h 10078"/>
              <a:gd name="connsiteX367" fmla="*/ 5602 w 10017"/>
              <a:gd name="connsiteY367" fmla="*/ 8648 h 10078"/>
              <a:gd name="connsiteX368" fmla="*/ 5646 w 10017"/>
              <a:gd name="connsiteY368" fmla="*/ 8844 h 10078"/>
              <a:gd name="connsiteX369" fmla="*/ 5740 w 10017"/>
              <a:gd name="connsiteY369" fmla="*/ 9512 h 10078"/>
              <a:gd name="connsiteX370" fmla="*/ 5748 w 10017"/>
              <a:gd name="connsiteY370" fmla="*/ 8923 h 10078"/>
              <a:gd name="connsiteX371" fmla="*/ 5777 w 10017"/>
              <a:gd name="connsiteY371" fmla="*/ 8844 h 10078"/>
              <a:gd name="connsiteX372" fmla="*/ 5785 w 10017"/>
              <a:gd name="connsiteY372" fmla="*/ 8294 h 10078"/>
              <a:gd name="connsiteX373" fmla="*/ 5801 w 10017"/>
              <a:gd name="connsiteY373" fmla="*/ 8452 h 10078"/>
              <a:gd name="connsiteX374" fmla="*/ 5830 w 10017"/>
              <a:gd name="connsiteY374" fmla="*/ 8373 h 10078"/>
              <a:gd name="connsiteX375" fmla="*/ 5916 w 10017"/>
              <a:gd name="connsiteY375" fmla="*/ 8452 h 10078"/>
              <a:gd name="connsiteX376" fmla="*/ 5928 w 10017"/>
              <a:gd name="connsiteY376" fmla="*/ 8726 h 10078"/>
              <a:gd name="connsiteX377" fmla="*/ 5989 w 10017"/>
              <a:gd name="connsiteY377" fmla="*/ 9001 h 10078"/>
              <a:gd name="connsiteX378" fmla="*/ 6005 w 10017"/>
              <a:gd name="connsiteY378" fmla="*/ 9001 h 10078"/>
              <a:gd name="connsiteX379" fmla="*/ 6042 w 10017"/>
              <a:gd name="connsiteY379" fmla="*/ 9159 h 10078"/>
              <a:gd name="connsiteX380" fmla="*/ 6075 w 10017"/>
              <a:gd name="connsiteY380" fmla="*/ 9159 h 10078"/>
              <a:gd name="connsiteX381" fmla="*/ 6108 w 10017"/>
              <a:gd name="connsiteY381" fmla="*/ 9237 h 10078"/>
              <a:gd name="connsiteX382" fmla="*/ 6128 w 10017"/>
              <a:gd name="connsiteY382" fmla="*/ 9355 h 10078"/>
              <a:gd name="connsiteX383" fmla="*/ 6226 w 10017"/>
              <a:gd name="connsiteY383" fmla="*/ 9081 h 10078"/>
              <a:gd name="connsiteX384" fmla="*/ 6247 w 10017"/>
              <a:gd name="connsiteY384" fmla="*/ 8726 h 10078"/>
              <a:gd name="connsiteX385" fmla="*/ 6279 w 10017"/>
              <a:gd name="connsiteY385" fmla="*/ 8883 h 10078"/>
              <a:gd name="connsiteX386" fmla="*/ 6296 w 10017"/>
              <a:gd name="connsiteY386" fmla="*/ 9001 h 10078"/>
              <a:gd name="connsiteX387" fmla="*/ 6308 w 10017"/>
              <a:gd name="connsiteY387" fmla="*/ 8883 h 10078"/>
              <a:gd name="connsiteX388" fmla="*/ 6341 w 10017"/>
              <a:gd name="connsiteY388" fmla="*/ 9001 h 10078"/>
              <a:gd name="connsiteX389" fmla="*/ 6365 w 10017"/>
              <a:gd name="connsiteY389" fmla="*/ 9159 h 10078"/>
              <a:gd name="connsiteX390" fmla="*/ 6373 w 10017"/>
              <a:gd name="connsiteY390" fmla="*/ 9081 h 10078"/>
              <a:gd name="connsiteX391" fmla="*/ 6402 w 10017"/>
              <a:gd name="connsiteY391" fmla="*/ 9434 h 10078"/>
              <a:gd name="connsiteX392" fmla="*/ 6443 w 10017"/>
              <a:gd name="connsiteY392" fmla="*/ 9237 h 10078"/>
              <a:gd name="connsiteX393" fmla="*/ 6492 w 10017"/>
              <a:gd name="connsiteY393" fmla="*/ 9355 h 10078"/>
              <a:gd name="connsiteX394" fmla="*/ 6578 w 10017"/>
              <a:gd name="connsiteY394" fmla="*/ 8805 h 10078"/>
              <a:gd name="connsiteX395" fmla="*/ 6602 w 10017"/>
              <a:gd name="connsiteY395" fmla="*/ 9001 h 10078"/>
              <a:gd name="connsiteX396" fmla="*/ 6639 w 10017"/>
              <a:gd name="connsiteY396" fmla="*/ 9434 h 10078"/>
              <a:gd name="connsiteX397" fmla="*/ 6672 w 10017"/>
              <a:gd name="connsiteY397" fmla="*/ 9434 h 10078"/>
              <a:gd name="connsiteX398" fmla="*/ 6672 w 10017"/>
              <a:gd name="connsiteY398" fmla="*/ 9355 h 10078"/>
              <a:gd name="connsiteX399" fmla="*/ 6705 w 10017"/>
              <a:gd name="connsiteY399" fmla="*/ 9355 h 10078"/>
              <a:gd name="connsiteX400" fmla="*/ 6717 w 10017"/>
              <a:gd name="connsiteY400" fmla="*/ 9355 h 10078"/>
              <a:gd name="connsiteX401" fmla="*/ 6721 w 10017"/>
              <a:gd name="connsiteY401" fmla="*/ 9237 h 10078"/>
              <a:gd name="connsiteX402" fmla="*/ 6737 w 10017"/>
              <a:gd name="connsiteY402" fmla="*/ 9355 h 10078"/>
              <a:gd name="connsiteX403" fmla="*/ 6762 w 10017"/>
              <a:gd name="connsiteY403" fmla="*/ 9237 h 10078"/>
              <a:gd name="connsiteX404" fmla="*/ 6937 w 10017"/>
              <a:gd name="connsiteY404" fmla="*/ 9237 h 10078"/>
              <a:gd name="connsiteX405" fmla="*/ 6965 w 10017"/>
              <a:gd name="connsiteY405" fmla="*/ 8648 h 10078"/>
              <a:gd name="connsiteX406" fmla="*/ 7010 w 10017"/>
              <a:gd name="connsiteY406" fmla="*/ 8570 h 10078"/>
              <a:gd name="connsiteX407" fmla="*/ 7043 w 10017"/>
              <a:gd name="connsiteY407" fmla="*/ 8373 h 10078"/>
              <a:gd name="connsiteX408" fmla="*/ 7047 w 10017"/>
              <a:gd name="connsiteY408" fmla="*/ 8294 h 10078"/>
              <a:gd name="connsiteX409" fmla="*/ 7129 w 10017"/>
              <a:gd name="connsiteY409" fmla="*/ 8333 h 10078"/>
              <a:gd name="connsiteX410" fmla="*/ 7149 w 10017"/>
              <a:gd name="connsiteY410" fmla="*/ 8373 h 10078"/>
              <a:gd name="connsiteX411" fmla="*/ 7190 w 10017"/>
              <a:gd name="connsiteY411" fmla="*/ 8294 h 10078"/>
              <a:gd name="connsiteX412" fmla="*/ 7194 w 10017"/>
              <a:gd name="connsiteY412" fmla="*/ 8294 h 10078"/>
              <a:gd name="connsiteX413" fmla="*/ 7194 w 10017"/>
              <a:gd name="connsiteY413" fmla="*/ 8215 h 10078"/>
              <a:gd name="connsiteX414" fmla="*/ 7251 w 10017"/>
              <a:gd name="connsiteY414" fmla="*/ 8097 h 10078"/>
              <a:gd name="connsiteX415" fmla="*/ 7288 w 10017"/>
              <a:gd name="connsiteY415" fmla="*/ 8097 h 10078"/>
              <a:gd name="connsiteX416" fmla="*/ 7325 w 10017"/>
              <a:gd name="connsiteY416" fmla="*/ 8176 h 10078"/>
              <a:gd name="connsiteX417" fmla="*/ 7345 w 10017"/>
              <a:gd name="connsiteY417" fmla="*/ 8412 h 10078"/>
              <a:gd name="connsiteX418" fmla="*/ 7378 w 10017"/>
              <a:gd name="connsiteY418" fmla="*/ 8097 h 10078"/>
              <a:gd name="connsiteX419" fmla="*/ 7513 w 10017"/>
              <a:gd name="connsiteY419" fmla="*/ 7666 h 10078"/>
              <a:gd name="connsiteX420" fmla="*/ 7578 w 10017"/>
              <a:gd name="connsiteY420" fmla="*/ 7744 h 10078"/>
              <a:gd name="connsiteX421" fmla="*/ 7628 w 10017"/>
              <a:gd name="connsiteY421" fmla="*/ 7508 h 10078"/>
              <a:gd name="connsiteX422" fmla="*/ 7636 w 10017"/>
              <a:gd name="connsiteY422" fmla="*/ 7469 h 10078"/>
              <a:gd name="connsiteX423" fmla="*/ 7709 w 10017"/>
              <a:gd name="connsiteY423" fmla="*/ 7626 h 10078"/>
              <a:gd name="connsiteX424" fmla="*/ 7750 w 10017"/>
              <a:gd name="connsiteY424" fmla="*/ 7390 h 10078"/>
              <a:gd name="connsiteX425" fmla="*/ 7799 w 10017"/>
              <a:gd name="connsiteY425" fmla="*/ 7626 h 10078"/>
              <a:gd name="connsiteX426" fmla="*/ 7861 w 10017"/>
              <a:gd name="connsiteY426" fmla="*/ 7351 h 10078"/>
              <a:gd name="connsiteX427" fmla="*/ 7901 w 10017"/>
              <a:gd name="connsiteY427" fmla="*/ 6958 h 10078"/>
              <a:gd name="connsiteX428" fmla="*/ 7930 w 10017"/>
              <a:gd name="connsiteY428" fmla="*/ 7075 h 10078"/>
              <a:gd name="connsiteX429" fmla="*/ 7963 w 10017"/>
              <a:gd name="connsiteY429" fmla="*/ 6722 h 10078"/>
              <a:gd name="connsiteX430" fmla="*/ 8016 w 10017"/>
              <a:gd name="connsiteY430" fmla="*/ 6447 h 10078"/>
              <a:gd name="connsiteX431" fmla="*/ 8069 w 10017"/>
              <a:gd name="connsiteY431" fmla="*/ 6447 h 10078"/>
              <a:gd name="connsiteX432" fmla="*/ 8114 w 10017"/>
              <a:gd name="connsiteY432" fmla="*/ 6172 h 10078"/>
              <a:gd name="connsiteX433" fmla="*/ 8199 w 10017"/>
              <a:gd name="connsiteY433" fmla="*/ 5504 h 10078"/>
              <a:gd name="connsiteX434" fmla="*/ 8227 w 10017"/>
              <a:gd name="connsiteY434" fmla="*/ 5661 h 10078"/>
              <a:gd name="connsiteX435" fmla="*/ 8260 w 10017"/>
              <a:gd name="connsiteY435" fmla="*/ 5308 h 10078"/>
              <a:gd name="connsiteX436" fmla="*/ 8301 w 10017"/>
              <a:gd name="connsiteY436" fmla="*/ 5308 h 10078"/>
              <a:gd name="connsiteX437" fmla="*/ 8407 w 10017"/>
              <a:gd name="connsiteY437" fmla="*/ 5032 h 10078"/>
              <a:gd name="connsiteX438" fmla="*/ 8469 w 10017"/>
              <a:gd name="connsiteY438" fmla="*/ 4756 h 10078"/>
              <a:gd name="connsiteX439" fmla="*/ 8485 w 10017"/>
              <a:gd name="connsiteY439" fmla="*/ 4914 h 10078"/>
              <a:gd name="connsiteX440" fmla="*/ 8501 w 10017"/>
              <a:gd name="connsiteY440" fmla="*/ 4874 h 10078"/>
              <a:gd name="connsiteX441" fmla="*/ 8526 w 10017"/>
              <a:gd name="connsiteY441" fmla="*/ 4914 h 10078"/>
              <a:gd name="connsiteX442" fmla="*/ 8550 w 10017"/>
              <a:gd name="connsiteY442" fmla="*/ 4599 h 10078"/>
              <a:gd name="connsiteX443" fmla="*/ 8608 w 10017"/>
              <a:gd name="connsiteY443" fmla="*/ 4599 h 10078"/>
              <a:gd name="connsiteX444" fmla="*/ 8608 w 10017"/>
              <a:gd name="connsiteY444" fmla="*/ 4442 h 10078"/>
              <a:gd name="connsiteX445" fmla="*/ 8657 w 10017"/>
              <a:gd name="connsiteY445" fmla="*/ 4363 h 10078"/>
              <a:gd name="connsiteX446" fmla="*/ 8669 w 10017"/>
              <a:gd name="connsiteY446" fmla="*/ 4285 h 10078"/>
              <a:gd name="connsiteX447" fmla="*/ 8734 w 10017"/>
              <a:gd name="connsiteY447" fmla="*/ 4363 h 10078"/>
              <a:gd name="connsiteX448" fmla="*/ 8747 w 10017"/>
              <a:gd name="connsiteY448" fmla="*/ 4324 h 10078"/>
              <a:gd name="connsiteX449" fmla="*/ 8775 w 10017"/>
              <a:gd name="connsiteY449" fmla="*/ 4363 h 10078"/>
              <a:gd name="connsiteX450" fmla="*/ 8800 w 10017"/>
              <a:gd name="connsiteY450" fmla="*/ 4442 h 10078"/>
              <a:gd name="connsiteX451" fmla="*/ 8816 w 10017"/>
              <a:gd name="connsiteY451" fmla="*/ 4363 h 10078"/>
              <a:gd name="connsiteX452" fmla="*/ 8837 w 10017"/>
              <a:gd name="connsiteY452" fmla="*/ 4442 h 10078"/>
              <a:gd name="connsiteX453" fmla="*/ 8906 w 10017"/>
              <a:gd name="connsiteY453" fmla="*/ 4403 h 10078"/>
              <a:gd name="connsiteX454" fmla="*/ 8902 w 10017"/>
              <a:gd name="connsiteY454" fmla="*/ 4324 h 10078"/>
              <a:gd name="connsiteX455" fmla="*/ 8931 w 10017"/>
              <a:gd name="connsiteY455" fmla="*/ 4167 h 10078"/>
              <a:gd name="connsiteX456" fmla="*/ 8963 w 10017"/>
              <a:gd name="connsiteY456" fmla="*/ 4167 h 10078"/>
              <a:gd name="connsiteX457" fmla="*/ 8967 w 10017"/>
              <a:gd name="connsiteY457" fmla="*/ 4088 h 10078"/>
              <a:gd name="connsiteX458" fmla="*/ 8996 w 10017"/>
              <a:gd name="connsiteY458" fmla="*/ 4010 h 10078"/>
              <a:gd name="connsiteX459" fmla="*/ 9017 w 10017"/>
              <a:gd name="connsiteY459" fmla="*/ 4206 h 10078"/>
              <a:gd name="connsiteX460" fmla="*/ 9041 w 10017"/>
              <a:gd name="connsiteY460" fmla="*/ 4324 h 10078"/>
              <a:gd name="connsiteX461" fmla="*/ 9098 w 10017"/>
              <a:gd name="connsiteY461" fmla="*/ 4285 h 10078"/>
              <a:gd name="connsiteX462" fmla="*/ 9135 w 10017"/>
              <a:gd name="connsiteY462" fmla="*/ 4403 h 10078"/>
              <a:gd name="connsiteX463" fmla="*/ 9147 w 10017"/>
              <a:gd name="connsiteY463" fmla="*/ 4324 h 10078"/>
              <a:gd name="connsiteX464" fmla="*/ 9196 w 10017"/>
              <a:gd name="connsiteY464" fmla="*/ 4599 h 10078"/>
              <a:gd name="connsiteX465" fmla="*/ 9241 w 10017"/>
              <a:gd name="connsiteY465" fmla="*/ 4442 h 10078"/>
              <a:gd name="connsiteX466" fmla="*/ 9245 w 10017"/>
              <a:gd name="connsiteY466" fmla="*/ 4324 h 10078"/>
              <a:gd name="connsiteX467" fmla="*/ 9286 w 10017"/>
              <a:gd name="connsiteY467" fmla="*/ 3970 h 10078"/>
              <a:gd name="connsiteX468" fmla="*/ 9331 w 10017"/>
              <a:gd name="connsiteY468" fmla="*/ 4128 h 10078"/>
              <a:gd name="connsiteX469" fmla="*/ 9364 w 10017"/>
              <a:gd name="connsiteY469" fmla="*/ 4049 h 10078"/>
              <a:gd name="connsiteX470" fmla="*/ 9389 w 10017"/>
              <a:gd name="connsiteY470" fmla="*/ 4167 h 10078"/>
              <a:gd name="connsiteX471" fmla="*/ 9433 w 10017"/>
              <a:gd name="connsiteY471" fmla="*/ 4245 h 10078"/>
              <a:gd name="connsiteX472" fmla="*/ 9510 w 10017"/>
              <a:gd name="connsiteY472" fmla="*/ 4245 h 10078"/>
              <a:gd name="connsiteX473" fmla="*/ 9518 w 10017"/>
              <a:gd name="connsiteY473" fmla="*/ 4049 h 10078"/>
              <a:gd name="connsiteX474" fmla="*/ 9666 w 10017"/>
              <a:gd name="connsiteY474" fmla="*/ 4363 h 10078"/>
              <a:gd name="connsiteX475" fmla="*/ 9735 w 10017"/>
              <a:gd name="connsiteY475" fmla="*/ 4521 h 10078"/>
              <a:gd name="connsiteX476" fmla="*/ 9747 w 10017"/>
              <a:gd name="connsiteY476" fmla="*/ 4599 h 10078"/>
              <a:gd name="connsiteX477" fmla="*/ 9764 w 10017"/>
              <a:gd name="connsiteY477" fmla="*/ 4796 h 10078"/>
              <a:gd name="connsiteX478" fmla="*/ 9821 w 10017"/>
              <a:gd name="connsiteY478" fmla="*/ 5189 h 10078"/>
              <a:gd name="connsiteX479" fmla="*/ 9858 w 10017"/>
              <a:gd name="connsiteY479" fmla="*/ 5189 h 10078"/>
              <a:gd name="connsiteX480" fmla="*/ 9882 w 10017"/>
              <a:gd name="connsiteY480" fmla="*/ 5308 h 10078"/>
              <a:gd name="connsiteX481" fmla="*/ 9919 w 10017"/>
              <a:gd name="connsiteY481" fmla="*/ 5582 h 10078"/>
              <a:gd name="connsiteX482" fmla="*/ 9956 w 10017"/>
              <a:gd name="connsiteY482" fmla="*/ 5779 h 10078"/>
              <a:gd name="connsiteX483" fmla="*/ 9960 w 10017"/>
              <a:gd name="connsiteY483" fmla="*/ 5818 h 10078"/>
              <a:gd name="connsiteX484" fmla="*/ 10015 w 10017"/>
              <a:gd name="connsiteY484" fmla="*/ 5975 h 10078"/>
              <a:gd name="connsiteX485" fmla="*/ 10011 w 10017"/>
              <a:gd name="connsiteY485" fmla="*/ 2381 h 10078"/>
              <a:gd name="connsiteX486" fmla="*/ 9980 w 10017"/>
              <a:gd name="connsiteY486" fmla="*/ 1809 h 10078"/>
              <a:gd name="connsiteX0" fmla="*/ 9986 w 10023"/>
              <a:gd name="connsiteY0" fmla="*/ 1809 h 10078"/>
              <a:gd name="connsiteX1" fmla="*/ 9950 w 10023"/>
              <a:gd name="connsiteY1" fmla="*/ 1613 h 10078"/>
              <a:gd name="connsiteX2" fmla="*/ 9921 w 10023"/>
              <a:gd name="connsiteY2" fmla="*/ 1613 h 10078"/>
              <a:gd name="connsiteX3" fmla="*/ 9901 w 10023"/>
              <a:gd name="connsiteY3" fmla="*/ 1455 h 10078"/>
              <a:gd name="connsiteX4" fmla="*/ 9876 w 10023"/>
              <a:gd name="connsiteY4" fmla="*/ 1377 h 10078"/>
              <a:gd name="connsiteX5" fmla="*/ 9868 w 10023"/>
              <a:gd name="connsiteY5" fmla="*/ 1180 h 10078"/>
              <a:gd name="connsiteX6" fmla="*/ 9843 w 10023"/>
              <a:gd name="connsiteY6" fmla="*/ 905 h 10078"/>
              <a:gd name="connsiteX7" fmla="*/ 9831 w 10023"/>
              <a:gd name="connsiteY7" fmla="*/ 1495 h 10078"/>
              <a:gd name="connsiteX8" fmla="*/ 9806 w 10023"/>
              <a:gd name="connsiteY8" fmla="*/ 1455 h 10078"/>
              <a:gd name="connsiteX9" fmla="*/ 9778 w 10023"/>
              <a:gd name="connsiteY9" fmla="*/ 1337 h 10078"/>
              <a:gd name="connsiteX10" fmla="*/ 9757 w 10023"/>
              <a:gd name="connsiteY10" fmla="*/ 1337 h 10078"/>
              <a:gd name="connsiteX11" fmla="*/ 9696 w 10023"/>
              <a:gd name="connsiteY11" fmla="*/ 1298 h 10078"/>
              <a:gd name="connsiteX12" fmla="*/ 9680 w 10023"/>
              <a:gd name="connsiteY12" fmla="*/ 1337 h 10078"/>
              <a:gd name="connsiteX13" fmla="*/ 9663 w 10023"/>
              <a:gd name="connsiteY13" fmla="*/ 1416 h 10078"/>
              <a:gd name="connsiteX14" fmla="*/ 9651 w 10023"/>
              <a:gd name="connsiteY14" fmla="*/ 1416 h 10078"/>
              <a:gd name="connsiteX15" fmla="*/ 9631 w 10023"/>
              <a:gd name="connsiteY15" fmla="*/ 1495 h 10078"/>
              <a:gd name="connsiteX16" fmla="*/ 9614 w 10023"/>
              <a:gd name="connsiteY16" fmla="*/ 1455 h 10078"/>
              <a:gd name="connsiteX17" fmla="*/ 9573 w 10023"/>
              <a:gd name="connsiteY17" fmla="*/ 1613 h 10078"/>
              <a:gd name="connsiteX18" fmla="*/ 9500 w 10023"/>
              <a:gd name="connsiteY18" fmla="*/ 1613 h 10078"/>
              <a:gd name="connsiteX19" fmla="*/ 9463 w 10023"/>
              <a:gd name="connsiteY19" fmla="*/ 1770 h 10078"/>
              <a:gd name="connsiteX20" fmla="*/ 9463 w 10023"/>
              <a:gd name="connsiteY20" fmla="*/ 1888 h 10078"/>
              <a:gd name="connsiteX21" fmla="*/ 9451 w 10023"/>
              <a:gd name="connsiteY21" fmla="*/ 1966 h 10078"/>
              <a:gd name="connsiteX22" fmla="*/ 9402 w 10023"/>
              <a:gd name="connsiteY22" fmla="*/ 1180 h 10078"/>
              <a:gd name="connsiteX23" fmla="*/ 9395 w 10023"/>
              <a:gd name="connsiteY23" fmla="*/ 1220 h 10078"/>
              <a:gd name="connsiteX24" fmla="*/ 9382 w 10023"/>
              <a:gd name="connsiteY24" fmla="*/ 1102 h 10078"/>
              <a:gd name="connsiteX25" fmla="*/ 9362 w 10023"/>
              <a:gd name="connsiteY25" fmla="*/ 1180 h 10078"/>
              <a:gd name="connsiteX26" fmla="*/ 9317 w 10023"/>
              <a:gd name="connsiteY26" fmla="*/ 1337 h 10078"/>
              <a:gd name="connsiteX27" fmla="*/ 9313 w 10023"/>
              <a:gd name="connsiteY27" fmla="*/ 1455 h 10078"/>
              <a:gd name="connsiteX28" fmla="*/ 9296 w 10023"/>
              <a:gd name="connsiteY28" fmla="*/ 1416 h 10078"/>
              <a:gd name="connsiteX29" fmla="*/ 9260 w 10023"/>
              <a:gd name="connsiteY29" fmla="*/ 1337 h 10078"/>
              <a:gd name="connsiteX30" fmla="*/ 9227 w 10023"/>
              <a:gd name="connsiteY30" fmla="*/ 1102 h 10078"/>
              <a:gd name="connsiteX31" fmla="*/ 9162 w 10023"/>
              <a:gd name="connsiteY31" fmla="*/ 1180 h 10078"/>
              <a:gd name="connsiteX32" fmla="*/ 9149 w 10023"/>
              <a:gd name="connsiteY32" fmla="*/ 1416 h 10078"/>
              <a:gd name="connsiteX33" fmla="*/ 9137 w 10023"/>
              <a:gd name="connsiteY33" fmla="*/ 1533 h 10078"/>
              <a:gd name="connsiteX34" fmla="*/ 9076 w 10023"/>
              <a:gd name="connsiteY34" fmla="*/ 1613 h 10078"/>
              <a:gd name="connsiteX35" fmla="*/ 9072 w 10023"/>
              <a:gd name="connsiteY35" fmla="*/ 1495 h 10078"/>
              <a:gd name="connsiteX36" fmla="*/ 9043 w 10023"/>
              <a:gd name="connsiteY36" fmla="*/ 1613 h 10078"/>
              <a:gd name="connsiteX37" fmla="*/ 9039 w 10023"/>
              <a:gd name="connsiteY37" fmla="*/ 1730 h 10078"/>
              <a:gd name="connsiteX38" fmla="*/ 9014 w 10023"/>
              <a:gd name="connsiteY38" fmla="*/ 1888 h 10078"/>
              <a:gd name="connsiteX39" fmla="*/ 9006 w 10023"/>
              <a:gd name="connsiteY39" fmla="*/ 2084 h 10078"/>
              <a:gd name="connsiteX40" fmla="*/ 8986 w 10023"/>
              <a:gd name="connsiteY40" fmla="*/ 2162 h 10078"/>
              <a:gd name="connsiteX41" fmla="*/ 8986 w 10023"/>
              <a:gd name="connsiteY41" fmla="*/ 2241 h 10078"/>
              <a:gd name="connsiteX42" fmla="*/ 8973 w 10023"/>
              <a:gd name="connsiteY42" fmla="*/ 2281 h 10078"/>
              <a:gd name="connsiteX43" fmla="*/ 8953 w 10023"/>
              <a:gd name="connsiteY43" fmla="*/ 2517 h 10078"/>
              <a:gd name="connsiteX44" fmla="*/ 8953 w 10023"/>
              <a:gd name="connsiteY44" fmla="*/ 2359 h 10078"/>
              <a:gd name="connsiteX45" fmla="*/ 8937 w 10023"/>
              <a:gd name="connsiteY45" fmla="*/ 2320 h 10078"/>
              <a:gd name="connsiteX46" fmla="*/ 8920 w 10023"/>
              <a:gd name="connsiteY46" fmla="*/ 2399 h 10078"/>
              <a:gd name="connsiteX47" fmla="*/ 8896 w 10023"/>
              <a:gd name="connsiteY47" fmla="*/ 2477 h 10078"/>
              <a:gd name="connsiteX48" fmla="*/ 8871 w 10023"/>
              <a:gd name="connsiteY48" fmla="*/ 2517 h 10078"/>
              <a:gd name="connsiteX49" fmla="*/ 8810 w 10023"/>
              <a:gd name="connsiteY49" fmla="*/ 2359 h 10078"/>
              <a:gd name="connsiteX50" fmla="*/ 8794 w 10023"/>
              <a:gd name="connsiteY50" fmla="*/ 2555 h 10078"/>
              <a:gd name="connsiteX51" fmla="*/ 8740 w 10023"/>
              <a:gd name="connsiteY51" fmla="*/ 2437 h 10078"/>
              <a:gd name="connsiteX52" fmla="*/ 8720 w 10023"/>
              <a:gd name="connsiteY52" fmla="*/ 2320 h 10078"/>
              <a:gd name="connsiteX53" fmla="*/ 8712 w 10023"/>
              <a:gd name="connsiteY53" fmla="*/ 2555 h 10078"/>
              <a:gd name="connsiteX54" fmla="*/ 8704 w 10023"/>
              <a:gd name="connsiteY54" fmla="*/ 2673 h 10078"/>
              <a:gd name="connsiteX55" fmla="*/ 8671 w 10023"/>
              <a:gd name="connsiteY55" fmla="*/ 2595 h 10078"/>
              <a:gd name="connsiteX56" fmla="*/ 8610 w 10023"/>
              <a:gd name="connsiteY56" fmla="*/ 2673 h 10078"/>
              <a:gd name="connsiteX57" fmla="*/ 8610 w 10023"/>
              <a:gd name="connsiteY57" fmla="*/ 2517 h 10078"/>
              <a:gd name="connsiteX58" fmla="*/ 8597 w 10023"/>
              <a:gd name="connsiteY58" fmla="*/ 2673 h 10078"/>
              <a:gd name="connsiteX59" fmla="*/ 8581 w 10023"/>
              <a:gd name="connsiteY59" fmla="*/ 2713 h 10078"/>
              <a:gd name="connsiteX60" fmla="*/ 8573 w 10023"/>
              <a:gd name="connsiteY60" fmla="*/ 3066 h 10078"/>
              <a:gd name="connsiteX61" fmla="*/ 8499 w 10023"/>
              <a:gd name="connsiteY61" fmla="*/ 2595 h 10078"/>
              <a:gd name="connsiteX62" fmla="*/ 8491 w 10023"/>
              <a:gd name="connsiteY62" fmla="*/ 2792 h 10078"/>
              <a:gd name="connsiteX63" fmla="*/ 8401 w 10023"/>
              <a:gd name="connsiteY63" fmla="*/ 2792 h 10078"/>
              <a:gd name="connsiteX64" fmla="*/ 8250 w 10023"/>
              <a:gd name="connsiteY64" fmla="*/ 3263 h 10078"/>
              <a:gd name="connsiteX65" fmla="*/ 8180 w 10023"/>
              <a:gd name="connsiteY65" fmla="*/ 3028 h 10078"/>
              <a:gd name="connsiteX66" fmla="*/ 8095 w 10023"/>
              <a:gd name="connsiteY66" fmla="*/ 3656 h 10078"/>
              <a:gd name="connsiteX67" fmla="*/ 7969 w 10023"/>
              <a:gd name="connsiteY67" fmla="*/ 4324 h 10078"/>
              <a:gd name="connsiteX68" fmla="*/ 7879 w 10023"/>
              <a:gd name="connsiteY68" fmla="*/ 4167 h 10078"/>
              <a:gd name="connsiteX69" fmla="*/ 7744 w 10023"/>
              <a:gd name="connsiteY69" fmla="*/ 4952 h 10078"/>
              <a:gd name="connsiteX70" fmla="*/ 7703 w 10023"/>
              <a:gd name="connsiteY70" fmla="*/ 4559 h 10078"/>
              <a:gd name="connsiteX71" fmla="*/ 7593 w 10023"/>
              <a:gd name="connsiteY71" fmla="*/ 5032 h 10078"/>
              <a:gd name="connsiteX72" fmla="*/ 7523 w 10023"/>
              <a:gd name="connsiteY72" fmla="*/ 4639 h 10078"/>
              <a:gd name="connsiteX73" fmla="*/ 7507 w 10023"/>
              <a:gd name="connsiteY73" fmla="*/ 5151 h 10078"/>
              <a:gd name="connsiteX74" fmla="*/ 7441 w 10023"/>
              <a:gd name="connsiteY74" fmla="*/ 5151 h 10078"/>
              <a:gd name="connsiteX75" fmla="*/ 7396 w 10023"/>
              <a:gd name="connsiteY75" fmla="*/ 5464 h 10078"/>
              <a:gd name="connsiteX76" fmla="*/ 7347 w 10023"/>
              <a:gd name="connsiteY76" fmla="*/ 5386 h 10078"/>
              <a:gd name="connsiteX77" fmla="*/ 7278 w 10023"/>
              <a:gd name="connsiteY77" fmla="*/ 5544 h 10078"/>
              <a:gd name="connsiteX78" fmla="*/ 7253 w 10023"/>
              <a:gd name="connsiteY78" fmla="*/ 5386 h 10078"/>
              <a:gd name="connsiteX79" fmla="*/ 7204 w 10023"/>
              <a:gd name="connsiteY79" fmla="*/ 5386 h 10078"/>
              <a:gd name="connsiteX80" fmla="*/ 7110 w 10023"/>
              <a:gd name="connsiteY80" fmla="*/ 5464 h 10078"/>
              <a:gd name="connsiteX81" fmla="*/ 7061 w 10023"/>
              <a:gd name="connsiteY81" fmla="*/ 6093 h 10078"/>
              <a:gd name="connsiteX82" fmla="*/ 7016 w 10023"/>
              <a:gd name="connsiteY82" fmla="*/ 5937 h 10078"/>
              <a:gd name="connsiteX83" fmla="*/ 6926 w 10023"/>
              <a:gd name="connsiteY83" fmla="*/ 5937 h 10078"/>
              <a:gd name="connsiteX84" fmla="*/ 6882 w 10023"/>
              <a:gd name="connsiteY84" fmla="*/ 5544 h 10078"/>
              <a:gd name="connsiteX85" fmla="*/ 6841 w 10023"/>
              <a:gd name="connsiteY85" fmla="*/ 6093 h 10078"/>
              <a:gd name="connsiteX86" fmla="*/ 6776 w 10023"/>
              <a:gd name="connsiteY86" fmla="*/ 5779 h 10078"/>
              <a:gd name="connsiteX87" fmla="*/ 6776 w 10023"/>
              <a:gd name="connsiteY87" fmla="*/ 5544 h 10078"/>
              <a:gd name="connsiteX88" fmla="*/ 6682 w 10023"/>
              <a:gd name="connsiteY88" fmla="*/ 5700 h 10078"/>
              <a:gd name="connsiteX89" fmla="*/ 6522 w 10023"/>
              <a:gd name="connsiteY89" fmla="*/ 6015 h 10078"/>
              <a:gd name="connsiteX90" fmla="*/ 6486 w 10023"/>
              <a:gd name="connsiteY90" fmla="*/ 6447 h 10078"/>
              <a:gd name="connsiteX91" fmla="*/ 6379 w 10023"/>
              <a:gd name="connsiteY91" fmla="*/ 6093 h 10078"/>
              <a:gd name="connsiteX92" fmla="*/ 6367 w 10023"/>
              <a:gd name="connsiteY92" fmla="*/ 6447 h 10078"/>
              <a:gd name="connsiteX93" fmla="*/ 6232 w 10023"/>
              <a:gd name="connsiteY93" fmla="*/ 6526 h 10078"/>
              <a:gd name="connsiteX94" fmla="*/ 6159 w 10023"/>
              <a:gd name="connsiteY94" fmla="*/ 6997 h 10078"/>
              <a:gd name="connsiteX95" fmla="*/ 6097 w 10023"/>
              <a:gd name="connsiteY95" fmla="*/ 6683 h 10078"/>
              <a:gd name="connsiteX96" fmla="*/ 6065 w 10023"/>
              <a:gd name="connsiteY96" fmla="*/ 6997 h 10078"/>
              <a:gd name="connsiteX97" fmla="*/ 6065 w 10023"/>
              <a:gd name="connsiteY97" fmla="*/ 6997 h 10078"/>
              <a:gd name="connsiteX98" fmla="*/ 6028 w 10023"/>
              <a:gd name="connsiteY98" fmla="*/ 6997 h 10078"/>
              <a:gd name="connsiteX99" fmla="*/ 6007 w 10023"/>
              <a:gd name="connsiteY99" fmla="*/ 6879 h 10078"/>
              <a:gd name="connsiteX100" fmla="*/ 5987 w 10023"/>
              <a:gd name="connsiteY100" fmla="*/ 7233 h 10078"/>
              <a:gd name="connsiteX101" fmla="*/ 5975 w 10023"/>
              <a:gd name="connsiteY101" fmla="*/ 7351 h 10078"/>
              <a:gd name="connsiteX102" fmla="*/ 5950 w 10023"/>
              <a:gd name="connsiteY102" fmla="*/ 7351 h 10078"/>
              <a:gd name="connsiteX103" fmla="*/ 5950 w 10023"/>
              <a:gd name="connsiteY103" fmla="*/ 7430 h 10078"/>
              <a:gd name="connsiteX104" fmla="*/ 5922 w 10023"/>
              <a:gd name="connsiteY104" fmla="*/ 7233 h 10078"/>
              <a:gd name="connsiteX105" fmla="*/ 5872 w 10023"/>
              <a:gd name="connsiteY105" fmla="*/ 7351 h 10078"/>
              <a:gd name="connsiteX106" fmla="*/ 5840 w 10023"/>
              <a:gd name="connsiteY106" fmla="*/ 7233 h 10078"/>
              <a:gd name="connsiteX107" fmla="*/ 5799 w 10023"/>
              <a:gd name="connsiteY107" fmla="*/ 7155 h 10078"/>
              <a:gd name="connsiteX108" fmla="*/ 5738 w 10023"/>
              <a:gd name="connsiteY108" fmla="*/ 7233 h 10078"/>
              <a:gd name="connsiteX109" fmla="*/ 5705 w 10023"/>
              <a:gd name="connsiteY109" fmla="*/ 7155 h 10078"/>
              <a:gd name="connsiteX110" fmla="*/ 5672 w 10023"/>
              <a:gd name="connsiteY110" fmla="*/ 7155 h 10078"/>
              <a:gd name="connsiteX111" fmla="*/ 5645 w 10023"/>
              <a:gd name="connsiteY111" fmla="*/ 7075 h 10078"/>
              <a:gd name="connsiteX112" fmla="*/ 5640 w 10023"/>
              <a:gd name="connsiteY112" fmla="*/ 7075 h 10078"/>
              <a:gd name="connsiteX113" fmla="*/ 5583 w 10023"/>
              <a:gd name="connsiteY113" fmla="*/ 7155 h 10078"/>
              <a:gd name="connsiteX114" fmla="*/ 5550 w 10023"/>
              <a:gd name="connsiteY114" fmla="*/ 7194 h 10078"/>
              <a:gd name="connsiteX115" fmla="*/ 5530 w 10023"/>
              <a:gd name="connsiteY115" fmla="*/ 7233 h 10078"/>
              <a:gd name="connsiteX116" fmla="*/ 5485 w 10023"/>
              <a:gd name="connsiteY116" fmla="*/ 7469 h 10078"/>
              <a:gd name="connsiteX117" fmla="*/ 5452 w 10023"/>
              <a:gd name="connsiteY117" fmla="*/ 6172 h 10078"/>
              <a:gd name="connsiteX118" fmla="*/ 5411 w 10023"/>
              <a:gd name="connsiteY118" fmla="*/ 6840 h 10078"/>
              <a:gd name="connsiteX119" fmla="*/ 5395 w 10023"/>
              <a:gd name="connsiteY119" fmla="*/ 7351 h 10078"/>
              <a:gd name="connsiteX120" fmla="*/ 5362 w 10023"/>
              <a:gd name="connsiteY120" fmla="*/ 7508 h 10078"/>
              <a:gd name="connsiteX121" fmla="*/ 5354 w 10023"/>
              <a:gd name="connsiteY121" fmla="*/ 7586 h 10078"/>
              <a:gd name="connsiteX122" fmla="*/ 5350 w 10023"/>
              <a:gd name="connsiteY122" fmla="*/ 7194 h 10078"/>
              <a:gd name="connsiteX123" fmla="*/ 5105 w 10023"/>
              <a:gd name="connsiteY123" fmla="*/ 7469 h 10078"/>
              <a:gd name="connsiteX124" fmla="*/ 5056 w 10023"/>
              <a:gd name="connsiteY124" fmla="*/ 6565 h 10078"/>
              <a:gd name="connsiteX125" fmla="*/ 4769 w 10023"/>
              <a:gd name="connsiteY125" fmla="*/ 6762 h 10078"/>
              <a:gd name="connsiteX126" fmla="*/ 4650 w 10023"/>
              <a:gd name="connsiteY126" fmla="*/ 5740 h 10078"/>
              <a:gd name="connsiteX127" fmla="*/ 4548 w 10023"/>
              <a:gd name="connsiteY127" fmla="*/ 5937 h 10078"/>
              <a:gd name="connsiteX128" fmla="*/ 4409 w 10023"/>
              <a:gd name="connsiteY128" fmla="*/ 5229 h 10078"/>
              <a:gd name="connsiteX129" fmla="*/ 4377 w 10023"/>
              <a:gd name="connsiteY129" fmla="*/ 5661 h 10078"/>
              <a:gd name="connsiteX130" fmla="*/ 4283 w 10023"/>
              <a:gd name="connsiteY130" fmla="*/ 5464 h 10078"/>
              <a:gd name="connsiteX131" fmla="*/ 4218 w 10023"/>
              <a:gd name="connsiteY131" fmla="*/ 5740 h 10078"/>
              <a:gd name="connsiteX132" fmla="*/ 4038 w 10023"/>
              <a:gd name="connsiteY132" fmla="*/ 5661 h 10078"/>
              <a:gd name="connsiteX133" fmla="*/ 3923 w 10023"/>
              <a:gd name="connsiteY133" fmla="*/ 5740 h 10078"/>
              <a:gd name="connsiteX134" fmla="*/ 3915 w 10023"/>
              <a:gd name="connsiteY134" fmla="*/ 5622 h 10078"/>
              <a:gd name="connsiteX135" fmla="*/ 3858 w 10023"/>
              <a:gd name="connsiteY135" fmla="*/ 5779 h 10078"/>
              <a:gd name="connsiteX136" fmla="*/ 3731 w 10023"/>
              <a:gd name="connsiteY136" fmla="*/ 5229 h 10078"/>
              <a:gd name="connsiteX137" fmla="*/ 3604 w 10023"/>
              <a:gd name="connsiteY137" fmla="*/ 5661 h 10078"/>
              <a:gd name="connsiteX138" fmla="*/ 3437 w 10023"/>
              <a:gd name="connsiteY138" fmla="*/ 5661 h 10078"/>
              <a:gd name="connsiteX139" fmla="*/ 3236 w 10023"/>
              <a:gd name="connsiteY139" fmla="*/ 5661 h 10078"/>
              <a:gd name="connsiteX140" fmla="*/ 3131 w 10023"/>
              <a:gd name="connsiteY140" fmla="*/ 5740 h 10078"/>
              <a:gd name="connsiteX141" fmla="*/ 3025 w 10023"/>
              <a:gd name="connsiteY141" fmla="*/ 5937 h 10078"/>
              <a:gd name="connsiteX142" fmla="*/ 2857 w 10023"/>
              <a:gd name="connsiteY142" fmla="*/ 5661 h 10078"/>
              <a:gd name="connsiteX143" fmla="*/ 2698 w 10023"/>
              <a:gd name="connsiteY143" fmla="*/ 5032 h 10078"/>
              <a:gd name="connsiteX144" fmla="*/ 2665 w 10023"/>
              <a:gd name="connsiteY144" fmla="*/ 5464 h 10078"/>
              <a:gd name="connsiteX145" fmla="*/ 2473 w 10023"/>
              <a:gd name="connsiteY145" fmla="*/ 5229 h 10078"/>
              <a:gd name="connsiteX146" fmla="*/ 2444 w 10023"/>
              <a:gd name="connsiteY146" fmla="*/ 5151 h 10078"/>
              <a:gd name="connsiteX147" fmla="*/ 2375 w 10023"/>
              <a:gd name="connsiteY147" fmla="*/ 4678 h 10078"/>
              <a:gd name="connsiteX148" fmla="*/ 2318 w 10023"/>
              <a:gd name="connsiteY148" fmla="*/ 5464 h 10078"/>
              <a:gd name="connsiteX149" fmla="*/ 2211 w 10023"/>
              <a:gd name="connsiteY149" fmla="*/ 5347 h 10078"/>
              <a:gd name="connsiteX150" fmla="*/ 2085 w 10023"/>
              <a:gd name="connsiteY150" fmla="*/ 4717 h 10078"/>
              <a:gd name="connsiteX151" fmla="*/ 2040 w 10023"/>
              <a:gd name="connsiteY151" fmla="*/ 5268 h 10078"/>
              <a:gd name="connsiteX152" fmla="*/ 1982 w 10023"/>
              <a:gd name="connsiteY152" fmla="*/ 5347 h 10078"/>
              <a:gd name="connsiteX153" fmla="*/ 1991 w 10023"/>
              <a:gd name="connsiteY153" fmla="*/ 5582 h 10078"/>
              <a:gd name="connsiteX154" fmla="*/ 1958 w 10023"/>
              <a:gd name="connsiteY154" fmla="*/ 5582 h 10078"/>
              <a:gd name="connsiteX155" fmla="*/ 1958 w 10023"/>
              <a:gd name="connsiteY155" fmla="*/ 5504 h 10078"/>
              <a:gd name="connsiteX156" fmla="*/ 1913 w 10023"/>
              <a:gd name="connsiteY156" fmla="*/ 4796 h 10078"/>
              <a:gd name="connsiteX157" fmla="*/ 1893 w 10023"/>
              <a:gd name="connsiteY157" fmla="*/ 6055 h 10078"/>
              <a:gd name="connsiteX158" fmla="*/ 1889 w 10023"/>
              <a:gd name="connsiteY158" fmla="*/ 5937 h 10078"/>
              <a:gd name="connsiteX159" fmla="*/ 1877 w 10023"/>
              <a:gd name="connsiteY159" fmla="*/ 5937 h 10078"/>
              <a:gd name="connsiteX160" fmla="*/ 1873 w 10023"/>
              <a:gd name="connsiteY160" fmla="*/ 6055 h 10078"/>
              <a:gd name="connsiteX161" fmla="*/ 1861 w 10023"/>
              <a:gd name="connsiteY161" fmla="*/ 5937 h 10078"/>
              <a:gd name="connsiteX162" fmla="*/ 1828 w 10023"/>
              <a:gd name="connsiteY162" fmla="*/ 6055 h 10078"/>
              <a:gd name="connsiteX163" fmla="*/ 1791 w 10023"/>
              <a:gd name="connsiteY163" fmla="*/ 5582 h 10078"/>
              <a:gd name="connsiteX164" fmla="*/ 1746 w 10023"/>
              <a:gd name="connsiteY164" fmla="*/ 5779 h 10078"/>
              <a:gd name="connsiteX165" fmla="*/ 1734 w 10023"/>
              <a:gd name="connsiteY165" fmla="*/ 5700 h 10078"/>
              <a:gd name="connsiteX166" fmla="*/ 1701 w 10023"/>
              <a:gd name="connsiteY166" fmla="*/ 5504 h 10078"/>
              <a:gd name="connsiteX167" fmla="*/ 1677 w 10023"/>
              <a:gd name="connsiteY167" fmla="*/ 5582 h 10078"/>
              <a:gd name="connsiteX168" fmla="*/ 1669 w 10023"/>
              <a:gd name="connsiteY168" fmla="*/ 5504 h 10078"/>
              <a:gd name="connsiteX169" fmla="*/ 1660 w 10023"/>
              <a:gd name="connsiteY169" fmla="*/ 5426 h 10078"/>
              <a:gd name="connsiteX170" fmla="*/ 1624 w 10023"/>
              <a:gd name="connsiteY170" fmla="*/ 5426 h 10078"/>
              <a:gd name="connsiteX171" fmla="*/ 1583 w 10023"/>
              <a:gd name="connsiteY171" fmla="*/ 5268 h 10078"/>
              <a:gd name="connsiteX172" fmla="*/ 1579 w 10023"/>
              <a:gd name="connsiteY172" fmla="*/ 5151 h 10078"/>
              <a:gd name="connsiteX173" fmla="*/ 1570 w 10023"/>
              <a:gd name="connsiteY173" fmla="*/ 5151 h 10078"/>
              <a:gd name="connsiteX174" fmla="*/ 1517 w 10023"/>
              <a:gd name="connsiteY174" fmla="*/ 4796 h 10078"/>
              <a:gd name="connsiteX175" fmla="*/ 1489 w 10023"/>
              <a:gd name="connsiteY175" fmla="*/ 4639 h 10078"/>
              <a:gd name="connsiteX176" fmla="*/ 1472 w 10023"/>
              <a:gd name="connsiteY176" fmla="*/ 4285 h 10078"/>
              <a:gd name="connsiteX177" fmla="*/ 1448 w 10023"/>
              <a:gd name="connsiteY177" fmla="*/ 4363 h 10078"/>
              <a:gd name="connsiteX178" fmla="*/ 1431 w 10023"/>
              <a:gd name="connsiteY178" fmla="*/ 4481 h 10078"/>
              <a:gd name="connsiteX179" fmla="*/ 1395 w 10023"/>
              <a:gd name="connsiteY179" fmla="*/ 4481 h 10078"/>
              <a:gd name="connsiteX180" fmla="*/ 1366 w 10023"/>
              <a:gd name="connsiteY180" fmla="*/ 4559 h 10078"/>
              <a:gd name="connsiteX181" fmla="*/ 1366 w 10023"/>
              <a:gd name="connsiteY181" fmla="*/ 4599 h 10078"/>
              <a:gd name="connsiteX182" fmla="*/ 1354 w 10023"/>
              <a:gd name="connsiteY182" fmla="*/ 4559 h 10078"/>
              <a:gd name="connsiteX183" fmla="*/ 1342 w 10023"/>
              <a:gd name="connsiteY183" fmla="*/ 4206 h 10078"/>
              <a:gd name="connsiteX184" fmla="*/ 1337 w 10023"/>
              <a:gd name="connsiteY184" fmla="*/ 4206 h 10078"/>
              <a:gd name="connsiteX185" fmla="*/ 1297 w 10023"/>
              <a:gd name="connsiteY185" fmla="*/ 3774 h 10078"/>
              <a:gd name="connsiteX186" fmla="*/ 1288 w 10023"/>
              <a:gd name="connsiteY186" fmla="*/ 3774 h 10078"/>
              <a:gd name="connsiteX187" fmla="*/ 1280 w 10023"/>
              <a:gd name="connsiteY187" fmla="*/ 3577 h 10078"/>
              <a:gd name="connsiteX188" fmla="*/ 1280 w 10023"/>
              <a:gd name="connsiteY188" fmla="*/ 3421 h 10078"/>
              <a:gd name="connsiteX189" fmla="*/ 1264 w 10023"/>
              <a:gd name="connsiteY189" fmla="*/ 3263 h 10078"/>
              <a:gd name="connsiteX190" fmla="*/ 1260 w 10023"/>
              <a:gd name="connsiteY190" fmla="*/ 3066 h 10078"/>
              <a:gd name="connsiteX191" fmla="*/ 1247 w 10023"/>
              <a:gd name="connsiteY191" fmla="*/ 2910 h 10078"/>
              <a:gd name="connsiteX192" fmla="*/ 1235 w 10023"/>
              <a:gd name="connsiteY192" fmla="*/ 2792 h 10078"/>
              <a:gd name="connsiteX193" fmla="*/ 1182 w 10023"/>
              <a:gd name="connsiteY193" fmla="*/ 3066 h 10078"/>
              <a:gd name="connsiteX194" fmla="*/ 1113 w 10023"/>
              <a:gd name="connsiteY194" fmla="*/ 3145 h 10078"/>
              <a:gd name="connsiteX195" fmla="*/ 1104 w 10023"/>
              <a:gd name="connsiteY195" fmla="*/ 3066 h 10078"/>
              <a:gd name="connsiteX196" fmla="*/ 1068 w 10023"/>
              <a:gd name="connsiteY196" fmla="*/ 2988 h 10078"/>
              <a:gd name="connsiteX197" fmla="*/ 1064 w 10023"/>
              <a:gd name="connsiteY197" fmla="*/ 2910 h 10078"/>
              <a:gd name="connsiteX198" fmla="*/ 1051 w 10023"/>
              <a:gd name="connsiteY198" fmla="*/ 2910 h 10078"/>
              <a:gd name="connsiteX199" fmla="*/ 1051 w 10023"/>
              <a:gd name="connsiteY199" fmla="*/ 2792 h 10078"/>
              <a:gd name="connsiteX200" fmla="*/ 1047 w 10023"/>
              <a:gd name="connsiteY200" fmla="*/ 2792 h 10078"/>
              <a:gd name="connsiteX201" fmla="*/ 1047 w 10023"/>
              <a:gd name="connsiteY201" fmla="*/ 2713 h 10078"/>
              <a:gd name="connsiteX202" fmla="*/ 1035 w 10023"/>
              <a:gd name="connsiteY202" fmla="*/ 2713 h 10078"/>
              <a:gd name="connsiteX203" fmla="*/ 1035 w 10023"/>
              <a:gd name="connsiteY203" fmla="*/ 2634 h 10078"/>
              <a:gd name="connsiteX204" fmla="*/ 1031 w 10023"/>
              <a:gd name="connsiteY204" fmla="*/ 2634 h 10078"/>
              <a:gd name="connsiteX205" fmla="*/ 1031 w 10023"/>
              <a:gd name="connsiteY205" fmla="*/ 2555 h 10078"/>
              <a:gd name="connsiteX206" fmla="*/ 1019 w 10023"/>
              <a:gd name="connsiteY206" fmla="*/ 2555 h 10078"/>
              <a:gd name="connsiteX207" fmla="*/ 1014 w 10023"/>
              <a:gd name="connsiteY207" fmla="*/ 2477 h 10078"/>
              <a:gd name="connsiteX208" fmla="*/ 990 w 10023"/>
              <a:gd name="connsiteY208" fmla="*/ 2359 h 10078"/>
              <a:gd name="connsiteX209" fmla="*/ 986 w 10023"/>
              <a:gd name="connsiteY209" fmla="*/ 2281 h 10078"/>
              <a:gd name="connsiteX210" fmla="*/ 953 w 10023"/>
              <a:gd name="connsiteY210" fmla="*/ 2006 h 10078"/>
              <a:gd name="connsiteX211" fmla="*/ 929 w 10023"/>
              <a:gd name="connsiteY211" fmla="*/ 1927 h 10078"/>
              <a:gd name="connsiteX212" fmla="*/ 925 w 10023"/>
              <a:gd name="connsiteY212" fmla="*/ 1848 h 10078"/>
              <a:gd name="connsiteX213" fmla="*/ 908 w 10023"/>
              <a:gd name="connsiteY213" fmla="*/ 1770 h 10078"/>
              <a:gd name="connsiteX214" fmla="*/ 896 w 10023"/>
              <a:gd name="connsiteY214" fmla="*/ 1691 h 10078"/>
              <a:gd name="connsiteX215" fmla="*/ 884 w 10023"/>
              <a:gd name="connsiteY215" fmla="*/ 1691 h 10078"/>
              <a:gd name="connsiteX216" fmla="*/ 880 w 10023"/>
              <a:gd name="connsiteY216" fmla="*/ 1573 h 10078"/>
              <a:gd name="connsiteX217" fmla="*/ 830 w 10023"/>
              <a:gd name="connsiteY217" fmla="*/ 1416 h 10078"/>
              <a:gd name="connsiteX218" fmla="*/ 822 w 10023"/>
              <a:gd name="connsiteY218" fmla="*/ 1337 h 10078"/>
              <a:gd name="connsiteX219" fmla="*/ 818 w 10023"/>
              <a:gd name="connsiteY219" fmla="*/ 1337 h 10078"/>
              <a:gd name="connsiteX220" fmla="*/ 798 w 10023"/>
              <a:gd name="connsiteY220" fmla="*/ 1141 h 10078"/>
              <a:gd name="connsiteX221" fmla="*/ 736 w 10023"/>
              <a:gd name="connsiteY221" fmla="*/ 1062 h 10078"/>
              <a:gd name="connsiteX222" fmla="*/ 708 w 10023"/>
              <a:gd name="connsiteY222" fmla="*/ 905 h 10078"/>
              <a:gd name="connsiteX223" fmla="*/ 700 w 10023"/>
              <a:gd name="connsiteY223" fmla="*/ 787 h 10078"/>
              <a:gd name="connsiteX224" fmla="*/ 675 w 10023"/>
              <a:gd name="connsiteY224" fmla="*/ 787 h 10078"/>
              <a:gd name="connsiteX225" fmla="*/ 615 w 10023"/>
              <a:gd name="connsiteY225" fmla="*/ 709 h 10078"/>
              <a:gd name="connsiteX226" fmla="*/ 586 w 10023"/>
              <a:gd name="connsiteY226" fmla="*/ 433 h 10078"/>
              <a:gd name="connsiteX227" fmla="*/ 562 w 10023"/>
              <a:gd name="connsiteY227" fmla="*/ 119 h 10078"/>
              <a:gd name="connsiteX228" fmla="*/ 451 w 10023"/>
              <a:gd name="connsiteY228" fmla="*/ 198 h 10078"/>
              <a:gd name="connsiteX229" fmla="*/ 431 w 10023"/>
              <a:gd name="connsiteY229" fmla="*/ 433 h 10078"/>
              <a:gd name="connsiteX230" fmla="*/ 402 w 10023"/>
              <a:gd name="connsiteY230" fmla="*/ 433 h 10078"/>
              <a:gd name="connsiteX231" fmla="*/ 370 w 10023"/>
              <a:gd name="connsiteY231" fmla="*/ 630 h 10078"/>
              <a:gd name="connsiteX232" fmla="*/ 349 w 10023"/>
              <a:gd name="connsiteY232" fmla="*/ 551 h 10078"/>
              <a:gd name="connsiteX233" fmla="*/ 296 w 10023"/>
              <a:gd name="connsiteY233" fmla="*/ 551 h 10078"/>
              <a:gd name="connsiteX234" fmla="*/ 280 w 10023"/>
              <a:gd name="connsiteY234" fmla="*/ 551 h 10078"/>
              <a:gd name="connsiteX235" fmla="*/ 267 w 10023"/>
              <a:gd name="connsiteY235" fmla="*/ 433 h 10078"/>
              <a:gd name="connsiteX236" fmla="*/ 255 w 10023"/>
              <a:gd name="connsiteY236" fmla="*/ 551 h 10078"/>
              <a:gd name="connsiteX237" fmla="*/ 251 w 10023"/>
              <a:gd name="connsiteY237" fmla="*/ 355 h 10078"/>
              <a:gd name="connsiteX238" fmla="*/ 239 w 10023"/>
              <a:gd name="connsiteY238" fmla="*/ 355 h 10078"/>
              <a:gd name="connsiteX239" fmla="*/ 235 w 10023"/>
              <a:gd name="connsiteY239" fmla="*/ 276 h 10078"/>
              <a:gd name="connsiteX240" fmla="*/ 222 w 10023"/>
              <a:gd name="connsiteY240" fmla="*/ 276 h 10078"/>
              <a:gd name="connsiteX241" fmla="*/ 79 w 10023"/>
              <a:gd name="connsiteY241" fmla="*/ 276 h 10078"/>
              <a:gd name="connsiteX242" fmla="*/ 71 w 10023"/>
              <a:gd name="connsiteY242" fmla="*/ 276 h 10078"/>
              <a:gd name="connsiteX243" fmla="*/ 63 w 10023"/>
              <a:gd name="connsiteY243" fmla="*/ 355 h 10078"/>
              <a:gd name="connsiteX244" fmla="*/ 73 w 10023"/>
              <a:gd name="connsiteY244" fmla="*/ 355 h 10078"/>
              <a:gd name="connsiteX245" fmla="*/ 2 w 10023"/>
              <a:gd name="connsiteY245" fmla="*/ 362 h 10078"/>
              <a:gd name="connsiteX246" fmla="*/ 11 w 10023"/>
              <a:gd name="connsiteY246" fmla="*/ 5194 h 10078"/>
              <a:gd name="connsiteX247" fmla="*/ 141 w 10023"/>
              <a:gd name="connsiteY247" fmla="*/ 5070 h 10078"/>
              <a:gd name="connsiteX248" fmla="*/ 206 w 10023"/>
              <a:gd name="connsiteY248" fmla="*/ 4992 h 10078"/>
              <a:gd name="connsiteX249" fmla="*/ 312 w 10023"/>
              <a:gd name="connsiteY249" fmla="*/ 4796 h 10078"/>
              <a:gd name="connsiteX250" fmla="*/ 468 w 10023"/>
              <a:gd name="connsiteY250" fmla="*/ 5308 h 10078"/>
              <a:gd name="connsiteX251" fmla="*/ 545 w 10023"/>
              <a:gd name="connsiteY251" fmla="*/ 6368 h 10078"/>
              <a:gd name="connsiteX252" fmla="*/ 753 w 10023"/>
              <a:gd name="connsiteY252" fmla="*/ 6526 h 10078"/>
              <a:gd name="connsiteX253" fmla="*/ 830 w 10023"/>
              <a:gd name="connsiteY253" fmla="*/ 6840 h 10078"/>
              <a:gd name="connsiteX254" fmla="*/ 941 w 10023"/>
              <a:gd name="connsiteY254" fmla="*/ 7430 h 10078"/>
              <a:gd name="connsiteX255" fmla="*/ 1068 w 10023"/>
              <a:gd name="connsiteY255" fmla="*/ 6840 h 10078"/>
              <a:gd name="connsiteX256" fmla="*/ 1178 w 10023"/>
              <a:gd name="connsiteY256" fmla="*/ 7115 h 10078"/>
              <a:gd name="connsiteX257" fmla="*/ 1305 w 10023"/>
              <a:gd name="connsiteY257" fmla="*/ 7272 h 10078"/>
              <a:gd name="connsiteX258" fmla="*/ 1497 w 10023"/>
              <a:gd name="connsiteY258" fmla="*/ 6958 h 10078"/>
              <a:gd name="connsiteX259" fmla="*/ 1562 w 10023"/>
              <a:gd name="connsiteY259" fmla="*/ 7823 h 10078"/>
              <a:gd name="connsiteX260" fmla="*/ 1640 w 10023"/>
              <a:gd name="connsiteY260" fmla="*/ 8215 h 10078"/>
              <a:gd name="connsiteX261" fmla="*/ 1705 w 10023"/>
              <a:gd name="connsiteY261" fmla="*/ 7941 h 10078"/>
              <a:gd name="connsiteX262" fmla="*/ 1775 w 10023"/>
              <a:gd name="connsiteY262" fmla="*/ 8097 h 10078"/>
              <a:gd name="connsiteX263" fmla="*/ 1909 w 10023"/>
              <a:gd name="connsiteY263" fmla="*/ 7704 h 10078"/>
              <a:gd name="connsiteX264" fmla="*/ 2019 w 10023"/>
              <a:gd name="connsiteY264" fmla="*/ 6958 h 10078"/>
              <a:gd name="connsiteX265" fmla="*/ 2072 w 10023"/>
              <a:gd name="connsiteY265" fmla="*/ 7508 h 10078"/>
              <a:gd name="connsiteX266" fmla="*/ 2187 w 10023"/>
              <a:gd name="connsiteY266" fmla="*/ 6801 h 10078"/>
              <a:gd name="connsiteX267" fmla="*/ 2199 w 10023"/>
              <a:gd name="connsiteY267" fmla="*/ 6919 h 10078"/>
              <a:gd name="connsiteX268" fmla="*/ 2314 w 10023"/>
              <a:gd name="connsiteY268" fmla="*/ 7626 h 10078"/>
              <a:gd name="connsiteX269" fmla="*/ 2387 w 10023"/>
              <a:gd name="connsiteY269" fmla="*/ 8373 h 10078"/>
              <a:gd name="connsiteX270" fmla="*/ 2428 w 10023"/>
              <a:gd name="connsiteY270" fmla="*/ 8805 h 10078"/>
              <a:gd name="connsiteX271" fmla="*/ 2453 w 10023"/>
              <a:gd name="connsiteY271" fmla="*/ 8962 h 10078"/>
              <a:gd name="connsiteX272" fmla="*/ 2473 w 10023"/>
              <a:gd name="connsiteY272" fmla="*/ 9159 h 10078"/>
              <a:gd name="connsiteX273" fmla="*/ 2547 w 10023"/>
              <a:gd name="connsiteY273" fmla="*/ 9041 h 10078"/>
              <a:gd name="connsiteX274" fmla="*/ 2559 w 10023"/>
              <a:gd name="connsiteY274" fmla="*/ 8844 h 10078"/>
              <a:gd name="connsiteX275" fmla="*/ 2583 w 10023"/>
              <a:gd name="connsiteY275" fmla="*/ 9119 h 10078"/>
              <a:gd name="connsiteX276" fmla="*/ 2616 w 10023"/>
              <a:gd name="connsiteY276" fmla="*/ 9041 h 10078"/>
              <a:gd name="connsiteX277" fmla="*/ 2632 w 10023"/>
              <a:gd name="connsiteY277" fmla="*/ 8766 h 10078"/>
              <a:gd name="connsiteX278" fmla="*/ 2665 w 10023"/>
              <a:gd name="connsiteY278" fmla="*/ 9041 h 10078"/>
              <a:gd name="connsiteX279" fmla="*/ 2677 w 10023"/>
              <a:gd name="connsiteY279" fmla="*/ 9198 h 10078"/>
              <a:gd name="connsiteX280" fmla="*/ 2690 w 10023"/>
              <a:gd name="connsiteY280" fmla="*/ 9041 h 10078"/>
              <a:gd name="connsiteX281" fmla="*/ 2735 w 10023"/>
              <a:gd name="connsiteY281" fmla="*/ 9119 h 10078"/>
              <a:gd name="connsiteX282" fmla="*/ 2739 w 10023"/>
              <a:gd name="connsiteY282" fmla="*/ 9041 h 10078"/>
              <a:gd name="connsiteX283" fmla="*/ 2767 w 10023"/>
              <a:gd name="connsiteY283" fmla="*/ 9198 h 10078"/>
              <a:gd name="connsiteX284" fmla="*/ 2837 w 10023"/>
              <a:gd name="connsiteY284" fmla="*/ 8923 h 10078"/>
              <a:gd name="connsiteX285" fmla="*/ 2849 w 10023"/>
              <a:gd name="connsiteY285" fmla="*/ 8766 h 10078"/>
              <a:gd name="connsiteX286" fmla="*/ 2861 w 10023"/>
              <a:gd name="connsiteY286" fmla="*/ 8766 h 10078"/>
              <a:gd name="connsiteX287" fmla="*/ 2890 w 10023"/>
              <a:gd name="connsiteY287" fmla="*/ 8608 h 10078"/>
              <a:gd name="connsiteX288" fmla="*/ 2906 w 10023"/>
              <a:gd name="connsiteY288" fmla="*/ 8608 h 10078"/>
              <a:gd name="connsiteX289" fmla="*/ 2951 w 10023"/>
              <a:gd name="connsiteY289" fmla="*/ 8490 h 10078"/>
              <a:gd name="connsiteX290" fmla="*/ 2968 w 10023"/>
              <a:gd name="connsiteY290" fmla="*/ 8412 h 10078"/>
              <a:gd name="connsiteX291" fmla="*/ 3000 w 10023"/>
              <a:gd name="connsiteY291" fmla="*/ 8137 h 10078"/>
              <a:gd name="connsiteX292" fmla="*/ 3017 w 10023"/>
              <a:gd name="connsiteY292" fmla="*/ 8137 h 10078"/>
              <a:gd name="connsiteX293" fmla="*/ 3049 w 10023"/>
              <a:gd name="connsiteY293" fmla="*/ 8137 h 10078"/>
              <a:gd name="connsiteX294" fmla="*/ 3074 w 10023"/>
              <a:gd name="connsiteY294" fmla="*/ 8255 h 10078"/>
              <a:gd name="connsiteX295" fmla="*/ 3107 w 10023"/>
              <a:gd name="connsiteY295" fmla="*/ 8255 h 10078"/>
              <a:gd name="connsiteX296" fmla="*/ 3135 w 10023"/>
              <a:gd name="connsiteY296" fmla="*/ 8333 h 10078"/>
              <a:gd name="connsiteX297" fmla="*/ 3208 w 10023"/>
              <a:gd name="connsiteY297" fmla="*/ 8137 h 10078"/>
              <a:gd name="connsiteX298" fmla="*/ 3241 w 10023"/>
              <a:gd name="connsiteY298" fmla="*/ 8255 h 10078"/>
              <a:gd name="connsiteX299" fmla="*/ 3269 w 10023"/>
              <a:gd name="connsiteY299" fmla="*/ 7901 h 10078"/>
              <a:gd name="connsiteX300" fmla="*/ 3335 w 10023"/>
              <a:gd name="connsiteY300" fmla="*/ 8333 h 10078"/>
              <a:gd name="connsiteX301" fmla="*/ 3335 w 10023"/>
              <a:gd name="connsiteY301" fmla="*/ 8255 h 10078"/>
              <a:gd name="connsiteX302" fmla="*/ 3331 w 10023"/>
              <a:gd name="connsiteY302" fmla="*/ 8137 h 10078"/>
              <a:gd name="connsiteX303" fmla="*/ 3380 w 10023"/>
              <a:gd name="connsiteY303" fmla="*/ 7979 h 10078"/>
              <a:gd name="connsiteX304" fmla="*/ 3384 w 10023"/>
              <a:gd name="connsiteY304" fmla="*/ 8059 h 10078"/>
              <a:gd name="connsiteX305" fmla="*/ 3400 w 10023"/>
              <a:gd name="connsiteY305" fmla="*/ 7823 h 10078"/>
              <a:gd name="connsiteX306" fmla="*/ 3482 w 10023"/>
              <a:gd name="connsiteY306" fmla="*/ 8176 h 10078"/>
              <a:gd name="connsiteX307" fmla="*/ 3494 w 10023"/>
              <a:gd name="connsiteY307" fmla="*/ 9159 h 10078"/>
              <a:gd name="connsiteX308" fmla="*/ 3539 w 10023"/>
              <a:gd name="connsiteY308" fmla="*/ 8608 h 10078"/>
              <a:gd name="connsiteX309" fmla="*/ 3658 w 10023"/>
              <a:gd name="connsiteY309" fmla="*/ 8883 h 10078"/>
              <a:gd name="connsiteX310" fmla="*/ 3735 w 10023"/>
              <a:gd name="connsiteY310" fmla="*/ 8726 h 10078"/>
              <a:gd name="connsiteX311" fmla="*/ 3752 w 10023"/>
              <a:gd name="connsiteY311" fmla="*/ 8608 h 10078"/>
              <a:gd name="connsiteX312" fmla="*/ 3764 w 10023"/>
              <a:gd name="connsiteY312" fmla="*/ 8608 h 10078"/>
              <a:gd name="connsiteX313" fmla="*/ 3768 w 10023"/>
              <a:gd name="connsiteY313" fmla="*/ 8726 h 10078"/>
              <a:gd name="connsiteX314" fmla="*/ 3784 w 10023"/>
              <a:gd name="connsiteY314" fmla="*/ 8608 h 10078"/>
              <a:gd name="connsiteX315" fmla="*/ 3784 w 10023"/>
              <a:gd name="connsiteY315" fmla="*/ 8726 h 10078"/>
              <a:gd name="connsiteX316" fmla="*/ 3825 w 10023"/>
              <a:gd name="connsiteY316" fmla="*/ 8726 h 10078"/>
              <a:gd name="connsiteX317" fmla="*/ 3846 w 10023"/>
              <a:gd name="connsiteY317" fmla="*/ 8883 h 10078"/>
              <a:gd name="connsiteX318" fmla="*/ 3858 w 10023"/>
              <a:gd name="connsiteY318" fmla="*/ 8726 h 10078"/>
              <a:gd name="connsiteX319" fmla="*/ 3874 w 10023"/>
              <a:gd name="connsiteY319" fmla="*/ 9081 h 10078"/>
              <a:gd name="connsiteX320" fmla="*/ 3878 w 10023"/>
              <a:gd name="connsiteY320" fmla="*/ 9081 h 10078"/>
              <a:gd name="connsiteX321" fmla="*/ 3891 w 10023"/>
              <a:gd name="connsiteY321" fmla="*/ 8962 h 10078"/>
              <a:gd name="connsiteX322" fmla="*/ 3907 w 10023"/>
              <a:gd name="connsiteY322" fmla="*/ 9081 h 10078"/>
              <a:gd name="connsiteX323" fmla="*/ 3919 w 10023"/>
              <a:gd name="connsiteY323" fmla="*/ 8962 h 10078"/>
              <a:gd name="connsiteX324" fmla="*/ 3919 w 10023"/>
              <a:gd name="connsiteY324" fmla="*/ 9081 h 10078"/>
              <a:gd name="connsiteX325" fmla="*/ 3981 w 10023"/>
              <a:gd name="connsiteY325" fmla="*/ 9081 h 10078"/>
              <a:gd name="connsiteX326" fmla="*/ 3997 w 10023"/>
              <a:gd name="connsiteY326" fmla="*/ 9237 h 10078"/>
              <a:gd name="connsiteX327" fmla="*/ 4013 w 10023"/>
              <a:gd name="connsiteY327" fmla="*/ 9159 h 10078"/>
              <a:gd name="connsiteX328" fmla="*/ 4071 w 10023"/>
              <a:gd name="connsiteY328" fmla="*/ 9081 h 10078"/>
              <a:gd name="connsiteX329" fmla="*/ 4091 w 10023"/>
              <a:gd name="connsiteY329" fmla="*/ 8962 h 10078"/>
              <a:gd name="connsiteX330" fmla="*/ 4099 w 10023"/>
              <a:gd name="connsiteY330" fmla="*/ 9081 h 10078"/>
              <a:gd name="connsiteX331" fmla="*/ 4107 w 10023"/>
              <a:gd name="connsiteY331" fmla="*/ 9081 h 10078"/>
              <a:gd name="connsiteX332" fmla="*/ 4124 w 10023"/>
              <a:gd name="connsiteY332" fmla="*/ 9159 h 10078"/>
              <a:gd name="connsiteX333" fmla="*/ 4148 w 10023"/>
              <a:gd name="connsiteY333" fmla="*/ 8962 h 10078"/>
              <a:gd name="connsiteX334" fmla="*/ 4165 w 10023"/>
              <a:gd name="connsiteY334" fmla="*/ 9159 h 10078"/>
              <a:gd name="connsiteX335" fmla="*/ 4177 w 10023"/>
              <a:gd name="connsiteY335" fmla="*/ 8883 h 10078"/>
              <a:gd name="connsiteX336" fmla="*/ 4181 w 10023"/>
              <a:gd name="connsiteY336" fmla="*/ 8805 h 10078"/>
              <a:gd name="connsiteX337" fmla="*/ 4189 w 10023"/>
              <a:gd name="connsiteY337" fmla="*/ 8648 h 10078"/>
              <a:gd name="connsiteX338" fmla="*/ 4210 w 10023"/>
              <a:gd name="connsiteY338" fmla="*/ 8805 h 10078"/>
              <a:gd name="connsiteX339" fmla="*/ 4234 w 10023"/>
              <a:gd name="connsiteY339" fmla="*/ 9159 h 10078"/>
              <a:gd name="connsiteX340" fmla="*/ 4304 w 10023"/>
              <a:gd name="connsiteY340" fmla="*/ 9081 h 10078"/>
              <a:gd name="connsiteX341" fmla="*/ 4353 w 10023"/>
              <a:gd name="connsiteY341" fmla="*/ 8648 h 10078"/>
              <a:gd name="connsiteX342" fmla="*/ 4409 w 10023"/>
              <a:gd name="connsiteY342" fmla="*/ 9159 h 10078"/>
              <a:gd name="connsiteX343" fmla="*/ 4589 w 10023"/>
              <a:gd name="connsiteY343" fmla="*/ 8844 h 10078"/>
              <a:gd name="connsiteX344" fmla="*/ 4691 w 10023"/>
              <a:gd name="connsiteY344" fmla="*/ 10063 h 10078"/>
              <a:gd name="connsiteX345" fmla="*/ 4769 w 10023"/>
              <a:gd name="connsiteY345" fmla="*/ 9827 h 10078"/>
              <a:gd name="connsiteX346" fmla="*/ 4801 w 10023"/>
              <a:gd name="connsiteY346" fmla="*/ 9827 h 10078"/>
              <a:gd name="connsiteX347" fmla="*/ 4899 w 10023"/>
              <a:gd name="connsiteY347" fmla="*/ 9827 h 10078"/>
              <a:gd name="connsiteX348" fmla="*/ 4953 w 10023"/>
              <a:gd name="connsiteY348" fmla="*/ 9827 h 10078"/>
              <a:gd name="connsiteX349" fmla="*/ 4993 w 10023"/>
              <a:gd name="connsiteY349" fmla="*/ 9277 h 10078"/>
              <a:gd name="connsiteX350" fmla="*/ 5002 w 10023"/>
              <a:gd name="connsiteY350" fmla="*/ 9237 h 10078"/>
              <a:gd name="connsiteX351" fmla="*/ 5048 w 10023"/>
              <a:gd name="connsiteY351" fmla="*/ 9827 h 10078"/>
              <a:gd name="connsiteX352" fmla="*/ 5174 w 10023"/>
              <a:gd name="connsiteY352" fmla="*/ 9590 h 10078"/>
              <a:gd name="connsiteX353" fmla="*/ 5199 w 10023"/>
              <a:gd name="connsiteY353" fmla="*/ 9827 h 10078"/>
              <a:gd name="connsiteX354" fmla="*/ 5248 w 10023"/>
              <a:gd name="connsiteY354" fmla="*/ 9237 h 10078"/>
              <a:gd name="connsiteX355" fmla="*/ 5252 w 10023"/>
              <a:gd name="connsiteY355" fmla="*/ 9198 h 10078"/>
              <a:gd name="connsiteX356" fmla="*/ 5289 w 10023"/>
              <a:gd name="connsiteY356" fmla="*/ 9670 h 10078"/>
              <a:gd name="connsiteX357" fmla="*/ 5362 w 10023"/>
              <a:gd name="connsiteY357" fmla="*/ 9355 h 10078"/>
              <a:gd name="connsiteX358" fmla="*/ 5424 w 10023"/>
              <a:gd name="connsiteY358" fmla="*/ 9748 h 10078"/>
              <a:gd name="connsiteX359" fmla="*/ 5387 w 10023"/>
              <a:gd name="connsiteY359" fmla="*/ 9159 h 10078"/>
              <a:gd name="connsiteX360" fmla="*/ 5493 w 10023"/>
              <a:gd name="connsiteY360" fmla="*/ 9041 h 10078"/>
              <a:gd name="connsiteX361" fmla="*/ 5522 w 10023"/>
              <a:gd name="connsiteY361" fmla="*/ 8726 h 10078"/>
              <a:gd name="connsiteX362" fmla="*/ 5546 w 10023"/>
              <a:gd name="connsiteY362" fmla="*/ 8648 h 10078"/>
              <a:gd name="connsiteX363" fmla="*/ 5559 w 10023"/>
              <a:gd name="connsiteY363" fmla="*/ 8608 h 10078"/>
              <a:gd name="connsiteX364" fmla="*/ 5583 w 10023"/>
              <a:gd name="connsiteY364" fmla="*/ 8570 h 10078"/>
              <a:gd name="connsiteX365" fmla="*/ 5595 w 10023"/>
              <a:gd name="connsiteY365" fmla="*/ 8608 h 10078"/>
              <a:gd name="connsiteX366" fmla="*/ 5608 w 10023"/>
              <a:gd name="connsiteY366" fmla="*/ 8726 h 10078"/>
              <a:gd name="connsiteX367" fmla="*/ 5608 w 10023"/>
              <a:gd name="connsiteY367" fmla="*/ 8648 h 10078"/>
              <a:gd name="connsiteX368" fmla="*/ 5652 w 10023"/>
              <a:gd name="connsiteY368" fmla="*/ 8844 h 10078"/>
              <a:gd name="connsiteX369" fmla="*/ 5746 w 10023"/>
              <a:gd name="connsiteY369" fmla="*/ 9512 h 10078"/>
              <a:gd name="connsiteX370" fmla="*/ 5754 w 10023"/>
              <a:gd name="connsiteY370" fmla="*/ 8923 h 10078"/>
              <a:gd name="connsiteX371" fmla="*/ 5783 w 10023"/>
              <a:gd name="connsiteY371" fmla="*/ 8844 h 10078"/>
              <a:gd name="connsiteX372" fmla="*/ 5791 w 10023"/>
              <a:gd name="connsiteY372" fmla="*/ 8294 h 10078"/>
              <a:gd name="connsiteX373" fmla="*/ 5807 w 10023"/>
              <a:gd name="connsiteY373" fmla="*/ 8452 h 10078"/>
              <a:gd name="connsiteX374" fmla="*/ 5836 w 10023"/>
              <a:gd name="connsiteY374" fmla="*/ 8373 h 10078"/>
              <a:gd name="connsiteX375" fmla="*/ 5922 w 10023"/>
              <a:gd name="connsiteY375" fmla="*/ 8452 h 10078"/>
              <a:gd name="connsiteX376" fmla="*/ 5934 w 10023"/>
              <a:gd name="connsiteY376" fmla="*/ 8726 h 10078"/>
              <a:gd name="connsiteX377" fmla="*/ 5995 w 10023"/>
              <a:gd name="connsiteY377" fmla="*/ 9001 h 10078"/>
              <a:gd name="connsiteX378" fmla="*/ 6011 w 10023"/>
              <a:gd name="connsiteY378" fmla="*/ 9001 h 10078"/>
              <a:gd name="connsiteX379" fmla="*/ 6048 w 10023"/>
              <a:gd name="connsiteY379" fmla="*/ 9159 h 10078"/>
              <a:gd name="connsiteX380" fmla="*/ 6081 w 10023"/>
              <a:gd name="connsiteY380" fmla="*/ 9159 h 10078"/>
              <a:gd name="connsiteX381" fmla="*/ 6114 w 10023"/>
              <a:gd name="connsiteY381" fmla="*/ 9237 h 10078"/>
              <a:gd name="connsiteX382" fmla="*/ 6134 w 10023"/>
              <a:gd name="connsiteY382" fmla="*/ 9355 h 10078"/>
              <a:gd name="connsiteX383" fmla="*/ 6232 w 10023"/>
              <a:gd name="connsiteY383" fmla="*/ 9081 h 10078"/>
              <a:gd name="connsiteX384" fmla="*/ 6253 w 10023"/>
              <a:gd name="connsiteY384" fmla="*/ 8726 h 10078"/>
              <a:gd name="connsiteX385" fmla="*/ 6285 w 10023"/>
              <a:gd name="connsiteY385" fmla="*/ 8883 h 10078"/>
              <a:gd name="connsiteX386" fmla="*/ 6302 w 10023"/>
              <a:gd name="connsiteY386" fmla="*/ 9001 h 10078"/>
              <a:gd name="connsiteX387" fmla="*/ 6314 w 10023"/>
              <a:gd name="connsiteY387" fmla="*/ 8883 h 10078"/>
              <a:gd name="connsiteX388" fmla="*/ 6347 w 10023"/>
              <a:gd name="connsiteY388" fmla="*/ 9001 h 10078"/>
              <a:gd name="connsiteX389" fmla="*/ 6371 w 10023"/>
              <a:gd name="connsiteY389" fmla="*/ 9159 h 10078"/>
              <a:gd name="connsiteX390" fmla="*/ 6379 w 10023"/>
              <a:gd name="connsiteY390" fmla="*/ 9081 h 10078"/>
              <a:gd name="connsiteX391" fmla="*/ 6408 w 10023"/>
              <a:gd name="connsiteY391" fmla="*/ 9434 h 10078"/>
              <a:gd name="connsiteX392" fmla="*/ 6449 w 10023"/>
              <a:gd name="connsiteY392" fmla="*/ 9237 h 10078"/>
              <a:gd name="connsiteX393" fmla="*/ 6498 w 10023"/>
              <a:gd name="connsiteY393" fmla="*/ 9355 h 10078"/>
              <a:gd name="connsiteX394" fmla="*/ 6584 w 10023"/>
              <a:gd name="connsiteY394" fmla="*/ 8805 h 10078"/>
              <a:gd name="connsiteX395" fmla="*/ 6608 w 10023"/>
              <a:gd name="connsiteY395" fmla="*/ 9001 h 10078"/>
              <a:gd name="connsiteX396" fmla="*/ 6645 w 10023"/>
              <a:gd name="connsiteY396" fmla="*/ 9434 h 10078"/>
              <a:gd name="connsiteX397" fmla="*/ 6678 w 10023"/>
              <a:gd name="connsiteY397" fmla="*/ 9434 h 10078"/>
              <a:gd name="connsiteX398" fmla="*/ 6678 w 10023"/>
              <a:gd name="connsiteY398" fmla="*/ 9355 h 10078"/>
              <a:gd name="connsiteX399" fmla="*/ 6711 w 10023"/>
              <a:gd name="connsiteY399" fmla="*/ 9355 h 10078"/>
              <a:gd name="connsiteX400" fmla="*/ 6723 w 10023"/>
              <a:gd name="connsiteY400" fmla="*/ 9355 h 10078"/>
              <a:gd name="connsiteX401" fmla="*/ 6727 w 10023"/>
              <a:gd name="connsiteY401" fmla="*/ 9237 h 10078"/>
              <a:gd name="connsiteX402" fmla="*/ 6743 w 10023"/>
              <a:gd name="connsiteY402" fmla="*/ 9355 h 10078"/>
              <a:gd name="connsiteX403" fmla="*/ 6768 w 10023"/>
              <a:gd name="connsiteY403" fmla="*/ 9237 h 10078"/>
              <a:gd name="connsiteX404" fmla="*/ 6943 w 10023"/>
              <a:gd name="connsiteY404" fmla="*/ 9237 h 10078"/>
              <a:gd name="connsiteX405" fmla="*/ 6971 w 10023"/>
              <a:gd name="connsiteY405" fmla="*/ 8648 h 10078"/>
              <a:gd name="connsiteX406" fmla="*/ 7016 w 10023"/>
              <a:gd name="connsiteY406" fmla="*/ 8570 h 10078"/>
              <a:gd name="connsiteX407" fmla="*/ 7049 w 10023"/>
              <a:gd name="connsiteY407" fmla="*/ 8373 h 10078"/>
              <a:gd name="connsiteX408" fmla="*/ 7053 w 10023"/>
              <a:gd name="connsiteY408" fmla="*/ 8294 h 10078"/>
              <a:gd name="connsiteX409" fmla="*/ 7135 w 10023"/>
              <a:gd name="connsiteY409" fmla="*/ 8333 h 10078"/>
              <a:gd name="connsiteX410" fmla="*/ 7155 w 10023"/>
              <a:gd name="connsiteY410" fmla="*/ 8373 h 10078"/>
              <a:gd name="connsiteX411" fmla="*/ 7196 w 10023"/>
              <a:gd name="connsiteY411" fmla="*/ 8294 h 10078"/>
              <a:gd name="connsiteX412" fmla="*/ 7200 w 10023"/>
              <a:gd name="connsiteY412" fmla="*/ 8294 h 10078"/>
              <a:gd name="connsiteX413" fmla="*/ 7200 w 10023"/>
              <a:gd name="connsiteY413" fmla="*/ 8215 h 10078"/>
              <a:gd name="connsiteX414" fmla="*/ 7257 w 10023"/>
              <a:gd name="connsiteY414" fmla="*/ 8097 h 10078"/>
              <a:gd name="connsiteX415" fmla="*/ 7294 w 10023"/>
              <a:gd name="connsiteY415" fmla="*/ 8097 h 10078"/>
              <a:gd name="connsiteX416" fmla="*/ 7331 w 10023"/>
              <a:gd name="connsiteY416" fmla="*/ 8176 h 10078"/>
              <a:gd name="connsiteX417" fmla="*/ 7351 w 10023"/>
              <a:gd name="connsiteY417" fmla="*/ 8412 h 10078"/>
              <a:gd name="connsiteX418" fmla="*/ 7384 w 10023"/>
              <a:gd name="connsiteY418" fmla="*/ 8097 h 10078"/>
              <a:gd name="connsiteX419" fmla="*/ 7519 w 10023"/>
              <a:gd name="connsiteY419" fmla="*/ 7666 h 10078"/>
              <a:gd name="connsiteX420" fmla="*/ 7584 w 10023"/>
              <a:gd name="connsiteY420" fmla="*/ 7744 h 10078"/>
              <a:gd name="connsiteX421" fmla="*/ 7634 w 10023"/>
              <a:gd name="connsiteY421" fmla="*/ 7508 h 10078"/>
              <a:gd name="connsiteX422" fmla="*/ 7642 w 10023"/>
              <a:gd name="connsiteY422" fmla="*/ 7469 h 10078"/>
              <a:gd name="connsiteX423" fmla="*/ 7715 w 10023"/>
              <a:gd name="connsiteY423" fmla="*/ 7626 h 10078"/>
              <a:gd name="connsiteX424" fmla="*/ 7756 w 10023"/>
              <a:gd name="connsiteY424" fmla="*/ 7390 h 10078"/>
              <a:gd name="connsiteX425" fmla="*/ 7805 w 10023"/>
              <a:gd name="connsiteY425" fmla="*/ 7626 h 10078"/>
              <a:gd name="connsiteX426" fmla="*/ 7867 w 10023"/>
              <a:gd name="connsiteY426" fmla="*/ 7351 h 10078"/>
              <a:gd name="connsiteX427" fmla="*/ 7907 w 10023"/>
              <a:gd name="connsiteY427" fmla="*/ 6958 h 10078"/>
              <a:gd name="connsiteX428" fmla="*/ 7936 w 10023"/>
              <a:gd name="connsiteY428" fmla="*/ 7075 h 10078"/>
              <a:gd name="connsiteX429" fmla="*/ 7969 w 10023"/>
              <a:gd name="connsiteY429" fmla="*/ 6722 h 10078"/>
              <a:gd name="connsiteX430" fmla="*/ 8022 w 10023"/>
              <a:gd name="connsiteY430" fmla="*/ 6447 h 10078"/>
              <a:gd name="connsiteX431" fmla="*/ 8075 w 10023"/>
              <a:gd name="connsiteY431" fmla="*/ 6447 h 10078"/>
              <a:gd name="connsiteX432" fmla="*/ 8120 w 10023"/>
              <a:gd name="connsiteY432" fmla="*/ 6172 h 10078"/>
              <a:gd name="connsiteX433" fmla="*/ 8205 w 10023"/>
              <a:gd name="connsiteY433" fmla="*/ 5504 h 10078"/>
              <a:gd name="connsiteX434" fmla="*/ 8233 w 10023"/>
              <a:gd name="connsiteY434" fmla="*/ 5661 h 10078"/>
              <a:gd name="connsiteX435" fmla="*/ 8266 w 10023"/>
              <a:gd name="connsiteY435" fmla="*/ 5308 h 10078"/>
              <a:gd name="connsiteX436" fmla="*/ 8307 w 10023"/>
              <a:gd name="connsiteY436" fmla="*/ 5308 h 10078"/>
              <a:gd name="connsiteX437" fmla="*/ 8413 w 10023"/>
              <a:gd name="connsiteY437" fmla="*/ 5032 h 10078"/>
              <a:gd name="connsiteX438" fmla="*/ 8475 w 10023"/>
              <a:gd name="connsiteY438" fmla="*/ 4756 h 10078"/>
              <a:gd name="connsiteX439" fmla="*/ 8491 w 10023"/>
              <a:gd name="connsiteY439" fmla="*/ 4914 h 10078"/>
              <a:gd name="connsiteX440" fmla="*/ 8507 w 10023"/>
              <a:gd name="connsiteY440" fmla="*/ 4874 h 10078"/>
              <a:gd name="connsiteX441" fmla="*/ 8532 w 10023"/>
              <a:gd name="connsiteY441" fmla="*/ 4914 h 10078"/>
              <a:gd name="connsiteX442" fmla="*/ 8556 w 10023"/>
              <a:gd name="connsiteY442" fmla="*/ 4599 h 10078"/>
              <a:gd name="connsiteX443" fmla="*/ 8614 w 10023"/>
              <a:gd name="connsiteY443" fmla="*/ 4599 h 10078"/>
              <a:gd name="connsiteX444" fmla="*/ 8614 w 10023"/>
              <a:gd name="connsiteY444" fmla="*/ 4442 h 10078"/>
              <a:gd name="connsiteX445" fmla="*/ 8663 w 10023"/>
              <a:gd name="connsiteY445" fmla="*/ 4363 h 10078"/>
              <a:gd name="connsiteX446" fmla="*/ 8675 w 10023"/>
              <a:gd name="connsiteY446" fmla="*/ 4285 h 10078"/>
              <a:gd name="connsiteX447" fmla="*/ 8740 w 10023"/>
              <a:gd name="connsiteY447" fmla="*/ 4363 h 10078"/>
              <a:gd name="connsiteX448" fmla="*/ 8753 w 10023"/>
              <a:gd name="connsiteY448" fmla="*/ 4324 h 10078"/>
              <a:gd name="connsiteX449" fmla="*/ 8781 w 10023"/>
              <a:gd name="connsiteY449" fmla="*/ 4363 h 10078"/>
              <a:gd name="connsiteX450" fmla="*/ 8806 w 10023"/>
              <a:gd name="connsiteY450" fmla="*/ 4442 h 10078"/>
              <a:gd name="connsiteX451" fmla="*/ 8822 w 10023"/>
              <a:gd name="connsiteY451" fmla="*/ 4363 h 10078"/>
              <a:gd name="connsiteX452" fmla="*/ 8843 w 10023"/>
              <a:gd name="connsiteY452" fmla="*/ 4442 h 10078"/>
              <a:gd name="connsiteX453" fmla="*/ 8912 w 10023"/>
              <a:gd name="connsiteY453" fmla="*/ 4403 h 10078"/>
              <a:gd name="connsiteX454" fmla="*/ 8908 w 10023"/>
              <a:gd name="connsiteY454" fmla="*/ 4324 h 10078"/>
              <a:gd name="connsiteX455" fmla="*/ 8937 w 10023"/>
              <a:gd name="connsiteY455" fmla="*/ 4167 h 10078"/>
              <a:gd name="connsiteX456" fmla="*/ 8969 w 10023"/>
              <a:gd name="connsiteY456" fmla="*/ 4167 h 10078"/>
              <a:gd name="connsiteX457" fmla="*/ 8973 w 10023"/>
              <a:gd name="connsiteY457" fmla="*/ 4088 h 10078"/>
              <a:gd name="connsiteX458" fmla="*/ 9002 w 10023"/>
              <a:gd name="connsiteY458" fmla="*/ 4010 h 10078"/>
              <a:gd name="connsiteX459" fmla="*/ 9023 w 10023"/>
              <a:gd name="connsiteY459" fmla="*/ 4206 h 10078"/>
              <a:gd name="connsiteX460" fmla="*/ 9047 w 10023"/>
              <a:gd name="connsiteY460" fmla="*/ 4324 h 10078"/>
              <a:gd name="connsiteX461" fmla="*/ 9104 w 10023"/>
              <a:gd name="connsiteY461" fmla="*/ 4285 h 10078"/>
              <a:gd name="connsiteX462" fmla="*/ 9141 w 10023"/>
              <a:gd name="connsiteY462" fmla="*/ 4403 h 10078"/>
              <a:gd name="connsiteX463" fmla="*/ 9153 w 10023"/>
              <a:gd name="connsiteY463" fmla="*/ 4324 h 10078"/>
              <a:gd name="connsiteX464" fmla="*/ 9202 w 10023"/>
              <a:gd name="connsiteY464" fmla="*/ 4599 h 10078"/>
              <a:gd name="connsiteX465" fmla="*/ 9247 w 10023"/>
              <a:gd name="connsiteY465" fmla="*/ 4442 h 10078"/>
              <a:gd name="connsiteX466" fmla="*/ 9251 w 10023"/>
              <a:gd name="connsiteY466" fmla="*/ 4324 h 10078"/>
              <a:gd name="connsiteX467" fmla="*/ 9292 w 10023"/>
              <a:gd name="connsiteY467" fmla="*/ 3970 h 10078"/>
              <a:gd name="connsiteX468" fmla="*/ 9337 w 10023"/>
              <a:gd name="connsiteY468" fmla="*/ 4128 h 10078"/>
              <a:gd name="connsiteX469" fmla="*/ 9370 w 10023"/>
              <a:gd name="connsiteY469" fmla="*/ 4049 h 10078"/>
              <a:gd name="connsiteX470" fmla="*/ 9395 w 10023"/>
              <a:gd name="connsiteY470" fmla="*/ 4167 h 10078"/>
              <a:gd name="connsiteX471" fmla="*/ 9439 w 10023"/>
              <a:gd name="connsiteY471" fmla="*/ 4245 h 10078"/>
              <a:gd name="connsiteX472" fmla="*/ 9516 w 10023"/>
              <a:gd name="connsiteY472" fmla="*/ 4245 h 10078"/>
              <a:gd name="connsiteX473" fmla="*/ 9524 w 10023"/>
              <a:gd name="connsiteY473" fmla="*/ 4049 h 10078"/>
              <a:gd name="connsiteX474" fmla="*/ 9672 w 10023"/>
              <a:gd name="connsiteY474" fmla="*/ 4363 h 10078"/>
              <a:gd name="connsiteX475" fmla="*/ 9741 w 10023"/>
              <a:gd name="connsiteY475" fmla="*/ 4521 h 10078"/>
              <a:gd name="connsiteX476" fmla="*/ 9753 w 10023"/>
              <a:gd name="connsiteY476" fmla="*/ 4599 h 10078"/>
              <a:gd name="connsiteX477" fmla="*/ 9770 w 10023"/>
              <a:gd name="connsiteY477" fmla="*/ 4796 h 10078"/>
              <a:gd name="connsiteX478" fmla="*/ 9827 w 10023"/>
              <a:gd name="connsiteY478" fmla="*/ 5189 h 10078"/>
              <a:gd name="connsiteX479" fmla="*/ 9864 w 10023"/>
              <a:gd name="connsiteY479" fmla="*/ 5189 h 10078"/>
              <a:gd name="connsiteX480" fmla="*/ 9888 w 10023"/>
              <a:gd name="connsiteY480" fmla="*/ 5308 h 10078"/>
              <a:gd name="connsiteX481" fmla="*/ 9925 w 10023"/>
              <a:gd name="connsiteY481" fmla="*/ 5582 h 10078"/>
              <a:gd name="connsiteX482" fmla="*/ 9962 w 10023"/>
              <a:gd name="connsiteY482" fmla="*/ 5779 h 10078"/>
              <a:gd name="connsiteX483" fmla="*/ 9966 w 10023"/>
              <a:gd name="connsiteY483" fmla="*/ 5818 h 10078"/>
              <a:gd name="connsiteX484" fmla="*/ 10021 w 10023"/>
              <a:gd name="connsiteY484" fmla="*/ 5975 h 10078"/>
              <a:gd name="connsiteX485" fmla="*/ 10017 w 10023"/>
              <a:gd name="connsiteY485" fmla="*/ 2381 h 10078"/>
              <a:gd name="connsiteX486" fmla="*/ 9986 w 10023"/>
              <a:gd name="connsiteY486" fmla="*/ 1809 h 10078"/>
              <a:gd name="connsiteX0" fmla="*/ 9986 w 10023"/>
              <a:gd name="connsiteY0" fmla="*/ 1731 h 10000"/>
              <a:gd name="connsiteX1" fmla="*/ 9950 w 10023"/>
              <a:gd name="connsiteY1" fmla="*/ 1535 h 10000"/>
              <a:gd name="connsiteX2" fmla="*/ 9921 w 10023"/>
              <a:gd name="connsiteY2" fmla="*/ 1535 h 10000"/>
              <a:gd name="connsiteX3" fmla="*/ 9901 w 10023"/>
              <a:gd name="connsiteY3" fmla="*/ 1377 h 10000"/>
              <a:gd name="connsiteX4" fmla="*/ 9876 w 10023"/>
              <a:gd name="connsiteY4" fmla="*/ 1299 h 10000"/>
              <a:gd name="connsiteX5" fmla="*/ 9868 w 10023"/>
              <a:gd name="connsiteY5" fmla="*/ 1102 h 10000"/>
              <a:gd name="connsiteX6" fmla="*/ 9843 w 10023"/>
              <a:gd name="connsiteY6" fmla="*/ 827 h 10000"/>
              <a:gd name="connsiteX7" fmla="*/ 9831 w 10023"/>
              <a:gd name="connsiteY7" fmla="*/ 1417 h 10000"/>
              <a:gd name="connsiteX8" fmla="*/ 9806 w 10023"/>
              <a:gd name="connsiteY8" fmla="*/ 1377 h 10000"/>
              <a:gd name="connsiteX9" fmla="*/ 9778 w 10023"/>
              <a:gd name="connsiteY9" fmla="*/ 1259 h 10000"/>
              <a:gd name="connsiteX10" fmla="*/ 9757 w 10023"/>
              <a:gd name="connsiteY10" fmla="*/ 1259 h 10000"/>
              <a:gd name="connsiteX11" fmla="*/ 9696 w 10023"/>
              <a:gd name="connsiteY11" fmla="*/ 1220 h 10000"/>
              <a:gd name="connsiteX12" fmla="*/ 9680 w 10023"/>
              <a:gd name="connsiteY12" fmla="*/ 1259 h 10000"/>
              <a:gd name="connsiteX13" fmla="*/ 9663 w 10023"/>
              <a:gd name="connsiteY13" fmla="*/ 1338 h 10000"/>
              <a:gd name="connsiteX14" fmla="*/ 9651 w 10023"/>
              <a:gd name="connsiteY14" fmla="*/ 1338 h 10000"/>
              <a:gd name="connsiteX15" fmla="*/ 9631 w 10023"/>
              <a:gd name="connsiteY15" fmla="*/ 1417 h 10000"/>
              <a:gd name="connsiteX16" fmla="*/ 9614 w 10023"/>
              <a:gd name="connsiteY16" fmla="*/ 1377 h 10000"/>
              <a:gd name="connsiteX17" fmla="*/ 9573 w 10023"/>
              <a:gd name="connsiteY17" fmla="*/ 1535 h 10000"/>
              <a:gd name="connsiteX18" fmla="*/ 9500 w 10023"/>
              <a:gd name="connsiteY18" fmla="*/ 1535 h 10000"/>
              <a:gd name="connsiteX19" fmla="*/ 9463 w 10023"/>
              <a:gd name="connsiteY19" fmla="*/ 1692 h 10000"/>
              <a:gd name="connsiteX20" fmla="*/ 9463 w 10023"/>
              <a:gd name="connsiteY20" fmla="*/ 1810 h 10000"/>
              <a:gd name="connsiteX21" fmla="*/ 9451 w 10023"/>
              <a:gd name="connsiteY21" fmla="*/ 1888 h 10000"/>
              <a:gd name="connsiteX22" fmla="*/ 9402 w 10023"/>
              <a:gd name="connsiteY22" fmla="*/ 1102 h 10000"/>
              <a:gd name="connsiteX23" fmla="*/ 9395 w 10023"/>
              <a:gd name="connsiteY23" fmla="*/ 1142 h 10000"/>
              <a:gd name="connsiteX24" fmla="*/ 9382 w 10023"/>
              <a:gd name="connsiteY24" fmla="*/ 1024 h 10000"/>
              <a:gd name="connsiteX25" fmla="*/ 9362 w 10023"/>
              <a:gd name="connsiteY25" fmla="*/ 1102 h 10000"/>
              <a:gd name="connsiteX26" fmla="*/ 9317 w 10023"/>
              <a:gd name="connsiteY26" fmla="*/ 1259 h 10000"/>
              <a:gd name="connsiteX27" fmla="*/ 9313 w 10023"/>
              <a:gd name="connsiteY27" fmla="*/ 1377 h 10000"/>
              <a:gd name="connsiteX28" fmla="*/ 9296 w 10023"/>
              <a:gd name="connsiteY28" fmla="*/ 1338 h 10000"/>
              <a:gd name="connsiteX29" fmla="*/ 9260 w 10023"/>
              <a:gd name="connsiteY29" fmla="*/ 1259 h 10000"/>
              <a:gd name="connsiteX30" fmla="*/ 9227 w 10023"/>
              <a:gd name="connsiteY30" fmla="*/ 1024 h 10000"/>
              <a:gd name="connsiteX31" fmla="*/ 9162 w 10023"/>
              <a:gd name="connsiteY31" fmla="*/ 1102 h 10000"/>
              <a:gd name="connsiteX32" fmla="*/ 9149 w 10023"/>
              <a:gd name="connsiteY32" fmla="*/ 1338 h 10000"/>
              <a:gd name="connsiteX33" fmla="*/ 9137 w 10023"/>
              <a:gd name="connsiteY33" fmla="*/ 1455 h 10000"/>
              <a:gd name="connsiteX34" fmla="*/ 9076 w 10023"/>
              <a:gd name="connsiteY34" fmla="*/ 1535 h 10000"/>
              <a:gd name="connsiteX35" fmla="*/ 9072 w 10023"/>
              <a:gd name="connsiteY35" fmla="*/ 1417 h 10000"/>
              <a:gd name="connsiteX36" fmla="*/ 9043 w 10023"/>
              <a:gd name="connsiteY36" fmla="*/ 1535 h 10000"/>
              <a:gd name="connsiteX37" fmla="*/ 9039 w 10023"/>
              <a:gd name="connsiteY37" fmla="*/ 1652 h 10000"/>
              <a:gd name="connsiteX38" fmla="*/ 9014 w 10023"/>
              <a:gd name="connsiteY38" fmla="*/ 1810 h 10000"/>
              <a:gd name="connsiteX39" fmla="*/ 9006 w 10023"/>
              <a:gd name="connsiteY39" fmla="*/ 2006 h 10000"/>
              <a:gd name="connsiteX40" fmla="*/ 8986 w 10023"/>
              <a:gd name="connsiteY40" fmla="*/ 2084 h 10000"/>
              <a:gd name="connsiteX41" fmla="*/ 8986 w 10023"/>
              <a:gd name="connsiteY41" fmla="*/ 2163 h 10000"/>
              <a:gd name="connsiteX42" fmla="*/ 8973 w 10023"/>
              <a:gd name="connsiteY42" fmla="*/ 2203 h 10000"/>
              <a:gd name="connsiteX43" fmla="*/ 8953 w 10023"/>
              <a:gd name="connsiteY43" fmla="*/ 2439 h 10000"/>
              <a:gd name="connsiteX44" fmla="*/ 8953 w 10023"/>
              <a:gd name="connsiteY44" fmla="*/ 2281 h 10000"/>
              <a:gd name="connsiteX45" fmla="*/ 8937 w 10023"/>
              <a:gd name="connsiteY45" fmla="*/ 2242 h 10000"/>
              <a:gd name="connsiteX46" fmla="*/ 8920 w 10023"/>
              <a:gd name="connsiteY46" fmla="*/ 2321 h 10000"/>
              <a:gd name="connsiteX47" fmla="*/ 8896 w 10023"/>
              <a:gd name="connsiteY47" fmla="*/ 2399 h 10000"/>
              <a:gd name="connsiteX48" fmla="*/ 8871 w 10023"/>
              <a:gd name="connsiteY48" fmla="*/ 2439 h 10000"/>
              <a:gd name="connsiteX49" fmla="*/ 8810 w 10023"/>
              <a:gd name="connsiteY49" fmla="*/ 2281 h 10000"/>
              <a:gd name="connsiteX50" fmla="*/ 8794 w 10023"/>
              <a:gd name="connsiteY50" fmla="*/ 2477 h 10000"/>
              <a:gd name="connsiteX51" fmla="*/ 8740 w 10023"/>
              <a:gd name="connsiteY51" fmla="*/ 2359 h 10000"/>
              <a:gd name="connsiteX52" fmla="*/ 8720 w 10023"/>
              <a:gd name="connsiteY52" fmla="*/ 2242 h 10000"/>
              <a:gd name="connsiteX53" fmla="*/ 8712 w 10023"/>
              <a:gd name="connsiteY53" fmla="*/ 2477 h 10000"/>
              <a:gd name="connsiteX54" fmla="*/ 8704 w 10023"/>
              <a:gd name="connsiteY54" fmla="*/ 2595 h 10000"/>
              <a:gd name="connsiteX55" fmla="*/ 8671 w 10023"/>
              <a:gd name="connsiteY55" fmla="*/ 2517 h 10000"/>
              <a:gd name="connsiteX56" fmla="*/ 8610 w 10023"/>
              <a:gd name="connsiteY56" fmla="*/ 2595 h 10000"/>
              <a:gd name="connsiteX57" fmla="*/ 8610 w 10023"/>
              <a:gd name="connsiteY57" fmla="*/ 2439 h 10000"/>
              <a:gd name="connsiteX58" fmla="*/ 8597 w 10023"/>
              <a:gd name="connsiteY58" fmla="*/ 2595 h 10000"/>
              <a:gd name="connsiteX59" fmla="*/ 8581 w 10023"/>
              <a:gd name="connsiteY59" fmla="*/ 2635 h 10000"/>
              <a:gd name="connsiteX60" fmla="*/ 8573 w 10023"/>
              <a:gd name="connsiteY60" fmla="*/ 2988 h 10000"/>
              <a:gd name="connsiteX61" fmla="*/ 8499 w 10023"/>
              <a:gd name="connsiteY61" fmla="*/ 2517 h 10000"/>
              <a:gd name="connsiteX62" fmla="*/ 8491 w 10023"/>
              <a:gd name="connsiteY62" fmla="*/ 2714 h 10000"/>
              <a:gd name="connsiteX63" fmla="*/ 8401 w 10023"/>
              <a:gd name="connsiteY63" fmla="*/ 2714 h 10000"/>
              <a:gd name="connsiteX64" fmla="*/ 8250 w 10023"/>
              <a:gd name="connsiteY64" fmla="*/ 3185 h 10000"/>
              <a:gd name="connsiteX65" fmla="*/ 8180 w 10023"/>
              <a:gd name="connsiteY65" fmla="*/ 2950 h 10000"/>
              <a:gd name="connsiteX66" fmla="*/ 8095 w 10023"/>
              <a:gd name="connsiteY66" fmla="*/ 3578 h 10000"/>
              <a:gd name="connsiteX67" fmla="*/ 7969 w 10023"/>
              <a:gd name="connsiteY67" fmla="*/ 4246 h 10000"/>
              <a:gd name="connsiteX68" fmla="*/ 7879 w 10023"/>
              <a:gd name="connsiteY68" fmla="*/ 4089 h 10000"/>
              <a:gd name="connsiteX69" fmla="*/ 7744 w 10023"/>
              <a:gd name="connsiteY69" fmla="*/ 4874 h 10000"/>
              <a:gd name="connsiteX70" fmla="*/ 7703 w 10023"/>
              <a:gd name="connsiteY70" fmla="*/ 4481 h 10000"/>
              <a:gd name="connsiteX71" fmla="*/ 7593 w 10023"/>
              <a:gd name="connsiteY71" fmla="*/ 4954 h 10000"/>
              <a:gd name="connsiteX72" fmla="*/ 7523 w 10023"/>
              <a:gd name="connsiteY72" fmla="*/ 4561 h 10000"/>
              <a:gd name="connsiteX73" fmla="*/ 7507 w 10023"/>
              <a:gd name="connsiteY73" fmla="*/ 5073 h 10000"/>
              <a:gd name="connsiteX74" fmla="*/ 7441 w 10023"/>
              <a:gd name="connsiteY74" fmla="*/ 5073 h 10000"/>
              <a:gd name="connsiteX75" fmla="*/ 7396 w 10023"/>
              <a:gd name="connsiteY75" fmla="*/ 5386 h 10000"/>
              <a:gd name="connsiteX76" fmla="*/ 7347 w 10023"/>
              <a:gd name="connsiteY76" fmla="*/ 5308 h 10000"/>
              <a:gd name="connsiteX77" fmla="*/ 7278 w 10023"/>
              <a:gd name="connsiteY77" fmla="*/ 5466 h 10000"/>
              <a:gd name="connsiteX78" fmla="*/ 7253 w 10023"/>
              <a:gd name="connsiteY78" fmla="*/ 5308 h 10000"/>
              <a:gd name="connsiteX79" fmla="*/ 7204 w 10023"/>
              <a:gd name="connsiteY79" fmla="*/ 5308 h 10000"/>
              <a:gd name="connsiteX80" fmla="*/ 7110 w 10023"/>
              <a:gd name="connsiteY80" fmla="*/ 5386 h 10000"/>
              <a:gd name="connsiteX81" fmla="*/ 7061 w 10023"/>
              <a:gd name="connsiteY81" fmla="*/ 6015 h 10000"/>
              <a:gd name="connsiteX82" fmla="*/ 7016 w 10023"/>
              <a:gd name="connsiteY82" fmla="*/ 5859 h 10000"/>
              <a:gd name="connsiteX83" fmla="*/ 6926 w 10023"/>
              <a:gd name="connsiteY83" fmla="*/ 5859 h 10000"/>
              <a:gd name="connsiteX84" fmla="*/ 6882 w 10023"/>
              <a:gd name="connsiteY84" fmla="*/ 5466 h 10000"/>
              <a:gd name="connsiteX85" fmla="*/ 6841 w 10023"/>
              <a:gd name="connsiteY85" fmla="*/ 6015 h 10000"/>
              <a:gd name="connsiteX86" fmla="*/ 6776 w 10023"/>
              <a:gd name="connsiteY86" fmla="*/ 5701 h 10000"/>
              <a:gd name="connsiteX87" fmla="*/ 6776 w 10023"/>
              <a:gd name="connsiteY87" fmla="*/ 5466 h 10000"/>
              <a:gd name="connsiteX88" fmla="*/ 6682 w 10023"/>
              <a:gd name="connsiteY88" fmla="*/ 5622 h 10000"/>
              <a:gd name="connsiteX89" fmla="*/ 6522 w 10023"/>
              <a:gd name="connsiteY89" fmla="*/ 5937 h 10000"/>
              <a:gd name="connsiteX90" fmla="*/ 6486 w 10023"/>
              <a:gd name="connsiteY90" fmla="*/ 6369 h 10000"/>
              <a:gd name="connsiteX91" fmla="*/ 6379 w 10023"/>
              <a:gd name="connsiteY91" fmla="*/ 6015 h 10000"/>
              <a:gd name="connsiteX92" fmla="*/ 6367 w 10023"/>
              <a:gd name="connsiteY92" fmla="*/ 6369 h 10000"/>
              <a:gd name="connsiteX93" fmla="*/ 6232 w 10023"/>
              <a:gd name="connsiteY93" fmla="*/ 6448 h 10000"/>
              <a:gd name="connsiteX94" fmla="*/ 6159 w 10023"/>
              <a:gd name="connsiteY94" fmla="*/ 6919 h 10000"/>
              <a:gd name="connsiteX95" fmla="*/ 6097 w 10023"/>
              <a:gd name="connsiteY95" fmla="*/ 6605 h 10000"/>
              <a:gd name="connsiteX96" fmla="*/ 6065 w 10023"/>
              <a:gd name="connsiteY96" fmla="*/ 6919 h 10000"/>
              <a:gd name="connsiteX97" fmla="*/ 6065 w 10023"/>
              <a:gd name="connsiteY97" fmla="*/ 6919 h 10000"/>
              <a:gd name="connsiteX98" fmla="*/ 6028 w 10023"/>
              <a:gd name="connsiteY98" fmla="*/ 6919 h 10000"/>
              <a:gd name="connsiteX99" fmla="*/ 6007 w 10023"/>
              <a:gd name="connsiteY99" fmla="*/ 6801 h 10000"/>
              <a:gd name="connsiteX100" fmla="*/ 5987 w 10023"/>
              <a:gd name="connsiteY100" fmla="*/ 7155 h 10000"/>
              <a:gd name="connsiteX101" fmla="*/ 5975 w 10023"/>
              <a:gd name="connsiteY101" fmla="*/ 7273 h 10000"/>
              <a:gd name="connsiteX102" fmla="*/ 5950 w 10023"/>
              <a:gd name="connsiteY102" fmla="*/ 7273 h 10000"/>
              <a:gd name="connsiteX103" fmla="*/ 5950 w 10023"/>
              <a:gd name="connsiteY103" fmla="*/ 7352 h 10000"/>
              <a:gd name="connsiteX104" fmla="*/ 5922 w 10023"/>
              <a:gd name="connsiteY104" fmla="*/ 7155 h 10000"/>
              <a:gd name="connsiteX105" fmla="*/ 5872 w 10023"/>
              <a:gd name="connsiteY105" fmla="*/ 7273 h 10000"/>
              <a:gd name="connsiteX106" fmla="*/ 5840 w 10023"/>
              <a:gd name="connsiteY106" fmla="*/ 7155 h 10000"/>
              <a:gd name="connsiteX107" fmla="*/ 5799 w 10023"/>
              <a:gd name="connsiteY107" fmla="*/ 7077 h 10000"/>
              <a:gd name="connsiteX108" fmla="*/ 5738 w 10023"/>
              <a:gd name="connsiteY108" fmla="*/ 7155 h 10000"/>
              <a:gd name="connsiteX109" fmla="*/ 5705 w 10023"/>
              <a:gd name="connsiteY109" fmla="*/ 7077 h 10000"/>
              <a:gd name="connsiteX110" fmla="*/ 5672 w 10023"/>
              <a:gd name="connsiteY110" fmla="*/ 7077 h 10000"/>
              <a:gd name="connsiteX111" fmla="*/ 5645 w 10023"/>
              <a:gd name="connsiteY111" fmla="*/ 6997 h 10000"/>
              <a:gd name="connsiteX112" fmla="*/ 5640 w 10023"/>
              <a:gd name="connsiteY112" fmla="*/ 6997 h 10000"/>
              <a:gd name="connsiteX113" fmla="*/ 5583 w 10023"/>
              <a:gd name="connsiteY113" fmla="*/ 7077 h 10000"/>
              <a:gd name="connsiteX114" fmla="*/ 5550 w 10023"/>
              <a:gd name="connsiteY114" fmla="*/ 7116 h 10000"/>
              <a:gd name="connsiteX115" fmla="*/ 5530 w 10023"/>
              <a:gd name="connsiteY115" fmla="*/ 7155 h 10000"/>
              <a:gd name="connsiteX116" fmla="*/ 5485 w 10023"/>
              <a:gd name="connsiteY116" fmla="*/ 7391 h 10000"/>
              <a:gd name="connsiteX117" fmla="*/ 5452 w 10023"/>
              <a:gd name="connsiteY117" fmla="*/ 6094 h 10000"/>
              <a:gd name="connsiteX118" fmla="*/ 5411 w 10023"/>
              <a:gd name="connsiteY118" fmla="*/ 6762 h 10000"/>
              <a:gd name="connsiteX119" fmla="*/ 5395 w 10023"/>
              <a:gd name="connsiteY119" fmla="*/ 7273 h 10000"/>
              <a:gd name="connsiteX120" fmla="*/ 5362 w 10023"/>
              <a:gd name="connsiteY120" fmla="*/ 7430 h 10000"/>
              <a:gd name="connsiteX121" fmla="*/ 5354 w 10023"/>
              <a:gd name="connsiteY121" fmla="*/ 7508 h 10000"/>
              <a:gd name="connsiteX122" fmla="*/ 5350 w 10023"/>
              <a:gd name="connsiteY122" fmla="*/ 7116 h 10000"/>
              <a:gd name="connsiteX123" fmla="*/ 5105 w 10023"/>
              <a:gd name="connsiteY123" fmla="*/ 7391 h 10000"/>
              <a:gd name="connsiteX124" fmla="*/ 5056 w 10023"/>
              <a:gd name="connsiteY124" fmla="*/ 6487 h 10000"/>
              <a:gd name="connsiteX125" fmla="*/ 4769 w 10023"/>
              <a:gd name="connsiteY125" fmla="*/ 6684 h 10000"/>
              <a:gd name="connsiteX126" fmla="*/ 4650 w 10023"/>
              <a:gd name="connsiteY126" fmla="*/ 5662 h 10000"/>
              <a:gd name="connsiteX127" fmla="*/ 4548 w 10023"/>
              <a:gd name="connsiteY127" fmla="*/ 5859 h 10000"/>
              <a:gd name="connsiteX128" fmla="*/ 4409 w 10023"/>
              <a:gd name="connsiteY128" fmla="*/ 5151 h 10000"/>
              <a:gd name="connsiteX129" fmla="*/ 4377 w 10023"/>
              <a:gd name="connsiteY129" fmla="*/ 5583 h 10000"/>
              <a:gd name="connsiteX130" fmla="*/ 4283 w 10023"/>
              <a:gd name="connsiteY130" fmla="*/ 5386 h 10000"/>
              <a:gd name="connsiteX131" fmla="*/ 4218 w 10023"/>
              <a:gd name="connsiteY131" fmla="*/ 5662 h 10000"/>
              <a:gd name="connsiteX132" fmla="*/ 4038 w 10023"/>
              <a:gd name="connsiteY132" fmla="*/ 5583 h 10000"/>
              <a:gd name="connsiteX133" fmla="*/ 3923 w 10023"/>
              <a:gd name="connsiteY133" fmla="*/ 5662 h 10000"/>
              <a:gd name="connsiteX134" fmla="*/ 3915 w 10023"/>
              <a:gd name="connsiteY134" fmla="*/ 5544 h 10000"/>
              <a:gd name="connsiteX135" fmla="*/ 3858 w 10023"/>
              <a:gd name="connsiteY135" fmla="*/ 5701 h 10000"/>
              <a:gd name="connsiteX136" fmla="*/ 3731 w 10023"/>
              <a:gd name="connsiteY136" fmla="*/ 5151 h 10000"/>
              <a:gd name="connsiteX137" fmla="*/ 3604 w 10023"/>
              <a:gd name="connsiteY137" fmla="*/ 5583 h 10000"/>
              <a:gd name="connsiteX138" fmla="*/ 3437 w 10023"/>
              <a:gd name="connsiteY138" fmla="*/ 5583 h 10000"/>
              <a:gd name="connsiteX139" fmla="*/ 3236 w 10023"/>
              <a:gd name="connsiteY139" fmla="*/ 5583 h 10000"/>
              <a:gd name="connsiteX140" fmla="*/ 3131 w 10023"/>
              <a:gd name="connsiteY140" fmla="*/ 5662 h 10000"/>
              <a:gd name="connsiteX141" fmla="*/ 3025 w 10023"/>
              <a:gd name="connsiteY141" fmla="*/ 5859 h 10000"/>
              <a:gd name="connsiteX142" fmla="*/ 2857 w 10023"/>
              <a:gd name="connsiteY142" fmla="*/ 5583 h 10000"/>
              <a:gd name="connsiteX143" fmla="*/ 2698 w 10023"/>
              <a:gd name="connsiteY143" fmla="*/ 4954 h 10000"/>
              <a:gd name="connsiteX144" fmla="*/ 2665 w 10023"/>
              <a:gd name="connsiteY144" fmla="*/ 5386 h 10000"/>
              <a:gd name="connsiteX145" fmla="*/ 2473 w 10023"/>
              <a:gd name="connsiteY145" fmla="*/ 5151 h 10000"/>
              <a:gd name="connsiteX146" fmla="*/ 2444 w 10023"/>
              <a:gd name="connsiteY146" fmla="*/ 5073 h 10000"/>
              <a:gd name="connsiteX147" fmla="*/ 2375 w 10023"/>
              <a:gd name="connsiteY147" fmla="*/ 4600 h 10000"/>
              <a:gd name="connsiteX148" fmla="*/ 2318 w 10023"/>
              <a:gd name="connsiteY148" fmla="*/ 5386 h 10000"/>
              <a:gd name="connsiteX149" fmla="*/ 2211 w 10023"/>
              <a:gd name="connsiteY149" fmla="*/ 5269 h 10000"/>
              <a:gd name="connsiteX150" fmla="*/ 2085 w 10023"/>
              <a:gd name="connsiteY150" fmla="*/ 4639 h 10000"/>
              <a:gd name="connsiteX151" fmla="*/ 2040 w 10023"/>
              <a:gd name="connsiteY151" fmla="*/ 5190 h 10000"/>
              <a:gd name="connsiteX152" fmla="*/ 1982 w 10023"/>
              <a:gd name="connsiteY152" fmla="*/ 5269 h 10000"/>
              <a:gd name="connsiteX153" fmla="*/ 1991 w 10023"/>
              <a:gd name="connsiteY153" fmla="*/ 5504 h 10000"/>
              <a:gd name="connsiteX154" fmla="*/ 1958 w 10023"/>
              <a:gd name="connsiteY154" fmla="*/ 5504 h 10000"/>
              <a:gd name="connsiteX155" fmla="*/ 1958 w 10023"/>
              <a:gd name="connsiteY155" fmla="*/ 5426 h 10000"/>
              <a:gd name="connsiteX156" fmla="*/ 1913 w 10023"/>
              <a:gd name="connsiteY156" fmla="*/ 4718 h 10000"/>
              <a:gd name="connsiteX157" fmla="*/ 1893 w 10023"/>
              <a:gd name="connsiteY157" fmla="*/ 5977 h 10000"/>
              <a:gd name="connsiteX158" fmla="*/ 1889 w 10023"/>
              <a:gd name="connsiteY158" fmla="*/ 5859 h 10000"/>
              <a:gd name="connsiteX159" fmla="*/ 1877 w 10023"/>
              <a:gd name="connsiteY159" fmla="*/ 5859 h 10000"/>
              <a:gd name="connsiteX160" fmla="*/ 1873 w 10023"/>
              <a:gd name="connsiteY160" fmla="*/ 5977 h 10000"/>
              <a:gd name="connsiteX161" fmla="*/ 1861 w 10023"/>
              <a:gd name="connsiteY161" fmla="*/ 5859 h 10000"/>
              <a:gd name="connsiteX162" fmla="*/ 1828 w 10023"/>
              <a:gd name="connsiteY162" fmla="*/ 5977 h 10000"/>
              <a:gd name="connsiteX163" fmla="*/ 1791 w 10023"/>
              <a:gd name="connsiteY163" fmla="*/ 5504 h 10000"/>
              <a:gd name="connsiteX164" fmla="*/ 1746 w 10023"/>
              <a:gd name="connsiteY164" fmla="*/ 5701 h 10000"/>
              <a:gd name="connsiteX165" fmla="*/ 1734 w 10023"/>
              <a:gd name="connsiteY165" fmla="*/ 5622 h 10000"/>
              <a:gd name="connsiteX166" fmla="*/ 1701 w 10023"/>
              <a:gd name="connsiteY166" fmla="*/ 5426 h 10000"/>
              <a:gd name="connsiteX167" fmla="*/ 1677 w 10023"/>
              <a:gd name="connsiteY167" fmla="*/ 5504 h 10000"/>
              <a:gd name="connsiteX168" fmla="*/ 1669 w 10023"/>
              <a:gd name="connsiteY168" fmla="*/ 5426 h 10000"/>
              <a:gd name="connsiteX169" fmla="*/ 1660 w 10023"/>
              <a:gd name="connsiteY169" fmla="*/ 5348 h 10000"/>
              <a:gd name="connsiteX170" fmla="*/ 1624 w 10023"/>
              <a:gd name="connsiteY170" fmla="*/ 5348 h 10000"/>
              <a:gd name="connsiteX171" fmla="*/ 1583 w 10023"/>
              <a:gd name="connsiteY171" fmla="*/ 5190 h 10000"/>
              <a:gd name="connsiteX172" fmla="*/ 1579 w 10023"/>
              <a:gd name="connsiteY172" fmla="*/ 5073 h 10000"/>
              <a:gd name="connsiteX173" fmla="*/ 1570 w 10023"/>
              <a:gd name="connsiteY173" fmla="*/ 5073 h 10000"/>
              <a:gd name="connsiteX174" fmla="*/ 1517 w 10023"/>
              <a:gd name="connsiteY174" fmla="*/ 4718 h 10000"/>
              <a:gd name="connsiteX175" fmla="*/ 1489 w 10023"/>
              <a:gd name="connsiteY175" fmla="*/ 4561 h 10000"/>
              <a:gd name="connsiteX176" fmla="*/ 1472 w 10023"/>
              <a:gd name="connsiteY176" fmla="*/ 4207 h 10000"/>
              <a:gd name="connsiteX177" fmla="*/ 1448 w 10023"/>
              <a:gd name="connsiteY177" fmla="*/ 4285 h 10000"/>
              <a:gd name="connsiteX178" fmla="*/ 1431 w 10023"/>
              <a:gd name="connsiteY178" fmla="*/ 4403 h 10000"/>
              <a:gd name="connsiteX179" fmla="*/ 1395 w 10023"/>
              <a:gd name="connsiteY179" fmla="*/ 4403 h 10000"/>
              <a:gd name="connsiteX180" fmla="*/ 1366 w 10023"/>
              <a:gd name="connsiteY180" fmla="*/ 4481 h 10000"/>
              <a:gd name="connsiteX181" fmla="*/ 1366 w 10023"/>
              <a:gd name="connsiteY181" fmla="*/ 4521 h 10000"/>
              <a:gd name="connsiteX182" fmla="*/ 1354 w 10023"/>
              <a:gd name="connsiteY182" fmla="*/ 4481 h 10000"/>
              <a:gd name="connsiteX183" fmla="*/ 1342 w 10023"/>
              <a:gd name="connsiteY183" fmla="*/ 4128 h 10000"/>
              <a:gd name="connsiteX184" fmla="*/ 1337 w 10023"/>
              <a:gd name="connsiteY184" fmla="*/ 4128 h 10000"/>
              <a:gd name="connsiteX185" fmla="*/ 1297 w 10023"/>
              <a:gd name="connsiteY185" fmla="*/ 3696 h 10000"/>
              <a:gd name="connsiteX186" fmla="*/ 1288 w 10023"/>
              <a:gd name="connsiteY186" fmla="*/ 3696 h 10000"/>
              <a:gd name="connsiteX187" fmla="*/ 1280 w 10023"/>
              <a:gd name="connsiteY187" fmla="*/ 3499 h 10000"/>
              <a:gd name="connsiteX188" fmla="*/ 1280 w 10023"/>
              <a:gd name="connsiteY188" fmla="*/ 3343 h 10000"/>
              <a:gd name="connsiteX189" fmla="*/ 1264 w 10023"/>
              <a:gd name="connsiteY189" fmla="*/ 3185 h 10000"/>
              <a:gd name="connsiteX190" fmla="*/ 1260 w 10023"/>
              <a:gd name="connsiteY190" fmla="*/ 2988 h 10000"/>
              <a:gd name="connsiteX191" fmla="*/ 1247 w 10023"/>
              <a:gd name="connsiteY191" fmla="*/ 2832 h 10000"/>
              <a:gd name="connsiteX192" fmla="*/ 1235 w 10023"/>
              <a:gd name="connsiteY192" fmla="*/ 2714 h 10000"/>
              <a:gd name="connsiteX193" fmla="*/ 1182 w 10023"/>
              <a:gd name="connsiteY193" fmla="*/ 2988 h 10000"/>
              <a:gd name="connsiteX194" fmla="*/ 1113 w 10023"/>
              <a:gd name="connsiteY194" fmla="*/ 3067 h 10000"/>
              <a:gd name="connsiteX195" fmla="*/ 1104 w 10023"/>
              <a:gd name="connsiteY195" fmla="*/ 2988 h 10000"/>
              <a:gd name="connsiteX196" fmla="*/ 1068 w 10023"/>
              <a:gd name="connsiteY196" fmla="*/ 2910 h 10000"/>
              <a:gd name="connsiteX197" fmla="*/ 1064 w 10023"/>
              <a:gd name="connsiteY197" fmla="*/ 2832 h 10000"/>
              <a:gd name="connsiteX198" fmla="*/ 1051 w 10023"/>
              <a:gd name="connsiteY198" fmla="*/ 2832 h 10000"/>
              <a:gd name="connsiteX199" fmla="*/ 1051 w 10023"/>
              <a:gd name="connsiteY199" fmla="*/ 2714 h 10000"/>
              <a:gd name="connsiteX200" fmla="*/ 1047 w 10023"/>
              <a:gd name="connsiteY200" fmla="*/ 2714 h 10000"/>
              <a:gd name="connsiteX201" fmla="*/ 1047 w 10023"/>
              <a:gd name="connsiteY201" fmla="*/ 2635 h 10000"/>
              <a:gd name="connsiteX202" fmla="*/ 1035 w 10023"/>
              <a:gd name="connsiteY202" fmla="*/ 2635 h 10000"/>
              <a:gd name="connsiteX203" fmla="*/ 1035 w 10023"/>
              <a:gd name="connsiteY203" fmla="*/ 2556 h 10000"/>
              <a:gd name="connsiteX204" fmla="*/ 1031 w 10023"/>
              <a:gd name="connsiteY204" fmla="*/ 2556 h 10000"/>
              <a:gd name="connsiteX205" fmla="*/ 1031 w 10023"/>
              <a:gd name="connsiteY205" fmla="*/ 2477 h 10000"/>
              <a:gd name="connsiteX206" fmla="*/ 1019 w 10023"/>
              <a:gd name="connsiteY206" fmla="*/ 2477 h 10000"/>
              <a:gd name="connsiteX207" fmla="*/ 1014 w 10023"/>
              <a:gd name="connsiteY207" fmla="*/ 2399 h 10000"/>
              <a:gd name="connsiteX208" fmla="*/ 990 w 10023"/>
              <a:gd name="connsiteY208" fmla="*/ 2281 h 10000"/>
              <a:gd name="connsiteX209" fmla="*/ 986 w 10023"/>
              <a:gd name="connsiteY209" fmla="*/ 2203 h 10000"/>
              <a:gd name="connsiteX210" fmla="*/ 953 w 10023"/>
              <a:gd name="connsiteY210" fmla="*/ 1928 h 10000"/>
              <a:gd name="connsiteX211" fmla="*/ 929 w 10023"/>
              <a:gd name="connsiteY211" fmla="*/ 1849 h 10000"/>
              <a:gd name="connsiteX212" fmla="*/ 925 w 10023"/>
              <a:gd name="connsiteY212" fmla="*/ 1770 h 10000"/>
              <a:gd name="connsiteX213" fmla="*/ 908 w 10023"/>
              <a:gd name="connsiteY213" fmla="*/ 1692 h 10000"/>
              <a:gd name="connsiteX214" fmla="*/ 896 w 10023"/>
              <a:gd name="connsiteY214" fmla="*/ 1613 h 10000"/>
              <a:gd name="connsiteX215" fmla="*/ 884 w 10023"/>
              <a:gd name="connsiteY215" fmla="*/ 1613 h 10000"/>
              <a:gd name="connsiteX216" fmla="*/ 880 w 10023"/>
              <a:gd name="connsiteY216" fmla="*/ 1495 h 10000"/>
              <a:gd name="connsiteX217" fmla="*/ 830 w 10023"/>
              <a:gd name="connsiteY217" fmla="*/ 1338 h 10000"/>
              <a:gd name="connsiteX218" fmla="*/ 822 w 10023"/>
              <a:gd name="connsiteY218" fmla="*/ 1259 h 10000"/>
              <a:gd name="connsiteX219" fmla="*/ 818 w 10023"/>
              <a:gd name="connsiteY219" fmla="*/ 1259 h 10000"/>
              <a:gd name="connsiteX220" fmla="*/ 798 w 10023"/>
              <a:gd name="connsiteY220" fmla="*/ 1063 h 10000"/>
              <a:gd name="connsiteX221" fmla="*/ 736 w 10023"/>
              <a:gd name="connsiteY221" fmla="*/ 984 h 10000"/>
              <a:gd name="connsiteX222" fmla="*/ 708 w 10023"/>
              <a:gd name="connsiteY222" fmla="*/ 827 h 10000"/>
              <a:gd name="connsiteX223" fmla="*/ 700 w 10023"/>
              <a:gd name="connsiteY223" fmla="*/ 709 h 10000"/>
              <a:gd name="connsiteX224" fmla="*/ 675 w 10023"/>
              <a:gd name="connsiteY224" fmla="*/ 709 h 10000"/>
              <a:gd name="connsiteX225" fmla="*/ 615 w 10023"/>
              <a:gd name="connsiteY225" fmla="*/ 631 h 10000"/>
              <a:gd name="connsiteX226" fmla="*/ 586 w 10023"/>
              <a:gd name="connsiteY226" fmla="*/ 355 h 10000"/>
              <a:gd name="connsiteX227" fmla="*/ 562 w 10023"/>
              <a:gd name="connsiteY227" fmla="*/ 41 h 10000"/>
              <a:gd name="connsiteX228" fmla="*/ 451 w 10023"/>
              <a:gd name="connsiteY228" fmla="*/ 120 h 10000"/>
              <a:gd name="connsiteX229" fmla="*/ 431 w 10023"/>
              <a:gd name="connsiteY229" fmla="*/ 355 h 10000"/>
              <a:gd name="connsiteX230" fmla="*/ 402 w 10023"/>
              <a:gd name="connsiteY230" fmla="*/ 355 h 10000"/>
              <a:gd name="connsiteX231" fmla="*/ 370 w 10023"/>
              <a:gd name="connsiteY231" fmla="*/ 552 h 10000"/>
              <a:gd name="connsiteX232" fmla="*/ 349 w 10023"/>
              <a:gd name="connsiteY232" fmla="*/ 473 h 10000"/>
              <a:gd name="connsiteX233" fmla="*/ 296 w 10023"/>
              <a:gd name="connsiteY233" fmla="*/ 473 h 10000"/>
              <a:gd name="connsiteX234" fmla="*/ 280 w 10023"/>
              <a:gd name="connsiteY234" fmla="*/ 473 h 10000"/>
              <a:gd name="connsiteX235" fmla="*/ 267 w 10023"/>
              <a:gd name="connsiteY235" fmla="*/ 355 h 10000"/>
              <a:gd name="connsiteX236" fmla="*/ 255 w 10023"/>
              <a:gd name="connsiteY236" fmla="*/ 473 h 10000"/>
              <a:gd name="connsiteX237" fmla="*/ 251 w 10023"/>
              <a:gd name="connsiteY237" fmla="*/ 277 h 10000"/>
              <a:gd name="connsiteX238" fmla="*/ 239 w 10023"/>
              <a:gd name="connsiteY238" fmla="*/ 277 h 10000"/>
              <a:gd name="connsiteX239" fmla="*/ 235 w 10023"/>
              <a:gd name="connsiteY239" fmla="*/ 198 h 10000"/>
              <a:gd name="connsiteX240" fmla="*/ 222 w 10023"/>
              <a:gd name="connsiteY240" fmla="*/ 198 h 10000"/>
              <a:gd name="connsiteX241" fmla="*/ 79 w 10023"/>
              <a:gd name="connsiteY241" fmla="*/ 198 h 10000"/>
              <a:gd name="connsiteX242" fmla="*/ 71 w 10023"/>
              <a:gd name="connsiteY242" fmla="*/ 198 h 10000"/>
              <a:gd name="connsiteX243" fmla="*/ 63 w 10023"/>
              <a:gd name="connsiteY243" fmla="*/ 277 h 10000"/>
              <a:gd name="connsiteX244" fmla="*/ 73 w 10023"/>
              <a:gd name="connsiteY244" fmla="*/ 277 h 10000"/>
              <a:gd name="connsiteX245" fmla="*/ 2 w 10023"/>
              <a:gd name="connsiteY245" fmla="*/ 284 h 10000"/>
              <a:gd name="connsiteX246" fmla="*/ 11 w 10023"/>
              <a:gd name="connsiteY246" fmla="*/ 5116 h 10000"/>
              <a:gd name="connsiteX247" fmla="*/ 141 w 10023"/>
              <a:gd name="connsiteY247" fmla="*/ 4992 h 10000"/>
              <a:gd name="connsiteX248" fmla="*/ 206 w 10023"/>
              <a:gd name="connsiteY248" fmla="*/ 4914 h 10000"/>
              <a:gd name="connsiteX249" fmla="*/ 312 w 10023"/>
              <a:gd name="connsiteY249" fmla="*/ 4718 h 10000"/>
              <a:gd name="connsiteX250" fmla="*/ 468 w 10023"/>
              <a:gd name="connsiteY250" fmla="*/ 5230 h 10000"/>
              <a:gd name="connsiteX251" fmla="*/ 545 w 10023"/>
              <a:gd name="connsiteY251" fmla="*/ 6290 h 10000"/>
              <a:gd name="connsiteX252" fmla="*/ 753 w 10023"/>
              <a:gd name="connsiteY252" fmla="*/ 6448 h 10000"/>
              <a:gd name="connsiteX253" fmla="*/ 830 w 10023"/>
              <a:gd name="connsiteY253" fmla="*/ 6762 h 10000"/>
              <a:gd name="connsiteX254" fmla="*/ 941 w 10023"/>
              <a:gd name="connsiteY254" fmla="*/ 7352 h 10000"/>
              <a:gd name="connsiteX255" fmla="*/ 1068 w 10023"/>
              <a:gd name="connsiteY255" fmla="*/ 6762 h 10000"/>
              <a:gd name="connsiteX256" fmla="*/ 1178 w 10023"/>
              <a:gd name="connsiteY256" fmla="*/ 7037 h 10000"/>
              <a:gd name="connsiteX257" fmla="*/ 1305 w 10023"/>
              <a:gd name="connsiteY257" fmla="*/ 7194 h 10000"/>
              <a:gd name="connsiteX258" fmla="*/ 1497 w 10023"/>
              <a:gd name="connsiteY258" fmla="*/ 6880 h 10000"/>
              <a:gd name="connsiteX259" fmla="*/ 1562 w 10023"/>
              <a:gd name="connsiteY259" fmla="*/ 7745 h 10000"/>
              <a:gd name="connsiteX260" fmla="*/ 1640 w 10023"/>
              <a:gd name="connsiteY260" fmla="*/ 8137 h 10000"/>
              <a:gd name="connsiteX261" fmla="*/ 1705 w 10023"/>
              <a:gd name="connsiteY261" fmla="*/ 7863 h 10000"/>
              <a:gd name="connsiteX262" fmla="*/ 1775 w 10023"/>
              <a:gd name="connsiteY262" fmla="*/ 8019 h 10000"/>
              <a:gd name="connsiteX263" fmla="*/ 1909 w 10023"/>
              <a:gd name="connsiteY263" fmla="*/ 7626 h 10000"/>
              <a:gd name="connsiteX264" fmla="*/ 2019 w 10023"/>
              <a:gd name="connsiteY264" fmla="*/ 6880 h 10000"/>
              <a:gd name="connsiteX265" fmla="*/ 2072 w 10023"/>
              <a:gd name="connsiteY265" fmla="*/ 7430 h 10000"/>
              <a:gd name="connsiteX266" fmla="*/ 2187 w 10023"/>
              <a:gd name="connsiteY266" fmla="*/ 6723 h 10000"/>
              <a:gd name="connsiteX267" fmla="*/ 2199 w 10023"/>
              <a:gd name="connsiteY267" fmla="*/ 6841 h 10000"/>
              <a:gd name="connsiteX268" fmla="*/ 2314 w 10023"/>
              <a:gd name="connsiteY268" fmla="*/ 7548 h 10000"/>
              <a:gd name="connsiteX269" fmla="*/ 2387 w 10023"/>
              <a:gd name="connsiteY269" fmla="*/ 8295 h 10000"/>
              <a:gd name="connsiteX270" fmla="*/ 2428 w 10023"/>
              <a:gd name="connsiteY270" fmla="*/ 8727 h 10000"/>
              <a:gd name="connsiteX271" fmla="*/ 2453 w 10023"/>
              <a:gd name="connsiteY271" fmla="*/ 8884 h 10000"/>
              <a:gd name="connsiteX272" fmla="*/ 2473 w 10023"/>
              <a:gd name="connsiteY272" fmla="*/ 9081 h 10000"/>
              <a:gd name="connsiteX273" fmla="*/ 2547 w 10023"/>
              <a:gd name="connsiteY273" fmla="*/ 8963 h 10000"/>
              <a:gd name="connsiteX274" fmla="*/ 2559 w 10023"/>
              <a:gd name="connsiteY274" fmla="*/ 8766 h 10000"/>
              <a:gd name="connsiteX275" fmla="*/ 2583 w 10023"/>
              <a:gd name="connsiteY275" fmla="*/ 9041 h 10000"/>
              <a:gd name="connsiteX276" fmla="*/ 2616 w 10023"/>
              <a:gd name="connsiteY276" fmla="*/ 8963 h 10000"/>
              <a:gd name="connsiteX277" fmla="*/ 2632 w 10023"/>
              <a:gd name="connsiteY277" fmla="*/ 8688 h 10000"/>
              <a:gd name="connsiteX278" fmla="*/ 2665 w 10023"/>
              <a:gd name="connsiteY278" fmla="*/ 8963 h 10000"/>
              <a:gd name="connsiteX279" fmla="*/ 2677 w 10023"/>
              <a:gd name="connsiteY279" fmla="*/ 9120 h 10000"/>
              <a:gd name="connsiteX280" fmla="*/ 2690 w 10023"/>
              <a:gd name="connsiteY280" fmla="*/ 8963 h 10000"/>
              <a:gd name="connsiteX281" fmla="*/ 2735 w 10023"/>
              <a:gd name="connsiteY281" fmla="*/ 9041 h 10000"/>
              <a:gd name="connsiteX282" fmla="*/ 2739 w 10023"/>
              <a:gd name="connsiteY282" fmla="*/ 8963 h 10000"/>
              <a:gd name="connsiteX283" fmla="*/ 2767 w 10023"/>
              <a:gd name="connsiteY283" fmla="*/ 9120 h 10000"/>
              <a:gd name="connsiteX284" fmla="*/ 2837 w 10023"/>
              <a:gd name="connsiteY284" fmla="*/ 8845 h 10000"/>
              <a:gd name="connsiteX285" fmla="*/ 2849 w 10023"/>
              <a:gd name="connsiteY285" fmla="*/ 8688 h 10000"/>
              <a:gd name="connsiteX286" fmla="*/ 2861 w 10023"/>
              <a:gd name="connsiteY286" fmla="*/ 8688 h 10000"/>
              <a:gd name="connsiteX287" fmla="*/ 2890 w 10023"/>
              <a:gd name="connsiteY287" fmla="*/ 8530 h 10000"/>
              <a:gd name="connsiteX288" fmla="*/ 2906 w 10023"/>
              <a:gd name="connsiteY288" fmla="*/ 8530 h 10000"/>
              <a:gd name="connsiteX289" fmla="*/ 2951 w 10023"/>
              <a:gd name="connsiteY289" fmla="*/ 8412 h 10000"/>
              <a:gd name="connsiteX290" fmla="*/ 2968 w 10023"/>
              <a:gd name="connsiteY290" fmla="*/ 8334 h 10000"/>
              <a:gd name="connsiteX291" fmla="*/ 3000 w 10023"/>
              <a:gd name="connsiteY291" fmla="*/ 8059 h 10000"/>
              <a:gd name="connsiteX292" fmla="*/ 3017 w 10023"/>
              <a:gd name="connsiteY292" fmla="*/ 8059 h 10000"/>
              <a:gd name="connsiteX293" fmla="*/ 3049 w 10023"/>
              <a:gd name="connsiteY293" fmla="*/ 8059 h 10000"/>
              <a:gd name="connsiteX294" fmla="*/ 3074 w 10023"/>
              <a:gd name="connsiteY294" fmla="*/ 8177 h 10000"/>
              <a:gd name="connsiteX295" fmla="*/ 3107 w 10023"/>
              <a:gd name="connsiteY295" fmla="*/ 8177 h 10000"/>
              <a:gd name="connsiteX296" fmla="*/ 3135 w 10023"/>
              <a:gd name="connsiteY296" fmla="*/ 8255 h 10000"/>
              <a:gd name="connsiteX297" fmla="*/ 3208 w 10023"/>
              <a:gd name="connsiteY297" fmla="*/ 8059 h 10000"/>
              <a:gd name="connsiteX298" fmla="*/ 3241 w 10023"/>
              <a:gd name="connsiteY298" fmla="*/ 8177 h 10000"/>
              <a:gd name="connsiteX299" fmla="*/ 3269 w 10023"/>
              <a:gd name="connsiteY299" fmla="*/ 7823 h 10000"/>
              <a:gd name="connsiteX300" fmla="*/ 3335 w 10023"/>
              <a:gd name="connsiteY300" fmla="*/ 8255 h 10000"/>
              <a:gd name="connsiteX301" fmla="*/ 3335 w 10023"/>
              <a:gd name="connsiteY301" fmla="*/ 8177 h 10000"/>
              <a:gd name="connsiteX302" fmla="*/ 3331 w 10023"/>
              <a:gd name="connsiteY302" fmla="*/ 8059 h 10000"/>
              <a:gd name="connsiteX303" fmla="*/ 3380 w 10023"/>
              <a:gd name="connsiteY303" fmla="*/ 7901 h 10000"/>
              <a:gd name="connsiteX304" fmla="*/ 3384 w 10023"/>
              <a:gd name="connsiteY304" fmla="*/ 7981 h 10000"/>
              <a:gd name="connsiteX305" fmla="*/ 3400 w 10023"/>
              <a:gd name="connsiteY305" fmla="*/ 7745 h 10000"/>
              <a:gd name="connsiteX306" fmla="*/ 3482 w 10023"/>
              <a:gd name="connsiteY306" fmla="*/ 8098 h 10000"/>
              <a:gd name="connsiteX307" fmla="*/ 3494 w 10023"/>
              <a:gd name="connsiteY307" fmla="*/ 9081 h 10000"/>
              <a:gd name="connsiteX308" fmla="*/ 3539 w 10023"/>
              <a:gd name="connsiteY308" fmla="*/ 8530 h 10000"/>
              <a:gd name="connsiteX309" fmla="*/ 3658 w 10023"/>
              <a:gd name="connsiteY309" fmla="*/ 8805 h 10000"/>
              <a:gd name="connsiteX310" fmla="*/ 3735 w 10023"/>
              <a:gd name="connsiteY310" fmla="*/ 8648 h 10000"/>
              <a:gd name="connsiteX311" fmla="*/ 3752 w 10023"/>
              <a:gd name="connsiteY311" fmla="*/ 8530 h 10000"/>
              <a:gd name="connsiteX312" fmla="*/ 3764 w 10023"/>
              <a:gd name="connsiteY312" fmla="*/ 8530 h 10000"/>
              <a:gd name="connsiteX313" fmla="*/ 3768 w 10023"/>
              <a:gd name="connsiteY313" fmla="*/ 8648 h 10000"/>
              <a:gd name="connsiteX314" fmla="*/ 3784 w 10023"/>
              <a:gd name="connsiteY314" fmla="*/ 8530 h 10000"/>
              <a:gd name="connsiteX315" fmla="*/ 3784 w 10023"/>
              <a:gd name="connsiteY315" fmla="*/ 8648 h 10000"/>
              <a:gd name="connsiteX316" fmla="*/ 3825 w 10023"/>
              <a:gd name="connsiteY316" fmla="*/ 8648 h 10000"/>
              <a:gd name="connsiteX317" fmla="*/ 3846 w 10023"/>
              <a:gd name="connsiteY317" fmla="*/ 8805 h 10000"/>
              <a:gd name="connsiteX318" fmla="*/ 3858 w 10023"/>
              <a:gd name="connsiteY318" fmla="*/ 8648 h 10000"/>
              <a:gd name="connsiteX319" fmla="*/ 3874 w 10023"/>
              <a:gd name="connsiteY319" fmla="*/ 9003 h 10000"/>
              <a:gd name="connsiteX320" fmla="*/ 3878 w 10023"/>
              <a:gd name="connsiteY320" fmla="*/ 9003 h 10000"/>
              <a:gd name="connsiteX321" fmla="*/ 3891 w 10023"/>
              <a:gd name="connsiteY321" fmla="*/ 8884 h 10000"/>
              <a:gd name="connsiteX322" fmla="*/ 3907 w 10023"/>
              <a:gd name="connsiteY322" fmla="*/ 9003 h 10000"/>
              <a:gd name="connsiteX323" fmla="*/ 3919 w 10023"/>
              <a:gd name="connsiteY323" fmla="*/ 8884 h 10000"/>
              <a:gd name="connsiteX324" fmla="*/ 3919 w 10023"/>
              <a:gd name="connsiteY324" fmla="*/ 9003 h 10000"/>
              <a:gd name="connsiteX325" fmla="*/ 3981 w 10023"/>
              <a:gd name="connsiteY325" fmla="*/ 9003 h 10000"/>
              <a:gd name="connsiteX326" fmla="*/ 3997 w 10023"/>
              <a:gd name="connsiteY326" fmla="*/ 9159 h 10000"/>
              <a:gd name="connsiteX327" fmla="*/ 4013 w 10023"/>
              <a:gd name="connsiteY327" fmla="*/ 9081 h 10000"/>
              <a:gd name="connsiteX328" fmla="*/ 4071 w 10023"/>
              <a:gd name="connsiteY328" fmla="*/ 9003 h 10000"/>
              <a:gd name="connsiteX329" fmla="*/ 4091 w 10023"/>
              <a:gd name="connsiteY329" fmla="*/ 8884 h 10000"/>
              <a:gd name="connsiteX330" fmla="*/ 4099 w 10023"/>
              <a:gd name="connsiteY330" fmla="*/ 9003 h 10000"/>
              <a:gd name="connsiteX331" fmla="*/ 4107 w 10023"/>
              <a:gd name="connsiteY331" fmla="*/ 9003 h 10000"/>
              <a:gd name="connsiteX332" fmla="*/ 4124 w 10023"/>
              <a:gd name="connsiteY332" fmla="*/ 9081 h 10000"/>
              <a:gd name="connsiteX333" fmla="*/ 4148 w 10023"/>
              <a:gd name="connsiteY333" fmla="*/ 8884 h 10000"/>
              <a:gd name="connsiteX334" fmla="*/ 4165 w 10023"/>
              <a:gd name="connsiteY334" fmla="*/ 9081 h 10000"/>
              <a:gd name="connsiteX335" fmla="*/ 4177 w 10023"/>
              <a:gd name="connsiteY335" fmla="*/ 8805 h 10000"/>
              <a:gd name="connsiteX336" fmla="*/ 4181 w 10023"/>
              <a:gd name="connsiteY336" fmla="*/ 8727 h 10000"/>
              <a:gd name="connsiteX337" fmla="*/ 4189 w 10023"/>
              <a:gd name="connsiteY337" fmla="*/ 8570 h 10000"/>
              <a:gd name="connsiteX338" fmla="*/ 4210 w 10023"/>
              <a:gd name="connsiteY338" fmla="*/ 8727 h 10000"/>
              <a:gd name="connsiteX339" fmla="*/ 4234 w 10023"/>
              <a:gd name="connsiteY339" fmla="*/ 9081 h 10000"/>
              <a:gd name="connsiteX340" fmla="*/ 4304 w 10023"/>
              <a:gd name="connsiteY340" fmla="*/ 9003 h 10000"/>
              <a:gd name="connsiteX341" fmla="*/ 4353 w 10023"/>
              <a:gd name="connsiteY341" fmla="*/ 8570 h 10000"/>
              <a:gd name="connsiteX342" fmla="*/ 4409 w 10023"/>
              <a:gd name="connsiteY342" fmla="*/ 9081 h 10000"/>
              <a:gd name="connsiteX343" fmla="*/ 4589 w 10023"/>
              <a:gd name="connsiteY343" fmla="*/ 8766 h 10000"/>
              <a:gd name="connsiteX344" fmla="*/ 4691 w 10023"/>
              <a:gd name="connsiteY344" fmla="*/ 9985 h 10000"/>
              <a:gd name="connsiteX345" fmla="*/ 4769 w 10023"/>
              <a:gd name="connsiteY345" fmla="*/ 9749 h 10000"/>
              <a:gd name="connsiteX346" fmla="*/ 4801 w 10023"/>
              <a:gd name="connsiteY346" fmla="*/ 9749 h 10000"/>
              <a:gd name="connsiteX347" fmla="*/ 4899 w 10023"/>
              <a:gd name="connsiteY347" fmla="*/ 9749 h 10000"/>
              <a:gd name="connsiteX348" fmla="*/ 4953 w 10023"/>
              <a:gd name="connsiteY348" fmla="*/ 9749 h 10000"/>
              <a:gd name="connsiteX349" fmla="*/ 4993 w 10023"/>
              <a:gd name="connsiteY349" fmla="*/ 9199 h 10000"/>
              <a:gd name="connsiteX350" fmla="*/ 5002 w 10023"/>
              <a:gd name="connsiteY350" fmla="*/ 9159 h 10000"/>
              <a:gd name="connsiteX351" fmla="*/ 5048 w 10023"/>
              <a:gd name="connsiteY351" fmla="*/ 9749 h 10000"/>
              <a:gd name="connsiteX352" fmla="*/ 5174 w 10023"/>
              <a:gd name="connsiteY352" fmla="*/ 9512 h 10000"/>
              <a:gd name="connsiteX353" fmla="*/ 5199 w 10023"/>
              <a:gd name="connsiteY353" fmla="*/ 9749 h 10000"/>
              <a:gd name="connsiteX354" fmla="*/ 5248 w 10023"/>
              <a:gd name="connsiteY354" fmla="*/ 9159 h 10000"/>
              <a:gd name="connsiteX355" fmla="*/ 5252 w 10023"/>
              <a:gd name="connsiteY355" fmla="*/ 9120 h 10000"/>
              <a:gd name="connsiteX356" fmla="*/ 5289 w 10023"/>
              <a:gd name="connsiteY356" fmla="*/ 9592 h 10000"/>
              <a:gd name="connsiteX357" fmla="*/ 5362 w 10023"/>
              <a:gd name="connsiteY357" fmla="*/ 9277 h 10000"/>
              <a:gd name="connsiteX358" fmla="*/ 5424 w 10023"/>
              <a:gd name="connsiteY358" fmla="*/ 9670 h 10000"/>
              <a:gd name="connsiteX359" fmla="*/ 5387 w 10023"/>
              <a:gd name="connsiteY359" fmla="*/ 9081 h 10000"/>
              <a:gd name="connsiteX360" fmla="*/ 5493 w 10023"/>
              <a:gd name="connsiteY360" fmla="*/ 8963 h 10000"/>
              <a:gd name="connsiteX361" fmla="*/ 5522 w 10023"/>
              <a:gd name="connsiteY361" fmla="*/ 8648 h 10000"/>
              <a:gd name="connsiteX362" fmla="*/ 5546 w 10023"/>
              <a:gd name="connsiteY362" fmla="*/ 8570 h 10000"/>
              <a:gd name="connsiteX363" fmla="*/ 5559 w 10023"/>
              <a:gd name="connsiteY363" fmla="*/ 8530 h 10000"/>
              <a:gd name="connsiteX364" fmla="*/ 5583 w 10023"/>
              <a:gd name="connsiteY364" fmla="*/ 8492 h 10000"/>
              <a:gd name="connsiteX365" fmla="*/ 5595 w 10023"/>
              <a:gd name="connsiteY365" fmla="*/ 8530 h 10000"/>
              <a:gd name="connsiteX366" fmla="*/ 5608 w 10023"/>
              <a:gd name="connsiteY366" fmla="*/ 8648 h 10000"/>
              <a:gd name="connsiteX367" fmla="*/ 5608 w 10023"/>
              <a:gd name="connsiteY367" fmla="*/ 8570 h 10000"/>
              <a:gd name="connsiteX368" fmla="*/ 5652 w 10023"/>
              <a:gd name="connsiteY368" fmla="*/ 8766 h 10000"/>
              <a:gd name="connsiteX369" fmla="*/ 5746 w 10023"/>
              <a:gd name="connsiteY369" fmla="*/ 9434 h 10000"/>
              <a:gd name="connsiteX370" fmla="*/ 5754 w 10023"/>
              <a:gd name="connsiteY370" fmla="*/ 8845 h 10000"/>
              <a:gd name="connsiteX371" fmla="*/ 5783 w 10023"/>
              <a:gd name="connsiteY371" fmla="*/ 8766 h 10000"/>
              <a:gd name="connsiteX372" fmla="*/ 5791 w 10023"/>
              <a:gd name="connsiteY372" fmla="*/ 8216 h 10000"/>
              <a:gd name="connsiteX373" fmla="*/ 5807 w 10023"/>
              <a:gd name="connsiteY373" fmla="*/ 8374 h 10000"/>
              <a:gd name="connsiteX374" fmla="*/ 5836 w 10023"/>
              <a:gd name="connsiteY374" fmla="*/ 8295 h 10000"/>
              <a:gd name="connsiteX375" fmla="*/ 5922 w 10023"/>
              <a:gd name="connsiteY375" fmla="*/ 8374 h 10000"/>
              <a:gd name="connsiteX376" fmla="*/ 5934 w 10023"/>
              <a:gd name="connsiteY376" fmla="*/ 8648 h 10000"/>
              <a:gd name="connsiteX377" fmla="*/ 5995 w 10023"/>
              <a:gd name="connsiteY377" fmla="*/ 8923 h 10000"/>
              <a:gd name="connsiteX378" fmla="*/ 6011 w 10023"/>
              <a:gd name="connsiteY378" fmla="*/ 8923 h 10000"/>
              <a:gd name="connsiteX379" fmla="*/ 6048 w 10023"/>
              <a:gd name="connsiteY379" fmla="*/ 9081 h 10000"/>
              <a:gd name="connsiteX380" fmla="*/ 6081 w 10023"/>
              <a:gd name="connsiteY380" fmla="*/ 9081 h 10000"/>
              <a:gd name="connsiteX381" fmla="*/ 6114 w 10023"/>
              <a:gd name="connsiteY381" fmla="*/ 9159 h 10000"/>
              <a:gd name="connsiteX382" fmla="*/ 6134 w 10023"/>
              <a:gd name="connsiteY382" fmla="*/ 9277 h 10000"/>
              <a:gd name="connsiteX383" fmla="*/ 6232 w 10023"/>
              <a:gd name="connsiteY383" fmla="*/ 9003 h 10000"/>
              <a:gd name="connsiteX384" fmla="*/ 6253 w 10023"/>
              <a:gd name="connsiteY384" fmla="*/ 8648 h 10000"/>
              <a:gd name="connsiteX385" fmla="*/ 6285 w 10023"/>
              <a:gd name="connsiteY385" fmla="*/ 8805 h 10000"/>
              <a:gd name="connsiteX386" fmla="*/ 6302 w 10023"/>
              <a:gd name="connsiteY386" fmla="*/ 8923 h 10000"/>
              <a:gd name="connsiteX387" fmla="*/ 6314 w 10023"/>
              <a:gd name="connsiteY387" fmla="*/ 8805 h 10000"/>
              <a:gd name="connsiteX388" fmla="*/ 6347 w 10023"/>
              <a:gd name="connsiteY388" fmla="*/ 8923 h 10000"/>
              <a:gd name="connsiteX389" fmla="*/ 6371 w 10023"/>
              <a:gd name="connsiteY389" fmla="*/ 9081 h 10000"/>
              <a:gd name="connsiteX390" fmla="*/ 6379 w 10023"/>
              <a:gd name="connsiteY390" fmla="*/ 9003 h 10000"/>
              <a:gd name="connsiteX391" fmla="*/ 6408 w 10023"/>
              <a:gd name="connsiteY391" fmla="*/ 9356 h 10000"/>
              <a:gd name="connsiteX392" fmla="*/ 6449 w 10023"/>
              <a:gd name="connsiteY392" fmla="*/ 9159 h 10000"/>
              <a:gd name="connsiteX393" fmla="*/ 6498 w 10023"/>
              <a:gd name="connsiteY393" fmla="*/ 9277 h 10000"/>
              <a:gd name="connsiteX394" fmla="*/ 6584 w 10023"/>
              <a:gd name="connsiteY394" fmla="*/ 8727 h 10000"/>
              <a:gd name="connsiteX395" fmla="*/ 6608 w 10023"/>
              <a:gd name="connsiteY395" fmla="*/ 8923 h 10000"/>
              <a:gd name="connsiteX396" fmla="*/ 6645 w 10023"/>
              <a:gd name="connsiteY396" fmla="*/ 9356 h 10000"/>
              <a:gd name="connsiteX397" fmla="*/ 6678 w 10023"/>
              <a:gd name="connsiteY397" fmla="*/ 9356 h 10000"/>
              <a:gd name="connsiteX398" fmla="*/ 6678 w 10023"/>
              <a:gd name="connsiteY398" fmla="*/ 9277 h 10000"/>
              <a:gd name="connsiteX399" fmla="*/ 6711 w 10023"/>
              <a:gd name="connsiteY399" fmla="*/ 9277 h 10000"/>
              <a:gd name="connsiteX400" fmla="*/ 6723 w 10023"/>
              <a:gd name="connsiteY400" fmla="*/ 9277 h 10000"/>
              <a:gd name="connsiteX401" fmla="*/ 6727 w 10023"/>
              <a:gd name="connsiteY401" fmla="*/ 9159 h 10000"/>
              <a:gd name="connsiteX402" fmla="*/ 6743 w 10023"/>
              <a:gd name="connsiteY402" fmla="*/ 9277 h 10000"/>
              <a:gd name="connsiteX403" fmla="*/ 6768 w 10023"/>
              <a:gd name="connsiteY403" fmla="*/ 9159 h 10000"/>
              <a:gd name="connsiteX404" fmla="*/ 6943 w 10023"/>
              <a:gd name="connsiteY404" fmla="*/ 9159 h 10000"/>
              <a:gd name="connsiteX405" fmla="*/ 6971 w 10023"/>
              <a:gd name="connsiteY405" fmla="*/ 8570 h 10000"/>
              <a:gd name="connsiteX406" fmla="*/ 7016 w 10023"/>
              <a:gd name="connsiteY406" fmla="*/ 8492 h 10000"/>
              <a:gd name="connsiteX407" fmla="*/ 7049 w 10023"/>
              <a:gd name="connsiteY407" fmla="*/ 8295 h 10000"/>
              <a:gd name="connsiteX408" fmla="*/ 7053 w 10023"/>
              <a:gd name="connsiteY408" fmla="*/ 8216 h 10000"/>
              <a:gd name="connsiteX409" fmla="*/ 7135 w 10023"/>
              <a:gd name="connsiteY409" fmla="*/ 8255 h 10000"/>
              <a:gd name="connsiteX410" fmla="*/ 7155 w 10023"/>
              <a:gd name="connsiteY410" fmla="*/ 8295 h 10000"/>
              <a:gd name="connsiteX411" fmla="*/ 7196 w 10023"/>
              <a:gd name="connsiteY411" fmla="*/ 8216 h 10000"/>
              <a:gd name="connsiteX412" fmla="*/ 7200 w 10023"/>
              <a:gd name="connsiteY412" fmla="*/ 8216 h 10000"/>
              <a:gd name="connsiteX413" fmla="*/ 7200 w 10023"/>
              <a:gd name="connsiteY413" fmla="*/ 8137 h 10000"/>
              <a:gd name="connsiteX414" fmla="*/ 7257 w 10023"/>
              <a:gd name="connsiteY414" fmla="*/ 8019 h 10000"/>
              <a:gd name="connsiteX415" fmla="*/ 7294 w 10023"/>
              <a:gd name="connsiteY415" fmla="*/ 8019 h 10000"/>
              <a:gd name="connsiteX416" fmla="*/ 7331 w 10023"/>
              <a:gd name="connsiteY416" fmla="*/ 8098 h 10000"/>
              <a:gd name="connsiteX417" fmla="*/ 7351 w 10023"/>
              <a:gd name="connsiteY417" fmla="*/ 8334 h 10000"/>
              <a:gd name="connsiteX418" fmla="*/ 7384 w 10023"/>
              <a:gd name="connsiteY418" fmla="*/ 8019 h 10000"/>
              <a:gd name="connsiteX419" fmla="*/ 7519 w 10023"/>
              <a:gd name="connsiteY419" fmla="*/ 7588 h 10000"/>
              <a:gd name="connsiteX420" fmla="*/ 7584 w 10023"/>
              <a:gd name="connsiteY420" fmla="*/ 7666 h 10000"/>
              <a:gd name="connsiteX421" fmla="*/ 7634 w 10023"/>
              <a:gd name="connsiteY421" fmla="*/ 7430 h 10000"/>
              <a:gd name="connsiteX422" fmla="*/ 7642 w 10023"/>
              <a:gd name="connsiteY422" fmla="*/ 7391 h 10000"/>
              <a:gd name="connsiteX423" fmla="*/ 7715 w 10023"/>
              <a:gd name="connsiteY423" fmla="*/ 7548 h 10000"/>
              <a:gd name="connsiteX424" fmla="*/ 7756 w 10023"/>
              <a:gd name="connsiteY424" fmla="*/ 7312 h 10000"/>
              <a:gd name="connsiteX425" fmla="*/ 7805 w 10023"/>
              <a:gd name="connsiteY425" fmla="*/ 7548 h 10000"/>
              <a:gd name="connsiteX426" fmla="*/ 7867 w 10023"/>
              <a:gd name="connsiteY426" fmla="*/ 7273 h 10000"/>
              <a:gd name="connsiteX427" fmla="*/ 7907 w 10023"/>
              <a:gd name="connsiteY427" fmla="*/ 6880 h 10000"/>
              <a:gd name="connsiteX428" fmla="*/ 7936 w 10023"/>
              <a:gd name="connsiteY428" fmla="*/ 6997 h 10000"/>
              <a:gd name="connsiteX429" fmla="*/ 7969 w 10023"/>
              <a:gd name="connsiteY429" fmla="*/ 6644 h 10000"/>
              <a:gd name="connsiteX430" fmla="*/ 8022 w 10023"/>
              <a:gd name="connsiteY430" fmla="*/ 6369 h 10000"/>
              <a:gd name="connsiteX431" fmla="*/ 8075 w 10023"/>
              <a:gd name="connsiteY431" fmla="*/ 6369 h 10000"/>
              <a:gd name="connsiteX432" fmla="*/ 8120 w 10023"/>
              <a:gd name="connsiteY432" fmla="*/ 6094 h 10000"/>
              <a:gd name="connsiteX433" fmla="*/ 8205 w 10023"/>
              <a:gd name="connsiteY433" fmla="*/ 5426 h 10000"/>
              <a:gd name="connsiteX434" fmla="*/ 8233 w 10023"/>
              <a:gd name="connsiteY434" fmla="*/ 5583 h 10000"/>
              <a:gd name="connsiteX435" fmla="*/ 8266 w 10023"/>
              <a:gd name="connsiteY435" fmla="*/ 5230 h 10000"/>
              <a:gd name="connsiteX436" fmla="*/ 8307 w 10023"/>
              <a:gd name="connsiteY436" fmla="*/ 5230 h 10000"/>
              <a:gd name="connsiteX437" fmla="*/ 8413 w 10023"/>
              <a:gd name="connsiteY437" fmla="*/ 4954 h 10000"/>
              <a:gd name="connsiteX438" fmla="*/ 8475 w 10023"/>
              <a:gd name="connsiteY438" fmla="*/ 4678 h 10000"/>
              <a:gd name="connsiteX439" fmla="*/ 8491 w 10023"/>
              <a:gd name="connsiteY439" fmla="*/ 4836 h 10000"/>
              <a:gd name="connsiteX440" fmla="*/ 8507 w 10023"/>
              <a:gd name="connsiteY440" fmla="*/ 4796 h 10000"/>
              <a:gd name="connsiteX441" fmla="*/ 8532 w 10023"/>
              <a:gd name="connsiteY441" fmla="*/ 4836 h 10000"/>
              <a:gd name="connsiteX442" fmla="*/ 8556 w 10023"/>
              <a:gd name="connsiteY442" fmla="*/ 4521 h 10000"/>
              <a:gd name="connsiteX443" fmla="*/ 8614 w 10023"/>
              <a:gd name="connsiteY443" fmla="*/ 4521 h 10000"/>
              <a:gd name="connsiteX444" fmla="*/ 8614 w 10023"/>
              <a:gd name="connsiteY444" fmla="*/ 4364 h 10000"/>
              <a:gd name="connsiteX445" fmla="*/ 8663 w 10023"/>
              <a:gd name="connsiteY445" fmla="*/ 4285 h 10000"/>
              <a:gd name="connsiteX446" fmla="*/ 8675 w 10023"/>
              <a:gd name="connsiteY446" fmla="*/ 4207 h 10000"/>
              <a:gd name="connsiteX447" fmla="*/ 8740 w 10023"/>
              <a:gd name="connsiteY447" fmla="*/ 4285 h 10000"/>
              <a:gd name="connsiteX448" fmla="*/ 8753 w 10023"/>
              <a:gd name="connsiteY448" fmla="*/ 4246 h 10000"/>
              <a:gd name="connsiteX449" fmla="*/ 8781 w 10023"/>
              <a:gd name="connsiteY449" fmla="*/ 4285 h 10000"/>
              <a:gd name="connsiteX450" fmla="*/ 8806 w 10023"/>
              <a:gd name="connsiteY450" fmla="*/ 4364 h 10000"/>
              <a:gd name="connsiteX451" fmla="*/ 8822 w 10023"/>
              <a:gd name="connsiteY451" fmla="*/ 4285 h 10000"/>
              <a:gd name="connsiteX452" fmla="*/ 8843 w 10023"/>
              <a:gd name="connsiteY452" fmla="*/ 4364 h 10000"/>
              <a:gd name="connsiteX453" fmla="*/ 8912 w 10023"/>
              <a:gd name="connsiteY453" fmla="*/ 4325 h 10000"/>
              <a:gd name="connsiteX454" fmla="*/ 8908 w 10023"/>
              <a:gd name="connsiteY454" fmla="*/ 4246 h 10000"/>
              <a:gd name="connsiteX455" fmla="*/ 8937 w 10023"/>
              <a:gd name="connsiteY455" fmla="*/ 4089 h 10000"/>
              <a:gd name="connsiteX456" fmla="*/ 8969 w 10023"/>
              <a:gd name="connsiteY456" fmla="*/ 4089 h 10000"/>
              <a:gd name="connsiteX457" fmla="*/ 8973 w 10023"/>
              <a:gd name="connsiteY457" fmla="*/ 4010 h 10000"/>
              <a:gd name="connsiteX458" fmla="*/ 9002 w 10023"/>
              <a:gd name="connsiteY458" fmla="*/ 3932 h 10000"/>
              <a:gd name="connsiteX459" fmla="*/ 9023 w 10023"/>
              <a:gd name="connsiteY459" fmla="*/ 4128 h 10000"/>
              <a:gd name="connsiteX460" fmla="*/ 9047 w 10023"/>
              <a:gd name="connsiteY460" fmla="*/ 4246 h 10000"/>
              <a:gd name="connsiteX461" fmla="*/ 9104 w 10023"/>
              <a:gd name="connsiteY461" fmla="*/ 4207 h 10000"/>
              <a:gd name="connsiteX462" fmla="*/ 9141 w 10023"/>
              <a:gd name="connsiteY462" fmla="*/ 4325 h 10000"/>
              <a:gd name="connsiteX463" fmla="*/ 9153 w 10023"/>
              <a:gd name="connsiteY463" fmla="*/ 4246 h 10000"/>
              <a:gd name="connsiteX464" fmla="*/ 9202 w 10023"/>
              <a:gd name="connsiteY464" fmla="*/ 4521 h 10000"/>
              <a:gd name="connsiteX465" fmla="*/ 9247 w 10023"/>
              <a:gd name="connsiteY465" fmla="*/ 4364 h 10000"/>
              <a:gd name="connsiteX466" fmla="*/ 9251 w 10023"/>
              <a:gd name="connsiteY466" fmla="*/ 4246 h 10000"/>
              <a:gd name="connsiteX467" fmla="*/ 9292 w 10023"/>
              <a:gd name="connsiteY467" fmla="*/ 3892 h 10000"/>
              <a:gd name="connsiteX468" fmla="*/ 9337 w 10023"/>
              <a:gd name="connsiteY468" fmla="*/ 4050 h 10000"/>
              <a:gd name="connsiteX469" fmla="*/ 9370 w 10023"/>
              <a:gd name="connsiteY469" fmla="*/ 3971 h 10000"/>
              <a:gd name="connsiteX470" fmla="*/ 9395 w 10023"/>
              <a:gd name="connsiteY470" fmla="*/ 4089 h 10000"/>
              <a:gd name="connsiteX471" fmla="*/ 9439 w 10023"/>
              <a:gd name="connsiteY471" fmla="*/ 4167 h 10000"/>
              <a:gd name="connsiteX472" fmla="*/ 9516 w 10023"/>
              <a:gd name="connsiteY472" fmla="*/ 4167 h 10000"/>
              <a:gd name="connsiteX473" fmla="*/ 9524 w 10023"/>
              <a:gd name="connsiteY473" fmla="*/ 3971 h 10000"/>
              <a:gd name="connsiteX474" fmla="*/ 9672 w 10023"/>
              <a:gd name="connsiteY474" fmla="*/ 4285 h 10000"/>
              <a:gd name="connsiteX475" fmla="*/ 9741 w 10023"/>
              <a:gd name="connsiteY475" fmla="*/ 4443 h 10000"/>
              <a:gd name="connsiteX476" fmla="*/ 9753 w 10023"/>
              <a:gd name="connsiteY476" fmla="*/ 4521 h 10000"/>
              <a:gd name="connsiteX477" fmla="*/ 9770 w 10023"/>
              <a:gd name="connsiteY477" fmla="*/ 4718 h 10000"/>
              <a:gd name="connsiteX478" fmla="*/ 9827 w 10023"/>
              <a:gd name="connsiteY478" fmla="*/ 5111 h 10000"/>
              <a:gd name="connsiteX479" fmla="*/ 9864 w 10023"/>
              <a:gd name="connsiteY479" fmla="*/ 5111 h 10000"/>
              <a:gd name="connsiteX480" fmla="*/ 9888 w 10023"/>
              <a:gd name="connsiteY480" fmla="*/ 5230 h 10000"/>
              <a:gd name="connsiteX481" fmla="*/ 9925 w 10023"/>
              <a:gd name="connsiteY481" fmla="*/ 5504 h 10000"/>
              <a:gd name="connsiteX482" fmla="*/ 9962 w 10023"/>
              <a:gd name="connsiteY482" fmla="*/ 5701 h 10000"/>
              <a:gd name="connsiteX483" fmla="*/ 9966 w 10023"/>
              <a:gd name="connsiteY483" fmla="*/ 5740 h 10000"/>
              <a:gd name="connsiteX484" fmla="*/ 10021 w 10023"/>
              <a:gd name="connsiteY484" fmla="*/ 5897 h 10000"/>
              <a:gd name="connsiteX485" fmla="*/ 10017 w 10023"/>
              <a:gd name="connsiteY485" fmla="*/ 2303 h 10000"/>
              <a:gd name="connsiteX486" fmla="*/ 9986 w 10023"/>
              <a:gd name="connsiteY486" fmla="*/ 1731 h 10000"/>
              <a:gd name="connsiteX0" fmla="*/ 9987 w 10024"/>
              <a:gd name="connsiteY0" fmla="*/ 1731 h 10000"/>
              <a:gd name="connsiteX1" fmla="*/ 9951 w 10024"/>
              <a:gd name="connsiteY1" fmla="*/ 1535 h 10000"/>
              <a:gd name="connsiteX2" fmla="*/ 9922 w 10024"/>
              <a:gd name="connsiteY2" fmla="*/ 1535 h 10000"/>
              <a:gd name="connsiteX3" fmla="*/ 9902 w 10024"/>
              <a:gd name="connsiteY3" fmla="*/ 1377 h 10000"/>
              <a:gd name="connsiteX4" fmla="*/ 9877 w 10024"/>
              <a:gd name="connsiteY4" fmla="*/ 1299 h 10000"/>
              <a:gd name="connsiteX5" fmla="*/ 9869 w 10024"/>
              <a:gd name="connsiteY5" fmla="*/ 1102 h 10000"/>
              <a:gd name="connsiteX6" fmla="*/ 9844 w 10024"/>
              <a:gd name="connsiteY6" fmla="*/ 827 h 10000"/>
              <a:gd name="connsiteX7" fmla="*/ 9832 w 10024"/>
              <a:gd name="connsiteY7" fmla="*/ 1417 h 10000"/>
              <a:gd name="connsiteX8" fmla="*/ 9807 w 10024"/>
              <a:gd name="connsiteY8" fmla="*/ 1377 h 10000"/>
              <a:gd name="connsiteX9" fmla="*/ 9779 w 10024"/>
              <a:gd name="connsiteY9" fmla="*/ 1259 h 10000"/>
              <a:gd name="connsiteX10" fmla="*/ 9758 w 10024"/>
              <a:gd name="connsiteY10" fmla="*/ 1259 h 10000"/>
              <a:gd name="connsiteX11" fmla="*/ 9697 w 10024"/>
              <a:gd name="connsiteY11" fmla="*/ 1220 h 10000"/>
              <a:gd name="connsiteX12" fmla="*/ 9681 w 10024"/>
              <a:gd name="connsiteY12" fmla="*/ 1259 h 10000"/>
              <a:gd name="connsiteX13" fmla="*/ 9664 w 10024"/>
              <a:gd name="connsiteY13" fmla="*/ 1338 h 10000"/>
              <a:gd name="connsiteX14" fmla="*/ 9652 w 10024"/>
              <a:gd name="connsiteY14" fmla="*/ 1338 h 10000"/>
              <a:gd name="connsiteX15" fmla="*/ 9632 w 10024"/>
              <a:gd name="connsiteY15" fmla="*/ 1417 h 10000"/>
              <a:gd name="connsiteX16" fmla="*/ 9615 w 10024"/>
              <a:gd name="connsiteY16" fmla="*/ 1377 h 10000"/>
              <a:gd name="connsiteX17" fmla="*/ 9574 w 10024"/>
              <a:gd name="connsiteY17" fmla="*/ 1535 h 10000"/>
              <a:gd name="connsiteX18" fmla="*/ 9501 w 10024"/>
              <a:gd name="connsiteY18" fmla="*/ 1535 h 10000"/>
              <a:gd name="connsiteX19" fmla="*/ 9464 w 10024"/>
              <a:gd name="connsiteY19" fmla="*/ 1692 h 10000"/>
              <a:gd name="connsiteX20" fmla="*/ 9464 w 10024"/>
              <a:gd name="connsiteY20" fmla="*/ 1810 h 10000"/>
              <a:gd name="connsiteX21" fmla="*/ 9452 w 10024"/>
              <a:gd name="connsiteY21" fmla="*/ 1888 h 10000"/>
              <a:gd name="connsiteX22" fmla="*/ 9403 w 10024"/>
              <a:gd name="connsiteY22" fmla="*/ 1102 h 10000"/>
              <a:gd name="connsiteX23" fmla="*/ 9396 w 10024"/>
              <a:gd name="connsiteY23" fmla="*/ 1142 h 10000"/>
              <a:gd name="connsiteX24" fmla="*/ 9383 w 10024"/>
              <a:gd name="connsiteY24" fmla="*/ 1024 h 10000"/>
              <a:gd name="connsiteX25" fmla="*/ 9363 w 10024"/>
              <a:gd name="connsiteY25" fmla="*/ 1102 h 10000"/>
              <a:gd name="connsiteX26" fmla="*/ 9318 w 10024"/>
              <a:gd name="connsiteY26" fmla="*/ 1259 h 10000"/>
              <a:gd name="connsiteX27" fmla="*/ 9314 w 10024"/>
              <a:gd name="connsiteY27" fmla="*/ 1377 h 10000"/>
              <a:gd name="connsiteX28" fmla="*/ 9297 w 10024"/>
              <a:gd name="connsiteY28" fmla="*/ 1338 h 10000"/>
              <a:gd name="connsiteX29" fmla="*/ 9261 w 10024"/>
              <a:gd name="connsiteY29" fmla="*/ 1259 h 10000"/>
              <a:gd name="connsiteX30" fmla="*/ 9228 w 10024"/>
              <a:gd name="connsiteY30" fmla="*/ 1024 h 10000"/>
              <a:gd name="connsiteX31" fmla="*/ 9163 w 10024"/>
              <a:gd name="connsiteY31" fmla="*/ 1102 h 10000"/>
              <a:gd name="connsiteX32" fmla="*/ 9150 w 10024"/>
              <a:gd name="connsiteY32" fmla="*/ 1338 h 10000"/>
              <a:gd name="connsiteX33" fmla="*/ 9138 w 10024"/>
              <a:gd name="connsiteY33" fmla="*/ 1455 h 10000"/>
              <a:gd name="connsiteX34" fmla="*/ 9077 w 10024"/>
              <a:gd name="connsiteY34" fmla="*/ 1535 h 10000"/>
              <a:gd name="connsiteX35" fmla="*/ 9073 w 10024"/>
              <a:gd name="connsiteY35" fmla="*/ 1417 h 10000"/>
              <a:gd name="connsiteX36" fmla="*/ 9044 w 10024"/>
              <a:gd name="connsiteY36" fmla="*/ 1535 h 10000"/>
              <a:gd name="connsiteX37" fmla="*/ 9040 w 10024"/>
              <a:gd name="connsiteY37" fmla="*/ 1652 h 10000"/>
              <a:gd name="connsiteX38" fmla="*/ 9015 w 10024"/>
              <a:gd name="connsiteY38" fmla="*/ 1810 h 10000"/>
              <a:gd name="connsiteX39" fmla="*/ 9007 w 10024"/>
              <a:gd name="connsiteY39" fmla="*/ 2006 h 10000"/>
              <a:gd name="connsiteX40" fmla="*/ 8987 w 10024"/>
              <a:gd name="connsiteY40" fmla="*/ 2084 h 10000"/>
              <a:gd name="connsiteX41" fmla="*/ 8987 w 10024"/>
              <a:gd name="connsiteY41" fmla="*/ 2163 h 10000"/>
              <a:gd name="connsiteX42" fmla="*/ 8974 w 10024"/>
              <a:gd name="connsiteY42" fmla="*/ 2203 h 10000"/>
              <a:gd name="connsiteX43" fmla="*/ 8954 w 10024"/>
              <a:gd name="connsiteY43" fmla="*/ 2439 h 10000"/>
              <a:gd name="connsiteX44" fmla="*/ 8954 w 10024"/>
              <a:gd name="connsiteY44" fmla="*/ 2281 h 10000"/>
              <a:gd name="connsiteX45" fmla="*/ 8938 w 10024"/>
              <a:gd name="connsiteY45" fmla="*/ 2242 h 10000"/>
              <a:gd name="connsiteX46" fmla="*/ 8921 w 10024"/>
              <a:gd name="connsiteY46" fmla="*/ 2321 h 10000"/>
              <a:gd name="connsiteX47" fmla="*/ 8897 w 10024"/>
              <a:gd name="connsiteY47" fmla="*/ 2399 h 10000"/>
              <a:gd name="connsiteX48" fmla="*/ 8872 w 10024"/>
              <a:gd name="connsiteY48" fmla="*/ 2439 h 10000"/>
              <a:gd name="connsiteX49" fmla="*/ 8811 w 10024"/>
              <a:gd name="connsiteY49" fmla="*/ 2281 h 10000"/>
              <a:gd name="connsiteX50" fmla="*/ 8795 w 10024"/>
              <a:gd name="connsiteY50" fmla="*/ 2477 h 10000"/>
              <a:gd name="connsiteX51" fmla="*/ 8741 w 10024"/>
              <a:gd name="connsiteY51" fmla="*/ 2359 h 10000"/>
              <a:gd name="connsiteX52" fmla="*/ 8721 w 10024"/>
              <a:gd name="connsiteY52" fmla="*/ 2242 h 10000"/>
              <a:gd name="connsiteX53" fmla="*/ 8713 w 10024"/>
              <a:gd name="connsiteY53" fmla="*/ 2477 h 10000"/>
              <a:gd name="connsiteX54" fmla="*/ 8705 w 10024"/>
              <a:gd name="connsiteY54" fmla="*/ 2595 h 10000"/>
              <a:gd name="connsiteX55" fmla="*/ 8672 w 10024"/>
              <a:gd name="connsiteY55" fmla="*/ 2517 h 10000"/>
              <a:gd name="connsiteX56" fmla="*/ 8611 w 10024"/>
              <a:gd name="connsiteY56" fmla="*/ 2595 h 10000"/>
              <a:gd name="connsiteX57" fmla="*/ 8611 w 10024"/>
              <a:gd name="connsiteY57" fmla="*/ 2439 h 10000"/>
              <a:gd name="connsiteX58" fmla="*/ 8598 w 10024"/>
              <a:gd name="connsiteY58" fmla="*/ 2595 h 10000"/>
              <a:gd name="connsiteX59" fmla="*/ 8582 w 10024"/>
              <a:gd name="connsiteY59" fmla="*/ 2635 h 10000"/>
              <a:gd name="connsiteX60" fmla="*/ 8574 w 10024"/>
              <a:gd name="connsiteY60" fmla="*/ 2988 h 10000"/>
              <a:gd name="connsiteX61" fmla="*/ 8500 w 10024"/>
              <a:gd name="connsiteY61" fmla="*/ 2517 h 10000"/>
              <a:gd name="connsiteX62" fmla="*/ 8492 w 10024"/>
              <a:gd name="connsiteY62" fmla="*/ 2714 h 10000"/>
              <a:gd name="connsiteX63" fmla="*/ 8402 w 10024"/>
              <a:gd name="connsiteY63" fmla="*/ 2714 h 10000"/>
              <a:gd name="connsiteX64" fmla="*/ 8251 w 10024"/>
              <a:gd name="connsiteY64" fmla="*/ 3185 h 10000"/>
              <a:gd name="connsiteX65" fmla="*/ 8181 w 10024"/>
              <a:gd name="connsiteY65" fmla="*/ 2950 h 10000"/>
              <a:gd name="connsiteX66" fmla="*/ 8096 w 10024"/>
              <a:gd name="connsiteY66" fmla="*/ 3578 h 10000"/>
              <a:gd name="connsiteX67" fmla="*/ 7970 w 10024"/>
              <a:gd name="connsiteY67" fmla="*/ 4246 h 10000"/>
              <a:gd name="connsiteX68" fmla="*/ 7880 w 10024"/>
              <a:gd name="connsiteY68" fmla="*/ 4089 h 10000"/>
              <a:gd name="connsiteX69" fmla="*/ 7745 w 10024"/>
              <a:gd name="connsiteY69" fmla="*/ 4874 h 10000"/>
              <a:gd name="connsiteX70" fmla="*/ 7704 w 10024"/>
              <a:gd name="connsiteY70" fmla="*/ 4481 h 10000"/>
              <a:gd name="connsiteX71" fmla="*/ 7594 w 10024"/>
              <a:gd name="connsiteY71" fmla="*/ 4954 h 10000"/>
              <a:gd name="connsiteX72" fmla="*/ 7524 w 10024"/>
              <a:gd name="connsiteY72" fmla="*/ 4561 h 10000"/>
              <a:gd name="connsiteX73" fmla="*/ 7508 w 10024"/>
              <a:gd name="connsiteY73" fmla="*/ 5073 h 10000"/>
              <a:gd name="connsiteX74" fmla="*/ 7442 w 10024"/>
              <a:gd name="connsiteY74" fmla="*/ 5073 h 10000"/>
              <a:gd name="connsiteX75" fmla="*/ 7397 w 10024"/>
              <a:gd name="connsiteY75" fmla="*/ 5386 h 10000"/>
              <a:gd name="connsiteX76" fmla="*/ 7348 w 10024"/>
              <a:gd name="connsiteY76" fmla="*/ 5308 h 10000"/>
              <a:gd name="connsiteX77" fmla="*/ 7279 w 10024"/>
              <a:gd name="connsiteY77" fmla="*/ 5466 h 10000"/>
              <a:gd name="connsiteX78" fmla="*/ 7254 w 10024"/>
              <a:gd name="connsiteY78" fmla="*/ 5308 h 10000"/>
              <a:gd name="connsiteX79" fmla="*/ 7205 w 10024"/>
              <a:gd name="connsiteY79" fmla="*/ 5308 h 10000"/>
              <a:gd name="connsiteX80" fmla="*/ 7111 w 10024"/>
              <a:gd name="connsiteY80" fmla="*/ 5386 h 10000"/>
              <a:gd name="connsiteX81" fmla="*/ 7062 w 10024"/>
              <a:gd name="connsiteY81" fmla="*/ 6015 h 10000"/>
              <a:gd name="connsiteX82" fmla="*/ 7017 w 10024"/>
              <a:gd name="connsiteY82" fmla="*/ 5859 h 10000"/>
              <a:gd name="connsiteX83" fmla="*/ 6927 w 10024"/>
              <a:gd name="connsiteY83" fmla="*/ 5859 h 10000"/>
              <a:gd name="connsiteX84" fmla="*/ 6883 w 10024"/>
              <a:gd name="connsiteY84" fmla="*/ 5466 h 10000"/>
              <a:gd name="connsiteX85" fmla="*/ 6842 w 10024"/>
              <a:gd name="connsiteY85" fmla="*/ 6015 h 10000"/>
              <a:gd name="connsiteX86" fmla="*/ 6777 w 10024"/>
              <a:gd name="connsiteY86" fmla="*/ 5701 h 10000"/>
              <a:gd name="connsiteX87" fmla="*/ 6777 w 10024"/>
              <a:gd name="connsiteY87" fmla="*/ 5466 h 10000"/>
              <a:gd name="connsiteX88" fmla="*/ 6683 w 10024"/>
              <a:gd name="connsiteY88" fmla="*/ 5622 h 10000"/>
              <a:gd name="connsiteX89" fmla="*/ 6523 w 10024"/>
              <a:gd name="connsiteY89" fmla="*/ 5937 h 10000"/>
              <a:gd name="connsiteX90" fmla="*/ 6487 w 10024"/>
              <a:gd name="connsiteY90" fmla="*/ 6369 h 10000"/>
              <a:gd name="connsiteX91" fmla="*/ 6380 w 10024"/>
              <a:gd name="connsiteY91" fmla="*/ 6015 h 10000"/>
              <a:gd name="connsiteX92" fmla="*/ 6368 w 10024"/>
              <a:gd name="connsiteY92" fmla="*/ 6369 h 10000"/>
              <a:gd name="connsiteX93" fmla="*/ 6233 w 10024"/>
              <a:gd name="connsiteY93" fmla="*/ 6448 h 10000"/>
              <a:gd name="connsiteX94" fmla="*/ 6160 w 10024"/>
              <a:gd name="connsiteY94" fmla="*/ 6919 h 10000"/>
              <a:gd name="connsiteX95" fmla="*/ 6098 w 10024"/>
              <a:gd name="connsiteY95" fmla="*/ 6605 h 10000"/>
              <a:gd name="connsiteX96" fmla="*/ 6066 w 10024"/>
              <a:gd name="connsiteY96" fmla="*/ 6919 h 10000"/>
              <a:gd name="connsiteX97" fmla="*/ 6066 w 10024"/>
              <a:gd name="connsiteY97" fmla="*/ 6919 h 10000"/>
              <a:gd name="connsiteX98" fmla="*/ 6029 w 10024"/>
              <a:gd name="connsiteY98" fmla="*/ 6919 h 10000"/>
              <a:gd name="connsiteX99" fmla="*/ 6008 w 10024"/>
              <a:gd name="connsiteY99" fmla="*/ 6801 h 10000"/>
              <a:gd name="connsiteX100" fmla="*/ 5988 w 10024"/>
              <a:gd name="connsiteY100" fmla="*/ 7155 h 10000"/>
              <a:gd name="connsiteX101" fmla="*/ 5976 w 10024"/>
              <a:gd name="connsiteY101" fmla="*/ 7273 h 10000"/>
              <a:gd name="connsiteX102" fmla="*/ 5951 w 10024"/>
              <a:gd name="connsiteY102" fmla="*/ 7273 h 10000"/>
              <a:gd name="connsiteX103" fmla="*/ 5951 w 10024"/>
              <a:gd name="connsiteY103" fmla="*/ 7352 h 10000"/>
              <a:gd name="connsiteX104" fmla="*/ 5923 w 10024"/>
              <a:gd name="connsiteY104" fmla="*/ 7155 h 10000"/>
              <a:gd name="connsiteX105" fmla="*/ 5873 w 10024"/>
              <a:gd name="connsiteY105" fmla="*/ 7273 h 10000"/>
              <a:gd name="connsiteX106" fmla="*/ 5841 w 10024"/>
              <a:gd name="connsiteY106" fmla="*/ 7155 h 10000"/>
              <a:gd name="connsiteX107" fmla="*/ 5800 w 10024"/>
              <a:gd name="connsiteY107" fmla="*/ 7077 h 10000"/>
              <a:gd name="connsiteX108" fmla="*/ 5739 w 10024"/>
              <a:gd name="connsiteY108" fmla="*/ 7155 h 10000"/>
              <a:gd name="connsiteX109" fmla="*/ 5706 w 10024"/>
              <a:gd name="connsiteY109" fmla="*/ 7077 h 10000"/>
              <a:gd name="connsiteX110" fmla="*/ 5673 w 10024"/>
              <a:gd name="connsiteY110" fmla="*/ 7077 h 10000"/>
              <a:gd name="connsiteX111" fmla="*/ 5646 w 10024"/>
              <a:gd name="connsiteY111" fmla="*/ 6997 h 10000"/>
              <a:gd name="connsiteX112" fmla="*/ 5641 w 10024"/>
              <a:gd name="connsiteY112" fmla="*/ 6997 h 10000"/>
              <a:gd name="connsiteX113" fmla="*/ 5584 w 10024"/>
              <a:gd name="connsiteY113" fmla="*/ 7077 h 10000"/>
              <a:gd name="connsiteX114" fmla="*/ 5551 w 10024"/>
              <a:gd name="connsiteY114" fmla="*/ 7116 h 10000"/>
              <a:gd name="connsiteX115" fmla="*/ 5531 w 10024"/>
              <a:gd name="connsiteY115" fmla="*/ 7155 h 10000"/>
              <a:gd name="connsiteX116" fmla="*/ 5486 w 10024"/>
              <a:gd name="connsiteY116" fmla="*/ 7391 h 10000"/>
              <a:gd name="connsiteX117" fmla="*/ 5453 w 10024"/>
              <a:gd name="connsiteY117" fmla="*/ 6094 h 10000"/>
              <a:gd name="connsiteX118" fmla="*/ 5412 w 10024"/>
              <a:gd name="connsiteY118" fmla="*/ 6762 h 10000"/>
              <a:gd name="connsiteX119" fmla="*/ 5396 w 10024"/>
              <a:gd name="connsiteY119" fmla="*/ 7273 h 10000"/>
              <a:gd name="connsiteX120" fmla="*/ 5363 w 10024"/>
              <a:gd name="connsiteY120" fmla="*/ 7430 h 10000"/>
              <a:gd name="connsiteX121" fmla="*/ 5355 w 10024"/>
              <a:gd name="connsiteY121" fmla="*/ 7508 h 10000"/>
              <a:gd name="connsiteX122" fmla="*/ 5351 w 10024"/>
              <a:gd name="connsiteY122" fmla="*/ 7116 h 10000"/>
              <a:gd name="connsiteX123" fmla="*/ 5106 w 10024"/>
              <a:gd name="connsiteY123" fmla="*/ 7391 h 10000"/>
              <a:gd name="connsiteX124" fmla="*/ 5057 w 10024"/>
              <a:gd name="connsiteY124" fmla="*/ 6487 h 10000"/>
              <a:gd name="connsiteX125" fmla="*/ 4770 w 10024"/>
              <a:gd name="connsiteY125" fmla="*/ 6684 h 10000"/>
              <a:gd name="connsiteX126" fmla="*/ 4651 w 10024"/>
              <a:gd name="connsiteY126" fmla="*/ 5662 h 10000"/>
              <a:gd name="connsiteX127" fmla="*/ 4549 w 10024"/>
              <a:gd name="connsiteY127" fmla="*/ 5859 h 10000"/>
              <a:gd name="connsiteX128" fmla="*/ 4410 w 10024"/>
              <a:gd name="connsiteY128" fmla="*/ 5151 h 10000"/>
              <a:gd name="connsiteX129" fmla="*/ 4378 w 10024"/>
              <a:gd name="connsiteY129" fmla="*/ 5583 h 10000"/>
              <a:gd name="connsiteX130" fmla="*/ 4284 w 10024"/>
              <a:gd name="connsiteY130" fmla="*/ 5386 h 10000"/>
              <a:gd name="connsiteX131" fmla="*/ 4219 w 10024"/>
              <a:gd name="connsiteY131" fmla="*/ 5662 h 10000"/>
              <a:gd name="connsiteX132" fmla="*/ 4039 w 10024"/>
              <a:gd name="connsiteY132" fmla="*/ 5583 h 10000"/>
              <a:gd name="connsiteX133" fmla="*/ 3924 w 10024"/>
              <a:gd name="connsiteY133" fmla="*/ 5662 h 10000"/>
              <a:gd name="connsiteX134" fmla="*/ 3916 w 10024"/>
              <a:gd name="connsiteY134" fmla="*/ 5544 h 10000"/>
              <a:gd name="connsiteX135" fmla="*/ 3859 w 10024"/>
              <a:gd name="connsiteY135" fmla="*/ 5701 h 10000"/>
              <a:gd name="connsiteX136" fmla="*/ 3732 w 10024"/>
              <a:gd name="connsiteY136" fmla="*/ 5151 h 10000"/>
              <a:gd name="connsiteX137" fmla="*/ 3605 w 10024"/>
              <a:gd name="connsiteY137" fmla="*/ 5583 h 10000"/>
              <a:gd name="connsiteX138" fmla="*/ 3438 w 10024"/>
              <a:gd name="connsiteY138" fmla="*/ 5583 h 10000"/>
              <a:gd name="connsiteX139" fmla="*/ 3237 w 10024"/>
              <a:gd name="connsiteY139" fmla="*/ 5583 h 10000"/>
              <a:gd name="connsiteX140" fmla="*/ 3132 w 10024"/>
              <a:gd name="connsiteY140" fmla="*/ 5662 h 10000"/>
              <a:gd name="connsiteX141" fmla="*/ 3026 w 10024"/>
              <a:gd name="connsiteY141" fmla="*/ 5859 h 10000"/>
              <a:gd name="connsiteX142" fmla="*/ 2858 w 10024"/>
              <a:gd name="connsiteY142" fmla="*/ 5583 h 10000"/>
              <a:gd name="connsiteX143" fmla="*/ 2699 w 10024"/>
              <a:gd name="connsiteY143" fmla="*/ 4954 h 10000"/>
              <a:gd name="connsiteX144" fmla="*/ 2666 w 10024"/>
              <a:gd name="connsiteY144" fmla="*/ 5386 h 10000"/>
              <a:gd name="connsiteX145" fmla="*/ 2474 w 10024"/>
              <a:gd name="connsiteY145" fmla="*/ 5151 h 10000"/>
              <a:gd name="connsiteX146" fmla="*/ 2445 w 10024"/>
              <a:gd name="connsiteY146" fmla="*/ 5073 h 10000"/>
              <a:gd name="connsiteX147" fmla="*/ 2376 w 10024"/>
              <a:gd name="connsiteY147" fmla="*/ 4600 h 10000"/>
              <a:gd name="connsiteX148" fmla="*/ 2319 w 10024"/>
              <a:gd name="connsiteY148" fmla="*/ 5386 h 10000"/>
              <a:gd name="connsiteX149" fmla="*/ 2212 w 10024"/>
              <a:gd name="connsiteY149" fmla="*/ 5269 h 10000"/>
              <a:gd name="connsiteX150" fmla="*/ 2086 w 10024"/>
              <a:gd name="connsiteY150" fmla="*/ 4639 h 10000"/>
              <a:gd name="connsiteX151" fmla="*/ 2041 w 10024"/>
              <a:gd name="connsiteY151" fmla="*/ 5190 h 10000"/>
              <a:gd name="connsiteX152" fmla="*/ 1983 w 10024"/>
              <a:gd name="connsiteY152" fmla="*/ 5269 h 10000"/>
              <a:gd name="connsiteX153" fmla="*/ 1992 w 10024"/>
              <a:gd name="connsiteY153" fmla="*/ 5504 h 10000"/>
              <a:gd name="connsiteX154" fmla="*/ 1959 w 10024"/>
              <a:gd name="connsiteY154" fmla="*/ 5504 h 10000"/>
              <a:gd name="connsiteX155" fmla="*/ 1959 w 10024"/>
              <a:gd name="connsiteY155" fmla="*/ 5426 h 10000"/>
              <a:gd name="connsiteX156" fmla="*/ 1914 w 10024"/>
              <a:gd name="connsiteY156" fmla="*/ 4718 h 10000"/>
              <a:gd name="connsiteX157" fmla="*/ 1894 w 10024"/>
              <a:gd name="connsiteY157" fmla="*/ 5977 h 10000"/>
              <a:gd name="connsiteX158" fmla="*/ 1890 w 10024"/>
              <a:gd name="connsiteY158" fmla="*/ 5859 h 10000"/>
              <a:gd name="connsiteX159" fmla="*/ 1878 w 10024"/>
              <a:gd name="connsiteY159" fmla="*/ 5859 h 10000"/>
              <a:gd name="connsiteX160" fmla="*/ 1874 w 10024"/>
              <a:gd name="connsiteY160" fmla="*/ 5977 h 10000"/>
              <a:gd name="connsiteX161" fmla="*/ 1862 w 10024"/>
              <a:gd name="connsiteY161" fmla="*/ 5859 h 10000"/>
              <a:gd name="connsiteX162" fmla="*/ 1829 w 10024"/>
              <a:gd name="connsiteY162" fmla="*/ 5977 h 10000"/>
              <a:gd name="connsiteX163" fmla="*/ 1792 w 10024"/>
              <a:gd name="connsiteY163" fmla="*/ 5504 h 10000"/>
              <a:gd name="connsiteX164" fmla="*/ 1747 w 10024"/>
              <a:gd name="connsiteY164" fmla="*/ 5701 h 10000"/>
              <a:gd name="connsiteX165" fmla="*/ 1735 w 10024"/>
              <a:gd name="connsiteY165" fmla="*/ 5622 h 10000"/>
              <a:gd name="connsiteX166" fmla="*/ 1702 w 10024"/>
              <a:gd name="connsiteY166" fmla="*/ 5426 h 10000"/>
              <a:gd name="connsiteX167" fmla="*/ 1678 w 10024"/>
              <a:gd name="connsiteY167" fmla="*/ 5504 h 10000"/>
              <a:gd name="connsiteX168" fmla="*/ 1670 w 10024"/>
              <a:gd name="connsiteY168" fmla="*/ 5426 h 10000"/>
              <a:gd name="connsiteX169" fmla="*/ 1661 w 10024"/>
              <a:gd name="connsiteY169" fmla="*/ 5348 h 10000"/>
              <a:gd name="connsiteX170" fmla="*/ 1625 w 10024"/>
              <a:gd name="connsiteY170" fmla="*/ 5348 h 10000"/>
              <a:gd name="connsiteX171" fmla="*/ 1584 w 10024"/>
              <a:gd name="connsiteY171" fmla="*/ 5190 h 10000"/>
              <a:gd name="connsiteX172" fmla="*/ 1580 w 10024"/>
              <a:gd name="connsiteY172" fmla="*/ 5073 h 10000"/>
              <a:gd name="connsiteX173" fmla="*/ 1571 w 10024"/>
              <a:gd name="connsiteY173" fmla="*/ 5073 h 10000"/>
              <a:gd name="connsiteX174" fmla="*/ 1518 w 10024"/>
              <a:gd name="connsiteY174" fmla="*/ 4718 h 10000"/>
              <a:gd name="connsiteX175" fmla="*/ 1490 w 10024"/>
              <a:gd name="connsiteY175" fmla="*/ 4561 h 10000"/>
              <a:gd name="connsiteX176" fmla="*/ 1473 w 10024"/>
              <a:gd name="connsiteY176" fmla="*/ 4207 h 10000"/>
              <a:gd name="connsiteX177" fmla="*/ 1449 w 10024"/>
              <a:gd name="connsiteY177" fmla="*/ 4285 h 10000"/>
              <a:gd name="connsiteX178" fmla="*/ 1432 w 10024"/>
              <a:gd name="connsiteY178" fmla="*/ 4403 h 10000"/>
              <a:gd name="connsiteX179" fmla="*/ 1396 w 10024"/>
              <a:gd name="connsiteY179" fmla="*/ 4403 h 10000"/>
              <a:gd name="connsiteX180" fmla="*/ 1367 w 10024"/>
              <a:gd name="connsiteY180" fmla="*/ 4481 h 10000"/>
              <a:gd name="connsiteX181" fmla="*/ 1367 w 10024"/>
              <a:gd name="connsiteY181" fmla="*/ 4521 h 10000"/>
              <a:gd name="connsiteX182" fmla="*/ 1355 w 10024"/>
              <a:gd name="connsiteY182" fmla="*/ 4481 h 10000"/>
              <a:gd name="connsiteX183" fmla="*/ 1343 w 10024"/>
              <a:gd name="connsiteY183" fmla="*/ 4128 h 10000"/>
              <a:gd name="connsiteX184" fmla="*/ 1338 w 10024"/>
              <a:gd name="connsiteY184" fmla="*/ 4128 h 10000"/>
              <a:gd name="connsiteX185" fmla="*/ 1298 w 10024"/>
              <a:gd name="connsiteY185" fmla="*/ 3696 h 10000"/>
              <a:gd name="connsiteX186" fmla="*/ 1289 w 10024"/>
              <a:gd name="connsiteY186" fmla="*/ 3696 h 10000"/>
              <a:gd name="connsiteX187" fmla="*/ 1281 w 10024"/>
              <a:gd name="connsiteY187" fmla="*/ 3499 h 10000"/>
              <a:gd name="connsiteX188" fmla="*/ 1281 w 10024"/>
              <a:gd name="connsiteY188" fmla="*/ 3343 h 10000"/>
              <a:gd name="connsiteX189" fmla="*/ 1265 w 10024"/>
              <a:gd name="connsiteY189" fmla="*/ 3185 h 10000"/>
              <a:gd name="connsiteX190" fmla="*/ 1261 w 10024"/>
              <a:gd name="connsiteY190" fmla="*/ 2988 h 10000"/>
              <a:gd name="connsiteX191" fmla="*/ 1248 w 10024"/>
              <a:gd name="connsiteY191" fmla="*/ 2832 h 10000"/>
              <a:gd name="connsiteX192" fmla="*/ 1236 w 10024"/>
              <a:gd name="connsiteY192" fmla="*/ 2714 h 10000"/>
              <a:gd name="connsiteX193" fmla="*/ 1183 w 10024"/>
              <a:gd name="connsiteY193" fmla="*/ 2988 h 10000"/>
              <a:gd name="connsiteX194" fmla="*/ 1114 w 10024"/>
              <a:gd name="connsiteY194" fmla="*/ 3067 h 10000"/>
              <a:gd name="connsiteX195" fmla="*/ 1105 w 10024"/>
              <a:gd name="connsiteY195" fmla="*/ 2988 h 10000"/>
              <a:gd name="connsiteX196" fmla="*/ 1069 w 10024"/>
              <a:gd name="connsiteY196" fmla="*/ 2910 h 10000"/>
              <a:gd name="connsiteX197" fmla="*/ 1065 w 10024"/>
              <a:gd name="connsiteY197" fmla="*/ 2832 h 10000"/>
              <a:gd name="connsiteX198" fmla="*/ 1052 w 10024"/>
              <a:gd name="connsiteY198" fmla="*/ 2832 h 10000"/>
              <a:gd name="connsiteX199" fmla="*/ 1052 w 10024"/>
              <a:gd name="connsiteY199" fmla="*/ 2714 h 10000"/>
              <a:gd name="connsiteX200" fmla="*/ 1048 w 10024"/>
              <a:gd name="connsiteY200" fmla="*/ 2714 h 10000"/>
              <a:gd name="connsiteX201" fmla="*/ 1048 w 10024"/>
              <a:gd name="connsiteY201" fmla="*/ 2635 h 10000"/>
              <a:gd name="connsiteX202" fmla="*/ 1036 w 10024"/>
              <a:gd name="connsiteY202" fmla="*/ 2635 h 10000"/>
              <a:gd name="connsiteX203" fmla="*/ 1036 w 10024"/>
              <a:gd name="connsiteY203" fmla="*/ 2556 h 10000"/>
              <a:gd name="connsiteX204" fmla="*/ 1032 w 10024"/>
              <a:gd name="connsiteY204" fmla="*/ 2556 h 10000"/>
              <a:gd name="connsiteX205" fmla="*/ 1032 w 10024"/>
              <a:gd name="connsiteY205" fmla="*/ 2477 h 10000"/>
              <a:gd name="connsiteX206" fmla="*/ 1020 w 10024"/>
              <a:gd name="connsiteY206" fmla="*/ 2477 h 10000"/>
              <a:gd name="connsiteX207" fmla="*/ 1015 w 10024"/>
              <a:gd name="connsiteY207" fmla="*/ 2399 h 10000"/>
              <a:gd name="connsiteX208" fmla="*/ 991 w 10024"/>
              <a:gd name="connsiteY208" fmla="*/ 2281 h 10000"/>
              <a:gd name="connsiteX209" fmla="*/ 987 w 10024"/>
              <a:gd name="connsiteY209" fmla="*/ 2203 h 10000"/>
              <a:gd name="connsiteX210" fmla="*/ 954 w 10024"/>
              <a:gd name="connsiteY210" fmla="*/ 1928 h 10000"/>
              <a:gd name="connsiteX211" fmla="*/ 930 w 10024"/>
              <a:gd name="connsiteY211" fmla="*/ 1849 h 10000"/>
              <a:gd name="connsiteX212" fmla="*/ 926 w 10024"/>
              <a:gd name="connsiteY212" fmla="*/ 1770 h 10000"/>
              <a:gd name="connsiteX213" fmla="*/ 909 w 10024"/>
              <a:gd name="connsiteY213" fmla="*/ 1692 h 10000"/>
              <a:gd name="connsiteX214" fmla="*/ 897 w 10024"/>
              <a:gd name="connsiteY214" fmla="*/ 1613 h 10000"/>
              <a:gd name="connsiteX215" fmla="*/ 885 w 10024"/>
              <a:gd name="connsiteY215" fmla="*/ 1613 h 10000"/>
              <a:gd name="connsiteX216" fmla="*/ 881 w 10024"/>
              <a:gd name="connsiteY216" fmla="*/ 1495 h 10000"/>
              <a:gd name="connsiteX217" fmla="*/ 831 w 10024"/>
              <a:gd name="connsiteY217" fmla="*/ 1338 h 10000"/>
              <a:gd name="connsiteX218" fmla="*/ 823 w 10024"/>
              <a:gd name="connsiteY218" fmla="*/ 1259 h 10000"/>
              <a:gd name="connsiteX219" fmla="*/ 819 w 10024"/>
              <a:gd name="connsiteY219" fmla="*/ 1259 h 10000"/>
              <a:gd name="connsiteX220" fmla="*/ 799 w 10024"/>
              <a:gd name="connsiteY220" fmla="*/ 1063 h 10000"/>
              <a:gd name="connsiteX221" fmla="*/ 737 w 10024"/>
              <a:gd name="connsiteY221" fmla="*/ 984 h 10000"/>
              <a:gd name="connsiteX222" fmla="*/ 709 w 10024"/>
              <a:gd name="connsiteY222" fmla="*/ 827 h 10000"/>
              <a:gd name="connsiteX223" fmla="*/ 701 w 10024"/>
              <a:gd name="connsiteY223" fmla="*/ 709 h 10000"/>
              <a:gd name="connsiteX224" fmla="*/ 676 w 10024"/>
              <a:gd name="connsiteY224" fmla="*/ 709 h 10000"/>
              <a:gd name="connsiteX225" fmla="*/ 616 w 10024"/>
              <a:gd name="connsiteY225" fmla="*/ 631 h 10000"/>
              <a:gd name="connsiteX226" fmla="*/ 587 w 10024"/>
              <a:gd name="connsiteY226" fmla="*/ 355 h 10000"/>
              <a:gd name="connsiteX227" fmla="*/ 563 w 10024"/>
              <a:gd name="connsiteY227" fmla="*/ 41 h 10000"/>
              <a:gd name="connsiteX228" fmla="*/ 452 w 10024"/>
              <a:gd name="connsiteY228" fmla="*/ 120 h 10000"/>
              <a:gd name="connsiteX229" fmla="*/ 432 w 10024"/>
              <a:gd name="connsiteY229" fmla="*/ 355 h 10000"/>
              <a:gd name="connsiteX230" fmla="*/ 403 w 10024"/>
              <a:gd name="connsiteY230" fmla="*/ 355 h 10000"/>
              <a:gd name="connsiteX231" fmla="*/ 371 w 10024"/>
              <a:gd name="connsiteY231" fmla="*/ 552 h 10000"/>
              <a:gd name="connsiteX232" fmla="*/ 350 w 10024"/>
              <a:gd name="connsiteY232" fmla="*/ 473 h 10000"/>
              <a:gd name="connsiteX233" fmla="*/ 297 w 10024"/>
              <a:gd name="connsiteY233" fmla="*/ 473 h 10000"/>
              <a:gd name="connsiteX234" fmla="*/ 281 w 10024"/>
              <a:gd name="connsiteY234" fmla="*/ 473 h 10000"/>
              <a:gd name="connsiteX235" fmla="*/ 268 w 10024"/>
              <a:gd name="connsiteY235" fmla="*/ 355 h 10000"/>
              <a:gd name="connsiteX236" fmla="*/ 256 w 10024"/>
              <a:gd name="connsiteY236" fmla="*/ 473 h 10000"/>
              <a:gd name="connsiteX237" fmla="*/ 252 w 10024"/>
              <a:gd name="connsiteY237" fmla="*/ 277 h 10000"/>
              <a:gd name="connsiteX238" fmla="*/ 240 w 10024"/>
              <a:gd name="connsiteY238" fmla="*/ 277 h 10000"/>
              <a:gd name="connsiteX239" fmla="*/ 236 w 10024"/>
              <a:gd name="connsiteY239" fmla="*/ 198 h 10000"/>
              <a:gd name="connsiteX240" fmla="*/ 223 w 10024"/>
              <a:gd name="connsiteY240" fmla="*/ 198 h 10000"/>
              <a:gd name="connsiteX241" fmla="*/ 80 w 10024"/>
              <a:gd name="connsiteY241" fmla="*/ 198 h 10000"/>
              <a:gd name="connsiteX242" fmla="*/ 72 w 10024"/>
              <a:gd name="connsiteY242" fmla="*/ 198 h 10000"/>
              <a:gd name="connsiteX243" fmla="*/ 64 w 10024"/>
              <a:gd name="connsiteY243" fmla="*/ 277 h 10000"/>
              <a:gd name="connsiteX244" fmla="*/ 74 w 10024"/>
              <a:gd name="connsiteY244" fmla="*/ 277 h 10000"/>
              <a:gd name="connsiteX245" fmla="*/ 3 w 10024"/>
              <a:gd name="connsiteY245" fmla="*/ 284 h 10000"/>
              <a:gd name="connsiteX246" fmla="*/ 5 w 10024"/>
              <a:gd name="connsiteY246" fmla="*/ 5116 h 10000"/>
              <a:gd name="connsiteX247" fmla="*/ 142 w 10024"/>
              <a:gd name="connsiteY247" fmla="*/ 4992 h 10000"/>
              <a:gd name="connsiteX248" fmla="*/ 207 w 10024"/>
              <a:gd name="connsiteY248" fmla="*/ 4914 h 10000"/>
              <a:gd name="connsiteX249" fmla="*/ 313 w 10024"/>
              <a:gd name="connsiteY249" fmla="*/ 4718 h 10000"/>
              <a:gd name="connsiteX250" fmla="*/ 469 w 10024"/>
              <a:gd name="connsiteY250" fmla="*/ 5230 h 10000"/>
              <a:gd name="connsiteX251" fmla="*/ 546 w 10024"/>
              <a:gd name="connsiteY251" fmla="*/ 6290 h 10000"/>
              <a:gd name="connsiteX252" fmla="*/ 754 w 10024"/>
              <a:gd name="connsiteY252" fmla="*/ 6448 h 10000"/>
              <a:gd name="connsiteX253" fmla="*/ 831 w 10024"/>
              <a:gd name="connsiteY253" fmla="*/ 6762 h 10000"/>
              <a:gd name="connsiteX254" fmla="*/ 942 w 10024"/>
              <a:gd name="connsiteY254" fmla="*/ 7352 h 10000"/>
              <a:gd name="connsiteX255" fmla="*/ 1069 w 10024"/>
              <a:gd name="connsiteY255" fmla="*/ 6762 h 10000"/>
              <a:gd name="connsiteX256" fmla="*/ 1179 w 10024"/>
              <a:gd name="connsiteY256" fmla="*/ 7037 h 10000"/>
              <a:gd name="connsiteX257" fmla="*/ 1306 w 10024"/>
              <a:gd name="connsiteY257" fmla="*/ 7194 h 10000"/>
              <a:gd name="connsiteX258" fmla="*/ 1498 w 10024"/>
              <a:gd name="connsiteY258" fmla="*/ 6880 h 10000"/>
              <a:gd name="connsiteX259" fmla="*/ 1563 w 10024"/>
              <a:gd name="connsiteY259" fmla="*/ 7745 h 10000"/>
              <a:gd name="connsiteX260" fmla="*/ 1641 w 10024"/>
              <a:gd name="connsiteY260" fmla="*/ 8137 h 10000"/>
              <a:gd name="connsiteX261" fmla="*/ 1706 w 10024"/>
              <a:gd name="connsiteY261" fmla="*/ 7863 h 10000"/>
              <a:gd name="connsiteX262" fmla="*/ 1776 w 10024"/>
              <a:gd name="connsiteY262" fmla="*/ 8019 h 10000"/>
              <a:gd name="connsiteX263" fmla="*/ 1910 w 10024"/>
              <a:gd name="connsiteY263" fmla="*/ 7626 h 10000"/>
              <a:gd name="connsiteX264" fmla="*/ 2020 w 10024"/>
              <a:gd name="connsiteY264" fmla="*/ 6880 h 10000"/>
              <a:gd name="connsiteX265" fmla="*/ 2073 w 10024"/>
              <a:gd name="connsiteY265" fmla="*/ 7430 h 10000"/>
              <a:gd name="connsiteX266" fmla="*/ 2188 w 10024"/>
              <a:gd name="connsiteY266" fmla="*/ 6723 h 10000"/>
              <a:gd name="connsiteX267" fmla="*/ 2200 w 10024"/>
              <a:gd name="connsiteY267" fmla="*/ 6841 h 10000"/>
              <a:gd name="connsiteX268" fmla="*/ 2315 w 10024"/>
              <a:gd name="connsiteY268" fmla="*/ 7548 h 10000"/>
              <a:gd name="connsiteX269" fmla="*/ 2388 w 10024"/>
              <a:gd name="connsiteY269" fmla="*/ 8295 h 10000"/>
              <a:gd name="connsiteX270" fmla="*/ 2429 w 10024"/>
              <a:gd name="connsiteY270" fmla="*/ 8727 h 10000"/>
              <a:gd name="connsiteX271" fmla="*/ 2454 w 10024"/>
              <a:gd name="connsiteY271" fmla="*/ 8884 h 10000"/>
              <a:gd name="connsiteX272" fmla="*/ 2474 w 10024"/>
              <a:gd name="connsiteY272" fmla="*/ 9081 h 10000"/>
              <a:gd name="connsiteX273" fmla="*/ 2548 w 10024"/>
              <a:gd name="connsiteY273" fmla="*/ 8963 h 10000"/>
              <a:gd name="connsiteX274" fmla="*/ 2560 w 10024"/>
              <a:gd name="connsiteY274" fmla="*/ 8766 h 10000"/>
              <a:gd name="connsiteX275" fmla="*/ 2584 w 10024"/>
              <a:gd name="connsiteY275" fmla="*/ 9041 h 10000"/>
              <a:gd name="connsiteX276" fmla="*/ 2617 w 10024"/>
              <a:gd name="connsiteY276" fmla="*/ 8963 h 10000"/>
              <a:gd name="connsiteX277" fmla="*/ 2633 w 10024"/>
              <a:gd name="connsiteY277" fmla="*/ 8688 h 10000"/>
              <a:gd name="connsiteX278" fmla="*/ 2666 w 10024"/>
              <a:gd name="connsiteY278" fmla="*/ 8963 h 10000"/>
              <a:gd name="connsiteX279" fmla="*/ 2678 w 10024"/>
              <a:gd name="connsiteY279" fmla="*/ 9120 h 10000"/>
              <a:gd name="connsiteX280" fmla="*/ 2691 w 10024"/>
              <a:gd name="connsiteY280" fmla="*/ 8963 h 10000"/>
              <a:gd name="connsiteX281" fmla="*/ 2736 w 10024"/>
              <a:gd name="connsiteY281" fmla="*/ 9041 h 10000"/>
              <a:gd name="connsiteX282" fmla="*/ 2740 w 10024"/>
              <a:gd name="connsiteY282" fmla="*/ 8963 h 10000"/>
              <a:gd name="connsiteX283" fmla="*/ 2768 w 10024"/>
              <a:gd name="connsiteY283" fmla="*/ 9120 h 10000"/>
              <a:gd name="connsiteX284" fmla="*/ 2838 w 10024"/>
              <a:gd name="connsiteY284" fmla="*/ 8845 h 10000"/>
              <a:gd name="connsiteX285" fmla="*/ 2850 w 10024"/>
              <a:gd name="connsiteY285" fmla="*/ 8688 h 10000"/>
              <a:gd name="connsiteX286" fmla="*/ 2862 w 10024"/>
              <a:gd name="connsiteY286" fmla="*/ 8688 h 10000"/>
              <a:gd name="connsiteX287" fmla="*/ 2891 w 10024"/>
              <a:gd name="connsiteY287" fmla="*/ 8530 h 10000"/>
              <a:gd name="connsiteX288" fmla="*/ 2907 w 10024"/>
              <a:gd name="connsiteY288" fmla="*/ 8530 h 10000"/>
              <a:gd name="connsiteX289" fmla="*/ 2952 w 10024"/>
              <a:gd name="connsiteY289" fmla="*/ 8412 h 10000"/>
              <a:gd name="connsiteX290" fmla="*/ 2969 w 10024"/>
              <a:gd name="connsiteY290" fmla="*/ 8334 h 10000"/>
              <a:gd name="connsiteX291" fmla="*/ 3001 w 10024"/>
              <a:gd name="connsiteY291" fmla="*/ 8059 h 10000"/>
              <a:gd name="connsiteX292" fmla="*/ 3018 w 10024"/>
              <a:gd name="connsiteY292" fmla="*/ 8059 h 10000"/>
              <a:gd name="connsiteX293" fmla="*/ 3050 w 10024"/>
              <a:gd name="connsiteY293" fmla="*/ 8059 h 10000"/>
              <a:gd name="connsiteX294" fmla="*/ 3075 w 10024"/>
              <a:gd name="connsiteY294" fmla="*/ 8177 h 10000"/>
              <a:gd name="connsiteX295" fmla="*/ 3108 w 10024"/>
              <a:gd name="connsiteY295" fmla="*/ 8177 h 10000"/>
              <a:gd name="connsiteX296" fmla="*/ 3136 w 10024"/>
              <a:gd name="connsiteY296" fmla="*/ 8255 h 10000"/>
              <a:gd name="connsiteX297" fmla="*/ 3209 w 10024"/>
              <a:gd name="connsiteY297" fmla="*/ 8059 h 10000"/>
              <a:gd name="connsiteX298" fmla="*/ 3242 w 10024"/>
              <a:gd name="connsiteY298" fmla="*/ 8177 h 10000"/>
              <a:gd name="connsiteX299" fmla="*/ 3270 w 10024"/>
              <a:gd name="connsiteY299" fmla="*/ 7823 h 10000"/>
              <a:gd name="connsiteX300" fmla="*/ 3336 w 10024"/>
              <a:gd name="connsiteY300" fmla="*/ 8255 h 10000"/>
              <a:gd name="connsiteX301" fmla="*/ 3336 w 10024"/>
              <a:gd name="connsiteY301" fmla="*/ 8177 h 10000"/>
              <a:gd name="connsiteX302" fmla="*/ 3332 w 10024"/>
              <a:gd name="connsiteY302" fmla="*/ 8059 h 10000"/>
              <a:gd name="connsiteX303" fmla="*/ 3381 w 10024"/>
              <a:gd name="connsiteY303" fmla="*/ 7901 h 10000"/>
              <a:gd name="connsiteX304" fmla="*/ 3385 w 10024"/>
              <a:gd name="connsiteY304" fmla="*/ 7981 h 10000"/>
              <a:gd name="connsiteX305" fmla="*/ 3401 w 10024"/>
              <a:gd name="connsiteY305" fmla="*/ 7745 h 10000"/>
              <a:gd name="connsiteX306" fmla="*/ 3483 w 10024"/>
              <a:gd name="connsiteY306" fmla="*/ 8098 h 10000"/>
              <a:gd name="connsiteX307" fmla="*/ 3495 w 10024"/>
              <a:gd name="connsiteY307" fmla="*/ 9081 h 10000"/>
              <a:gd name="connsiteX308" fmla="*/ 3540 w 10024"/>
              <a:gd name="connsiteY308" fmla="*/ 8530 h 10000"/>
              <a:gd name="connsiteX309" fmla="*/ 3659 w 10024"/>
              <a:gd name="connsiteY309" fmla="*/ 8805 h 10000"/>
              <a:gd name="connsiteX310" fmla="*/ 3736 w 10024"/>
              <a:gd name="connsiteY310" fmla="*/ 8648 h 10000"/>
              <a:gd name="connsiteX311" fmla="*/ 3753 w 10024"/>
              <a:gd name="connsiteY311" fmla="*/ 8530 h 10000"/>
              <a:gd name="connsiteX312" fmla="*/ 3765 w 10024"/>
              <a:gd name="connsiteY312" fmla="*/ 8530 h 10000"/>
              <a:gd name="connsiteX313" fmla="*/ 3769 w 10024"/>
              <a:gd name="connsiteY313" fmla="*/ 8648 h 10000"/>
              <a:gd name="connsiteX314" fmla="*/ 3785 w 10024"/>
              <a:gd name="connsiteY314" fmla="*/ 8530 h 10000"/>
              <a:gd name="connsiteX315" fmla="*/ 3785 w 10024"/>
              <a:gd name="connsiteY315" fmla="*/ 8648 h 10000"/>
              <a:gd name="connsiteX316" fmla="*/ 3826 w 10024"/>
              <a:gd name="connsiteY316" fmla="*/ 8648 h 10000"/>
              <a:gd name="connsiteX317" fmla="*/ 3847 w 10024"/>
              <a:gd name="connsiteY317" fmla="*/ 8805 h 10000"/>
              <a:gd name="connsiteX318" fmla="*/ 3859 w 10024"/>
              <a:gd name="connsiteY318" fmla="*/ 8648 h 10000"/>
              <a:gd name="connsiteX319" fmla="*/ 3875 w 10024"/>
              <a:gd name="connsiteY319" fmla="*/ 9003 h 10000"/>
              <a:gd name="connsiteX320" fmla="*/ 3879 w 10024"/>
              <a:gd name="connsiteY320" fmla="*/ 9003 h 10000"/>
              <a:gd name="connsiteX321" fmla="*/ 3892 w 10024"/>
              <a:gd name="connsiteY321" fmla="*/ 8884 h 10000"/>
              <a:gd name="connsiteX322" fmla="*/ 3908 w 10024"/>
              <a:gd name="connsiteY322" fmla="*/ 9003 h 10000"/>
              <a:gd name="connsiteX323" fmla="*/ 3920 w 10024"/>
              <a:gd name="connsiteY323" fmla="*/ 8884 h 10000"/>
              <a:gd name="connsiteX324" fmla="*/ 3920 w 10024"/>
              <a:gd name="connsiteY324" fmla="*/ 9003 h 10000"/>
              <a:gd name="connsiteX325" fmla="*/ 3982 w 10024"/>
              <a:gd name="connsiteY325" fmla="*/ 9003 h 10000"/>
              <a:gd name="connsiteX326" fmla="*/ 3998 w 10024"/>
              <a:gd name="connsiteY326" fmla="*/ 9159 h 10000"/>
              <a:gd name="connsiteX327" fmla="*/ 4014 w 10024"/>
              <a:gd name="connsiteY327" fmla="*/ 9081 h 10000"/>
              <a:gd name="connsiteX328" fmla="*/ 4072 w 10024"/>
              <a:gd name="connsiteY328" fmla="*/ 9003 h 10000"/>
              <a:gd name="connsiteX329" fmla="*/ 4092 w 10024"/>
              <a:gd name="connsiteY329" fmla="*/ 8884 h 10000"/>
              <a:gd name="connsiteX330" fmla="*/ 4100 w 10024"/>
              <a:gd name="connsiteY330" fmla="*/ 9003 h 10000"/>
              <a:gd name="connsiteX331" fmla="*/ 4108 w 10024"/>
              <a:gd name="connsiteY331" fmla="*/ 9003 h 10000"/>
              <a:gd name="connsiteX332" fmla="*/ 4125 w 10024"/>
              <a:gd name="connsiteY332" fmla="*/ 9081 h 10000"/>
              <a:gd name="connsiteX333" fmla="*/ 4149 w 10024"/>
              <a:gd name="connsiteY333" fmla="*/ 8884 h 10000"/>
              <a:gd name="connsiteX334" fmla="*/ 4166 w 10024"/>
              <a:gd name="connsiteY334" fmla="*/ 9081 h 10000"/>
              <a:gd name="connsiteX335" fmla="*/ 4178 w 10024"/>
              <a:gd name="connsiteY335" fmla="*/ 8805 h 10000"/>
              <a:gd name="connsiteX336" fmla="*/ 4182 w 10024"/>
              <a:gd name="connsiteY336" fmla="*/ 8727 h 10000"/>
              <a:gd name="connsiteX337" fmla="*/ 4190 w 10024"/>
              <a:gd name="connsiteY337" fmla="*/ 8570 h 10000"/>
              <a:gd name="connsiteX338" fmla="*/ 4211 w 10024"/>
              <a:gd name="connsiteY338" fmla="*/ 8727 h 10000"/>
              <a:gd name="connsiteX339" fmla="*/ 4235 w 10024"/>
              <a:gd name="connsiteY339" fmla="*/ 9081 h 10000"/>
              <a:gd name="connsiteX340" fmla="*/ 4305 w 10024"/>
              <a:gd name="connsiteY340" fmla="*/ 9003 h 10000"/>
              <a:gd name="connsiteX341" fmla="*/ 4354 w 10024"/>
              <a:gd name="connsiteY341" fmla="*/ 8570 h 10000"/>
              <a:gd name="connsiteX342" fmla="*/ 4410 w 10024"/>
              <a:gd name="connsiteY342" fmla="*/ 9081 h 10000"/>
              <a:gd name="connsiteX343" fmla="*/ 4590 w 10024"/>
              <a:gd name="connsiteY343" fmla="*/ 8766 h 10000"/>
              <a:gd name="connsiteX344" fmla="*/ 4692 w 10024"/>
              <a:gd name="connsiteY344" fmla="*/ 9985 h 10000"/>
              <a:gd name="connsiteX345" fmla="*/ 4770 w 10024"/>
              <a:gd name="connsiteY345" fmla="*/ 9749 h 10000"/>
              <a:gd name="connsiteX346" fmla="*/ 4802 w 10024"/>
              <a:gd name="connsiteY346" fmla="*/ 9749 h 10000"/>
              <a:gd name="connsiteX347" fmla="*/ 4900 w 10024"/>
              <a:gd name="connsiteY347" fmla="*/ 9749 h 10000"/>
              <a:gd name="connsiteX348" fmla="*/ 4954 w 10024"/>
              <a:gd name="connsiteY348" fmla="*/ 9749 h 10000"/>
              <a:gd name="connsiteX349" fmla="*/ 4994 w 10024"/>
              <a:gd name="connsiteY349" fmla="*/ 9199 h 10000"/>
              <a:gd name="connsiteX350" fmla="*/ 5003 w 10024"/>
              <a:gd name="connsiteY350" fmla="*/ 9159 h 10000"/>
              <a:gd name="connsiteX351" fmla="*/ 5049 w 10024"/>
              <a:gd name="connsiteY351" fmla="*/ 9749 h 10000"/>
              <a:gd name="connsiteX352" fmla="*/ 5175 w 10024"/>
              <a:gd name="connsiteY352" fmla="*/ 9512 h 10000"/>
              <a:gd name="connsiteX353" fmla="*/ 5200 w 10024"/>
              <a:gd name="connsiteY353" fmla="*/ 9749 h 10000"/>
              <a:gd name="connsiteX354" fmla="*/ 5249 w 10024"/>
              <a:gd name="connsiteY354" fmla="*/ 9159 h 10000"/>
              <a:gd name="connsiteX355" fmla="*/ 5253 w 10024"/>
              <a:gd name="connsiteY355" fmla="*/ 9120 h 10000"/>
              <a:gd name="connsiteX356" fmla="*/ 5290 w 10024"/>
              <a:gd name="connsiteY356" fmla="*/ 9592 h 10000"/>
              <a:gd name="connsiteX357" fmla="*/ 5363 w 10024"/>
              <a:gd name="connsiteY357" fmla="*/ 9277 h 10000"/>
              <a:gd name="connsiteX358" fmla="*/ 5425 w 10024"/>
              <a:gd name="connsiteY358" fmla="*/ 9670 h 10000"/>
              <a:gd name="connsiteX359" fmla="*/ 5388 w 10024"/>
              <a:gd name="connsiteY359" fmla="*/ 9081 h 10000"/>
              <a:gd name="connsiteX360" fmla="*/ 5494 w 10024"/>
              <a:gd name="connsiteY360" fmla="*/ 8963 h 10000"/>
              <a:gd name="connsiteX361" fmla="*/ 5523 w 10024"/>
              <a:gd name="connsiteY361" fmla="*/ 8648 h 10000"/>
              <a:gd name="connsiteX362" fmla="*/ 5547 w 10024"/>
              <a:gd name="connsiteY362" fmla="*/ 8570 h 10000"/>
              <a:gd name="connsiteX363" fmla="*/ 5560 w 10024"/>
              <a:gd name="connsiteY363" fmla="*/ 8530 h 10000"/>
              <a:gd name="connsiteX364" fmla="*/ 5584 w 10024"/>
              <a:gd name="connsiteY364" fmla="*/ 8492 h 10000"/>
              <a:gd name="connsiteX365" fmla="*/ 5596 w 10024"/>
              <a:gd name="connsiteY365" fmla="*/ 8530 h 10000"/>
              <a:gd name="connsiteX366" fmla="*/ 5609 w 10024"/>
              <a:gd name="connsiteY366" fmla="*/ 8648 h 10000"/>
              <a:gd name="connsiteX367" fmla="*/ 5609 w 10024"/>
              <a:gd name="connsiteY367" fmla="*/ 8570 h 10000"/>
              <a:gd name="connsiteX368" fmla="*/ 5653 w 10024"/>
              <a:gd name="connsiteY368" fmla="*/ 8766 h 10000"/>
              <a:gd name="connsiteX369" fmla="*/ 5747 w 10024"/>
              <a:gd name="connsiteY369" fmla="*/ 9434 h 10000"/>
              <a:gd name="connsiteX370" fmla="*/ 5755 w 10024"/>
              <a:gd name="connsiteY370" fmla="*/ 8845 h 10000"/>
              <a:gd name="connsiteX371" fmla="*/ 5784 w 10024"/>
              <a:gd name="connsiteY371" fmla="*/ 8766 h 10000"/>
              <a:gd name="connsiteX372" fmla="*/ 5792 w 10024"/>
              <a:gd name="connsiteY372" fmla="*/ 8216 h 10000"/>
              <a:gd name="connsiteX373" fmla="*/ 5808 w 10024"/>
              <a:gd name="connsiteY373" fmla="*/ 8374 h 10000"/>
              <a:gd name="connsiteX374" fmla="*/ 5837 w 10024"/>
              <a:gd name="connsiteY374" fmla="*/ 8295 h 10000"/>
              <a:gd name="connsiteX375" fmla="*/ 5923 w 10024"/>
              <a:gd name="connsiteY375" fmla="*/ 8374 h 10000"/>
              <a:gd name="connsiteX376" fmla="*/ 5935 w 10024"/>
              <a:gd name="connsiteY376" fmla="*/ 8648 h 10000"/>
              <a:gd name="connsiteX377" fmla="*/ 5996 w 10024"/>
              <a:gd name="connsiteY377" fmla="*/ 8923 h 10000"/>
              <a:gd name="connsiteX378" fmla="*/ 6012 w 10024"/>
              <a:gd name="connsiteY378" fmla="*/ 8923 h 10000"/>
              <a:gd name="connsiteX379" fmla="*/ 6049 w 10024"/>
              <a:gd name="connsiteY379" fmla="*/ 9081 h 10000"/>
              <a:gd name="connsiteX380" fmla="*/ 6082 w 10024"/>
              <a:gd name="connsiteY380" fmla="*/ 9081 h 10000"/>
              <a:gd name="connsiteX381" fmla="*/ 6115 w 10024"/>
              <a:gd name="connsiteY381" fmla="*/ 9159 h 10000"/>
              <a:gd name="connsiteX382" fmla="*/ 6135 w 10024"/>
              <a:gd name="connsiteY382" fmla="*/ 9277 h 10000"/>
              <a:gd name="connsiteX383" fmla="*/ 6233 w 10024"/>
              <a:gd name="connsiteY383" fmla="*/ 9003 h 10000"/>
              <a:gd name="connsiteX384" fmla="*/ 6254 w 10024"/>
              <a:gd name="connsiteY384" fmla="*/ 8648 h 10000"/>
              <a:gd name="connsiteX385" fmla="*/ 6286 w 10024"/>
              <a:gd name="connsiteY385" fmla="*/ 8805 h 10000"/>
              <a:gd name="connsiteX386" fmla="*/ 6303 w 10024"/>
              <a:gd name="connsiteY386" fmla="*/ 8923 h 10000"/>
              <a:gd name="connsiteX387" fmla="*/ 6315 w 10024"/>
              <a:gd name="connsiteY387" fmla="*/ 8805 h 10000"/>
              <a:gd name="connsiteX388" fmla="*/ 6348 w 10024"/>
              <a:gd name="connsiteY388" fmla="*/ 8923 h 10000"/>
              <a:gd name="connsiteX389" fmla="*/ 6372 w 10024"/>
              <a:gd name="connsiteY389" fmla="*/ 9081 h 10000"/>
              <a:gd name="connsiteX390" fmla="*/ 6380 w 10024"/>
              <a:gd name="connsiteY390" fmla="*/ 9003 h 10000"/>
              <a:gd name="connsiteX391" fmla="*/ 6409 w 10024"/>
              <a:gd name="connsiteY391" fmla="*/ 9356 h 10000"/>
              <a:gd name="connsiteX392" fmla="*/ 6450 w 10024"/>
              <a:gd name="connsiteY392" fmla="*/ 9159 h 10000"/>
              <a:gd name="connsiteX393" fmla="*/ 6499 w 10024"/>
              <a:gd name="connsiteY393" fmla="*/ 9277 h 10000"/>
              <a:gd name="connsiteX394" fmla="*/ 6585 w 10024"/>
              <a:gd name="connsiteY394" fmla="*/ 8727 h 10000"/>
              <a:gd name="connsiteX395" fmla="*/ 6609 w 10024"/>
              <a:gd name="connsiteY395" fmla="*/ 8923 h 10000"/>
              <a:gd name="connsiteX396" fmla="*/ 6646 w 10024"/>
              <a:gd name="connsiteY396" fmla="*/ 9356 h 10000"/>
              <a:gd name="connsiteX397" fmla="*/ 6679 w 10024"/>
              <a:gd name="connsiteY397" fmla="*/ 9356 h 10000"/>
              <a:gd name="connsiteX398" fmla="*/ 6679 w 10024"/>
              <a:gd name="connsiteY398" fmla="*/ 9277 h 10000"/>
              <a:gd name="connsiteX399" fmla="*/ 6712 w 10024"/>
              <a:gd name="connsiteY399" fmla="*/ 9277 h 10000"/>
              <a:gd name="connsiteX400" fmla="*/ 6724 w 10024"/>
              <a:gd name="connsiteY400" fmla="*/ 9277 h 10000"/>
              <a:gd name="connsiteX401" fmla="*/ 6728 w 10024"/>
              <a:gd name="connsiteY401" fmla="*/ 9159 h 10000"/>
              <a:gd name="connsiteX402" fmla="*/ 6744 w 10024"/>
              <a:gd name="connsiteY402" fmla="*/ 9277 h 10000"/>
              <a:gd name="connsiteX403" fmla="*/ 6769 w 10024"/>
              <a:gd name="connsiteY403" fmla="*/ 9159 h 10000"/>
              <a:gd name="connsiteX404" fmla="*/ 6944 w 10024"/>
              <a:gd name="connsiteY404" fmla="*/ 9159 h 10000"/>
              <a:gd name="connsiteX405" fmla="*/ 6972 w 10024"/>
              <a:gd name="connsiteY405" fmla="*/ 8570 h 10000"/>
              <a:gd name="connsiteX406" fmla="*/ 7017 w 10024"/>
              <a:gd name="connsiteY406" fmla="*/ 8492 h 10000"/>
              <a:gd name="connsiteX407" fmla="*/ 7050 w 10024"/>
              <a:gd name="connsiteY407" fmla="*/ 8295 h 10000"/>
              <a:gd name="connsiteX408" fmla="*/ 7054 w 10024"/>
              <a:gd name="connsiteY408" fmla="*/ 8216 h 10000"/>
              <a:gd name="connsiteX409" fmla="*/ 7136 w 10024"/>
              <a:gd name="connsiteY409" fmla="*/ 8255 h 10000"/>
              <a:gd name="connsiteX410" fmla="*/ 7156 w 10024"/>
              <a:gd name="connsiteY410" fmla="*/ 8295 h 10000"/>
              <a:gd name="connsiteX411" fmla="*/ 7197 w 10024"/>
              <a:gd name="connsiteY411" fmla="*/ 8216 h 10000"/>
              <a:gd name="connsiteX412" fmla="*/ 7201 w 10024"/>
              <a:gd name="connsiteY412" fmla="*/ 8216 h 10000"/>
              <a:gd name="connsiteX413" fmla="*/ 7201 w 10024"/>
              <a:gd name="connsiteY413" fmla="*/ 8137 h 10000"/>
              <a:gd name="connsiteX414" fmla="*/ 7258 w 10024"/>
              <a:gd name="connsiteY414" fmla="*/ 8019 h 10000"/>
              <a:gd name="connsiteX415" fmla="*/ 7295 w 10024"/>
              <a:gd name="connsiteY415" fmla="*/ 8019 h 10000"/>
              <a:gd name="connsiteX416" fmla="*/ 7332 w 10024"/>
              <a:gd name="connsiteY416" fmla="*/ 8098 h 10000"/>
              <a:gd name="connsiteX417" fmla="*/ 7352 w 10024"/>
              <a:gd name="connsiteY417" fmla="*/ 8334 h 10000"/>
              <a:gd name="connsiteX418" fmla="*/ 7385 w 10024"/>
              <a:gd name="connsiteY418" fmla="*/ 8019 h 10000"/>
              <a:gd name="connsiteX419" fmla="*/ 7520 w 10024"/>
              <a:gd name="connsiteY419" fmla="*/ 7588 h 10000"/>
              <a:gd name="connsiteX420" fmla="*/ 7585 w 10024"/>
              <a:gd name="connsiteY420" fmla="*/ 7666 h 10000"/>
              <a:gd name="connsiteX421" fmla="*/ 7635 w 10024"/>
              <a:gd name="connsiteY421" fmla="*/ 7430 h 10000"/>
              <a:gd name="connsiteX422" fmla="*/ 7643 w 10024"/>
              <a:gd name="connsiteY422" fmla="*/ 7391 h 10000"/>
              <a:gd name="connsiteX423" fmla="*/ 7716 w 10024"/>
              <a:gd name="connsiteY423" fmla="*/ 7548 h 10000"/>
              <a:gd name="connsiteX424" fmla="*/ 7757 w 10024"/>
              <a:gd name="connsiteY424" fmla="*/ 7312 h 10000"/>
              <a:gd name="connsiteX425" fmla="*/ 7806 w 10024"/>
              <a:gd name="connsiteY425" fmla="*/ 7548 h 10000"/>
              <a:gd name="connsiteX426" fmla="*/ 7868 w 10024"/>
              <a:gd name="connsiteY426" fmla="*/ 7273 h 10000"/>
              <a:gd name="connsiteX427" fmla="*/ 7908 w 10024"/>
              <a:gd name="connsiteY427" fmla="*/ 6880 h 10000"/>
              <a:gd name="connsiteX428" fmla="*/ 7937 w 10024"/>
              <a:gd name="connsiteY428" fmla="*/ 6997 h 10000"/>
              <a:gd name="connsiteX429" fmla="*/ 7970 w 10024"/>
              <a:gd name="connsiteY429" fmla="*/ 6644 h 10000"/>
              <a:gd name="connsiteX430" fmla="*/ 8023 w 10024"/>
              <a:gd name="connsiteY430" fmla="*/ 6369 h 10000"/>
              <a:gd name="connsiteX431" fmla="*/ 8076 w 10024"/>
              <a:gd name="connsiteY431" fmla="*/ 6369 h 10000"/>
              <a:gd name="connsiteX432" fmla="*/ 8121 w 10024"/>
              <a:gd name="connsiteY432" fmla="*/ 6094 h 10000"/>
              <a:gd name="connsiteX433" fmla="*/ 8206 w 10024"/>
              <a:gd name="connsiteY433" fmla="*/ 5426 h 10000"/>
              <a:gd name="connsiteX434" fmla="*/ 8234 w 10024"/>
              <a:gd name="connsiteY434" fmla="*/ 5583 h 10000"/>
              <a:gd name="connsiteX435" fmla="*/ 8267 w 10024"/>
              <a:gd name="connsiteY435" fmla="*/ 5230 h 10000"/>
              <a:gd name="connsiteX436" fmla="*/ 8308 w 10024"/>
              <a:gd name="connsiteY436" fmla="*/ 5230 h 10000"/>
              <a:gd name="connsiteX437" fmla="*/ 8414 w 10024"/>
              <a:gd name="connsiteY437" fmla="*/ 4954 h 10000"/>
              <a:gd name="connsiteX438" fmla="*/ 8476 w 10024"/>
              <a:gd name="connsiteY438" fmla="*/ 4678 h 10000"/>
              <a:gd name="connsiteX439" fmla="*/ 8492 w 10024"/>
              <a:gd name="connsiteY439" fmla="*/ 4836 h 10000"/>
              <a:gd name="connsiteX440" fmla="*/ 8508 w 10024"/>
              <a:gd name="connsiteY440" fmla="*/ 4796 h 10000"/>
              <a:gd name="connsiteX441" fmla="*/ 8533 w 10024"/>
              <a:gd name="connsiteY441" fmla="*/ 4836 h 10000"/>
              <a:gd name="connsiteX442" fmla="*/ 8557 w 10024"/>
              <a:gd name="connsiteY442" fmla="*/ 4521 h 10000"/>
              <a:gd name="connsiteX443" fmla="*/ 8615 w 10024"/>
              <a:gd name="connsiteY443" fmla="*/ 4521 h 10000"/>
              <a:gd name="connsiteX444" fmla="*/ 8615 w 10024"/>
              <a:gd name="connsiteY444" fmla="*/ 4364 h 10000"/>
              <a:gd name="connsiteX445" fmla="*/ 8664 w 10024"/>
              <a:gd name="connsiteY445" fmla="*/ 4285 h 10000"/>
              <a:gd name="connsiteX446" fmla="*/ 8676 w 10024"/>
              <a:gd name="connsiteY446" fmla="*/ 4207 h 10000"/>
              <a:gd name="connsiteX447" fmla="*/ 8741 w 10024"/>
              <a:gd name="connsiteY447" fmla="*/ 4285 h 10000"/>
              <a:gd name="connsiteX448" fmla="*/ 8754 w 10024"/>
              <a:gd name="connsiteY448" fmla="*/ 4246 h 10000"/>
              <a:gd name="connsiteX449" fmla="*/ 8782 w 10024"/>
              <a:gd name="connsiteY449" fmla="*/ 4285 h 10000"/>
              <a:gd name="connsiteX450" fmla="*/ 8807 w 10024"/>
              <a:gd name="connsiteY450" fmla="*/ 4364 h 10000"/>
              <a:gd name="connsiteX451" fmla="*/ 8823 w 10024"/>
              <a:gd name="connsiteY451" fmla="*/ 4285 h 10000"/>
              <a:gd name="connsiteX452" fmla="*/ 8844 w 10024"/>
              <a:gd name="connsiteY452" fmla="*/ 4364 h 10000"/>
              <a:gd name="connsiteX453" fmla="*/ 8913 w 10024"/>
              <a:gd name="connsiteY453" fmla="*/ 4325 h 10000"/>
              <a:gd name="connsiteX454" fmla="*/ 8909 w 10024"/>
              <a:gd name="connsiteY454" fmla="*/ 4246 h 10000"/>
              <a:gd name="connsiteX455" fmla="*/ 8938 w 10024"/>
              <a:gd name="connsiteY455" fmla="*/ 4089 h 10000"/>
              <a:gd name="connsiteX456" fmla="*/ 8970 w 10024"/>
              <a:gd name="connsiteY456" fmla="*/ 4089 h 10000"/>
              <a:gd name="connsiteX457" fmla="*/ 8974 w 10024"/>
              <a:gd name="connsiteY457" fmla="*/ 4010 h 10000"/>
              <a:gd name="connsiteX458" fmla="*/ 9003 w 10024"/>
              <a:gd name="connsiteY458" fmla="*/ 3932 h 10000"/>
              <a:gd name="connsiteX459" fmla="*/ 9024 w 10024"/>
              <a:gd name="connsiteY459" fmla="*/ 4128 h 10000"/>
              <a:gd name="connsiteX460" fmla="*/ 9048 w 10024"/>
              <a:gd name="connsiteY460" fmla="*/ 4246 h 10000"/>
              <a:gd name="connsiteX461" fmla="*/ 9105 w 10024"/>
              <a:gd name="connsiteY461" fmla="*/ 4207 h 10000"/>
              <a:gd name="connsiteX462" fmla="*/ 9142 w 10024"/>
              <a:gd name="connsiteY462" fmla="*/ 4325 h 10000"/>
              <a:gd name="connsiteX463" fmla="*/ 9154 w 10024"/>
              <a:gd name="connsiteY463" fmla="*/ 4246 h 10000"/>
              <a:gd name="connsiteX464" fmla="*/ 9203 w 10024"/>
              <a:gd name="connsiteY464" fmla="*/ 4521 h 10000"/>
              <a:gd name="connsiteX465" fmla="*/ 9248 w 10024"/>
              <a:gd name="connsiteY465" fmla="*/ 4364 h 10000"/>
              <a:gd name="connsiteX466" fmla="*/ 9252 w 10024"/>
              <a:gd name="connsiteY466" fmla="*/ 4246 h 10000"/>
              <a:gd name="connsiteX467" fmla="*/ 9293 w 10024"/>
              <a:gd name="connsiteY467" fmla="*/ 3892 h 10000"/>
              <a:gd name="connsiteX468" fmla="*/ 9338 w 10024"/>
              <a:gd name="connsiteY468" fmla="*/ 4050 h 10000"/>
              <a:gd name="connsiteX469" fmla="*/ 9371 w 10024"/>
              <a:gd name="connsiteY469" fmla="*/ 3971 h 10000"/>
              <a:gd name="connsiteX470" fmla="*/ 9396 w 10024"/>
              <a:gd name="connsiteY470" fmla="*/ 4089 h 10000"/>
              <a:gd name="connsiteX471" fmla="*/ 9440 w 10024"/>
              <a:gd name="connsiteY471" fmla="*/ 4167 h 10000"/>
              <a:gd name="connsiteX472" fmla="*/ 9517 w 10024"/>
              <a:gd name="connsiteY472" fmla="*/ 4167 h 10000"/>
              <a:gd name="connsiteX473" fmla="*/ 9525 w 10024"/>
              <a:gd name="connsiteY473" fmla="*/ 3971 h 10000"/>
              <a:gd name="connsiteX474" fmla="*/ 9673 w 10024"/>
              <a:gd name="connsiteY474" fmla="*/ 4285 h 10000"/>
              <a:gd name="connsiteX475" fmla="*/ 9742 w 10024"/>
              <a:gd name="connsiteY475" fmla="*/ 4443 h 10000"/>
              <a:gd name="connsiteX476" fmla="*/ 9754 w 10024"/>
              <a:gd name="connsiteY476" fmla="*/ 4521 h 10000"/>
              <a:gd name="connsiteX477" fmla="*/ 9771 w 10024"/>
              <a:gd name="connsiteY477" fmla="*/ 4718 h 10000"/>
              <a:gd name="connsiteX478" fmla="*/ 9828 w 10024"/>
              <a:gd name="connsiteY478" fmla="*/ 5111 h 10000"/>
              <a:gd name="connsiteX479" fmla="*/ 9865 w 10024"/>
              <a:gd name="connsiteY479" fmla="*/ 5111 h 10000"/>
              <a:gd name="connsiteX480" fmla="*/ 9889 w 10024"/>
              <a:gd name="connsiteY480" fmla="*/ 5230 h 10000"/>
              <a:gd name="connsiteX481" fmla="*/ 9926 w 10024"/>
              <a:gd name="connsiteY481" fmla="*/ 5504 h 10000"/>
              <a:gd name="connsiteX482" fmla="*/ 9963 w 10024"/>
              <a:gd name="connsiteY482" fmla="*/ 5701 h 10000"/>
              <a:gd name="connsiteX483" fmla="*/ 9967 w 10024"/>
              <a:gd name="connsiteY483" fmla="*/ 5740 h 10000"/>
              <a:gd name="connsiteX484" fmla="*/ 10022 w 10024"/>
              <a:gd name="connsiteY484" fmla="*/ 5897 h 10000"/>
              <a:gd name="connsiteX485" fmla="*/ 10018 w 10024"/>
              <a:gd name="connsiteY485" fmla="*/ 2303 h 10000"/>
              <a:gd name="connsiteX486" fmla="*/ 9987 w 10024"/>
              <a:gd name="connsiteY486" fmla="*/ 173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0024" h="10000">
                <a:moveTo>
                  <a:pt x="9987" y="1731"/>
                </a:moveTo>
                <a:cubicBezTo>
                  <a:pt x="9975" y="1652"/>
                  <a:pt x="9963" y="1652"/>
                  <a:pt x="9951" y="1535"/>
                </a:cubicBezTo>
                <a:cubicBezTo>
                  <a:pt x="9942" y="1574"/>
                  <a:pt x="9934" y="1535"/>
                  <a:pt x="9922" y="1535"/>
                </a:cubicBezTo>
                <a:cubicBezTo>
                  <a:pt x="9914" y="1495"/>
                  <a:pt x="9914" y="1377"/>
                  <a:pt x="9902" y="1377"/>
                </a:cubicBezTo>
                <a:cubicBezTo>
                  <a:pt x="9889" y="1338"/>
                  <a:pt x="9885" y="1338"/>
                  <a:pt x="9877" y="1299"/>
                </a:cubicBezTo>
                <a:cubicBezTo>
                  <a:pt x="9869" y="1259"/>
                  <a:pt x="9877" y="1063"/>
                  <a:pt x="9869" y="1102"/>
                </a:cubicBezTo>
                <a:cubicBezTo>
                  <a:pt x="9869" y="1063"/>
                  <a:pt x="9848" y="866"/>
                  <a:pt x="9844" y="827"/>
                </a:cubicBezTo>
                <a:cubicBezTo>
                  <a:pt x="9832" y="866"/>
                  <a:pt x="9840" y="1455"/>
                  <a:pt x="9832" y="1417"/>
                </a:cubicBezTo>
                <a:cubicBezTo>
                  <a:pt x="9828" y="1181"/>
                  <a:pt x="9807" y="1613"/>
                  <a:pt x="9807" y="1377"/>
                </a:cubicBezTo>
                <a:cubicBezTo>
                  <a:pt x="9795" y="1417"/>
                  <a:pt x="9791" y="1299"/>
                  <a:pt x="9779" y="1259"/>
                </a:cubicBezTo>
                <a:cubicBezTo>
                  <a:pt x="9775" y="1220"/>
                  <a:pt x="9767" y="1259"/>
                  <a:pt x="9758" y="1259"/>
                </a:cubicBezTo>
                <a:cubicBezTo>
                  <a:pt x="9734" y="1220"/>
                  <a:pt x="9718" y="1181"/>
                  <a:pt x="9697" y="1220"/>
                </a:cubicBezTo>
                <a:cubicBezTo>
                  <a:pt x="9693" y="1220"/>
                  <a:pt x="9685" y="1259"/>
                  <a:pt x="9681" y="1259"/>
                </a:cubicBezTo>
                <a:cubicBezTo>
                  <a:pt x="9677" y="1259"/>
                  <a:pt x="9668" y="1338"/>
                  <a:pt x="9664" y="1338"/>
                </a:cubicBezTo>
                <a:cubicBezTo>
                  <a:pt x="9660" y="1377"/>
                  <a:pt x="9656" y="1338"/>
                  <a:pt x="9652" y="1338"/>
                </a:cubicBezTo>
                <a:cubicBezTo>
                  <a:pt x="9644" y="1377"/>
                  <a:pt x="9636" y="1417"/>
                  <a:pt x="9632" y="1417"/>
                </a:cubicBezTo>
                <a:cubicBezTo>
                  <a:pt x="9628" y="1417"/>
                  <a:pt x="9619" y="1377"/>
                  <a:pt x="9615" y="1377"/>
                </a:cubicBezTo>
                <a:cubicBezTo>
                  <a:pt x="9599" y="1377"/>
                  <a:pt x="9587" y="1417"/>
                  <a:pt x="9574" y="1535"/>
                </a:cubicBezTo>
                <a:cubicBezTo>
                  <a:pt x="9546" y="1455"/>
                  <a:pt x="9529" y="1535"/>
                  <a:pt x="9501" y="1535"/>
                </a:cubicBezTo>
                <a:cubicBezTo>
                  <a:pt x="9493" y="1613"/>
                  <a:pt x="9468" y="1613"/>
                  <a:pt x="9464" y="1692"/>
                </a:cubicBezTo>
                <a:cubicBezTo>
                  <a:pt x="9452" y="1692"/>
                  <a:pt x="9472" y="1849"/>
                  <a:pt x="9464" y="1810"/>
                </a:cubicBezTo>
                <a:cubicBezTo>
                  <a:pt x="9460" y="1849"/>
                  <a:pt x="9456" y="1849"/>
                  <a:pt x="9452" y="1888"/>
                </a:cubicBezTo>
                <a:cubicBezTo>
                  <a:pt x="9440" y="1928"/>
                  <a:pt x="9415" y="1142"/>
                  <a:pt x="9403" y="1102"/>
                </a:cubicBezTo>
                <a:cubicBezTo>
                  <a:pt x="9379" y="1024"/>
                  <a:pt x="9399" y="1102"/>
                  <a:pt x="9396" y="1142"/>
                </a:cubicBezTo>
                <a:cubicBezTo>
                  <a:pt x="9392" y="1103"/>
                  <a:pt x="9387" y="1063"/>
                  <a:pt x="9383" y="1024"/>
                </a:cubicBezTo>
                <a:cubicBezTo>
                  <a:pt x="9379" y="1063"/>
                  <a:pt x="9367" y="1063"/>
                  <a:pt x="9363" y="1102"/>
                </a:cubicBezTo>
                <a:cubicBezTo>
                  <a:pt x="9355" y="1142"/>
                  <a:pt x="9334" y="1220"/>
                  <a:pt x="9318" y="1259"/>
                </a:cubicBezTo>
                <a:cubicBezTo>
                  <a:pt x="9310" y="1259"/>
                  <a:pt x="9326" y="1417"/>
                  <a:pt x="9314" y="1377"/>
                </a:cubicBezTo>
                <a:cubicBezTo>
                  <a:pt x="9310" y="1377"/>
                  <a:pt x="9306" y="1338"/>
                  <a:pt x="9297" y="1338"/>
                </a:cubicBezTo>
                <a:cubicBezTo>
                  <a:pt x="9285" y="1299"/>
                  <a:pt x="9273" y="1338"/>
                  <a:pt x="9261" y="1259"/>
                </a:cubicBezTo>
                <a:cubicBezTo>
                  <a:pt x="9248" y="1220"/>
                  <a:pt x="9240" y="1142"/>
                  <a:pt x="9228" y="1024"/>
                </a:cubicBezTo>
                <a:cubicBezTo>
                  <a:pt x="9216" y="1024"/>
                  <a:pt x="9179" y="1063"/>
                  <a:pt x="9163" y="1102"/>
                </a:cubicBezTo>
                <a:cubicBezTo>
                  <a:pt x="9150" y="1142"/>
                  <a:pt x="9158" y="1417"/>
                  <a:pt x="9150" y="1338"/>
                </a:cubicBezTo>
                <a:cubicBezTo>
                  <a:pt x="9142" y="1338"/>
                  <a:pt x="9142" y="1417"/>
                  <a:pt x="9138" y="1455"/>
                </a:cubicBezTo>
                <a:cubicBezTo>
                  <a:pt x="9113" y="1574"/>
                  <a:pt x="9097" y="1495"/>
                  <a:pt x="9077" y="1535"/>
                </a:cubicBezTo>
                <a:cubicBezTo>
                  <a:pt x="9077" y="1495"/>
                  <a:pt x="9073" y="1455"/>
                  <a:pt x="9073" y="1417"/>
                </a:cubicBezTo>
                <a:cubicBezTo>
                  <a:pt x="9060" y="1455"/>
                  <a:pt x="9052" y="1495"/>
                  <a:pt x="9044" y="1535"/>
                </a:cubicBezTo>
                <a:cubicBezTo>
                  <a:pt x="9040" y="1613"/>
                  <a:pt x="9036" y="1613"/>
                  <a:pt x="9040" y="1652"/>
                </a:cubicBezTo>
                <a:cubicBezTo>
                  <a:pt x="9032" y="1692"/>
                  <a:pt x="9024" y="1731"/>
                  <a:pt x="9015" y="1810"/>
                </a:cubicBezTo>
                <a:cubicBezTo>
                  <a:pt x="9015" y="1928"/>
                  <a:pt x="9007" y="1928"/>
                  <a:pt x="9007" y="2006"/>
                </a:cubicBezTo>
                <a:cubicBezTo>
                  <a:pt x="8999" y="2084"/>
                  <a:pt x="8991" y="2046"/>
                  <a:pt x="8987" y="2084"/>
                </a:cubicBezTo>
                <a:lnTo>
                  <a:pt x="8987" y="2163"/>
                </a:lnTo>
                <a:cubicBezTo>
                  <a:pt x="8983" y="2163"/>
                  <a:pt x="8979" y="2203"/>
                  <a:pt x="8974" y="2203"/>
                </a:cubicBezTo>
                <a:cubicBezTo>
                  <a:pt x="8970" y="2321"/>
                  <a:pt x="8966" y="2556"/>
                  <a:pt x="8954" y="2439"/>
                </a:cubicBezTo>
                <a:cubicBezTo>
                  <a:pt x="8946" y="2399"/>
                  <a:pt x="8962" y="2359"/>
                  <a:pt x="8954" y="2281"/>
                </a:cubicBezTo>
                <a:cubicBezTo>
                  <a:pt x="8950" y="2321"/>
                  <a:pt x="8946" y="2242"/>
                  <a:pt x="8938" y="2242"/>
                </a:cubicBezTo>
                <a:cubicBezTo>
                  <a:pt x="8934" y="2203"/>
                  <a:pt x="8925" y="2281"/>
                  <a:pt x="8921" y="2321"/>
                </a:cubicBezTo>
                <a:cubicBezTo>
                  <a:pt x="8905" y="2321"/>
                  <a:pt x="8901" y="2281"/>
                  <a:pt x="8897" y="2399"/>
                </a:cubicBezTo>
                <a:cubicBezTo>
                  <a:pt x="8889" y="2321"/>
                  <a:pt x="8880" y="2399"/>
                  <a:pt x="8872" y="2439"/>
                </a:cubicBezTo>
                <a:cubicBezTo>
                  <a:pt x="8852" y="2439"/>
                  <a:pt x="8835" y="2281"/>
                  <a:pt x="8811" y="2281"/>
                </a:cubicBezTo>
                <a:cubicBezTo>
                  <a:pt x="8803" y="2321"/>
                  <a:pt x="8799" y="2399"/>
                  <a:pt x="8795" y="2477"/>
                </a:cubicBezTo>
                <a:cubicBezTo>
                  <a:pt x="8774" y="2595"/>
                  <a:pt x="8762" y="2399"/>
                  <a:pt x="8741" y="2359"/>
                </a:cubicBezTo>
                <a:cubicBezTo>
                  <a:pt x="8733" y="2359"/>
                  <a:pt x="8733" y="2203"/>
                  <a:pt x="8721" y="2242"/>
                </a:cubicBezTo>
                <a:cubicBezTo>
                  <a:pt x="8717" y="2321"/>
                  <a:pt x="8713" y="2359"/>
                  <a:pt x="8713" y="2477"/>
                </a:cubicBezTo>
                <a:cubicBezTo>
                  <a:pt x="8705" y="2477"/>
                  <a:pt x="8705" y="2556"/>
                  <a:pt x="8705" y="2595"/>
                </a:cubicBezTo>
                <a:cubicBezTo>
                  <a:pt x="8688" y="2595"/>
                  <a:pt x="8680" y="2595"/>
                  <a:pt x="8672" y="2517"/>
                </a:cubicBezTo>
                <a:cubicBezTo>
                  <a:pt x="8656" y="2595"/>
                  <a:pt x="8631" y="2595"/>
                  <a:pt x="8611" y="2595"/>
                </a:cubicBezTo>
                <a:lnTo>
                  <a:pt x="8611" y="2439"/>
                </a:lnTo>
                <a:cubicBezTo>
                  <a:pt x="8607" y="2491"/>
                  <a:pt x="8602" y="2543"/>
                  <a:pt x="8598" y="2595"/>
                </a:cubicBezTo>
                <a:cubicBezTo>
                  <a:pt x="8594" y="2595"/>
                  <a:pt x="8586" y="2635"/>
                  <a:pt x="8582" y="2635"/>
                </a:cubicBezTo>
                <a:cubicBezTo>
                  <a:pt x="8582" y="2753"/>
                  <a:pt x="8574" y="2832"/>
                  <a:pt x="8574" y="2988"/>
                </a:cubicBezTo>
                <a:cubicBezTo>
                  <a:pt x="8574" y="2988"/>
                  <a:pt x="8504" y="2281"/>
                  <a:pt x="8500" y="2517"/>
                </a:cubicBezTo>
                <a:cubicBezTo>
                  <a:pt x="8492" y="2753"/>
                  <a:pt x="8492" y="2714"/>
                  <a:pt x="8492" y="2714"/>
                </a:cubicBezTo>
                <a:lnTo>
                  <a:pt x="8402" y="2714"/>
                </a:lnTo>
                <a:cubicBezTo>
                  <a:pt x="8402" y="2714"/>
                  <a:pt x="8324" y="3421"/>
                  <a:pt x="8251" y="3185"/>
                </a:cubicBezTo>
                <a:cubicBezTo>
                  <a:pt x="8181" y="2950"/>
                  <a:pt x="8222" y="2714"/>
                  <a:pt x="8181" y="2950"/>
                </a:cubicBezTo>
                <a:cubicBezTo>
                  <a:pt x="8141" y="3185"/>
                  <a:pt x="8096" y="3578"/>
                  <a:pt x="8096" y="3578"/>
                </a:cubicBezTo>
                <a:cubicBezTo>
                  <a:pt x="8096" y="3578"/>
                  <a:pt x="7990" y="4246"/>
                  <a:pt x="7970" y="4246"/>
                </a:cubicBezTo>
                <a:cubicBezTo>
                  <a:pt x="7945" y="4246"/>
                  <a:pt x="7880" y="4089"/>
                  <a:pt x="7880" y="4089"/>
                </a:cubicBezTo>
                <a:lnTo>
                  <a:pt x="7745" y="4874"/>
                </a:lnTo>
                <a:cubicBezTo>
                  <a:pt x="7745" y="4874"/>
                  <a:pt x="7729" y="4481"/>
                  <a:pt x="7704" y="4481"/>
                </a:cubicBezTo>
                <a:cubicBezTo>
                  <a:pt x="7684" y="4481"/>
                  <a:pt x="7594" y="4954"/>
                  <a:pt x="7594" y="4954"/>
                </a:cubicBezTo>
                <a:cubicBezTo>
                  <a:pt x="7571" y="4823"/>
                  <a:pt x="7547" y="4692"/>
                  <a:pt x="7524" y="4561"/>
                </a:cubicBezTo>
                <a:cubicBezTo>
                  <a:pt x="7519" y="4731"/>
                  <a:pt x="7513" y="4902"/>
                  <a:pt x="7508" y="5073"/>
                </a:cubicBezTo>
                <a:lnTo>
                  <a:pt x="7442" y="5073"/>
                </a:lnTo>
                <a:cubicBezTo>
                  <a:pt x="7427" y="5177"/>
                  <a:pt x="7412" y="5282"/>
                  <a:pt x="7397" y="5386"/>
                </a:cubicBezTo>
                <a:cubicBezTo>
                  <a:pt x="7381" y="5360"/>
                  <a:pt x="7364" y="5334"/>
                  <a:pt x="7348" y="5308"/>
                </a:cubicBezTo>
                <a:cubicBezTo>
                  <a:pt x="7279" y="5466"/>
                  <a:pt x="7303" y="5622"/>
                  <a:pt x="7279" y="5466"/>
                </a:cubicBezTo>
                <a:cubicBezTo>
                  <a:pt x="7254" y="5308"/>
                  <a:pt x="7303" y="5308"/>
                  <a:pt x="7254" y="5308"/>
                </a:cubicBezTo>
                <a:lnTo>
                  <a:pt x="7205" y="5308"/>
                </a:lnTo>
                <a:lnTo>
                  <a:pt x="7111" y="5386"/>
                </a:lnTo>
                <a:cubicBezTo>
                  <a:pt x="7111" y="5386"/>
                  <a:pt x="7111" y="6173"/>
                  <a:pt x="7062" y="6015"/>
                </a:cubicBezTo>
                <a:cubicBezTo>
                  <a:pt x="7017" y="5859"/>
                  <a:pt x="7062" y="5937"/>
                  <a:pt x="7017" y="5859"/>
                </a:cubicBezTo>
                <a:cubicBezTo>
                  <a:pt x="6968" y="5780"/>
                  <a:pt x="6927" y="5859"/>
                  <a:pt x="6927" y="5859"/>
                </a:cubicBezTo>
                <a:cubicBezTo>
                  <a:pt x="6912" y="5728"/>
                  <a:pt x="6898" y="5597"/>
                  <a:pt x="6883" y="5466"/>
                </a:cubicBezTo>
                <a:cubicBezTo>
                  <a:pt x="6869" y="5649"/>
                  <a:pt x="6856" y="5832"/>
                  <a:pt x="6842" y="6015"/>
                </a:cubicBezTo>
                <a:cubicBezTo>
                  <a:pt x="6842" y="6015"/>
                  <a:pt x="6777" y="5937"/>
                  <a:pt x="6777" y="5701"/>
                </a:cubicBezTo>
                <a:cubicBezTo>
                  <a:pt x="6777" y="5466"/>
                  <a:pt x="6834" y="5386"/>
                  <a:pt x="6777" y="5466"/>
                </a:cubicBezTo>
                <a:cubicBezTo>
                  <a:pt x="6724" y="5544"/>
                  <a:pt x="6683" y="5622"/>
                  <a:pt x="6683" y="5622"/>
                </a:cubicBezTo>
                <a:cubicBezTo>
                  <a:pt x="6630" y="5727"/>
                  <a:pt x="6576" y="5832"/>
                  <a:pt x="6523" y="5937"/>
                </a:cubicBezTo>
                <a:lnTo>
                  <a:pt x="6487" y="6369"/>
                </a:lnTo>
                <a:cubicBezTo>
                  <a:pt x="6451" y="6251"/>
                  <a:pt x="6416" y="6133"/>
                  <a:pt x="6380" y="6015"/>
                </a:cubicBezTo>
                <a:lnTo>
                  <a:pt x="6368" y="6369"/>
                </a:lnTo>
                <a:lnTo>
                  <a:pt x="6233" y="6448"/>
                </a:lnTo>
                <a:cubicBezTo>
                  <a:pt x="6209" y="6605"/>
                  <a:pt x="6184" y="6762"/>
                  <a:pt x="6160" y="6919"/>
                </a:cubicBezTo>
                <a:cubicBezTo>
                  <a:pt x="6139" y="6814"/>
                  <a:pt x="6119" y="6710"/>
                  <a:pt x="6098" y="6605"/>
                </a:cubicBezTo>
                <a:cubicBezTo>
                  <a:pt x="6098" y="6605"/>
                  <a:pt x="6074" y="6723"/>
                  <a:pt x="6066" y="6919"/>
                </a:cubicBezTo>
                <a:lnTo>
                  <a:pt x="6066" y="6919"/>
                </a:lnTo>
                <a:lnTo>
                  <a:pt x="6029" y="6919"/>
                </a:lnTo>
                <a:cubicBezTo>
                  <a:pt x="6025" y="6997"/>
                  <a:pt x="6008" y="6762"/>
                  <a:pt x="6008" y="6801"/>
                </a:cubicBezTo>
                <a:cubicBezTo>
                  <a:pt x="6008" y="6841"/>
                  <a:pt x="5996" y="7155"/>
                  <a:pt x="5988" y="7155"/>
                </a:cubicBezTo>
                <a:cubicBezTo>
                  <a:pt x="5984" y="7155"/>
                  <a:pt x="5980" y="7234"/>
                  <a:pt x="5976" y="7273"/>
                </a:cubicBezTo>
                <a:cubicBezTo>
                  <a:pt x="5972" y="7273"/>
                  <a:pt x="5955" y="7194"/>
                  <a:pt x="5951" y="7273"/>
                </a:cubicBezTo>
                <a:lnTo>
                  <a:pt x="5951" y="7352"/>
                </a:lnTo>
                <a:cubicBezTo>
                  <a:pt x="5935" y="7391"/>
                  <a:pt x="5939" y="7234"/>
                  <a:pt x="5923" y="7155"/>
                </a:cubicBezTo>
                <a:cubicBezTo>
                  <a:pt x="5910" y="7116"/>
                  <a:pt x="5894" y="7155"/>
                  <a:pt x="5873" y="7273"/>
                </a:cubicBezTo>
                <a:cubicBezTo>
                  <a:pt x="5878" y="6919"/>
                  <a:pt x="5849" y="7194"/>
                  <a:pt x="5841" y="7155"/>
                </a:cubicBezTo>
                <a:cubicBezTo>
                  <a:pt x="5828" y="7155"/>
                  <a:pt x="5816" y="7077"/>
                  <a:pt x="5800" y="7077"/>
                </a:cubicBezTo>
                <a:cubicBezTo>
                  <a:pt x="5784" y="7077"/>
                  <a:pt x="5767" y="7194"/>
                  <a:pt x="5739" y="7155"/>
                </a:cubicBezTo>
                <a:cubicBezTo>
                  <a:pt x="5730" y="7155"/>
                  <a:pt x="5718" y="7077"/>
                  <a:pt x="5706" y="7077"/>
                </a:cubicBezTo>
                <a:lnTo>
                  <a:pt x="5673" y="7077"/>
                </a:lnTo>
                <a:cubicBezTo>
                  <a:pt x="5665" y="7037"/>
                  <a:pt x="5646" y="7194"/>
                  <a:pt x="5646" y="6997"/>
                </a:cubicBezTo>
                <a:lnTo>
                  <a:pt x="5641" y="6997"/>
                </a:lnTo>
                <a:cubicBezTo>
                  <a:pt x="5633" y="7194"/>
                  <a:pt x="5601" y="7037"/>
                  <a:pt x="5584" y="7077"/>
                </a:cubicBezTo>
                <a:cubicBezTo>
                  <a:pt x="5572" y="7037"/>
                  <a:pt x="5564" y="7077"/>
                  <a:pt x="5551" y="7116"/>
                </a:cubicBezTo>
                <a:cubicBezTo>
                  <a:pt x="5547" y="7155"/>
                  <a:pt x="5539" y="7155"/>
                  <a:pt x="5531" y="7155"/>
                </a:cubicBezTo>
                <a:cubicBezTo>
                  <a:pt x="5519" y="7155"/>
                  <a:pt x="5498" y="7470"/>
                  <a:pt x="5486" y="7391"/>
                </a:cubicBezTo>
                <a:cubicBezTo>
                  <a:pt x="5482" y="7705"/>
                  <a:pt x="5466" y="6173"/>
                  <a:pt x="5453" y="6094"/>
                </a:cubicBezTo>
                <a:cubicBezTo>
                  <a:pt x="5457" y="6173"/>
                  <a:pt x="5417" y="6762"/>
                  <a:pt x="5412" y="6762"/>
                </a:cubicBezTo>
                <a:cubicBezTo>
                  <a:pt x="5408" y="6841"/>
                  <a:pt x="5404" y="7234"/>
                  <a:pt x="5396" y="7273"/>
                </a:cubicBezTo>
                <a:cubicBezTo>
                  <a:pt x="5388" y="7273"/>
                  <a:pt x="5368" y="7391"/>
                  <a:pt x="5363" y="7430"/>
                </a:cubicBezTo>
                <a:cubicBezTo>
                  <a:pt x="5359" y="7430"/>
                  <a:pt x="5363" y="7508"/>
                  <a:pt x="5355" y="7508"/>
                </a:cubicBezTo>
                <a:cubicBezTo>
                  <a:pt x="5354" y="7377"/>
                  <a:pt x="5352" y="7247"/>
                  <a:pt x="5351" y="7116"/>
                </a:cubicBezTo>
                <a:lnTo>
                  <a:pt x="5106" y="7391"/>
                </a:lnTo>
                <a:cubicBezTo>
                  <a:pt x="5090" y="7090"/>
                  <a:pt x="5073" y="6788"/>
                  <a:pt x="5057" y="6487"/>
                </a:cubicBezTo>
                <a:lnTo>
                  <a:pt x="4770" y="6684"/>
                </a:lnTo>
                <a:cubicBezTo>
                  <a:pt x="4730" y="6343"/>
                  <a:pt x="4691" y="6003"/>
                  <a:pt x="4651" y="5662"/>
                </a:cubicBezTo>
                <a:lnTo>
                  <a:pt x="4549" y="5859"/>
                </a:lnTo>
                <a:cubicBezTo>
                  <a:pt x="4549" y="5859"/>
                  <a:pt x="4443" y="5466"/>
                  <a:pt x="4410" y="5151"/>
                </a:cubicBezTo>
                <a:cubicBezTo>
                  <a:pt x="4378" y="4874"/>
                  <a:pt x="4378" y="5583"/>
                  <a:pt x="4378" y="5583"/>
                </a:cubicBezTo>
                <a:cubicBezTo>
                  <a:pt x="4347" y="5517"/>
                  <a:pt x="4315" y="5452"/>
                  <a:pt x="4284" y="5386"/>
                </a:cubicBezTo>
                <a:cubicBezTo>
                  <a:pt x="4262" y="5478"/>
                  <a:pt x="4241" y="5570"/>
                  <a:pt x="4219" y="5662"/>
                </a:cubicBezTo>
                <a:lnTo>
                  <a:pt x="4039" y="5583"/>
                </a:lnTo>
                <a:lnTo>
                  <a:pt x="3924" y="5662"/>
                </a:lnTo>
                <a:cubicBezTo>
                  <a:pt x="3924" y="5622"/>
                  <a:pt x="3920" y="5544"/>
                  <a:pt x="3916" y="5544"/>
                </a:cubicBezTo>
                <a:cubicBezTo>
                  <a:pt x="3900" y="5701"/>
                  <a:pt x="3871" y="5583"/>
                  <a:pt x="3859" y="5701"/>
                </a:cubicBezTo>
                <a:cubicBezTo>
                  <a:pt x="3859" y="5701"/>
                  <a:pt x="3798" y="5583"/>
                  <a:pt x="3732" y="5151"/>
                </a:cubicBezTo>
                <a:cubicBezTo>
                  <a:pt x="3671" y="4757"/>
                  <a:pt x="3605" y="5583"/>
                  <a:pt x="3605" y="5583"/>
                </a:cubicBezTo>
                <a:lnTo>
                  <a:pt x="3438" y="5583"/>
                </a:lnTo>
                <a:cubicBezTo>
                  <a:pt x="3438" y="5583"/>
                  <a:pt x="3278" y="5859"/>
                  <a:pt x="3237" y="5583"/>
                </a:cubicBezTo>
                <a:cubicBezTo>
                  <a:pt x="3193" y="5269"/>
                  <a:pt x="3132" y="5386"/>
                  <a:pt x="3132" y="5662"/>
                </a:cubicBezTo>
                <a:cubicBezTo>
                  <a:pt x="3132" y="5977"/>
                  <a:pt x="3026" y="5859"/>
                  <a:pt x="3026" y="5859"/>
                </a:cubicBezTo>
                <a:lnTo>
                  <a:pt x="2858" y="5583"/>
                </a:lnTo>
                <a:cubicBezTo>
                  <a:pt x="2858" y="5583"/>
                  <a:pt x="2777" y="5151"/>
                  <a:pt x="2699" y="4954"/>
                </a:cubicBezTo>
                <a:cubicBezTo>
                  <a:pt x="2687" y="4954"/>
                  <a:pt x="2666" y="5386"/>
                  <a:pt x="2666" y="5386"/>
                </a:cubicBezTo>
                <a:lnTo>
                  <a:pt x="2474" y="5151"/>
                </a:lnTo>
                <a:cubicBezTo>
                  <a:pt x="2464" y="5125"/>
                  <a:pt x="2455" y="5099"/>
                  <a:pt x="2445" y="5073"/>
                </a:cubicBezTo>
                <a:cubicBezTo>
                  <a:pt x="2422" y="4915"/>
                  <a:pt x="2399" y="4757"/>
                  <a:pt x="2376" y="4600"/>
                </a:cubicBezTo>
                <a:lnTo>
                  <a:pt x="2319" y="5386"/>
                </a:lnTo>
                <a:cubicBezTo>
                  <a:pt x="2283" y="5347"/>
                  <a:pt x="2248" y="5308"/>
                  <a:pt x="2212" y="5269"/>
                </a:cubicBezTo>
                <a:cubicBezTo>
                  <a:pt x="2212" y="5269"/>
                  <a:pt x="2167" y="5073"/>
                  <a:pt x="2086" y="4639"/>
                </a:cubicBezTo>
                <a:cubicBezTo>
                  <a:pt x="2071" y="4822"/>
                  <a:pt x="2056" y="5007"/>
                  <a:pt x="2041" y="5190"/>
                </a:cubicBezTo>
                <a:lnTo>
                  <a:pt x="1983" y="5269"/>
                </a:lnTo>
                <a:cubicBezTo>
                  <a:pt x="1983" y="5111"/>
                  <a:pt x="1996" y="5504"/>
                  <a:pt x="1992" y="5504"/>
                </a:cubicBezTo>
                <a:cubicBezTo>
                  <a:pt x="1992" y="5466"/>
                  <a:pt x="1959" y="5544"/>
                  <a:pt x="1959" y="5504"/>
                </a:cubicBezTo>
                <a:cubicBezTo>
                  <a:pt x="1955" y="5466"/>
                  <a:pt x="1959" y="5426"/>
                  <a:pt x="1959" y="5426"/>
                </a:cubicBezTo>
                <a:cubicBezTo>
                  <a:pt x="1943" y="5269"/>
                  <a:pt x="1930" y="4836"/>
                  <a:pt x="1914" y="4718"/>
                </a:cubicBezTo>
                <a:cubicBezTo>
                  <a:pt x="1918" y="4481"/>
                  <a:pt x="1910" y="6055"/>
                  <a:pt x="1894" y="5977"/>
                </a:cubicBezTo>
                <a:cubicBezTo>
                  <a:pt x="1894" y="5937"/>
                  <a:pt x="1894" y="5897"/>
                  <a:pt x="1890" y="5859"/>
                </a:cubicBezTo>
                <a:lnTo>
                  <a:pt x="1878" y="5859"/>
                </a:lnTo>
                <a:cubicBezTo>
                  <a:pt x="1878" y="5897"/>
                  <a:pt x="1874" y="5977"/>
                  <a:pt x="1874" y="5977"/>
                </a:cubicBezTo>
                <a:cubicBezTo>
                  <a:pt x="1870" y="5977"/>
                  <a:pt x="1870" y="5859"/>
                  <a:pt x="1862" y="5859"/>
                </a:cubicBezTo>
                <a:cubicBezTo>
                  <a:pt x="1858" y="5897"/>
                  <a:pt x="1845" y="6015"/>
                  <a:pt x="1829" y="5977"/>
                </a:cubicBezTo>
                <a:cubicBezTo>
                  <a:pt x="1809" y="5937"/>
                  <a:pt x="1813" y="5504"/>
                  <a:pt x="1792" y="5504"/>
                </a:cubicBezTo>
                <a:cubicBezTo>
                  <a:pt x="1776" y="5544"/>
                  <a:pt x="1760" y="5701"/>
                  <a:pt x="1747" y="5701"/>
                </a:cubicBezTo>
                <a:cubicBezTo>
                  <a:pt x="1739" y="5701"/>
                  <a:pt x="1735" y="5701"/>
                  <a:pt x="1735" y="5622"/>
                </a:cubicBezTo>
                <a:cubicBezTo>
                  <a:pt x="1731" y="5426"/>
                  <a:pt x="1706" y="5308"/>
                  <a:pt x="1702" y="5426"/>
                </a:cubicBezTo>
                <a:cubicBezTo>
                  <a:pt x="1698" y="5504"/>
                  <a:pt x="1686" y="5544"/>
                  <a:pt x="1678" y="5504"/>
                </a:cubicBezTo>
                <a:cubicBezTo>
                  <a:pt x="1670" y="5504"/>
                  <a:pt x="1674" y="5504"/>
                  <a:pt x="1670" y="5426"/>
                </a:cubicBezTo>
                <a:cubicBezTo>
                  <a:pt x="1665" y="5386"/>
                  <a:pt x="1670" y="5308"/>
                  <a:pt x="1661" y="5348"/>
                </a:cubicBezTo>
                <a:lnTo>
                  <a:pt x="1625" y="5348"/>
                </a:lnTo>
                <a:cubicBezTo>
                  <a:pt x="1612" y="5308"/>
                  <a:pt x="1596" y="5269"/>
                  <a:pt x="1584" y="5190"/>
                </a:cubicBezTo>
                <a:cubicBezTo>
                  <a:pt x="1580" y="5151"/>
                  <a:pt x="1584" y="5073"/>
                  <a:pt x="1580" y="5073"/>
                </a:cubicBezTo>
                <a:lnTo>
                  <a:pt x="1571" y="5073"/>
                </a:lnTo>
                <a:cubicBezTo>
                  <a:pt x="1559" y="4914"/>
                  <a:pt x="1518" y="5111"/>
                  <a:pt x="1518" y="4718"/>
                </a:cubicBezTo>
                <a:cubicBezTo>
                  <a:pt x="1510" y="4600"/>
                  <a:pt x="1502" y="4561"/>
                  <a:pt x="1490" y="4561"/>
                </a:cubicBezTo>
                <a:cubicBezTo>
                  <a:pt x="1494" y="4285"/>
                  <a:pt x="1482" y="4285"/>
                  <a:pt x="1473" y="4207"/>
                </a:cubicBezTo>
                <a:cubicBezTo>
                  <a:pt x="1469" y="4285"/>
                  <a:pt x="1461" y="4285"/>
                  <a:pt x="1449" y="4285"/>
                </a:cubicBezTo>
                <a:cubicBezTo>
                  <a:pt x="1441" y="4325"/>
                  <a:pt x="1432" y="4246"/>
                  <a:pt x="1432" y="4403"/>
                </a:cubicBezTo>
                <a:cubicBezTo>
                  <a:pt x="1424" y="4246"/>
                  <a:pt x="1400" y="4246"/>
                  <a:pt x="1396" y="4403"/>
                </a:cubicBezTo>
                <a:cubicBezTo>
                  <a:pt x="1400" y="4639"/>
                  <a:pt x="1371" y="4364"/>
                  <a:pt x="1367" y="4481"/>
                </a:cubicBezTo>
                <a:lnTo>
                  <a:pt x="1367" y="4521"/>
                </a:lnTo>
                <a:cubicBezTo>
                  <a:pt x="1363" y="4508"/>
                  <a:pt x="1359" y="4494"/>
                  <a:pt x="1355" y="4481"/>
                </a:cubicBezTo>
                <a:cubicBezTo>
                  <a:pt x="1351" y="4403"/>
                  <a:pt x="1338" y="4364"/>
                  <a:pt x="1343" y="4128"/>
                </a:cubicBezTo>
                <a:cubicBezTo>
                  <a:pt x="1343" y="3971"/>
                  <a:pt x="1338" y="4128"/>
                  <a:pt x="1338" y="4128"/>
                </a:cubicBezTo>
                <a:cubicBezTo>
                  <a:pt x="1326" y="4128"/>
                  <a:pt x="1314" y="3735"/>
                  <a:pt x="1298" y="3696"/>
                </a:cubicBezTo>
                <a:cubicBezTo>
                  <a:pt x="1298" y="3657"/>
                  <a:pt x="1293" y="3696"/>
                  <a:pt x="1289" y="3696"/>
                </a:cubicBezTo>
                <a:cubicBezTo>
                  <a:pt x="1285" y="3617"/>
                  <a:pt x="1285" y="3617"/>
                  <a:pt x="1281" y="3499"/>
                </a:cubicBezTo>
                <a:cubicBezTo>
                  <a:pt x="1281" y="3461"/>
                  <a:pt x="1285" y="3381"/>
                  <a:pt x="1281" y="3343"/>
                </a:cubicBezTo>
                <a:cubicBezTo>
                  <a:pt x="1281" y="3263"/>
                  <a:pt x="1269" y="3224"/>
                  <a:pt x="1265" y="3185"/>
                </a:cubicBezTo>
                <a:cubicBezTo>
                  <a:pt x="1265" y="3106"/>
                  <a:pt x="1265" y="3067"/>
                  <a:pt x="1261" y="2988"/>
                </a:cubicBezTo>
                <a:cubicBezTo>
                  <a:pt x="1257" y="2910"/>
                  <a:pt x="1257" y="2832"/>
                  <a:pt x="1248" y="2832"/>
                </a:cubicBezTo>
                <a:cubicBezTo>
                  <a:pt x="1244" y="2832"/>
                  <a:pt x="1244" y="2714"/>
                  <a:pt x="1236" y="2714"/>
                </a:cubicBezTo>
                <a:cubicBezTo>
                  <a:pt x="1224" y="2910"/>
                  <a:pt x="1199" y="2870"/>
                  <a:pt x="1183" y="2988"/>
                </a:cubicBezTo>
                <a:cubicBezTo>
                  <a:pt x="1183" y="3106"/>
                  <a:pt x="1134" y="3106"/>
                  <a:pt x="1114" y="3067"/>
                </a:cubicBezTo>
                <a:cubicBezTo>
                  <a:pt x="1109" y="3067"/>
                  <a:pt x="1105" y="3067"/>
                  <a:pt x="1105" y="2988"/>
                </a:cubicBezTo>
                <a:cubicBezTo>
                  <a:pt x="1093" y="2988"/>
                  <a:pt x="1081" y="2988"/>
                  <a:pt x="1069" y="2910"/>
                </a:cubicBezTo>
                <a:cubicBezTo>
                  <a:pt x="1065" y="2870"/>
                  <a:pt x="1069" y="2832"/>
                  <a:pt x="1065" y="2832"/>
                </a:cubicBezTo>
                <a:cubicBezTo>
                  <a:pt x="1065" y="2792"/>
                  <a:pt x="1056" y="2832"/>
                  <a:pt x="1052" y="2832"/>
                </a:cubicBezTo>
                <a:cubicBezTo>
                  <a:pt x="1052" y="2792"/>
                  <a:pt x="1056" y="2753"/>
                  <a:pt x="1052" y="2714"/>
                </a:cubicBezTo>
                <a:cubicBezTo>
                  <a:pt x="1052" y="2714"/>
                  <a:pt x="1048" y="2753"/>
                  <a:pt x="1048" y="2714"/>
                </a:cubicBezTo>
                <a:lnTo>
                  <a:pt x="1048" y="2635"/>
                </a:lnTo>
                <a:cubicBezTo>
                  <a:pt x="1048" y="2635"/>
                  <a:pt x="1040" y="2674"/>
                  <a:pt x="1036" y="2635"/>
                </a:cubicBezTo>
                <a:cubicBezTo>
                  <a:pt x="1036" y="2635"/>
                  <a:pt x="1040" y="2556"/>
                  <a:pt x="1036" y="2556"/>
                </a:cubicBezTo>
                <a:lnTo>
                  <a:pt x="1032" y="2556"/>
                </a:lnTo>
                <a:lnTo>
                  <a:pt x="1032" y="2477"/>
                </a:lnTo>
                <a:cubicBezTo>
                  <a:pt x="1028" y="2439"/>
                  <a:pt x="1024" y="2477"/>
                  <a:pt x="1020" y="2477"/>
                </a:cubicBezTo>
                <a:cubicBezTo>
                  <a:pt x="1018" y="2451"/>
                  <a:pt x="1017" y="2425"/>
                  <a:pt x="1015" y="2399"/>
                </a:cubicBezTo>
                <a:cubicBezTo>
                  <a:pt x="1007" y="2321"/>
                  <a:pt x="999" y="2359"/>
                  <a:pt x="991" y="2281"/>
                </a:cubicBezTo>
                <a:cubicBezTo>
                  <a:pt x="990" y="2255"/>
                  <a:pt x="988" y="2229"/>
                  <a:pt x="987" y="2203"/>
                </a:cubicBezTo>
                <a:cubicBezTo>
                  <a:pt x="983" y="2163"/>
                  <a:pt x="966" y="2006"/>
                  <a:pt x="954" y="1928"/>
                </a:cubicBezTo>
                <a:cubicBezTo>
                  <a:pt x="942" y="1888"/>
                  <a:pt x="938" y="1928"/>
                  <a:pt x="930" y="1849"/>
                </a:cubicBezTo>
                <a:cubicBezTo>
                  <a:pt x="929" y="1823"/>
                  <a:pt x="927" y="1796"/>
                  <a:pt x="926" y="1770"/>
                </a:cubicBezTo>
                <a:cubicBezTo>
                  <a:pt x="921" y="1731"/>
                  <a:pt x="917" y="1731"/>
                  <a:pt x="909" y="1692"/>
                </a:cubicBezTo>
                <a:cubicBezTo>
                  <a:pt x="905" y="1652"/>
                  <a:pt x="901" y="1613"/>
                  <a:pt x="897" y="1613"/>
                </a:cubicBezTo>
                <a:cubicBezTo>
                  <a:pt x="893" y="1574"/>
                  <a:pt x="889" y="1613"/>
                  <a:pt x="885" y="1613"/>
                </a:cubicBezTo>
                <a:cubicBezTo>
                  <a:pt x="881" y="1574"/>
                  <a:pt x="885" y="1574"/>
                  <a:pt x="881" y="1495"/>
                </a:cubicBezTo>
                <a:cubicBezTo>
                  <a:pt x="876" y="1417"/>
                  <a:pt x="848" y="1417"/>
                  <a:pt x="831" y="1338"/>
                </a:cubicBezTo>
                <a:cubicBezTo>
                  <a:pt x="827" y="1338"/>
                  <a:pt x="831" y="1259"/>
                  <a:pt x="823" y="1259"/>
                </a:cubicBezTo>
                <a:lnTo>
                  <a:pt x="819" y="1259"/>
                </a:lnTo>
                <a:cubicBezTo>
                  <a:pt x="811" y="1181"/>
                  <a:pt x="811" y="1142"/>
                  <a:pt x="799" y="1063"/>
                </a:cubicBezTo>
                <a:cubicBezTo>
                  <a:pt x="778" y="984"/>
                  <a:pt x="758" y="1063"/>
                  <a:pt x="737" y="984"/>
                </a:cubicBezTo>
                <a:cubicBezTo>
                  <a:pt x="725" y="945"/>
                  <a:pt x="717" y="866"/>
                  <a:pt x="709" y="827"/>
                </a:cubicBezTo>
                <a:cubicBezTo>
                  <a:pt x="709" y="788"/>
                  <a:pt x="705" y="748"/>
                  <a:pt x="701" y="709"/>
                </a:cubicBezTo>
                <a:cubicBezTo>
                  <a:pt x="692" y="670"/>
                  <a:pt x="684" y="748"/>
                  <a:pt x="676" y="709"/>
                </a:cubicBezTo>
                <a:cubicBezTo>
                  <a:pt x="656" y="670"/>
                  <a:pt x="620" y="827"/>
                  <a:pt x="616" y="631"/>
                </a:cubicBezTo>
                <a:cubicBezTo>
                  <a:pt x="608" y="473"/>
                  <a:pt x="604" y="317"/>
                  <a:pt x="587" y="355"/>
                </a:cubicBezTo>
                <a:cubicBezTo>
                  <a:pt x="571" y="355"/>
                  <a:pt x="575" y="80"/>
                  <a:pt x="563" y="41"/>
                </a:cubicBezTo>
                <a:cubicBezTo>
                  <a:pt x="534" y="-116"/>
                  <a:pt x="489" y="237"/>
                  <a:pt x="452" y="120"/>
                </a:cubicBezTo>
                <a:cubicBezTo>
                  <a:pt x="436" y="80"/>
                  <a:pt x="448" y="435"/>
                  <a:pt x="432" y="355"/>
                </a:cubicBezTo>
                <a:lnTo>
                  <a:pt x="403" y="355"/>
                </a:lnTo>
                <a:cubicBezTo>
                  <a:pt x="383" y="277"/>
                  <a:pt x="387" y="591"/>
                  <a:pt x="371" y="552"/>
                </a:cubicBezTo>
                <a:cubicBezTo>
                  <a:pt x="358" y="591"/>
                  <a:pt x="358" y="473"/>
                  <a:pt x="350" y="473"/>
                </a:cubicBezTo>
                <a:cubicBezTo>
                  <a:pt x="346" y="513"/>
                  <a:pt x="313" y="395"/>
                  <a:pt x="297" y="473"/>
                </a:cubicBezTo>
                <a:cubicBezTo>
                  <a:pt x="289" y="513"/>
                  <a:pt x="289" y="552"/>
                  <a:pt x="281" y="473"/>
                </a:cubicBezTo>
                <a:cubicBezTo>
                  <a:pt x="276" y="435"/>
                  <a:pt x="272" y="355"/>
                  <a:pt x="268" y="355"/>
                </a:cubicBezTo>
                <a:cubicBezTo>
                  <a:pt x="264" y="355"/>
                  <a:pt x="260" y="473"/>
                  <a:pt x="256" y="473"/>
                </a:cubicBezTo>
                <a:cubicBezTo>
                  <a:pt x="256" y="435"/>
                  <a:pt x="252" y="317"/>
                  <a:pt x="252" y="277"/>
                </a:cubicBezTo>
                <a:cubicBezTo>
                  <a:pt x="248" y="277"/>
                  <a:pt x="244" y="317"/>
                  <a:pt x="240" y="277"/>
                </a:cubicBezTo>
                <a:cubicBezTo>
                  <a:pt x="240" y="277"/>
                  <a:pt x="240" y="198"/>
                  <a:pt x="236" y="198"/>
                </a:cubicBezTo>
                <a:lnTo>
                  <a:pt x="223" y="198"/>
                </a:lnTo>
                <a:lnTo>
                  <a:pt x="80" y="198"/>
                </a:lnTo>
                <a:lnTo>
                  <a:pt x="72" y="198"/>
                </a:lnTo>
                <a:cubicBezTo>
                  <a:pt x="69" y="224"/>
                  <a:pt x="64" y="264"/>
                  <a:pt x="64" y="277"/>
                </a:cubicBezTo>
                <a:cubicBezTo>
                  <a:pt x="64" y="290"/>
                  <a:pt x="80" y="276"/>
                  <a:pt x="74" y="277"/>
                </a:cubicBezTo>
                <a:cubicBezTo>
                  <a:pt x="68" y="278"/>
                  <a:pt x="30" y="310"/>
                  <a:pt x="3" y="284"/>
                </a:cubicBezTo>
                <a:cubicBezTo>
                  <a:pt x="-6" y="1096"/>
                  <a:pt x="5" y="4331"/>
                  <a:pt x="5" y="5116"/>
                </a:cubicBezTo>
                <a:cubicBezTo>
                  <a:pt x="67" y="4993"/>
                  <a:pt x="108" y="5026"/>
                  <a:pt x="142" y="4992"/>
                </a:cubicBezTo>
                <a:cubicBezTo>
                  <a:pt x="176" y="4958"/>
                  <a:pt x="185" y="4940"/>
                  <a:pt x="207" y="4914"/>
                </a:cubicBezTo>
                <a:lnTo>
                  <a:pt x="313" y="4718"/>
                </a:lnTo>
                <a:cubicBezTo>
                  <a:pt x="362" y="4874"/>
                  <a:pt x="436" y="5111"/>
                  <a:pt x="469" y="5230"/>
                </a:cubicBezTo>
                <a:cubicBezTo>
                  <a:pt x="514" y="5386"/>
                  <a:pt x="546" y="6290"/>
                  <a:pt x="546" y="6290"/>
                </a:cubicBezTo>
                <a:cubicBezTo>
                  <a:pt x="546" y="6290"/>
                  <a:pt x="628" y="6448"/>
                  <a:pt x="754" y="6448"/>
                </a:cubicBezTo>
                <a:cubicBezTo>
                  <a:pt x="881" y="6448"/>
                  <a:pt x="831" y="6762"/>
                  <a:pt x="831" y="6762"/>
                </a:cubicBezTo>
                <a:lnTo>
                  <a:pt x="942" y="7352"/>
                </a:lnTo>
                <a:cubicBezTo>
                  <a:pt x="942" y="7352"/>
                  <a:pt x="1024" y="7037"/>
                  <a:pt x="1069" y="6762"/>
                </a:cubicBezTo>
                <a:cubicBezTo>
                  <a:pt x="1118" y="6448"/>
                  <a:pt x="1134" y="7037"/>
                  <a:pt x="1179" y="7037"/>
                </a:cubicBezTo>
                <a:cubicBezTo>
                  <a:pt x="1228" y="7037"/>
                  <a:pt x="1306" y="7194"/>
                  <a:pt x="1306" y="7194"/>
                </a:cubicBezTo>
                <a:lnTo>
                  <a:pt x="1498" y="6880"/>
                </a:lnTo>
                <a:cubicBezTo>
                  <a:pt x="1498" y="6880"/>
                  <a:pt x="1543" y="7745"/>
                  <a:pt x="1563" y="7745"/>
                </a:cubicBezTo>
                <a:cubicBezTo>
                  <a:pt x="1641" y="7666"/>
                  <a:pt x="1596" y="7705"/>
                  <a:pt x="1641" y="8137"/>
                </a:cubicBezTo>
                <a:cubicBezTo>
                  <a:pt x="1690" y="8609"/>
                  <a:pt x="1706" y="7863"/>
                  <a:pt x="1706" y="7863"/>
                </a:cubicBezTo>
                <a:cubicBezTo>
                  <a:pt x="1706" y="7863"/>
                  <a:pt x="1710" y="7548"/>
                  <a:pt x="1776" y="8019"/>
                </a:cubicBezTo>
                <a:cubicBezTo>
                  <a:pt x="1890" y="7391"/>
                  <a:pt x="1910" y="7626"/>
                  <a:pt x="1910" y="7626"/>
                </a:cubicBezTo>
                <a:cubicBezTo>
                  <a:pt x="1947" y="7377"/>
                  <a:pt x="1983" y="7129"/>
                  <a:pt x="2020" y="6880"/>
                </a:cubicBezTo>
                <a:cubicBezTo>
                  <a:pt x="2038" y="7063"/>
                  <a:pt x="2055" y="7247"/>
                  <a:pt x="2073" y="7430"/>
                </a:cubicBezTo>
                <a:cubicBezTo>
                  <a:pt x="2111" y="7194"/>
                  <a:pt x="2150" y="6959"/>
                  <a:pt x="2188" y="6723"/>
                </a:cubicBezTo>
                <a:cubicBezTo>
                  <a:pt x="2192" y="6762"/>
                  <a:pt x="2196" y="6801"/>
                  <a:pt x="2200" y="6841"/>
                </a:cubicBezTo>
                <a:cubicBezTo>
                  <a:pt x="2200" y="6841"/>
                  <a:pt x="2310" y="7508"/>
                  <a:pt x="2315" y="7548"/>
                </a:cubicBezTo>
                <a:cubicBezTo>
                  <a:pt x="2319" y="7391"/>
                  <a:pt x="2380" y="8412"/>
                  <a:pt x="2388" y="8295"/>
                </a:cubicBezTo>
                <a:cubicBezTo>
                  <a:pt x="2409" y="8334"/>
                  <a:pt x="2417" y="8570"/>
                  <a:pt x="2429" y="8727"/>
                </a:cubicBezTo>
                <a:cubicBezTo>
                  <a:pt x="2433" y="8766"/>
                  <a:pt x="2445" y="8884"/>
                  <a:pt x="2454" y="8884"/>
                </a:cubicBezTo>
                <a:cubicBezTo>
                  <a:pt x="2466" y="8923"/>
                  <a:pt x="2474" y="8884"/>
                  <a:pt x="2474" y="9081"/>
                </a:cubicBezTo>
                <a:cubicBezTo>
                  <a:pt x="2486" y="9434"/>
                  <a:pt x="2539" y="8570"/>
                  <a:pt x="2548" y="8963"/>
                </a:cubicBezTo>
                <a:cubicBezTo>
                  <a:pt x="2556" y="8963"/>
                  <a:pt x="2556" y="8805"/>
                  <a:pt x="2560" y="8766"/>
                </a:cubicBezTo>
                <a:cubicBezTo>
                  <a:pt x="2568" y="8923"/>
                  <a:pt x="2572" y="9238"/>
                  <a:pt x="2584" y="9041"/>
                </a:cubicBezTo>
                <a:cubicBezTo>
                  <a:pt x="2584" y="8845"/>
                  <a:pt x="2605" y="9003"/>
                  <a:pt x="2617" y="8963"/>
                </a:cubicBezTo>
                <a:cubicBezTo>
                  <a:pt x="2621" y="8805"/>
                  <a:pt x="2625" y="8727"/>
                  <a:pt x="2633" y="8688"/>
                </a:cubicBezTo>
                <a:cubicBezTo>
                  <a:pt x="2625" y="9120"/>
                  <a:pt x="2662" y="8884"/>
                  <a:pt x="2666" y="8963"/>
                </a:cubicBezTo>
                <a:cubicBezTo>
                  <a:pt x="2670" y="9003"/>
                  <a:pt x="2670" y="9120"/>
                  <a:pt x="2678" y="9120"/>
                </a:cubicBezTo>
                <a:cubicBezTo>
                  <a:pt x="2687" y="9159"/>
                  <a:pt x="2687" y="8963"/>
                  <a:pt x="2691" y="8963"/>
                </a:cubicBezTo>
                <a:cubicBezTo>
                  <a:pt x="2711" y="8805"/>
                  <a:pt x="2719" y="9120"/>
                  <a:pt x="2736" y="9041"/>
                </a:cubicBezTo>
                <a:cubicBezTo>
                  <a:pt x="2736" y="9041"/>
                  <a:pt x="2744" y="8963"/>
                  <a:pt x="2740" y="8963"/>
                </a:cubicBezTo>
                <a:cubicBezTo>
                  <a:pt x="2752" y="8963"/>
                  <a:pt x="2756" y="9159"/>
                  <a:pt x="2768" y="9120"/>
                </a:cubicBezTo>
                <a:cubicBezTo>
                  <a:pt x="2789" y="8845"/>
                  <a:pt x="2813" y="8963"/>
                  <a:pt x="2838" y="8845"/>
                </a:cubicBezTo>
                <a:cubicBezTo>
                  <a:pt x="2846" y="8845"/>
                  <a:pt x="2846" y="8766"/>
                  <a:pt x="2850" y="8688"/>
                </a:cubicBezTo>
                <a:cubicBezTo>
                  <a:pt x="2850" y="8648"/>
                  <a:pt x="2858" y="8688"/>
                  <a:pt x="2862" y="8688"/>
                </a:cubicBezTo>
                <a:cubicBezTo>
                  <a:pt x="2871" y="8648"/>
                  <a:pt x="2891" y="8530"/>
                  <a:pt x="2891" y="8530"/>
                </a:cubicBezTo>
                <a:cubicBezTo>
                  <a:pt x="2891" y="8492"/>
                  <a:pt x="2903" y="8530"/>
                  <a:pt x="2907" y="8530"/>
                </a:cubicBezTo>
                <a:cubicBezTo>
                  <a:pt x="2911" y="8492"/>
                  <a:pt x="2936" y="8452"/>
                  <a:pt x="2952" y="8412"/>
                </a:cubicBezTo>
                <a:cubicBezTo>
                  <a:pt x="2952" y="8412"/>
                  <a:pt x="2965" y="8334"/>
                  <a:pt x="2969" y="8334"/>
                </a:cubicBezTo>
                <a:cubicBezTo>
                  <a:pt x="2981" y="8216"/>
                  <a:pt x="2989" y="8137"/>
                  <a:pt x="3001" y="8059"/>
                </a:cubicBezTo>
                <a:cubicBezTo>
                  <a:pt x="3005" y="8059"/>
                  <a:pt x="3014" y="8098"/>
                  <a:pt x="3018" y="8059"/>
                </a:cubicBezTo>
                <a:lnTo>
                  <a:pt x="3050" y="8059"/>
                </a:lnTo>
                <a:cubicBezTo>
                  <a:pt x="3059" y="8137"/>
                  <a:pt x="3063" y="8137"/>
                  <a:pt x="3075" y="8177"/>
                </a:cubicBezTo>
                <a:cubicBezTo>
                  <a:pt x="3083" y="8177"/>
                  <a:pt x="3104" y="8137"/>
                  <a:pt x="3108" y="8177"/>
                </a:cubicBezTo>
                <a:cubicBezTo>
                  <a:pt x="3120" y="8255"/>
                  <a:pt x="3124" y="8177"/>
                  <a:pt x="3136" y="8255"/>
                </a:cubicBezTo>
                <a:cubicBezTo>
                  <a:pt x="3140" y="8098"/>
                  <a:pt x="3197" y="7981"/>
                  <a:pt x="3209" y="8059"/>
                </a:cubicBezTo>
                <a:cubicBezTo>
                  <a:pt x="3209" y="8059"/>
                  <a:pt x="3225" y="8216"/>
                  <a:pt x="3242" y="8177"/>
                </a:cubicBezTo>
                <a:cubicBezTo>
                  <a:pt x="3250" y="8098"/>
                  <a:pt x="3270" y="7901"/>
                  <a:pt x="3270" y="7823"/>
                </a:cubicBezTo>
                <a:cubicBezTo>
                  <a:pt x="3287" y="7745"/>
                  <a:pt x="3319" y="8216"/>
                  <a:pt x="3336" y="8255"/>
                </a:cubicBezTo>
                <a:lnTo>
                  <a:pt x="3336" y="8177"/>
                </a:lnTo>
                <a:cubicBezTo>
                  <a:pt x="3336" y="8098"/>
                  <a:pt x="3332" y="8059"/>
                  <a:pt x="3332" y="8059"/>
                </a:cubicBezTo>
                <a:cubicBezTo>
                  <a:pt x="3332" y="8019"/>
                  <a:pt x="3368" y="7863"/>
                  <a:pt x="3381" y="7901"/>
                </a:cubicBezTo>
                <a:cubicBezTo>
                  <a:pt x="3381" y="7901"/>
                  <a:pt x="3381" y="8059"/>
                  <a:pt x="3385" y="7981"/>
                </a:cubicBezTo>
                <a:cubicBezTo>
                  <a:pt x="3397" y="7981"/>
                  <a:pt x="3389" y="7705"/>
                  <a:pt x="3401" y="7745"/>
                </a:cubicBezTo>
                <a:cubicBezTo>
                  <a:pt x="3409" y="7626"/>
                  <a:pt x="3462" y="8098"/>
                  <a:pt x="3483" y="8098"/>
                </a:cubicBezTo>
                <a:cubicBezTo>
                  <a:pt x="3454" y="8216"/>
                  <a:pt x="3495" y="9041"/>
                  <a:pt x="3495" y="9081"/>
                </a:cubicBezTo>
                <a:cubicBezTo>
                  <a:pt x="3511" y="8845"/>
                  <a:pt x="3520" y="8805"/>
                  <a:pt x="3540" y="8530"/>
                </a:cubicBezTo>
                <a:cubicBezTo>
                  <a:pt x="3593" y="8609"/>
                  <a:pt x="3622" y="8492"/>
                  <a:pt x="3659" y="8805"/>
                </a:cubicBezTo>
                <a:cubicBezTo>
                  <a:pt x="3667" y="8452"/>
                  <a:pt x="3712" y="8688"/>
                  <a:pt x="3736" y="8648"/>
                </a:cubicBezTo>
                <a:cubicBezTo>
                  <a:pt x="3744" y="8609"/>
                  <a:pt x="3744" y="8530"/>
                  <a:pt x="3753" y="8530"/>
                </a:cubicBezTo>
                <a:lnTo>
                  <a:pt x="3765" y="8530"/>
                </a:lnTo>
                <a:cubicBezTo>
                  <a:pt x="3765" y="8570"/>
                  <a:pt x="3773" y="8648"/>
                  <a:pt x="3769" y="8648"/>
                </a:cubicBezTo>
                <a:cubicBezTo>
                  <a:pt x="3777" y="8648"/>
                  <a:pt x="3777" y="8530"/>
                  <a:pt x="3785" y="8530"/>
                </a:cubicBezTo>
                <a:lnTo>
                  <a:pt x="3785" y="8648"/>
                </a:lnTo>
                <a:cubicBezTo>
                  <a:pt x="3794" y="8766"/>
                  <a:pt x="3818" y="8530"/>
                  <a:pt x="3826" y="8648"/>
                </a:cubicBezTo>
                <a:cubicBezTo>
                  <a:pt x="3838" y="8570"/>
                  <a:pt x="3834" y="8805"/>
                  <a:pt x="3847" y="8805"/>
                </a:cubicBezTo>
                <a:cubicBezTo>
                  <a:pt x="3851" y="8727"/>
                  <a:pt x="3855" y="8688"/>
                  <a:pt x="3859" y="8648"/>
                </a:cubicBezTo>
                <a:cubicBezTo>
                  <a:pt x="3859" y="8805"/>
                  <a:pt x="3875" y="8805"/>
                  <a:pt x="3875" y="9003"/>
                </a:cubicBezTo>
                <a:cubicBezTo>
                  <a:pt x="3875" y="8963"/>
                  <a:pt x="3879" y="9003"/>
                  <a:pt x="3879" y="9003"/>
                </a:cubicBezTo>
                <a:cubicBezTo>
                  <a:pt x="3888" y="8963"/>
                  <a:pt x="3888" y="8963"/>
                  <a:pt x="3892" y="8884"/>
                </a:cubicBezTo>
                <a:cubicBezTo>
                  <a:pt x="3892" y="8884"/>
                  <a:pt x="3904" y="9003"/>
                  <a:pt x="3908" y="9003"/>
                </a:cubicBezTo>
                <a:cubicBezTo>
                  <a:pt x="3912" y="8963"/>
                  <a:pt x="3916" y="8884"/>
                  <a:pt x="3920" y="8884"/>
                </a:cubicBezTo>
                <a:lnTo>
                  <a:pt x="3920" y="9003"/>
                </a:lnTo>
                <a:cubicBezTo>
                  <a:pt x="3924" y="9081"/>
                  <a:pt x="3977" y="8963"/>
                  <a:pt x="3982" y="9003"/>
                </a:cubicBezTo>
                <a:cubicBezTo>
                  <a:pt x="3990" y="9003"/>
                  <a:pt x="3990" y="9120"/>
                  <a:pt x="3998" y="9159"/>
                </a:cubicBezTo>
                <a:cubicBezTo>
                  <a:pt x="3998" y="9041"/>
                  <a:pt x="4006" y="9081"/>
                  <a:pt x="4014" y="9081"/>
                </a:cubicBezTo>
                <a:cubicBezTo>
                  <a:pt x="4035" y="9003"/>
                  <a:pt x="4047" y="9041"/>
                  <a:pt x="4072" y="9003"/>
                </a:cubicBezTo>
                <a:cubicBezTo>
                  <a:pt x="4080" y="8963"/>
                  <a:pt x="4080" y="8884"/>
                  <a:pt x="4092" y="8884"/>
                </a:cubicBezTo>
                <a:cubicBezTo>
                  <a:pt x="4100" y="8923"/>
                  <a:pt x="4096" y="8963"/>
                  <a:pt x="4100" y="9003"/>
                </a:cubicBezTo>
                <a:cubicBezTo>
                  <a:pt x="4100" y="9003"/>
                  <a:pt x="4108" y="8963"/>
                  <a:pt x="4108" y="9003"/>
                </a:cubicBezTo>
                <a:cubicBezTo>
                  <a:pt x="4116" y="9003"/>
                  <a:pt x="4121" y="9003"/>
                  <a:pt x="4125" y="9081"/>
                </a:cubicBezTo>
                <a:cubicBezTo>
                  <a:pt x="4137" y="9081"/>
                  <a:pt x="4133" y="8845"/>
                  <a:pt x="4149" y="8884"/>
                </a:cubicBezTo>
                <a:cubicBezTo>
                  <a:pt x="4157" y="8923"/>
                  <a:pt x="4153" y="9120"/>
                  <a:pt x="4166" y="9081"/>
                </a:cubicBezTo>
                <a:cubicBezTo>
                  <a:pt x="4153" y="8845"/>
                  <a:pt x="4170" y="8845"/>
                  <a:pt x="4178" y="8805"/>
                </a:cubicBezTo>
                <a:cubicBezTo>
                  <a:pt x="4179" y="8779"/>
                  <a:pt x="4181" y="8753"/>
                  <a:pt x="4182" y="8727"/>
                </a:cubicBezTo>
                <a:cubicBezTo>
                  <a:pt x="4186" y="8688"/>
                  <a:pt x="4186" y="8648"/>
                  <a:pt x="4190" y="8570"/>
                </a:cubicBezTo>
                <a:cubicBezTo>
                  <a:pt x="4197" y="8622"/>
                  <a:pt x="4204" y="8675"/>
                  <a:pt x="4211" y="8727"/>
                </a:cubicBezTo>
                <a:lnTo>
                  <a:pt x="4235" y="9081"/>
                </a:lnTo>
                <a:cubicBezTo>
                  <a:pt x="4258" y="9055"/>
                  <a:pt x="4282" y="9029"/>
                  <a:pt x="4305" y="9003"/>
                </a:cubicBezTo>
                <a:cubicBezTo>
                  <a:pt x="4321" y="8859"/>
                  <a:pt x="4338" y="8714"/>
                  <a:pt x="4354" y="8570"/>
                </a:cubicBezTo>
                <a:cubicBezTo>
                  <a:pt x="4373" y="8740"/>
                  <a:pt x="4392" y="8911"/>
                  <a:pt x="4410" y="9081"/>
                </a:cubicBezTo>
                <a:cubicBezTo>
                  <a:pt x="4410" y="9081"/>
                  <a:pt x="4545" y="9003"/>
                  <a:pt x="4590" y="8766"/>
                </a:cubicBezTo>
                <a:cubicBezTo>
                  <a:pt x="4590" y="8766"/>
                  <a:pt x="4651" y="9906"/>
                  <a:pt x="4692" y="9985"/>
                </a:cubicBezTo>
                <a:cubicBezTo>
                  <a:pt x="4733" y="10063"/>
                  <a:pt x="4733" y="9827"/>
                  <a:pt x="4770" y="9749"/>
                </a:cubicBezTo>
                <a:cubicBezTo>
                  <a:pt x="4810" y="9670"/>
                  <a:pt x="4770" y="9749"/>
                  <a:pt x="4802" y="9749"/>
                </a:cubicBezTo>
                <a:lnTo>
                  <a:pt x="4900" y="9749"/>
                </a:lnTo>
                <a:lnTo>
                  <a:pt x="4954" y="9749"/>
                </a:lnTo>
                <a:cubicBezTo>
                  <a:pt x="4978" y="9749"/>
                  <a:pt x="4978" y="9434"/>
                  <a:pt x="4994" y="9199"/>
                </a:cubicBezTo>
                <a:cubicBezTo>
                  <a:pt x="4997" y="9186"/>
                  <a:pt x="5000" y="9172"/>
                  <a:pt x="5003" y="9159"/>
                </a:cubicBezTo>
                <a:cubicBezTo>
                  <a:pt x="5015" y="9199"/>
                  <a:pt x="5032" y="9670"/>
                  <a:pt x="5049" y="9749"/>
                </a:cubicBezTo>
                <a:cubicBezTo>
                  <a:pt x="5073" y="9827"/>
                  <a:pt x="5139" y="9434"/>
                  <a:pt x="5175" y="9512"/>
                </a:cubicBezTo>
                <a:cubicBezTo>
                  <a:pt x="5216" y="9592"/>
                  <a:pt x="5175" y="9512"/>
                  <a:pt x="5200" y="9749"/>
                </a:cubicBezTo>
                <a:cubicBezTo>
                  <a:pt x="5224" y="9985"/>
                  <a:pt x="5200" y="9749"/>
                  <a:pt x="5249" y="9159"/>
                </a:cubicBezTo>
                <a:cubicBezTo>
                  <a:pt x="5253" y="9159"/>
                  <a:pt x="5253" y="9159"/>
                  <a:pt x="5253" y="9120"/>
                </a:cubicBezTo>
                <a:cubicBezTo>
                  <a:pt x="5298" y="8648"/>
                  <a:pt x="5290" y="9592"/>
                  <a:pt x="5290" y="9592"/>
                </a:cubicBezTo>
                <a:cubicBezTo>
                  <a:pt x="5290" y="9592"/>
                  <a:pt x="5335" y="9356"/>
                  <a:pt x="5363" y="9277"/>
                </a:cubicBezTo>
                <a:cubicBezTo>
                  <a:pt x="5400" y="9512"/>
                  <a:pt x="5400" y="9434"/>
                  <a:pt x="5425" y="9670"/>
                </a:cubicBezTo>
                <a:cubicBezTo>
                  <a:pt x="5425" y="9512"/>
                  <a:pt x="5388" y="9081"/>
                  <a:pt x="5388" y="9081"/>
                </a:cubicBezTo>
                <a:lnTo>
                  <a:pt x="5494" y="8963"/>
                </a:lnTo>
                <a:cubicBezTo>
                  <a:pt x="5504" y="8858"/>
                  <a:pt x="5513" y="8753"/>
                  <a:pt x="5523" y="8648"/>
                </a:cubicBezTo>
                <a:lnTo>
                  <a:pt x="5547" y="8570"/>
                </a:lnTo>
                <a:cubicBezTo>
                  <a:pt x="5551" y="8609"/>
                  <a:pt x="5556" y="8570"/>
                  <a:pt x="5560" y="8530"/>
                </a:cubicBezTo>
                <a:cubicBezTo>
                  <a:pt x="5568" y="8517"/>
                  <a:pt x="5576" y="8505"/>
                  <a:pt x="5584" y="8492"/>
                </a:cubicBezTo>
                <a:cubicBezTo>
                  <a:pt x="5588" y="8505"/>
                  <a:pt x="5592" y="8517"/>
                  <a:pt x="5596" y="8530"/>
                </a:cubicBezTo>
                <a:cubicBezTo>
                  <a:pt x="5601" y="8570"/>
                  <a:pt x="5605" y="8648"/>
                  <a:pt x="5609" y="8648"/>
                </a:cubicBezTo>
                <a:lnTo>
                  <a:pt x="5609" y="8570"/>
                </a:lnTo>
                <a:cubicBezTo>
                  <a:pt x="5624" y="8635"/>
                  <a:pt x="5639" y="8701"/>
                  <a:pt x="5653" y="8766"/>
                </a:cubicBezTo>
                <a:cubicBezTo>
                  <a:pt x="5684" y="8989"/>
                  <a:pt x="5716" y="9211"/>
                  <a:pt x="5747" y="9434"/>
                </a:cubicBezTo>
                <a:cubicBezTo>
                  <a:pt x="5750" y="9238"/>
                  <a:pt x="5752" y="9041"/>
                  <a:pt x="5755" y="8845"/>
                </a:cubicBezTo>
                <a:cubicBezTo>
                  <a:pt x="5765" y="8819"/>
                  <a:pt x="5774" y="8792"/>
                  <a:pt x="5784" y="8766"/>
                </a:cubicBezTo>
                <a:cubicBezTo>
                  <a:pt x="5788" y="8688"/>
                  <a:pt x="5784" y="8530"/>
                  <a:pt x="5792" y="8216"/>
                </a:cubicBezTo>
                <a:cubicBezTo>
                  <a:pt x="5800" y="8216"/>
                  <a:pt x="5800" y="8374"/>
                  <a:pt x="5808" y="8374"/>
                </a:cubicBezTo>
                <a:cubicBezTo>
                  <a:pt x="5816" y="8412"/>
                  <a:pt x="5824" y="8334"/>
                  <a:pt x="5837" y="8295"/>
                </a:cubicBezTo>
                <a:cubicBezTo>
                  <a:pt x="5857" y="8255"/>
                  <a:pt x="5902" y="8255"/>
                  <a:pt x="5923" y="8374"/>
                </a:cubicBezTo>
                <a:cubicBezTo>
                  <a:pt x="5927" y="8492"/>
                  <a:pt x="5931" y="8570"/>
                  <a:pt x="5935" y="8648"/>
                </a:cubicBezTo>
                <a:cubicBezTo>
                  <a:pt x="5951" y="8805"/>
                  <a:pt x="5992" y="8884"/>
                  <a:pt x="5996" y="8923"/>
                </a:cubicBezTo>
                <a:cubicBezTo>
                  <a:pt x="6004" y="8923"/>
                  <a:pt x="6012" y="8884"/>
                  <a:pt x="6012" y="8923"/>
                </a:cubicBezTo>
                <a:cubicBezTo>
                  <a:pt x="6017" y="8923"/>
                  <a:pt x="6041" y="9199"/>
                  <a:pt x="6049" y="9081"/>
                </a:cubicBezTo>
                <a:cubicBezTo>
                  <a:pt x="6053" y="8963"/>
                  <a:pt x="6078" y="9159"/>
                  <a:pt x="6082" y="9081"/>
                </a:cubicBezTo>
                <a:cubicBezTo>
                  <a:pt x="6090" y="9120"/>
                  <a:pt x="6115" y="8963"/>
                  <a:pt x="6115" y="9159"/>
                </a:cubicBezTo>
                <a:cubicBezTo>
                  <a:pt x="6123" y="9199"/>
                  <a:pt x="6135" y="9159"/>
                  <a:pt x="6135" y="9277"/>
                </a:cubicBezTo>
                <a:cubicBezTo>
                  <a:pt x="6164" y="9120"/>
                  <a:pt x="6192" y="8963"/>
                  <a:pt x="6233" y="9003"/>
                </a:cubicBezTo>
                <a:cubicBezTo>
                  <a:pt x="6229" y="8727"/>
                  <a:pt x="6245" y="8766"/>
                  <a:pt x="6254" y="8648"/>
                </a:cubicBezTo>
                <a:cubicBezTo>
                  <a:pt x="6258" y="8805"/>
                  <a:pt x="6278" y="8727"/>
                  <a:pt x="6286" y="8805"/>
                </a:cubicBezTo>
                <a:cubicBezTo>
                  <a:pt x="6295" y="8845"/>
                  <a:pt x="6295" y="8923"/>
                  <a:pt x="6303" y="8923"/>
                </a:cubicBezTo>
                <a:cubicBezTo>
                  <a:pt x="6307" y="8845"/>
                  <a:pt x="6307" y="8805"/>
                  <a:pt x="6315" y="8805"/>
                </a:cubicBezTo>
                <a:cubicBezTo>
                  <a:pt x="6315" y="8766"/>
                  <a:pt x="6344" y="8884"/>
                  <a:pt x="6348" y="8923"/>
                </a:cubicBezTo>
                <a:cubicBezTo>
                  <a:pt x="6364" y="8963"/>
                  <a:pt x="6360" y="9003"/>
                  <a:pt x="6372" y="9081"/>
                </a:cubicBezTo>
                <a:cubicBezTo>
                  <a:pt x="6372" y="9003"/>
                  <a:pt x="6376" y="9003"/>
                  <a:pt x="6380" y="9003"/>
                </a:cubicBezTo>
                <a:cubicBezTo>
                  <a:pt x="6380" y="9199"/>
                  <a:pt x="6393" y="9316"/>
                  <a:pt x="6409" y="9356"/>
                </a:cubicBezTo>
                <a:cubicBezTo>
                  <a:pt x="6417" y="9356"/>
                  <a:pt x="6454" y="9474"/>
                  <a:pt x="6450" y="9159"/>
                </a:cubicBezTo>
                <a:cubicBezTo>
                  <a:pt x="6470" y="9159"/>
                  <a:pt x="6487" y="9199"/>
                  <a:pt x="6499" y="9277"/>
                </a:cubicBezTo>
                <a:cubicBezTo>
                  <a:pt x="6499" y="9041"/>
                  <a:pt x="6560" y="8845"/>
                  <a:pt x="6585" y="8727"/>
                </a:cubicBezTo>
                <a:cubicBezTo>
                  <a:pt x="6589" y="8884"/>
                  <a:pt x="6597" y="8923"/>
                  <a:pt x="6609" y="8923"/>
                </a:cubicBezTo>
                <a:cubicBezTo>
                  <a:pt x="6618" y="9120"/>
                  <a:pt x="6630" y="9238"/>
                  <a:pt x="6646" y="9356"/>
                </a:cubicBezTo>
                <a:cubicBezTo>
                  <a:pt x="6658" y="9159"/>
                  <a:pt x="6667" y="9356"/>
                  <a:pt x="6679" y="9356"/>
                </a:cubicBezTo>
                <a:lnTo>
                  <a:pt x="6679" y="9277"/>
                </a:lnTo>
                <a:cubicBezTo>
                  <a:pt x="6683" y="9159"/>
                  <a:pt x="6707" y="9356"/>
                  <a:pt x="6712" y="9277"/>
                </a:cubicBezTo>
                <a:cubicBezTo>
                  <a:pt x="6716" y="9238"/>
                  <a:pt x="6720" y="9277"/>
                  <a:pt x="6724" y="9277"/>
                </a:cubicBezTo>
                <a:cubicBezTo>
                  <a:pt x="6724" y="9238"/>
                  <a:pt x="6728" y="9159"/>
                  <a:pt x="6728" y="9159"/>
                </a:cubicBezTo>
                <a:cubicBezTo>
                  <a:pt x="6736" y="9159"/>
                  <a:pt x="6740" y="9238"/>
                  <a:pt x="6744" y="9277"/>
                </a:cubicBezTo>
                <a:cubicBezTo>
                  <a:pt x="6757" y="9277"/>
                  <a:pt x="6757" y="9159"/>
                  <a:pt x="6769" y="9159"/>
                </a:cubicBezTo>
                <a:lnTo>
                  <a:pt x="6944" y="9159"/>
                </a:lnTo>
                <a:cubicBezTo>
                  <a:pt x="6944" y="8805"/>
                  <a:pt x="6968" y="8845"/>
                  <a:pt x="6972" y="8570"/>
                </a:cubicBezTo>
                <a:cubicBezTo>
                  <a:pt x="6984" y="8492"/>
                  <a:pt x="6997" y="8452"/>
                  <a:pt x="7017" y="8492"/>
                </a:cubicBezTo>
                <a:cubicBezTo>
                  <a:pt x="7013" y="8177"/>
                  <a:pt x="7038" y="8334"/>
                  <a:pt x="7050" y="8295"/>
                </a:cubicBezTo>
                <a:cubicBezTo>
                  <a:pt x="7050" y="8255"/>
                  <a:pt x="7054" y="8255"/>
                  <a:pt x="7054" y="8216"/>
                </a:cubicBezTo>
                <a:cubicBezTo>
                  <a:pt x="7079" y="8255"/>
                  <a:pt x="7107" y="8255"/>
                  <a:pt x="7136" y="8255"/>
                </a:cubicBezTo>
                <a:cubicBezTo>
                  <a:pt x="7140" y="8255"/>
                  <a:pt x="7156" y="8295"/>
                  <a:pt x="7156" y="8295"/>
                </a:cubicBezTo>
                <a:cubicBezTo>
                  <a:pt x="7156" y="8334"/>
                  <a:pt x="7193" y="8216"/>
                  <a:pt x="7197" y="8216"/>
                </a:cubicBezTo>
                <a:lnTo>
                  <a:pt x="7201" y="8216"/>
                </a:lnTo>
                <a:lnTo>
                  <a:pt x="7201" y="8137"/>
                </a:lnTo>
                <a:cubicBezTo>
                  <a:pt x="7205" y="8137"/>
                  <a:pt x="7242" y="8059"/>
                  <a:pt x="7258" y="8019"/>
                </a:cubicBezTo>
                <a:lnTo>
                  <a:pt x="7295" y="8019"/>
                </a:lnTo>
                <a:cubicBezTo>
                  <a:pt x="7320" y="8137"/>
                  <a:pt x="7320" y="8059"/>
                  <a:pt x="7332" y="8098"/>
                </a:cubicBezTo>
                <a:cubicBezTo>
                  <a:pt x="7344" y="8137"/>
                  <a:pt x="7352" y="8334"/>
                  <a:pt x="7352" y="8334"/>
                </a:cubicBezTo>
                <a:lnTo>
                  <a:pt x="7385" y="8019"/>
                </a:lnTo>
                <a:cubicBezTo>
                  <a:pt x="7385" y="8019"/>
                  <a:pt x="7500" y="7666"/>
                  <a:pt x="7520" y="7588"/>
                </a:cubicBezTo>
                <a:cubicBezTo>
                  <a:pt x="7540" y="7508"/>
                  <a:pt x="7569" y="7666"/>
                  <a:pt x="7585" y="7666"/>
                </a:cubicBezTo>
                <a:cubicBezTo>
                  <a:pt x="7598" y="7666"/>
                  <a:pt x="7622" y="7508"/>
                  <a:pt x="7635" y="7430"/>
                </a:cubicBezTo>
                <a:cubicBezTo>
                  <a:pt x="7635" y="7430"/>
                  <a:pt x="7639" y="7391"/>
                  <a:pt x="7643" y="7391"/>
                </a:cubicBezTo>
                <a:cubicBezTo>
                  <a:pt x="7667" y="7443"/>
                  <a:pt x="7692" y="7496"/>
                  <a:pt x="7716" y="7548"/>
                </a:cubicBezTo>
                <a:cubicBezTo>
                  <a:pt x="7716" y="7548"/>
                  <a:pt x="7741" y="7430"/>
                  <a:pt x="7757" y="7312"/>
                </a:cubicBezTo>
                <a:cubicBezTo>
                  <a:pt x="7774" y="7194"/>
                  <a:pt x="7782" y="7470"/>
                  <a:pt x="7806" y="7548"/>
                </a:cubicBezTo>
                <a:cubicBezTo>
                  <a:pt x="7831" y="7588"/>
                  <a:pt x="7847" y="7273"/>
                  <a:pt x="7868" y="7273"/>
                </a:cubicBezTo>
                <a:cubicBezTo>
                  <a:pt x="7888" y="7273"/>
                  <a:pt x="7892" y="7077"/>
                  <a:pt x="7908" y="6880"/>
                </a:cubicBezTo>
                <a:cubicBezTo>
                  <a:pt x="7925" y="6684"/>
                  <a:pt x="7925" y="6997"/>
                  <a:pt x="7937" y="6997"/>
                </a:cubicBezTo>
                <a:cubicBezTo>
                  <a:pt x="7941" y="6997"/>
                  <a:pt x="7974" y="6684"/>
                  <a:pt x="7970" y="6644"/>
                </a:cubicBezTo>
                <a:cubicBezTo>
                  <a:pt x="7988" y="6552"/>
                  <a:pt x="8005" y="6461"/>
                  <a:pt x="8023" y="6369"/>
                </a:cubicBezTo>
                <a:lnTo>
                  <a:pt x="8076" y="6369"/>
                </a:lnTo>
                <a:cubicBezTo>
                  <a:pt x="8091" y="6277"/>
                  <a:pt x="8106" y="6186"/>
                  <a:pt x="8121" y="6094"/>
                </a:cubicBezTo>
                <a:cubicBezTo>
                  <a:pt x="8149" y="5871"/>
                  <a:pt x="8177" y="5649"/>
                  <a:pt x="8206" y="5426"/>
                </a:cubicBezTo>
                <a:cubicBezTo>
                  <a:pt x="8215" y="5478"/>
                  <a:pt x="8225" y="5531"/>
                  <a:pt x="8234" y="5583"/>
                </a:cubicBezTo>
                <a:cubicBezTo>
                  <a:pt x="8234" y="5583"/>
                  <a:pt x="8255" y="5308"/>
                  <a:pt x="8267" y="5230"/>
                </a:cubicBezTo>
                <a:cubicBezTo>
                  <a:pt x="8279" y="5151"/>
                  <a:pt x="8292" y="5151"/>
                  <a:pt x="8308" y="5230"/>
                </a:cubicBezTo>
                <a:cubicBezTo>
                  <a:pt x="8324" y="5308"/>
                  <a:pt x="8402" y="4954"/>
                  <a:pt x="8414" y="4954"/>
                </a:cubicBezTo>
                <a:cubicBezTo>
                  <a:pt x="8427" y="4954"/>
                  <a:pt x="8455" y="4796"/>
                  <a:pt x="8476" y="4678"/>
                </a:cubicBezTo>
                <a:cubicBezTo>
                  <a:pt x="8484" y="4757"/>
                  <a:pt x="8488" y="4796"/>
                  <a:pt x="8492" y="4836"/>
                </a:cubicBezTo>
                <a:cubicBezTo>
                  <a:pt x="8496" y="4836"/>
                  <a:pt x="8500" y="4796"/>
                  <a:pt x="8508" y="4796"/>
                </a:cubicBezTo>
                <a:cubicBezTo>
                  <a:pt x="8517" y="4796"/>
                  <a:pt x="8529" y="4874"/>
                  <a:pt x="8533" y="4836"/>
                </a:cubicBezTo>
                <a:cubicBezTo>
                  <a:pt x="8545" y="4796"/>
                  <a:pt x="8549" y="4600"/>
                  <a:pt x="8557" y="4521"/>
                </a:cubicBezTo>
                <a:cubicBezTo>
                  <a:pt x="8578" y="4521"/>
                  <a:pt x="8594" y="4561"/>
                  <a:pt x="8615" y="4521"/>
                </a:cubicBezTo>
                <a:cubicBezTo>
                  <a:pt x="8619" y="4443"/>
                  <a:pt x="8615" y="4443"/>
                  <a:pt x="8615" y="4364"/>
                </a:cubicBezTo>
                <a:cubicBezTo>
                  <a:pt x="8627" y="4325"/>
                  <a:pt x="8656" y="4285"/>
                  <a:pt x="8664" y="4285"/>
                </a:cubicBezTo>
                <a:cubicBezTo>
                  <a:pt x="8672" y="4325"/>
                  <a:pt x="8672" y="4246"/>
                  <a:pt x="8676" y="4207"/>
                </a:cubicBezTo>
                <a:cubicBezTo>
                  <a:pt x="8696" y="4285"/>
                  <a:pt x="8717" y="4246"/>
                  <a:pt x="8741" y="4285"/>
                </a:cubicBezTo>
                <a:cubicBezTo>
                  <a:pt x="8746" y="4285"/>
                  <a:pt x="8750" y="4246"/>
                  <a:pt x="8754" y="4246"/>
                </a:cubicBezTo>
                <a:cubicBezTo>
                  <a:pt x="8762" y="4246"/>
                  <a:pt x="8770" y="4285"/>
                  <a:pt x="8782" y="4285"/>
                </a:cubicBezTo>
                <a:cubicBezTo>
                  <a:pt x="8791" y="4325"/>
                  <a:pt x="8799" y="4364"/>
                  <a:pt x="8807" y="4364"/>
                </a:cubicBezTo>
                <a:cubicBezTo>
                  <a:pt x="8811" y="4364"/>
                  <a:pt x="8819" y="4285"/>
                  <a:pt x="8823" y="4285"/>
                </a:cubicBezTo>
                <a:cubicBezTo>
                  <a:pt x="8831" y="4325"/>
                  <a:pt x="8835" y="4364"/>
                  <a:pt x="8844" y="4364"/>
                </a:cubicBezTo>
                <a:cubicBezTo>
                  <a:pt x="8864" y="4403"/>
                  <a:pt x="8893" y="4364"/>
                  <a:pt x="8913" y="4325"/>
                </a:cubicBezTo>
                <a:cubicBezTo>
                  <a:pt x="8913" y="4285"/>
                  <a:pt x="8909" y="4285"/>
                  <a:pt x="8909" y="4246"/>
                </a:cubicBezTo>
                <a:cubicBezTo>
                  <a:pt x="8921" y="4246"/>
                  <a:pt x="8934" y="4246"/>
                  <a:pt x="8938" y="4089"/>
                </a:cubicBezTo>
                <a:cubicBezTo>
                  <a:pt x="8946" y="4207"/>
                  <a:pt x="8958" y="4128"/>
                  <a:pt x="8970" y="4089"/>
                </a:cubicBezTo>
                <a:cubicBezTo>
                  <a:pt x="8974" y="4128"/>
                  <a:pt x="8974" y="4050"/>
                  <a:pt x="8974" y="4010"/>
                </a:cubicBezTo>
                <a:cubicBezTo>
                  <a:pt x="8987" y="4010"/>
                  <a:pt x="8995" y="4010"/>
                  <a:pt x="9003" y="3932"/>
                </a:cubicBezTo>
                <a:cubicBezTo>
                  <a:pt x="9011" y="4010"/>
                  <a:pt x="9019" y="4010"/>
                  <a:pt x="9024" y="4128"/>
                </a:cubicBezTo>
                <a:cubicBezTo>
                  <a:pt x="9036" y="4128"/>
                  <a:pt x="9040" y="4207"/>
                  <a:pt x="9048" y="4246"/>
                </a:cubicBezTo>
                <a:cubicBezTo>
                  <a:pt x="9056" y="4246"/>
                  <a:pt x="9089" y="4207"/>
                  <a:pt x="9105" y="4207"/>
                </a:cubicBezTo>
                <a:cubicBezTo>
                  <a:pt x="9105" y="4207"/>
                  <a:pt x="9130" y="4325"/>
                  <a:pt x="9142" y="4325"/>
                </a:cubicBezTo>
                <a:cubicBezTo>
                  <a:pt x="9150" y="4364"/>
                  <a:pt x="9146" y="4246"/>
                  <a:pt x="9154" y="4246"/>
                </a:cubicBezTo>
                <a:cubicBezTo>
                  <a:pt x="9171" y="4325"/>
                  <a:pt x="9191" y="4364"/>
                  <a:pt x="9203" y="4521"/>
                </a:cubicBezTo>
                <a:cubicBezTo>
                  <a:pt x="9208" y="4443"/>
                  <a:pt x="9244" y="4443"/>
                  <a:pt x="9248" y="4364"/>
                </a:cubicBezTo>
                <a:cubicBezTo>
                  <a:pt x="9257" y="4403"/>
                  <a:pt x="9252" y="4285"/>
                  <a:pt x="9252" y="4246"/>
                </a:cubicBezTo>
                <a:cubicBezTo>
                  <a:pt x="9265" y="4285"/>
                  <a:pt x="9285" y="4010"/>
                  <a:pt x="9293" y="3892"/>
                </a:cubicBezTo>
                <a:cubicBezTo>
                  <a:pt x="9306" y="3932"/>
                  <a:pt x="9330" y="4010"/>
                  <a:pt x="9338" y="4050"/>
                </a:cubicBezTo>
                <a:cubicBezTo>
                  <a:pt x="9351" y="4089"/>
                  <a:pt x="9363" y="3971"/>
                  <a:pt x="9371" y="3971"/>
                </a:cubicBezTo>
                <a:cubicBezTo>
                  <a:pt x="9379" y="3971"/>
                  <a:pt x="9383" y="4050"/>
                  <a:pt x="9396" y="4089"/>
                </a:cubicBezTo>
                <a:cubicBezTo>
                  <a:pt x="9407" y="4050"/>
                  <a:pt x="9431" y="4207"/>
                  <a:pt x="9440" y="4167"/>
                </a:cubicBezTo>
                <a:cubicBezTo>
                  <a:pt x="9456" y="4325"/>
                  <a:pt x="9489" y="4167"/>
                  <a:pt x="9517" y="4167"/>
                </a:cubicBezTo>
                <a:cubicBezTo>
                  <a:pt x="9517" y="4089"/>
                  <a:pt x="9525" y="4128"/>
                  <a:pt x="9525" y="3971"/>
                </a:cubicBezTo>
                <a:cubicBezTo>
                  <a:pt x="9534" y="4010"/>
                  <a:pt x="9664" y="4246"/>
                  <a:pt x="9673" y="4285"/>
                </a:cubicBezTo>
                <a:cubicBezTo>
                  <a:pt x="9677" y="4364"/>
                  <a:pt x="9726" y="4364"/>
                  <a:pt x="9742" y="4443"/>
                </a:cubicBezTo>
                <a:cubicBezTo>
                  <a:pt x="9746" y="4443"/>
                  <a:pt x="9750" y="4481"/>
                  <a:pt x="9754" y="4521"/>
                </a:cubicBezTo>
                <a:cubicBezTo>
                  <a:pt x="9754" y="4521"/>
                  <a:pt x="9767" y="4678"/>
                  <a:pt x="9771" y="4718"/>
                </a:cubicBezTo>
                <a:cubicBezTo>
                  <a:pt x="9775" y="4718"/>
                  <a:pt x="9812" y="5111"/>
                  <a:pt x="9828" y="5111"/>
                </a:cubicBezTo>
                <a:cubicBezTo>
                  <a:pt x="9836" y="5111"/>
                  <a:pt x="9857" y="5073"/>
                  <a:pt x="9865" y="5111"/>
                </a:cubicBezTo>
                <a:cubicBezTo>
                  <a:pt x="9869" y="5111"/>
                  <a:pt x="9881" y="5190"/>
                  <a:pt x="9889" y="5230"/>
                </a:cubicBezTo>
                <a:cubicBezTo>
                  <a:pt x="9893" y="5269"/>
                  <a:pt x="9926" y="5386"/>
                  <a:pt x="9926" y="5504"/>
                </a:cubicBezTo>
                <a:cubicBezTo>
                  <a:pt x="9934" y="5504"/>
                  <a:pt x="9955" y="5622"/>
                  <a:pt x="9963" y="5701"/>
                </a:cubicBezTo>
                <a:cubicBezTo>
                  <a:pt x="9963" y="5701"/>
                  <a:pt x="9963" y="5740"/>
                  <a:pt x="9967" y="5740"/>
                </a:cubicBezTo>
                <a:cubicBezTo>
                  <a:pt x="9971" y="5780"/>
                  <a:pt x="10018" y="5859"/>
                  <a:pt x="10022" y="5897"/>
                </a:cubicBezTo>
                <a:cubicBezTo>
                  <a:pt x="10026" y="5897"/>
                  <a:pt x="10024" y="2997"/>
                  <a:pt x="10018" y="2303"/>
                </a:cubicBezTo>
                <a:cubicBezTo>
                  <a:pt x="10012" y="1609"/>
                  <a:pt x="9991" y="1731"/>
                  <a:pt x="9987" y="1731"/>
                </a:cubicBezTo>
                <a:close/>
              </a:path>
            </a:pathLst>
          </a:custGeom>
          <a:solidFill>
            <a:schemeClr val="accent4">
              <a:lumMod val="85000"/>
            </a:schemeClr>
          </a:solidFill>
          <a:ln>
            <a:noFill/>
          </a:ln>
          <a:effectLst>
            <a:outerShdw blurRad="101600" dist="38100" dir="16200000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op Tear"/>
          <p:cNvSpPr>
            <a:spLocks/>
          </p:cNvSpPr>
          <p:nvPr/>
        </p:nvSpPr>
        <p:spPr bwMode="auto">
          <a:xfrm>
            <a:off x="456577" y="-524150"/>
            <a:ext cx="12234371" cy="768363"/>
          </a:xfrm>
          <a:custGeom>
            <a:avLst/>
            <a:gdLst>
              <a:gd name="T0" fmla="*/ 0 w 2447"/>
              <a:gd name="T1" fmla="*/ 91 h 153"/>
              <a:gd name="T2" fmla="*/ 42 w 2447"/>
              <a:gd name="T3" fmla="*/ 81 h 153"/>
              <a:gd name="T4" fmla="*/ 64 w 2447"/>
              <a:gd name="T5" fmla="*/ 91 h 153"/>
              <a:gd name="T6" fmla="*/ 75 w 2447"/>
              <a:gd name="T7" fmla="*/ 85 h 153"/>
              <a:gd name="T8" fmla="*/ 86 w 2447"/>
              <a:gd name="T9" fmla="*/ 84 h 153"/>
              <a:gd name="T10" fmla="*/ 99 w 2447"/>
              <a:gd name="T11" fmla="*/ 79 h 153"/>
              <a:gd name="T12" fmla="*/ 115 w 2447"/>
              <a:gd name="T13" fmla="*/ 66 h 153"/>
              <a:gd name="T14" fmla="*/ 129 w 2447"/>
              <a:gd name="T15" fmla="*/ 63 h 153"/>
              <a:gd name="T16" fmla="*/ 185 w 2447"/>
              <a:gd name="T17" fmla="*/ 72 h 153"/>
              <a:gd name="T18" fmla="*/ 243 w 2447"/>
              <a:gd name="T19" fmla="*/ 68 h 153"/>
              <a:gd name="T20" fmla="*/ 262 w 2447"/>
              <a:gd name="T21" fmla="*/ 71 h 153"/>
              <a:gd name="T22" fmla="*/ 280 w 2447"/>
              <a:gd name="T23" fmla="*/ 68 h 153"/>
              <a:gd name="T24" fmla="*/ 293 w 2447"/>
              <a:gd name="T25" fmla="*/ 70 h 153"/>
              <a:gd name="T26" fmla="*/ 307 w 2447"/>
              <a:gd name="T27" fmla="*/ 65 h 153"/>
              <a:gd name="T28" fmla="*/ 378 w 2447"/>
              <a:gd name="T29" fmla="*/ 59 h 153"/>
              <a:gd name="T30" fmla="*/ 487 w 2447"/>
              <a:gd name="T31" fmla="*/ 88 h 153"/>
              <a:gd name="T32" fmla="*/ 534 w 2447"/>
              <a:gd name="T33" fmla="*/ 101 h 153"/>
              <a:gd name="T34" fmla="*/ 610 w 2447"/>
              <a:gd name="T35" fmla="*/ 115 h 153"/>
              <a:gd name="T36" fmla="*/ 689 w 2447"/>
              <a:gd name="T37" fmla="*/ 125 h 153"/>
              <a:gd name="T38" fmla="*/ 789 w 2447"/>
              <a:gd name="T39" fmla="*/ 130 h 153"/>
              <a:gd name="T40" fmla="*/ 927 w 2447"/>
              <a:gd name="T41" fmla="*/ 138 h 153"/>
              <a:gd name="T42" fmla="*/ 990 w 2447"/>
              <a:gd name="T43" fmla="*/ 151 h 153"/>
              <a:gd name="T44" fmla="*/ 1028 w 2447"/>
              <a:gd name="T45" fmla="*/ 140 h 153"/>
              <a:gd name="T46" fmla="*/ 1253 w 2447"/>
              <a:gd name="T47" fmla="*/ 116 h 153"/>
              <a:gd name="T48" fmla="*/ 1433 w 2447"/>
              <a:gd name="T49" fmla="*/ 123 h 153"/>
              <a:gd name="T50" fmla="*/ 1643 w 2447"/>
              <a:gd name="T51" fmla="*/ 114 h 153"/>
              <a:gd name="T52" fmla="*/ 1847 w 2447"/>
              <a:gd name="T53" fmla="*/ 128 h 153"/>
              <a:gd name="T54" fmla="*/ 1973 w 2447"/>
              <a:gd name="T55" fmla="*/ 117 h 153"/>
              <a:gd name="T56" fmla="*/ 2113 w 2447"/>
              <a:gd name="T57" fmla="*/ 124 h 153"/>
              <a:gd name="T58" fmla="*/ 2324 w 2447"/>
              <a:gd name="T59" fmla="*/ 97 h 153"/>
              <a:gd name="T60" fmla="*/ 2447 w 2447"/>
              <a:gd name="T61" fmla="*/ 125 h 153"/>
              <a:gd name="T62" fmla="*/ 2380 w 2447"/>
              <a:gd name="T63" fmla="*/ 34 h 153"/>
              <a:gd name="T64" fmla="*/ 2279 w 2447"/>
              <a:gd name="T65" fmla="*/ 58 h 153"/>
              <a:gd name="T66" fmla="*/ 2209 w 2447"/>
              <a:gd name="T67" fmla="*/ 67 h 153"/>
              <a:gd name="T68" fmla="*/ 2141 w 2447"/>
              <a:gd name="T69" fmla="*/ 69 h 153"/>
              <a:gd name="T70" fmla="*/ 2040 w 2447"/>
              <a:gd name="T71" fmla="*/ 70 h 153"/>
              <a:gd name="T72" fmla="*/ 1945 w 2447"/>
              <a:gd name="T73" fmla="*/ 54 h 153"/>
              <a:gd name="T74" fmla="*/ 1863 w 2447"/>
              <a:gd name="T75" fmla="*/ 80 h 153"/>
              <a:gd name="T76" fmla="*/ 1772 w 2447"/>
              <a:gd name="T77" fmla="*/ 58 h 153"/>
              <a:gd name="T78" fmla="*/ 1554 w 2447"/>
              <a:gd name="T79" fmla="*/ 89 h 153"/>
              <a:gd name="T80" fmla="*/ 1366 w 2447"/>
              <a:gd name="T81" fmla="*/ 84 h 153"/>
              <a:gd name="T82" fmla="*/ 1262 w 2447"/>
              <a:gd name="T83" fmla="*/ 77 h 153"/>
              <a:gd name="T84" fmla="*/ 1081 w 2447"/>
              <a:gd name="T85" fmla="*/ 65 h 153"/>
              <a:gd name="T86" fmla="*/ 935 w 2447"/>
              <a:gd name="T87" fmla="*/ 36 h 153"/>
              <a:gd name="T88" fmla="*/ 799 w 2447"/>
              <a:gd name="T89" fmla="*/ 35 h 153"/>
              <a:gd name="T90" fmla="*/ 663 w 2447"/>
              <a:gd name="T91" fmla="*/ 31 h 153"/>
              <a:gd name="T92" fmla="*/ 615 w 2447"/>
              <a:gd name="T93" fmla="*/ 33 h 153"/>
              <a:gd name="T94" fmla="*/ 543 w 2447"/>
              <a:gd name="T95" fmla="*/ 38 h 153"/>
              <a:gd name="T96" fmla="*/ 413 w 2447"/>
              <a:gd name="T97" fmla="*/ 1 h 153"/>
              <a:gd name="T98" fmla="*/ 325 w 2447"/>
              <a:gd name="T99" fmla="*/ 6 h 153"/>
              <a:gd name="T100" fmla="*/ 175 w 2447"/>
              <a:gd name="T101" fmla="*/ 14 h 153"/>
              <a:gd name="T102" fmla="*/ 93 w 2447"/>
              <a:gd name="T103" fmla="*/ 24 h 153"/>
              <a:gd name="connsiteX0" fmla="*/ 0 w 10010"/>
              <a:gd name="connsiteY0" fmla="*/ 3137 h 10000"/>
              <a:gd name="connsiteX1" fmla="*/ 0 w 10010"/>
              <a:gd name="connsiteY1" fmla="*/ 3987 h 10000"/>
              <a:gd name="connsiteX2" fmla="*/ 0 w 10010"/>
              <a:gd name="connsiteY2" fmla="*/ 5948 h 10000"/>
              <a:gd name="connsiteX3" fmla="*/ 90 w 10010"/>
              <a:gd name="connsiteY3" fmla="*/ 5621 h 10000"/>
              <a:gd name="connsiteX4" fmla="*/ 135 w 10010"/>
              <a:gd name="connsiteY4" fmla="*/ 5556 h 10000"/>
              <a:gd name="connsiteX5" fmla="*/ 172 w 10010"/>
              <a:gd name="connsiteY5" fmla="*/ 5294 h 10000"/>
              <a:gd name="connsiteX6" fmla="*/ 200 w 10010"/>
              <a:gd name="connsiteY6" fmla="*/ 5425 h 10000"/>
              <a:gd name="connsiteX7" fmla="*/ 237 w 10010"/>
              <a:gd name="connsiteY7" fmla="*/ 5098 h 10000"/>
              <a:gd name="connsiteX8" fmla="*/ 262 w 10010"/>
              <a:gd name="connsiteY8" fmla="*/ 5948 h 10000"/>
              <a:gd name="connsiteX9" fmla="*/ 282 w 10010"/>
              <a:gd name="connsiteY9" fmla="*/ 5686 h 10000"/>
              <a:gd name="connsiteX10" fmla="*/ 306 w 10010"/>
              <a:gd name="connsiteY10" fmla="*/ 5752 h 10000"/>
              <a:gd name="connsiteX11" fmla="*/ 306 w 10010"/>
              <a:gd name="connsiteY11" fmla="*/ 5556 h 10000"/>
              <a:gd name="connsiteX12" fmla="*/ 315 w 10010"/>
              <a:gd name="connsiteY12" fmla="*/ 5621 h 10000"/>
              <a:gd name="connsiteX13" fmla="*/ 331 w 10010"/>
              <a:gd name="connsiteY13" fmla="*/ 5425 h 10000"/>
              <a:gd name="connsiteX14" fmla="*/ 351 w 10010"/>
              <a:gd name="connsiteY14" fmla="*/ 5490 h 10000"/>
              <a:gd name="connsiteX15" fmla="*/ 372 w 10010"/>
              <a:gd name="connsiteY15" fmla="*/ 5229 h 10000"/>
              <a:gd name="connsiteX16" fmla="*/ 405 w 10010"/>
              <a:gd name="connsiteY16" fmla="*/ 5294 h 10000"/>
              <a:gd name="connsiteX17" fmla="*/ 405 w 10010"/>
              <a:gd name="connsiteY17" fmla="*/ 5163 h 10000"/>
              <a:gd name="connsiteX18" fmla="*/ 425 w 10010"/>
              <a:gd name="connsiteY18" fmla="*/ 5163 h 10000"/>
              <a:gd name="connsiteX19" fmla="*/ 421 w 10010"/>
              <a:gd name="connsiteY19" fmla="*/ 5033 h 10000"/>
              <a:gd name="connsiteX20" fmla="*/ 470 w 10010"/>
              <a:gd name="connsiteY20" fmla="*/ 4314 h 10000"/>
              <a:gd name="connsiteX21" fmla="*/ 474 w 10010"/>
              <a:gd name="connsiteY21" fmla="*/ 4314 h 10000"/>
              <a:gd name="connsiteX22" fmla="*/ 490 w 10010"/>
              <a:gd name="connsiteY22" fmla="*/ 4052 h 10000"/>
              <a:gd name="connsiteX23" fmla="*/ 527 w 10010"/>
              <a:gd name="connsiteY23" fmla="*/ 4118 h 10000"/>
              <a:gd name="connsiteX24" fmla="*/ 539 w 10010"/>
              <a:gd name="connsiteY24" fmla="*/ 4444 h 10000"/>
              <a:gd name="connsiteX25" fmla="*/ 568 w 10010"/>
              <a:gd name="connsiteY25" fmla="*/ 4379 h 10000"/>
              <a:gd name="connsiteX26" fmla="*/ 756 w 10010"/>
              <a:gd name="connsiteY26" fmla="*/ 4706 h 10000"/>
              <a:gd name="connsiteX27" fmla="*/ 842 w 10010"/>
              <a:gd name="connsiteY27" fmla="*/ 4379 h 10000"/>
              <a:gd name="connsiteX28" fmla="*/ 952 w 10010"/>
              <a:gd name="connsiteY28" fmla="*/ 4641 h 10000"/>
              <a:gd name="connsiteX29" fmla="*/ 993 w 10010"/>
              <a:gd name="connsiteY29" fmla="*/ 4444 h 10000"/>
              <a:gd name="connsiteX30" fmla="*/ 1026 w 10010"/>
              <a:gd name="connsiteY30" fmla="*/ 4641 h 10000"/>
              <a:gd name="connsiteX31" fmla="*/ 1050 w 10010"/>
              <a:gd name="connsiteY31" fmla="*/ 4510 h 10000"/>
              <a:gd name="connsiteX32" fmla="*/ 1071 w 10010"/>
              <a:gd name="connsiteY32" fmla="*/ 4641 h 10000"/>
              <a:gd name="connsiteX33" fmla="*/ 1075 w 10010"/>
              <a:gd name="connsiteY33" fmla="*/ 4444 h 10000"/>
              <a:gd name="connsiteX34" fmla="*/ 1103 w 10010"/>
              <a:gd name="connsiteY34" fmla="*/ 4444 h 10000"/>
              <a:gd name="connsiteX35" fmla="*/ 1144 w 10010"/>
              <a:gd name="connsiteY35" fmla="*/ 4444 h 10000"/>
              <a:gd name="connsiteX36" fmla="*/ 1177 w 10010"/>
              <a:gd name="connsiteY36" fmla="*/ 4575 h 10000"/>
              <a:gd name="connsiteX37" fmla="*/ 1181 w 10010"/>
              <a:gd name="connsiteY37" fmla="*/ 4444 h 10000"/>
              <a:gd name="connsiteX38" fmla="*/ 1197 w 10010"/>
              <a:gd name="connsiteY38" fmla="*/ 4575 h 10000"/>
              <a:gd name="connsiteX39" fmla="*/ 1201 w 10010"/>
              <a:gd name="connsiteY39" fmla="*/ 4379 h 10000"/>
              <a:gd name="connsiteX40" fmla="*/ 1238 w 10010"/>
              <a:gd name="connsiteY40" fmla="*/ 4641 h 10000"/>
              <a:gd name="connsiteX41" fmla="*/ 1255 w 10010"/>
              <a:gd name="connsiteY41" fmla="*/ 4248 h 10000"/>
              <a:gd name="connsiteX42" fmla="*/ 1271 w 10010"/>
              <a:gd name="connsiteY42" fmla="*/ 4052 h 10000"/>
              <a:gd name="connsiteX43" fmla="*/ 1422 w 10010"/>
              <a:gd name="connsiteY43" fmla="*/ 4248 h 10000"/>
              <a:gd name="connsiteX44" fmla="*/ 1545 w 10010"/>
              <a:gd name="connsiteY44" fmla="*/ 3856 h 10000"/>
              <a:gd name="connsiteX45" fmla="*/ 1843 w 10010"/>
              <a:gd name="connsiteY45" fmla="*/ 5556 h 10000"/>
              <a:gd name="connsiteX46" fmla="*/ 1900 w 10010"/>
              <a:gd name="connsiteY46" fmla="*/ 6471 h 10000"/>
              <a:gd name="connsiteX47" fmla="*/ 1990 w 10010"/>
              <a:gd name="connsiteY47" fmla="*/ 5752 h 10000"/>
              <a:gd name="connsiteX48" fmla="*/ 2068 w 10010"/>
              <a:gd name="connsiteY48" fmla="*/ 6601 h 10000"/>
              <a:gd name="connsiteX49" fmla="*/ 2186 w 10010"/>
              <a:gd name="connsiteY49" fmla="*/ 5817 h 10000"/>
              <a:gd name="connsiteX50" fmla="*/ 2182 w 10010"/>
              <a:gd name="connsiteY50" fmla="*/ 6601 h 10000"/>
              <a:gd name="connsiteX51" fmla="*/ 2342 w 10010"/>
              <a:gd name="connsiteY51" fmla="*/ 6405 h 10000"/>
              <a:gd name="connsiteX52" fmla="*/ 2432 w 10010"/>
              <a:gd name="connsiteY52" fmla="*/ 6275 h 10000"/>
              <a:gd name="connsiteX53" fmla="*/ 2493 w 10010"/>
              <a:gd name="connsiteY53" fmla="*/ 7516 h 10000"/>
              <a:gd name="connsiteX54" fmla="*/ 2636 w 10010"/>
              <a:gd name="connsiteY54" fmla="*/ 6667 h 10000"/>
              <a:gd name="connsiteX55" fmla="*/ 2669 w 10010"/>
              <a:gd name="connsiteY55" fmla="*/ 7451 h 10000"/>
              <a:gd name="connsiteX56" fmla="*/ 2816 w 10010"/>
              <a:gd name="connsiteY56" fmla="*/ 8170 h 10000"/>
              <a:gd name="connsiteX57" fmla="*/ 2889 w 10010"/>
              <a:gd name="connsiteY57" fmla="*/ 7516 h 10000"/>
              <a:gd name="connsiteX58" fmla="*/ 3077 w 10010"/>
              <a:gd name="connsiteY58" fmla="*/ 7320 h 10000"/>
              <a:gd name="connsiteX59" fmla="*/ 3224 w 10010"/>
              <a:gd name="connsiteY59" fmla="*/ 8497 h 10000"/>
              <a:gd name="connsiteX60" fmla="*/ 3396 w 10010"/>
              <a:gd name="connsiteY60" fmla="*/ 8562 h 10000"/>
              <a:gd name="connsiteX61" fmla="*/ 3600 w 10010"/>
              <a:gd name="connsiteY61" fmla="*/ 8105 h 10000"/>
              <a:gd name="connsiteX62" fmla="*/ 3788 w 10010"/>
              <a:gd name="connsiteY62" fmla="*/ 9020 h 10000"/>
              <a:gd name="connsiteX63" fmla="*/ 3911 w 10010"/>
              <a:gd name="connsiteY63" fmla="*/ 9281 h 10000"/>
              <a:gd name="connsiteX64" fmla="*/ 4013 w 10010"/>
              <a:gd name="connsiteY64" fmla="*/ 10000 h 10000"/>
              <a:gd name="connsiteX65" fmla="*/ 4046 w 10010"/>
              <a:gd name="connsiteY65" fmla="*/ 9869 h 10000"/>
              <a:gd name="connsiteX66" fmla="*/ 4115 w 10010"/>
              <a:gd name="connsiteY66" fmla="*/ 9542 h 10000"/>
              <a:gd name="connsiteX67" fmla="*/ 4168 w 10010"/>
              <a:gd name="connsiteY67" fmla="*/ 9935 h 10000"/>
              <a:gd name="connsiteX68" fmla="*/ 4201 w 10010"/>
              <a:gd name="connsiteY68" fmla="*/ 9150 h 10000"/>
              <a:gd name="connsiteX69" fmla="*/ 4344 w 10010"/>
              <a:gd name="connsiteY69" fmla="*/ 8562 h 10000"/>
              <a:gd name="connsiteX70" fmla="*/ 4773 w 10010"/>
              <a:gd name="connsiteY70" fmla="*/ 7843 h 10000"/>
              <a:gd name="connsiteX71" fmla="*/ 5121 w 10010"/>
              <a:gd name="connsiteY71" fmla="*/ 7582 h 10000"/>
              <a:gd name="connsiteX72" fmla="*/ 5329 w 10010"/>
              <a:gd name="connsiteY72" fmla="*/ 9281 h 10000"/>
              <a:gd name="connsiteX73" fmla="*/ 5398 w 10010"/>
              <a:gd name="connsiteY73" fmla="*/ 8562 h 10000"/>
              <a:gd name="connsiteX74" fmla="*/ 5856 w 10010"/>
              <a:gd name="connsiteY74" fmla="*/ 8039 h 10000"/>
              <a:gd name="connsiteX75" fmla="*/ 6220 w 10010"/>
              <a:gd name="connsiteY75" fmla="*/ 9477 h 10000"/>
              <a:gd name="connsiteX76" fmla="*/ 6551 w 10010"/>
              <a:gd name="connsiteY76" fmla="*/ 8562 h 10000"/>
              <a:gd name="connsiteX77" fmla="*/ 6714 w 10010"/>
              <a:gd name="connsiteY77" fmla="*/ 7451 h 10000"/>
              <a:gd name="connsiteX78" fmla="*/ 7025 w 10010"/>
              <a:gd name="connsiteY78" fmla="*/ 7451 h 10000"/>
              <a:gd name="connsiteX79" fmla="*/ 7180 w 10010"/>
              <a:gd name="connsiteY79" fmla="*/ 7908 h 10000"/>
              <a:gd name="connsiteX80" fmla="*/ 7548 w 10010"/>
              <a:gd name="connsiteY80" fmla="*/ 8366 h 10000"/>
              <a:gd name="connsiteX81" fmla="*/ 7756 w 10010"/>
              <a:gd name="connsiteY81" fmla="*/ 9085 h 10000"/>
              <a:gd name="connsiteX82" fmla="*/ 8002 w 10010"/>
              <a:gd name="connsiteY82" fmla="*/ 8235 h 10000"/>
              <a:gd name="connsiteX83" fmla="*/ 8063 w 10010"/>
              <a:gd name="connsiteY83" fmla="*/ 7647 h 10000"/>
              <a:gd name="connsiteX84" fmla="*/ 8181 w 10010"/>
              <a:gd name="connsiteY84" fmla="*/ 8039 h 10000"/>
              <a:gd name="connsiteX85" fmla="*/ 8455 w 10010"/>
              <a:gd name="connsiteY85" fmla="*/ 8366 h 10000"/>
              <a:gd name="connsiteX86" fmla="*/ 8635 w 10010"/>
              <a:gd name="connsiteY86" fmla="*/ 8105 h 10000"/>
              <a:gd name="connsiteX87" fmla="*/ 8974 w 10010"/>
              <a:gd name="connsiteY87" fmla="*/ 8235 h 10000"/>
              <a:gd name="connsiteX88" fmla="*/ 9309 w 10010"/>
              <a:gd name="connsiteY88" fmla="*/ 7843 h 10000"/>
              <a:gd name="connsiteX89" fmla="*/ 9497 w 10010"/>
              <a:gd name="connsiteY89" fmla="*/ 6340 h 10000"/>
              <a:gd name="connsiteX90" fmla="*/ 9734 w 10010"/>
              <a:gd name="connsiteY90" fmla="*/ 7582 h 10000"/>
              <a:gd name="connsiteX91" fmla="*/ 9869 w 10010"/>
              <a:gd name="connsiteY91" fmla="*/ 8889 h 10000"/>
              <a:gd name="connsiteX92" fmla="*/ 10000 w 10010"/>
              <a:gd name="connsiteY92" fmla="*/ 8170 h 10000"/>
              <a:gd name="connsiteX93" fmla="*/ 10004 w 10010"/>
              <a:gd name="connsiteY93" fmla="*/ 3464 h 10000"/>
              <a:gd name="connsiteX94" fmla="*/ 9886 w 10010"/>
              <a:gd name="connsiteY94" fmla="*/ 3529 h 10000"/>
              <a:gd name="connsiteX95" fmla="*/ 9726 w 10010"/>
              <a:gd name="connsiteY95" fmla="*/ 2222 h 10000"/>
              <a:gd name="connsiteX96" fmla="*/ 9571 w 10010"/>
              <a:gd name="connsiteY96" fmla="*/ 3660 h 10000"/>
              <a:gd name="connsiteX97" fmla="*/ 9461 w 10010"/>
              <a:gd name="connsiteY97" fmla="*/ 3660 h 10000"/>
              <a:gd name="connsiteX98" fmla="*/ 9313 w 10010"/>
              <a:gd name="connsiteY98" fmla="*/ 3791 h 10000"/>
              <a:gd name="connsiteX99" fmla="*/ 9281 w 10010"/>
              <a:gd name="connsiteY99" fmla="*/ 3203 h 10000"/>
              <a:gd name="connsiteX100" fmla="*/ 9060 w 10010"/>
              <a:gd name="connsiteY100" fmla="*/ 4771 h 10000"/>
              <a:gd name="connsiteX101" fmla="*/ 9027 w 10010"/>
              <a:gd name="connsiteY101" fmla="*/ 4379 h 10000"/>
              <a:gd name="connsiteX102" fmla="*/ 8962 w 10010"/>
              <a:gd name="connsiteY102" fmla="*/ 4118 h 10000"/>
              <a:gd name="connsiteX103" fmla="*/ 8921 w 10010"/>
              <a:gd name="connsiteY103" fmla="*/ 4641 h 10000"/>
              <a:gd name="connsiteX104" fmla="*/ 8749 w 10010"/>
              <a:gd name="connsiteY104" fmla="*/ 4510 h 10000"/>
              <a:gd name="connsiteX105" fmla="*/ 8643 w 10010"/>
              <a:gd name="connsiteY105" fmla="*/ 5359 h 10000"/>
              <a:gd name="connsiteX106" fmla="*/ 8484 w 10010"/>
              <a:gd name="connsiteY106" fmla="*/ 4444 h 10000"/>
              <a:gd name="connsiteX107" fmla="*/ 8337 w 10010"/>
              <a:gd name="connsiteY107" fmla="*/ 4575 h 10000"/>
              <a:gd name="connsiteX108" fmla="*/ 8284 w 10010"/>
              <a:gd name="connsiteY108" fmla="*/ 5882 h 10000"/>
              <a:gd name="connsiteX109" fmla="*/ 8096 w 10010"/>
              <a:gd name="connsiteY109" fmla="*/ 5294 h 10000"/>
              <a:gd name="connsiteX110" fmla="*/ 7949 w 10010"/>
              <a:gd name="connsiteY110" fmla="*/ 3529 h 10000"/>
              <a:gd name="connsiteX111" fmla="*/ 7879 w 10010"/>
              <a:gd name="connsiteY111" fmla="*/ 4052 h 10000"/>
              <a:gd name="connsiteX112" fmla="*/ 7707 w 10010"/>
              <a:gd name="connsiteY112" fmla="*/ 5229 h 10000"/>
              <a:gd name="connsiteX113" fmla="*/ 7613 w 10010"/>
              <a:gd name="connsiteY113" fmla="*/ 5229 h 10000"/>
              <a:gd name="connsiteX114" fmla="*/ 7540 w 10010"/>
              <a:gd name="connsiteY114" fmla="*/ 4444 h 10000"/>
              <a:gd name="connsiteX115" fmla="*/ 7380 w 10010"/>
              <a:gd name="connsiteY115" fmla="*/ 4183 h 10000"/>
              <a:gd name="connsiteX116" fmla="*/ 7242 w 10010"/>
              <a:gd name="connsiteY116" fmla="*/ 3791 h 10000"/>
              <a:gd name="connsiteX117" fmla="*/ 6992 w 10010"/>
              <a:gd name="connsiteY117" fmla="*/ 2222 h 10000"/>
              <a:gd name="connsiteX118" fmla="*/ 6641 w 10010"/>
              <a:gd name="connsiteY118" fmla="*/ 4967 h 10000"/>
              <a:gd name="connsiteX119" fmla="*/ 6351 w 10010"/>
              <a:gd name="connsiteY119" fmla="*/ 5817 h 10000"/>
              <a:gd name="connsiteX120" fmla="*/ 5991 w 10010"/>
              <a:gd name="connsiteY120" fmla="*/ 5359 h 10000"/>
              <a:gd name="connsiteX121" fmla="*/ 5844 w 10010"/>
              <a:gd name="connsiteY121" fmla="*/ 6144 h 10000"/>
              <a:gd name="connsiteX122" fmla="*/ 5582 w 10010"/>
              <a:gd name="connsiteY122" fmla="*/ 5490 h 10000"/>
              <a:gd name="connsiteX123" fmla="*/ 5509 w 10010"/>
              <a:gd name="connsiteY123" fmla="*/ 6144 h 10000"/>
              <a:gd name="connsiteX124" fmla="*/ 5239 w 10010"/>
              <a:gd name="connsiteY124" fmla="*/ 5229 h 10000"/>
              <a:gd name="connsiteX125" fmla="*/ 5157 w 10010"/>
              <a:gd name="connsiteY125" fmla="*/ 5033 h 10000"/>
              <a:gd name="connsiteX126" fmla="*/ 4908 w 10010"/>
              <a:gd name="connsiteY126" fmla="*/ 3987 h 10000"/>
              <a:gd name="connsiteX127" fmla="*/ 4798 w 10010"/>
              <a:gd name="connsiteY127" fmla="*/ 3987 h 10000"/>
              <a:gd name="connsiteX128" fmla="*/ 4418 w 10010"/>
              <a:gd name="connsiteY128" fmla="*/ 4248 h 10000"/>
              <a:gd name="connsiteX129" fmla="*/ 4226 w 10010"/>
              <a:gd name="connsiteY129" fmla="*/ 4118 h 10000"/>
              <a:gd name="connsiteX130" fmla="*/ 3890 w 10010"/>
              <a:gd name="connsiteY130" fmla="*/ 3595 h 10000"/>
              <a:gd name="connsiteX131" fmla="*/ 3821 w 10010"/>
              <a:gd name="connsiteY131" fmla="*/ 2353 h 10000"/>
              <a:gd name="connsiteX132" fmla="*/ 3478 w 10010"/>
              <a:gd name="connsiteY132" fmla="*/ 3137 h 10000"/>
              <a:gd name="connsiteX133" fmla="*/ 3465 w 10010"/>
              <a:gd name="connsiteY133" fmla="*/ 2418 h 10000"/>
              <a:gd name="connsiteX134" fmla="*/ 3265 w 10010"/>
              <a:gd name="connsiteY134" fmla="*/ 2288 h 10000"/>
              <a:gd name="connsiteX135" fmla="*/ 3036 w 10010"/>
              <a:gd name="connsiteY135" fmla="*/ 2484 h 10000"/>
              <a:gd name="connsiteX136" fmla="*/ 2926 w 10010"/>
              <a:gd name="connsiteY136" fmla="*/ 3987 h 10000"/>
              <a:gd name="connsiteX137" fmla="*/ 2709 w 10010"/>
              <a:gd name="connsiteY137" fmla="*/ 2026 h 10000"/>
              <a:gd name="connsiteX138" fmla="*/ 2677 w 10010"/>
              <a:gd name="connsiteY138" fmla="*/ 2353 h 10000"/>
              <a:gd name="connsiteX139" fmla="*/ 2603 w 10010"/>
              <a:gd name="connsiteY139" fmla="*/ 1569 h 10000"/>
              <a:gd name="connsiteX140" fmla="*/ 2513 w 10010"/>
              <a:gd name="connsiteY140" fmla="*/ 2157 h 10000"/>
              <a:gd name="connsiteX141" fmla="*/ 2395 w 10010"/>
              <a:gd name="connsiteY141" fmla="*/ 1895 h 10000"/>
              <a:gd name="connsiteX142" fmla="*/ 2325 w 10010"/>
              <a:gd name="connsiteY142" fmla="*/ 3007 h 10000"/>
              <a:gd name="connsiteX143" fmla="*/ 2219 w 10010"/>
              <a:gd name="connsiteY143" fmla="*/ 2484 h 10000"/>
              <a:gd name="connsiteX144" fmla="*/ 2137 w 10010"/>
              <a:gd name="connsiteY144" fmla="*/ 1895 h 10000"/>
              <a:gd name="connsiteX145" fmla="*/ 2080 w 10010"/>
              <a:gd name="connsiteY145" fmla="*/ 784 h 10000"/>
              <a:gd name="connsiteX146" fmla="*/ 1688 w 10010"/>
              <a:gd name="connsiteY146" fmla="*/ 65 h 10000"/>
              <a:gd name="connsiteX147" fmla="*/ 1479 w 10010"/>
              <a:gd name="connsiteY147" fmla="*/ 196 h 10000"/>
              <a:gd name="connsiteX148" fmla="*/ 1377 w 10010"/>
              <a:gd name="connsiteY148" fmla="*/ 0 h 10000"/>
              <a:gd name="connsiteX149" fmla="*/ 1328 w 10010"/>
              <a:gd name="connsiteY149" fmla="*/ 392 h 10000"/>
              <a:gd name="connsiteX150" fmla="*/ 1058 w 10010"/>
              <a:gd name="connsiteY150" fmla="*/ 131 h 10000"/>
              <a:gd name="connsiteX151" fmla="*/ 895 w 10010"/>
              <a:gd name="connsiteY151" fmla="*/ 458 h 10000"/>
              <a:gd name="connsiteX152" fmla="*/ 715 w 10010"/>
              <a:gd name="connsiteY152" fmla="*/ 915 h 10000"/>
              <a:gd name="connsiteX153" fmla="*/ 642 w 10010"/>
              <a:gd name="connsiteY153" fmla="*/ 196 h 10000"/>
              <a:gd name="connsiteX154" fmla="*/ 433 w 10010"/>
              <a:gd name="connsiteY154" fmla="*/ 1373 h 10000"/>
              <a:gd name="connsiteX155" fmla="*/ 380 w 10010"/>
              <a:gd name="connsiteY155" fmla="*/ 1569 h 10000"/>
              <a:gd name="connsiteX156" fmla="*/ 159 w 10010"/>
              <a:gd name="connsiteY156" fmla="*/ 2353 h 10000"/>
              <a:gd name="connsiteX157" fmla="*/ 0 w 10010"/>
              <a:gd name="connsiteY157" fmla="*/ 3137 h 10000"/>
              <a:gd name="connsiteX0" fmla="*/ 0 w 10019"/>
              <a:gd name="connsiteY0" fmla="*/ 3137 h 10000"/>
              <a:gd name="connsiteX1" fmla="*/ 0 w 10019"/>
              <a:gd name="connsiteY1" fmla="*/ 3987 h 10000"/>
              <a:gd name="connsiteX2" fmla="*/ 0 w 10019"/>
              <a:gd name="connsiteY2" fmla="*/ 5948 h 10000"/>
              <a:gd name="connsiteX3" fmla="*/ 90 w 10019"/>
              <a:gd name="connsiteY3" fmla="*/ 5621 h 10000"/>
              <a:gd name="connsiteX4" fmla="*/ 135 w 10019"/>
              <a:gd name="connsiteY4" fmla="*/ 5556 h 10000"/>
              <a:gd name="connsiteX5" fmla="*/ 172 w 10019"/>
              <a:gd name="connsiteY5" fmla="*/ 5294 h 10000"/>
              <a:gd name="connsiteX6" fmla="*/ 200 w 10019"/>
              <a:gd name="connsiteY6" fmla="*/ 5425 h 10000"/>
              <a:gd name="connsiteX7" fmla="*/ 237 w 10019"/>
              <a:gd name="connsiteY7" fmla="*/ 5098 h 10000"/>
              <a:gd name="connsiteX8" fmla="*/ 262 w 10019"/>
              <a:gd name="connsiteY8" fmla="*/ 5948 h 10000"/>
              <a:gd name="connsiteX9" fmla="*/ 282 w 10019"/>
              <a:gd name="connsiteY9" fmla="*/ 5686 h 10000"/>
              <a:gd name="connsiteX10" fmla="*/ 306 w 10019"/>
              <a:gd name="connsiteY10" fmla="*/ 5752 h 10000"/>
              <a:gd name="connsiteX11" fmla="*/ 306 w 10019"/>
              <a:gd name="connsiteY11" fmla="*/ 5556 h 10000"/>
              <a:gd name="connsiteX12" fmla="*/ 315 w 10019"/>
              <a:gd name="connsiteY12" fmla="*/ 5621 h 10000"/>
              <a:gd name="connsiteX13" fmla="*/ 331 w 10019"/>
              <a:gd name="connsiteY13" fmla="*/ 5425 h 10000"/>
              <a:gd name="connsiteX14" fmla="*/ 351 w 10019"/>
              <a:gd name="connsiteY14" fmla="*/ 5490 h 10000"/>
              <a:gd name="connsiteX15" fmla="*/ 372 w 10019"/>
              <a:gd name="connsiteY15" fmla="*/ 5229 h 10000"/>
              <a:gd name="connsiteX16" fmla="*/ 405 w 10019"/>
              <a:gd name="connsiteY16" fmla="*/ 5294 h 10000"/>
              <a:gd name="connsiteX17" fmla="*/ 405 w 10019"/>
              <a:gd name="connsiteY17" fmla="*/ 5163 h 10000"/>
              <a:gd name="connsiteX18" fmla="*/ 425 w 10019"/>
              <a:gd name="connsiteY18" fmla="*/ 5163 h 10000"/>
              <a:gd name="connsiteX19" fmla="*/ 421 w 10019"/>
              <a:gd name="connsiteY19" fmla="*/ 5033 h 10000"/>
              <a:gd name="connsiteX20" fmla="*/ 470 w 10019"/>
              <a:gd name="connsiteY20" fmla="*/ 4314 h 10000"/>
              <a:gd name="connsiteX21" fmla="*/ 474 w 10019"/>
              <a:gd name="connsiteY21" fmla="*/ 4314 h 10000"/>
              <a:gd name="connsiteX22" fmla="*/ 490 w 10019"/>
              <a:gd name="connsiteY22" fmla="*/ 4052 h 10000"/>
              <a:gd name="connsiteX23" fmla="*/ 527 w 10019"/>
              <a:gd name="connsiteY23" fmla="*/ 4118 h 10000"/>
              <a:gd name="connsiteX24" fmla="*/ 539 w 10019"/>
              <a:gd name="connsiteY24" fmla="*/ 4444 h 10000"/>
              <a:gd name="connsiteX25" fmla="*/ 568 w 10019"/>
              <a:gd name="connsiteY25" fmla="*/ 4379 h 10000"/>
              <a:gd name="connsiteX26" fmla="*/ 756 w 10019"/>
              <a:gd name="connsiteY26" fmla="*/ 4706 h 10000"/>
              <a:gd name="connsiteX27" fmla="*/ 842 w 10019"/>
              <a:gd name="connsiteY27" fmla="*/ 4379 h 10000"/>
              <a:gd name="connsiteX28" fmla="*/ 952 w 10019"/>
              <a:gd name="connsiteY28" fmla="*/ 4641 h 10000"/>
              <a:gd name="connsiteX29" fmla="*/ 993 w 10019"/>
              <a:gd name="connsiteY29" fmla="*/ 4444 h 10000"/>
              <a:gd name="connsiteX30" fmla="*/ 1026 w 10019"/>
              <a:gd name="connsiteY30" fmla="*/ 4641 h 10000"/>
              <a:gd name="connsiteX31" fmla="*/ 1050 w 10019"/>
              <a:gd name="connsiteY31" fmla="*/ 4510 h 10000"/>
              <a:gd name="connsiteX32" fmla="*/ 1071 w 10019"/>
              <a:gd name="connsiteY32" fmla="*/ 4641 h 10000"/>
              <a:gd name="connsiteX33" fmla="*/ 1075 w 10019"/>
              <a:gd name="connsiteY33" fmla="*/ 4444 h 10000"/>
              <a:gd name="connsiteX34" fmla="*/ 1103 w 10019"/>
              <a:gd name="connsiteY34" fmla="*/ 4444 h 10000"/>
              <a:gd name="connsiteX35" fmla="*/ 1144 w 10019"/>
              <a:gd name="connsiteY35" fmla="*/ 4444 h 10000"/>
              <a:gd name="connsiteX36" fmla="*/ 1177 w 10019"/>
              <a:gd name="connsiteY36" fmla="*/ 4575 h 10000"/>
              <a:gd name="connsiteX37" fmla="*/ 1181 w 10019"/>
              <a:gd name="connsiteY37" fmla="*/ 4444 h 10000"/>
              <a:gd name="connsiteX38" fmla="*/ 1197 w 10019"/>
              <a:gd name="connsiteY38" fmla="*/ 4575 h 10000"/>
              <a:gd name="connsiteX39" fmla="*/ 1201 w 10019"/>
              <a:gd name="connsiteY39" fmla="*/ 4379 h 10000"/>
              <a:gd name="connsiteX40" fmla="*/ 1238 w 10019"/>
              <a:gd name="connsiteY40" fmla="*/ 4641 h 10000"/>
              <a:gd name="connsiteX41" fmla="*/ 1255 w 10019"/>
              <a:gd name="connsiteY41" fmla="*/ 4248 h 10000"/>
              <a:gd name="connsiteX42" fmla="*/ 1271 w 10019"/>
              <a:gd name="connsiteY42" fmla="*/ 4052 h 10000"/>
              <a:gd name="connsiteX43" fmla="*/ 1422 w 10019"/>
              <a:gd name="connsiteY43" fmla="*/ 4248 h 10000"/>
              <a:gd name="connsiteX44" fmla="*/ 1545 w 10019"/>
              <a:gd name="connsiteY44" fmla="*/ 3856 h 10000"/>
              <a:gd name="connsiteX45" fmla="*/ 1843 w 10019"/>
              <a:gd name="connsiteY45" fmla="*/ 5556 h 10000"/>
              <a:gd name="connsiteX46" fmla="*/ 1900 w 10019"/>
              <a:gd name="connsiteY46" fmla="*/ 6471 h 10000"/>
              <a:gd name="connsiteX47" fmla="*/ 1990 w 10019"/>
              <a:gd name="connsiteY47" fmla="*/ 5752 h 10000"/>
              <a:gd name="connsiteX48" fmla="*/ 2068 w 10019"/>
              <a:gd name="connsiteY48" fmla="*/ 6601 h 10000"/>
              <a:gd name="connsiteX49" fmla="*/ 2186 w 10019"/>
              <a:gd name="connsiteY49" fmla="*/ 5817 h 10000"/>
              <a:gd name="connsiteX50" fmla="*/ 2182 w 10019"/>
              <a:gd name="connsiteY50" fmla="*/ 6601 h 10000"/>
              <a:gd name="connsiteX51" fmla="*/ 2342 w 10019"/>
              <a:gd name="connsiteY51" fmla="*/ 6405 h 10000"/>
              <a:gd name="connsiteX52" fmla="*/ 2432 w 10019"/>
              <a:gd name="connsiteY52" fmla="*/ 6275 h 10000"/>
              <a:gd name="connsiteX53" fmla="*/ 2493 w 10019"/>
              <a:gd name="connsiteY53" fmla="*/ 7516 h 10000"/>
              <a:gd name="connsiteX54" fmla="*/ 2636 w 10019"/>
              <a:gd name="connsiteY54" fmla="*/ 6667 h 10000"/>
              <a:gd name="connsiteX55" fmla="*/ 2669 w 10019"/>
              <a:gd name="connsiteY55" fmla="*/ 7451 h 10000"/>
              <a:gd name="connsiteX56" fmla="*/ 2816 w 10019"/>
              <a:gd name="connsiteY56" fmla="*/ 8170 h 10000"/>
              <a:gd name="connsiteX57" fmla="*/ 2889 w 10019"/>
              <a:gd name="connsiteY57" fmla="*/ 7516 h 10000"/>
              <a:gd name="connsiteX58" fmla="*/ 3077 w 10019"/>
              <a:gd name="connsiteY58" fmla="*/ 7320 h 10000"/>
              <a:gd name="connsiteX59" fmla="*/ 3224 w 10019"/>
              <a:gd name="connsiteY59" fmla="*/ 8497 h 10000"/>
              <a:gd name="connsiteX60" fmla="*/ 3396 w 10019"/>
              <a:gd name="connsiteY60" fmla="*/ 8562 h 10000"/>
              <a:gd name="connsiteX61" fmla="*/ 3600 w 10019"/>
              <a:gd name="connsiteY61" fmla="*/ 8105 h 10000"/>
              <a:gd name="connsiteX62" fmla="*/ 3788 w 10019"/>
              <a:gd name="connsiteY62" fmla="*/ 9020 h 10000"/>
              <a:gd name="connsiteX63" fmla="*/ 3911 w 10019"/>
              <a:gd name="connsiteY63" fmla="*/ 9281 h 10000"/>
              <a:gd name="connsiteX64" fmla="*/ 4013 w 10019"/>
              <a:gd name="connsiteY64" fmla="*/ 10000 h 10000"/>
              <a:gd name="connsiteX65" fmla="*/ 4046 w 10019"/>
              <a:gd name="connsiteY65" fmla="*/ 9869 h 10000"/>
              <a:gd name="connsiteX66" fmla="*/ 4115 w 10019"/>
              <a:gd name="connsiteY66" fmla="*/ 9542 h 10000"/>
              <a:gd name="connsiteX67" fmla="*/ 4168 w 10019"/>
              <a:gd name="connsiteY67" fmla="*/ 9935 h 10000"/>
              <a:gd name="connsiteX68" fmla="*/ 4201 w 10019"/>
              <a:gd name="connsiteY68" fmla="*/ 9150 h 10000"/>
              <a:gd name="connsiteX69" fmla="*/ 4344 w 10019"/>
              <a:gd name="connsiteY69" fmla="*/ 8562 h 10000"/>
              <a:gd name="connsiteX70" fmla="*/ 4773 w 10019"/>
              <a:gd name="connsiteY70" fmla="*/ 7843 h 10000"/>
              <a:gd name="connsiteX71" fmla="*/ 5121 w 10019"/>
              <a:gd name="connsiteY71" fmla="*/ 7582 h 10000"/>
              <a:gd name="connsiteX72" fmla="*/ 5329 w 10019"/>
              <a:gd name="connsiteY72" fmla="*/ 9281 h 10000"/>
              <a:gd name="connsiteX73" fmla="*/ 5398 w 10019"/>
              <a:gd name="connsiteY73" fmla="*/ 8562 h 10000"/>
              <a:gd name="connsiteX74" fmla="*/ 5856 w 10019"/>
              <a:gd name="connsiteY74" fmla="*/ 8039 h 10000"/>
              <a:gd name="connsiteX75" fmla="*/ 6220 w 10019"/>
              <a:gd name="connsiteY75" fmla="*/ 9477 h 10000"/>
              <a:gd name="connsiteX76" fmla="*/ 6551 w 10019"/>
              <a:gd name="connsiteY76" fmla="*/ 8562 h 10000"/>
              <a:gd name="connsiteX77" fmla="*/ 6714 w 10019"/>
              <a:gd name="connsiteY77" fmla="*/ 7451 h 10000"/>
              <a:gd name="connsiteX78" fmla="*/ 7025 w 10019"/>
              <a:gd name="connsiteY78" fmla="*/ 7451 h 10000"/>
              <a:gd name="connsiteX79" fmla="*/ 7180 w 10019"/>
              <a:gd name="connsiteY79" fmla="*/ 7908 h 10000"/>
              <a:gd name="connsiteX80" fmla="*/ 7548 w 10019"/>
              <a:gd name="connsiteY80" fmla="*/ 8366 h 10000"/>
              <a:gd name="connsiteX81" fmla="*/ 7756 w 10019"/>
              <a:gd name="connsiteY81" fmla="*/ 9085 h 10000"/>
              <a:gd name="connsiteX82" fmla="*/ 8002 w 10019"/>
              <a:gd name="connsiteY82" fmla="*/ 8235 h 10000"/>
              <a:gd name="connsiteX83" fmla="*/ 8063 w 10019"/>
              <a:gd name="connsiteY83" fmla="*/ 7647 h 10000"/>
              <a:gd name="connsiteX84" fmla="*/ 8181 w 10019"/>
              <a:gd name="connsiteY84" fmla="*/ 8039 h 10000"/>
              <a:gd name="connsiteX85" fmla="*/ 8455 w 10019"/>
              <a:gd name="connsiteY85" fmla="*/ 8366 h 10000"/>
              <a:gd name="connsiteX86" fmla="*/ 8635 w 10019"/>
              <a:gd name="connsiteY86" fmla="*/ 8105 h 10000"/>
              <a:gd name="connsiteX87" fmla="*/ 8974 w 10019"/>
              <a:gd name="connsiteY87" fmla="*/ 8235 h 10000"/>
              <a:gd name="connsiteX88" fmla="*/ 9309 w 10019"/>
              <a:gd name="connsiteY88" fmla="*/ 7843 h 10000"/>
              <a:gd name="connsiteX89" fmla="*/ 9497 w 10019"/>
              <a:gd name="connsiteY89" fmla="*/ 6340 h 10000"/>
              <a:gd name="connsiteX90" fmla="*/ 9734 w 10019"/>
              <a:gd name="connsiteY90" fmla="*/ 7582 h 10000"/>
              <a:gd name="connsiteX91" fmla="*/ 9869 w 10019"/>
              <a:gd name="connsiteY91" fmla="*/ 8889 h 10000"/>
              <a:gd name="connsiteX92" fmla="*/ 10004 w 10019"/>
              <a:gd name="connsiteY92" fmla="*/ 8170 h 10000"/>
              <a:gd name="connsiteX93" fmla="*/ 10004 w 10019"/>
              <a:gd name="connsiteY93" fmla="*/ 3464 h 10000"/>
              <a:gd name="connsiteX94" fmla="*/ 9886 w 10019"/>
              <a:gd name="connsiteY94" fmla="*/ 3529 h 10000"/>
              <a:gd name="connsiteX95" fmla="*/ 9726 w 10019"/>
              <a:gd name="connsiteY95" fmla="*/ 2222 h 10000"/>
              <a:gd name="connsiteX96" fmla="*/ 9571 w 10019"/>
              <a:gd name="connsiteY96" fmla="*/ 3660 h 10000"/>
              <a:gd name="connsiteX97" fmla="*/ 9461 w 10019"/>
              <a:gd name="connsiteY97" fmla="*/ 3660 h 10000"/>
              <a:gd name="connsiteX98" fmla="*/ 9313 w 10019"/>
              <a:gd name="connsiteY98" fmla="*/ 3791 h 10000"/>
              <a:gd name="connsiteX99" fmla="*/ 9281 w 10019"/>
              <a:gd name="connsiteY99" fmla="*/ 3203 h 10000"/>
              <a:gd name="connsiteX100" fmla="*/ 9060 w 10019"/>
              <a:gd name="connsiteY100" fmla="*/ 4771 h 10000"/>
              <a:gd name="connsiteX101" fmla="*/ 9027 w 10019"/>
              <a:gd name="connsiteY101" fmla="*/ 4379 h 10000"/>
              <a:gd name="connsiteX102" fmla="*/ 8962 w 10019"/>
              <a:gd name="connsiteY102" fmla="*/ 4118 h 10000"/>
              <a:gd name="connsiteX103" fmla="*/ 8921 w 10019"/>
              <a:gd name="connsiteY103" fmla="*/ 4641 h 10000"/>
              <a:gd name="connsiteX104" fmla="*/ 8749 w 10019"/>
              <a:gd name="connsiteY104" fmla="*/ 4510 h 10000"/>
              <a:gd name="connsiteX105" fmla="*/ 8643 w 10019"/>
              <a:gd name="connsiteY105" fmla="*/ 5359 h 10000"/>
              <a:gd name="connsiteX106" fmla="*/ 8484 w 10019"/>
              <a:gd name="connsiteY106" fmla="*/ 4444 h 10000"/>
              <a:gd name="connsiteX107" fmla="*/ 8337 w 10019"/>
              <a:gd name="connsiteY107" fmla="*/ 4575 h 10000"/>
              <a:gd name="connsiteX108" fmla="*/ 8284 w 10019"/>
              <a:gd name="connsiteY108" fmla="*/ 5882 h 10000"/>
              <a:gd name="connsiteX109" fmla="*/ 8096 w 10019"/>
              <a:gd name="connsiteY109" fmla="*/ 5294 h 10000"/>
              <a:gd name="connsiteX110" fmla="*/ 7949 w 10019"/>
              <a:gd name="connsiteY110" fmla="*/ 3529 h 10000"/>
              <a:gd name="connsiteX111" fmla="*/ 7879 w 10019"/>
              <a:gd name="connsiteY111" fmla="*/ 4052 h 10000"/>
              <a:gd name="connsiteX112" fmla="*/ 7707 w 10019"/>
              <a:gd name="connsiteY112" fmla="*/ 5229 h 10000"/>
              <a:gd name="connsiteX113" fmla="*/ 7613 w 10019"/>
              <a:gd name="connsiteY113" fmla="*/ 5229 h 10000"/>
              <a:gd name="connsiteX114" fmla="*/ 7540 w 10019"/>
              <a:gd name="connsiteY114" fmla="*/ 4444 h 10000"/>
              <a:gd name="connsiteX115" fmla="*/ 7380 w 10019"/>
              <a:gd name="connsiteY115" fmla="*/ 4183 h 10000"/>
              <a:gd name="connsiteX116" fmla="*/ 7242 w 10019"/>
              <a:gd name="connsiteY116" fmla="*/ 3791 h 10000"/>
              <a:gd name="connsiteX117" fmla="*/ 6992 w 10019"/>
              <a:gd name="connsiteY117" fmla="*/ 2222 h 10000"/>
              <a:gd name="connsiteX118" fmla="*/ 6641 w 10019"/>
              <a:gd name="connsiteY118" fmla="*/ 4967 h 10000"/>
              <a:gd name="connsiteX119" fmla="*/ 6351 w 10019"/>
              <a:gd name="connsiteY119" fmla="*/ 5817 h 10000"/>
              <a:gd name="connsiteX120" fmla="*/ 5991 w 10019"/>
              <a:gd name="connsiteY120" fmla="*/ 5359 h 10000"/>
              <a:gd name="connsiteX121" fmla="*/ 5844 w 10019"/>
              <a:gd name="connsiteY121" fmla="*/ 6144 h 10000"/>
              <a:gd name="connsiteX122" fmla="*/ 5582 w 10019"/>
              <a:gd name="connsiteY122" fmla="*/ 5490 h 10000"/>
              <a:gd name="connsiteX123" fmla="*/ 5509 w 10019"/>
              <a:gd name="connsiteY123" fmla="*/ 6144 h 10000"/>
              <a:gd name="connsiteX124" fmla="*/ 5239 w 10019"/>
              <a:gd name="connsiteY124" fmla="*/ 5229 h 10000"/>
              <a:gd name="connsiteX125" fmla="*/ 5157 w 10019"/>
              <a:gd name="connsiteY125" fmla="*/ 5033 h 10000"/>
              <a:gd name="connsiteX126" fmla="*/ 4908 w 10019"/>
              <a:gd name="connsiteY126" fmla="*/ 3987 h 10000"/>
              <a:gd name="connsiteX127" fmla="*/ 4798 w 10019"/>
              <a:gd name="connsiteY127" fmla="*/ 3987 h 10000"/>
              <a:gd name="connsiteX128" fmla="*/ 4418 w 10019"/>
              <a:gd name="connsiteY128" fmla="*/ 4248 h 10000"/>
              <a:gd name="connsiteX129" fmla="*/ 4226 w 10019"/>
              <a:gd name="connsiteY129" fmla="*/ 4118 h 10000"/>
              <a:gd name="connsiteX130" fmla="*/ 3890 w 10019"/>
              <a:gd name="connsiteY130" fmla="*/ 3595 h 10000"/>
              <a:gd name="connsiteX131" fmla="*/ 3821 w 10019"/>
              <a:gd name="connsiteY131" fmla="*/ 2353 h 10000"/>
              <a:gd name="connsiteX132" fmla="*/ 3478 w 10019"/>
              <a:gd name="connsiteY132" fmla="*/ 3137 h 10000"/>
              <a:gd name="connsiteX133" fmla="*/ 3465 w 10019"/>
              <a:gd name="connsiteY133" fmla="*/ 2418 h 10000"/>
              <a:gd name="connsiteX134" fmla="*/ 3265 w 10019"/>
              <a:gd name="connsiteY134" fmla="*/ 2288 h 10000"/>
              <a:gd name="connsiteX135" fmla="*/ 3036 w 10019"/>
              <a:gd name="connsiteY135" fmla="*/ 2484 h 10000"/>
              <a:gd name="connsiteX136" fmla="*/ 2926 w 10019"/>
              <a:gd name="connsiteY136" fmla="*/ 3987 h 10000"/>
              <a:gd name="connsiteX137" fmla="*/ 2709 w 10019"/>
              <a:gd name="connsiteY137" fmla="*/ 2026 h 10000"/>
              <a:gd name="connsiteX138" fmla="*/ 2677 w 10019"/>
              <a:gd name="connsiteY138" fmla="*/ 2353 h 10000"/>
              <a:gd name="connsiteX139" fmla="*/ 2603 w 10019"/>
              <a:gd name="connsiteY139" fmla="*/ 1569 h 10000"/>
              <a:gd name="connsiteX140" fmla="*/ 2513 w 10019"/>
              <a:gd name="connsiteY140" fmla="*/ 2157 h 10000"/>
              <a:gd name="connsiteX141" fmla="*/ 2395 w 10019"/>
              <a:gd name="connsiteY141" fmla="*/ 1895 h 10000"/>
              <a:gd name="connsiteX142" fmla="*/ 2325 w 10019"/>
              <a:gd name="connsiteY142" fmla="*/ 3007 h 10000"/>
              <a:gd name="connsiteX143" fmla="*/ 2219 w 10019"/>
              <a:gd name="connsiteY143" fmla="*/ 2484 h 10000"/>
              <a:gd name="connsiteX144" fmla="*/ 2137 w 10019"/>
              <a:gd name="connsiteY144" fmla="*/ 1895 h 10000"/>
              <a:gd name="connsiteX145" fmla="*/ 2080 w 10019"/>
              <a:gd name="connsiteY145" fmla="*/ 784 h 10000"/>
              <a:gd name="connsiteX146" fmla="*/ 1688 w 10019"/>
              <a:gd name="connsiteY146" fmla="*/ 65 h 10000"/>
              <a:gd name="connsiteX147" fmla="*/ 1479 w 10019"/>
              <a:gd name="connsiteY147" fmla="*/ 196 h 10000"/>
              <a:gd name="connsiteX148" fmla="*/ 1377 w 10019"/>
              <a:gd name="connsiteY148" fmla="*/ 0 h 10000"/>
              <a:gd name="connsiteX149" fmla="*/ 1328 w 10019"/>
              <a:gd name="connsiteY149" fmla="*/ 392 h 10000"/>
              <a:gd name="connsiteX150" fmla="*/ 1058 w 10019"/>
              <a:gd name="connsiteY150" fmla="*/ 131 h 10000"/>
              <a:gd name="connsiteX151" fmla="*/ 895 w 10019"/>
              <a:gd name="connsiteY151" fmla="*/ 458 h 10000"/>
              <a:gd name="connsiteX152" fmla="*/ 715 w 10019"/>
              <a:gd name="connsiteY152" fmla="*/ 915 h 10000"/>
              <a:gd name="connsiteX153" fmla="*/ 642 w 10019"/>
              <a:gd name="connsiteY153" fmla="*/ 196 h 10000"/>
              <a:gd name="connsiteX154" fmla="*/ 433 w 10019"/>
              <a:gd name="connsiteY154" fmla="*/ 1373 h 10000"/>
              <a:gd name="connsiteX155" fmla="*/ 380 w 10019"/>
              <a:gd name="connsiteY155" fmla="*/ 1569 h 10000"/>
              <a:gd name="connsiteX156" fmla="*/ 159 w 10019"/>
              <a:gd name="connsiteY156" fmla="*/ 2353 h 10000"/>
              <a:gd name="connsiteX157" fmla="*/ 0 w 10019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4 w 10009"/>
              <a:gd name="connsiteY92" fmla="*/ 8170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8 w 10009"/>
              <a:gd name="connsiteY92" fmla="*/ 8231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0009" h="10000">
                <a:moveTo>
                  <a:pt x="0" y="3137"/>
                </a:moveTo>
                <a:lnTo>
                  <a:pt x="0" y="3987"/>
                </a:lnTo>
                <a:lnTo>
                  <a:pt x="0" y="5948"/>
                </a:lnTo>
                <a:cubicBezTo>
                  <a:pt x="0" y="5948"/>
                  <a:pt x="78" y="5621"/>
                  <a:pt x="90" y="5621"/>
                </a:cubicBezTo>
                <a:cubicBezTo>
                  <a:pt x="102" y="5556"/>
                  <a:pt x="123" y="5556"/>
                  <a:pt x="135" y="5556"/>
                </a:cubicBezTo>
                <a:cubicBezTo>
                  <a:pt x="151" y="5556"/>
                  <a:pt x="172" y="5294"/>
                  <a:pt x="172" y="5294"/>
                </a:cubicBezTo>
                <a:cubicBezTo>
                  <a:pt x="181" y="5338"/>
                  <a:pt x="191" y="5381"/>
                  <a:pt x="200" y="5425"/>
                </a:cubicBezTo>
                <a:cubicBezTo>
                  <a:pt x="200" y="5425"/>
                  <a:pt x="237" y="5163"/>
                  <a:pt x="237" y="5098"/>
                </a:cubicBezTo>
                <a:cubicBezTo>
                  <a:pt x="237" y="5033"/>
                  <a:pt x="262" y="5948"/>
                  <a:pt x="262" y="5948"/>
                </a:cubicBezTo>
                <a:cubicBezTo>
                  <a:pt x="269" y="5861"/>
                  <a:pt x="275" y="5773"/>
                  <a:pt x="282" y="5686"/>
                </a:cubicBezTo>
                <a:cubicBezTo>
                  <a:pt x="282" y="5686"/>
                  <a:pt x="298" y="5752"/>
                  <a:pt x="306" y="5752"/>
                </a:cubicBezTo>
                <a:cubicBezTo>
                  <a:pt x="315" y="5752"/>
                  <a:pt x="306" y="5621"/>
                  <a:pt x="306" y="5556"/>
                </a:cubicBezTo>
                <a:cubicBezTo>
                  <a:pt x="302" y="5490"/>
                  <a:pt x="315" y="5621"/>
                  <a:pt x="315" y="5621"/>
                </a:cubicBezTo>
                <a:cubicBezTo>
                  <a:pt x="320" y="5556"/>
                  <a:pt x="326" y="5490"/>
                  <a:pt x="331" y="5425"/>
                </a:cubicBezTo>
                <a:cubicBezTo>
                  <a:pt x="331" y="5425"/>
                  <a:pt x="347" y="5490"/>
                  <a:pt x="351" y="5490"/>
                </a:cubicBezTo>
                <a:cubicBezTo>
                  <a:pt x="356" y="5490"/>
                  <a:pt x="372" y="5229"/>
                  <a:pt x="372" y="5229"/>
                </a:cubicBezTo>
                <a:cubicBezTo>
                  <a:pt x="372" y="5229"/>
                  <a:pt x="396" y="5294"/>
                  <a:pt x="405" y="5294"/>
                </a:cubicBezTo>
                <a:cubicBezTo>
                  <a:pt x="413" y="5294"/>
                  <a:pt x="405" y="5163"/>
                  <a:pt x="405" y="5163"/>
                </a:cubicBezTo>
                <a:lnTo>
                  <a:pt x="425" y="5163"/>
                </a:lnTo>
                <a:cubicBezTo>
                  <a:pt x="425" y="5163"/>
                  <a:pt x="425" y="5098"/>
                  <a:pt x="421" y="5033"/>
                </a:cubicBezTo>
                <a:cubicBezTo>
                  <a:pt x="417" y="5033"/>
                  <a:pt x="470" y="4314"/>
                  <a:pt x="470" y="4314"/>
                </a:cubicBezTo>
                <a:lnTo>
                  <a:pt x="474" y="4314"/>
                </a:lnTo>
                <a:cubicBezTo>
                  <a:pt x="479" y="4227"/>
                  <a:pt x="485" y="4139"/>
                  <a:pt x="490" y="4052"/>
                </a:cubicBezTo>
                <a:cubicBezTo>
                  <a:pt x="515" y="4052"/>
                  <a:pt x="527" y="4118"/>
                  <a:pt x="527" y="4118"/>
                </a:cubicBezTo>
                <a:cubicBezTo>
                  <a:pt x="527" y="4118"/>
                  <a:pt x="523" y="4183"/>
                  <a:pt x="539" y="4444"/>
                </a:cubicBezTo>
                <a:cubicBezTo>
                  <a:pt x="552" y="4641"/>
                  <a:pt x="560" y="4641"/>
                  <a:pt x="568" y="4379"/>
                </a:cubicBezTo>
                <a:cubicBezTo>
                  <a:pt x="613" y="2941"/>
                  <a:pt x="687" y="5229"/>
                  <a:pt x="756" y="4706"/>
                </a:cubicBezTo>
                <a:cubicBezTo>
                  <a:pt x="789" y="4510"/>
                  <a:pt x="842" y="4379"/>
                  <a:pt x="842" y="4379"/>
                </a:cubicBezTo>
                <a:cubicBezTo>
                  <a:pt x="854" y="4379"/>
                  <a:pt x="952" y="4641"/>
                  <a:pt x="952" y="4641"/>
                </a:cubicBezTo>
                <a:cubicBezTo>
                  <a:pt x="952" y="4641"/>
                  <a:pt x="993" y="4510"/>
                  <a:pt x="993" y="4444"/>
                </a:cubicBezTo>
                <a:cubicBezTo>
                  <a:pt x="997" y="4379"/>
                  <a:pt x="1026" y="4641"/>
                  <a:pt x="1026" y="4641"/>
                </a:cubicBezTo>
                <a:cubicBezTo>
                  <a:pt x="1034" y="4597"/>
                  <a:pt x="1042" y="4554"/>
                  <a:pt x="1050" y="4510"/>
                </a:cubicBezTo>
                <a:cubicBezTo>
                  <a:pt x="1050" y="4510"/>
                  <a:pt x="1063" y="4575"/>
                  <a:pt x="1071" y="4641"/>
                </a:cubicBezTo>
                <a:cubicBezTo>
                  <a:pt x="1079" y="4641"/>
                  <a:pt x="1075" y="4510"/>
                  <a:pt x="1075" y="4444"/>
                </a:cubicBezTo>
                <a:cubicBezTo>
                  <a:pt x="1075" y="4379"/>
                  <a:pt x="1103" y="4444"/>
                  <a:pt x="1103" y="4444"/>
                </a:cubicBezTo>
                <a:lnTo>
                  <a:pt x="1144" y="4444"/>
                </a:lnTo>
                <a:cubicBezTo>
                  <a:pt x="1144" y="4444"/>
                  <a:pt x="1169" y="4575"/>
                  <a:pt x="1177" y="4575"/>
                </a:cubicBezTo>
                <a:cubicBezTo>
                  <a:pt x="1185" y="4641"/>
                  <a:pt x="1181" y="4444"/>
                  <a:pt x="1181" y="4444"/>
                </a:cubicBezTo>
                <a:cubicBezTo>
                  <a:pt x="1186" y="4488"/>
                  <a:pt x="1192" y="4531"/>
                  <a:pt x="1197" y="4575"/>
                </a:cubicBezTo>
                <a:cubicBezTo>
                  <a:pt x="1197" y="4575"/>
                  <a:pt x="1201" y="4444"/>
                  <a:pt x="1201" y="4379"/>
                </a:cubicBezTo>
                <a:cubicBezTo>
                  <a:pt x="1197" y="4379"/>
                  <a:pt x="1238" y="4641"/>
                  <a:pt x="1238" y="4641"/>
                </a:cubicBezTo>
                <a:cubicBezTo>
                  <a:pt x="1244" y="4510"/>
                  <a:pt x="1249" y="4379"/>
                  <a:pt x="1255" y="4248"/>
                </a:cubicBezTo>
                <a:cubicBezTo>
                  <a:pt x="1260" y="4183"/>
                  <a:pt x="1266" y="4117"/>
                  <a:pt x="1271" y="4052"/>
                </a:cubicBezTo>
                <a:cubicBezTo>
                  <a:pt x="1328" y="4118"/>
                  <a:pt x="1422" y="4248"/>
                  <a:pt x="1422" y="4248"/>
                </a:cubicBezTo>
                <a:lnTo>
                  <a:pt x="1545" y="3856"/>
                </a:lnTo>
                <a:cubicBezTo>
                  <a:pt x="1644" y="4423"/>
                  <a:pt x="1744" y="4989"/>
                  <a:pt x="1843" y="5556"/>
                </a:cubicBezTo>
                <a:cubicBezTo>
                  <a:pt x="1843" y="5556"/>
                  <a:pt x="1880" y="6732"/>
                  <a:pt x="1900" y="6471"/>
                </a:cubicBezTo>
                <a:cubicBezTo>
                  <a:pt x="1921" y="6144"/>
                  <a:pt x="1990" y="5752"/>
                  <a:pt x="1990" y="5752"/>
                </a:cubicBezTo>
                <a:cubicBezTo>
                  <a:pt x="1990" y="5752"/>
                  <a:pt x="2064" y="6732"/>
                  <a:pt x="2068" y="6601"/>
                </a:cubicBezTo>
                <a:cubicBezTo>
                  <a:pt x="2072" y="6405"/>
                  <a:pt x="2186" y="5817"/>
                  <a:pt x="2186" y="5817"/>
                </a:cubicBezTo>
                <a:cubicBezTo>
                  <a:pt x="2186" y="5817"/>
                  <a:pt x="2133" y="6928"/>
                  <a:pt x="2182" y="6601"/>
                </a:cubicBezTo>
                <a:cubicBezTo>
                  <a:pt x="2231" y="6209"/>
                  <a:pt x="2342" y="6405"/>
                  <a:pt x="2342" y="6405"/>
                </a:cubicBezTo>
                <a:cubicBezTo>
                  <a:pt x="2372" y="6362"/>
                  <a:pt x="2402" y="6318"/>
                  <a:pt x="2432" y="6275"/>
                </a:cubicBezTo>
                <a:cubicBezTo>
                  <a:pt x="2432" y="6275"/>
                  <a:pt x="2464" y="7843"/>
                  <a:pt x="2493" y="7516"/>
                </a:cubicBezTo>
                <a:cubicBezTo>
                  <a:pt x="2526" y="7190"/>
                  <a:pt x="2636" y="6667"/>
                  <a:pt x="2636" y="6667"/>
                </a:cubicBezTo>
                <a:cubicBezTo>
                  <a:pt x="2647" y="6928"/>
                  <a:pt x="2658" y="7190"/>
                  <a:pt x="2669" y="7451"/>
                </a:cubicBezTo>
                <a:cubicBezTo>
                  <a:pt x="2669" y="7451"/>
                  <a:pt x="2775" y="8562"/>
                  <a:pt x="2816" y="8170"/>
                </a:cubicBezTo>
                <a:cubicBezTo>
                  <a:pt x="2857" y="7778"/>
                  <a:pt x="2840" y="7516"/>
                  <a:pt x="2889" y="7516"/>
                </a:cubicBezTo>
                <a:cubicBezTo>
                  <a:pt x="2934" y="7516"/>
                  <a:pt x="3061" y="7255"/>
                  <a:pt x="3077" y="7320"/>
                </a:cubicBezTo>
                <a:cubicBezTo>
                  <a:pt x="3089" y="7320"/>
                  <a:pt x="3224" y="8889"/>
                  <a:pt x="3224" y="8497"/>
                </a:cubicBezTo>
                <a:cubicBezTo>
                  <a:pt x="3228" y="8105"/>
                  <a:pt x="3298" y="8562"/>
                  <a:pt x="3396" y="8562"/>
                </a:cubicBezTo>
                <a:cubicBezTo>
                  <a:pt x="3494" y="8562"/>
                  <a:pt x="3600" y="8105"/>
                  <a:pt x="3600" y="8105"/>
                </a:cubicBezTo>
                <a:cubicBezTo>
                  <a:pt x="3600" y="8105"/>
                  <a:pt x="3658" y="9477"/>
                  <a:pt x="3788" y="9020"/>
                </a:cubicBezTo>
                <a:cubicBezTo>
                  <a:pt x="3919" y="8562"/>
                  <a:pt x="3911" y="9281"/>
                  <a:pt x="3911" y="9281"/>
                </a:cubicBezTo>
                <a:cubicBezTo>
                  <a:pt x="3911" y="9281"/>
                  <a:pt x="3980" y="10000"/>
                  <a:pt x="4013" y="10000"/>
                </a:cubicBezTo>
                <a:cubicBezTo>
                  <a:pt x="4021" y="9935"/>
                  <a:pt x="4034" y="9869"/>
                  <a:pt x="4046" y="9869"/>
                </a:cubicBezTo>
                <a:cubicBezTo>
                  <a:pt x="4070" y="9739"/>
                  <a:pt x="4095" y="9608"/>
                  <a:pt x="4115" y="9542"/>
                </a:cubicBezTo>
                <a:cubicBezTo>
                  <a:pt x="4132" y="9477"/>
                  <a:pt x="4156" y="10000"/>
                  <a:pt x="4168" y="9935"/>
                </a:cubicBezTo>
                <a:cubicBezTo>
                  <a:pt x="4181" y="9869"/>
                  <a:pt x="4189" y="9216"/>
                  <a:pt x="4201" y="9150"/>
                </a:cubicBezTo>
                <a:cubicBezTo>
                  <a:pt x="4287" y="8824"/>
                  <a:pt x="4344" y="8562"/>
                  <a:pt x="4344" y="8562"/>
                </a:cubicBezTo>
                <a:cubicBezTo>
                  <a:pt x="4344" y="8562"/>
                  <a:pt x="4569" y="8039"/>
                  <a:pt x="4773" y="7843"/>
                </a:cubicBezTo>
                <a:cubicBezTo>
                  <a:pt x="4978" y="7582"/>
                  <a:pt x="5121" y="7582"/>
                  <a:pt x="5121" y="7582"/>
                </a:cubicBezTo>
                <a:cubicBezTo>
                  <a:pt x="5190" y="8148"/>
                  <a:pt x="5260" y="8715"/>
                  <a:pt x="5329" y="9281"/>
                </a:cubicBezTo>
                <a:cubicBezTo>
                  <a:pt x="5352" y="9041"/>
                  <a:pt x="5375" y="8802"/>
                  <a:pt x="5398" y="8562"/>
                </a:cubicBezTo>
                <a:lnTo>
                  <a:pt x="5856" y="8039"/>
                </a:lnTo>
                <a:lnTo>
                  <a:pt x="6220" y="9477"/>
                </a:lnTo>
                <a:lnTo>
                  <a:pt x="6551" y="8562"/>
                </a:lnTo>
                <a:cubicBezTo>
                  <a:pt x="6605" y="8192"/>
                  <a:pt x="6660" y="7821"/>
                  <a:pt x="6714" y="7451"/>
                </a:cubicBezTo>
                <a:lnTo>
                  <a:pt x="7025" y="7451"/>
                </a:lnTo>
                <a:cubicBezTo>
                  <a:pt x="7077" y="7603"/>
                  <a:pt x="7128" y="7756"/>
                  <a:pt x="7180" y="7908"/>
                </a:cubicBezTo>
                <a:cubicBezTo>
                  <a:pt x="7180" y="7908"/>
                  <a:pt x="7401" y="7843"/>
                  <a:pt x="7548" y="8366"/>
                </a:cubicBezTo>
                <a:cubicBezTo>
                  <a:pt x="7695" y="8824"/>
                  <a:pt x="7756" y="9085"/>
                  <a:pt x="7756" y="9085"/>
                </a:cubicBezTo>
                <a:cubicBezTo>
                  <a:pt x="7756" y="9085"/>
                  <a:pt x="7949" y="8627"/>
                  <a:pt x="8002" y="8235"/>
                </a:cubicBezTo>
                <a:cubicBezTo>
                  <a:pt x="8059" y="7843"/>
                  <a:pt x="8063" y="7647"/>
                  <a:pt x="8063" y="7647"/>
                </a:cubicBezTo>
                <a:cubicBezTo>
                  <a:pt x="8102" y="7778"/>
                  <a:pt x="8142" y="7908"/>
                  <a:pt x="8181" y="8039"/>
                </a:cubicBezTo>
                <a:cubicBezTo>
                  <a:pt x="8181" y="8039"/>
                  <a:pt x="8410" y="8889"/>
                  <a:pt x="8455" y="8366"/>
                </a:cubicBezTo>
                <a:cubicBezTo>
                  <a:pt x="8504" y="7843"/>
                  <a:pt x="8635" y="8105"/>
                  <a:pt x="8635" y="8105"/>
                </a:cubicBezTo>
                <a:lnTo>
                  <a:pt x="8974" y="8235"/>
                </a:lnTo>
                <a:lnTo>
                  <a:pt x="9309" y="7843"/>
                </a:lnTo>
                <a:cubicBezTo>
                  <a:pt x="9309" y="7843"/>
                  <a:pt x="9395" y="6078"/>
                  <a:pt x="9497" y="6340"/>
                </a:cubicBezTo>
                <a:cubicBezTo>
                  <a:pt x="9604" y="6601"/>
                  <a:pt x="9734" y="7582"/>
                  <a:pt x="9734" y="7582"/>
                </a:cubicBezTo>
                <a:cubicBezTo>
                  <a:pt x="9779" y="8018"/>
                  <a:pt x="9823" y="8781"/>
                  <a:pt x="9869" y="8889"/>
                </a:cubicBezTo>
                <a:cubicBezTo>
                  <a:pt x="9915" y="8997"/>
                  <a:pt x="9956" y="8705"/>
                  <a:pt x="10008" y="8231"/>
                </a:cubicBezTo>
                <a:cubicBezTo>
                  <a:pt x="10011" y="6713"/>
                  <a:pt x="10009" y="5712"/>
                  <a:pt x="10008" y="3525"/>
                </a:cubicBezTo>
                <a:cubicBezTo>
                  <a:pt x="9953" y="3735"/>
                  <a:pt x="9933" y="3746"/>
                  <a:pt x="9886" y="3529"/>
                </a:cubicBezTo>
                <a:cubicBezTo>
                  <a:pt x="9839" y="3312"/>
                  <a:pt x="9726" y="2222"/>
                  <a:pt x="9726" y="2222"/>
                </a:cubicBezTo>
                <a:cubicBezTo>
                  <a:pt x="9726" y="2222"/>
                  <a:pt x="9636" y="3660"/>
                  <a:pt x="9571" y="3660"/>
                </a:cubicBezTo>
                <a:lnTo>
                  <a:pt x="9461" y="3660"/>
                </a:lnTo>
                <a:cubicBezTo>
                  <a:pt x="9412" y="3704"/>
                  <a:pt x="9362" y="3747"/>
                  <a:pt x="9313" y="3791"/>
                </a:cubicBezTo>
                <a:cubicBezTo>
                  <a:pt x="9313" y="3791"/>
                  <a:pt x="9330" y="2288"/>
                  <a:pt x="9281" y="3203"/>
                </a:cubicBezTo>
                <a:cubicBezTo>
                  <a:pt x="9236" y="4052"/>
                  <a:pt x="9027" y="4967"/>
                  <a:pt x="9060" y="4771"/>
                </a:cubicBezTo>
                <a:cubicBezTo>
                  <a:pt x="9093" y="4575"/>
                  <a:pt x="9027" y="4379"/>
                  <a:pt x="9027" y="4379"/>
                </a:cubicBezTo>
                <a:cubicBezTo>
                  <a:pt x="9005" y="4292"/>
                  <a:pt x="8984" y="4205"/>
                  <a:pt x="8962" y="4118"/>
                </a:cubicBezTo>
                <a:cubicBezTo>
                  <a:pt x="8962" y="4118"/>
                  <a:pt x="9015" y="4641"/>
                  <a:pt x="8921" y="4641"/>
                </a:cubicBezTo>
                <a:cubicBezTo>
                  <a:pt x="8823" y="4575"/>
                  <a:pt x="8749" y="4510"/>
                  <a:pt x="8749" y="4510"/>
                </a:cubicBezTo>
                <a:cubicBezTo>
                  <a:pt x="8714" y="4793"/>
                  <a:pt x="8678" y="5076"/>
                  <a:pt x="8643" y="5359"/>
                </a:cubicBezTo>
                <a:lnTo>
                  <a:pt x="8484" y="4444"/>
                </a:lnTo>
                <a:cubicBezTo>
                  <a:pt x="8484" y="4444"/>
                  <a:pt x="8402" y="4575"/>
                  <a:pt x="8337" y="4575"/>
                </a:cubicBezTo>
                <a:cubicBezTo>
                  <a:pt x="8333" y="4837"/>
                  <a:pt x="8312" y="5098"/>
                  <a:pt x="8284" y="5882"/>
                </a:cubicBezTo>
                <a:cubicBezTo>
                  <a:pt x="8235" y="5752"/>
                  <a:pt x="8206" y="5752"/>
                  <a:pt x="8096" y="5294"/>
                </a:cubicBezTo>
                <a:cubicBezTo>
                  <a:pt x="7985" y="3987"/>
                  <a:pt x="7949" y="3529"/>
                  <a:pt x="7949" y="3529"/>
                </a:cubicBezTo>
                <a:cubicBezTo>
                  <a:pt x="7926" y="3703"/>
                  <a:pt x="7902" y="3878"/>
                  <a:pt x="7879" y="4052"/>
                </a:cubicBezTo>
                <a:cubicBezTo>
                  <a:pt x="7879" y="4052"/>
                  <a:pt x="7756" y="5163"/>
                  <a:pt x="7707" y="5229"/>
                </a:cubicBezTo>
                <a:cubicBezTo>
                  <a:pt x="7711" y="4706"/>
                  <a:pt x="7654" y="5229"/>
                  <a:pt x="7613" y="5229"/>
                </a:cubicBezTo>
                <a:cubicBezTo>
                  <a:pt x="7556" y="5294"/>
                  <a:pt x="7564" y="4444"/>
                  <a:pt x="7540" y="4444"/>
                </a:cubicBezTo>
                <a:cubicBezTo>
                  <a:pt x="7479" y="4444"/>
                  <a:pt x="7380" y="4183"/>
                  <a:pt x="7380" y="4183"/>
                </a:cubicBezTo>
                <a:cubicBezTo>
                  <a:pt x="7380" y="4183"/>
                  <a:pt x="7266" y="3660"/>
                  <a:pt x="7242" y="3791"/>
                </a:cubicBezTo>
                <a:cubicBezTo>
                  <a:pt x="7213" y="3922"/>
                  <a:pt x="6992" y="2222"/>
                  <a:pt x="6992" y="2222"/>
                </a:cubicBezTo>
                <a:cubicBezTo>
                  <a:pt x="6992" y="2222"/>
                  <a:pt x="6710" y="4706"/>
                  <a:pt x="6641" y="4967"/>
                </a:cubicBezTo>
                <a:cubicBezTo>
                  <a:pt x="6575" y="5294"/>
                  <a:pt x="6351" y="5817"/>
                  <a:pt x="6351" y="5817"/>
                </a:cubicBezTo>
                <a:lnTo>
                  <a:pt x="5991" y="5359"/>
                </a:lnTo>
                <a:cubicBezTo>
                  <a:pt x="5991" y="5359"/>
                  <a:pt x="5877" y="5948"/>
                  <a:pt x="5844" y="6144"/>
                </a:cubicBezTo>
                <a:cubicBezTo>
                  <a:pt x="5807" y="6340"/>
                  <a:pt x="5582" y="5490"/>
                  <a:pt x="5582" y="5490"/>
                </a:cubicBezTo>
                <a:cubicBezTo>
                  <a:pt x="5558" y="5708"/>
                  <a:pt x="5533" y="5926"/>
                  <a:pt x="5509" y="6144"/>
                </a:cubicBezTo>
                <a:lnTo>
                  <a:pt x="5239" y="5229"/>
                </a:lnTo>
                <a:cubicBezTo>
                  <a:pt x="5239" y="5229"/>
                  <a:pt x="5272" y="5229"/>
                  <a:pt x="5157" y="5033"/>
                </a:cubicBezTo>
                <a:cubicBezTo>
                  <a:pt x="5043" y="4837"/>
                  <a:pt x="4908" y="3987"/>
                  <a:pt x="4908" y="3987"/>
                </a:cubicBezTo>
                <a:cubicBezTo>
                  <a:pt x="4908" y="3987"/>
                  <a:pt x="4871" y="3922"/>
                  <a:pt x="4798" y="3987"/>
                </a:cubicBezTo>
                <a:cubicBezTo>
                  <a:pt x="4512" y="4248"/>
                  <a:pt x="4418" y="4248"/>
                  <a:pt x="4418" y="4248"/>
                </a:cubicBezTo>
                <a:lnTo>
                  <a:pt x="4226" y="4118"/>
                </a:lnTo>
                <a:lnTo>
                  <a:pt x="3890" y="3595"/>
                </a:lnTo>
                <a:lnTo>
                  <a:pt x="3821" y="2353"/>
                </a:lnTo>
                <a:lnTo>
                  <a:pt x="3478" y="3137"/>
                </a:lnTo>
                <a:cubicBezTo>
                  <a:pt x="3474" y="2897"/>
                  <a:pt x="3469" y="2658"/>
                  <a:pt x="3465" y="2418"/>
                </a:cubicBezTo>
                <a:lnTo>
                  <a:pt x="3265" y="2288"/>
                </a:lnTo>
                <a:lnTo>
                  <a:pt x="3036" y="2484"/>
                </a:lnTo>
                <a:cubicBezTo>
                  <a:pt x="2999" y="2985"/>
                  <a:pt x="2963" y="3486"/>
                  <a:pt x="2926" y="3987"/>
                </a:cubicBezTo>
                <a:cubicBezTo>
                  <a:pt x="2926" y="3987"/>
                  <a:pt x="2771" y="2549"/>
                  <a:pt x="2709" y="2026"/>
                </a:cubicBezTo>
                <a:cubicBezTo>
                  <a:pt x="2701" y="2157"/>
                  <a:pt x="2673" y="2353"/>
                  <a:pt x="2677" y="2353"/>
                </a:cubicBezTo>
                <a:cubicBezTo>
                  <a:pt x="2669" y="2353"/>
                  <a:pt x="2628" y="1569"/>
                  <a:pt x="2603" y="1569"/>
                </a:cubicBezTo>
                <a:cubicBezTo>
                  <a:pt x="2562" y="1503"/>
                  <a:pt x="2546" y="2157"/>
                  <a:pt x="2513" y="2157"/>
                </a:cubicBezTo>
                <a:cubicBezTo>
                  <a:pt x="2444" y="2026"/>
                  <a:pt x="2395" y="1895"/>
                  <a:pt x="2395" y="1895"/>
                </a:cubicBezTo>
                <a:cubicBezTo>
                  <a:pt x="2395" y="1895"/>
                  <a:pt x="2366" y="2614"/>
                  <a:pt x="2325" y="3007"/>
                </a:cubicBezTo>
                <a:cubicBezTo>
                  <a:pt x="2289" y="2876"/>
                  <a:pt x="2260" y="2810"/>
                  <a:pt x="2219" y="2484"/>
                </a:cubicBezTo>
                <a:cubicBezTo>
                  <a:pt x="2199" y="2353"/>
                  <a:pt x="2195" y="2353"/>
                  <a:pt x="2137" y="1895"/>
                </a:cubicBezTo>
                <a:cubicBezTo>
                  <a:pt x="2113" y="1307"/>
                  <a:pt x="2109" y="1242"/>
                  <a:pt x="2080" y="784"/>
                </a:cubicBezTo>
                <a:cubicBezTo>
                  <a:pt x="1921" y="0"/>
                  <a:pt x="1688" y="65"/>
                  <a:pt x="1688" y="65"/>
                </a:cubicBezTo>
                <a:lnTo>
                  <a:pt x="1479" y="196"/>
                </a:lnTo>
                <a:lnTo>
                  <a:pt x="1377" y="0"/>
                </a:lnTo>
                <a:cubicBezTo>
                  <a:pt x="1361" y="131"/>
                  <a:pt x="1344" y="261"/>
                  <a:pt x="1328" y="392"/>
                </a:cubicBezTo>
                <a:lnTo>
                  <a:pt x="1058" y="131"/>
                </a:lnTo>
                <a:cubicBezTo>
                  <a:pt x="1004" y="240"/>
                  <a:pt x="949" y="349"/>
                  <a:pt x="895" y="458"/>
                </a:cubicBezTo>
                <a:lnTo>
                  <a:pt x="715" y="915"/>
                </a:lnTo>
                <a:cubicBezTo>
                  <a:pt x="691" y="675"/>
                  <a:pt x="666" y="436"/>
                  <a:pt x="642" y="196"/>
                </a:cubicBezTo>
                <a:cubicBezTo>
                  <a:pt x="572" y="588"/>
                  <a:pt x="503" y="981"/>
                  <a:pt x="433" y="1373"/>
                </a:cubicBezTo>
                <a:cubicBezTo>
                  <a:pt x="415" y="1438"/>
                  <a:pt x="398" y="1504"/>
                  <a:pt x="380" y="1569"/>
                </a:cubicBezTo>
                <a:cubicBezTo>
                  <a:pt x="306" y="1830"/>
                  <a:pt x="233" y="2092"/>
                  <a:pt x="159" y="2353"/>
                </a:cubicBezTo>
                <a:lnTo>
                  <a:pt x="0" y="3137"/>
                </a:lnTo>
                <a:close/>
              </a:path>
            </a:pathLst>
          </a:custGeom>
          <a:solidFill>
            <a:schemeClr val="accent4">
              <a:lumMod val="85000"/>
            </a:schemeClr>
          </a:solidFill>
          <a:ln>
            <a:noFill/>
          </a:ln>
          <a:effectLst>
            <a:outerShdw blurRad="88900" dist="38100" dir="5400000" algn="t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Tear1"/>
          <p:cNvGrpSpPr>
            <a:grpSpLocks noChangeAspect="1"/>
          </p:cNvGrpSpPr>
          <p:nvPr/>
        </p:nvGrpSpPr>
        <p:grpSpPr bwMode="auto">
          <a:xfrm rot="983628">
            <a:off x="9636192" y="325331"/>
            <a:ext cx="2552730" cy="5504852"/>
            <a:chOff x="13" y="898"/>
            <a:chExt cx="914" cy="1971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9" y="927"/>
              <a:ext cx="284" cy="170"/>
            </a:xfrm>
            <a:custGeom>
              <a:avLst/>
              <a:gdLst>
                <a:gd name="T0" fmla="*/ 284 w 284"/>
                <a:gd name="T1" fmla="*/ 122 h 170"/>
                <a:gd name="T2" fmla="*/ 264 w 284"/>
                <a:gd name="T3" fmla="*/ 5 h 170"/>
                <a:gd name="T4" fmla="*/ 200 w 284"/>
                <a:gd name="T5" fmla="*/ 0 h 170"/>
                <a:gd name="T6" fmla="*/ 138 w 284"/>
                <a:gd name="T7" fmla="*/ 12 h 170"/>
                <a:gd name="T8" fmla="*/ 69 w 284"/>
                <a:gd name="T9" fmla="*/ 22 h 170"/>
                <a:gd name="T10" fmla="*/ 31 w 284"/>
                <a:gd name="T11" fmla="*/ 25 h 170"/>
                <a:gd name="T12" fmla="*/ 0 w 284"/>
                <a:gd name="T13" fmla="*/ 45 h 170"/>
                <a:gd name="T14" fmla="*/ 28 w 284"/>
                <a:gd name="T15" fmla="*/ 170 h 170"/>
                <a:gd name="T16" fmla="*/ 97 w 284"/>
                <a:gd name="T17" fmla="*/ 155 h 170"/>
                <a:gd name="T18" fmla="*/ 231 w 284"/>
                <a:gd name="T19" fmla="*/ 137 h 170"/>
                <a:gd name="T20" fmla="*/ 284 w 284"/>
                <a:gd name="T21" fmla="*/ 12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170">
                  <a:moveTo>
                    <a:pt x="284" y="122"/>
                  </a:moveTo>
                  <a:lnTo>
                    <a:pt x="264" y="5"/>
                  </a:lnTo>
                  <a:lnTo>
                    <a:pt x="200" y="0"/>
                  </a:lnTo>
                  <a:lnTo>
                    <a:pt x="138" y="12"/>
                  </a:lnTo>
                  <a:lnTo>
                    <a:pt x="69" y="22"/>
                  </a:lnTo>
                  <a:lnTo>
                    <a:pt x="31" y="25"/>
                  </a:lnTo>
                  <a:lnTo>
                    <a:pt x="0" y="45"/>
                  </a:lnTo>
                  <a:lnTo>
                    <a:pt x="28" y="170"/>
                  </a:lnTo>
                  <a:lnTo>
                    <a:pt x="97" y="155"/>
                  </a:lnTo>
                  <a:lnTo>
                    <a:pt x="231" y="137"/>
                  </a:lnTo>
                  <a:lnTo>
                    <a:pt x="284" y="122"/>
                  </a:lnTo>
                  <a:close/>
                </a:path>
              </a:pathLst>
            </a:custGeom>
            <a:gradFill flip="none" rotWithShape="1">
              <a:gsLst>
                <a:gs pos="51282">
                  <a:schemeClr val="accent4"/>
                </a:gs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6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0" y="1039"/>
              <a:ext cx="518" cy="283"/>
            </a:xfrm>
            <a:custGeom>
              <a:avLst/>
              <a:gdLst>
                <a:gd name="T0" fmla="*/ 11 w 202"/>
                <a:gd name="T1" fmla="*/ 111 h 111"/>
                <a:gd name="T2" fmla="*/ 1 w 202"/>
                <a:gd name="T3" fmla="*/ 37 h 111"/>
                <a:gd name="T4" fmla="*/ 22 w 202"/>
                <a:gd name="T5" fmla="*/ 25 h 111"/>
                <a:gd name="T6" fmla="*/ 36 w 202"/>
                <a:gd name="T7" fmla="*/ 25 h 111"/>
                <a:gd name="T8" fmla="*/ 95 w 202"/>
                <a:gd name="T9" fmla="*/ 14 h 111"/>
                <a:gd name="T10" fmla="*/ 123 w 202"/>
                <a:gd name="T11" fmla="*/ 7 h 111"/>
                <a:gd name="T12" fmla="*/ 143 w 202"/>
                <a:gd name="T13" fmla="*/ 5 h 111"/>
                <a:gd name="T14" fmla="*/ 163 w 202"/>
                <a:gd name="T15" fmla="*/ 3 h 111"/>
                <a:gd name="T16" fmla="*/ 190 w 202"/>
                <a:gd name="T17" fmla="*/ 4 h 111"/>
                <a:gd name="T18" fmla="*/ 202 w 202"/>
                <a:gd name="T19" fmla="*/ 68 h 111"/>
                <a:gd name="T20" fmla="*/ 89 w 202"/>
                <a:gd name="T21" fmla="*/ 93 h 111"/>
                <a:gd name="T22" fmla="*/ 11 w 202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111">
                  <a:moveTo>
                    <a:pt x="11" y="111"/>
                  </a:moveTo>
                  <a:cubicBezTo>
                    <a:pt x="11" y="111"/>
                    <a:pt x="2" y="48"/>
                    <a:pt x="1" y="37"/>
                  </a:cubicBezTo>
                  <a:cubicBezTo>
                    <a:pt x="0" y="32"/>
                    <a:pt x="10" y="28"/>
                    <a:pt x="22" y="25"/>
                  </a:cubicBezTo>
                  <a:cubicBezTo>
                    <a:pt x="23" y="25"/>
                    <a:pt x="34" y="26"/>
                    <a:pt x="36" y="25"/>
                  </a:cubicBezTo>
                  <a:cubicBezTo>
                    <a:pt x="40" y="24"/>
                    <a:pt x="95" y="14"/>
                    <a:pt x="95" y="14"/>
                  </a:cubicBezTo>
                  <a:cubicBezTo>
                    <a:pt x="95" y="14"/>
                    <a:pt x="122" y="7"/>
                    <a:pt x="123" y="7"/>
                  </a:cubicBezTo>
                  <a:cubicBezTo>
                    <a:pt x="124" y="7"/>
                    <a:pt x="124" y="8"/>
                    <a:pt x="143" y="5"/>
                  </a:cubicBezTo>
                  <a:cubicBezTo>
                    <a:pt x="162" y="2"/>
                    <a:pt x="152" y="2"/>
                    <a:pt x="163" y="3"/>
                  </a:cubicBezTo>
                  <a:cubicBezTo>
                    <a:pt x="173" y="4"/>
                    <a:pt x="190" y="0"/>
                    <a:pt x="190" y="4"/>
                  </a:cubicBezTo>
                  <a:cubicBezTo>
                    <a:pt x="191" y="8"/>
                    <a:pt x="202" y="68"/>
                    <a:pt x="202" y="68"/>
                  </a:cubicBezTo>
                  <a:cubicBezTo>
                    <a:pt x="202" y="68"/>
                    <a:pt x="123" y="87"/>
                    <a:pt x="89" y="93"/>
                  </a:cubicBezTo>
                  <a:cubicBezTo>
                    <a:pt x="55" y="99"/>
                    <a:pt x="11" y="111"/>
                    <a:pt x="11" y="111"/>
                  </a:cubicBezTo>
                  <a:close/>
                </a:path>
              </a:pathLst>
            </a:custGeom>
            <a:gradFill>
              <a:gsLst>
                <a:gs pos="99000">
                  <a:schemeClr val="accent4">
                    <a:lumMod val="65000"/>
                  </a:schemeClr>
                </a:gs>
                <a:gs pos="0">
                  <a:schemeClr val="accent5">
                    <a:lumMod val="50000"/>
                    <a:lumOff val="50000"/>
                  </a:schemeClr>
                </a:gs>
                <a:gs pos="62000">
                  <a:schemeClr val="accent4">
                    <a:lumMod val="95000"/>
                  </a:schemeClr>
                </a:gs>
                <a:gs pos="47000">
                  <a:schemeClr val="accent4">
                    <a:lumMod val="90000"/>
                  </a:schemeClr>
                </a:gs>
              </a:gsLst>
              <a:lin ang="10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6" y="898"/>
              <a:ext cx="275" cy="118"/>
            </a:xfrm>
            <a:custGeom>
              <a:avLst/>
              <a:gdLst>
                <a:gd name="T0" fmla="*/ 107 w 107"/>
                <a:gd name="T1" fmla="*/ 24 h 46"/>
                <a:gd name="T2" fmla="*/ 102 w 107"/>
                <a:gd name="T3" fmla="*/ 2 h 46"/>
                <a:gd name="T4" fmla="*/ 95 w 107"/>
                <a:gd name="T5" fmla="*/ 2 h 46"/>
                <a:gd name="T6" fmla="*/ 94 w 107"/>
                <a:gd name="T7" fmla="*/ 4 h 46"/>
                <a:gd name="T8" fmla="*/ 88 w 107"/>
                <a:gd name="T9" fmla="*/ 1 h 46"/>
                <a:gd name="T10" fmla="*/ 79 w 107"/>
                <a:gd name="T11" fmla="*/ 0 h 46"/>
                <a:gd name="T12" fmla="*/ 71 w 107"/>
                <a:gd name="T13" fmla="*/ 3 h 46"/>
                <a:gd name="T14" fmla="*/ 58 w 107"/>
                <a:gd name="T15" fmla="*/ 6 h 46"/>
                <a:gd name="T16" fmla="*/ 54 w 107"/>
                <a:gd name="T17" fmla="*/ 10 h 46"/>
                <a:gd name="T18" fmla="*/ 47 w 107"/>
                <a:gd name="T19" fmla="*/ 12 h 46"/>
                <a:gd name="T20" fmla="*/ 39 w 107"/>
                <a:gd name="T21" fmla="*/ 13 h 46"/>
                <a:gd name="T22" fmla="*/ 35 w 107"/>
                <a:gd name="T23" fmla="*/ 15 h 46"/>
                <a:gd name="T24" fmla="*/ 30 w 107"/>
                <a:gd name="T25" fmla="*/ 16 h 46"/>
                <a:gd name="T26" fmla="*/ 24 w 107"/>
                <a:gd name="T27" fmla="*/ 15 h 46"/>
                <a:gd name="T28" fmla="*/ 20 w 107"/>
                <a:gd name="T29" fmla="*/ 16 h 46"/>
                <a:gd name="T30" fmla="*/ 14 w 107"/>
                <a:gd name="T31" fmla="*/ 14 h 46"/>
                <a:gd name="T32" fmla="*/ 13 w 107"/>
                <a:gd name="T33" fmla="*/ 17 h 46"/>
                <a:gd name="T34" fmla="*/ 5 w 107"/>
                <a:gd name="T35" fmla="*/ 19 h 46"/>
                <a:gd name="T36" fmla="*/ 0 w 107"/>
                <a:gd name="T37" fmla="*/ 21 h 46"/>
                <a:gd name="T38" fmla="*/ 6 w 107"/>
                <a:gd name="T39" fmla="*/ 46 h 46"/>
                <a:gd name="T40" fmla="*/ 11 w 107"/>
                <a:gd name="T41" fmla="*/ 42 h 46"/>
                <a:gd name="T42" fmla="*/ 15 w 107"/>
                <a:gd name="T43" fmla="*/ 39 h 46"/>
                <a:gd name="T44" fmla="*/ 21 w 107"/>
                <a:gd name="T45" fmla="*/ 39 h 46"/>
                <a:gd name="T46" fmla="*/ 31 w 107"/>
                <a:gd name="T47" fmla="*/ 38 h 46"/>
                <a:gd name="T48" fmla="*/ 32 w 107"/>
                <a:gd name="T49" fmla="*/ 36 h 46"/>
                <a:gd name="T50" fmla="*/ 33 w 107"/>
                <a:gd name="T51" fmla="*/ 37 h 46"/>
                <a:gd name="T52" fmla="*/ 41 w 107"/>
                <a:gd name="T53" fmla="*/ 34 h 46"/>
                <a:gd name="T54" fmla="*/ 44 w 107"/>
                <a:gd name="T55" fmla="*/ 35 h 46"/>
                <a:gd name="T56" fmla="*/ 48 w 107"/>
                <a:gd name="T57" fmla="*/ 33 h 46"/>
                <a:gd name="T58" fmla="*/ 57 w 107"/>
                <a:gd name="T59" fmla="*/ 32 h 46"/>
                <a:gd name="T60" fmla="*/ 69 w 107"/>
                <a:gd name="T61" fmla="*/ 26 h 46"/>
                <a:gd name="T62" fmla="*/ 72 w 107"/>
                <a:gd name="T63" fmla="*/ 26 h 46"/>
                <a:gd name="T64" fmla="*/ 80 w 107"/>
                <a:gd name="T65" fmla="*/ 25 h 46"/>
                <a:gd name="T66" fmla="*/ 85 w 107"/>
                <a:gd name="T67" fmla="*/ 22 h 46"/>
                <a:gd name="T68" fmla="*/ 87 w 107"/>
                <a:gd name="T69" fmla="*/ 24 h 46"/>
                <a:gd name="T70" fmla="*/ 93 w 107"/>
                <a:gd name="T71" fmla="*/ 23 h 46"/>
                <a:gd name="T72" fmla="*/ 97 w 107"/>
                <a:gd name="T73" fmla="*/ 24 h 46"/>
                <a:gd name="T74" fmla="*/ 107 w 107"/>
                <a:gd name="T7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46">
                  <a:moveTo>
                    <a:pt x="107" y="24"/>
                  </a:moveTo>
                  <a:cubicBezTo>
                    <a:pt x="106" y="19"/>
                    <a:pt x="102" y="2"/>
                    <a:pt x="102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0" y="2"/>
                    <a:pt x="88" y="1"/>
                  </a:cubicBezTo>
                  <a:cubicBezTo>
                    <a:pt x="86" y="0"/>
                    <a:pt x="79" y="0"/>
                    <a:pt x="79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5" y="7"/>
                    <a:pt x="54" y="10"/>
                  </a:cubicBezTo>
                  <a:cubicBezTo>
                    <a:pt x="52" y="12"/>
                    <a:pt x="47" y="12"/>
                    <a:pt x="47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6" y="15"/>
                    <a:pt x="24" y="15"/>
                  </a:cubicBezTo>
                  <a:cubicBezTo>
                    <a:pt x="22" y="15"/>
                    <a:pt x="21" y="17"/>
                    <a:pt x="20" y="16"/>
                  </a:cubicBezTo>
                  <a:cubicBezTo>
                    <a:pt x="18" y="14"/>
                    <a:pt x="14" y="14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5" y="43"/>
                    <a:pt x="6" y="46"/>
                  </a:cubicBezTo>
                  <a:cubicBezTo>
                    <a:pt x="7" y="43"/>
                    <a:pt x="11" y="42"/>
                    <a:pt x="11" y="4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103" y="21"/>
                    <a:pt x="107" y="24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  <a:gs pos="60000">
                  <a:schemeClr val="accent4"/>
                </a:gs>
              </a:gsLst>
              <a:lin ang="21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3" y="1174"/>
              <a:ext cx="912" cy="1639"/>
            </a:xfrm>
            <a:custGeom>
              <a:avLst/>
              <a:gdLst>
                <a:gd name="T0" fmla="*/ 0 w 356"/>
                <a:gd name="T1" fmla="*/ 57 h 643"/>
                <a:gd name="T2" fmla="*/ 91 w 356"/>
                <a:gd name="T3" fmla="*/ 384 h 643"/>
                <a:gd name="T4" fmla="*/ 132 w 356"/>
                <a:gd name="T5" fmla="*/ 639 h 643"/>
                <a:gd name="T6" fmla="*/ 185 w 356"/>
                <a:gd name="T7" fmla="*/ 643 h 643"/>
                <a:gd name="T8" fmla="*/ 253 w 356"/>
                <a:gd name="T9" fmla="*/ 640 h 643"/>
                <a:gd name="T10" fmla="*/ 323 w 356"/>
                <a:gd name="T11" fmla="*/ 631 h 643"/>
                <a:gd name="T12" fmla="*/ 356 w 356"/>
                <a:gd name="T13" fmla="*/ 612 h 643"/>
                <a:gd name="T14" fmla="*/ 278 w 356"/>
                <a:gd name="T15" fmla="*/ 0 h 643"/>
                <a:gd name="T16" fmla="*/ 253 w 356"/>
                <a:gd name="T17" fmla="*/ 3 h 643"/>
                <a:gd name="T18" fmla="*/ 234 w 356"/>
                <a:gd name="T19" fmla="*/ 6 h 643"/>
                <a:gd name="T20" fmla="*/ 222 w 356"/>
                <a:gd name="T21" fmla="*/ 14 h 643"/>
                <a:gd name="T22" fmla="*/ 214 w 356"/>
                <a:gd name="T23" fmla="*/ 15 h 643"/>
                <a:gd name="T24" fmla="*/ 201 w 356"/>
                <a:gd name="T25" fmla="*/ 14 h 643"/>
                <a:gd name="T26" fmla="*/ 196 w 356"/>
                <a:gd name="T27" fmla="*/ 14 h 643"/>
                <a:gd name="T28" fmla="*/ 192 w 356"/>
                <a:gd name="T29" fmla="*/ 20 h 643"/>
                <a:gd name="T30" fmla="*/ 183 w 356"/>
                <a:gd name="T31" fmla="*/ 24 h 643"/>
                <a:gd name="T32" fmla="*/ 178 w 356"/>
                <a:gd name="T33" fmla="*/ 20 h 643"/>
                <a:gd name="T34" fmla="*/ 164 w 356"/>
                <a:gd name="T35" fmla="*/ 21 h 643"/>
                <a:gd name="T36" fmla="*/ 156 w 356"/>
                <a:gd name="T37" fmla="*/ 26 h 643"/>
                <a:gd name="T38" fmla="*/ 147 w 356"/>
                <a:gd name="T39" fmla="*/ 26 h 643"/>
                <a:gd name="T40" fmla="*/ 135 w 356"/>
                <a:gd name="T41" fmla="*/ 23 h 643"/>
                <a:gd name="T42" fmla="*/ 116 w 356"/>
                <a:gd name="T43" fmla="*/ 23 h 643"/>
                <a:gd name="T44" fmla="*/ 109 w 356"/>
                <a:gd name="T45" fmla="*/ 25 h 643"/>
                <a:gd name="T46" fmla="*/ 89 w 356"/>
                <a:gd name="T47" fmla="*/ 31 h 643"/>
                <a:gd name="T48" fmla="*/ 76 w 356"/>
                <a:gd name="T49" fmla="*/ 30 h 643"/>
                <a:gd name="T50" fmla="*/ 63 w 356"/>
                <a:gd name="T51" fmla="*/ 30 h 643"/>
                <a:gd name="T52" fmla="*/ 54 w 356"/>
                <a:gd name="T53" fmla="*/ 41 h 643"/>
                <a:gd name="T54" fmla="*/ 38 w 356"/>
                <a:gd name="T55" fmla="*/ 46 h 643"/>
                <a:gd name="T56" fmla="*/ 9 w 356"/>
                <a:gd name="T57" fmla="*/ 45 h 643"/>
                <a:gd name="T58" fmla="*/ 0 w 356"/>
                <a:gd name="T59" fmla="*/ 57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643">
                  <a:moveTo>
                    <a:pt x="0" y="57"/>
                  </a:moveTo>
                  <a:cubicBezTo>
                    <a:pt x="13" y="82"/>
                    <a:pt x="70" y="272"/>
                    <a:pt x="91" y="384"/>
                  </a:cubicBezTo>
                  <a:cubicBezTo>
                    <a:pt x="119" y="534"/>
                    <a:pt x="128" y="591"/>
                    <a:pt x="132" y="639"/>
                  </a:cubicBezTo>
                  <a:cubicBezTo>
                    <a:pt x="137" y="641"/>
                    <a:pt x="185" y="643"/>
                    <a:pt x="185" y="643"/>
                  </a:cubicBezTo>
                  <a:cubicBezTo>
                    <a:pt x="253" y="640"/>
                    <a:pt x="253" y="640"/>
                    <a:pt x="253" y="640"/>
                  </a:cubicBezTo>
                  <a:cubicBezTo>
                    <a:pt x="253" y="640"/>
                    <a:pt x="314" y="635"/>
                    <a:pt x="323" y="631"/>
                  </a:cubicBezTo>
                  <a:cubicBezTo>
                    <a:pt x="331" y="626"/>
                    <a:pt x="341" y="623"/>
                    <a:pt x="356" y="612"/>
                  </a:cubicBezTo>
                  <a:cubicBezTo>
                    <a:pt x="350" y="541"/>
                    <a:pt x="330" y="193"/>
                    <a:pt x="278" y="0"/>
                  </a:cubicBezTo>
                  <a:cubicBezTo>
                    <a:pt x="270" y="1"/>
                    <a:pt x="253" y="3"/>
                    <a:pt x="253" y="3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2" y="14"/>
                    <a:pt x="222" y="14"/>
                    <a:pt x="222" y="14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01" y="14"/>
                    <a:pt x="201" y="14"/>
                    <a:pt x="201" y="14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24"/>
                    <a:pt x="184" y="20"/>
                    <a:pt x="178" y="20"/>
                  </a:cubicBezTo>
                  <a:cubicBezTo>
                    <a:pt x="173" y="20"/>
                    <a:pt x="164" y="21"/>
                    <a:pt x="164" y="21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0" y="22"/>
                    <a:pt x="116" y="23"/>
                    <a:pt x="116" y="23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3" y="30"/>
                    <a:pt x="76" y="30"/>
                  </a:cubicBezTo>
                  <a:cubicBezTo>
                    <a:pt x="69" y="30"/>
                    <a:pt x="66" y="28"/>
                    <a:pt x="63" y="30"/>
                  </a:cubicBezTo>
                  <a:cubicBezTo>
                    <a:pt x="56" y="33"/>
                    <a:pt x="54" y="41"/>
                    <a:pt x="54" y="41"/>
                  </a:cubicBezTo>
                  <a:cubicBezTo>
                    <a:pt x="54" y="41"/>
                    <a:pt x="45" y="46"/>
                    <a:pt x="38" y="46"/>
                  </a:cubicBezTo>
                  <a:cubicBezTo>
                    <a:pt x="32" y="46"/>
                    <a:pt x="15" y="44"/>
                    <a:pt x="9" y="45"/>
                  </a:cubicBezTo>
                  <a:cubicBezTo>
                    <a:pt x="2" y="46"/>
                    <a:pt x="0" y="57"/>
                    <a:pt x="0" y="57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chemeClr val="accent5">
                    <a:lumMod val="65000"/>
                    <a:lumOff val="35000"/>
                  </a:schemeClr>
                </a:gs>
                <a:gs pos="0">
                  <a:schemeClr val="accent5"/>
                </a:gs>
                <a:gs pos="62000">
                  <a:schemeClr val="accent4"/>
                </a:gs>
                <a:gs pos="47000">
                  <a:schemeClr val="accent4">
                    <a:lumMod val="85000"/>
                  </a:schemeClr>
                </a:gs>
              </a:gsLst>
              <a:lin ang="102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3" y="1174"/>
              <a:ext cx="743" cy="255"/>
            </a:xfrm>
            <a:custGeom>
              <a:avLst/>
              <a:gdLst>
                <a:gd name="T0" fmla="*/ 0 w 290"/>
                <a:gd name="T1" fmla="*/ 56 h 100"/>
                <a:gd name="T2" fmla="*/ 15 w 290"/>
                <a:gd name="T3" fmla="*/ 100 h 100"/>
                <a:gd name="T4" fmla="*/ 32 w 290"/>
                <a:gd name="T5" fmla="*/ 88 h 100"/>
                <a:gd name="T6" fmla="*/ 40 w 290"/>
                <a:gd name="T7" fmla="*/ 83 h 100"/>
                <a:gd name="T8" fmla="*/ 48 w 290"/>
                <a:gd name="T9" fmla="*/ 84 h 100"/>
                <a:gd name="T10" fmla="*/ 63 w 290"/>
                <a:gd name="T11" fmla="*/ 78 h 100"/>
                <a:gd name="T12" fmla="*/ 100 w 290"/>
                <a:gd name="T13" fmla="*/ 73 h 100"/>
                <a:gd name="T14" fmla="*/ 116 w 290"/>
                <a:gd name="T15" fmla="*/ 65 h 100"/>
                <a:gd name="T16" fmla="*/ 133 w 290"/>
                <a:gd name="T17" fmla="*/ 66 h 100"/>
                <a:gd name="T18" fmla="*/ 164 w 290"/>
                <a:gd name="T19" fmla="*/ 63 h 100"/>
                <a:gd name="T20" fmla="*/ 184 w 290"/>
                <a:gd name="T21" fmla="*/ 58 h 100"/>
                <a:gd name="T22" fmla="*/ 193 w 290"/>
                <a:gd name="T23" fmla="*/ 54 h 100"/>
                <a:gd name="T24" fmla="*/ 204 w 290"/>
                <a:gd name="T25" fmla="*/ 55 h 100"/>
                <a:gd name="T26" fmla="*/ 218 w 290"/>
                <a:gd name="T27" fmla="*/ 56 h 100"/>
                <a:gd name="T28" fmla="*/ 230 w 290"/>
                <a:gd name="T29" fmla="*/ 55 h 100"/>
                <a:gd name="T30" fmla="*/ 239 w 290"/>
                <a:gd name="T31" fmla="*/ 49 h 100"/>
                <a:gd name="T32" fmla="*/ 249 w 290"/>
                <a:gd name="T33" fmla="*/ 51 h 100"/>
                <a:gd name="T34" fmla="*/ 265 w 290"/>
                <a:gd name="T35" fmla="*/ 46 h 100"/>
                <a:gd name="T36" fmla="*/ 290 w 290"/>
                <a:gd name="T37" fmla="*/ 50 h 100"/>
                <a:gd name="T38" fmla="*/ 278 w 290"/>
                <a:gd name="T39" fmla="*/ 0 h 100"/>
                <a:gd name="T40" fmla="*/ 253 w 290"/>
                <a:gd name="T41" fmla="*/ 3 h 100"/>
                <a:gd name="T42" fmla="*/ 234 w 290"/>
                <a:gd name="T43" fmla="*/ 6 h 100"/>
                <a:gd name="T44" fmla="*/ 222 w 290"/>
                <a:gd name="T45" fmla="*/ 13 h 100"/>
                <a:gd name="T46" fmla="*/ 214 w 290"/>
                <a:gd name="T47" fmla="*/ 14 h 100"/>
                <a:gd name="T48" fmla="*/ 201 w 290"/>
                <a:gd name="T49" fmla="*/ 13 h 100"/>
                <a:gd name="T50" fmla="*/ 196 w 290"/>
                <a:gd name="T51" fmla="*/ 13 h 100"/>
                <a:gd name="T52" fmla="*/ 192 w 290"/>
                <a:gd name="T53" fmla="*/ 20 h 100"/>
                <a:gd name="T54" fmla="*/ 183 w 290"/>
                <a:gd name="T55" fmla="*/ 23 h 100"/>
                <a:gd name="T56" fmla="*/ 178 w 290"/>
                <a:gd name="T57" fmla="*/ 20 h 100"/>
                <a:gd name="T58" fmla="*/ 164 w 290"/>
                <a:gd name="T59" fmla="*/ 21 h 100"/>
                <a:gd name="T60" fmla="*/ 156 w 290"/>
                <a:gd name="T61" fmla="*/ 26 h 100"/>
                <a:gd name="T62" fmla="*/ 147 w 290"/>
                <a:gd name="T63" fmla="*/ 26 h 100"/>
                <a:gd name="T64" fmla="*/ 135 w 290"/>
                <a:gd name="T65" fmla="*/ 22 h 100"/>
                <a:gd name="T66" fmla="*/ 116 w 290"/>
                <a:gd name="T67" fmla="*/ 22 h 100"/>
                <a:gd name="T68" fmla="*/ 109 w 290"/>
                <a:gd name="T69" fmla="*/ 25 h 100"/>
                <a:gd name="T70" fmla="*/ 89 w 290"/>
                <a:gd name="T71" fmla="*/ 31 h 100"/>
                <a:gd name="T72" fmla="*/ 76 w 290"/>
                <a:gd name="T73" fmla="*/ 30 h 100"/>
                <a:gd name="T74" fmla="*/ 63 w 290"/>
                <a:gd name="T75" fmla="*/ 30 h 100"/>
                <a:gd name="T76" fmla="*/ 54 w 290"/>
                <a:gd name="T77" fmla="*/ 41 h 100"/>
                <a:gd name="T78" fmla="*/ 38 w 290"/>
                <a:gd name="T79" fmla="*/ 46 h 100"/>
                <a:gd name="T80" fmla="*/ 9 w 290"/>
                <a:gd name="T81" fmla="*/ 45 h 100"/>
                <a:gd name="T82" fmla="*/ 0 w 290"/>
                <a:gd name="T83" fmla="*/ 5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0" h="100">
                  <a:moveTo>
                    <a:pt x="0" y="56"/>
                  </a:moveTo>
                  <a:cubicBezTo>
                    <a:pt x="4" y="63"/>
                    <a:pt x="10" y="87"/>
                    <a:pt x="15" y="100"/>
                  </a:cubicBezTo>
                  <a:cubicBezTo>
                    <a:pt x="20" y="93"/>
                    <a:pt x="25" y="90"/>
                    <a:pt x="32" y="88"/>
                  </a:cubicBezTo>
                  <a:cubicBezTo>
                    <a:pt x="35" y="87"/>
                    <a:pt x="38" y="85"/>
                    <a:pt x="40" y="83"/>
                  </a:cubicBezTo>
                  <a:cubicBezTo>
                    <a:pt x="44" y="83"/>
                    <a:pt x="45" y="84"/>
                    <a:pt x="48" y="84"/>
                  </a:cubicBezTo>
                  <a:cubicBezTo>
                    <a:pt x="53" y="82"/>
                    <a:pt x="58" y="79"/>
                    <a:pt x="63" y="78"/>
                  </a:cubicBezTo>
                  <a:cubicBezTo>
                    <a:pt x="70" y="77"/>
                    <a:pt x="86" y="76"/>
                    <a:pt x="100" y="73"/>
                  </a:cubicBezTo>
                  <a:cubicBezTo>
                    <a:pt x="108" y="68"/>
                    <a:pt x="110" y="67"/>
                    <a:pt x="116" y="65"/>
                  </a:cubicBezTo>
                  <a:cubicBezTo>
                    <a:pt x="123" y="67"/>
                    <a:pt x="131" y="68"/>
                    <a:pt x="133" y="66"/>
                  </a:cubicBezTo>
                  <a:cubicBezTo>
                    <a:pt x="136" y="63"/>
                    <a:pt x="153" y="68"/>
                    <a:pt x="164" y="63"/>
                  </a:cubicBezTo>
                  <a:cubicBezTo>
                    <a:pt x="171" y="60"/>
                    <a:pt x="176" y="59"/>
                    <a:pt x="184" y="58"/>
                  </a:cubicBezTo>
                  <a:cubicBezTo>
                    <a:pt x="187" y="57"/>
                    <a:pt x="191" y="57"/>
                    <a:pt x="193" y="54"/>
                  </a:cubicBezTo>
                  <a:cubicBezTo>
                    <a:pt x="199" y="54"/>
                    <a:pt x="202" y="55"/>
                    <a:pt x="204" y="55"/>
                  </a:cubicBezTo>
                  <a:cubicBezTo>
                    <a:pt x="208" y="56"/>
                    <a:pt x="213" y="57"/>
                    <a:pt x="218" y="56"/>
                  </a:cubicBezTo>
                  <a:cubicBezTo>
                    <a:pt x="222" y="55"/>
                    <a:pt x="226" y="56"/>
                    <a:pt x="230" y="55"/>
                  </a:cubicBezTo>
                  <a:cubicBezTo>
                    <a:pt x="233" y="53"/>
                    <a:pt x="236" y="49"/>
                    <a:pt x="239" y="49"/>
                  </a:cubicBezTo>
                  <a:cubicBezTo>
                    <a:pt x="242" y="48"/>
                    <a:pt x="246" y="51"/>
                    <a:pt x="249" y="51"/>
                  </a:cubicBezTo>
                  <a:cubicBezTo>
                    <a:pt x="253" y="51"/>
                    <a:pt x="261" y="46"/>
                    <a:pt x="265" y="46"/>
                  </a:cubicBezTo>
                  <a:cubicBezTo>
                    <a:pt x="275" y="45"/>
                    <a:pt x="280" y="46"/>
                    <a:pt x="290" y="50"/>
                  </a:cubicBezTo>
                  <a:cubicBezTo>
                    <a:pt x="287" y="39"/>
                    <a:pt x="282" y="13"/>
                    <a:pt x="278" y="0"/>
                  </a:cubicBezTo>
                  <a:cubicBezTo>
                    <a:pt x="270" y="1"/>
                    <a:pt x="253" y="3"/>
                    <a:pt x="253" y="3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14" y="14"/>
                    <a:pt x="214" y="14"/>
                    <a:pt x="214" y="14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3" y="23"/>
                    <a:pt x="184" y="20"/>
                    <a:pt x="178" y="20"/>
                  </a:cubicBezTo>
                  <a:cubicBezTo>
                    <a:pt x="173" y="20"/>
                    <a:pt x="164" y="21"/>
                    <a:pt x="164" y="21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0" y="22"/>
                    <a:pt x="116" y="22"/>
                    <a:pt x="116" y="22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3" y="30"/>
                    <a:pt x="76" y="30"/>
                  </a:cubicBezTo>
                  <a:cubicBezTo>
                    <a:pt x="69" y="30"/>
                    <a:pt x="66" y="28"/>
                    <a:pt x="63" y="30"/>
                  </a:cubicBezTo>
                  <a:cubicBezTo>
                    <a:pt x="56" y="33"/>
                    <a:pt x="54" y="41"/>
                    <a:pt x="54" y="41"/>
                  </a:cubicBezTo>
                  <a:cubicBezTo>
                    <a:pt x="54" y="41"/>
                    <a:pt x="45" y="46"/>
                    <a:pt x="38" y="46"/>
                  </a:cubicBezTo>
                  <a:cubicBezTo>
                    <a:pt x="32" y="46"/>
                    <a:pt x="15" y="43"/>
                    <a:pt x="9" y="45"/>
                  </a:cubicBezTo>
                  <a:cubicBezTo>
                    <a:pt x="2" y="46"/>
                    <a:pt x="0" y="56"/>
                    <a:pt x="0" y="56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chemeClr val="accent4"/>
                </a:gs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43" y="2653"/>
              <a:ext cx="584" cy="216"/>
            </a:xfrm>
            <a:custGeom>
              <a:avLst/>
              <a:gdLst>
                <a:gd name="T0" fmla="*/ 0 w 228"/>
                <a:gd name="T1" fmla="*/ 25 h 85"/>
                <a:gd name="T2" fmla="*/ 5 w 228"/>
                <a:gd name="T3" fmla="*/ 77 h 85"/>
                <a:gd name="T4" fmla="*/ 22 w 228"/>
                <a:gd name="T5" fmla="*/ 77 h 85"/>
                <a:gd name="T6" fmla="*/ 30 w 228"/>
                <a:gd name="T7" fmla="*/ 79 h 85"/>
                <a:gd name="T8" fmla="*/ 37 w 228"/>
                <a:gd name="T9" fmla="*/ 85 h 85"/>
                <a:gd name="T10" fmla="*/ 59 w 228"/>
                <a:gd name="T11" fmla="*/ 85 h 85"/>
                <a:gd name="T12" fmla="*/ 80 w 228"/>
                <a:gd name="T13" fmla="*/ 79 h 85"/>
                <a:gd name="T14" fmla="*/ 87 w 228"/>
                <a:gd name="T15" fmla="*/ 85 h 85"/>
                <a:gd name="T16" fmla="*/ 105 w 228"/>
                <a:gd name="T17" fmla="*/ 79 h 85"/>
                <a:gd name="T18" fmla="*/ 116 w 228"/>
                <a:gd name="T19" fmla="*/ 80 h 85"/>
                <a:gd name="T20" fmla="*/ 134 w 228"/>
                <a:gd name="T21" fmla="*/ 76 h 85"/>
                <a:gd name="T22" fmla="*/ 156 w 228"/>
                <a:gd name="T23" fmla="*/ 76 h 85"/>
                <a:gd name="T24" fmla="*/ 159 w 228"/>
                <a:gd name="T25" fmla="*/ 71 h 85"/>
                <a:gd name="T26" fmla="*/ 170 w 228"/>
                <a:gd name="T27" fmla="*/ 70 h 85"/>
                <a:gd name="T28" fmla="*/ 172 w 228"/>
                <a:gd name="T29" fmla="*/ 67 h 85"/>
                <a:gd name="T30" fmla="*/ 181 w 228"/>
                <a:gd name="T31" fmla="*/ 71 h 85"/>
                <a:gd name="T32" fmla="*/ 189 w 228"/>
                <a:gd name="T33" fmla="*/ 62 h 85"/>
                <a:gd name="T34" fmla="*/ 203 w 228"/>
                <a:gd name="T35" fmla="*/ 61 h 85"/>
                <a:gd name="T36" fmla="*/ 209 w 228"/>
                <a:gd name="T37" fmla="*/ 56 h 85"/>
                <a:gd name="T38" fmla="*/ 228 w 228"/>
                <a:gd name="T39" fmla="*/ 51 h 85"/>
                <a:gd name="T40" fmla="*/ 225 w 228"/>
                <a:gd name="T41" fmla="*/ 0 h 85"/>
                <a:gd name="T42" fmla="*/ 212 w 228"/>
                <a:gd name="T43" fmla="*/ 11 h 85"/>
                <a:gd name="T44" fmla="*/ 205 w 228"/>
                <a:gd name="T45" fmla="*/ 9 h 85"/>
                <a:gd name="T46" fmla="*/ 202 w 228"/>
                <a:gd name="T47" fmla="*/ 10 h 85"/>
                <a:gd name="T48" fmla="*/ 194 w 228"/>
                <a:gd name="T49" fmla="*/ 16 h 85"/>
                <a:gd name="T50" fmla="*/ 182 w 228"/>
                <a:gd name="T51" fmla="*/ 20 h 85"/>
                <a:gd name="T52" fmla="*/ 171 w 228"/>
                <a:gd name="T53" fmla="*/ 26 h 85"/>
                <a:gd name="T54" fmla="*/ 167 w 228"/>
                <a:gd name="T55" fmla="*/ 30 h 85"/>
                <a:gd name="T56" fmla="*/ 141 w 228"/>
                <a:gd name="T57" fmla="*/ 29 h 85"/>
                <a:gd name="T58" fmla="*/ 103 w 228"/>
                <a:gd name="T59" fmla="*/ 32 h 85"/>
                <a:gd name="T60" fmla="*/ 97 w 228"/>
                <a:gd name="T61" fmla="*/ 37 h 85"/>
                <a:gd name="T62" fmla="*/ 91 w 228"/>
                <a:gd name="T63" fmla="*/ 34 h 85"/>
                <a:gd name="T64" fmla="*/ 77 w 228"/>
                <a:gd name="T65" fmla="*/ 38 h 85"/>
                <a:gd name="T66" fmla="*/ 58 w 228"/>
                <a:gd name="T67" fmla="*/ 37 h 85"/>
                <a:gd name="T68" fmla="*/ 54 w 228"/>
                <a:gd name="T69" fmla="*/ 40 h 85"/>
                <a:gd name="T70" fmla="*/ 49 w 228"/>
                <a:gd name="T71" fmla="*/ 35 h 85"/>
                <a:gd name="T72" fmla="*/ 32 w 228"/>
                <a:gd name="T73" fmla="*/ 41 h 85"/>
                <a:gd name="T74" fmla="*/ 0 w 228"/>
                <a:gd name="T75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85">
                  <a:moveTo>
                    <a:pt x="0" y="25"/>
                  </a:moveTo>
                  <a:cubicBezTo>
                    <a:pt x="1" y="37"/>
                    <a:pt x="3" y="64"/>
                    <a:pt x="5" y="77"/>
                  </a:cubicBezTo>
                  <a:cubicBezTo>
                    <a:pt x="9" y="80"/>
                    <a:pt x="22" y="77"/>
                    <a:pt x="22" y="77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51" y="79"/>
                    <a:pt x="156" y="76"/>
                  </a:cubicBezTo>
                  <a:cubicBezTo>
                    <a:pt x="160" y="74"/>
                    <a:pt x="159" y="71"/>
                    <a:pt x="159" y="71"/>
                  </a:cubicBezTo>
                  <a:cubicBezTo>
                    <a:pt x="159" y="71"/>
                    <a:pt x="165" y="69"/>
                    <a:pt x="170" y="70"/>
                  </a:cubicBezTo>
                  <a:cubicBezTo>
                    <a:pt x="171" y="70"/>
                    <a:pt x="171" y="67"/>
                    <a:pt x="172" y="67"/>
                  </a:cubicBezTo>
                  <a:cubicBezTo>
                    <a:pt x="176" y="67"/>
                    <a:pt x="180" y="70"/>
                    <a:pt x="181" y="71"/>
                  </a:cubicBezTo>
                  <a:cubicBezTo>
                    <a:pt x="186" y="67"/>
                    <a:pt x="187" y="65"/>
                    <a:pt x="189" y="62"/>
                  </a:cubicBezTo>
                  <a:cubicBezTo>
                    <a:pt x="192" y="61"/>
                    <a:pt x="196" y="60"/>
                    <a:pt x="203" y="61"/>
                  </a:cubicBezTo>
                  <a:cubicBezTo>
                    <a:pt x="205" y="61"/>
                    <a:pt x="206" y="60"/>
                    <a:pt x="209" y="56"/>
                  </a:cubicBezTo>
                  <a:cubicBezTo>
                    <a:pt x="218" y="57"/>
                    <a:pt x="228" y="55"/>
                    <a:pt x="228" y="51"/>
                  </a:cubicBezTo>
                  <a:cubicBezTo>
                    <a:pt x="228" y="43"/>
                    <a:pt x="226" y="11"/>
                    <a:pt x="225" y="0"/>
                  </a:cubicBezTo>
                  <a:cubicBezTo>
                    <a:pt x="222" y="3"/>
                    <a:pt x="216" y="9"/>
                    <a:pt x="212" y="11"/>
                  </a:cubicBezTo>
                  <a:cubicBezTo>
                    <a:pt x="209" y="12"/>
                    <a:pt x="207" y="10"/>
                    <a:pt x="205" y="9"/>
                  </a:cubicBezTo>
                  <a:cubicBezTo>
                    <a:pt x="204" y="9"/>
                    <a:pt x="202" y="10"/>
                    <a:pt x="202" y="10"/>
                  </a:cubicBezTo>
                  <a:cubicBezTo>
                    <a:pt x="199" y="14"/>
                    <a:pt x="194" y="16"/>
                    <a:pt x="194" y="16"/>
                  </a:cubicBezTo>
                  <a:cubicBezTo>
                    <a:pt x="194" y="16"/>
                    <a:pt x="188" y="17"/>
                    <a:pt x="182" y="20"/>
                  </a:cubicBezTo>
                  <a:cubicBezTo>
                    <a:pt x="178" y="22"/>
                    <a:pt x="176" y="25"/>
                    <a:pt x="171" y="26"/>
                  </a:cubicBezTo>
                  <a:cubicBezTo>
                    <a:pt x="169" y="26"/>
                    <a:pt x="168" y="30"/>
                    <a:pt x="167" y="30"/>
                  </a:cubicBezTo>
                  <a:cubicBezTo>
                    <a:pt x="156" y="32"/>
                    <a:pt x="144" y="28"/>
                    <a:pt x="141" y="29"/>
                  </a:cubicBezTo>
                  <a:cubicBezTo>
                    <a:pt x="134" y="31"/>
                    <a:pt x="109" y="32"/>
                    <a:pt x="103" y="32"/>
                  </a:cubicBezTo>
                  <a:cubicBezTo>
                    <a:pt x="102" y="32"/>
                    <a:pt x="100" y="36"/>
                    <a:pt x="97" y="37"/>
                  </a:cubicBezTo>
                  <a:cubicBezTo>
                    <a:pt x="95" y="37"/>
                    <a:pt x="93" y="34"/>
                    <a:pt x="91" y="34"/>
                  </a:cubicBezTo>
                  <a:cubicBezTo>
                    <a:pt x="84" y="36"/>
                    <a:pt x="77" y="38"/>
                    <a:pt x="77" y="38"/>
                  </a:cubicBezTo>
                  <a:cubicBezTo>
                    <a:pt x="77" y="38"/>
                    <a:pt x="61" y="37"/>
                    <a:pt x="58" y="37"/>
                  </a:cubicBezTo>
                  <a:cubicBezTo>
                    <a:pt x="57" y="37"/>
                    <a:pt x="55" y="40"/>
                    <a:pt x="54" y="40"/>
                  </a:cubicBezTo>
                  <a:cubicBezTo>
                    <a:pt x="53" y="40"/>
                    <a:pt x="50" y="35"/>
                    <a:pt x="49" y="35"/>
                  </a:cubicBezTo>
                  <a:cubicBezTo>
                    <a:pt x="44" y="36"/>
                    <a:pt x="38" y="42"/>
                    <a:pt x="32" y="41"/>
                  </a:cubicBezTo>
                  <a:cubicBezTo>
                    <a:pt x="21" y="39"/>
                    <a:pt x="2" y="30"/>
                    <a:pt x="0" y="25"/>
                  </a:cubicBezTo>
                  <a:close/>
                </a:path>
              </a:pathLst>
            </a:custGeom>
            <a:gradFill flip="none" rotWithShape="1">
              <a:gsLst>
                <a:gs pos="52000">
                  <a:schemeClr val="accent4"/>
                </a:gs>
                <a:gs pos="99000">
                  <a:schemeClr val="accent4">
                    <a:lumMod val="65000"/>
                  </a:schemeClr>
                </a:gs>
                <a:gs pos="0">
                  <a:schemeClr val="accent4">
                    <a:lumMod val="9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10" y="1000"/>
              <a:ext cx="500" cy="197"/>
            </a:xfrm>
            <a:custGeom>
              <a:avLst/>
              <a:gdLst>
                <a:gd name="T0" fmla="*/ 23 w 195"/>
                <a:gd name="T1" fmla="*/ 62 h 77"/>
                <a:gd name="T2" fmla="*/ 15 w 195"/>
                <a:gd name="T3" fmla="*/ 67 h 77"/>
                <a:gd name="T4" fmla="*/ 4 w 195"/>
                <a:gd name="T5" fmla="*/ 77 h 77"/>
                <a:gd name="T6" fmla="*/ 0 w 195"/>
                <a:gd name="T7" fmla="*/ 47 h 77"/>
                <a:gd name="T8" fmla="*/ 18 w 195"/>
                <a:gd name="T9" fmla="*/ 34 h 77"/>
                <a:gd name="T10" fmla="*/ 28 w 195"/>
                <a:gd name="T11" fmla="*/ 36 h 77"/>
                <a:gd name="T12" fmla="*/ 50 w 195"/>
                <a:gd name="T13" fmla="*/ 26 h 77"/>
                <a:gd name="T14" fmla="*/ 75 w 195"/>
                <a:gd name="T15" fmla="*/ 25 h 77"/>
                <a:gd name="T16" fmla="*/ 80 w 195"/>
                <a:gd name="T17" fmla="*/ 24 h 77"/>
                <a:gd name="T18" fmla="*/ 87 w 195"/>
                <a:gd name="T19" fmla="*/ 23 h 77"/>
                <a:gd name="T20" fmla="*/ 101 w 195"/>
                <a:gd name="T21" fmla="*/ 25 h 77"/>
                <a:gd name="T22" fmla="*/ 106 w 195"/>
                <a:gd name="T23" fmla="*/ 17 h 77"/>
                <a:gd name="T24" fmla="*/ 128 w 195"/>
                <a:gd name="T25" fmla="*/ 16 h 77"/>
                <a:gd name="T26" fmla="*/ 158 w 195"/>
                <a:gd name="T27" fmla="*/ 8 h 77"/>
                <a:gd name="T28" fmla="*/ 189 w 195"/>
                <a:gd name="T29" fmla="*/ 8 h 77"/>
                <a:gd name="T30" fmla="*/ 195 w 195"/>
                <a:gd name="T31" fmla="*/ 42 h 77"/>
                <a:gd name="T32" fmla="*/ 181 w 195"/>
                <a:gd name="T33" fmla="*/ 35 h 77"/>
                <a:gd name="T34" fmla="*/ 177 w 195"/>
                <a:gd name="T35" fmla="*/ 37 h 77"/>
                <a:gd name="T36" fmla="*/ 173 w 195"/>
                <a:gd name="T37" fmla="*/ 36 h 77"/>
                <a:gd name="T38" fmla="*/ 165 w 195"/>
                <a:gd name="T39" fmla="*/ 37 h 77"/>
                <a:gd name="T40" fmla="*/ 157 w 195"/>
                <a:gd name="T41" fmla="*/ 36 h 77"/>
                <a:gd name="T42" fmla="*/ 124 w 195"/>
                <a:gd name="T43" fmla="*/ 47 h 77"/>
                <a:gd name="T44" fmla="*/ 110 w 195"/>
                <a:gd name="T45" fmla="*/ 48 h 77"/>
                <a:gd name="T46" fmla="*/ 102 w 195"/>
                <a:gd name="T47" fmla="*/ 50 h 77"/>
                <a:gd name="T48" fmla="*/ 95 w 195"/>
                <a:gd name="T49" fmla="*/ 52 h 77"/>
                <a:gd name="T50" fmla="*/ 90 w 195"/>
                <a:gd name="T51" fmla="*/ 50 h 77"/>
                <a:gd name="T52" fmla="*/ 87 w 195"/>
                <a:gd name="T53" fmla="*/ 54 h 77"/>
                <a:gd name="T54" fmla="*/ 77 w 195"/>
                <a:gd name="T55" fmla="*/ 53 h 77"/>
                <a:gd name="T56" fmla="*/ 69 w 195"/>
                <a:gd name="T57" fmla="*/ 56 h 77"/>
                <a:gd name="T58" fmla="*/ 57 w 195"/>
                <a:gd name="T59" fmla="*/ 56 h 77"/>
                <a:gd name="T60" fmla="*/ 45 w 195"/>
                <a:gd name="T61" fmla="*/ 61 h 77"/>
                <a:gd name="T62" fmla="*/ 38 w 195"/>
                <a:gd name="T63" fmla="*/ 63 h 77"/>
                <a:gd name="T64" fmla="*/ 34 w 195"/>
                <a:gd name="T65" fmla="*/ 62 h 77"/>
                <a:gd name="T66" fmla="*/ 23 w 195"/>
                <a:gd name="T67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77">
                  <a:moveTo>
                    <a:pt x="23" y="62"/>
                  </a:moveTo>
                  <a:cubicBezTo>
                    <a:pt x="22" y="62"/>
                    <a:pt x="19" y="65"/>
                    <a:pt x="15" y="67"/>
                  </a:cubicBezTo>
                  <a:cubicBezTo>
                    <a:pt x="11" y="68"/>
                    <a:pt x="6" y="71"/>
                    <a:pt x="4" y="77"/>
                  </a:cubicBezTo>
                  <a:cubicBezTo>
                    <a:pt x="3" y="73"/>
                    <a:pt x="0" y="50"/>
                    <a:pt x="0" y="47"/>
                  </a:cubicBezTo>
                  <a:cubicBezTo>
                    <a:pt x="0" y="42"/>
                    <a:pt x="7" y="37"/>
                    <a:pt x="18" y="34"/>
                  </a:cubicBezTo>
                  <a:cubicBezTo>
                    <a:pt x="20" y="33"/>
                    <a:pt x="27" y="36"/>
                    <a:pt x="28" y="36"/>
                  </a:cubicBezTo>
                  <a:cubicBezTo>
                    <a:pt x="33" y="34"/>
                    <a:pt x="49" y="26"/>
                    <a:pt x="50" y="26"/>
                  </a:cubicBezTo>
                  <a:cubicBezTo>
                    <a:pt x="52" y="24"/>
                    <a:pt x="65" y="25"/>
                    <a:pt x="75" y="25"/>
                  </a:cubicBezTo>
                  <a:cubicBezTo>
                    <a:pt x="76" y="25"/>
                    <a:pt x="79" y="24"/>
                    <a:pt x="80" y="24"/>
                  </a:cubicBezTo>
                  <a:cubicBezTo>
                    <a:pt x="83" y="22"/>
                    <a:pt x="87" y="23"/>
                    <a:pt x="87" y="23"/>
                  </a:cubicBezTo>
                  <a:cubicBezTo>
                    <a:pt x="87" y="23"/>
                    <a:pt x="94" y="21"/>
                    <a:pt x="101" y="25"/>
                  </a:cubicBezTo>
                  <a:cubicBezTo>
                    <a:pt x="102" y="25"/>
                    <a:pt x="105" y="19"/>
                    <a:pt x="106" y="17"/>
                  </a:cubicBezTo>
                  <a:cubicBezTo>
                    <a:pt x="116" y="17"/>
                    <a:pt x="125" y="17"/>
                    <a:pt x="128" y="16"/>
                  </a:cubicBezTo>
                  <a:cubicBezTo>
                    <a:pt x="131" y="15"/>
                    <a:pt x="139" y="11"/>
                    <a:pt x="158" y="8"/>
                  </a:cubicBezTo>
                  <a:cubicBezTo>
                    <a:pt x="176" y="5"/>
                    <a:pt x="184" y="0"/>
                    <a:pt x="189" y="8"/>
                  </a:cubicBezTo>
                  <a:cubicBezTo>
                    <a:pt x="192" y="11"/>
                    <a:pt x="193" y="38"/>
                    <a:pt x="195" y="42"/>
                  </a:cubicBezTo>
                  <a:cubicBezTo>
                    <a:pt x="189" y="40"/>
                    <a:pt x="187" y="36"/>
                    <a:pt x="181" y="35"/>
                  </a:cubicBezTo>
                  <a:cubicBezTo>
                    <a:pt x="181" y="34"/>
                    <a:pt x="179" y="36"/>
                    <a:pt x="177" y="37"/>
                  </a:cubicBezTo>
                  <a:cubicBezTo>
                    <a:pt x="175" y="37"/>
                    <a:pt x="175" y="36"/>
                    <a:pt x="173" y="36"/>
                  </a:cubicBezTo>
                  <a:cubicBezTo>
                    <a:pt x="171" y="36"/>
                    <a:pt x="168" y="37"/>
                    <a:pt x="165" y="37"/>
                  </a:cubicBezTo>
                  <a:cubicBezTo>
                    <a:pt x="163" y="37"/>
                    <a:pt x="161" y="36"/>
                    <a:pt x="157" y="36"/>
                  </a:cubicBezTo>
                  <a:cubicBezTo>
                    <a:pt x="149" y="38"/>
                    <a:pt x="129" y="46"/>
                    <a:pt x="124" y="47"/>
                  </a:cubicBezTo>
                  <a:cubicBezTo>
                    <a:pt x="119" y="48"/>
                    <a:pt x="117" y="48"/>
                    <a:pt x="110" y="48"/>
                  </a:cubicBezTo>
                  <a:cubicBezTo>
                    <a:pt x="106" y="49"/>
                    <a:pt x="105" y="50"/>
                    <a:pt x="102" y="50"/>
                  </a:cubicBezTo>
                  <a:cubicBezTo>
                    <a:pt x="98" y="51"/>
                    <a:pt x="97" y="52"/>
                    <a:pt x="95" y="52"/>
                  </a:cubicBezTo>
                  <a:cubicBezTo>
                    <a:pt x="93" y="51"/>
                    <a:pt x="93" y="51"/>
                    <a:pt x="90" y="50"/>
                  </a:cubicBezTo>
                  <a:cubicBezTo>
                    <a:pt x="90" y="51"/>
                    <a:pt x="88" y="54"/>
                    <a:pt x="87" y="54"/>
                  </a:cubicBezTo>
                  <a:cubicBezTo>
                    <a:pt x="83" y="54"/>
                    <a:pt x="80" y="52"/>
                    <a:pt x="77" y="53"/>
                  </a:cubicBezTo>
                  <a:cubicBezTo>
                    <a:pt x="75" y="53"/>
                    <a:pt x="71" y="55"/>
                    <a:pt x="69" y="56"/>
                  </a:cubicBezTo>
                  <a:cubicBezTo>
                    <a:pt x="65" y="56"/>
                    <a:pt x="60" y="56"/>
                    <a:pt x="57" y="56"/>
                  </a:cubicBezTo>
                  <a:cubicBezTo>
                    <a:pt x="53" y="57"/>
                    <a:pt x="49" y="59"/>
                    <a:pt x="45" y="61"/>
                  </a:cubicBezTo>
                  <a:cubicBezTo>
                    <a:pt x="42" y="62"/>
                    <a:pt x="41" y="62"/>
                    <a:pt x="38" y="63"/>
                  </a:cubicBezTo>
                  <a:cubicBezTo>
                    <a:pt x="37" y="63"/>
                    <a:pt x="36" y="62"/>
                    <a:pt x="34" y="62"/>
                  </a:cubicBezTo>
                  <a:cubicBezTo>
                    <a:pt x="29" y="62"/>
                    <a:pt x="25" y="62"/>
                    <a:pt x="23" y="62"/>
                  </a:cubicBezTo>
                  <a:close/>
                </a:path>
              </a:pathLst>
            </a:custGeom>
            <a:gradFill>
              <a:gsLst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  <a:gs pos="47000">
                  <a:schemeClr val="accent4"/>
                </a:gs>
              </a:gsLst>
              <a:lin ang="21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09647" y="1927814"/>
            <a:ext cx="8883889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Gives the coach a framework for addiction coaching discussions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There can be any number of frameworks according to type of addiction, severity, age of client, education level, location or any other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Probably more suitable for addictions like smoking, weight loss, gambling and individuals who are functioning at a reasonable level</a:t>
            </a:r>
            <a:endParaRPr lang="en-GB" sz="2000" dirty="0" smtClean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Can be adapted to include different theories about addiction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Coach and client can connect using text, voice and video or a combination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Client just needs a telephone, although an Internet connection is desirable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Encourages reflection and learning for coach and client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Coach can record the discussion and automatically send a summary to the client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Can create a strong sense of connection if used with presence and skill.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9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E3F82"/>
            </a:gs>
            <a:gs pos="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/>
          <p:cNvSpPr/>
          <p:nvPr/>
        </p:nvSpPr>
        <p:spPr>
          <a:xfrm>
            <a:off x="-9525" y="-8731"/>
            <a:ext cx="12211050" cy="1247776"/>
          </a:xfrm>
          <a:custGeom>
            <a:avLst/>
            <a:gdLst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0 w 9129713"/>
              <a:gd name="connsiteY3" fmla="*/ 1352551 h 1352551"/>
              <a:gd name="connsiteX4" fmla="*/ 0 w 9129713"/>
              <a:gd name="connsiteY4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485845 w 9129713"/>
              <a:gd name="connsiteY3" fmla="*/ 1221305 h 1352551"/>
              <a:gd name="connsiteX4" fmla="*/ 0 w 9129713"/>
              <a:gd name="connsiteY4" fmla="*/ 1352551 h 1352551"/>
              <a:gd name="connsiteX5" fmla="*/ 0 w 9129713"/>
              <a:gd name="connsiteY5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475905 w 9129713"/>
              <a:gd name="connsiteY3" fmla="*/ 1141792 h 1352551"/>
              <a:gd name="connsiteX4" fmla="*/ 0 w 9129713"/>
              <a:gd name="connsiteY4" fmla="*/ 1352551 h 1352551"/>
              <a:gd name="connsiteX5" fmla="*/ 0 w 9129713"/>
              <a:gd name="connsiteY5" fmla="*/ 0 h 1352551"/>
              <a:gd name="connsiteX0" fmla="*/ 0 w 9129713"/>
              <a:gd name="connsiteY0" fmla="*/ 0 h 1404675"/>
              <a:gd name="connsiteX1" fmla="*/ 9129713 w 9129713"/>
              <a:gd name="connsiteY1" fmla="*/ 0 h 1404675"/>
              <a:gd name="connsiteX2" fmla="*/ 9129713 w 9129713"/>
              <a:gd name="connsiteY2" fmla="*/ 1352551 h 1404675"/>
              <a:gd name="connsiteX3" fmla="*/ 1708358 w 9129713"/>
              <a:gd name="connsiteY3" fmla="*/ 1111974 h 1404675"/>
              <a:gd name="connsiteX4" fmla="*/ 475905 w 9129713"/>
              <a:gd name="connsiteY4" fmla="*/ 1141792 h 1404675"/>
              <a:gd name="connsiteX5" fmla="*/ 0 w 9129713"/>
              <a:gd name="connsiteY5" fmla="*/ 1352551 h 1404675"/>
              <a:gd name="connsiteX6" fmla="*/ 0 w 9129713"/>
              <a:gd name="connsiteY6" fmla="*/ 0 h 1404675"/>
              <a:gd name="connsiteX0" fmla="*/ 0 w 9129713"/>
              <a:gd name="connsiteY0" fmla="*/ 0 h 1423620"/>
              <a:gd name="connsiteX1" fmla="*/ 9129713 w 9129713"/>
              <a:gd name="connsiteY1" fmla="*/ 0 h 1423620"/>
              <a:gd name="connsiteX2" fmla="*/ 9129713 w 9129713"/>
              <a:gd name="connsiteY2" fmla="*/ 1352551 h 1423620"/>
              <a:gd name="connsiteX3" fmla="*/ 2503488 w 9129713"/>
              <a:gd name="connsiteY3" fmla="*/ 1251122 h 1423620"/>
              <a:gd name="connsiteX4" fmla="*/ 1708358 w 9129713"/>
              <a:gd name="connsiteY4" fmla="*/ 1111974 h 1423620"/>
              <a:gd name="connsiteX5" fmla="*/ 475905 w 9129713"/>
              <a:gd name="connsiteY5" fmla="*/ 1141792 h 1423620"/>
              <a:gd name="connsiteX6" fmla="*/ 0 w 9129713"/>
              <a:gd name="connsiteY6" fmla="*/ 1352551 h 1423620"/>
              <a:gd name="connsiteX7" fmla="*/ 0 w 9129713"/>
              <a:gd name="connsiteY7" fmla="*/ 0 h 1423620"/>
              <a:gd name="connsiteX0" fmla="*/ 0 w 9129713"/>
              <a:gd name="connsiteY0" fmla="*/ 0 h 1449559"/>
              <a:gd name="connsiteX1" fmla="*/ 9129713 w 9129713"/>
              <a:gd name="connsiteY1" fmla="*/ 0 h 1449559"/>
              <a:gd name="connsiteX2" fmla="*/ 9129713 w 9129713"/>
              <a:gd name="connsiteY2" fmla="*/ 1352551 h 1449559"/>
              <a:gd name="connsiteX3" fmla="*/ 3716062 w 9129713"/>
              <a:gd name="connsiteY3" fmla="*/ 1340573 h 1449559"/>
              <a:gd name="connsiteX4" fmla="*/ 2503488 w 9129713"/>
              <a:gd name="connsiteY4" fmla="*/ 1251122 h 1449559"/>
              <a:gd name="connsiteX5" fmla="*/ 1708358 w 9129713"/>
              <a:gd name="connsiteY5" fmla="*/ 1111974 h 1449559"/>
              <a:gd name="connsiteX6" fmla="*/ 475905 w 9129713"/>
              <a:gd name="connsiteY6" fmla="*/ 1141792 h 1449559"/>
              <a:gd name="connsiteX7" fmla="*/ 0 w 9129713"/>
              <a:gd name="connsiteY7" fmla="*/ 1352551 h 1449559"/>
              <a:gd name="connsiteX8" fmla="*/ 0 w 9129713"/>
              <a:gd name="connsiteY8" fmla="*/ 0 h 1449559"/>
              <a:gd name="connsiteX0" fmla="*/ 0 w 9129713"/>
              <a:gd name="connsiteY0" fmla="*/ 0 h 1430241"/>
              <a:gd name="connsiteX1" fmla="*/ 9129713 w 9129713"/>
              <a:gd name="connsiteY1" fmla="*/ 0 h 1430241"/>
              <a:gd name="connsiteX2" fmla="*/ 9129713 w 9129713"/>
              <a:gd name="connsiteY2" fmla="*/ 1352551 h 1430241"/>
              <a:gd name="connsiteX3" fmla="*/ 5018088 w 9129713"/>
              <a:gd name="connsiteY3" fmla="*/ 1231243 h 1430241"/>
              <a:gd name="connsiteX4" fmla="*/ 3716062 w 9129713"/>
              <a:gd name="connsiteY4" fmla="*/ 1340573 h 1430241"/>
              <a:gd name="connsiteX5" fmla="*/ 2503488 w 9129713"/>
              <a:gd name="connsiteY5" fmla="*/ 1251122 h 1430241"/>
              <a:gd name="connsiteX6" fmla="*/ 1708358 w 9129713"/>
              <a:gd name="connsiteY6" fmla="*/ 1111974 h 1430241"/>
              <a:gd name="connsiteX7" fmla="*/ 475905 w 9129713"/>
              <a:gd name="connsiteY7" fmla="*/ 1141792 h 1430241"/>
              <a:gd name="connsiteX8" fmla="*/ 0 w 9129713"/>
              <a:gd name="connsiteY8" fmla="*/ 1352551 h 1430241"/>
              <a:gd name="connsiteX9" fmla="*/ 0 w 9129713"/>
              <a:gd name="connsiteY9" fmla="*/ 0 h 1430241"/>
              <a:gd name="connsiteX0" fmla="*/ 0 w 9129713"/>
              <a:gd name="connsiteY0" fmla="*/ 0 h 1449079"/>
              <a:gd name="connsiteX1" fmla="*/ 9129713 w 9129713"/>
              <a:gd name="connsiteY1" fmla="*/ 0 h 1449079"/>
              <a:gd name="connsiteX2" fmla="*/ 9129713 w 9129713"/>
              <a:gd name="connsiteY2" fmla="*/ 1352551 h 1449079"/>
              <a:gd name="connsiteX3" fmla="*/ 5018088 w 9129713"/>
              <a:gd name="connsiteY3" fmla="*/ 1330634 h 1449079"/>
              <a:gd name="connsiteX4" fmla="*/ 3716062 w 9129713"/>
              <a:gd name="connsiteY4" fmla="*/ 1340573 h 1449079"/>
              <a:gd name="connsiteX5" fmla="*/ 2503488 w 9129713"/>
              <a:gd name="connsiteY5" fmla="*/ 1251122 h 1449079"/>
              <a:gd name="connsiteX6" fmla="*/ 1708358 w 9129713"/>
              <a:gd name="connsiteY6" fmla="*/ 1111974 h 1449079"/>
              <a:gd name="connsiteX7" fmla="*/ 475905 w 9129713"/>
              <a:gd name="connsiteY7" fmla="*/ 1141792 h 1449079"/>
              <a:gd name="connsiteX8" fmla="*/ 0 w 9129713"/>
              <a:gd name="connsiteY8" fmla="*/ 1352551 h 1449079"/>
              <a:gd name="connsiteX9" fmla="*/ 0 w 9129713"/>
              <a:gd name="connsiteY9" fmla="*/ 0 h 1449079"/>
              <a:gd name="connsiteX0" fmla="*/ 0 w 9129713"/>
              <a:gd name="connsiteY0" fmla="*/ 0 h 1434952"/>
              <a:gd name="connsiteX1" fmla="*/ 9129713 w 9129713"/>
              <a:gd name="connsiteY1" fmla="*/ 0 h 1434952"/>
              <a:gd name="connsiteX2" fmla="*/ 9129713 w 9129713"/>
              <a:gd name="connsiteY2" fmla="*/ 1352551 h 1434952"/>
              <a:gd name="connsiteX3" fmla="*/ 5773462 w 9129713"/>
              <a:gd name="connsiteY3" fmla="*/ 1271000 h 1434952"/>
              <a:gd name="connsiteX4" fmla="*/ 5018088 w 9129713"/>
              <a:gd name="connsiteY4" fmla="*/ 1330634 h 1434952"/>
              <a:gd name="connsiteX5" fmla="*/ 3716062 w 9129713"/>
              <a:gd name="connsiteY5" fmla="*/ 1340573 h 1434952"/>
              <a:gd name="connsiteX6" fmla="*/ 2503488 w 9129713"/>
              <a:gd name="connsiteY6" fmla="*/ 1251122 h 1434952"/>
              <a:gd name="connsiteX7" fmla="*/ 1708358 w 9129713"/>
              <a:gd name="connsiteY7" fmla="*/ 1111974 h 1434952"/>
              <a:gd name="connsiteX8" fmla="*/ 475905 w 9129713"/>
              <a:gd name="connsiteY8" fmla="*/ 1141792 h 1434952"/>
              <a:gd name="connsiteX9" fmla="*/ 0 w 9129713"/>
              <a:gd name="connsiteY9" fmla="*/ 1352551 h 1434952"/>
              <a:gd name="connsiteX10" fmla="*/ 0 w 9129713"/>
              <a:gd name="connsiteY10" fmla="*/ 0 h 1434952"/>
              <a:gd name="connsiteX0" fmla="*/ 0 w 9129713"/>
              <a:gd name="connsiteY0" fmla="*/ 0 h 1442747"/>
              <a:gd name="connsiteX1" fmla="*/ 9129713 w 9129713"/>
              <a:gd name="connsiteY1" fmla="*/ 0 h 1442747"/>
              <a:gd name="connsiteX2" fmla="*/ 9129713 w 9129713"/>
              <a:gd name="connsiteY2" fmla="*/ 1352551 h 1442747"/>
              <a:gd name="connsiteX3" fmla="*/ 5803279 w 9129713"/>
              <a:gd name="connsiteY3" fmla="*/ 1310756 h 1442747"/>
              <a:gd name="connsiteX4" fmla="*/ 5018088 w 9129713"/>
              <a:gd name="connsiteY4" fmla="*/ 1330634 h 1442747"/>
              <a:gd name="connsiteX5" fmla="*/ 3716062 w 9129713"/>
              <a:gd name="connsiteY5" fmla="*/ 1340573 h 1442747"/>
              <a:gd name="connsiteX6" fmla="*/ 2503488 w 9129713"/>
              <a:gd name="connsiteY6" fmla="*/ 1251122 h 1442747"/>
              <a:gd name="connsiteX7" fmla="*/ 1708358 w 9129713"/>
              <a:gd name="connsiteY7" fmla="*/ 1111974 h 1442747"/>
              <a:gd name="connsiteX8" fmla="*/ 475905 w 9129713"/>
              <a:gd name="connsiteY8" fmla="*/ 1141792 h 1442747"/>
              <a:gd name="connsiteX9" fmla="*/ 0 w 9129713"/>
              <a:gd name="connsiteY9" fmla="*/ 1352551 h 1442747"/>
              <a:gd name="connsiteX10" fmla="*/ 0 w 9129713"/>
              <a:gd name="connsiteY10" fmla="*/ 0 h 1442747"/>
              <a:gd name="connsiteX0" fmla="*/ 0 w 9129713"/>
              <a:gd name="connsiteY0" fmla="*/ 0 h 1429626"/>
              <a:gd name="connsiteX1" fmla="*/ 9129713 w 9129713"/>
              <a:gd name="connsiteY1" fmla="*/ 0 h 1429626"/>
              <a:gd name="connsiteX2" fmla="*/ 9129713 w 9129713"/>
              <a:gd name="connsiteY2" fmla="*/ 1352551 h 1429626"/>
              <a:gd name="connsiteX3" fmla="*/ 5803279 w 9129713"/>
              <a:gd name="connsiteY3" fmla="*/ 1310756 h 1429626"/>
              <a:gd name="connsiteX4" fmla="*/ 5018088 w 9129713"/>
              <a:gd name="connsiteY4" fmla="*/ 1330634 h 1429626"/>
              <a:gd name="connsiteX5" fmla="*/ 3716062 w 9129713"/>
              <a:gd name="connsiteY5" fmla="*/ 1340573 h 1429626"/>
              <a:gd name="connsiteX6" fmla="*/ 2503488 w 9129713"/>
              <a:gd name="connsiteY6" fmla="*/ 1251122 h 1429626"/>
              <a:gd name="connsiteX7" fmla="*/ 1708358 w 9129713"/>
              <a:gd name="connsiteY7" fmla="*/ 1111974 h 1429626"/>
              <a:gd name="connsiteX8" fmla="*/ 475905 w 9129713"/>
              <a:gd name="connsiteY8" fmla="*/ 1141792 h 1429626"/>
              <a:gd name="connsiteX9" fmla="*/ 0 w 9129713"/>
              <a:gd name="connsiteY9" fmla="*/ 1352551 h 1429626"/>
              <a:gd name="connsiteX10" fmla="*/ 0 w 9129713"/>
              <a:gd name="connsiteY10" fmla="*/ 0 h 1429626"/>
              <a:gd name="connsiteX0" fmla="*/ 0 w 9129713"/>
              <a:gd name="connsiteY0" fmla="*/ 0 h 1434052"/>
              <a:gd name="connsiteX1" fmla="*/ 9129713 w 9129713"/>
              <a:gd name="connsiteY1" fmla="*/ 0 h 1434052"/>
              <a:gd name="connsiteX2" fmla="*/ 9129713 w 9129713"/>
              <a:gd name="connsiteY2" fmla="*/ 1352551 h 1434052"/>
              <a:gd name="connsiteX3" fmla="*/ 6827010 w 9129713"/>
              <a:gd name="connsiteY3" fmla="*/ 1271000 h 1434052"/>
              <a:gd name="connsiteX4" fmla="*/ 5803279 w 9129713"/>
              <a:gd name="connsiteY4" fmla="*/ 1310756 h 1434052"/>
              <a:gd name="connsiteX5" fmla="*/ 5018088 w 9129713"/>
              <a:gd name="connsiteY5" fmla="*/ 1330634 h 1434052"/>
              <a:gd name="connsiteX6" fmla="*/ 3716062 w 9129713"/>
              <a:gd name="connsiteY6" fmla="*/ 1340573 h 1434052"/>
              <a:gd name="connsiteX7" fmla="*/ 2503488 w 9129713"/>
              <a:gd name="connsiteY7" fmla="*/ 1251122 h 1434052"/>
              <a:gd name="connsiteX8" fmla="*/ 1708358 w 9129713"/>
              <a:gd name="connsiteY8" fmla="*/ 1111974 h 1434052"/>
              <a:gd name="connsiteX9" fmla="*/ 475905 w 9129713"/>
              <a:gd name="connsiteY9" fmla="*/ 1141792 h 1434052"/>
              <a:gd name="connsiteX10" fmla="*/ 0 w 9129713"/>
              <a:gd name="connsiteY10" fmla="*/ 1352551 h 1434052"/>
              <a:gd name="connsiteX11" fmla="*/ 0 w 9129713"/>
              <a:gd name="connsiteY11" fmla="*/ 0 h 1434052"/>
              <a:gd name="connsiteX0" fmla="*/ 0 w 9129713"/>
              <a:gd name="connsiteY0" fmla="*/ 0 h 1435471"/>
              <a:gd name="connsiteX1" fmla="*/ 9129713 w 9129713"/>
              <a:gd name="connsiteY1" fmla="*/ 0 h 1435471"/>
              <a:gd name="connsiteX2" fmla="*/ 9129713 w 9129713"/>
              <a:gd name="connsiteY2" fmla="*/ 1352551 h 1435471"/>
              <a:gd name="connsiteX3" fmla="*/ 7810984 w 9129713"/>
              <a:gd name="connsiteY3" fmla="*/ 1261060 h 1435471"/>
              <a:gd name="connsiteX4" fmla="*/ 6827010 w 9129713"/>
              <a:gd name="connsiteY4" fmla="*/ 1271000 h 1435471"/>
              <a:gd name="connsiteX5" fmla="*/ 5803279 w 9129713"/>
              <a:gd name="connsiteY5" fmla="*/ 1310756 h 1435471"/>
              <a:gd name="connsiteX6" fmla="*/ 5018088 w 9129713"/>
              <a:gd name="connsiteY6" fmla="*/ 1330634 h 1435471"/>
              <a:gd name="connsiteX7" fmla="*/ 3716062 w 9129713"/>
              <a:gd name="connsiteY7" fmla="*/ 1340573 h 1435471"/>
              <a:gd name="connsiteX8" fmla="*/ 2503488 w 9129713"/>
              <a:gd name="connsiteY8" fmla="*/ 1251122 h 1435471"/>
              <a:gd name="connsiteX9" fmla="*/ 1708358 w 9129713"/>
              <a:gd name="connsiteY9" fmla="*/ 1111974 h 1435471"/>
              <a:gd name="connsiteX10" fmla="*/ 475905 w 9129713"/>
              <a:gd name="connsiteY10" fmla="*/ 1141792 h 1435471"/>
              <a:gd name="connsiteX11" fmla="*/ 0 w 9129713"/>
              <a:gd name="connsiteY11" fmla="*/ 1352551 h 1435471"/>
              <a:gd name="connsiteX12" fmla="*/ 0 w 9129713"/>
              <a:gd name="connsiteY12" fmla="*/ 0 h 1435471"/>
              <a:gd name="connsiteX0" fmla="*/ 0 w 9129713"/>
              <a:gd name="connsiteY0" fmla="*/ 0 h 1444525"/>
              <a:gd name="connsiteX1" fmla="*/ 9129713 w 9129713"/>
              <a:gd name="connsiteY1" fmla="*/ 0 h 1444525"/>
              <a:gd name="connsiteX2" fmla="*/ 9129713 w 9129713"/>
              <a:gd name="connsiteY2" fmla="*/ 1352551 h 1444525"/>
              <a:gd name="connsiteX3" fmla="*/ 8625992 w 9129713"/>
              <a:gd name="connsiteY3" fmla="*/ 1280939 h 1444525"/>
              <a:gd name="connsiteX4" fmla="*/ 7810984 w 9129713"/>
              <a:gd name="connsiteY4" fmla="*/ 1261060 h 1444525"/>
              <a:gd name="connsiteX5" fmla="*/ 6827010 w 9129713"/>
              <a:gd name="connsiteY5" fmla="*/ 1271000 h 1444525"/>
              <a:gd name="connsiteX6" fmla="*/ 5803279 w 9129713"/>
              <a:gd name="connsiteY6" fmla="*/ 1310756 h 1444525"/>
              <a:gd name="connsiteX7" fmla="*/ 5018088 w 9129713"/>
              <a:gd name="connsiteY7" fmla="*/ 1330634 h 1444525"/>
              <a:gd name="connsiteX8" fmla="*/ 3716062 w 9129713"/>
              <a:gd name="connsiteY8" fmla="*/ 1340573 h 1444525"/>
              <a:gd name="connsiteX9" fmla="*/ 2503488 w 9129713"/>
              <a:gd name="connsiteY9" fmla="*/ 1251122 h 1444525"/>
              <a:gd name="connsiteX10" fmla="*/ 1708358 w 9129713"/>
              <a:gd name="connsiteY10" fmla="*/ 1111974 h 1444525"/>
              <a:gd name="connsiteX11" fmla="*/ 475905 w 9129713"/>
              <a:gd name="connsiteY11" fmla="*/ 1141792 h 1444525"/>
              <a:gd name="connsiteX12" fmla="*/ 0 w 9129713"/>
              <a:gd name="connsiteY12" fmla="*/ 1352551 h 1444525"/>
              <a:gd name="connsiteX13" fmla="*/ 0 w 9129713"/>
              <a:gd name="connsiteY13" fmla="*/ 0 h 1444525"/>
              <a:gd name="connsiteX0" fmla="*/ 0 w 9129713"/>
              <a:gd name="connsiteY0" fmla="*/ 0 h 1358189"/>
              <a:gd name="connsiteX1" fmla="*/ 9129713 w 9129713"/>
              <a:gd name="connsiteY1" fmla="*/ 0 h 1358189"/>
              <a:gd name="connsiteX2" fmla="*/ 9129713 w 9129713"/>
              <a:gd name="connsiteY2" fmla="*/ 1352551 h 1358189"/>
              <a:gd name="connsiteX3" fmla="*/ 8625992 w 9129713"/>
              <a:gd name="connsiteY3" fmla="*/ 1280939 h 1358189"/>
              <a:gd name="connsiteX4" fmla="*/ 7810984 w 9129713"/>
              <a:gd name="connsiteY4" fmla="*/ 1261060 h 1358189"/>
              <a:gd name="connsiteX5" fmla="*/ 6827010 w 9129713"/>
              <a:gd name="connsiteY5" fmla="*/ 1271000 h 1358189"/>
              <a:gd name="connsiteX6" fmla="*/ 5803279 w 9129713"/>
              <a:gd name="connsiteY6" fmla="*/ 1310756 h 1358189"/>
              <a:gd name="connsiteX7" fmla="*/ 5018088 w 9129713"/>
              <a:gd name="connsiteY7" fmla="*/ 1330634 h 1358189"/>
              <a:gd name="connsiteX8" fmla="*/ 3716062 w 9129713"/>
              <a:gd name="connsiteY8" fmla="*/ 1340573 h 1358189"/>
              <a:gd name="connsiteX9" fmla="*/ 2503488 w 9129713"/>
              <a:gd name="connsiteY9" fmla="*/ 1251122 h 1358189"/>
              <a:gd name="connsiteX10" fmla="*/ 1708358 w 9129713"/>
              <a:gd name="connsiteY10" fmla="*/ 1111974 h 1358189"/>
              <a:gd name="connsiteX11" fmla="*/ 475905 w 9129713"/>
              <a:gd name="connsiteY11" fmla="*/ 1141792 h 1358189"/>
              <a:gd name="connsiteX12" fmla="*/ 0 w 9129713"/>
              <a:gd name="connsiteY12" fmla="*/ 1352551 h 1358189"/>
              <a:gd name="connsiteX13" fmla="*/ 0 w 9129713"/>
              <a:gd name="connsiteY13" fmla="*/ 0 h 1358189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25992 w 9129713"/>
              <a:gd name="connsiteY3" fmla="*/ 1280939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352551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352551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91477 w 9129713"/>
              <a:gd name="connsiteY4" fmla="*/ 1304045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75871 w 9129713"/>
              <a:gd name="connsiteY4" fmla="*/ 1319676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75871 w 9129713"/>
              <a:gd name="connsiteY4" fmla="*/ 1319676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647119 w 9129713"/>
              <a:gd name="connsiteY4" fmla="*/ 1339215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10660842"/>
              <a:gd name="connsiteY0" fmla="*/ 0 h 1352551"/>
              <a:gd name="connsiteX1" fmla="*/ 10660842 w 10660842"/>
              <a:gd name="connsiteY1" fmla="*/ 0 h 1352551"/>
              <a:gd name="connsiteX2" fmla="*/ 9129713 w 10660842"/>
              <a:gd name="connsiteY2" fmla="*/ 1352551 h 1352551"/>
              <a:gd name="connsiteX3" fmla="*/ 8616053 w 10660842"/>
              <a:gd name="connsiteY3" fmla="*/ 1241182 h 1352551"/>
              <a:gd name="connsiteX4" fmla="*/ 7647119 w 10660842"/>
              <a:gd name="connsiteY4" fmla="*/ 1339215 h 1352551"/>
              <a:gd name="connsiteX5" fmla="*/ 6827010 w 10660842"/>
              <a:gd name="connsiteY5" fmla="*/ 1271000 h 1352551"/>
              <a:gd name="connsiteX6" fmla="*/ 5803279 w 10660842"/>
              <a:gd name="connsiteY6" fmla="*/ 1310756 h 1352551"/>
              <a:gd name="connsiteX7" fmla="*/ 5018088 w 10660842"/>
              <a:gd name="connsiteY7" fmla="*/ 1330634 h 1352551"/>
              <a:gd name="connsiteX8" fmla="*/ 3716062 w 10660842"/>
              <a:gd name="connsiteY8" fmla="*/ 1340573 h 1352551"/>
              <a:gd name="connsiteX9" fmla="*/ 2503488 w 10660842"/>
              <a:gd name="connsiteY9" fmla="*/ 1251122 h 1352551"/>
              <a:gd name="connsiteX10" fmla="*/ 1708358 w 10660842"/>
              <a:gd name="connsiteY10" fmla="*/ 1111974 h 1352551"/>
              <a:gd name="connsiteX11" fmla="*/ 475905 w 10660842"/>
              <a:gd name="connsiteY11" fmla="*/ 1141792 h 1352551"/>
              <a:gd name="connsiteX12" fmla="*/ 0 w 10660842"/>
              <a:gd name="connsiteY12" fmla="*/ 1213403 h 1352551"/>
              <a:gd name="connsiteX13" fmla="*/ 0 w 10660842"/>
              <a:gd name="connsiteY13" fmla="*/ 0 h 1352551"/>
              <a:gd name="connsiteX0" fmla="*/ 0 w 10660842"/>
              <a:gd name="connsiteY0" fmla="*/ 0 h 1371601"/>
              <a:gd name="connsiteX1" fmla="*/ 10660842 w 10660842"/>
              <a:gd name="connsiteY1" fmla="*/ 0 h 1371601"/>
              <a:gd name="connsiteX2" fmla="*/ 10651332 w 10660842"/>
              <a:gd name="connsiteY2" fmla="*/ 1371601 h 1371601"/>
              <a:gd name="connsiteX3" fmla="*/ 8616053 w 10660842"/>
              <a:gd name="connsiteY3" fmla="*/ 1241182 h 1371601"/>
              <a:gd name="connsiteX4" fmla="*/ 7647119 w 10660842"/>
              <a:gd name="connsiteY4" fmla="*/ 1339215 h 1371601"/>
              <a:gd name="connsiteX5" fmla="*/ 6827010 w 10660842"/>
              <a:gd name="connsiteY5" fmla="*/ 1271000 h 1371601"/>
              <a:gd name="connsiteX6" fmla="*/ 5803279 w 10660842"/>
              <a:gd name="connsiteY6" fmla="*/ 1310756 h 1371601"/>
              <a:gd name="connsiteX7" fmla="*/ 5018088 w 10660842"/>
              <a:gd name="connsiteY7" fmla="*/ 1330634 h 1371601"/>
              <a:gd name="connsiteX8" fmla="*/ 3716062 w 10660842"/>
              <a:gd name="connsiteY8" fmla="*/ 1340573 h 1371601"/>
              <a:gd name="connsiteX9" fmla="*/ 2503488 w 10660842"/>
              <a:gd name="connsiteY9" fmla="*/ 1251122 h 1371601"/>
              <a:gd name="connsiteX10" fmla="*/ 1708358 w 10660842"/>
              <a:gd name="connsiteY10" fmla="*/ 1111974 h 1371601"/>
              <a:gd name="connsiteX11" fmla="*/ 475905 w 10660842"/>
              <a:gd name="connsiteY11" fmla="*/ 1141792 h 1371601"/>
              <a:gd name="connsiteX12" fmla="*/ 0 w 10660842"/>
              <a:gd name="connsiteY12" fmla="*/ 1213403 h 1371601"/>
              <a:gd name="connsiteX13" fmla="*/ 0 w 10660842"/>
              <a:gd name="connsiteY13" fmla="*/ 0 h 1371601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16053 w 10660842"/>
              <a:gd name="connsiteY3" fmla="*/ 1241182 h 1347406"/>
              <a:gd name="connsiteX4" fmla="*/ 7647119 w 10660842"/>
              <a:gd name="connsiteY4" fmla="*/ 1339215 h 1347406"/>
              <a:gd name="connsiteX5" fmla="*/ 6827010 w 10660842"/>
              <a:gd name="connsiteY5" fmla="*/ 1271000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92134 w 10660842"/>
              <a:gd name="connsiteY3" fmla="*/ 1136407 h 1347406"/>
              <a:gd name="connsiteX4" fmla="*/ 7647119 w 10660842"/>
              <a:gd name="connsiteY4" fmla="*/ 1339215 h 1347406"/>
              <a:gd name="connsiteX5" fmla="*/ 6827010 w 10660842"/>
              <a:gd name="connsiteY5" fmla="*/ 1271000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92134 w 10660842"/>
              <a:gd name="connsiteY3" fmla="*/ 1136407 h 1347406"/>
              <a:gd name="connsiteX4" fmla="*/ 7704180 w 10660842"/>
              <a:gd name="connsiteY4" fmla="*/ 1158240 h 1347406"/>
              <a:gd name="connsiteX5" fmla="*/ 6827010 w 10660842"/>
              <a:gd name="connsiteY5" fmla="*/ 1271000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92134 w 10660842"/>
              <a:gd name="connsiteY3" fmla="*/ 1136407 h 1347406"/>
              <a:gd name="connsiteX4" fmla="*/ 7704180 w 10660842"/>
              <a:gd name="connsiteY4" fmla="*/ 1158240 h 1347406"/>
              <a:gd name="connsiteX5" fmla="*/ 6855541 w 10660842"/>
              <a:gd name="connsiteY5" fmla="*/ 1051925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54084"/>
              <a:gd name="connsiteX1" fmla="*/ 10660842 w 10660842"/>
              <a:gd name="connsiteY1" fmla="*/ 0 h 1354084"/>
              <a:gd name="connsiteX2" fmla="*/ 10660842 w 10660842"/>
              <a:gd name="connsiteY2" fmla="*/ 1247776 h 1354084"/>
              <a:gd name="connsiteX3" fmla="*/ 8692134 w 10660842"/>
              <a:gd name="connsiteY3" fmla="*/ 1136407 h 1354084"/>
              <a:gd name="connsiteX4" fmla="*/ 7704180 w 10660842"/>
              <a:gd name="connsiteY4" fmla="*/ 1158240 h 1354084"/>
              <a:gd name="connsiteX5" fmla="*/ 6855541 w 10660842"/>
              <a:gd name="connsiteY5" fmla="*/ 1051925 h 1354084"/>
              <a:gd name="connsiteX6" fmla="*/ 5755729 w 10660842"/>
              <a:gd name="connsiteY6" fmla="*/ 1167881 h 1354084"/>
              <a:gd name="connsiteX7" fmla="*/ 5018088 w 10660842"/>
              <a:gd name="connsiteY7" fmla="*/ 1330634 h 1354084"/>
              <a:gd name="connsiteX8" fmla="*/ 3716062 w 10660842"/>
              <a:gd name="connsiteY8" fmla="*/ 1340573 h 1354084"/>
              <a:gd name="connsiteX9" fmla="*/ 2503488 w 10660842"/>
              <a:gd name="connsiteY9" fmla="*/ 1251122 h 1354084"/>
              <a:gd name="connsiteX10" fmla="*/ 1708358 w 10660842"/>
              <a:gd name="connsiteY10" fmla="*/ 1111974 h 1354084"/>
              <a:gd name="connsiteX11" fmla="*/ 475905 w 10660842"/>
              <a:gd name="connsiteY11" fmla="*/ 1141792 h 1354084"/>
              <a:gd name="connsiteX12" fmla="*/ 0 w 10660842"/>
              <a:gd name="connsiteY12" fmla="*/ 1213403 h 1354084"/>
              <a:gd name="connsiteX13" fmla="*/ 0 w 10660842"/>
              <a:gd name="connsiteY13" fmla="*/ 0 h 1354084"/>
              <a:gd name="connsiteX0" fmla="*/ 0 w 10660842"/>
              <a:gd name="connsiteY0" fmla="*/ 0 h 1342300"/>
              <a:gd name="connsiteX1" fmla="*/ 10660842 w 10660842"/>
              <a:gd name="connsiteY1" fmla="*/ 0 h 1342300"/>
              <a:gd name="connsiteX2" fmla="*/ 10660842 w 10660842"/>
              <a:gd name="connsiteY2" fmla="*/ 1247776 h 1342300"/>
              <a:gd name="connsiteX3" fmla="*/ 8692134 w 10660842"/>
              <a:gd name="connsiteY3" fmla="*/ 1136407 h 1342300"/>
              <a:gd name="connsiteX4" fmla="*/ 7704180 w 10660842"/>
              <a:gd name="connsiteY4" fmla="*/ 1158240 h 1342300"/>
              <a:gd name="connsiteX5" fmla="*/ 6855541 w 10660842"/>
              <a:gd name="connsiteY5" fmla="*/ 1051925 h 1342300"/>
              <a:gd name="connsiteX6" fmla="*/ 5755729 w 10660842"/>
              <a:gd name="connsiteY6" fmla="*/ 1167881 h 1342300"/>
              <a:gd name="connsiteX7" fmla="*/ 4856416 w 10660842"/>
              <a:gd name="connsiteY7" fmla="*/ 1168709 h 1342300"/>
              <a:gd name="connsiteX8" fmla="*/ 3716062 w 10660842"/>
              <a:gd name="connsiteY8" fmla="*/ 1340573 h 1342300"/>
              <a:gd name="connsiteX9" fmla="*/ 2503488 w 10660842"/>
              <a:gd name="connsiteY9" fmla="*/ 1251122 h 1342300"/>
              <a:gd name="connsiteX10" fmla="*/ 1708358 w 10660842"/>
              <a:gd name="connsiteY10" fmla="*/ 1111974 h 1342300"/>
              <a:gd name="connsiteX11" fmla="*/ 475905 w 10660842"/>
              <a:gd name="connsiteY11" fmla="*/ 1141792 h 1342300"/>
              <a:gd name="connsiteX12" fmla="*/ 0 w 10660842"/>
              <a:gd name="connsiteY12" fmla="*/ 1213403 h 1342300"/>
              <a:gd name="connsiteX13" fmla="*/ 0 w 10660842"/>
              <a:gd name="connsiteY13" fmla="*/ 0 h 1342300"/>
              <a:gd name="connsiteX0" fmla="*/ 0 w 10660842"/>
              <a:gd name="connsiteY0" fmla="*/ 0 h 1342300"/>
              <a:gd name="connsiteX1" fmla="*/ 10660842 w 10660842"/>
              <a:gd name="connsiteY1" fmla="*/ 0 h 1342300"/>
              <a:gd name="connsiteX2" fmla="*/ 10660842 w 10660842"/>
              <a:gd name="connsiteY2" fmla="*/ 1247776 h 1342300"/>
              <a:gd name="connsiteX3" fmla="*/ 8692134 w 10660842"/>
              <a:gd name="connsiteY3" fmla="*/ 1136407 h 1342300"/>
              <a:gd name="connsiteX4" fmla="*/ 7704180 w 10660842"/>
              <a:gd name="connsiteY4" fmla="*/ 1158240 h 1342300"/>
              <a:gd name="connsiteX5" fmla="*/ 6855541 w 10660842"/>
              <a:gd name="connsiteY5" fmla="*/ 1051925 h 1342300"/>
              <a:gd name="connsiteX6" fmla="*/ 5755729 w 10660842"/>
              <a:gd name="connsiteY6" fmla="*/ 1167881 h 1342300"/>
              <a:gd name="connsiteX7" fmla="*/ 4856416 w 10660842"/>
              <a:gd name="connsiteY7" fmla="*/ 1168709 h 1342300"/>
              <a:gd name="connsiteX8" fmla="*/ 3716062 w 10660842"/>
              <a:gd name="connsiteY8" fmla="*/ 1340573 h 1342300"/>
              <a:gd name="connsiteX9" fmla="*/ 2503488 w 10660842"/>
              <a:gd name="connsiteY9" fmla="*/ 1251122 h 1342300"/>
              <a:gd name="connsiteX10" fmla="*/ 1708358 w 10660842"/>
              <a:gd name="connsiteY10" fmla="*/ 1111974 h 1342300"/>
              <a:gd name="connsiteX11" fmla="*/ 475905 w 10660842"/>
              <a:gd name="connsiteY11" fmla="*/ 1141792 h 1342300"/>
              <a:gd name="connsiteX12" fmla="*/ 0 w 10660842"/>
              <a:gd name="connsiteY12" fmla="*/ 1213403 h 1342300"/>
              <a:gd name="connsiteX13" fmla="*/ 0 w 10660842"/>
              <a:gd name="connsiteY13" fmla="*/ 0 h 1342300"/>
              <a:gd name="connsiteX0" fmla="*/ 0 w 10660842"/>
              <a:gd name="connsiteY0" fmla="*/ 0 h 1347604"/>
              <a:gd name="connsiteX1" fmla="*/ 10660842 w 10660842"/>
              <a:gd name="connsiteY1" fmla="*/ 0 h 1347604"/>
              <a:gd name="connsiteX2" fmla="*/ 10660842 w 10660842"/>
              <a:gd name="connsiteY2" fmla="*/ 1247776 h 1347604"/>
              <a:gd name="connsiteX3" fmla="*/ 8692134 w 10660842"/>
              <a:gd name="connsiteY3" fmla="*/ 1136407 h 1347604"/>
              <a:gd name="connsiteX4" fmla="*/ 7704180 w 10660842"/>
              <a:gd name="connsiteY4" fmla="*/ 1158240 h 1347604"/>
              <a:gd name="connsiteX5" fmla="*/ 6855541 w 10660842"/>
              <a:gd name="connsiteY5" fmla="*/ 1051925 h 1347604"/>
              <a:gd name="connsiteX6" fmla="*/ 5755729 w 10660842"/>
              <a:gd name="connsiteY6" fmla="*/ 1167881 h 1347604"/>
              <a:gd name="connsiteX7" fmla="*/ 4371400 w 10660842"/>
              <a:gd name="connsiteY7" fmla="*/ 1054409 h 1347604"/>
              <a:gd name="connsiteX8" fmla="*/ 3716062 w 10660842"/>
              <a:gd name="connsiteY8" fmla="*/ 1340573 h 1347604"/>
              <a:gd name="connsiteX9" fmla="*/ 2503488 w 10660842"/>
              <a:gd name="connsiteY9" fmla="*/ 1251122 h 1347604"/>
              <a:gd name="connsiteX10" fmla="*/ 1708358 w 10660842"/>
              <a:gd name="connsiteY10" fmla="*/ 1111974 h 1347604"/>
              <a:gd name="connsiteX11" fmla="*/ 475905 w 10660842"/>
              <a:gd name="connsiteY11" fmla="*/ 1141792 h 1347604"/>
              <a:gd name="connsiteX12" fmla="*/ 0 w 10660842"/>
              <a:gd name="connsiteY12" fmla="*/ 1213403 h 1347604"/>
              <a:gd name="connsiteX13" fmla="*/ 0 w 10660842"/>
              <a:gd name="connsiteY13" fmla="*/ 0 h 1347604"/>
              <a:gd name="connsiteX0" fmla="*/ 0 w 10660842"/>
              <a:gd name="connsiteY0" fmla="*/ 0 h 1347604"/>
              <a:gd name="connsiteX1" fmla="*/ 10660842 w 10660842"/>
              <a:gd name="connsiteY1" fmla="*/ 0 h 1347604"/>
              <a:gd name="connsiteX2" fmla="*/ 10660842 w 10660842"/>
              <a:gd name="connsiteY2" fmla="*/ 1247776 h 1347604"/>
              <a:gd name="connsiteX3" fmla="*/ 8692134 w 10660842"/>
              <a:gd name="connsiteY3" fmla="*/ 1136407 h 1347604"/>
              <a:gd name="connsiteX4" fmla="*/ 7704180 w 10660842"/>
              <a:gd name="connsiteY4" fmla="*/ 1158240 h 1347604"/>
              <a:gd name="connsiteX5" fmla="*/ 6855541 w 10660842"/>
              <a:gd name="connsiteY5" fmla="*/ 1051925 h 1347604"/>
              <a:gd name="connsiteX6" fmla="*/ 5679648 w 10660842"/>
              <a:gd name="connsiteY6" fmla="*/ 1186931 h 1347604"/>
              <a:gd name="connsiteX7" fmla="*/ 4371400 w 10660842"/>
              <a:gd name="connsiteY7" fmla="*/ 1054409 h 1347604"/>
              <a:gd name="connsiteX8" fmla="*/ 3716062 w 10660842"/>
              <a:gd name="connsiteY8" fmla="*/ 1340573 h 1347604"/>
              <a:gd name="connsiteX9" fmla="*/ 2503488 w 10660842"/>
              <a:gd name="connsiteY9" fmla="*/ 1251122 h 1347604"/>
              <a:gd name="connsiteX10" fmla="*/ 1708358 w 10660842"/>
              <a:gd name="connsiteY10" fmla="*/ 1111974 h 1347604"/>
              <a:gd name="connsiteX11" fmla="*/ 475905 w 10660842"/>
              <a:gd name="connsiteY11" fmla="*/ 1141792 h 1347604"/>
              <a:gd name="connsiteX12" fmla="*/ 0 w 10660842"/>
              <a:gd name="connsiteY12" fmla="*/ 1213403 h 1347604"/>
              <a:gd name="connsiteX13" fmla="*/ 0 w 10660842"/>
              <a:gd name="connsiteY13" fmla="*/ 0 h 1347604"/>
              <a:gd name="connsiteX0" fmla="*/ 0 w 10660842"/>
              <a:gd name="connsiteY0" fmla="*/ 0 h 1347604"/>
              <a:gd name="connsiteX1" fmla="*/ 10660842 w 10660842"/>
              <a:gd name="connsiteY1" fmla="*/ 0 h 1347604"/>
              <a:gd name="connsiteX2" fmla="*/ 10660842 w 10660842"/>
              <a:gd name="connsiteY2" fmla="*/ 1247776 h 1347604"/>
              <a:gd name="connsiteX3" fmla="*/ 8692134 w 10660842"/>
              <a:gd name="connsiteY3" fmla="*/ 1136407 h 1347604"/>
              <a:gd name="connsiteX4" fmla="*/ 7704180 w 10660842"/>
              <a:gd name="connsiteY4" fmla="*/ 1158240 h 1347604"/>
              <a:gd name="connsiteX5" fmla="*/ 6855541 w 10660842"/>
              <a:gd name="connsiteY5" fmla="*/ 1051925 h 1347604"/>
              <a:gd name="connsiteX6" fmla="*/ 5679648 w 10660842"/>
              <a:gd name="connsiteY6" fmla="*/ 1186931 h 1347604"/>
              <a:gd name="connsiteX7" fmla="*/ 4371400 w 10660842"/>
              <a:gd name="connsiteY7" fmla="*/ 1054409 h 1347604"/>
              <a:gd name="connsiteX8" fmla="*/ 3716062 w 10660842"/>
              <a:gd name="connsiteY8" fmla="*/ 1340573 h 1347604"/>
              <a:gd name="connsiteX9" fmla="*/ 2503488 w 10660842"/>
              <a:gd name="connsiteY9" fmla="*/ 1251122 h 1347604"/>
              <a:gd name="connsiteX10" fmla="*/ 1708358 w 10660842"/>
              <a:gd name="connsiteY10" fmla="*/ 1111974 h 1347604"/>
              <a:gd name="connsiteX11" fmla="*/ 475905 w 10660842"/>
              <a:gd name="connsiteY11" fmla="*/ 1141792 h 1347604"/>
              <a:gd name="connsiteX12" fmla="*/ 0 w 10660842"/>
              <a:gd name="connsiteY12" fmla="*/ 1213403 h 1347604"/>
              <a:gd name="connsiteX13" fmla="*/ 0 w 10660842"/>
              <a:gd name="connsiteY13" fmla="*/ 0 h 1347604"/>
              <a:gd name="connsiteX0" fmla="*/ 0 w 10660842"/>
              <a:gd name="connsiteY0" fmla="*/ 0 h 1251319"/>
              <a:gd name="connsiteX1" fmla="*/ 10660842 w 10660842"/>
              <a:gd name="connsiteY1" fmla="*/ 0 h 1251319"/>
              <a:gd name="connsiteX2" fmla="*/ 10660842 w 10660842"/>
              <a:gd name="connsiteY2" fmla="*/ 1247776 h 1251319"/>
              <a:gd name="connsiteX3" fmla="*/ 8692134 w 10660842"/>
              <a:gd name="connsiteY3" fmla="*/ 1136407 h 1251319"/>
              <a:gd name="connsiteX4" fmla="*/ 7704180 w 10660842"/>
              <a:gd name="connsiteY4" fmla="*/ 1158240 h 1251319"/>
              <a:gd name="connsiteX5" fmla="*/ 6855541 w 10660842"/>
              <a:gd name="connsiteY5" fmla="*/ 1051925 h 1251319"/>
              <a:gd name="connsiteX6" fmla="*/ 5679648 w 10660842"/>
              <a:gd name="connsiteY6" fmla="*/ 1186931 h 1251319"/>
              <a:gd name="connsiteX7" fmla="*/ 4371400 w 10660842"/>
              <a:gd name="connsiteY7" fmla="*/ 1054409 h 1251319"/>
              <a:gd name="connsiteX8" fmla="*/ 3354677 w 10660842"/>
              <a:gd name="connsiteY8" fmla="*/ 1140548 h 1251319"/>
              <a:gd name="connsiteX9" fmla="*/ 2503488 w 10660842"/>
              <a:gd name="connsiteY9" fmla="*/ 1251122 h 1251319"/>
              <a:gd name="connsiteX10" fmla="*/ 1708358 w 10660842"/>
              <a:gd name="connsiteY10" fmla="*/ 1111974 h 1251319"/>
              <a:gd name="connsiteX11" fmla="*/ 475905 w 10660842"/>
              <a:gd name="connsiteY11" fmla="*/ 1141792 h 1251319"/>
              <a:gd name="connsiteX12" fmla="*/ 0 w 10660842"/>
              <a:gd name="connsiteY12" fmla="*/ 1213403 h 1251319"/>
              <a:gd name="connsiteX13" fmla="*/ 0 w 10660842"/>
              <a:gd name="connsiteY13" fmla="*/ 0 h 1251319"/>
              <a:gd name="connsiteX0" fmla="*/ 0 w 10660842"/>
              <a:gd name="connsiteY0" fmla="*/ 0 h 1251211"/>
              <a:gd name="connsiteX1" fmla="*/ 10660842 w 10660842"/>
              <a:gd name="connsiteY1" fmla="*/ 0 h 1251211"/>
              <a:gd name="connsiteX2" fmla="*/ 10660842 w 10660842"/>
              <a:gd name="connsiteY2" fmla="*/ 1247776 h 1251211"/>
              <a:gd name="connsiteX3" fmla="*/ 8692134 w 10660842"/>
              <a:gd name="connsiteY3" fmla="*/ 1136407 h 1251211"/>
              <a:gd name="connsiteX4" fmla="*/ 7704180 w 10660842"/>
              <a:gd name="connsiteY4" fmla="*/ 1158240 h 1251211"/>
              <a:gd name="connsiteX5" fmla="*/ 6855541 w 10660842"/>
              <a:gd name="connsiteY5" fmla="*/ 1051925 h 1251211"/>
              <a:gd name="connsiteX6" fmla="*/ 5679648 w 10660842"/>
              <a:gd name="connsiteY6" fmla="*/ 1186931 h 1251211"/>
              <a:gd name="connsiteX7" fmla="*/ 4371400 w 10660842"/>
              <a:gd name="connsiteY7" fmla="*/ 1054409 h 1251211"/>
              <a:gd name="connsiteX8" fmla="*/ 3354677 w 10660842"/>
              <a:gd name="connsiteY8" fmla="*/ 1140548 h 1251211"/>
              <a:gd name="connsiteX9" fmla="*/ 2503488 w 10660842"/>
              <a:gd name="connsiteY9" fmla="*/ 1251122 h 1251211"/>
              <a:gd name="connsiteX10" fmla="*/ 1708358 w 10660842"/>
              <a:gd name="connsiteY10" fmla="*/ 1111974 h 1251211"/>
              <a:gd name="connsiteX11" fmla="*/ 475905 w 10660842"/>
              <a:gd name="connsiteY11" fmla="*/ 1141792 h 1251211"/>
              <a:gd name="connsiteX12" fmla="*/ 0 w 10660842"/>
              <a:gd name="connsiteY12" fmla="*/ 1213403 h 1251211"/>
              <a:gd name="connsiteX13" fmla="*/ 0 w 10660842"/>
              <a:gd name="connsiteY13" fmla="*/ 0 h 1251211"/>
              <a:gd name="connsiteX0" fmla="*/ 0 w 10660842"/>
              <a:gd name="connsiteY0" fmla="*/ 0 h 1247776"/>
              <a:gd name="connsiteX1" fmla="*/ 10660842 w 10660842"/>
              <a:gd name="connsiteY1" fmla="*/ 0 h 1247776"/>
              <a:gd name="connsiteX2" fmla="*/ 10660842 w 10660842"/>
              <a:gd name="connsiteY2" fmla="*/ 1247776 h 1247776"/>
              <a:gd name="connsiteX3" fmla="*/ 8692134 w 10660842"/>
              <a:gd name="connsiteY3" fmla="*/ 1136407 h 1247776"/>
              <a:gd name="connsiteX4" fmla="*/ 7704180 w 10660842"/>
              <a:gd name="connsiteY4" fmla="*/ 1158240 h 1247776"/>
              <a:gd name="connsiteX5" fmla="*/ 6855541 w 10660842"/>
              <a:gd name="connsiteY5" fmla="*/ 1051925 h 1247776"/>
              <a:gd name="connsiteX6" fmla="*/ 5679648 w 10660842"/>
              <a:gd name="connsiteY6" fmla="*/ 1186931 h 1247776"/>
              <a:gd name="connsiteX7" fmla="*/ 4371400 w 10660842"/>
              <a:gd name="connsiteY7" fmla="*/ 1054409 h 1247776"/>
              <a:gd name="connsiteX8" fmla="*/ 3354677 w 10660842"/>
              <a:gd name="connsiteY8" fmla="*/ 1140548 h 1247776"/>
              <a:gd name="connsiteX9" fmla="*/ 2265735 w 10660842"/>
              <a:gd name="connsiteY9" fmla="*/ 965372 h 1247776"/>
              <a:gd name="connsiteX10" fmla="*/ 1708358 w 10660842"/>
              <a:gd name="connsiteY10" fmla="*/ 1111974 h 1247776"/>
              <a:gd name="connsiteX11" fmla="*/ 475905 w 10660842"/>
              <a:gd name="connsiteY11" fmla="*/ 1141792 h 1247776"/>
              <a:gd name="connsiteX12" fmla="*/ 0 w 10660842"/>
              <a:gd name="connsiteY12" fmla="*/ 1213403 h 1247776"/>
              <a:gd name="connsiteX13" fmla="*/ 0 w 10660842"/>
              <a:gd name="connsiteY13" fmla="*/ 0 h 1247776"/>
              <a:gd name="connsiteX0" fmla="*/ 0 w 10660842"/>
              <a:gd name="connsiteY0" fmla="*/ 0 h 1247776"/>
              <a:gd name="connsiteX1" fmla="*/ 10660842 w 10660842"/>
              <a:gd name="connsiteY1" fmla="*/ 0 h 1247776"/>
              <a:gd name="connsiteX2" fmla="*/ 10660842 w 10660842"/>
              <a:gd name="connsiteY2" fmla="*/ 1247776 h 1247776"/>
              <a:gd name="connsiteX3" fmla="*/ 8692134 w 10660842"/>
              <a:gd name="connsiteY3" fmla="*/ 1136407 h 1247776"/>
              <a:gd name="connsiteX4" fmla="*/ 7704180 w 10660842"/>
              <a:gd name="connsiteY4" fmla="*/ 1158240 h 1247776"/>
              <a:gd name="connsiteX5" fmla="*/ 6855541 w 10660842"/>
              <a:gd name="connsiteY5" fmla="*/ 1051925 h 1247776"/>
              <a:gd name="connsiteX6" fmla="*/ 5679648 w 10660842"/>
              <a:gd name="connsiteY6" fmla="*/ 1186931 h 1247776"/>
              <a:gd name="connsiteX7" fmla="*/ 4371400 w 10660842"/>
              <a:gd name="connsiteY7" fmla="*/ 1054409 h 1247776"/>
              <a:gd name="connsiteX8" fmla="*/ 3354677 w 10660842"/>
              <a:gd name="connsiteY8" fmla="*/ 1140548 h 1247776"/>
              <a:gd name="connsiteX9" fmla="*/ 2265735 w 10660842"/>
              <a:gd name="connsiteY9" fmla="*/ 965372 h 1247776"/>
              <a:gd name="connsiteX10" fmla="*/ 1204321 w 10660842"/>
              <a:gd name="connsiteY10" fmla="*/ 940524 h 1247776"/>
              <a:gd name="connsiteX11" fmla="*/ 475905 w 10660842"/>
              <a:gd name="connsiteY11" fmla="*/ 1141792 h 1247776"/>
              <a:gd name="connsiteX12" fmla="*/ 0 w 10660842"/>
              <a:gd name="connsiteY12" fmla="*/ 1213403 h 1247776"/>
              <a:gd name="connsiteX13" fmla="*/ 0 w 10660842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2735450 w 12191971"/>
              <a:gd name="connsiteY10" fmla="*/ 940524 h 1247776"/>
              <a:gd name="connsiteX11" fmla="*/ 2007034 w 12191971"/>
              <a:gd name="connsiteY11" fmla="*/ 1141792 h 1247776"/>
              <a:gd name="connsiteX12" fmla="*/ 1531129 w 12191971"/>
              <a:gd name="connsiteY12" fmla="*/ 12134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2735450 w 12191971"/>
              <a:gd name="connsiteY10" fmla="*/ 940524 h 1247776"/>
              <a:gd name="connsiteX11" fmla="*/ 2007034 w 12191971"/>
              <a:gd name="connsiteY11" fmla="*/ 11417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2735450 w 12191971"/>
              <a:gd name="connsiteY10" fmla="*/ 940524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597152 w 12191971"/>
              <a:gd name="connsiteY9" fmla="*/ 10415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597152 w 12191971"/>
              <a:gd name="connsiteY9" fmla="*/ 10415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300374"/>
              <a:gd name="connsiteX1" fmla="*/ 12191971 w 12191971"/>
              <a:gd name="connsiteY1" fmla="*/ 0 h 1300374"/>
              <a:gd name="connsiteX2" fmla="*/ 12191971 w 12191971"/>
              <a:gd name="connsiteY2" fmla="*/ 1247776 h 1300374"/>
              <a:gd name="connsiteX3" fmla="*/ 11497732 w 12191971"/>
              <a:gd name="connsiteY3" fmla="*/ 1008856 h 1300374"/>
              <a:gd name="connsiteX4" fmla="*/ 10223263 w 12191971"/>
              <a:gd name="connsiteY4" fmla="*/ 1136407 h 1300374"/>
              <a:gd name="connsiteX5" fmla="*/ 9235309 w 12191971"/>
              <a:gd name="connsiteY5" fmla="*/ 1158240 h 1300374"/>
              <a:gd name="connsiteX6" fmla="*/ 8386670 w 12191971"/>
              <a:gd name="connsiteY6" fmla="*/ 1051925 h 1300374"/>
              <a:gd name="connsiteX7" fmla="*/ 7210777 w 12191971"/>
              <a:gd name="connsiteY7" fmla="*/ 1186931 h 1300374"/>
              <a:gd name="connsiteX8" fmla="*/ 5902529 w 12191971"/>
              <a:gd name="connsiteY8" fmla="*/ 1054409 h 1300374"/>
              <a:gd name="connsiteX9" fmla="*/ 4885806 w 12191971"/>
              <a:gd name="connsiteY9" fmla="*/ 1140548 h 1300374"/>
              <a:gd name="connsiteX10" fmla="*/ 3597152 w 12191971"/>
              <a:gd name="connsiteY10" fmla="*/ 1041572 h 1300374"/>
              <a:gd name="connsiteX11" fmla="*/ 1908070 w 12191971"/>
              <a:gd name="connsiteY11" fmla="*/ 740499 h 1300374"/>
              <a:gd name="connsiteX12" fmla="*/ 571006 w 12191971"/>
              <a:gd name="connsiteY12" fmla="*/ 836992 h 1300374"/>
              <a:gd name="connsiteX13" fmla="*/ 9510 w 12191971"/>
              <a:gd name="connsiteY13" fmla="*/ 984803 h 1300374"/>
              <a:gd name="connsiteX14" fmla="*/ 0 w 12191971"/>
              <a:gd name="connsiteY14" fmla="*/ 0 h 1300374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1497732 w 12191971"/>
              <a:gd name="connsiteY3" fmla="*/ 1008856 h 1247776"/>
              <a:gd name="connsiteX4" fmla="*/ 10223263 w 12191971"/>
              <a:gd name="connsiteY4" fmla="*/ 1136407 h 1247776"/>
              <a:gd name="connsiteX5" fmla="*/ 9235309 w 12191971"/>
              <a:gd name="connsiteY5" fmla="*/ 1158240 h 1247776"/>
              <a:gd name="connsiteX6" fmla="*/ 8386670 w 12191971"/>
              <a:gd name="connsiteY6" fmla="*/ 1051925 h 1247776"/>
              <a:gd name="connsiteX7" fmla="*/ 7210777 w 12191971"/>
              <a:gd name="connsiteY7" fmla="*/ 1186931 h 1247776"/>
              <a:gd name="connsiteX8" fmla="*/ 5902529 w 12191971"/>
              <a:gd name="connsiteY8" fmla="*/ 1054409 h 1247776"/>
              <a:gd name="connsiteX9" fmla="*/ 4885806 w 12191971"/>
              <a:gd name="connsiteY9" fmla="*/ 1140548 h 1247776"/>
              <a:gd name="connsiteX10" fmla="*/ 3597152 w 12191971"/>
              <a:gd name="connsiteY10" fmla="*/ 1041572 h 1247776"/>
              <a:gd name="connsiteX11" fmla="*/ 1908070 w 12191971"/>
              <a:gd name="connsiteY11" fmla="*/ 740499 h 1247776"/>
              <a:gd name="connsiteX12" fmla="*/ 571006 w 12191971"/>
              <a:gd name="connsiteY12" fmla="*/ 836992 h 1247776"/>
              <a:gd name="connsiteX13" fmla="*/ 9510 w 12191971"/>
              <a:gd name="connsiteY13" fmla="*/ 984803 h 1247776"/>
              <a:gd name="connsiteX14" fmla="*/ 0 w 12191971"/>
              <a:gd name="connsiteY14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1450182 w 12191971"/>
              <a:gd name="connsiteY3" fmla="*/ 961231 h 1247776"/>
              <a:gd name="connsiteX4" fmla="*/ 10223263 w 12191971"/>
              <a:gd name="connsiteY4" fmla="*/ 1136407 h 1247776"/>
              <a:gd name="connsiteX5" fmla="*/ 9235309 w 12191971"/>
              <a:gd name="connsiteY5" fmla="*/ 1158240 h 1247776"/>
              <a:gd name="connsiteX6" fmla="*/ 8386670 w 12191971"/>
              <a:gd name="connsiteY6" fmla="*/ 1051925 h 1247776"/>
              <a:gd name="connsiteX7" fmla="*/ 7210777 w 12191971"/>
              <a:gd name="connsiteY7" fmla="*/ 1186931 h 1247776"/>
              <a:gd name="connsiteX8" fmla="*/ 5902529 w 12191971"/>
              <a:gd name="connsiteY8" fmla="*/ 1054409 h 1247776"/>
              <a:gd name="connsiteX9" fmla="*/ 4885806 w 12191971"/>
              <a:gd name="connsiteY9" fmla="*/ 1140548 h 1247776"/>
              <a:gd name="connsiteX10" fmla="*/ 3597152 w 12191971"/>
              <a:gd name="connsiteY10" fmla="*/ 1041572 h 1247776"/>
              <a:gd name="connsiteX11" fmla="*/ 1908070 w 12191971"/>
              <a:gd name="connsiteY11" fmla="*/ 740499 h 1247776"/>
              <a:gd name="connsiteX12" fmla="*/ 571006 w 12191971"/>
              <a:gd name="connsiteY12" fmla="*/ 836992 h 1247776"/>
              <a:gd name="connsiteX13" fmla="*/ 9510 w 12191971"/>
              <a:gd name="connsiteY13" fmla="*/ 984803 h 1247776"/>
              <a:gd name="connsiteX14" fmla="*/ 0 w 12191971"/>
              <a:gd name="connsiteY14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1450182 w 12191971"/>
              <a:gd name="connsiteY3" fmla="*/ 961231 h 1247776"/>
              <a:gd name="connsiteX4" fmla="*/ 10223263 w 12191971"/>
              <a:gd name="connsiteY4" fmla="*/ 1136407 h 1247776"/>
              <a:gd name="connsiteX5" fmla="*/ 9235309 w 12191971"/>
              <a:gd name="connsiteY5" fmla="*/ 1158240 h 1247776"/>
              <a:gd name="connsiteX6" fmla="*/ 8386670 w 12191971"/>
              <a:gd name="connsiteY6" fmla="*/ 1051925 h 1247776"/>
              <a:gd name="connsiteX7" fmla="*/ 7210777 w 12191971"/>
              <a:gd name="connsiteY7" fmla="*/ 1186931 h 1247776"/>
              <a:gd name="connsiteX8" fmla="*/ 5902529 w 12191971"/>
              <a:gd name="connsiteY8" fmla="*/ 1054409 h 1247776"/>
              <a:gd name="connsiteX9" fmla="*/ 4885806 w 12191971"/>
              <a:gd name="connsiteY9" fmla="*/ 1140548 h 1247776"/>
              <a:gd name="connsiteX10" fmla="*/ 3597152 w 12191971"/>
              <a:gd name="connsiteY10" fmla="*/ 1041572 h 1247776"/>
              <a:gd name="connsiteX11" fmla="*/ 1908070 w 12191971"/>
              <a:gd name="connsiteY11" fmla="*/ 740499 h 1247776"/>
              <a:gd name="connsiteX12" fmla="*/ 571006 w 12191971"/>
              <a:gd name="connsiteY12" fmla="*/ 836992 h 1247776"/>
              <a:gd name="connsiteX13" fmla="*/ 9510 w 12191971"/>
              <a:gd name="connsiteY13" fmla="*/ 984803 h 1247776"/>
              <a:gd name="connsiteX14" fmla="*/ 0 w 12191971"/>
              <a:gd name="connsiteY14" fmla="*/ 0 h 124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1971" h="1247776">
                <a:moveTo>
                  <a:pt x="0" y="0"/>
                </a:moveTo>
                <a:lnTo>
                  <a:pt x="12191971" y="0"/>
                </a:lnTo>
                <a:lnTo>
                  <a:pt x="12191971" y="1247776"/>
                </a:lnTo>
                <a:cubicBezTo>
                  <a:pt x="11757676" y="1073019"/>
                  <a:pt x="11778300" y="979792"/>
                  <a:pt x="11450182" y="961231"/>
                </a:cubicBezTo>
                <a:cubicBezTo>
                  <a:pt x="11045983" y="1037920"/>
                  <a:pt x="10592409" y="1103572"/>
                  <a:pt x="10223263" y="1136407"/>
                </a:cubicBezTo>
                <a:cubicBezTo>
                  <a:pt x="9854118" y="1169242"/>
                  <a:pt x="9601467" y="1140104"/>
                  <a:pt x="9235309" y="1158240"/>
                </a:cubicBezTo>
                <a:cubicBezTo>
                  <a:pt x="8935479" y="1133392"/>
                  <a:pt x="8724092" y="1047143"/>
                  <a:pt x="8386670" y="1051925"/>
                </a:cubicBezTo>
                <a:cubicBezTo>
                  <a:pt x="8049248" y="1056707"/>
                  <a:pt x="7691371" y="1138892"/>
                  <a:pt x="7210777" y="1186931"/>
                </a:cubicBezTo>
                <a:cubicBezTo>
                  <a:pt x="6796754" y="1187345"/>
                  <a:pt x="6290024" y="1062139"/>
                  <a:pt x="5902529" y="1054409"/>
                </a:cubicBezTo>
                <a:cubicBezTo>
                  <a:pt x="5515034" y="1046679"/>
                  <a:pt x="5197125" y="1107763"/>
                  <a:pt x="4885806" y="1140548"/>
                </a:cubicBezTo>
                <a:cubicBezTo>
                  <a:pt x="4403305" y="1068558"/>
                  <a:pt x="4217073" y="1079672"/>
                  <a:pt x="3597152" y="1041572"/>
                </a:cubicBezTo>
                <a:cubicBezTo>
                  <a:pt x="3100863" y="974897"/>
                  <a:pt x="2436203" y="885721"/>
                  <a:pt x="1908070" y="740499"/>
                </a:cubicBezTo>
                <a:cubicBezTo>
                  <a:pt x="1370427" y="719102"/>
                  <a:pt x="839167" y="803522"/>
                  <a:pt x="571006" y="836992"/>
                </a:cubicBezTo>
                <a:lnTo>
                  <a:pt x="9510" y="98480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2000">
                <a:schemeClr val="accent4"/>
              </a:gs>
              <a:gs pos="0">
                <a:schemeClr val="accent4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-2704" y="5070754"/>
            <a:ext cx="12213754" cy="1787695"/>
          </a:xfrm>
          <a:custGeom>
            <a:avLst/>
            <a:gdLst>
              <a:gd name="connsiteX0" fmla="*/ 0 w 9137650"/>
              <a:gd name="connsiteY0" fmla="*/ 0 h 1911142"/>
              <a:gd name="connsiteX1" fmla="*/ 9137650 w 9137650"/>
              <a:gd name="connsiteY1" fmla="*/ 0 h 1911142"/>
              <a:gd name="connsiteX2" fmla="*/ 9137650 w 9137650"/>
              <a:gd name="connsiteY2" fmla="*/ 1911142 h 1911142"/>
              <a:gd name="connsiteX3" fmla="*/ 0 w 9137650"/>
              <a:gd name="connsiteY3" fmla="*/ 1911142 h 1911142"/>
              <a:gd name="connsiteX4" fmla="*/ 0 w 9137650"/>
              <a:gd name="connsiteY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9137650 w 9137650"/>
              <a:gd name="connsiteY2" fmla="*/ 0 h 1911142"/>
              <a:gd name="connsiteX3" fmla="*/ 9137650 w 9137650"/>
              <a:gd name="connsiteY3" fmla="*/ 1911142 h 1911142"/>
              <a:gd name="connsiteX4" fmla="*/ 0 w 9137650"/>
              <a:gd name="connsiteY4" fmla="*/ 1911142 h 1911142"/>
              <a:gd name="connsiteX5" fmla="*/ 0 w 9137650"/>
              <a:gd name="connsiteY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9137650 w 9137650"/>
              <a:gd name="connsiteY3" fmla="*/ 0 h 1911142"/>
              <a:gd name="connsiteX4" fmla="*/ 9137650 w 9137650"/>
              <a:gd name="connsiteY4" fmla="*/ 1911142 h 1911142"/>
              <a:gd name="connsiteX5" fmla="*/ 0 w 9137650"/>
              <a:gd name="connsiteY5" fmla="*/ 1911142 h 1911142"/>
              <a:gd name="connsiteX6" fmla="*/ 0 w 9137650"/>
              <a:gd name="connsiteY6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9137650 w 9137650"/>
              <a:gd name="connsiteY4" fmla="*/ 0 h 1911142"/>
              <a:gd name="connsiteX5" fmla="*/ 9137650 w 9137650"/>
              <a:gd name="connsiteY5" fmla="*/ 1911142 h 1911142"/>
              <a:gd name="connsiteX6" fmla="*/ 0 w 9137650"/>
              <a:gd name="connsiteY6" fmla="*/ 1911142 h 1911142"/>
              <a:gd name="connsiteX7" fmla="*/ 0 w 9137650"/>
              <a:gd name="connsiteY7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9137650 w 9137650"/>
              <a:gd name="connsiteY5" fmla="*/ 0 h 1911142"/>
              <a:gd name="connsiteX6" fmla="*/ 9137650 w 9137650"/>
              <a:gd name="connsiteY6" fmla="*/ 1911142 h 1911142"/>
              <a:gd name="connsiteX7" fmla="*/ 0 w 9137650"/>
              <a:gd name="connsiteY7" fmla="*/ 1911142 h 1911142"/>
              <a:gd name="connsiteX8" fmla="*/ 0 w 9137650"/>
              <a:gd name="connsiteY8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9137650 w 9137650"/>
              <a:gd name="connsiteY6" fmla="*/ 0 h 1911142"/>
              <a:gd name="connsiteX7" fmla="*/ 9137650 w 9137650"/>
              <a:gd name="connsiteY7" fmla="*/ 1911142 h 1911142"/>
              <a:gd name="connsiteX8" fmla="*/ 0 w 9137650"/>
              <a:gd name="connsiteY8" fmla="*/ 1911142 h 1911142"/>
              <a:gd name="connsiteX9" fmla="*/ 0 w 9137650"/>
              <a:gd name="connsiteY9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9137650 w 9137650"/>
              <a:gd name="connsiteY7" fmla="*/ 0 h 1911142"/>
              <a:gd name="connsiteX8" fmla="*/ 9137650 w 9137650"/>
              <a:gd name="connsiteY8" fmla="*/ 1911142 h 1911142"/>
              <a:gd name="connsiteX9" fmla="*/ 0 w 9137650"/>
              <a:gd name="connsiteY9" fmla="*/ 1911142 h 1911142"/>
              <a:gd name="connsiteX10" fmla="*/ 0 w 9137650"/>
              <a:gd name="connsiteY10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9137650 w 9137650"/>
              <a:gd name="connsiteY8" fmla="*/ 0 h 1911142"/>
              <a:gd name="connsiteX9" fmla="*/ 9137650 w 9137650"/>
              <a:gd name="connsiteY9" fmla="*/ 1911142 h 1911142"/>
              <a:gd name="connsiteX10" fmla="*/ 0 w 9137650"/>
              <a:gd name="connsiteY10" fmla="*/ 1911142 h 1911142"/>
              <a:gd name="connsiteX11" fmla="*/ 0 w 9137650"/>
              <a:gd name="connsiteY11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0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564835 w 9146704"/>
              <a:gd name="connsiteY3" fmla="*/ 446775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483354 w 9146704"/>
              <a:gd name="connsiteY3" fmla="*/ 39245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483354 w 9146704"/>
              <a:gd name="connsiteY3" fmla="*/ 39245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1 w 9146704"/>
              <a:gd name="connsiteY14" fmla="*/ 1721020 h 1721020"/>
              <a:gd name="connsiteX15" fmla="*/ 0 w 9146704"/>
              <a:gd name="connsiteY15" fmla="*/ 0 h 1721020"/>
              <a:gd name="connsiteX0" fmla="*/ 0 w 10670704"/>
              <a:gd name="connsiteY0" fmla="*/ 0 h 1787695"/>
              <a:gd name="connsiteX1" fmla="*/ 2359623 w 10670704"/>
              <a:gd name="connsiteY1" fmla="*/ 314274 h 1787695"/>
              <a:gd name="connsiteX2" fmla="*/ 3092953 w 10670704"/>
              <a:gd name="connsiteY2" fmla="*/ 522504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52400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2359623 w 10670704"/>
              <a:gd name="connsiteY1" fmla="*/ 314274 h 1787695"/>
              <a:gd name="connsiteX2" fmla="*/ 3092953 w 10670704"/>
              <a:gd name="connsiteY2" fmla="*/ 522504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92953 w 10670704"/>
              <a:gd name="connsiteY2" fmla="*/ 522504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951269 w 10670704"/>
              <a:gd name="connsiteY8" fmla="*/ 844939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951269 w 10670704"/>
              <a:gd name="connsiteY8" fmla="*/ 844939 h 1787695"/>
              <a:gd name="connsiteX9" fmla="*/ 8627450 w 10670704"/>
              <a:gd name="connsiteY9" fmla="*/ 765344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951269 w 10670704"/>
              <a:gd name="connsiteY8" fmla="*/ 844939 h 1787695"/>
              <a:gd name="connsiteX9" fmla="*/ 8627450 w 10670704"/>
              <a:gd name="connsiteY9" fmla="*/ 765344 h 1787695"/>
              <a:gd name="connsiteX10" fmla="*/ 9507805 w 10670704"/>
              <a:gd name="connsiteY10" fmla="*/ 603325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2242329"/>
              <a:gd name="connsiteY0" fmla="*/ 0 h 1787695"/>
              <a:gd name="connsiteX1" fmla="*/ 1807173 w 12242329"/>
              <a:gd name="connsiteY1" fmla="*/ 647649 h 1787695"/>
              <a:gd name="connsiteX2" fmla="*/ 3045328 w 12242329"/>
              <a:gd name="connsiteY2" fmla="*/ 741579 h 1787695"/>
              <a:gd name="connsiteX3" fmla="*/ 3898618 w 12242329"/>
              <a:gd name="connsiteY3" fmla="*/ 747709 h 1787695"/>
              <a:gd name="connsiteX4" fmla="*/ 5515416 w 12242329"/>
              <a:gd name="connsiteY4" fmla="*/ 865404 h 1787695"/>
              <a:gd name="connsiteX5" fmla="*/ 6200650 w 12242329"/>
              <a:gd name="connsiteY5" fmla="*/ 962634 h 1787695"/>
              <a:gd name="connsiteX6" fmla="*/ 6884375 w 12242329"/>
              <a:gd name="connsiteY6" fmla="*/ 862103 h 1787695"/>
              <a:gd name="connsiteX7" fmla="*/ 7406647 w 12242329"/>
              <a:gd name="connsiteY7" fmla="*/ 870685 h 1787695"/>
              <a:gd name="connsiteX8" fmla="*/ 7951269 w 12242329"/>
              <a:gd name="connsiteY8" fmla="*/ 844939 h 1787695"/>
              <a:gd name="connsiteX9" fmla="*/ 8627450 w 12242329"/>
              <a:gd name="connsiteY9" fmla="*/ 765344 h 1787695"/>
              <a:gd name="connsiteX10" fmla="*/ 9507805 w 12242329"/>
              <a:gd name="connsiteY10" fmla="*/ 603325 h 1787695"/>
              <a:gd name="connsiteX11" fmla="*/ 9756304 w 12242329"/>
              <a:gd name="connsiteY11" fmla="*/ 115097 h 1787695"/>
              <a:gd name="connsiteX12" fmla="*/ 12242329 w 12242329"/>
              <a:gd name="connsiteY12" fmla="*/ 238692 h 1787695"/>
              <a:gd name="connsiteX13" fmla="*/ 10670704 w 12242329"/>
              <a:gd name="connsiteY13" fmla="*/ 1787695 h 1787695"/>
              <a:gd name="connsiteX14" fmla="*/ 1 w 12242329"/>
              <a:gd name="connsiteY14" fmla="*/ 1787695 h 1787695"/>
              <a:gd name="connsiteX15" fmla="*/ 0 w 12242329"/>
              <a:gd name="connsiteY15" fmla="*/ 0 h 1787695"/>
              <a:gd name="connsiteX0" fmla="*/ 0 w 12242329"/>
              <a:gd name="connsiteY0" fmla="*/ 0 h 1787695"/>
              <a:gd name="connsiteX1" fmla="*/ 1807173 w 12242329"/>
              <a:gd name="connsiteY1" fmla="*/ 647649 h 1787695"/>
              <a:gd name="connsiteX2" fmla="*/ 3045328 w 12242329"/>
              <a:gd name="connsiteY2" fmla="*/ 741579 h 1787695"/>
              <a:gd name="connsiteX3" fmla="*/ 3898618 w 12242329"/>
              <a:gd name="connsiteY3" fmla="*/ 747709 h 1787695"/>
              <a:gd name="connsiteX4" fmla="*/ 5515416 w 12242329"/>
              <a:gd name="connsiteY4" fmla="*/ 865404 h 1787695"/>
              <a:gd name="connsiteX5" fmla="*/ 6200650 w 12242329"/>
              <a:gd name="connsiteY5" fmla="*/ 962634 h 1787695"/>
              <a:gd name="connsiteX6" fmla="*/ 6884375 w 12242329"/>
              <a:gd name="connsiteY6" fmla="*/ 862103 h 1787695"/>
              <a:gd name="connsiteX7" fmla="*/ 7406647 w 12242329"/>
              <a:gd name="connsiteY7" fmla="*/ 870685 h 1787695"/>
              <a:gd name="connsiteX8" fmla="*/ 7951269 w 12242329"/>
              <a:gd name="connsiteY8" fmla="*/ 844939 h 1787695"/>
              <a:gd name="connsiteX9" fmla="*/ 8627450 w 12242329"/>
              <a:gd name="connsiteY9" fmla="*/ 765344 h 1787695"/>
              <a:gd name="connsiteX10" fmla="*/ 9507805 w 12242329"/>
              <a:gd name="connsiteY10" fmla="*/ 603325 h 1787695"/>
              <a:gd name="connsiteX11" fmla="*/ 9756304 w 12242329"/>
              <a:gd name="connsiteY11" fmla="*/ 115097 h 1787695"/>
              <a:gd name="connsiteX12" fmla="*/ 12242329 w 12242329"/>
              <a:gd name="connsiteY12" fmla="*/ 238692 h 1787695"/>
              <a:gd name="connsiteX13" fmla="*/ 12204229 w 12242329"/>
              <a:gd name="connsiteY13" fmla="*/ 1787695 h 1787695"/>
              <a:gd name="connsiteX14" fmla="*/ 1 w 12242329"/>
              <a:gd name="connsiteY14" fmla="*/ 1787695 h 1787695"/>
              <a:gd name="connsiteX15" fmla="*/ 0 w 12242329"/>
              <a:gd name="connsiteY15" fmla="*/ 0 h 1787695"/>
              <a:gd name="connsiteX0" fmla="*/ 0 w 12223279"/>
              <a:gd name="connsiteY0" fmla="*/ 0 h 1787695"/>
              <a:gd name="connsiteX1" fmla="*/ 1807173 w 12223279"/>
              <a:gd name="connsiteY1" fmla="*/ 647649 h 1787695"/>
              <a:gd name="connsiteX2" fmla="*/ 3045328 w 12223279"/>
              <a:gd name="connsiteY2" fmla="*/ 741579 h 1787695"/>
              <a:gd name="connsiteX3" fmla="*/ 3898618 w 12223279"/>
              <a:gd name="connsiteY3" fmla="*/ 747709 h 1787695"/>
              <a:gd name="connsiteX4" fmla="*/ 5515416 w 12223279"/>
              <a:gd name="connsiteY4" fmla="*/ 865404 h 1787695"/>
              <a:gd name="connsiteX5" fmla="*/ 6200650 w 12223279"/>
              <a:gd name="connsiteY5" fmla="*/ 962634 h 1787695"/>
              <a:gd name="connsiteX6" fmla="*/ 6884375 w 12223279"/>
              <a:gd name="connsiteY6" fmla="*/ 862103 h 1787695"/>
              <a:gd name="connsiteX7" fmla="*/ 7406647 w 12223279"/>
              <a:gd name="connsiteY7" fmla="*/ 870685 h 1787695"/>
              <a:gd name="connsiteX8" fmla="*/ 7951269 w 12223279"/>
              <a:gd name="connsiteY8" fmla="*/ 844939 h 1787695"/>
              <a:gd name="connsiteX9" fmla="*/ 8627450 w 12223279"/>
              <a:gd name="connsiteY9" fmla="*/ 765344 h 1787695"/>
              <a:gd name="connsiteX10" fmla="*/ 9507805 w 12223279"/>
              <a:gd name="connsiteY10" fmla="*/ 603325 h 1787695"/>
              <a:gd name="connsiteX11" fmla="*/ 9756304 w 12223279"/>
              <a:gd name="connsiteY11" fmla="*/ 115097 h 1787695"/>
              <a:gd name="connsiteX12" fmla="*/ 12223279 w 12223279"/>
              <a:gd name="connsiteY12" fmla="*/ 238692 h 1787695"/>
              <a:gd name="connsiteX13" fmla="*/ 12204229 w 12223279"/>
              <a:gd name="connsiteY13" fmla="*/ 1787695 h 1787695"/>
              <a:gd name="connsiteX14" fmla="*/ 1 w 12223279"/>
              <a:gd name="connsiteY14" fmla="*/ 1787695 h 1787695"/>
              <a:gd name="connsiteX15" fmla="*/ 0 w 12223279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9756304 w 12213754"/>
              <a:gd name="connsiteY11" fmla="*/ 115097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10699279 w 12213754"/>
              <a:gd name="connsiteY11" fmla="*/ 277022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10699279 w 12213754"/>
              <a:gd name="connsiteY11" fmla="*/ 277022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10699279 w 12213754"/>
              <a:gd name="connsiteY11" fmla="*/ 277022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3754" h="1787695">
                <a:moveTo>
                  <a:pt x="0" y="0"/>
                </a:moveTo>
                <a:cubicBezTo>
                  <a:pt x="323808" y="1052"/>
                  <a:pt x="1519579" y="510795"/>
                  <a:pt x="1807173" y="647649"/>
                </a:cubicBezTo>
                <a:cubicBezTo>
                  <a:pt x="2057652" y="720077"/>
                  <a:pt x="2749582" y="614831"/>
                  <a:pt x="3045328" y="741579"/>
                </a:cubicBezTo>
                <a:cubicBezTo>
                  <a:pt x="3211309" y="720454"/>
                  <a:pt x="3442926" y="805048"/>
                  <a:pt x="3898618" y="747709"/>
                </a:cubicBezTo>
                <a:cubicBezTo>
                  <a:pt x="4586681" y="826172"/>
                  <a:pt x="5131744" y="829583"/>
                  <a:pt x="5515416" y="865404"/>
                </a:cubicBezTo>
                <a:cubicBezTo>
                  <a:pt x="5899088" y="901225"/>
                  <a:pt x="5811351" y="882662"/>
                  <a:pt x="6200650" y="962634"/>
                </a:cubicBezTo>
                <a:cubicBezTo>
                  <a:pt x="6472254" y="915857"/>
                  <a:pt x="6683376" y="877428"/>
                  <a:pt x="6884375" y="862103"/>
                </a:cubicBezTo>
                <a:lnTo>
                  <a:pt x="7406647" y="870685"/>
                </a:lnTo>
                <a:cubicBezTo>
                  <a:pt x="7589225" y="864649"/>
                  <a:pt x="7747802" y="862496"/>
                  <a:pt x="7951269" y="844939"/>
                </a:cubicBezTo>
                <a:cubicBezTo>
                  <a:pt x="8154736" y="827382"/>
                  <a:pt x="8318123" y="787978"/>
                  <a:pt x="8627450" y="765344"/>
                </a:cubicBezTo>
                <a:cubicBezTo>
                  <a:pt x="8828135" y="715550"/>
                  <a:pt x="9305611" y="650101"/>
                  <a:pt x="9507805" y="603325"/>
                </a:cubicBezTo>
                <a:cubicBezTo>
                  <a:pt x="9713017" y="545985"/>
                  <a:pt x="10276784" y="361521"/>
                  <a:pt x="10699279" y="277022"/>
                </a:cubicBezTo>
                <a:cubicBezTo>
                  <a:pt x="11327929" y="213917"/>
                  <a:pt x="11516448" y="268884"/>
                  <a:pt x="12213754" y="238692"/>
                </a:cubicBezTo>
                <a:lnTo>
                  <a:pt x="12204229" y="1787695"/>
                </a:lnTo>
                <a:lnTo>
                  <a:pt x="1" y="1787695"/>
                </a:lnTo>
                <a:cubicBezTo>
                  <a:pt x="1" y="1214022"/>
                  <a:pt x="0" y="573673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llout Text" hidden="1"/>
          <p:cNvSpPr/>
          <p:nvPr/>
        </p:nvSpPr>
        <p:spPr>
          <a:xfrm>
            <a:off x="7284702" y="4385222"/>
            <a:ext cx="3134674" cy="2016328"/>
          </a:xfrm>
          <a:prstGeom prst="wedgeRectCallout">
            <a:avLst>
              <a:gd name="adj1" fmla="val -69244"/>
              <a:gd name="adj2" fmla="val 5052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Some Layouts have both 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Animated</a:t>
            </a:r>
            <a:r>
              <a:rPr lang="en-US" sz="2000" b="1" dirty="0">
                <a:solidFill>
                  <a:schemeClr val="tx1"/>
                </a:solidFill>
              </a:rPr>
              <a:t> &amp; 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Static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Delete pages you don’t need and keep others. Click on items to and move them around if you want. Pretty much everything is customizable.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97304" y="2303070"/>
            <a:ext cx="11904353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15875">
                  <a:noFill/>
                  <a:round/>
                </a:ln>
                <a:solidFill>
                  <a:schemeClr val="bg1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Discussion: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n w="15875">
                  <a:noFill/>
                  <a:round/>
                </a:ln>
                <a:solidFill>
                  <a:schemeClr val="bg1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What could be the potential of this approach</a:t>
            </a:r>
          </a:p>
          <a:p>
            <a:r>
              <a:rPr lang="en-US" sz="2800" dirty="0" smtClean="0">
                <a:ln w="15875">
                  <a:noFill/>
                  <a:round/>
                </a:ln>
                <a:solidFill>
                  <a:schemeClr val="bg1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     to addiction coaching?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n w="15875">
                <a:noFill/>
                <a:round/>
              </a:ln>
              <a:solidFill>
                <a:schemeClr val="bg1"/>
              </a:solidFill>
              <a:effectLst>
                <a:outerShdw blurRad="88900" dist="200025" dir="13440000" sy="30000" kx="-1800000" algn="bl" rotWithShape="0">
                  <a:prstClr val="black">
                    <a:alpha val="32000"/>
                  </a:prstClr>
                </a:out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n w="15875">
                  <a:noFill/>
                  <a:round/>
                </a:ln>
                <a:solidFill>
                  <a:schemeClr val="bg1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What could be the obstacles?</a:t>
            </a:r>
            <a:endParaRPr lang="en-US" sz="2800" dirty="0">
              <a:ln w="15875">
                <a:noFill/>
                <a:round/>
              </a:ln>
              <a:solidFill>
                <a:schemeClr val="bg1"/>
              </a:solidFill>
              <a:effectLst>
                <a:outerShdw blurRad="88900" dist="200025" dir="13440000" sy="30000" kx="-1800000" algn="bl" rotWithShape="0">
                  <a:prstClr val="black">
                    <a:alpha val="32000"/>
                  </a:prstClr>
                </a:out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9" name="Bottom Tear"/>
          <p:cNvSpPr>
            <a:spLocks/>
          </p:cNvSpPr>
          <p:nvPr/>
        </p:nvSpPr>
        <p:spPr bwMode="auto">
          <a:xfrm>
            <a:off x="-2704" y="5009237"/>
            <a:ext cx="12253475" cy="1277774"/>
          </a:xfrm>
          <a:custGeom>
            <a:avLst/>
            <a:gdLst>
              <a:gd name="T0" fmla="*/ 2401 w 2446"/>
              <a:gd name="T1" fmla="*/ 39 h 259"/>
              <a:gd name="T2" fmla="*/ 2352 w 2446"/>
              <a:gd name="T3" fmla="*/ 39 h 259"/>
              <a:gd name="T4" fmla="*/ 2294 w 2446"/>
              <a:gd name="T5" fmla="*/ 32 h 259"/>
              <a:gd name="T6" fmla="*/ 2237 w 2446"/>
              <a:gd name="T7" fmla="*/ 31 h 259"/>
              <a:gd name="T8" fmla="*/ 2199 w 2446"/>
              <a:gd name="T9" fmla="*/ 54 h 259"/>
              <a:gd name="T10" fmla="*/ 2172 w 2446"/>
              <a:gd name="T11" fmla="*/ 64 h 259"/>
              <a:gd name="T12" fmla="*/ 2117 w 2446"/>
              <a:gd name="T13" fmla="*/ 67 h 259"/>
              <a:gd name="T14" fmla="*/ 2051 w 2446"/>
              <a:gd name="T15" fmla="*/ 72 h 259"/>
              <a:gd name="T16" fmla="*/ 1853 w 2446"/>
              <a:gd name="T17" fmla="*/ 129 h 259"/>
              <a:gd name="T18" fmla="*/ 1758 w 2446"/>
              <a:gd name="T19" fmla="*/ 138 h 259"/>
              <a:gd name="T20" fmla="*/ 1653 w 2446"/>
              <a:gd name="T21" fmla="*/ 142 h 259"/>
              <a:gd name="T22" fmla="*/ 1487 w 2446"/>
              <a:gd name="T23" fmla="*/ 171 h 259"/>
              <a:gd name="T24" fmla="*/ 1451 w 2446"/>
              <a:gd name="T25" fmla="*/ 190 h 259"/>
              <a:gd name="T26" fmla="*/ 1376 w 2446"/>
              <a:gd name="T27" fmla="*/ 181 h 259"/>
              <a:gd name="T28" fmla="*/ 1315 w 2446"/>
              <a:gd name="T29" fmla="*/ 188 h 259"/>
              <a:gd name="T30" fmla="*/ 1108 w 2446"/>
              <a:gd name="T31" fmla="*/ 152 h 259"/>
              <a:gd name="T32" fmla="*/ 939 w 2446"/>
              <a:gd name="T33" fmla="*/ 148 h 259"/>
              <a:gd name="T34" fmla="*/ 655 w 2446"/>
              <a:gd name="T35" fmla="*/ 129 h 259"/>
              <a:gd name="T36" fmla="*/ 494 w 2446"/>
              <a:gd name="T37" fmla="*/ 135 h 259"/>
              <a:gd name="T38" fmla="*/ 454 w 2446"/>
              <a:gd name="T39" fmla="*/ 152 h 259"/>
              <a:gd name="T40" fmla="*/ 405 w 2446"/>
              <a:gd name="T41" fmla="*/ 143 h 259"/>
              <a:gd name="T42" fmla="*/ 359 w 2446"/>
              <a:gd name="T43" fmla="*/ 119 h 259"/>
              <a:gd name="T44" fmla="*/ 323 w 2446"/>
              <a:gd name="T45" fmla="*/ 108 h 259"/>
              <a:gd name="T46" fmla="*/ 300 w 2446"/>
              <a:gd name="T47" fmla="*/ 75 h 259"/>
              <a:gd name="T48" fmla="*/ 252 w 2446"/>
              <a:gd name="T49" fmla="*/ 72 h 259"/>
              <a:gd name="T50" fmla="*/ 243 w 2446"/>
              <a:gd name="T51" fmla="*/ 64 h 259"/>
              <a:gd name="T52" fmla="*/ 211 w 2446"/>
              <a:gd name="T53" fmla="*/ 44 h 259"/>
              <a:gd name="T54" fmla="*/ 166 w 2446"/>
              <a:gd name="T55" fmla="*/ 21 h 259"/>
              <a:gd name="T56" fmla="*/ 85 w 2446"/>
              <a:gd name="T57" fmla="*/ 17 h 259"/>
              <a:gd name="T58" fmla="*/ 52 w 2446"/>
              <a:gd name="T59" fmla="*/ 8 h 259"/>
              <a:gd name="T60" fmla="*/ 29 w 2446"/>
              <a:gd name="T61" fmla="*/ 130 h 259"/>
              <a:gd name="T62" fmla="*/ 256 w 2446"/>
              <a:gd name="T63" fmla="*/ 175 h 259"/>
              <a:gd name="T64" fmla="*/ 462 w 2446"/>
              <a:gd name="T65" fmla="*/ 197 h 259"/>
              <a:gd name="T66" fmla="*/ 595 w 2446"/>
              <a:gd name="T67" fmla="*/ 229 h 259"/>
              <a:gd name="T68" fmla="*/ 650 w 2446"/>
              <a:gd name="T69" fmla="*/ 235 h 259"/>
              <a:gd name="T70" fmla="*/ 702 w 2446"/>
              <a:gd name="T71" fmla="*/ 220 h 259"/>
              <a:gd name="T72" fmla="*/ 755 w 2446"/>
              <a:gd name="T73" fmla="*/ 211 h 259"/>
              <a:gd name="T74" fmla="*/ 822 w 2446"/>
              <a:gd name="T75" fmla="*/ 204 h 259"/>
              <a:gd name="T76" fmla="*/ 913 w 2446"/>
              <a:gd name="T77" fmla="*/ 220 h 259"/>
              <a:gd name="T78" fmla="*/ 943 w 2446"/>
              <a:gd name="T79" fmla="*/ 232 h 259"/>
              <a:gd name="T80" fmla="*/ 977 w 2446"/>
              <a:gd name="T81" fmla="*/ 234 h 259"/>
              <a:gd name="T82" fmla="*/ 1017 w 2446"/>
              <a:gd name="T83" fmla="*/ 227 h 259"/>
              <a:gd name="T84" fmla="*/ 1118 w 2446"/>
              <a:gd name="T85" fmla="*/ 226 h 259"/>
              <a:gd name="T86" fmla="*/ 1230 w 2446"/>
              <a:gd name="T87" fmla="*/ 251 h 259"/>
              <a:gd name="T88" fmla="*/ 1313 w 2446"/>
              <a:gd name="T89" fmla="*/ 234 h 259"/>
              <a:gd name="T90" fmla="*/ 1367 w 2446"/>
              <a:gd name="T91" fmla="*/ 221 h 259"/>
              <a:gd name="T92" fmla="*/ 1444 w 2446"/>
              <a:gd name="T93" fmla="*/ 216 h 259"/>
              <a:gd name="T94" fmla="*/ 1520 w 2446"/>
              <a:gd name="T95" fmla="*/ 232 h 259"/>
              <a:gd name="T96" fmla="*/ 1563 w 2446"/>
              <a:gd name="T97" fmla="*/ 241 h 259"/>
              <a:gd name="T98" fmla="*/ 1637 w 2446"/>
              <a:gd name="T99" fmla="*/ 239 h 259"/>
              <a:gd name="T100" fmla="*/ 1720 w 2446"/>
              <a:gd name="T101" fmla="*/ 214 h 259"/>
              <a:gd name="T102" fmla="*/ 1780 w 2446"/>
              <a:gd name="T103" fmla="*/ 207 h 259"/>
              <a:gd name="T104" fmla="*/ 1883 w 2446"/>
              <a:gd name="T105" fmla="*/ 195 h 259"/>
              <a:gd name="T106" fmla="*/ 1971 w 2446"/>
              <a:gd name="T107" fmla="*/ 165 h 259"/>
              <a:gd name="T108" fmla="*/ 2073 w 2446"/>
              <a:gd name="T109" fmla="*/ 126 h 259"/>
              <a:gd name="T110" fmla="*/ 2134 w 2446"/>
              <a:gd name="T111" fmla="*/ 112 h 259"/>
              <a:gd name="T112" fmla="*/ 2182 w 2446"/>
              <a:gd name="T113" fmla="*/ 107 h 259"/>
              <a:gd name="T114" fmla="*/ 2235 w 2446"/>
              <a:gd name="T115" fmla="*/ 111 h 259"/>
              <a:gd name="T116" fmla="*/ 2305 w 2446"/>
              <a:gd name="T117" fmla="*/ 109 h 259"/>
              <a:gd name="T118" fmla="*/ 2409 w 2446"/>
              <a:gd name="T119" fmla="*/ 133 h 259"/>
              <a:gd name="connsiteX0" fmla="*/ 9971 w 9999"/>
              <a:gd name="connsiteY0" fmla="*/ 1702 h 9825"/>
              <a:gd name="connsiteX1" fmla="*/ 9935 w 9999"/>
              <a:gd name="connsiteY1" fmla="*/ 1509 h 9825"/>
              <a:gd name="connsiteX2" fmla="*/ 9906 w 9999"/>
              <a:gd name="connsiteY2" fmla="*/ 1509 h 9825"/>
              <a:gd name="connsiteX3" fmla="*/ 9886 w 9999"/>
              <a:gd name="connsiteY3" fmla="*/ 1354 h 9825"/>
              <a:gd name="connsiteX4" fmla="*/ 9861 w 9999"/>
              <a:gd name="connsiteY4" fmla="*/ 1277 h 9825"/>
              <a:gd name="connsiteX5" fmla="*/ 9853 w 9999"/>
              <a:gd name="connsiteY5" fmla="*/ 1084 h 9825"/>
              <a:gd name="connsiteX6" fmla="*/ 9828 w 9999"/>
              <a:gd name="connsiteY6" fmla="*/ 814 h 9825"/>
              <a:gd name="connsiteX7" fmla="*/ 9816 w 9999"/>
              <a:gd name="connsiteY7" fmla="*/ 1393 h 9825"/>
              <a:gd name="connsiteX8" fmla="*/ 9791 w 9999"/>
              <a:gd name="connsiteY8" fmla="*/ 1354 h 9825"/>
              <a:gd name="connsiteX9" fmla="*/ 9763 w 9999"/>
              <a:gd name="connsiteY9" fmla="*/ 1238 h 9825"/>
              <a:gd name="connsiteX10" fmla="*/ 9742 w 9999"/>
              <a:gd name="connsiteY10" fmla="*/ 1238 h 9825"/>
              <a:gd name="connsiteX11" fmla="*/ 9681 w 9999"/>
              <a:gd name="connsiteY11" fmla="*/ 1200 h 9825"/>
              <a:gd name="connsiteX12" fmla="*/ 9665 w 9999"/>
              <a:gd name="connsiteY12" fmla="*/ 1238 h 9825"/>
              <a:gd name="connsiteX13" fmla="*/ 9648 w 9999"/>
              <a:gd name="connsiteY13" fmla="*/ 1316 h 9825"/>
              <a:gd name="connsiteX14" fmla="*/ 9636 w 9999"/>
              <a:gd name="connsiteY14" fmla="*/ 1316 h 9825"/>
              <a:gd name="connsiteX15" fmla="*/ 9616 w 9999"/>
              <a:gd name="connsiteY15" fmla="*/ 1393 h 9825"/>
              <a:gd name="connsiteX16" fmla="*/ 9599 w 9999"/>
              <a:gd name="connsiteY16" fmla="*/ 1354 h 9825"/>
              <a:gd name="connsiteX17" fmla="*/ 9558 w 9999"/>
              <a:gd name="connsiteY17" fmla="*/ 1509 h 9825"/>
              <a:gd name="connsiteX18" fmla="*/ 9485 w 9999"/>
              <a:gd name="connsiteY18" fmla="*/ 1509 h 9825"/>
              <a:gd name="connsiteX19" fmla="*/ 9448 w 9999"/>
              <a:gd name="connsiteY19" fmla="*/ 1663 h 9825"/>
              <a:gd name="connsiteX20" fmla="*/ 9448 w 9999"/>
              <a:gd name="connsiteY20" fmla="*/ 1779 h 9825"/>
              <a:gd name="connsiteX21" fmla="*/ 9436 w 9999"/>
              <a:gd name="connsiteY21" fmla="*/ 1856 h 9825"/>
              <a:gd name="connsiteX22" fmla="*/ 9387 w 9999"/>
              <a:gd name="connsiteY22" fmla="*/ 1084 h 9825"/>
              <a:gd name="connsiteX23" fmla="*/ 9379 w 9999"/>
              <a:gd name="connsiteY23" fmla="*/ 1123 h 9825"/>
              <a:gd name="connsiteX24" fmla="*/ 9366 w 9999"/>
              <a:gd name="connsiteY24" fmla="*/ 1007 h 9825"/>
              <a:gd name="connsiteX25" fmla="*/ 9346 w 9999"/>
              <a:gd name="connsiteY25" fmla="*/ 1084 h 9825"/>
              <a:gd name="connsiteX26" fmla="*/ 9301 w 9999"/>
              <a:gd name="connsiteY26" fmla="*/ 1238 h 9825"/>
              <a:gd name="connsiteX27" fmla="*/ 9297 w 9999"/>
              <a:gd name="connsiteY27" fmla="*/ 1354 h 9825"/>
              <a:gd name="connsiteX28" fmla="*/ 9280 w 9999"/>
              <a:gd name="connsiteY28" fmla="*/ 1316 h 9825"/>
              <a:gd name="connsiteX29" fmla="*/ 9244 w 9999"/>
              <a:gd name="connsiteY29" fmla="*/ 1238 h 9825"/>
              <a:gd name="connsiteX30" fmla="*/ 9211 w 9999"/>
              <a:gd name="connsiteY30" fmla="*/ 1007 h 9825"/>
              <a:gd name="connsiteX31" fmla="*/ 9146 w 9999"/>
              <a:gd name="connsiteY31" fmla="*/ 1084 h 9825"/>
              <a:gd name="connsiteX32" fmla="*/ 9133 w 9999"/>
              <a:gd name="connsiteY32" fmla="*/ 1316 h 9825"/>
              <a:gd name="connsiteX33" fmla="*/ 9121 w 9999"/>
              <a:gd name="connsiteY33" fmla="*/ 1431 h 9825"/>
              <a:gd name="connsiteX34" fmla="*/ 9060 w 9999"/>
              <a:gd name="connsiteY34" fmla="*/ 1509 h 9825"/>
              <a:gd name="connsiteX35" fmla="*/ 9056 w 9999"/>
              <a:gd name="connsiteY35" fmla="*/ 1393 h 9825"/>
              <a:gd name="connsiteX36" fmla="*/ 9027 w 9999"/>
              <a:gd name="connsiteY36" fmla="*/ 1509 h 9825"/>
              <a:gd name="connsiteX37" fmla="*/ 9023 w 9999"/>
              <a:gd name="connsiteY37" fmla="*/ 1624 h 9825"/>
              <a:gd name="connsiteX38" fmla="*/ 8998 w 9999"/>
              <a:gd name="connsiteY38" fmla="*/ 1779 h 9825"/>
              <a:gd name="connsiteX39" fmla="*/ 8990 w 9999"/>
              <a:gd name="connsiteY39" fmla="*/ 1972 h 9825"/>
              <a:gd name="connsiteX40" fmla="*/ 8970 w 9999"/>
              <a:gd name="connsiteY40" fmla="*/ 2049 h 9825"/>
              <a:gd name="connsiteX41" fmla="*/ 8970 w 9999"/>
              <a:gd name="connsiteY41" fmla="*/ 2126 h 9825"/>
              <a:gd name="connsiteX42" fmla="*/ 8957 w 9999"/>
              <a:gd name="connsiteY42" fmla="*/ 2165 h 9825"/>
              <a:gd name="connsiteX43" fmla="*/ 8937 w 9999"/>
              <a:gd name="connsiteY43" fmla="*/ 2397 h 9825"/>
              <a:gd name="connsiteX44" fmla="*/ 8937 w 9999"/>
              <a:gd name="connsiteY44" fmla="*/ 2242 h 9825"/>
              <a:gd name="connsiteX45" fmla="*/ 8921 w 9999"/>
              <a:gd name="connsiteY45" fmla="*/ 2204 h 9825"/>
              <a:gd name="connsiteX46" fmla="*/ 8904 w 9999"/>
              <a:gd name="connsiteY46" fmla="*/ 2281 h 9825"/>
              <a:gd name="connsiteX47" fmla="*/ 8880 w 9999"/>
              <a:gd name="connsiteY47" fmla="*/ 2358 h 9825"/>
              <a:gd name="connsiteX48" fmla="*/ 8855 w 9999"/>
              <a:gd name="connsiteY48" fmla="*/ 2397 h 9825"/>
              <a:gd name="connsiteX49" fmla="*/ 8794 w 9999"/>
              <a:gd name="connsiteY49" fmla="*/ 2242 h 9825"/>
              <a:gd name="connsiteX50" fmla="*/ 8778 w 9999"/>
              <a:gd name="connsiteY50" fmla="*/ 2435 h 9825"/>
              <a:gd name="connsiteX51" fmla="*/ 8724 w 9999"/>
              <a:gd name="connsiteY51" fmla="*/ 2319 h 9825"/>
              <a:gd name="connsiteX52" fmla="*/ 8704 w 9999"/>
              <a:gd name="connsiteY52" fmla="*/ 2204 h 9825"/>
              <a:gd name="connsiteX53" fmla="*/ 8696 w 9999"/>
              <a:gd name="connsiteY53" fmla="*/ 2435 h 9825"/>
              <a:gd name="connsiteX54" fmla="*/ 8688 w 9999"/>
              <a:gd name="connsiteY54" fmla="*/ 2551 h 9825"/>
              <a:gd name="connsiteX55" fmla="*/ 8655 w 9999"/>
              <a:gd name="connsiteY55" fmla="*/ 2474 h 9825"/>
              <a:gd name="connsiteX56" fmla="*/ 8594 w 9999"/>
              <a:gd name="connsiteY56" fmla="*/ 2551 h 9825"/>
              <a:gd name="connsiteX57" fmla="*/ 8594 w 9999"/>
              <a:gd name="connsiteY57" fmla="*/ 2397 h 9825"/>
              <a:gd name="connsiteX58" fmla="*/ 8581 w 9999"/>
              <a:gd name="connsiteY58" fmla="*/ 2551 h 9825"/>
              <a:gd name="connsiteX59" fmla="*/ 8565 w 9999"/>
              <a:gd name="connsiteY59" fmla="*/ 2590 h 9825"/>
              <a:gd name="connsiteX60" fmla="*/ 8557 w 9999"/>
              <a:gd name="connsiteY60" fmla="*/ 2937 h 9825"/>
              <a:gd name="connsiteX61" fmla="*/ 8483 w 9999"/>
              <a:gd name="connsiteY61" fmla="*/ 2474 h 9825"/>
              <a:gd name="connsiteX62" fmla="*/ 8475 w 9999"/>
              <a:gd name="connsiteY62" fmla="*/ 2667 h 9825"/>
              <a:gd name="connsiteX63" fmla="*/ 8385 w 9999"/>
              <a:gd name="connsiteY63" fmla="*/ 2667 h 9825"/>
              <a:gd name="connsiteX64" fmla="*/ 8234 w 9999"/>
              <a:gd name="connsiteY64" fmla="*/ 3130 h 9825"/>
              <a:gd name="connsiteX65" fmla="*/ 8164 w 9999"/>
              <a:gd name="connsiteY65" fmla="*/ 2899 h 9825"/>
              <a:gd name="connsiteX66" fmla="*/ 8078 w 9999"/>
              <a:gd name="connsiteY66" fmla="*/ 3516 h 9825"/>
              <a:gd name="connsiteX67" fmla="*/ 7952 w 9999"/>
              <a:gd name="connsiteY67" fmla="*/ 4173 h 9825"/>
              <a:gd name="connsiteX68" fmla="*/ 7862 w 9999"/>
              <a:gd name="connsiteY68" fmla="*/ 4018 h 9825"/>
              <a:gd name="connsiteX69" fmla="*/ 7727 w 9999"/>
              <a:gd name="connsiteY69" fmla="*/ 4790 h 9825"/>
              <a:gd name="connsiteX70" fmla="*/ 7686 w 9999"/>
              <a:gd name="connsiteY70" fmla="*/ 4404 h 9825"/>
              <a:gd name="connsiteX71" fmla="*/ 7576 w 9999"/>
              <a:gd name="connsiteY71" fmla="*/ 4868 h 9825"/>
              <a:gd name="connsiteX72" fmla="*/ 7506 w 9999"/>
              <a:gd name="connsiteY72" fmla="*/ 4482 h 9825"/>
              <a:gd name="connsiteX73" fmla="*/ 7490 w 9999"/>
              <a:gd name="connsiteY73" fmla="*/ 4984 h 9825"/>
              <a:gd name="connsiteX74" fmla="*/ 7424 w 9999"/>
              <a:gd name="connsiteY74" fmla="*/ 4984 h 9825"/>
              <a:gd name="connsiteX75" fmla="*/ 7379 w 9999"/>
              <a:gd name="connsiteY75" fmla="*/ 5292 h 9825"/>
              <a:gd name="connsiteX76" fmla="*/ 7330 w 9999"/>
              <a:gd name="connsiteY76" fmla="*/ 5215 h 9825"/>
              <a:gd name="connsiteX77" fmla="*/ 7261 w 9999"/>
              <a:gd name="connsiteY77" fmla="*/ 5370 h 9825"/>
              <a:gd name="connsiteX78" fmla="*/ 7236 w 9999"/>
              <a:gd name="connsiteY78" fmla="*/ 5215 h 9825"/>
              <a:gd name="connsiteX79" fmla="*/ 7187 w 9999"/>
              <a:gd name="connsiteY79" fmla="*/ 5215 h 9825"/>
              <a:gd name="connsiteX80" fmla="*/ 7093 w 9999"/>
              <a:gd name="connsiteY80" fmla="*/ 5292 h 9825"/>
              <a:gd name="connsiteX81" fmla="*/ 7044 w 9999"/>
              <a:gd name="connsiteY81" fmla="*/ 5910 h 9825"/>
              <a:gd name="connsiteX82" fmla="*/ 6999 w 9999"/>
              <a:gd name="connsiteY82" fmla="*/ 5756 h 9825"/>
              <a:gd name="connsiteX83" fmla="*/ 6909 w 9999"/>
              <a:gd name="connsiteY83" fmla="*/ 5756 h 9825"/>
              <a:gd name="connsiteX84" fmla="*/ 6864 w 9999"/>
              <a:gd name="connsiteY84" fmla="*/ 5370 h 9825"/>
              <a:gd name="connsiteX85" fmla="*/ 6823 w 9999"/>
              <a:gd name="connsiteY85" fmla="*/ 5910 h 9825"/>
              <a:gd name="connsiteX86" fmla="*/ 6758 w 9999"/>
              <a:gd name="connsiteY86" fmla="*/ 5601 h 9825"/>
              <a:gd name="connsiteX87" fmla="*/ 6758 w 9999"/>
              <a:gd name="connsiteY87" fmla="*/ 5370 h 9825"/>
              <a:gd name="connsiteX88" fmla="*/ 6664 w 9999"/>
              <a:gd name="connsiteY88" fmla="*/ 5524 h 9825"/>
              <a:gd name="connsiteX89" fmla="*/ 6504 w 9999"/>
              <a:gd name="connsiteY89" fmla="*/ 5833 h 9825"/>
              <a:gd name="connsiteX90" fmla="*/ 6468 w 9999"/>
              <a:gd name="connsiteY90" fmla="*/ 6258 h 9825"/>
              <a:gd name="connsiteX91" fmla="*/ 6361 w 9999"/>
              <a:gd name="connsiteY91" fmla="*/ 5910 h 9825"/>
              <a:gd name="connsiteX92" fmla="*/ 6349 w 9999"/>
              <a:gd name="connsiteY92" fmla="*/ 6258 h 9825"/>
              <a:gd name="connsiteX93" fmla="*/ 6214 w 9999"/>
              <a:gd name="connsiteY93" fmla="*/ 6335 h 9825"/>
              <a:gd name="connsiteX94" fmla="*/ 6141 w 9999"/>
              <a:gd name="connsiteY94" fmla="*/ 6798 h 9825"/>
              <a:gd name="connsiteX95" fmla="*/ 6079 w 9999"/>
              <a:gd name="connsiteY95" fmla="*/ 6489 h 9825"/>
              <a:gd name="connsiteX96" fmla="*/ 6047 w 9999"/>
              <a:gd name="connsiteY96" fmla="*/ 6798 h 9825"/>
              <a:gd name="connsiteX97" fmla="*/ 6047 w 9999"/>
              <a:gd name="connsiteY97" fmla="*/ 6798 h 9825"/>
              <a:gd name="connsiteX98" fmla="*/ 6010 w 9999"/>
              <a:gd name="connsiteY98" fmla="*/ 6798 h 9825"/>
              <a:gd name="connsiteX99" fmla="*/ 5989 w 9999"/>
              <a:gd name="connsiteY99" fmla="*/ 6682 h 9825"/>
              <a:gd name="connsiteX100" fmla="*/ 5969 w 9999"/>
              <a:gd name="connsiteY100" fmla="*/ 7030 h 9825"/>
              <a:gd name="connsiteX101" fmla="*/ 5957 w 9999"/>
              <a:gd name="connsiteY101" fmla="*/ 7146 h 9825"/>
              <a:gd name="connsiteX102" fmla="*/ 5932 w 9999"/>
              <a:gd name="connsiteY102" fmla="*/ 7146 h 9825"/>
              <a:gd name="connsiteX103" fmla="*/ 5932 w 9999"/>
              <a:gd name="connsiteY103" fmla="*/ 7223 h 9825"/>
              <a:gd name="connsiteX104" fmla="*/ 5904 w 9999"/>
              <a:gd name="connsiteY104" fmla="*/ 7030 h 9825"/>
              <a:gd name="connsiteX105" fmla="*/ 5854 w 9999"/>
              <a:gd name="connsiteY105" fmla="*/ 7146 h 9825"/>
              <a:gd name="connsiteX106" fmla="*/ 5822 w 9999"/>
              <a:gd name="connsiteY106" fmla="*/ 7030 h 9825"/>
              <a:gd name="connsiteX107" fmla="*/ 5781 w 9999"/>
              <a:gd name="connsiteY107" fmla="*/ 6953 h 9825"/>
              <a:gd name="connsiteX108" fmla="*/ 5720 w 9999"/>
              <a:gd name="connsiteY108" fmla="*/ 7030 h 9825"/>
              <a:gd name="connsiteX109" fmla="*/ 5687 w 9999"/>
              <a:gd name="connsiteY109" fmla="*/ 6953 h 9825"/>
              <a:gd name="connsiteX110" fmla="*/ 5654 w 9999"/>
              <a:gd name="connsiteY110" fmla="*/ 6953 h 9825"/>
              <a:gd name="connsiteX111" fmla="*/ 5626 w 9999"/>
              <a:gd name="connsiteY111" fmla="*/ 6875 h 9825"/>
              <a:gd name="connsiteX112" fmla="*/ 5621 w 9999"/>
              <a:gd name="connsiteY112" fmla="*/ 6875 h 9825"/>
              <a:gd name="connsiteX113" fmla="*/ 5564 w 9999"/>
              <a:gd name="connsiteY113" fmla="*/ 6953 h 9825"/>
              <a:gd name="connsiteX114" fmla="*/ 5531 w 9999"/>
              <a:gd name="connsiteY114" fmla="*/ 6991 h 9825"/>
              <a:gd name="connsiteX115" fmla="*/ 5511 w 9999"/>
              <a:gd name="connsiteY115" fmla="*/ 7030 h 9825"/>
              <a:gd name="connsiteX116" fmla="*/ 5466 w 9999"/>
              <a:gd name="connsiteY116" fmla="*/ 7262 h 9825"/>
              <a:gd name="connsiteX117" fmla="*/ 5433 w 9999"/>
              <a:gd name="connsiteY117" fmla="*/ 5987 h 9825"/>
              <a:gd name="connsiteX118" fmla="*/ 5392 w 9999"/>
              <a:gd name="connsiteY118" fmla="*/ 6644 h 9825"/>
              <a:gd name="connsiteX119" fmla="*/ 5376 w 9999"/>
              <a:gd name="connsiteY119" fmla="*/ 7146 h 9825"/>
              <a:gd name="connsiteX120" fmla="*/ 5343 w 9999"/>
              <a:gd name="connsiteY120" fmla="*/ 7300 h 9825"/>
              <a:gd name="connsiteX121" fmla="*/ 5335 w 9999"/>
              <a:gd name="connsiteY121" fmla="*/ 7377 h 9825"/>
              <a:gd name="connsiteX122" fmla="*/ 5331 w 9999"/>
              <a:gd name="connsiteY122" fmla="*/ 6991 h 9825"/>
              <a:gd name="connsiteX123" fmla="*/ 5086 w 9999"/>
              <a:gd name="connsiteY123" fmla="*/ 7262 h 9825"/>
              <a:gd name="connsiteX124" fmla="*/ 5037 w 9999"/>
              <a:gd name="connsiteY124" fmla="*/ 6373 h 9825"/>
              <a:gd name="connsiteX125" fmla="*/ 4751 w 9999"/>
              <a:gd name="connsiteY125" fmla="*/ 6567 h 9825"/>
              <a:gd name="connsiteX126" fmla="*/ 4632 w 9999"/>
              <a:gd name="connsiteY126" fmla="*/ 5563 h 9825"/>
              <a:gd name="connsiteX127" fmla="*/ 4530 w 9999"/>
              <a:gd name="connsiteY127" fmla="*/ 5756 h 9825"/>
              <a:gd name="connsiteX128" fmla="*/ 4391 w 9999"/>
              <a:gd name="connsiteY128" fmla="*/ 5061 h 9825"/>
              <a:gd name="connsiteX129" fmla="*/ 4358 w 9999"/>
              <a:gd name="connsiteY129" fmla="*/ 5485 h 9825"/>
              <a:gd name="connsiteX130" fmla="*/ 4264 w 9999"/>
              <a:gd name="connsiteY130" fmla="*/ 5292 h 9825"/>
              <a:gd name="connsiteX131" fmla="*/ 4199 w 9999"/>
              <a:gd name="connsiteY131" fmla="*/ 5563 h 9825"/>
              <a:gd name="connsiteX132" fmla="*/ 4019 w 9999"/>
              <a:gd name="connsiteY132" fmla="*/ 5485 h 9825"/>
              <a:gd name="connsiteX133" fmla="*/ 3904 w 9999"/>
              <a:gd name="connsiteY133" fmla="*/ 5563 h 9825"/>
              <a:gd name="connsiteX134" fmla="*/ 3896 w 9999"/>
              <a:gd name="connsiteY134" fmla="*/ 5447 h 9825"/>
              <a:gd name="connsiteX135" fmla="*/ 3839 w 9999"/>
              <a:gd name="connsiteY135" fmla="*/ 5601 h 9825"/>
              <a:gd name="connsiteX136" fmla="*/ 3712 w 9999"/>
              <a:gd name="connsiteY136" fmla="*/ 5061 h 9825"/>
              <a:gd name="connsiteX137" fmla="*/ 3585 w 9999"/>
              <a:gd name="connsiteY137" fmla="*/ 5485 h 9825"/>
              <a:gd name="connsiteX138" fmla="*/ 3418 w 9999"/>
              <a:gd name="connsiteY138" fmla="*/ 5485 h 9825"/>
              <a:gd name="connsiteX139" fmla="*/ 3217 w 9999"/>
              <a:gd name="connsiteY139" fmla="*/ 5485 h 9825"/>
              <a:gd name="connsiteX140" fmla="*/ 3111 w 9999"/>
              <a:gd name="connsiteY140" fmla="*/ 5563 h 9825"/>
              <a:gd name="connsiteX141" fmla="*/ 3005 w 9999"/>
              <a:gd name="connsiteY141" fmla="*/ 5756 h 9825"/>
              <a:gd name="connsiteX142" fmla="*/ 2837 w 9999"/>
              <a:gd name="connsiteY142" fmla="*/ 5485 h 9825"/>
              <a:gd name="connsiteX143" fmla="*/ 2678 w 9999"/>
              <a:gd name="connsiteY143" fmla="*/ 4868 h 9825"/>
              <a:gd name="connsiteX144" fmla="*/ 2645 w 9999"/>
              <a:gd name="connsiteY144" fmla="*/ 5292 h 9825"/>
              <a:gd name="connsiteX145" fmla="*/ 2453 w 9999"/>
              <a:gd name="connsiteY145" fmla="*/ 5061 h 9825"/>
              <a:gd name="connsiteX146" fmla="*/ 2424 w 9999"/>
              <a:gd name="connsiteY146" fmla="*/ 4984 h 9825"/>
              <a:gd name="connsiteX147" fmla="*/ 2355 w 9999"/>
              <a:gd name="connsiteY147" fmla="*/ 4520 h 9825"/>
              <a:gd name="connsiteX148" fmla="*/ 2298 w 9999"/>
              <a:gd name="connsiteY148" fmla="*/ 5292 h 9825"/>
              <a:gd name="connsiteX149" fmla="*/ 2191 w 9999"/>
              <a:gd name="connsiteY149" fmla="*/ 5177 h 9825"/>
              <a:gd name="connsiteX150" fmla="*/ 2065 w 9999"/>
              <a:gd name="connsiteY150" fmla="*/ 4559 h 9825"/>
              <a:gd name="connsiteX151" fmla="*/ 2020 w 9999"/>
              <a:gd name="connsiteY151" fmla="*/ 5099 h 9825"/>
              <a:gd name="connsiteX152" fmla="*/ 1962 w 9999"/>
              <a:gd name="connsiteY152" fmla="*/ 5177 h 9825"/>
              <a:gd name="connsiteX153" fmla="*/ 1971 w 9999"/>
              <a:gd name="connsiteY153" fmla="*/ 5408 h 9825"/>
              <a:gd name="connsiteX154" fmla="*/ 1938 w 9999"/>
              <a:gd name="connsiteY154" fmla="*/ 5408 h 9825"/>
              <a:gd name="connsiteX155" fmla="*/ 1938 w 9999"/>
              <a:gd name="connsiteY155" fmla="*/ 5331 h 9825"/>
              <a:gd name="connsiteX156" fmla="*/ 1893 w 9999"/>
              <a:gd name="connsiteY156" fmla="*/ 4636 h 9825"/>
              <a:gd name="connsiteX157" fmla="*/ 1872 w 9999"/>
              <a:gd name="connsiteY157" fmla="*/ 5872 h 9825"/>
              <a:gd name="connsiteX158" fmla="*/ 1868 w 9999"/>
              <a:gd name="connsiteY158" fmla="*/ 5756 h 9825"/>
              <a:gd name="connsiteX159" fmla="*/ 1856 w 9999"/>
              <a:gd name="connsiteY159" fmla="*/ 5756 h 9825"/>
              <a:gd name="connsiteX160" fmla="*/ 1852 w 9999"/>
              <a:gd name="connsiteY160" fmla="*/ 5872 h 9825"/>
              <a:gd name="connsiteX161" fmla="*/ 1840 w 9999"/>
              <a:gd name="connsiteY161" fmla="*/ 5756 h 9825"/>
              <a:gd name="connsiteX162" fmla="*/ 1807 w 9999"/>
              <a:gd name="connsiteY162" fmla="*/ 5872 h 9825"/>
              <a:gd name="connsiteX163" fmla="*/ 1770 w 9999"/>
              <a:gd name="connsiteY163" fmla="*/ 5408 h 9825"/>
              <a:gd name="connsiteX164" fmla="*/ 1725 w 9999"/>
              <a:gd name="connsiteY164" fmla="*/ 5601 h 9825"/>
              <a:gd name="connsiteX165" fmla="*/ 1713 w 9999"/>
              <a:gd name="connsiteY165" fmla="*/ 5524 h 9825"/>
              <a:gd name="connsiteX166" fmla="*/ 1680 w 9999"/>
              <a:gd name="connsiteY166" fmla="*/ 5331 h 9825"/>
              <a:gd name="connsiteX167" fmla="*/ 1656 w 9999"/>
              <a:gd name="connsiteY167" fmla="*/ 5408 h 9825"/>
              <a:gd name="connsiteX168" fmla="*/ 1648 w 9999"/>
              <a:gd name="connsiteY168" fmla="*/ 5331 h 9825"/>
              <a:gd name="connsiteX169" fmla="*/ 1639 w 9999"/>
              <a:gd name="connsiteY169" fmla="*/ 5254 h 9825"/>
              <a:gd name="connsiteX170" fmla="*/ 1603 w 9999"/>
              <a:gd name="connsiteY170" fmla="*/ 5254 h 9825"/>
              <a:gd name="connsiteX171" fmla="*/ 1562 w 9999"/>
              <a:gd name="connsiteY171" fmla="*/ 5099 h 9825"/>
              <a:gd name="connsiteX172" fmla="*/ 1558 w 9999"/>
              <a:gd name="connsiteY172" fmla="*/ 4984 h 9825"/>
              <a:gd name="connsiteX173" fmla="*/ 1549 w 9999"/>
              <a:gd name="connsiteY173" fmla="*/ 4984 h 9825"/>
              <a:gd name="connsiteX174" fmla="*/ 1496 w 9999"/>
              <a:gd name="connsiteY174" fmla="*/ 4636 h 9825"/>
              <a:gd name="connsiteX175" fmla="*/ 1468 w 9999"/>
              <a:gd name="connsiteY175" fmla="*/ 4482 h 9825"/>
              <a:gd name="connsiteX176" fmla="*/ 1451 w 9999"/>
              <a:gd name="connsiteY176" fmla="*/ 4134 h 9825"/>
              <a:gd name="connsiteX177" fmla="*/ 1427 w 9999"/>
              <a:gd name="connsiteY177" fmla="*/ 4211 h 9825"/>
              <a:gd name="connsiteX178" fmla="*/ 1410 w 9999"/>
              <a:gd name="connsiteY178" fmla="*/ 4327 h 9825"/>
              <a:gd name="connsiteX179" fmla="*/ 1374 w 9999"/>
              <a:gd name="connsiteY179" fmla="*/ 4327 h 9825"/>
              <a:gd name="connsiteX180" fmla="*/ 1345 w 9999"/>
              <a:gd name="connsiteY180" fmla="*/ 4404 h 9825"/>
              <a:gd name="connsiteX181" fmla="*/ 1345 w 9999"/>
              <a:gd name="connsiteY181" fmla="*/ 4443 h 9825"/>
              <a:gd name="connsiteX182" fmla="*/ 1333 w 9999"/>
              <a:gd name="connsiteY182" fmla="*/ 4404 h 9825"/>
              <a:gd name="connsiteX183" fmla="*/ 1321 w 9999"/>
              <a:gd name="connsiteY183" fmla="*/ 4057 h 9825"/>
              <a:gd name="connsiteX184" fmla="*/ 1316 w 9999"/>
              <a:gd name="connsiteY184" fmla="*/ 4057 h 9825"/>
              <a:gd name="connsiteX185" fmla="*/ 1276 w 9999"/>
              <a:gd name="connsiteY185" fmla="*/ 3632 h 9825"/>
              <a:gd name="connsiteX186" fmla="*/ 1267 w 9999"/>
              <a:gd name="connsiteY186" fmla="*/ 3632 h 9825"/>
              <a:gd name="connsiteX187" fmla="*/ 1259 w 9999"/>
              <a:gd name="connsiteY187" fmla="*/ 3439 h 9825"/>
              <a:gd name="connsiteX188" fmla="*/ 1259 w 9999"/>
              <a:gd name="connsiteY188" fmla="*/ 3285 h 9825"/>
              <a:gd name="connsiteX189" fmla="*/ 1243 w 9999"/>
              <a:gd name="connsiteY189" fmla="*/ 3130 h 9825"/>
              <a:gd name="connsiteX190" fmla="*/ 1239 w 9999"/>
              <a:gd name="connsiteY190" fmla="*/ 2937 h 9825"/>
              <a:gd name="connsiteX191" fmla="*/ 1226 w 9999"/>
              <a:gd name="connsiteY191" fmla="*/ 2783 h 9825"/>
              <a:gd name="connsiteX192" fmla="*/ 1214 w 9999"/>
              <a:gd name="connsiteY192" fmla="*/ 2667 h 9825"/>
              <a:gd name="connsiteX193" fmla="*/ 1161 w 9999"/>
              <a:gd name="connsiteY193" fmla="*/ 2937 h 9825"/>
              <a:gd name="connsiteX194" fmla="*/ 1092 w 9999"/>
              <a:gd name="connsiteY194" fmla="*/ 3014 h 9825"/>
              <a:gd name="connsiteX195" fmla="*/ 1083 w 9999"/>
              <a:gd name="connsiteY195" fmla="*/ 2937 h 9825"/>
              <a:gd name="connsiteX196" fmla="*/ 1047 w 9999"/>
              <a:gd name="connsiteY196" fmla="*/ 2860 h 9825"/>
              <a:gd name="connsiteX197" fmla="*/ 1043 w 9999"/>
              <a:gd name="connsiteY197" fmla="*/ 2783 h 9825"/>
              <a:gd name="connsiteX198" fmla="*/ 1030 w 9999"/>
              <a:gd name="connsiteY198" fmla="*/ 2783 h 9825"/>
              <a:gd name="connsiteX199" fmla="*/ 1030 w 9999"/>
              <a:gd name="connsiteY199" fmla="*/ 2667 h 9825"/>
              <a:gd name="connsiteX200" fmla="*/ 1026 w 9999"/>
              <a:gd name="connsiteY200" fmla="*/ 2667 h 9825"/>
              <a:gd name="connsiteX201" fmla="*/ 1026 w 9999"/>
              <a:gd name="connsiteY201" fmla="*/ 2590 h 9825"/>
              <a:gd name="connsiteX202" fmla="*/ 1014 w 9999"/>
              <a:gd name="connsiteY202" fmla="*/ 2590 h 9825"/>
              <a:gd name="connsiteX203" fmla="*/ 1014 w 9999"/>
              <a:gd name="connsiteY203" fmla="*/ 2512 h 9825"/>
              <a:gd name="connsiteX204" fmla="*/ 1010 w 9999"/>
              <a:gd name="connsiteY204" fmla="*/ 2512 h 9825"/>
              <a:gd name="connsiteX205" fmla="*/ 1010 w 9999"/>
              <a:gd name="connsiteY205" fmla="*/ 2435 h 9825"/>
              <a:gd name="connsiteX206" fmla="*/ 998 w 9999"/>
              <a:gd name="connsiteY206" fmla="*/ 2435 h 9825"/>
              <a:gd name="connsiteX207" fmla="*/ 993 w 9999"/>
              <a:gd name="connsiteY207" fmla="*/ 2358 h 9825"/>
              <a:gd name="connsiteX208" fmla="*/ 969 w 9999"/>
              <a:gd name="connsiteY208" fmla="*/ 2242 h 9825"/>
              <a:gd name="connsiteX209" fmla="*/ 965 w 9999"/>
              <a:gd name="connsiteY209" fmla="*/ 2165 h 9825"/>
              <a:gd name="connsiteX210" fmla="*/ 932 w 9999"/>
              <a:gd name="connsiteY210" fmla="*/ 1895 h 9825"/>
              <a:gd name="connsiteX211" fmla="*/ 908 w 9999"/>
              <a:gd name="connsiteY211" fmla="*/ 1818 h 9825"/>
              <a:gd name="connsiteX212" fmla="*/ 904 w 9999"/>
              <a:gd name="connsiteY212" fmla="*/ 1740 h 9825"/>
              <a:gd name="connsiteX213" fmla="*/ 887 w 9999"/>
              <a:gd name="connsiteY213" fmla="*/ 1663 h 9825"/>
              <a:gd name="connsiteX214" fmla="*/ 875 w 9999"/>
              <a:gd name="connsiteY214" fmla="*/ 1586 h 9825"/>
              <a:gd name="connsiteX215" fmla="*/ 863 w 9999"/>
              <a:gd name="connsiteY215" fmla="*/ 1586 h 9825"/>
              <a:gd name="connsiteX216" fmla="*/ 859 w 9999"/>
              <a:gd name="connsiteY216" fmla="*/ 1470 h 9825"/>
              <a:gd name="connsiteX217" fmla="*/ 809 w 9999"/>
              <a:gd name="connsiteY217" fmla="*/ 1316 h 9825"/>
              <a:gd name="connsiteX218" fmla="*/ 801 w 9999"/>
              <a:gd name="connsiteY218" fmla="*/ 1238 h 9825"/>
              <a:gd name="connsiteX219" fmla="*/ 797 w 9999"/>
              <a:gd name="connsiteY219" fmla="*/ 1238 h 9825"/>
              <a:gd name="connsiteX220" fmla="*/ 777 w 9999"/>
              <a:gd name="connsiteY220" fmla="*/ 1045 h 9825"/>
              <a:gd name="connsiteX221" fmla="*/ 715 w 9999"/>
              <a:gd name="connsiteY221" fmla="*/ 968 h 9825"/>
              <a:gd name="connsiteX222" fmla="*/ 687 w 9999"/>
              <a:gd name="connsiteY222" fmla="*/ 814 h 9825"/>
              <a:gd name="connsiteX223" fmla="*/ 679 w 9999"/>
              <a:gd name="connsiteY223" fmla="*/ 698 h 9825"/>
              <a:gd name="connsiteX224" fmla="*/ 654 w 9999"/>
              <a:gd name="connsiteY224" fmla="*/ 698 h 9825"/>
              <a:gd name="connsiteX225" fmla="*/ 593 w 9999"/>
              <a:gd name="connsiteY225" fmla="*/ 621 h 9825"/>
              <a:gd name="connsiteX226" fmla="*/ 564 w 9999"/>
              <a:gd name="connsiteY226" fmla="*/ 350 h 9825"/>
              <a:gd name="connsiteX227" fmla="*/ 540 w 9999"/>
              <a:gd name="connsiteY227" fmla="*/ 41 h 9825"/>
              <a:gd name="connsiteX228" fmla="*/ 429 w 9999"/>
              <a:gd name="connsiteY228" fmla="*/ 119 h 9825"/>
              <a:gd name="connsiteX229" fmla="*/ 409 w 9999"/>
              <a:gd name="connsiteY229" fmla="*/ 350 h 9825"/>
              <a:gd name="connsiteX230" fmla="*/ 380 w 9999"/>
              <a:gd name="connsiteY230" fmla="*/ 350 h 9825"/>
              <a:gd name="connsiteX231" fmla="*/ 348 w 9999"/>
              <a:gd name="connsiteY231" fmla="*/ 543 h 9825"/>
              <a:gd name="connsiteX232" fmla="*/ 327 w 9999"/>
              <a:gd name="connsiteY232" fmla="*/ 466 h 9825"/>
              <a:gd name="connsiteX233" fmla="*/ 274 w 9999"/>
              <a:gd name="connsiteY233" fmla="*/ 466 h 9825"/>
              <a:gd name="connsiteX234" fmla="*/ 258 w 9999"/>
              <a:gd name="connsiteY234" fmla="*/ 466 h 9825"/>
              <a:gd name="connsiteX235" fmla="*/ 245 w 9999"/>
              <a:gd name="connsiteY235" fmla="*/ 350 h 9825"/>
              <a:gd name="connsiteX236" fmla="*/ 233 w 9999"/>
              <a:gd name="connsiteY236" fmla="*/ 466 h 9825"/>
              <a:gd name="connsiteX237" fmla="*/ 229 w 9999"/>
              <a:gd name="connsiteY237" fmla="*/ 273 h 9825"/>
              <a:gd name="connsiteX238" fmla="*/ 217 w 9999"/>
              <a:gd name="connsiteY238" fmla="*/ 273 h 9825"/>
              <a:gd name="connsiteX239" fmla="*/ 213 w 9999"/>
              <a:gd name="connsiteY239" fmla="*/ 196 h 9825"/>
              <a:gd name="connsiteX240" fmla="*/ 200 w 9999"/>
              <a:gd name="connsiteY240" fmla="*/ 196 h 9825"/>
              <a:gd name="connsiteX241" fmla="*/ 57 w 9999"/>
              <a:gd name="connsiteY241" fmla="*/ 196 h 9825"/>
              <a:gd name="connsiteX242" fmla="*/ 49 w 9999"/>
              <a:gd name="connsiteY242" fmla="*/ 196 h 9825"/>
              <a:gd name="connsiteX243" fmla="*/ 41 w 9999"/>
              <a:gd name="connsiteY243" fmla="*/ 273 h 9825"/>
              <a:gd name="connsiteX244" fmla="*/ 0 w 9999"/>
              <a:gd name="connsiteY244" fmla="*/ 273 h 9825"/>
              <a:gd name="connsiteX245" fmla="*/ 0 w 9999"/>
              <a:gd name="connsiteY245" fmla="*/ 698 h 9825"/>
              <a:gd name="connsiteX246" fmla="*/ 0 w 9999"/>
              <a:gd name="connsiteY246" fmla="*/ 5061 h 9825"/>
              <a:gd name="connsiteX247" fmla="*/ 119 w 9999"/>
              <a:gd name="connsiteY247" fmla="*/ 4906 h 9825"/>
              <a:gd name="connsiteX248" fmla="*/ 184 w 9999"/>
              <a:gd name="connsiteY248" fmla="*/ 4829 h 9825"/>
              <a:gd name="connsiteX249" fmla="*/ 290 w 9999"/>
              <a:gd name="connsiteY249" fmla="*/ 4636 h 9825"/>
              <a:gd name="connsiteX250" fmla="*/ 446 w 9999"/>
              <a:gd name="connsiteY250" fmla="*/ 5138 h 9825"/>
              <a:gd name="connsiteX251" fmla="*/ 523 w 9999"/>
              <a:gd name="connsiteY251" fmla="*/ 6180 h 9825"/>
              <a:gd name="connsiteX252" fmla="*/ 732 w 9999"/>
              <a:gd name="connsiteY252" fmla="*/ 6335 h 9825"/>
              <a:gd name="connsiteX253" fmla="*/ 809 w 9999"/>
              <a:gd name="connsiteY253" fmla="*/ 6644 h 9825"/>
              <a:gd name="connsiteX254" fmla="*/ 920 w 9999"/>
              <a:gd name="connsiteY254" fmla="*/ 7223 h 9825"/>
              <a:gd name="connsiteX255" fmla="*/ 1047 w 9999"/>
              <a:gd name="connsiteY255" fmla="*/ 6644 h 9825"/>
              <a:gd name="connsiteX256" fmla="*/ 1157 w 9999"/>
              <a:gd name="connsiteY256" fmla="*/ 6914 h 9825"/>
              <a:gd name="connsiteX257" fmla="*/ 1284 w 9999"/>
              <a:gd name="connsiteY257" fmla="*/ 7068 h 9825"/>
              <a:gd name="connsiteX258" fmla="*/ 1476 w 9999"/>
              <a:gd name="connsiteY258" fmla="*/ 6760 h 9825"/>
              <a:gd name="connsiteX259" fmla="*/ 1541 w 9999"/>
              <a:gd name="connsiteY259" fmla="*/ 7609 h 9825"/>
              <a:gd name="connsiteX260" fmla="*/ 1619 w 9999"/>
              <a:gd name="connsiteY260" fmla="*/ 7995 h 9825"/>
              <a:gd name="connsiteX261" fmla="*/ 1684 w 9999"/>
              <a:gd name="connsiteY261" fmla="*/ 7725 h 9825"/>
              <a:gd name="connsiteX262" fmla="*/ 1754 w 9999"/>
              <a:gd name="connsiteY262" fmla="*/ 7879 h 9825"/>
              <a:gd name="connsiteX263" fmla="*/ 1889 w 9999"/>
              <a:gd name="connsiteY263" fmla="*/ 7493 h 9825"/>
              <a:gd name="connsiteX264" fmla="*/ 1999 w 9999"/>
              <a:gd name="connsiteY264" fmla="*/ 6760 h 9825"/>
              <a:gd name="connsiteX265" fmla="*/ 2052 w 9999"/>
              <a:gd name="connsiteY265" fmla="*/ 7300 h 9825"/>
              <a:gd name="connsiteX266" fmla="*/ 2167 w 9999"/>
              <a:gd name="connsiteY266" fmla="*/ 6605 h 9825"/>
              <a:gd name="connsiteX267" fmla="*/ 2179 w 9999"/>
              <a:gd name="connsiteY267" fmla="*/ 6721 h 9825"/>
              <a:gd name="connsiteX268" fmla="*/ 2294 w 9999"/>
              <a:gd name="connsiteY268" fmla="*/ 7416 h 9825"/>
              <a:gd name="connsiteX269" fmla="*/ 2367 w 9999"/>
              <a:gd name="connsiteY269" fmla="*/ 8150 h 9825"/>
              <a:gd name="connsiteX270" fmla="*/ 2408 w 9999"/>
              <a:gd name="connsiteY270" fmla="*/ 8574 h 9825"/>
              <a:gd name="connsiteX271" fmla="*/ 2433 w 9999"/>
              <a:gd name="connsiteY271" fmla="*/ 8729 h 9825"/>
              <a:gd name="connsiteX272" fmla="*/ 2453 w 9999"/>
              <a:gd name="connsiteY272" fmla="*/ 8922 h 9825"/>
              <a:gd name="connsiteX273" fmla="*/ 2527 w 9999"/>
              <a:gd name="connsiteY273" fmla="*/ 8806 h 9825"/>
              <a:gd name="connsiteX274" fmla="*/ 2539 w 9999"/>
              <a:gd name="connsiteY274" fmla="*/ 8613 h 9825"/>
              <a:gd name="connsiteX275" fmla="*/ 2563 w 9999"/>
              <a:gd name="connsiteY275" fmla="*/ 8883 h 9825"/>
              <a:gd name="connsiteX276" fmla="*/ 2596 w 9999"/>
              <a:gd name="connsiteY276" fmla="*/ 8806 h 9825"/>
              <a:gd name="connsiteX277" fmla="*/ 2612 w 9999"/>
              <a:gd name="connsiteY277" fmla="*/ 8536 h 9825"/>
              <a:gd name="connsiteX278" fmla="*/ 2645 w 9999"/>
              <a:gd name="connsiteY278" fmla="*/ 8806 h 9825"/>
              <a:gd name="connsiteX279" fmla="*/ 2657 w 9999"/>
              <a:gd name="connsiteY279" fmla="*/ 8960 h 9825"/>
              <a:gd name="connsiteX280" fmla="*/ 2670 w 9999"/>
              <a:gd name="connsiteY280" fmla="*/ 8806 h 9825"/>
              <a:gd name="connsiteX281" fmla="*/ 2715 w 9999"/>
              <a:gd name="connsiteY281" fmla="*/ 8883 h 9825"/>
              <a:gd name="connsiteX282" fmla="*/ 2719 w 9999"/>
              <a:gd name="connsiteY282" fmla="*/ 8806 h 9825"/>
              <a:gd name="connsiteX283" fmla="*/ 2747 w 9999"/>
              <a:gd name="connsiteY283" fmla="*/ 8960 h 9825"/>
              <a:gd name="connsiteX284" fmla="*/ 2817 w 9999"/>
              <a:gd name="connsiteY284" fmla="*/ 8690 h 9825"/>
              <a:gd name="connsiteX285" fmla="*/ 2829 w 9999"/>
              <a:gd name="connsiteY285" fmla="*/ 8536 h 9825"/>
              <a:gd name="connsiteX286" fmla="*/ 2841 w 9999"/>
              <a:gd name="connsiteY286" fmla="*/ 8536 h 9825"/>
              <a:gd name="connsiteX287" fmla="*/ 2870 w 9999"/>
              <a:gd name="connsiteY287" fmla="*/ 8381 h 9825"/>
              <a:gd name="connsiteX288" fmla="*/ 2886 w 9999"/>
              <a:gd name="connsiteY288" fmla="*/ 8381 h 9825"/>
              <a:gd name="connsiteX289" fmla="*/ 2931 w 9999"/>
              <a:gd name="connsiteY289" fmla="*/ 8265 h 9825"/>
              <a:gd name="connsiteX290" fmla="*/ 2948 w 9999"/>
              <a:gd name="connsiteY290" fmla="*/ 8188 h 9825"/>
              <a:gd name="connsiteX291" fmla="*/ 2980 w 9999"/>
              <a:gd name="connsiteY291" fmla="*/ 7918 h 9825"/>
              <a:gd name="connsiteX292" fmla="*/ 2997 w 9999"/>
              <a:gd name="connsiteY292" fmla="*/ 7918 h 9825"/>
              <a:gd name="connsiteX293" fmla="*/ 3029 w 9999"/>
              <a:gd name="connsiteY293" fmla="*/ 7918 h 9825"/>
              <a:gd name="connsiteX294" fmla="*/ 3054 w 9999"/>
              <a:gd name="connsiteY294" fmla="*/ 8034 h 9825"/>
              <a:gd name="connsiteX295" fmla="*/ 3087 w 9999"/>
              <a:gd name="connsiteY295" fmla="*/ 8034 h 9825"/>
              <a:gd name="connsiteX296" fmla="*/ 3115 w 9999"/>
              <a:gd name="connsiteY296" fmla="*/ 8111 h 9825"/>
              <a:gd name="connsiteX297" fmla="*/ 3189 w 9999"/>
              <a:gd name="connsiteY297" fmla="*/ 7918 h 9825"/>
              <a:gd name="connsiteX298" fmla="*/ 3222 w 9999"/>
              <a:gd name="connsiteY298" fmla="*/ 8034 h 9825"/>
              <a:gd name="connsiteX299" fmla="*/ 3250 w 9999"/>
              <a:gd name="connsiteY299" fmla="*/ 7686 h 9825"/>
              <a:gd name="connsiteX300" fmla="*/ 3316 w 9999"/>
              <a:gd name="connsiteY300" fmla="*/ 8111 h 9825"/>
              <a:gd name="connsiteX301" fmla="*/ 3316 w 9999"/>
              <a:gd name="connsiteY301" fmla="*/ 8034 h 9825"/>
              <a:gd name="connsiteX302" fmla="*/ 3312 w 9999"/>
              <a:gd name="connsiteY302" fmla="*/ 7918 h 9825"/>
              <a:gd name="connsiteX303" fmla="*/ 3361 w 9999"/>
              <a:gd name="connsiteY303" fmla="*/ 7763 h 9825"/>
              <a:gd name="connsiteX304" fmla="*/ 3365 w 9999"/>
              <a:gd name="connsiteY304" fmla="*/ 7841 h 9825"/>
              <a:gd name="connsiteX305" fmla="*/ 3381 w 9999"/>
              <a:gd name="connsiteY305" fmla="*/ 7609 h 9825"/>
              <a:gd name="connsiteX306" fmla="*/ 3463 w 9999"/>
              <a:gd name="connsiteY306" fmla="*/ 7956 h 9825"/>
              <a:gd name="connsiteX307" fmla="*/ 3475 w 9999"/>
              <a:gd name="connsiteY307" fmla="*/ 8922 h 9825"/>
              <a:gd name="connsiteX308" fmla="*/ 3520 w 9999"/>
              <a:gd name="connsiteY308" fmla="*/ 8381 h 9825"/>
              <a:gd name="connsiteX309" fmla="*/ 3639 w 9999"/>
              <a:gd name="connsiteY309" fmla="*/ 8651 h 9825"/>
              <a:gd name="connsiteX310" fmla="*/ 3716 w 9999"/>
              <a:gd name="connsiteY310" fmla="*/ 8497 h 9825"/>
              <a:gd name="connsiteX311" fmla="*/ 3733 w 9999"/>
              <a:gd name="connsiteY311" fmla="*/ 8381 h 9825"/>
              <a:gd name="connsiteX312" fmla="*/ 3745 w 9999"/>
              <a:gd name="connsiteY312" fmla="*/ 8381 h 9825"/>
              <a:gd name="connsiteX313" fmla="*/ 3749 w 9999"/>
              <a:gd name="connsiteY313" fmla="*/ 8497 h 9825"/>
              <a:gd name="connsiteX314" fmla="*/ 3765 w 9999"/>
              <a:gd name="connsiteY314" fmla="*/ 8381 h 9825"/>
              <a:gd name="connsiteX315" fmla="*/ 3765 w 9999"/>
              <a:gd name="connsiteY315" fmla="*/ 8497 h 9825"/>
              <a:gd name="connsiteX316" fmla="*/ 3806 w 9999"/>
              <a:gd name="connsiteY316" fmla="*/ 8497 h 9825"/>
              <a:gd name="connsiteX317" fmla="*/ 3827 w 9999"/>
              <a:gd name="connsiteY317" fmla="*/ 8651 h 9825"/>
              <a:gd name="connsiteX318" fmla="*/ 3839 w 9999"/>
              <a:gd name="connsiteY318" fmla="*/ 8497 h 9825"/>
              <a:gd name="connsiteX319" fmla="*/ 3855 w 9999"/>
              <a:gd name="connsiteY319" fmla="*/ 8845 h 9825"/>
              <a:gd name="connsiteX320" fmla="*/ 3859 w 9999"/>
              <a:gd name="connsiteY320" fmla="*/ 8845 h 9825"/>
              <a:gd name="connsiteX321" fmla="*/ 3872 w 9999"/>
              <a:gd name="connsiteY321" fmla="*/ 8729 h 9825"/>
              <a:gd name="connsiteX322" fmla="*/ 3888 w 9999"/>
              <a:gd name="connsiteY322" fmla="*/ 8845 h 9825"/>
              <a:gd name="connsiteX323" fmla="*/ 3900 w 9999"/>
              <a:gd name="connsiteY323" fmla="*/ 8729 h 9825"/>
              <a:gd name="connsiteX324" fmla="*/ 3900 w 9999"/>
              <a:gd name="connsiteY324" fmla="*/ 8845 h 9825"/>
              <a:gd name="connsiteX325" fmla="*/ 3962 w 9999"/>
              <a:gd name="connsiteY325" fmla="*/ 8845 h 9825"/>
              <a:gd name="connsiteX326" fmla="*/ 3978 w 9999"/>
              <a:gd name="connsiteY326" fmla="*/ 8999 h 9825"/>
              <a:gd name="connsiteX327" fmla="*/ 3994 w 9999"/>
              <a:gd name="connsiteY327" fmla="*/ 8922 h 9825"/>
              <a:gd name="connsiteX328" fmla="*/ 4052 w 9999"/>
              <a:gd name="connsiteY328" fmla="*/ 8845 h 9825"/>
              <a:gd name="connsiteX329" fmla="*/ 4072 w 9999"/>
              <a:gd name="connsiteY329" fmla="*/ 8729 h 9825"/>
              <a:gd name="connsiteX330" fmla="*/ 4080 w 9999"/>
              <a:gd name="connsiteY330" fmla="*/ 8845 h 9825"/>
              <a:gd name="connsiteX331" fmla="*/ 4088 w 9999"/>
              <a:gd name="connsiteY331" fmla="*/ 8845 h 9825"/>
              <a:gd name="connsiteX332" fmla="*/ 4105 w 9999"/>
              <a:gd name="connsiteY332" fmla="*/ 8922 h 9825"/>
              <a:gd name="connsiteX333" fmla="*/ 4129 w 9999"/>
              <a:gd name="connsiteY333" fmla="*/ 8729 h 9825"/>
              <a:gd name="connsiteX334" fmla="*/ 4146 w 9999"/>
              <a:gd name="connsiteY334" fmla="*/ 8922 h 9825"/>
              <a:gd name="connsiteX335" fmla="*/ 4158 w 9999"/>
              <a:gd name="connsiteY335" fmla="*/ 8651 h 9825"/>
              <a:gd name="connsiteX336" fmla="*/ 4162 w 9999"/>
              <a:gd name="connsiteY336" fmla="*/ 8574 h 9825"/>
              <a:gd name="connsiteX337" fmla="*/ 4170 w 9999"/>
              <a:gd name="connsiteY337" fmla="*/ 8420 h 9825"/>
              <a:gd name="connsiteX338" fmla="*/ 4191 w 9999"/>
              <a:gd name="connsiteY338" fmla="*/ 8574 h 9825"/>
              <a:gd name="connsiteX339" fmla="*/ 4215 w 9999"/>
              <a:gd name="connsiteY339" fmla="*/ 8922 h 9825"/>
              <a:gd name="connsiteX340" fmla="*/ 4285 w 9999"/>
              <a:gd name="connsiteY340" fmla="*/ 8845 h 9825"/>
              <a:gd name="connsiteX341" fmla="*/ 4334 w 9999"/>
              <a:gd name="connsiteY341" fmla="*/ 8420 h 9825"/>
              <a:gd name="connsiteX342" fmla="*/ 4391 w 9999"/>
              <a:gd name="connsiteY342" fmla="*/ 8922 h 9825"/>
              <a:gd name="connsiteX343" fmla="*/ 4571 w 9999"/>
              <a:gd name="connsiteY343" fmla="*/ 8613 h 9825"/>
              <a:gd name="connsiteX344" fmla="*/ 4673 w 9999"/>
              <a:gd name="connsiteY344" fmla="*/ 9810 h 9825"/>
              <a:gd name="connsiteX345" fmla="*/ 4751 w 9999"/>
              <a:gd name="connsiteY345" fmla="*/ 9578 h 9825"/>
              <a:gd name="connsiteX346" fmla="*/ 4783 w 9999"/>
              <a:gd name="connsiteY346" fmla="*/ 9578 h 9825"/>
              <a:gd name="connsiteX347" fmla="*/ 4881 w 9999"/>
              <a:gd name="connsiteY347" fmla="*/ 9578 h 9825"/>
              <a:gd name="connsiteX348" fmla="*/ 4935 w 9999"/>
              <a:gd name="connsiteY348" fmla="*/ 9578 h 9825"/>
              <a:gd name="connsiteX349" fmla="*/ 4975 w 9999"/>
              <a:gd name="connsiteY349" fmla="*/ 9038 h 9825"/>
              <a:gd name="connsiteX350" fmla="*/ 4984 w 9999"/>
              <a:gd name="connsiteY350" fmla="*/ 8999 h 9825"/>
              <a:gd name="connsiteX351" fmla="*/ 5029 w 9999"/>
              <a:gd name="connsiteY351" fmla="*/ 9578 h 9825"/>
              <a:gd name="connsiteX352" fmla="*/ 5155 w 9999"/>
              <a:gd name="connsiteY352" fmla="*/ 9346 h 9825"/>
              <a:gd name="connsiteX353" fmla="*/ 5180 w 9999"/>
              <a:gd name="connsiteY353" fmla="*/ 9578 h 9825"/>
              <a:gd name="connsiteX354" fmla="*/ 5229 w 9999"/>
              <a:gd name="connsiteY354" fmla="*/ 8999 h 9825"/>
              <a:gd name="connsiteX355" fmla="*/ 5233 w 9999"/>
              <a:gd name="connsiteY355" fmla="*/ 8960 h 9825"/>
              <a:gd name="connsiteX356" fmla="*/ 5270 w 9999"/>
              <a:gd name="connsiteY356" fmla="*/ 9424 h 9825"/>
              <a:gd name="connsiteX357" fmla="*/ 5343 w 9999"/>
              <a:gd name="connsiteY357" fmla="*/ 9115 h 9825"/>
              <a:gd name="connsiteX358" fmla="*/ 5405 w 9999"/>
              <a:gd name="connsiteY358" fmla="*/ 9501 h 9825"/>
              <a:gd name="connsiteX359" fmla="*/ 5368 w 9999"/>
              <a:gd name="connsiteY359" fmla="*/ 8922 h 9825"/>
              <a:gd name="connsiteX360" fmla="*/ 5474 w 9999"/>
              <a:gd name="connsiteY360" fmla="*/ 8806 h 9825"/>
              <a:gd name="connsiteX361" fmla="*/ 5503 w 9999"/>
              <a:gd name="connsiteY361" fmla="*/ 8497 h 9825"/>
              <a:gd name="connsiteX362" fmla="*/ 5527 w 9999"/>
              <a:gd name="connsiteY362" fmla="*/ 8420 h 9825"/>
              <a:gd name="connsiteX363" fmla="*/ 5540 w 9999"/>
              <a:gd name="connsiteY363" fmla="*/ 8381 h 9825"/>
              <a:gd name="connsiteX364" fmla="*/ 5564 w 9999"/>
              <a:gd name="connsiteY364" fmla="*/ 8343 h 9825"/>
              <a:gd name="connsiteX365" fmla="*/ 5576 w 9999"/>
              <a:gd name="connsiteY365" fmla="*/ 8381 h 9825"/>
              <a:gd name="connsiteX366" fmla="*/ 5589 w 9999"/>
              <a:gd name="connsiteY366" fmla="*/ 8497 h 9825"/>
              <a:gd name="connsiteX367" fmla="*/ 5589 w 9999"/>
              <a:gd name="connsiteY367" fmla="*/ 8420 h 9825"/>
              <a:gd name="connsiteX368" fmla="*/ 5634 w 9999"/>
              <a:gd name="connsiteY368" fmla="*/ 8613 h 9825"/>
              <a:gd name="connsiteX369" fmla="*/ 5728 w 9999"/>
              <a:gd name="connsiteY369" fmla="*/ 9269 h 9825"/>
              <a:gd name="connsiteX370" fmla="*/ 5736 w 9999"/>
              <a:gd name="connsiteY370" fmla="*/ 8690 h 9825"/>
              <a:gd name="connsiteX371" fmla="*/ 5765 w 9999"/>
              <a:gd name="connsiteY371" fmla="*/ 8613 h 9825"/>
              <a:gd name="connsiteX372" fmla="*/ 5773 w 9999"/>
              <a:gd name="connsiteY372" fmla="*/ 8072 h 9825"/>
              <a:gd name="connsiteX373" fmla="*/ 5789 w 9999"/>
              <a:gd name="connsiteY373" fmla="*/ 8227 h 9825"/>
              <a:gd name="connsiteX374" fmla="*/ 5818 w 9999"/>
              <a:gd name="connsiteY374" fmla="*/ 8150 h 9825"/>
              <a:gd name="connsiteX375" fmla="*/ 5904 w 9999"/>
              <a:gd name="connsiteY375" fmla="*/ 8227 h 9825"/>
              <a:gd name="connsiteX376" fmla="*/ 5916 w 9999"/>
              <a:gd name="connsiteY376" fmla="*/ 8497 h 9825"/>
              <a:gd name="connsiteX377" fmla="*/ 5977 w 9999"/>
              <a:gd name="connsiteY377" fmla="*/ 8767 h 9825"/>
              <a:gd name="connsiteX378" fmla="*/ 5993 w 9999"/>
              <a:gd name="connsiteY378" fmla="*/ 8767 h 9825"/>
              <a:gd name="connsiteX379" fmla="*/ 6030 w 9999"/>
              <a:gd name="connsiteY379" fmla="*/ 8922 h 9825"/>
              <a:gd name="connsiteX380" fmla="*/ 6063 w 9999"/>
              <a:gd name="connsiteY380" fmla="*/ 8922 h 9825"/>
              <a:gd name="connsiteX381" fmla="*/ 6096 w 9999"/>
              <a:gd name="connsiteY381" fmla="*/ 8999 h 9825"/>
              <a:gd name="connsiteX382" fmla="*/ 6116 w 9999"/>
              <a:gd name="connsiteY382" fmla="*/ 9115 h 9825"/>
              <a:gd name="connsiteX383" fmla="*/ 6214 w 9999"/>
              <a:gd name="connsiteY383" fmla="*/ 8845 h 9825"/>
              <a:gd name="connsiteX384" fmla="*/ 6235 w 9999"/>
              <a:gd name="connsiteY384" fmla="*/ 8497 h 9825"/>
              <a:gd name="connsiteX385" fmla="*/ 6267 w 9999"/>
              <a:gd name="connsiteY385" fmla="*/ 8651 h 9825"/>
              <a:gd name="connsiteX386" fmla="*/ 6284 w 9999"/>
              <a:gd name="connsiteY386" fmla="*/ 8767 h 9825"/>
              <a:gd name="connsiteX387" fmla="*/ 6296 w 9999"/>
              <a:gd name="connsiteY387" fmla="*/ 8651 h 9825"/>
              <a:gd name="connsiteX388" fmla="*/ 6329 w 9999"/>
              <a:gd name="connsiteY388" fmla="*/ 8767 h 9825"/>
              <a:gd name="connsiteX389" fmla="*/ 6353 w 9999"/>
              <a:gd name="connsiteY389" fmla="*/ 8922 h 9825"/>
              <a:gd name="connsiteX390" fmla="*/ 6361 w 9999"/>
              <a:gd name="connsiteY390" fmla="*/ 8845 h 9825"/>
              <a:gd name="connsiteX391" fmla="*/ 6390 w 9999"/>
              <a:gd name="connsiteY391" fmla="*/ 9192 h 9825"/>
              <a:gd name="connsiteX392" fmla="*/ 6431 w 9999"/>
              <a:gd name="connsiteY392" fmla="*/ 8999 h 9825"/>
              <a:gd name="connsiteX393" fmla="*/ 6480 w 9999"/>
              <a:gd name="connsiteY393" fmla="*/ 9115 h 9825"/>
              <a:gd name="connsiteX394" fmla="*/ 6566 w 9999"/>
              <a:gd name="connsiteY394" fmla="*/ 8574 h 9825"/>
              <a:gd name="connsiteX395" fmla="*/ 6590 w 9999"/>
              <a:gd name="connsiteY395" fmla="*/ 8767 h 9825"/>
              <a:gd name="connsiteX396" fmla="*/ 6627 w 9999"/>
              <a:gd name="connsiteY396" fmla="*/ 9192 h 9825"/>
              <a:gd name="connsiteX397" fmla="*/ 6660 w 9999"/>
              <a:gd name="connsiteY397" fmla="*/ 9192 h 9825"/>
              <a:gd name="connsiteX398" fmla="*/ 6660 w 9999"/>
              <a:gd name="connsiteY398" fmla="*/ 9115 h 9825"/>
              <a:gd name="connsiteX399" fmla="*/ 6693 w 9999"/>
              <a:gd name="connsiteY399" fmla="*/ 9115 h 9825"/>
              <a:gd name="connsiteX400" fmla="*/ 6705 w 9999"/>
              <a:gd name="connsiteY400" fmla="*/ 9115 h 9825"/>
              <a:gd name="connsiteX401" fmla="*/ 6709 w 9999"/>
              <a:gd name="connsiteY401" fmla="*/ 8999 h 9825"/>
              <a:gd name="connsiteX402" fmla="*/ 6725 w 9999"/>
              <a:gd name="connsiteY402" fmla="*/ 9115 h 9825"/>
              <a:gd name="connsiteX403" fmla="*/ 6750 w 9999"/>
              <a:gd name="connsiteY403" fmla="*/ 8999 h 9825"/>
              <a:gd name="connsiteX404" fmla="*/ 6926 w 9999"/>
              <a:gd name="connsiteY404" fmla="*/ 8999 h 9825"/>
              <a:gd name="connsiteX405" fmla="*/ 6954 w 9999"/>
              <a:gd name="connsiteY405" fmla="*/ 8420 h 9825"/>
              <a:gd name="connsiteX406" fmla="*/ 6999 w 9999"/>
              <a:gd name="connsiteY406" fmla="*/ 8343 h 9825"/>
              <a:gd name="connsiteX407" fmla="*/ 7032 w 9999"/>
              <a:gd name="connsiteY407" fmla="*/ 8150 h 9825"/>
              <a:gd name="connsiteX408" fmla="*/ 7036 w 9999"/>
              <a:gd name="connsiteY408" fmla="*/ 8072 h 9825"/>
              <a:gd name="connsiteX409" fmla="*/ 7118 w 9999"/>
              <a:gd name="connsiteY409" fmla="*/ 8111 h 9825"/>
              <a:gd name="connsiteX410" fmla="*/ 7138 w 9999"/>
              <a:gd name="connsiteY410" fmla="*/ 8150 h 9825"/>
              <a:gd name="connsiteX411" fmla="*/ 7179 w 9999"/>
              <a:gd name="connsiteY411" fmla="*/ 8072 h 9825"/>
              <a:gd name="connsiteX412" fmla="*/ 7183 w 9999"/>
              <a:gd name="connsiteY412" fmla="*/ 8072 h 9825"/>
              <a:gd name="connsiteX413" fmla="*/ 7183 w 9999"/>
              <a:gd name="connsiteY413" fmla="*/ 7995 h 9825"/>
              <a:gd name="connsiteX414" fmla="*/ 7240 w 9999"/>
              <a:gd name="connsiteY414" fmla="*/ 7879 h 9825"/>
              <a:gd name="connsiteX415" fmla="*/ 7277 w 9999"/>
              <a:gd name="connsiteY415" fmla="*/ 7879 h 9825"/>
              <a:gd name="connsiteX416" fmla="*/ 7314 w 9999"/>
              <a:gd name="connsiteY416" fmla="*/ 7956 h 9825"/>
              <a:gd name="connsiteX417" fmla="*/ 7334 w 9999"/>
              <a:gd name="connsiteY417" fmla="*/ 8188 h 9825"/>
              <a:gd name="connsiteX418" fmla="*/ 7367 w 9999"/>
              <a:gd name="connsiteY418" fmla="*/ 7879 h 9825"/>
              <a:gd name="connsiteX419" fmla="*/ 7502 w 9999"/>
              <a:gd name="connsiteY419" fmla="*/ 7455 h 9825"/>
              <a:gd name="connsiteX420" fmla="*/ 7567 w 9999"/>
              <a:gd name="connsiteY420" fmla="*/ 7532 h 9825"/>
              <a:gd name="connsiteX421" fmla="*/ 7617 w 9999"/>
              <a:gd name="connsiteY421" fmla="*/ 7300 h 9825"/>
              <a:gd name="connsiteX422" fmla="*/ 7625 w 9999"/>
              <a:gd name="connsiteY422" fmla="*/ 7262 h 9825"/>
              <a:gd name="connsiteX423" fmla="*/ 7698 w 9999"/>
              <a:gd name="connsiteY423" fmla="*/ 7416 h 9825"/>
              <a:gd name="connsiteX424" fmla="*/ 7739 w 9999"/>
              <a:gd name="connsiteY424" fmla="*/ 7184 h 9825"/>
              <a:gd name="connsiteX425" fmla="*/ 7788 w 9999"/>
              <a:gd name="connsiteY425" fmla="*/ 7416 h 9825"/>
              <a:gd name="connsiteX426" fmla="*/ 7850 w 9999"/>
              <a:gd name="connsiteY426" fmla="*/ 7146 h 9825"/>
              <a:gd name="connsiteX427" fmla="*/ 7890 w 9999"/>
              <a:gd name="connsiteY427" fmla="*/ 6760 h 9825"/>
              <a:gd name="connsiteX428" fmla="*/ 7919 w 9999"/>
              <a:gd name="connsiteY428" fmla="*/ 6875 h 9825"/>
              <a:gd name="connsiteX429" fmla="*/ 7952 w 9999"/>
              <a:gd name="connsiteY429" fmla="*/ 6528 h 9825"/>
              <a:gd name="connsiteX430" fmla="*/ 8005 w 9999"/>
              <a:gd name="connsiteY430" fmla="*/ 6258 h 9825"/>
              <a:gd name="connsiteX431" fmla="*/ 8058 w 9999"/>
              <a:gd name="connsiteY431" fmla="*/ 6258 h 9825"/>
              <a:gd name="connsiteX432" fmla="*/ 8103 w 9999"/>
              <a:gd name="connsiteY432" fmla="*/ 5987 h 9825"/>
              <a:gd name="connsiteX433" fmla="*/ 8189 w 9999"/>
              <a:gd name="connsiteY433" fmla="*/ 5331 h 9825"/>
              <a:gd name="connsiteX434" fmla="*/ 8217 w 9999"/>
              <a:gd name="connsiteY434" fmla="*/ 5485 h 9825"/>
              <a:gd name="connsiteX435" fmla="*/ 8250 w 9999"/>
              <a:gd name="connsiteY435" fmla="*/ 5138 h 9825"/>
              <a:gd name="connsiteX436" fmla="*/ 8291 w 9999"/>
              <a:gd name="connsiteY436" fmla="*/ 5138 h 9825"/>
              <a:gd name="connsiteX437" fmla="*/ 8397 w 9999"/>
              <a:gd name="connsiteY437" fmla="*/ 4868 h 9825"/>
              <a:gd name="connsiteX438" fmla="*/ 8459 w 9999"/>
              <a:gd name="connsiteY438" fmla="*/ 4597 h 9825"/>
              <a:gd name="connsiteX439" fmla="*/ 8475 w 9999"/>
              <a:gd name="connsiteY439" fmla="*/ 4752 h 9825"/>
              <a:gd name="connsiteX440" fmla="*/ 8491 w 9999"/>
              <a:gd name="connsiteY440" fmla="*/ 4713 h 9825"/>
              <a:gd name="connsiteX441" fmla="*/ 8516 w 9999"/>
              <a:gd name="connsiteY441" fmla="*/ 4752 h 9825"/>
              <a:gd name="connsiteX442" fmla="*/ 8540 w 9999"/>
              <a:gd name="connsiteY442" fmla="*/ 4443 h 9825"/>
              <a:gd name="connsiteX443" fmla="*/ 8598 w 9999"/>
              <a:gd name="connsiteY443" fmla="*/ 4443 h 9825"/>
              <a:gd name="connsiteX444" fmla="*/ 8598 w 9999"/>
              <a:gd name="connsiteY444" fmla="*/ 4289 h 9825"/>
              <a:gd name="connsiteX445" fmla="*/ 8647 w 9999"/>
              <a:gd name="connsiteY445" fmla="*/ 4211 h 9825"/>
              <a:gd name="connsiteX446" fmla="*/ 8659 w 9999"/>
              <a:gd name="connsiteY446" fmla="*/ 4134 h 9825"/>
              <a:gd name="connsiteX447" fmla="*/ 8724 w 9999"/>
              <a:gd name="connsiteY447" fmla="*/ 4211 h 9825"/>
              <a:gd name="connsiteX448" fmla="*/ 8737 w 9999"/>
              <a:gd name="connsiteY448" fmla="*/ 4173 h 9825"/>
              <a:gd name="connsiteX449" fmla="*/ 8765 w 9999"/>
              <a:gd name="connsiteY449" fmla="*/ 4211 h 9825"/>
              <a:gd name="connsiteX450" fmla="*/ 8790 w 9999"/>
              <a:gd name="connsiteY450" fmla="*/ 4289 h 9825"/>
              <a:gd name="connsiteX451" fmla="*/ 8806 w 9999"/>
              <a:gd name="connsiteY451" fmla="*/ 4211 h 9825"/>
              <a:gd name="connsiteX452" fmla="*/ 8827 w 9999"/>
              <a:gd name="connsiteY452" fmla="*/ 4289 h 9825"/>
              <a:gd name="connsiteX453" fmla="*/ 8896 w 9999"/>
              <a:gd name="connsiteY453" fmla="*/ 4250 h 9825"/>
              <a:gd name="connsiteX454" fmla="*/ 8892 w 9999"/>
              <a:gd name="connsiteY454" fmla="*/ 4173 h 9825"/>
              <a:gd name="connsiteX455" fmla="*/ 8921 w 9999"/>
              <a:gd name="connsiteY455" fmla="*/ 4018 h 9825"/>
              <a:gd name="connsiteX456" fmla="*/ 8953 w 9999"/>
              <a:gd name="connsiteY456" fmla="*/ 4018 h 9825"/>
              <a:gd name="connsiteX457" fmla="*/ 8957 w 9999"/>
              <a:gd name="connsiteY457" fmla="*/ 3941 h 9825"/>
              <a:gd name="connsiteX458" fmla="*/ 8986 w 9999"/>
              <a:gd name="connsiteY458" fmla="*/ 3864 h 9825"/>
              <a:gd name="connsiteX459" fmla="*/ 9007 w 9999"/>
              <a:gd name="connsiteY459" fmla="*/ 4057 h 9825"/>
              <a:gd name="connsiteX460" fmla="*/ 9031 w 9999"/>
              <a:gd name="connsiteY460" fmla="*/ 4173 h 9825"/>
              <a:gd name="connsiteX461" fmla="*/ 9088 w 9999"/>
              <a:gd name="connsiteY461" fmla="*/ 4134 h 9825"/>
              <a:gd name="connsiteX462" fmla="*/ 9125 w 9999"/>
              <a:gd name="connsiteY462" fmla="*/ 4250 h 9825"/>
              <a:gd name="connsiteX463" fmla="*/ 9137 w 9999"/>
              <a:gd name="connsiteY463" fmla="*/ 4173 h 9825"/>
              <a:gd name="connsiteX464" fmla="*/ 9186 w 9999"/>
              <a:gd name="connsiteY464" fmla="*/ 4443 h 9825"/>
              <a:gd name="connsiteX465" fmla="*/ 9231 w 9999"/>
              <a:gd name="connsiteY465" fmla="*/ 4289 h 9825"/>
              <a:gd name="connsiteX466" fmla="*/ 9235 w 9999"/>
              <a:gd name="connsiteY466" fmla="*/ 4173 h 9825"/>
              <a:gd name="connsiteX467" fmla="*/ 9276 w 9999"/>
              <a:gd name="connsiteY467" fmla="*/ 3825 h 9825"/>
              <a:gd name="connsiteX468" fmla="*/ 9321 w 9999"/>
              <a:gd name="connsiteY468" fmla="*/ 3980 h 9825"/>
              <a:gd name="connsiteX469" fmla="*/ 9354 w 9999"/>
              <a:gd name="connsiteY469" fmla="*/ 3902 h 9825"/>
              <a:gd name="connsiteX470" fmla="*/ 9379 w 9999"/>
              <a:gd name="connsiteY470" fmla="*/ 4018 h 9825"/>
              <a:gd name="connsiteX471" fmla="*/ 9424 w 9999"/>
              <a:gd name="connsiteY471" fmla="*/ 4095 h 9825"/>
              <a:gd name="connsiteX472" fmla="*/ 9501 w 9999"/>
              <a:gd name="connsiteY472" fmla="*/ 4095 h 9825"/>
              <a:gd name="connsiteX473" fmla="*/ 9509 w 9999"/>
              <a:gd name="connsiteY473" fmla="*/ 3902 h 9825"/>
              <a:gd name="connsiteX474" fmla="*/ 9657 w 9999"/>
              <a:gd name="connsiteY474" fmla="*/ 4211 h 9825"/>
              <a:gd name="connsiteX475" fmla="*/ 9726 w 9999"/>
              <a:gd name="connsiteY475" fmla="*/ 4366 h 9825"/>
              <a:gd name="connsiteX476" fmla="*/ 9738 w 9999"/>
              <a:gd name="connsiteY476" fmla="*/ 4443 h 9825"/>
              <a:gd name="connsiteX477" fmla="*/ 9755 w 9999"/>
              <a:gd name="connsiteY477" fmla="*/ 4636 h 9825"/>
              <a:gd name="connsiteX478" fmla="*/ 9812 w 9999"/>
              <a:gd name="connsiteY478" fmla="*/ 5022 h 9825"/>
              <a:gd name="connsiteX479" fmla="*/ 9849 w 9999"/>
              <a:gd name="connsiteY479" fmla="*/ 5022 h 9825"/>
              <a:gd name="connsiteX480" fmla="*/ 9873 w 9999"/>
              <a:gd name="connsiteY480" fmla="*/ 5138 h 9825"/>
              <a:gd name="connsiteX481" fmla="*/ 9910 w 9999"/>
              <a:gd name="connsiteY481" fmla="*/ 5408 h 9825"/>
              <a:gd name="connsiteX482" fmla="*/ 9947 w 9999"/>
              <a:gd name="connsiteY482" fmla="*/ 5601 h 9825"/>
              <a:gd name="connsiteX483" fmla="*/ 9951 w 9999"/>
              <a:gd name="connsiteY483" fmla="*/ 5640 h 9825"/>
              <a:gd name="connsiteX484" fmla="*/ 9996 w 9999"/>
              <a:gd name="connsiteY484" fmla="*/ 5794 h 9825"/>
              <a:gd name="connsiteX485" fmla="*/ 9999 w 9999"/>
              <a:gd name="connsiteY485" fmla="*/ 2204 h 9825"/>
              <a:gd name="connsiteX486" fmla="*/ 9971 w 9999"/>
              <a:gd name="connsiteY486" fmla="*/ 1702 h 9825"/>
              <a:gd name="connsiteX0" fmla="*/ 9972 w 10008"/>
              <a:gd name="connsiteY0" fmla="*/ 1731 h 9999"/>
              <a:gd name="connsiteX1" fmla="*/ 9936 w 10008"/>
              <a:gd name="connsiteY1" fmla="*/ 1535 h 9999"/>
              <a:gd name="connsiteX2" fmla="*/ 9907 w 10008"/>
              <a:gd name="connsiteY2" fmla="*/ 1535 h 9999"/>
              <a:gd name="connsiteX3" fmla="*/ 9887 w 10008"/>
              <a:gd name="connsiteY3" fmla="*/ 1377 h 9999"/>
              <a:gd name="connsiteX4" fmla="*/ 9862 w 10008"/>
              <a:gd name="connsiteY4" fmla="*/ 1299 h 9999"/>
              <a:gd name="connsiteX5" fmla="*/ 9854 w 10008"/>
              <a:gd name="connsiteY5" fmla="*/ 1102 h 9999"/>
              <a:gd name="connsiteX6" fmla="*/ 9829 w 10008"/>
              <a:gd name="connsiteY6" fmla="*/ 827 h 9999"/>
              <a:gd name="connsiteX7" fmla="*/ 9817 w 10008"/>
              <a:gd name="connsiteY7" fmla="*/ 1417 h 9999"/>
              <a:gd name="connsiteX8" fmla="*/ 9792 w 10008"/>
              <a:gd name="connsiteY8" fmla="*/ 1377 h 9999"/>
              <a:gd name="connsiteX9" fmla="*/ 9764 w 10008"/>
              <a:gd name="connsiteY9" fmla="*/ 1259 h 9999"/>
              <a:gd name="connsiteX10" fmla="*/ 9743 w 10008"/>
              <a:gd name="connsiteY10" fmla="*/ 1259 h 9999"/>
              <a:gd name="connsiteX11" fmla="*/ 9682 w 10008"/>
              <a:gd name="connsiteY11" fmla="*/ 1220 h 9999"/>
              <a:gd name="connsiteX12" fmla="*/ 9666 w 10008"/>
              <a:gd name="connsiteY12" fmla="*/ 1259 h 9999"/>
              <a:gd name="connsiteX13" fmla="*/ 9649 w 10008"/>
              <a:gd name="connsiteY13" fmla="*/ 1338 h 9999"/>
              <a:gd name="connsiteX14" fmla="*/ 9637 w 10008"/>
              <a:gd name="connsiteY14" fmla="*/ 1338 h 9999"/>
              <a:gd name="connsiteX15" fmla="*/ 9617 w 10008"/>
              <a:gd name="connsiteY15" fmla="*/ 1417 h 9999"/>
              <a:gd name="connsiteX16" fmla="*/ 9600 w 10008"/>
              <a:gd name="connsiteY16" fmla="*/ 1377 h 9999"/>
              <a:gd name="connsiteX17" fmla="*/ 9559 w 10008"/>
              <a:gd name="connsiteY17" fmla="*/ 1535 h 9999"/>
              <a:gd name="connsiteX18" fmla="*/ 9486 w 10008"/>
              <a:gd name="connsiteY18" fmla="*/ 1535 h 9999"/>
              <a:gd name="connsiteX19" fmla="*/ 9449 w 10008"/>
              <a:gd name="connsiteY19" fmla="*/ 1692 h 9999"/>
              <a:gd name="connsiteX20" fmla="*/ 9449 w 10008"/>
              <a:gd name="connsiteY20" fmla="*/ 1810 h 9999"/>
              <a:gd name="connsiteX21" fmla="*/ 9437 w 10008"/>
              <a:gd name="connsiteY21" fmla="*/ 1888 h 9999"/>
              <a:gd name="connsiteX22" fmla="*/ 9388 w 10008"/>
              <a:gd name="connsiteY22" fmla="*/ 1102 h 9999"/>
              <a:gd name="connsiteX23" fmla="*/ 9380 w 10008"/>
              <a:gd name="connsiteY23" fmla="*/ 1142 h 9999"/>
              <a:gd name="connsiteX24" fmla="*/ 9367 w 10008"/>
              <a:gd name="connsiteY24" fmla="*/ 1024 h 9999"/>
              <a:gd name="connsiteX25" fmla="*/ 9347 w 10008"/>
              <a:gd name="connsiteY25" fmla="*/ 1102 h 9999"/>
              <a:gd name="connsiteX26" fmla="*/ 9302 w 10008"/>
              <a:gd name="connsiteY26" fmla="*/ 1259 h 9999"/>
              <a:gd name="connsiteX27" fmla="*/ 9298 w 10008"/>
              <a:gd name="connsiteY27" fmla="*/ 1377 h 9999"/>
              <a:gd name="connsiteX28" fmla="*/ 9281 w 10008"/>
              <a:gd name="connsiteY28" fmla="*/ 1338 h 9999"/>
              <a:gd name="connsiteX29" fmla="*/ 9245 w 10008"/>
              <a:gd name="connsiteY29" fmla="*/ 1259 h 9999"/>
              <a:gd name="connsiteX30" fmla="*/ 9212 w 10008"/>
              <a:gd name="connsiteY30" fmla="*/ 1024 h 9999"/>
              <a:gd name="connsiteX31" fmla="*/ 9147 w 10008"/>
              <a:gd name="connsiteY31" fmla="*/ 1102 h 9999"/>
              <a:gd name="connsiteX32" fmla="*/ 9134 w 10008"/>
              <a:gd name="connsiteY32" fmla="*/ 1338 h 9999"/>
              <a:gd name="connsiteX33" fmla="*/ 9122 w 10008"/>
              <a:gd name="connsiteY33" fmla="*/ 1455 h 9999"/>
              <a:gd name="connsiteX34" fmla="*/ 9061 w 10008"/>
              <a:gd name="connsiteY34" fmla="*/ 1535 h 9999"/>
              <a:gd name="connsiteX35" fmla="*/ 9057 w 10008"/>
              <a:gd name="connsiteY35" fmla="*/ 1417 h 9999"/>
              <a:gd name="connsiteX36" fmla="*/ 9028 w 10008"/>
              <a:gd name="connsiteY36" fmla="*/ 1535 h 9999"/>
              <a:gd name="connsiteX37" fmla="*/ 9024 w 10008"/>
              <a:gd name="connsiteY37" fmla="*/ 1652 h 9999"/>
              <a:gd name="connsiteX38" fmla="*/ 8999 w 10008"/>
              <a:gd name="connsiteY38" fmla="*/ 1810 h 9999"/>
              <a:gd name="connsiteX39" fmla="*/ 8991 w 10008"/>
              <a:gd name="connsiteY39" fmla="*/ 2006 h 9999"/>
              <a:gd name="connsiteX40" fmla="*/ 8971 w 10008"/>
              <a:gd name="connsiteY40" fmla="*/ 2084 h 9999"/>
              <a:gd name="connsiteX41" fmla="*/ 8971 w 10008"/>
              <a:gd name="connsiteY41" fmla="*/ 2163 h 9999"/>
              <a:gd name="connsiteX42" fmla="*/ 8958 w 10008"/>
              <a:gd name="connsiteY42" fmla="*/ 2203 h 9999"/>
              <a:gd name="connsiteX43" fmla="*/ 8938 w 10008"/>
              <a:gd name="connsiteY43" fmla="*/ 2439 h 9999"/>
              <a:gd name="connsiteX44" fmla="*/ 8938 w 10008"/>
              <a:gd name="connsiteY44" fmla="*/ 2281 h 9999"/>
              <a:gd name="connsiteX45" fmla="*/ 8922 w 10008"/>
              <a:gd name="connsiteY45" fmla="*/ 2242 h 9999"/>
              <a:gd name="connsiteX46" fmla="*/ 8905 w 10008"/>
              <a:gd name="connsiteY46" fmla="*/ 2321 h 9999"/>
              <a:gd name="connsiteX47" fmla="*/ 8881 w 10008"/>
              <a:gd name="connsiteY47" fmla="*/ 2399 h 9999"/>
              <a:gd name="connsiteX48" fmla="*/ 8856 w 10008"/>
              <a:gd name="connsiteY48" fmla="*/ 2439 h 9999"/>
              <a:gd name="connsiteX49" fmla="*/ 8795 w 10008"/>
              <a:gd name="connsiteY49" fmla="*/ 2281 h 9999"/>
              <a:gd name="connsiteX50" fmla="*/ 8779 w 10008"/>
              <a:gd name="connsiteY50" fmla="*/ 2477 h 9999"/>
              <a:gd name="connsiteX51" fmla="*/ 8725 w 10008"/>
              <a:gd name="connsiteY51" fmla="*/ 2359 h 9999"/>
              <a:gd name="connsiteX52" fmla="*/ 8705 w 10008"/>
              <a:gd name="connsiteY52" fmla="*/ 2242 h 9999"/>
              <a:gd name="connsiteX53" fmla="*/ 8697 w 10008"/>
              <a:gd name="connsiteY53" fmla="*/ 2477 h 9999"/>
              <a:gd name="connsiteX54" fmla="*/ 8689 w 10008"/>
              <a:gd name="connsiteY54" fmla="*/ 2595 h 9999"/>
              <a:gd name="connsiteX55" fmla="*/ 8656 w 10008"/>
              <a:gd name="connsiteY55" fmla="*/ 2517 h 9999"/>
              <a:gd name="connsiteX56" fmla="*/ 8595 w 10008"/>
              <a:gd name="connsiteY56" fmla="*/ 2595 h 9999"/>
              <a:gd name="connsiteX57" fmla="*/ 8595 w 10008"/>
              <a:gd name="connsiteY57" fmla="*/ 2439 h 9999"/>
              <a:gd name="connsiteX58" fmla="*/ 8582 w 10008"/>
              <a:gd name="connsiteY58" fmla="*/ 2595 h 9999"/>
              <a:gd name="connsiteX59" fmla="*/ 8566 w 10008"/>
              <a:gd name="connsiteY59" fmla="*/ 2635 h 9999"/>
              <a:gd name="connsiteX60" fmla="*/ 8558 w 10008"/>
              <a:gd name="connsiteY60" fmla="*/ 2988 h 9999"/>
              <a:gd name="connsiteX61" fmla="*/ 8484 w 10008"/>
              <a:gd name="connsiteY61" fmla="*/ 2517 h 9999"/>
              <a:gd name="connsiteX62" fmla="*/ 8476 w 10008"/>
              <a:gd name="connsiteY62" fmla="*/ 2714 h 9999"/>
              <a:gd name="connsiteX63" fmla="*/ 8386 w 10008"/>
              <a:gd name="connsiteY63" fmla="*/ 2714 h 9999"/>
              <a:gd name="connsiteX64" fmla="*/ 8235 w 10008"/>
              <a:gd name="connsiteY64" fmla="*/ 3185 h 9999"/>
              <a:gd name="connsiteX65" fmla="*/ 8165 w 10008"/>
              <a:gd name="connsiteY65" fmla="*/ 2950 h 9999"/>
              <a:gd name="connsiteX66" fmla="*/ 8079 w 10008"/>
              <a:gd name="connsiteY66" fmla="*/ 3578 h 9999"/>
              <a:gd name="connsiteX67" fmla="*/ 7953 w 10008"/>
              <a:gd name="connsiteY67" fmla="*/ 4246 h 9999"/>
              <a:gd name="connsiteX68" fmla="*/ 7863 w 10008"/>
              <a:gd name="connsiteY68" fmla="*/ 4089 h 9999"/>
              <a:gd name="connsiteX69" fmla="*/ 7728 w 10008"/>
              <a:gd name="connsiteY69" fmla="*/ 4874 h 9999"/>
              <a:gd name="connsiteX70" fmla="*/ 7687 w 10008"/>
              <a:gd name="connsiteY70" fmla="*/ 4481 h 9999"/>
              <a:gd name="connsiteX71" fmla="*/ 7577 w 10008"/>
              <a:gd name="connsiteY71" fmla="*/ 4954 h 9999"/>
              <a:gd name="connsiteX72" fmla="*/ 7507 w 10008"/>
              <a:gd name="connsiteY72" fmla="*/ 4561 h 9999"/>
              <a:gd name="connsiteX73" fmla="*/ 7491 w 10008"/>
              <a:gd name="connsiteY73" fmla="*/ 5072 h 9999"/>
              <a:gd name="connsiteX74" fmla="*/ 7425 w 10008"/>
              <a:gd name="connsiteY74" fmla="*/ 5072 h 9999"/>
              <a:gd name="connsiteX75" fmla="*/ 7380 w 10008"/>
              <a:gd name="connsiteY75" fmla="*/ 5385 h 9999"/>
              <a:gd name="connsiteX76" fmla="*/ 7331 w 10008"/>
              <a:gd name="connsiteY76" fmla="*/ 5307 h 9999"/>
              <a:gd name="connsiteX77" fmla="*/ 7262 w 10008"/>
              <a:gd name="connsiteY77" fmla="*/ 5465 h 9999"/>
              <a:gd name="connsiteX78" fmla="*/ 7237 w 10008"/>
              <a:gd name="connsiteY78" fmla="*/ 5307 h 9999"/>
              <a:gd name="connsiteX79" fmla="*/ 7188 w 10008"/>
              <a:gd name="connsiteY79" fmla="*/ 5307 h 9999"/>
              <a:gd name="connsiteX80" fmla="*/ 7094 w 10008"/>
              <a:gd name="connsiteY80" fmla="*/ 5385 h 9999"/>
              <a:gd name="connsiteX81" fmla="*/ 7045 w 10008"/>
              <a:gd name="connsiteY81" fmla="*/ 6014 h 9999"/>
              <a:gd name="connsiteX82" fmla="*/ 7000 w 10008"/>
              <a:gd name="connsiteY82" fmla="*/ 5858 h 9999"/>
              <a:gd name="connsiteX83" fmla="*/ 6910 w 10008"/>
              <a:gd name="connsiteY83" fmla="*/ 5858 h 9999"/>
              <a:gd name="connsiteX84" fmla="*/ 6865 w 10008"/>
              <a:gd name="connsiteY84" fmla="*/ 5465 h 9999"/>
              <a:gd name="connsiteX85" fmla="*/ 6824 w 10008"/>
              <a:gd name="connsiteY85" fmla="*/ 6014 h 9999"/>
              <a:gd name="connsiteX86" fmla="*/ 6759 w 10008"/>
              <a:gd name="connsiteY86" fmla="*/ 5700 h 9999"/>
              <a:gd name="connsiteX87" fmla="*/ 6759 w 10008"/>
              <a:gd name="connsiteY87" fmla="*/ 5465 h 9999"/>
              <a:gd name="connsiteX88" fmla="*/ 6665 w 10008"/>
              <a:gd name="connsiteY88" fmla="*/ 5621 h 9999"/>
              <a:gd name="connsiteX89" fmla="*/ 6505 w 10008"/>
              <a:gd name="connsiteY89" fmla="*/ 5936 h 9999"/>
              <a:gd name="connsiteX90" fmla="*/ 6469 w 10008"/>
              <a:gd name="connsiteY90" fmla="*/ 6368 h 9999"/>
              <a:gd name="connsiteX91" fmla="*/ 6362 w 10008"/>
              <a:gd name="connsiteY91" fmla="*/ 6014 h 9999"/>
              <a:gd name="connsiteX92" fmla="*/ 6350 w 10008"/>
              <a:gd name="connsiteY92" fmla="*/ 6368 h 9999"/>
              <a:gd name="connsiteX93" fmla="*/ 6215 w 10008"/>
              <a:gd name="connsiteY93" fmla="*/ 6447 h 9999"/>
              <a:gd name="connsiteX94" fmla="*/ 6142 w 10008"/>
              <a:gd name="connsiteY94" fmla="*/ 6918 h 9999"/>
              <a:gd name="connsiteX95" fmla="*/ 6080 w 10008"/>
              <a:gd name="connsiteY95" fmla="*/ 6604 h 9999"/>
              <a:gd name="connsiteX96" fmla="*/ 6048 w 10008"/>
              <a:gd name="connsiteY96" fmla="*/ 6918 h 9999"/>
              <a:gd name="connsiteX97" fmla="*/ 6048 w 10008"/>
              <a:gd name="connsiteY97" fmla="*/ 6918 h 9999"/>
              <a:gd name="connsiteX98" fmla="*/ 6011 w 10008"/>
              <a:gd name="connsiteY98" fmla="*/ 6918 h 9999"/>
              <a:gd name="connsiteX99" fmla="*/ 5990 w 10008"/>
              <a:gd name="connsiteY99" fmla="*/ 6800 h 9999"/>
              <a:gd name="connsiteX100" fmla="*/ 5970 w 10008"/>
              <a:gd name="connsiteY100" fmla="*/ 7154 h 9999"/>
              <a:gd name="connsiteX101" fmla="*/ 5958 w 10008"/>
              <a:gd name="connsiteY101" fmla="*/ 7272 h 9999"/>
              <a:gd name="connsiteX102" fmla="*/ 5933 w 10008"/>
              <a:gd name="connsiteY102" fmla="*/ 7272 h 9999"/>
              <a:gd name="connsiteX103" fmla="*/ 5933 w 10008"/>
              <a:gd name="connsiteY103" fmla="*/ 7351 h 9999"/>
              <a:gd name="connsiteX104" fmla="*/ 5905 w 10008"/>
              <a:gd name="connsiteY104" fmla="*/ 7154 h 9999"/>
              <a:gd name="connsiteX105" fmla="*/ 5855 w 10008"/>
              <a:gd name="connsiteY105" fmla="*/ 7272 h 9999"/>
              <a:gd name="connsiteX106" fmla="*/ 5823 w 10008"/>
              <a:gd name="connsiteY106" fmla="*/ 7154 h 9999"/>
              <a:gd name="connsiteX107" fmla="*/ 5782 w 10008"/>
              <a:gd name="connsiteY107" fmla="*/ 7076 h 9999"/>
              <a:gd name="connsiteX108" fmla="*/ 5721 w 10008"/>
              <a:gd name="connsiteY108" fmla="*/ 7154 h 9999"/>
              <a:gd name="connsiteX109" fmla="*/ 5688 w 10008"/>
              <a:gd name="connsiteY109" fmla="*/ 7076 h 9999"/>
              <a:gd name="connsiteX110" fmla="*/ 5655 w 10008"/>
              <a:gd name="connsiteY110" fmla="*/ 7076 h 9999"/>
              <a:gd name="connsiteX111" fmla="*/ 5627 w 10008"/>
              <a:gd name="connsiteY111" fmla="*/ 6996 h 9999"/>
              <a:gd name="connsiteX112" fmla="*/ 5622 w 10008"/>
              <a:gd name="connsiteY112" fmla="*/ 6996 h 9999"/>
              <a:gd name="connsiteX113" fmla="*/ 5565 w 10008"/>
              <a:gd name="connsiteY113" fmla="*/ 7076 h 9999"/>
              <a:gd name="connsiteX114" fmla="*/ 5532 w 10008"/>
              <a:gd name="connsiteY114" fmla="*/ 7115 h 9999"/>
              <a:gd name="connsiteX115" fmla="*/ 5512 w 10008"/>
              <a:gd name="connsiteY115" fmla="*/ 7154 h 9999"/>
              <a:gd name="connsiteX116" fmla="*/ 5467 w 10008"/>
              <a:gd name="connsiteY116" fmla="*/ 7390 h 9999"/>
              <a:gd name="connsiteX117" fmla="*/ 5434 w 10008"/>
              <a:gd name="connsiteY117" fmla="*/ 6093 h 9999"/>
              <a:gd name="connsiteX118" fmla="*/ 5393 w 10008"/>
              <a:gd name="connsiteY118" fmla="*/ 6761 h 9999"/>
              <a:gd name="connsiteX119" fmla="*/ 5377 w 10008"/>
              <a:gd name="connsiteY119" fmla="*/ 7272 h 9999"/>
              <a:gd name="connsiteX120" fmla="*/ 5344 w 10008"/>
              <a:gd name="connsiteY120" fmla="*/ 7429 h 9999"/>
              <a:gd name="connsiteX121" fmla="*/ 5336 w 10008"/>
              <a:gd name="connsiteY121" fmla="*/ 7507 h 9999"/>
              <a:gd name="connsiteX122" fmla="*/ 5332 w 10008"/>
              <a:gd name="connsiteY122" fmla="*/ 7115 h 9999"/>
              <a:gd name="connsiteX123" fmla="*/ 5087 w 10008"/>
              <a:gd name="connsiteY123" fmla="*/ 7390 h 9999"/>
              <a:gd name="connsiteX124" fmla="*/ 5038 w 10008"/>
              <a:gd name="connsiteY124" fmla="*/ 6486 h 9999"/>
              <a:gd name="connsiteX125" fmla="*/ 4751 w 10008"/>
              <a:gd name="connsiteY125" fmla="*/ 6683 h 9999"/>
              <a:gd name="connsiteX126" fmla="*/ 4632 w 10008"/>
              <a:gd name="connsiteY126" fmla="*/ 5661 h 9999"/>
              <a:gd name="connsiteX127" fmla="*/ 4530 w 10008"/>
              <a:gd name="connsiteY127" fmla="*/ 5858 h 9999"/>
              <a:gd name="connsiteX128" fmla="*/ 4391 w 10008"/>
              <a:gd name="connsiteY128" fmla="*/ 5150 h 9999"/>
              <a:gd name="connsiteX129" fmla="*/ 4358 w 10008"/>
              <a:gd name="connsiteY129" fmla="*/ 5582 h 9999"/>
              <a:gd name="connsiteX130" fmla="*/ 4264 w 10008"/>
              <a:gd name="connsiteY130" fmla="*/ 5385 h 9999"/>
              <a:gd name="connsiteX131" fmla="*/ 4199 w 10008"/>
              <a:gd name="connsiteY131" fmla="*/ 5661 h 9999"/>
              <a:gd name="connsiteX132" fmla="*/ 4019 w 10008"/>
              <a:gd name="connsiteY132" fmla="*/ 5582 h 9999"/>
              <a:gd name="connsiteX133" fmla="*/ 3904 w 10008"/>
              <a:gd name="connsiteY133" fmla="*/ 5661 h 9999"/>
              <a:gd name="connsiteX134" fmla="*/ 3896 w 10008"/>
              <a:gd name="connsiteY134" fmla="*/ 5543 h 9999"/>
              <a:gd name="connsiteX135" fmla="*/ 3839 w 10008"/>
              <a:gd name="connsiteY135" fmla="*/ 5700 h 9999"/>
              <a:gd name="connsiteX136" fmla="*/ 3712 w 10008"/>
              <a:gd name="connsiteY136" fmla="*/ 5150 h 9999"/>
              <a:gd name="connsiteX137" fmla="*/ 3585 w 10008"/>
              <a:gd name="connsiteY137" fmla="*/ 5582 h 9999"/>
              <a:gd name="connsiteX138" fmla="*/ 3418 w 10008"/>
              <a:gd name="connsiteY138" fmla="*/ 5582 h 9999"/>
              <a:gd name="connsiteX139" fmla="*/ 3217 w 10008"/>
              <a:gd name="connsiteY139" fmla="*/ 5582 h 9999"/>
              <a:gd name="connsiteX140" fmla="*/ 3111 w 10008"/>
              <a:gd name="connsiteY140" fmla="*/ 5661 h 9999"/>
              <a:gd name="connsiteX141" fmla="*/ 3005 w 10008"/>
              <a:gd name="connsiteY141" fmla="*/ 5858 h 9999"/>
              <a:gd name="connsiteX142" fmla="*/ 2837 w 10008"/>
              <a:gd name="connsiteY142" fmla="*/ 5582 h 9999"/>
              <a:gd name="connsiteX143" fmla="*/ 2678 w 10008"/>
              <a:gd name="connsiteY143" fmla="*/ 4954 h 9999"/>
              <a:gd name="connsiteX144" fmla="*/ 2645 w 10008"/>
              <a:gd name="connsiteY144" fmla="*/ 5385 h 9999"/>
              <a:gd name="connsiteX145" fmla="*/ 2453 w 10008"/>
              <a:gd name="connsiteY145" fmla="*/ 5150 h 9999"/>
              <a:gd name="connsiteX146" fmla="*/ 2424 w 10008"/>
              <a:gd name="connsiteY146" fmla="*/ 5072 h 9999"/>
              <a:gd name="connsiteX147" fmla="*/ 2355 w 10008"/>
              <a:gd name="connsiteY147" fmla="*/ 4600 h 9999"/>
              <a:gd name="connsiteX148" fmla="*/ 2298 w 10008"/>
              <a:gd name="connsiteY148" fmla="*/ 5385 h 9999"/>
              <a:gd name="connsiteX149" fmla="*/ 2191 w 10008"/>
              <a:gd name="connsiteY149" fmla="*/ 5268 h 9999"/>
              <a:gd name="connsiteX150" fmla="*/ 2065 w 10008"/>
              <a:gd name="connsiteY150" fmla="*/ 4639 h 9999"/>
              <a:gd name="connsiteX151" fmla="*/ 2020 w 10008"/>
              <a:gd name="connsiteY151" fmla="*/ 5189 h 9999"/>
              <a:gd name="connsiteX152" fmla="*/ 1962 w 10008"/>
              <a:gd name="connsiteY152" fmla="*/ 5268 h 9999"/>
              <a:gd name="connsiteX153" fmla="*/ 1971 w 10008"/>
              <a:gd name="connsiteY153" fmla="*/ 5503 h 9999"/>
              <a:gd name="connsiteX154" fmla="*/ 1938 w 10008"/>
              <a:gd name="connsiteY154" fmla="*/ 5503 h 9999"/>
              <a:gd name="connsiteX155" fmla="*/ 1938 w 10008"/>
              <a:gd name="connsiteY155" fmla="*/ 5425 h 9999"/>
              <a:gd name="connsiteX156" fmla="*/ 1893 w 10008"/>
              <a:gd name="connsiteY156" fmla="*/ 4718 h 9999"/>
              <a:gd name="connsiteX157" fmla="*/ 1872 w 10008"/>
              <a:gd name="connsiteY157" fmla="*/ 5976 h 9999"/>
              <a:gd name="connsiteX158" fmla="*/ 1868 w 10008"/>
              <a:gd name="connsiteY158" fmla="*/ 5858 h 9999"/>
              <a:gd name="connsiteX159" fmla="*/ 1856 w 10008"/>
              <a:gd name="connsiteY159" fmla="*/ 5858 h 9999"/>
              <a:gd name="connsiteX160" fmla="*/ 1852 w 10008"/>
              <a:gd name="connsiteY160" fmla="*/ 5976 h 9999"/>
              <a:gd name="connsiteX161" fmla="*/ 1840 w 10008"/>
              <a:gd name="connsiteY161" fmla="*/ 5858 h 9999"/>
              <a:gd name="connsiteX162" fmla="*/ 1807 w 10008"/>
              <a:gd name="connsiteY162" fmla="*/ 5976 h 9999"/>
              <a:gd name="connsiteX163" fmla="*/ 1770 w 10008"/>
              <a:gd name="connsiteY163" fmla="*/ 5503 h 9999"/>
              <a:gd name="connsiteX164" fmla="*/ 1725 w 10008"/>
              <a:gd name="connsiteY164" fmla="*/ 5700 h 9999"/>
              <a:gd name="connsiteX165" fmla="*/ 1713 w 10008"/>
              <a:gd name="connsiteY165" fmla="*/ 5621 h 9999"/>
              <a:gd name="connsiteX166" fmla="*/ 1680 w 10008"/>
              <a:gd name="connsiteY166" fmla="*/ 5425 h 9999"/>
              <a:gd name="connsiteX167" fmla="*/ 1656 w 10008"/>
              <a:gd name="connsiteY167" fmla="*/ 5503 h 9999"/>
              <a:gd name="connsiteX168" fmla="*/ 1648 w 10008"/>
              <a:gd name="connsiteY168" fmla="*/ 5425 h 9999"/>
              <a:gd name="connsiteX169" fmla="*/ 1639 w 10008"/>
              <a:gd name="connsiteY169" fmla="*/ 5347 h 9999"/>
              <a:gd name="connsiteX170" fmla="*/ 1603 w 10008"/>
              <a:gd name="connsiteY170" fmla="*/ 5347 h 9999"/>
              <a:gd name="connsiteX171" fmla="*/ 1562 w 10008"/>
              <a:gd name="connsiteY171" fmla="*/ 5189 h 9999"/>
              <a:gd name="connsiteX172" fmla="*/ 1558 w 10008"/>
              <a:gd name="connsiteY172" fmla="*/ 5072 h 9999"/>
              <a:gd name="connsiteX173" fmla="*/ 1549 w 10008"/>
              <a:gd name="connsiteY173" fmla="*/ 5072 h 9999"/>
              <a:gd name="connsiteX174" fmla="*/ 1496 w 10008"/>
              <a:gd name="connsiteY174" fmla="*/ 4718 h 9999"/>
              <a:gd name="connsiteX175" fmla="*/ 1468 w 10008"/>
              <a:gd name="connsiteY175" fmla="*/ 4561 h 9999"/>
              <a:gd name="connsiteX176" fmla="*/ 1451 w 10008"/>
              <a:gd name="connsiteY176" fmla="*/ 4207 h 9999"/>
              <a:gd name="connsiteX177" fmla="*/ 1427 w 10008"/>
              <a:gd name="connsiteY177" fmla="*/ 4285 h 9999"/>
              <a:gd name="connsiteX178" fmla="*/ 1410 w 10008"/>
              <a:gd name="connsiteY178" fmla="*/ 4403 h 9999"/>
              <a:gd name="connsiteX179" fmla="*/ 1374 w 10008"/>
              <a:gd name="connsiteY179" fmla="*/ 4403 h 9999"/>
              <a:gd name="connsiteX180" fmla="*/ 1345 w 10008"/>
              <a:gd name="connsiteY180" fmla="*/ 4481 h 9999"/>
              <a:gd name="connsiteX181" fmla="*/ 1345 w 10008"/>
              <a:gd name="connsiteY181" fmla="*/ 4521 h 9999"/>
              <a:gd name="connsiteX182" fmla="*/ 1333 w 10008"/>
              <a:gd name="connsiteY182" fmla="*/ 4481 h 9999"/>
              <a:gd name="connsiteX183" fmla="*/ 1321 w 10008"/>
              <a:gd name="connsiteY183" fmla="*/ 4128 h 9999"/>
              <a:gd name="connsiteX184" fmla="*/ 1316 w 10008"/>
              <a:gd name="connsiteY184" fmla="*/ 4128 h 9999"/>
              <a:gd name="connsiteX185" fmla="*/ 1276 w 10008"/>
              <a:gd name="connsiteY185" fmla="*/ 3696 h 9999"/>
              <a:gd name="connsiteX186" fmla="*/ 1267 w 10008"/>
              <a:gd name="connsiteY186" fmla="*/ 3696 h 9999"/>
              <a:gd name="connsiteX187" fmla="*/ 1259 w 10008"/>
              <a:gd name="connsiteY187" fmla="*/ 3499 h 9999"/>
              <a:gd name="connsiteX188" fmla="*/ 1259 w 10008"/>
              <a:gd name="connsiteY188" fmla="*/ 3343 h 9999"/>
              <a:gd name="connsiteX189" fmla="*/ 1243 w 10008"/>
              <a:gd name="connsiteY189" fmla="*/ 3185 h 9999"/>
              <a:gd name="connsiteX190" fmla="*/ 1239 w 10008"/>
              <a:gd name="connsiteY190" fmla="*/ 2988 h 9999"/>
              <a:gd name="connsiteX191" fmla="*/ 1226 w 10008"/>
              <a:gd name="connsiteY191" fmla="*/ 2832 h 9999"/>
              <a:gd name="connsiteX192" fmla="*/ 1214 w 10008"/>
              <a:gd name="connsiteY192" fmla="*/ 2714 h 9999"/>
              <a:gd name="connsiteX193" fmla="*/ 1161 w 10008"/>
              <a:gd name="connsiteY193" fmla="*/ 2988 h 9999"/>
              <a:gd name="connsiteX194" fmla="*/ 1092 w 10008"/>
              <a:gd name="connsiteY194" fmla="*/ 3067 h 9999"/>
              <a:gd name="connsiteX195" fmla="*/ 1083 w 10008"/>
              <a:gd name="connsiteY195" fmla="*/ 2988 h 9999"/>
              <a:gd name="connsiteX196" fmla="*/ 1047 w 10008"/>
              <a:gd name="connsiteY196" fmla="*/ 2910 h 9999"/>
              <a:gd name="connsiteX197" fmla="*/ 1043 w 10008"/>
              <a:gd name="connsiteY197" fmla="*/ 2832 h 9999"/>
              <a:gd name="connsiteX198" fmla="*/ 1030 w 10008"/>
              <a:gd name="connsiteY198" fmla="*/ 2832 h 9999"/>
              <a:gd name="connsiteX199" fmla="*/ 1030 w 10008"/>
              <a:gd name="connsiteY199" fmla="*/ 2714 h 9999"/>
              <a:gd name="connsiteX200" fmla="*/ 1026 w 10008"/>
              <a:gd name="connsiteY200" fmla="*/ 2714 h 9999"/>
              <a:gd name="connsiteX201" fmla="*/ 1026 w 10008"/>
              <a:gd name="connsiteY201" fmla="*/ 2635 h 9999"/>
              <a:gd name="connsiteX202" fmla="*/ 1014 w 10008"/>
              <a:gd name="connsiteY202" fmla="*/ 2635 h 9999"/>
              <a:gd name="connsiteX203" fmla="*/ 1014 w 10008"/>
              <a:gd name="connsiteY203" fmla="*/ 2556 h 9999"/>
              <a:gd name="connsiteX204" fmla="*/ 1010 w 10008"/>
              <a:gd name="connsiteY204" fmla="*/ 2556 h 9999"/>
              <a:gd name="connsiteX205" fmla="*/ 1010 w 10008"/>
              <a:gd name="connsiteY205" fmla="*/ 2477 h 9999"/>
              <a:gd name="connsiteX206" fmla="*/ 998 w 10008"/>
              <a:gd name="connsiteY206" fmla="*/ 2477 h 9999"/>
              <a:gd name="connsiteX207" fmla="*/ 993 w 10008"/>
              <a:gd name="connsiteY207" fmla="*/ 2399 h 9999"/>
              <a:gd name="connsiteX208" fmla="*/ 969 w 10008"/>
              <a:gd name="connsiteY208" fmla="*/ 2281 h 9999"/>
              <a:gd name="connsiteX209" fmla="*/ 965 w 10008"/>
              <a:gd name="connsiteY209" fmla="*/ 2203 h 9999"/>
              <a:gd name="connsiteX210" fmla="*/ 932 w 10008"/>
              <a:gd name="connsiteY210" fmla="*/ 1928 h 9999"/>
              <a:gd name="connsiteX211" fmla="*/ 908 w 10008"/>
              <a:gd name="connsiteY211" fmla="*/ 1849 h 9999"/>
              <a:gd name="connsiteX212" fmla="*/ 904 w 10008"/>
              <a:gd name="connsiteY212" fmla="*/ 1770 h 9999"/>
              <a:gd name="connsiteX213" fmla="*/ 887 w 10008"/>
              <a:gd name="connsiteY213" fmla="*/ 1692 h 9999"/>
              <a:gd name="connsiteX214" fmla="*/ 875 w 10008"/>
              <a:gd name="connsiteY214" fmla="*/ 1613 h 9999"/>
              <a:gd name="connsiteX215" fmla="*/ 863 w 10008"/>
              <a:gd name="connsiteY215" fmla="*/ 1613 h 9999"/>
              <a:gd name="connsiteX216" fmla="*/ 859 w 10008"/>
              <a:gd name="connsiteY216" fmla="*/ 1495 h 9999"/>
              <a:gd name="connsiteX217" fmla="*/ 809 w 10008"/>
              <a:gd name="connsiteY217" fmla="*/ 1338 h 9999"/>
              <a:gd name="connsiteX218" fmla="*/ 801 w 10008"/>
              <a:gd name="connsiteY218" fmla="*/ 1259 h 9999"/>
              <a:gd name="connsiteX219" fmla="*/ 797 w 10008"/>
              <a:gd name="connsiteY219" fmla="*/ 1259 h 9999"/>
              <a:gd name="connsiteX220" fmla="*/ 777 w 10008"/>
              <a:gd name="connsiteY220" fmla="*/ 1063 h 9999"/>
              <a:gd name="connsiteX221" fmla="*/ 715 w 10008"/>
              <a:gd name="connsiteY221" fmla="*/ 984 h 9999"/>
              <a:gd name="connsiteX222" fmla="*/ 687 w 10008"/>
              <a:gd name="connsiteY222" fmla="*/ 827 h 9999"/>
              <a:gd name="connsiteX223" fmla="*/ 679 w 10008"/>
              <a:gd name="connsiteY223" fmla="*/ 709 h 9999"/>
              <a:gd name="connsiteX224" fmla="*/ 654 w 10008"/>
              <a:gd name="connsiteY224" fmla="*/ 709 h 9999"/>
              <a:gd name="connsiteX225" fmla="*/ 593 w 10008"/>
              <a:gd name="connsiteY225" fmla="*/ 631 h 9999"/>
              <a:gd name="connsiteX226" fmla="*/ 564 w 10008"/>
              <a:gd name="connsiteY226" fmla="*/ 355 h 9999"/>
              <a:gd name="connsiteX227" fmla="*/ 540 w 10008"/>
              <a:gd name="connsiteY227" fmla="*/ 41 h 9999"/>
              <a:gd name="connsiteX228" fmla="*/ 429 w 10008"/>
              <a:gd name="connsiteY228" fmla="*/ 120 h 9999"/>
              <a:gd name="connsiteX229" fmla="*/ 409 w 10008"/>
              <a:gd name="connsiteY229" fmla="*/ 355 h 9999"/>
              <a:gd name="connsiteX230" fmla="*/ 380 w 10008"/>
              <a:gd name="connsiteY230" fmla="*/ 355 h 9999"/>
              <a:gd name="connsiteX231" fmla="*/ 348 w 10008"/>
              <a:gd name="connsiteY231" fmla="*/ 552 h 9999"/>
              <a:gd name="connsiteX232" fmla="*/ 327 w 10008"/>
              <a:gd name="connsiteY232" fmla="*/ 473 h 9999"/>
              <a:gd name="connsiteX233" fmla="*/ 274 w 10008"/>
              <a:gd name="connsiteY233" fmla="*/ 473 h 9999"/>
              <a:gd name="connsiteX234" fmla="*/ 258 w 10008"/>
              <a:gd name="connsiteY234" fmla="*/ 473 h 9999"/>
              <a:gd name="connsiteX235" fmla="*/ 245 w 10008"/>
              <a:gd name="connsiteY235" fmla="*/ 355 h 9999"/>
              <a:gd name="connsiteX236" fmla="*/ 233 w 10008"/>
              <a:gd name="connsiteY236" fmla="*/ 473 h 9999"/>
              <a:gd name="connsiteX237" fmla="*/ 229 w 10008"/>
              <a:gd name="connsiteY237" fmla="*/ 277 h 9999"/>
              <a:gd name="connsiteX238" fmla="*/ 217 w 10008"/>
              <a:gd name="connsiteY238" fmla="*/ 277 h 9999"/>
              <a:gd name="connsiteX239" fmla="*/ 213 w 10008"/>
              <a:gd name="connsiteY239" fmla="*/ 198 h 9999"/>
              <a:gd name="connsiteX240" fmla="*/ 200 w 10008"/>
              <a:gd name="connsiteY240" fmla="*/ 198 h 9999"/>
              <a:gd name="connsiteX241" fmla="*/ 57 w 10008"/>
              <a:gd name="connsiteY241" fmla="*/ 198 h 9999"/>
              <a:gd name="connsiteX242" fmla="*/ 49 w 10008"/>
              <a:gd name="connsiteY242" fmla="*/ 198 h 9999"/>
              <a:gd name="connsiteX243" fmla="*/ 41 w 10008"/>
              <a:gd name="connsiteY243" fmla="*/ 277 h 9999"/>
              <a:gd name="connsiteX244" fmla="*/ 0 w 10008"/>
              <a:gd name="connsiteY244" fmla="*/ 277 h 9999"/>
              <a:gd name="connsiteX245" fmla="*/ 0 w 10008"/>
              <a:gd name="connsiteY245" fmla="*/ 709 h 9999"/>
              <a:gd name="connsiteX246" fmla="*/ 0 w 10008"/>
              <a:gd name="connsiteY246" fmla="*/ 5150 h 9999"/>
              <a:gd name="connsiteX247" fmla="*/ 119 w 10008"/>
              <a:gd name="connsiteY247" fmla="*/ 4992 h 9999"/>
              <a:gd name="connsiteX248" fmla="*/ 184 w 10008"/>
              <a:gd name="connsiteY248" fmla="*/ 4914 h 9999"/>
              <a:gd name="connsiteX249" fmla="*/ 290 w 10008"/>
              <a:gd name="connsiteY249" fmla="*/ 4718 h 9999"/>
              <a:gd name="connsiteX250" fmla="*/ 446 w 10008"/>
              <a:gd name="connsiteY250" fmla="*/ 5229 h 9999"/>
              <a:gd name="connsiteX251" fmla="*/ 523 w 10008"/>
              <a:gd name="connsiteY251" fmla="*/ 6289 h 9999"/>
              <a:gd name="connsiteX252" fmla="*/ 732 w 10008"/>
              <a:gd name="connsiteY252" fmla="*/ 6447 h 9999"/>
              <a:gd name="connsiteX253" fmla="*/ 809 w 10008"/>
              <a:gd name="connsiteY253" fmla="*/ 6761 h 9999"/>
              <a:gd name="connsiteX254" fmla="*/ 920 w 10008"/>
              <a:gd name="connsiteY254" fmla="*/ 7351 h 9999"/>
              <a:gd name="connsiteX255" fmla="*/ 1047 w 10008"/>
              <a:gd name="connsiteY255" fmla="*/ 6761 h 9999"/>
              <a:gd name="connsiteX256" fmla="*/ 1157 w 10008"/>
              <a:gd name="connsiteY256" fmla="*/ 7036 h 9999"/>
              <a:gd name="connsiteX257" fmla="*/ 1284 w 10008"/>
              <a:gd name="connsiteY257" fmla="*/ 7193 h 9999"/>
              <a:gd name="connsiteX258" fmla="*/ 1476 w 10008"/>
              <a:gd name="connsiteY258" fmla="*/ 6879 h 9999"/>
              <a:gd name="connsiteX259" fmla="*/ 1541 w 10008"/>
              <a:gd name="connsiteY259" fmla="*/ 7744 h 9999"/>
              <a:gd name="connsiteX260" fmla="*/ 1619 w 10008"/>
              <a:gd name="connsiteY260" fmla="*/ 8136 h 9999"/>
              <a:gd name="connsiteX261" fmla="*/ 1684 w 10008"/>
              <a:gd name="connsiteY261" fmla="*/ 7862 h 9999"/>
              <a:gd name="connsiteX262" fmla="*/ 1754 w 10008"/>
              <a:gd name="connsiteY262" fmla="*/ 8018 h 9999"/>
              <a:gd name="connsiteX263" fmla="*/ 1889 w 10008"/>
              <a:gd name="connsiteY263" fmla="*/ 7625 h 9999"/>
              <a:gd name="connsiteX264" fmla="*/ 1999 w 10008"/>
              <a:gd name="connsiteY264" fmla="*/ 6879 h 9999"/>
              <a:gd name="connsiteX265" fmla="*/ 2052 w 10008"/>
              <a:gd name="connsiteY265" fmla="*/ 7429 h 9999"/>
              <a:gd name="connsiteX266" fmla="*/ 2167 w 10008"/>
              <a:gd name="connsiteY266" fmla="*/ 6722 h 9999"/>
              <a:gd name="connsiteX267" fmla="*/ 2179 w 10008"/>
              <a:gd name="connsiteY267" fmla="*/ 6840 h 9999"/>
              <a:gd name="connsiteX268" fmla="*/ 2294 w 10008"/>
              <a:gd name="connsiteY268" fmla="*/ 7547 h 9999"/>
              <a:gd name="connsiteX269" fmla="*/ 2367 w 10008"/>
              <a:gd name="connsiteY269" fmla="*/ 8294 h 9999"/>
              <a:gd name="connsiteX270" fmla="*/ 2408 w 10008"/>
              <a:gd name="connsiteY270" fmla="*/ 8726 h 9999"/>
              <a:gd name="connsiteX271" fmla="*/ 2433 w 10008"/>
              <a:gd name="connsiteY271" fmla="*/ 8883 h 9999"/>
              <a:gd name="connsiteX272" fmla="*/ 2453 w 10008"/>
              <a:gd name="connsiteY272" fmla="*/ 9080 h 9999"/>
              <a:gd name="connsiteX273" fmla="*/ 2527 w 10008"/>
              <a:gd name="connsiteY273" fmla="*/ 8962 h 9999"/>
              <a:gd name="connsiteX274" fmla="*/ 2539 w 10008"/>
              <a:gd name="connsiteY274" fmla="*/ 8765 h 9999"/>
              <a:gd name="connsiteX275" fmla="*/ 2563 w 10008"/>
              <a:gd name="connsiteY275" fmla="*/ 9040 h 9999"/>
              <a:gd name="connsiteX276" fmla="*/ 2596 w 10008"/>
              <a:gd name="connsiteY276" fmla="*/ 8962 h 9999"/>
              <a:gd name="connsiteX277" fmla="*/ 2612 w 10008"/>
              <a:gd name="connsiteY277" fmla="*/ 8687 h 9999"/>
              <a:gd name="connsiteX278" fmla="*/ 2645 w 10008"/>
              <a:gd name="connsiteY278" fmla="*/ 8962 h 9999"/>
              <a:gd name="connsiteX279" fmla="*/ 2657 w 10008"/>
              <a:gd name="connsiteY279" fmla="*/ 9119 h 9999"/>
              <a:gd name="connsiteX280" fmla="*/ 2670 w 10008"/>
              <a:gd name="connsiteY280" fmla="*/ 8962 h 9999"/>
              <a:gd name="connsiteX281" fmla="*/ 2715 w 10008"/>
              <a:gd name="connsiteY281" fmla="*/ 9040 h 9999"/>
              <a:gd name="connsiteX282" fmla="*/ 2719 w 10008"/>
              <a:gd name="connsiteY282" fmla="*/ 8962 h 9999"/>
              <a:gd name="connsiteX283" fmla="*/ 2747 w 10008"/>
              <a:gd name="connsiteY283" fmla="*/ 9119 h 9999"/>
              <a:gd name="connsiteX284" fmla="*/ 2817 w 10008"/>
              <a:gd name="connsiteY284" fmla="*/ 8844 h 9999"/>
              <a:gd name="connsiteX285" fmla="*/ 2829 w 10008"/>
              <a:gd name="connsiteY285" fmla="*/ 8687 h 9999"/>
              <a:gd name="connsiteX286" fmla="*/ 2841 w 10008"/>
              <a:gd name="connsiteY286" fmla="*/ 8687 h 9999"/>
              <a:gd name="connsiteX287" fmla="*/ 2870 w 10008"/>
              <a:gd name="connsiteY287" fmla="*/ 8529 h 9999"/>
              <a:gd name="connsiteX288" fmla="*/ 2886 w 10008"/>
              <a:gd name="connsiteY288" fmla="*/ 8529 h 9999"/>
              <a:gd name="connsiteX289" fmla="*/ 2931 w 10008"/>
              <a:gd name="connsiteY289" fmla="*/ 8411 h 9999"/>
              <a:gd name="connsiteX290" fmla="*/ 2948 w 10008"/>
              <a:gd name="connsiteY290" fmla="*/ 8333 h 9999"/>
              <a:gd name="connsiteX291" fmla="*/ 2980 w 10008"/>
              <a:gd name="connsiteY291" fmla="*/ 8058 h 9999"/>
              <a:gd name="connsiteX292" fmla="*/ 2997 w 10008"/>
              <a:gd name="connsiteY292" fmla="*/ 8058 h 9999"/>
              <a:gd name="connsiteX293" fmla="*/ 3029 w 10008"/>
              <a:gd name="connsiteY293" fmla="*/ 8058 h 9999"/>
              <a:gd name="connsiteX294" fmla="*/ 3054 w 10008"/>
              <a:gd name="connsiteY294" fmla="*/ 8176 h 9999"/>
              <a:gd name="connsiteX295" fmla="*/ 3087 w 10008"/>
              <a:gd name="connsiteY295" fmla="*/ 8176 h 9999"/>
              <a:gd name="connsiteX296" fmla="*/ 3115 w 10008"/>
              <a:gd name="connsiteY296" fmla="*/ 8254 h 9999"/>
              <a:gd name="connsiteX297" fmla="*/ 3189 w 10008"/>
              <a:gd name="connsiteY297" fmla="*/ 8058 h 9999"/>
              <a:gd name="connsiteX298" fmla="*/ 3222 w 10008"/>
              <a:gd name="connsiteY298" fmla="*/ 8176 h 9999"/>
              <a:gd name="connsiteX299" fmla="*/ 3250 w 10008"/>
              <a:gd name="connsiteY299" fmla="*/ 7822 h 9999"/>
              <a:gd name="connsiteX300" fmla="*/ 3316 w 10008"/>
              <a:gd name="connsiteY300" fmla="*/ 8254 h 9999"/>
              <a:gd name="connsiteX301" fmla="*/ 3316 w 10008"/>
              <a:gd name="connsiteY301" fmla="*/ 8176 h 9999"/>
              <a:gd name="connsiteX302" fmla="*/ 3312 w 10008"/>
              <a:gd name="connsiteY302" fmla="*/ 8058 h 9999"/>
              <a:gd name="connsiteX303" fmla="*/ 3361 w 10008"/>
              <a:gd name="connsiteY303" fmla="*/ 7900 h 9999"/>
              <a:gd name="connsiteX304" fmla="*/ 3365 w 10008"/>
              <a:gd name="connsiteY304" fmla="*/ 7980 h 9999"/>
              <a:gd name="connsiteX305" fmla="*/ 3381 w 10008"/>
              <a:gd name="connsiteY305" fmla="*/ 7744 h 9999"/>
              <a:gd name="connsiteX306" fmla="*/ 3463 w 10008"/>
              <a:gd name="connsiteY306" fmla="*/ 8097 h 9999"/>
              <a:gd name="connsiteX307" fmla="*/ 3475 w 10008"/>
              <a:gd name="connsiteY307" fmla="*/ 9080 h 9999"/>
              <a:gd name="connsiteX308" fmla="*/ 3520 w 10008"/>
              <a:gd name="connsiteY308" fmla="*/ 8529 h 9999"/>
              <a:gd name="connsiteX309" fmla="*/ 3639 w 10008"/>
              <a:gd name="connsiteY309" fmla="*/ 8804 h 9999"/>
              <a:gd name="connsiteX310" fmla="*/ 3716 w 10008"/>
              <a:gd name="connsiteY310" fmla="*/ 8647 h 9999"/>
              <a:gd name="connsiteX311" fmla="*/ 3733 w 10008"/>
              <a:gd name="connsiteY311" fmla="*/ 8529 h 9999"/>
              <a:gd name="connsiteX312" fmla="*/ 3745 w 10008"/>
              <a:gd name="connsiteY312" fmla="*/ 8529 h 9999"/>
              <a:gd name="connsiteX313" fmla="*/ 3749 w 10008"/>
              <a:gd name="connsiteY313" fmla="*/ 8647 h 9999"/>
              <a:gd name="connsiteX314" fmla="*/ 3765 w 10008"/>
              <a:gd name="connsiteY314" fmla="*/ 8529 h 9999"/>
              <a:gd name="connsiteX315" fmla="*/ 3765 w 10008"/>
              <a:gd name="connsiteY315" fmla="*/ 8647 h 9999"/>
              <a:gd name="connsiteX316" fmla="*/ 3806 w 10008"/>
              <a:gd name="connsiteY316" fmla="*/ 8647 h 9999"/>
              <a:gd name="connsiteX317" fmla="*/ 3827 w 10008"/>
              <a:gd name="connsiteY317" fmla="*/ 8804 h 9999"/>
              <a:gd name="connsiteX318" fmla="*/ 3839 w 10008"/>
              <a:gd name="connsiteY318" fmla="*/ 8647 h 9999"/>
              <a:gd name="connsiteX319" fmla="*/ 3855 w 10008"/>
              <a:gd name="connsiteY319" fmla="*/ 9002 h 9999"/>
              <a:gd name="connsiteX320" fmla="*/ 3859 w 10008"/>
              <a:gd name="connsiteY320" fmla="*/ 9002 h 9999"/>
              <a:gd name="connsiteX321" fmla="*/ 3872 w 10008"/>
              <a:gd name="connsiteY321" fmla="*/ 8883 h 9999"/>
              <a:gd name="connsiteX322" fmla="*/ 3888 w 10008"/>
              <a:gd name="connsiteY322" fmla="*/ 9002 h 9999"/>
              <a:gd name="connsiteX323" fmla="*/ 3900 w 10008"/>
              <a:gd name="connsiteY323" fmla="*/ 8883 h 9999"/>
              <a:gd name="connsiteX324" fmla="*/ 3900 w 10008"/>
              <a:gd name="connsiteY324" fmla="*/ 9002 h 9999"/>
              <a:gd name="connsiteX325" fmla="*/ 3962 w 10008"/>
              <a:gd name="connsiteY325" fmla="*/ 9002 h 9999"/>
              <a:gd name="connsiteX326" fmla="*/ 3978 w 10008"/>
              <a:gd name="connsiteY326" fmla="*/ 9158 h 9999"/>
              <a:gd name="connsiteX327" fmla="*/ 3994 w 10008"/>
              <a:gd name="connsiteY327" fmla="*/ 9080 h 9999"/>
              <a:gd name="connsiteX328" fmla="*/ 4052 w 10008"/>
              <a:gd name="connsiteY328" fmla="*/ 9002 h 9999"/>
              <a:gd name="connsiteX329" fmla="*/ 4072 w 10008"/>
              <a:gd name="connsiteY329" fmla="*/ 8883 h 9999"/>
              <a:gd name="connsiteX330" fmla="*/ 4080 w 10008"/>
              <a:gd name="connsiteY330" fmla="*/ 9002 h 9999"/>
              <a:gd name="connsiteX331" fmla="*/ 4088 w 10008"/>
              <a:gd name="connsiteY331" fmla="*/ 9002 h 9999"/>
              <a:gd name="connsiteX332" fmla="*/ 4105 w 10008"/>
              <a:gd name="connsiteY332" fmla="*/ 9080 h 9999"/>
              <a:gd name="connsiteX333" fmla="*/ 4129 w 10008"/>
              <a:gd name="connsiteY333" fmla="*/ 8883 h 9999"/>
              <a:gd name="connsiteX334" fmla="*/ 4146 w 10008"/>
              <a:gd name="connsiteY334" fmla="*/ 9080 h 9999"/>
              <a:gd name="connsiteX335" fmla="*/ 4158 w 10008"/>
              <a:gd name="connsiteY335" fmla="*/ 8804 h 9999"/>
              <a:gd name="connsiteX336" fmla="*/ 4162 w 10008"/>
              <a:gd name="connsiteY336" fmla="*/ 8726 h 9999"/>
              <a:gd name="connsiteX337" fmla="*/ 4170 w 10008"/>
              <a:gd name="connsiteY337" fmla="*/ 8569 h 9999"/>
              <a:gd name="connsiteX338" fmla="*/ 4191 w 10008"/>
              <a:gd name="connsiteY338" fmla="*/ 8726 h 9999"/>
              <a:gd name="connsiteX339" fmla="*/ 4215 w 10008"/>
              <a:gd name="connsiteY339" fmla="*/ 9080 h 9999"/>
              <a:gd name="connsiteX340" fmla="*/ 4285 w 10008"/>
              <a:gd name="connsiteY340" fmla="*/ 9002 h 9999"/>
              <a:gd name="connsiteX341" fmla="*/ 4334 w 10008"/>
              <a:gd name="connsiteY341" fmla="*/ 8569 h 9999"/>
              <a:gd name="connsiteX342" fmla="*/ 4391 w 10008"/>
              <a:gd name="connsiteY342" fmla="*/ 9080 h 9999"/>
              <a:gd name="connsiteX343" fmla="*/ 4571 w 10008"/>
              <a:gd name="connsiteY343" fmla="*/ 8765 h 9999"/>
              <a:gd name="connsiteX344" fmla="*/ 4673 w 10008"/>
              <a:gd name="connsiteY344" fmla="*/ 9984 h 9999"/>
              <a:gd name="connsiteX345" fmla="*/ 4751 w 10008"/>
              <a:gd name="connsiteY345" fmla="*/ 9748 h 9999"/>
              <a:gd name="connsiteX346" fmla="*/ 4783 w 10008"/>
              <a:gd name="connsiteY346" fmla="*/ 9748 h 9999"/>
              <a:gd name="connsiteX347" fmla="*/ 4881 w 10008"/>
              <a:gd name="connsiteY347" fmla="*/ 9748 h 9999"/>
              <a:gd name="connsiteX348" fmla="*/ 4935 w 10008"/>
              <a:gd name="connsiteY348" fmla="*/ 9748 h 9999"/>
              <a:gd name="connsiteX349" fmla="*/ 4975 w 10008"/>
              <a:gd name="connsiteY349" fmla="*/ 9198 h 9999"/>
              <a:gd name="connsiteX350" fmla="*/ 4984 w 10008"/>
              <a:gd name="connsiteY350" fmla="*/ 9158 h 9999"/>
              <a:gd name="connsiteX351" fmla="*/ 5030 w 10008"/>
              <a:gd name="connsiteY351" fmla="*/ 9748 h 9999"/>
              <a:gd name="connsiteX352" fmla="*/ 5156 w 10008"/>
              <a:gd name="connsiteY352" fmla="*/ 9511 h 9999"/>
              <a:gd name="connsiteX353" fmla="*/ 5181 w 10008"/>
              <a:gd name="connsiteY353" fmla="*/ 9748 h 9999"/>
              <a:gd name="connsiteX354" fmla="*/ 5230 w 10008"/>
              <a:gd name="connsiteY354" fmla="*/ 9158 h 9999"/>
              <a:gd name="connsiteX355" fmla="*/ 5234 w 10008"/>
              <a:gd name="connsiteY355" fmla="*/ 9119 h 9999"/>
              <a:gd name="connsiteX356" fmla="*/ 5271 w 10008"/>
              <a:gd name="connsiteY356" fmla="*/ 9591 h 9999"/>
              <a:gd name="connsiteX357" fmla="*/ 5344 w 10008"/>
              <a:gd name="connsiteY357" fmla="*/ 9276 h 9999"/>
              <a:gd name="connsiteX358" fmla="*/ 5406 w 10008"/>
              <a:gd name="connsiteY358" fmla="*/ 9669 h 9999"/>
              <a:gd name="connsiteX359" fmla="*/ 5369 w 10008"/>
              <a:gd name="connsiteY359" fmla="*/ 9080 h 9999"/>
              <a:gd name="connsiteX360" fmla="*/ 5475 w 10008"/>
              <a:gd name="connsiteY360" fmla="*/ 8962 h 9999"/>
              <a:gd name="connsiteX361" fmla="*/ 5504 w 10008"/>
              <a:gd name="connsiteY361" fmla="*/ 8647 h 9999"/>
              <a:gd name="connsiteX362" fmla="*/ 5528 w 10008"/>
              <a:gd name="connsiteY362" fmla="*/ 8569 h 9999"/>
              <a:gd name="connsiteX363" fmla="*/ 5541 w 10008"/>
              <a:gd name="connsiteY363" fmla="*/ 8529 h 9999"/>
              <a:gd name="connsiteX364" fmla="*/ 5565 w 10008"/>
              <a:gd name="connsiteY364" fmla="*/ 8491 h 9999"/>
              <a:gd name="connsiteX365" fmla="*/ 5577 w 10008"/>
              <a:gd name="connsiteY365" fmla="*/ 8529 h 9999"/>
              <a:gd name="connsiteX366" fmla="*/ 5590 w 10008"/>
              <a:gd name="connsiteY366" fmla="*/ 8647 h 9999"/>
              <a:gd name="connsiteX367" fmla="*/ 5590 w 10008"/>
              <a:gd name="connsiteY367" fmla="*/ 8569 h 9999"/>
              <a:gd name="connsiteX368" fmla="*/ 5635 w 10008"/>
              <a:gd name="connsiteY368" fmla="*/ 8765 h 9999"/>
              <a:gd name="connsiteX369" fmla="*/ 5729 w 10008"/>
              <a:gd name="connsiteY369" fmla="*/ 9433 h 9999"/>
              <a:gd name="connsiteX370" fmla="*/ 5737 w 10008"/>
              <a:gd name="connsiteY370" fmla="*/ 8844 h 9999"/>
              <a:gd name="connsiteX371" fmla="*/ 5766 w 10008"/>
              <a:gd name="connsiteY371" fmla="*/ 8765 h 9999"/>
              <a:gd name="connsiteX372" fmla="*/ 5774 w 10008"/>
              <a:gd name="connsiteY372" fmla="*/ 8215 h 9999"/>
              <a:gd name="connsiteX373" fmla="*/ 5790 w 10008"/>
              <a:gd name="connsiteY373" fmla="*/ 8373 h 9999"/>
              <a:gd name="connsiteX374" fmla="*/ 5819 w 10008"/>
              <a:gd name="connsiteY374" fmla="*/ 8294 h 9999"/>
              <a:gd name="connsiteX375" fmla="*/ 5905 w 10008"/>
              <a:gd name="connsiteY375" fmla="*/ 8373 h 9999"/>
              <a:gd name="connsiteX376" fmla="*/ 5917 w 10008"/>
              <a:gd name="connsiteY376" fmla="*/ 8647 h 9999"/>
              <a:gd name="connsiteX377" fmla="*/ 5978 w 10008"/>
              <a:gd name="connsiteY377" fmla="*/ 8922 h 9999"/>
              <a:gd name="connsiteX378" fmla="*/ 5994 w 10008"/>
              <a:gd name="connsiteY378" fmla="*/ 8922 h 9999"/>
              <a:gd name="connsiteX379" fmla="*/ 6031 w 10008"/>
              <a:gd name="connsiteY379" fmla="*/ 9080 h 9999"/>
              <a:gd name="connsiteX380" fmla="*/ 6064 w 10008"/>
              <a:gd name="connsiteY380" fmla="*/ 9080 h 9999"/>
              <a:gd name="connsiteX381" fmla="*/ 6097 w 10008"/>
              <a:gd name="connsiteY381" fmla="*/ 9158 h 9999"/>
              <a:gd name="connsiteX382" fmla="*/ 6117 w 10008"/>
              <a:gd name="connsiteY382" fmla="*/ 9276 h 9999"/>
              <a:gd name="connsiteX383" fmla="*/ 6215 w 10008"/>
              <a:gd name="connsiteY383" fmla="*/ 9002 h 9999"/>
              <a:gd name="connsiteX384" fmla="*/ 6236 w 10008"/>
              <a:gd name="connsiteY384" fmla="*/ 8647 h 9999"/>
              <a:gd name="connsiteX385" fmla="*/ 6268 w 10008"/>
              <a:gd name="connsiteY385" fmla="*/ 8804 h 9999"/>
              <a:gd name="connsiteX386" fmla="*/ 6285 w 10008"/>
              <a:gd name="connsiteY386" fmla="*/ 8922 h 9999"/>
              <a:gd name="connsiteX387" fmla="*/ 6297 w 10008"/>
              <a:gd name="connsiteY387" fmla="*/ 8804 h 9999"/>
              <a:gd name="connsiteX388" fmla="*/ 6330 w 10008"/>
              <a:gd name="connsiteY388" fmla="*/ 8922 h 9999"/>
              <a:gd name="connsiteX389" fmla="*/ 6354 w 10008"/>
              <a:gd name="connsiteY389" fmla="*/ 9080 h 9999"/>
              <a:gd name="connsiteX390" fmla="*/ 6362 w 10008"/>
              <a:gd name="connsiteY390" fmla="*/ 9002 h 9999"/>
              <a:gd name="connsiteX391" fmla="*/ 6391 w 10008"/>
              <a:gd name="connsiteY391" fmla="*/ 9355 h 9999"/>
              <a:gd name="connsiteX392" fmla="*/ 6432 w 10008"/>
              <a:gd name="connsiteY392" fmla="*/ 9158 h 9999"/>
              <a:gd name="connsiteX393" fmla="*/ 6481 w 10008"/>
              <a:gd name="connsiteY393" fmla="*/ 9276 h 9999"/>
              <a:gd name="connsiteX394" fmla="*/ 6567 w 10008"/>
              <a:gd name="connsiteY394" fmla="*/ 8726 h 9999"/>
              <a:gd name="connsiteX395" fmla="*/ 6591 w 10008"/>
              <a:gd name="connsiteY395" fmla="*/ 8922 h 9999"/>
              <a:gd name="connsiteX396" fmla="*/ 6628 w 10008"/>
              <a:gd name="connsiteY396" fmla="*/ 9355 h 9999"/>
              <a:gd name="connsiteX397" fmla="*/ 6661 w 10008"/>
              <a:gd name="connsiteY397" fmla="*/ 9355 h 9999"/>
              <a:gd name="connsiteX398" fmla="*/ 6661 w 10008"/>
              <a:gd name="connsiteY398" fmla="*/ 9276 h 9999"/>
              <a:gd name="connsiteX399" fmla="*/ 6694 w 10008"/>
              <a:gd name="connsiteY399" fmla="*/ 9276 h 9999"/>
              <a:gd name="connsiteX400" fmla="*/ 6706 w 10008"/>
              <a:gd name="connsiteY400" fmla="*/ 9276 h 9999"/>
              <a:gd name="connsiteX401" fmla="*/ 6710 w 10008"/>
              <a:gd name="connsiteY401" fmla="*/ 9158 h 9999"/>
              <a:gd name="connsiteX402" fmla="*/ 6726 w 10008"/>
              <a:gd name="connsiteY402" fmla="*/ 9276 h 9999"/>
              <a:gd name="connsiteX403" fmla="*/ 6751 w 10008"/>
              <a:gd name="connsiteY403" fmla="*/ 9158 h 9999"/>
              <a:gd name="connsiteX404" fmla="*/ 6927 w 10008"/>
              <a:gd name="connsiteY404" fmla="*/ 9158 h 9999"/>
              <a:gd name="connsiteX405" fmla="*/ 6955 w 10008"/>
              <a:gd name="connsiteY405" fmla="*/ 8569 h 9999"/>
              <a:gd name="connsiteX406" fmla="*/ 7000 w 10008"/>
              <a:gd name="connsiteY406" fmla="*/ 8491 h 9999"/>
              <a:gd name="connsiteX407" fmla="*/ 7033 w 10008"/>
              <a:gd name="connsiteY407" fmla="*/ 8294 h 9999"/>
              <a:gd name="connsiteX408" fmla="*/ 7037 w 10008"/>
              <a:gd name="connsiteY408" fmla="*/ 8215 h 9999"/>
              <a:gd name="connsiteX409" fmla="*/ 7119 w 10008"/>
              <a:gd name="connsiteY409" fmla="*/ 8254 h 9999"/>
              <a:gd name="connsiteX410" fmla="*/ 7139 w 10008"/>
              <a:gd name="connsiteY410" fmla="*/ 8294 h 9999"/>
              <a:gd name="connsiteX411" fmla="*/ 7180 w 10008"/>
              <a:gd name="connsiteY411" fmla="*/ 8215 h 9999"/>
              <a:gd name="connsiteX412" fmla="*/ 7184 w 10008"/>
              <a:gd name="connsiteY412" fmla="*/ 8215 h 9999"/>
              <a:gd name="connsiteX413" fmla="*/ 7184 w 10008"/>
              <a:gd name="connsiteY413" fmla="*/ 8136 h 9999"/>
              <a:gd name="connsiteX414" fmla="*/ 7241 w 10008"/>
              <a:gd name="connsiteY414" fmla="*/ 8018 h 9999"/>
              <a:gd name="connsiteX415" fmla="*/ 7278 w 10008"/>
              <a:gd name="connsiteY415" fmla="*/ 8018 h 9999"/>
              <a:gd name="connsiteX416" fmla="*/ 7315 w 10008"/>
              <a:gd name="connsiteY416" fmla="*/ 8097 h 9999"/>
              <a:gd name="connsiteX417" fmla="*/ 7335 w 10008"/>
              <a:gd name="connsiteY417" fmla="*/ 8333 h 9999"/>
              <a:gd name="connsiteX418" fmla="*/ 7368 w 10008"/>
              <a:gd name="connsiteY418" fmla="*/ 8018 h 9999"/>
              <a:gd name="connsiteX419" fmla="*/ 7503 w 10008"/>
              <a:gd name="connsiteY419" fmla="*/ 7587 h 9999"/>
              <a:gd name="connsiteX420" fmla="*/ 7568 w 10008"/>
              <a:gd name="connsiteY420" fmla="*/ 7665 h 9999"/>
              <a:gd name="connsiteX421" fmla="*/ 7618 w 10008"/>
              <a:gd name="connsiteY421" fmla="*/ 7429 h 9999"/>
              <a:gd name="connsiteX422" fmla="*/ 7626 w 10008"/>
              <a:gd name="connsiteY422" fmla="*/ 7390 h 9999"/>
              <a:gd name="connsiteX423" fmla="*/ 7699 w 10008"/>
              <a:gd name="connsiteY423" fmla="*/ 7547 h 9999"/>
              <a:gd name="connsiteX424" fmla="*/ 7740 w 10008"/>
              <a:gd name="connsiteY424" fmla="*/ 7311 h 9999"/>
              <a:gd name="connsiteX425" fmla="*/ 7789 w 10008"/>
              <a:gd name="connsiteY425" fmla="*/ 7547 h 9999"/>
              <a:gd name="connsiteX426" fmla="*/ 7851 w 10008"/>
              <a:gd name="connsiteY426" fmla="*/ 7272 h 9999"/>
              <a:gd name="connsiteX427" fmla="*/ 7891 w 10008"/>
              <a:gd name="connsiteY427" fmla="*/ 6879 h 9999"/>
              <a:gd name="connsiteX428" fmla="*/ 7920 w 10008"/>
              <a:gd name="connsiteY428" fmla="*/ 6996 h 9999"/>
              <a:gd name="connsiteX429" fmla="*/ 7953 w 10008"/>
              <a:gd name="connsiteY429" fmla="*/ 6643 h 9999"/>
              <a:gd name="connsiteX430" fmla="*/ 8006 w 10008"/>
              <a:gd name="connsiteY430" fmla="*/ 6368 h 9999"/>
              <a:gd name="connsiteX431" fmla="*/ 8059 w 10008"/>
              <a:gd name="connsiteY431" fmla="*/ 6368 h 9999"/>
              <a:gd name="connsiteX432" fmla="*/ 8104 w 10008"/>
              <a:gd name="connsiteY432" fmla="*/ 6093 h 9999"/>
              <a:gd name="connsiteX433" fmla="*/ 8190 w 10008"/>
              <a:gd name="connsiteY433" fmla="*/ 5425 h 9999"/>
              <a:gd name="connsiteX434" fmla="*/ 8218 w 10008"/>
              <a:gd name="connsiteY434" fmla="*/ 5582 h 9999"/>
              <a:gd name="connsiteX435" fmla="*/ 8251 w 10008"/>
              <a:gd name="connsiteY435" fmla="*/ 5229 h 9999"/>
              <a:gd name="connsiteX436" fmla="*/ 8292 w 10008"/>
              <a:gd name="connsiteY436" fmla="*/ 5229 h 9999"/>
              <a:gd name="connsiteX437" fmla="*/ 8398 w 10008"/>
              <a:gd name="connsiteY437" fmla="*/ 4954 h 9999"/>
              <a:gd name="connsiteX438" fmla="*/ 8460 w 10008"/>
              <a:gd name="connsiteY438" fmla="*/ 4678 h 9999"/>
              <a:gd name="connsiteX439" fmla="*/ 8476 w 10008"/>
              <a:gd name="connsiteY439" fmla="*/ 4836 h 9999"/>
              <a:gd name="connsiteX440" fmla="*/ 8492 w 10008"/>
              <a:gd name="connsiteY440" fmla="*/ 4796 h 9999"/>
              <a:gd name="connsiteX441" fmla="*/ 8517 w 10008"/>
              <a:gd name="connsiteY441" fmla="*/ 4836 h 9999"/>
              <a:gd name="connsiteX442" fmla="*/ 8541 w 10008"/>
              <a:gd name="connsiteY442" fmla="*/ 4521 h 9999"/>
              <a:gd name="connsiteX443" fmla="*/ 8599 w 10008"/>
              <a:gd name="connsiteY443" fmla="*/ 4521 h 9999"/>
              <a:gd name="connsiteX444" fmla="*/ 8599 w 10008"/>
              <a:gd name="connsiteY444" fmla="*/ 4364 h 9999"/>
              <a:gd name="connsiteX445" fmla="*/ 8648 w 10008"/>
              <a:gd name="connsiteY445" fmla="*/ 4285 h 9999"/>
              <a:gd name="connsiteX446" fmla="*/ 8660 w 10008"/>
              <a:gd name="connsiteY446" fmla="*/ 4207 h 9999"/>
              <a:gd name="connsiteX447" fmla="*/ 8725 w 10008"/>
              <a:gd name="connsiteY447" fmla="*/ 4285 h 9999"/>
              <a:gd name="connsiteX448" fmla="*/ 8738 w 10008"/>
              <a:gd name="connsiteY448" fmla="*/ 4246 h 9999"/>
              <a:gd name="connsiteX449" fmla="*/ 8766 w 10008"/>
              <a:gd name="connsiteY449" fmla="*/ 4285 h 9999"/>
              <a:gd name="connsiteX450" fmla="*/ 8791 w 10008"/>
              <a:gd name="connsiteY450" fmla="*/ 4364 h 9999"/>
              <a:gd name="connsiteX451" fmla="*/ 8807 w 10008"/>
              <a:gd name="connsiteY451" fmla="*/ 4285 h 9999"/>
              <a:gd name="connsiteX452" fmla="*/ 8828 w 10008"/>
              <a:gd name="connsiteY452" fmla="*/ 4364 h 9999"/>
              <a:gd name="connsiteX453" fmla="*/ 8897 w 10008"/>
              <a:gd name="connsiteY453" fmla="*/ 4325 h 9999"/>
              <a:gd name="connsiteX454" fmla="*/ 8893 w 10008"/>
              <a:gd name="connsiteY454" fmla="*/ 4246 h 9999"/>
              <a:gd name="connsiteX455" fmla="*/ 8922 w 10008"/>
              <a:gd name="connsiteY455" fmla="*/ 4089 h 9999"/>
              <a:gd name="connsiteX456" fmla="*/ 8954 w 10008"/>
              <a:gd name="connsiteY456" fmla="*/ 4089 h 9999"/>
              <a:gd name="connsiteX457" fmla="*/ 8958 w 10008"/>
              <a:gd name="connsiteY457" fmla="*/ 4010 h 9999"/>
              <a:gd name="connsiteX458" fmla="*/ 8987 w 10008"/>
              <a:gd name="connsiteY458" fmla="*/ 3932 h 9999"/>
              <a:gd name="connsiteX459" fmla="*/ 9008 w 10008"/>
              <a:gd name="connsiteY459" fmla="*/ 4128 h 9999"/>
              <a:gd name="connsiteX460" fmla="*/ 9032 w 10008"/>
              <a:gd name="connsiteY460" fmla="*/ 4246 h 9999"/>
              <a:gd name="connsiteX461" fmla="*/ 9089 w 10008"/>
              <a:gd name="connsiteY461" fmla="*/ 4207 h 9999"/>
              <a:gd name="connsiteX462" fmla="*/ 9126 w 10008"/>
              <a:gd name="connsiteY462" fmla="*/ 4325 h 9999"/>
              <a:gd name="connsiteX463" fmla="*/ 9138 w 10008"/>
              <a:gd name="connsiteY463" fmla="*/ 4246 h 9999"/>
              <a:gd name="connsiteX464" fmla="*/ 9187 w 10008"/>
              <a:gd name="connsiteY464" fmla="*/ 4521 h 9999"/>
              <a:gd name="connsiteX465" fmla="*/ 9232 w 10008"/>
              <a:gd name="connsiteY465" fmla="*/ 4364 h 9999"/>
              <a:gd name="connsiteX466" fmla="*/ 9236 w 10008"/>
              <a:gd name="connsiteY466" fmla="*/ 4246 h 9999"/>
              <a:gd name="connsiteX467" fmla="*/ 9277 w 10008"/>
              <a:gd name="connsiteY467" fmla="*/ 3892 h 9999"/>
              <a:gd name="connsiteX468" fmla="*/ 9322 w 10008"/>
              <a:gd name="connsiteY468" fmla="*/ 4050 h 9999"/>
              <a:gd name="connsiteX469" fmla="*/ 9355 w 10008"/>
              <a:gd name="connsiteY469" fmla="*/ 3971 h 9999"/>
              <a:gd name="connsiteX470" fmla="*/ 9380 w 10008"/>
              <a:gd name="connsiteY470" fmla="*/ 4089 h 9999"/>
              <a:gd name="connsiteX471" fmla="*/ 9425 w 10008"/>
              <a:gd name="connsiteY471" fmla="*/ 4167 h 9999"/>
              <a:gd name="connsiteX472" fmla="*/ 9502 w 10008"/>
              <a:gd name="connsiteY472" fmla="*/ 4167 h 9999"/>
              <a:gd name="connsiteX473" fmla="*/ 9510 w 10008"/>
              <a:gd name="connsiteY473" fmla="*/ 3971 h 9999"/>
              <a:gd name="connsiteX474" fmla="*/ 9658 w 10008"/>
              <a:gd name="connsiteY474" fmla="*/ 4285 h 9999"/>
              <a:gd name="connsiteX475" fmla="*/ 9727 w 10008"/>
              <a:gd name="connsiteY475" fmla="*/ 4443 h 9999"/>
              <a:gd name="connsiteX476" fmla="*/ 9739 w 10008"/>
              <a:gd name="connsiteY476" fmla="*/ 4521 h 9999"/>
              <a:gd name="connsiteX477" fmla="*/ 9756 w 10008"/>
              <a:gd name="connsiteY477" fmla="*/ 4718 h 9999"/>
              <a:gd name="connsiteX478" fmla="*/ 9813 w 10008"/>
              <a:gd name="connsiteY478" fmla="*/ 5110 h 9999"/>
              <a:gd name="connsiteX479" fmla="*/ 9850 w 10008"/>
              <a:gd name="connsiteY479" fmla="*/ 5110 h 9999"/>
              <a:gd name="connsiteX480" fmla="*/ 9874 w 10008"/>
              <a:gd name="connsiteY480" fmla="*/ 5229 h 9999"/>
              <a:gd name="connsiteX481" fmla="*/ 9911 w 10008"/>
              <a:gd name="connsiteY481" fmla="*/ 5503 h 9999"/>
              <a:gd name="connsiteX482" fmla="*/ 9948 w 10008"/>
              <a:gd name="connsiteY482" fmla="*/ 5700 h 9999"/>
              <a:gd name="connsiteX483" fmla="*/ 9952 w 10008"/>
              <a:gd name="connsiteY483" fmla="*/ 5739 h 9999"/>
              <a:gd name="connsiteX484" fmla="*/ 10007 w 10008"/>
              <a:gd name="connsiteY484" fmla="*/ 5896 h 9999"/>
              <a:gd name="connsiteX485" fmla="*/ 10000 w 10008"/>
              <a:gd name="connsiteY485" fmla="*/ 2242 h 9999"/>
              <a:gd name="connsiteX486" fmla="*/ 9972 w 10008"/>
              <a:gd name="connsiteY486" fmla="*/ 1731 h 9999"/>
              <a:gd name="connsiteX0" fmla="*/ 9964 w 10001"/>
              <a:gd name="connsiteY0" fmla="*/ 1731 h 10000"/>
              <a:gd name="connsiteX1" fmla="*/ 9928 w 10001"/>
              <a:gd name="connsiteY1" fmla="*/ 1535 h 10000"/>
              <a:gd name="connsiteX2" fmla="*/ 9899 w 10001"/>
              <a:gd name="connsiteY2" fmla="*/ 1535 h 10000"/>
              <a:gd name="connsiteX3" fmla="*/ 9879 w 10001"/>
              <a:gd name="connsiteY3" fmla="*/ 1377 h 10000"/>
              <a:gd name="connsiteX4" fmla="*/ 9854 w 10001"/>
              <a:gd name="connsiteY4" fmla="*/ 1299 h 10000"/>
              <a:gd name="connsiteX5" fmla="*/ 9846 w 10001"/>
              <a:gd name="connsiteY5" fmla="*/ 1102 h 10000"/>
              <a:gd name="connsiteX6" fmla="*/ 9821 w 10001"/>
              <a:gd name="connsiteY6" fmla="*/ 827 h 10000"/>
              <a:gd name="connsiteX7" fmla="*/ 9809 w 10001"/>
              <a:gd name="connsiteY7" fmla="*/ 1417 h 10000"/>
              <a:gd name="connsiteX8" fmla="*/ 9784 w 10001"/>
              <a:gd name="connsiteY8" fmla="*/ 1377 h 10000"/>
              <a:gd name="connsiteX9" fmla="*/ 9756 w 10001"/>
              <a:gd name="connsiteY9" fmla="*/ 1259 h 10000"/>
              <a:gd name="connsiteX10" fmla="*/ 9735 w 10001"/>
              <a:gd name="connsiteY10" fmla="*/ 1259 h 10000"/>
              <a:gd name="connsiteX11" fmla="*/ 9674 w 10001"/>
              <a:gd name="connsiteY11" fmla="*/ 1220 h 10000"/>
              <a:gd name="connsiteX12" fmla="*/ 9658 w 10001"/>
              <a:gd name="connsiteY12" fmla="*/ 1259 h 10000"/>
              <a:gd name="connsiteX13" fmla="*/ 9641 w 10001"/>
              <a:gd name="connsiteY13" fmla="*/ 1338 h 10000"/>
              <a:gd name="connsiteX14" fmla="*/ 9629 w 10001"/>
              <a:gd name="connsiteY14" fmla="*/ 1338 h 10000"/>
              <a:gd name="connsiteX15" fmla="*/ 9609 w 10001"/>
              <a:gd name="connsiteY15" fmla="*/ 1417 h 10000"/>
              <a:gd name="connsiteX16" fmla="*/ 9592 w 10001"/>
              <a:gd name="connsiteY16" fmla="*/ 1377 h 10000"/>
              <a:gd name="connsiteX17" fmla="*/ 9551 w 10001"/>
              <a:gd name="connsiteY17" fmla="*/ 1535 h 10000"/>
              <a:gd name="connsiteX18" fmla="*/ 9478 w 10001"/>
              <a:gd name="connsiteY18" fmla="*/ 1535 h 10000"/>
              <a:gd name="connsiteX19" fmla="*/ 9441 w 10001"/>
              <a:gd name="connsiteY19" fmla="*/ 1692 h 10000"/>
              <a:gd name="connsiteX20" fmla="*/ 9441 w 10001"/>
              <a:gd name="connsiteY20" fmla="*/ 1810 h 10000"/>
              <a:gd name="connsiteX21" fmla="*/ 9429 w 10001"/>
              <a:gd name="connsiteY21" fmla="*/ 1888 h 10000"/>
              <a:gd name="connsiteX22" fmla="*/ 9380 w 10001"/>
              <a:gd name="connsiteY22" fmla="*/ 1102 h 10000"/>
              <a:gd name="connsiteX23" fmla="*/ 9373 w 10001"/>
              <a:gd name="connsiteY23" fmla="*/ 1142 h 10000"/>
              <a:gd name="connsiteX24" fmla="*/ 9360 w 10001"/>
              <a:gd name="connsiteY24" fmla="*/ 1024 h 10000"/>
              <a:gd name="connsiteX25" fmla="*/ 9340 w 10001"/>
              <a:gd name="connsiteY25" fmla="*/ 1102 h 10000"/>
              <a:gd name="connsiteX26" fmla="*/ 9295 w 10001"/>
              <a:gd name="connsiteY26" fmla="*/ 1259 h 10000"/>
              <a:gd name="connsiteX27" fmla="*/ 9291 w 10001"/>
              <a:gd name="connsiteY27" fmla="*/ 1377 h 10000"/>
              <a:gd name="connsiteX28" fmla="*/ 9274 w 10001"/>
              <a:gd name="connsiteY28" fmla="*/ 1338 h 10000"/>
              <a:gd name="connsiteX29" fmla="*/ 9238 w 10001"/>
              <a:gd name="connsiteY29" fmla="*/ 1259 h 10000"/>
              <a:gd name="connsiteX30" fmla="*/ 9205 w 10001"/>
              <a:gd name="connsiteY30" fmla="*/ 1024 h 10000"/>
              <a:gd name="connsiteX31" fmla="*/ 9140 w 10001"/>
              <a:gd name="connsiteY31" fmla="*/ 1102 h 10000"/>
              <a:gd name="connsiteX32" fmla="*/ 9127 w 10001"/>
              <a:gd name="connsiteY32" fmla="*/ 1338 h 10000"/>
              <a:gd name="connsiteX33" fmla="*/ 9115 w 10001"/>
              <a:gd name="connsiteY33" fmla="*/ 1455 h 10000"/>
              <a:gd name="connsiteX34" fmla="*/ 9054 w 10001"/>
              <a:gd name="connsiteY34" fmla="*/ 1535 h 10000"/>
              <a:gd name="connsiteX35" fmla="*/ 9050 w 10001"/>
              <a:gd name="connsiteY35" fmla="*/ 1417 h 10000"/>
              <a:gd name="connsiteX36" fmla="*/ 9021 w 10001"/>
              <a:gd name="connsiteY36" fmla="*/ 1535 h 10000"/>
              <a:gd name="connsiteX37" fmla="*/ 9017 w 10001"/>
              <a:gd name="connsiteY37" fmla="*/ 1652 h 10000"/>
              <a:gd name="connsiteX38" fmla="*/ 8992 w 10001"/>
              <a:gd name="connsiteY38" fmla="*/ 1810 h 10000"/>
              <a:gd name="connsiteX39" fmla="*/ 8984 w 10001"/>
              <a:gd name="connsiteY39" fmla="*/ 2006 h 10000"/>
              <a:gd name="connsiteX40" fmla="*/ 8964 w 10001"/>
              <a:gd name="connsiteY40" fmla="*/ 2084 h 10000"/>
              <a:gd name="connsiteX41" fmla="*/ 8964 w 10001"/>
              <a:gd name="connsiteY41" fmla="*/ 2163 h 10000"/>
              <a:gd name="connsiteX42" fmla="*/ 8951 w 10001"/>
              <a:gd name="connsiteY42" fmla="*/ 2203 h 10000"/>
              <a:gd name="connsiteX43" fmla="*/ 8931 w 10001"/>
              <a:gd name="connsiteY43" fmla="*/ 2439 h 10000"/>
              <a:gd name="connsiteX44" fmla="*/ 8931 w 10001"/>
              <a:gd name="connsiteY44" fmla="*/ 2281 h 10000"/>
              <a:gd name="connsiteX45" fmla="*/ 8915 w 10001"/>
              <a:gd name="connsiteY45" fmla="*/ 2242 h 10000"/>
              <a:gd name="connsiteX46" fmla="*/ 8898 w 10001"/>
              <a:gd name="connsiteY46" fmla="*/ 2321 h 10000"/>
              <a:gd name="connsiteX47" fmla="*/ 8874 w 10001"/>
              <a:gd name="connsiteY47" fmla="*/ 2399 h 10000"/>
              <a:gd name="connsiteX48" fmla="*/ 8849 w 10001"/>
              <a:gd name="connsiteY48" fmla="*/ 2439 h 10000"/>
              <a:gd name="connsiteX49" fmla="*/ 8788 w 10001"/>
              <a:gd name="connsiteY49" fmla="*/ 2281 h 10000"/>
              <a:gd name="connsiteX50" fmla="*/ 8772 w 10001"/>
              <a:gd name="connsiteY50" fmla="*/ 2477 h 10000"/>
              <a:gd name="connsiteX51" fmla="*/ 8718 w 10001"/>
              <a:gd name="connsiteY51" fmla="*/ 2359 h 10000"/>
              <a:gd name="connsiteX52" fmla="*/ 8698 w 10001"/>
              <a:gd name="connsiteY52" fmla="*/ 2242 h 10000"/>
              <a:gd name="connsiteX53" fmla="*/ 8690 w 10001"/>
              <a:gd name="connsiteY53" fmla="*/ 2477 h 10000"/>
              <a:gd name="connsiteX54" fmla="*/ 8682 w 10001"/>
              <a:gd name="connsiteY54" fmla="*/ 2595 h 10000"/>
              <a:gd name="connsiteX55" fmla="*/ 8649 w 10001"/>
              <a:gd name="connsiteY55" fmla="*/ 2517 h 10000"/>
              <a:gd name="connsiteX56" fmla="*/ 8588 w 10001"/>
              <a:gd name="connsiteY56" fmla="*/ 2595 h 10000"/>
              <a:gd name="connsiteX57" fmla="*/ 8588 w 10001"/>
              <a:gd name="connsiteY57" fmla="*/ 2439 h 10000"/>
              <a:gd name="connsiteX58" fmla="*/ 8575 w 10001"/>
              <a:gd name="connsiteY58" fmla="*/ 2595 h 10000"/>
              <a:gd name="connsiteX59" fmla="*/ 8559 w 10001"/>
              <a:gd name="connsiteY59" fmla="*/ 2635 h 10000"/>
              <a:gd name="connsiteX60" fmla="*/ 8551 w 10001"/>
              <a:gd name="connsiteY60" fmla="*/ 2988 h 10000"/>
              <a:gd name="connsiteX61" fmla="*/ 8477 w 10001"/>
              <a:gd name="connsiteY61" fmla="*/ 2517 h 10000"/>
              <a:gd name="connsiteX62" fmla="*/ 8469 w 10001"/>
              <a:gd name="connsiteY62" fmla="*/ 2714 h 10000"/>
              <a:gd name="connsiteX63" fmla="*/ 8379 w 10001"/>
              <a:gd name="connsiteY63" fmla="*/ 2714 h 10000"/>
              <a:gd name="connsiteX64" fmla="*/ 8228 w 10001"/>
              <a:gd name="connsiteY64" fmla="*/ 3185 h 10000"/>
              <a:gd name="connsiteX65" fmla="*/ 8158 w 10001"/>
              <a:gd name="connsiteY65" fmla="*/ 2950 h 10000"/>
              <a:gd name="connsiteX66" fmla="*/ 8073 w 10001"/>
              <a:gd name="connsiteY66" fmla="*/ 3578 h 10000"/>
              <a:gd name="connsiteX67" fmla="*/ 7947 w 10001"/>
              <a:gd name="connsiteY67" fmla="*/ 4246 h 10000"/>
              <a:gd name="connsiteX68" fmla="*/ 7857 w 10001"/>
              <a:gd name="connsiteY68" fmla="*/ 4089 h 10000"/>
              <a:gd name="connsiteX69" fmla="*/ 7722 w 10001"/>
              <a:gd name="connsiteY69" fmla="*/ 4874 h 10000"/>
              <a:gd name="connsiteX70" fmla="*/ 7681 w 10001"/>
              <a:gd name="connsiteY70" fmla="*/ 4481 h 10000"/>
              <a:gd name="connsiteX71" fmla="*/ 7571 w 10001"/>
              <a:gd name="connsiteY71" fmla="*/ 4954 h 10000"/>
              <a:gd name="connsiteX72" fmla="*/ 7501 w 10001"/>
              <a:gd name="connsiteY72" fmla="*/ 4561 h 10000"/>
              <a:gd name="connsiteX73" fmla="*/ 7485 w 10001"/>
              <a:gd name="connsiteY73" fmla="*/ 5073 h 10000"/>
              <a:gd name="connsiteX74" fmla="*/ 7419 w 10001"/>
              <a:gd name="connsiteY74" fmla="*/ 5073 h 10000"/>
              <a:gd name="connsiteX75" fmla="*/ 7374 w 10001"/>
              <a:gd name="connsiteY75" fmla="*/ 5386 h 10000"/>
              <a:gd name="connsiteX76" fmla="*/ 7325 w 10001"/>
              <a:gd name="connsiteY76" fmla="*/ 5308 h 10000"/>
              <a:gd name="connsiteX77" fmla="*/ 7256 w 10001"/>
              <a:gd name="connsiteY77" fmla="*/ 5466 h 10000"/>
              <a:gd name="connsiteX78" fmla="*/ 7231 w 10001"/>
              <a:gd name="connsiteY78" fmla="*/ 5308 h 10000"/>
              <a:gd name="connsiteX79" fmla="*/ 7182 w 10001"/>
              <a:gd name="connsiteY79" fmla="*/ 5308 h 10000"/>
              <a:gd name="connsiteX80" fmla="*/ 7088 w 10001"/>
              <a:gd name="connsiteY80" fmla="*/ 5386 h 10000"/>
              <a:gd name="connsiteX81" fmla="*/ 7039 w 10001"/>
              <a:gd name="connsiteY81" fmla="*/ 6015 h 10000"/>
              <a:gd name="connsiteX82" fmla="*/ 6994 w 10001"/>
              <a:gd name="connsiteY82" fmla="*/ 5859 h 10000"/>
              <a:gd name="connsiteX83" fmla="*/ 6904 w 10001"/>
              <a:gd name="connsiteY83" fmla="*/ 5859 h 10000"/>
              <a:gd name="connsiteX84" fmla="*/ 6860 w 10001"/>
              <a:gd name="connsiteY84" fmla="*/ 5466 h 10000"/>
              <a:gd name="connsiteX85" fmla="*/ 6819 w 10001"/>
              <a:gd name="connsiteY85" fmla="*/ 6015 h 10000"/>
              <a:gd name="connsiteX86" fmla="*/ 6754 w 10001"/>
              <a:gd name="connsiteY86" fmla="*/ 5701 h 10000"/>
              <a:gd name="connsiteX87" fmla="*/ 6754 w 10001"/>
              <a:gd name="connsiteY87" fmla="*/ 5466 h 10000"/>
              <a:gd name="connsiteX88" fmla="*/ 6660 w 10001"/>
              <a:gd name="connsiteY88" fmla="*/ 5622 h 10000"/>
              <a:gd name="connsiteX89" fmla="*/ 6500 w 10001"/>
              <a:gd name="connsiteY89" fmla="*/ 5937 h 10000"/>
              <a:gd name="connsiteX90" fmla="*/ 6464 w 10001"/>
              <a:gd name="connsiteY90" fmla="*/ 6369 h 10000"/>
              <a:gd name="connsiteX91" fmla="*/ 6357 w 10001"/>
              <a:gd name="connsiteY91" fmla="*/ 6015 h 10000"/>
              <a:gd name="connsiteX92" fmla="*/ 6345 w 10001"/>
              <a:gd name="connsiteY92" fmla="*/ 6369 h 10000"/>
              <a:gd name="connsiteX93" fmla="*/ 6210 w 10001"/>
              <a:gd name="connsiteY93" fmla="*/ 6448 h 10000"/>
              <a:gd name="connsiteX94" fmla="*/ 6137 w 10001"/>
              <a:gd name="connsiteY94" fmla="*/ 6919 h 10000"/>
              <a:gd name="connsiteX95" fmla="*/ 6075 w 10001"/>
              <a:gd name="connsiteY95" fmla="*/ 6605 h 10000"/>
              <a:gd name="connsiteX96" fmla="*/ 6043 w 10001"/>
              <a:gd name="connsiteY96" fmla="*/ 6919 h 10000"/>
              <a:gd name="connsiteX97" fmla="*/ 6043 w 10001"/>
              <a:gd name="connsiteY97" fmla="*/ 6919 h 10000"/>
              <a:gd name="connsiteX98" fmla="*/ 6006 w 10001"/>
              <a:gd name="connsiteY98" fmla="*/ 6919 h 10000"/>
              <a:gd name="connsiteX99" fmla="*/ 5985 w 10001"/>
              <a:gd name="connsiteY99" fmla="*/ 6801 h 10000"/>
              <a:gd name="connsiteX100" fmla="*/ 5965 w 10001"/>
              <a:gd name="connsiteY100" fmla="*/ 7155 h 10000"/>
              <a:gd name="connsiteX101" fmla="*/ 5953 w 10001"/>
              <a:gd name="connsiteY101" fmla="*/ 7273 h 10000"/>
              <a:gd name="connsiteX102" fmla="*/ 5928 w 10001"/>
              <a:gd name="connsiteY102" fmla="*/ 7273 h 10000"/>
              <a:gd name="connsiteX103" fmla="*/ 5928 w 10001"/>
              <a:gd name="connsiteY103" fmla="*/ 7352 h 10000"/>
              <a:gd name="connsiteX104" fmla="*/ 5900 w 10001"/>
              <a:gd name="connsiteY104" fmla="*/ 7155 h 10000"/>
              <a:gd name="connsiteX105" fmla="*/ 5850 w 10001"/>
              <a:gd name="connsiteY105" fmla="*/ 7273 h 10000"/>
              <a:gd name="connsiteX106" fmla="*/ 5818 w 10001"/>
              <a:gd name="connsiteY106" fmla="*/ 7155 h 10000"/>
              <a:gd name="connsiteX107" fmla="*/ 5777 w 10001"/>
              <a:gd name="connsiteY107" fmla="*/ 7077 h 10000"/>
              <a:gd name="connsiteX108" fmla="*/ 5716 w 10001"/>
              <a:gd name="connsiteY108" fmla="*/ 7155 h 10000"/>
              <a:gd name="connsiteX109" fmla="*/ 5683 w 10001"/>
              <a:gd name="connsiteY109" fmla="*/ 7077 h 10000"/>
              <a:gd name="connsiteX110" fmla="*/ 5650 w 10001"/>
              <a:gd name="connsiteY110" fmla="*/ 7077 h 10000"/>
              <a:gd name="connsiteX111" fmla="*/ 5623 w 10001"/>
              <a:gd name="connsiteY111" fmla="*/ 6997 h 10000"/>
              <a:gd name="connsiteX112" fmla="*/ 5618 w 10001"/>
              <a:gd name="connsiteY112" fmla="*/ 6997 h 10000"/>
              <a:gd name="connsiteX113" fmla="*/ 5561 w 10001"/>
              <a:gd name="connsiteY113" fmla="*/ 7077 h 10000"/>
              <a:gd name="connsiteX114" fmla="*/ 5528 w 10001"/>
              <a:gd name="connsiteY114" fmla="*/ 7116 h 10000"/>
              <a:gd name="connsiteX115" fmla="*/ 5508 w 10001"/>
              <a:gd name="connsiteY115" fmla="*/ 7155 h 10000"/>
              <a:gd name="connsiteX116" fmla="*/ 5463 w 10001"/>
              <a:gd name="connsiteY116" fmla="*/ 7391 h 10000"/>
              <a:gd name="connsiteX117" fmla="*/ 5430 w 10001"/>
              <a:gd name="connsiteY117" fmla="*/ 6094 h 10000"/>
              <a:gd name="connsiteX118" fmla="*/ 5389 w 10001"/>
              <a:gd name="connsiteY118" fmla="*/ 6762 h 10000"/>
              <a:gd name="connsiteX119" fmla="*/ 5373 w 10001"/>
              <a:gd name="connsiteY119" fmla="*/ 7273 h 10000"/>
              <a:gd name="connsiteX120" fmla="*/ 5340 w 10001"/>
              <a:gd name="connsiteY120" fmla="*/ 7430 h 10000"/>
              <a:gd name="connsiteX121" fmla="*/ 5332 w 10001"/>
              <a:gd name="connsiteY121" fmla="*/ 7508 h 10000"/>
              <a:gd name="connsiteX122" fmla="*/ 5328 w 10001"/>
              <a:gd name="connsiteY122" fmla="*/ 7116 h 10000"/>
              <a:gd name="connsiteX123" fmla="*/ 5083 w 10001"/>
              <a:gd name="connsiteY123" fmla="*/ 7391 h 10000"/>
              <a:gd name="connsiteX124" fmla="*/ 5034 w 10001"/>
              <a:gd name="connsiteY124" fmla="*/ 6487 h 10000"/>
              <a:gd name="connsiteX125" fmla="*/ 4747 w 10001"/>
              <a:gd name="connsiteY125" fmla="*/ 6684 h 10000"/>
              <a:gd name="connsiteX126" fmla="*/ 4628 w 10001"/>
              <a:gd name="connsiteY126" fmla="*/ 5662 h 10000"/>
              <a:gd name="connsiteX127" fmla="*/ 4526 w 10001"/>
              <a:gd name="connsiteY127" fmla="*/ 5859 h 10000"/>
              <a:gd name="connsiteX128" fmla="*/ 4387 w 10001"/>
              <a:gd name="connsiteY128" fmla="*/ 5151 h 10000"/>
              <a:gd name="connsiteX129" fmla="*/ 4355 w 10001"/>
              <a:gd name="connsiteY129" fmla="*/ 5583 h 10000"/>
              <a:gd name="connsiteX130" fmla="*/ 4261 w 10001"/>
              <a:gd name="connsiteY130" fmla="*/ 5386 h 10000"/>
              <a:gd name="connsiteX131" fmla="*/ 4196 w 10001"/>
              <a:gd name="connsiteY131" fmla="*/ 5662 h 10000"/>
              <a:gd name="connsiteX132" fmla="*/ 4016 w 10001"/>
              <a:gd name="connsiteY132" fmla="*/ 5583 h 10000"/>
              <a:gd name="connsiteX133" fmla="*/ 3901 w 10001"/>
              <a:gd name="connsiteY133" fmla="*/ 5662 h 10000"/>
              <a:gd name="connsiteX134" fmla="*/ 3893 w 10001"/>
              <a:gd name="connsiteY134" fmla="*/ 5544 h 10000"/>
              <a:gd name="connsiteX135" fmla="*/ 3836 w 10001"/>
              <a:gd name="connsiteY135" fmla="*/ 5701 h 10000"/>
              <a:gd name="connsiteX136" fmla="*/ 3709 w 10001"/>
              <a:gd name="connsiteY136" fmla="*/ 5151 h 10000"/>
              <a:gd name="connsiteX137" fmla="*/ 3582 w 10001"/>
              <a:gd name="connsiteY137" fmla="*/ 5583 h 10000"/>
              <a:gd name="connsiteX138" fmla="*/ 3415 w 10001"/>
              <a:gd name="connsiteY138" fmla="*/ 5583 h 10000"/>
              <a:gd name="connsiteX139" fmla="*/ 3214 w 10001"/>
              <a:gd name="connsiteY139" fmla="*/ 5583 h 10000"/>
              <a:gd name="connsiteX140" fmla="*/ 3109 w 10001"/>
              <a:gd name="connsiteY140" fmla="*/ 5662 h 10000"/>
              <a:gd name="connsiteX141" fmla="*/ 3003 w 10001"/>
              <a:gd name="connsiteY141" fmla="*/ 5859 h 10000"/>
              <a:gd name="connsiteX142" fmla="*/ 2835 w 10001"/>
              <a:gd name="connsiteY142" fmla="*/ 5583 h 10000"/>
              <a:gd name="connsiteX143" fmla="*/ 2676 w 10001"/>
              <a:gd name="connsiteY143" fmla="*/ 4954 h 10000"/>
              <a:gd name="connsiteX144" fmla="*/ 2643 w 10001"/>
              <a:gd name="connsiteY144" fmla="*/ 5386 h 10000"/>
              <a:gd name="connsiteX145" fmla="*/ 2451 w 10001"/>
              <a:gd name="connsiteY145" fmla="*/ 5151 h 10000"/>
              <a:gd name="connsiteX146" fmla="*/ 2422 w 10001"/>
              <a:gd name="connsiteY146" fmla="*/ 5073 h 10000"/>
              <a:gd name="connsiteX147" fmla="*/ 2353 w 10001"/>
              <a:gd name="connsiteY147" fmla="*/ 4600 h 10000"/>
              <a:gd name="connsiteX148" fmla="*/ 2296 w 10001"/>
              <a:gd name="connsiteY148" fmla="*/ 5386 h 10000"/>
              <a:gd name="connsiteX149" fmla="*/ 2189 w 10001"/>
              <a:gd name="connsiteY149" fmla="*/ 5269 h 10000"/>
              <a:gd name="connsiteX150" fmla="*/ 2063 w 10001"/>
              <a:gd name="connsiteY150" fmla="*/ 4639 h 10000"/>
              <a:gd name="connsiteX151" fmla="*/ 2018 w 10001"/>
              <a:gd name="connsiteY151" fmla="*/ 5190 h 10000"/>
              <a:gd name="connsiteX152" fmla="*/ 1960 w 10001"/>
              <a:gd name="connsiteY152" fmla="*/ 5269 h 10000"/>
              <a:gd name="connsiteX153" fmla="*/ 1969 w 10001"/>
              <a:gd name="connsiteY153" fmla="*/ 5504 h 10000"/>
              <a:gd name="connsiteX154" fmla="*/ 1936 w 10001"/>
              <a:gd name="connsiteY154" fmla="*/ 5504 h 10000"/>
              <a:gd name="connsiteX155" fmla="*/ 1936 w 10001"/>
              <a:gd name="connsiteY155" fmla="*/ 5426 h 10000"/>
              <a:gd name="connsiteX156" fmla="*/ 1891 w 10001"/>
              <a:gd name="connsiteY156" fmla="*/ 4718 h 10000"/>
              <a:gd name="connsiteX157" fmla="*/ 1871 w 10001"/>
              <a:gd name="connsiteY157" fmla="*/ 5977 h 10000"/>
              <a:gd name="connsiteX158" fmla="*/ 1867 w 10001"/>
              <a:gd name="connsiteY158" fmla="*/ 5859 h 10000"/>
              <a:gd name="connsiteX159" fmla="*/ 1855 w 10001"/>
              <a:gd name="connsiteY159" fmla="*/ 5859 h 10000"/>
              <a:gd name="connsiteX160" fmla="*/ 1851 w 10001"/>
              <a:gd name="connsiteY160" fmla="*/ 5977 h 10000"/>
              <a:gd name="connsiteX161" fmla="*/ 1839 w 10001"/>
              <a:gd name="connsiteY161" fmla="*/ 5859 h 10000"/>
              <a:gd name="connsiteX162" fmla="*/ 1806 w 10001"/>
              <a:gd name="connsiteY162" fmla="*/ 5977 h 10000"/>
              <a:gd name="connsiteX163" fmla="*/ 1769 w 10001"/>
              <a:gd name="connsiteY163" fmla="*/ 5504 h 10000"/>
              <a:gd name="connsiteX164" fmla="*/ 1724 w 10001"/>
              <a:gd name="connsiteY164" fmla="*/ 5701 h 10000"/>
              <a:gd name="connsiteX165" fmla="*/ 1712 w 10001"/>
              <a:gd name="connsiteY165" fmla="*/ 5622 h 10000"/>
              <a:gd name="connsiteX166" fmla="*/ 1679 w 10001"/>
              <a:gd name="connsiteY166" fmla="*/ 5426 h 10000"/>
              <a:gd name="connsiteX167" fmla="*/ 1655 w 10001"/>
              <a:gd name="connsiteY167" fmla="*/ 5504 h 10000"/>
              <a:gd name="connsiteX168" fmla="*/ 1647 w 10001"/>
              <a:gd name="connsiteY168" fmla="*/ 5426 h 10000"/>
              <a:gd name="connsiteX169" fmla="*/ 1638 w 10001"/>
              <a:gd name="connsiteY169" fmla="*/ 5348 h 10000"/>
              <a:gd name="connsiteX170" fmla="*/ 1602 w 10001"/>
              <a:gd name="connsiteY170" fmla="*/ 5348 h 10000"/>
              <a:gd name="connsiteX171" fmla="*/ 1561 w 10001"/>
              <a:gd name="connsiteY171" fmla="*/ 5190 h 10000"/>
              <a:gd name="connsiteX172" fmla="*/ 1557 w 10001"/>
              <a:gd name="connsiteY172" fmla="*/ 5073 h 10000"/>
              <a:gd name="connsiteX173" fmla="*/ 1548 w 10001"/>
              <a:gd name="connsiteY173" fmla="*/ 5073 h 10000"/>
              <a:gd name="connsiteX174" fmla="*/ 1495 w 10001"/>
              <a:gd name="connsiteY174" fmla="*/ 4718 h 10000"/>
              <a:gd name="connsiteX175" fmla="*/ 1467 w 10001"/>
              <a:gd name="connsiteY175" fmla="*/ 4561 h 10000"/>
              <a:gd name="connsiteX176" fmla="*/ 1450 w 10001"/>
              <a:gd name="connsiteY176" fmla="*/ 4207 h 10000"/>
              <a:gd name="connsiteX177" fmla="*/ 1426 w 10001"/>
              <a:gd name="connsiteY177" fmla="*/ 4285 h 10000"/>
              <a:gd name="connsiteX178" fmla="*/ 1409 w 10001"/>
              <a:gd name="connsiteY178" fmla="*/ 4403 h 10000"/>
              <a:gd name="connsiteX179" fmla="*/ 1373 w 10001"/>
              <a:gd name="connsiteY179" fmla="*/ 4403 h 10000"/>
              <a:gd name="connsiteX180" fmla="*/ 1344 w 10001"/>
              <a:gd name="connsiteY180" fmla="*/ 4481 h 10000"/>
              <a:gd name="connsiteX181" fmla="*/ 1344 w 10001"/>
              <a:gd name="connsiteY181" fmla="*/ 4521 h 10000"/>
              <a:gd name="connsiteX182" fmla="*/ 1332 w 10001"/>
              <a:gd name="connsiteY182" fmla="*/ 4481 h 10000"/>
              <a:gd name="connsiteX183" fmla="*/ 1320 w 10001"/>
              <a:gd name="connsiteY183" fmla="*/ 4128 h 10000"/>
              <a:gd name="connsiteX184" fmla="*/ 1315 w 10001"/>
              <a:gd name="connsiteY184" fmla="*/ 4128 h 10000"/>
              <a:gd name="connsiteX185" fmla="*/ 1275 w 10001"/>
              <a:gd name="connsiteY185" fmla="*/ 3696 h 10000"/>
              <a:gd name="connsiteX186" fmla="*/ 1266 w 10001"/>
              <a:gd name="connsiteY186" fmla="*/ 3696 h 10000"/>
              <a:gd name="connsiteX187" fmla="*/ 1258 w 10001"/>
              <a:gd name="connsiteY187" fmla="*/ 3499 h 10000"/>
              <a:gd name="connsiteX188" fmla="*/ 1258 w 10001"/>
              <a:gd name="connsiteY188" fmla="*/ 3343 h 10000"/>
              <a:gd name="connsiteX189" fmla="*/ 1242 w 10001"/>
              <a:gd name="connsiteY189" fmla="*/ 3185 h 10000"/>
              <a:gd name="connsiteX190" fmla="*/ 1238 w 10001"/>
              <a:gd name="connsiteY190" fmla="*/ 2988 h 10000"/>
              <a:gd name="connsiteX191" fmla="*/ 1225 w 10001"/>
              <a:gd name="connsiteY191" fmla="*/ 2832 h 10000"/>
              <a:gd name="connsiteX192" fmla="*/ 1213 w 10001"/>
              <a:gd name="connsiteY192" fmla="*/ 2714 h 10000"/>
              <a:gd name="connsiteX193" fmla="*/ 1160 w 10001"/>
              <a:gd name="connsiteY193" fmla="*/ 2988 h 10000"/>
              <a:gd name="connsiteX194" fmla="*/ 1091 w 10001"/>
              <a:gd name="connsiteY194" fmla="*/ 3067 h 10000"/>
              <a:gd name="connsiteX195" fmla="*/ 1082 w 10001"/>
              <a:gd name="connsiteY195" fmla="*/ 2988 h 10000"/>
              <a:gd name="connsiteX196" fmla="*/ 1046 w 10001"/>
              <a:gd name="connsiteY196" fmla="*/ 2910 h 10000"/>
              <a:gd name="connsiteX197" fmla="*/ 1042 w 10001"/>
              <a:gd name="connsiteY197" fmla="*/ 2832 h 10000"/>
              <a:gd name="connsiteX198" fmla="*/ 1029 w 10001"/>
              <a:gd name="connsiteY198" fmla="*/ 2832 h 10000"/>
              <a:gd name="connsiteX199" fmla="*/ 1029 w 10001"/>
              <a:gd name="connsiteY199" fmla="*/ 2714 h 10000"/>
              <a:gd name="connsiteX200" fmla="*/ 1025 w 10001"/>
              <a:gd name="connsiteY200" fmla="*/ 2714 h 10000"/>
              <a:gd name="connsiteX201" fmla="*/ 1025 w 10001"/>
              <a:gd name="connsiteY201" fmla="*/ 2635 h 10000"/>
              <a:gd name="connsiteX202" fmla="*/ 1013 w 10001"/>
              <a:gd name="connsiteY202" fmla="*/ 2635 h 10000"/>
              <a:gd name="connsiteX203" fmla="*/ 1013 w 10001"/>
              <a:gd name="connsiteY203" fmla="*/ 2556 h 10000"/>
              <a:gd name="connsiteX204" fmla="*/ 1009 w 10001"/>
              <a:gd name="connsiteY204" fmla="*/ 2556 h 10000"/>
              <a:gd name="connsiteX205" fmla="*/ 1009 w 10001"/>
              <a:gd name="connsiteY205" fmla="*/ 2477 h 10000"/>
              <a:gd name="connsiteX206" fmla="*/ 997 w 10001"/>
              <a:gd name="connsiteY206" fmla="*/ 2477 h 10000"/>
              <a:gd name="connsiteX207" fmla="*/ 992 w 10001"/>
              <a:gd name="connsiteY207" fmla="*/ 2399 h 10000"/>
              <a:gd name="connsiteX208" fmla="*/ 968 w 10001"/>
              <a:gd name="connsiteY208" fmla="*/ 2281 h 10000"/>
              <a:gd name="connsiteX209" fmla="*/ 964 w 10001"/>
              <a:gd name="connsiteY209" fmla="*/ 2203 h 10000"/>
              <a:gd name="connsiteX210" fmla="*/ 931 w 10001"/>
              <a:gd name="connsiteY210" fmla="*/ 1928 h 10000"/>
              <a:gd name="connsiteX211" fmla="*/ 907 w 10001"/>
              <a:gd name="connsiteY211" fmla="*/ 1849 h 10000"/>
              <a:gd name="connsiteX212" fmla="*/ 903 w 10001"/>
              <a:gd name="connsiteY212" fmla="*/ 1770 h 10000"/>
              <a:gd name="connsiteX213" fmla="*/ 886 w 10001"/>
              <a:gd name="connsiteY213" fmla="*/ 1692 h 10000"/>
              <a:gd name="connsiteX214" fmla="*/ 874 w 10001"/>
              <a:gd name="connsiteY214" fmla="*/ 1613 h 10000"/>
              <a:gd name="connsiteX215" fmla="*/ 862 w 10001"/>
              <a:gd name="connsiteY215" fmla="*/ 1613 h 10000"/>
              <a:gd name="connsiteX216" fmla="*/ 858 w 10001"/>
              <a:gd name="connsiteY216" fmla="*/ 1495 h 10000"/>
              <a:gd name="connsiteX217" fmla="*/ 808 w 10001"/>
              <a:gd name="connsiteY217" fmla="*/ 1338 h 10000"/>
              <a:gd name="connsiteX218" fmla="*/ 800 w 10001"/>
              <a:gd name="connsiteY218" fmla="*/ 1259 h 10000"/>
              <a:gd name="connsiteX219" fmla="*/ 796 w 10001"/>
              <a:gd name="connsiteY219" fmla="*/ 1259 h 10000"/>
              <a:gd name="connsiteX220" fmla="*/ 776 w 10001"/>
              <a:gd name="connsiteY220" fmla="*/ 1063 h 10000"/>
              <a:gd name="connsiteX221" fmla="*/ 714 w 10001"/>
              <a:gd name="connsiteY221" fmla="*/ 984 h 10000"/>
              <a:gd name="connsiteX222" fmla="*/ 686 w 10001"/>
              <a:gd name="connsiteY222" fmla="*/ 827 h 10000"/>
              <a:gd name="connsiteX223" fmla="*/ 678 w 10001"/>
              <a:gd name="connsiteY223" fmla="*/ 709 h 10000"/>
              <a:gd name="connsiteX224" fmla="*/ 653 w 10001"/>
              <a:gd name="connsiteY224" fmla="*/ 709 h 10000"/>
              <a:gd name="connsiteX225" fmla="*/ 593 w 10001"/>
              <a:gd name="connsiteY225" fmla="*/ 631 h 10000"/>
              <a:gd name="connsiteX226" fmla="*/ 564 w 10001"/>
              <a:gd name="connsiteY226" fmla="*/ 355 h 10000"/>
              <a:gd name="connsiteX227" fmla="*/ 540 w 10001"/>
              <a:gd name="connsiteY227" fmla="*/ 41 h 10000"/>
              <a:gd name="connsiteX228" fmla="*/ 429 w 10001"/>
              <a:gd name="connsiteY228" fmla="*/ 120 h 10000"/>
              <a:gd name="connsiteX229" fmla="*/ 409 w 10001"/>
              <a:gd name="connsiteY229" fmla="*/ 355 h 10000"/>
              <a:gd name="connsiteX230" fmla="*/ 380 w 10001"/>
              <a:gd name="connsiteY230" fmla="*/ 355 h 10000"/>
              <a:gd name="connsiteX231" fmla="*/ 348 w 10001"/>
              <a:gd name="connsiteY231" fmla="*/ 552 h 10000"/>
              <a:gd name="connsiteX232" fmla="*/ 327 w 10001"/>
              <a:gd name="connsiteY232" fmla="*/ 473 h 10000"/>
              <a:gd name="connsiteX233" fmla="*/ 274 w 10001"/>
              <a:gd name="connsiteY233" fmla="*/ 473 h 10000"/>
              <a:gd name="connsiteX234" fmla="*/ 258 w 10001"/>
              <a:gd name="connsiteY234" fmla="*/ 473 h 10000"/>
              <a:gd name="connsiteX235" fmla="*/ 245 w 10001"/>
              <a:gd name="connsiteY235" fmla="*/ 355 h 10000"/>
              <a:gd name="connsiteX236" fmla="*/ 233 w 10001"/>
              <a:gd name="connsiteY236" fmla="*/ 473 h 10000"/>
              <a:gd name="connsiteX237" fmla="*/ 229 w 10001"/>
              <a:gd name="connsiteY237" fmla="*/ 277 h 10000"/>
              <a:gd name="connsiteX238" fmla="*/ 217 w 10001"/>
              <a:gd name="connsiteY238" fmla="*/ 277 h 10000"/>
              <a:gd name="connsiteX239" fmla="*/ 213 w 10001"/>
              <a:gd name="connsiteY239" fmla="*/ 198 h 10000"/>
              <a:gd name="connsiteX240" fmla="*/ 200 w 10001"/>
              <a:gd name="connsiteY240" fmla="*/ 198 h 10000"/>
              <a:gd name="connsiteX241" fmla="*/ 57 w 10001"/>
              <a:gd name="connsiteY241" fmla="*/ 198 h 10000"/>
              <a:gd name="connsiteX242" fmla="*/ 49 w 10001"/>
              <a:gd name="connsiteY242" fmla="*/ 198 h 10000"/>
              <a:gd name="connsiteX243" fmla="*/ 41 w 10001"/>
              <a:gd name="connsiteY243" fmla="*/ 277 h 10000"/>
              <a:gd name="connsiteX244" fmla="*/ 0 w 10001"/>
              <a:gd name="connsiteY244" fmla="*/ 277 h 10000"/>
              <a:gd name="connsiteX245" fmla="*/ 0 w 10001"/>
              <a:gd name="connsiteY245" fmla="*/ 709 h 10000"/>
              <a:gd name="connsiteX246" fmla="*/ 0 w 10001"/>
              <a:gd name="connsiteY246" fmla="*/ 5151 h 10000"/>
              <a:gd name="connsiteX247" fmla="*/ 119 w 10001"/>
              <a:gd name="connsiteY247" fmla="*/ 4992 h 10000"/>
              <a:gd name="connsiteX248" fmla="*/ 184 w 10001"/>
              <a:gd name="connsiteY248" fmla="*/ 4914 h 10000"/>
              <a:gd name="connsiteX249" fmla="*/ 290 w 10001"/>
              <a:gd name="connsiteY249" fmla="*/ 4718 h 10000"/>
              <a:gd name="connsiteX250" fmla="*/ 446 w 10001"/>
              <a:gd name="connsiteY250" fmla="*/ 5230 h 10000"/>
              <a:gd name="connsiteX251" fmla="*/ 523 w 10001"/>
              <a:gd name="connsiteY251" fmla="*/ 6290 h 10000"/>
              <a:gd name="connsiteX252" fmla="*/ 731 w 10001"/>
              <a:gd name="connsiteY252" fmla="*/ 6448 h 10000"/>
              <a:gd name="connsiteX253" fmla="*/ 808 w 10001"/>
              <a:gd name="connsiteY253" fmla="*/ 6762 h 10000"/>
              <a:gd name="connsiteX254" fmla="*/ 919 w 10001"/>
              <a:gd name="connsiteY254" fmla="*/ 7352 h 10000"/>
              <a:gd name="connsiteX255" fmla="*/ 1046 w 10001"/>
              <a:gd name="connsiteY255" fmla="*/ 6762 h 10000"/>
              <a:gd name="connsiteX256" fmla="*/ 1156 w 10001"/>
              <a:gd name="connsiteY256" fmla="*/ 7037 h 10000"/>
              <a:gd name="connsiteX257" fmla="*/ 1283 w 10001"/>
              <a:gd name="connsiteY257" fmla="*/ 7194 h 10000"/>
              <a:gd name="connsiteX258" fmla="*/ 1475 w 10001"/>
              <a:gd name="connsiteY258" fmla="*/ 6880 h 10000"/>
              <a:gd name="connsiteX259" fmla="*/ 1540 w 10001"/>
              <a:gd name="connsiteY259" fmla="*/ 7745 h 10000"/>
              <a:gd name="connsiteX260" fmla="*/ 1618 w 10001"/>
              <a:gd name="connsiteY260" fmla="*/ 8137 h 10000"/>
              <a:gd name="connsiteX261" fmla="*/ 1683 w 10001"/>
              <a:gd name="connsiteY261" fmla="*/ 7863 h 10000"/>
              <a:gd name="connsiteX262" fmla="*/ 1753 w 10001"/>
              <a:gd name="connsiteY262" fmla="*/ 8019 h 10000"/>
              <a:gd name="connsiteX263" fmla="*/ 1887 w 10001"/>
              <a:gd name="connsiteY263" fmla="*/ 7626 h 10000"/>
              <a:gd name="connsiteX264" fmla="*/ 1997 w 10001"/>
              <a:gd name="connsiteY264" fmla="*/ 6880 h 10000"/>
              <a:gd name="connsiteX265" fmla="*/ 2050 w 10001"/>
              <a:gd name="connsiteY265" fmla="*/ 7430 h 10000"/>
              <a:gd name="connsiteX266" fmla="*/ 2165 w 10001"/>
              <a:gd name="connsiteY266" fmla="*/ 6723 h 10000"/>
              <a:gd name="connsiteX267" fmla="*/ 2177 w 10001"/>
              <a:gd name="connsiteY267" fmla="*/ 6841 h 10000"/>
              <a:gd name="connsiteX268" fmla="*/ 2292 w 10001"/>
              <a:gd name="connsiteY268" fmla="*/ 7548 h 10000"/>
              <a:gd name="connsiteX269" fmla="*/ 2365 w 10001"/>
              <a:gd name="connsiteY269" fmla="*/ 8295 h 10000"/>
              <a:gd name="connsiteX270" fmla="*/ 2406 w 10001"/>
              <a:gd name="connsiteY270" fmla="*/ 8727 h 10000"/>
              <a:gd name="connsiteX271" fmla="*/ 2431 w 10001"/>
              <a:gd name="connsiteY271" fmla="*/ 8884 h 10000"/>
              <a:gd name="connsiteX272" fmla="*/ 2451 w 10001"/>
              <a:gd name="connsiteY272" fmla="*/ 9081 h 10000"/>
              <a:gd name="connsiteX273" fmla="*/ 2525 w 10001"/>
              <a:gd name="connsiteY273" fmla="*/ 8963 h 10000"/>
              <a:gd name="connsiteX274" fmla="*/ 2537 w 10001"/>
              <a:gd name="connsiteY274" fmla="*/ 8766 h 10000"/>
              <a:gd name="connsiteX275" fmla="*/ 2561 w 10001"/>
              <a:gd name="connsiteY275" fmla="*/ 9041 h 10000"/>
              <a:gd name="connsiteX276" fmla="*/ 2594 w 10001"/>
              <a:gd name="connsiteY276" fmla="*/ 8963 h 10000"/>
              <a:gd name="connsiteX277" fmla="*/ 2610 w 10001"/>
              <a:gd name="connsiteY277" fmla="*/ 8688 h 10000"/>
              <a:gd name="connsiteX278" fmla="*/ 2643 w 10001"/>
              <a:gd name="connsiteY278" fmla="*/ 8963 h 10000"/>
              <a:gd name="connsiteX279" fmla="*/ 2655 w 10001"/>
              <a:gd name="connsiteY279" fmla="*/ 9120 h 10000"/>
              <a:gd name="connsiteX280" fmla="*/ 2668 w 10001"/>
              <a:gd name="connsiteY280" fmla="*/ 8963 h 10000"/>
              <a:gd name="connsiteX281" fmla="*/ 2713 w 10001"/>
              <a:gd name="connsiteY281" fmla="*/ 9041 h 10000"/>
              <a:gd name="connsiteX282" fmla="*/ 2717 w 10001"/>
              <a:gd name="connsiteY282" fmla="*/ 8963 h 10000"/>
              <a:gd name="connsiteX283" fmla="*/ 2745 w 10001"/>
              <a:gd name="connsiteY283" fmla="*/ 9120 h 10000"/>
              <a:gd name="connsiteX284" fmla="*/ 2815 w 10001"/>
              <a:gd name="connsiteY284" fmla="*/ 8845 h 10000"/>
              <a:gd name="connsiteX285" fmla="*/ 2827 w 10001"/>
              <a:gd name="connsiteY285" fmla="*/ 8688 h 10000"/>
              <a:gd name="connsiteX286" fmla="*/ 2839 w 10001"/>
              <a:gd name="connsiteY286" fmla="*/ 8688 h 10000"/>
              <a:gd name="connsiteX287" fmla="*/ 2868 w 10001"/>
              <a:gd name="connsiteY287" fmla="*/ 8530 h 10000"/>
              <a:gd name="connsiteX288" fmla="*/ 2884 w 10001"/>
              <a:gd name="connsiteY288" fmla="*/ 8530 h 10000"/>
              <a:gd name="connsiteX289" fmla="*/ 2929 w 10001"/>
              <a:gd name="connsiteY289" fmla="*/ 8412 h 10000"/>
              <a:gd name="connsiteX290" fmla="*/ 2946 w 10001"/>
              <a:gd name="connsiteY290" fmla="*/ 8334 h 10000"/>
              <a:gd name="connsiteX291" fmla="*/ 2978 w 10001"/>
              <a:gd name="connsiteY291" fmla="*/ 8059 h 10000"/>
              <a:gd name="connsiteX292" fmla="*/ 2995 w 10001"/>
              <a:gd name="connsiteY292" fmla="*/ 8059 h 10000"/>
              <a:gd name="connsiteX293" fmla="*/ 3027 w 10001"/>
              <a:gd name="connsiteY293" fmla="*/ 8059 h 10000"/>
              <a:gd name="connsiteX294" fmla="*/ 3052 w 10001"/>
              <a:gd name="connsiteY294" fmla="*/ 8177 h 10000"/>
              <a:gd name="connsiteX295" fmla="*/ 3085 w 10001"/>
              <a:gd name="connsiteY295" fmla="*/ 8177 h 10000"/>
              <a:gd name="connsiteX296" fmla="*/ 3113 w 10001"/>
              <a:gd name="connsiteY296" fmla="*/ 8255 h 10000"/>
              <a:gd name="connsiteX297" fmla="*/ 3186 w 10001"/>
              <a:gd name="connsiteY297" fmla="*/ 8059 h 10000"/>
              <a:gd name="connsiteX298" fmla="*/ 3219 w 10001"/>
              <a:gd name="connsiteY298" fmla="*/ 8177 h 10000"/>
              <a:gd name="connsiteX299" fmla="*/ 3247 w 10001"/>
              <a:gd name="connsiteY299" fmla="*/ 7823 h 10000"/>
              <a:gd name="connsiteX300" fmla="*/ 3313 w 10001"/>
              <a:gd name="connsiteY300" fmla="*/ 8255 h 10000"/>
              <a:gd name="connsiteX301" fmla="*/ 3313 w 10001"/>
              <a:gd name="connsiteY301" fmla="*/ 8177 h 10000"/>
              <a:gd name="connsiteX302" fmla="*/ 3309 w 10001"/>
              <a:gd name="connsiteY302" fmla="*/ 8059 h 10000"/>
              <a:gd name="connsiteX303" fmla="*/ 3358 w 10001"/>
              <a:gd name="connsiteY303" fmla="*/ 7901 h 10000"/>
              <a:gd name="connsiteX304" fmla="*/ 3362 w 10001"/>
              <a:gd name="connsiteY304" fmla="*/ 7981 h 10000"/>
              <a:gd name="connsiteX305" fmla="*/ 3378 w 10001"/>
              <a:gd name="connsiteY305" fmla="*/ 7745 h 10000"/>
              <a:gd name="connsiteX306" fmla="*/ 3460 w 10001"/>
              <a:gd name="connsiteY306" fmla="*/ 8098 h 10000"/>
              <a:gd name="connsiteX307" fmla="*/ 3472 w 10001"/>
              <a:gd name="connsiteY307" fmla="*/ 9081 h 10000"/>
              <a:gd name="connsiteX308" fmla="*/ 3517 w 10001"/>
              <a:gd name="connsiteY308" fmla="*/ 8530 h 10000"/>
              <a:gd name="connsiteX309" fmla="*/ 3636 w 10001"/>
              <a:gd name="connsiteY309" fmla="*/ 8805 h 10000"/>
              <a:gd name="connsiteX310" fmla="*/ 3713 w 10001"/>
              <a:gd name="connsiteY310" fmla="*/ 8648 h 10000"/>
              <a:gd name="connsiteX311" fmla="*/ 3730 w 10001"/>
              <a:gd name="connsiteY311" fmla="*/ 8530 h 10000"/>
              <a:gd name="connsiteX312" fmla="*/ 3742 w 10001"/>
              <a:gd name="connsiteY312" fmla="*/ 8530 h 10000"/>
              <a:gd name="connsiteX313" fmla="*/ 3746 w 10001"/>
              <a:gd name="connsiteY313" fmla="*/ 8648 h 10000"/>
              <a:gd name="connsiteX314" fmla="*/ 3762 w 10001"/>
              <a:gd name="connsiteY314" fmla="*/ 8530 h 10000"/>
              <a:gd name="connsiteX315" fmla="*/ 3762 w 10001"/>
              <a:gd name="connsiteY315" fmla="*/ 8648 h 10000"/>
              <a:gd name="connsiteX316" fmla="*/ 3803 w 10001"/>
              <a:gd name="connsiteY316" fmla="*/ 8648 h 10000"/>
              <a:gd name="connsiteX317" fmla="*/ 3824 w 10001"/>
              <a:gd name="connsiteY317" fmla="*/ 8805 h 10000"/>
              <a:gd name="connsiteX318" fmla="*/ 3836 w 10001"/>
              <a:gd name="connsiteY318" fmla="*/ 8648 h 10000"/>
              <a:gd name="connsiteX319" fmla="*/ 3852 w 10001"/>
              <a:gd name="connsiteY319" fmla="*/ 9003 h 10000"/>
              <a:gd name="connsiteX320" fmla="*/ 3856 w 10001"/>
              <a:gd name="connsiteY320" fmla="*/ 9003 h 10000"/>
              <a:gd name="connsiteX321" fmla="*/ 3869 w 10001"/>
              <a:gd name="connsiteY321" fmla="*/ 8884 h 10000"/>
              <a:gd name="connsiteX322" fmla="*/ 3885 w 10001"/>
              <a:gd name="connsiteY322" fmla="*/ 9003 h 10000"/>
              <a:gd name="connsiteX323" fmla="*/ 3897 w 10001"/>
              <a:gd name="connsiteY323" fmla="*/ 8884 h 10000"/>
              <a:gd name="connsiteX324" fmla="*/ 3897 w 10001"/>
              <a:gd name="connsiteY324" fmla="*/ 9003 h 10000"/>
              <a:gd name="connsiteX325" fmla="*/ 3959 w 10001"/>
              <a:gd name="connsiteY325" fmla="*/ 9003 h 10000"/>
              <a:gd name="connsiteX326" fmla="*/ 3975 w 10001"/>
              <a:gd name="connsiteY326" fmla="*/ 9159 h 10000"/>
              <a:gd name="connsiteX327" fmla="*/ 3991 w 10001"/>
              <a:gd name="connsiteY327" fmla="*/ 9081 h 10000"/>
              <a:gd name="connsiteX328" fmla="*/ 4049 w 10001"/>
              <a:gd name="connsiteY328" fmla="*/ 9003 h 10000"/>
              <a:gd name="connsiteX329" fmla="*/ 4069 w 10001"/>
              <a:gd name="connsiteY329" fmla="*/ 8884 h 10000"/>
              <a:gd name="connsiteX330" fmla="*/ 4077 w 10001"/>
              <a:gd name="connsiteY330" fmla="*/ 9003 h 10000"/>
              <a:gd name="connsiteX331" fmla="*/ 4085 w 10001"/>
              <a:gd name="connsiteY331" fmla="*/ 9003 h 10000"/>
              <a:gd name="connsiteX332" fmla="*/ 4102 w 10001"/>
              <a:gd name="connsiteY332" fmla="*/ 9081 h 10000"/>
              <a:gd name="connsiteX333" fmla="*/ 4126 w 10001"/>
              <a:gd name="connsiteY333" fmla="*/ 8884 h 10000"/>
              <a:gd name="connsiteX334" fmla="*/ 4143 w 10001"/>
              <a:gd name="connsiteY334" fmla="*/ 9081 h 10000"/>
              <a:gd name="connsiteX335" fmla="*/ 4155 w 10001"/>
              <a:gd name="connsiteY335" fmla="*/ 8805 h 10000"/>
              <a:gd name="connsiteX336" fmla="*/ 4159 w 10001"/>
              <a:gd name="connsiteY336" fmla="*/ 8727 h 10000"/>
              <a:gd name="connsiteX337" fmla="*/ 4167 w 10001"/>
              <a:gd name="connsiteY337" fmla="*/ 8570 h 10000"/>
              <a:gd name="connsiteX338" fmla="*/ 4188 w 10001"/>
              <a:gd name="connsiteY338" fmla="*/ 8727 h 10000"/>
              <a:gd name="connsiteX339" fmla="*/ 4212 w 10001"/>
              <a:gd name="connsiteY339" fmla="*/ 9081 h 10000"/>
              <a:gd name="connsiteX340" fmla="*/ 4282 w 10001"/>
              <a:gd name="connsiteY340" fmla="*/ 9003 h 10000"/>
              <a:gd name="connsiteX341" fmla="*/ 4331 w 10001"/>
              <a:gd name="connsiteY341" fmla="*/ 8570 h 10000"/>
              <a:gd name="connsiteX342" fmla="*/ 4387 w 10001"/>
              <a:gd name="connsiteY342" fmla="*/ 9081 h 10000"/>
              <a:gd name="connsiteX343" fmla="*/ 4567 w 10001"/>
              <a:gd name="connsiteY343" fmla="*/ 8766 h 10000"/>
              <a:gd name="connsiteX344" fmla="*/ 4669 w 10001"/>
              <a:gd name="connsiteY344" fmla="*/ 9985 h 10000"/>
              <a:gd name="connsiteX345" fmla="*/ 4747 w 10001"/>
              <a:gd name="connsiteY345" fmla="*/ 9749 h 10000"/>
              <a:gd name="connsiteX346" fmla="*/ 4779 w 10001"/>
              <a:gd name="connsiteY346" fmla="*/ 9749 h 10000"/>
              <a:gd name="connsiteX347" fmla="*/ 4877 w 10001"/>
              <a:gd name="connsiteY347" fmla="*/ 9749 h 10000"/>
              <a:gd name="connsiteX348" fmla="*/ 4931 w 10001"/>
              <a:gd name="connsiteY348" fmla="*/ 9749 h 10000"/>
              <a:gd name="connsiteX349" fmla="*/ 4971 w 10001"/>
              <a:gd name="connsiteY349" fmla="*/ 9199 h 10000"/>
              <a:gd name="connsiteX350" fmla="*/ 4980 w 10001"/>
              <a:gd name="connsiteY350" fmla="*/ 9159 h 10000"/>
              <a:gd name="connsiteX351" fmla="*/ 5026 w 10001"/>
              <a:gd name="connsiteY351" fmla="*/ 9749 h 10000"/>
              <a:gd name="connsiteX352" fmla="*/ 5152 w 10001"/>
              <a:gd name="connsiteY352" fmla="*/ 9512 h 10000"/>
              <a:gd name="connsiteX353" fmla="*/ 5177 w 10001"/>
              <a:gd name="connsiteY353" fmla="*/ 9749 h 10000"/>
              <a:gd name="connsiteX354" fmla="*/ 5226 w 10001"/>
              <a:gd name="connsiteY354" fmla="*/ 9159 h 10000"/>
              <a:gd name="connsiteX355" fmla="*/ 5230 w 10001"/>
              <a:gd name="connsiteY355" fmla="*/ 9120 h 10000"/>
              <a:gd name="connsiteX356" fmla="*/ 5267 w 10001"/>
              <a:gd name="connsiteY356" fmla="*/ 9592 h 10000"/>
              <a:gd name="connsiteX357" fmla="*/ 5340 w 10001"/>
              <a:gd name="connsiteY357" fmla="*/ 9277 h 10000"/>
              <a:gd name="connsiteX358" fmla="*/ 5402 w 10001"/>
              <a:gd name="connsiteY358" fmla="*/ 9670 h 10000"/>
              <a:gd name="connsiteX359" fmla="*/ 5365 w 10001"/>
              <a:gd name="connsiteY359" fmla="*/ 9081 h 10000"/>
              <a:gd name="connsiteX360" fmla="*/ 5471 w 10001"/>
              <a:gd name="connsiteY360" fmla="*/ 8963 h 10000"/>
              <a:gd name="connsiteX361" fmla="*/ 5500 w 10001"/>
              <a:gd name="connsiteY361" fmla="*/ 8648 h 10000"/>
              <a:gd name="connsiteX362" fmla="*/ 5524 w 10001"/>
              <a:gd name="connsiteY362" fmla="*/ 8570 h 10000"/>
              <a:gd name="connsiteX363" fmla="*/ 5537 w 10001"/>
              <a:gd name="connsiteY363" fmla="*/ 8530 h 10000"/>
              <a:gd name="connsiteX364" fmla="*/ 5561 w 10001"/>
              <a:gd name="connsiteY364" fmla="*/ 8492 h 10000"/>
              <a:gd name="connsiteX365" fmla="*/ 5573 w 10001"/>
              <a:gd name="connsiteY365" fmla="*/ 8530 h 10000"/>
              <a:gd name="connsiteX366" fmla="*/ 5586 w 10001"/>
              <a:gd name="connsiteY366" fmla="*/ 8648 h 10000"/>
              <a:gd name="connsiteX367" fmla="*/ 5586 w 10001"/>
              <a:gd name="connsiteY367" fmla="*/ 8570 h 10000"/>
              <a:gd name="connsiteX368" fmla="*/ 5630 w 10001"/>
              <a:gd name="connsiteY368" fmla="*/ 8766 h 10000"/>
              <a:gd name="connsiteX369" fmla="*/ 5724 w 10001"/>
              <a:gd name="connsiteY369" fmla="*/ 9434 h 10000"/>
              <a:gd name="connsiteX370" fmla="*/ 5732 w 10001"/>
              <a:gd name="connsiteY370" fmla="*/ 8845 h 10000"/>
              <a:gd name="connsiteX371" fmla="*/ 5761 w 10001"/>
              <a:gd name="connsiteY371" fmla="*/ 8766 h 10000"/>
              <a:gd name="connsiteX372" fmla="*/ 5769 w 10001"/>
              <a:gd name="connsiteY372" fmla="*/ 8216 h 10000"/>
              <a:gd name="connsiteX373" fmla="*/ 5785 w 10001"/>
              <a:gd name="connsiteY373" fmla="*/ 8374 h 10000"/>
              <a:gd name="connsiteX374" fmla="*/ 5814 w 10001"/>
              <a:gd name="connsiteY374" fmla="*/ 8295 h 10000"/>
              <a:gd name="connsiteX375" fmla="*/ 5900 w 10001"/>
              <a:gd name="connsiteY375" fmla="*/ 8374 h 10000"/>
              <a:gd name="connsiteX376" fmla="*/ 5912 w 10001"/>
              <a:gd name="connsiteY376" fmla="*/ 8648 h 10000"/>
              <a:gd name="connsiteX377" fmla="*/ 5973 w 10001"/>
              <a:gd name="connsiteY377" fmla="*/ 8923 h 10000"/>
              <a:gd name="connsiteX378" fmla="*/ 5989 w 10001"/>
              <a:gd name="connsiteY378" fmla="*/ 8923 h 10000"/>
              <a:gd name="connsiteX379" fmla="*/ 6026 w 10001"/>
              <a:gd name="connsiteY379" fmla="*/ 9081 h 10000"/>
              <a:gd name="connsiteX380" fmla="*/ 6059 w 10001"/>
              <a:gd name="connsiteY380" fmla="*/ 9081 h 10000"/>
              <a:gd name="connsiteX381" fmla="*/ 6092 w 10001"/>
              <a:gd name="connsiteY381" fmla="*/ 9159 h 10000"/>
              <a:gd name="connsiteX382" fmla="*/ 6112 w 10001"/>
              <a:gd name="connsiteY382" fmla="*/ 9277 h 10000"/>
              <a:gd name="connsiteX383" fmla="*/ 6210 w 10001"/>
              <a:gd name="connsiteY383" fmla="*/ 9003 h 10000"/>
              <a:gd name="connsiteX384" fmla="*/ 6231 w 10001"/>
              <a:gd name="connsiteY384" fmla="*/ 8648 h 10000"/>
              <a:gd name="connsiteX385" fmla="*/ 6263 w 10001"/>
              <a:gd name="connsiteY385" fmla="*/ 8805 h 10000"/>
              <a:gd name="connsiteX386" fmla="*/ 6280 w 10001"/>
              <a:gd name="connsiteY386" fmla="*/ 8923 h 10000"/>
              <a:gd name="connsiteX387" fmla="*/ 6292 w 10001"/>
              <a:gd name="connsiteY387" fmla="*/ 8805 h 10000"/>
              <a:gd name="connsiteX388" fmla="*/ 6325 w 10001"/>
              <a:gd name="connsiteY388" fmla="*/ 8923 h 10000"/>
              <a:gd name="connsiteX389" fmla="*/ 6349 w 10001"/>
              <a:gd name="connsiteY389" fmla="*/ 9081 h 10000"/>
              <a:gd name="connsiteX390" fmla="*/ 6357 w 10001"/>
              <a:gd name="connsiteY390" fmla="*/ 9003 h 10000"/>
              <a:gd name="connsiteX391" fmla="*/ 6386 w 10001"/>
              <a:gd name="connsiteY391" fmla="*/ 9356 h 10000"/>
              <a:gd name="connsiteX392" fmla="*/ 6427 w 10001"/>
              <a:gd name="connsiteY392" fmla="*/ 9159 h 10000"/>
              <a:gd name="connsiteX393" fmla="*/ 6476 w 10001"/>
              <a:gd name="connsiteY393" fmla="*/ 9277 h 10000"/>
              <a:gd name="connsiteX394" fmla="*/ 6562 w 10001"/>
              <a:gd name="connsiteY394" fmla="*/ 8727 h 10000"/>
              <a:gd name="connsiteX395" fmla="*/ 6586 w 10001"/>
              <a:gd name="connsiteY395" fmla="*/ 8923 h 10000"/>
              <a:gd name="connsiteX396" fmla="*/ 6623 w 10001"/>
              <a:gd name="connsiteY396" fmla="*/ 9356 h 10000"/>
              <a:gd name="connsiteX397" fmla="*/ 6656 w 10001"/>
              <a:gd name="connsiteY397" fmla="*/ 9356 h 10000"/>
              <a:gd name="connsiteX398" fmla="*/ 6656 w 10001"/>
              <a:gd name="connsiteY398" fmla="*/ 9277 h 10000"/>
              <a:gd name="connsiteX399" fmla="*/ 6689 w 10001"/>
              <a:gd name="connsiteY399" fmla="*/ 9277 h 10000"/>
              <a:gd name="connsiteX400" fmla="*/ 6701 w 10001"/>
              <a:gd name="connsiteY400" fmla="*/ 9277 h 10000"/>
              <a:gd name="connsiteX401" fmla="*/ 6705 w 10001"/>
              <a:gd name="connsiteY401" fmla="*/ 9159 h 10000"/>
              <a:gd name="connsiteX402" fmla="*/ 6721 w 10001"/>
              <a:gd name="connsiteY402" fmla="*/ 9277 h 10000"/>
              <a:gd name="connsiteX403" fmla="*/ 6746 w 10001"/>
              <a:gd name="connsiteY403" fmla="*/ 9159 h 10000"/>
              <a:gd name="connsiteX404" fmla="*/ 6921 w 10001"/>
              <a:gd name="connsiteY404" fmla="*/ 9159 h 10000"/>
              <a:gd name="connsiteX405" fmla="*/ 6949 w 10001"/>
              <a:gd name="connsiteY405" fmla="*/ 8570 h 10000"/>
              <a:gd name="connsiteX406" fmla="*/ 6994 w 10001"/>
              <a:gd name="connsiteY406" fmla="*/ 8492 h 10000"/>
              <a:gd name="connsiteX407" fmla="*/ 7027 w 10001"/>
              <a:gd name="connsiteY407" fmla="*/ 8295 h 10000"/>
              <a:gd name="connsiteX408" fmla="*/ 7031 w 10001"/>
              <a:gd name="connsiteY408" fmla="*/ 8216 h 10000"/>
              <a:gd name="connsiteX409" fmla="*/ 7113 w 10001"/>
              <a:gd name="connsiteY409" fmla="*/ 8255 h 10000"/>
              <a:gd name="connsiteX410" fmla="*/ 7133 w 10001"/>
              <a:gd name="connsiteY410" fmla="*/ 8295 h 10000"/>
              <a:gd name="connsiteX411" fmla="*/ 7174 w 10001"/>
              <a:gd name="connsiteY411" fmla="*/ 8216 h 10000"/>
              <a:gd name="connsiteX412" fmla="*/ 7178 w 10001"/>
              <a:gd name="connsiteY412" fmla="*/ 8216 h 10000"/>
              <a:gd name="connsiteX413" fmla="*/ 7178 w 10001"/>
              <a:gd name="connsiteY413" fmla="*/ 8137 h 10000"/>
              <a:gd name="connsiteX414" fmla="*/ 7235 w 10001"/>
              <a:gd name="connsiteY414" fmla="*/ 8019 h 10000"/>
              <a:gd name="connsiteX415" fmla="*/ 7272 w 10001"/>
              <a:gd name="connsiteY415" fmla="*/ 8019 h 10000"/>
              <a:gd name="connsiteX416" fmla="*/ 7309 w 10001"/>
              <a:gd name="connsiteY416" fmla="*/ 8098 h 10000"/>
              <a:gd name="connsiteX417" fmla="*/ 7329 w 10001"/>
              <a:gd name="connsiteY417" fmla="*/ 8334 h 10000"/>
              <a:gd name="connsiteX418" fmla="*/ 7362 w 10001"/>
              <a:gd name="connsiteY418" fmla="*/ 8019 h 10000"/>
              <a:gd name="connsiteX419" fmla="*/ 7497 w 10001"/>
              <a:gd name="connsiteY419" fmla="*/ 7588 h 10000"/>
              <a:gd name="connsiteX420" fmla="*/ 7562 w 10001"/>
              <a:gd name="connsiteY420" fmla="*/ 7666 h 10000"/>
              <a:gd name="connsiteX421" fmla="*/ 7612 w 10001"/>
              <a:gd name="connsiteY421" fmla="*/ 7430 h 10000"/>
              <a:gd name="connsiteX422" fmla="*/ 7620 w 10001"/>
              <a:gd name="connsiteY422" fmla="*/ 7391 h 10000"/>
              <a:gd name="connsiteX423" fmla="*/ 7693 w 10001"/>
              <a:gd name="connsiteY423" fmla="*/ 7548 h 10000"/>
              <a:gd name="connsiteX424" fmla="*/ 7734 w 10001"/>
              <a:gd name="connsiteY424" fmla="*/ 7312 h 10000"/>
              <a:gd name="connsiteX425" fmla="*/ 7783 w 10001"/>
              <a:gd name="connsiteY425" fmla="*/ 7548 h 10000"/>
              <a:gd name="connsiteX426" fmla="*/ 7845 w 10001"/>
              <a:gd name="connsiteY426" fmla="*/ 7273 h 10000"/>
              <a:gd name="connsiteX427" fmla="*/ 7885 w 10001"/>
              <a:gd name="connsiteY427" fmla="*/ 6880 h 10000"/>
              <a:gd name="connsiteX428" fmla="*/ 7914 w 10001"/>
              <a:gd name="connsiteY428" fmla="*/ 6997 h 10000"/>
              <a:gd name="connsiteX429" fmla="*/ 7947 w 10001"/>
              <a:gd name="connsiteY429" fmla="*/ 6644 h 10000"/>
              <a:gd name="connsiteX430" fmla="*/ 8000 w 10001"/>
              <a:gd name="connsiteY430" fmla="*/ 6369 h 10000"/>
              <a:gd name="connsiteX431" fmla="*/ 8053 w 10001"/>
              <a:gd name="connsiteY431" fmla="*/ 6369 h 10000"/>
              <a:gd name="connsiteX432" fmla="*/ 8098 w 10001"/>
              <a:gd name="connsiteY432" fmla="*/ 6094 h 10000"/>
              <a:gd name="connsiteX433" fmla="*/ 8183 w 10001"/>
              <a:gd name="connsiteY433" fmla="*/ 5426 h 10000"/>
              <a:gd name="connsiteX434" fmla="*/ 8211 w 10001"/>
              <a:gd name="connsiteY434" fmla="*/ 5583 h 10000"/>
              <a:gd name="connsiteX435" fmla="*/ 8244 w 10001"/>
              <a:gd name="connsiteY435" fmla="*/ 5230 h 10000"/>
              <a:gd name="connsiteX436" fmla="*/ 8285 w 10001"/>
              <a:gd name="connsiteY436" fmla="*/ 5230 h 10000"/>
              <a:gd name="connsiteX437" fmla="*/ 8391 w 10001"/>
              <a:gd name="connsiteY437" fmla="*/ 4954 h 10000"/>
              <a:gd name="connsiteX438" fmla="*/ 8453 w 10001"/>
              <a:gd name="connsiteY438" fmla="*/ 4678 h 10000"/>
              <a:gd name="connsiteX439" fmla="*/ 8469 w 10001"/>
              <a:gd name="connsiteY439" fmla="*/ 4836 h 10000"/>
              <a:gd name="connsiteX440" fmla="*/ 8485 w 10001"/>
              <a:gd name="connsiteY440" fmla="*/ 4796 h 10000"/>
              <a:gd name="connsiteX441" fmla="*/ 8510 w 10001"/>
              <a:gd name="connsiteY441" fmla="*/ 4836 h 10000"/>
              <a:gd name="connsiteX442" fmla="*/ 8534 w 10001"/>
              <a:gd name="connsiteY442" fmla="*/ 4521 h 10000"/>
              <a:gd name="connsiteX443" fmla="*/ 8592 w 10001"/>
              <a:gd name="connsiteY443" fmla="*/ 4521 h 10000"/>
              <a:gd name="connsiteX444" fmla="*/ 8592 w 10001"/>
              <a:gd name="connsiteY444" fmla="*/ 4364 h 10000"/>
              <a:gd name="connsiteX445" fmla="*/ 8641 w 10001"/>
              <a:gd name="connsiteY445" fmla="*/ 4285 h 10000"/>
              <a:gd name="connsiteX446" fmla="*/ 8653 w 10001"/>
              <a:gd name="connsiteY446" fmla="*/ 4207 h 10000"/>
              <a:gd name="connsiteX447" fmla="*/ 8718 w 10001"/>
              <a:gd name="connsiteY447" fmla="*/ 4285 h 10000"/>
              <a:gd name="connsiteX448" fmla="*/ 8731 w 10001"/>
              <a:gd name="connsiteY448" fmla="*/ 4246 h 10000"/>
              <a:gd name="connsiteX449" fmla="*/ 8759 w 10001"/>
              <a:gd name="connsiteY449" fmla="*/ 4285 h 10000"/>
              <a:gd name="connsiteX450" fmla="*/ 8784 w 10001"/>
              <a:gd name="connsiteY450" fmla="*/ 4364 h 10000"/>
              <a:gd name="connsiteX451" fmla="*/ 8800 w 10001"/>
              <a:gd name="connsiteY451" fmla="*/ 4285 h 10000"/>
              <a:gd name="connsiteX452" fmla="*/ 8821 w 10001"/>
              <a:gd name="connsiteY452" fmla="*/ 4364 h 10000"/>
              <a:gd name="connsiteX453" fmla="*/ 8890 w 10001"/>
              <a:gd name="connsiteY453" fmla="*/ 4325 h 10000"/>
              <a:gd name="connsiteX454" fmla="*/ 8886 w 10001"/>
              <a:gd name="connsiteY454" fmla="*/ 4246 h 10000"/>
              <a:gd name="connsiteX455" fmla="*/ 8915 w 10001"/>
              <a:gd name="connsiteY455" fmla="*/ 4089 h 10000"/>
              <a:gd name="connsiteX456" fmla="*/ 8947 w 10001"/>
              <a:gd name="connsiteY456" fmla="*/ 4089 h 10000"/>
              <a:gd name="connsiteX457" fmla="*/ 8951 w 10001"/>
              <a:gd name="connsiteY457" fmla="*/ 4010 h 10000"/>
              <a:gd name="connsiteX458" fmla="*/ 8980 w 10001"/>
              <a:gd name="connsiteY458" fmla="*/ 3932 h 10000"/>
              <a:gd name="connsiteX459" fmla="*/ 9001 w 10001"/>
              <a:gd name="connsiteY459" fmla="*/ 4128 h 10000"/>
              <a:gd name="connsiteX460" fmla="*/ 9025 w 10001"/>
              <a:gd name="connsiteY460" fmla="*/ 4246 h 10000"/>
              <a:gd name="connsiteX461" fmla="*/ 9082 w 10001"/>
              <a:gd name="connsiteY461" fmla="*/ 4207 h 10000"/>
              <a:gd name="connsiteX462" fmla="*/ 9119 w 10001"/>
              <a:gd name="connsiteY462" fmla="*/ 4325 h 10000"/>
              <a:gd name="connsiteX463" fmla="*/ 9131 w 10001"/>
              <a:gd name="connsiteY463" fmla="*/ 4246 h 10000"/>
              <a:gd name="connsiteX464" fmla="*/ 9180 w 10001"/>
              <a:gd name="connsiteY464" fmla="*/ 4521 h 10000"/>
              <a:gd name="connsiteX465" fmla="*/ 9225 w 10001"/>
              <a:gd name="connsiteY465" fmla="*/ 4364 h 10000"/>
              <a:gd name="connsiteX466" fmla="*/ 9229 w 10001"/>
              <a:gd name="connsiteY466" fmla="*/ 4246 h 10000"/>
              <a:gd name="connsiteX467" fmla="*/ 9270 w 10001"/>
              <a:gd name="connsiteY467" fmla="*/ 3892 h 10000"/>
              <a:gd name="connsiteX468" fmla="*/ 9315 w 10001"/>
              <a:gd name="connsiteY468" fmla="*/ 4050 h 10000"/>
              <a:gd name="connsiteX469" fmla="*/ 9348 w 10001"/>
              <a:gd name="connsiteY469" fmla="*/ 3971 h 10000"/>
              <a:gd name="connsiteX470" fmla="*/ 9373 w 10001"/>
              <a:gd name="connsiteY470" fmla="*/ 4089 h 10000"/>
              <a:gd name="connsiteX471" fmla="*/ 9417 w 10001"/>
              <a:gd name="connsiteY471" fmla="*/ 4167 h 10000"/>
              <a:gd name="connsiteX472" fmla="*/ 9494 w 10001"/>
              <a:gd name="connsiteY472" fmla="*/ 4167 h 10000"/>
              <a:gd name="connsiteX473" fmla="*/ 9502 w 10001"/>
              <a:gd name="connsiteY473" fmla="*/ 3971 h 10000"/>
              <a:gd name="connsiteX474" fmla="*/ 9650 w 10001"/>
              <a:gd name="connsiteY474" fmla="*/ 4285 h 10000"/>
              <a:gd name="connsiteX475" fmla="*/ 9719 w 10001"/>
              <a:gd name="connsiteY475" fmla="*/ 4443 h 10000"/>
              <a:gd name="connsiteX476" fmla="*/ 9731 w 10001"/>
              <a:gd name="connsiteY476" fmla="*/ 4521 h 10000"/>
              <a:gd name="connsiteX477" fmla="*/ 9748 w 10001"/>
              <a:gd name="connsiteY477" fmla="*/ 4718 h 10000"/>
              <a:gd name="connsiteX478" fmla="*/ 9805 w 10001"/>
              <a:gd name="connsiteY478" fmla="*/ 5111 h 10000"/>
              <a:gd name="connsiteX479" fmla="*/ 9842 w 10001"/>
              <a:gd name="connsiteY479" fmla="*/ 5111 h 10000"/>
              <a:gd name="connsiteX480" fmla="*/ 9866 w 10001"/>
              <a:gd name="connsiteY480" fmla="*/ 5230 h 10000"/>
              <a:gd name="connsiteX481" fmla="*/ 9903 w 10001"/>
              <a:gd name="connsiteY481" fmla="*/ 5504 h 10000"/>
              <a:gd name="connsiteX482" fmla="*/ 9940 w 10001"/>
              <a:gd name="connsiteY482" fmla="*/ 5701 h 10000"/>
              <a:gd name="connsiteX483" fmla="*/ 9944 w 10001"/>
              <a:gd name="connsiteY483" fmla="*/ 5740 h 10000"/>
              <a:gd name="connsiteX484" fmla="*/ 9999 w 10001"/>
              <a:gd name="connsiteY484" fmla="*/ 5897 h 10000"/>
              <a:gd name="connsiteX485" fmla="*/ 9995 w 10001"/>
              <a:gd name="connsiteY485" fmla="*/ 2303 h 10000"/>
              <a:gd name="connsiteX486" fmla="*/ 9964 w 10001"/>
              <a:gd name="connsiteY486" fmla="*/ 1731 h 10000"/>
              <a:gd name="connsiteX0" fmla="*/ 9968 w 10005"/>
              <a:gd name="connsiteY0" fmla="*/ 1731 h 10000"/>
              <a:gd name="connsiteX1" fmla="*/ 9932 w 10005"/>
              <a:gd name="connsiteY1" fmla="*/ 1535 h 10000"/>
              <a:gd name="connsiteX2" fmla="*/ 9903 w 10005"/>
              <a:gd name="connsiteY2" fmla="*/ 1535 h 10000"/>
              <a:gd name="connsiteX3" fmla="*/ 9883 w 10005"/>
              <a:gd name="connsiteY3" fmla="*/ 1377 h 10000"/>
              <a:gd name="connsiteX4" fmla="*/ 9858 w 10005"/>
              <a:gd name="connsiteY4" fmla="*/ 1299 h 10000"/>
              <a:gd name="connsiteX5" fmla="*/ 9850 w 10005"/>
              <a:gd name="connsiteY5" fmla="*/ 1102 h 10000"/>
              <a:gd name="connsiteX6" fmla="*/ 9825 w 10005"/>
              <a:gd name="connsiteY6" fmla="*/ 827 h 10000"/>
              <a:gd name="connsiteX7" fmla="*/ 9813 w 10005"/>
              <a:gd name="connsiteY7" fmla="*/ 1417 h 10000"/>
              <a:gd name="connsiteX8" fmla="*/ 9788 w 10005"/>
              <a:gd name="connsiteY8" fmla="*/ 1377 h 10000"/>
              <a:gd name="connsiteX9" fmla="*/ 9760 w 10005"/>
              <a:gd name="connsiteY9" fmla="*/ 1259 h 10000"/>
              <a:gd name="connsiteX10" fmla="*/ 9739 w 10005"/>
              <a:gd name="connsiteY10" fmla="*/ 1259 h 10000"/>
              <a:gd name="connsiteX11" fmla="*/ 9678 w 10005"/>
              <a:gd name="connsiteY11" fmla="*/ 1220 h 10000"/>
              <a:gd name="connsiteX12" fmla="*/ 9662 w 10005"/>
              <a:gd name="connsiteY12" fmla="*/ 1259 h 10000"/>
              <a:gd name="connsiteX13" fmla="*/ 9645 w 10005"/>
              <a:gd name="connsiteY13" fmla="*/ 1338 h 10000"/>
              <a:gd name="connsiteX14" fmla="*/ 9633 w 10005"/>
              <a:gd name="connsiteY14" fmla="*/ 1338 h 10000"/>
              <a:gd name="connsiteX15" fmla="*/ 9613 w 10005"/>
              <a:gd name="connsiteY15" fmla="*/ 1417 h 10000"/>
              <a:gd name="connsiteX16" fmla="*/ 9596 w 10005"/>
              <a:gd name="connsiteY16" fmla="*/ 1377 h 10000"/>
              <a:gd name="connsiteX17" fmla="*/ 9555 w 10005"/>
              <a:gd name="connsiteY17" fmla="*/ 1535 h 10000"/>
              <a:gd name="connsiteX18" fmla="*/ 9482 w 10005"/>
              <a:gd name="connsiteY18" fmla="*/ 1535 h 10000"/>
              <a:gd name="connsiteX19" fmla="*/ 9445 w 10005"/>
              <a:gd name="connsiteY19" fmla="*/ 1692 h 10000"/>
              <a:gd name="connsiteX20" fmla="*/ 9445 w 10005"/>
              <a:gd name="connsiteY20" fmla="*/ 1810 h 10000"/>
              <a:gd name="connsiteX21" fmla="*/ 9433 w 10005"/>
              <a:gd name="connsiteY21" fmla="*/ 1888 h 10000"/>
              <a:gd name="connsiteX22" fmla="*/ 9384 w 10005"/>
              <a:gd name="connsiteY22" fmla="*/ 1102 h 10000"/>
              <a:gd name="connsiteX23" fmla="*/ 9377 w 10005"/>
              <a:gd name="connsiteY23" fmla="*/ 1142 h 10000"/>
              <a:gd name="connsiteX24" fmla="*/ 9364 w 10005"/>
              <a:gd name="connsiteY24" fmla="*/ 1024 h 10000"/>
              <a:gd name="connsiteX25" fmla="*/ 9344 w 10005"/>
              <a:gd name="connsiteY25" fmla="*/ 1102 h 10000"/>
              <a:gd name="connsiteX26" fmla="*/ 9299 w 10005"/>
              <a:gd name="connsiteY26" fmla="*/ 1259 h 10000"/>
              <a:gd name="connsiteX27" fmla="*/ 9295 w 10005"/>
              <a:gd name="connsiteY27" fmla="*/ 1377 h 10000"/>
              <a:gd name="connsiteX28" fmla="*/ 9278 w 10005"/>
              <a:gd name="connsiteY28" fmla="*/ 1338 h 10000"/>
              <a:gd name="connsiteX29" fmla="*/ 9242 w 10005"/>
              <a:gd name="connsiteY29" fmla="*/ 1259 h 10000"/>
              <a:gd name="connsiteX30" fmla="*/ 9209 w 10005"/>
              <a:gd name="connsiteY30" fmla="*/ 1024 h 10000"/>
              <a:gd name="connsiteX31" fmla="*/ 9144 w 10005"/>
              <a:gd name="connsiteY31" fmla="*/ 1102 h 10000"/>
              <a:gd name="connsiteX32" fmla="*/ 9131 w 10005"/>
              <a:gd name="connsiteY32" fmla="*/ 1338 h 10000"/>
              <a:gd name="connsiteX33" fmla="*/ 9119 w 10005"/>
              <a:gd name="connsiteY33" fmla="*/ 1455 h 10000"/>
              <a:gd name="connsiteX34" fmla="*/ 9058 w 10005"/>
              <a:gd name="connsiteY34" fmla="*/ 1535 h 10000"/>
              <a:gd name="connsiteX35" fmla="*/ 9054 w 10005"/>
              <a:gd name="connsiteY35" fmla="*/ 1417 h 10000"/>
              <a:gd name="connsiteX36" fmla="*/ 9025 w 10005"/>
              <a:gd name="connsiteY36" fmla="*/ 1535 h 10000"/>
              <a:gd name="connsiteX37" fmla="*/ 9021 w 10005"/>
              <a:gd name="connsiteY37" fmla="*/ 1652 h 10000"/>
              <a:gd name="connsiteX38" fmla="*/ 8996 w 10005"/>
              <a:gd name="connsiteY38" fmla="*/ 1810 h 10000"/>
              <a:gd name="connsiteX39" fmla="*/ 8988 w 10005"/>
              <a:gd name="connsiteY39" fmla="*/ 2006 h 10000"/>
              <a:gd name="connsiteX40" fmla="*/ 8968 w 10005"/>
              <a:gd name="connsiteY40" fmla="*/ 2084 h 10000"/>
              <a:gd name="connsiteX41" fmla="*/ 8968 w 10005"/>
              <a:gd name="connsiteY41" fmla="*/ 2163 h 10000"/>
              <a:gd name="connsiteX42" fmla="*/ 8955 w 10005"/>
              <a:gd name="connsiteY42" fmla="*/ 2203 h 10000"/>
              <a:gd name="connsiteX43" fmla="*/ 8935 w 10005"/>
              <a:gd name="connsiteY43" fmla="*/ 2439 h 10000"/>
              <a:gd name="connsiteX44" fmla="*/ 8935 w 10005"/>
              <a:gd name="connsiteY44" fmla="*/ 2281 h 10000"/>
              <a:gd name="connsiteX45" fmla="*/ 8919 w 10005"/>
              <a:gd name="connsiteY45" fmla="*/ 2242 h 10000"/>
              <a:gd name="connsiteX46" fmla="*/ 8902 w 10005"/>
              <a:gd name="connsiteY46" fmla="*/ 2321 h 10000"/>
              <a:gd name="connsiteX47" fmla="*/ 8878 w 10005"/>
              <a:gd name="connsiteY47" fmla="*/ 2399 h 10000"/>
              <a:gd name="connsiteX48" fmla="*/ 8853 w 10005"/>
              <a:gd name="connsiteY48" fmla="*/ 2439 h 10000"/>
              <a:gd name="connsiteX49" fmla="*/ 8792 w 10005"/>
              <a:gd name="connsiteY49" fmla="*/ 2281 h 10000"/>
              <a:gd name="connsiteX50" fmla="*/ 8776 w 10005"/>
              <a:gd name="connsiteY50" fmla="*/ 2477 h 10000"/>
              <a:gd name="connsiteX51" fmla="*/ 8722 w 10005"/>
              <a:gd name="connsiteY51" fmla="*/ 2359 h 10000"/>
              <a:gd name="connsiteX52" fmla="*/ 8702 w 10005"/>
              <a:gd name="connsiteY52" fmla="*/ 2242 h 10000"/>
              <a:gd name="connsiteX53" fmla="*/ 8694 w 10005"/>
              <a:gd name="connsiteY53" fmla="*/ 2477 h 10000"/>
              <a:gd name="connsiteX54" fmla="*/ 8686 w 10005"/>
              <a:gd name="connsiteY54" fmla="*/ 2595 h 10000"/>
              <a:gd name="connsiteX55" fmla="*/ 8653 w 10005"/>
              <a:gd name="connsiteY55" fmla="*/ 2517 h 10000"/>
              <a:gd name="connsiteX56" fmla="*/ 8592 w 10005"/>
              <a:gd name="connsiteY56" fmla="*/ 2595 h 10000"/>
              <a:gd name="connsiteX57" fmla="*/ 8592 w 10005"/>
              <a:gd name="connsiteY57" fmla="*/ 2439 h 10000"/>
              <a:gd name="connsiteX58" fmla="*/ 8579 w 10005"/>
              <a:gd name="connsiteY58" fmla="*/ 2595 h 10000"/>
              <a:gd name="connsiteX59" fmla="*/ 8563 w 10005"/>
              <a:gd name="connsiteY59" fmla="*/ 2635 h 10000"/>
              <a:gd name="connsiteX60" fmla="*/ 8555 w 10005"/>
              <a:gd name="connsiteY60" fmla="*/ 2988 h 10000"/>
              <a:gd name="connsiteX61" fmla="*/ 8481 w 10005"/>
              <a:gd name="connsiteY61" fmla="*/ 2517 h 10000"/>
              <a:gd name="connsiteX62" fmla="*/ 8473 w 10005"/>
              <a:gd name="connsiteY62" fmla="*/ 2714 h 10000"/>
              <a:gd name="connsiteX63" fmla="*/ 8383 w 10005"/>
              <a:gd name="connsiteY63" fmla="*/ 2714 h 10000"/>
              <a:gd name="connsiteX64" fmla="*/ 8232 w 10005"/>
              <a:gd name="connsiteY64" fmla="*/ 3185 h 10000"/>
              <a:gd name="connsiteX65" fmla="*/ 8162 w 10005"/>
              <a:gd name="connsiteY65" fmla="*/ 2950 h 10000"/>
              <a:gd name="connsiteX66" fmla="*/ 8077 w 10005"/>
              <a:gd name="connsiteY66" fmla="*/ 3578 h 10000"/>
              <a:gd name="connsiteX67" fmla="*/ 7951 w 10005"/>
              <a:gd name="connsiteY67" fmla="*/ 4246 h 10000"/>
              <a:gd name="connsiteX68" fmla="*/ 7861 w 10005"/>
              <a:gd name="connsiteY68" fmla="*/ 4089 h 10000"/>
              <a:gd name="connsiteX69" fmla="*/ 7726 w 10005"/>
              <a:gd name="connsiteY69" fmla="*/ 4874 h 10000"/>
              <a:gd name="connsiteX70" fmla="*/ 7685 w 10005"/>
              <a:gd name="connsiteY70" fmla="*/ 4481 h 10000"/>
              <a:gd name="connsiteX71" fmla="*/ 7575 w 10005"/>
              <a:gd name="connsiteY71" fmla="*/ 4954 h 10000"/>
              <a:gd name="connsiteX72" fmla="*/ 7505 w 10005"/>
              <a:gd name="connsiteY72" fmla="*/ 4561 h 10000"/>
              <a:gd name="connsiteX73" fmla="*/ 7489 w 10005"/>
              <a:gd name="connsiteY73" fmla="*/ 5073 h 10000"/>
              <a:gd name="connsiteX74" fmla="*/ 7423 w 10005"/>
              <a:gd name="connsiteY74" fmla="*/ 5073 h 10000"/>
              <a:gd name="connsiteX75" fmla="*/ 7378 w 10005"/>
              <a:gd name="connsiteY75" fmla="*/ 5386 h 10000"/>
              <a:gd name="connsiteX76" fmla="*/ 7329 w 10005"/>
              <a:gd name="connsiteY76" fmla="*/ 5308 h 10000"/>
              <a:gd name="connsiteX77" fmla="*/ 7260 w 10005"/>
              <a:gd name="connsiteY77" fmla="*/ 5466 h 10000"/>
              <a:gd name="connsiteX78" fmla="*/ 7235 w 10005"/>
              <a:gd name="connsiteY78" fmla="*/ 5308 h 10000"/>
              <a:gd name="connsiteX79" fmla="*/ 7186 w 10005"/>
              <a:gd name="connsiteY79" fmla="*/ 5308 h 10000"/>
              <a:gd name="connsiteX80" fmla="*/ 7092 w 10005"/>
              <a:gd name="connsiteY80" fmla="*/ 5386 h 10000"/>
              <a:gd name="connsiteX81" fmla="*/ 7043 w 10005"/>
              <a:gd name="connsiteY81" fmla="*/ 6015 h 10000"/>
              <a:gd name="connsiteX82" fmla="*/ 6998 w 10005"/>
              <a:gd name="connsiteY82" fmla="*/ 5859 h 10000"/>
              <a:gd name="connsiteX83" fmla="*/ 6908 w 10005"/>
              <a:gd name="connsiteY83" fmla="*/ 5859 h 10000"/>
              <a:gd name="connsiteX84" fmla="*/ 6864 w 10005"/>
              <a:gd name="connsiteY84" fmla="*/ 5466 h 10000"/>
              <a:gd name="connsiteX85" fmla="*/ 6823 w 10005"/>
              <a:gd name="connsiteY85" fmla="*/ 6015 h 10000"/>
              <a:gd name="connsiteX86" fmla="*/ 6758 w 10005"/>
              <a:gd name="connsiteY86" fmla="*/ 5701 h 10000"/>
              <a:gd name="connsiteX87" fmla="*/ 6758 w 10005"/>
              <a:gd name="connsiteY87" fmla="*/ 5466 h 10000"/>
              <a:gd name="connsiteX88" fmla="*/ 6664 w 10005"/>
              <a:gd name="connsiteY88" fmla="*/ 5622 h 10000"/>
              <a:gd name="connsiteX89" fmla="*/ 6504 w 10005"/>
              <a:gd name="connsiteY89" fmla="*/ 5937 h 10000"/>
              <a:gd name="connsiteX90" fmla="*/ 6468 w 10005"/>
              <a:gd name="connsiteY90" fmla="*/ 6369 h 10000"/>
              <a:gd name="connsiteX91" fmla="*/ 6361 w 10005"/>
              <a:gd name="connsiteY91" fmla="*/ 6015 h 10000"/>
              <a:gd name="connsiteX92" fmla="*/ 6349 w 10005"/>
              <a:gd name="connsiteY92" fmla="*/ 6369 h 10000"/>
              <a:gd name="connsiteX93" fmla="*/ 6214 w 10005"/>
              <a:gd name="connsiteY93" fmla="*/ 6448 h 10000"/>
              <a:gd name="connsiteX94" fmla="*/ 6141 w 10005"/>
              <a:gd name="connsiteY94" fmla="*/ 6919 h 10000"/>
              <a:gd name="connsiteX95" fmla="*/ 6079 w 10005"/>
              <a:gd name="connsiteY95" fmla="*/ 6605 h 10000"/>
              <a:gd name="connsiteX96" fmla="*/ 6047 w 10005"/>
              <a:gd name="connsiteY96" fmla="*/ 6919 h 10000"/>
              <a:gd name="connsiteX97" fmla="*/ 6047 w 10005"/>
              <a:gd name="connsiteY97" fmla="*/ 6919 h 10000"/>
              <a:gd name="connsiteX98" fmla="*/ 6010 w 10005"/>
              <a:gd name="connsiteY98" fmla="*/ 6919 h 10000"/>
              <a:gd name="connsiteX99" fmla="*/ 5989 w 10005"/>
              <a:gd name="connsiteY99" fmla="*/ 6801 h 10000"/>
              <a:gd name="connsiteX100" fmla="*/ 5969 w 10005"/>
              <a:gd name="connsiteY100" fmla="*/ 7155 h 10000"/>
              <a:gd name="connsiteX101" fmla="*/ 5957 w 10005"/>
              <a:gd name="connsiteY101" fmla="*/ 7273 h 10000"/>
              <a:gd name="connsiteX102" fmla="*/ 5932 w 10005"/>
              <a:gd name="connsiteY102" fmla="*/ 7273 h 10000"/>
              <a:gd name="connsiteX103" fmla="*/ 5932 w 10005"/>
              <a:gd name="connsiteY103" fmla="*/ 7352 h 10000"/>
              <a:gd name="connsiteX104" fmla="*/ 5904 w 10005"/>
              <a:gd name="connsiteY104" fmla="*/ 7155 h 10000"/>
              <a:gd name="connsiteX105" fmla="*/ 5854 w 10005"/>
              <a:gd name="connsiteY105" fmla="*/ 7273 h 10000"/>
              <a:gd name="connsiteX106" fmla="*/ 5822 w 10005"/>
              <a:gd name="connsiteY106" fmla="*/ 7155 h 10000"/>
              <a:gd name="connsiteX107" fmla="*/ 5781 w 10005"/>
              <a:gd name="connsiteY107" fmla="*/ 7077 h 10000"/>
              <a:gd name="connsiteX108" fmla="*/ 5720 w 10005"/>
              <a:gd name="connsiteY108" fmla="*/ 7155 h 10000"/>
              <a:gd name="connsiteX109" fmla="*/ 5687 w 10005"/>
              <a:gd name="connsiteY109" fmla="*/ 7077 h 10000"/>
              <a:gd name="connsiteX110" fmla="*/ 5654 w 10005"/>
              <a:gd name="connsiteY110" fmla="*/ 7077 h 10000"/>
              <a:gd name="connsiteX111" fmla="*/ 5627 w 10005"/>
              <a:gd name="connsiteY111" fmla="*/ 6997 h 10000"/>
              <a:gd name="connsiteX112" fmla="*/ 5622 w 10005"/>
              <a:gd name="connsiteY112" fmla="*/ 6997 h 10000"/>
              <a:gd name="connsiteX113" fmla="*/ 5565 w 10005"/>
              <a:gd name="connsiteY113" fmla="*/ 7077 h 10000"/>
              <a:gd name="connsiteX114" fmla="*/ 5532 w 10005"/>
              <a:gd name="connsiteY114" fmla="*/ 7116 h 10000"/>
              <a:gd name="connsiteX115" fmla="*/ 5512 w 10005"/>
              <a:gd name="connsiteY115" fmla="*/ 7155 h 10000"/>
              <a:gd name="connsiteX116" fmla="*/ 5467 w 10005"/>
              <a:gd name="connsiteY116" fmla="*/ 7391 h 10000"/>
              <a:gd name="connsiteX117" fmla="*/ 5434 w 10005"/>
              <a:gd name="connsiteY117" fmla="*/ 6094 h 10000"/>
              <a:gd name="connsiteX118" fmla="*/ 5393 w 10005"/>
              <a:gd name="connsiteY118" fmla="*/ 6762 h 10000"/>
              <a:gd name="connsiteX119" fmla="*/ 5377 w 10005"/>
              <a:gd name="connsiteY119" fmla="*/ 7273 h 10000"/>
              <a:gd name="connsiteX120" fmla="*/ 5344 w 10005"/>
              <a:gd name="connsiteY120" fmla="*/ 7430 h 10000"/>
              <a:gd name="connsiteX121" fmla="*/ 5336 w 10005"/>
              <a:gd name="connsiteY121" fmla="*/ 7508 h 10000"/>
              <a:gd name="connsiteX122" fmla="*/ 5332 w 10005"/>
              <a:gd name="connsiteY122" fmla="*/ 7116 h 10000"/>
              <a:gd name="connsiteX123" fmla="*/ 5087 w 10005"/>
              <a:gd name="connsiteY123" fmla="*/ 7391 h 10000"/>
              <a:gd name="connsiteX124" fmla="*/ 5038 w 10005"/>
              <a:gd name="connsiteY124" fmla="*/ 6487 h 10000"/>
              <a:gd name="connsiteX125" fmla="*/ 4751 w 10005"/>
              <a:gd name="connsiteY125" fmla="*/ 6684 h 10000"/>
              <a:gd name="connsiteX126" fmla="*/ 4632 w 10005"/>
              <a:gd name="connsiteY126" fmla="*/ 5662 h 10000"/>
              <a:gd name="connsiteX127" fmla="*/ 4530 w 10005"/>
              <a:gd name="connsiteY127" fmla="*/ 5859 h 10000"/>
              <a:gd name="connsiteX128" fmla="*/ 4391 w 10005"/>
              <a:gd name="connsiteY128" fmla="*/ 5151 h 10000"/>
              <a:gd name="connsiteX129" fmla="*/ 4359 w 10005"/>
              <a:gd name="connsiteY129" fmla="*/ 5583 h 10000"/>
              <a:gd name="connsiteX130" fmla="*/ 4265 w 10005"/>
              <a:gd name="connsiteY130" fmla="*/ 5386 h 10000"/>
              <a:gd name="connsiteX131" fmla="*/ 4200 w 10005"/>
              <a:gd name="connsiteY131" fmla="*/ 5662 h 10000"/>
              <a:gd name="connsiteX132" fmla="*/ 4020 w 10005"/>
              <a:gd name="connsiteY132" fmla="*/ 5583 h 10000"/>
              <a:gd name="connsiteX133" fmla="*/ 3905 w 10005"/>
              <a:gd name="connsiteY133" fmla="*/ 5662 h 10000"/>
              <a:gd name="connsiteX134" fmla="*/ 3897 w 10005"/>
              <a:gd name="connsiteY134" fmla="*/ 5544 h 10000"/>
              <a:gd name="connsiteX135" fmla="*/ 3840 w 10005"/>
              <a:gd name="connsiteY135" fmla="*/ 5701 h 10000"/>
              <a:gd name="connsiteX136" fmla="*/ 3713 w 10005"/>
              <a:gd name="connsiteY136" fmla="*/ 5151 h 10000"/>
              <a:gd name="connsiteX137" fmla="*/ 3586 w 10005"/>
              <a:gd name="connsiteY137" fmla="*/ 5583 h 10000"/>
              <a:gd name="connsiteX138" fmla="*/ 3419 w 10005"/>
              <a:gd name="connsiteY138" fmla="*/ 5583 h 10000"/>
              <a:gd name="connsiteX139" fmla="*/ 3218 w 10005"/>
              <a:gd name="connsiteY139" fmla="*/ 5583 h 10000"/>
              <a:gd name="connsiteX140" fmla="*/ 3113 w 10005"/>
              <a:gd name="connsiteY140" fmla="*/ 5662 h 10000"/>
              <a:gd name="connsiteX141" fmla="*/ 3007 w 10005"/>
              <a:gd name="connsiteY141" fmla="*/ 5859 h 10000"/>
              <a:gd name="connsiteX142" fmla="*/ 2839 w 10005"/>
              <a:gd name="connsiteY142" fmla="*/ 5583 h 10000"/>
              <a:gd name="connsiteX143" fmla="*/ 2680 w 10005"/>
              <a:gd name="connsiteY143" fmla="*/ 4954 h 10000"/>
              <a:gd name="connsiteX144" fmla="*/ 2647 w 10005"/>
              <a:gd name="connsiteY144" fmla="*/ 5386 h 10000"/>
              <a:gd name="connsiteX145" fmla="*/ 2455 w 10005"/>
              <a:gd name="connsiteY145" fmla="*/ 5151 h 10000"/>
              <a:gd name="connsiteX146" fmla="*/ 2426 w 10005"/>
              <a:gd name="connsiteY146" fmla="*/ 5073 h 10000"/>
              <a:gd name="connsiteX147" fmla="*/ 2357 w 10005"/>
              <a:gd name="connsiteY147" fmla="*/ 4600 h 10000"/>
              <a:gd name="connsiteX148" fmla="*/ 2300 w 10005"/>
              <a:gd name="connsiteY148" fmla="*/ 5386 h 10000"/>
              <a:gd name="connsiteX149" fmla="*/ 2193 w 10005"/>
              <a:gd name="connsiteY149" fmla="*/ 5269 h 10000"/>
              <a:gd name="connsiteX150" fmla="*/ 2067 w 10005"/>
              <a:gd name="connsiteY150" fmla="*/ 4639 h 10000"/>
              <a:gd name="connsiteX151" fmla="*/ 2022 w 10005"/>
              <a:gd name="connsiteY151" fmla="*/ 5190 h 10000"/>
              <a:gd name="connsiteX152" fmla="*/ 1964 w 10005"/>
              <a:gd name="connsiteY152" fmla="*/ 5269 h 10000"/>
              <a:gd name="connsiteX153" fmla="*/ 1973 w 10005"/>
              <a:gd name="connsiteY153" fmla="*/ 5504 h 10000"/>
              <a:gd name="connsiteX154" fmla="*/ 1940 w 10005"/>
              <a:gd name="connsiteY154" fmla="*/ 5504 h 10000"/>
              <a:gd name="connsiteX155" fmla="*/ 1940 w 10005"/>
              <a:gd name="connsiteY155" fmla="*/ 5426 h 10000"/>
              <a:gd name="connsiteX156" fmla="*/ 1895 w 10005"/>
              <a:gd name="connsiteY156" fmla="*/ 4718 h 10000"/>
              <a:gd name="connsiteX157" fmla="*/ 1875 w 10005"/>
              <a:gd name="connsiteY157" fmla="*/ 5977 h 10000"/>
              <a:gd name="connsiteX158" fmla="*/ 1871 w 10005"/>
              <a:gd name="connsiteY158" fmla="*/ 5859 h 10000"/>
              <a:gd name="connsiteX159" fmla="*/ 1859 w 10005"/>
              <a:gd name="connsiteY159" fmla="*/ 5859 h 10000"/>
              <a:gd name="connsiteX160" fmla="*/ 1855 w 10005"/>
              <a:gd name="connsiteY160" fmla="*/ 5977 h 10000"/>
              <a:gd name="connsiteX161" fmla="*/ 1843 w 10005"/>
              <a:gd name="connsiteY161" fmla="*/ 5859 h 10000"/>
              <a:gd name="connsiteX162" fmla="*/ 1810 w 10005"/>
              <a:gd name="connsiteY162" fmla="*/ 5977 h 10000"/>
              <a:gd name="connsiteX163" fmla="*/ 1773 w 10005"/>
              <a:gd name="connsiteY163" fmla="*/ 5504 h 10000"/>
              <a:gd name="connsiteX164" fmla="*/ 1728 w 10005"/>
              <a:gd name="connsiteY164" fmla="*/ 5701 h 10000"/>
              <a:gd name="connsiteX165" fmla="*/ 1716 w 10005"/>
              <a:gd name="connsiteY165" fmla="*/ 5622 h 10000"/>
              <a:gd name="connsiteX166" fmla="*/ 1683 w 10005"/>
              <a:gd name="connsiteY166" fmla="*/ 5426 h 10000"/>
              <a:gd name="connsiteX167" fmla="*/ 1659 w 10005"/>
              <a:gd name="connsiteY167" fmla="*/ 5504 h 10000"/>
              <a:gd name="connsiteX168" fmla="*/ 1651 w 10005"/>
              <a:gd name="connsiteY168" fmla="*/ 5426 h 10000"/>
              <a:gd name="connsiteX169" fmla="*/ 1642 w 10005"/>
              <a:gd name="connsiteY169" fmla="*/ 5348 h 10000"/>
              <a:gd name="connsiteX170" fmla="*/ 1606 w 10005"/>
              <a:gd name="connsiteY170" fmla="*/ 5348 h 10000"/>
              <a:gd name="connsiteX171" fmla="*/ 1565 w 10005"/>
              <a:gd name="connsiteY171" fmla="*/ 5190 h 10000"/>
              <a:gd name="connsiteX172" fmla="*/ 1561 w 10005"/>
              <a:gd name="connsiteY172" fmla="*/ 5073 h 10000"/>
              <a:gd name="connsiteX173" fmla="*/ 1552 w 10005"/>
              <a:gd name="connsiteY173" fmla="*/ 5073 h 10000"/>
              <a:gd name="connsiteX174" fmla="*/ 1499 w 10005"/>
              <a:gd name="connsiteY174" fmla="*/ 4718 h 10000"/>
              <a:gd name="connsiteX175" fmla="*/ 1471 w 10005"/>
              <a:gd name="connsiteY175" fmla="*/ 4561 h 10000"/>
              <a:gd name="connsiteX176" fmla="*/ 1454 w 10005"/>
              <a:gd name="connsiteY176" fmla="*/ 4207 h 10000"/>
              <a:gd name="connsiteX177" fmla="*/ 1430 w 10005"/>
              <a:gd name="connsiteY177" fmla="*/ 4285 h 10000"/>
              <a:gd name="connsiteX178" fmla="*/ 1413 w 10005"/>
              <a:gd name="connsiteY178" fmla="*/ 4403 h 10000"/>
              <a:gd name="connsiteX179" fmla="*/ 1377 w 10005"/>
              <a:gd name="connsiteY179" fmla="*/ 4403 h 10000"/>
              <a:gd name="connsiteX180" fmla="*/ 1348 w 10005"/>
              <a:gd name="connsiteY180" fmla="*/ 4481 h 10000"/>
              <a:gd name="connsiteX181" fmla="*/ 1348 w 10005"/>
              <a:gd name="connsiteY181" fmla="*/ 4521 h 10000"/>
              <a:gd name="connsiteX182" fmla="*/ 1336 w 10005"/>
              <a:gd name="connsiteY182" fmla="*/ 4481 h 10000"/>
              <a:gd name="connsiteX183" fmla="*/ 1324 w 10005"/>
              <a:gd name="connsiteY183" fmla="*/ 4128 h 10000"/>
              <a:gd name="connsiteX184" fmla="*/ 1319 w 10005"/>
              <a:gd name="connsiteY184" fmla="*/ 4128 h 10000"/>
              <a:gd name="connsiteX185" fmla="*/ 1279 w 10005"/>
              <a:gd name="connsiteY185" fmla="*/ 3696 h 10000"/>
              <a:gd name="connsiteX186" fmla="*/ 1270 w 10005"/>
              <a:gd name="connsiteY186" fmla="*/ 3696 h 10000"/>
              <a:gd name="connsiteX187" fmla="*/ 1262 w 10005"/>
              <a:gd name="connsiteY187" fmla="*/ 3499 h 10000"/>
              <a:gd name="connsiteX188" fmla="*/ 1262 w 10005"/>
              <a:gd name="connsiteY188" fmla="*/ 3343 h 10000"/>
              <a:gd name="connsiteX189" fmla="*/ 1246 w 10005"/>
              <a:gd name="connsiteY189" fmla="*/ 3185 h 10000"/>
              <a:gd name="connsiteX190" fmla="*/ 1242 w 10005"/>
              <a:gd name="connsiteY190" fmla="*/ 2988 h 10000"/>
              <a:gd name="connsiteX191" fmla="*/ 1229 w 10005"/>
              <a:gd name="connsiteY191" fmla="*/ 2832 h 10000"/>
              <a:gd name="connsiteX192" fmla="*/ 1217 w 10005"/>
              <a:gd name="connsiteY192" fmla="*/ 2714 h 10000"/>
              <a:gd name="connsiteX193" fmla="*/ 1164 w 10005"/>
              <a:gd name="connsiteY193" fmla="*/ 2988 h 10000"/>
              <a:gd name="connsiteX194" fmla="*/ 1095 w 10005"/>
              <a:gd name="connsiteY194" fmla="*/ 3067 h 10000"/>
              <a:gd name="connsiteX195" fmla="*/ 1086 w 10005"/>
              <a:gd name="connsiteY195" fmla="*/ 2988 h 10000"/>
              <a:gd name="connsiteX196" fmla="*/ 1050 w 10005"/>
              <a:gd name="connsiteY196" fmla="*/ 2910 h 10000"/>
              <a:gd name="connsiteX197" fmla="*/ 1046 w 10005"/>
              <a:gd name="connsiteY197" fmla="*/ 2832 h 10000"/>
              <a:gd name="connsiteX198" fmla="*/ 1033 w 10005"/>
              <a:gd name="connsiteY198" fmla="*/ 2832 h 10000"/>
              <a:gd name="connsiteX199" fmla="*/ 1033 w 10005"/>
              <a:gd name="connsiteY199" fmla="*/ 2714 h 10000"/>
              <a:gd name="connsiteX200" fmla="*/ 1029 w 10005"/>
              <a:gd name="connsiteY200" fmla="*/ 2714 h 10000"/>
              <a:gd name="connsiteX201" fmla="*/ 1029 w 10005"/>
              <a:gd name="connsiteY201" fmla="*/ 2635 h 10000"/>
              <a:gd name="connsiteX202" fmla="*/ 1017 w 10005"/>
              <a:gd name="connsiteY202" fmla="*/ 2635 h 10000"/>
              <a:gd name="connsiteX203" fmla="*/ 1017 w 10005"/>
              <a:gd name="connsiteY203" fmla="*/ 2556 h 10000"/>
              <a:gd name="connsiteX204" fmla="*/ 1013 w 10005"/>
              <a:gd name="connsiteY204" fmla="*/ 2556 h 10000"/>
              <a:gd name="connsiteX205" fmla="*/ 1013 w 10005"/>
              <a:gd name="connsiteY205" fmla="*/ 2477 h 10000"/>
              <a:gd name="connsiteX206" fmla="*/ 1001 w 10005"/>
              <a:gd name="connsiteY206" fmla="*/ 2477 h 10000"/>
              <a:gd name="connsiteX207" fmla="*/ 996 w 10005"/>
              <a:gd name="connsiteY207" fmla="*/ 2399 h 10000"/>
              <a:gd name="connsiteX208" fmla="*/ 972 w 10005"/>
              <a:gd name="connsiteY208" fmla="*/ 2281 h 10000"/>
              <a:gd name="connsiteX209" fmla="*/ 968 w 10005"/>
              <a:gd name="connsiteY209" fmla="*/ 2203 h 10000"/>
              <a:gd name="connsiteX210" fmla="*/ 935 w 10005"/>
              <a:gd name="connsiteY210" fmla="*/ 1928 h 10000"/>
              <a:gd name="connsiteX211" fmla="*/ 911 w 10005"/>
              <a:gd name="connsiteY211" fmla="*/ 1849 h 10000"/>
              <a:gd name="connsiteX212" fmla="*/ 907 w 10005"/>
              <a:gd name="connsiteY212" fmla="*/ 1770 h 10000"/>
              <a:gd name="connsiteX213" fmla="*/ 890 w 10005"/>
              <a:gd name="connsiteY213" fmla="*/ 1692 h 10000"/>
              <a:gd name="connsiteX214" fmla="*/ 878 w 10005"/>
              <a:gd name="connsiteY214" fmla="*/ 1613 h 10000"/>
              <a:gd name="connsiteX215" fmla="*/ 866 w 10005"/>
              <a:gd name="connsiteY215" fmla="*/ 1613 h 10000"/>
              <a:gd name="connsiteX216" fmla="*/ 862 w 10005"/>
              <a:gd name="connsiteY216" fmla="*/ 1495 h 10000"/>
              <a:gd name="connsiteX217" fmla="*/ 812 w 10005"/>
              <a:gd name="connsiteY217" fmla="*/ 1338 h 10000"/>
              <a:gd name="connsiteX218" fmla="*/ 804 w 10005"/>
              <a:gd name="connsiteY218" fmla="*/ 1259 h 10000"/>
              <a:gd name="connsiteX219" fmla="*/ 800 w 10005"/>
              <a:gd name="connsiteY219" fmla="*/ 1259 h 10000"/>
              <a:gd name="connsiteX220" fmla="*/ 780 w 10005"/>
              <a:gd name="connsiteY220" fmla="*/ 1063 h 10000"/>
              <a:gd name="connsiteX221" fmla="*/ 718 w 10005"/>
              <a:gd name="connsiteY221" fmla="*/ 984 h 10000"/>
              <a:gd name="connsiteX222" fmla="*/ 690 w 10005"/>
              <a:gd name="connsiteY222" fmla="*/ 827 h 10000"/>
              <a:gd name="connsiteX223" fmla="*/ 682 w 10005"/>
              <a:gd name="connsiteY223" fmla="*/ 709 h 10000"/>
              <a:gd name="connsiteX224" fmla="*/ 657 w 10005"/>
              <a:gd name="connsiteY224" fmla="*/ 709 h 10000"/>
              <a:gd name="connsiteX225" fmla="*/ 597 w 10005"/>
              <a:gd name="connsiteY225" fmla="*/ 631 h 10000"/>
              <a:gd name="connsiteX226" fmla="*/ 568 w 10005"/>
              <a:gd name="connsiteY226" fmla="*/ 355 h 10000"/>
              <a:gd name="connsiteX227" fmla="*/ 544 w 10005"/>
              <a:gd name="connsiteY227" fmla="*/ 41 h 10000"/>
              <a:gd name="connsiteX228" fmla="*/ 433 w 10005"/>
              <a:gd name="connsiteY228" fmla="*/ 120 h 10000"/>
              <a:gd name="connsiteX229" fmla="*/ 413 w 10005"/>
              <a:gd name="connsiteY229" fmla="*/ 355 h 10000"/>
              <a:gd name="connsiteX230" fmla="*/ 384 w 10005"/>
              <a:gd name="connsiteY230" fmla="*/ 355 h 10000"/>
              <a:gd name="connsiteX231" fmla="*/ 352 w 10005"/>
              <a:gd name="connsiteY231" fmla="*/ 552 h 10000"/>
              <a:gd name="connsiteX232" fmla="*/ 331 w 10005"/>
              <a:gd name="connsiteY232" fmla="*/ 473 h 10000"/>
              <a:gd name="connsiteX233" fmla="*/ 278 w 10005"/>
              <a:gd name="connsiteY233" fmla="*/ 473 h 10000"/>
              <a:gd name="connsiteX234" fmla="*/ 262 w 10005"/>
              <a:gd name="connsiteY234" fmla="*/ 473 h 10000"/>
              <a:gd name="connsiteX235" fmla="*/ 249 w 10005"/>
              <a:gd name="connsiteY235" fmla="*/ 355 h 10000"/>
              <a:gd name="connsiteX236" fmla="*/ 237 w 10005"/>
              <a:gd name="connsiteY236" fmla="*/ 473 h 10000"/>
              <a:gd name="connsiteX237" fmla="*/ 233 w 10005"/>
              <a:gd name="connsiteY237" fmla="*/ 277 h 10000"/>
              <a:gd name="connsiteX238" fmla="*/ 221 w 10005"/>
              <a:gd name="connsiteY238" fmla="*/ 277 h 10000"/>
              <a:gd name="connsiteX239" fmla="*/ 217 w 10005"/>
              <a:gd name="connsiteY239" fmla="*/ 198 h 10000"/>
              <a:gd name="connsiteX240" fmla="*/ 204 w 10005"/>
              <a:gd name="connsiteY240" fmla="*/ 198 h 10000"/>
              <a:gd name="connsiteX241" fmla="*/ 61 w 10005"/>
              <a:gd name="connsiteY241" fmla="*/ 198 h 10000"/>
              <a:gd name="connsiteX242" fmla="*/ 53 w 10005"/>
              <a:gd name="connsiteY242" fmla="*/ 198 h 10000"/>
              <a:gd name="connsiteX243" fmla="*/ 45 w 10005"/>
              <a:gd name="connsiteY243" fmla="*/ 277 h 10000"/>
              <a:gd name="connsiteX244" fmla="*/ 55 w 10005"/>
              <a:gd name="connsiteY244" fmla="*/ 277 h 10000"/>
              <a:gd name="connsiteX245" fmla="*/ 4 w 10005"/>
              <a:gd name="connsiteY245" fmla="*/ 709 h 10000"/>
              <a:gd name="connsiteX246" fmla="*/ 4 w 10005"/>
              <a:gd name="connsiteY246" fmla="*/ 5151 h 10000"/>
              <a:gd name="connsiteX247" fmla="*/ 123 w 10005"/>
              <a:gd name="connsiteY247" fmla="*/ 4992 h 10000"/>
              <a:gd name="connsiteX248" fmla="*/ 188 w 10005"/>
              <a:gd name="connsiteY248" fmla="*/ 4914 h 10000"/>
              <a:gd name="connsiteX249" fmla="*/ 294 w 10005"/>
              <a:gd name="connsiteY249" fmla="*/ 4718 h 10000"/>
              <a:gd name="connsiteX250" fmla="*/ 450 w 10005"/>
              <a:gd name="connsiteY250" fmla="*/ 5230 h 10000"/>
              <a:gd name="connsiteX251" fmla="*/ 527 w 10005"/>
              <a:gd name="connsiteY251" fmla="*/ 6290 h 10000"/>
              <a:gd name="connsiteX252" fmla="*/ 735 w 10005"/>
              <a:gd name="connsiteY252" fmla="*/ 6448 h 10000"/>
              <a:gd name="connsiteX253" fmla="*/ 812 w 10005"/>
              <a:gd name="connsiteY253" fmla="*/ 6762 h 10000"/>
              <a:gd name="connsiteX254" fmla="*/ 923 w 10005"/>
              <a:gd name="connsiteY254" fmla="*/ 7352 h 10000"/>
              <a:gd name="connsiteX255" fmla="*/ 1050 w 10005"/>
              <a:gd name="connsiteY255" fmla="*/ 6762 h 10000"/>
              <a:gd name="connsiteX256" fmla="*/ 1160 w 10005"/>
              <a:gd name="connsiteY256" fmla="*/ 7037 h 10000"/>
              <a:gd name="connsiteX257" fmla="*/ 1287 w 10005"/>
              <a:gd name="connsiteY257" fmla="*/ 7194 h 10000"/>
              <a:gd name="connsiteX258" fmla="*/ 1479 w 10005"/>
              <a:gd name="connsiteY258" fmla="*/ 6880 h 10000"/>
              <a:gd name="connsiteX259" fmla="*/ 1544 w 10005"/>
              <a:gd name="connsiteY259" fmla="*/ 7745 h 10000"/>
              <a:gd name="connsiteX260" fmla="*/ 1622 w 10005"/>
              <a:gd name="connsiteY260" fmla="*/ 8137 h 10000"/>
              <a:gd name="connsiteX261" fmla="*/ 1687 w 10005"/>
              <a:gd name="connsiteY261" fmla="*/ 7863 h 10000"/>
              <a:gd name="connsiteX262" fmla="*/ 1757 w 10005"/>
              <a:gd name="connsiteY262" fmla="*/ 8019 h 10000"/>
              <a:gd name="connsiteX263" fmla="*/ 1891 w 10005"/>
              <a:gd name="connsiteY263" fmla="*/ 7626 h 10000"/>
              <a:gd name="connsiteX264" fmla="*/ 2001 w 10005"/>
              <a:gd name="connsiteY264" fmla="*/ 6880 h 10000"/>
              <a:gd name="connsiteX265" fmla="*/ 2054 w 10005"/>
              <a:gd name="connsiteY265" fmla="*/ 7430 h 10000"/>
              <a:gd name="connsiteX266" fmla="*/ 2169 w 10005"/>
              <a:gd name="connsiteY266" fmla="*/ 6723 h 10000"/>
              <a:gd name="connsiteX267" fmla="*/ 2181 w 10005"/>
              <a:gd name="connsiteY267" fmla="*/ 6841 h 10000"/>
              <a:gd name="connsiteX268" fmla="*/ 2296 w 10005"/>
              <a:gd name="connsiteY268" fmla="*/ 7548 h 10000"/>
              <a:gd name="connsiteX269" fmla="*/ 2369 w 10005"/>
              <a:gd name="connsiteY269" fmla="*/ 8295 h 10000"/>
              <a:gd name="connsiteX270" fmla="*/ 2410 w 10005"/>
              <a:gd name="connsiteY270" fmla="*/ 8727 h 10000"/>
              <a:gd name="connsiteX271" fmla="*/ 2435 w 10005"/>
              <a:gd name="connsiteY271" fmla="*/ 8884 h 10000"/>
              <a:gd name="connsiteX272" fmla="*/ 2455 w 10005"/>
              <a:gd name="connsiteY272" fmla="*/ 9081 h 10000"/>
              <a:gd name="connsiteX273" fmla="*/ 2529 w 10005"/>
              <a:gd name="connsiteY273" fmla="*/ 8963 h 10000"/>
              <a:gd name="connsiteX274" fmla="*/ 2541 w 10005"/>
              <a:gd name="connsiteY274" fmla="*/ 8766 h 10000"/>
              <a:gd name="connsiteX275" fmla="*/ 2565 w 10005"/>
              <a:gd name="connsiteY275" fmla="*/ 9041 h 10000"/>
              <a:gd name="connsiteX276" fmla="*/ 2598 w 10005"/>
              <a:gd name="connsiteY276" fmla="*/ 8963 h 10000"/>
              <a:gd name="connsiteX277" fmla="*/ 2614 w 10005"/>
              <a:gd name="connsiteY277" fmla="*/ 8688 h 10000"/>
              <a:gd name="connsiteX278" fmla="*/ 2647 w 10005"/>
              <a:gd name="connsiteY278" fmla="*/ 8963 h 10000"/>
              <a:gd name="connsiteX279" fmla="*/ 2659 w 10005"/>
              <a:gd name="connsiteY279" fmla="*/ 9120 h 10000"/>
              <a:gd name="connsiteX280" fmla="*/ 2672 w 10005"/>
              <a:gd name="connsiteY280" fmla="*/ 8963 h 10000"/>
              <a:gd name="connsiteX281" fmla="*/ 2717 w 10005"/>
              <a:gd name="connsiteY281" fmla="*/ 9041 h 10000"/>
              <a:gd name="connsiteX282" fmla="*/ 2721 w 10005"/>
              <a:gd name="connsiteY282" fmla="*/ 8963 h 10000"/>
              <a:gd name="connsiteX283" fmla="*/ 2749 w 10005"/>
              <a:gd name="connsiteY283" fmla="*/ 9120 h 10000"/>
              <a:gd name="connsiteX284" fmla="*/ 2819 w 10005"/>
              <a:gd name="connsiteY284" fmla="*/ 8845 h 10000"/>
              <a:gd name="connsiteX285" fmla="*/ 2831 w 10005"/>
              <a:gd name="connsiteY285" fmla="*/ 8688 h 10000"/>
              <a:gd name="connsiteX286" fmla="*/ 2843 w 10005"/>
              <a:gd name="connsiteY286" fmla="*/ 8688 h 10000"/>
              <a:gd name="connsiteX287" fmla="*/ 2872 w 10005"/>
              <a:gd name="connsiteY287" fmla="*/ 8530 h 10000"/>
              <a:gd name="connsiteX288" fmla="*/ 2888 w 10005"/>
              <a:gd name="connsiteY288" fmla="*/ 8530 h 10000"/>
              <a:gd name="connsiteX289" fmla="*/ 2933 w 10005"/>
              <a:gd name="connsiteY289" fmla="*/ 8412 h 10000"/>
              <a:gd name="connsiteX290" fmla="*/ 2950 w 10005"/>
              <a:gd name="connsiteY290" fmla="*/ 8334 h 10000"/>
              <a:gd name="connsiteX291" fmla="*/ 2982 w 10005"/>
              <a:gd name="connsiteY291" fmla="*/ 8059 h 10000"/>
              <a:gd name="connsiteX292" fmla="*/ 2999 w 10005"/>
              <a:gd name="connsiteY292" fmla="*/ 8059 h 10000"/>
              <a:gd name="connsiteX293" fmla="*/ 3031 w 10005"/>
              <a:gd name="connsiteY293" fmla="*/ 8059 h 10000"/>
              <a:gd name="connsiteX294" fmla="*/ 3056 w 10005"/>
              <a:gd name="connsiteY294" fmla="*/ 8177 h 10000"/>
              <a:gd name="connsiteX295" fmla="*/ 3089 w 10005"/>
              <a:gd name="connsiteY295" fmla="*/ 8177 h 10000"/>
              <a:gd name="connsiteX296" fmla="*/ 3117 w 10005"/>
              <a:gd name="connsiteY296" fmla="*/ 8255 h 10000"/>
              <a:gd name="connsiteX297" fmla="*/ 3190 w 10005"/>
              <a:gd name="connsiteY297" fmla="*/ 8059 h 10000"/>
              <a:gd name="connsiteX298" fmla="*/ 3223 w 10005"/>
              <a:gd name="connsiteY298" fmla="*/ 8177 h 10000"/>
              <a:gd name="connsiteX299" fmla="*/ 3251 w 10005"/>
              <a:gd name="connsiteY299" fmla="*/ 7823 h 10000"/>
              <a:gd name="connsiteX300" fmla="*/ 3317 w 10005"/>
              <a:gd name="connsiteY300" fmla="*/ 8255 h 10000"/>
              <a:gd name="connsiteX301" fmla="*/ 3317 w 10005"/>
              <a:gd name="connsiteY301" fmla="*/ 8177 h 10000"/>
              <a:gd name="connsiteX302" fmla="*/ 3313 w 10005"/>
              <a:gd name="connsiteY302" fmla="*/ 8059 h 10000"/>
              <a:gd name="connsiteX303" fmla="*/ 3362 w 10005"/>
              <a:gd name="connsiteY303" fmla="*/ 7901 h 10000"/>
              <a:gd name="connsiteX304" fmla="*/ 3366 w 10005"/>
              <a:gd name="connsiteY304" fmla="*/ 7981 h 10000"/>
              <a:gd name="connsiteX305" fmla="*/ 3382 w 10005"/>
              <a:gd name="connsiteY305" fmla="*/ 7745 h 10000"/>
              <a:gd name="connsiteX306" fmla="*/ 3464 w 10005"/>
              <a:gd name="connsiteY306" fmla="*/ 8098 h 10000"/>
              <a:gd name="connsiteX307" fmla="*/ 3476 w 10005"/>
              <a:gd name="connsiteY307" fmla="*/ 9081 h 10000"/>
              <a:gd name="connsiteX308" fmla="*/ 3521 w 10005"/>
              <a:gd name="connsiteY308" fmla="*/ 8530 h 10000"/>
              <a:gd name="connsiteX309" fmla="*/ 3640 w 10005"/>
              <a:gd name="connsiteY309" fmla="*/ 8805 h 10000"/>
              <a:gd name="connsiteX310" fmla="*/ 3717 w 10005"/>
              <a:gd name="connsiteY310" fmla="*/ 8648 h 10000"/>
              <a:gd name="connsiteX311" fmla="*/ 3734 w 10005"/>
              <a:gd name="connsiteY311" fmla="*/ 8530 h 10000"/>
              <a:gd name="connsiteX312" fmla="*/ 3746 w 10005"/>
              <a:gd name="connsiteY312" fmla="*/ 8530 h 10000"/>
              <a:gd name="connsiteX313" fmla="*/ 3750 w 10005"/>
              <a:gd name="connsiteY313" fmla="*/ 8648 h 10000"/>
              <a:gd name="connsiteX314" fmla="*/ 3766 w 10005"/>
              <a:gd name="connsiteY314" fmla="*/ 8530 h 10000"/>
              <a:gd name="connsiteX315" fmla="*/ 3766 w 10005"/>
              <a:gd name="connsiteY315" fmla="*/ 8648 h 10000"/>
              <a:gd name="connsiteX316" fmla="*/ 3807 w 10005"/>
              <a:gd name="connsiteY316" fmla="*/ 8648 h 10000"/>
              <a:gd name="connsiteX317" fmla="*/ 3828 w 10005"/>
              <a:gd name="connsiteY317" fmla="*/ 8805 h 10000"/>
              <a:gd name="connsiteX318" fmla="*/ 3840 w 10005"/>
              <a:gd name="connsiteY318" fmla="*/ 8648 h 10000"/>
              <a:gd name="connsiteX319" fmla="*/ 3856 w 10005"/>
              <a:gd name="connsiteY319" fmla="*/ 9003 h 10000"/>
              <a:gd name="connsiteX320" fmla="*/ 3860 w 10005"/>
              <a:gd name="connsiteY320" fmla="*/ 9003 h 10000"/>
              <a:gd name="connsiteX321" fmla="*/ 3873 w 10005"/>
              <a:gd name="connsiteY321" fmla="*/ 8884 h 10000"/>
              <a:gd name="connsiteX322" fmla="*/ 3889 w 10005"/>
              <a:gd name="connsiteY322" fmla="*/ 9003 h 10000"/>
              <a:gd name="connsiteX323" fmla="*/ 3901 w 10005"/>
              <a:gd name="connsiteY323" fmla="*/ 8884 h 10000"/>
              <a:gd name="connsiteX324" fmla="*/ 3901 w 10005"/>
              <a:gd name="connsiteY324" fmla="*/ 9003 h 10000"/>
              <a:gd name="connsiteX325" fmla="*/ 3963 w 10005"/>
              <a:gd name="connsiteY325" fmla="*/ 9003 h 10000"/>
              <a:gd name="connsiteX326" fmla="*/ 3979 w 10005"/>
              <a:gd name="connsiteY326" fmla="*/ 9159 h 10000"/>
              <a:gd name="connsiteX327" fmla="*/ 3995 w 10005"/>
              <a:gd name="connsiteY327" fmla="*/ 9081 h 10000"/>
              <a:gd name="connsiteX328" fmla="*/ 4053 w 10005"/>
              <a:gd name="connsiteY328" fmla="*/ 9003 h 10000"/>
              <a:gd name="connsiteX329" fmla="*/ 4073 w 10005"/>
              <a:gd name="connsiteY329" fmla="*/ 8884 h 10000"/>
              <a:gd name="connsiteX330" fmla="*/ 4081 w 10005"/>
              <a:gd name="connsiteY330" fmla="*/ 9003 h 10000"/>
              <a:gd name="connsiteX331" fmla="*/ 4089 w 10005"/>
              <a:gd name="connsiteY331" fmla="*/ 9003 h 10000"/>
              <a:gd name="connsiteX332" fmla="*/ 4106 w 10005"/>
              <a:gd name="connsiteY332" fmla="*/ 9081 h 10000"/>
              <a:gd name="connsiteX333" fmla="*/ 4130 w 10005"/>
              <a:gd name="connsiteY333" fmla="*/ 8884 h 10000"/>
              <a:gd name="connsiteX334" fmla="*/ 4147 w 10005"/>
              <a:gd name="connsiteY334" fmla="*/ 9081 h 10000"/>
              <a:gd name="connsiteX335" fmla="*/ 4159 w 10005"/>
              <a:gd name="connsiteY335" fmla="*/ 8805 h 10000"/>
              <a:gd name="connsiteX336" fmla="*/ 4163 w 10005"/>
              <a:gd name="connsiteY336" fmla="*/ 8727 h 10000"/>
              <a:gd name="connsiteX337" fmla="*/ 4171 w 10005"/>
              <a:gd name="connsiteY337" fmla="*/ 8570 h 10000"/>
              <a:gd name="connsiteX338" fmla="*/ 4192 w 10005"/>
              <a:gd name="connsiteY338" fmla="*/ 8727 h 10000"/>
              <a:gd name="connsiteX339" fmla="*/ 4216 w 10005"/>
              <a:gd name="connsiteY339" fmla="*/ 9081 h 10000"/>
              <a:gd name="connsiteX340" fmla="*/ 4286 w 10005"/>
              <a:gd name="connsiteY340" fmla="*/ 9003 h 10000"/>
              <a:gd name="connsiteX341" fmla="*/ 4335 w 10005"/>
              <a:gd name="connsiteY341" fmla="*/ 8570 h 10000"/>
              <a:gd name="connsiteX342" fmla="*/ 4391 w 10005"/>
              <a:gd name="connsiteY342" fmla="*/ 9081 h 10000"/>
              <a:gd name="connsiteX343" fmla="*/ 4571 w 10005"/>
              <a:gd name="connsiteY343" fmla="*/ 8766 h 10000"/>
              <a:gd name="connsiteX344" fmla="*/ 4673 w 10005"/>
              <a:gd name="connsiteY344" fmla="*/ 9985 h 10000"/>
              <a:gd name="connsiteX345" fmla="*/ 4751 w 10005"/>
              <a:gd name="connsiteY345" fmla="*/ 9749 h 10000"/>
              <a:gd name="connsiteX346" fmla="*/ 4783 w 10005"/>
              <a:gd name="connsiteY346" fmla="*/ 9749 h 10000"/>
              <a:gd name="connsiteX347" fmla="*/ 4881 w 10005"/>
              <a:gd name="connsiteY347" fmla="*/ 9749 h 10000"/>
              <a:gd name="connsiteX348" fmla="*/ 4935 w 10005"/>
              <a:gd name="connsiteY348" fmla="*/ 9749 h 10000"/>
              <a:gd name="connsiteX349" fmla="*/ 4975 w 10005"/>
              <a:gd name="connsiteY349" fmla="*/ 9199 h 10000"/>
              <a:gd name="connsiteX350" fmla="*/ 4984 w 10005"/>
              <a:gd name="connsiteY350" fmla="*/ 9159 h 10000"/>
              <a:gd name="connsiteX351" fmla="*/ 5030 w 10005"/>
              <a:gd name="connsiteY351" fmla="*/ 9749 h 10000"/>
              <a:gd name="connsiteX352" fmla="*/ 5156 w 10005"/>
              <a:gd name="connsiteY352" fmla="*/ 9512 h 10000"/>
              <a:gd name="connsiteX353" fmla="*/ 5181 w 10005"/>
              <a:gd name="connsiteY353" fmla="*/ 9749 h 10000"/>
              <a:gd name="connsiteX354" fmla="*/ 5230 w 10005"/>
              <a:gd name="connsiteY354" fmla="*/ 9159 h 10000"/>
              <a:gd name="connsiteX355" fmla="*/ 5234 w 10005"/>
              <a:gd name="connsiteY355" fmla="*/ 9120 h 10000"/>
              <a:gd name="connsiteX356" fmla="*/ 5271 w 10005"/>
              <a:gd name="connsiteY356" fmla="*/ 9592 h 10000"/>
              <a:gd name="connsiteX357" fmla="*/ 5344 w 10005"/>
              <a:gd name="connsiteY357" fmla="*/ 9277 h 10000"/>
              <a:gd name="connsiteX358" fmla="*/ 5406 w 10005"/>
              <a:gd name="connsiteY358" fmla="*/ 9670 h 10000"/>
              <a:gd name="connsiteX359" fmla="*/ 5369 w 10005"/>
              <a:gd name="connsiteY359" fmla="*/ 9081 h 10000"/>
              <a:gd name="connsiteX360" fmla="*/ 5475 w 10005"/>
              <a:gd name="connsiteY360" fmla="*/ 8963 h 10000"/>
              <a:gd name="connsiteX361" fmla="*/ 5504 w 10005"/>
              <a:gd name="connsiteY361" fmla="*/ 8648 h 10000"/>
              <a:gd name="connsiteX362" fmla="*/ 5528 w 10005"/>
              <a:gd name="connsiteY362" fmla="*/ 8570 h 10000"/>
              <a:gd name="connsiteX363" fmla="*/ 5541 w 10005"/>
              <a:gd name="connsiteY363" fmla="*/ 8530 h 10000"/>
              <a:gd name="connsiteX364" fmla="*/ 5565 w 10005"/>
              <a:gd name="connsiteY364" fmla="*/ 8492 h 10000"/>
              <a:gd name="connsiteX365" fmla="*/ 5577 w 10005"/>
              <a:gd name="connsiteY365" fmla="*/ 8530 h 10000"/>
              <a:gd name="connsiteX366" fmla="*/ 5590 w 10005"/>
              <a:gd name="connsiteY366" fmla="*/ 8648 h 10000"/>
              <a:gd name="connsiteX367" fmla="*/ 5590 w 10005"/>
              <a:gd name="connsiteY367" fmla="*/ 8570 h 10000"/>
              <a:gd name="connsiteX368" fmla="*/ 5634 w 10005"/>
              <a:gd name="connsiteY368" fmla="*/ 8766 h 10000"/>
              <a:gd name="connsiteX369" fmla="*/ 5728 w 10005"/>
              <a:gd name="connsiteY369" fmla="*/ 9434 h 10000"/>
              <a:gd name="connsiteX370" fmla="*/ 5736 w 10005"/>
              <a:gd name="connsiteY370" fmla="*/ 8845 h 10000"/>
              <a:gd name="connsiteX371" fmla="*/ 5765 w 10005"/>
              <a:gd name="connsiteY371" fmla="*/ 8766 h 10000"/>
              <a:gd name="connsiteX372" fmla="*/ 5773 w 10005"/>
              <a:gd name="connsiteY372" fmla="*/ 8216 h 10000"/>
              <a:gd name="connsiteX373" fmla="*/ 5789 w 10005"/>
              <a:gd name="connsiteY373" fmla="*/ 8374 h 10000"/>
              <a:gd name="connsiteX374" fmla="*/ 5818 w 10005"/>
              <a:gd name="connsiteY374" fmla="*/ 8295 h 10000"/>
              <a:gd name="connsiteX375" fmla="*/ 5904 w 10005"/>
              <a:gd name="connsiteY375" fmla="*/ 8374 h 10000"/>
              <a:gd name="connsiteX376" fmla="*/ 5916 w 10005"/>
              <a:gd name="connsiteY376" fmla="*/ 8648 h 10000"/>
              <a:gd name="connsiteX377" fmla="*/ 5977 w 10005"/>
              <a:gd name="connsiteY377" fmla="*/ 8923 h 10000"/>
              <a:gd name="connsiteX378" fmla="*/ 5993 w 10005"/>
              <a:gd name="connsiteY378" fmla="*/ 8923 h 10000"/>
              <a:gd name="connsiteX379" fmla="*/ 6030 w 10005"/>
              <a:gd name="connsiteY379" fmla="*/ 9081 h 10000"/>
              <a:gd name="connsiteX380" fmla="*/ 6063 w 10005"/>
              <a:gd name="connsiteY380" fmla="*/ 9081 h 10000"/>
              <a:gd name="connsiteX381" fmla="*/ 6096 w 10005"/>
              <a:gd name="connsiteY381" fmla="*/ 9159 h 10000"/>
              <a:gd name="connsiteX382" fmla="*/ 6116 w 10005"/>
              <a:gd name="connsiteY382" fmla="*/ 9277 h 10000"/>
              <a:gd name="connsiteX383" fmla="*/ 6214 w 10005"/>
              <a:gd name="connsiteY383" fmla="*/ 9003 h 10000"/>
              <a:gd name="connsiteX384" fmla="*/ 6235 w 10005"/>
              <a:gd name="connsiteY384" fmla="*/ 8648 h 10000"/>
              <a:gd name="connsiteX385" fmla="*/ 6267 w 10005"/>
              <a:gd name="connsiteY385" fmla="*/ 8805 h 10000"/>
              <a:gd name="connsiteX386" fmla="*/ 6284 w 10005"/>
              <a:gd name="connsiteY386" fmla="*/ 8923 h 10000"/>
              <a:gd name="connsiteX387" fmla="*/ 6296 w 10005"/>
              <a:gd name="connsiteY387" fmla="*/ 8805 h 10000"/>
              <a:gd name="connsiteX388" fmla="*/ 6329 w 10005"/>
              <a:gd name="connsiteY388" fmla="*/ 8923 h 10000"/>
              <a:gd name="connsiteX389" fmla="*/ 6353 w 10005"/>
              <a:gd name="connsiteY389" fmla="*/ 9081 h 10000"/>
              <a:gd name="connsiteX390" fmla="*/ 6361 w 10005"/>
              <a:gd name="connsiteY390" fmla="*/ 9003 h 10000"/>
              <a:gd name="connsiteX391" fmla="*/ 6390 w 10005"/>
              <a:gd name="connsiteY391" fmla="*/ 9356 h 10000"/>
              <a:gd name="connsiteX392" fmla="*/ 6431 w 10005"/>
              <a:gd name="connsiteY392" fmla="*/ 9159 h 10000"/>
              <a:gd name="connsiteX393" fmla="*/ 6480 w 10005"/>
              <a:gd name="connsiteY393" fmla="*/ 9277 h 10000"/>
              <a:gd name="connsiteX394" fmla="*/ 6566 w 10005"/>
              <a:gd name="connsiteY394" fmla="*/ 8727 h 10000"/>
              <a:gd name="connsiteX395" fmla="*/ 6590 w 10005"/>
              <a:gd name="connsiteY395" fmla="*/ 8923 h 10000"/>
              <a:gd name="connsiteX396" fmla="*/ 6627 w 10005"/>
              <a:gd name="connsiteY396" fmla="*/ 9356 h 10000"/>
              <a:gd name="connsiteX397" fmla="*/ 6660 w 10005"/>
              <a:gd name="connsiteY397" fmla="*/ 9356 h 10000"/>
              <a:gd name="connsiteX398" fmla="*/ 6660 w 10005"/>
              <a:gd name="connsiteY398" fmla="*/ 9277 h 10000"/>
              <a:gd name="connsiteX399" fmla="*/ 6693 w 10005"/>
              <a:gd name="connsiteY399" fmla="*/ 9277 h 10000"/>
              <a:gd name="connsiteX400" fmla="*/ 6705 w 10005"/>
              <a:gd name="connsiteY400" fmla="*/ 9277 h 10000"/>
              <a:gd name="connsiteX401" fmla="*/ 6709 w 10005"/>
              <a:gd name="connsiteY401" fmla="*/ 9159 h 10000"/>
              <a:gd name="connsiteX402" fmla="*/ 6725 w 10005"/>
              <a:gd name="connsiteY402" fmla="*/ 9277 h 10000"/>
              <a:gd name="connsiteX403" fmla="*/ 6750 w 10005"/>
              <a:gd name="connsiteY403" fmla="*/ 9159 h 10000"/>
              <a:gd name="connsiteX404" fmla="*/ 6925 w 10005"/>
              <a:gd name="connsiteY404" fmla="*/ 9159 h 10000"/>
              <a:gd name="connsiteX405" fmla="*/ 6953 w 10005"/>
              <a:gd name="connsiteY405" fmla="*/ 8570 h 10000"/>
              <a:gd name="connsiteX406" fmla="*/ 6998 w 10005"/>
              <a:gd name="connsiteY406" fmla="*/ 8492 h 10000"/>
              <a:gd name="connsiteX407" fmla="*/ 7031 w 10005"/>
              <a:gd name="connsiteY407" fmla="*/ 8295 h 10000"/>
              <a:gd name="connsiteX408" fmla="*/ 7035 w 10005"/>
              <a:gd name="connsiteY408" fmla="*/ 8216 h 10000"/>
              <a:gd name="connsiteX409" fmla="*/ 7117 w 10005"/>
              <a:gd name="connsiteY409" fmla="*/ 8255 h 10000"/>
              <a:gd name="connsiteX410" fmla="*/ 7137 w 10005"/>
              <a:gd name="connsiteY410" fmla="*/ 8295 h 10000"/>
              <a:gd name="connsiteX411" fmla="*/ 7178 w 10005"/>
              <a:gd name="connsiteY411" fmla="*/ 8216 h 10000"/>
              <a:gd name="connsiteX412" fmla="*/ 7182 w 10005"/>
              <a:gd name="connsiteY412" fmla="*/ 8216 h 10000"/>
              <a:gd name="connsiteX413" fmla="*/ 7182 w 10005"/>
              <a:gd name="connsiteY413" fmla="*/ 8137 h 10000"/>
              <a:gd name="connsiteX414" fmla="*/ 7239 w 10005"/>
              <a:gd name="connsiteY414" fmla="*/ 8019 h 10000"/>
              <a:gd name="connsiteX415" fmla="*/ 7276 w 10005"/>
              <a:gd name="connsiteY415" fmla="*/ 8019 h 10000"/>
              <a:gd name="connsiteX416" fmla="*/ 7313 w 10005"/>
              <a:gd name="connsiteY416" fmla="*/ 8098 h 10000"/>
              <a:gd name="connsiteX417" fmla="*/ 7333 w 10005"/>
              <a:gd name="connsiteY417" fmla="*/ 8334 h 10000"/>
              <a:gd name="connsiteX418" fmla="*/ 7366 w 10005"/>
              <a:gd name="connsiteY418" fmla="*/ 8019 h 10000"/>
              <a:gd name="connsiteX419" fmla="*/ 7501 w 10005"/>
              <a:gd name="connsiteY419" fmla="*/ 7588 h 10000"/>
              <a:gd name="connsiteX420" fmla="*/ 7566 w 10005"/>
              <a:gd name="connsiteY420" fmla="*/ 7666 h 10000"/>
              <a:gd name="connsiteX421" fmla="*/ 7616 w 10005"/>
              <a:gd name="connsiteY421" fmla="*/ 7430 h 10000"/>
              <a:gd name="connsiteX422" fmla="*/ 7624 w 10005"/>
              <a:gd name="connsiteY422" fmla="*/ 7391 h 10000"/>
              <a:gd name="connsiteX423" fmla="*/ 7697 w 10005"/>
              <a:gd name="connsiteY423" fmla="*/ 7548 h 10000"/>
              <a:gd name="connsiteX424" fmla="*/ 7738 w 10005"/>
              <a:gd name="connsiteY424" fmla="*/ 7312 h 10000"/>
              <a:gd name="connsiteX425" fmla="*/ 7787 w 10005"/>
              <a:gd name="connsiteY425" fmla="*/ 7548 h 10000"/>
              <a:gd name="connsiteX426" fmla="*/ 7849 w 10005"/>
              <a:gd name="connsiteY426" fmla="*/ 7273 h 10000"/>
              <a:gd name="connsiteX427" fmla="*/ 7889 w 10005"/>
              <a:gd name="connsiteY427" fmla="*/ 6880 h 10000"/>
              <a:gd name="connsiteX428" fmla="*/ 7918 w 10005"/>
              <a:gd name="connsiteY428" fmla="*/ 6997 h 10000"/>
              <a:gd name="connsiteX429" fmla="*/ 7951 w 10005"/>
              <a:gd name="connsiteY429" fmla="*/ 6644 h 10000"/>
              <a:gd name="connsiteX430" fmla="*/ 8004 w 10005"/>
              <a:gd name="connsiteY430" fmla="*/ 6369 h 10000"/>
              <a:gd name="connsiteX431" fmla="*/ 8057 w 10005"/>
              <a:gd name="connsiteY431" fmla="*/ 6369 h 10000"/>
              <a:gd name="connsiteX432" fmla="*/ 8102 w 10005"/>
              <a:gd name="connsiteY432" fmla="*/ 6094 h 10000"/>
              <a:gd name="connsiteX433" fmla="*/ 8187 w 10005"/>
              <a:gd name="connsiteY433" fmla="*/ 5426 h 10000"/>
              <a:gd name="connsiteX434" fmla="*/ 8215 w 10005"/>
              <a:gd name="connsiteY434" fmla="*/ 5583 h 10000"/>
              <a:gd name="connsiteX435" fmla="*/ 8248 w 10005"/>
              <a:gd name="connsiteY435" fmla="*/ 5230 h 10000"/>
              <a:gd name="connsiteX436" fmla="*/ 8289 w 10005"/>
              <a:gd name="connsiteY436" fmla="*/ 5230 h 10000"/>
              <a:gd name="connsiteX437" fmla="*/ 8395 w 10005"/>
              <a:gd name="connsiteY437" fmla="*/ 4954 h 10000"/>
              <a:gd name="connsiteX438" fmla="*/ 8457 w 10005"/>
              <a:gd name="connsiteY438" fmla="*/ 4678 h 10000"/>
              <a:gd name="connsiteX439" fmla="*/ 8473 w 10005"/>
              <a:gd name="connsiteY439" fmla="*/ 4836 h 10000"/>
              <a:gd name="connsiteX440" fmla="*/ 8489 w 10005"/>
              <a:gd name="connsiteY440" fmla="*/ 4796 h 10000"/>
              <a:gd name="connsiteX441" fmla="*/ 8514 w 10005"/>
              <a:gd name="connsiteY441" fmla="*/ 4836 h 10000"/>
              <a:gd name="connsiteX442" fmla="*/ 8538 w 10005"/>
              <a:gd name="connsiteY442" fmla="*/ 4521 h 10000"/>
              <a:gd name="connsiteX443" fmla="*/ 8596 w 10005"/>
              <a:gd name="connsiteY443" fmla="*/ 4521 h 10000"/>
              <a:gd name="connsiteX444" fmla="*/ 8596 w 10005"/>
              <a:gd name="connsiteY444" fmla="*/ 4364 h 10000"/>
              <a:gd name="connsiteX445" fmla="*/ 8645 w 10005"/>
              <a:gd name="connsiteY445" fmla="*/ 4285 h 10000"/>
              <a:gd name="connsiteX446" fmla="*/ 8657 w 10005"/>
              <a:gd name="connsiteY446" fmla="*/ 4207 h 10000"/>
              <a:gd name="connsiteX447" fmla="*/ 8722 w 10005"/>
              <a:gd name="connsiteY447" fmla="*/ 4285 h 10000"/>
              <a:gd name="connsiteX448" fmla="*/ 8735 w 10005"/>
              <a:gd name="connsiteY448" fmla="*/ 4246 h 10000"/>
              <a:gd name="connsiteX449" fmla="*/ 8763 w 10005"/>
              <a:gd name="connsiteY449" fmla="*/ 4285 h 10000"/>
              <a:gd name="connsiteX450" fmla="*/ 8788 w 10005"/>
              <a:gd name="connsiteY450" fmla="*/ 4364 h 10000"/>
              <a:gd name="connsiteX451" fmla="*/ 8804 w 10005"/>
              <a:gd name="connsiteY451" fmla="*/ 4285 h 10000"/>
              <a:gd name="connsiteX452" fmla="*/ 8825 w 10005"/>
              <a:gd name="connsiteY452" fmla="*/ 4364 h 10000"/>
              <a:gd name="connsiteX453" fmla="*/ 8894 w 10005"/>
              <a:gd name="connsiteY453" fmla="*/ 4325 h 10000"/>
              <a:gd name="connsiteX454" fmla="*/ 8890 w 10005"/>
              <a:gd name="connsiteY454" fmla="*/ 4246 h 10000"/>
              <a:gd name="connsiteX455" fmla="*/ 8919 w 10005"/>
              <a:gd name="connsiteY455" fmla="*/ 4089 h 10000"/>
              <a:gd name="connsiteX456" fmla="*/ 8951 w 10005"/>
              <a:gd name="connsiteY456" fmla="*/ 4089 h 10000"/>
              <a:gd name="connsiteX457" fmla="*/ 8955 w 10005"/>
              <a:gd name="connsiteY457" fmla="*/ 4010 h 10000"/>
              <a:gd name="connsiteX458" fmla="*/ 8984 w 10005"/>
              <a:gd name="connsiteY458" fmla="*/ 3932 h 10000"/>
              <a:gd name="connsiteX459" fmla="*/ 9005 w 10005"/>
              <a:gd name="connsiteY459" fmla="*/ 4128 h 10000"/>
              <a:gd name="connsiteX460" fmla="*/ 9029 w 10005"/>
              <a:gd name="connsiteY460" fmla="*/ 4246 h 10000"/>
              <a:gd name="connsiteX461" fmla="*/ 9086 w 10005"/>
              <a:gd name="connsiteY461" fmla="*/ 4207 h 10000"/>
              <a:gd name="connsiteX462" fmla="*/ 9123 w 10005"/>
              <a:gd name="connsiteY462" fmla="*/ 4325 h 10000"/>
              <a:gd name="connsiteX463" fmla="*/ 9135 w 10005"/>
              <a:gd name="connsiteY463" fmla="*/ 4246 h 10000"/>
              <a:gd name="connsiteX464" fmla="*/ 9184 w 10005"/>
              <a:gd name="connsiteY464" fmla="*/ 4521 h 10000"/>
              <a:gd name="connsiteX465" fmla="*/ 9229 w 10005"/>
              <a:gd name="connsiteY465" fmla="*/ 4364 h 10000"/>
              <a:gd name="connsiteX466" fmla="*/ 9233 w 10005"/>
              <a:gd name="connsiteY466" fmla="*/ 4246 h 10000"/>
              <a:gd name="connsiteX467" fmla="*/ 9274 w 10005"/>
              <a:gd name="connsiteY467" fmla="*/ 3892 h 10000"/>
              <a:gd name="connsiteX468" fmla="*/ 9319 w 10005"/>
              <a:gd name="connsiteY468" fmla="*/ 4050 h 10000"/>
              <a:gd name="connsiteX469" fmla="*/ 9352 w 10005"/>
              <a:gd name="connsiteY469" fmla="*/ 3971 h 10000"/>
              <a:gd name="connsiteX470" fmla="*/ 9377 w 10005"/>
              <a:gd name="connsiteY470" fmla="*/ 4089 h 10000"/>
              <a:gd name="connsiteX471" fmla="*/ 9421 w 10005"/>
              <a:gd name="connsiteY471" fmla="*/ 4167 h 10000"/>
              <a:gd name="connsiteX472" fmla="*/ 9498 w 10005"/>
              <a:gd name="connsiteY472" fmla="*/ 4167 h 10000"/>
              <a:gd name="connsiteX473" fmla="*/ 9506 w 10005"/>
              <a:gd name="connsiteY473" fmla="*/ 3971 h 10000"/>
              <a:gd name="connsiteX474" fmla="*/ 9654 w 10005"/>
              <a:gd name="connsiteY474" fmla="*/ 4285 h 10000"/>
              <a:gd name="connsiteX475" fmla="*/ 9723 w 10005"/>
              <a:gd name="connsiteY475" fmla="*/ 4443 h 10000"/>
              <a:gd name="connsiteX476" fmla="*/ 9735 w 10005"/>
              <a:gd name="connsiteY476" fmla="*/ 4521 h 10000"/>
              <a:gd name="connsiteX477" fmla="*/ 9752 w 10005"/>
              <a:gd name="connsiteY477" fmla="*/ 4718 h 10000"/>
              <a:gd name="connsiteX478" fmla="*/ 9809 w 10005"/>
              <a:gd name="connsiteY478" fmla="*/ 5111 h 10000"/>
              <a:gd name="connsiteX479" fmla="*/ 9846 w 10005"/>
              <a:gd name="connsiteY479" fmla="*/ 5111 h 10000"/>
              <a:gd name="connsiteX480" fmla="*/ 9870 w 10005"/>
              <a:gd name="connsiteY480" fmla="*/ 5230 h 10000"/>
              <a:gd name="connsiteX481" fmla="*/ 9907 w 10005"/>
              <a:gd name="connsiteY481" fmla="*/ 5504 h 10000"/>
              <a:gd name="connsiteX482" fmla="*/ 9944 w 10005"/>
              <a:gd name="connsiteY482" fmla="*/ 5701 h 10000"/>
              <a:gd name="connsiteX483" fmla="*/ 9948 w 10005"/>
              <a:gd name="connsiteY483" fmla="*/ 5740 h 10000"/>
              <a:gd name="connsiteX484" fmla="*/ 10003 w 10005"/>
              <a:gd name="connsiteY484" fmla="*/ 5897 h 10000"/>
              <a:gd name="connsiteX485" fmla="*/ 9999 w 10005"/>
              <a:gd name="connsiteY485" fmla="*/ 2303 h 10000"/>
              <a:gd name="connsiteX486" fmla="*/ 9968 w 10005"/>
              <a:gd name="connsiteY486" fmla="*/ 1731 h 10000"/>
              <a:gd name="connsiteX0" fmla="*/ 9978 w 10015"/>
              <a:gd name="connsiteY0" fmla="*/ 1731 h 10000"/>
              <a:gd name="connsiteX1" fmla="*/ 9942 w 10015"/>
              <a:gd name="connsiteY1" fmla="*/ 1535 h 10000"/>
              <a:gd name="connsiteX2" fmla="*/ 9913 w 10015"/>
              <a:gd name="connsiteY2" fmla="*/ 1535 h 10000"/>
              <a:gd name="connsiteX3" fmla="*/ 9893 w 10015"/>
              <a:gd name="connsiteY3" fmla="*/ 1377 h 10000"/>
              <a:gd name="connsiteX4" fmla="*/ 9868 w 10015"/>
              <a:gd name="connsiteY4" fmla="*/ 1299 h 10000"/>
              <a:gd name="connsiteX5" fmla="*/ 9860 w 10015"/>
              <a:gd name="connsiteY5" fmla="*/ 1102 h 10000"/>
              <a:gd name="connsiteX6" fmla="*/ 9835 w 10015"/>
              <a:gd name="connsiteY6" fmla="*/ 827 h 10000"/>
              <a:gd name="connsiteX7" fmla="*/ 9823 w 10015"/>
              <a:gd name="connsiteY7" fmla="*/ 1417 h 10000"/>
              <a:gd name="connsiteX8" fmla="*/ 9798 w 10015"/>
              <a:gd name="connsiteY8" fmla="*/ 1377 h 10000"/>
              <a:gd name="connsiteX9" fmla="*/ 9770 w 10015"/>
              <a:gd name="connsiteY9" fmla="*/ 1259 h 10000"/>
              <a:gd name="connsiteX10" fmla="*/ 9749 w 10015"/>
              <a:gd name="connsiteY10" fmla="*/ 1259 h 10000"/>
              <a:gd name="connsiteX11" fmla="*/ 9688 w 10015"/>
              <a:gd name="connsiteY11" fmla="*/ 1220 h 10000"/>
              <a:gd name="connsiteX12" fmla="*/ 9672 w 10015"/>
              <a:gd name="connsiteY12" fmla="*/ 1259 h 10000"/>
              <a:gd name="connsiteX13" fmla="*/ 9655 w 10015"/>
              <a:gd name="connsiteY13" fmla="*/ 1338 h 10000"/>
              <a:gd name="connsiteX14" fmla="*/ 9643 w 10015"/>
              <a:gd name="connsiteY14" fmla="*/ 1338 h 10000"/>
              <a:gd name="connsiteX15" fmla="*/ 9623 w 10015"/>
              <a:gd name="connsiteY15" fmla="*/ 1417 h 10000"/>
              <a:gd name="connsiteX16" fmla="*/ 9606 w 10015"/>
              <a:gd name="connsiteY16" fmla="*/ 1377 h 10000"/>
              <a:gd name="connsiteX17" fmla="*/ 9565 w 10015"/>
              <a:gd name="connsiteY17" fmla="*/ 1535 h 10000"/>
              <a:gd name="connsiteX18" fmla="*/ 9492 w 10015"/>
              <a:gd name="connsiteY18" fmla="*/ 1535 h 10000"/>
              <a:gd name="connsiteX19" fmla="*/ 9455 w 10015"/>
              <a:gd name="connsiteY19" fmla="*/ 1692 h 10000"/>
              <a:gd name="connsiteX20" fmla="*/ 9455 w 10015"/>
              <a:gd name="connsiteY20" fmla="*/ 1810 h 10000"/>
              <a:gd name="connsiteX21" fmla="*/ 9443 w 10015"/>
              <a:gd name="connsiteY21" fmla="*/ 1888 h 10000"/>
              <a:gd name="connsiteX22" fmla="*/ 9394 w 10015"/>
              <a:gd name="connsiteY22" fmla="*/ 1102 h 10000"/>
              <a:gd name="connsiteX23" fmla="*/ 9387 w 10015"/>
              <a:gd name="connsiteY23" fmla="*/ 1142 h 10000"/>
              <a:gd name="connsiteX24" fmla="*/ 9374 w 10015"/>
              <a:gd name="connsiteY24" fmla="*/ 1024 h 10000"/>
              <a:gd name="connsiteX25" fmla="*/ 9354 w 10015"/>
              <a:gd name="connsiteY25" fmla="*/ 1102 h 10000"/>
              <a:gd name="connsiteX26" fmla="*/ 9309 w 10015"/>
              <a:gd name="connsiteY26" fmla="*/ 1259 h 10000"/>
              <a:gd name="connsiteX27" fmla="*/ 9305 w 10015"/>
              <a:gd name="connsiteY27" fmla="*/ 1377 h 10000"/>
              <a:gd name="connsiteX28" fmla="*/ 9288 w 10015"/>
              <a:gd name="connsiteY28" fmla="*/ 1338 h 10000"/>
              <a:gd name="connsiteX29" fmla="*/ 9252 w 10015"/>
              <a:gd name="connsiteY29" fmla="*/ 1259 h 10000"/>
              <a:gd name="connsiteX30" fmla="*/ 9219 w 10015"/>
              <a:gd name="connsiteY30" fmla="*/ 1024 h 10000"/>
              <a:gd name="connsiteX31" fmla="*/ 9154 w 10015"/>
              <a:gd name="connsiteY31" fmla="*/ 1102 h 10000"/>
              <a:gd name="connsiteX32" fmla="*/ 9141 w 10015"/>
              <a:gd name="connsiteY32" fmla="*/ 1338 h 10000"/>
              <a:gd name="connsiteX33" fmla="*/ 9129 w 10015"/>
              <a:gd name="connsiteY33" fmla="*/ 1455 h 10000"/>
              <a:gd name="connsiteX34" fmla="*/ 9068 w 10015"/>
              <a:gd name="connsiteY34" fmla="*/ 1535 h 10000"/>
              <a:gd name="connsiteX35" fmla="*/ 9064 w 10015"/>
              <a:gd name="connsiteY35" fmla="*/ 1417 h 10000"/>
              <a:gd name="connsiteX36" fmla="*/ 9035 w 10015"/>
              <a:gd name="connsiteY36" fmla="*/ 1535 h 10000"/>
              <a:gd name="connsiteX37" fmla="*/ 9031 w 10015"/>
              <a:gd name="connsiteY37" fmla="*/ 1652 h 10000"/>
              <a:gd name="connsiteX38" fmla="*/ 9006 w 10015"/>
              <a:gd name="connsiteY38" fmla="*/ 1810 h 10000"/>
              <a:gd name="connsiteX39" fmla="*/ 8998 w 10015"/>
              <a:gd name="connsiteY39" fmla="*/ 2006 h 10000"/>
              <a:gd name="connsiteX40" fmla="*/ 8978 w 10015"/>
              <a:gd name="connsiteY40" fmla="*/ 2084 h 10000"/>
              <a:gd name="connsiteX41" fmla="*/ 8978 w 10015"/>
              <a:gd name="connsiteY41" fmla="*/ 2163 h 10000"/>
              <a:gd name="connsiteX42" fmla="*/ 8965 w 10015"/>
              <a:gd name="connsiteY42" fmla="*/ 2203 h 10000"/>
              <a:gd name="connsiteX43" fmla="*/ 8945 w 10015"/>
              <a:gd name="connsiteY43" fmla="*/ 2439 h 10000"/>
              <a:gd name="connsiteX44" fmla="*/ 8945 w 10015"/>
              <a:gd name="connsiteY44" fmla="*/ 2281 h 10000"/>
              <a:gd name="connsiteX45" fmla="*/ 8929 w 10015"/>
              <a:gd name="connsiteY45" fmla="*/ 2242 h 10000"/>
              <a:gd name="connsiteX46" fmla="*/ 8912 w 10015"/>
              <a:gd name="connsiteY46" fmla="*/ 2321 h 10000"/>
              <a:gd name="connsiteX47" fmla="*/ 8888 w 10015"/>
              <a:gd name="connsiteY47" fmla="*/ 2399 h 10000"/>
              <a:gd name="connsiteX48" fmla="*/ 8863 w 10015"/>
              <a:gd name="connsiteY48" fmla="*/ 2439 h 10000"/>
              <a:gd name="connsiteX49" fmla="*/ 8802 w 10015"/>
              <a:gd name="connsiteY49" fmla="*/ 2281 h 10000"/>
              <a:gd name="connsiteX50" fmla="*/ 8786 w 10015"/>
              <a:gd name="connsiteY50" fmla="*/ 2477 h 10000"/>
              <a:gd name="connsiteX51" fmla="*/ 8732 w 10015"/>
              <a:gd name="connsiteY51" fmla="*/ 2359 h 10000"/>
              <a:gd name="connsiteX52" fmla="*/ 8712 w 10015"/>
              <a:gd name="connsiteY52" fmla="*/ 2242 h 10000"/>
              <a:gd name="connsiteX53" fmla="*/ 8704 w 10015"/>
              <a:gd name="connsiteY53" fmla="*/ 2477 h 10000"/>
              <a:gd name="connsiteX54" fmla="*/ 8696 w 10015"/>
              <a:gd name="connsiteY54" fmla="*/ 2595 h 10000"/>
              <a:gd name="connsiteX55" fmla="*/ 8663 w 10015"/>
              <a:gd name="connsiteY55" fmla="*/ 2517 h 10000"/>
              <a:gd name="connsiteX56" fmla="*/ 8602 w 10015"/>
              <a:gd name="connsiteY56" fmla="*/ 2595 h 10000"/>
              <a:gd name="connsiteX57" fmla="*/ 8602 w 10015"/>
              <a:gd name="connsiteY57" fmla="*/ 2439 h 10000"/>
              <a:gd name="connsiteX58" fmla="*/ 8589 w 10015"/>
              <a:gd name="connsiteY58" fmla="*/ 2595 h 10000"/>
              <a:gd name="connsiteX59" fmla="*/ 8573 w 10015"/>
              <a:gd name="connsiteY59" fmla="*/ 2635 h 10000"/>
              <a:gd name="connsiteX60" fmla="*/ 8565 w 10015"/>
              <a:gd name="connsiteY60" fmla="*/ 2988 h 10000"/>
              <a:gd name="connsiteX61" fmla="*/ 8491 w 10015"/>
              <a:gd name="connsiteY61" fmla="*/ 2517 h 10000"/>
              <a:gd name="connsiteX62" fmla="*/ 8483 w 10015"/>
              <a:gd name="connsiteY62" fmla="*/ 2714 h 10000"/>
              <a:gd name="connsiteX63" fmla="*/ 8393 w 10015"/>
              <a:gd name="connsiteY63" fmla="*/ 2714 h 10000"/>
              <a:gd name="connsiteX64" fmla="*/ 8242 w 10015"/>
              <a:gd name="connsiteY64" fmla="*/ 3185 h 10000"/>
              <a:gd name="connsiteX65" fmla="*/ 8172 w 10015"/>
              <a:gd name="connsiteY65" fmla="*/ 2950 h 10000"/>
              <a:gd name="connsiteX66" fmla="*/ 8087 w 10015"/>
              <a:gd name="connsiteY66" fmla="*/ 3578 h 10000"/>
              <a:gd name="connsiteX67" fmla="*/ 7961 w 10015"/>
              <a:gd name="connsiteY67" fmla="*/ 4246 h 10000"/>
              <a:gd name="connsiteX68" fmla="*/ 7871 w 10015"/>
              <a:gd name="connsiteY68" fmla="*/ 4089 h 10000"/>
              <a:gd name="connsiteX69" fmla="*/ 7736 w 10015"/>
              <a:gd name="connsiteY69" fmla="*/ 4874 h 10000"/>
              <a:gd name="connsiteX70" fmla="*/ 7695 w 10015"/>
              <a:gd name="connsiteY70" fmla="*/ 4481 h 10000"/>
              <a:gd name="connsiteX71" fmla="*/ 7585 w 10015"/>
              <a:gd name="connsiteY71" fmla="*/ 4954 h 10000"/>
              <a:gd name="connsiteX72" fmla="*/ 7515 w 10015"/>
              <a:gd name="connsiteY72" fmla="*/ 4561 h 10000"/>
              <a:gd name="connsiteX73" fmla="*/ 7499 w 10015"/>
              <a:gd name="connsiteY73" fmla="*/ 5073 h 10000"/>
              <a:gd name="connsiteX74" fmla="*/ 7433 w 10015"/>
              <a:gd name="connsiteY74" fmla="*/ 5073 h 10000"/>
              <a:gd name="connsiteX75" fmla="*/ 7388 w 10015"/>
              <a:gd name="connsiteY75" fmla="*/ 5386 h 10000"/>
              <a:gd name="connsiteX76" fmla="*/ 7339 w 10015"/>
              <a:gd name="connsiteY76" fmla="*/ 5308 h 10000"/>
              <a:gd name="connsiteX77" fmla="*/ 7270 w 10015"/>
              <a:gd name="connsiteY77" fmla="*/ 5466 h 10000"/>
              <a:gd name="connsiteX78" fmla="*/ 7245 w 10015"/>
              <a:gd name="connsiteY78" fmla="*/ 5308 h 10000"/>
              <a:gd name="connsiteX79" fmla="*/ 7196 w 10015"/>
              <a:gd name="connsiteY79" fmla="*/ 5308 h 10000"/>
              <a:gd name="connsiteX80" fmla="*/ 7102 w 10015"/>
              <a:gd name="connsiteY80" fmla="*/ 5386 h 10000"/>
              <a:gd name="connsiteX81" fmla="*/ 7053 w 10015"/>
              <a:gd name="connsiteY81" fmla="*/ 6015 h 10000"/>
              <a:gd name="connsiteX82" fmla="*/ 7008 w 10015"/>
              <a:gd name="connsiteY82" fmla="*/ 5859 h 10000"/>
              <a:gd name="connsiteX83" fmla="*/ 6918 w 10015"/>
              <a:gd name="connsiteY83" fmla="*/ 5859 h 10000"/>
              <a:gd name="connsiteX84" fmla="*/ 6874 w 10015"/>
              <a:gd name="connsiteY84" fmla="*/ 5466 h 10000"/>
              <a:gd name="connsiteX85" fmla="*/ 6833 w 10015"/>
              <a:gd name="connsiteY85" fmla="*/ 6015 h 10000"/>
              <a:gd name="connsiteX86" fmla="*/ 6768 w 10015"/>
              <a:gd name="connsiteY86" fmla="*/ 5701 h 10000"/>
              <a:gd name="connsiteX87" fmla="*/ 6768 w 10015"/>
              <a:gd name="connsiteY87" fmla="*/ 5466 h 10000"/>
              <a:gd name="connsiteX88" fmla="*/ 6674 w 10015"/>
              <a:gd name="connsiteY88" fmla="*/ 5622 h 10000"/>
              <a:gd name="connsiteX89" fmla="*/ 6514 w 10015"/>
              <a:gd name="connsiteY89" fmla="*/ 5937 h 10000"/>
              <a:gd name="connsiteX90" fmla="*/ 6478 w 10015"/>
              <a:gd name="connsiteY90" fmla="*/ 6369 h 10000"/>
              <a:gd name="connsiteX91" fmla="*/ 6371 w 10015"/>
              <a:gd name="connsiteY91" fmla="*/ 6015 h 10000"/>
              <a:gd name="connsiteX92" fmla="*/ 6359 w 10015"/>
              <a:gd name="connsiteY92" fmla="*/ 6369 h 10000"/>
              <a:gd name="connsiteX93" fmla="*/ 6224 w 10015"/>
              <a:gd name="connsiteY93" fmla="*/ 6448 h 10000"/>
              <a:gd name="connsiteX94" fmla="*/ 6151 w 10015"/>
              <a:gd name="connsiteY94" fmla="*/ 6919 h 10000"/>
              <a:gd name="connsiteX95" fmla="*/ 6089 w 10015"/>
              <a:gd name="connsiteY95" fmla="*/ 6605 h 10000"/>
              <a:gd name="connsiteX96" fmla="*/ 6057 w 10015"/>
              <a:gd name="connsiteY96" fmla="*/ 6919 h 10000"/>
              <a:gd name="connsiteX97" fmla="*/ 6057 w 10015"/>
              <a:gd name="connsiteY97" fmla="*/ 6919 h 10000"/>
              <a:gd name="connsiteX98" fmla="*/ 6020 w 10015"/>
              <a:gd name="connsiteY98" fmla="*/ 6919 h 10000"/>
              <a:gd name="connsiteX99" fmla="*/ 5999 w 10015"/>
              <a:gd name="connsiteY99" fmla="*/ 6801 h 10000"/>
              <a:gd name="connsiteX100" fmla="*/ 5979 w 10015"/>
              <a:gd name="connsiteY100" fmla="*/ 7155 h 10000"/>
              <a:gd name="connsiteX101" fmla="*/ 5967 w 10015"/>
              <a:gd name="connsiteY101" fmla="*/ 7273 h 10000"/>
              <a:gd name="connsiteX102" fmla="*/ 5942 w 10015"/>
              <a:gd name="connsiteY102" fmla="*/ 7273 h 10000"/>
              <a:gd name="connsiteX103" fmla="*/ 5942 w 10015"/>
              <a:gd name="connsiteY103" fmla="*/ 7352 h 10000"/>
              <a:gd name="connsiteX104" fmla="*/ 5914 w 10015"/>
              <a:gd name="connsiteY104" fmla="*/ 7155 h 10000"/>
              <a:gd name="connsiteX105" fmla="*/ 5864 w 10015"/>
              <a:gd name="connsiteY105" fmla="*/ 7273 h 10000"/>
              <a:gd name="connsiteX106" fmla="*/ 5832 w 10015"/>
              <a:gd name="connsiteY106" fmla="*/ 7155 h 10000"/>
              <a:gd name="connsiteX107" fmla="*/ 5791 w 10015"/>
              <a:gd name="connsiteY107" fmla="*/ 7077 h 10000"/>
              <a:gd name="connsiteX108" fmla="*/ 5730 w 10015"/>
              <a:gd name="connsiteY108" fmla="*/ 7155 h 10000"/>
              <a:gd name="connsiteX109" fmla="*/ 5697 w 10015"/>
              <a:gd name="connsiteY109" fmla="*/ 7077 h 10000"/>
              <a:gd name="connsiteX110" fmla="*/ 5664 w 10015"/>
              <a:gd name="connsiteY110" fmla="*/ 7077 h 10000"/>
              <a:gd name="connsiteX111" fmla="*/ 5637 w 10015"/>
              <a:gd name="connsiteY111" fmla="*/ 6997 h 10000"/>
              <a:gd name="connsiteX112" fmla="*/ 5632 w 10015"/>
              <a:gd name="connsiteY112" fmla="*/ 6997 h 10000"/>
              <a:gd name="connsiteX113" fmla="*/ 5575 w 10015"/>
              <a:gd name="connsiteY113" fmla="*/ 7077 h 10000"/>
              <a:gd name="connsiteX114" fmla="*/ 5542 w 10015"/>
              <a:gd name="connsiteY114" fmla="*/ 7116 h 10000"/>
              <a:gd name="connsiteX115" fmla="*/ 5522 w 10015"/>
              <a:gd name="connsiteY115" fmla="*/ 7155 h 10000"/>
              <a:gd name="connsiteX116" fmla="*/ 5477 w 10015"/>
              <a:gd name="connsiteY116" fmla="*/ 7391 h 10000"/>
              <a:gd name="connsiteX117" fmla="*/ 5444 w 10015"/>
              <a:gd name="connsiteY117" fmla="*/ 6094 h 10000"/>
              <a:gd name="connsiteX118" fmla="*/ 5403 w 10015"/>
              <a:gd name="connsiteY118" fmla="*/ 6762 h 10000"/>
              <a:gd name="connsiteX119" fmla="*/ 5387 w 10015"/>
              <a:gd name="connsiteY119" fmla="*/ 7273 h 10000"/>
              <a:gd name="connsiteX120" fmla="*/ 5354 w 10015"/>
              <a:gd name="connsiteY120" fmla="*/ 7430 h 10000"/>
              <a:gd name="connsiteX121" fmla="*/ 5346 w 10015"/>
              <a:gd name="connsiteY121" fmla="*/ 7508 h 10000"/>
              <a:gd name="connsiteX122" fmla="*/ 5342 w 10015"/>
              <a:gd name="connsiteY122" fmla="*/ 7116 h 10000"/>
              <a:gd name="connsiteX123" fmla="*/ 5097 w 10015"/>
              <a:gd name="connsiteY123" fmla="*/ 7391 h 10000"/>
              <a:gd name="connsiteX124" fmla="*/ 5048 w 10015"/>
              <a:gd name="connsiteY124" fmla="*/ 6487 h 10000"/>
              <a:gd name="connsiteX125" fmla="*/ 4761 w 10015"/>
              <a:gd name="connsiteY125" fmla="*/ 6684 h 10000"/>
              <a:gd name="connsiteX126" fmla="*/ 4642 w 10015"/>
              <a:gd name="connsiteY126" fmla="*/ 5662 h 10000"/>
              <a:gd name="connsiteX127" fmla="*/ 4540 w 10015"/>
              <a:gd name="connsiteY127" fmla="*/ 5859 h 10000"/>
              <a:gd name="connsiteX128" fmla="*/ 4401 w 10015"/>
              <a:gd name="connsiteY128" fmla="*/ 5151 h 10000"/>
              <a:gd name="connsiteX129" fmla="*/ 4369 w 10015"/>
              <a:gd name="connsiteY129" fmla="*/ 5583 h 10000"/>
              <a:gd name="connsiteX130" fmla="*/ 4275 w 10015"/>
              <a:gd name="connsiteY130" fmla="*/ 5386 h 10000"/>
              <a:gd name="connsiteX131" fmla="*/ 4210 w 10015"/>
              <a:gd name="connsiteY131" fmla="*/ 5662 h 10000"/>
              <a:gd name="connsiteX132" fmla="*/ 4030 w 10015"/>
              <a:gd name="connsiteY132" fmla="*/ 5583 h 10000"/>
              <a:gd name="connsiteX133" fmla="*/ 3915 w 10015"/>
              <a:gd name="connsiteY133" fmla="*/ 5662 h 10000"/>
              <a:gd name="connsiteX134" fmla="*/ 3907 w 10015"/>
              <a:gd name="connsiteY134" fmla="*/ 5544 h 10000"/>
              <a:gd name="connsiteX135" fmla="*/ 3850 w 10015"/>
              <a:gd name="connsiteY135" fmla="*/ 5701 h 10000"/>
              <a:gd name="connsiteX136" fmla="*/ 3723 w 10015"/>
              <a:gd name="connsiteY136" fmla="*/ 5151 h 10000"/>
              <a:gd name="connsiteX137" fmla="*/ 3596 w 10015"/>
              <a:gd name="connsiteY137" fmla="*/ 5583 h 10000"/>
              <a:gd name="connsiteX138" fmla="*/ 3429 w 10015"/>
              <a:gd name="connsiteY138" fmla="*/ 5583 h 10000"/>
              <a:gd name="connsiteX139" fmla="*/ 3228 w 10015"/>
              <a:gd name="connsiteY139" fmla="*/ 5583 h 10000"/>
              <a:gd name="connsiteX140" fmla="*/ 3123 w 10015"/>
              <a:gd name="connsiteY140" fmla="*/ 5662 h 10000"/>
              <a:gd name="connsiteX141" fmla="*/ 3017 w 10015"/>
              <a:gd name="connsiteY141" fmla="*/ 5859 h 10000"/>
              <a:gd name="connsiteX142" fmla="*/ 2849 w 10015"/>
              <a:gd name="connsiteY142" fmla="*/ 5583 h 10000"/>
              <a:gd name="connsiteX143" fmla="*/ 2690 w 10015"/>
              <a:gd name="connsiteY143" fmla="*/ 4954 h 10000"/>
              <a:gd name="connsiteX144" fmla="*/ 2657 w 10015"/>
              <a:gd name="connsiteY144" fmla="*/ 5386 h 10000"/>
              <a:gd name="connsiteX145" fmla="*/ 2465 w 10015"/>
              <a:gd name="connsiteY145" fmla="*/ 5151 h 10000"/>
              <a:gd name="connsiteX146" fmla="*/ 2436 w 10015"/>
              <a:gd name="connsiteY146" fmla="*/ 5073 h 10000"/>
              <a:gd name="connsiteX147" fmla="*/ 2367 w 10015"/>
              <a:gd name="connsiteY147" fmla="*/ 4600 h 10000"/>
              <a:gd name="connsiteX148" fmla="*/ 2310 w 10015"/>
              <a:gd name="connsiteY148" fmla="*/ 5386 h 10000"/>
              <a:gd name="connsiteX149" fmla="*/ 2203 w 10015"/>
              <a:gd name="connsiteY149" fmla="*/ 5269 h 10000"/>
              <a:gd name="connsiteX150" fmla="*/ 2077 w 10015"/>
              <a:gd name="connsiteY150" fmla="*/ 4639 h 10000"/>
              <a:gd name="connsiteX151" fmla="*/ 2032 w 10015"/>
              <a:gd name="connsiteY151" fmla="*/ 5190 h 10000"/>
              <a:gd name="connsiteX152" fmla="*/ 1974 w 10015"/>
              <a:gd name="connsiteY152" fmla="*/ 5269 h 10000"/>
              <a:gd name="connsiteX153" fmla="*/ 1983 w 10015"/>
              <a:gd name="connsiteY153" fmla="*/ 5504 h 10000"/>
              <a:gd name="connsiteX154" fmla="*/ 1950 w 10015"/>
              <a:gd name="connsiteY154" fmla="*/ 5504 h 10000"/>
              <a:gd name="connsiteX155" fmla="*/ 1950 w 10015"/>
              <a:gd name="connsiteY155" fmla="*/ 5426 h 10000"/>
              <a:gd name="connsiteX156" fmla="*/ 1905 w 10015"/>
              <a:gd name="connsiteY156" fmla="*/ 4718 h 10000"/>
              <a:gd name="connsiteX157" fmla="*/ 1885 w 10015"/>
              <a:gd name="connsiteY157" fmla="*/ 5977 h 10000"/>
              <a:gd name="connsiteX158" fmla="*/ 1881 w 10015"/>
              <a:gd name="connsiteY158" fmla="*/ 5859 h 10000"/>
              <a:gd name="connsiteX159" fmla="*/ 1869 w 10015"/>
              <a:gd name="connsiteY159" fmla="*/ 5859 h 10000"/>
              <a:gd name="connsiteX160" fmla="*/ 1865 w 10015"/>
              <a:gd name="connsiteY160" fmla="*/ 5977 h 10000"/>
              <a:gd name="connsiteX161" fmla="*/ 1853 w 10015"/>
              <a:gd name="connsiteY161" fmla="*/ 5859 h 10000"/>
              <a:gd name="connsiteX162" fmla="*/ 1820 w 10015"/>
              <a:gd name="connsiteY162" fmla="*/ 5977 h 10000"/>
              <a:gd name="connsiteX163" fmla="*/ 1783 w 10015"/>
              <a:gd name="connsiteY163" fmla="*/ 5504 h 10000"/>
              <a:gd name="connsiteX164" fmla="*/ 1738 w 10015"/>
              <a:gd name="connsiteY164" fmla="*/ 5701 h 10000"/>
              <a:gd name="connsiteX165" fmla="*/ 1726 w 10015"/>
              <a:gd name="connsiteY165" fmla="*/ 5622 h 10000"/>
              <a:gd name="connsiteX166" fmla="*/ 1693 w 10015"/>
              <a:gd name="connsiteY166" fmla="*/ 5426 h 10000"/>
              <a:gd name="connsiteX167" fmla="*/ 1669 w 10015"/>
              <a:gd name="connsiteY167" fmla="*/ 5504 h 10000"/>
              <a:gd name="connsiteX168" fmla="*/ 1661 w 10015"/>
              <a:gd name="connsiteY168" fmla="*/ 5426 h 10000"/>
              <a:gd name="connsiteX169" fmla="*/ 1652 w 10015"/>
              <a:gd name="connsiteY169" fmla="*/ 5348 h 10000"/>
              <a:gd name="connsiteX170" fmla="*/ 1616 w 10015"/>
              <a:gd name="connsiteY170" fmla="*/ 5348 h 10000"/>
              <a:gd name="connsiteX171" fmla="*/ 1575 w 10015"/>
              <a:gd name="connsiteY171" fmla="*/ 5190 h 10000"/>
              <a:gd name="connsiteX172" fmla="*/ 1571 w 10015"/>
              <a:gd name="connsiteY172" fmla="*/ 5073 h 10000"/>
              <a:gd name="connsiteX173" fmla="*/ 1562 w 10015"/>
              <a:gd name="connsiteY173" fmla="*/ 5073 h 10000"/>
              <a:gd name="connsiteX174" fmla="*/ 1509 w 10015"/>
              <a:gd name="connsiteY174" fmla="*/ 4718 h 10000"/>
              <a:gd name="connsiteX175" fmla="*/ 1481 w 10015"/>
              <a:gd name="connsiteY175" fmla="*/ 4561 h 10000"/>
              <a:gd name="connsiteX176" fmla="*/ 1464 w 10015"/>
              <a:gd name="connsiteY176" fmla="*/ 4207 h 10000"/>
              <a:gd name="connsiteX177" fmla="*/ 1440 w 10015"/>
              <a:gd name="connsiteY177" fmla="*/ 4285 h 10000"/>
              <a:gd name="connsiteX178" fmla="*/ 1423 w 10015"/>
              <a:gd name="connsiteY178" fmla="*/ 4403 h 10000"/>
              <a:gd name="connsiteX179" fmla="*/ 1387 w 10015"/>
              <a:gd name="connsiteY179" fmla="*/ 4403 h 10000"/>
              <a:gd name="connsiteX180" fmla="*/ 1358 w 10015"/>
              <a:gd name="connsiteY180" fmla="*/ 4481 h 10000"/>
              <a:gd name="connsiteX181" fmla="*/ 1358 w 10015"/>
              <a:gd name="connsiteY181" fmla="*/ 4521 h 10000"/>
              <a:gd name="connsiteX182" fmla="*/ 1346 w 10015"/>
              <a:gd name="connsiteY182" fmla="*/ 4481 h 10000"/>
              <a:gd name="connsiteX183" fmla="*/ 1334 w 10015"/>
              <a:gd name="connsiteY183" fmla="*/ 4128 h 10000"/>
              <a:gd name="connsiteX184" fmla="*/ 1329 w 10015"/>
              <a:gd name="connsiteY184" fmla="*/ 4128 h 10000"/>
              <a:gd name="connsiteX185" fmla="*/ 1289 w 10015"/>
              <a:gd name="connsiteY185" fmla="*/ 3696 h 10000"/>
              <a:gd name="connsiteX186" fmla="*/ 1280 w 10015"/>
              <a:gd name="connsiteY186" fmla="*/ 3696 h 10000"/>
              <a:gd name="connsiteX187" fmla="*/ 1272 w 10015"/>
              <a:gd name="connsiteY187" fmla="*/ 3499 h 10000"/>
              <a:gd name="connsiteX188" fmla="*/ 1272 w 10015"/>
              <a:gd name="connsiteY188" fmla="*/ 3343 h 10000"/>
              <a:gd name="connsiteX189" fmla="*/ 1256 w 10015"/>
              <a:gd name="connsiteY189" fmla="*/ 3185 h 10000"/>
              <a:gd name="connsiteX190" fmla="*/ 1252 w 10015"/>
              <a:gd name="connsiteY190" fmla="*/ 2988 h 10000"/>
              <a:gd name="connsiteX191" fmla="*/ 1239 w 10015"/>
              <a:gd name="connsiteY191" fmla="*/ 2832 h 10000"/>
              <a:gd name="connsiteX192" fmla="*/ 1227 w 10015"/>
              <a:gd name="connsiteY192" fmla="*/ 2714 h 10000"/>
              <a:gd name="connsiteX193" fmla="*/ 1174 w 10015"/>
              <a:gd name="connsiteY193" fmla="*/ 2988 h 10000"/>
              <a:gd name="connsiteX194" fmla="*/ 1105 w 10015"/>
              <a:gd name="connsiteY194" fmla="*/ 3067 h 10000"/>
              <a:gd name="connsiteX195" fmla="*/ 1096 w 10015"/>
              <a:gd name="connsiteY195" fmla="*/ 2988 h 10000"/>
              <a:gd name="connsiteX196" fmla="*/ 1060 w 10015"/>
              <a:gd name="connsiteY196" fmla="*/ 2910 h 10000"/>
              <a:gd name="connsiteX197" fmla="*/ 1056 w 10015"/>
              <a:gd name="connsiteY197" fmla="*/ 2832 h 10000"/>
              <a:gd name="connsiteX198" fmla="*/ 1043 w 10015"/>
              <a:gd name="connsiteY198" fmla="*/ 2832 h 10000"/>
              <a:gd name="connsiteX199" fmla="*/ 1043 w 10015"/>
              <a:gd name="connsiteY199" fmla="*/ 2714 h 10000"/>
              <a:gd name="connsiteX200" fmla="*/ 1039 w 10015"/>
              <a:gd name="connsiteY200" fmla="*/ 2714 h 10000"/>
              <a:gd name="connsiteX201" fmla="*/ 1039 w 10015"/>
              <a:gd name="connsiteY201" fmla="*/ 2635 h 10000"/>
              <a:gd name="connsiteX202" fmla="*/ 1027 w 10015"/>
              <a:gd name="connsiteY202" fmla="*/ 2635 h 10000"/>
              <a:gd name="connsiteX203" fmla="*/ 1027 w 10015"/>
              <a:gd name="connsiteY203" fmla="*/ 2556 h 10000"/>
              <a:gd name="connsiteX204" fmla="*/ 1023 w 10015"/>
              <a:gd name="connsiteY204" fmla="*/ 2556 h 10000"/>
              <a:gd name="connsiteX205" fmla="*/ 1023 w 10015"/>
              <a:gd name="connsiteY205" fmla="*/ 2477 h 10000"/>
              <a:gd name="connsiteX206" fmla="*/ 1011 w 10015"/>
              <a:gd name="connsiteY206" fmla="*/ 2477 h 10000"/>
              <a:gd name="connsiteX207" fmla="*/ 1006 w 10015"/>
              <a:gd name="connsiteY207" fmla="*/ 2399 h 10000"/>
              <a:gd name="connsiteX208" fmla="*/ 982 w 10015"/>
              <a:gd name="connsiteY208" fmla="*/ 2281 h 10000"/>
              <a:gd name="connsiteX209" fmla="*/ 978 w 10015"/>
              <a:gd name="connsiteY209" fmla="*/ 2203 h 10000"/>
              <a:gd name="connsiteX210" fmla="*/ 945 w 10015"/>
              <a:gd name="connsiteY210" fmla="*/ 1928 h 10000"/>
              <a:gd name="connsiteX211" fmla="*/ 921 w 10015"/>
              <a:gd name="connsiteY211" fmla="*/ 1849 h 10000"/>
              <a:gd name="connsiteX212" fmla="*/ 917 w 10015"/>
              <a:gd name="connsiteY212" fmla="*/ 1770 h 10000"/>
              <a:gd name="connsiteX213" fmla="*/ 900 w 10015"/>
              <a:gd name="connsiteY213" fmla="*/ 1692 h 10000"/>
              <a:gd name="connsiteX214" fmla="*/ 888 w 10015"/>
              <a:gd name="connsiteY214" fmla="*/ 1613 h 10000"/>
              <a:gd name="connsiteX215" fmla="*/ 876 w 10015"/>
              <a:gd name="connsiteY215" fmla="*/ 1613 h 10000"/>
              <a:gd name="connsiteX216" fmla="*/ 872 w 10015"/>
              <a:gd name="connsiteY216" fmla="*/ 1495 h 10000"/>
              <a:gd name="connsiteX217" fmla="*/ 822 w 10015"/>
              <a:gd name="connsiteY217" fmla="*/ 1338 h 10000"/>
              <a:gd name="connsiteX218" fmla="*/ 814 w 10015"/>
              <a:gd name="connsiteY218" fmla="*/ 1259 h 10000"/>
              <a:gd name="connsiteX219" fmla="*/ 810 w 10015"/>
              <a:gd name="connsiteY219" fmla="*/ 1259 h 10000"/>
              <a:gd name="connsiteX220" fmla="*/ 790 w 10015"/>
              <a:gd name="connsiteY220" fmla="*/ 1063 h 10000"/>
              <a:gd name="connsiteX221" fmla="*/ 728 w 10015"/>
              <a:gd name="connsiteY221" fmla="*/ 984 h 10000"/>
              <a:gd name="connsiteX222" fmla="*/ 700 w 10015"/>
              <a:gd name="connsiteY222" fmla="*/ 827 h 10000"/>
              <a:gd name="connsiteX223" fmla="*/ 692 w 10015"/>
              <a:gd name="connsiteY223" fmla="*/ 709 h 10000"/>
              <a:gd name="connsiteX224" fmla="*/ 667 w 10015"/>
              <a:gd name="connsiteY224" fmla="*/ 709 h 10000"/>
              <a:gd name="connsiteX225" fmla="*/ 607 w 10015"/>
              <a:gd name="connsiteY225" fmla="*/ 631 h 10000"/>
              <a:gd name="connsiteX226" fmla="*/ 578 w 10015"/>
              <a:gd name="connsiteY226" fmla="*/ 355 h 10000"/>
              <a:gd name="connsiteX227" fmla="*/ 554 w 10015"/>
              <a:gd name="connsiteY227" fmla="*/ 41 h 10000"/>
              <a:gd name="connsiteX228" fmla="*/ 443 w 10015"/>
              <a:gd name="connsiteY228" fmla="*/ 120 h 10000"/>
              <a:gd name="connsiteX229" fmla="*/ 423 w 10015"/>
              <a:gd name="connsiteY229" fmla="*/ 355 h 10000"/>
              <a:gd name="connsiteX230" fmla="*/ 394 w 10015"/>
              <a:gd name="connsiteY230" fmla="*/ 355 h 10000"/>
              <a:gd name="connsiteX231" fmla="*/ 362 w 10015"/>
              <a:gd name="connsiteY231" fmla="*/ 552 h 10000"/>
              <a:gd name="connsiteX232" fmla="*/ 341 w 10015"/>
              <a:gd name="connsiteY232" fmla="*/ 473 h 10000"/>
              <a:gd name="connsiteX233" fmla="*/ 288 w 10015"/>
              <a:gd name="connsiteY233" fmla="*/ 473 h 10000"/>
              <a:gd name="connsiteX234" fmla="*/ 272 w 10015"/>
              <a:gd name="connsiteY234" fmla="*/ 473 h 10000"/>
              <a:gd name="connsiteX235" fmla="*/ 259 w 10015"/>
              <a:gd name="connsiteY235" fmla="*/ 355 h 10000"/>
              <a:gd name="connsiteX236" fmla="*/ 247 w 10015"/>
              <a:gd name="connsiteY236" fmla="*/ 473 h 10000"/>
              <a:gd name="connsiteX237" fmla="*/ 243 w 10015"/>
              <a:gd name="connsiteY237" fmla="*/ 277 h 10000"/>
              <a:gd name="connsiteX238" fmla="*/ 231 w 10015"/>
              <a:gd name="connsiteY238" fmla="*/ 277 h 10000"/>
              <a:gd name="connsiteX239" fmla="*/ 227 w 10015"/>
              <a:gd name="connsiteY239" fmla="*/ 198 h 10000"/>
              <a:gd name="connsiteX240" fmla="*/ 214 w 10015"/>
              <a:gd name="connsiteY240" fmla="*/ 198 h 10000"/>
              <a:gd name="connsiteX241" fmla="*/ 71 w 10015"/>
              <a:gd name="connsiteY241" fmla="*/ 198 h 10000"/>
              <a:gd name="connsiteX242" fmla="*/ 63 w 10015"/>
              <a:gd name="connsiteY242" fmla="*/ 198 h 10000"/>
              <a:gd name="connsiteX243" fmla="*/ 55 w 10015"/>
              <a:gd name="connsiteY243" fmla="*/ 277 h 10000"/>
              <a:gd name="connsiteX244" fmla="*/ 65 w 10015"/>
              <a:gd name="connsiteY244" fmla="*/ 277 h 10000"/>
              <a:gd name="connsiteX245" fmla="*/ 1 w 10015"/>
              <a:gd name="connsiteY245" fmla="*/ 284 h 10000"/>
              <a:gd name="connsiteX246" fmla="*/ 14 w 10015"/>
              <a:gd name="connsiteY246" fmla="*/ 709 h 10000"/>
              <a:gd name="connsiteX247" fmla="*/ 14 w 10015"/>
              <a:gd name="connsiteY247" fmla="*/ 5151 h 10000"/>
              <a:gd name="connsiteX248" fmla="*/ 133 w 10015"/>
              <a:gd name="connsiteY248" fmla="*/ 4992 h 10000"/>
              <a:gd name="connsiteX249" fmla="*/ 198 w 10015"/>
              <a:gd name="connsiteY249" fmla="*/ 4914 h 10000"/>
              <a:gd name="connsiteX250" fmla="*/ 304 w 10015"/>
              <a:gd name="connsiteY250" fmla="*/ 4718 h 10000"/>
              <a:gd name="connsiteX251" fmla="*/ 460 w 10015"/>
              <a:gd name="connsiteY251" fmla="*/ 5230 h 10000"/>
              <a:gd name="connsiteX252" fmla="*/ 537 w 10015"/>
              <a:gd name="connsiteY252" fmla="*/ 6290 h 10000"/>
              <a:gd name="connsiteX253" fmla="*/ 745 w 10015"/>
              <a:gd name="connsiteY253" fmla="*/ 6448 h 10000"/>
              <a:gd name="connsiteX254" fmla="*/ 822 w 10015"/>
              <a:gd name="connsiteY254" fmla="*/ 6762 h 10000"/>
              <a:gd name="connsiteX255" fmla="*/ 933 w 10015"/>
              <a:gd name="connsiteY255" fmla="*/ 7352 h 10000"/>
              <a:gd name="connsiteX256" fmla="*/ 1060 w 10015"/>
              <a:gd name="connsiteY256" fmla="*/ 6762 h 10000"/>
              <a:gd name="connsiteX257" fmla="*/ 1170 w 10015"/>
              <a:gd name="connsiteY257" fmla="*/ 7037 h 10000"/>
              <a:gd name="connsiteX258" fmla="*/ 1297 w 10015"/>
              <a:gd name="connsiteY258" fmla="*/ 7194 h 10000"/>
              <a:gd name="connsiteX259" fmla="*/ 1489 w 10015"/>
              <a:gd name="connsiteY259" fmla="*/ 6880 h 10000"/>
              <a:gd name="connsiteX260" fmla="*/ 1554 w 10015"/>
              <a:gd name="connsiteY260" fmla="*/ 7745 h 10000"/>
              <a:gd name="connsiteX261" fmla="*/ 1632 w 10015"/>
              <a:gd name="connsiteY261" fmla="*/ 8137 h 10000"/>
              <a:gd name="connsiteX262" fmla="*/ 1697 w 10015"/>
              <a:gd name="connsiteY262" fmla="*/ 7863 h 10000"/>
              <a:gd name="connsiteX263" fmla="*/ 1767 w 10015"/>
              <a:gd name="connsiteY263" fmla="*/ 8019 h 10000"/>
              <a:gd name="connsiteX264" fmla="*/ 1901 w 10015"/>
              <a:gd name="connsiteY264" fmla="*/ 7626 h 10000"/>
              <a:gd name="connsiteX265" fmla="*/ 2011 w 10015"/>
              <a:gd name="connsiteY265" fmla="*/ 6880 h 10000"/>
              <a:gd name="connsiteX266" fmla="*/ 2064 w 10015"/>
              <a:gd name="connsiteY266" fmla="*/ 7430 h 10000"/>
              <a:gd name="connsiteX267" fmla="*/ 2179 w 10015"/>
              <a:gd name="connsiteY267" fmla="*/ 6723 h 10000"/>
              <a:gd name="connsiteX268" fmla="*/ 2191 w 10015"/>
              <a:gd name="connsiteY268" fmla="*/ 6841 h 10000"/>
              <a:gd name="connsiteX269" fmla="*/ 2306 w 10015"/>
              <a:gd name="connsiteY269" fmla="*/ 7548 h 10000"/>
              <a:gd name="connsiteX270" fmla="*/ 2379 w 10015"/>
              <a:gd name="connsiteY270" fmla="*/ 8295 h 10000"/>
              <a:gd name="connsiteX271" fmla="*/ 2420 w 10015"/>
              <a:gd name="connsiteY271" fmla="*/ 8727 h 10000"/>
              <a:gd name="connsiteX272" fmla="*/ 2445 w 10015"/>
              <a:gd name="connsiteY272" fmla="*/ 8884 h 10000"/>
              <a:gd name="connsiteX273" fmla="*/ 2465 w 10015"/>
              <a:gd name="connsiteY273" fmla="*/ 9081 h 10000"/>
              <a:gd name="connsiteX274" fmla="*/ 2539 w 10015"/>
              <a:gd name="connsiteY274" fmla="*/ 8963 h 10000"/>
              <a:gd name="connsiteX275" fmla="*/ 2551 w 10015"/>
              <a:gd name="connsiteY275" fmla="*/ 8766 h 10000"/>
              <a:gd name="connsiteX276" fmla="*/ 2575 w 10015"/>
              <a:gd name="connsiteY276" fmla="*/ 9041 h 10000"/>
              <a:gd name="connsiteX277" fmla="*/ 2608 w 10015"/>
              <a:gd name="connsiteY277" fmla="*/ 8963 h 10000"/>
              <a:gd name="connsiteX278" fmla="*/ 2624 w 10015"/>
              <a:gd name="connsiteY278" fmla="*/ 8688 h 10000"/>
              <a:gd name="connsiteX279" fmla="*/ 2657 w 10015"/>
              <a:gd name="connsiteY279" fmla="*/ 8963 h 10000"/>
              <a:gd name="connsiteX280" fmla="*/ 2669 w 10015"/>
              <a:gd name="connsiteY280" fmla="*/ 9120 h 10000"/>
              <a:gd name="connsiteX281" fmla="*/ 2682 w 10015"/>
              <a:gd name="connsiteY281" fmla="*/ 8963 h 10000"/>
              <a:gd name="connsiteX282" fmla="*/ 2727 w 10015"/>
              <a:gd name="connsiteY282" fmla="*/ 9041 h 10000"/>
              <a:gd name="connsiteX283" fmla="*/ 2731 w 10015"/>
              <a:gd name="connsiteY283" fmla="*/ 8963 h 10000"/>
              <a:gd name="connsiteX284" fmla="*/ 2759 w 10015"/>
              <a:gd name="connsiteY284" fmla="*/ 9120 h 10000"/>
              <a:gd name="connsiteX285" fmla="*/ 2829 w 10015"/>
              <a:gd name="connsiteY285" fmla="*/ 8845 h 10000"/>
              <a:gd name="connsiteX286" fmla="*/ 2841 w 10015"/>
              <a:gd name="connsiteY286" fmla="*/ 8688 h 10000"/>
              <a:gd name="connsiteX287" fmla="*/ 2853 w 10015"/>
              <a:gd name="connsiteY287" fmla="*/ 8688 h 10000"/>
              <a:gd name="connsiteX288" fmla="*/ 2882 w 10015"/>
              <a:gd name="connsiteY288" fmla="*/ 8530 h 10000"/>
              <a:gd name="connsiteX289" fmla="*/ 2898 w 10015"/>
              <a:gd name="connsiteY289" fmla="*/ 8530 h 10000"/>
              <a:gd name="connsiteX290" fmla="*/ 2943 w 10015"/>
              <a:gd name="connsiteY290" fmla="*/ 8412 h 10000"/>
              <a:gd name="connsiteX291" fmla="*/ 2960 w 10015"/>
              <a:gd name="connsiteY291" fmla="*/ 8334 h 10000"/>
              <a:gd name="connsiteX292" fmla="*/ 2992 w 10015"/>
              <a:gd name="connsiteY292" fmla="*/ 8059 h 10000"/>
              <a:gd name="connsiteX293" fmla="*/ 3009 w 10015"/>
              <a:gd name="connsiteY293" fmla="*/ 8059 h 10000"/>
              <a:gd name="connsiteX294" fmla="*/ 3041 w 10015"/>
              <a:gd name="connsiteY294" fmla="*/ 8059 h 10000"/>
              <a:gd name="connsiteX295" fmla="*/ 3066 w 10015"/>
              <a:gd name="connsiteY295" fmla="*/ 8177 h 10000"/>
              <a:gd name="connsiteX296" fmla="*/ 3099 w 10015"/>
              <a:gd name="connsiteY296" fmla="*/ 8177 h 10000"/>
              <a:gd name="connsiteX297" fmla="*/ 3127 w 10015"/>
              <a:gd name="connsiteY297" fmla="*/ 8255 h 10000"/>
              <a:gd name="connsiteX298" fmla="*/ 3200 w 10015"/>
              <a:gd name="connsiteY298" fmla="*/ 8059 h 10000"/>
              <a:gd name="connsiteX299" fmla="*/ 3233 w 10015"/>
              <a:gd name="connsiteY299" fmla="*/ 8177 h 10000"/>
              <a:gd name="connsiteX300" fmla="*/ 3261 w 10015"/>
              <a:gd name="connsiteY300" fmla="*/ 7823 h 10000"/>
              <a:gd name="connsiteX301" fmla="*/ 3327 w 10015"/>
              <a:gd name="connsiteY301" fmla="*/ 8255 h 10000"/>
              <a:gd name="connsiteX302" fmla="*/ 3327 w 10015"/>
              <a:gd name="connsiteY302" fmla="*/ 8177 h 10000"/>
              <a:gd name="connsiteX303" fmla="*/ 3323 w 10015"/>
              <a:gd name="connsiteY303" fmla="*/ 8059 h 10000"/>
              <a:gd name="connsiteX304" fmla="*/ 3372 w 10015"/>
              <a:gd name="connsiteY304" fmla="*/ 7901 h 10000"/>
              <a:gd name="connsiteX305" fmla="*/ 3376 w 10015"/>
              <a:gd name="connsiteY305" fmla="*/ 7981 h 10000"/>
              <a:gd name="connsiteX306" fmla="*/ 3392 w 10015"/>
              <a:gd name="connsiteY306" fmla="*/ 7745 h 10000"/>
              <a:gd name="connsiteX307" fmla="*/ 3474 w 10015"/>
              <a:gd name="connsiteY307" fmla="*/ 8098 h 10000"/>
              <a:gd name="connsiteX308" fmla="*/ 3486 w 10015"/>
              <a:gd name="connsiteY308" fmla="*/ 9081 h 10000"/>
              <a:gd name="connsiteX309" fmla="*/ 3531 w 10015"/>
              <a:gd name="connsiteY309" fmla="*/ 8530 h 10000"/>
              <a:gd name="connsiteX310" fmla="*/ 3650 w 10015"/>
              <a:gd name="connsiteY310" fmla="*/ 8805 h 10000"/>
              <a:gd name="connsiteX311" fmla="*/ 3727 w 10015"/>
              <a:gd name="connsiteY311" fmla="*/ 8648 h 10000"/>
              <a:gd name="connsiteX312" fmla="*/ 3744 w 10015"/>
              <a:gd name="connsiteY312" fmla="*/ 8530 h 10000"/>
              <a:gd name="connsiteX313" fmla="*/ 3756 w 10015"/>
              <a:gd name="connsiteY313" fmla="*/ 8530 h 10000"/>
              <a:gd name="connsiteX314" fmla="*/ 3760 w 10015"/>
              <a:gd name="connsiteY314" fmla="*/ 8648 h 10000"/>
              <a:gd name="connsiteX315" fmla="*/ 3776 w 10015"/>
              <a:gd name="connsiteY315" fmla="*/ 8530 h 10000"/>
              <a:gd name="connsiteX316" fmla="*/ 3776 w 10015"/>
              <a:gd name="connsiteY316" fmla="*/ 8648 h 10000"/>
              <a:gd name="connsiteX317" fmla="*/ 3817 w 10015"/>
              <a:gd name="connsiteY317" fmla="*/ 8648 h 10000"/>
              <a:gd name="connsiteX318" fmla="*/ 3838 w 10015"/>
              <a:gd name="connsiteY318" fmla="*/ 8805 h 10000"/>
              <a:gd name="connsiteX319" fmla="*/ 3850 w 10015"/>
              <a:gd name="connsiteY319" fmla="*/ 8648 h 10000"/>
              <a:gd name="connsiteX320" fmla="*/ 3866 w 10015"/>
              <a:gd name="connsiteY320" fmla="*/ 9003 h 10000"/>
              <a:gd name="connsiteX321" fmla="*/ 3870 w 10015"/>
              <a:gd name="connsiteY321" fmla="*/ 9003 h 10000"/>
              <a:gd name="connsiteX322" fmla="*/ 3883 w 10015"/>
              <a:gd name="connsiteY322" fmla="*/ 8884 h 10000"/>
              <a:gd name="connsiteX323" fmla="*/ 3899 w 10015"/>
              <a:gd name="connsiteY323" fmla="*/ 9003 h 10000"/>
              <a:gd name="connsiteX324" fmla="*/ 3911 w 10015"/>
              <a:gd name="connsiteY324" fmla="*/ 8884 h 10000"/>
              <a:gd name="connsiteX325" fmla="*/ 3911 w 10015"/>
              <a:gd name="connsiteY325" fmla="*/ 9003 h 10000"/>
              <a:gd name="connsiteX326" fmla="*/ 3973 w 10015"/>
              <a:gd name="connsiteY326" fmla="*/ 9003 h 10000"/>
              <a:gd name="connsiteX327" fmla="*/ 3989 w 10015"/>
              <a:gd name="connsiteY327" fmla="*/ 9159 h 10000"/>
              <a:gd name="connsiteX328" fmla="*/ 4005 w 10015"/>
              <a:gd name="connsiteY328" fmla="*/ 9081 h 10000"/>
              <a:gd name="connsiteX329" fmla="*/ 4063 w 10015"/>
              <a:gd name="connsiteY329" fmla="*/ 9003 h 10000"/>
              <a:gd name="connsiteX330" fmla="*/ 4083 w 10015"/>
              <a:gd name="connsiteY330" fmla="*/ 8884 h 10000"/>
              <a:gd name="connsiteX331" fmla="*/ 4091 w 10015"/>
              <a:gd name="connsiteY331" fmla="*/ 9003 h 10000"/>
              <a:gd name="connsiteX332" fmla="*/ 4099 w 10015"/>
              <a:gd name="connsiteY332" fmla="*/ 9003 h 10000"/>
              <a:gd name="connsiteX333" fmla="*/ 4116 w 10015"/>
              <a:gd name="connsiteY333" fmla="*/ 9081 h 10000"/>
              <a:gd name="connsiteX334" fmla="*/ 4140 w 10015"/>
              <a:gd name="connsiteY334" fmla="*/ 8884 h 10000"/>
              <a:gd name="connsiteX335" fmla="*/ 4157 w 10015"/>
              <a:gd name="connsiteY335" fmla="*/ 9081 h 10000"/>
              <a:gd name="connsiteX336" fmla="*/ 4169 w 10015"/>
              <a:gd name="connsiteY336" fmla="*/ 8805 h 10000"/>
              <a:gd name="connsiteX337" fmla="*/ 4173 w 10015"/>
              <a:gd name="connsiteY337" fmla="*/ 8727 h 10000"/>
              <a:gd name="connsiteX338" fmla="*/ 4181 w 10015"/>
              <a:gd name="connsiteY338" fmla="*/ 8570 h 10000"/>
              <a:gd name="connsiteX339" fmla="*/ 4202 w 10015"/>
              <a:gd name="connsiteY339" fmla="*/ 8727 h 10000"/>
              <a:gd name="connsiteX340" fmla="*/ 4226 w 10015"/>
              <a:gd name="connsiteY340" fmla="*/ 9081 h 10000"/>
              <a:gd name="connsiteX341" fmla="*/ 4296 w 10015"/>
              <a:gd name="connsiteY341" fmla="*/ 9003 h 10000"/>
              <a:gd name="connsiteX342" fmla="*/ 4345 w 10015"/>
              <a:gd name="connsiteY342" fmla="*/ 8570 h 10000"/>
              <a:gd name="connsiteX343" fmla="*/ 4401 w 10015"/>
              <a:gd name="connsiteY343" fmla="*/ 9081 h 10000"/>
              <a:gd name="connsiteX344" fmla="*/ 4581 w 10015"/>
              <a:gd name="connsiteY344" fmla="*/ 8766 h 10000"/>
              <a:gd name="connsiteX345" fmla="*/ 4683 w 10015"/>
              <a:gd name="connsiteY345" fmla="*/ 9985 h 10000"/>
              <a:gd name="connsiteX346" fmla="*/ 4761 w 10015"/>
              <a:gd name="connsiteY346" fmla="*/ 9749 h 10000"/>
              <a:gd name="connsiteX347" fmla="*/ 4793 w 10015"/>
              <a:gd name="connsiteY347" fmla="*/ 9749 h 10000"/>
              <a:gd name="connsiteX348" fmla="*/ 4891 w 10015"/>
              <a:gd name="connsiteY348" fmla="*/ 9749 h 10000"/>
              <a:gd name="connsiteX349" fmla="*/ 4945 w 10015"/>
              <a:gd name="connsiteY349" fmla="*/ 9749 h 10000"/>
              <a:gd name="connsiteX350" fmla="*/ 4985 w 10015"/>
              <a:gd name="connsiteY350" fmla="*/ 9199 h 10000"/>
              <a:gd name="connsiteX351" fmla="*/ 4994 w 10015"/>
              <a:gd name="connsiteY351" fmla="*/ 9159 h 10000"/>
              <a:gd name="connsiteX352" fmla="*/ 5040 w 10015"/>
              <a:gd name="connsiteY352" fmla="*/ 9749 h 10000"/>
              <a:gd name="connsiteX353" fmla="*/ 5166 w 10015"/>
              <a:gd name="connsiteY353" fmla="*/ 9512 h 10000"/>
              <a:gd name="connsiteX354" fmla="*/ 5191 w 10015"/>
              <a:gd name="connsiteY354" fmla="*/ 9749 h 10000"/>
              <a:gd name="connsiteX355" fmla="*/ 5240 w 10015"/>
              <a:gd name="connsiteY355" fmla="*/ 9159 h 10000"/>
              <a:gd name="connsiteX356" fmla="*/ 5244 w 10015"/>
              <a:gd name="connsiteY356" fmla="*/ 9120 h 10000"/>
              <a:gd name="connsiteX357" fmla="*/ 5281 w 10015"/>
              <a:gd name="connsiteY357" fmla="*/ 9592 h 10000"/>
              <a:gd name="connsiteX358" fmla="*/ 5354 w 10015"/>
              <a:gd name="connsiteY358" fmla="*/ 9277 h 10000"/>
              <a:gd name="connsiteX359" fmla="*/ 5416 w 10015"/>
              <a:gd name="connsiteY359" fmla="*/ 9670 h 10000"/>
              <a:gd name="connsiteX360" fmla="*/ 5379 w 10015"/>
              <a:gd name="connsiteY360" fmla="*/ 9081 h 10000"/>
              <a:gd name="connsiteX361" fmla="*/ 5485 w 10015"/>
              <a:gd name="connsiteY361" fmla="*/ 8963 h 10000"/>
              <a:gd name="connsiteX362" fmla="*/ 5514 w 10015"/>
              <a:gd name="connsiteY362" fmla="*/ 8648 h 10000"/>
              <a:gd name="connsiteX363" fmla="*/ 5538 w 10015"/>
              <a:gd name="connsiteY363" fmla="*/ 8570 h 10000"/>
              <a:gd name="connsiteX364" fmla="*/ 5551 w 10015"/>
              <a:gd name="connsiteY364" fmla="*/ 8530 h 10000"/>
              <a:gd name="connsiteX365" fmla="*/ 5575 w 10015"/>
              <a:gd name="connsiteY365" fmla="*/ 8492 h 10000"/>
              <a:gd name="connsiteX366" fmla="*/ 5587 w 10015"/>
              <a:gd name="connsiteY366" fmla="*/ 8530 h 10000"/>
              <a:gd name="connsiteX367" fmla="*/ 5600 w 10015"/>
              <a:gd name="connsiteY367" fmla="*/ 8648 h 10000"/>
              <a:gd name="connsiteX368" fmla="*/ 5600 w 10015"/>
              <a:gd name="connsiteY368" fmla="*/ 8570 h 10000"/>
              <a:gd name="connsiteX369" fmla="*/ 5644 w 10015"/>
              <a:gd name="connsiteY369" fmla="*/ 8766 h 10000"/>
              <a:gd name="connsiteX370" fmla="*/ 5738 w 10015"/>
              <a:gd name="connsiteY370" fmla="*/ 9434 h 10000"/>
              <a:gd name="connsiteX371" fmla="*/ 5746 w 10015"/>
              <a:gd name="connsiteY371" fmla="*/ 8845 h 10000"/>
              <a:gd name="connsiteX372" fmla="*/ 5775 w 10015"/>
              <a:gd name="connsiteY372" fmla="*/ 8766 h 10000"/>
              <a:gd name="connsiteX373" fmla="*/ 5783 w 10015"/>
              <a:gd name="connsiteY373" fmla="*/ 8216 h 10000"/>
              <a:gd name="connsiteX374" fmla="*/ 5799 w 10015"/>
              <a:gd name="connsiteY374" fmla="*/ 8374 h 10000"/>
              <a:gd name="connsiteX375" fmla="*/ 5828 w 10015"/>
              <a:gd name="connsiteY375" fmla="*/ 8295 h 10000"/>
              <a:gd name="connsiteX376" fmla="*/ 5914 w 10015"/>
              <a:gd name="connsiteY376" fmla="*/ 8374 h 10000"/>
              <a:gd name="connsiteX377" fmla="*/ 5926 w 10015"/>
              <a:gd name="connsiteY377" fmla="*/ 8648 h 10000"/>
              <a:gd name="connsiteX378" fmla="*/ 5987 w 10015"/>
              <a:gd name="connsiteY378" fmla="*/ 8923 h 10000"/>
              <a:gd name="connsiteX379" fmla="*/ 6003 w 10015"/>
              <a:gd name="connsiteY379" fmla="*/ 8923 h 10000"/>
              <a:gd name="connsiteX380" fmla="*/ 6040 w 10015"/>
              <a:gd name="connsiteY380" fmla="*/ 9081 h 10000"/>
              <a:gd name="connsiteX381" fmla="*/ 6073 w 10015"/>
              <a:gd name="connsiteY381" fmla="*/ 9081 h 10000"/>
              <a:gd name="connsiteX382" fmla="*/ 6106 w 10015"/>
              <a:gd name="connsiteY382" fmla="*/ 9159 h 10000"/>
              <a:gd name="connsiteX383" fmla="*/ 6126 w 10015"/>
              <a:gd name="connsiteY383" fmla="*/ 9277 h 10000"/>
              <a:gd name="connsiteX384" fmla="*/ 6224 w 10015"/>
              <a:gd name="connsiteY384" fmla="*/ 9003 h 10000"/>
              <a:gd name="connsiteX385" fmla="*/ 6245 w 10015"/>
              <a:gd name="connsiteY385" fmla="*/ 8648 h 10000"/>
              <a:gd name="connsiteX386" fmla="*/ 6277 w 10015"/>
              <a:gd name="connsiteY386" fmla="*/ 8805 h 10000"/>
              <a:gd name="connsiteX387" fmla="*/ 6294 w 10015"/>
              <a:gd name="connsiteY387" fmla="*/ 8923 h 10000"/>
              <a:gd name="connsiteX388" fmla="*/ 6306 w 10015"/>
              <a:gd name="connsiteY388" fmla="*/ 8805 h 10000"/>
              <a:gd name="connsiteX389" fmla="*/ 6339 w 10015"/>
              <a:gd name="connsiteY389" fmla="*/ 8923 h 10000"/>
              <a:gd name="connsiteX390" fmla="*/ 6363 w 10015"/>
              <a:gd name="connsiteY390" fmla="*/ 9081 h 10000"/>
              <a:gd name="connsiteX391" fmla="*/ 6371 w 10015"/>
              <a:gd name="connsiteY391" fmla="*/ 9003 h 10000"/>
              <a:gd name="connsiteX392" fmla="*/ 6400 w 10015"/>
              <a:gd name="connsiteY392" fmla="*/ 9356 h 10000"/>
              <a:gd name="connsiteX393" fmla="*/ 6441 w 10015"/>
              <a:gd name="connsiteY393" fmla="*/ 9159 h 10000"/>
              <a:gd name="connsiteX394" fmla="*/ 6490 w 10015"/>
              <a:gd name="connsiteY394" fmla="*/ 9277 h 10000"/>
              <a:gd name="connsiteX395" fmla="*/ 6576 w 10015"/>
              <a:gd name="connsiteY395" fmla="*/ 8727 h 10000"/>
              <a:gd name="connsiteX396" fmla="*/ 6600 w 10015"/>
              <a:gd name="connsiteY396" fmla="*/ 8923 h 10000"/>
              <a:gd name="connsiteX397" fmla="*/ 6637 w 10015"/>
              <a:gd name="connsiteY397" fmla="*/ 9356 h 10000"/>
              <a:gd name="connsiteX398" fmla="*/ 6670 w 10015"/>
              <a:gd name="connsiteY398" fmla="*/ 9356 h 10000"/>
              <a:gd name="connsiteX399" fmla="*/ 6670 w 10015"/>
              <a:gd name="connsiteY399" fmla="*/ 9277 h 10000"/>
              <a:gd name="connsiteX400" fmla="*/ 6703 w 10015"/>
              <a:gd name="connsiteY400" fmla="*/ 9277 h 10000"/>
              <a:gd name="connsiteX401" fmla="*/ 6715 w 10015"/>
              <a:gd name="connsiteY401" fmla="*/ 9277 h 10000"/>
              <a:gd name="connsiteX402" fmla="*/ 6719 w 10015"/>
              <a:gd name="connsiteY402" fmla="*/ 9159 h 10000"/>
              <a:gd name="connsiteX403" fmla="*/ 6735 w 10015"/>
              <a:gd name="connsiteY403" fmla="*/ 9277 h 10000"/>
              <a:gd name="connsiteX404" fmla="*/ 6760 w 10015"/>
              <a:gd name="connsiteY404" fmla="*/ 9159 h 10000"/>
              <a:gd name="connsiteX405" fmla="*/ 6935 w 10015"/>
              <a:gd name="connsiteY405" fmla="*/ 9159 h 10000"/>
              <a:gd name="connsiteX406" fmla="*/ 6963 w 10015"/>
              <a:gd name="connsiteY406" fmla="*/ 8570 h 10000"/>
              <a:gd name="connsiteX407" fmla="*/ 7008 w 10015"/>
              <a:gd name="connsiteY407" fmla="*/ 8492 h 10000"/>
              <a:gd name="connsiteX408" fmla="*/ 7041 w 10015"/>
              <a:gd name="connsiteY408" fmla="*/ 8295 h 10000"/>
              <a:gd name="connsiteX409" fmla="*/ 7045 w 10015"/>
              <a:gd name="connsiteY409" fmla="*/ 8216 h 10000"/>
              <a:gd name="connsiteX410" fmla="*/ 7127 w 10015"/>
              <a:gd name="connsiteY410" fmla="*/ 8255 h 10000"/>
              <a:gd name="connsiteX411" fmla="*/ 7147 w 10015"/>
              <a:gd name="connsiteY411" fmla="*/ 8295 h 10000"/>
              <a:gd name="connsiteX412" fmla="*/ 7188 w 10015"/>
              <a:gd name="connsiteY412" fmla="*/ 8216 h 10000"/>
              <a:gd name="connsiteX413" fmla="*/ 7192 w 10015"/>
              <a:gd name="connsiteY413" fmla="*/ 8216 h 10000"/>
              <a:gd name="connsiteX414" fmla="*/ 7192 w 10015"/>
              <a:gd name="connsiteY414" fmla="*/ 8137 h 10000"/>
              <a:gd name="connsiteX415" fmla="*/ 7249 w 10015"/>
              <a:gd name="connsiteY415" fmla="*/ 8019 h 10000"/>
              <a:gd name="connsiteX416" fmla="*/ 7286 w 10015"/>
              <a:gd name="connsiteY416" fmla="*/ 8019 h 10000"/>
              <a:gd name="connsiteX417" fmla="*/ 7323 w 10015"/>
              <a:gd name="connsiteY417" fmla="*/ 8098 h 10000"/>
              <a:gd name="connsiteX418" fmla="*/ 7343 w 10015"/>
              <a:gd name="connsiteY418" fmla="*/ 8334 h 10000"/>
              <a:gd name="connsiteX419" fmla="*/ 7376 w 10015"/>
              <a:gd name="connsiteY419" fmla="*/ 8019 h 10000"/>
              <a:gd name="connsiteX420" fmla="*/ 7511 w 10015"/>
              <a:gd name="connsiteY420" fmla="*/ 7588 h 10000"/>
              <a:gd name="connsiteX421" fmla="*/ 7576 w 10015"/>
              <a:gd name="connsiteY421" fmla="*/ 7666 h 10000"/>
              <a:gd name="connsiteX422" fmla="*/ 7626 w 10015"/>
              <a:gd name="connsiteY422" fmla="*/ 7430 h 10000"/>
              <a:gd name="connsiteX423" fmla="*/ 7634 w 10015"/>
              <a:gd name="connsiteY423" fmla="*/ 7391 h 10000"/>
              <a:gd name="connsiteX424" fmla="*/ 7707 w 10015"/>
              <a:gd name="connsiteY424" fmla="*/ 7548 h 10000"/>
              <a:gd name="connsiteX425" fmla="*/ 7748 w 10015"/>
              <a:gd name="connsiteY425" fmla="*/ 7312 h 10000"/>
              <a:gd name="connsiteX426" fmla="*/ 7797 w 10015"/>
              <a:gd name="connsiteY426" fmla="*/ 7548 h 10000"/>
              <a:gd name="connsiteX427" fmla="*/ 7859 w 10015"/>
              <a:gd name="connsiteY427" fmla="*/ 7273 h 10000"/>
              <a:gd name="connsiteX428" fmla="*/ 7899 w 10015"/>
              <a:gd name="connsiteY428" fmla="*/ 6880 h 10000"/>
              <a:gd name="connsiteX429" fmla="*/ 7928 w 10015"/>
              <a:gd name="connsiteY429" fmla="*/ 6997 h 10000"/>
              <a:gd name="connsiteX430" fmla="*/ 7961 w 10015"/>
              <a:gd name="connsiteY430" fmla="*/ 6644 h 10000"/>
              <a:gd name="connsiteX431" fmla="*/ 8014 w 10015"/>
              <a:gd name="connsiteY431" fmla="*/ 6369 h 10000"/>
              <a:gd name="connsiteX432" fmla="*/ 8067 w 10015"/>
              <a:gd name="connsiteY432" fmla="*/ 6369 h 10000"/>
              <a:gd name="connsiteX433" fmla="*/ 8112 w 10015"/>
              <a:gd name="connsiteY433" fmla="*/ 6094 h 10000"/>
              <a:gd name="connsiteX434" fmla="*/ 8197 w 10015"/>
              <a:gd name="connsiteY434" fmla="*/ 5426 h 10000"/>
              <a:gd name="connsiteX435" fmla="*/ 8225 w 10015"/>
              <a:gd name="connsiteY435" fmla="*/ 5583 h 10000"/>
              <a:gd name="connsiteX436" fmla="*/ 8258 w 10015"/>
              <a:gd name="connsiteY436" fmla="*/ 5230 h 10000"/>
              <a:gd name="connsiteX437" fmla="*/ 8299 w 10015"/>
              <a:gd name="connsiteY437" fmla="*/ 5230 h 10000"/>
              <a:gd name="connsiteX438" fmla="*/ 8405 w 10015"/>
              <a:gd name="connsiteY438" fmla="*/ 4954 h 10000"/>
              <a:gd name="connsiteX439" fmla="*/ 8467 w 10015"/>
              <a:gd name="connsiteY439" fmla="*/ 4678 h 10000"/>
              <a:gd name="connsiteX440" fmla="*/ 8483 w 10015"/>
              <a:gd name="connsiteY440" fmla="*/ 4836 h 10000"/>
              <a:gd name="connsiteX441" fmla="*/ 8499 w 10015"/>
              <a:gd name="connsiteY441" fmla="*/ 4796 h 10000"/>
              <a:gd name="connsiteX442" fmla="*/ 8524 w 10015"/>
              <a:gd name="connsiteY442" fmla="*/ 4836 h 10000"/>
              <a:gd name="connsiteX443" fmla="*/ 8548 w 10015"/>
              <a:gd name="connsiteY443" fmla="*/ 4521 h 10000"/>
              <a:gd name="connsiteX444" fmla="*/ 8606 w 10015"/>
              <a:gd name="connsiteY444" fmla="*/ 4521 h 10000"/>
              <a:gd name="connsiteX445" fmla="*/ 8606 w 10015"/>
              <a:gd name="connsiteY445" fmla="*/ 4364 h 10000"/>
              <a:gd name="connsiteX446" fmla="*/ 8655 w 10015"/>
              <a:gd name="connsiteY446" fmla="*/ 4285 h 10000"/>
              <a:gd name="connsiteX447" fmla="*/ 8667 w 10015"/>
              <a:gd name="connsiteY447" fmla="*/ 4207 h 10000"/>
              <a:gd name="connsiteX448" fmla="*/ 8732 w 10015"/>
              <a:gd name="connsiteY448" fmla="*/ 4285 h 10000"/>
              <a:gd name="connsiteX449" fmla="*/ 8745 w 10015"/>
              <a:gd name="connsiteY449" fmla="*/ 4246 h 10000"/>
              <a:gd name="connsiteX450" fmla="*/ 8773 w 10015"/>
              <a:gd name="connsiteY450" fmla="*/ 4285 h 10000"/>
              <a:gd name="connsiteX451" fmla="*/ 8798 w 10015"/>
              <a:gd name="connsiteY451" fmla="*/ 4364 h 10000"/>
              <a:gd name="connsiteX452" fmla="*/ 8814 w 10015"/>
              <a:gd name="connsiteY452" fmla="*/ 4285 h 10000"/>
              <a:gd name="connsiteX453" fmla="*/ 8835 w 10015"/>
              <a:gd name="connsiteY453" fmla="*/ 4364 h 10000"/>
              <a:gd name="connsiteX454" fmla="*/ 8904 w 10015"/>
              <a:gd name="connsiteY454" fmla="*/ 4325 h 10000"/>
              <a:gd name="connsiteX455" fmla="*/ 8900 w 10015"/>
              <a:gd name="connsiteY455" fmla="*/ 4246 h 10000"/>
              <a:gd name="connsiteX456" fmla="*/ 8929 w 10015"/>
              <a:gd name="connsiteY456" fmla="*/ 4089 h 10000"/>
              <a:gd name="connsiteX457" fmla="*/ 8961 w 10015"/>
              <a:gd name="connsiteY457" fmla="*/ 4089 h 10000"/>
              <a:gd name="connsiteX458" fmla="*/ 8965 w 10015"/>
              <a:gd name="connsiteY458" fmla="*/ 4010 h 10000"/>
              <a:gd name="connsiteX459" fmla="*/ 8994 w 10015"/>
              <a:gd name="connsiteY459" fmla="*/ 3932 h 10000"/>
              <a:gd name="connsiteX460" fmla="*/ 9015 w 10015"/>
              <a:gd name="connsiteY460" fmla="*/ 4128 h 10000"/>
              <a:gd name="connsiteX461" fmla="*/ 9039 w 10015"/>
              <a:gd name="connsiteY461" fmla="*/ 4246 h 10000"/>
              <a:gd name="connsiteX462" fmla="*/ 9096 w 10015"/>
              <a:gd name="connsiteY462" fmla="*/ 4207 h 10000"/>
              <a:gd name="connsiteX463" fmla="*/ 9133 w 10015"/>
              <a:gd name="connsiteY463" fmla="*/ 4325 h 10000"/>
              <a:gd name="connsiteX464" fmla="*/ 9145 w 10015"/>
              <a:gd name="connsiteY464" fmla="*/ 4246 h 10000"/>
              <a:gd name="connsiteX465" fmla="*/ 9194 w 10015"/>
              <a:gd name="connsiteY465" fmla="*/ 4521 h 10000"/>
              <a:gd name="connsiteX466" fmla="*/ 9239 w 10015"/>
              <a:gd name="connsiteY466" fmla="*/ 4364 h 10000"/>
              <a:gd name="connsiteX467" fmla="*/ 9243 w 10015"/>
              <a:gd name="connsiteY467" fmla="*/ 4246 h 10000"/>
              <a:gd name="connsiteX468" fmla="*/ 9284 w 10015"/>
              <a:gd name="connsiteY468" fmla="*/ 3892 h 10000"/>
              <a:gd name="connsiteX469" fmla="*/ 9329 w 10015"/>
              <a:gd name="connsiteY469" fmla="*/ 4050 h 10000"/>
              <a:gd name="connsiteX470" fmla="*/ 9362 w 10015"/>
              <a:gd name="connsiteY470" fmla="*/ 3971 h 10000"/>
              <a:gd name="connsiteX471" fmla="*/ 9387 w 10015"/>
              <a:gd name="connsiteY471" fmla="*/ 4089 h 10000"/>
              <a:gd name="connsiteX472" fmla="*/ 9431 w 10015"/>
              <a:gd name="connsiteY472" fmla="*/ 4167 h 10000"/>
              <a:gd name="connsiteX473" fmla="*/ 9508 w 10015"/>
              <a:gd name="connsiteY473" fmla="*/ 4167 h 10000"/>
              <a:gd name="connsiteX474" fmla="*/ 9516 w 10015"/>
              <a:gd name="connsiteY474" fmla="*/ 3971 h 10000"/>
              <a:gd name="connsiteX475" fmla="*/ 9664 w 10015"/>
              <a:gd name="connsiteY475" fmla="*/ 4285 h 10000"/>
              <a:gd name="connsiteX476" fmla="*/ 9733 w 10015"/>
              <a:gd name="connsiteY476" fmla="*/ 4443 h 10000"/>
              <a:gd name="connsiteX477" fmla="*/ 9745 w 10015"/>
              <a:gd name="connsiteY477" fmla="*/ 4521 h 10000"/>
              <a:gd name="connsiteX478" fmla="*/ 9762 w 10015"/>
              <a:gd name="connsiteY478" fmla="*/ 4718 h 10000"/>
              <a:gd name="connsiteX479" fmla="*/ 9819 w 10015"/>
              <a:gd name="connsiteY479" fmla="*/ 5111 h 10000"/>
              <a:gd name="connsiteX480" fmla="*/ 9856 w 10015"/>
              <a:gd name="connsiteY480" fmla="*/ 5111 h 10000"/>
              <a:gd name="connsiteX481" fmla="*/ 9880 w 10015"/>
              <a:gd name="connsiteY481" fmla="*/ 5230 h 10000"/>
              <a:gd name="connsiteX482" fmla="*/ 9917 w 10015"/>
              <a:gd name="connsiteY482" fmla="*/ 5504 h 10000"/>
              <a:gd name="connsiteX483" fmla="*/ 9954 w 10015"/>
              <a:gd name="connsiteY483" fmla="*/ 5701 h 10000"/>
              <a:gd name="connsiteX484" fmla="*/ 9958 w 10015"/>
              <a:gd name="connsiteY484" fmla="*/ 5740 h 10000"/>
              <a:gd name="connsiteX485" fmla="*/ 10013 w 10015"/>
              <a:gd name="connsiteY485" fmla="*/ 5897 h 10000"/>
              <a:gd name="connsiteX486" fmla="*/ 10009 w 10015"/>
              <a:gd name="connsiteY486" fmla="*/ 2303 h 10000"/>
              <a:gd name="connsiteX487" fmla="*/ 9978 w 10015"/>
              <a:gd name="connsiteY487" fmla="*/ 1731 h 10000"/>
              <a:gd name="connsiteX0" fmla="*/ 9978 w 10015"/>
              <a:gd name="connsiteY0" fmla="*/ 1731 h 10000"/>
              <a:gd name="connsiteX1" fmla="*/ 9942 w 10015"/>
              <a:gd name="connsiteY1" fmla="*/ 1535 h 10000"/>
              <a:gd name="connsiteX2" fmla="*/ 9913 w 10015"/>
              <a:gd name="connsiteY2" fmla="*/ 1535 h 10000"/>
              <a:gd name="connsiteX3" fmla="*/ 9893 w 10015"/>
              <a:gd name="connsiteY3" fmla="*/ 1377 h 10000"/>
              <a:gd name="connsiteX4" fmla="*/ 9868 w 10015"/>
              <a:gd name="connsiteY4" fmla="*/ 1299 h 10000"/>
              <a:gd name="connsiteX5" fmla="*/ 9860 w 10015"/>
              <a:gd name="connsiteY5" fmla="*/ 1102 h 10000"/>
              <a:gd name="connsiteX6" fmla="*/ 9835 w 10015"/>
              <a:gd name="connsiteY6" fmla="*/ 827 h 10000"/>
              <a:gd name="connsiteX7" fmla="*/ 9823 w 10015"/>
              <a:gd name="connsiteY7" fmla="*/ 1417 h 10000"/>
              <a:gd name="connsiteX8" fmla="*/ 9798 w 10015"/>
              <a:gd name="connsiteY8" fmla="*/ 1377 h 10000"/>
              <a:gd name="connsiteX9" fmla="*/ 9770 w 10015"/>
              <a:gd name="connsiteY9" fmla="*/ 1259 h 10000"/>
              <a:gd name="connsiteX10" fmla="*/ 9749 w 10015"/>
              <a:gd name="connsiteY10" fmla="*/ 1259 h 10000"/>
              <a:gd name="connsiteX11" fmla="*/ 9688 w 10015"/>
              <a:gd name="connsiteY11" fmla="*/ 1220 h 10000"/>
              <a:gd name="connsiteX12" fmla="*/ 9672 w 10015"/>
              <a:gd name="connsiteY12" fmla="*/ 1259 h 10000"/>
              <a:gd name="connsiteX13" fmla="*/ 9655 w 10015"/>
              <a:gd name="connsiteY13" fmla="*/ 1338 h 10000"/>
              <a:gd name="connsiteX14" fmla="*/ 9643 w 10015"/>
              <a:gd name="connsiteY14" fmla="*/ 1338 h 10000"/>
              <a:gd name="connsiteX15" fmla="*/ 9623 w 10015"/>
              <a:gd name="connsiteY15" fmla="*/ 1417 h 10000"/>
              <a:gd name="connsiteX16" fmla="*/ 9606 w 10015"/>
              <a:gd name="connsiteY16" fmla="*/ 1377 h 10000"/>
              <a:gd name="connsiteX17" fmla="*/ 9565 w 10015"/>
              <a:gd name="connsiteY17" fmla="*/ 1535 h 10000"/>
              <a:gd name="connsiteX18" fmla="*/ 9492 w 10015"/>
              <a:gd name="connsiteY18" fmla="*/ 1535 h 10000"/>
              <a:gd name="connsiteX19" fmla="*/ 9455 w 10015"/>
              <a:gd name="connsiteY19" fmla="*/ 1692 h 10000"/>
              <a:gd name="connsiteX20" fmla="*/ 9455 w 10015"/>
              <a:gd name="connsiteY20" fmla="*/ 1810 h 10000"/>
              <a:gd name="connsiteX21" fmla="*/ 9443 w 10015"/>
              <a:gd name="connsiteY21" fmla="*/ 1888 h 10000"/>
              <a:gd name="connsiteX22" fmla="*/ 9394 w 10015"/>
              <a:gd name="connsiteY22" fmla="*/ 1102 h 10000"/>
              <a:gd name="connsiteX23" fmla="*/ 9387 w 10015"/>
              <a:gd name="connsiteY23" fmla="*/ 1142 h 10000"/>
              <a:gd name="connsiteX24" fmla="*/ 9374 w 10015"/>
              <a:gd name="connsiteY24" fmla="*/ 1024 h 10000"/>
              <a:gd name="connsiteX25" fmla="*/ 9354 w 10015"/>
              <a:gd name="connsiteY25" fmla="*/ 1102 h 10000"/>
              <a:gd name="connsiteX26" fmla="*/ 9309 w 10015"/>
              <a:gd name="connsiteY26" fmla="*/ 1259 h 10000"/>
              <a:gd name="connsiteX27" fmla="*/ 9305 w 10015"/>
              <a:gd name="connsiteY27" fmla="*/ 1377 h 10000"/>
              <a:gd name="connsiteX28" fmla="*/ 9288 w 10015"/>
              <a:gd name="connsiteY28" fmla="*/ 1338 h 10000"/>
              <a:gd name="connsiteX29" fmla="*/ 9252 w 10015"/>
              <a:gd name="connsiteY29" fmla="*/ 1259 h 10000"/>
              <a:gd name="connsiteX30" fmla="*/ 9219 w 10015"/>
              <a:gd name="connsiteY30" fmla="*/ 1024 h 10000"/>
              <a:gd name="connsiteX31" fmla="*/ 9154 w 10015"/>
              <a:gd name="connsiteY31" fmla="*/ 1102 h 10000"/>
              <a:gd name="connsiteX32" fmla="*/ 9141 w 10015"/>
              <a:gd name="connsiteY32" fmla="*/ 1338 h 10000"/>
              <a:gd name="connsiteX33" fmla="*/ 9129 w 10015"/>
              <a:gd name="connsiteY33" fmla="*/ 1455 h 10000"/>
              <a:gd name="connsiteX34" fmla="*/ 9068 w 10015"/>
              <a:gd name="connsiteY34" fmla="*/ 1535 h 10000"/>
              <a:gd name="connsiteX35" fmla="*/ 9064 w 10015"/>
              <a:gd name="connsiteY35" fmla="*/ 1417 h 10000"/>
              <a:gd name="connsiteX36" fmla="*/ 9035 w 10015"/>
              <a:gd name="connsiteY36" fmla="*/ 1535 h 10000"/>
              <a:gd name="connsiteX37" fmla="*/ 9031 w 10015"/>
              <a:gd name="connsiteY37" fmla="*/ 1652 h 10000"/>
              <a:gd name="connsiteX38" fmla="*/ 9006 w 10015"/>
              <a:gd name="connsiteY38" fmla="*/ 1810 h 10000"/>
              <a:gd name="connsiteX39" fmla="*/ 8998 w 10015"/>
              <a:gd name="connsiteY39" fmla="*/ 2006 h 10000"/>
              <a:gd name="connsiteX40" fmla="*/ 8978 w 10015"/>
              <a:gd name="connsiteY40" fmla="*/ 2084 h 10000"/>
              <a:gd name="connsiteX41" fmla="*/ 8978 w 10015"/>
              <a:gd name="connsiteY41" fmla="*/ 2163 h 10000"/>
              <a:gd name="connsiteX42" fmla="*/ 8965 w 10015"/>
              <a:gd name="connsiteY42" fmla="*/ 2203 h 10000"/>
              <a:gd name="connsiteX43" fmla="*/ 8945 w 10015"/>
              <a:gd name="connsiteY43" fmla="*/ 2439 h 10000"/>
              <a:gd name="connsiteX44" fmla="*/ 8945 w 10015"/>
              <a:gd name="connsiteY44" fmla="*/ 2281 h 10000"/>
              <a:gd name="connsiteX45" fmla="*/ 8929 w 10015"/>
              <a:gd name="connsiteY45" fmla="*/ 2242 h 10000"/>
              <a:gd name="connsiteX46" fmla="*/ 8912 w 10015"/>
              <a:gd name="connsiteY46" fmla="*/ 2321 h 10000"/>
              <a:gd name="connsiteX47" fmla="*/ 8888 w 10015"/>
              <a:gd name="connsiteY47" fmla="*/ 2399 h 10000"/>
              <a:gd name="connsiteX48" fmla="*/ 8863 w 10015"/>
              <a:gd name="connsiteY48" fmla="*/ 2439 h 10000"/>
              <a:gd name="connsiteX49" fmla="*/ 8802 w 10015"/>
              <a:gd name="connsiteY49" fmla="*/ 2281 h 10000"/>
              <a:gd name="connsiteX50" fmla="*/ 8786 w 10015"/>
              <a:gd name="connsiteY50" fmla="*/ 2477 h 10000"/>
              <a:gd name="connsiteX51" fmla="*/ 8732 w 10015"/>
              <a:gd name="connsiteY51" fmla="*/ 2359 h 10000"/>
              <a:gd name="connsiteX52" fmla="*/ 8712 w 10015"/>
              <a:gd name="connsiteY52" fmla="*/ 2242 h 10000"/>
              <a:gd name="connsiteX53" fmla="*/ 8704 w 10015"/>
              <a:gd name="connsiteY53" fmla="*/ 2477 h 10000"/>
              <a:gd name="connsiteX54" fmla="*/ 8696 w 10015"/>
              <a:gd name="connsiteY54" fmla="*/ 2595 h 10000"/>
              <a:gd name="connsiteX55" fmla="*/ 8663 w 10015"/>
              <a:gd name="connsiteY55" fmla="*/ 2517 h 10000"/>
              <a:gd name="connsiteX56" fmla="*/ 8602 w 10015"/>
              <a:gd name="connsiteY56" fmla="*/ 2595 h 10000"/>
              <a:gd name="connsiteX57" fmla="*/ 8602 w 10015"/>
              <a:gd name="connsiteY57" fmla="*/ 2439 h 10000"/>
              <a:gd name="connsiteX58" fmla="*/ 8589 w 10015"/>
              <a:gd name="connsiteY58" fmla="*/ 2595 h 10000"/>
              <a:gd name="connsiteX59" fmla="*/ 8573 w 10015"/>
              <a:gd name="connsiteY59" fmla="*/ 2635 h 10000"/>
              <a:gd name="connsiteX60" fmla="*/ 8565 w 10015"/>
              <a:gd name="connsiteY60" fmla="*/ 2988 h 10000"/>
              <a:gd name="connsiteX61" fmla="*/ 8491 w 10015"/>
              <a:gd name="connsiteY61" fmla="*/ 2517 h 10000"/>
              <a:gd name="connsiteX62" fmla="*/ 8483 w 10015"/>
              <a:gd name="connsiteY62" fmla="*/ 2714 h 10000"/>
              <a:gd name="connsiteX63" fmla="*/ 8393 w 10015"/>
              <a:gd name="connsiteY63" fmla="*/ 2714 h 10000"/>
              <a:gd name="connsiteX64" fmla="*/ 8242 w 10015"/>
              <a:gd name="connsiteY64" fmla="*/ 3185 h 10000"/>
              <a:gd name="connsiteX65" fmla="*/ 8172 w 10015"/>
              <a:gd name="connsiteY65" fmla="*/ 2950 h 10000"/>
              <a:gd name="connsiteX66" fmla="*/ 8087 w 10015"/>
              <a:gd name="connsiteY66" fmla="*/ 3578 h 10000"/>
              <a:gd name="connsiteX67" fmla="*/ 7961 w 10015"/>
              <a:gd name="connsiteY67" fmla="*/ 4246 h 10000"/>
              <a:gd name="connsiteX68" fmla="*/ 7871 w 10015"/>
              <a:gd name="connsiteY68" fmla="*/ 4089 h 10000"/>
              <a:gd name="connsiteX69" fmla="*/ 7736 w 10015"/>
              <a:gd name="connsiteY69" fmla="*/ 4874 h 10000"/>
              <a:gd name="connsiteX70" fmla="*/ 7695 w 10015"/>
              <a:gd name="connsiteY70" fmla="*/ 4481 h 10000"/>
              <a:gd name="connsiteX71" fmla="*/ 7585 w 10015"/>
              <a:gd name="connsiteY71" fmla="*/ 4954 h 10000"/>
              <a:gd name="connsiteX72" fmla="*/ 7515 w 10015"/>
              <a:gd name="connsiteY72" fmla="*/ 4561 h 10000"/>
              <a:gd name="connsiteX73" fmla="*/ 7499 w 10015"/>
              <a:gd name="connsiteY73" fmla="*/ 5073 h 10000"/>
              <a:gd name="connsiteX74" fmla="*/ 7433 w 10015"/>
              <a:gd name="connsiteY74" fmla="*/ 5073 h 10000"/>
              <a:gd name="connsiteX75" fmla="*/ 7388 w 10015"/>
              <a:gd name="connsiteY75" fmla="*/ 5386 h 10000"/>
              <a:gd name="connsiteX76" fmla="*/ 7339 w 10015"/>
              <a:gd name="connsiteY76" fmla="*/ 5308 h 10000"/>
              <a:gd name="connsiteX77" fmla="*/ 7270 w 10015"/>
              <a:gd name="connsiteY77" fmla="*/ 5466 h 10000"/>
              <a:gd name="connsiteX78" fmla="*/ 7245 w 10015"/>
              <a:gd name="connsiteY78" fmla="*/ 5308 h 10000"/>
              <a:gd name="connsiteX79" fmla="*/ 7196 w 10015"/>
              <a:gd name="connsiteY79" fmla="*/ 5308 h 10000"/>
              <a:gd name="connsiteX80" fmla="*/ 7102 w 10015"/>
              <a:gd name="connsiteY80" fmla="*/ 5386 h 10000"/>
              <a:gd name="connsiteX81" fmla="*/ 7053 w 10015"/>
              <a:gd name="connsiteY81" fmla="*/ 6015 h 10000"/>
              <a:gd name="connsiteX82" fmla="*/ 7008 w 10015"/>
              <a:gd name="connsiteY82" fmla="*/ 5859 h 10000"/>
              <a:gd name="connsiteX83" fmla="*/ 6918 w 10015"/>
              <a:gd name="connsiteY83" fmla="*/ 5859 h 10000"/>
              <a:gd name="connsiteX84" fmla="*/ 6874 w 10015"/>
              <a:gd name="connsiteY84" fmla="*/ 5466 h 10000"/>
              <a:gd name="connsiteX85" fmla="*/ 6833 w 10015"/>
              <a:gd name="connsiteY85" fmla="*/ 6015 h 10000"/>
              <a:gd name="connsiteX86" fmla="*/ 6768 w 10015"/>
              <a:gd name="connsiteY86" fmla="*/ 5701 h 10000"/>
              <a:gd name="connsiteX87" fmla="*/ 6768 w 10015"/>
              <a:gd name="connsiteY87" fmla="*/ 5466 h 10000"/>
              <a:gd name="connsiteX88" fmla="*/ 6674 w 10015"/>
              <a:gd name="connsiteY88" fmla="*/ 5622 h 10000"/>
              <a:gd name="connsiteX89" fmla="*/ 6514 w 10015"/>
              <a:gd name="connsiteY89" fmla="*/ 5937 h 10000"/>
              <a:gd name="connsiteX90" fmla="*/ 6478 w 10015"/>
              <a:gd name="connsiteY90" fmla="*/ 6369 h 10000"/>
              <a:gd name="connsiteX91" fmla="*/ 6371 w 10015"/>
              <a:gd name="connsiteY91" fmla="*/ 6015 h 10000"/>
              <a:gd name="connsiteX92" fmla="*/ 6359 w 10015"/>
              <a:gd name="connsiteY92" fmla="*/ 6369 h 10000"/>
              <a:gd name="connsiteX93" fmla="*/ 6224 w 10015"/>
              <a:gd name="connsiteY93" fmla="*/ 6448 h 10000"/>
              <a:gd name="connsiteX94" fmla="*/ 6151 w 10015"/>
              <a:gd name="connsiteY94" fmla="*/ 6919 h 10000"/>
              <a:gd name="connsiteX95" fmla="*/ 6089 w 10015"/>
              <a:gd name="connsiteY95" fmla="*/ 6605 h 10000"/>
              <a:gd name="connsiteX96" fmla="*/ 6057 w 10015"/>
              <a:gd name="connsiteY96" fmla="*/ 6919 h 10000"/>
              <a:gd name="connsiteX97" fmla="*/ 6057 w 10015"/>
              <a:gd name="connsiteY97" fmla="*/ 6919 h 10000"/>
              <a:gd name="connsiteX98" fmla="*/ 6020 w 10015"/>
              <a:gd name="connsiteY98" fmla="*/ 6919 h 10000"/>
              <a:gd name="connsiteX99" fmla="*/ 5999 w 10015"/>
              <a:gd name="connsiteY99" fmla="*/ 6801 h 10000"/>
              <a:gd name="connsiteX100" fmla="*/ 5979 w 10015"/>
              <a:gd name="connsiteY100" fmla="*/ 7155 h 10000"/>
              <a:gd name="connsiteX101" fmla="*/ 5967 w 10015"/>
              <a:gd name="connsiteY101" fmla="*/ 7273 h 10000"/>
              <a:gd name="connsiteX102" fmla="*/ 5942 w 10015"/>
              <a:gd name="connsiteY102" fmla="*/ 7273 h 10000"/>
              <a:gd name="connsiteX103" fmla="*/ 5942 w 10015"/>
              <a:gd name="connsiteY103" fmla="*/ 7352 h 10000"/>
              <a:gd name="connsiteX104" fmla="*/ 5914 w 10015"/>
              <a:gd name="connsiteY104" fmla="*/ 7155 h 10000"/>
              <a:gd name="connsiteX105" fmla="*/ 5864 w 10015"/>
              <a:gd name="connsiteY105" fmla="*/ 7273 h 10000"/>
              <a:gd name="connsiteX106" fmla="*/ 5832 w 10015"/>
              <a:gd name="connsiteY106" fmla="*/ 7155 h 10000"/>
              <a:gd name="connsiteX107" fmla="*/ 5791 w 10015"/>
              <a:gd name="connsiteY107" fmla="*/ 7077 h 10000"/>
              <a:gd name="connsiteX108" fmla="*/ 5730 w 10015"/>
              <a:gd name="connsiteY108" fmla="*/ 7155 h 10000"/>
              <a:gd name="connsiteX109" fmla="*/ 5697 w 10015"/>
              <a:gd name="connsiteY109" fmla="*/ 7077 h 10000"/>
              <a:gd name="connsiteX110" fmla="*/ 5664 w 10015"/>
              <a:gd name="connsiteY110" fmla="*/ 7077 h 10000"/>
              <a:gd name="connsiteX111" fmla="*/ 5637 w 10015"/>
              <a:gd name="connsiteY111" fmla="*/ 6997 h 10000"/>
              <a:gd name="connsiteX112" fmla="*/ 5632 w 10015"/>
              <a:gd name="connsiteY112" fmla="*/ 6997 h 10000"/>
              <a:gd name="connsiteX113" fmla="*/ 5575 w 10015"/>
              <a:gd name="connsiteY113" fmla="*/ 7077 h 10000"/>
              <a:gd name="connsiteX114" fmla="*/ 5542 w 10015"/>
              <a:gd name="connsiteY114" fmla="*/ 7116 h 10000"/>
              <a:gd name="connsiteX115" fmla="*/ 5522 w 10015"/>
              <a:gd name="connsiteY115" fmla="*/ 7155 h 10000"/>
              <a:gd name="connsiteX116" fmla="*/ 5477 w 10015"/>
              <a:gd name="connsiteY116" fmla="*/ 7391 h 10000"/>
              <a:gd name="connsiteX117" fmla="*/ 5444 w 10015"/>
              <a:gd name="connsiteY117" fmla="*/ 6094 h 10000"/>
              <a:gd name="connsiteX118" fmla="*/ 5403 w 10015"/>
              <a:gd name="connsiteY118" fmla="*/ 6762 h 10000"/>
              <a:gd name="connsiteX119" fmla="*/ 5387 w 10015"/>
              <a:gd name="connsiteY119" fmla="*/ 7273 h 10000"/>
              <a:gd name="connsiteX120" fmla="*/ 5354 w 10015"/>
              <a:gd name="connsiteY120" fmla="*/ 7430 h 10000"/>
              <a:gd name="connsiteX121" fmla="*/ 5346 w 10015"/>
              <a:gd name="connsiteY121" fmla="*/ 7508 h 10000"/>
              <a:gd name="connsiteX122" fmla="*/ 5342 w 10015"/>
              <a:gd name="connsiteY122" fmla="*/ 7116 h 10000"/>
              <a:gd name="connsiteX123" fmla="*/ 5097 w 10015"/>
              <a:gd name="connsiteY123" fmla="*/ 7391 h 10000"/>
              <a:gd name="connsiteX124" fmla="*/ 5048 w 10015"/>
              <a:gd name="connsiteY124" fmla="*/ 6487 h 10000"/>
              <a:gd name="connsiteX125" fmla="*/ 4761 w 10015"/>
              <a:gd name="connsiteY125" fmla="*/ 6684 h 10000"/>
              <a:gd name="connsiteX126" fmla="*/ 4642 w 10015"/>
              <a:gd name="connsiteY126" fmla="*/ 5662 h 10000"/>
              <a:gd name="connsiteX127" fmla="*/ 4540 w 10015"/>
              <a:gd name="connsiteY127" fmla="*/ 5859 h 10000"/>
              <a:gd name="connsiteX128" fmla="*/ 4401 w 10015"/>
              <a:gd name="connsiteY128" fmla="*/ 5151 h 10000"/>
              <a:gd name="connsiteX129" fmla="*/ 4369 w 10015"/>
              <a:gd name="connsiteY129" fmla="*/ 5583 h 10000"/>
              <a:gd name="connsiteX130" fmla="*/ 4275 w 10015"/>
              <a:gd name="connsiteY130" fmla="*/ 5386 h 10000"/>
              <a:gd name="connsiteX131" fmla="*/ 4210 w 10015"/>
              <a:gd name="connsiteY131" fmla="*/ 5662 h 10000"/>
              <a:gd name="connsiteX132" fmla="*/ 4030 w 10015"/>
              <a:gd name="connsiteY132" fmla="*/ 5583 h 10000"/>
              <a:gd name="connsiteX133" fmla="*/ 3915 w 10015"/>
              <a:gd name="connsiteY133" fmla="*/ 5662 h 10000"/>
              <a:gd name="connsiteX134" fmla="*/ 3907 w 10015"/>
              <a:gd name="connsiteY134" fmla="*/ 5544 h 10000"/>
              <a:gd name="connsiteX135" fmla="*/ 3850 w 10015"/>
              <a:gd name="connsiteY135" fmla="*/ 5701 h 10000"/>
              <a:gd name="connsiteX136" fmla="*/ 3723 w 10015"/>
              <a:gd name="connsiteY136" fmla="*/ 5151 h 10000"/>
              <a:gd name="connsiteX137" fmla="*/ 3596 w 10015"/>
              <a:gd name="connsiteY137" fmla="*/ 5583 h 10000"/>
              <a:gd name="connsiteX138" fmla="*/ 3429 w 10015"/>
              <a:gd name="connsiteY138" fmla="*/ 5583 h 10000"/>
              <a:gd name="connsiteX139" fmla="*/ 3228 w 10015"/>
              <a:gd name="connsiteY139" fmla="*/ 5583 h 10000"/>
              <a:gd name="connsiteX140" fmla="*/ 3123 w 10015"/>
              <a:gd name="connsiteY140" fmla="*/ 5662 h 10000"/>
              <a:gd name="connsiteX141" fmla="*/ 3017 w 10015"/>
              <a:gd name="connsiteY141" fmla="*/ 5859 h 10000"/>
              <a:gd name="connsiteX142" fmla="*/ 2849 w 10015"/>
              <a:gd name="connsiteY142" fmla="*/ 5583 h 10000"/>
              <a:gd name="connsiteX143" fmla="*/ 2690 w 10015"/>
              <a:gd name="connsiteY143" fmla="*/ 4954 h 10000"/>
              <a:gd name="connsiteX144" fmla="*/ 2657 w 10015"/>
              <a:gd name="connsiteY144" fmla="*/ 5386 h 10000"/>
              <a:gd name="connsiteX145" fmla="*/ 2465 w 10015"/>
              <a:gd name="connsiteY145" fmla="*/ 5151 h 10000"/>
              <a:gd name="connsiteX146" fmla="*/ 2436 w 10015"/>
              <a:gd name="connsiteY146" fmla="*/ 5073 h 10000"/>
              <a:gd name="connsiteX147" fmla="*/ 2367 w 10015"/>
              <a:gd name="connsiteY147" fmla="*/ 4600 h 10000"/>
              <a:gd name="connsiteX148" fmla="*/ 2310 w 10015"/>
              <a:gd name="connsiteY148" fmla="*/ 5386 h 10000"/>
              <a:gd name="connsiteX149" fmla="*/ 2203 w 10015"/>
              <a:gd name="connsiteY149" fmla="*/ 5269 h 10000"/>
              <a:gd name="connsiteX150" fmla="*/ 2077 w 10015"/>
              <a:gd name="connsiteY150" fmla="*/ 4639 h 10000"/>
              <a:gd name="connsiteX151" fmla="*/ 2032 w 10015"/>
              <a:gd name="connsiteY151" fmla="*/ 5190 h 10000"/>
              <a:gd name="connsiteX152" fmla="*/ 1974 w 10015"/>
              <a:gd name="connsiteY152" fmla="*/ 5269 h 10000"/>
              <a:gd name="connsiteX153" fmla="*/ 1983 w 10015"/>
              <a:gd name="connsiteY153" fmla="*/ 5504 h 10000"/>
              <a:gd name="connsiteX154" fmla="*/ 1950 w 10015"/>
              <a:gd name="connsiteY154" fmla="*/ 5504 h 10000"/>
              <a:gd name="connsiteX155" fmla="*/ 1950 w 10015"/>
              <a:gd name="connsiteY155" fmla="*/ 5426 h 10000"/>
              <a:gd name="connsiteX156" fmla="*/ 1905 w 10015"/>
              <a:gd name="connsiteY156" fmla="*/ 4718 h 10000"/>
              <a:gd name="connsiteX157" fmla="*/ 1885 w 10015"/>
              <a:gd name="connsiteY157" fmla="*/ 5977 h 10000"/>
              <a:gd name="connsiteX158" fmla="*/ 1881 w 10015"/>
              <a:gd name="connsiteY158" fmla="*/ 5859 h 10000"/>
              <a:gd name="connsiteX159" fmla="*/ 1869 w 10015"/>
              <a:gd name="connsiteY159" fmla="*/ 5859 h 10000"/>
              <a:gd name="connsiteX160" fmla="*/ 1865 w 10015"/>
              <a:gd name="connsiteY160" fmla="*/ 5977 h 10000"/>
              <a:gd name="connsiteX161" fmla="*/ 1853 w 10015"/>
              <a:gd name="connsiteY161" fmla="*/ 5859 h 10000"/>
              <a:gd name="connsiteX162" fmla="*/ 1820 w 10015"/>
              <a:gd name="connsiteY162" fmla="*/ 5977 h 10000"/>
              <a:gd name="connsiteX163" fmla="*/ 1783 w 10015"/>
              <a:gd name="connsiteY163" fmla="*/ 5504 h 10000"/>
              <a:gd name="connsiteX164" fmla="*/ 1738 w 10015"/>
              <a:gd name="connsiteY164" fmla="*/ 5701 h 10000"/>
              <a:gd name="connsiteX165" fmla="*/ 1726 w 10015"/>
              <a:gd name="connsiteY165" fmla="*/ 5622 h 10000"/>
              <a:gd name="connsiteX166" fmla="*/ 1693 w 10015"/>
              <a:gd name="connsiteY166" fmla="*/ 5426 h 10000"/>
              <a:gd name="connsiteX167" fmla="*/ 1669 w 10015"/>
              <a:gd name="connsiteY167" fmla="*/ 5504 h 10000"/>
              <a:gd name="connsiteX168" fmla="*/ 1661 w 10015"/>
              <a:gd name="connsiteY168" fmla="*/ 5426 h 10000"/>
              <a:gd name="connsiteX169" fmla="*/ 1652 w 10015"/>
              <a:gd name="connsiteY169" fmla="*/ 5348 h 10000"/>
              <a:gd name="connsiteX170" fmla="*/ 1616 w 10015"/>
              <a:gd name="connsiteY170" fmla="*/ 5348 h 10000"/>
              <a:gd name="connsiteX171" fmla="*/ 1575 w 10015"/>
              <a:gd name="connsiteY171" fmla="*/ 5190 h 10000"/>
              <a:gd name="connsiteX172" fmla="*/ 1571 w 10015"/>
              <a:gd name="connsiteY172" fmla="*/ 5073 h 10000"/>
              <a:gd name="connsiteX173" fmla="*/ 1562 w 10015"/>
              <a:gd name="connsiteY173" fmla="*/ 5073 h 10000"/>
              <a:gd name="connsiteX174" fmla="*/ 1509 w 10015"/>
              <a:gd name="connsiteY174" fmla="*/ 4718 h 10000"/>
              <a:gd name="connsiteX175" fmla="*/ 1481 w 10015"/>
              <a:gd name="connsiteY175" fmla="*/ 4561 h 10000"/>
              <a:gd name="connsiteX176" fmla="*/ 1464 w 10015"/>
              <a:gd name="connsiteY176" fmla="*/ 4207 h 10000"/>
              <a:gd name="connsiteX177" fmla="*/ 1440 w 10015"/>
              <a:gd name="connsiteY177" fmla="*/ 4285 h 10000"/>
              <a:gd name="connsiteX178" fmla="*/ 1423 w 10015"/>
              <a:gd name="connsiteY178" fmla="*/ 4403 h 10000"/>
              <a:gd name="connsiteX179" fmla="*/ 1387 w 10015"/>
              <a:gd name="connsiteY179" fmla="*/ 4403 h 10000"/>
              <a:gd name="connsiteX180" fmla="*/ 1358 w 10015"/>
              <a:gd name="connsiteY180" fmla="*/ 4481 h 10000"/>
              <a:gd name="connsiteX181" fmla="*/ 1358 w 10015"/>
              <a:gd name="connsiteY181" fmla="*/ 4521 h 10000"/>
              <a:gd name="connsiteX182" fmla="*/ 1346 w 10015"/>
              <a:gd name="connsiteY182" fmla="*/ 4481 h 10000"/>
              <a:gd name="connsiteX183" fmla="*/ 1334 w 10015"/>
              <a:gd name="connsiteY183" fmla="*/ 4128 h 10000"/>
              <a:gd name="connsiteX184" fmla="*/ 1329 w 10015"/>
              <a:gd name="connsiteY184" fmla="*/ 4128 h 10000"/>
              <a:gd name="connsiteX185" fmla="*/ 1289 w 10015"/>
              <a:gd name="connsiteY185" fmla="*/ 3696 h 10000"/>
              <a:gd name="connsiteX186" fmla="*/ 1280 w 10015"/>
              <a:gd name="connsiteY186" fmla="*/ 3696 h 10000"/>
              <a:gd name="connsiteX187" fmla="*/ 1272 w 10015"/>
              <a:gd name="connsiteY187" fmla="*/ 3499 h 10000"/>
              <a:gd name="connsiteX188" fmla="*/ 1272 w 10015"/>
              <a:gd name="connsiteY188" fmla="*/ 3343 h 10000"/>
              <a:gd name="connsiteX189" fmla="*/ 1256 w 10015"/>
              <a:gd name="connsiteY189" fmla="*/ 3185 h 10000"/>
              <a:gd name="connsiteX190" fmla="*/ 1252 w 10015"/>
              <a:gd name="connsiteY190" fmla="*/ 2988 h 10000"/>
              <a:gd name="connsiteX191" fmla="*/ 1239 w 10015"/>
              <a:gd name="connsiteY191" fmla="*/ 2832 h 10000"/>
              <a:gd name="connsiteX192" fmla="*/ 1227 w 10015"/>
              <a:gd name="connsiteY192" fmla="*/ 2714 h 10000"/>
              <a:gd name="connsiteX193" fmla="*/ 1174 w 10015"/>
              <a:gd name="connsiteY193" fmla="*/ 2988 h 10000"/>
              <a:gd name="connsiteX194" fmla="*/ 1105 w 10015"/>
              <a:gd name="connsiteY194" fmla="*/ 3067 h 10000"/>
              <a:gd name="connsiteX195" fmla="*/ 1096 w 10015"/>
              <a:gd name="connsiteY195" fmla="*/ 2988 h 10000"/>
              <a:gd name="connsiteX196" fmla="*/ 1060 w 10015"/>
              <a:gd name="connsiteY196" fmla="*/ 2910 h 10000"/>
              <a:gd name="connsiteX197" fmla="*/ 1056 w 10015"/>
              <a:gd name="connsiteY197" fmla="*/ 2832 h 10000"/>
              <a:gd name="connsiteX198" fmla="*/ 1043 w 10015"/>
              <a:gd name="connsiteY198" fmla="*/ 2832 h 10000"/>
              <a:gd name="connsiteX199" fmla="*/ 1043 w 10015"/>
              <a:gd name="connsiteY199" fmla="*/ 2714 h 10000"/>
              <a:gd name="connsiteX200" fmla="*/ 1039 w 10015"/>
              <a:gd name="connsiteY200" fmla="*/ 2714 h 10000"/>
              <a:gd name="connsiteX201" fmla="*/ 1039 w 10015"/>
              <a:gd name="connsiteY201" fmla="*/ 2635 h 10000"/>
              <a:gd name="connsiteX202" fmla="*/ 1027 w 10015"/>
              <a:gd name="connsiteY202" fmla="*/ 2635 h 10000"/>
              <a:gd name="connsiteX203" fmla="*/ 1027 w 10015"/>
              <a:gd name="connsiteY203" fmla="*/ 2556 h 10000"/>
              <a:gd name="connsiteX204" fmla="*/ 1023 w 10015"/>
              <a:gd name="connsiteY204" fmla="*/ 2556 h 10000"/>
              <a:gd name="connsiteX205" fmla="*/ 1023 w 10015"/>
              <a:gd name="connsiteY205" fmla="*/ 2477 h 10000"/>
              <a:gd name="connsiteX206" fmla="*/ 1011 w 10015"/>
              <a:gd name="connsiteY206" fmla="*/ 2477 h 10000"/>
              <a:gd name="connsiteX207" fmla="*/ 1006 w 10015"/>
              <a:gd name="connsiteY207" fmla="*/ 2399 h 10000"/>
              <a:gd name="connsiteX208" fmla="*/ 982 w 10015"/>
              <a:gd name="connsiteY208" fmla="*/ 2281 h 10000"/>
              <a:gd name="connsiteX209" fmla="*/ 978 w 10015"/>
              <a:gd name="connsiteY209" fmla="*/ 2203 h 10000"/>
              <a:gd name="connsiteX210" fmla="*/ 945 w 10015"/>
              <a:gd name="connsiteY210" fmla="*/ 1928 h 10000"/>
              <a:gd name="connsiteX211" fmla="*/ 921 w 10015"/>
              <a:gd name="connsiteY211" fmla="*/ 1849 h 10000"/>
              <a:gd name="connsiteX212" fmla="*/ 917 w 10015"/>
              <a:gd name="connsiteY212" fmla="*/ 1770 h 10000"/>
              <a:gd name="connsiteX213" fmla="*/ 900 w 10015"/>
              <a:gd name="connsiteY213" fmla="*/ 1692 h 10000"/>
              <a:gd name="connsiteX214" fmla="*/ 888 w 10015"/>
              <a:gd name="connsiteY214" fmla="*/ 1613 h 10000"/>
              <a:gd name="connsiteX215" fmla="*/ 876 w 10015"/>
              <a:gd name="connsiteY215" fmla="*/ 1613 h 10000"/>
              <a:gd name="connsiteX216" fmla="*/ 872 w 10015"/>
              <a:gd name="connsiteY216" fmla="*/ 1495 h 10000"/>
              <a:gd name="connsiteX217" fmla="*/ 822 w 10015"/>
              <a:gd name="connsiteY217" fmla="*/ 1338 h 10000"/>
              <a:gd name="connsiteX218" fmla="*/ 814 w 10015"/>
              <a:gd name="connsiteY218" fmla="*/ 1259 h 10000"/>
              <a:gd name="connsiteX219" fmla="*/ 810 w 10015"/>
              <a:gd name="connsiteY219" fmla="*/ 1259 h 10000"/>
              <a:gd name="connsiteX220" fmla="*/ 790 w 10015"/>
              <a:gd name="connsiteY220" fmla="*/ 1063 h 10000"/>
              <a:gd name="connsiteX221" fmla="*/ 728 w 10015"/>
              <a:gd name="connsiteY221" fmla="*/ 984 h 10000"/>
              <a:gd name="connsiteX222" fmla="*/ 700 w 10015"/>
              <a:gd name="connsiteY222" fmla="*/ 827 h 10000"/>
              <a:gd name="connsiteX223" fmla="*/ 692 w 10015"/>
              <a:gd name="connsiteY223" fmla="*/ 709 h 10000"/>
              <a:gd name="connsiteX224" fmla="*/ 667 w 10015"/>
              <a:gd name="connsiteY224" fmla="*/ 709 h 10000"/>
              <a:gd name="connsiteX225" fmla="*/ 607 w 10015"/>
              <a:gd name="connsiteY225" fmla="*/ 631 h 10000"/>
              <a:gd name="connsiteX226" fmla="*/ 578 w 10015"/>
              <a:gd name="connsiteY226" fmla="*/ 355 h 10000"/>
              <a:gd name="connsiteX227" fmla="*/ 554 w 10015"/>
              <a:gd name="connsiteY227" fmla="*/ 41 h 10000"/>
              <a:gd name="connsiteX228" fmla="*/ 443 w 10015"/>
              <a:gd name="connsiteY228" fmla="*/ 120 h 10000"/>
              <a:gd name="connsiteX229" fmla="*/ 423 w 10015"/>
              <a:gd name="connsiteY229" fmla="*/ 355 h 10000"/>
              <a:gd name="connsiteX230" fmla="*/ 394 w 10015"/>
              <a:gd name="connsiteY230" fmla="*/ 355 h 10000"/>
              <a:gd name="connsiteX231" fmla="*/ 362 w 10015"/>
              <a:gd name="connsiteY231" fmla="*/ 552 h 10000"/>
              <a:gd name="connsiteX232" fmla="*/ 341 w 10015"/>
              <a:gd name="connsiteY232" fmla="*/ 473 h 10000"/>
              <a:gd name="connsiteX233" fmla="*/ 288 w 10015"/>
              <a:gd name="connsiteY233" fmla="*/ 473 h 10000"/>
              <a:gd name="connsiteX234" fmla="*/ 272 w 10015"/>
              <a:gd name="connsiteY234" fmla="*/ 473 h 10000"/>
              <a:gd name="connsiteX235" fmla="*/ 259 w 10015"/>
              <a:gd name="connsiteY235" fmla="*/ 355 h 10000"/>
              <a:gd name="connsiteX236" fmla="*/ 247 w 10015"/>
              <a:gd name="connsiteY236" fmla="*/ 473 h 10000"/>
              <a:gd name="connsiteX237" fmla="*/ 243 w 10015"/>
              <a:gd name="connsiteY237" fmla="*/ 277 h 10000"/>
              <a:gd name="connsiteX238" fmla="*/ 231 w 10015"/>
              <a:gd name="connsiteY238" fmla="*/ 277 h 10000"/>
              <a:gd name="connsiteX239" fmla="*/ 227 w 10015"/>
              <a:gd name="connsiteY239" fmla="*/ 198 h 10000"/>
              <a:gd name="connsiteX240" fmla="*/ 214 w 10015"/>
              <a:gd name="connsiteY240" fmla="*/ 198 h 10000"/>
              <a:gd name="connsiteX241" fmla="*/ 71 w 10015"/>
              <a:gd name="connsiteY241" fmla="*/ 198 h 10000"/>
              <a:gd name="connsiteX242" fmla="*/ 63 w 10015"/>
              <a:gd name="connsiteY242" fmla="*/ 198 h 10000"/>
              <a:gd name="connsiteX243" fmla="*/ 55 w 10015"/>
              <a:gd name="connsiteY243" fmla="*/ 277 h 10000"/>
              <a:gd name="connsiteX244" fmla="*/ 65 w 10015"/>
              <a:gd name="connsiteY244" fmla="*/ 277 h 10000"/>
              <a:gd name="connsiteX245" fmla="*/ 1 w 10015"/>
              <a:gd name="connsiteY245" fmla="*/ 284 h 10000"/>
              <a:gd name="connsiteX246" fmla="*/ 14 w 10015"/>
              <a:gd name="connsiteY246" fmla="*/ 1652 h 10000"/>
              <a:gd name="connsiteX247" fmla="*/ 14 w 10015"/>
              <a:gd name="connsiteY247" fmla="*/ 5151 h 10000"/>
              <a:gd name="connsiteX248" fmla="*/ 133 w 10015"/>
              <a:gd name="connsiteY248" fmla="*/ 4992 h 10000"/>
              <a:gd name="connsiteX249" fmla="*/ 198 w 10015"/>
              <a:gd name="connsiteY249" fmla="*/ 4914 h 10000"/>
              <a:gd name="connsiteX250" fmla="*/ 304 w 10015"/>
              <a:gd name="connsiteY250" fmla="*/ 4718 h 10000"/>
              <a:gd name="connsiteX251" fmla="*/ 460 w 10015"/>
              <a:gd name="connsiteY251" fmla="*/ 5230 h 10000"/>
              <a:gd name="connsiteX252" fmla="*/ 537 w 10015"/>
              <a:gd name="connsiteY252" fmla="*/ 6290 h 10000"/>
              <a:gd name="connsiteX253" fmla="*/ 745 w 10015"/>
              <a:gd name="connsiteY253" fmla="*/ 6448 h 10000"/>
              <a:gd name="connsiteX254" fmla="*/ 822 w 10015"/>
              <a:gd name="connsiteY254" fmla="*/ 6762 h 10000"/>
              <a:gd name="connsiteX255" fmla="*/ 933 w 10015"/>
              <a:gd name="connsiteY255" fmla="*/ 7352 h 10000"/>
              <a:gd name="connsiteX256" fmla="*/ 1060 w 10015"/>
              <a:gd name="connsiteY256" fmla="*/ 6762 h 10000"/>
              <a:gd name="connsiteX257" fmla="*/ 1170 w 10015"/>
              <a:gd name="connsiteY257" fmla="*/ 7037 h 10000"/>
              <a:gd name="connsiteX258" fmla="*/ 1297 w 10015"/>
              <a:gd name="connsiteY258" fmla="*/ 7194 h 10000"/>
              <a:gd name="connsiteX259" fmla="*/ 1489 w 10015"/>
              <a:gd name="connsiteY259" fmla="*/ 6880 h 10000"/>
              <a:gd name="connsiteX260" fmla="*/ 1554 w 10015"/>
              <a:gd name="connsiteY260" fmla="*/ 7745 h 10000"/>
              <a:gd name="connsiteX261" fmla="*/ 1632 w 10015"/>
              <a:gd name="connsiteY261" fmla="*/ 8137 h 10000"/>
              <a:gd name="connsiteX262" fmla="*/ 1697 w 10015"/>
              <a:gd name="connsiteY262" fmla="*/ 7863 h 10000"/>
              <a:gd name="connsiteX263" fmla="*/ 1767 w 10015"/>
              <a:gd name="connsiteY263" fmla="*/ 8019 h 10000"/>
              <a:gd name="connsiteX264" fmla="*/ 1901 w 10015"/>
              <a:gd name="connsiteY264" fmla="*/ 7626 h 10000"/>
              <a:gd name="connsiteX265" fmla="*/ 2011 w 10015"/>
              <a:gd name="connsiteY265" fmla="*/ 6880 h 10000"/>
              <a:gd name="connsiteX266" fmla="*/ 2064 w 10015"/>
              <a:gd name="connsiteY266" fmla="*/ 7430 h 10000"/>
              <a:gd name="connsiteX267" fmla="*/ 2179 w 10015"/>
              <a:gd name="connsiteY267" fmla="*/ 6723 h 10000"/>
              <a:gd name="connsiteX268" fmla="*/ 2191 w 10015"/>
              <a:gd name="connsiteY268" fmla="*/ 6841 h 10000"/>
              <a:gd name="connsiteX269" fmla="*/ 2306 w 10015"/>
              <a:gd name="connsiteY269" fmla="*/ 7548 h 10000"/>
              <a:gd name="connsiteX270" fmla="*/ 2379 w 10015"/>
              <a:gd name="connsiteY270" fmla="*/ 8295 h 10000"/>
              <a:gd name="connsiteX271" fmla="*/ 2420 w 10015"/>
              <a:gd name="connsiteY271" fmla="*/ 8727 h 10000"/>
              <a:gd name="connsiteX272" fmla="*/ 2445 w 10015"/>
              <a:gd name="connsiteY272" fmla="*/ 8884 h 10000"/>
              <a:gd name="connsiteX273" fmla="*/ 2465 w 10015"/>
              <a:gd name="connsiteY273" fmla="*/ 9081 h 10000"/>
              <a:gd name="connsiteX274" fmla="*/ 2539 w 10015"/>
              <a:gd name="connsiteY274" fmla="*/ 8963 h 10000"/>
              <a:gd name="connsiteX275" fmla="*/ 2551 w 10015"/>
              <a:gd name="connsiteY275" fmla="*/ 8766 h 10000"/>
              <a:gd name="connsiteX276" fmla="*/ 2575 w 10015"/>
              <a:gd name="connsiteY276" fmla="*/ 9041 h 10000"/>
              <a:gd name="connsiteX277" fmla="*/ 2608 w 10015"/>
              <a:gd name="connsiteY277" fmla="*/ 8963 h 10000"/>
              <a:gd name="connsiteX278" fmla="*/ 2624 w 10015"/>
              <a:gd name="connsiteY278" fmla="*/ 8688 h 10000"/>
              <a:gd name="connsiteX279" fmla="*/ 2657 w 10015"/>
              <a:gd name="connsiteY279" fmla="*/ 8963 h 10000"/>
              <a:gd name="connsiteX280" fmla="*/ 2669 w 10015"/>
              <a:gd name="connsiteY280" fmla="*/ 9120 h 10000"/>
              <a:gd name="connsiteX281" fmla="*/ 2682 w 10015"/>
              <a:gd name="connsiteY281" fmla="*/ 8963 h 10000"/>
              <a:gd name="connsiteX282" fmla="*/ 2727 w 10015"/>
              <a:gd name="connsiteY282" fmla="*/ 9041 h 10000"/>
              <a:gd name="connsiteX283" fmla="*/ 2731 w 10015"/>
              <a:gd name="connsiteY283" fmla="*/ 8963 h 10000"/>
              <a:gd name="connsiteX284" fmla="*/ 2759 w 10015"/>
              <a:gd name="connsiteY284" fmla="*/ 9120 h 10000"/>
              <a:gd name="connsiteX285" fmla="*/ 2829 w 10015"/>
              <a:gd name="connsiteY285" fmla="*/ 8845 h 10000"/>
              <a:gd name="connsiteX286" fmla="*/ 2841 w 10015"/>
              <a:gd name="connsiteY286" fmla="*/ 8688 h 10000"/>
              <a:gd name="connsiteX287" fmla="*/ 2853 w 10015"/>
              <a:gd name="connsiteY287" fmla="*/ 8688 h 10000"/>
              <a:gd name="connsiteX288" fmla="*/ 2882 w 10015"/>
              <a:gd name="connsiteY288" fmla="*/ 8530 h 10000"/>
              <a:gd name="connsiteX289" fmla="*/ 2898 w 10015"/>
              <a:gd name="connsiteY289" fmla="*/ 8530 h 10000"/>
              <a:gd name="connsiteX290" fmla="*/ 2943 w 10015"/>
              <a:gd name="connsiteY290" fmla="*/ 8412 h 10000"/>
              <a:gd name="connsiteX291" fmla="*/ 2960 w 10015"/>
              <a:gd name="connsiteY291" fmla="*/ 8334 h 10000"/>
              <a:gd name="connsiteX292" fmla="*/ 2992 w 10015"/>
              <a:gd name="connsiteY292" fmla="*/ 8059 h 10000"/>
              <a:gd name="connsiteX293" fmla="*/ 3009 w 10015"/>
              <a:gd name="connsiteY293" fmla="*/ 8059 h 10000"/>
              <a:gd name="connsiteX294" fmla="*/ 3041 w 10015"/>
              <a:gd name="connsiteY294" fmla="*/ 8059 h 10000"/>
              <a:gd name="connsiteX295" fmla="*/ 3066 w 10015"/>
              <a:gd name="connsiteY295" fmla="*/ 8177 h 10000"/>
              <a:gd name="connsiteX296" fmla="*/ 3099 w 10015"/>
              <a:gd name="connsiteY296" fmla="*/ 8177 h 10000"/>
              <a:gd name="connsiteX297" fmla="*/ 3127 w 10015"/>
              <a:gd name="connsiteY297" fmla="*/ 8255 h 10000"/>
              <a:gd name="connsiteX298" fmla="*/ 3200 w 10015"/>
              <a:gd name="connsiteY298" fmla="*/ 8059 h 10000"/>
              <a:gd name="connsiteX299" fmla="*/ 3233 w 10015"/>
              <a:gd name="connsiteY299" fmla="*/ 8177 h 10000"/>
              <a:gd name="connsiteX300" fmla="*/ 3261 w 10015"/>
              <a:gd name="connsiteY300" fmla="*/ 7823 h 10000"/>
              <a:gd name="connsiteX301" fmla="*/ 3327 w 10015"/>
              <a:gd name="connsiteY301" fmla="*/ 8255 h 10000"/>
              <a:gd name="connsiteX302" fmla="*/ 3327 w 10015"/>
              <a:gd name="connsiteY302" fmla="*/ 8177 h 10000"/>
              <a:gd name="connsiteX303" fmla="*/ 3323 w 10015"/>
              <a:gd name="connsiteY303" fmla="*/ 8059 h 10000"/>
              <a:gd name="connsiteX304" fmla="*/ 3372 w 10015"/>
              <a:gd name="connsiteY304" fmla="*/ 7901 h 10000"/>
              <a:gd name="connsiteX305" fmla="*/ 3376 w 10015"/>
              <a:gd name="connsiteY305" fmla="*/ 7981 h 10000"/>
              <a:gd name="connsiteX306" fmla="*/ 3392 w 10015"/>
              <a:gd name="connsiteY306" fmla="*/ 7745 h 10000"/>
              <a:gd name="connsiteX307" fmla="*/ 3474 w 10015"/>
              <a:gd name="connsiteY307" fmla="*/ 8098 h 10000"/>
              <a:gd name="connsiteX308" fmla="*/ 3486 w 10015"/>
              <a:gd name="connsiteY308" fmla="*/ 9081 h 10000"/>
              <a:gd name="connsiteX309" fmla="*/ 3531 w 10015"/>
              <a:gd name="connsiteY309" fmla="*/ 8530 h 10000"/>
              <a:gd name="connsiteX310" fmla="*/ 3650 w 10015"/>
              <a:gd name="connsiteY310" fmla="*/ 8805 h 10000"/>
              <a:gd name="connsiteX311" fmla="*/ 3727 w 10015"/>
              <a:gd name="connsiteY311" fmla="*/ 8648 h 10000"/>
              <a:gd name="connsiteX312" fmla="*/ 3744 w 10015"/>
              <a:gd name="connsiteY312" fmla="*/ 8530 h 10000"/>
              <a:gd name="connsiteX313" fmla="*/ 3756 w 10015"/>
              <a:gd name="connsiteY313" fmla="*/ 8530 h 10000"/>
              <a:gd name="connsiteX314" fmla="*/ 3760 w 10015"/>
              <a:gd name="connsiteY314" fmla="*/ 8648 h 10000"/>
              <a:gd name="connsiteX315" fmla="*/ 3776 w 10015"/>
              <a:gd name="connsiteY315" fmla="*/ 8530 h 10000"/>
              <a:gd name="connsiteX316" fmla="*/ 3776 w 10015"/>
              <a:gd name="connsiteY316" fmla="*/ 8648 h 10000"/>
              <a:gd name="connsiteX317" fmla="*/ 3817 w 10015"/>
              <a:gd name="connsiteY317" fmla="*/ 8648 h 10000"/>
              <a:gd name="connsiteX318" fmla="*/ 3838 w 10015"/>
              <a:gd name="connsiteY318" fmla="*/ 8805 h 10000"/>
              <a:gd name="connsiteX319" fmla="*/ 3850 w 10015"/>
              <a:gd name="connsiteY319" fmla="*/ 8648 h 10000"/>
              <a:gd name="connsiteX320" fmla="*/ 3866 w 10015"/>
              <a:gd name="connsiteY320" fmla="*/ 9003 h 10000"/>
              <a:gd name="connsiteX321" fmla="*/ 3870 w 10015"/>
              <a:gd name="connsiteY321" fmla="*/ 9003 h 10000"/>
              <a:gd name="connsiteX322" fmla="*/ 3883 w 10015"/>
              <a:gd name="connsiteY322" fmla="*/ 8884 h 10000"/>
              <a:gd name="connsiteX323" fmla="*/ 3899 w 10015"/>
              <a:gd name="connsiteY323" fmla="*/ 9003 h 10000"/>
              <a:gd name="connsiteX324" fmla="*/ 3911 w 10015"/>
              <a:gd name="connsiteY324" fmla="*/ 8884 h 10000"/>
              <a:gd name="connsiteX325" fmla="*/ 3911 w 10015"/>
              <a:gd name="connsiteY325" fmla="*/ 9003 h 10000"/>
              <a:gd name="connsiteX326" fmla="*/ 3973 w 10015"/>
              <a:gd name="connsiteY326" fmla="*/ 9003 h 10000"/>
              <a:gd name="connsiteX327" fmla="*/ 3989 w 10015"/>
              <a:gd name="connsiteY327" fmla="*/ 9159 h 10000"/>
              <a:gd name="connsiteX328" fmla="*/ 4005 w 10015"/>
              <a:gd name="connsiteY328" fmla="*/ 9081 h 10000"/>
              <a:gd name="connsiteX329" fmla="*/ 4063 w 10015"/>
              <a:gd name="connsiteY329" fmla="*/ 9003 h 10000"/>
              <a:gd name="connsiteX330" fmla="*/ 4083 w 10015"/>
              <a:gd name="connsiteY330" fmla="*/ 8884 h 10000"/>
              <a:gd name="connsiteX331" fmla="*/ 4091 w 10015"/>
              <a:gd name="connsiteY331" fmla="*/ 9003 h 10000"/>
              <a:gd name="connsiteX332" fmla="*/ 4099 w 10015"/>
              <a:gd name="connsiteY332" fmla="*/ 9003 h 10000"/>
              <a:gd name="connsiteX333" fmla="*/ 4116 w 10015"/>
              <a:gd name="connsiteY333" fmla="*/ 9081 h 10000"/>
              <a:gd name="connsiteX334" fmla="*/ 4140 w 10015"/>
              <a:gd name="connsiteY334" fmla="*/ 8884 h 10000"/>
              <a:gd name="connsiteX335" fmla="*/ 4157 w 10015"/>
              <a:gd name="connsiteY335" fmla="*/ 9081 h 10000"/>
              <a:gd name="connsiteX336" fmla="*/ 4169 w 10015"/>
              <a:gd name="connsiteY336" fmla="*/ 8805 h 10000"/>
              <a:gd name="connsiteX337" fmla="*/ 4173 w 10015"/>
              <a:gd name="connsiteY337" fmla="*/ 8727 h 10000"/>
              <a:gd name="connsiteX338" fmla="*/ 4181 w 10015"/>
              <a:gd name="connsiteY338" fmla="*/ 8570 h 10000"/>
              <a:gd name="connsiteX339" fmla="*/ 4202 w 10015"/>
              <a:gd name="connsiteY339" fmla="*/ 8727 h 10000"/>
              <a:gd name="connsiteX340" fmla="*/ 4226 w 10015"/>
              <a:gd name="connsiteY340" fmla="*/ 9081 h 10000"/>
              <a:gd name="connsiteX341" fmla="*/ 4296 w 10015"/>
              <a:gd name="connsiteY341" fmla="*/ 9003 h 10000"/>
              <a:gd name="connsiteX342" fmla="*/ 4345 w 10015"/>
              <a:gd name="connsiteY342" fmla="*/ 8570 h 10000"/>
              <a:gd name="connsiteX343" fmla="*/ 4401 w 10015"/>
              <a:gd name="connsiteY343" fmla="*/ 9081 h 10000"/>
              <a:gd name="connsiteX344" fmla="*/ 4581 w 10015"/>
              <a:gd name="connsiteY344" fmla="*/ 8766 h 10000"/>
              <a:gd name="connsiteX345" fmla="*/ 4683 w 10015"/>
              <a:gd name="connsiteY345" fmla="*/ 9985 h 10000"/>
              <a:gd name="connsiteX346" fmla="*/ 4761 w 10015"/>
              <a:gd name="connsiteY346" fmla="*/ 9749 h 10000"/>
              <a:gd name="connsiteX347" fmla="*/ 4793 w 10015"/>
              <a:gd name="connsiteY347" fmla="*/ 9749 h 10000"/>
              <a:gd name="connsiteX348" fmla="*/ 4891 w 10015"/>
              <a:gd name="connsiteY348" fmla="*/ 9749 h 10000"/>
              <a:gd name="connsiteX349" fmla="*/ 4945 w 10015"/>
              <a:gd name="connsiteY349" fmla="*/ 9749 h 10000"/>
              <a:gd name="connsiteX350" fmla="*/ 4985 w 10015"/>
              <a:gd name="connsiteY350" fmla="*/ 9199 h 10000"/>
              <a:gd name="connsiteX351" fmla="*/ 4994 w 10015"/>
              <a:gd name="connsiteY351" fmla="*/ 9159 h 10000"/>
              <a:gd name="connsiteX352" fmla="*/ 5040 w 10015"/>
              <a:gd name="connsiteY352" fmla="*/ 9749 h 10000"/>
              <a:gd name="connsiteX353" fmla="*/ 5166 w 10015"/>
              <a:gd name="connsiteY353" fmla="*/ 9512 h 10000"/>
              <a:gd name="connsiteX354" fmla="*/ 5191 w 10015"/>
              <a:gd name="connsiteY354" fmla="*/ 9749 h 10000"/>
              <a:gd name="connsiteX355" fmla="*/ 5240 w 10015"/>
              <a:gd name="connsiteY355" fmla="*/ 9159 h 10000"/>
              <a:gd name="connsiteX356" fmla="*/ 5244 w 10015"/>
              <a:gd name="connsiteY356" fmla="*/ 9120 h 10000"/>
              <a:gd name="connsiteX357" fmla="*/ 5281 w 10015"/>
              <a:gd name="connsiteY357" fmla="*/ 9592 h 10000"/>
              <a:gd name="connsiteX358" fmla="*/ 5354 w 10015"/>
              <a:gd name="connsiteY358" fmla="*/ 9277 h 10000"/>
              <a:gd name="connsiteX359" fmla="*/ 5416 w 10015"/>
              <a:gd name="connsiteY359" fmla="*/ 9670 h 10000"/>
              <a:gd name="connsiteX360" fmla="*/ 5379 w 10015"/>
              <a:gd name="connsiteY360" fmla="*/ 9081 h 10000"/>
              <a:gd name="connsiteX361" fmla="*/ 5485 w 10015"/>
              <a:gd name="connsiteY361" fmla="*/ 8963 h 10000"/>
              <a:gd name="connsiteX362" fmla="*/ 5514 w 10015"/>
              <a:gd name="connsiteY362" fmla="*/ 8648 h 10000"/>
              <a:gd name="connsiteX363" fmla="*/ 5538 w 10015"/>
              <a:gd name="connsiteY363" fmla="*/ 8570 h 10000"/>
              <a:gd name="connsiteX364" fmla="*/ 5551 w 10015"/>
              <a:gd name="connsiteY364" fmla="*/ 8530 h 10000"/>
              <a:gd name="connsiteX365" fmla="*/ 5575 w 10015"/>
              <a:gd name="connsiteY365" fmla="*/ 8492 h 10000"/>
              <a:gd name="connsiteX366" fmla="*/ 5587 w 10015"/>
              <a:gd name="connsiteY366" fmla="*/ 8530 h 10000"/>
              <a:gd name="connsiteX367" fmla="*/ 5600 w 10015"/>
              <a:gd name="connsiteY367" fmla="*/ 8648 h 10000"/>
              <a:gd name="connsiteX368" fmla="*/ 5600 w 10015"/>
              <a:gd name="connsiteY368" fmla="*/ 8570 h 10000"/>
              <a:gd name="connsiteX369" fmla="*/ 5644 w 10015"/>
              <a:gd name="connsiteY369" fmla="*/ 8766 h 10000"/>
              <a:gd name="connsiteX370" fmla="*/ 5738 w 10015"/>
              <a:gd name="connsiteY370" fmla="*/ 9434 h 10000"/>
              <a:gd name="connsiteX371" fmla="*/ 5746 w 10015"/>
              <a:gd name="connsiteY371" fmla="*/ 8845 h 10000"/>
              <a:gd name="connsiteX372" fmla="*/ 5775 w 10015"/>
              <a:gd name="connsiteY372" fmla="*/ 8766 h 10000"/>
              <a:gd name="connsiteX373" fmla="*/ 5783 w 10015"/>
              <a:gd name="connsiteY373" fmla="*/ 8216 h 10000"/>
              <a:gd name="connsiteX374" fmla="*/ 5799 w 10015"/>
              <a:gd name="connsiteY374" fmla="*/ 8374 h 10000"/>
              <a:gd name="connsiteX375" fmla="*/ 5828 w 10015"/>
              <a:gd name="connsiteY375" fmla="*/ 8295 h 10000"/>
              <a:gd name="connsiteX376" fmla="*/ 5914 w 10015"/>
              <a:gd name="connsiteY376" fmla="*/ 8374 h 10000"/>
              <a:gd name="connsiteX377" fmla="*/ 5926 w 10015"/>
              <a:gd name="connsiteY377" fmla="*/ 8648 h 10000"/>
              <a:gd name="connsiteX378" fmla="*/ 5987 w 10015"/>
              <a:gd name="connsiteY378" fmla="*/ 8923 h 10000"/>
              <a:gd name="connsiteX379" fmla="*/ 6003 w 10015"/>
              <a:gd name="connsiteY379" fmla="*/ 8923 h 10000"/>
              <a:gd name="connsiteX380" fmla="*/ 6040 w 10015"/>
              <a:gd name="connsiteY380" fmla="*/ 9081 h 10000"/>
              <a:gd name="connsiteX381" fmla="*/ 6073 w 10015"/>
              <a:gd name="connsiteY381" fmla="*/ 9081 h 10000"/>
              <a:gd name="connsiteX382" fmla="*/ 6106 w 10015"/>
              <a:gd name="connsiteY382" fmla="*/ 9159 h 10000"/>
              <a:gd name="connsiteX383" fmla="*/ 6126 w 10015"/>
              <a:gd name="connsiteY383" fmla="*/ 9277 h 10000"/>
              <a:gd name="connsiteX384" fmla="*/ 6224 w 10015"/>
              <a:gd name="connsiteY384" fmla="*/ 9003 h 10000"/>
              <a:gd name="connsiteX385" fmla="*/ 6245 w 10015"/>
              <a:gd name="connsiteY385" fmla="*/ 8648 h 10000"/>
              <a:gd name="connsiteX386" fmla="*/ 6277 w 10015"/>
              <a:gd name="connsiteY386" fmla="*/ 8805 h 10000"/>
              <a:gd name="connsiteX387" fmla="*/ 6294 w 10015"/>
              <a:gd name="connsiteY387" fmla="*/ 8923 h 10000"/>
              <a:gd name="connsiteX388" fmla="*/ 6306 w 10015"/>
              <a:gd name="connsiteY388" fmla="*/ 8805 h 10000"/>
              <a:gd name="connsiteX389" fmla="*/ 6339 w 10015"/>
              <a:gd name="connsiteY389" fmla="*/ 8923 h 10000"/>
              <a:gd name="connsiteX390" fmla="*/ 6363 w 10015"/>
              <a:gd name="connsiteY390" fmla="*/ 9081 h 10000"/>
              <a:gd name="connsiteX391" fmla="*/ 6371 w 10015"/>
              <a:gd name="connsiteY391" fmla="*/ 9003 h 10000"/>
              <a:gd name="connsiteX392" fmla="*/ 6400 w 10015"/>
              <a:gd name="connsiteY392" fmla="*/ 9356 h 10000"/>
              <a:gd name="connsiteX393" fmla="*/ 6441 w 10015"/>
              <a:gd name="connsiteY393" fmla="*/ 9159 h 10000"/>
              <a:gd name="connsiteX394" fmla="*/ 6490 w 10015"/>
              <a:gd name="connsiteY394" fmla="*/ 9277 h 10000"/>
              <a:gd name="connsiteX395" fmla="*/ 6576 w 10015"/>
              <a:gd name="connsiteY395" fmla="*/ 8727 h 10000"/>
              <a:gd name="connsiteX396" fmla="*/ 6600 w 10015"/>
              <a:gd name="connsiteY396" fmla="*/ 8923 h 10000"/>
              <a:gd name="connsiteX397" fmla="*/ 6637 w 10015"/>
              <a:gd name="connsiteY397" fmla="*/ 9356 h 10000"/>
              <a:gd name="connsiteX398" fmla="*/ 6670 w 10015"/>
              <a:gd name="connsiteY398" fmla="*/ 9356 h 10000"/>
              <a:gd name="connsiteX399" fmla="*/ 6670 w 10015"/>
              <a:gd name="connsiteY399" fmla="*/ 9277 h 10000"/>
              <a:gd name="connsiteX400" fmla="*/ 6703 w 10015"/>
              <a:gd name="connsiteY400" fmla="*/ 9277 h 10000"/>
              <a:gd name="connsiteX401" fmla="*/ 6715 w 10015"/>
              <a:gd name="connsiteY401" fmla="*/ 9277 h 10000"/>
              <a:gd name="connsiteX402" fmla="*/ 6719 w 10015"/>
              <a:gd name="connsiteY402" fmla="*/ 9159 h 10000"/>
              <a:gd name="connsiteX403" fmla="*/ 6735 w 10015"/>
              <a:gd name="connsiteY403" fmla="*/ 9277 h 10000"/>
              <a:gd name="connsiteX404" fmla="*/ 6760 w 10015"/>
              <a:gd name="connsiteY404" fmla="*/ 9159 h 10000"/>
              <a:gd name="connsiteX405" fmla="*/ 6935 w 10015"/>
              <a:gd name="connsiteY405" fmla="*/ 9159 h 10000"/>
              <a:gd name="connsiteX406" fmla="*/ 6963 w 10015"/>
              <a:gd name="connsiteY406" fmla="*/ 8570 h 10000"/>
              <a:gd name="connsiteX407" fmla="*/ 7008 w 10015"/>
              <a:gd name="connsiteY407" fmla="*/ 8492 h 10000"/>
              <a:gd name="connsiteX408" fmla="*/ 7041 w 10015"/>
              <a:gd name="connsiteY408" fmla="*/ 8295 h 10000"/>
              <a:gd name="connsiteX409" fmla="*/ 7045 w 10015"/>
              <a:gd name="connsiteY409" fmla="*/ 8216 h 10000"/>
              <a:gd name="connsiteX410" fmla="*/ 7127 w 10015"/>
              <a:gd name="connsiteY410" fmla="*/ 8255 h 10000"/>
              <a:gd name="connsiteX411" fmla="*/ 7147 w 10015"/>
              <a:gd name="connsiteY411" fmla="*/ 8295 h 10000"/>
              <a:gd name="connsiteX412" fmla="*/ 7188 w 10015"/>
              <a:gd name="connsiteY412" fmla="*/ 8216 h 10000"/>
              <a:gd name="connsiteX413" fmla="*/ 7192 w 10015"/>
              <a:gd name="connsiteY413" fmla="*/ 8216 h 10000"/>
              <a:gd name="connsiteX414" fmla="*/ 7192 w 10015"/>
              <a:gd name="connsiteY414" fmla="*/ 8137 h 10000"/>
              <a:gd name="connsiteX415" fmla="*/ 7249 w 10015"/>
              <a:gd name="connsiteY415" fmla="*/ 8019 h 10000"/>
              <a:gd name="connsiteX416" fmla="*/ 7286 w 10015"/>
              <a:gd name="connsiteY416" fmla="*/ 8019 h 10000"/>
              <a:gd name="connsiteX417" fmla="*/ 7323 w 10015"/>
              <a:gd name="connsiteY417" fmla="*/ 8098 h 10000"/>
              <a:gd name="connsiteX418" fmla="*/ 7343 w 10015"/>
              <a:gd name="connsiteY418" fmla="*/ 8334 h 10000"/>
              <a:gd name="connsiteX419" fmla="*/ 7376 w 10015"/>
              <a:gd name="connsiteY419" fmla="*/ 8019 h 10000"/>
              <a:gd name="connsiteX420" fmla="*/ 7511 w 10015"/>
              <a:gd name="connsiteY420" fmla="*/ 7588 h 10000"/>
              <a:gd name="connsiteX421" fmla="*/ 7576 w 10015"/>
              <a:gd name="connsiteY421" fmla="*/ 7666 h 10000"/>
              <a:gd name="connsiteX422" fmla="*/ 7626 w 10015"/>
              <a:gd name="connsiteY422" fmla="*/ 7430 h 10000"/>
              <a:gd name="connsiteX423" fmla="*/ 7634 w 10015"/>
              <a:gd name="connsiteY423" fmla="*/ 7391 h 10000"/>
              <a:gd name="connsiteX424" fmla="*/ 7707 w 10015"/>
              <a:gd name="connsiteY424" fmla="*/ 7548 h 10000"/>
              <a:gd name="connsiteX425" fmla="*/ 7748 w 10015"/>
              <a:gd name="connsiteY425" fmla="*/ 7312 h 10000"/>
              <a:gd name="connsiteX426" fmla="*/ 7797 w 10015"/>
              <a:gd name="connsiteY426" fmla="*/ 7548 h 10000"/>
              <a:gd name="connsiteX427" fmla="*/ 7859 w 10015"/>
              <a:gd name="connsiteY427" fmla="*/ 7273 h 10000"/>
              <a:gd name="connsiteX428" fmla="*/ 7899 w 10015"/>
              <a:gd name="connsiteY428" fmla="*/ 6880 h 10000"/>
              <a:gd name="connsiteX429" fmla="*/ 7928 w 10015"/>
              <a:gd name="connsiteY429" fmla="*/ 6997 h 10000"/>
              <a:gd name="connsiteX430" fmla="*/ 7961 w 10015"/>
              <a:gd name="connsiteY430" fmla="*/ 6644 h 10000"/>
              <a:gd name="connsiteX431" fmla="*/ 8014 w 10015"/>
              <a:gd name="connsiteY431" fmla="*/ 6369 h 10000"/>
              <a:gd name="connsiteX432" fmla="*/ 8067 w 10015"/>
              <a:gd name="connsiteY432" fmla="*/ 6369 h 10000"/>
              <a:gd name="connsiteX433" fmla="*/ 8112 w 10015"/>
              <a:gd name="connsiteY433" fmla="*/ 6094 h 10000"/>
              <a:gd name="connsiteX434" fmla="*/ 8197 w 10015"/>
              <a:gd name="connsiteY434" fmla="*/ 5426 h 10000"/>
              <a:gd name="connsiteX435" fmla="*/ 8225 w 10015"/>
              <a:gd name="connsiteY435" fmla="*/ 5583 h 10000"/>
              <a:gd name="connsiteX436" fmla="*/ 8258 w 10015"/>
              <a:gd name="connsiteY436" fmla="*/ 5230 h 10000"/>
              <a:gd name="connsiteX437" fmla="*/ 8299 w 10015"/>
              <a:gd name="connsiteY437" fmla="*/ 5230 h 10000"/>
              <a:gd name="connsiteX438" fmla="*/ 8405 w 10015"/>
              <a:gd name="connsiteY438" fmla="*/ 4954 h 10000"/>
              <a:gd name="connsiteX439" fmla="*/ 8467 w 10015"/>
              <a:gd name="connsiteY439" fmla="*/ 4678 h 10000"/>
              <a:gd name="connsiteX440" fmla="*/ 8483 w 10015"/>
              <a:gd name="connsiteY440" fmla="*/ 4836 h 10000"/>
              <a:gd name="connsiteX441" fmla="*/ 8499 w 10015"/>
              <a:gd name="connsiteY441" fmla="*/ 4796 h 10000"/>
              <a:gd name="connsiteX442" fmla="*/ 8524 w 10015"/>
              <a:gd name="connsiteY442" fmla="*/ 4836 h 10000"/>
              <a:gd name="connsiteX443" fmla="*/ 8548 w 10015"/>
              <a:gd name="connsiteY443" fmla="*/ 4521 h 10000"/>
              <a:gd name="connsiteX444" fmla="*/ 8606 w 10015"/>
              <a:gd name="connsiteY444" fmla="*/ 4521 h 10000"/>
              <a:gd name="connsiteX445" fmla="*/ 8606 w 10015"/>
              <a:gd name="connsiteY445" fmla="*/ 4364 h 10000"/>
              <a:gd name="connsiteX446" fmla="*/ 8655 w 10015"/>
              <a:gd name="connsiteY446" fmla="*/ 4285 h 10000"/>
              <a:gd name="connsiteX447" fmla="*/ 8667 w 10015"/>
              <a:gd name="connsiteY447" fmla="*/ 4207 h 10000"/>
              <a:gd name="connsiteX448" fmla="*/ 8732 w 10015"/>
              <a:gd name="connsiteY448" fmla="*/ 4285 h 10000"/>
              <a:gd name="connsiteX449" fmla="*/ 8745 w 10015"/>
              <a:gd name="connsiteY449" fmla="*/ 4246 h 10000"/>
              <a:gd name="connsiteX450" fmla="*/ 8773 w 10015"/>
              <a:gd name="connsiteY450" fmla="*/ 4285 h 10000"/>
              <a:gd name="connsiteX451" fmla="*/ 8798 w 10015"/>
              <a:gd name="connsiteY451" fmla="*/ 4364 h 10000"/>
              <a:gd name="connsiteX452" fmla="*/ 8814 w 10015"/>
              <a:gd name="connsiteY452" fmla="*/ 4285 h 10000"/>
              <a:gd name="connsiteX453" fmla="*/ 8835 w 10015"/>
              <a:gd name="connsiteY453" fmla="*/ 4364 h 10000"/>
              <a:gd name="connsiteX454" fmla="*/ 8904 w 10015"/>
              <a:gd name="connsiteY454" fmla="*/ 4325 h 10000"/>
              <a:gd name="connsiteX455" fmla="*/ 8900 w 10015"/>
              <a:gd name="connsiteY455" fmla="*/ 4246 h 10000"/>
              <a:gd name="connsiteX456" fmla="*/ 8929 w 10015"/>
              <a:gd name="connsiteY456" fmla="*/ 4089 h 10000"/>
              <a:gd name="connsiteX457" fmla="*/ 8961 w 10015"/>
              <a:gd name="connsiteY457" fmla="*/ 4089 h 10000"/>
              <a:gd name="connsiteX458" fmla="*/ 8965 w 10015"/>
              <a:gd name="connsiteY458" fmla="*/ 4010 h 10000"/>
              <a:gd name="connsiteX459" fmla="*/ 8994 w 10015"/>
              <a:gd name="connsiteY459" fmla="*/ 3932 h 10000"/>
              <a:gd name="connsiteX460" fmla="*/ 9015 w 10015"/>
              <a:gd name="connsiteY460" fmla="*/ 4128 h 10000"/>
              <a:gd name="connsiteX461" fmla="*/ 9039 w 10015"/>
              <a:gd name="connsiteY461" fmla="*/ 4246 h 10000"/>
              <a:gd name="connsiteX462" fmla="*/ 9096 w 10015"/>
              <a:gd name="connsiteY462" fmla="*/ 4207 h 10000"/>
              <a:gd name="connsiteX463" fmla="*/ 9133 w 10015"/>
              <a:gd name="connsiteY463" fmla="*/ 4325 h 10000"/>
              <a:gd name="connsiteX464" fmla="*/ 9145 w 10015"/>
              <a:gd name="connsiteY464" fmla="*/ 4246 h 10000"/>
              <a:gd name="connsiteX465" fmla="*/ 9194 w 10015"/>
              <a:gd name="connsiteY465" fmla="*/ 4521 h 10000"/>
              <a:gd name="connsiteX466" fmla="*/ 9239 w 10015"/>
              <a:gd name="connsiteY466" fmla="*/ 4364 h 10000"/>
              <a:gd name="connsiteX467" fmla="*/ 9243 w 10015"/>
              <a:gd name="connsiteY467" fmla="*/ 4246 h 10000"/>
              <a:gd name="connsiteX468" fmla="*/ 9284 w 10015"/>
              <a:gd name="connsiteY468" fmla="*/ 3892 h 10000"/>
              <a:gd name="connsiteX469" fmla="*/ 9329 w 10015"/>
              <a:gd name="connsiteY469" fmla="*/ 4050 h 10000"/>
              <a:gd name="connsiteX470" fmla="*/ 9362 w 10015"/>
              <a:gd name="connsiteY470" fmla="*/ 3971 h 10000"/>
              <a:gd name="connsiteX471" fmla="*/ 9387 w 10015"/>
              <a:gd name="connsiteY471" fmla="*/ 4089 h 10000"/>
              <a:gd name="connsiteX472" fmla="*/ 9431 w 10015"/>
              <a:gd name="connsiteY472" fmla="*/ 4167 h 10000"/>
              <a:gd name="connsiteX473" fmla="*/ 9508 w 10015"/>
              <a:gd name="connsiteY473" fmla="*/ 4167 h 10000"/>
              <a:gd name="connsiteX474" fmla="*/ 9516 w 10015"/>
              <a:gd name="connsiteY474" fmla="*/ 3971 h 10000"/>
              <a:gd name="connsiteX475" fmla="*/ 9664 w 10015"/>
              <a:gd name="connsiteY475" fmla="*/ 4285 h 10000"/>
              <a:gd name="connsiteX476" fmla="*/ 9733 w 10015"/>
              <a:gd name="connsiteY476" fmla="*/ 4443 h 10000"/>
              <a:gd name="connsiteX477" fmla="*/ 9745 w 10015"/>
              <a:gd name="connsiteY477" fmla="*/ 4521 h 10000"/>
              <a:gd name="connsiteX478" fmla="*/ 9762 w 10015"/>
              <a:gd name="connsiteY478" fmla="*/ 4718 h 10000"/>
              <a:gd name="connsiteX479" fmla="*/ 9819 w 10015"/>
              <a:gd name="connsiteY479" fmla="*/ 5111 h 10000"/>
              <a:gd name="connsiteX480" fmla="*/ 9856 w 10015"/>
              <a:gd name="connsiteY480" fmla="*/ 5111 h 10000"/>
              <a:gd name="connsiteX481" fmla="*/ 9880 w 10015"/>
              <a:gd name="connsiteY481" fmla="*/ 5230 h 10000"/>
              <a:gd name="connsiteX482" fmla="*/ 9917 w 10015"/>
              <a:gd name="connsiteY482" fmla="*/ 5504 h 10000"/>
              <a:gd name="connsiteX483" fmla="*/ 9954 w 10015"/>
              <a:gd name="connsiteY483" fmla="*/ 5701 h 10000"/>
              <a:gd name="connsiteX484" fmla="*/ 9958 w 10015"/>
              <a:gd name="connsiteY484" fmla="*/ 5740 h 10000"/>
              <a:gd name="connsiteX485" fmla="*/ 10013 w 10015"/>
              <a:gd name="connsiteY485" fmla="*/ 5897 h 10000"/>
              <a:gd name="connsiteX486" fmla="*/ 10009 w 10015"/>
              <a:gd name="connsiteY486" fmla="*/ 2303 h 10000"/>
              <a:gd name="connsiteX487" fmla="*/ 9978 w 10015"/>
              <a:gd name="connsiteY487" fmla="*/ 1731 h 10000"/>
              <a:gd name="connsiteX0" fmla="*/ 9982 w 10019"/>
              <a:gd name="connsiteY0" fmla="*/ 1809 h 10078"/>
              <a:gd name="connsiteX1" fmla="*/ 9946 w 10019"/>
              <a:gd name="connsiteY1" fmla="*/ 1613 h 10078"/>
              <a:gd name="connsiteX2" fmla="*/ 9917 w 10019"/>
              <a:gd name="connsiteY2" fmla="*/ 1613 h 10078"/>
              <a:gd name="connsiteX3" fmla="*/ 9897 w 10019"/>
              <a:gd name="connsiteY3" fmla="*/ 1455 h 10078"/>
              <a:gd name="connsiteX4" fmla="*/ 9872 w 10019"/>
              <a:gd name="connsiteY4" fmla="*/ 1377 h 10078"/>
              <a:gd name="connsiteX5" fmla="*/ 9864 w 10019"/>
              <a:gd name="connsiteY5" fmla="*/ 1180 h 10078"/>
              <a:gd name="connsiteX6" fmla="*/ 9839 w 10019"/>
              <a:gd name="connsiteY6" fmla="*/ 905 h 10078"/>
              <a:gd name="connsiteX7" fmla="*/ 9827 w 10019"/>
              <a:gd name="connsiteY7" fmla="*/ 1495 h 10078"/>
              <a:gd name="connsiteX8" fmla="*/ 9802 w 10019"/>
              <a:gd name="connsiteY8" fmla="*/ 1455 h 10078"/>
              <a:gd name="connsiteX9" fmla="*/ 9774 w 10019"/>
              <a:gd name="connsiteY9" fmla="*/ 1337 h 10078"/>
              <a:gd name="connsiteX10" fmla="*/ 9753 w 10019"/>
              <a:gd name="connsiteY10" fmla="*/ 1337 h 10078"/>
              <a:gd name="connsiteX11" fmla="*/ 9692 w 10019"/>
              <a:gd name="connsiteY11" fmla="*/ 1298 h 10078"/>
              <a:gd name="connsiteX12" fmla="*/ 9676 w 10019"/>
              <a:gd name="connsiteY12" fmla="*/ 1337 h 10078"/>
              <a:gd name="connsiteX13" fmla="*/ 9659 w 10019"/>
              <a:gd name="connsiteY13" fmla="*/ 1416 h 10078"/>
              <a:gd name="connsiteX14" fmla="*/ 9647 w 10019"/>
              <a:gd name="connsiteY14" fmla="*/ 1416 h 10078"/>
              <a:gd name="connsiteX15" fmla="*/ 9627 w 10019"/>
              <a:gd name="connsiteY15" fmla="*/ 1495 h 10078"/>
              <a:gd name="connsiteX16" fmla="*/ 9610 w 10019"/>
              <a:gd name="connsiteY16" fmla="*/ 1455 h 10078"/>
              <a:gd name="connsiteX17" fmla="*/ 9569 w 10019"/>
              <a:gd name="connsiteY17" fmla="*/ 1613 h 10078"/>
              <a:gd name="connsiteX18" fmla="*/ 9496 w 10019"/>
              <a:gd name="connsiteY18" fmla="*/ 1613 h 10078"/>
              <a:gd name="connsiteX19" fmla="*/ 9459 w 10019"/>
              <a:gd name="connsiteY19" fmla="*/ 1770 h 10078"/>
              <a:gd name="connsiteX20" fmla="*/ 9459 w 10019"/>
              <a:gd name="connsiteY20" fmla="*/ 1888 h 10078"/>
              <a:gd name="connsiteX21" fmla="*/ 9447 w 10019"/>
              <a:gd name="connsiteY21" fmla="*/ 1966 h 10078"/>
              <a:gd name="connsiteX22" fmla="*/ 9398 w 10019"/>
              <a:gd name="connsiteY22" fmla="*/ 1180 h 10078"/>
              <a:gd name="connsiteX23" fmla="*/ 9391 w 10019"/>
              <a:gd name="connsiteY23" fmla="*/ 1220 h 10078"/>
              <a:gd name="connsiteX24" fmla="*/ 9378 w 10019"/>
              <a:gd name="connsiteY24" fmla="*/ 1102 h 10078"/>
              <a:gd name="connsiteX25" fmla="*/ 9358 w 10019"/>
              <a:gd name="connsiteY25" fmla="*/ 1180 h 10078"/>
              <a:gd name="connsiteX26" fmla="*/ 9313 w 10019"/>
              <a:gd name="connsiteY26" fmla="*/ 1337 h 10078"/>
              <a:gd name="connsiteX27" fmla="*/ 9309 w 10019"/>
              <a:gd name="connsiteY27" fmla="*/ 1455 h 10078"/>
              <a:gd name="connsiteX28" fmla="*/ 9292 w 10019"/>
              <a:gd name="connsiteY28" fmla="*/ 1416 h 10078"/>
              <a:gd name="connsiteX29" fmla="*/ 9256 w 10019"/>
              <a:gd name="connsiteY29" fmla="*/ 1337 h 10078"/>
              <a:gd name="connsiteX30" fmla="*/ 9223 w 10019"/>
              <a:gd name="connsiteY30" fmla="*/ 1102 h 10078"/>
              <a:gd name="connsiteX31" fmla="*/ 9158 w 10019"/>
              <a:gd name="connsiteY31" fmla="*/ 1180 h 10078"/>
              <a:gd name="connsiteX32" fmla="*/ 9145 w 10019"/>
              <a:gd name="connsiteY32" fmla="*/ 1416 h 10078"/>
              <a:gd name="connsiteX33" fmla="*/ 9133 w 10019"/>
              <a:gd name="connsiteY33" fmla="*/ 1533 h 10078"/>
              <a:gd name="connsiteX34" fmla="*/ 9072 w 10019"/>
              <a:gd name="connsiteY34" fmla="*/ 1613 h 10078"/>
              <a:gd name="connsiteX35" fmla="*/ 9068 w 10019"/>
              <a:gd name="connsiteY35" fmla="*/ 1495 h 10078"/>
              <a:gd name="connsiteX36" fmla="*/ 9039 w 10019"/>
              <a:gd name="connsiteY36" fmla="*/ 1613 h 10078"/>
              <a:gd name="connsiteX37" fmla="*/ 9035 w 10019"/>
              <a:gd name="connsiteY37" fmla="*/ 1730 h 10078"/>
              <a:gd name="connsiteX38" fmla="*/ 9010 w 10019"/>
              <a:gd name="connsiteY38" fmla="*/ 1888 h 10078"/>
              <a:gd name="connsiteX39" fmla="*/ 9002 w 10019"/>
              <a:gd name="connsiteY39" fmla="*/ 2084 h 10078"/>
              <a:gd name="connsiteX40" fmla="*/ 8982 w 10019"/>
              <a:gd name="connsiteY40" fmla="*/ 2162 h 10078"/>
              <a:gd name="connsiteX41" fmla="*/ 8982 w 10019"/>
              <a:gd name="connsiteY41" fmla="*/ 2241 h 10078"/>
              <a:gd name="connsiteX42" fmla="*/ 8969 w 10019"/>
              <a:gd name="connsiteY42" fmla="*/ 2281 h 10078"/>
              <a:gd name="connsiteX43" fmla="*/ 8949 w 10019"/>
              <a:gd name="connsiteY43" fmla="*/ 2517 h 10078"/>
              <a:gd name="connsiteX44" fmla="*/ 8949 w 10019"/>
              <a:gd name="connsiteY44" fmla="*/ 2359 h 10078"/>
              <a:gd name="connsiteX45" fmla="*/ 8933 w 10019"/>
              <a:gd name="connsiteY45" fmla="*/ 2320 h 10078"/>
              <a:gd name="connsiteX46" fmla="*/ 8916 w 10019"/>
              <a:gd name="connsiteY46" fmla="*/ 2399 h 10078"/>
              <a:gd name="connsiteX47" fmla="*/ 8892 w 10019"/>
              <a:gd name="connsiteY47" fmla="*/ 2477 h 10078"/>
              <a:gd name="connsiteX48" fmla="*/ 8867 w 10019"/>
              <a:gd name="connsiteY48" fmla="*/ 2517 h 10078"/>
              <a:gd name="connsiteX49" fmla="*/ 8806 w 10019"/>
              <a:gd name="connsiteY49" fmla="*/ 2359 h 10078"/>
              <a:gd name="connsiteX50" fmla="*/ 8790 w 10019"/>
              <a:gd name="connsiteY50" fmla="*/ 2555 h 10078"/>
              <a:gd name="connsiteX51" fmla="*/ 8736 w 10019"/>
              <a:gd name="connsiteY51" fmla="*/ 2437 h 10078"/>
              <a:gd name="connsiteX52" fmla="*/ 8716 w 10019"/>
              <a:gd name="connsiteY52" fmla="*/ 2320 h 10078"/>
              <a:gd name="connsiteX53" fmla="*/ 8708 w 10019"/>
              <a:gd name="connsiteY53" fmla="*/ 2555 h 10078"/>
              <a:gd name="connsiteX54" fmla="*/ 8700 w 10019"/>
              <a:gd name="connsiteY54" fmla="*/ 2673 h 10078"/>
              <a:gd name="connsiteX55" fmla="*/ 8667 w 10019"/>
              <a:gd name="connsiteY55" fmla="*/ 2595 h 10078"/>
              <a:gd name="connsiteX56" fmla="*/ 8606 w 10019"/>
              <a:gd name="connsiteY56" fmla="*/ 2673 h 10078"/>
              <a:gd name="connsiteX57" fmla="*/ 8606 w 10019"/>
              <a:gd name="connsiteY57" fmla="*/ 2517 h 10078"/>
              <a:gd name="connsiteX58" fmla="*/ 8593 w 10019"/>
              <a:gd name="connsiteY58" fmla="*/ 2673 h 10078"/>
              <a:gd name="connsiteX59" fmla="*/ 8577 w 10019"/>
              <a:gd name="connsiteY59" fmla="*/ 2713 h 10078"/>
              <a:gd name="connsiteX60" fmla="*/ 8569 w 10019"/>
              <a:gd name="connsiteY60" fmla="*/ 3066 h 10078"/>
              <a:gd name="connsiteX61" fmla="*/ 8495 w 10019"/>
              <a:gd name="connsiteY61" fmla="*/ 2595 h 10078"/>
              <a:gd name="connsiteX62" fmla="*/ 8487 w 10019"/>
              <a:gd name="connsiteY62" fmla="*/ 2792 h 10078"/>
              <a:gd name="connsiteX63" fmla="*/ 8397 w 10019"/>
              <a:gd name="connsiteY63" fmla="*/ 2792 h 10078"/>
              <a:gd name="connsiteX64" fmla="*/ 8246 w 10019"/>
              <a:gd name="connsiteY64" fmla="*/ 3263 h 10078"/>
              <a:gd name="connsiteX65" fmla="*/ 8176 w 10019"/>
              <a:gd name="connsiteY65" fmla="*/ 3028 h 10078"/>
              <a:gd name="connsiteX66" fmla="*/ 8091 w 10019"/>
              <a:gd name="connsiteY66" fmla="*/ 3656 h 10078"/>
              <a:gd name="connsiteX67" fmla="*/ 7965 w 10019"/>
              <a:gd name="connsiteY67" fmla="*/ 4324 h 10078"/>
              <a:gd name="connsiteX68" fmla="*/ 7875 w 10019"/>
              <a:gd name="connsiteY68" fmla="*/ 4167 h 10078"/>
              <a:gd name="connsiteX69" fmla="*/ 7740 w 10019"/>
              <a:gd name="connsiteY69" fmla="*/ 4952 h 10078"/>
              <a:gd name="connsiteX70" fmla="*/ 7699 w 10019"/>
              <a:gd name="connsiteY70" fmla="*/ 4559 h 10078"/>
              <a:gd name="connsiteX71" fmla="*/ 7589 w 10019"/>
              <a:gd name="connsiteY71" fmla="*/ 5032 h 10078"/>
              <a:gd name="connsiteX72" fmla="*/ 7519 w 10019"/>
              <a:gd name="connsiteY72" fmla="*/ 4639 h 10078"/>
              <a:gd name="connsiteX73" fmla="*/ 7503 w 10019"/>
              <a:gd name="connsiteY73" fmla="*/ 5151 h 10078"/>
              <a:gd name="connsiteX74" fmla="*/ 7437 w 10019"/>
              <a:gd name="connsiteY74" fmla="*/ 5151 h 10078"/>
              <a:gd name="connsiteX75" fmla="*/ 7392 w 10019"/>
              <a:gd name="connsiteY75" fmla="*/ 5464 h 10078"/>
              <a:gd name="connsiteX76" fmla="*/ 7343 w 10019"/>
              <a:gd name="connsiteY76" fmla="*/ 5386 h 10078"/>
              <a:gd name="connsiteX77" fmla="*/ 7274 w 10019"/>
              <a:gd name="connsiteY77" fmla="*/ 5544 h 10078"/>
              <a:gd name="connsiteX78" fmla="*/ 7249 w 10019"/>
              <a:gd name="connsiteY78" fmla="*/ 5386 h 10078"/>
              <a:gd name="connsiteX79" fmla="*/ 7200 w 10019"/>
              <a:gd name="connsiteY79" fmla="*/ 5386 h 10078"/>
              <a:gd name="connsiteX80" fmla="*/ 7106 w 10019"/>
              <a:gd name="connsiteY80" fmla="*/ 5464 h 10078"/>
              <a:gd name="connsiteX81" fmla="*/ 7057 w 10019"/>
              <a:gd name="connsiteY81" fmla="*/ 6093 h 10078"/>
              <a:gd name="connsiteX82" fmla="*/ 7012 w 10019"/>
              <a:gd name="connsiteY82" fmla="*/ 5937 h 10078"/>
              <a:gd name="connsiteX83" fmla="*/ 6922 w 10019"/>
              <a:gd name="connsiteY83" fmla="*/ 5937 h 10078"/>
              <a:gd name="connsiteX84" fmla="*/ 6878 w 10019"/>
              <a:gd name="connsiteY84" fmla="*/ 5544 h 10078"/>
              <a:gd name="connsiteX85" fmla="*/ 6837 w 10019"/>
              <a:gd name="connsiteY85" fmla="*/ 6093 h 10078"/>
              <a:gd name="connsiteX86" fmla="*/ 6772 w 10019"/>
              <a:gd name="connsiteY86" fmla="*/ 5779 h 10078"/>
              <a:gd name="connsiteX87" fmla="*/ 6772 w 10019"/>
              <a:gd name="connsiteY87" fmla="*/ 5544 h 10078"/>
              <a:gd name="connsiteX88" fmla="*/ 6678 w 10019"/>
              <a:gd name="connsiteY88" fmla="*/ 5700 h 10078"/>
              <a:gd name="connsiteX89" fmla="*/ 6518 w 10019"/>
              <a:gd name="connsiteY89" fmla="*/ 6015 h 10078"/>
              <a:gd name="connsiteX90" fmla="*/ 6482 w 10019"/>
              <a:gd name="connsiteY90" fmla="*/ 6447 h 10078"/>
              <a:gd name="connsiteX91" fmla="*/ 6375 w 10019"/>
              <a:gd name="connsiteY91" fmla="*/ 6093 h 10078"/>
              <a:gd name="connsiteX92" fmla="*/ 6363 w 10019"/>
              <a:gd name="connsiteY92" fmla="*/ 6447 h 10078"/>
              <a:gd name="connsiteX93" fmla="*/ 6228 w 10019"/>
              <a:gd name="connsiteY93" fmla="*/ 6526 h 10078"/>
              <a:gd name="connsiteX94" fmla="*/ 6155 w 10019"/>
              <a:gd name="connsiteY94" fmla="*/ 6997 h 10078"/>
              <a:gd name="connsiteX95" fmla="*/ 6093 w 10019"/>
              <a:gd name="connsiteY95" fmla="*/ 6683 h 10078"/>
              <a:gd name="connsiteX96" fmla="*/ 6061 w 10019"/>
              <a:gd name="connsiteY96" fmla="*/ 6997 h 10078"/>
              <a:gd name="connsiteX97" fmla="*/ 6061 w 10019"/>
              <a:gd name="connsiteY97" fmla="*/ 6997 h 10078"/>
              <a:gd name="connsiteX98" fmla="*/ 6024 w 10019"/>
              <a:gd name="connsiteY98" fmla="*/ 6997 h 10078"/>
              <a:gd name="connsiteX99" fmla="*/ 6003 w 10019"/>
              <a:gd name="connsiteY99" fmla="*/ 6879 h 10078"/>
              <a:gd name="connsiteX100" fmla="*/ 5983 w 10019"/>
              <a:gd name="connsiteY100" fmla="*/ 7233 h 10078"/>
              <a:gd name="connsiteX101" fmla="*/ 5971 w 10019"/>
              <a:gd name="connsiteY101" fmla="*/ 7351 h 10078"/>
              <a:gd name="connsiteX102" fmla="*/ 5946 w 10019"/>
              <a:gd name="connsiteY102" fmla="*/ 7351 h 10078"/>
              <a:gd name="connsiteX103" fmla="*/ 5946 w 10019"/>
              <a:gd name="connsiteY103" fmla="*/ 7430 h 10078"/>
              <a:gd name="connsiteX104" fmla="*/ 5918 w 10019"/>
              <a:gd name="connsiteY104" fmla="*/ 7233 h 10078"/>
              <a:gd name="connsiteX105" fmla="*/ 5868 w 10019"/>
              <a:gd name="connsiteY105" fmla="*/ 7351 h 10078"/>
              <a:gd name="connsiteX106" fmla="*/ 5836 w 10019"/>
              <a:gd name="connsiteY106" fmla="*/ 7233 h 10078"/>
              <a:gd name="connsiteX107" fmla="*/ 5795 w 10019"/>
              <a:gd name="connsiteY107" fmla="*/ 7155 h 10078"/>
              <a:gd name="connsiteX108" fmla="*/ 5734 w 10019"/>
              <a:gd name="connsiteY108" fmla="*/ 7233 h 10078"/>
              <a:gd name="connsiteX109" fmla="*/ 5701 w 10019"/>
              <a:gd name="connsiteY109" fmla="*/ 7155 h 10078"/>
              <a:gd name="connsiteX110" fmla="*/ 5668 w 10019"/>
              <a:gd name="connsiteY110" fmla="*/ 7155 h 10078"/>
              <a:gd name="connsiteX111" fmla="*/ 5641 w 10019"/>
              <a:gd name="connsiteY111" fmla="*/ 7075 h 10078"/>
              <a:gd name="connsiteX112" fmla="*/ 5636 w 10019"/>
              <a:gd name="connsiteY112" fmla="*/ 7075 h 10078"/>
              <a:gd name="connsiteX113" fmla="*/ 5579 w 10019"/>
              <a:gd name="connsiteY113" fmla="*/ 7155 h 10078"/>
              <a:gd name="connsiteX114" fmla="*/ 5546 w 10019"/>
              <a:gd name="connsiteY114" fmla="*/ 7194 h 10078"/>
              <a:gd name="connsiteX115" fmla="*/ 5526 w 10019"/>
              <a:gd name="connsiteY115" fmla="*/ 7233 h 10078"/>
              <a:gd name="connsiteX116" fmla="*/ 5481 w 10019"/>
              <a:gd name="connsiteY116" fmla="*/ 7469 h 10078"/>
              <a:gd name="connsiteX117" fmla="*/ 5448 w 10019"/>
              <a:gd name="connsiteY117" fmla="*/ 6172 h 10078"/>
              <a:gd name="connsiteX118" fmla="*/ 5407 w 10019"/>
              <a:gd name="connsiteY118" fmla="*/ 6840 h 10078"/>
              <a:gd name="connsiteX119" fmla="*/ 5391 w 10019"/>
              <a:gd name="connsiteY119" fmla="*/ 7351 h 10078"/>
              <a:gd name="connsiteX120" fmla="*/ 5358 w 10019"/>
              <a:gd name="connsiteY120" fmla="*/ 7508 h 10078"/>
              <a:gd name="connsiteX121" fmla="*/ 5350 w 10019"/>
              <a:gd name="connsiteY121" fmla="*/ 7586 h 10078"/>
              <a:gd name="connsiteX122" fmla="*/ 5346 w 10019"/>
              <a:gd name="connsiteY122" fmla="*/ 7194 h 10078"/>
              <a:gd name="connsiteX123" fmla="*/ 5101 w 10019"/>
              <a:gd name="connsiteY123" fmla="*/ 7469 h 10078"/>
              <a:gd name="connsiteX124" fmla="*/ 5052 w 10019"/>
              <a:gd name="connsiteY124" fmla="*/ 6565 h 10078"/>
              <a:gd name="connsiteX125" fmla="*/ 4765 w 10019"/>
              <a:gd name="connsiteY125" fmla="*/ 6762 h 10078"/>
              <a:gd name="connsiteX126" fmla="*/ 4646 w 10019"/>
              <a:gd name="connsiteY126" fmla="*/ 5740 h 10078"/>
              <a:gd name="connsiteX127" fmla="*/ 4544 w 10019"/>
              <a:gd name="connsiteY127" fmla="*/ 5937 h 10078"/>
              <a:gd name="connsiteX128" fmla="*/ 4405 w 10019"/>
              <a:gd name="connsiteY128" fmla="*/ 5229 h 10078"/>
              <a:gd name="connsiteX129" fmla="*/ 4373 w 10019"/>
              <a:gd name="connsiteY129" fmla="*/ 5661 h 10078"/>
              <a:gd name="connsiteX130" fmla="*/ 4279 w 10019"/>
              <a:gd name="connsiteY130" fmla="*/ 5464 h 10078"/>
              <a:gd name="connsiteX131" fmla="*/ 4214 w 10019"/>
              <a:gd name="connsiteY131" fmla="*/ 5740 h 10078"/>
              <a:gd name="connsiteX132" fmla="*/ 4034 w 10019"/>
              <a:gd name="connsiteY132" fmla="*/ 5661 h 10078"/>
              <a:gd name="connsiteX133" fmla="*/ 3919 w 10019"/>
              <a:gd name="connsiteY133" fmla="*/ 5740 h 10078"/>
              <a:gd name="connsiteX134" fmla="*/ 3911 w 10019"/>
              <a:gd name="connsiteY134" fmla="*/ 5622 h 10078"/>
              <a:gd name="connsiteX135" fmla="*/ 3854 w 10019"/>
              <a:gd name="connsiteY135" fmla="*/ 5779 h 10078"/>
              <a:gd name="connsiteX136" fmla="*/ 3727 w 10019"/>
              <a:gd name="connsiteY136" fmla="*/ 5229 h 10078"/>
              <a:gd name="connsiteX137" fmla="*/ 3600 w 10019"/>
              <a:gd name="connsiteY137" fmla="*/ 5661 h 10078"/>
              <a:gd name="connsiteX138" fmla="*/ 3433 w 10019"/>
              <a:gd name="connsiteY138" fmla="*/ 5661 h 10078"/>
              <a:gd name="connsiteX139" fmla="*/ 3232 w 10019"/>
              <a:gd name="connsiteY139" fmla="*/ 5661 h 10078"/>
              <a:gd name="connsiteX140" fmla="*/ 3127 w 10019"/>
              <a:gd name="connsiteY140" fmla="*/ 5740 h 10078"/>
              <a:gd name="connsiteX141" fmla="*/ 3021 w 10019"/>
              <a:gd name="connsiteY141" fmla="*/ 5937 h 10078"/>
              <a:gd name="connsiteX142" fmla="*/ 2853 w 10019"/>
              <a:gd name="connsiteY142" fmla="*/ 5661 h 10078"/>
              <a:gd name="connsiteX143" fmla="*/ 2694 w 10019"/>
              <a:gd name="connsiteY143" fmla="*/ 5032 h 10078"/>
              <a:gd name="connsiteX144" fmla="*/ 2661 w 10019"/>
              <a:gd name="connsiteY144" fmla="*/ 5464 h 10078"/>
              <a:gd name="connsiteX145" fmla="*/ 2469 w 10019"/>
              <a:gd name="connsiteY145" fmla="*/ 5229 h 10078"/>
              <a:gd name="connsiteX146" fmla="*/ 2440 w 10019"/>
              <a:gd name="connsiteY146" fmla="*/ 5151 h 10078"/>
              <a:gd name="connsiteX147" fmla="*/ 2371 w 10019"/>
              <a:gd name="connsiteY147" fmla="*/ 4678 h 10078"/>
              <a:gd name="connsiteX148" fmla="*/ 2314 w 10019"/>
              <a:gd name="connsiteY148" fmla="*/ 5464 h 10078"/>
              <a:gd name="connsiteX149" fmla="*/ 2207 w 10019"/>
              <a:gd name="connsiteY149" fmla="*/ 5347 h 10078"/>
              <a:gd name="connsiteX150" fmla="*/ 2081 w 10019"/>
              <a:gd name="connsiteY150" fmla="*/ 4717 h 10078"/>
              <a:gd name="connsiteX151" fmla="*/ 2036 w 10019"/>
              <a:gd name="connsiteY151" fmla="*/ 5268 h 10078"/>
              <a:gd name="connsiteX152" fmla="*/ 1978 w 10019"/>
              <a:gd name="connsiteY152" fmla="*/ 5347 h 10078"/>
              <a:gd name="connsiteX153" fmla="*/ 1987 w 10019"/>
              <a:gd name="connsiteY153" fmla="*/ 5582 h 10078"/>
              <a:gd name="connsiteX154" fmla="*/ 1954 w 10019"/>
              <a:gd name="connsiteY154" fmla="*/ 5582 h 10078"/>
              <a:gd name="connsiteX155" fmla="*/ 1954 w 10019"/>
              <a:gd name="connsiteY155" fmla="*/ 5504 h 10078"/>
              <a:gd name="connsiteX156" fmla="*/ 1909 w 10019"/>
              <a:gd name="connsiteY156" fmla="*/ 4796 h 10078"/>
              <a:gd name="connsiteX157" fmla="*/ 1889 w 10019"/>
              <a:gd name="connsiteY157" fmla="*/ 6055 h 10078"/>
              <a:gd name="connsiteX158" fmla="*/ 1885 w 10019"/>
              <a:gd name="connsiteY158" fmla="*/ 5937 h 10078"/>
              <a:gd name="connsiteX159" fmla="*/ 1873 w 10019"/>
              <a:gd name="connsiteY159" fmla="*/ 5937 h 10078"/>
              <a:gd name="connsiteX160" fmla="*/ 1869 w 10019"/>
              <a:gd name="connsiteY160" fmla="*/ 6055 h 10078"/>
              <a:gd name="connsiteX161" fmla="*/ 1857 w 10019"/>
              <a:gd name="connsiteY161" fmla="*/ 5937 h 10078"/>
              <a:gd name="connsiteX162" fmla="*/ 1824 w 10019"/>
              <a:gd name="connsiteY162" fmla="*/ 6055 h 10078"/>
              <a:gd name="connsiteX163" fmla="*/ 1787 w 10019"/>
              <a:gd name="connsiteY163" fmla="*/ 5582 h 10078"/>
              <a:gd name="connsiteX164" fmla="*/ 1742 w 10019"/>
              <a:gd name="connsiteY164" fmla="*/ 5779 h 10078"/>
              <a:gd name="connsiteX165" fmla="*/ 1730 w 10019"/>
              <a:gd name="connsiteY165" fmla="*/ 5700 h 10078"/>
              <a:gd name="connsiteX166" fmla="*/ 1697 w 10019"/>
              <a:gd name="connsiteY166" fmla="*/ 5504 h 10078"/>
              <a:gd name="connsiteX167" fmla="*/ 1673 w 10019"/>
              <a:gd name="connsiteY167" fmla="*/ 5582 h 10078"/>
              <a:gd name="connsiteX168" fmla="*/ 1665 w 10019"/>
              <a:gd name="connsiteY168" fmla="*/ 5504 h 10078"/>
              <a:gd name="connsiteX169" fmla="*/ 1656 w 10019"/>
              <a:gd name="connsiteY169" fmla="*/ 5426 h 10078"/>
              <a:gd name="connsiteX170" fmla="*/ 1620 w 10019"/>
              <a:gd name="connsiteY170" fmla="*/ 5426 h 10078"/>
              <a:gd name="connsiteX171" fmla="*/ 1579 w 10019"/>
              <a:gd name="connsiteY171" fmla="*/ 5268 h 10078"/>
              <a:gd name="connsiteX172" fmla="*/ 1575 w 10019"/>
              <a:gd name="connsiteY172" fmla="*/ 5151 h 10078"/>
              <a:gd name="connsiteX173" fmla="*/ 1566 w 10019"/>
              <a:gd name="connsiteY173" fmla="*/ 5151 h 10078"/>
              <a:gd name="connsiteX174" fmla="*/ 1513 w 10019"/>
              <a:gd name="connsiteY174" fmla="*/ 4796 h 10078"/>
              <a:gd name="connsiteX175" fmla="*/ 1485 w 10019"/>
              <a:gd name="connsiteY175" fmla="*/ 4639 h 10078"/>
              <a:gd name="connsiteX176" fmla="*/ 1468 w 10019"/>
              <a:gd name="connsiteY176" fmla="*/ 4285 h 10078"/>
              <a:gd name="connsiteX177" fmla="*/ 1444 w 10019"/>
              <a:gd name="connsiteY177" fmla="*/ 4363 h 10078"/>
              <a:gd name="connsiteX178" fmla="*/ 1427 w 10019"/>
              <a:gd name="connsiteY178" fmla="*/ 4481 h 10078"/>
              <a:gd name="connsiteX179" fmla="*/ 1391 w 10019"/>
              <a:gd name="connsiteY179" fmla="*/ 4481 h 10078"/>
              <a:gd name="connsiteX180" fmla="*/ 1362 w 10019"/>
              <a:gd name="connsiteY180" fmla="*/ 4559 h 10078"/>
              <a:gd name="connsiteX181" fmla="*/ 1362 w 10019"/>
              <a:gd name="connsiteY181" fmla="*/ 4599 h 10078"/>
              <a:gd name="connsiteX182" fmla="*/ 1350 w 10019"/>
              <a:gd name="connsiteY182" fmla="*/ 4559 h 10078"/>
              <a:gd name="connsiteX183" fmla="*/ 1338 w 10019"/>
              <a:gd name="connsiteY183" fmla="*/ 4206 h 10078"/>
              <a:gd name="connsiteX184" fmla="*/ 1333 w 10019"/>
              <a:gd name="connsiteY184" fmla="*/ 4206 h 10078"/>
              <a:gd name="connsiteX185" fmla="*/ 1293 w 10019"/>
              <a:gd name="connsiteY185" fmla="*/ 3774 h 10078"/>
              <a:gd name="connsiteX186" fmla="*/ 1284 w 10019"/>
              <a:gd name="connsiteY186" fmla="*/ 3774 h 10078"/>
              <a:gd name="connsiteX187" fmla="*/ 1276 w 10019"/>
              <a:gd name="connsiteY187" fmla="*/ 3577 h 10078"/>
              <a:gd name="connsiteX188" fmla="*/ 1276 w 10019"/>
              <a:gd name="connsiteY188" fmla="*/ 3421 h 10078"/>
              <a:gd name="connsiteX189" fmla="*/ 1260 w 10019"/>
              <a:gd name="connsiteY189" fmla="*/ 3263 h 10078"/>
              <a:gd name="connsiteX190" fmla="*/ 1256 w 10019"/>
              <a:gd name="connsiteY190" fmla="*/ 3066 h 10078"/>
              <a:gd name="connsiteX191" fmla="*/ 1243 w 10019"/>
              <a:gd name="connsiteY191" fmla="*/ 2910 h 10078"/>
              <a:gd name="connsiteX192" fmla="*/ 1231 w 10019"/>
              <a:gd name="connsiteY192" fmla="*/ 2792 h 10078"/>
              <a:gd name="connsiteX193" fmla="*/ 1178 w 10019"/>
              <a:gd name="connsiteY193" fmla="*/ 3066 h 10078"/>
              <a:gd name="connsiteX194" fmla="*/ 1109 w 10019"/>
              <a:gd name="connsiteY194" fmla="*/ 3145 h 10078"/>
              <a:gd name="connsiteX195" fmla="*/ 1100 w 10019"/>
              <a:gd name="connsiteY195" fmla="*/ 3066 h 10078"/>
              <a:gd name="connsiteX196" fmla="*/ 1064 w 10019"/>
              <a:gd name="connsiteY196" fmla="*/ 2988 h 10078"/>
              <a:gd name="connsiteX197" fmla="*/ 1060 w 10019"/>
              <a:gd name="connsiteY197" fmla="*/ 2910 h 10078"/>
              <a:gd name="connsiteX198" fmla="*/ 1047 w 10019"/>
              <a:gd name="connsiteY198" fmla="*/ 2910 h 10078"/>
              <a:gd name="connsiteX199" fmla="*/ 1047 w 10019"/>
              <a:gd name="connsiteY199" fmla="*/ 2792 h 10078"/>
              <a:gd name="connsiteX200" fmla="*/ 1043 w 10019"/>
              <a:gd name="connsiteY200" fmla="*/ 2792 h 10078"/>
              <a:gd name="connsiteX201" fmla="*/ 1043 w 10019"/>
              <a:gd name="connsiteY201" fmla="*/ 2713 h 10078"/>
              <a:gd name="connsiteX202" fmla="*/ 1031 w 10019"/>
              <a:gd name="connsiteY202" fmla="*/ 2713 h 10078"/>
              <a:gd name="connsiteX203" fmla="*/ 1031 w 10019"/>
              <a:gd name="connsiteY203" fmla="*/ 2634 h 10078"/>
              <a:gd name="connsiteX204" fmla="*/ 1027 w 10019"/>
              <a:gd name="connsiteY204" fmla="*/ 2634 h 10078"/>
              <a:gd name="connsiteX205" fmla="*/ 1027 w 10019"/>
              <a:gd name="connsiteY205" fmla="*/ 2555 h 10078"/>
              <a:gd name="connsiteX206" fmla="*/ 1015 w 10019"/>
              <a:gd name="connsiteY206" fmla="*/ 2555 h 10078"/>
              <a:gd name="connsiteX207" fmla="*/ 1010 w 10019"/>
              <a:gd name="connsiteY207" fmla="*/ 2477 h 10078"/>
              <a:gd name="connsiteX208" fmla="*/ 986 w 10019"/>
              <a:gd name="connsiteY208" fmla="*/ 2359 h 10078"/>
              <a:gd name="connsiteX209" fmla="*/ 982 w 10019"/>
              <a:gd name="connsiteY209" fmla="*/ 2281 h 10078"/>
              <a:gd name="connsiteX210" fmla="*/ 949 w 10019"/>
              <a:gd name="connsiteY210" fmla="*/ 2006 h 10078"/>
              <a:gd name="connsiteX211" fmla="*/ 925 w 10019"/>
              <a:gd name="connsiteY211" fmla="*/ 1927 h 10078"/>
              <a:gd name="connsiteX212" fmla="*/ 921 w 10019"/>
              <a:gd name="connsiteY212" fmla="*/ 1848 h 10078"/>
              <a:gd name="connsiteX213" fmla="*/ 904 w 10019"/>
              <a:gd name="connsiteY213" fmla="*/ 1770 h 10078"/>
              <a:gd name="connsiteX214" fmla="*/ 892 w 10019"/>
              <a:gd name="connsiteY214" fmla="*/ 1691 h 10078"/>
              <a:gd name="connsiteX215" fmla="*/ 880 w 10019"/>
              <a:gd name="connsiteY215" fmla="*/ 1691 h 10078"/>
              <a:gd name="connsiteX216" fmla="*/ 876 w 10019"/>
              <a:gd name="connsiteY216" fmla="*/ 1573 h 10078"/>
              <a:gd name="connsiteX217" fmla="*/ 826 w 10019"/>
              <a:gd name="connsiteY217" fmla="*/ 1416 h 10078"/>
              <a:gd name="connsiteX218" fmla="*/ 818 w 10019"/>
              <a:gd name="connsiteY218" fmla="*/ 1337 h 10078"/>
              <a:gd name="connsiteX219" fmla="*/ 814 w 10019"/>
              <a:gd name="connsiteY219" fmla="*/ 1337 h 10078"/>
              <a:gd name="connsiteX220" fmla="*/ 794 w 10019"/>
              <a:gd name="connsiteY220" fmla="*/ 1141 h 10078"/>
              <a:gd name="connsiteX221" fmla="*/ 732 w 10019"/>
              <a:gd name="connsiteY221" fmla="*/ 1062 h 10078"/>
              <a:gd name="connsiteX222" fmla="*/ 704 w 10019"/>
              <a:gd name="connsiteY222" fmla="*/ 905 h 10078"/>
              <a:gd name="connsiteX223" fmla="*/ 696 w 10019"/>
              <a:gd name="connsiteY223" fmla="*/ 787 h 10078"/>
              <a:gd name="connsiteX224" fmla="*/ 671 w 10019"/>
              <a:gd name="connsiteY224" fmla="*/ 787 h 10078"/>
              <a:gd name="connsiteX225" fmla="*/ 611 w 10019"/>
              <a:gd name="connsiteY225" fmla="*/ 709 h 10078"/>
              <a:gd name="connsiteX226" fmla="*/ 582 w 10019"/>
              <a:gd name="connsiteY226" fmla="*/ 433 h 10078"/>
              <a:gd name="connsiteX227" fmla="*/ 558 w 10019"/>
              <a:gd name="connsiteY227" fmla="*/ 119 h 10078"/>
              <a:gd name="connsiteX228" fmla="*/ 447 w 10019"/>
              <a:gd name="connsiteY228" fmla="*/ 198 h 10078"/>
              <a:gd name="connsiteX229" fmla="*/ 427 w 10019"/>
              <a:gd name="connsiteY229" fmla="*/ 433 h 10078"/>
              <a:gd name="connsiteX230" fmla="*/ 398 w 10019"/>
              <a:gd name="connsiteY230" fmla="*/ 433 h 10078"/>
              <a:gd name="connsiteX231" fmla="*/ 366 w 10019"/>
              <a:gd name="connsiteY231" fmla="*/ 630 h 10078"/>
              <a:gd name="connsiteX232" fmla="*/ 345 w 10019"/>
              <a:gd name="connsiteY232" fmla="*/ 551 h 10078"/>
              <a:gd name="connsiteX233" fmla="*/ 292 w 10019"/>
              <a:gd name="connsiteY233" fmla="*/ 551 h 10078"/>
              <a:gd name="connsiteX234" fmla="*/ 276 w 10019"/>
              <a:gd name="connsiteY234" fmla="*/ 551 h 10078"/>
              <a:gd name="connsiteX235" fmla="*/ 263 w 10019"/>
              <a:gd name="connsiteY235" fmla="*/ 433 h 10078"/>
              <a:gd name="connsiteX236" fmla="*/ 251 w 10019"/>
              <a:gd name="connsiteY236" fmla="*/ 551 h 10078"/>
              <a:gd name="connsiteX237" fmla="*/ 247 w 10019"/>
              <a:gd name="connsiteY237" fmla="*/ 355 h 10078"/>
              <a:gd name="connsiteX238" fmla="*/ 235 w 10019"/>
              <a:gd name="connsiteY238" fmla="*/ 355 h 10078"/>
              <a:gd name="connsiteX239" fmla="*/ 231 w 10019"/>
              <a:gd name="connsiteY239" fmla="*/ 276 h 10078"/>
              <a:gd name="connsiteX240" fmla="*/ 218 w 10019"/>
              <a:gd name="connsiteY240" fmla="*/ 276 h 10078"/>
              <a:gd name="connsiteX241" fmla="*/ 75 w 10019"/>
              <a:gd name="connsiteY241" fmla="*/ 276 h 10078"/>
              <a:gd name="connsiteX242" fmla="*/ 67 w 10019"/>
              <a:gd name="connsiteY242" fmla="*/ 276 h 10078"/>
              <a:gd name="connsiteX243" fmla="*/ 59 w 10019"/>
              <a:gd name="connsiteY243" fmla="*/ 355 h 10078"/>
              <a:gd name="connsiteX244" fmla="*/ 69 w 10019"/>
              <a:gd name="connsiteY244" fmla="*/ 355 h 10078"/>
              <a:gd name="connsiteX245" fmla="*/ 5 w 10019"/>
              <a:gd name="connsiteY245" fmla="*/ 362 h 10078"/>
              <a:gd name="connsiteX246" fmla="*/ 18 w 10019"/>
              <a:gd name="connsiteY246" fmla="*/ 5229 h 10078"/>
              <a:gd name="connsiteX247" fmla="*/ 137 w 10019"/>
              <a:gd name="connsiteY247" fmla="*/ 5070 h 10078"/>
              <a:gd name="connsiteX248" fmla="*/ 202 w 10019"/>
              <a:gd name="connsiteY248" fmla="*/ 4992 h 10078"/>
              <a:gd name="connsiteX249" fmla="*/ 308 w 10019"/>
              <a:gd name="connsiteY249" fmla="*/ 4796 h 10078"/>
              <a:gd name="connsiteX250" fmla="*/ 464 w 10019"/>
              <a:gd name="connsiteY250" fmla="*/ 5308 h 10078"/>
              <a:gd name="connsiteX251" fmla="*/ 541 w 10019"/>
              <a:gd name="connsiteY251" fmla="*/ 6368 h 10078"/>
              <a:gd name="connsiteX252" fmla="*/ 749 w 10019"/>
              <a:gd name="connsiteY252" fmla="*/ 6526 h 10078"/>
              <a:gd name="connsiteX253" fmla="*/ 826 w 10019"/>
              <a:gd name="connsiteY253" fmla="*/ 6840 h 10078"/>
              <a:gd name="connsiteX254" fmla="*/ 937 w 10019"/>
              <a:gd name="connsiteY254" fmla="*/ 7430 h 10078"/>
              <a:gd name="connsiteX255" fmla="*/ 1064 w 10019"/>
              <a:gd name="connsiteY255" fmla="*/ 6840 h 10078"/>
              <a:gd name="connsiteX256" fmla="*/ 1174 w 10019"/>
              <a:gd name="connsiteY256" fmla="*/ 7115 h 10078"/>
              <a:gd name="connsiteX257" fmla="*/ 1301 w 10019"/>
              <a:gd name="connsiteY257" fmla="*/ 7272 h 10078"/>
              <a:gd name="connsiteX258" fmla="*/ 1493 w 10019"/>
              <a:gd name="connsiteY258" fmla="*/ 6958 h 10078"/>
              <a:gd name="connsiteX259" fmla="*/ 1558 w 10019"/>
              <a:gd name="connsiteY259" fmla="*/ 7823 h 10078"/>
              <a:gd name="connsiteX260" fmla="*/ 1636 w 10019"/>
              <a:gd name="connsiteY260" fmla="*/ 8215 h 10078"/>
              <a:gd name="connsiteX261" fmla="*/ 1701 w 10019"/>
              <a:gd name="connsiteY261" fmla="*/ 7941 h 10078"/>
              <a:gd name="connsiteX262" fmla="*/ 1771 w 10019"/>
              <a:gd name="connsiteY262" fmla="*/ 8097 h 10078"/>
              <a:gd name="connsiteX263" fmla="*/ 1905 w 10019"/>
              <a:gd name="connsiteY263" fmla="*/ 7704 h 10078"/>
              <a:gd name="connsiteX264" fmla="*/ 2015 w 10019"/>
              <a:gd name="connsiteY264" fmla="*/ 6958 h 10078"/>
              <a:gd name="connsiteX265" fmla="*/ 2068 w 10019"/>
              <a:gd name="connsiteY265" fmla="*/ 7508 h 10078"/>
              <a:gd name="connsiteX266" fmla="*/ 2183 w 10019"/>
              <a:gd name="connsiteY266" fmla="*/ 6801 h 10078"/>
              <a:gd name="connsiteX267" fmla="*/ 2195 w 10019"/>
              <a:gd name="connsiteY267" fmla="*/ 6919 h 10078"/>
              <a:gd name="connsiteX268" fmla="*/ 2310 w 10019"/>
              <a:gd name="connsiteY268" fmla="*/ 7626 h 10078"/>
              <a:gd name="connsiteX269" fmla="*/ 2383 w 10019"/>
              <a:gd name="connsiteY269" fmla="*/ 8373 h 10078"/>
              <a:gd name="connsiteX270" fmla="*/ 2424 w 10019"/>
              <a:gd name="connsiteY270" fmla="*/ 8805 h 10078"/>
              <a:gd name="connsiteX271" fmla="*/ 2449 w 10019"/>
              <a:gd name="connsiteY271" fmla="*/ 8962 h 10078"/>
              <a:gd name="connsiteX272" fmla="*/ 2469 w 10019"/>
              <a:gd name="connsiteY272" fmla="*/ 9159 h 10078"/>
              <a:gd name="connsiteX273" fmla="*/ 2543 w 10019"/>
              <a:gd name="connsiteY273" fmla="*/ 9041 h 10078"/>
              <a:gd name="connsiteX274" fmla="*/ 2555 w 10019"/>
              <a:gd name="connsiteY274" fmla="*/ 8844 h 10078"/>
              <a:gd name="connsiteX275" fmla="*/ 2579 w 10019"/>
              <a:gd name="connsiteY275" fmla="*/ 9119 h 10078"/>
              <a:gd name="connsiteX276" fmla="*/ 2612 w 10019"/>
              <a:gd name="connsiteY276" fmla="*/ 9041 h 10078"/>
              <a:gd name="connsiteX277" fmla="*/ 2628 w 10019"/>
              <a:gd name="connsiteY277" fmla="*/ 8766 h 10078"/>
              <a:gd name="connsiteX278" fmla="*/ 2661 w 10019"/>
              <a:gd name="connsiteY278" fmla="*/ 9041 h 10078"/>
              <a:gd name="connsiteX279" fmla="*/ 2673 w 10019"/>
              <a:gd name="connsiteY279" fmla="*/ 9198 h 10078"/>
              <a:gd name="connsiteX280" fmla="*/ 2686 w 10019"/>
              <a:gd name="connsiteY280" fmla="*/ 9041 h 10078"/>
              <a:gd name="connsiteX281" fmla="*/ 2731 w 10019"/>
              <a:gd name="connsiteY281" fmla="*/ 9119 h 10078"/>
              <a:gd name="connsiteX282" fmla="*/ 2735 w 10019"/>
              <a:gd name="connsiteY282" fmla="*/ 9041 h 10078"/>
              <a:gd name="connsiteX283" fmla="*/ 2763 w 10019"/>
              <a:gd name="connsiteY283" fmla="*/ 9198 h 10078"/>
              <a:gd name="connsiteX284" fmla="*/ 2833 w 10019"/>
              <a:gd name="connsiteY284" fmla="*/ 8923 h 10078"/>
              <a:gd name="connsiteX285" fmla="*/ 2845 w 10019"/>
              <a:gd name="connsiteY285" fmla="*/ 8766 h 10078"/>
              <a:gd name="connsiteX286" fmla="*/ 2857 w 10019"/>
              <a:gd name="connsiteY286" fmla="*/ 8766 h 10078"/>
              <a:gd name="connsiteX287" fmla="*/ 2886 w 10019"/>
              <a:gd name="connsiteY287" fmla="*/ 8608 h 10078"/>
              <a:gd name="connsiteX288" fmla="*/ 2902 w 10019"/>
              <a:gd name="connsiteY288" fmla="*/ 8608 h 10078"/>
              <a:gd name="connsiteX289" fmla="*/ 2947 w 10019"/>
              <a:gd name="connsiteY289" fmla="*/ 8490 h 10078"/>
              <a:gd name="connsiteX290" fmla="*/ 2964 w 10019"/>
              <a:gd name="connsiteY290" fmla="*/ 8412 h 10078"/>
              <a:gd name="connsiteX291" fmla="*/ 2996 w 10019"/>
              <a:gd name="connsiteY291" fmla="*/ 8137 h 10078"/>
              <a:gd name="connsiteX292" fmla="*/ 3013 w 10019"/>
              <a:gd name="connsiteY292" fmla="*/ 8137 h 10078"/>
              <a:gd name="connsiteX293" fmla="*/ 3045 w 10019"/>
              <a:gd name="connsiteY293" fmla="*/ 8137 h 10078"/>
              <a:gd name="connsiteX294" fmla="*/ 3070 w 10019"/>
              <a:gd name="connsiteY294" fmla="*/ 8255 h 10078"/>
              <a:gd name="connsiteX295" fmla="*/ 3103 w 10019"/>
              <a:gd name="connsiteY295" fmla="*/ 8255 h 10078"/>
              <a:gd name="connsiteX296" fmla="*/ 3131 w 10019"/>
              <a:gd name="connsiteY296" fmla="*/ 8333 h 10078"/>
              <a:gd name="connsiteX297" fmla="*/ 3204 w 10019"/>
              <a:gd name="connsiteY297" fmla="*/ 8137 h 10078"/>
              <a:gd name="connsiteX298" fmla="*/ 3237 w 10019"/>
              <a:gd name="connsiteY298" fmla="*/ 8255 h 10078"/>
              <a:gd name="connsiteX299" fmla="*/ 3265 w 10019"/>
              <a:gd name="connsiteY299" fmla="*/ 7901 h 10078"/>
              <a:gd name="connsiteX300" fmla="*/ 3331 w 10019"/>
              <a:gd name="connsiteY300" fmla="*/ 8333 h 10078"/>
              <a:gd name="connsiteX301" fmla="*/ 3331 w 10019"/>
              <a:gd name="connsiteY301" fmla="*/ 8255 h 10078"/>
              <a:gd name="connsiteX302" fmla="*/ 3327 w 10019"/>
              <a:gd name="connsiteY302" fmla="*/ 8137 h 10078"/>
              <a:gd name="connsiteX303" fmla="*/ 3376 w 10019"/>
              <a:gd name="connsiteY303" fmla="*/ 7979 h 10078"/>
              <a:gd name="connsiteX304" fmla="*/ 3380 w 10019"/>
              <a:gd name="connsiteY304" fmla="*/ 8059 h 10078"/>
              <a:gd name="connsiteX305" fmla="*/ 3396 w 10019"/>
              <a:gd name="connsiteY305" fmla="*/ 7823 h 10078"/>
              <a:gd name="connsiteX306" fmla="*/ 3478 w 10019"/>
              <a:gd name="connsiteY306" fmla="*/ 8176 h 10078"/>
              <a:gd name="connsiteX307" fmla="*/ 3490 w 10019"/>
              <a:gd name="connsiteY307" fmla="*/ 9159 h 10078"/>
              <a:gd name="connsiteX308" fmla="*/ 3535 w 10019"/>
              <a:gd name="connsiteY308" fmla="*/ 8608 h 10078"/>
              <a:gd name="connsiteX309" fmla="*/ 3654 w 10019"/>
              <a:gd name="connsiteY309" fmla="*/ 8883 h 10078"/>
              <a:gd name="connsiteX310" fmla="*/ 3731 w 10019"/>
              <a:gd name="connsiteY310" fmla="*/ 8726 h 10078"/>
              <a:gd name="connsiteX311" fmla="*/ 3748 w 10019"/>
              <a:gd name="connsiteY311" fmla="*/ 8608 h 10078"/>
              <a:gd name="connsiteX312" fmla="*/ 3760 w 10019"/>
              <a:gd name="connsiteY312" fmla="*/ 8608 h 10078"/>
              <a:gd name="connsiteX313" fmla="*/ 3764 w 10019"/>
              <a:gd name="connsiteY313" fmla="*/ 8726 h 10078"/>
              <a:gd name="connsiteX314" fmla="*/ 3780 w 10019"/>
              <a:gd name="connsiteY314" fmla="*/ 8608 h 10078"/>
              <a:gd name="connsiteX315" fmla="*/ 3780 w 10019"/>
              <a:gd name="connsiteY315" fmla="*/ 8726 h 10078"/>
              <a:gd name="connsiteX316" fmla="*/ 3821 w 10019"/>
              <a:gd name="connsiteY316" fmla="*/ 8726 h 10078"/>
              <a:gd name="connsiteX317" fmla="*/ 3842 w 10019"/>
              <a:gd name="connsiteY317" fmla="*/ 8883 h 10078"/>
              <a:gd name="connsiteX318" fmla="*/ 3854 w 10019"/>
              <a:gd name="connsiteY318" fmla="*/ 8726 h 10078"/>
              <a:gd name="connsiteX319" fmla="*/ 3870 w 10019"/>
              <a:gd name="connsiteY319" fmla="*/ 9081 h 10078"/>
              <a:gd name="connsiteX320" fmla="*/ 3874 w 10019"/>
              <a:gd name="connsiteY320" fmla="*/ 9081 h 10078"/>
              <a:gd name="connsiteX321" fmla="*/ 3887 w 10019"/>
              <a:gd name="connsiteY321" fmla="*/ 8962 h 10078"/>
              <a:gd name="connsiteX322" fmla="*/ 3903 w 10019"/>
              <a:gd name="connsiteY322" fmla="*/ 9081 h 10078"/>
              <a:gd name="connsiteX323" fmla="*/ 3915 w 10019"/>
              <a:gd name="connsiteY323" fmla="*/ 8962 h 10078"/>
              <a:gd name="connsiteX324" fmla="*/ 3915 w 10019"/>
              <a:gd name="connsiteY324" fmla="*/ 9081 h 10078"/>
              <a:gd name="connsiteX325" fmla="*/ 3977 w 10019"/>
              <a:gd name="connsiteY325" fmla="*/ 9081 h 10078"/>
              <a:gd name="connsiteX326" fmla="*/ 3993 w 10019"/>
              <a:gd name="connsiteY326" fmla="*/ 9237 h 10078"/>
              <a:gd name="connsiteX327" fmla="*/ 4009 w 10019"/>
              <a:gd name="connsiteY327" fmla="*/ 9159 h 10078"/>
              <a:gd name="connsiteX328" fmla="*/ 4067 w 10019"/>
              <a:gd name="connsiteY328" fmla="*/ 9081 h 10078"/>
              <a:gd name="connsiteX329" fmla="*/ 4087 w 10019"/>
              <a:gd name="connsiteY329" fmla="*/ 8962 h 10078"/>
              <a:gd name="connsiteX330" fmla="*/ 4095 w 10019"/>
              <a:gd name="connsiteY330" fmla="*/ 9081 h 10078"/>
              <a:gd name="connsiteX331" fmla="*/ 4103 w 10019"/>
              <a:gd name="connsiteY331" fmla="*/ 9081 h 10078"/>
              <a:gd name="connsiteX332" fmla="*/ 4120 w 10019"/>
              <a:gd name="connsiteY332" fmla="*/ 9159 h 10078"/>
              <a:gd name="connsiteX333" fmla="*/ 4144 w 10019"/>
              <a:gd name="connsiteY333" fmla="*/ 8962 h 10078"/>
              <a:gd name="connsiteX334" fmla="*/ 4161 w 10019"/>
              <a:gd name="connsiteY334" fmla="*/ 9159 h 10078"/>
              <a:gd name="connsiteX335" fmla="*/ 4173 w 10019"/>
              <a:gd name="connsiteY335" fmla="*/ 8883 h 10078"/>
              <a:gd name="connsiteX336" fmla="*/ 4177 w 10019"/>
              <a:gd name="connsiteY336" fmla="*/ 8805 h 10078"/>
              <a:gd name="connsiteX337" fmla="*/ 4185 w 10019"/>
              <a:gd name="connsiteY337" fmla="*/ 8648 h 10078"/>
              <a:gd name="connsiteX338" fmla="*/ 4206 w 10019"/>
              <a:gd name="connsiteY338" fmla="*/ 8805 h 10078"/>
              <a:gd name="connsiteX339" fmla="*/ 4230 w 10019"/>
              <a:gd name="connsiteY339" fmla="*/ 9159 h 10078"/>
              <a:gd name="connsiteX340" fmla="*/ 4300 w 10019"/>
              <a:gd name="connsiteY340" fmla="*/ 9081 h 10078"/>
              <a:gd name="connsiteX341" fmla="*/ 4349 w 10019"/>
              <a:gd name="connsiteY341" fmla="*/ 8648 h 10078"/>
              <a:gd name="connsiteX342" fmla="*/ 4405 w 10019"/>
              <a:gd name="connsiteY342" fmla="*/ 9159 h 10078"/>
              <a:gd name="connsiteX343" fmla="*/ 4585 w 10019"/>
              <a:gd name="connsiteY343" fmla="*/ 8844 h 10078"/>
              <a:gd name="connsiteX344" fmla="*/ 4687 w 10019"/>
              <a:gd name="connsiteY344" fmla="*/ 10063 h 10078"/>
              <a:gd name="connsiteX345" fmla="*/ 4765 w 10019"/>
              <a:gd name="connsiteY345" fmla="*/ 9827 h 10078"/>
              <a:gd name="connsiteX346" fmla="*/ 4797 w 10019"/>
              <a:gd name="connsiteY346" fmla="*/ 9827 h 10078"/>
              <a:gd name="connsiteX347" fmla="*/ 4895 w 10019"/>
              <a:gd name="connsiteY347" fmla="*/ 9827 h 10078"/>
              <a:gd name="connsiteX348" fmla="*/ 4949 w 10019"/>
              <a:gd name="connsiteY348" fmla="*/ 9827 h 10078"/>
              <a:gd name="connsiteX349" fmla="*/ 4989 w 10019"/>
              <a:gd name="connsiteY349" fmla="*/ 9277 h 10078"/>
              <a:gd name="connsiteX350" fmla="*/ 4998 w 10019"/>
              <a:gd name="connsiteY350" fmla="*/ 9237 h 10078"/>
              <a:gd name="connsiteX351" fmla="*/ 5044 w 10019"/>
              <a:gd name="connsiteY351" fmla="*/ 9827 h 10078"/>
              <a:gd name="connsiteX352" fmla="*/ 5170 w 10019"/>
              <a:gd name="connsiteY352" fmla="*/ 9590 h 10078"/>
              <a:gd name="connsiteX353" fmla="*/ 5195 w 10019"/>
              <a:gd name="connsiteY353" fmla="*/ 9827 h 10078"/>
              <a:gd name="connsiteX354" fmla="*/ 5244 w 10019"/>
              <a:gd name="connsiteY354" fmla="*/ 9237 h 10078"/>
              <a:gd name="connsiteX355" fmla="*/ 5248 w 10019"/>
              <a:gd name="connsiteY355" fmla="*/ 9198 h 10078"/>
              <a:gd name="connsiteX356" fmla="*/ 5285 w 10019"/>
              <a:gd name="connsiteY356" fmla="*/ 9670 h 10078"/>
              <a:gd name="connsiteX357" fmla="*/ 5358 w 10019"/>
              <a:gd name="connsiteY357" fmla="*/ 9355 h 10078"/>
              <a:gd name="connsiteX358" fmla="*/ 5420 w 10019"/>
              <a:gd name="connsiteY358" fmla="*/ 9748 h 10078"/>
              <a:gd name="connsiteX359" fmla="*/ 5383 w 10019"/>
              <a:gd name="connsiteY359" fmla="*/ 9159 h 10078"/>
              <a:gd name="connsiteX360" fmla="*/ 5489 w 10019"/>
              <a:gd name="connsiteY360" fmla="*/ 9041 h 10078"/>
              <a:gd name="connsiteX361" fmla="*/ 5518 w 10019"/>
              <a:gd name="connsiteY361" fmla="*/ 8726 h 10078"/>
              <a:gd name="connsiteX362" fmla="*/ 5542 w 10019"/>
              <a:gd name="connsiteY362" fmla="*/ 8648 h 10078"/>
              <a:gd name="connsiteX363" fmla="*/ 5555 w 10019"/>
              <a:gd name="connsiteY363" fmla="*/ 8608 h 10078"/>
              <a:gd name="connsiteX364" fmla="*/ 5579 w 10019"/>
              <a:gd name="connsiteY364" fmla="*/ 8570 h 10078"/>
              <a:gd name="connsiteX365" fmla="*/ 5591 w 10019"/>
              <a:gd name="connsiteY365" fmla="*/ 8608 h 10078"/>
              <a:gd name="connsiteX366" fmla="*/ 5604 w 10019"/>
              <a:gd name="connsiteY366" fmla="*/ 8726 h 10078"/>
              <a:gd name="connsiteX367" fmla="*/ 5604 w 10019"/>
              <a:gd name="connsiteY367" fmla="*/ 8648 h 10078"/>
              <a:gd name="connsiteX368" fmla="*/ 5648 w 10019"/>
              <a:gd name="connsiteY368" fmla="*/ 8844 h 10078"/>
              <a:gd name="connsiteX369" fmla="*/ 5742 w 10019"/>
              <a:gd name="connsiteY369" fmla="*/ 9512 h 10078"/>
              <a:gd name="connsiteX370" fmla="*/ 5750 w 10019"/>
              <a:gd name="connsiteY370" fmla="*/ 8923 h 10078"/>
              <a:gd name="connsiteX371" fmla="*/ 5779 w 10019"/>
              <a:gd name="connsiteY371" fmla="*/ 8844 h 10078"/>
              <a:gd name="connsiteX372" fmla="*/ 5787 w 10019"/>
              <a:gd name="connsiteY372" fmla="*/ 8294 h 10078"/>
              <a:gd name="connsiteX373" fmla="*/ 5803 w 10019"/>
              <a:gd name="connsiteY373" fmla="*/ 8452 h 10078"/>
              <a:gd name="connsiteX374" fmla="*/ 5832 w 10019"/>
              <a:gd name="connsiteY374" fmla="*/ 8373 h 10078"/>
              <a:gd name="connsiteX375" fmla="*/ 5918 w 10019"/>
              <a:gd name="connsiteY375" fmla="*/ 8452 h 10078"/>
              <a:gd name="connsiteX376" fmla="*/ 5930 w 10019"/>
              <a:gd name="connsiteY376" fmla="*/ 8726 h 10078"/>
              <a:gd name="connsiteX377" fmla="*/ 5991 w 10019"/>
              <a:gd name="connsiteY377" fmla="*/ 9001 h 10078"/>
              <a:gd name="connsiteX378" fmla="*/ 6007 w 10019"/>
              <a:gd name="connsiteY378" fmla="*/ 9001 h 10078"/>
              <a:gd name="connsiteX379" fmla="*/ 6044 w 10019"/>
              <a:gd name="connsiteY379" fmla="*/ 9159 h 10078"/>
              <a:gd name="connsiteX380" fmla="*/ 6077 w 10019"/>
              <a:gd name="connsiteY380" fmla="*/ 9159 h 10078"/>
              <a:gd name="connsiteX381" fmla="*/ 6110 w 10019"/>
              <a:gd name="connsiteY381" fmla="*/ 9237 h 10078"/>
              <a:gd name="connsiteX382" fmla="*/ 6130 w 10019"/>
              <a:gd name="connsiteY382" fmla="*/ 9355 h 10078"/>
              <a:gd name="connsiteX383" fmla="*/ 6228 w 10019"/>
              <a:gd name="connsiteY383" fmla="*/ 9081 h 10078"/>
              <a:gd name="connsiteX384" fmla="*/ 6249 w 10019"/>
              <a:gd name="connsiteY384" fmla="*/ 8726 h 10078"/>
              <a:gd name="connsiteX385" fmla="*/ 6281 w 10019"/>
              <a:gd name="connsiteY385" fmla="*/ 8883 h 10078"/>
              <a:gd name="connsiteX386" fmla="*/ 6298 w 10019"/>
              <a:gd name="connsiteY386" fmla="*/ 9001 h 10078"/>
              <a:gd name="connsiteX387" fmla="*/ 6310 w 10019"/>
              <a:gd name="connsiteY387" fmla="*/ 8883 h 10078"/>
              <a:gd name="connsiteX388" fmla="*/ 6343 w 10019"/>
              <a:gd name="connsiteY388" fmla="*/ 9001 h 10078"/>
              <a:gd name="connsiteX389" fmla="*/ 6367 w 10019"/>
              <a:gd name="connsiteY389" fmla="*/ 9159 h 10078"/>
              <a:gd name="connsiteX390" fmla="*/ 6375 w 10019"/>
              <a:gd name="connsiteY390" fmla="*/ 9081 h 10078"/>
              <a:gd name="connsiteX391" fmla="*/ 6404 w 10019"/>
              <a:gd name="connsiteY391" fmla="*/ 9434 h 10078"/>
              <a:gd name="connsiteX392" fmla="*/ 6445 w 10019"/>
              <a:gd name="connsiteY392" fmla="*/ 9237 h 10078"/>
              <a:gd name="connsiteX393" fmla="*/ 6494 w 10019"/>
              <a:gd name="connsiteY393" fmla="*/ 9355 h 10078"/>
              <a:gd name="connsiteX394" fmla="*/ 6580 w 10019"/>
              <a:gd name="connsiteY394" fmla="*/ 8805 h 10078"/>
              <a:gd name="connsiteX395" fmla="*/ 6604 w 10019"/>
              <a:gd name="connsiteY395" fmla="*/ 9001 h 10078"/>
              <a:gd name="connsiteX396" fmla="*/ 6641 w 10019"/>
              <a:gd name="connsiteY396" fmla="*/ 9434 h 10078"/>
              <a:gd name="connsiteX397" fmla="*/ 6674 w 10019"/>
              <a:gd name="connsiteY397" fmla="*/ 9434 h 10078"/>
              <a:gd name="connsiteX398" fmla="*/ 6674 w 10019"/>
              <a:gd name="connsiteY398" fmla="*/ 9355 h 10078"/>
              <a:gd name="connsiteX399" fmla="*/ 6707 w 10019"/>
              <a:gd name="connsiteY399" fmla="*/ 9355 h 10078"/>
              <a:gd name="connsiteX400" fmla="*/ 6719 w 10019"/>
              <a:gd name="connsiteY400" fmla="*/ 9355 h 10078"/>
              <a:gd name="connsiteX401" fmla="*/ 6723 w 10019"/>
              <a:gd name="connsiteY401" fmla="*/ 9237 h 10078"/>
              <a:gd name="connsiteX402" fmla="*/ 6739 w 10019"/>
              <a:gd name="connsiteY402" fmla="*/ 9355 h 10078"/>
              <a:gd name="connsiteX403" fmla="*/ 6764 w 10019"/>
              <a:gd name="connsiteY403" fmla="*/ 9237 h 10078"/>
              <a:gd name="connsiteX404" fmla="*/ 6939 w 10019"/>
              <a:gd name="connsiteY404" fmla="*/ 9237 h 10078"/>
              <a:gd name="connsiteX405" fmla="*/ 6967 w 10019"/>
              <a:gd name="connsiteY405" fmla="*/ 8648 h 10078"/>
              <a:gd name="connsiteX406" fmla="*/ 7012 w 10019"/>
              <a:gd name="connsiteY406" fmla="*/ 8570 h 10078"/>
              <a:gd name="connsiteX407" fmla="*/ 7045 w 10019"/>
              <a:gd name="connsiteY407" fmla="*/ 8373 h 10078"/>
              <a:gd name="connsiteX408" fmla="*/ 7049 w 10019"/>
              <a:gd name="connsiteY408" fmla="*/ 8294 h 10078"/>
              <a:gd name="connsiteX409" fmla="*/ 7131 w 10019"/>
              <a:gd name="connsiteY409" fmla="*/ 8333 h 10078"/>
              <a:gd name="connsiteX410" fmla="*/ 7151 w 10019"/>
              <a:gd name="connsiteY410" fmla="*/ 8373 h 10078"/>
              <a:gd name="connsiteX411" fmla="*/ 7192 w 10019"/>
              <a:gd name="connsiteY411" fmla="*/ 8294 h 10078"/>
              <a:gd name="connsiteX412" fmla="*/ 7196 w 10019"/>
              <a:gd name="connsiteY412" fmla="*/ 8294 h 10078"/>
              <a:gd name="connsiteX413" fmla="*/ 7196 w 10019"/>
              <a:gd name="connsiteY413" fmla="*/ 8215 h 10078"/>
              <a:gd name="connsiteX414" fmla="*/ 7253 w 10019"/>
              <a:gd name="connsiteY414" fmla="*/ 8097 h 10078"/>
              <a:gd name="connsiteX415" fmla="*/ 7290 w 10019"/>
              <a:gd name="connsiteY415" fmla="*/ 8097 h 10078"/>
              <a:gd name="connsiteX416" fmla="*/ 7327 w 10019"/>
              <a:gd name="connsiteY416" fmla="*/ 8176 h 10078"/>
              <a:gd name="connsiteX417" fmla="*/ 7347 w 10019"/>
              <a:gd name="connsiteY417" fmla="*/ 8412 h 10078"/>
              <a:gd name="connsiteX418" fmla="*/ 7380 w 10019"/>
              <a:gd name="connsiteY418" fmla="*/ 8097 h 10078"/>
              <a:gd name="connsiteX419" fmla="*/ 7515 w 10019"/>
              <a:gd name="connsiteY419" fmla="*/ 7666 h 10078"/>
              <a:gd name="connsiteX420" fmla="*/ 7580 w 10019"/>
              <a:gd name="connsiteY420" fmla="*/ 7744 h 10078"/>
              <a:gd name="connsiteX421" fmla="*/ 7630 w 10019"/>
              <a:gd name="connsiteY421" fmla="*/ 7508 h 10078"/>
              <a:gd name="connsiteX422" fmla="*/ 7638 w 10019"/>
              <a:gd name="connsiteY422" fmla="*/ 7469 h 10078"/>
              <a:gd name="connsiteX423" fmla="*/ 7711 w 10019"/>
              <a:gd name="connsiteY423" fmla="*/ 7626 h 10078"/>
              <a:gd name="connsiteX424" fmla="*/ 7752 w 10019"/>
              <a:gd name="connsiteY424" fmla="*/ 7390 h 10078"/>
              <a:gd name="connsiteX425" fmla="*/ 7801 w 10019"/>
              <a:gd name="connsiteY425" fmla="*/ 7626 h 10078"/>
              <a:gd name="connsiteX426" fmla="*/ 7863 w 10019"/>
              <a:gd name="connsiteY426" fmla="*/ 7351 h 10078"/>
              <a:gd name="connsiteX427" fmla="*/ 7903 w 10019"/>
              <a:gd name="connsiteY427" fmla="*/ 6958 h 10078"/>
              <a:gd name="connsiteX428" fmla="*/ 7932 w 10019"/>
              <a:gd name="connsiteY428" fmla="*/ 7075 h 10078"/>
              <a:gd name="connsiteX429" fmla="*/ 7965 w 10019"/>
              <a:gd name="connsiteY429" fmla="*/ 6722 h 10078"/>
              <a:gd name="connsiteX430" fmla="*/ 8018 w 10019"/>
              <a:gd name="connsiteY430" fmla="*/ 6447 h 10078"/>
              <a:gd name="connsiteX431" fmla="*/ 8071 w 10019"/>
              <a:gd name="connsiteY431" fmla="*/ 6447 h 10078"/>
              <a:gd name="connsiteX432" fmla="*/ 8116 w 10019"/>
              <a:gd name="connsiteY432" fmla="*/ 6172 h 10078"/>
              <a:gd name="connsiteX433" fmla="*/ 8201 w 10019"/>
              <a:gd name="connsiteY433" fmla="*/ 5504 h 10078"/>
              <a:gd name="connsiteX434" fmla="*/ 8229 w 10019"/>
              <a:gd name="connsiteY434" fmla="*/ 5661 h 10078"/>
              <a:gd name="connsiteX435" fmla="*/ 8262 w 10019"/>
              <a:gd name="connsiteY435" fmla="*/ 5308 h 10078"/>
              <a:gd name="connsiteX436" fmla="*/ 8303 w 10019"/>
              <a:gd name="connsiteY436" fmla="*/ 5308 h 10078"/>
              <a:gd name="connsiteX437" fmla="*/ 8409 w 10019"/>
              <a:gd name="connsiteY437" fmla="*/ 5032 h 10078"/>
              <a:gd name="connsiteX438" fmla="*/ 8471 w 10019"/>
              <a:gd name="connsiteY438" fmla="*/ 4756 h 10078"/>
              <a:gd name="connsiteX439" fmla="*/ 8487 w 10019"/>
              <a:gd name="connsiteY439" fmla="*/ 4914 h 10078"/>
              <a:gd name="connsiteX440" fmla="*/ 8503 w 10019"/>
              <a:gd name="connsiteY440" fmla="*/ 4874 h 10078"/>
              <a:gd name="connsiteX441" fmla="*/ 8528 w 10019"/>
              <a:gd name="connsiteY441" fmla="*/ 4914 h 10078"/>
              <a:gd name="connsiteX442" fmla="*/ 8552 w 10019"/>
              <a:gd name="connsiteY442" fmla="*/ 4599 h 10078"/>
              <a:gd name="connsiteX443" fmla="*/ 8610 w 10019"/>
              <a:gd name="connsiteY443" fmla="*/ 4599 h 10078"/>
              <a:gd name="connsiteX444" fmla="*/ 8610 w 10019"/>
              <a:gd name="connsiteY444" fmla="*/ 4442 h 10078"/>
              <a:gd name="connsiteX445" fmla="*/ 8659 w 10019"/>
              <a:gd name="connsiteY445" fmla="*/ 4363 h 10078"/>
              <a:gd name="connsiteX446" fmla="*/ 8671 w 10019"/>
              <a:gd name="connsiteY446" fmla="*/ 4285 h 10078"/>
              <a:gd name="connsiteX447" fmla="*/ 8736 w 10019"/>
              <a:gd name="connsiteY447" fmla="*/ 4363 h 10078"/>
              <a:gd name="connsiteX448" fmla="*/ 8749 w 10019"/>
              <a:gd name="connsiteY448" fmla="*/ 4324 h 10078"/>
              <a:gd name="connsiteX449" fmla="*/ 8777 w 10019"/>
              <a:gd name="connsiteY449" fmla="*/ 4363 h 10078"/>
              <a:gd name="connsiteX450" fmla="*/ 8802 w 10019"/>
              <a:gd name="connsiteY450" fmla="*/ 4442 h 10078"/>
              <a:gd name="connsiteX451" fmla="*/ 8818 w 10019"/>
              <a:gd name="connsiteY451" fmla="*/ 4363 h 10078"/>
              <a:gd name="connsiteX452" fmla="*/ 8839 w 10019"/>
              <a:gd name="connsiteY452" fmla="*/ 4442 h 10078"/>
              <a:gd name="connsiteX453" fmla="*/ 8908 w 10019"/>
              <a:gd name="connsiteY453" fmla="*/ 4403 h 10078"/>
              <a:gd name="connsiteX454" fmla="*/ 8904 w 10019"/>
              <a:gd name="connsiteY454" fmla="*/ 4324 h 10078"/>
              <a:gd name="connsiteX455" fmla="*/ 8933 w 10019"/>
              <a:gd name="connsiteY455" fmla="*/ 4167 h 10078"/>
              <a:gd name="connsiteX456" fmla="*/ 8965 w 10019"/>
              <a:gd name="connsiteY456" fmla="*/ 4167 h 10078"/>
              <a:gd name="connsiteX457" fmla="*/ 8969 w 10019"/>
              <a:gd name="connsiteY457" fmla="*/ 4088 h 10078"/>
              <a:gd name="connsiteX458" fmla="*/ 8998 w 10019"/>
              <a:gd name="connsiteY458" fmla="*/ 4010 h 10078"/>
              <a:gd name="connsiteX459" fmla="*/ 9019 w 10019"/>
              <a:gd name="connsiteY459" fmla="*/ 4206 h 10078"/>
              <a:gd name="connsiteX460" fmla="*/ 9043 w 10019"/>
              <a:gd name="connsiteY460" fmla="*/ 4324 h 10078"/>
              <a:gd name="connsiteX461" fmla="*/ 9100 w 10019"/>
              <a:gd name="connsiteY461" fmla="*/ 4285 h 10078"/>
              <a:gd name="connsiteX462" fmla="*/ 9137 w 10019"/>
              <a:gd name="connsiteY462" fmla="*/ 4403 h 10078"/>
              <a:gd name="connsiteX463" fmla="*/ 9149 w 10019"/>
              <a:gd name="connsiteY463" fmla="*/ 4324 h 10078"/>
              <a:gd name="connsiteX464" fmla="*/ 9198 w 10019"/>
              <a:gd name="connsiteY464" fmla="*/ 4599 h 10078"/>
              <a:gd name="connsiteX465" fmla="*/ 9243 w 10019"/>
              <a:gd name="connsiteY465" fmla="*/ 4442 h 10078"/>
              <a:gd name="connsiteX466" fmla="*/ 9247 w 10019"/>
              <a:gd name="connsiteY466" fmla="*/ 4324 h 10078"/>
              <a:gd name="connsiteX467" fmla="*/ 9288 w 10019"/>
              <a:gd name="connsiteY467" fmla="*/ 3970 h 10078"/>
              <a:gd name="connsiteX468" fmla="*/ 9333 w 10019"/>
              <a:gd name="connsiteY468" fmla="*/ 4128 h 10078"/>
              <a:gd name="connsiteX469" fmla="*/ 9366 w 10019"/>
              <a:gd name="connsiteY469" fmla="*/ 4049 h 10078"/>
              <a:gd name="connsiteX470" fmla="*/ 9391 w 10019"/>
              <a:gd name="connsiteY470" fmla="*/ 4167 h 10078"/>
              <a:gd name="connsiteX471" fmla="*/ 9435 w 10019"/>
              <a:gd name="connsiteY471" fmla="*/ 4245 h 10078"/>
              <a:gd name="connsiteX472" fmla="*/ 9512 w 10019"/>
              <a:gd name="connsiteY472" fmla="*/ 4245 h 10078"/>
              <a:gd name="connsiteX473" fmla="*/ 9520 w 10019"/>
              <a:gd name="connsiteY473" fmla="*/ 4049 h 10078"/>
              <a:gd name="connsiteX474" fmla="*/ 9668 w 10019"/>
              <a:gd name="connsiteY474" fmla="*/ 4363 h 10078"/>
              <a:gd name="connsiteX475" fmla="*/ 9737 w 10019"/>
              <a:gd name="connsiteY475" fmla="*/ 4521 h 10078"/>
              <a:gd name="connsiteX476" fmla="*/ 9749 w 10019"/>
              <a:gd name="connsiteY476" fmla="*/ 4599 h 10078"/>
              <a:gd name="connsiteX477" fmla="*/ 9766 w 10019"/>
              <a:gd name="connsiteY477" fmla="*/ 4796 h 10078"/>
              <a:gd name="connsiteX478" fmla="*/ 9823 w 10019"/>
              <a:gd name="connsiteY478" fmla="*/ 5189 h 10078"/>
              <a:gd name="connsiteX479" fmla="*/ 9860 w 10019"/>
              <a:gd name="connsiteY479" fmla="*/ 5189 h 10078"/>
              <a:gd name="connsiteX480" fmla="*/ 9884 w 10019"/>
              <a:gd name="connsiteY480" fmla="*/ 5308 h 10078"/>
              <a:gd name="connsiteX481" fmla="*/ 9921 w 10019"/>
              <a:gd name="connsiteY481" fmla="*/ 5582 h 10078"/>
              <a:gd name="connsiteX482" fmla="*/ 9958 w 10019"/>
              <a:gd name="connsiteY482" fmla="*/ 5779 h 10078"/>
              <a:gd name="connsiteX483" fmla="*/ 9962 w 10019"/>
              <a:gd name="connsiteY483" fmla="*/ 5818 h 10078"/>
              <a:gd name="connsiteX484" fmla="*/ 10017 w 10019"/>
              <a:gd name="connsiteY484" fmla="*/ 5975 h 10078"/>
              <a:gd name="connsiteX485" fmla="*/ 10013 w 10019"/>
              <a:gd name="connsiteY485" fmla="*/ 2381 h 10078"/>
              <a:gd name="connsiteX486" fmla="*/ 9982 w 10019"/>
              <a:gd name="connsiteY486" fmla="*/ 1809 h 10078"/>
              <a:gd name="connsiteX0" fmla="*/ 9985 w 10022"/>
              <a:gd name="connsiteY0" fmla="*/ 1809 h 10078"/>
              <a:gd name="connsiteX1" fmla="*/ 9949 w 10022"/>
              <a:gd name="connsiteY1" fmla="*/ 1613 h 10078"/>
              <a:gd name="connsiteX2" fmla="*/ 9920 w 10022"/>
              <a:gd name="connsiteY2" fmla="*/ 1613 h 10078"/>
              <a:gd name="connsiteX3" fmla="*/ 9900 w 10022"/>
              <a:gd name="connsiteY3" fmla="*/ 1455 h 10078"/>
              <a:gd name="connsiteX4" fmla="*/ 9875 w 10022"/>
              <a:gd name="connsiteY4" fmla="*/ 1377 h 10078"/>
              <a:gd name="connsiteX5" fmla="*/ 9867 w 10022"/>
              <a:gd name="connsiteY5" fmla="*/ 1180 h 10078"/>
              <a:gd name="connsiteX6" fmla="*/ 9842 w 10022"/>
              <a:gd name="connsiteY6" fmla="*/ 905 h 10078"/>
              <a:gd name="connsiteX7" fmla="*/ 9830 w 10022"/>
              <a:gd name="connsiteY7" fmla="*/ 1495 h 10078"/>
              <a:gd name="connsiteX8" fmla="*/ 9805 w 10022"/>
              <a:gd name="connsiteY8" fmla="*/ 1455 h 10078"/>
              <a:gd name="connsiteX9" fmla="*/ 9777 w 10022"/>
              <a:gd name="connsiteY9" fmla="*/ 1337 h 10078"/>
              <a:gd name="connsiteX10" fmla="*/ 9756 w 10022"/>
              <a:gd name="connsiteY10" fmla="*/ 1337 h 10078"/>
              <a:gd name="connsiteX11" fmla="*/ 9695 w 10022"/>
              <a:gd name="connsiteY11" fmla="*/ 1298 h 10078"/>
              <a:gd name="connsiteX12" fmla="*/ 9679 w 10022"/>
              <a:gd name="connsiteY12" fmla="*/ 1337 h 10078"/>
              <a:gd name="connsiteX13" fmla="*/ 9662 w 10022"/>
              <a:gd name="connsiteY13" fmla="*/ 1416 h 10078"/>
              <a:gd name="connsiteX14" fmla="*/ 9650 w 10022"/>
              <a:gd name="connsiteY14" fmla="*/ 1416 h 10078"/>
              <a:gd name="connsiteX15" fmla="*/ 9630 w 10022"/>
              <a:gd name="connsiteY15" fmla="*/ 1495 h 10078"/>
              <a:gd name="connsiteX16" fmla="*/ 9613 w 10022"/>
              <a:gd name="connsiteY16" fmla="*/ 1455 h 10078"/>
              <a:gd name="connsiteX17" fmla="*/ 9572 w 10022"/>
              <a:gd name="connsiteY17" fmla="*/ 1613 h 10078"/>
              <a:gd name="connsiteX18" fmla="*/ 9499 w 10022"/>
              <a:gd name="connsiteY18" fmla="*/ 1613 h 10078"/>
              <a:gd name="connsiteX19" fmla="*/ 9462 w 10022"/>
              <a:gd name="connsiteY19" fmla="*/ 1770 h 10078"/>
              <a:gd name="connsiteX20" fmla="*/ 9462 w 10022"/>
              <a:gd name="connsiteY20" fmla="*/ 1888 h 10078"/>
              <a:gd name="connsiteX21" fmla="*/ 9450 w 10022"/>
              <a:gd name="connsiteY21" fmla="*/ 1966 h 10078"/>
              <a:gd name="connsiteX22" fmla="*/ 9401 w 10022"/>
              <a:gd name="connsiteY22" fmla="*/ 1180 h 10078"/>
              <a:gd name="connsiteX23" fmla="*/ 9394 w 10022"/>
              <a:gd name="connsiteY23" fmla="*/ 1220 h 10078"/>
              <a:gd name="connsiteX24" fmla="*/ 9381 w 10022"/>
              <a:gd name="connsiteY24" fmla="*/ 1102 h 10078"/>
              <a:gd name="connsiteX25" fmla="*/ 9361 w 10022"/>
              <a:gd name="connsiteY25" fmla="*/ 1180 h 10078"/>
              <a:gd name="connsiteX26" fmla="*/ 9316 w 10022"/>
              <a:gd name="connsiteY26" fmla="*/ 1337 h 10078"/>
              <a:gd name="connsiteX27" fmla="*/ 9312 w 10022"/>
              <a:gd name="connsiteY27" fmla="*/ 1455 h 10078"/>
              <a:gd name="connsiteX28" fmla="*/ 9295 w 10022"/>
              <a:gd name="connsiteY28" fmla="*/ 1416 h 10078"/>
              <a:gd name="connsiteX29" fmla="*/ 9259 w 10022"/>
              <a:gd name="connsiteY29" fmla="*/ 1337 h 10078"/>
              <a:gd name="connsiteX30" fmla="*/ 9226 w 10022"/>
              <a:gd name="connsiteY30" fmla="*/ 1102 h 10078"/>
              <a:gd name="connsiteX31" fmla="*/ 9161 w 10022"/>
              <a:gd name="connsiteY31" fmla="*/ 1180 h 10078"/>
              <a:gd name="connsiteX32" fmla="*/ 9148 w 10022"/>
              <a:gd name="connsiteY32" fmla="*/ 1416 h 10078"/>
              <a:gd name="connsiteX33" fmla="*/ 9136 w 10022"/>
              <a:gd name="connsiteY33" fmla="*/ 1533 h 10078"/>
              <a:gd name="connsiteX34" fmla="*/ 9075 w 10022"/>
              <a:gd name="connsiteY34" fmla="*/ 1613 h 10078"/>
              <a:gd name="connsiteX35" fmla="*/ 9071 w 10022"/>
              <a:gd name="connsiteY35" fmla="*/ 1495 h 10078"/>
              <a:gd name="connsiteX36" fmla="*/ 9042 w 10022"/>
              <a:gd name="connsiteY36" fmla="*/ 1613 h 10078"/>
              <a:gd name="connsiteX37" fmla="*/ 9038 w 10022"/>
              <a:gd name="connsiteY37" fmla="*/ 1730 h 10078"/>
              <a:gd name="connsiteX38" fmla="*/ 9013 w 10022"/>
              <a:gd name="connsiteY38" fmla="*/ 1888 h 10078"/>
              <a:gd name="connsiteX39" fmla="*/ 9005 w 10022"/>
              <a:gd name="connsiteY39" fmla="*/ 2084 h 10078"/>
              <a:gd name="connsiteX40" fmla="*/ 8985 w 10022"/>
              <a:gd name="connsiteY40" fmla="*/ 2162 h 10078"/>
              <a:gd name="connsiteX41" fmla="*/ 8985 w 10022"/>
              <a:gd name="connsiteY41" fmla="*/ 2241 h 10078"/>
              <a:gd name="connsiteX42" fmla="*/ 8972 w 10022"/>
              <a:gd name="connsiteY42" fmla="*/ 2281 h 10078"/>
              <a:gd name="connsiteX43" fmla="*/ 8952 w 10022"/>
              <a:gd name="connsiteY43" fmla="*/ 2517 h 10078"/>
              <a:gd name="connsiteX44" fmla="*/ 8952 w 10022"/>
              <a:gd name="connsiteY44" fmla="*/ 2359 h 10078"/>
              <a:gd name="connsiteX45" fmla="*/ 8936 w 10022"/>
              <a:gd name="connsiteY45" fmla="*/ 2320 h 10078"/>
              <a:gd name="connsiteX46" fmla="*/ 8919 w 10022"/>
              <a:gd name="connsiteY46" fmla="*/ 2399 h 10078"/>
              <a:gd name="connsiteX47" fmla="*/ 8895 w 10022"/>
              <a:gd name="connsiteY47" fmla="*/ 2477 h 10078"/>
              <a:gd name="connsiteX48" fmla="*/ 8870 w 10022"/>
              <a:gd name="connsiteY48" fmla="*/ 2517 h 10078"/>
              <a:gd name="connsiteX49" fmla="*/ 8809 w 10022"/>
              <a:gd name="connsiteY49" fmla="*/ 2359 h 10078"/>
              <a:gd name="connsiteX50" fmla="*/ 8793 w 10022"/>
              <a:gd name="connsiteY50" fmla="*/ 2555 h 10078"/>
              <a:gd name="connsiteX51" fmla="*/ 8739 w 10022"/>
              <a:gd name="connsiteY51" fmla="*/ 2437 h 10078"/>
              <a:gd name="connsiteX52" fmla="*/ 8719 w 10022"/>
              <a:gd name="connsiteY52" fmla="*/ 2320 h 10078"/>
              <a:gd name="connsiteX53" fmla="*/ 8711 w 10022"/>
              <a:gd name="connsiteY53" fmla="*/ 2555 h 10078"/>
              <a:gd name="connsiteX54" fmla="*/ 8703 w 10022"/>
              <a:gd name="connsiteY54" fmla="*/ 2673 h 10078"/>
              <a:gd name="connsiteX55" fmla="*/ 8670 w 10022"/>
              <a:gd name="connsiteY55" fmla="*/ 2595 h 10078"/>
              <a:gd name="connsiteX56" fmla="*/ 8609 w 10022"/>
              <a:gd name="connsiteY56" fmla="*/ 2673 h 10078"/>
              <a:gd name="connsiteX57" fmla="*/ 8609 w 10022"/>
              <a:gd name="connsiteY57" fmla="*/ 2517 h 10078"/>
              <a:gd name="connsiteX58" fmla="*/ 8596 w 10022"/>
              <a:gd name="connsiteY58" fmla="*/ 2673 h 10078"/>
              <a:gd name="connsiteX59" fmla="*/ 8580 w 10022"/>
              <a:gd name="connsiteY59" fmla="*/ 2713 h 10078"/>
              <a:gd name="connsiteX60" fmla="*/ 8572 w 10022"/>
              <a:gd name="connsiteY60" fmla="*/ 3066 h 10078"/>
              <a:gd name="connsiteX61" fmla="*/ 8498 w 10022"/>
              <a:gd name="connsiteY61" fmla="*/ 2595 h 10078"/>
              <a:gd name="connsiteX62" fmla="*/ 8490 w 10022"/>
              <a:gd name="connsiteY62" fmla="*/ 2792 h 10078"/>
              <a:gd name="connsiteX63" fmla="*/ 8400 w 10022"/>
              <a:gd name="connsiteY63" fmla="*/ 2792 h 10078"/>
              <a:gd name="connsiteX64" fmla="*/ 8249 w 10022"/>
              <a:gd name="connsiteY64" fmla="*/ 3263 h 10078"/>
              <a:gd name="connsiteX65" fmla="*/ 8179 w 10022"/>
              <a:gd name="connsiteY65" fmla="*/ 3028 h 10078"/>
              <a:gd name="connsiteX66" fmla="*/ 8094 w 10022"/>
              <a:gd name="connsiteY66" fmla="*/ 3656 h 10078"/>
              <a:gd name="connsiteX67" fmla="*/ 7968 w 10022"/>
              <a:gd name="connsiteY67" fmla="*/ 4324 h 10078"/>
              <a:gd name="connsiteX68" fmla="*/ 7878 w 10022"/>
              <a:gd name="connsiteY68" fmla="*/ 4167 h 10078"/>
              <a:gd name="connsiteX69" fmla="*/ 7743 w 10022"/>
              <a:gd name="connsiteY69" fmla="*/ 4952 h 10078"/>
              <a:gd name="connsiteX70" fmla="*/ 7702 w 10022"/>
              <a:gd name="connsiteY70" fmla="*/ 4559 h 10078"/>
              <a:gd name="connsiteX71" fmla="*/ 7592 w 10022"/>
              <a:gd name="connsiteY71" fmla="*/ 5032 h 10078"/>
              <a:gd name="connsiteX72" fmla="*/ 7522 w 10022"/>
              <a:gd name="connsiteY72" fmla="*/ 4639 h 10078"/>
              <a:gd name="connsiteX73" fmla="*/ 7506 w 10022"/>
              <a:gd name="connsiteY73" fmla="*/ 5151 h 10078"/>
              <a:gd name="connsiteX74" fmla="*/ 7440 w 10022"/>
              <a:gd name="connsiteY74" fmla="*/ 5151 h 10078"/>
              <a:gd name="connsiteX75" fmla="*/ 7395 w 10022"/>
              <a:gd name="connsiteY75" fmla="*/ 5464 h 10078"/>
              <a:gd name="connsiteX76" fmla="*/ 7346 w 10022"/>
              <a:gd name="connsiteY76" fmla="*/ 5386 h 10078"/>
              <a:gd name="connsiteX77" fmla="*/ 7277 w 10022"/>
              <a:gd name="connsiteY77" fmla="*/ 5544 h 10078"/>
              <a:gd name="connsiteX78" fmla="*/ 7252 w 10022"/>
              <a:gd name="connsiteY78" fmla="*/ 5386 h 10078"/>
              <a:gd name="connsiteX79" fmla="*/ 7203 w 10022"/>
              <a:gd name="connsiteY79" fmla="*/ 5386 h 10078"/>
              <a:gd name="connsiteX80" fmla="*/ 7109 w 10022"/>
              <a:gd name="connsiteY80" fmla="*/ 5464 h 10078"/>
              <a:gd name="connsiteX81" fmla="*/ 7060 w 10022"/>
              <a:gd name="connsiteY81" fmla="*/ 6093 h 10078"/>
              <a:gd name="connsiteX82" fmla="*/ 7015 w 10022"/>
              <a:gd name="connsiteY82" fmla="*/ 5937 h 10078"/>
              <a:gd name="connsiteX83" fmla="*/ 6925 w 10022"/>
              <a:gd name="connsiteY83" fmla="*/ 5937 h 10078"/>
              <a:gd name="connsiteX84" fmla="*/ 6881 w 10022"/>
              <a:gd name="connsiteY84" fmla="*/ 5544 h 10078"/>
              <a:gd name="connsiteX85" fmla="*/ 6840 w 10022"/>
              <a:gd name="connsiteY85" fmla="*/ 6093 h 10078"/>
              <a:gd name="connsiteX86" fmla="*/ 6775 w 10022"/>
              <a:gd name="connsiteY86" fmla="*/ 5779 h 10078"/>
              <a:gd name="connsiteX87" fmla="*/ 6775 w 10022"/>
              <a:gd name="connsiteY87" fmla="*/ 5544 h 10078"/>
              <a:gd name="connsiteX88" fmla="*/ 6681 w 10022"/>
              <a:gd name="connsiteY88" fmla="*/ 5700 h 10078"/>
              <a:gd name="connsiteX89" fmla="*/ 6521 w 10022"/>
              <a:gd name="connsiteY89" fmla="*/ 6015 h 10078"/>
              <a:gd name="connsiteX90" fmla="*/ 6485 w 10022"/>
              <a:gd name="connsiteY90" fmla="*/ 6447 h 10078"/>
              <a:gd name="connsiteX91" fmla="*/ 6378 w 10022"/>
              <a:gd name="connsiteY91" fmla="*/ 6093 h 10078"/>
              <a:gd name="connsiteX92" fmla="*/ 6366 w 10022"/>
              <a:gd name="connsiteY92" fmla="*/ 6447 h 10078"/>
              <a:gd name="connsiteX93" fmla="*/ 6231 w 10022"/>
              <a:gd name="connsiteY93" fmla="*/ 6526 h 10078"/>
              <a:gd name="connsiteX94" fmla="*/ 6158 w 10022"/>
              <a:gd name="connsiteY94" fmla="*/ 6997 h 10078"/>
              <a:gd name="connsiteX95" fmla="*/ 6096 w 10022"/>
              <a:gd name="connsiteY95" fmla="*/ 6683 h 10078"/>
              <a:gd name="connsiteX96" fmla="*/ 6064 w 10022"/>
              <a:gd name="connsiteY96" fmla="*/ 6997 h 10078"/>
              <a:gd name="connsiteX97" fmla="*/ 6064 w 10022"/>
              <a:gd name="connsiteY97" fmla="*/ 6997 h 10078"/>
              <a:gd name="connsiteX98" fmla="*/ 6027 w 10022"/>
              <a:gd name="connsiteY98" fmla="*/ 6997 h 10078"/>
              <a:gd name="connsiteX99" fmla="*/ 6006 w 10022"/>
              <a:gd name="connsiteY99" fmla="*/ 6879 h 10078"/>
              <a:gd name="connsiteX100" fmla="*/ 5986 w 10022"/>
              <a:gd name="connsiteY100" fmla="*/ 7233 h 10078"/>
              <a:gd name="connsiteX101" fmla="*/ 5974 w 10022"/>
              <a:gd name="connsiteY101" fmla="*/ 7351 h 10078"/>
              <a:gd name="connsiteX102" fmla="*/ 5949 w 10022"/>
              <a:gd name="connsiteY102" fmla="*/ 7351 h 10078"/>
              <a:gd name="connsiteX103" fmla="*/ 5949 w 10022"/>
              <a:gd name="connsiteY103" fmla="*/ 7430 h 10078"/>
              <a:gd name="connsiteX104" fmla="*/ 5921 w 10022"/>
              <a:gd name="connsiteY104" fmla="*/ 7233 h 10078"/>
              <a:gd name="connsiteX105" fmla="*/ 5871 w 10022"/>
              <a:gd name="connsiteY105" fmla="*/ 7351 h 10078"/>
              <a:gd name="connsiteX106" fmla="*/ 5839 w 10022"/>
              <a:gd name="connsiteY106" fmla="*/ 7233 h 10078"/>
              <a:gd name="connsiteX107" fmla="*/ 5798 w 10022"/>
              <a:gd name="connsiteY107" fmla="*/ 7155 h 10078"/>
              <a:gd name="connsiteX108" fmla="*/ 5737 w 10022"/>
              <a:gd name="connsiteY108" fmla="*/ 7233 h 10078"/>
              <a:gd name="connsiteX109" fmla="*/ 5704 w 10022"/>
              <a:gd name="connsiteY109" fmla="*/ 7155 h 10078"/>
              <a:gd name="connsiteX110" fmla="*/ 5671 w 10022"/>
              <a:gd name="connsiteY110" fmla="*/ 7155 h 10078"/>
              <a:gd name="connsiteX111" fmla="*/ 5644 w 10022"/>
              <a:gd name="connsiteY111" fmla="*/ 7075 h 10078"/>
              <a:gd name="connsiteX112" fmla="*/ 5639 w 10022"/>
              <a:gd name="connsiteY112" fmla="*/ 7075 h 10078"/>
              <a:gd name="connsiteX113" fmla="*/ 5582 w 10022"/>
              <a:gd name="connsiteY113" fmla="*/ 7155 h 10078"/>
              <a:gd name="connsiteX114" fmla="*/ 5549 w 10022"/>
              <a:gd name="connsiteY114" fmla="*/ 7194 h 10078"/>
              <a:gd name="connsiteX115" fmla="*/ 5529 w 10022"/>
              <a:gd name="connsiteY115" fmla="*/ 7233 h 10078"/>
              <a:gd name="connsiteX116" fmla="*/ 5484 w 10022"/>
              <a:gd name="connsiteY116" fmla="*/ 7469 h 10078"/>
              <a:gd name="connsiteX117" fmla="*/ 5451 w 10022"/>
              <a:gd name="connsiteY117" fmla="*/ 6172 h 10078"/>
              <a:gd name="connsiteX118" fmla="*/ 5410 w 10022"/>
              <a:gd name="connsiteY118" fmla="*/ 6840 h 10078"/>
              <a:gd name="connsiteX119" fmla="*/ 5394 w 10022"/>
              <a:gd name="connsiteY119" fmla="*/ 7351 h 10078"/>
              <a:gd name="connsiteX120" fmla="*/ 5361 w 10022"/>
              <a:gd name="connsiteY120" fmla="*/ 7508 h 10078"/>
              <a:gd name="connsiteX121" fmla="*/ 5353 w 10022"/>
              <a:gd name="connsiteY121" fmla="*/ 7586 h 10078"/>
              <a:gd name="connsiteX122" fmla="*/ 5349 w 10022"/>
              <a:gd name="connsiteY122" fmla="*/ 7194 h 10078"/>
              <a:gd name="connsiteX123" fmla="*/ 5104 w 10022"/>
              <a:gd name="connsiteY123" fmla="*/ 7469 h 10078"/>
              <a:gd name="connsiteX124" fmla="*/ 5055 w 10022"/>
              <a:gd name="connsiteY124" fmla="*/ 6565 h 10078"/>
              <a:gd name="connsiteX125" fmla="*/ 4768 w 10022"/>
              <a:gd name="connsiteY125" fmla="*/ 6762 h 10078"/>
              <a:gd name="connsiteX126" fmla="*/ 4649 w 10022"/>
              <a:gd name="connsiteY126" fmla="*/ 5740 h 10078"/>
              <a:gd name="connsiteX127" fmla="*/ 4547 w 10022"/>
              <a:gd name="connsiteY127" fmla="*/ 5937 h 10078"/>
              <a:gd name="connsiteX128" fmla="*/ 4408 w 10022"/>
              <a:gd name="connsiteY128" fmla="*/ 5229 h 10078"/>
              <a:gd name="connsiteX129" fmla="*/ 4376 w 10022"/>
              <a:gd name="connsiteY129" fmla="*/ 5661 h 10078"/>
              <a:gd name="connsiteX130" fmla="*/ 4282 w 10022"/>
              <a:gd name="connsiteY130" fmla="*/ 5464 h 10078"/>
              <a:gd name="connsiteX131" fmla="*/ 4217 w 10022"/>
              <a:gd name="connsiteY131" fmla="*/ 5740 h 10078"/>
              <a:gd name="connsiteX132" fmla="*/ 4037 w 10022"/>
              <a:gd name="connsiteY132" fmla="*/ 5661 h 10078"/>
              <a:gd name="connsiteX133" fmla="*/ 3922 w 10022"/>
              <a:gd name="connsiteY133" fmla="*/ 5740 h 10078"/>
              <a:gd name="connsiteX134" fmla="*/ 3914 w 10022"/>
              <a:gd name="connsiteY134" fmla="*/ 5622 h 10078"/>
              <a:gd name="connsiteX135" fmla="*/ 3857 w 10022"/>
              <a:gd name="connsiteY135" fmla="*/ 5779 h 10078"/>
              <a:gd name="connsiteX136" fmla="*/ 3730 w 10022"/>
              <a:gd name="connsiteY136" fmla="*/ 5229 h 10078"/>
              <a:gd name="connsiteX137" fmla="*/ 3603 w 10022"/>
              <a:gd name="connsiteY137" fmla="*/ 5661 h 10078"/>
              <a:gd name="connsiteX138" fmla="*/ 3436 w 10022"/>
              <a:gd name="connsiteY138" fmla="*/ 5661 h 10078"/>
              <a:gd name="connsiteX139" fmla="*/ 3235 w 10022"/>
              <a:gd name="connsiteY139" fmla="*/ 5661 h 10078"/>
              <a:gd name="connsiteX140" fmla="*/ 3130 w 10022"/>
              <a:gd name="connsiteY140" fmla="*/ 5740 h 10078"/>
              <a:gd name="connsiteX141" fmla="*/ 3024 w 10022"/>
              <a:gd name="connsiteY141" fmla="*/ 5937 h 10078"/>
              <a:gd name="connsiteX142" fmla="*/ 2856 w 10022"/>
              <a:gd name="connsiteY142" fmla="*/ 5661 h 10078"/>
              <a:gd name="connsiteX143" fmla="*/ 2697 w 10022"/>
              <a:gd name="connsiteY143" fmla="*/ 5032 h 10078"/>
              <a:gd name="connsiteX144" fmla="*/ 2664 w 10022"/>
              <a:gd name="connsiteY144" fmla="*/ 5464 h 10078"/>
              <a:gd name="connsiteX145" fmla="*/ 2472 w 10022"/>
              <a:gd name="connsiteY145" fmla="*/ 5229 h 10078"/>
              <a:gd name="connsiteX146" fmla="*/ 2443 w 10022"/>
              <a:gd name="connsiteY146" fmla="*/ 5151 h 10078"/>
              <a:gd name="connsiteX147" fmla="*/ 2374 w 10022"/>
              <a:gd name="connsiteY147" fmla="*/ 4678 h 10078"/>
              <a:gd name="connsiteX148" fmla="*/ 2317 w 10022"/>
              <a:gd name="connsiteY148" fmla="*/ 5464 h 10078"/>
              <a:gd name="connsiteX149" fmla="*/ 2210 w 10022"/>
              <a:gd name="connsiteY149" fmla="*/ 5347 h 10078"/>
              <a:gd name="connsiteX150" fmla="*/ 2084 w 10022"/>
              <a:gd name="connsiteY150" fmla="*/ 4717 h 10078"/>
              <a:gd name="connsiteX151" fmla="*/ 2039 w 10022"/>
              <a:gd name="connsiteY151" fmla="*/ 5268 h 10078"/>
              <a:gd name="connsiteX152" fmla="*/ 1981 w 10022"/>
              <a:gd name="connsiteY152" fmla="*/ 5347 h 10078"/>
              <a:gd name="connsiteX153" fmla="*/ 1990 w 10022"/>
              <a:gd name="connsiteY153" fmla="*/ 5582 h 10078"/>
              <a:gd name="connsiteX154" fmla="*/ 1957 w 10022"/>
              <a:gd name="connsiteY154" fmla="*/ 5582 h 10078"/>
              <a:gd name="connsiteX155" fmla="*/ 1957 w 10022"/>
              <a:gd name="connsiteY155" fmla="*/ 5504 h 10078"/>
              <a:gd name="connsiteX156" fmla="*/ 1912 w 10022"/>
              <a:gd name="connsiteY156" fmla="*/ 4796 h 10078"/>
              <a:gd name="connsiteX157" fmla="*/ 1892 w 10022"/>
              <a:gd name="connsiteY157" fmla="*/ 6055 h 10078"/>
              <a:gd name="connsiteX158" fmla="*/ 1888 w 10022"/>
              <a:gd name="connsiteY158" fmla="*/ 5937 h 10078"/>
              <a:gd name="connsiteX159" fmla="*/ 1876 w 10022"/>
              <a:gd name="connsiteY159" fmla="*/ 5937 h 10078"/>
              <a:gd name="connsiteX160" fmla="*/ 1872 w 10022"/>
              <a:gd name="connsiteY160" fmla="*/ 6055 h 10078"/>
              <a:gd name="connsiteX161" fmla="*/ 1860 w 10022"/>
              <a:gd name="connsiteY161" fmla="*/ 5937 h 10078"/>
              <a:gd name="connsiteX162" fmla="*/ 1827 w 10022"/>
              <a:gd name="connsiteY162" fmla="*/ 6055 h 10078"/>
              <a:gd name="connsiteX163" fmla="*/ 1790 w 10022"/>
              <a:gd name="connsiteY163" fmla="*/ 5582 h 10078"/>
              <a:gd name="connsiteX164" fmla="*/ 1745 w 10022"/>
              <a:gd name="connsiteY164" fmla="*/ 5779 h 10078"/>
              <a:gd name="connsiteX165" fmla="*/ 1733 w 10022"/>
              <a:gd name="connsiteY165" fmla="*/ 5700 h 10078"/>
              <a:gd name="connsiteX166" fmla="*/ 1700 w 10022"/>
              <a:gd name="connsiteY166" fmla="*/ 5504 h 10078"/>
              <a:gd name="connsiteX167" fmla="*/ 1676 w 10022"/>
              <a:gd name="connsiteY167" fmla="*/ 5582 h 10078"/>
              <a:gd name="connsiteX168" fmla="*/ 1668 w 10022"/>
              <a:gd name="connsiteY168" fmla="*/ 5504 h 10078"/>
              <a:gd name="connsiteX169" fmla="*/ 1659 w 10022"/>
              <a:gd name="connsiteY169" fmla="*/ 5426 h 10078"/>
              <a:gd name="connsiteX170" fmla="*/ 1623 w 10022"/>
              <a:gd name="connsiteY170" fmla="*/ 5426 h 10078"/>
              <a:gd name="connsiteX171" fmla="*/ 1582 w 10022"/>
              <a:gd name="connsiteY171" fmla="*/ 5268 h 10078"/>
              <a:gd name="connsiteX172" fmla="*/ 1578 w 10022"/>
              <a:gd name="connsiteY172" fmla="*/ 5151 h 10078"/>
              <a:gd name="connsiteX173" fmla="*/ 1569 w 10022"/>
              <a:gd name="connsiteY173" fmla="*/ 5151 h 10078"/>
              <a:gd name="connsiteX174" fmla="*/ 1516 w 10022"/>
              <a:gd name="connsiteY174" fmla="*/ 4796 h 10078"/>
              <a:gd name="connsiteX175" fmla="*/ 1488 w 10022"/>
              <a:gd name="connsiteY175" fmla="*/ 4639 h 10078"/>
              <a:gd name="connsiteX176" fmla="*/ 1471 w 10022"/>
              <a:gd name="connsiteY176" fmla="*/ 4285 h 10078"/>
              <a:gd name="connsiteX177" fmla="*/ 1447 w 10022"/>
              <a:gd name="connsiteY177" fmla="*/ 4363 h 10078"/>
              <a:gd name="connsiteX178" fmla="*/ 1430 w 10022"/>
              <a:gd name="connsiteY178" fmla="*/ 4481 h 10078"/>
              <a:gd name="connsiteX179" fmla="*/ 1394 w 10022"/>
              <a:gd name="connsiteY179" fmla="*/ 4481 h 10078"/>
              <a:gd name="connsiteX180" fmla="*/ 1365 w 10022"/>
              <a:gd name="connsiteY180" fmla="*/ 4559 h 10078"/>
              <a:gd name="connsiteX181" fmla="*/ 1365 w 10022"/>
              <a:gd name="connsiteY181" fmla="*/ 4599 h 10078"/>
              <a:gd name="connsiteX182" fmla="*/ 1353 w 10022"/>
              <a:gd name="connsiteY182" fmla="*/ 4559 h 10078"/>
              <a:gd name="connsiteX183" fmla="*/ 1341 w 10022"/>
              <a:gd name="connsiteY183" fmla="*/ 4206 h 10078"/>
              <a:gd name="connsiteX184" fmla="*/ 1336 w 10022"/>
              <a:gd name="connsiteY184" fmla="*/ 4206 h 10078"/>
              <a:gd name="connsiteX185" fmla="*/ 1296 w 10022"/>
              <a:gd name="connsiteY185" fmla="*/ 3774 h 10078"/>
              <a:gd name="connsiteX186" fmla="*/ 1287 w 10022"/>
              <a:gd name="connsiteY186" fmla="*/ 3774 h 10078"/>
              <a:gd name="connsiteX187" fmla="*/ 1279 w 10022"/>
              <a:gd name="connsiteY187" fmla="*/ 3577 h 10078"/>
              <a:gd name="connsiteX188" fmla="*/ 1279 w 10022"/>
              <a:gd name="connsiteY188" fmla="*/ 3421 h 10078"/>
              <a:gd name="connsiteX189" fmla="*/ 1263 w 10022"/>
              <a:gd name="connsiteY189" fmla="*/ 3263 h 10078"/>
              <a:gd name="connsiteX190" fmla="*/ 1259 w 10022"/>
              <a:gd name="connsiteY190" fmla="*/ 3066 h 10078"/>
              <a:gd name="connsiteX191" fmla="*/ 1246 w 10022"/>
              <a:gd name="connsiteY191" fmla="*/ 2910 h 10078"/>
              <a:gd name="connsiteX192" fmla="*/ 1234 w 10022"/>
              <a:gd name="connsiteY192" fmla="*/ 2792 h 10078"/>
              <a:gd name="connsiteX193" fmla="*/ 1181 w 10022"/>
              <a:gd name="connsiteY193" fmla="*/ 3066 h 10078"/>
              <a:gd name="connsiteX194" fmla="*/ 1112 w 10022"/>
              <a:gd name="connsiteY194" fmla="*/ 3145 h 10078"/>
              <a:gd name="connsiteX195" fmla="*/ 1103 w 10022"/>
              <a:gd name="connsiteY195" fmla="*/ 3066 h 10078"/>
              <a:gd name="connsiteX196" fmla="*/ 1067 w 10022"/>
              <a:gd name="connsiteY196" fmla="*/ 2988 h 10078"/>
              <a:gd name="connsiteX197" fmla="*/ 1063 w 10022"/>
              <a:gd name="connsiteY197" fmla="*/ 2910 h 10078"/>
              <a:gd name="connsiteX198" fmla="*/ 1050 w 10022"/>
              <a:gd name="connsiteY198" fmla="*/ 2910 h 10078"/>
              <a:gd name="connsiteX199" fmla="*/ 1050 w 10022"/>
              <a:gd name="connsiteY199" fmla="*/ 2792 h 10078"/>
              <a:gd name="connsiteX200" fmla="*/ 1046 w 10022"/>
              <a:gd name="connsiteY200" fmla="*/ 2792 h 10078"/>
              <a:gd name="connsiteX201" fmla="*/ 1046 w 10022"/>
              <a:gd name="connsiteY201" fmla="*/ 2713 h 10078"/>
              <a:gd name="connsiteX202" fmla="*/ 1034 w 10022"/>
              <a:gd name="connsiteY202" fmla="*/ 2713 h 10078"/>
              <a:gd name="connsiteX203" fmla="*/ 1034 w 10022"/>
              <a:gd name="connsiteY203" fmla="*/ 2634 h 10078"/>
              <a:gd name="connsiteX204" fmla="*/ 1030 w 10022"/>
              <a:gd name="connsiteY204" fmla="*/ 2634 h 10078"/>
              <a:gd name="connsiteX205" fmla="*/ 1030 w 10022"/>
              <a:gd name="connsiteY205" fmla="*/ 2555 h 10078"/>
              <a:gd name="connsiteX206" fmla="*/ 1018 w 10022"/>
              <a:gd name="connsiteY206" fmla="*/ 2555 h 10078"/>
              <a:gd name="connsiteX207" fmla="*/ 1013 w 10022"/>
              <a:gd name="connsiteY207" fmla="*/ 2477 h 10078"/>
              <a:gd name="connsiteX208" fmla="*/ 989 w 10022"/>
              <a:gd name="connsiteY208" fmla="*/ 2359 h 10078"/>
              <a:gd name="connsiteX209" fmla="*/ 985 w 10022"/>
              <a:gd name="connsiteY209" fmla="*/ 2281 h 10078"/>
              <a:gd name="connsiteX210" fmla="*/ 952 w 10022"/>
              <a:gd name="connsiteY210" fmla="*/ 2006 h 10078"/>
              <a:gd name="connsiteX211" fmla="*/ 928 w 10022"/>
              <a:gd name="connsiteY211" fmla="*/ 1927 h 10078"/>
              <a:gd name="connsiteX212" fmla="*/ 924 w 10022"/>
              <a:gd name="connsiteY212" fmla="*/ 1848 h 10078"/>
              <a:gd name="connsiteX213" fmla="*/ 907 w 10022"/>
              <a:gd name="connsiteY213" fmla="*/ 1770 h 10078"/>
              <a:gd name="connsiteX214" fmla="*/ 895 w 10022"/>
              <a:gd name="connsiteY214" fmla="*/ 1691 h 10078"/>
              <a:gd name="connsiteX215" fmla="*/ 883 w 10022"/>
              <a:gd name="connsiteY215" fmla="*/ 1691 h 10078"/>
              <a:gd name="connsiteX216" fmla="*/ 879 w 10022"/>
              <a:gd name="connsiteY216" fmla="*/ 1573 h 10078"/>
              <a:gd name="connsiteX217" fmla="*/ 829 w 10022"/>
              <a:gd name="connsiteY217" fmla="*/ 1416 h 10078"/>
              <a:gd name="connsiteX218" fmla="*/ 821 w 10022"/>
              <a:gd name="connsiteY218" fmla="*/ 1337 h 10078"/>
              <a:gd name="connsiteX219" fmla="*/ 817 w 10022"/>
              <a:gd name="connsiteY219" fmla="*/ 1337 h 10078"/>
              <a:gd name="connsiteX220" fmla="*/ 797 w 10022"/>
              <a:gd name="connsiteY220" fmla="*/ 1141 h 10078"/>
              <a:gd name="connsiteX221" fmla="*/ 735 w 10022"/>
              <a:gd name="connsiteY221" fmla="*/ 1062 h 10078"/>
              <a:gd name="connsiteX222" fmla="*/ 707 w 10022"/>
              <a:gd name="connsiteY222" fmla="*/ 905 h 10078"/>
              <a:gd name="connsiteX223" fmla="*/ 699 w 10022"/>
              <a:gd name="connsiteY223" fmla="*/ 787 h 10078"/>
              <a:gd name="connsiteX224" fmla="*/ 674 w 10022"/>
              <a:gd name="connsiteY224" fmla="*/ 787 h 10078"/>
              <a:gd name="connsiteX225" fmla="*/ 614 w 10022"/>
              <a:gd name="connsiteY225" fmla="*/ 709 h 10078"/>
              <a:gd name="connsiteX226" fmla="*/ 585 w 10022"/>
              <a:gd name="connsiteY226" fmla="*/ 433 h 10078"/>
              <a:gd name="connsiteX227" fmla="*/ 561 w 10022"/>
              <a:gd name="connsiteY227" fmla="*/ 119 h 10078"/>
              <a:gd name="connsiteX228" fmla="*/ 450 w 10022"/>
              <a:gd name="connsiteY228" fmla="*/ 198 h 10078"/>
              <a:gd name="connsiteX229" fmla="*/ 430 w 10022"/>
              <a:gd name="connsiteY229" fmla="*/ 433 h 10078"/>
              <a:gd name="connsiteX230" fmla="*/ 401 w 10022"/>
              <a:gd name="connsiteY230" fmla="*/ 433 h 10078"/>
              <a:gd name="connsiteX231" fmla="*/ 369 w 10022"/>
              <a:gd name="connsiteY231" fmla="*/ 630 h 10078"/>
              <a:gd name="connsiteX232" fmla="*/ 348 w 10022"/>
              <a:gd name="connsiteY232" fmla="*/ 551 h 10078"/>
              <a:gd name="connsiteX233" fmla="*/ 295 w 10022"/>
              <a:gd name="connsiteY233" fmla="*/ 551 h 10078"/>
              <a:gd name="connsiteX234" fmla="*/ 279 w 10022"/>
              <a:gd name="connsiteY234" fmla="*/ 551 h 10078"/>
              <a:gd name="connsiteX235" fmla="*/ 266 w 10022"/>
              <a:gd name="connsiteY235" fmla="*/ 433 h 10078"/>
              <a:gd name="connsiteX236" fmla="*/ 254 w 10022"/>
              <a:gd name="connsiteY236" fmla="*/ 551 h 10078"/>
              <a:gd name="connsiteX237" fmla="*/ 250 w 10022"/>
              <a:gd name="connsiteY237" fmla="*/ 355 h 10078"/>
              <a:gd name="connsiteX238" fmla="*/ 238 w 10022"/>
              <a:gd name="connsiteY238" fmla="*/ 355 h 10078"/>
              <a:gd name="connsiteX239" fmla="*/ 234 w 10022"/>
              <a:gd name="connsiteY239" fmla="*/ 276 h 10078"/>
              <a:gd name="connsiteX240" fmla="*/ 221 w 10022"/>
              <a:gd name="connsiteY240" fmla="*/ 276 h 10078"/>
              <a:gd name="connsiteX241" fmla="*/ 78 w 10022"/>
              <a:gd name="connsiteY241" fmla="*/ 276 h 10078"/>
              <a:gd name="connsiteX242" fmla="*/ 70 w 10022"/>
              <a:gd name="connsiteY242" fmla="*/ 276 h 10078"/>
              <a:gd name="connsiteX243" fmla="*/ 62 w 10022"/>
              <a:gd name="connsiteY243" fmla="*/ 355 h 10078"/>
              <a:gd name="connsiteX244" fmla="*/ 72 w 10022"/>
              <a:gd name="connsiteY244" fmla="*/ 355 h 10078"/>
              <a:gd name="connsiteX245" fmla="*/ 8 w 10022"/>
              <a:gd name="connsiteY245" fmla="*/ 362 h 10078"/>
              <a:gd name="connsiteX246" fmla="*/ 14 w 10022"/>
              <a:gd name="connsiteY246" fmla="*/ 5229 h 10078"/>
              <a:gd name="connsiteX247" fmla="*/ 140 w 10022"/>
              <a:gd name="connsiteY247" fmla="*/ 5070 h 10078"/>
              <a:gd name="connsiteX248" fmla="*/ 205 w 10022"/>
              <a:gd name="connsiteY248" fmla="*/ 4992 h 10078"/>
              <a:gd name="connsiteX249" fmla="*/ 311 w 10022"/>
              <a:gd name="connsiteY249" fmla="*/ 4796 h 10078"/>
              <a:gd name="connsiteX250" fmla="*/ 467 w 10022"/>
              <a:gd name="connsiteY250" fmla="*/ 5308 h 10078"/>
              <a:gd name="connsiteX251" fmla="*/ 544 w 10022"/>
              <a:gd name="connsiteY251" fmla="*/ 6368 h 10078"/>
              <a:gd name="connsiteX252" fmla="*/ 752 w 10022"/>
              <a:gd name="connsiteY252" fmla="*/ 6526 h 10078"/>
              <a:gd name="connsiteX253" fmla="*/ 829 w 10022"/>
              <a:gd name="connsiteY253" fmla="*/ 6840 h 10078"/>
              <a:gd name="connsiteX254" fmla="*/ 940 w 10022"/>
              <a:gd name="connsiteY254" fmla="*/ 7430 h 10078"/>
              <a:gd name="connsiteX255" fmla="*/ 1067 w 10022"/>
              <a:gd name="connsiteY255" fmla="*/ 6840 h 10078"/>
              <a:gd name="connsiteX256" fmla="*/ 1177 w 10022"/>
              <a:gd name="connsiteY256" fmla="*/ 7115 h 10078"/>
              <a:gd name="connsiteX257" fmla="*/ 1304 w 10022"/>
              <a:gd name="connsiteY257" fmla="*/ 7272 h 10078"/>
              <a:gd name="connsiteX258" fmla="*/ 1496 w 10022"/>
              <a:gd name="connsiteY258" fmla="*/ 6958 h 10078"/>
              <a:gd name="connsiteX259" fmla="*/ 1561 w 10022"/>
              <a:gd name="connsiteY259" fmla="*/ 7823 h 10078"/>
              <a:gd name="connsiteX260" fmla="*/ 1639 w 10022"/>
              <a:gd name="connsiteY260" fmla="*/ 8215 h 10078"/>
              <a:gd name="connsiteX261" fmla="*/ 1704 w 10022"/>
              <a:gd name="connsiteY261" fmla="*/ 7941 h 10078"/>
              <a:gd name="connsiteX262" fmla="*/ 1774 w 10022"/>
              <a:gd name="connsiteY262" fmla="*/ 8097 h 10078"/>
              <a:gd name="connsiteX263" fmla="*/ 1908 w 10022"/>
              <a:gd name="connsiteY263" fmla="*/ 7704 h 10078"/>
              <a:gd name="connsiteX264" fmla="*/ 2018 w 10022"/>
              <a:gd name="connsiteY264" fmla="*/ 6958 h 10078"/>
              <a:gd name="connsiteX265" fmla="*/ 2071 w 10022"/>
              <a:gd name="connsiteY265" fmla="*/ 7508 h 10078"/>
              <a:gd name="connsiteX266" fmla="*/ 2186 w 10022"/>
              <a:gd name="connsiteY266" fmla="*/ 6801 h 10078"/>
              <a:gd name="connsiteX267" fmla="*/ 2198 w 10022"/>
              <a:gd name="connsiteY267" fmla="*/ 6919 h 10078"/>
              <a:gd name="connsiteX268" fmla="*/ 2313 w 10022"/>
              <a:gd name="connsiteY268" fmla="*/ 7626 h 10078"/>
              <a:gd name="connsiteX269" fmla="*/ 2386 w 10022"/>
              <a:gd name="connsiteY269" fmla="*/ 8373 h 10078"/>
              <a:gd name="connsiteX270" fmla="*/ 2427 w 10022"/>
              <a:gd name="connsiteY270" fmla="*/ 8805 h 10078"/>
              <a:gd name="connsiteX271" fmla="*/ 2452 w 10022"/>
              <a:gd name="connsiteY271" fmla="*/ 8962 h 10078"/>
              <a:gd name="connsiteX272" fmla="*/ 2472 w 10022"/>
              <a:gd name="connsiteY272" fmla="*/ 9159 h 10078"/>
              <a:gd name="connsiteX273" fmla="*/ 2546 w 10022"/>
              <a:gd name="connsiteY273" fmla="*/ 9041 h 10078"/>
              <a:gd name="connsiteX274" fmla="*/ 2558 w 10022"/>
              <a:gd name="connsiteY274" fmla="*/ 8844 h 10078"/>
              <a:gd name="connsiteX275" fmla="*/ 2582 w 10022"/>
              <a:gd name="connsiteY275" fmla="*/ 9119 h 10078"/>
              <a:gd name="connsiteX276" fmla="*/ 2615 w 10022"/>
              <a:gd name="connsiteY276" fmla="*/ 9041 h 10078"/>
              <a:gd name="connsiteX277" fmla="*/ 2631 w 10022"/>
              <a:gd name="connsiteY277" fmla="*/ 8766 h 10078"/>
              <a:gd name="connsiteX278" fmla="*/ 2664 w 10022"/>
              <a:gd name="connsiteY278" fmla="*/ 9041 h 10078"/>
              <a:gd name="connsiteX279" fmla="*/ 2676 w 10022"/>
              <a:gd name="connsiteY279" fmla="*/ 9198 h 10078"/>
              <a:gd name="connsiteX280" fmla="*/ 2689 w 10022"/>
              <a:gd name="connsiteY280" fmla="*/ 9041 h 10078"/>
              <a:gd name="connsiteX281" fmla="*/ 2734 w 10022"/>
              <a:gd name="connsiteY281" fmla="*/ 9119 h 10078"/>
              <a:gd name="connsiteX282" fmla="*/ 2738 w 10022"/>
              <a:gd name="connsiteY282" fmla="*/ 9041 h 10078"/>
              <a:gd name="connsiteX283" fmla="*/ 2766 w 10022"/>
              <a:gd name="connsiteY283" fmla="*/ 9198 h 10078"/>
              <a:gd name="connsiteX284" fmla="*/ 2836 w 10022"/>
              <a:gd name="connsiteY284" fmla="*/ 8923 h 10078"/>
              <a:gd name="connsiteX285" fmla="*/ 2848 w 10022"/>
              <a:gd name="connsiteY285" fmla="*/ 8766 h 10078"/>
              <a:gd name="connsiteX286" fmla="*/ 2860 w 10022"/>
              <a:gd name="connsiteY286" fmla="*/ 8766 h 10078"/>
              <a:gd name="connsiteX287" fmla="*/ 2889 w 10022"/>
              <a:gd name="connsiteY287" fmla="*/ 8608 h 10078"/>
              <a:gd name="connsiteX288" fmla="*/ 2905 w 10022"/>
              <a:gd name="connsiteY288" fmla="*/ 8608 h 10078"/>
              <a:gd name="connsiteX289" fmla="*/ 2950 w 10022"/>
              <a:gd name="connsiteY289" fmla="*/ 8490 h 10078"/>
              <a:gd name="connsiteX290" fmla="*/ 2967 w 10022"/>
              <a:gd name="connsiteY290" fmla="*/ 8412 h 10078"/>
              <a:gd name="connsiteX291" fmla="*/ 2999 w 10022"/>
              <a:gd name="connsiteY291" fmla="*/ 8137 h 10078"/>
              <a:gd name="connsiteX292" fmla="*/ 3016 w 10022"/>
              <a:gd name="connsiteY292" fmla="*/ 8137 h 10078"/>
              <a:gd name="connsiteX293" fmla="*/ 3048 w 10022"/>
              <a:gd name="connsiteY293" fmla="*/ 8137 h 10078"/>
              <a:gd name="connsiteX294" fmla="*/ 3073 w 10022"/>
              <a:gd name="connsiteY294" fmla="*/ 8255 h 10078"/>
              <a:gd name="connsiteX295" fmla="*/ 3106 w 10022"/>
              <a:gd name="connsiteY295" fmla="*/ 8255 h 10078"/>
              <a:gd name="connsiteX296" fmla="*/ 3134 w 10022"/>
              <a:gd name="connsiteY296" fmla="*/ 8333 h 10078"/>
              <a:gd name="connsiteX297" fmla="*/ 3207 w 10022"/>
              <a:gd name="connsiteY297" fmla="*/ 8137 h 10078"/>
              <a:gd name="connsiteX298" fmla="*/ 3240 w 10022"/>
              <a:gd name="connsiteY298" fmla="*/ 8255 h 10078"/>
              <a:gd name="connsiteX299" fmla="*/ 3268 w 10022"/>
              <a:gd name="connsiteY299" fmla="*/ 7901 h 10078"/>
              <a:gd name="connsiteX300" fmla="*/ 3334 w 10022"/>
              <a:gd name="connsiteY300" fmla="*/ 8333 h 10078"/>
              <a:gd name="connsiteX301" fmla="*/ 3334 w 10022"/>
              <a:gd name="connsiteY301" fmla="*/ 8255 h 10078"/>
              <a:gd name="connsiteX302" fmla="*/ 3330 w 10022"/>
              <a:gd name="connsiteY302" fmla="*/ 8137 h 10078"/>
              <a:gd name="connsiteX303" fmla="*/ 3379 w 10022"/>
              <a:gd name="connsiteY303" fmla="*/ 7979 h 10078"/>
              <a:gd name="connsiteX304" fmla="*/ 3383 w 10022"/>
              <a:gd name="connsiteY304" fmla="*/ 8059 h 10078"/>
              <a:gd name="connsiteX305" fmla="*/ 3399 w 10022"/>
              <a:gd name="connsiteY305" fmla="*/ 7823 h 10078"/>
              <a:gd name="connsiteX306" fmla="*/ 3481 w 10022"/>
              <a:gd name="connsiteY306" fmla="*/ 8176 h 10078"/>
              <a:gd name="connsiteX307" fmla="*/ 3493 w 10022"/>
              <a:gd name="connsiteY307" fmla="*/ 9159 h 10078"/>
              <a:gd name="connsiteX308" fmla="*/ 3538 w 10022"/>
              <a:gd name="connsiteY308" fmla="*/ 8608 h 10078"/>
              <a:gd name="connsiteX309" fmla="*/ 3657 w 10022"/>
              <a:gd name="connsiteY309" fmla="*/ 8883 h 10078"/>
              <a:gd name="connsiteX310" fmla="*/ 3734 w 10022"/>
              <a:gd name="connsiteY310" fmla="*/ 8726 h 10078"/>
              <a:gd name="connsiteX311" fmla="*/ 3751 w 10022"/>
              <a:gd name="connsiteY311" fmla="*/ 8608 h 10078"/>
              <a:gd name="connsiteX312" fmla="*/ 3763 w 10022"/>
              <a:gd name="connsiteY312" fmla="*/ 8608 h 10078"/>
              <a:gd name="connsiteX313" fmla="*/ 3767 w 10022"/>
              <a:gd name="connsiteY313" fmla="*/ 8726 h 10078"/>
              <a:gd name="connsiteX314" fmla="*/ 3783 w 10022"/>
              <a:gd name="connsiteY314" fmla="*/ 8608 h 10078"/>
              <a:gd name="connsiteX315" fmla="*/ 3783 w 10022"/>
              <a:gd name="connsiteY315" fmla="*/ 8726 h 10078"/>
              <a:gd name="connsiteX316" fmla="*/ 3824 w 10022"/>
              <a:gd name="connsiteY316" fmla="*/ 8726 h 10078"/>
              <a:gd name="connsiteX317" fmla="*/ 3845 w 10022"/>
              <a:gd name="connsiteY317" fmla="*/ 8883 h 10078"/>
              <a:gd name="connsiteX318" fmla="*/ 3857 w 10022"/>
              <a:gd name="connsiteY318" fmla="*/ 8726 h 10078"/>
              <a:gd name="connsiteX319" fmla="*/ 3873 w 10022"/>
              <a:gd name="connsiteY319" fmla="*/ 9081 h 10078"/>
              <a:gd name="connsiteX320" fmla="*/ 3877 w 10022"/>
              <a:gd name="connsiteY320" fmla="*/ 9081 h 10078"/>
              <a:gd name="connsiteX321" fmla="*/ 3890 w 10022"/>
              <a:gd name="connsiteY321" fmla="*/ 8962 h 10078"/>
              <a:gd name="connsiteX322" fmla="*/ 3906 w 10022"/>
              <a:gd name="connsiteY322" fmla="*/ 9081 h 10078"/>
              <a:gd name="connsiteX323" fmla="*/ 3918 w 10022"/>
              <a:gd name="connsiteY323" fmla="*/ 8962 h 10078"/>
              <a:gd name="connsiteX324" fmla="*/ 3918 w 10022"/>
              <a:gd name="connsiteY324" fmla="*/ 9081 h 10078"/>
              <a:gd name="connsiteX325" fmla="*/ 3980 w 10022"/>
              <a:gd name="connsiteY325" fmla="*/ 9081 h 10078"/>
              <a:gd name="connsiteX326" fmla="*/ 3996 w 10022"/>
              <a:gd name="connsiteY326" fmla="*/ 9237 h 10078"/>
              <a:gd name="connsiteX327" fmla="*/ 4012 w 10022"/>
              <a:gd name="connsiteY327" fmla="*/ 9159 h 10078"/>
              <a:gd name="connsiteX328" fmla="*/ 4070 w 10022"/>
              <a:gd name="connsiteY328" fmla="*/ 9081 h 10078"/>
              <a:gd name="connsiteX329" fmla="*/ 4090 w 10022"/>
              <a:gd name="connsiteY329" fmla="*/ 8962 h 10078"/>
              <a:gd name="connsiteX330" fmla="*/ 4098 w 10022"/>
              <a:gd name="connsiteY330" fmla="*/ 9081 h 10078"/>
              <a:gd name="connsiteX331" fmla="*/ 4106 w 10022"/>
              <a:gd name="connsiteY331" fmla="*/ 9081 h 10078"/>
              <a:gd name="connsiteX332" fmla="*/ 4123 w 10022"/>
              <a:gd name="connsiteY332" fmla="*/ 9159 h 10078"/>
              <a:gd name="connsiteX333" fmla="*/ 4147 w 10022"/>
              <a:gd name="connsiteY333" fmla="*/ 8962 h 10078"/>
              <a:gd name="connsiteX334" fmla="*/ 4164 w 10022"/>
              <a:gd name="connsiteY334" fmla="*/ 9159 h 10078"/>
              <a:gd name="connsiteX335" fmla="*/ 4176 w 10022"/>
              <a:gd name="connsiteY335" fmla="*/ 8883 h 10078"/>
              <a:gd name="connsiteX336" fmla="*/ 4180 w 10022"/>
              <a:gd name="connsiteY336" fmla="*/ 8805 h 10078"/>
              <a:gd name="connsiteX337" fmla="*/ 4188 w 10022"/>
              <a:gd name="connsiteY337" fmla="*/ 8648 h 10078"/>
              <a:gd name="connsiteX338" fmla="*/ 4209 w 10022"/>
              <a:gd name="connsiteY338" fmla="*/ 8805 h 10078"/>
              <a:gd name="connsiteX339" fmla="*/ 4233 w 10022"/>
              <a:gd name="connsiteY339" fmla="*/ 9159 h 10078"/>
              <a:gd name="connsiteX340" fmla="*/ 4303 w 10022"/>
              <a:gd name="connsiteY340" fmla="*/ 9081 h 10078"/>
              <a:gd name="connsiteX341" fmla="*/ 4352 w 10022"/>
              <a:gd name="connsiteY341" fmla="*/ 8648 h 10078"/>
              <a:gd name="connsiteX342" fmla="*/ 4408 w 10022"/>
              <a:gd name="connsiteY342" fmla="*/ 9159 h 10078"/>
              <a:gd name="connsiteX343" fmla="*/ 4588 w 10022"/>
              <a:gd name="connsiteY343" fmla="*/ 8844 h 10078"/>
              <a:gd name="connsiteX344" fmla="*/ 4690 w 10022"/>
              <a:gd name="connsiteY344" fmla="*/ 10063 h 10078"/>
              <a:gd name="connsiteX345" fmla="*/ 4768 w 10022"/>
              <a:gd name="connsiteY345" fmla="*/ 9827 h 10078"/>
              <a:gd name="connsiteX346" fmla="*/ 4800 w 10022"/>
              <a:gd name="connsiteY346" fmla="*/ 9827 h 10078"/>
              <a:gd name="connsiteX347" fmla="*/ 4898 w 10022"/>
              <a:gd name="connsiteY347" fmla="*/ 9827 h 10078"/>
              <a:gd name="connsiteX348" fmla="*/ 4952 w 10022"/>
              <a:gd name="connsiteY348" fmla="*/ 9827 h 10078"/>
              <a:gd name="connsiteX349" fmla="*/ 4992 w 10022"/>
              <a:gd name="connsiteY349" fmla="*/ 9277 h 10078"/>
              <a:gd name="connsiteX350" fmla="*/ 5001 w 10022"/>
              <a:gd name="connsiteY350" fmla="*/ 9237 h 10078"/>
              <a:gd name="connsiteX351" fmla="*/ 5047 w 10022"/>
              <a:gd name="connsiteY351" fmla="*/ 9827 h 10078"/>
              <a:gd name="connsiteX352" fmla="*/ 5173 w 10022"/>
              <a:gd name="connsiteY352" fmla="*/ 9590 h 10078"/>
              <a:gd name="connsiteX353" fmla="*/ 5198 w 10022"/>
              <a:gd name="connsiteY353" fmla="*/ 9827 h 10078"/>
              <a:gd name="connsiteX354" fmla="*/ 5247 w 10022"/>
              <a:gd name="connsiteY354" fmla="*/ 9237 h 10078"/>
              <a:gd name="connsiteX355" fmla="*/ 5251 w 10022"/>
              <a:gd name="connsiteY355" fmla="*/ 9198 h 10078"/>
              <a:gd name="connsiteX356" fmla="*/ 5288 w 10022"/>
              <a:gd name="connsiteY356" fmla="*/ 9670 h 10078"/>
              <a:gd name="connsiteX357" fmla="*/ 5361 w 10022"/>
              <a:gd name="connsiteY357" fmla="*/ 9355 h 10078"/>
              <a:gd name="connsiteX358" fmla="*/ 5423 w 10022"/>
              <a:gd name="connsiteY358" fmla="*/ 9748 h 10078"/>
              <a:gd name="connsiteX359" fmla="*/ 5386 w 10022"/>
              <a:gd name="connsiteY359" fmla="*/ 9159 h 10078"/>
              <a:gd name="connsiteX360" fmla="*/ 5492 w 10022"/>
              <a:gd name="connsiteY360" fmla="*/ 9041 h 10078"/>
              <a:gd name="connsiteX361" fmla="*/ 5521 w 10022"/>
              <a:gd name="connsiteY361" fmla="*/ 8726 h 10078"/>
              <a:gd name="connsiteX362" fmla="*/ 5545 w 10022"/>
              <a:gd name="connsiteY362" fmla="*/ 8648 h 10078"/>
              <a:gd name="connsiteX363" fmla="*/ 5558 w 10022"/>
              <a:gd name="connsiteY363" fmla="*/ 8608 h 10078"/>
              <a:gd name="connsiteX364" fmla="*/ 5582 w 10022"/>
              <a:gd name="connsiteY364" fmla="*/ 8570 h 10078"/>
              <a:gd name="connsiteX365" fmla="*/ 5594 w 10022"/>
              <a:gd name="connsiteY365" fmla="*/ 8608 h 10078"/>
              <a:gd name="connsiteX366" fmla="*/ 5607 w 10022"/>
              <a:gd name="connsiteY366" fmla="*/ 8726 h 10078"/>
              <a:gd name="connsiteX367" fmla="*/ 5607 w 10022"/>
              <a:gd name="connsiteY367" fmla="*/ 8648 h 10078"/>
              <a:gd name="connsiteX368" fmla="*/ 5651 w 10022"/>
              <a:gd name="connsiteY368" fmla="*/ 8844 h 10078"/>
              <a:gd name="connsiteX369" fmla="*/ 5745 w 10022"/>
              <a:gd name="connsiteY369" fmla="*/ 9512 h 10078"/>
              <a:gd name="connsiteX370" fmla="*/ 5753 w 10022"/>
              <a:gd name="connsiteY370" fmla="*/ 8923 h 10078"/>
              <a:gd name="connsiteX371" fmla="*/ 5782 w 10022"/>
              <a:gd name="connsiteY371" fmla="*/ 8844 h 10078"/>
              <a:gd name="connsiteX372" fmla="*/ 5790 w 10022"/>
              <a:gd name="connsiteY372" fmla="*/ 8294 h 10078"/>
              <a:gd name="connsiteX373" fmla="*/ 5806 w 10022"/>
              <a:gd name="connsiteY373" fmla="*/ 8452 h 10078"/>
              <a:gd name="connsiteX374" fmla="*/ 5835 w 10022"/>
              <a:gd name="connsiteY374" fmla="*/ 8373 h 10078"/>
              <a:gd name="connsiteX375" fmla="*/ 5921 w 10022"/>
              <a:gd name="connsiteY375" fmla="*/ 8452 h 10078"/>
              <a:gd name="connsiteX376" fmla="*/ 5933 w 10022"/>
              <a:gd name="connsiteY376" fmla="*/ 8726 h 10078"/>
              <a:gd name="connsiteX377" fmla="*/ 5994 w 10022"/>
              <a:gd name="connsiteY377" fmla="*/ 9001 h 10078"/>
              <a:gd name="connsiteX378" fmla="*/ 6010 w 10022"/>
              <a:gd name="connsiteY378" fmla="*/ 9001 h 10078"/>
              <a:gd name="connsiteX379" fmla="*/ 6047 w 10022"/>
              <a:gd name="connsiteY379" fmla="*/ 9159 h 10078"/>
              <a:gd name="connsiteX380" fmla="*/ 6080 w 10022"/>
              <a:gd name="connsiteY380" fmla="*/ 9159 h 10078"/>
              <a:gd name="connsiteX381" fmla="*/ 6113 w 10022"/>
              <a:gd name="connsiteY381" fmla="*/ 9237 h 10078"/>
              <a:gd name="connsiteX382" fmla="*/ 6133 w 10022"/>
              <a:gd name="connsiteY382" fmla="*/ 9355 h 10078"/>
              <a:gd name="connsiteX383" fmla="*/ 6231 w 10022"/>
              <a:gd name="connsiteY383" fmla="*/ 9081 h 10078"/>
              <a:gd name="connsiteX384" fmla="*/ 6252 w 10022"/>
              <a:gd name="connsiteY384" fmla="*/ 8726 h 10078"/>
              <a:gd name="connsiteX385" fmla="*/ 6284 w 10022"/>
              <a:gd name="connsiteY385" fmla="*/ 8883 h 10078"/>
              <a:gd name="connsiteX386" fmla="*/ 6301 w 10022"/>
              <a:gd name="connsiteY386" fmla="*/ 9001 h 10078"/>
              <a:gd name="connsiteX387" fmla="*/ 6313 w 10022"/>
              <a:gd name="connsiteY387" fmla="*/ 8883 h 10078"/>
              <a:gd name="connsiteX388" fmla="*/ 6346 w 10022"/>
              <a:gd name="connsiteY388" fmla="*/ 9001 h 10078"/>
              <a:gd name="connsiteX389" fmla="*/ 6370 w 10022"/>
              <a:gd name="connsiteY389" fmla="*/ 9159 h 10078"/>
              <a:gd name="connsiteX390" fmla="*/ 6378 w 10022"/>
              <a:gd name="connsiteY390" fmla="*/ 9081 h 10078"/>
              <a:gd name="connsiteX391" fmla="*/ 6407 w 10022"/>
              <a:gd name="connsiteY391" fmla="*/ 9434 h 10078"/>
              <a:gd name="connsiteX392" fmla="*/ 6448 w 10022"/>
              <a:gd name="connsiteY392" fmla="*/ 9237 h 10078"/>
              <a:gd name="connsiteX393" fmla="*/ 6497 w 10022"/>
              <a:gd name="connsiteY393" fmla="*/ 9355 h 10078"/>
              <a:gd name="connsiteX394" fmla="*/ 6583 w 10022"/>
              <a:gd name="connsiteY394" fmla="*/ 8805 h 10078"/>
              <a:gd name="connsiteX395" fmla="*/ 6607 w 10022"/>
              <a:gd name="connsiteY395" fmla="*/ 9001 h 10078"/>
              <a:gd name="connsiteX396" fmla="*/ 6644 w 10022"/>
              <a:gd name="connsiteY396" fmla="*/ 9434 h 10078"/>
              <a:gd name="connsiteX397" fmla="*/ 6677 w 10022"/>
              <a:gd name="connsiteY397" fmla="*/ 9434 h 10078"/>
              <a:gd name="connsiteX398" fmla="*/ 6677 w 10022"/>
              <a:gd name="connsiteY398" fmla="*/ 9355 h 10078"/>
              <a:gd name="connsiteX399" fmla="*/ 6710 w 10022"/>
              <a:gd name="connsiteY399" fmla="*/ 9355 h 10078"/>
              <a:gd name="connsiteX400" fmla="*/ 6722 w 10022"/>
              <a:gd name="connsiteY400" fmla="*/ 9355 h 10078"/>
              <a:gd name="connsiteX401" fmla="*/ 6726 w 10022"/>
              <a:gd name="connsiteY401" fmla="*/ 9237 h 10078"/>
              <a:gd name="connsiteX402" fmla="*/ 6742 w 10022"/>
              <a:gd name="connsiteY402" fmla="*/ 9355 h 10078"/>
              <a:gd name="connsiteX403" fmla="*/ 6767 w 10022"/>
              <a:gd name="connsiteY403" fmla="*/ 9237 h 10078"/>
              <a:gd name="connsiteX404" fmla="*/ 6942 w 10022"/>
              <a:gd name="connsiteY404" fmla="*/ 9237 h 10078"/>
              <a:gd name="connsiteX405" fmla="*/ 6970 w 10022"/>
              <a:gd name="connsiteY405" fmla="*/ 8648 h 10078"/>
              <a:gd name="connsiteX406" fmla="*/ 7015 w 10022"/>
              <a:gd name="connsiteY406" fmla="*/ 8570 h 10078"/>
              <a:gd name="connsiteX407" fmla="*/ 7048 w 10022"/>
              <a:gd name="connsiteY407" fmla="*/ 8373 h 10078"/>
              <a:gd name="connsiteX408" fmla="*/ 7052 w 10022"/>
              <a:gd name="connsiteY408" fmla="*/ 8294 h 10078"/>
              <a:gd name="connsiteX409" fmla="*/ 7134 w 10022"/>
              <a:gd name="connsiteY409" fmla="*/ 8333 h 10078"/>
              <a:gd name="connsiteX410" fmla="*/ 7154 w 10022"/>
              <a:gd name="connsiteY410" fmla="*/ 8373 h 10078"/>
              <a:gd name="connsiteX411" fmla="*/ 7195 w 10022"/>
              <a:gd name="connsiteY411" fmla="*/ 8294 h 10078"/>
              <a:gd name="connsiteX412" fmla="*/ 7199 w 10022"/>
              <a:gd name="connsiteY412" fmla="*/ 8294 h 10078"/>
              <a:gd name="connsiteX413" fmla="*/ 7199 w 10022"/>
              <a:gd name="connsiteY413" fmla="*/ 8215 h 10078"/>
              <a:gd name="connsiteX414" fmla="*/ 7256 w 10022"/>
              <a:gd name="connsiteY414" fmla="*/ 8097 h 10078"/>
              <a:gd name="connsiteX415" fmla="*/ 7293 w 10022"/>
              <a:gd name="connsiteY415" fmla="*/ 8097 h 10078"/>
              <a:gd name="connsiteX416" fmla="*/ 7330 w 10022"/>
              <a:gd name="connsiteY416" fmla="*/ 8176 h 10078"/>
              <a:gd name="connsiteX417" fmla="*/ 7350 w 10022"/>
              <a:gd name="connsiteY417" fmla="*/ 8412 h 10078"/>
              <a:gd name="connsiteX418" fmla="*/ 7383 w 10022"/>
              <a:gd name="connsiteY418" fmla="*/ 8097 h 10078"/>
              <a:gd name="connsiteX419" fmla="*/ 7518 w 10022"/>
              <a:gd name="connsiteY419" fmla="*/ 7666 h 10078"/>
              <a:gd name="connsiteX420" fmla="*/ 7583 w 10022"/>
              <a:gd name="connsiteY420" fmla="*/ 7744 h 10078"/>
              <a:gd name="connsiteX421" fmla="*/ 7633 w 10022"/>
              <a:gd name="connsiteY421" fmla="*/ 7508 h 10078"/>
              <a:gd name="connsiteX422" fmla="*/ 7641 w 10022"/>
              <a:gd name="connsiteY422" fmla="*/ 7469 h 10078"/>
              <a:gd name="connsiteX423" fmla="*/ 7714 w 10022"/>
              <a:gd name="connsiteY423" fmla="*/ 7626 h 10078"/>
              <a:gd name="connsiteX424" fmla="*/ 7755 w 10022"/>
              <a:gd name="connsiteY424" fmla="*/ 7390 h 10078"/>
              <a:gd name="connsiteX425" fmla="*/ 7804 w 10022"/>
              <a:gd name="connsiteY425" fmla="*/ 7626 h 10078"/>
              <a:gd name="connsiteX426" fmla="*/ 7866 w 10022"/>
              <a:gd name="connsiteY426" fmla="*/ 7351 h 10078"/>
              <a:gd name="connsiteX427" fmla="*/ 7906 w 10022"/>
              <a:gd name="connsiteY427" fmla="*/ 6958 h 10078"/>
              <a:gd name="connsiteX428" fmla="*/ 7935 w 10022"/>
              <a:gd name="connsiteY428" fmla="*/ 7075 h 10078"/>
              <a:gd name="connsiteX429" fmla="*/ 7968 w 10022"/>
              <a:gd name="connsiteY429" fmla="*/ 6722 h 10078"/>
              <a:gd name="connsiteX430" fmla="*/ 8021 w 10022"/>
              <a:gd name="connsiteY430" fmla="*/ 6447 h 10078"/>
              <a:gd name="connsiteX431" fmla="*/ 8074 w 10022"/>
              <a:gd name="connsiteY431" fmla="*/ 6447 h 10078"/>
              <a:gd name="connsiteX432" fmla="*/ 8119 w 10022"/>
              <a:gd name="connsiteY432" fmla="*/ 6172 h 10078"/>
              <a:gd name="connsiteX433" fmla="*/ 8204 w 10022"/>
              <a:gd name="connsiteY433" fmla="*/ 5504 h 10078"/>
              <a:gd name="connsiteX434" fmla="*/ 8232 w 10022"/>
              <a:gd name="connsiteY434" fmla="*/ 5661 h 10078"/>
              <a:gd name="connsiteX435" fmla="*/ 8265 w 10022"/>
              <a:gd name="connsiteY435" fmla="*/ 5308 h 10078"/>
              <a:gd name="connsiteX436" fmla="*/ 8306 w 10022"/>
              <a:gd name="connsiteY436" fmla="*/ 5308 h 10078"/>
              <a:gd name="connsiteX437" fmla="*/ 8412 w 10022"/>
              <a:gd name="connsiteY437" fmla="*/ 5032 h 10078"/>
              <a:gd name="connsiteX438" fmla="*/ 8474 w 10022"/>
              <a:gd name="connsiteY438" fmla="*/ 4756 h 10078"/>
              <a:gd name="connsiteX439" fmla="*/ 8490 w 10022"/>
              <a:gd name="connsiteY439" fmla="*/ 4914 h 10078"/>
              <a:gd name="connsiteX440" fmla="*/ 8506 w 10022"/>
              <a:gd name="connsiteY440" fmla="*/ 4874 h 10078"/>
              <a:gd name="connsiteX441" fmla="*/ 8531 w 10022"/>
              <a:gd name="connsiteY441" fmla="*/ 4914 h 10078"/>
              <a:gd name="connsiteX442" fmla="*/ 8555 w 10022"/>
              <a:gd name="connsiteY442" fmla="*/ 4599 h 10078"/>
              <a:gd name="connsiteX443" fmla="*/ 8613 w 10022"/>
              <a:gd name="connsiteY443" fmla="*/ 4599 h 10078"/>
              <a:gd name="connsiteX444" fmla="*/ 8613 w 10022"/>
              <a:gd name="connsiteY444" fmla="*/ 4442 h 10078"/>
              <a:gd name="connsiteX445" fmla="*/ 8662 w 10022"/>
              <a:gd name="connsiteY445" fmla="*/ 4363 h 10078"/>
              <a:gd name="connsiteX446" fmla="*/ 8674 w 10022"/>
              <a:gd name="connsiteY446" fmla="*/ 4285 h 10078"/>
              <a:gd name="connsiteX447" fmla="*/ 8739 w 10022"/>
              <a:gd name="connsiteY447" fmla="*/ 4363 h 10078"/>
              <a:gd name="connsiteX448" fmla="*/ 8752 w 10022"/>
              <a:gd name="connsiteY448" fmla="*/ 4324 h 10078"/>
              <a:gd name="connsiteX449" fmla="*/ 8780 w 10022"/>
              <a:gd name="connsiteY449" fmla="*/ 4363 h 10078"/>
              <a:gd name="connsiteX450" fmla="*/ 8805 w 10022"/>
              <a:gd name="connsiteY450" fmla="*/ 4442 h 10078"/>
              <a:gd name="connsiteX451" fmla="*/ 8821 w 10022"/>
              <a:gd name="connsiteY451" fmla="*/ 4363 h 10078"/>
              <a:gd name="connsiteX452" fmla="*/ 8842 w 10022"/>
              <a:gd name="connsiteY452" fmla="*/ 4442 h 10078"/>
              <a:gd name="connsiteX453" fmla="*/ 8911 w 10022"/>
              <a:gd name="connsiteY453" fmla="*/ 4403 h 10078"/>
              <a:gd name="connsiteX454" fmla="*/ 8907 w 10022"/>
              <a:gd name="connsiteY454" fmla="*/ 4324 h 10078"/>
              <a:gd name="connsiteX455" fmla="*/ 8936 w 10022"/>
              <a:gd name="connsiteY455" fmla="*/ 4167 h 10078"/>
              <a:gd name="connsiteX456" fmla="*/ 8968 w 10022"/>
              <a:gd name="connsiteY456" fmla="*/ 4167 h 10078"/>
              <a:gd name="connsiteX457" fmla="*/ 8972 w 10022"/>
              <a:gd name="connsiteY457" fmla="*/ 4088 h 10078"/>
              <a:gd name="connsiteX458" fmla="*/ 9001 w 10022"/>
              <a:gd name="connsiteY458" fmla="*/ 4010 h 10078"/>
              <a:gd name="connsiteX459" fmla="*/ 9022 w 10022"/>
              <a:gd name="connsiteY459" fmla="*/ 4206 h 10078"/>
              <a:gd name="connsiteX460" fmla="*/ 9046 w 10022"/>
              <a:gd name="connsiteY460" fmla="*/ 4324 h 10078"/>
              <a:gd name="connsiteX461" fmla="*/ 9103 w 10022"/>
              <a:gd name="connsiteY461" fmla="*/ 4285 h 10078"/>
              <a:gd name="connsiteX462" fmla="*/ 9140 w 10022"/>
              <a:gd name="connsiteY462" fmla="*/ 4403 h 10078"/>
              <a:gd name="connsiteX463" fmla="*/ 9152 w 10022"/>
              <a:gd name="connsiteY463" fmla="*/ 4324 h 10078"/>
              <a:gd name="connsiteX464" fmla="*/ 9201 w 10022"/>
              <a:gd name="connsiteY464" fmla="*/ 4599 h 10078"/>
              <a:gd name="connsiteX465" fmla="*/ 9246 w 10022"/>
              <a:gd name="connsiteY465" fmla="*/ 4442 h 10078"/>
              <a:gd name="connsiteX466" fmla="*/ 9250 w 10022"/>
              <a:gd name="connsiteY466" fmla="*/ 4324 h 10078"/>
              <a:gd name="connsiteX467" fmla="*/ 9291 w 10022"/>
              <a:gd name="connsiteY467" fmla="*/ 3970 h 10078"/>
              <a:gd name="connsiteX468" fmla="*/ 9336 w 10022"/>
              <a:gd name="connsiteY468" fmla="*/ 4128 h 10078"/>
              <a:gd name="connsiteX469" fmla="*/ 9369 w 10022"/>
              <a:gd name="connsiteY469" fmla="*/ 4049 h 10078"/>
              <a:gd name="connsiteX470" fmla="*/ 9394 w 10022"/>
              <a:gd name="connsiteY470" fmla="*/ 4167 h 10078"/>
              <a:gd name="connsiteX471" fmla="*/ 9438 w 10022"/>
              <a:gd name="connsiteY471" fmla="*/ 4245 h 10078"/>
              <a:gd name="connsiteX472" fmla="*/ 9515 w 10022"/>
              <a:gd name="connsiteY472" fmla="*/ 4245 h 10078"/>
              <a:gd name="connsiteX473" fmla="*/ 9523 w 10022"/>
              <a:gd name="connsiteY473" fmla="*/ 4049 h 10078"/>
              <a:gd name="connsiteX474" fmla="*/ 9671 w 10022"/>
              <a:gd name="connsiteY474" fmla="*/ 4363 h 10078"/>
              <a:gd name="connsiteX475" fmla="*/ 9740 w 10022"/>
              <a:gd name="connsiteY475" fmla="*/ 4521 h 10078"/>
              <a:gd name="connsiteX476" fmla="*/ 9752 w 10022"/>
              <a:gd name="connsiteY476" fmla="*/ 4599 h 10078"/>
              <a:gd name="connsiteX477" fmla="*/ 9769 w 10022"/>
              <a:gd name="connsiteY477" fmla="*/ 4796 h 10078"/>
              <a:gd name="connsiteX478" fmla="*/ 9826 w 10022"/>
              <a:gd name="connsiteY478" fmla="*/ 5189 h 10078"/>
              <a:gd name="connsiteX479" fmla="*/ 9863 w 10022"/>
              <a:gd name="connsiteY479" fmla="*/ 5189 h 10078"/>
              <a:gd name="connsiteX480" fmla="*/ 9887 w 10022"/>
              <a:gd name="connsiteY480" fmla="*/ 5308 h 10078"/>
              <a:gd name="connsiteX481" fmla="*/ 9924 w 10022"/>
              <a:gd name="connsiteY481" fmla="*/ 5582 h 10078"/>
              <a:gd name="connsiteX482" fmla="*/ 9961 w 10022"/>
              <a:gd name="connsiteY482" fmla="*/ 5779 h 10078"/>
              <a:gd name="connsiteX483" fmla="*/ 9965 w 10022"/>
              <a:gd name="connsiteY483" fmla="*/ 5818 h 10078"/>
              <a:gd name="connsiteX484" fmla="*/ 10020 w 10022"/>
              <a:gd name="connsiteY484" fmla="*/ 5975 h 10078"/>
              <a:gd name="connsiteX485" fmla="*/ 10016 w 10022"/>
              <a:gd name="connsiteY485" fmla="*/ 2381 h 10078"/>
              <a:gd name="connsiteX486" fmla="*/ 9985 w 10022"/>
              <a:gd name="connsiteY486" fmla="*/ 1809 h 10078"/>
              <a:gd name="connsiteX0" fmla="*/ 9980 w 10017"/>
              <a:gd name="connsiteY0" fmla="*/ 1809 h 10078"/>
              <a:gd name="connsiteX1" fmla="*/ 9944 w 10017"/>
              <a:gd name="connsiteY1" fmla="*/ 1613 h 10078"/>
              <a:gd name="connsiteX2" fmla="*/ 9915 w 10017"/>
              <a:gd name="connsiteY2" fmla="*/ 1613 h 10078"/>
              <a:gd name="connsiteX3" fmla="*/ 9895 w 10017"/>
              <a:gd name="connsiteY3" fmla="*/ 1455 h 10078"/>
              <a:gd name="connsiteX4" fmla="*/ 9870 w 10017"/>
              <a:gd name="connsiteY4" fmla="*/ 1377 h 10078"/>
              <a:gd name="connsiteX5" fmla="*/ 9862 w 10017"/>
              <a:gd name="connsiteY5" fmla="*/ 1180 h 10078"/>
              <a:gd name="connsiteX6" fmla="*/ 9837 w 10017"/>
              <a:gd name="connsiteY6" fmla="*/ 905 h 10078"/>
              <a:gd name="connsiteX7" fmla="*/ 9825 w 10017"/>
              <a:gd name="connsiteY7" fmla="*/ 1495 h 10078"/>
              <a:gd name="connsiteX8" fmla="*/ 9800 w 10017"/>
              <a:gd name="connsiteY8" fmla="*/ 1455 h 10078"/>
              <a:gd name="connsiteX9" fmla="*/ 9772 w 10017"/>
              <a:gd name="connsiteY9" fmla="*/ 1337 h 10078"/>
              <a:gd name="connsiteX10" fmla="*/ 9751 w 10017"/>
              <a:gd name="connsiteY10" fmla="*/ 1337 h 10078"/>
              <a:gd name="connsiteX11" fmla="*/ 9690 w 10017"/>
              <a:gd name="connsiteY11" fmla="*/ 1298 h 10078"/>
              <a:gd name="connsiteX12" fmla="*/ 9674 w 10017"/>
              <a:gd name="connsiteY12" fmla="*/ 1337 h 10078"/>
              <a:gd name="connsiteX13" fmla="*/ 9657 w 10017"/>
              <a:gd name="connsiteY13" fmla="*/ 1416 h 10078"/>
              <a:gd name="connsiteX14" fmla="*/ 9645 w 10017"/>
              <a:gd name="connsiteY14" fmla="*/ 1416 h 10078"/>
              <a:gd name="connsiteX15" fmla="*/ 9625 w 10017"/>
              <a:gd name="connsiteY15" fmla="*/ 1495 h 10078"/>
              <a:gd name="connsiteX16" fmla="*/ 9608 w 10017"/>
              <a:gd name="connsiteY16" fmla="*/ 1455 h 10078"/>
              <a:gd name="connsiteX17" fmla="*/ 9567 w 10017"/>
              <a:gd name="connsiteY17" fmla="*/ 1613 h 10078"/>
              <a:gd name="connsiteX18" fmla="*/ 9494 w 10017"/>
              <a:gd name="connsiteY18" fmla="*/ 1613 h 10078"/>
              <a:gd name="connsiteX19" fmla="*/ 9457 w 10017"/>
              <a:gd name="connsiteY19" fmla="*/ 1770 h 10078"/>
              <a:gd name="connsiteX20" fmla="*/ 9457 w 10017"/>
              <a:gd name="connsiteY20" fmla="*/ 1888 h 10078"/>
              <a:gd name="connsiteX21" fmla="*/ 9445 w 10017"/>
              <a:gd name="connsiteY21" fmla="*/ 1966 h 10078"/>
              <a:gd name="connsiteX22" fmla="*/ 9396 w 10017"/>
              <a:gd name="connsiteY22" fmla="*/ 1180 h 10078"/>
              <a:gd name="connsiteX23" fmla="*/ 9389 w 10017"/>
              <a:gd name="connsiteY23" fmla="*/ 1220 h 10078"/>
              <a:gd name="connsiteX24" fmla="*/ 9376 w 10017"/>
              <a:gd name="connsiteY24" fmla="*/ 1102 h 10078"/>
              <a:gd name="connsiteX25" fmla="*/ 9356 w 10017"/>
              <a:gd name="connsiteY25" fmla="*/ 1180 h 10078"/>
              <a:gd name="connsiteX26" fmla="*/ 9311 w 10017"/>
              <a:gd name="connsiteY26" fmla="*/ 1337 h 10078"/>
              <a:gd name="connsiteX27" fmla="*/ 9307 w 10017"/>
              <a:gd name="connsiteY27" fmla="*/ 1455 h 10078"/>
              <a:gd name="connsiteX28" fmla="*/ 9290 w 10017"/>
              <a:gd name="connsiteY28" fmla="*/ 1416 h 10078"/>
              <a:gd name="connsiteX29" fmla="*/ 9254 w 10017"/>
              <a:gd name="connsiteY29" fmla="*/ 1337 h 10078"/>
              <a:gd name="connsiteX30" fmla="*/ 9221 w 10017"/>
              <a:gd name="connsiteY30" fmla="*/ 1102 h 10078"/>
              <a:gd name="connsiteX31" fmla="*/ 9156 w 10017"/>
              <a:gd name="connsiteY31" fmla="*/ 1180 h 10078"/>
              <a:gd name="connsiteX32" fmla="*/ 9143 w 10017"/>
              <a:gd name="connsiteY32" fmla="*/ 1416 h 10078"/>
              <a:gd name="connsiteX33" fmla="*/ 9131 w 10017"/>
              <a:gd name="connsiteY33" fmla="*/ 1533 h 10078"/>
              <a:gd name="connsiteX34" fmla="*/ 9070 w 10017"/>
              <a:gd name="connsiteY34" fmla="*/ 1613 h 10078"/>
              <a:gd name="connsiteX35" fmla="*/ 9066 w 10017"/>
              <a:gd name="connsiteY35" fmla="*/ 1495 h 10078"/>
              <a:gd name="connsiteX36" fmla="*/ 9037 w 10017"/>
              <a:gd name="connsiteY36" fmla="*/ 1613 h 10078"/>
              <a:gd name="connsiteX37" fmla="*/ 9033 w 10017"/>
              <a:gd name="connsiteY37" fmla="*/ 1730 h 10078"/>
              <a:gd name="connsiteX38" fmla="*/ 9008 w 10017"/>
              <a:gd name="connsiteY38" fmla="*/ 1888 h 10078"/>
              <a:gd name="connsiteX39" fmla="*/ 9000 w 10017"/>
              <a:gd name="connsiteY39" fmla="*/ 2084 h 10078"/>
              <a:gd name="connsiteX40" fmla="*/ 8980 w 10017"/>
              <a:gd name="connsiteY40" fmla="*/ 2162 h 10078"/>
              <a:gd name="connsiteX41" fmla="*/ 8980 w 10017"/>
              <a:gd name="connsiteY41" fmla="*/ 2241 h 10078"/>
              <a:gd name="connsiteX42" fmla="*/ 8967 w 10017"/>
              <a:gd name="connsiteY42" fmla="*/ 2281 h 10078"/>
              <a:gd name="connsiteX43" fmla="*/ 8947 w 10017"/>
              <a:gd name="connsiteY43" fmla="*/ 2517 h 10078"/>
              <a:gd name="connsiteX44" fmla="*/ 8947 w 10017"/>
              <a:gd name="connsiteY44" fmla="*/ 2359 h 10078"/>
              <a:gd name="connsiteX45" fmla="*/ 8931 w 10017"/>
              <a:gd name="connsiteY45" fmla="*/ 2320 h 10078"/>
              <a:gd name="connsiteX46" fmla="*/ 8914 w 10017"/>
              <a:gd name="connsiteY46" fmla="*/ 2399 h 10078"/>
              <a:gd name="connsiteX47" fmla="*/ 8890 w 10017"/>
              <a:gd name="connsiteY47" fmla="*/ 2477 h 10078"/>
              <a:gd name="connsiteX48" fmla="*/ 8865 w 10017"/>
              <a:gd name="connsiteY48" fmla="*/ 2517 h 10078"/>
              <a:gd name="connsiteX49" fmla="*/ 8804 w 10017"/>
              <a:gd name="connsiteY49" fmla="*/ 2359 h 10078"/>
              <a:gd name="connsiteX50" fmla="*/ 8788 w 10017"/>
              <a:gd name="connsiteY50" fmla="*/ 2555 h 10078"/>
              <a:gd name="connsiteX51" fmla="*/ 8734 w 10017"/>
              <a:gd name="connsiteY51" fmla="*/ 2437 h 10078"/>
              <a:gd name="connsiteX52" fmla="*/ 8714 w 10017"/>
              <a:gd name="connsiteY52" fmla="*/ 2320 h 10078"/>
              <a:gd name="connsiteX53" fmla="*/ 8706 w 10017"/>
              <a:gd name="connsiteY53" fmla="*/ 2555 h 10078"/>
              <a:gd name="connsiteX54" fmla="*/ 8698 w 10017"/>
              <a:gd name="connsiteY54" fmla="*/ 2673 h 10078"/>
              <a:gd name="connsiteX55" fmla="*/ 8665 w 10017"/>
              <a:gd name="connsiteY55" fmla="*/ 2595 h 10078"/>
              <a:gd name="connsiteX56" fmla="*/ 8604 w 10017"/>
              <a:gd name="connsiteY56" fmla="*/ 2673 h 10078"/>
              <a:gd name="connsiteX57" fmla="*/ 8604 w 10017"/>
              <a:gd name="connsiteY57" fmla="*/ 2517 h 10078"/>
              <a:gd name="connsiteX58" fmla="*/ 8591 w 10017"/>
              <a:gd name="connsiteY58" fmla="*/ 2673 h 10078"/>
              <a:gd name="connsiteX59" fmla="*/ 8575 w 10017"/>
              <a:gd name="connsiteY59" fmla="*/ 2713 h 10078"/>
              <a:gd name="connsiteX60" fmla="*/ 8567 w 10017"/>
              <a:gd name="connsiteY60" fmla="*/ 3066 h 10078"/>
              <a:gd name="connsiteX61" fmla="*/ 8493 w 10017"/>
              <a:gd name="connsiteY61" fmla="*/ 2595 h 10078"/>
              <a:gd name="connsiteX62" fmla="*/ 8485 w 10017"/>
              <a:gd name="connsiteY62" fmla="*/ 2792 h 10078"/>
              <a:gd name="connsiteX63" fmla="*/ 8395 w 10017"/>
              <a:gd name="connsiteY63" fmla="*/ 2792 h 10078"/>
              <a:gd name="connsiteX64" fmla="*/ 8244 w 10017"/>
              <a:gd name="connsiteY64" fmla="*/ 3263 h 10078"/>
              <a:gd name="connsiteX65" fmla="*/ 8174 w 10017"/>
              <a:gd name="connsiteY65" fmla="*/ 3028 h 10078"/>
              <a:gd name="connsiteX66" fmla="*/ 8089 w 10017"/>
              <a:gd name="connsiteY66" fmla="*/ 3656 h 10078"/>
              <a:gd name="connsiteX67" fmla="*/ 7963 w 10017"/>
              <a:gd name="connsiteY67" fmla="*/ 4324 h 10078"/>
              <a:gd name="connsiteX68" fmla="*/ 7873 w 10017"/>
              <a:gd name="connsiteY68" fmla="*/ 4167 h 10078"/>
              <a:gd name="connsiteX69" fmla="*/ 7738 w 10017"/>
              <a:gd name="connsiteY69" fmla="*/ 4952 h 10078"/>
              <a:gd name="connsiteX70" fmla="*/ 7697 w 10017"/>
              <a:gd name="connsiteY70" fmla="*/ 4559 h 10078"/>
              <a:gd name="connsiteX71" fmla="*/ 7587 w 10017"/>
              <a:gd name="connsiteY71" fmla="*/ 5032 h 10078"/>
              <a:gd name="connsiteX72" fmla="*/ 7517 w 10017"/>
              <a:gd name="connsiteY72" fmla="*/ 4639 h 10078"/>
              <a:gd name="connsiteX73" fmla="*/ 7501 w 10017"/>
              <a:gd name="connsiteY73" fmla="*/ 5151 h 10078"/>
              <a:gd name="connsiteX74" fmla="*/ 7435 w 10017"/>
              <a:gd name="connsiteY74" fmla="*/ 5151 h 10078"/>
              <a:gd name="connsiteX75" fmla="*/ 7390 w 10017"/>
              <a:gd name="connsiteY75" fmla="*/ 5464 h 10078"/>
              <a:gd name="connsiteX76" fmla="*/ 7341 w 10017"/>
              <a:gd name="connsiteY76" fmla="*/ 5386 h 10078"/>
              <a:gd name="connsiteX77" fmla="*/ 7272 w 10017"/>
              <a:gd name="connsiteY77" fmla="*/ 5544 h 10078"/>
              <a:gd name="connsiteX78" fmla="*/ 7247 w 10017"/>
              <a:gd name="connsiteY78" fmla="*/ 5386 h 10078"/>
              <a:gd name="connsiteX79" fmla="*/ 7198 w 10017"/>
              <a:gd name="connsiteY79" fmla="*/ 5386 h 10078"/>
              <a:gd name="connsiteX80" fmla="*/ 7104 w 10017"/>
              <a:gd name="connsiteY80" fmla="*/ 5464 h 10078"/>
              <a:gd name="connsiteX81" fmla="*/ 7055 w 10017"/>
              <a:gd name="connsiteY81" fmla="*/ 6093 h 10078"/>
              <a:gd name="connsiteX82" fmla="*/ 7010 w 10017"/>
              <a:gd name="connsiteY82" fmla="*/ 5937 h 10078"/>
              <a:gd name="connsiteX83" fmla="*/ 6920 w 10017"/>
              <a:gd name="connsiteY83" fmla="*/ 5937 h 10078"/>
              <a:gd name="connsiteX84" fmla="*/ 6876 w 10017"/>
              <a:gd name="connsiteY84" fmla="*/ 5544 h 10078"/>
              <a:gd name="connsiteX85" fmla="*/ 6835 w 10017"/>
              <a:gd name="connsiteY85" fmla="*/ 6093 h 10078"/>
              <a:gd name="connsiteX86" fmla="*/ 6770 w 10017"/>
              <a:gd name="connsiteY86" fmla="*/ 5779 h 10078"/>
              <a:gd name="connsiteX87" fmla="*/ 6770 w 10017"/>
              <a:gd name="connsiteY87" fmla="*/ 5544 h 10078"/>
              <a:gd name="connsiteX88" fmla="*/ 6676 w 10017"/>
              <a:gd name="connsiteY88" fmla="*/ 5700 h 10078"/>
              <a:gd name="connsiteX89" fmla="*/ 6516 w 10017"/>
              <a:gd name="connsiteY89" fmla="*/ 6015 h 10078"/>
              <a:gd name="connsiteX90" fmla="*/ 6480 w 10017"/>
              <a:gd name="connsiteY90" fmla="*/ 6447 h 10078"/>
              <a:gd name="connsiteX91" fmla="*/ 6373 w 10017"/>
              <a:gd name="connsiteY91" fmla="*/ 6093 h 10078"/>
              <a:gd name="connsiteX92" fmla="*/ 6361 w 10017"/>
              <a:gd name="connsiteY92" fmla="*/ 6447 h 10078"/>
              <a:gd name="connsiteX93" fmla="*/ 6226 w 10017"/>
              <a:gd name="connsiteY93" fmla="*/ 6526 h 10078"/>
              <a:gd name="connsiteX94" fmla="*/ 6153 w 10017"/>
              <a:gd name="connsiteY94" fmla="*/ 6997 h 10078"/>
              <a:gd name="connsiteX95" fmla="*/ 6091 w 10017"/>
              <a:gd name="connsiteY95" fmla="*/ 6683 h 10078"/>
              <a:gd name="connsiteX96" fmla="*/ 6059 w 10017"/>
              <a:gd name="connsiteY96" fmla="*/ 6997 h 10078"/>
              <a:gd name="connsiteX97" fmla="*/ 6059 w 10017"/>
              <a:gd name="connsiteY97" fmla="*/ 6997 h 10078"/>
              <a:gd name="connsiteX98" fmla="*/ 6022 w 10017"/>
              <a:gd name="connsiteY98" fmla="*/ 6997 h 10078"/>
              <a:gd name="connsiteX99" fmla="*/ 6001 w 10017"/>
              <a:gd name="connsiteY99" fmla="*/ 6879 h 10078"/>
              <a:gd name="connsiteX100" fmla="*/ 5981 w 10017"/>
              <a:gd name="connsiteY100" fmla="*/ 7233 h 10078"/>
              <a:gd name="connsiteX101" fmla="*/ 5969 w 10017"/>
              <a:gd name="connsiteY101" fmla="*/ 7351 h 10078"/>
              <a:gd name="connsiteX102" fmla="*/ 5944 w 10017"/>
              <a:gd name="connsiteY102" fmla="*/ 7351 h 10078"/>
              <a:gd name="connsiteX103" fmla="*/ 5944 w 10017"/>
              <a:gd name="connsiteY103" fmla="*/ 7430 h 10078"/>
              <a:gd name="connsiteX104" fmla="*/ 5916 w 10017"/>
              <a:gd name="connsiteY104" fmla="*/ 7233 h 10078"/>
              <a:gd name="connsiteX105" fmla="*/ 5866 w 10017"/>
              <a:gd name="connsiteY105" fmla="*/ 7351 h 10078"/>
              <a:gd name="connsiteX106" fmla="*/ 5834 w 10017"/>
              <a:gd name="connsiteY106" fmla="*/ 7233 h 10078"/>
              <a:gd name="connsiteX107" fmla="*/ 5793 w 10017"/>
              <a:gd name="connsiteY107" fmla="*/ 7155 h 10078"/>
              <a:gd name="connsiteX108" fmla="*/ 5732 w 10017"/>
              <a:gd name="connsiteY108" fmla="*/ 7233 h 10078"/>
              <a:gd name="connsiteX109" fmla="*/ 5699 w 10017"/>
              <a:gd name="connsiteY109" fmla="*/ 7155 h 10078"/>
              <a:gd name="connsiteX110" fmla="*/ 5666 w 10017"/>
              <a:gd name="connsiteY110" fmla="*/ 7155 h 10078"/>
              <a:gd name="connsiteX111" fmla="*/ 5639 w 10017"/>
              <a:gd name="connsiteY111" fmla="*/ 7075 h 10078"/>
              <a:gd name="connsiteX112" fmla="*/ 5634 w 10017"/>
              <a:gd name="connsiteY112" fmla="*/ 7075 h 10078"/>
              <a:gd name="connsiteX113" fmla="*/ 5577 w 10017"/>
              <a:gd name="connsiteY113" fmla="*/ 7155 h 10078"/>
              <a:gd name="connsiteX114" fmla="*/ 5544 w 10017"/>
              <a:gd name="connsiteY114" fmla="*/ 7194 h 10078"/>
              <a:gd name="connsiteX115" fmla="*/ 5524 w 10017"/>
              <a:gd name="connsiteY115" fmla="*/ 7233 h 10078"/>
              <a:gd name="connsiteX116" fmla="*/ 5479 w 10017"/>
              <a:gd name="connsiteY116" fmla="*/ 7469 h 10078"/>
              <a:gd name="connsiteX117" fmla="*/ 5446 w 10017"/>
              <a:gd name="connsiteY117" fmla="*/ 6172 h 10078"/>
              <a:gd name="connsiteX118" fmla="*/ 5405 w 10017"/>
              <a:gd name="connsiteY118" fmla="*/ 6840 h 10078"/>
              <a:gd name="connsiteX119" fmla="*/ 5389 w 10017"/>
              <a:gd name="connsiteY119" fmla="*/ 7351 h 10078"/>
              <a:gd name="connsiteX120" fmla="*/ 5356 w 10017"/>
              <a:gd name="connsiteY120" fmla="*/ 7508 h 10078"/>
              <a:gd name="connsiteX121" fmla="*/ 5348 w 10017"/>
              <a:gd name="connsiteY121" fmla="*/ 7586 h 10078"/>
              <a:gd name="connsiteX122" fmla="*/ 5344 w 10017"/>
              <a:gd name="connsiteY122" fmla="*/ 7194 h 10078"/>
              <a:gd name="connsiteX123" fmla="*/ 5099 w 10017"/>
              <a:gd name="connsiteY123" fmla="*/ 7469 h 10078"/>
              <a:gd name="connsiteX124" fmla="*/ 5050 w 10017"/>
              <a:gd name="connsiteY124" fmla="*/ 6565 h 10078"/>
              <a:gd name="connsiteX125" fmla="*/ 4763 w 10017"/>
              <a:gd name="connsiteY125" fmla="*/ 6762 h 10078"/>
              <a:gd name="connsiteX126" fmla="*/ 4644 w 10017"/>
              <a:gd name="connsiteY126" fmla="*/ 5740 h 10078"/>
              <a:gd name="connsiteX127" fmla="*/ 4542 w 10017"/>
              <a:gd name="connsiteY127" fmla="*/ 5937 h 10078"/>
              <a:gd name="connsiteX128" fmla="*/ 4403 w 10017"/>
              <a:gd name="connsiteY128" fmla="*/ 5229 h 10078"/>
              <a:gd name="connsiteX129" fmla="*/ 4371 w 10017"/>
              <a:gd name="connsiteY129" fmla="*/ 5661 h 10078"/>
              <a:gd name="connsiteX130" fmla="*/ 4277 w 10017"/>
              <a:gd name="connsiteY130" fmla="*/ 5464 h 10078"/>
              <a:gd name="connsiteX131" fmla="*/ 4212 w 10017"/>
              <a:gd name="connsiteY131" fmla="*/ 5740 h 10078"/>
              <a:gd name="connsiteX132" fmla="*/ 4032 w 10017"/>
              <a:gd name="connsiteY132" fmla="*/ 5661 h 10078"/>
              <a:gd name="connsiteX133" fmla="*/ 3917 w 10017"/>
              <a:gd name="connsiteY133" fmla="*/ 5740 h 10078"/>
              <a:gd name="connsiteX134" fmla="*/ 3909 w 10017"/>
              <a:gd name="connsiteY134" fmla="*/ 5622 h 10078"/>
              <a:gd name="connsiteX135" fmla="*/ 3852 w 10017"/>
              <a:gd name="connsiteY135" fmla="*/ 5779 h 10078"/>
              <a:gd name="connsiteX136" fmla="*/ 3725 w 10017"/>
              <a:gd name="connsiteY136" fmla="*/ 5229 h 10078"/>
              <a:gd name="connsiteX137" fmla="*/ 3598 w 10017"/>
              <a:gd name="connsiteY137" fmla="*/ 5661 h 10078"/>
              <a:gd name="connsiteX138" fmla="*/ 3431 w 10017"/>
              <a:gd name="connsiteY138" fmla="*/ 5661 h 10078"/>
              <a:gd name="connsiteX139" fmla="*/ 3230 w 10017"/>
              <a:gd name="connsiteY139" fmla="*/ 5661 h 10078"/>
              <a:gd name="connsiteX140" fmla="*/ 3125 w 10017"/>
              <a:gd name="connsiteY140" fmla="*/ 5740 h 10078"/>
              <a:gd name="connsiteX141" fmla="*/ 3019 w 10017"/>
              <a:gd name="connsiteY141" fmla="*/ 5937 h 10078"/>
              <a:gd name="connsiteX142" fmla="*/ 2851 w 10017"/>
              <a:gd name="connsiteY142" fmla="*/ 5661 h 10078"/>
              <a:gd name="connsiteX143" fmla="*/ 2692 w 10017"/>
              <a:gd name="connsiteY143" fmla="*/ 5032 h 10078"/>
              <a:gd name="connsiteX144" fmla="*/ 2659 w 10017"/>
              <a:gd name="connsiteY144" fmla="*/ 5464 h 10078"/>
              <a:gd name="connsiteX145" fmla="*/ 2467 w 10017"/>
              <a:gd name="connsiteY145" fmla="*/ 5229 h 10078"/>
              <a:gd name="connsiteX146" fmla="*/ 2438 w 10017"/>
              <a:gd name="connsiteY146" fmla="*/ 5151 h 10078"/>
              <a:gd name="connsiteX147" fmla="*/ 2369 w 10017"/>
              <a:gd name="connsiteY147" fmla="*/ 4678 h 10078"/>
              <a:gd name="connsiteX148" fmla="*/ 2312 w 10017"/>
              <a:gd name="connsiteY148" fmla="*/ 5464 h 10078"/>
              <a:gd name="connsiteX149" fmla="*/ 2205 w 10017"/>
              <a:gd name="connsiteY149" fmla="*/ 5347 h 10078"/>
              <a:gd name="connsiteX150" fmla="*/ 2079 w 10017"/>
              <a:gd name="connsiteY150" fmla="*/ 4717 h 10078"/>
              <a:gd name="connsiteX151" fmla="*/ 2034 w 10017"/>
              <a:gd name="connsiteY151" fmla="*/ 5268 h 10078"/>
              <a:gd name="connsiteX152" fmla="*/ 1976 w 10017"/>
              <a:gd name="connsiteY152" fmla="*/ 5347 h 10078"/>
              <a:gd name="connsiteX153" fmla="*/ 1985 w 10017"/>
              <a:gd name="connsiteY153" fmla="*/ 5582 h 10078"/>
              <a:gd name="connsiteX154" fmla="*/ 1952 w 10017"/>
              <a:gd name="connsiteY154" fmla="*/ 5582 h 10078"/>
              <a:gd name="connsiteX155" fmla="*/ 1952 w 10017"/>
              <a:gd name="connsiteY155" fmla="*/ 5504 h 10078"/>
              <a:gd name="connsiteX156" fmla="*/ 1907 w 10017"/>
              <a:gd name="connsiteY156" fmla="*/ 4796 h 10078"/>
              <a:gd name="connsiteX157" fmla="*/ 1887 w 10017"/>
              <a:gd name="connsiteY157" fmla="*/ 6055 h 10078"/>
              <a:gd name="connsiteX158" fmla="*/ 1883 w 10017"/>
              <a:gd name="connsiteY158" fmla="*/ 5937 h 10078"/>
              <a:gd name="connsiteX159" fmla="*/ 1871 w 10017"/>
              <a:gd name="connsiteY159" fmla="*/ 5937 h 10078"/>
              <a:gd name="connsiteX160" fmla="*/ 1867 w 10017"/>
              <a:gd name="connsiteY160" fmla="*/ 6055 h 10078"/>
              <a:gd name="connsiteX161" fmla="*/ 1855 w 10017"/>
              <a:gd name="connsiteY161" fmla="*/ 5937 h 10078"/>
              <a:gd name="connsiteX162" fmla="*/ 1822 w 10017"/>
              <a:gd name="connsiteY162" fmla="*/ 6055 h 10078"/>
              <a:gd name="connsiteX163" fmla="*/ 1785 w 10017"/>
              <a:gd name="connsiteY163" fmla="*/ 5582 h 10078"/>
              <a:gd name="connsiteX164" fmla="*/ 1740 w 10017"/>
              <a:gd name="connsiteY164" fmla="*/ 5779 h 10078"/>
              <a:gd name="connsiteX165" fmla="*/ 1728 w 10017"/>
              <a:gd name="connsiteY165" fmla="*/ 5700 h 10078"/>
              <a:gd name="connsiteX166" fmla="*/ 1695 w 10017"/>
              <a:gd name="connsiteY166" fmla="*/ 5504 h 10078"/>
              <a:gd name="connsiteX167" fmla="*/ 1671 w 10017"/>
              <a:gd name="connsiteY167" fmla="*/ 5582 h 10078"/>
              <a:gd name="connsiteX168" fmla="*/ 1663 w 10017"/>
              <a:gd name="connsiteY168" fmla="*/ 5504 h 10078"/>
              <a:gd name="connsiteX169" fmla="*/ 1654 w 10017"/>
              <a:gd name="connsiteY169" fmla="*/ 5426 h 10078"/>
              <a:gd name="connsiteX170" fmla="*/ 1618 w 10017"/>
              <a:gd name="connsiteY170" fmla="*/ 5426 h 10078"/>
              <a:gd name="connsiteX171" fmla="*/ 1577 w 10017"/>
              <a:gd name="connsiteY171" fmla="*/ 5268 h 10078"/>
              <a:gd name="connsiteX172" fmla="*/ 1573 w 10017"/>
              <a:gd name="connsiteY172" fmla="*/ 5151 h 10078"/>
              <a:gd name="connsiteX173" fmla="*/ 1564 w 10017"/>
              <a:gd name="connsiteY173" fmla="*/ 5151 h 10078"/>
              <a:gd name="connsiteX174" fmla="*/ 1511 w 10017"/>
              <a:gd name="connsiteY174" fmla="*/ 4796 h 10078"/>
              <a:gd name="connsiteX175" fmla="*/ 1483 w 10017"/>
              <a:gd name="connsiteY175" fmla="*/ 4639 h 10078"/>
              <a:gd name="connsiteX176" fmla="*/ 1466 w 10017"/>
              <a:gd name="connsiteY176" fmla="*/ 4285 h 10078"/>
              <a:gd name="connsiteX177" fmla="*/ 1442 w 10017"/>
              <a:gd name="connsiteY177" fmla="*/ 4363 h 10078"/>
              <a:gd name="connsiteX178" fmla="*/ 1425 w 10017"/>
              <a:gd name="connsiteY178" fmla="*/ 4481 h 10078"/>
              <a:gd name="connsiteX179" fmla="*/ 1389 w 10017"/>
              <a:gd name="connsiteY179" fmla="*/ 4481 h 10078"/>
              <a:gd name="connsiteX180" fmla="*/ 1360 w 10017"/>
              <a:gd name="connsiteY180" fmla="*/ 4559 h 10078"/>
              <a:gd name="connsiteX181" fmla="*/ 1360 w 10017"/>
              <a:gd name="connsiteY181" fmla="*/ 4599 h 10078"/>
              <a:gd name="connsiteX182" fmla="*/ 1348 w 10017"/>
              <a:gd name="connsiteY182" fmla="*/ 4559 h 10078"/>
              <a:gd name="connsiteX183" fmla="*/ 1336 w 10017"/>
              <a:gd name="connsiteY183" fmla="*/ 4206 h 10078"/>
              <a:gd name="connsiteX184" fmla="*/ 1331 w 10017"/>
              <a:gd name="connsiteY184" fmla="*/ 4206 h 10078"/>
              <a:gd name="connsiteX185" fmla="*/ 1291 w 10017"/>
              <a:gd name="connsiteY185" fmla="*/ 3774 h 10078"/>
              <a:gd name="connsiteX186" fmla="*/ 1282 w 10017"/>
              <a:gd name="connsiteY186" fmla="*/ 3774 h 10078"/>
              <a:gd name="connsiteX187" fmla="*/ 1274 w 10017"/>
              <a:gd name="connsiteY187" fmla="*/ 3577 h 10078"/>
              <a:gd name="connsiteX188" fmla="*/ 1274 w 10017"/>
              <a:gd name="connsiteY188" fmla="*/ 3421 h 10078"/>
              <a:gd name="connsiteX189" fmla="*/ 1258 w 10017"/>
              <a:gd name="connsiteY189" fmla="*/ 3263 h 10078"/>
              <a:gd name="connsiteX190" fmla="*/ 1254 w 10017"/>
              <a:gd name="connsiteY190" fmla="*/ 3066 h 10078"/>
              <a:gd name="connsiteX191" fmla="*/ 1241 w 10017"/>
              <a:gd name="connsiteY191" fmla="*/ 2910 h 10078"/>
              <a:gd name="connsiteX192" fmla="*/ 1229 w 10017"/>
              <a:gd name="connsiteY192" fmla="*/ 2792 h 10078"/>
              <a:gd name="connsiteX193" fmla="*/ 1176 w 10017"/>
              <a:gd name="connsiteY193" fmla="*/ 3066 h 10078"/>
              <a:gd name="connsiteX194" fmla="*/ 1107 w 10017"/>
              <a:gd name="connsiteY194" fmla="*/ 3145 h 10078"/>
              <a:gd name="connsiteX195" fmla="*/ 1098 w 10017"/>
              <a:gd name="connsiteY195" fmla="*/ 3066 h 10078"/>
              <a:gd name="connsiteX196" fmla="*/ 1062 w 10017"/>
              <a:gd name="connsiteY196" fmla="*/ 2988 h 10078"/>
              <a:gd name="connsiteX197" fmla="*/ 1058 w 10017"/>
              <a:gd name="connsiteY197" fmla="*/ 2910 h 10078"/>
              <a:gd name="connsiteX198" fmla="*/ 1045 w 10017"/>
              <a:gd name="connsiteY198" fmla="*/ 2910 h 10078"/>
              <a:gd name="connsiteX199" fmla="*/ 1045 w 10017"/>
              <a:gd name="connsiteY199" fmla="*/ 2792 h 10078"/>
              <a:gd name="connsiteX200" fmla="*/ 1041 w 10017"/>
              <a:gd name="connsiteY200" fmla="*/ 2792 h 10078"/>
              <a:gd name="connsiteX201" fmla="*/ 1041 w 10017"/>
              <a:gd name="connsiteY201" fmla="*/ 2713 h 10078"/>
              <a:gd name="connsiteX202" fmla="*/ 1029 w 10017"/>
              <a:gd name="connsiteY202" fmla="*/ 2713 h 10078"/>
              <a:gd name="connsiteX203" fmla="*/ 1029 w 10017"/>
              <a:gd name="connsiteY203" fmla="*/ 2634 h 10078"/>
              <a:gd name="connsiteX204" fmla="*/ 1025 w 10017"/>
              <a:gd name="connsiteY204" fmla="*/ 2634 h 10078"/>
              <a:gd name="connsiteX205" fmla="*/ 1025 w 10017"/>
              <a:gd name="connsiteY205" fmla="*/ 2555 h 10078"/>
              <a:gd name="connsiteX206" fmla="*/ 1013 w 10017"/>
              <a:gd name="connsiteY206" fmla="*/ 2555 h 10078"/>
              <a:gd name="connsiteX207" fmla="*/ 1008 w 10017"/>
              <a:gd name="connsiteY207" fmla="*/ 2477 h 10078"/>
              <a:gd name="connsiteX208" fmla="*/ 984 w 10017"/>
              <a:gd name="connsiteY208" fmla="*/ 2359 h 10078"/>
              <a:gd name="connsiteX209" fmla="*/ 980 w 10017"/>
              <a:gd name="connsiteY209" fmla="*/ 2281 h 10078"/>
              <a:gd name="connsiteX210" fmla="*/ 947 w 10017"/>
              <a:gd name="connsiteY210" fmla="*/ 2006 h 10078"/>
              <a:gd name="connsiteX211" fmla="*/ 923 w 10017"/>
              <a:gd name="connsiteY211" fmla="*/ 1927 h 10078"/>
              <a:gd name="connsiteX212" fmla="*/ 919 w 10017"/>
              <a:gd name="connsiteY212" fmla="*/ 1848 h 10078"/>
              <a:gd name="connsiteX213" fmla="*/ 902 w 10017"/>
              <a:gd name="connsiteY213" fmla="*/ 1770 h 10078"/>
              <a:gd name="connsiteX214" fmla="*/ 890 w 10017"/>
              <a:gd name="connsiteY214" fmla="*/ 1691 h 10078"/>
              <a:gd name="connsiteX215" fmla="*/ 878 w 10017"/>
              <a:gd name="connsiteY215" fmla="*/ 1691 h 10078"/>
              <a:gd name="connsiteX216" fmla="*/ 874 w 10017"/>
              <a:gd name="connsiteY216" fmla="*/ 1573 h 10078"/>
              <a:gd name="connsiteX217" fmla="*/ 824 w 10017"/>
              <a:gd name="connsiteY217" fmla="*/ 1416 h 10078"/>
              <a:gd name="connsiteX218" fmla="*/ 816 w 10017"/>
              <a:gd name="connsiteY218" fmla="*/ 1337 h 10078"/>
              <a:gd name="connsiteX219" fmla="*/ 812 w 10017"/>
              <a:gd name="connsiteY219" fmla="*/ 1337 h 10078"/>
              <a:gd name="connsiteX220" fmla="*/ 792 w 10017"/>
              <a:gd name="connsiteY220" fmla="*/ 1141 h 10078"/>
              <a:gd name="connsiteX221" fmla="*/ 730 w 10017"/>
              <a:gd name="connsiteY221" fmla="*/ 1062 h 10078"/>
              <a:gd name="connsiteX222" fmla="*/ 702 w 10017"/>
              <a:gd name="connsiteY222" fmla="*/ 905 h 10078"/>
              <a:gd name="connsiteX223" fmla="*/ 694 w 10017"/>
              <a:gd name="connsiteY223" fmla="*/ 787 h 10078"/>
              <a:gd name="connsiteX224" fmla="*/ 669 w 10017"/>
              <a:gd name="connsiteY224" fmla="*/ 787 h 10078"/>
              <a:gd name="connsiteX225" fmla="*/ 609 w 10017"/>
              <a:gd name="connsiteY225" fmla="*/ 709 h 10078"/>
              <a:gd name="connsiteX226" fmla="*/ 580 w 10017"/>
              <a:gd name="connsiteY226" fmla="*/ 433 h 10078"/>
              <a:gd name="connsiteX227" fmla="*/ 556 w 10017"/>
              <a:gd name="connsiteY227" fmla="*/ 119 h 10078"/>
              <a:gd name="connsiteX228" fmla="*/ 445 w 10017"/>
              <a:gd name="connsiteY228" fmla="*/ 198 h 10078"/>
              <a:gd name="connsiteX229" fmla="*/ 425 w 10017"/>
              <a:gd name="connsiteY229" fmla="*/ 433 h 10078"/>
              <a:gd name="connsiteX230" fmla="*/ 396 w 10017"/>
              <a:gd name="connsiteY230" fmla="*/ 433 h 10078"/>
              <a:gd name="connsiteX231" fmla="*/ 364 w 10017"/>
              <a:gd name="connsiteY231" fmla="*/ 630 h 10078"/>
              <a:gd name="connsiteX232" fmla="*/ 343 w 10017"/>
              <a:gd name="connsiteY232" fmla="*/ 551 h 10078"/>
              <a:gd name="connsiteX233" fmla="*/ 290 w 10017"/>
              <a:gd name="connsiteY233" fmla="*/ 551 h 10078"/>
              <a:gd name="connsiteX234" fmla="*/ 274 w 10017"/>
              <a:gd name="connsiteY234" fmla="*/ 551 h 10078"/>
              <a:gd name="connsiteX235" fmla="*/ 261 w 10017"/>
              <a:gd name="connsiteY235" fmla="*/ 433 h 10078"/>
              <a:gd name="connsiteX236" fmla="*/ 249 w 10017"/>
              <a:gd name="connsiteY236" fmla="*/ 551 h 10078"/>
              <a:gd name="connsiteX237" fmla="*/ 245 w 10017"/>
              <a:gd name="connsiteY237" fmla="*/ 355 h 10078"/>
              <a:gd name="connsiteX238" fmla="*/ 233 w 10017"/>
              <a:gd name="connsiteY238" fmla="*/ 355 h 10078"/>
              <a:gd name="connsiteX239" fmla="*/ 229 w 10017"/>
              <a:gd name="connsiteY239" fmla="*/ 276 h 10078"/>
              <a:gd name="connsiteX240" fmla="*/ 216 w 10017"/>
              <a:gd name="connsiteY240" fmla="*/ 276 h 10078"/>
              <a:gd name="connsiteX241" fmla="*/ 73 w 10017"/>
              <a:gd name="connsiteY241" fmla="*/ 276 h 10078"/>
              <a:gd name="connsiteX242" fmla="*/ 65 w 10017"/>
              <a:gd name="connsiteY242" fmla="*/ 276 h 10078"/>
              <a:gd name="connsiteX243" fmla="*/ 57 w 10017"/>
              <a:gd name="connsiteY243" fmla="*/ 355 h 10078"/>
              <a:gd name="connsiteX244" fmla="*/ 67 w 10017"/>
              <a:gd name="connsiteY244" fmla="*/ 355 h 10078"/>
              <a:gd name="connsiteX245" fmla="*/ 3 w 10017"/>
              <a:gd name="connsiteY245" fmla="*/ 362 h 10078"/>
              <a:gd name="connsiteX246" fmla="*/ 9 w 10017"/>
              <a:gd name="connsiteY246" fmla="*/ 5229 h 10078"/>
              <a:gd name="connsiteX247" fmla="*/ 135 w 10017"/>
              <a:gd name="connsiteY247" fmla="*/ 5070 h 10078"/>
              <a:gd name="connsiteX248" fmla="*/ 200 w 10017"/>
              <a:gd name="connsiteY248" fmla="*/ 4992 h 10078"/>
              <a:gd name="connsiteX249" fmla="*/ 306 w 10017"/>
              <a:gd name="connsiteY249" fmla="*/ 4796 h 10078"/>
              <a:gd name="connsiteX250" fmla="*/ 462 w 10017"/>
              <a:gd name="connsiteY250" fmla="*/ 5308 h 10078"/>
              <a:gd name="connsiteX251" fmla="*/ 539 w 10017"/>
              <a:gd name="connsiteY251" fmla="*/ 6368 h 10078"/>
              <a:gd name="connsiteX252" fmla="*/ 747 w 10017"/>
              <a:gd name="connsiteY252" fmla="*/ 6526 h 10078"/>
              <a:gd name="connsiteX253" fmla="*/ 824 w 10017"/>
              <a:gd name="connsiteY253" fmla="*/ 6840 h 10078"/>
              <a:gd name="connsiteX254" fmla="*/ 935 w 10017"/>
              <a:gd name="connsiteY254" fmla="*/ 7430 h 10078"/>
              <a:gd name="connsiteX255" fmla="*/ 1062 w 10017"/>
              <a:gd name="connsiteY255" fmla="*/ 6840 h 10078"/>
              <a:gd name="connsiteX256" fmla="*/ 1172 w 10017"/>
              <a:gd name="connsiteY256" fmla="*/ 7115 h 10078"/>
              <a:gd name="connsiteX257" fmla="*/ 1299 w 10017"/>
              <a:gd name="connsiteY257" fmla="*/ 7272 h 10078"/>
              <a:gd name="connsiteX258" fmla="*/ 1491 w 10017"/>
              <a:gd name="connsiteY258" fmla="*/ 6958 h 10078"/>
              <a:gd name="connsiteX259" fmla="*/ 1556 w 10017"/>
              <a:gd name="connsiteY259" fmla="*/ 7823 h 10078"/>
              <a:gd name="connsiteX260" fmla="*/ 1634 w 10017"/>
              <a:gd name="connsiteY260" fmla="*/ 8215 h 10078"/>
              <a:gd name="connsiteX261" fmla="*/ 1699 w 10017"/>
              <a:gd name="connsiteY261" fmla="*/ 7941 h 10078"/>
              <a:gd name="connsiteX262" fmla="*/ 1769 w 10017"/>
              <a:gd name="connsiteY262" fmla="*/ 8097 h 10078"/>
              <a:gd name="connsiteX263" fmla="*/ 1903 w 10017"/>
              <a:gd name="connsiteY263" fmla="*/ 7704 h 10078"/>
              <a:gd name="connsiteX264" fmla="*/ 2013 w 10017"/>
              <a:gd name="connsiteY264" fmla="*/ 6958 h 10078"/>
              <a:gd name="connsiteX265" fmla="*/ 2066 w 10017"/>
              <a:gd name="connsiteY265" fmla="*/ 7508 h 10078"/>
              <a:gd name="connsiteX266" fmla="*/ 2181 w 10017"/>
              <a:gd name="connsiteY266" fmla="*/ 6801 h 10078"/>
              <a:gd name="connsiteX267" fmla="*/ 2193 w 10017"/>
              <a:gd name="connsiteY267" fmla="*/ 6919 h 10078"/>
              <a:gd name="connsiteX268" fmla="*/ 2308 w 10017"/>
              <a:gd name="connsiteY268" fmla="*/ 7626 h 10078"/>
              <a:gd name="connsiteX269" fmla="*/ 2381 w 10017"/>
              <a:gd name="connsiteY269" fmla="*/ 8373 h 10078"/>
              <a:gd name="connsiteX270" fmla="*/ 2422 w 10017"/>
              <a:gd name="connsiteY270" fmla="*/ 8805 h 10078"/>
              <a:gd name="connsiteX271" fmla="*/ 2447 w 10017"/>
              <a:gd name="connsiteY271" fmla="*/ 8962 h 10078"/>
              <a:gd name="connsiteX272" fmla="*/ 2467 w 10017"/>
              <a:gd name="connsiteY272" fmla="*/ 9159 h 10078"/>
              <a:gd name="connsiteX273" fmla="*/ 2541 w 10017"/>
              <a:gd name="connsiteY273" fmla="*/ 9041 h 10078"/>
              <a:gd name="connsiteX274" fmla="*/ 2553 w 10017"/>
              <a:gd name="connsiteY274" fmla="*/ 8844 h 10078"/>
              <a:gd name="connsiteX275" fmla="*/ 2577 w 10017"/>
              <a:gd name="connsiteY275" fmla="*/ 9119 h 10078"/>
              <a:gd name="connsiteX276" fmla="*/ 2610 w 10017"/>
              <a:gd name="connsiteY276" fmla="*/ 9041 h 10078"/>
              <a:gd name="connsiteX277" fmla="*/ 2626 w 10017"/>
              <a:gd name="connsiteY277" fmla="*/ 8766 h 10078"/>
              <a:gd name="connsiteX278" fmla="*/ 2659 w 10017"/>
              <a:gd name="connsiteY278" fmla="*/ 9041 h 10078"/>
              <a:gd name="connsiteX279" fmla="*/ 2671 w 10017"/>
              <a:gd name="connsiteY279" fmla="*/ 9198 h 10078"/>
              <a:gd name="connsiteX280" fmla="*/ 2684 w 10017"/>
              <a:gd name="connsiteY280" fmla="*/ 9041 h 10078"/>
              <a:gd name="connsiteX281" fmla="*/ 2729 w 10017"/>
              <a:gd name="connsiteY281" fmla="*/ 9119 h 10078"/>
              <a:gd name="connsiteX282" fmla="*/ 2733 w 10017"/>
              <a:gd name="connsiteY282" fmla="*/ 9041 h 10078"/>
              <a:gd name="connsiteX283" fmla="*/ 2761 w 10017"/>
              <a:gd name="connsiteY283" fmla="*/ 9198 h 10078"/>
              <a:gd name="connsiteX284" fmla="*/ 2831 w 10017"/>
              <a:gd name="connsiteY284" fmla="*/ 8923 h 10078"/>
              <a:gd name="connsiteX285" fmla="*/ 2843 w 10017"/>
              <a:gd name="connsiteY285" fmla="*/ 8766 h 10078"/>
              <a:gd name="connsiteX286" fmla="*/ 2855 w 10017"/>
              <a:gd name="connsiteY286" fmla="*/ 8766 h 10078"/>
              <a:gd name="connsiteX287" fmla="*/ 2884 w 10017"/>
              <a:gd name="connsiteY287" fmla="*/ 8608 h 10078"/>
              <a:gd name="connsiteX288" fmla="*/ 2900 w 10017"/>
              <a:gd name="connsiteY288" fmla="*/ 8608 h 10078"/>
              <a:gd name="connsiteX289" fmla="*/ 2945 w 10017"/>
              <a:gd name="connsiteY289" fmla="*/ 8490 h 10078"/>
              <a:gd name="connsiteX290" fmla="*/ 2962 w 10017"/>
              <a:gd name="connsiteY290" fmla="*/ 8412 h 10078"/>
              <a:gd name="connsiteX291" fmla="*/ 2994 w 10017"/>
              <a:gd name="connsiteY291" fmla="*/ 8137 h 10078"/>
              <a:gd name="connsiteX292" fmla="*/ 3011 w 10017"/>
              <a:gd name="connsiteY292" fmla="*/ 8137 h 10078"/>
              <a:gd name="connsiteX293" fmla="*/ 3043 w 10017"/>
              <a:gd name="connsiteY293" fmla="*/ 8137 h 10078"/>
              <a:gd name="connsiteX294" fmla="*/ 3068 w 10017"/>
              <a:gd name="connsiteY294" fmla="*/ 8255 h 10078"/>
              <a:gd name="connsiteX295" fmla="*/ 3101 w 10017"/>
              <a:gd name="connsiteY295" fmla="*/ 8255 h 10078"/>
              <a:gd name="connsiteX296" fmla="*/ 3129 w 10017"/>
              <a:gd name="connsiteY296" fmla="*/ 8333 h 10078"/>
              <a:gd name="connsiteX297" fmla="*/ 3202 w 10017"/>
              <a:gd name="connsiteY297" fmla="*/ 8137 h 10078"/>
              <a:gd name="connsiteX298" fmla="*/ 3235 w 10017"/>
              <a:gd name="connsiteY298" fmla="*/ 8255 h 10078"/>
              <a:gd name="connsiteX299" fmla="*/ 3263 w 10017"/>
              <a:gd name="connsiteY299" fmla="*/ 7901 h 10078"/>
              <a:gd name="connsiteX300" fmla="*/ 3329 w 10017"/>
              <a:gd name="connsiteY300" fmla="*/ 8333 h 10078"/>
              <a:gd name="connsiteX301" fmla="*/ 3329 w 10017"/>
              <a:gd name="connsiteY301" fmla="*/ 8255 h 10078"/>
              <a:gd name="connsiteX302" fmla="*/ 3325 w 10017"/>
              <a:gd name="connsiteY302" fmla="*/ 8137 h 10078"/>
              <a:gd name="connsiteX303" fmla="*/ 3374 w 10017"/>
              <a:gd name="connsiteY303" fmla="*/ 7979 h 10078"/>
              <a:gd name="connsiteX304" fmla="*/ 3378 w 10017"/>
              <a:gd name="connsiteY304" fmla="*/ 8059 h 10078"/>
              <a:gd name="connsiteX305" fmla="*/ 3394 w 10017"/>
              <a:gd name="connsiteY305" fmla="*/ 7823 h 10078"/>
              <a:gd name="connsiteX306" fmla="*/ 3476 w 10017"/>
              <a:gd name="connsiteY306" fmla="*/ 8176 h 10078"/>
              <a:gd name="connsiteX307" fmla="*/ 3488 w 10017"/>
              <a:gd name="connsiteY307" fmla="*/ 9159 h 10078"/>
              <a:gd name="connsiteX308" fmla="*/ 3533 w 10017"/>
              <a:gd name="connsiteY308" fmla="*/ 8608 h 10078"/>
              <a:gd name="connsiteX309" fmla="*/ 3652 w 10017"/>
              <a:gd name="connsiteY309" fmla="*/ 8883 h 10078"/>
              <a:gd name="connsiteX310" fmla="*/ 3729 w 10017"/>
              <a:gd name="connsiteY310" fmla="*/ 8726 h 10078"/>
              <a:gd name="connsiteX311" fmla="*/ 3746 w 10017"/>
              <a:gd name="connsiteY311" fmla="*/ 8608 h 10078"/>
              <a:gd name="connsiteX312" fmla="*/ 3758 w 10017"/>
              <a:gd name="connsiteY312" fmla="*/ 8608 h 10078"/>
              <a:gd name="connsiteX313" fmla="*/ 3762 w 10017"/>
              <a:gd name="connsiteY313" fmla="*/ 8726 h 10078"/>
              <a:gd name="connsiteX314" fmla="*/ 3778 w 10017"/>
              <a:gd name="connsiteY314" fmla="*/ 8608 h 10078"/>
              <a:gd name="connsiteX315" fmla="*/ 3778 w 10017"/>
              <a:gd name="connsiteY315" fmla="*/ 8726 h 10078"/>
              <a:gd name="connsiteX316" fmla="*/ 3819 w 10017"/>
              <a:gd name="connsiteY316" fmla="*/ 8726 h 10078"/>
              <a:gd name="connsiteX317" fmla="*/ 3840 w 10017"/>
              <a:gd name="connsiteY317" fmla="*/ 8883 h 10078"/>
              <a:gd name="connsiteX318" fmla="*/ 3852 w 10017"/>
              <a:gd name="connsiteY318" fmla="*/ 8726 h 10078"/>
              <a:gd name="connsiteX319" fmla="*/ 3868 w 10017"/>
              <a:gd name="connsiteY319" fmla="*/ 9081 h 10078"/>
              <a:gd name="connsiteX320" fmla="*/ 3872 w 10017"/>
              <a:gd name="connsiteY320" fmla="*/ 9081 h 10078"/>
              <a:gd name="connsiteX321" fmla="*/ 3885 w 10017"/>
              <a:gd name="connsiteY321" fmla="*/ 8962 h 10078"/>
              <a:gd name="connsiteX322" fmla="*/ 3901 w 10017"/>
              <a:gd name="connsiteY322" fmla="*/ 9081 h 10078"/>
              <a:gd name="connsiteX323" fmla="*/ 3913 w 10017"/>
              <a:gd name="connsiteY323" fmla="*/ 8962 h 10078"/>
              <a:gd name="connsiteX324" fmla="*/ 3913 w 10017"/>
              <a:gd name="connsiteY324" fmla="*/ 9081 h 10078"/>
              <a:gd name="connsiteX325" fmla="*/ 3975 w 10017"/>
              <a:gd name="connsiteY325" fmla="*/ 9081 h 10078"/>
              <a:gd name="connsiteX326" fmla="*/ 3991 w 10017"/>
              <a:gd name="connsiteY326" fmla="*/ 9237 h 10078"/>
              <a:gd name="connsiteX327" fmla="*/ 4007 w 10017"/>
              <a:gd name="connsiteY327" fmla="*/ 9159 h 10078"/>
              <a:gd name="connsiteX328" fmla="*/ 4065 w 10017"/>
              <a:gd name="connsiteY328" fmla="*/ 9081 h 10078"/>
              <a:gd name="connsiteX329" fmla="*/ 4085 w 10017"/>
              <a:gd name="connsiteY329" fmla="*/ 8962 h 10078"/>
              <a:gd name="connsiteX330" fmla="*/ 4093 w 10017"/>
              <a:gd name="connsiteY330" fmla="*/ 9081 h 10078"/>
              <a:gd name="connsiteX331" fmla="*/ 4101 w 10017"/>
              <a:gd name="connsiteY331" fmla="*/ 9081 h 10078"/>
              <a:gd name="connsiteX332" fmla="*/ 4118 w 10017"/>
              <a:gd name="connsiteY332" fmla="*/ 9159 h 10078"/>
              <a:gd name="connsiteX333" fmla="*/ 4142 w 10017"/>
              <a:gd name="connsiteY333" fmla="*/ 8962 h 10078"/>
              <a:gd name="connsiteX334" fmla="*/ 4159 w 10017"/>
              <a:gd name="connsiteY334" fmla="*/ 9159 h 10078"/>
              <a:gd name="connsiteX335" fmla="*/ 4171 w 10017"/>
              <a:gd name="connsiteY335" fmla="*/ 8883 h 10078"/>
              <a:gd name="connsiteX336" fmla="*/ 4175 w 10017"/>
              <a:gd name="connsiteY336" fmla="*/ 8805 h 10078"/>
              <a:gd name="connsiteX337" fmla="*/ 4183 w 10017"/>
              <a:gd name="connsiteY337" fmla="*/ 8648 h 10078"/>
              <a:gd name="connsiteX338" fmla="*/ 4204 w 10017"/>
              <a:gd name="connsiteY338" fmla="*/ 8805 h 10078"/>
              <a:gd name="connsiteX339" fmla="*/ 4228 w 10017"/>
              <a:gd name="connsiteY339" fmla="*/ 9159 h 10078"/>
              <a:gd name="connsiteX340" fmla="*/ 4298 w 10017"/>
              <a:gd name="connsiteY340" fmla="*/ 9081 h 10078"/>
              <a:gd name="connsiteX341" fmla="*/ 4347 w 10017"/>
              <a:gd name="connsiteY341" fmla="*/ 8648 h 10078"/>
              <a:gd name="connsiteX342" fmla="*/ 4403 w 10017"/>
              <a:gd name="connsiteY342" fmla="*/ 9159 h 10078"/>
              <a:gd name="connsiteX343" fmla="*/ 4583 w 10017"/>
              <a:gd name="connsiteY343" fmla="*/ 8844 h 10078"/>
              <a:gd name="connsiteX344" fmla="*/ 4685 w 10017"/>
              <a:gd name="connsiteY344" fmla="*/ 10063 h 10078"/>
              <a:gd name="connsiteX345" fmla="*/ 4763 w 10017"/>
              <a:gd name="connsiteY345" fmla="*/ 9827 h 10078"/>
              <a:gd name="connsiteX346" fmla="*/ 4795 w 10017"/>
              <a:gd name="connsiteY346" fmla="*/ 9827 h 10078"/>
              <a:gd name="connsiteX347" fmla="*/ 4893 w 10017"/>
              <a:gd name="connsiteY347" fmla="*/ 9827 h 10078"/>
              <a:gd name="connsiteX348" fmla="*/ 4947 w 10017"/>
              <a:gd name="connsiteY348" fmla="*/ 9827 h 10078"/>
              <a:gd name="connsiteX349" fmla="*/ 4987 w 10017"/>
              <a:gd name="connsiteY349" fmla="*/ 9277 h 10078"/>
              <a:gd name="connsiteX350" fmla="*/ 4996 w 10017"/>
              <a:gd name="connsiteY350" fmla="*/ 9237 h 10078"/>
              <a:gd name="connsiteX351" fmla="*/ 5042 w 10017"/>
              <a:gd name="connsiteY351" fmla="*/ 9827 h 10078"/>
              <a:gd name="connsiteX352" fmla="*/ 5168 w 10017"/>
              <a:gd name="connsiteY352" fmla="*/ 9590 h 10078"/>
              <a:gd name="connsiteX353" fmla="*/ 5193 w 10017"/>
              <a:gd name="connsiteY353" fmla="*/ 9827 h 10078"/>
              <a:gd name="connsiteX354" fmla="*/ 5242 w 10017"/>
              <a:gd name="connsiteY354" fmla="*/ 9237 h 10078"/>
              <a:gd name="connsiteX355" fmla="*/ 5246 w 10017"/>
              <a:gd name="connsiteY355" fmla="*/ 9198 h 10078"/>
              <a:gd name="connsiteX356" fmla="*/ 5283 w 10017"/>
              <a:gd name="connsiteY356" fmla="*/ 9670 h 10078"/>
              <a:gd name="connsiteX357" fmla="*/ 5356 w 10017"/>
              <a:gd name="connsiteY357" fmla="*/ 9355 h 10078"/>
              <a:gd name="connsiteX358" fmla="*/ 5418 w 10017"/>
              <a:gd name="connsiteY358" fmla="*/ 9748 h 10078"/>
              <a:gd name="connsiteX359" fmla="*/ 5381 w 10017"/>
              <a:gd name="connsiteY359" fmla="*/ 9159 h 10078"/>
              <a:gd name="connsiteX360" fmla="*/ 5487 w 10017"/>
              <a:gd name="connsiteY360" fmla="*/ 9041 h 10078"/>
              <a:gd name="connsiteX361" fmla="*/ 5516 w 10017"/>
              <a:gd name="connsiteY361" fmla="*/ 8726 h 10078"/>
              <a:gd name="connsiteX362" fmla="*/ 5540 w 10017"/>
              <a:gd name="connsiteY362" fmla="*/ 8648 h 10078"/>
              <a:gd name="connsiteX363" fmla="*/ 5553 w 10017"/>
              <a:gd name="connsiteY363" fmla="*/ 8608 h 10078"/>
              <a:gd name="connsiteX364" fmla="*/ 5577 w 10017"/>
              <a:gd name="connsiteY364" fmla="*/ 8570 h 10078"/>
              <a:gd name="connsiteX365" fmla="*/ 5589 w 10017"/>
              <a:gd name="connsiteY365" fmla="*/ 8608 h 10078"/>
              <a:gd name="connsiteX366" fmla="*/ 5602 w 10017"/>
              <a:gd name="connsiteY366" fmla="*/ 8726 h 10078"/>
              <a:gd name="connsiteX367" fmla="*/ 5602 w 10017"/>
              <a:gd name="connsiteY367" fmla="*/ 8648 h 10078"/>
              <a:gd name="connsiteX368" fmla="*/ 5646 w 10017"/>
              <a:gd name="connsiteY368" fmla="*/ 8844 h 10078"/>
              <a:gd name="connsiteX369" fmla="*/ 5740 w 10017"/>
              <a:gd name="connsiteY369" fmla="*/ 9512 h 10078"/>
              <a:gd name="connsiteX370" fmla="*/ 5748 w 10017"/>
              <a:gd name="connsiteY370" fmla="*/ 8923 h 10078"/>
              <a:gd name="connsiteX371" fmla="*/ 5777 w 10017"/>
              <a:gd name="connsiteY371" fmla="*/ 8844 h 10078"/>
              <a:gd name="connsiteX372" fmla="*/ 5785 w 10017"/>
              <a:gd name="connsiteY372" fmla="*/ 8294 h 10078"/>
              <a:gd name="connsiteX373" fmla="*/ 5801 w 10017"/>
              <a:gd name="connsiteY373" fmla="*/ 8452 h 10078"/>
              <a:gd name="connsiteX374" fmla="*/ 5830 w 10017"/>
              <a:gd name="connsiteY374" fmla="*/ 8373 h 10078"/>
              <a:gd name="connsiteX375" fmla="*/ 5916 w 10017"/>
              <a:gd name="connsiteY375" fmla="*/ 8452 h 10078"/>
              <a:gd name="connsiteX376" fmla="*/ 5928 w 10017"/>
              <a:gd name="connsiteY376" fmla="*/ 8726 h 10078"/>
              <a:gd name="connsiteX377" fmla="*/ 5989 w 10017"/>
              <a:gd name="connsiteY377" fmla="*/ 9001 h 10078"/>
              <a:gd name="connsiteX378" fmla="*/ 6005 w 10017"/>
              <a:gd name="connsiteY378" fmla="*/ 9001 h 10078"/>
              <a:gd name="connsiteX379" fmla="*/ 6042 w 10017"/>
              <a:gd name="connsiteY379" fmla="*/ 9159 h 10078"/>
              <a:gd name="connsiteX380" fmla="*/ 6075 w 10017"/>
              <a:gd name="connsiteY380" fmla="*/ 9159 h 10078"/>
              <a:gd name="connsiteX381" fmla="*/ 6108 w 10017"/>
              <a:gd name="connsiteY381" fmla="*/ 9237 h 10078"/>
              <a:gd name="connsiteX382" fmla="*/ 6128 w 10017"/>
              <a:gd name="connsiteY382" fmla="*/ 9355 h 10078"/>
              <a:gd name="connsiteX383" fmla="*/ 6226 w 10017"/>
              <a:gd name="connsiteY383" fmla="*/ 9081 h 10078"/>
              <a:gd name="connsiteX384" fmla="*/ 6247 w 10017"/>
              <a:gd name="connsiteY384" fmla="*/ 8726 h 10078"/>
              <a:gd name="connsiteX385" fmla="*/ 6279 w 10017"/>
              <a:gd name="connsiteY385" fmla="*/ 8883 h 10078"/>
              <a:gd name="connsiteX386" fmla="*/ 6296 w 10017"/>
              <a:gd name="connsiteY386" fmla="*/ 9001 h 10078"/>
              <a:gd name="connsiteX387" fmla="*/ 6308 w 10017"/>
              <a:gd name="connsiteY387" fmla="*/ 8883 h 10078"/>
              <a:gd name="connsiteX388" fmla="*/ 6341 w 10017"/>
              <a:gd name="connsiteY388" fmla="*/ 9001 h 10078"/>
              <a:gd name="connsiteX389" fmla="*/ 6365 w 10017"/>
              <a:gd name="connsiteY389" fmla="*/ 9159 h 10078"/>
              <a:gd name="connsiteX390" fmla="*/ 6373 w 10017"/>
              <a:gd name="connsiteY390" fmla="*/ 9081 h 10078"/>
              <a:gd name="connsiteX391" fmla="*/ 6402 w 10017"/>
              <a:gd name="connsiteY391" fmla="*/ 9434 h 10078"/>
              <a:gd name="connsiteX392" fmla="*/ 6443 w 10017"/>
              <a:gd name="connsiteY392" fmla="*/ 9237 h 10078"/>
              <a:gd name="connsiteX393" fmla="*/ 6492 w 10017"/>
              <a:gd name="connsiteY393" fmla="*/ 9355 h 10078"/>
              <a:gd name="connsiteX394" fmla="*/ 6578 w 10017"/>
              <a:gd name="connsiteY394" fmla="*/ 8805 h 10078"/>
              <a:gd name="connsiteX395" fmla="*/ 6602 w 10017"/>
              <a:gd name="connsiteY395" fmla="*/ 9001 h 10078"/>
              <a:gd name="connsiteX396" fmla="*/ 6639 w 10017"/>
              <a:gd name="connsiteY396" fmla="*/ 9434 h 10078"/>
              <a:gd name="connsiteX397" fmla="*/ 6672 w 10017"/>
              <a:gd name="connsiteY397" fmla="*/ 9434 h 10078"/>
              <a:gd name="connsiteX398" fmla="*/ 6672 w 10017"/>
              <a:gd name="connsiteY398" fmla="*/ 9355 h 10078"/>
              <a:gd name="connsiteX399" fmla="*/ 6705 w 10017"/>
              <a:gd name="connsiteY399" fmla="*/ 9355 h 10078"/>
              <a:gd name="connsiteX400" fmla="*/ 6717 w 10017"/>
              <a:gd name="connsiteY400" fmla="*/ 9355 h 10078"/>
              <a:gd name="connsiteX401" fmla="*/ 6721 w 10017"/>
              <a:gd name="connsiteY401" fmla="*/ 9237 h 10078"/>
              <a:gd name="connsiteX402" fmla="*/ 6737 w 10017"/>
              <a:gd name="connsiteY402" fmla="*/ 9355 h 10078"/>
              <a:gd name="connsiteX403" fmla="*/ 6762 w 10017"/>
              <a:gd name="connsiteY403" fmla="*/ 9237 h 10078"/>
              <a:gd name="connsiteX404" fmla="*/ 6937 w 10017"/>
              <a:gd name="connsiteY404" fmla="*/ 9237 h 10078"/>
              <a:gd name="connsiteX405" fmla="*/ 6965 w 10017"/>
              <a:gd name="connsiteY405" fmla="*/ 8648 h 10078"/>
              <a:gd name="connsiteX406" fmla="*/ 7010 w 10017"/>
              <a:gd name="connsiteY406" fmla="*/ 8570 h 10078"/>
              <a:gd name="connsiteX407" fmla="*/ 7043 w 10017"/>
              <a:gd name="connsiteY407" fmla="*/ 8373 h 10078"/>
              <a:gd name="connsiteX408" fmla="*/ 7047 w 10017"/>
              <a:gd name="connsiteY408" fmla="*/ 8294 h 10078"/>
              <a:gd name="connsiteX409" fmla="*/ 7129 w 10017"/>
              <a:gd name="connsiteY409" fmla="*/ 8333 h 10078"/>
              <a:gd name="connsiteX410" fmla="*/ 7149 w 10017"/>
              <a:gd name="connsiteY410" fmla="*/ 8373 h 10078"/>
              <a:gd name="connsiteX411" fmla="*/ 7190 w 10017"/>
              <a:gd name="connsiteY411" fmla="*/ 8294 h 10078"/>
              <a:gd name="connsiteX412" fmla="*/ 7194 w 10017"/>
              <a:gd name="connsiteY412" fmla="*/ 8294 h 10078"/>
              <a:gd name="connsiteX413" fmla="*/ 7194 w 10017"/>
              <a:gd name="connsiteY413" fmla="*/ 8215 h 10078"/>
              <a:gd name="connsiteX414" fmla="*/ 7251 w 10017"/>
              <a:gd name="connsiteY414" fmla="*/ 8097 h 10078"/>
              <a:gd name="connsiteX415" fmla="*/ 7288 w 10017"/>
              <a:gd name="connsiteY415" fmla="*/ 8097 h 10078"/>
              <a:gd name="connsiteX416" fmla="*/ 7325 w 10017"/>
              <a:gd name="connsiteY416" fmla="*/ 8176 h 10078"/>
              <a:gd name="connsiteX417" fmla="*/ 7345 w 10017"/>
              <a:gd name="connsiteY417" fmla="*/ 8412 h 10078"/>
              <a:gd name="connsiteX418" fmla="*/ 7378 w 10017"/>
              <a:gd name="connsiteY418" fmla="*/ 8097 h 10078"/>
              <a:gd name="connsiteX419" fmla="*/ 7513 w 10017"/>
              <a:gd name="connsiteY419" fmla="*/ 7666 h 10078"/>
              <a:gd name="connsiteX420" fmla="*/ 7578 w 10017"/>
              <a:gd name="connsiteY420" fmla="*/ 7744 h 10078"/>
              <a:gd name="connsiteX421" fmla="*/ 7628 w 10017"/>
              <a:gd name="connsiteY421" fmla="*/ 7508 h 10078"/>
              <a:gd name="connsiteX422" fmla="*/ 7636 w 10017"/>
              <a:gd name="connsiteY422" fmla="*/ 7469 h 10078"/>
              <a:gd name="connsiteX423" fmla="*/ 7709 w 10017"/>
              <a:gd name="connsiteY423" fmla="*/ 7626 h 10078"/>
              <a:gd name="connsiteX424" fmla="*/ 7750 w 10017"/>
              <a:gd name="connsiteY424" fmla="*/ 7390 h 10078"/>
              <a:gd name="connsiteX425" fmla="*/ 7799 w 10017"/>
              <a:gd name="connsiteY425" fmla="*/ 7626 h 10078"/>
              <a:gd name="connsiteX426" fmla="*/ 7861 w 10017"/>
              <a:gd name="connsiteY426" fmla="*/ 7351 h 10078"/>
              <a:gd name="connsiteX427" fmla="*/ 7901 w 10017"/>
              <a:gd name="connsiteY427" fmla="*/ 6958 h 10078"/>
              <a:gd name="connsiteX428" fmla="*/ 7930 w 10017"/>
              <a:gd name="connsiteY428" fmla="*/ 7075 h 10078"/>
              <a:gd name="connsiteX429" fmla="*/ 7963 w 10017"/>
              <a:gd name="connsiteY429" fmla="*/ 6722 h 10078"/>
              <a:gd name="connsiteX430" fmla="*/ 8016 w 10017"/>
              <a:gd name="connsiteY430" fmla="*/ 6447 h 10078"/>
              <a:gd name="connsiteX431" fmla="*/ 8069 w 10017"/>
              <a:gd name="connsiteY431" fmla="*/ 6447 h 10078"/>
              <a:gd name="connsiteX432" fmla="*/ 8114 w 10017"/>
              <a:gd name="connsiteY432" fmla="*/ 6172 h 10078"/>
              <a:gd name="connsiteX433" fmla="*/ 8199 w 10017"/>
              <a:gd name="connsiteY433" fmla="*/ 5504 h 10078"/>
              <a:gd name="connsiteX434" fmla="*/ 8227 w 10017"/>
              <a:gd name="connsiteY434" fmla="*/ 5661 h 10078"/>
              <a:gd name="connsiteX435" fmla="*/ 8260 w 10017"/>
              <a:gd name="connsiteY435" fmla="*/ 5308 h 10078"/>
              <a:gd name="connsiteX436" fmla="*/ 8301 w 10017"/>
              <a:gd name="connsiteY436" fmla="*/ 5308 h 10078"/>
              <a:gd name="connsiteX437" fmla="*/ 8407 w 10017"/>
              <a:gd name="connsiteY437" fmla="*/ 5032 h 10078"/>
              <a:gd name="connsiteX438" fmla="*/ 8469 w 10017"/>
              <a:gd name="connsiteY438" fmla="*/ 4756 h 10078"/>
              <a:gd name="connsiteX439" fmla="*/ 8485 w 10017"/>
              <a:gd name="connsiteY439" fmla="*/ 4914 h 10078"/>
              <a:gd name="connsiteX440" fmla="*/ 8501 w 10017"/>
              <a:gd name="connsiteY440" fmla="*/ 4874 h 10078"/>
              <a:gd name="connsiteX441" fmla="*/ 8526 w 10017"/>
              <a:gd name="connsiteY441" fmla="*/ 4914 h 10078"/>
              <a:gd name="connsiteX442" fmla="*/ 8550 w 10017"/>
              <a:gd name="connsiteY442" fmla="*/ 4599 h 10078"/>
              <a:gd name="connsiteX443" fmla="*/ 8608 w 10017"/>
              <a:gd name="connsiteY443" fmla="*/ 4599 h 10078"/>
              <a:gd name="connsiteX444" fmla="*/ 8608 w 10017"/>
              <a:gd name="connsiteY444" fmla="*/ 4442 h 10078"/>
              <a:gd name="connsiteX445" fmla="*/ 8657 w 10017"/>
              <a:gd name="connsiteY445" fmla="*/ 4363 h 10078"/>
              <a:gd name="connsiteX446" fmla="*/ 8669 w 10017"/>
              <a:gd name="connsiteY446" fmla="*/ 4285 h 10078"/>
              <a:gd name="connsiteX447" fmla="*/ 8734 w 10017"/>
              <a:gd name="connsiteY447" fmla="*/ 4363 h 10078"/>
              <a:gd name="connsiteX448" fmla="*/ 8747 w 10017"/>
              <a:gd name="connsiteY448" fmla="*/ 4324 h 10078"/>
              <a:gd name="connsiteX449" fmla="*/ 8775 w 10017"/>
              <a:gd name="connsiteY449" fmla="*/ 4363 h 10078"/>
              <a:gd name="connsiteX450" fmla="*/ 8800 w 10017"/>
              <a:gd name="connsiteY450" fmla="*/ 4442 h 10078"/>
              <a:gd name="connsiteX451" fmla="*/ 8816 w 10017"/>
              <a:gd name="connsiteY451" fmla="*/ 4363 h 10078"/>
              <a:gd name="connsiteX452" fmla="*/ 8837 w 10017"/>
              <a:gd name="connsiteY452" fmla="*/ 4442 h 10078"/>
              <a:gd name="connsiteX453" fmla="*/ 8906 w 10017"/>
              <a:gd name="connsiteY453" fmla="*/ 4403 h 10078"/>
              <a:gd name="connsiteX454" fmla="*/ 8902 w 10017"/>
              <a:gd name="connsiteY454" fmla="*/ 4324 h 10078"/>
              <a:gd name="connsiteX455" fmla="*/ 8931 w 10017"/>
              <a:gd name="connsiteY455" fmla="*/ 4167 h 10078"/>
              <a:gd name="connsiteX456" fmla="*/ 8963 w 10017"/>
              <a:gd name="connsiteY456" fmla="*/ 4167 h 10078"/>
              <a:gd name="connsiteX457" fmla="*/ 8967 w 10017"/>
              <a:gd name="connsiteY457" fmla="*/ 4088 h 10078"/>
              <a:gd name="connsiteX458" fmla="*/ 8996 w 10017"/>
              <a:gd name="connsiteY458" fmla="*/ 4010 h 10078"/>
              <a:gd name="connsiteX459" fmla="*/ 9017 w 10017"/>
              <a:gd name="connsiteY459" fmla="*/ 4206 h 10078"/>
              <a:gd name="connsiteX460" fmla="*/ 9041 w 10017"/>
              <a:gd name="connsiteY460" fmla="*/ 4324 h 10078"/>
              <a:gd name="connsiteX461" fmla="*/ 9098 w 10017"/>
              <a:gd name="connsiteY461" fmla="*/ 4285 h 10078"/>
              <a:gd name="connsiteX462" fmla="*/ 9135 w 10017"/>
              <a:gd name="connsiteY462" fmla="*/ 4403 h 10078"/>
              <a:gd name="connsiteX463" fmla="*/ 9147 w 10017"/>
              <a:gd name="connsiteY463" fmla="*/ 4324 h 10078"/>
              <a:gd name="connsiteX464" fmla="*/ 9196 w 10017"/>
              <a:gd name="connsiteY464" fmla="*/ 4599 h 10078"/>
              <a:gd name="connsiteX465" fmla="*/ 9241 w 10017"/>
              <a:gd name="connsiteY465" fmla="*/ 4442 h 10078"/>
              <a:gd name="connsiteX466" fmla="*/ 9245 w 10017"/>
              <a:gd name="connsiteY466" fmla="*/ 4324 h 10078"/>
              <a:gd name="connsiteX467" fmla="*/ 9286 w 10017"/>
              <a:gd name="connsiteY467" fmla="*/ 3970 h 10078"/>
              <a:gd name="connsiteX468" fmla="*/ 9331 w 10017"/>
              <a:gd name="connsiteY468" fmla="*/ 4128 h 10078"/>
              <a:gd name="connsiteX469" fmla="*/ 9364 w 10017"/>
              <a:gd name="connsiteY469" fmla="*/ 4049 h 10078"/>
              <a:gd name="connsiteX470" fmla="*/ 9389 w 10017"/>
              <a:gd name="connsiteY470" fmla="*/ 4167 h 10078"/>
              <a:gd name="connsiteX471" fmla="*/ 9433 w 10017"/>
              <a:gd name="connsiteY471" fmla="*/ 4245 h 10078"/>
              <a:gd name="connsiteX472" fmla="*/ 9510 w 10017"/>
              <a:gd name="connsiteY472" fmla="*/ 4245 h 10078"/>
              <a:gd name="connsiteX473" fmla="*/ 9518 w 10017"/>
              <a:gd name="connsiteY473" fmla="*/ 4049 h 10078"/>
              <a:gd name="connsiteX474" fmla="*/ 9666 w 10017"/>
              <a:gd name="connsiteY474" fmla="*/ 4363 h 10078"/>
              <a:gd name="connsiteX475" fmla="*/ 9735 w 10017"/>
              <a:gd name="connsiteY475" fmla="*/ 4521 h 10078"/>
              <a:gd name="connsiteX476" fmla="*/ 9747 w 10017"/>
              <a:gd name="connsiteY476" fmla="*/ 4599 h 10078"/>
              <a:gd name="connsiteX477" fmla="*/ 9764 w 10017"/>
              <a:gd name="connsiteY477" fmla="*/ 4796 h 10078"/>
              <a:gd name="connsiteX478" fmla="*/ 9821 w 10017"/>
              <a:gd name="connsiteY478" fmla="*/ 5189 h 10078"/>
              <a:gd name="connsiteX479" fmla="*/ 9858 w 10017"/>
              <a:gd name="connsiteY479" fmla="*/ 5189 h 10078"/>
              <a:gd name="connsiteX480" fmla="*/ 9882 w 10017"/>
              <a:gd name="connsiteY480" fmla="*/ 5308 h 10078"/>
              <a:gd name="connsiteX481" fmla="*/ 9919 w 10017"/>
              <a:gd name="connsiteY481" fmla="*/ 5582 h 10078"/>
              <a:gd name="connsiteX482" fmla="*/ 9956 w 10017"/>
              <a:gd name="connsiteY482" fmla="*/ 5779 h 10078"/>
              <a:gd name="connsiteX483" fmla="*/ 9960 w 10017"/>
              <a:gd name="connsiteY483" fmla="*/ 5818 h 10078"/>
              <a:gd name="connsiteX484" fmla="*/ 10015 w 10017"/>
              <a:gd name="connsiteY484" fmla="*/ 5975 h 10078"/>
              <a:gd name="connsiteX485" fmla="*/ 10011 w 10017"/>
              <a:gd name="connsiteY485" fmla="*/ 2381 h 10078"/>
              <a:gd name="connsiteX486" fmla="*/ 9980 w 10017"/>
              <a:gd name="connsiteY486" fmla="*/ 1809 h 10078"/>
              <a:gd name="connsiteX0" fmla="*/ 9980 w 10017"/>
              <a:gd name="connsiteY0" fmla="*/ 1809 h 10078"/>
              <a:gd name="connsiteX1" fmla="*/ 9944 w 10017"/>
              <a:gd name="connsiteY1" fmla="*/ 1613 h 10078"/>
              <a:gd name="connsiteX2" fmla="*/ 9915 w 10017"/>
              <a:gd name="connsiteY2" fmla="*/ 1613 h 10078"/>
              <a:gd name="connsiteX3" fmla="*/ 9895 w 10017"/>
              <a:gd name="connsiteY3" fmla="*/ 1455 h 10078"/>
              <a:gd name="connsiteX4" fmla="*/ 9870 w 10017"/>
              <a:gd name="connsiteY4" fmla="*/ 1377 h 10078"/>
              <a:gd name="connsiteX5" fmla="*/ 9862 w 10017"/>
              <a:gd name="connsiteY5" fmla="*/ 1180 h 10078"/>
              <a:gd name="connsiteX6" fmla="*/ 9837 w 10017"/>
              <a:gd name="connsiteY6" fmla="*/ 905 h 10078"/>
              <a:gd name="connsiteX7" fmla="*/ 9825 w 10017"/>
              <a:gd name="connsiteY7" fmla="*/ 1495 h 10078"/>
              <a:gd name="connsiteX8" fmla="*/ 9800 w 10017"/>
              <a:gd name="connsiteY8" fmla="*/ 1455 h 10078"/>
              <a:gd name="connsiteX9" fmla="*/ 9772 w 10017"/>
              <a:gd name="connsiteY9" fmla="*/ 1337 h 10078"/>
              <a:gd name="connsiteX10" fmla="*/ 9751 w 10017"/>
              <a:gd name="connsiteY10" fmla="*/ 1337 h 10078"/>
              <a:gd name="connsiteX11" fmla="*/ 9690 w 10017"/>
              <a:gd name="connsiteY11" fmla="*/ 1298 h 10078"/>
              <a:gd name="connsiteX12" fmla="*/ 9674 w 10017"/>
              <a:gd name="connsiteY12" fmla="*/ 1337 h 10078"/>
              <a:gd name="connsiteX13" fmla="*/ 9657 w 10017"/>
              <a:gd name="connsiteY13" fmla="*/ 1416 h 10078"/>
              <a:gd name="connsiteX14" fmla="*/ 9645 w 10017"/>
              <a:gd name="connsiteY14" fmla="*/ 1416 h 10078"/>
              <a:gd name="connsiteX15" fmla="*/ 9625 w 10017"/>
              <a:gd name="connsiteY15" fmla="*/ 1495 h 10078"/>
              <a:gd name="connsiteX16" fmla="*/ 9608 w 10017"/>
              <a:gd name="connsiteY16" fmla="*/ 1455 h 10078"/>
              <a:gd name="connsiteX17" fmla="*/ 9567 w 10017"/>
              <a:gd name="connsiteY17" fmla="*/ 1613 h 10078"/>
              <a:gd name="connsiteX18" fmla="*/ 9494 w 10017"/>
              <a:gd name="connsiteY18" fmla="*/ 1613 h 10078"/>
              <a:gd name="connsiteX19" fmla="*/ 9457 w 10017"/>
              <a:gd name="connsiteY19" fmla="*/ 1770 h 10078"/>
              <a:gd name="connsiteX20" fmla="*/ 9457 w 10017"/>
              <a:gd name="connsiteY20" fmla="*/ 1888 h 10078"/>
              <a:gd name="connsiteX21" fmla="*/ 9445 w 10017"/>
              <a:gd name="connsiteY21" fmla="*/ 1966 h 10078"/>
              <a:gd name="connsiteX22" fmla="*/ 9396 w 10017"/>
              <a:gd name="connsiteY22" fmla="*/ 1180 h 10078"/>
              <a:gd name="connsiteX23" fmla="*/ 9389 w 10017"/>
              <a:gd name="connsiteY23" fmla="*/ 1220 h 10078"/>
              <a:gd name="connsiteX24" fmla="*/ 9376 w 10017"/>
              <a:gd name="connsiteY24" fmla="*/ 1102 h 10078"/>
              <a:gd name="connsiteX25" fmla="*/ 9356 w 10017"/>
              <a:gd name="connsiteY25" fmla="*/ 1180 h 10078"/>
              <a:gd name="connsiteX26" fmla="*/ 9311 w 10017"/>
              <a:gd name="connsiteY26" fmla="*/ 1337 h 10078"/>
              <a:gd name="connsiteX27" fmla="*/ 9307 w 10017"/>
              <a:gd name="connsiteY27" fmla="*/ 1455 h 10078"/>
              <a:gd name="connsiteX28" fmla="*/ 9290 w 10017"/>
              <a:gd name="connsiteY28" fmla="*/ 1416 h 10078"/>
              <a:gd name="connsiteX29" fmla="*/ 9254 w 10017"/>
              <a:gd name="connsiteY29" fmla="*/ 1337 h 10078"/>
              <a:gd name="connsiteX30" fmla="*/ 9221 w 10017"/>
              <a:gd name="connsiteY30" fmla="*/ 1102 h 10078"/>
              <a:gd name="connsiteX31" fmla="*/ 9156 w 10017"/>
              <a:gd name="connsiteY31" fmla="*/ 1180 h 10078"/>
              <a:gd name="connsiteX32" fmla="*/ 9143 w 10017"/>
              <a:gd name="connsiteY32" fmla="*/ 1416 h 10078"/>
              <a:gd name="connsiteX33" fmla="*/ 9131 w 10017"/>
              <a:gd name="connsiteY33" fmla="*/ 1533 h 10078"/>
              <a:gd name="connsiteX34" fmla="*/ 9070 w 10017"/>
              <a:gd name="connsiteY34" fmla="*/ 1613 h 10078"/>
              <a:gd name="connsiteX35" fmla="*/ 9066 w 10017"/>
              <a:gd name="connsiteY35" fmla="*/ 1495 h 10078"/>
              <a:gd name="connsiteX36" fmla="*/ 9037 w 10017"/>
              <a:gd name="connsiteY36" fmla="*/ 1613 h 10078"/>
              <a:gd name="connsiteX37" fmla="*/ 9033 w 10017"/>
              <a:gd name="connsiteY37" fmla="*/ 1730 h 10078"/>
              <a:gd name="connsiteX38" fmla="*/ 9008 w 10017"/>
              <a:gd name="connsiteY38" fmla="*/ 1888 h 10078"/>
              <a:gd name="connsiteX39" fmla="*/ 9000 w 10017"/>
              <a:gd name="connsiteY39" fmla="*/ 2084 h 10078"/>
              <a:gd name="connsiteX40" fmla="*/ 8980 w 10017"/>
              <a:gd name="connsiteY40" fmla="*/ 2162 h 10078"/>
              <a:gd name="connsiteX41" fmla="*/ 8980 w 10017"/>
              <a:gd name="connsiteY41" fmla="*/ 2241 h 10078"/>
              <a:gd name="connsiteX42" fmla="*/ 8967 w 10017"/>
              <a:gd name="connsiteY42" fmla="*/ 2281 h 10078"/>
              <a:gd name="connsiteX43" fmla="*/ 8947 w 10017"/>
              <a:gd name="connsiteY43" fmla="*/ 2517 h 10078"/>
              <a:gd name="connsiteX44" fmla="*/ 8947 w 10017"/>
              <a:gd name="connsiteY44" fmla="*/ 2359 h 10078"/>
              <a:gd name="connsiteX45" fmla="*/ 8931 w 10017"/>
              <a:gd name="connsiteY45" fmla="*/ 2320 h 10078"/>
              <a:gd name="connsiteX46" fmla="*/ 8914 w 10017"/>
              <a:gd name="connsiteY46" fmla="*/ 2399 h 10078"/>
              <a:gd name="connsiteX47" fmla="*/ 8890 w 10017"/>
              <a:gd name="connsiteY47" fmla="*/ 2477 h 10078"/>
              <a:gd name="connsiteX48" fmla="*/ 8865 w 10017"/>
              <a:gd name="connsiteY48" fmla="*/ 2517 h 10078"/>
              <a:gd name="connsiteX49" fmla="*/ 8804 w 10017"/>
              <a:gd name="connsiteY49" fmla="*/ 2359 h 10078"/>
              <a:gd name="connsiteX50" fmla="*/ 8788 w 10017"/>
              <a:gd name="connsiteY50" fmla="*/ 2555 h 10078"/>
              <a:gd name="connsiteX51" fmla="*/ 8734 w 10017"/>
              <a:gd name="connsiteY51" fmla="*/ 2437 h 10078"/>
              <a:gd name="connsiteX52" fmla="*/ 8714 w 10017"/>
              <a:gd name="connsiteY52" fmla="*/ 2320 h 10078"/>
              <a:gd name="connsiteX53" fmla="*/ 8706 w 10017"/>
              <a:gd name="connsiteY53" fmla="*/ 2555 h 10078"/>
              <a:gd name="connsiteX54" fmla="*/ 8698 w 10017"/>
              <a:gd name="connsiteY54" fmla="*/ 2673 h 10078"/>
              <a:gd name="connsiteX55" fmla="*/ 8665 w 10017"/>
              <a:gd name="connsiteY55" fmla="*/ 2595 h 10078"/>
              <a:gd name="connsiteX56" fmla="*/ 8604 w 10017"/>
              <a:gd name="connsiteY56" fmla="*/ 2673 h 10078"/>
              <a:gd name="connsiteX57" fmla="*/ 8604 w 10017"/>
              <a:gd name="connsiteY57" fmla="*/ 2517 h 10078"/>
              <a:gd name="connsiteX58" fmla="*/ 8591 w 10017"/>
              <a:gd name="connsiteY58" fmla="*/ 2673 h 10078"/>
              <a:gd name="connsiteX59" fmla="*/ 8575 w 10017"/>
              <a:gd name="connsiteY59" fmla="*/ 2713 h 10078"/>
              <a:gd name="connsiteX60" fmla="*/ 8567 w 10017"/>
              <a:gd name="connsiteY60" fmla="*/ 3066 h 10078"/>
              <a:gd name="connsiteX61" fmla="*/ 8493 w 10017"/>
              <a:gd name="connsiteY61" fmla="*/ 2595 h 10078"/>
              <a:gd name="connsiteX62" fmla="*/ 8485 w 10017"/>
              <a:gd name="connsiteY62" fmla="*/ 2792 h 10078"/>
              <a:gd name="connsiteX63" fmla="*/ 8395 w 10017"/>
              <a:gd name="connsiteY63" fmla="*/ 2792 h 10078"/>
              <a:gd name="connsiteX64" fmla="*/ 8244 w 10017"/>
              <a:gd name="connsiteY64" fmla="*/ 3263 h 10078"/>
              <a:gd name="connsiteX65" fmla="*/ 8174 w 10017"/>
              <a:gd name="connsiteY65" fmla="*/ 3028 h 10078"/>
              <a:gd name="connsiteX66" fmla="*/ 8089 w 10017"/>
              <a:gd name="connsiteY66" fmla="*/ 3656 h 10078"/>
              <a:gd name="connsiteX67" fmla="*/ 7963 w 10017"/>
              <a:gd name="connsiteY67" fmla="*/ 4324 h 10078"/>
              <a:gd name="connsiteX68" fmla="*/ 7873 w 10017"/>
              <a:gd name="connsiteY68" fmla="*/ 4167 h 10078"/>
              <a:gd name="connsiteX69" fmla="*/ 7738 w 10017"/>
              <a:gd name="connsiteY69" fmla="*/ 4952 h 10078"/>
              <a:gd name="connsiteX70" fmla="*/ 7697 w 10017"/>
              <a:gd name="connsiteY70" fmla="*/ 4559 h 10078"/>
              <a:gd name="connsiteX71" fmla="*/ 7587 w 10017"/>
              <a:gd name="connsiteY71" fmla="*/ 5032 h 10078"/>
              <a:gd name="connsiteX72" fmla="*/ 7517 w 10017"/>
              <a:gd name="connsiteY72" fmla="*/ 4639 h 10078"/>
              <a:gd name="connsiteX73" fmla="*/ 7501 w 10017"/>
              <a:gd name="connsiteY73" fmla="*/ 5151 h 10078"/>
              <a:gd name="connsiteX74" fmla="*/ 7435 w 10017"/>
              <a:gd name="connsiteY74" fmla="*/ 5151 h 10078"/>
              <a:gd name="connsiteX75" fmla="*/ 7390 w 10017"/>
              <a:gd name="connsiteY75" fmla="*/ 5464 h 10078"/>
              <a:gd name="connsiteX76" fmla="*/ 7341 w 10017"/>
              <a:gd name="connsiteY76" fmla="*/ 5386 h 10078"/>
              <a:gd name="connsiteX77" fmla="*/ 7272 w 10017"/>
              <a:gd name="connsiteY77" fmla="*/ 5544 h 10078"/>
              <a:gd name="connsiteX78" fmla="*/ 7247 w 10017"/>
              <a:gd name="connsiteY78" fmla="*/ 5386 h 10078"/>
              <a:gd name="connsiteX79" fmla="*/ 7198 w 10017"/>
              <a:gd name="connsiteY79" fmla="*/ 5386 h 10078"/>
              <a:gd name="connsiteX80" fmla="*/ 7104 w 10017"/>
              <a:gd name="connsiteY80" fmla="*/ 5464 h 10078"/>
              <a:gd name="connsiteX81" fmla="*/ 7055 w 10017"/>
              <a:gd name="connsiteY81" fmla="*/ 6093 h 10078"/>
              <a:gd name="connsiteX82" fmla="*/ 7010 w 10017"/>
              <a:gd name="connsiteY82" fmla="*/ 5937 h 10078"/>
              <a:gd name="connsiteX83" fmla="*/ 6920 w 10017"/>
              <a:gd name="connsiteY83" fmla="*/ 5937 h 10078"/>
              <a:gd name="connsiteX84" fmla="*/ 6876 w 10017"/>
              <a:gd name="connsiteY84" fmla="*/ 5544 h 10078"/>
              <a:gd name="connsiteX85" fmla="*/ 6835 w 10017"/>
              <a:gd name="connsiteY85" fmla="*/ 6093 h 10078"/>
              <a:gd name="connsiteX86" fmla="*/ 6770 w 10017"/>
              <a:gd name="connsiteY86" fmla="*/ 5779 h 10078"/>
              <a:gd name="connsiteX87" fmla="*/ 6770 w 10017"/>
              <a:gd name="connsiteY87" fmla="*/ 5544 h 10078"/>
              <a:gd name="connsiteX88" fmla="*/ 6676 w 10017"/>
              <a:gd name="connsiteY88" fmla="*/ 5700 h 10078"/>
              <a:gd name="connsiteX89" fmla="*/ 6516 w 10017"/>
              <a:gd name="connsiteY89" fmla="*/ 6015 h 10078"/>
              <a:gd name="connsiteX90" fmla="*/ 6480 w 10017"/>
              <a:gd name="connsiteY90" fmla="*/ 6447 h 10078"/>
              <a:gd name="connsiteX91" fmla="*/ 6373 w 10017"/>
              <a:gd name="connsiteY91" fmla="*/ 6093 h 10078"/>
              <a:gd name="connsiteX92" fmla="*/ 6361 w 10017"/>
              <a:gd name="connsiteY92" fmla="*/ 6447 h 10078"/>
              <a:gd name="connsiteX93" fmla="*/ 6226 w 10017"/>
              <a:gd name="connsiteY93" fmla="*/ 6526 h 10078"/>
              <a:gd name="connsiteX94" fmla="*/ 6153 w 10017"/>
              <a:gd name="connsiteY94" fmla="*/ 6997 h 10078"/>
              <a:gd name="connsiteX95" fmla="*/ 6091 w 10017"/>
              <a:gd name="connsiteY95" fmla="*/ 6683 h 10078"/>
              <a:gd name="connsiteX96" fmla="*/ 6059 w 10017"/>
              <a:gd name="connsiteY96" fmla="*/ 6997 h 10078"/>
              <a:gd name="connsiteX97" fmla="*/ 6059 w 10017"/>
              <a:gd name="connsiteY97" fmla="*/ 6997 h 10078"/>
              <a:gd name="connsiteX98" fmla="*/ 6022 w 10017"/>
              <a:gd name="connsiteY98" fmla="*/ 6997 h 10078"/>
              <a:gd name="connsiteX99" fmla="*/ 6001 w 10017"/>
              <a:gd name="connsiteY99" fmla="*/ 6879 h 10078"/>
              <a:gd name="connsiteX100" fmla="*/ 5981 w 10017"/>
              <a:gd name="connsiteY100" fmla="*/ 7233 h 10078"/>
              <a:gd name="connsiteX101" fmla="*/ 5969 w 10017"/>
              <a:gd name="connsiteY101" fmla="*/ 7351 h 10078"/>
              <a:gd name="connsiteX102" fmla="*/ 5944 w 10017"/>
              <a:gd name="connsiteY102" fmla="*/ 7351 h 10078"/>
              <a:gd name="connsiteX103" fmla="*/ 5944 w 10017"/>
              <a:gd name="connsiteY103" fmla="*/ 7430 h 10078"/>
              <a:gd name="connsiteX104" fmla="*/ 5916 w 10017"/>
              <a:gd name="connsiteY104" fmla="*/ 7233 h 10078"/>
              <a:gd name="connsiteX105" fmla="*/ 5866 w 10017"/>
              <a:gd name="connsiteY105" fmla="*/ 7351 h 10078"/>
              <a:gd name="connsiteX106" fmla="*/ 5834 w 10017"/>
              <a:gd name="connsiteY106" fmla="*/ 7233 h 10078"/>
              <a:gd name="connsiteX107" fmla="*/ 5793 w 10017"/>
              <a:gd name="connsiteY107" fmla="*/ 7155 h 10078"/>
              <a:gd name="connsiteX108" fmla="*/ 5732 w 10017"/>
              <a:gd name="connsiteY108" fmla="*/ 7233 h 10078"/>
              <a:gd name="connsiteX109" fmla="*/ 5699 w 10017"/>
              <a:gd name="connsiteY109" fmla="*/ 7155 h 10078"/>
              <a:gd name="connsiteX110" fmla="*/ 5666 w 10017"/>
              <a:gd name="connsiteY110" fmla="*/ 7155 h 10078"/>
              <a:gd name="connsiteX111" fmla="*/ 5639 w 10017"/>
              <a:gd name="connsiteY111" fmla="*/ 7075 h 10078"/>
              <a:gd name="connsiteX112" fmla="*/ 5634 w 10017"/>
              <a:gd name="connsiteY112" fmla="*/ 7075 h 10078"/>
              <a:gd name="connsiteX113" fmla="*/ 5577 w 10017"/>
              <a:gd name="connsiteY113" fmla="*/ 7155 h 10078"/>
              <a:gd name="connsiteX114" fmla="*/ 5544 w 10017"/>
              <a:gd name="connsiteY114" fmla="*/ 7194 h 10078"/>
              <a:gd name="connsiteX115" fmla="*/ 5524 w 10017"/>
              <a:gd name="connsiteY115" fmla="*/ 7233 h 10078"/>
              <a:gd name="connsiteX116" fmla="*/ 5479 w 10017"/>
              <a:gd name="connsiteY116" fmla="*/ 7469 h 10078"/>
              <a:gd name="connsiteX117" fmla="*/ 5446 w 10017"/>
              <a:gd name="connsiteY117" fmla="*/ 6172 h 10078"/>
              <a:gd name="connsiteX118" fmla="*/ 5405 w 10017"/>
              <a:gd name="connsiteY118" fmla="*/ 6840 h 10078"/>
              <a:gd name="connsiteX119" fmla="*/ 5389 w 10017"/>
              <a:gd name="connsiteY119" fmla="*/ 7351 h 10078"/>
              <a:gd name="connsiteX120" fmla="*/ 5356 w 10017"/>
              <a:gd name="connsiteY120" fmla="*/ 7508 h 10078"/>
              <a:gd name="connsiteX121" fmla="*/ 5348 w 10017"/>
              <a:gd name="connsiteY121" fmla="*/ 7586 h 10078"/>
              <a:gd name="connsiteX122" fmla="*/ 5344 w 10017"/>
              <a:gd name="connsiteY122" fmla="*/ 7194 h 10078"/>
              <a:gd name="connsiteX123" fmla="*/ 5099 w 10017"/>
              <a:gd name="connsiteY123" fmla="*/ 7469 h 10078"/>
              <a:gd name="connsiteX124" fmla="*/ 5050 w 10017"/>
              <a:gd name="connsiteY124" fmla="*/ 6565 h 10078"/>
              <a:gd name="connsiteX125" fmla="*/ 4763 w 10017"/>
              <a:gd name="connsiteY125" fmla="*/ 6762 h 10078"/>
              <a:gd name="connsiteX126" fmla="*/ 4644 w 10017"/>
              <a:gd name="connsiteY126" fmla="*/ 5740 h 10078"/>
              <a:gd name="connsiteX127" fmla="*/ 4542 w 10017"/>
              <a:gd name="connsiteY127" fmla="*/ 5937 h 10078"/>
              <a:gd name="connsiteX128" fmla="*/ 4403 w 10017"/>
              <a:gd name="connsiteY128" fmla="*/ 5229 h 10078"/>
              <a:gd name="connsiteX129" fmla="*/ 4371 w 10017"/>
              <a:gd name="connsiteY129" fmla="*/ 5661 h 10078"/>
              <a:gd name="connsiteX130" fmla="*/ 4277 w 10017"/>
              <a:gd name="connsiteY130" fmla="*/ 5464 h 10078"/>
              <a:gd name="connsiteX131" fmla="*/ 4212 w 10017"/>
              <a:gd name="connsiteY131" fmla="*/ 5740 h 10078"/>
              <a:gd name="connsiteX132" fmla="*/ 4032 w 10017"/>
              <a:gd name="connsiteY132" fmla="*/ 5661 h 10078"/>
              <a:gd name="connsiteX133" fmla="*/ 3917 w 10017"/>
              <a:gd name="connsiteY133" fmla="*/ 5740 h 10078"/>
              <a:gd name="connsiteX134" fmla="*/ 3909 w 10017"/>
              <a:gd name="connsiteY134" fmla="*/ 5622 h 10078"/>
              <a:gd name="connsiteX135" fmla="*/ 3852 w 10017"/>
              <a:gd name="connsiteY135" fmla="*/ 5779 h 10078"/>
              <a:gd name="connsiteX136" fmla="*/ 3725 w 10017"/>
              <a:gd name="connsiteY136" fmla="*/ 5229 h 10078"/>
              <a:gd name="connsiteX137" fmla="*/ 3598 w 10017"/>
              <a:gd name="connsiteY137" fmla="*/ 5661 h 10078"/>
              <a:gd name="connsiteX138" fmla="*/ 3431 w 10017"/>
              <a:gd name="connsiteY138" fmla="*/ 5661 h 10078"/>
              <a:gd name="connsiteX139" fmla="*/ 3230 w 10017"/>
              <a:gd name="connsiteY139" fmla="*/ 5661 h 10078"/>
              <a:gd name="connsiteX140" fmla="*/ 3125 w 10017"/>
              <a:gd name="connsiteY140" fmla="*/ 5740 h 10078"/>
              <a:gd name="connsiteX141" fmla="*/ 3019 w 10017"/>
              <a:gd name="connsiteY141" fmla="*/ 5937 h 10078"/>
              <a:gd name="connsiteX142" fmla="*/ 2851 w 10017"/>
              <a:gd name="connsiteY142" fmla="*/ 5661 h 10078"/>
              <a:gd name="connsiteX143" fmla="*/ 2692 w 10017"/>
              <a:gd name="connsiteY143" fmla="*/ 5032 h 10078"/>
              <a:gd name="connsiteX144" fmla="*/ 2659 w 10017"/>
              <a:gd name="connsiteY144" fmla="*/ 5464 h 10078"/>
              <a:gd name="connsiteX145" fmla="*/ 2467 w 10017"/>
              <a:gd name="connsiteY145" fmla="*/ 5229 h 10078"/>
              <a:gd name="connsiteX146" fmla="*/ 2438 w 10017"/>
              <a:gd name="connsiteY146" fmla="*/ 5151 h 10078"/>
              <a:gd name="connsiteX147" fmla="*/ 2369 w 10017"/>
              <a:gd name="connsiteY147" fmla="*/ 4678 h 10078"/>
              <a:gd name="connsiteX148" fmla="*/ 2312 w 10017"/>
              <a:gd name="connsiteY148" fmla="*/ 5464 h 10078"/>
              <a:gd name="connsiteX149" fmla="*/ 2205 w 10017"/>
              <a:gd name="connsiteY149" fmla="*/ 5347 h 10078"/>
              <a:gd name="connsiteX150" fmla="*/ 2079 w 10017"/>
              <a:gd name="connsiteY150" fmla="*/ 4717 h 10078"/>
              <a:gd name="connsiteX151" fmla="*/ 2034 w 10017"/>
              <a:gd name="connsiteY151" fmla="*/ 5268 h 10078"/>
              <a:gd name="connsiteX152" fmla="*/ 1976 w 10017"/>
              <a:gd name="connsiteY152" fmla="*/ 5347 h 10078"/>
              <a:gd name="connsiteX153" fmla="*/ 1985 w 10017"/>
              <a:gd name="connsiteY153" fmla="*/ 5582 h 10078"/>
              <a:gd name="connsiteX154" fmla="*/ 1952 w 10017"/>
              <a:gd name="connsiteY154" fmla="*/ 5582 h 10078"/>
              <a:gd name="connsiteX155" fmla="*/ 1952 w 10017"/>
              <a:gd name="connsiteY155" fmla="*/ 5504 h 10078"/>
              <a:gd name="connsiteX156" fmla="*/ 1907 w 10017"/>
              <a:gd name="connsiteY156" fmla="*/ 4796 h 10078"/>
              <a:gd name="connsiteX157" fmla="*/ 1887 w 10017"/>
              <a:gd name="connsiteY157" fmla="*/ 6055 h 10078"/>
              <a:gd name="connsiteX158" fmla="*/ 1883 w 10017"/>
              <a:gd name="connsiteY158" fmla="*/ 5937 h 10078"/>
              <a:gd name="connsiteX159" fmla="*/ 1871 w 10017"/>
              <a:gd name="connsiteY159" fmla="*/ 5937 h 10078"/>
              <a:gd name="connsiteX160" fmla="*/ 1867 w 10017"/>
              <a:gd name="connsiteY160" fmla="*/ 6055 h 10078"/>
              <a:gd name="connsiteX161" fmla="*/ 1855 w 10017"/>
              <a:gd name="connsiteY161" fmla="*/ 5937 h 10078"/>
              <a:gd name="connsiteX162" fmla="*/ 1822 w 10017"/>
              <a:gd name="connsiteY162" fmla="*/ 6055 h 10078"/>
              <a:gd name="connsiteX163" fmla="*/ 1785 w 10017"/>
              <a:gd name="connsiteY163" fmla="*/ 5582 h 10078"/>
              <a:gd name="connsiteX164" fmla="*/ 1740 w 10017"/>
              <a:gd name="connsiteY164" fmla="*/ 5779 h 10078"/>
              <a:gd name="connsiteX165" fmla="*/ 1728 w 10017"/>
              <a:gd name="connsiteY165" fmla="*/ 5700 h 10078"/>
              <a:gd name="connsiteX166" fmla="*/ 1695 w 10017"/>
              <a:gd name="connsiteY166" fmla="*/ 5504 h 10078"/>
              <a:gd name="connsiteX167" fmla="*/ 1671 w 10017"/>
              <a:gd name="connsiteY167" fmla="*/ 5582 h 10078"/>
              <a:gd name="connsiteX168" fmla="*/ 1663 w 10017"/>
              <a:gd name="connsiteY168" fmla="*/ 5504 h 10078"/>
              <a:gd name="connsiteX169" fmla="*/ 1654 w 10017"/>
              <a:gd name="connsiteY169" fmla="*/ 5426 h 10078"/>
              <a:gd name="connsiteX170" fmla="*/ 1618 w 10017"/>
              <a:gd name="connsiteY170" fmla="*/ 5426 h 10078"/>
              <a:gd name="connsiteX171" fmla="*/ 1577 w 10017"/>
              <a:gd name="connsiteY171" fmla="*/ 5268 h 10078"/>
              <a:gd name="connsiteX172" fmla="*/ 1573 w 10017"/>
              <a:gd name="connsiteY172" fmla="*/ 5151 h 10078"/>
              <a:gd name="connsiteX173" fmla="*/ 1564 w 10017"/>
              <a:gd name="connsiteY173" fmla="*/ 5151 h 10078"/>
              <a:gd name="connsiteX174" fmla="*/ 1511 w 10017"/>
              <a:gd name="connsiteY174" fmla="*/ 4796 h 10078"/>
              <a:gd name="connsiteX175" fmla="*/ 1483 w 10017"/>
              <a:gd name="connsiteY175" fmla="*/ 4639 h 10078"/>
              <a:gd name="connsiteX176" fmla="*/ 1466 w 10017"/>
              <a:gd name="connsiteY176" fmla="*/ 4285 h 10078"/>
              <a:gd name="connsiteX177" fmla="*/ 1442 w 10017"/>
              <a:gd name="connsiteY177" fmla="*/ 4363 h 10078"/>
              <a:gd name="connsiteX178" fmla="*/ 1425 w 10017"/>
              <a:gd name="connsiteY178" fmla="*/ 4481 h 10078"/>
              <a:gd name="connsiteX179" fmla="*/ 1389 w 10017"/>
              <a:gd name="connsiteY179" fmla="*/ 4481 h 10078"/>
              <a:gd name="connsiteX180" fmla="*/ 1360 w 10017"/>
              <a:gd name="connsiteY180" fmla="*/ 4559 h 10078"/>
              <a:gd name="connsiteX181" fmla="*/ 1360 w 10017"/>
              <a:gd name="connsiteY181" fmla="*/ 4599 h 10078"/>
              <a:gd name="connsiteX182" fmla="*/ 1348 w 10017"/>
              <a:gd name="connsiteY182" fmla="*/ 4559 h 10078"/>
              <a:gd name="connsiteX183" fmla="*/ 1336 w 10017"/>
              <a:gd name="connsiteY183" fmla="*/ 4206 h 10078"/>
              <a:gd name="connsiteX184" fmla="*/ 1331 w 10017"/>
              <a:gd name="connsiteY184" fmla="*/ 4206 h 10078"/>
              <a:gd name="connsiteX185" fmla="*/ 1291 w 10017"/>
              <a:gd name="connsiteY185" fmla="*/ 3774 h 10078"/>
              <a:gd name="connsiteX186" fmla="*/ 1282 w 10017"/>
              <a:gd name="connsiteY186" fmla="*/ 3774 h 10078"/>
              <a:gd name="connsiteX187" fmla="*/ 1274 w 10017"/>
              <a:gd name="connsiteY187" fmla="*/ 3577 h 10078"/>
              <a:gd name="connsiteX188" fmla="*/ 1274 w 10017"/>
              <a:gd name="connsiteY188" fmla="*/ 3421 h 10078"/>
              <a:gd name="connsiteX189" fmla="*/ 1258 w 10017"/>
              <a:gd name="connsiteY189" fmla="*/ 3263 h 10078"/>
              <a:gd name="connsiteX190" fmla="*/ 1254 w 10017"/>
              <a:gd name="connsiteY190" fmla="*/ 3066 h 10078"/>
              <a:gd name="connsiteX191" fmla="*/ 1241 w 10017"/>
              <a:gd name="connsiteY191" fmla="*/ 2910 h 10078"/>
              <a:gd name="connsiteX192" fmla="*/ 1229 w 10017"/>
              <a:gd name="connsiteY192" fmla="*/ 2792 h 10078"/>
              <a:gd name="connsiteX193" fmla="*/ 1176 w 10017"/>
              <a:gd name="connsiteY193" fmla="*/ 3066 h 10078"/>
              <a:gd name="connsiteX194" fmla="*/ 1107 w 10017"/>
              <a:gd name="connsiteY194" fmla="*/ 3145 h 10078"/>
              <a:gd name="connsiteX195" fmla="*/ 1098 w 10017"/>
              <a:gd name="connsiteY195" fmla="*/ 3066 h 10078"/>
              <a:gd name="connsiteX196" fmla="*/ 1062 w 10017"/>
              <a:gd name="connsiteY196" fmla="*/ 2988 h 10078"/>
              <a:gd name="connsiteX197" fmla="*/ 1058 w 10017"/>
              <a:gd name="connsiteY197" fmla="*/ 2910 h 10078"/>
              <a:gd name="connsiteX198" fmla="*/ 1045 w 10017"/>
              <a:gd name="connsiteY198" fmla="*/ 2910 h 10078"/>
              <a:gd name="connsiteX199" fmla="*/ 1045 w 10017"/>
              <a:gd name="connsiteY199" fmla="*/ 2792 h 10078"/>
              <a:gd name="connsiteX200" fmla="*/ 1041 w 10017"/>
              <a:gd name="connsiteY200" fmla="*/ 2792 h 10078"/>
              <a:gd name="connsiteX201" fmla="*/ 1041 w 10017"/>
              <a:gd name="connsiteY201" fmla="*/ 2713 h 10078"/>
              <a:gd name="connsiteX202" fmla="*/ 1029 w 10017"/>
              <a:gd name="connsiteY202" fmla="*/ 2713 h 10078"/>
              <a:gd name="connsiteX203" fmla="*/ 1029 w 10017"/>
              <a:gd name="connsiteY203" fmla="*/ 2634 h 10078"/>
              <a:gd name="connsiteX204" fmla="*/ 1025 w 10017"/>
              <a:gd name="connsiteY204" fmla="*/ 2634 h 10078"/>
              <a:gd name="connsiteX205" fmla="*/ 1025 w 10017"/>
              <a:gd name="connsiteY205" fmla="*/ 2555 h 10078"/>
              <a:gd name="connsiteX206" fmla="*/ 1013 w 10017"/>
              <a:gd name="connsiteY206" fmla="*/ 2555 h 10078"/>
              <a:gd name="connsiteX207" fmla="*/ 1008 w 10017"/>
              <a:gd name="connsiteY207" fmla="*/ 2477 h 10078"/>
              <a:gd name="connsiteX208" fmla="*/ 984 w 10017"/>
              <a:gd name="connsiteY208" fmla="*/ 2359 h 10078"/>
              <a:gd name="connsiteX209" fmla="*/ 980 w 10017"/>
              <a:gd name="connsiteY209" fmla="*/ 2281 h 10078"/>
              <a:gd name="connsiteX210" fmla="*/ 947 w 10017"/>
              <a:gd name="connsiteY210" fmla="*/ 2006 h 10078"/>
              <a:gd name="connsiteX211" fmla="*/ 923 w 10017"/>
              <a:gd name="connsiteY211" fmla="*/ 1927 h 10078"/>
              <a:gd name="connsiteX212" fmla="*/ 919 w 10017"/>
              <a:gd name="connsiteY212" fmla="*/ 1848 h 10078"/>
              <a:gd name="connsiteX213" fmla="*/ 902 w 10017"/>
              <a:gd name="connsiteY213" fmla="*/ 1770 h 10078"/>
              <a:gd name="connsiteX214" fmla="*/ 890 w 10017"/>
              <a:gd name="connsiteY214" fmla="*/ 1691 h 10078"/>
              <a:gd name="connsiteX215" fmla="*/ 878 w 10017"/>
              <a:gd name="connsiteY215" fmla="*/ 1691 h 10078"/>
              <a:gd name="connsiteX216" fmla="*/ 874 w 10017"/>
              <a:gd name="connsiteY216" fmla="*/ 1573 h 10078"/>
              <a:gd name="connsiteX217" fmla="*/ 824 w 10017"/>
              <a:gd name="connsiteY217" fmla="*/ 1416 h 10078"/>
              <a:gd name="connsiteX218" fmla="*/ 816 w 10017"/>
              <a:gd name="connsiteY218" fmla="*/ 1337 h 10078"/>
              <a:gd name="connsiteX219" fmla="*/ 812 w 10017"/>
              <a:gd name="connsiteY219" fmla="*/ 1337 h 10078"/>
              <a:gd name="connsiteX220" fmla="*/ 792 w 10017"/>
              <a:gd name="connsiteY220" fmla="*/ 1141 h 10078"/>
              <a:gd name="connsiteX221" fmla="*/ 730 w 10017"/>
              <a:gd name="connsiteY221" fmla="*/ 1062 h 10078"/>
              <a:gd name="connsiteX222" fmla="*/ 702 w 10017"/>
              <a:gd name="connsiteY222" fmla="*/ 905 h 10078"/>
              <a:gd name="connsiteX223" fmla="*/ 694 w 10017"/>
              <a:gd name="connsiteY223" fmla="*/ 787 h 10078"/>
              <a:gd name="connsiteX224" fmla="*/ 669 w 10017"/>
              <a:gd name="connsiteY224" fmla="*/ 787 h 10078"/>
              <a:gd name="connsiteX225" fmla="*/ 609 w 10017"/>
              <a:gd name="connsiteY225" fmla="*/ 709 h 10078"/>
              <a:gd name="connsiteX226" fmla="*/ 580 w 10017"/>
              <a:gd name="connsiteY226" fmla="*/ 433 h 10078"/>
              <a:gd name="connsiteX227" fmla="*/ 556 w 10017"/>
              <a:gd name="connsiteY227" fmla="*/ 119 h 10078"/>
              <a:gd name="connsiteX228" fmla="*/ 445 w 10017"/>
              <a:gd name="connsiteY228" fmla="*/ 198 h 10078"/>
              <a:gd name="connsiteX229" fmla="*/ 425 w 10017"/>
              <a:gd name="connsiteY229" fmla="*/ 433 h 10078"/>
              <a:gd name="connsiteX230" fmla="*/ 396 w 10017"/>
              <a:gd name="connsiteY230" fmla="*/ 433 h 10078"/>
              <a:gd name="connsiteX231" fmla="*/ 364 w 10017"/>
              <a:gd name="connsiteY231" fmla="*/ 630 h 10078"/>
              <a:gd name="connsiteX232" fmla="*/ 343 w 10017"/>
              <a:gd name="connsiteY232" fmla="*/ 551 h 10078"/>
              <a:gd name="connsiteX233" fmla="*/ 290 w 10017"/>
              <a:gd name="connsiteY233" fmla="*/ 551 h 10078"/>
              <a:gd name="connsiteX234" fmla="*/ 274 w 10017"/>
              <a:gd name="connsiteY234" fmla="*/ 551 h 10078"/>
              <a:gd name="connsiteX235" fmla="*/ 261 w 10017"/>
              <a:gd name="connsiteY235" fmla="*/ 433 h 10078"/>
              <a:gd name="connsiteX236" fmla="*/ 249 w 10017"/>
              <a:gd name="connsiteY236" fmla="*/ 551 h 10078"/>
              <a:gd name="connsiteX237" fmla="*/ 245 w 10017"/>
              <a:gd name="connsiteY237" fmla="*/ 355 h 10078"/>
              <a:gd name="connsiteX238" fmla="*/ 233 w 10017"/>
              <a:gd name="connsiteY238" fmla="*/ 355 h 10078"/>
              <a:gd name="connsiteX239" fmla="*/ 229 w 10017"/>
              <a:gd name="connsiteY239" fmla="*/ 276 h 10078"/>
              <a:gd name="connsiteX240" fmla="*/ 216 w 10017"/>
              <a:gd name="connsiteY240" fmla="*/ 276 h 10078"/>
              <a:gd name="connsiteX241" fmla="*/ 73 w 10017"/>
              <a:gd name="connsiteY241" fmla="*/ 276 h 10078"/>
              <a:gd name="connsiteX242" fmla="*/ 65 w 10017"/>
              <a:gd name="connsiteY242" fmla="*/ 276 h 10078"/>
              <a:gd name="connsiteX243" fmla="*/ 57 w 10017"/>
              <a:gd name="connsiteY243" fmla="*/ 355 h 10078"/>
              <a:gd name="connsiteX244" fmla="*/ 67 w 10017"/>
              <a:gd name="connsiteY244" fmla="*/ 355 h 10078"/>
              <a:gd name="connsiteX245" fmla="*/ 3 w 10017"/>
              <a:gd name="connsiteY245" fmla="*/ 362 h 10078"/>
              <a:gd name="connsiteX246" fmla="*/ 9 w 10017"/>
              <a:gd name="connsiteY246" fmla="*/ 5229 h 10078"/>
              <a:gd name="connsiteX247" fmla="*/ 135 w 10017"/>
              <a:gd name="connsiteY247" fmla="*/ 5070 h 10078"/>
              <a:gd name="connsiteX248" fmla="*/ 200 w 10017"/>
              <a:gd name="connsiteY248" fmla="*/ 4992 h 10078"/>
              <a:gd name="connsiteX249" fmla="*/ 306 w 10017"/>
              <a:gd name="connsiteY249" fmla="*/ 4796 h 10078"/>
              <a:gd name="connsiteX250" fmla="*/ 462 w 10017"/>
              <a:gd name="connsiteY250" fmla="*/ 5308 h 10078"/>
              <a:gd name="connsiteX251" fmla="*/ 539 w 10017"/>
              <a:gd name="connsiteY251" fmla="*/ 6368 h 10078"/>
              <a:gd name="connsiteX252" fmla="*/ 747 w 10017"/>
              <a:gd name="connsiteY252" fmla="*/ 6526 h 10078"/>
              <a:gd name="connsiteX253" fmla="*/ 824 w 10017"/>
              <a:gd name="connsiteY253" fmla="*/ 6840 h 10078"/>
              <a:gd name="connsiteX254" fmla="*/ 935 w 10017"/>
              <a:gd name="connsiteY254" fmla="*/ 7430 h 10078"/>
              <a:gd name="connsiteX255" fmla="*/ 1062 w 10017"/>
              <a:gd name="connsiteY255" fmla="*/ 6840 h 10078"/>
              <a:gd name="connsiteX256" fmla="*/ 1172 w 10017"/>
              <a:gd name="connsiteY256" fmla="*/ 7115 h 10078"/>
              <a:gd name="connsiteX257" fmla="*/ 1299 w 10017"/>
              <a:gd name="connsiteY257" fmla="*/ 7272 h 10078"/>
              <a:gd name="connsiteX258" fmla="*/ 1491 w 10017"/>
              <a:gd name="connsiteY258" fmla="*/ 6958 h 10078"/>
              <a:gd name="connsiteX259" fmla="*/ 1556 w 10017"/>
              <a:gd name="connsiteY259" fmla="*/ 7823 h 10078"/>
              <a:gd name="connsiteX260" fmla="*/ 1634 w 10017"/>
              <a:gd name="connsiteY260" fmla="*/ 8215 h 10078"/>
              <a:gd name="connsiteX261" fmla="*/ 1699 w 10017"/>
              <a:gd name="connsiteY261" fmla="*/ 7941 h 10078"/>
              <a:gd name="connsiteX262" fmla="*/ 1769 w 10017"/>
              <a:gd name="connsiteY262" fmla="*/ 8097 h 10078"/>
              <a:gd name="connsiteX263" fmla="*/ 1903 w 10017"/>
              <a:gd name="connsiteY263" fmla="*/ 7704 h 10078"/>
              <a:gd name="connsiteX264" fmla="*/ 2013 w 10017"/>
              <a:gd name="connsiteY264" fmla="*/ 6958 h 10078"/>
              <a:gd name="connsiteX265" fmla="*/ 2066 w 10017"/>
              <a:gd name="connsiteY265" fmla="*/ 7508 h 10078"/>
              <a:gd name="connsiteX266" fmla="*/ 2181 w 10017"/>
              <a:gd name="connsiteY266" fmla="*/ 6801 h 10078"/>
              <a:gd name="connsiteX267" fmla="*/ 2193 w 10017"/>
              <a:gd name="connsiteY267" fmla="*/ 6919 h 10078"/>
              <a:gd name="connsiteX268" fmla="*/ 2308 w 10017"/>
              <a:gd name="connsiteY268" fmla="*/ 7626 h 10078"/>
              <a:gd name="connsiteX269" fmla="*/ 2381 w 10017"/>
              <a:gd name="connsiteY269" fmla="*/ 8373 h 10078"/>
              <a:gd name="connsiteX270" fmla="*/ 2422 w 10017"/>
              <a:gd name="connsiteY270" fmla="*/ 8805 h 10078"/>
              <a:gd name="connsiteX271" fmla="*/ 2447 w 10017"/>
              <a:gd name="connsiteY271" fmla="*/ 8962 h 10078"/>
              <a:gd name="connsiteX272" fmla="*/ 2467 w 10017"/>
              <a:gd name="connsiteY272" fmla="*/ 9159 h 10078"/>
              <a:gd name="connsiteX273" fmla="*/ 2541 w 10017"/>
              <a:gd name="connsiteY273" fmla="*/ 9041 h 10078"/>
              <a:gd name="connsiteX274" fmla="*/ 2553 w 10017"/>
              <a:gd name="connsiteY274" fmla="*/ 8844 h 10078"/>
              <a:gd name="connsiteX275" fmla="*/ 2577 w 10017"/>
              <a:gd name="connsiteY275" fmla="*/ 9119 h 10078"/>
              <a:gd name="connsiteX276" fmla="*/ 2610 w 10017"/>
              <a:gd name="connsiteY276" fmla="*/ 9041 h 10078"/>
              <a:gd name="connsiteX277" fmla="*/ 2626 w 10017"/>
              <a:gd name="connsiteY277" fmla="*/ 8766 h 10078"/>
              <a:gd name="connsiteX278" fmla="*/ 2659 w 10017"/>
              <a:gd name="connsiteY278" fmla="*/ 9041 h 10078"/>
              <a:gd name="connsiteX279" fmla="*/ 2671 w 10017"/>
              <a:gd name="connsiteY279" fmla="*/ 9198 h 10078"/>
              <a:gd name="connsiteX280" fmla="*/ 2684 w 10017"/>
              <a:gd name="connsiteY280" fmla="*/ 9041 h 10078"/>
              <a:gd name="connsiteX281" fmla="*/ 2729 w 10017"/>
              <a:gd name="connsiteY281" fmla="*/ 9119 h 10078"/>
              <a:gd name="connsiteX282" fmla="*/ 2733 w 10017"/>
              <a:gd name="connsiteY282" fmla="*/ 9041 h 10078"/>
              <a:gd name="connsiteX283" fmla="*/ 2761 w 10017"/>
              <a:gd name="connsiteY283" fmla="*/ 9198 h 10078"/>
              <a:gd name="connsiteX284" fmla="*/ 2831 w 10017"/>
              <a:gd name="connsiteY284" fmla="*/ 8923 h 10078"/>
              <a:gd name="connsiteX285" fmla="*/ 2843 w 10017"/>
              <a:gd name="connsiteY285" fmla="*/ 8766 h 10078"/>
              <a:gd name="connsiteX286" fmla="*/ 2855 w 10017"/>
              <a:gd name="connsiteY286" fmla="*/ 8766 h 10078"/>
              <a:gd name="connsiteX287" fmla="*/ 2884 w 10017"/>
              <a:gd name="connsiteY287" fmla="*/ 8608 h 10078"/>
              <a:gd name="connsiteX288" fmla="*/ 2900 w 10017"/>
              <a:gd name="connsiteY288" fmla="*/ 8608 h 10078"/>
              <a:gd name="connsiteX289" fmla="*/ 2945 w 10017"/>
              <a:gd name="connsiteY289" fmla="*/ 8490 h 10078"/>
              <a:gd name="connsiteX290" fmla="*/ 2962 w 10017"/>
              <a:gd name="connsiteY290" fmla="*/ 8412 h 10078"/>
              <a:gd name="connsiteX291" fmla="*/ 2994 w 10017"/>
              <a:gd name="connsiteY291" fmla="*/ 8137 h 10078"/>
              <a:gd name="connsiteX292" fmla="*/ 3011 w 10017"/>
              <a:gd name="connsiteY292" fmla="*/ 8137 h 10078"/>
              <a:gd name="connsiteX293" fmla="*/ 3043 w 10017"/>
              <a:gd name="connsiteY293" fmla="*/ 8137 h 10078"/>
              <a:gd name="connsiteX294" fmla="*/ 3068 w 10017"/>
              <a:gd name="connsiteY294" fmla="*/ 8255 h 10078"/>
              <a:gd name="connsiteX295" fmla="*/ 3101 w 10017"/>
              <a:gd name="connsiteY295" fmla="*/ 8255 h 10078"/>
              <a:gd name="connsiteX296" fmla="*/ 3129 w 10017"/>
              <a:gd name="connsiteY296" fmla="*/ 8333 h 10078"/>
              <a:gd name="connsiteX297" fmla="*/ 3202 w 10017"/>
              <a:gd name="connsiteY297" fmla="*/ 8137 h 10078"/>
              <a:gd name="connsiteX298" fmla="*/ 3235 w 10017"/>
              <a:gd name="connsiteY298" fmla="*/ 8255 h 10078"/>
              <a:gd name="connsiteX299" fmla="*/ 3263 w 10017"/>
              <a:gd name="connsiteY299" fmla="*/ 7901 h 10078"/>
              <a:gd name="connsiteX300" fmla="*/ 3329 w 10017"/>
              <a:gd name="connsiteY300" fmla="*/ 8333 h 10078"/>
              <a:gd name="connsiteX301" fmla="*/ 3329 w 10017"/>
              <a:gd name="connsiteY301" fmla="*/ 8255 h 10078"/>
              <a:gd name="connsiteX302" fmla="*/ 3325 w 10017"/>
              <a:gd name="connsiteY302" fmla="*/ 8137 h 10078"/>
              <a:gd name="connsiteX303" fmla="*/ 3374 w 10017"/>
              <a:gd name="connsiteY303" fmla="*/ 7979 h 10078"/>
              <a:gd name="connsiteX304" fmla="*/ 3378 w 10017"/>
              <a:gd name="connsiteY304" fmla="*/ 8059 h 10078"/>
              <a:gd name="connsiteX305" fmla="*/ 3394 w 10017"/>
              <a:gd name="connsiteY305" fmla="*/ 7823 h 10078"/>
              <a:gd name="connsiteX306" fmla="*/ 3476 w 10017"/>
              <a:gd name="connsiteY306" fmla="*/ 8176 h 10078"/>
              <a:gd name="connsiteX307" fmla="*/ 3488 w 10017"/>
              <a:gd name="connsiteY307" fmla="*/ 9159 h 10078"/>
              <a:gd name="connsiteX308" fmla="*/ 3533 w 10017"/>
              <a:gd name="connsiteY308" fmla="*/ 8608 h 10078"/>
              <a:gd name="connsiteX309" fmla="*/ 3652 w 10017"/>
              <a:gd name="connsiteY309" fmla="*/ 8883 h 10078"/>
              <a:gd name="connsiteX310" fmla="*/ 3729 w 10017"/>
              <a:gd name="connsiteY310" fmla="*/ 8726 h 10078"/>
              <a:gd name="connsiteX311" fmla="*/ 3746 w 10017"/>
              <a:gd name="connsiteY311" fmla="*/ 8608 h 10078"/>
              <a:gd name="connsiteX312" fmla="*/ 3758 w 10017"/>
              <a:gd name="connsiteY312" fmla="*/ 8608 h 10078"/>
              <a:gd name="connsiteX313" fmla="*/ 3762 w 10017"/>
              <a:gd name="connsiteY313" fmla="*/ 8726 h 10078"/>
              <a:gd name="connsiteX314" fmla="*/ 3778 w 10017"/>
              <a:gd name="connsiteY314" fmla="*/ 8608 h 10078"/>
              <a:gd name="connsiteX315" fmla="*/ 3778 w 10017"/>
              <a:gd name="connsiteY315" fmla="*/ 8726 h 10078"/>
              <a:gd name="connsiteX316" fmla="*/ 3819 w 10017"/>
              <a:gd name="connsiteY316" fmla="*/ 8726 h 10078"/>
              <a:gd name="connsiteX317" fmla="*/ 3840 w 10017"/>
              <a:gd name="connsiteY317" fmla="*/ 8883 h 10078"/>
              <a:gd name="connsiteX318" fmla="*/ 3852 w 10017"/>
              <a:gd name="connsiteY318" fmla="*/ 8726 h 10078"/>
              <a:gd name="connsiteX319" fmla="*/ 3868 w 10017"/>
              <a:gd name="connsiteY319" fmla="*/ 9081 h 10078"/>
              <a:gd name="connsiteX320" fmla="*/ 3872 w 10017"/>
              <a:gd name="connsiteY320" fmla="*/ 9081 h 10078"/>
              <a:gd name="connsiteX321" fmla="*/ 3885 w 10017"/>
              <a:gd name="connsiteY321" fmla="*/ 8962 h 10078"/>
              <a:gd name="connsiteX322" fmla="*/ 3901 w 10017"/>
              <a:gd name="connsiteY322" fmla="*/ 9081 h 10078"/>
              <a:gd name="connsiteX323" fmla="*/ 3913 w 10017"/>
              <a:gd name="connsiteY323" fmla="*/ 8962 h 10078"/>
              <a:gd name="connsiteX324" fmla="*/ 3913 w 10017"/>
              <a:gd name="connsiteY324" fmla="*/ 9081 h 10078"/>
              <a:gd name="connsiteX325" fmla="*/ 3975 w 10017"/>
              <a:gd name="connsiteY325" fmla="*/ 9081 h 10078"/>
              <a:gd name="connsiteX326" fmla="*/ 3991 w 10017"/>
              <a:gd name="connsiteY326" fmla="*/ 9237 h 10078"/>
              <a:gd name="connsiteX327" fmla="*/ 4007 w 10017"/>
              <a:gd name="connsiteY327" fmla="*/ 9159 h 10078"/>
              <a:gd name="connsiteX328" fmla="*/ 4065 w 10017"/>
              <a:gd name="connsiteY328" fmla="*/ 9081 h 10078"/>
              <a:gd name="connsiteX329" fmla="*/ 4085 w 10017"/>
              <a:gd name="connsiteY329" fmla="*/ 8962 h 10078"/>
              <a:gd name="connsiteX330" fmla="*/ 4093 w 10017"/>
              <a:gd name="connsiteY330" fmla="*/ 9081 h 10078"/>
              <a:gd name="connsiteX331" fmla="*/ 4101 w 10017"/>
              <a:gd name="connsiteY331" fmla="*/ 9081 h 10078"/>
              <a:gd name="connsiteX332" fmla="*/ 4118 w 10017"/>
              <a:gd name="connsiteY332" fmla="*/ 9159 h 10078"/>
              <a:gd name="connsiteX333" fmla="*/ 4142 w 10017"/>
              <a:gd name="connsiteY333" fmla="*/ 8962 h 10078"/>
              <a:gd name="connsiteX334" fmla="*/ 4159 w 10017"/>
              <a:gd name="connsiteY334" fmla="*/ 9159 h 10078"/>
              <a:gd name="connsiteX335" fmla="*/ 4171 w 10017"/>
              <a:gd name="connsiteY335" fmla="*/ 8883 h 10078"/>
              <a:gd name="connsiteX336" fmla="*/ 4175 w 10017"/>
              <a:gd name="connsiteY336" fmla="*/ 8805 h 10078"/>
              <a:gd name="connsiteX337" fmla="*/ 4183 w 10017"/>
              <a:gd name="connsiteY337" fmla="*/ 8648 h 10078"/>
              <a:gd name="connsiteX338" fmla="*/ 4204 w 10017"/>
              <a:gd name="connsiteY338" fmla="*/ 8805 h 10078"/>
              <a:gd name="connsiteX339" fmla="*/ 4228 w 10017"/>
              <a:gd name="connsiteY339" fmla="*/ 9159 h 10078"/>
              <a:gd name="connsiteX340" fmla="*/ 4298 w 10017"/>
              <a:gd name="connsiteY340" fmla="*/ 9081 h 10078"/>
              <a:gd name="connsiteX341" fmla="*/ 4347 w 10017"/>
              <a:gd name="connsiteY341" fmla="*/ 8648 h 10078"/>
              <a:gd name="connsiteX342" fmla="*/ 4403 w 10017"/>
              <a:gd name="connsiteY342" fmla="*/ 9159 h 10078"/>
              <a:gd name="connsiteX343" fmla="*/ 4583 w 10017"/>
              <a:gd name="connsiteY343" fmla="*/ 8844 h 10078"/>
              <a:gd name="connsiteX344" fmla="*/ 4685 w 10017"/>
              <a:gd name="connsiteY344" fmla="*/ 10063 h 10078"/>
              <a:gd name="connsiteX345" fmla="*/ 4763 w 10017"/>
              <a:gd name="connsiteY345" fmla="*/ 9827 h 10078"/>
              <a:gd name="connsiteX346" fmla="*/ 4795 w 10017"/>
              <a:gd name="connsiteY346" fmla="*/ 9827 h 10078"/>
              <a:gd name="connsiteX347" fmla="*/ 4893 w 10017"/>
              <a:gd name="connsiteY347" fmla="*/ 9827 h 10078"/>
              <a:gd name="connsiteX348" fmla="*/ 4947 w 10017"/>
              <a:gd name="connsiteY348" fmla="*/ 9827 h 10078"/>
              <a:gd name="connsiteX349" fmla="*/ 4987 w 10017"/>
              <a:gd name="connsiteY349" fmla="*/ 9277 h 10078"/>
              <a:gd name="connsiteX350" fmla="*/ 4996 w 10017"/>
              <a:gd name="connsiteY350" fmla="*/ 9237 h 10078"/>
              <a:gd name="connsiteX351" fmla="*/ 5042 w 10017"/>
              <a:gd name="connsiteY351" fmla="*/ 9827 h 10078"/>
              <a:gd name="connsiteX352" fmla="*/ 5168 w 10017"/>
              <a:gd name="connsiteY352" fmla="*/ 9590 h 10078"/>
              <a:gd name="connsiteX353" fmla="*/ 5193 w 10017"/>
              <a:gd name="connsiteY353" fmla="*/ 9827 h 10078"/>
              <a:gd name="connsiteX354" fmla="*/ 5242 w 10017"/>
              <a:gd name="connsiteY354" fmla="*/ 9237 h 10078"/>
              <a:gd name="connsiteX355" fmla="*/ 5246 w 10017"/>
              <a:gd name="connsiteY355" fmla="*/ 9198 h 10078"/>
              <a:gd name="connsiteX356" fmla="*/ 5283 w 10017"/>
              <a:gd name="connsiteY356" fmla="*/ 9670 h 10078"/>
              <a:gd name="connsiteX357" fmla="*/ 5356 w 10017"/>
              <a:gd name="connsiteY357" fmla="*/ 9355 h 10078"/>
              <a:gd name="connsiteX358" fmla="*/ 5418 w 10017"/>
              <a:gd name="connsiteY358" fmla="*/ 9748 h 10078"/>
              <a:gd name="connsiteX359" fmla="*/ 5381 w 10017"/>
              <a:gd name="connsiteY359" fmla="*/ 9159 h 10078"/>
              <a:gd name="connsiteX360" fmla="*/ 5487 w 10017"/>
              <a:gd name="connsiteY360" fmla="*/ 9041 h 10078"/>
              <a:gd name="connsiteX361" fmla="*/ 5516 w 10017"/>
              <a:gd name="connsiteY361" fmla="*/ 8726 h 10078"/>
              <a:gd name="connsiteX362" fmla="*/ 5540 w 10017"/>
              <a:gd name="connsiteY362" fmla="*/ 8648 h 10078"/>
              <a:gd name="connsiteX363" fmla="*/ 5553 w 10017"/>
              <a:gd name="connsiteY363" fmla="*/ 8608 h 10078"/>
              <a:gd name="connsiteX364" fmla="*/ 5577 w 10017"/>
              <a:gd name="connsiteY364" fmla="*/ 8570 h 10078"/>
              <a:gd name="connsiteX365" fmla="*/ 5589 w 10017"/>
              <a:gd name="connsiteY365" fmla="*/ 8608 h 10078"/>
              <a:gd name="connsiteX366" fmla="*/ 5602 w 10017"/>
              <a:gd name="connsiteY366" fmla="*/ 8726 h 10078"/>
              <a:gd name="connsiteX367" fmla="*/ 5602 w 10017"/>
              <a:gd name="connsiteY367" fmla="*/ 8648 h 10078"/>
              <a:gd name="connsiteX368" fmla="*/ 5646 w 10017"/>
              <a:gd name="connsiteY368" fmla="*/ 8844 h 10078"/>
              <a:gd name="connsiteX369" fmla="*/ 5740 w 10017"/>
              <a:gd name="connsiteY369" fmla="*/ 9512 h 10078"/>
              <a:gd name="connsiteX370" fmla="*/ 5748 w 10017"/>
              <a:gd name="connsiteY370" fmla="*/ 8923 h 10078"/>
              <a:gd name="connsiteX371" fmla="*/ 5777 w 10017"/>
              <a:gd name="connsiteY371" fmla="*/ 8844 h 10078"/>
              <a:gd name="connsiteX372" fmla="*/ 5785 w 10017"/>
              <a:gd name="connsiteY372" fmla="*/ 8294 h 10078"/>
              <a:gd name="connsiteX373" fmla="*/ 5801 w 10017"/>
              <a:gd name="connsiteY373" fmla="*/ 8452 h 10078"/>
              <a:gd name="connsiteX374" fmla="*/ 5830 w 10017"/>
              <a:gd name="connsiteY374" fmla="*/ 8373 h 10078"/>
              <a:gd name="connsiteX375" fmla="*/ 5916 w 10017"/>
              <a:gd name="connsiteY375" fmla="*/ 8452 h 10078"/>
              <a:gd name="connsiteX376" fmla="*/ 5928 w 10017"/>
              <a:gd name="connsiteY376" fmla="*/ 8726 h 10078"/>
              <a:gd name="connsiteX377" fmla="*/ 5989 w 10017"/>
              <a:gd name="connsiteY377" fmla="*/ 9001 h 10078"/>
              <a:gd name="connsiteX378" fmla="*/ 6005 w 10017"/>
              <a:gd name="connsiteY378" fmla="*/ 9001 h 10078"/>
              <a:gd name="connsiteX379" fmla="*/ 6042 w 10017"/>
              <a:gd name="connsiteY379" fmla="*/ 9159 h 10078"/>
              <a:gd name="connsiteX380" fmla="*/ 6075 w 10017"/>
              <a:gd name="connsiteY380" fmla="*/ 9159 h 10078"/>
              <a:gd name="connsiteX381" fmla="*/ 6108 w 10017"/>
              <a:gd name="connsiteY381" fmla="*/ 9237 h 10078"/>
              <a:gd name="connsiteX382" fmla="*/ 6128 w 10017"/>
              <a:gd name="connsiteY382" fmla="*/ 9355 h 10078"/>
              <a:gd name="connsiteX383" fmla="*/ 6226 w 10017"/>
              <a:gd name="connsiteY383" fmla="*/ 9081 h 10078"/>
              <a:gd name="connsiteX384" fmla="*/ 6247 w 10017"/>
              <a:gd name="connsiteY384" fmla="*/ 8726 h 10078"/>
              <a:gd name="connsiteX385" fmla="*/ 6279 w 10017"/>
              <a:gd name="connsiteY385" fmla="*/ 8883 h 10078"/>
              <a:gd name="connsiteX386" fmla="*/ 6296 w 10017"/>
              <a:gd name="connsiteY386" fmla="*/ 9001 h 10078"/>
              <a:gd name="connsiteX387" fmla="*/ 6308 w 10017"/>
              <a:gd name="connsiteY387" fmla="*/ 8883 h 10078"/>
              <a:gd name="connsiteX388" fmla="*/ 6341 w 10017"/>
              <a:gd name="connsiteY388" fmla="*/ 9001 h 10078"/>
              <a:gd name="connsiteX389" fmla="*/ 6365 w 10017"/>
              <a:gd name="connsiteY389" fmla="*/ 9159 h 10078"/>
              <a:gd name="connsiteX390" fmla="*/ 6373 w 10017"/>
              <a:gd name="connsiteY390" fmla="*/ 9081 h 10078"/>
              <a:gd name="connsiteX391" fmla="*/ 6402 w 10017"/>
              <a:gd name="connsiteY391" fmla="*/ 9434 h 10078"/>
              <a:gd name="connsiteX392" fmla="*/ 6443 w 10017"/>
              <a:gd name="connsiteY392" fmla="*/ 9237 h 10078"/>
              <a:gd name="connsiteX393" fmla="*/ 6492 w 10017"/>
              <a:gd name="connsiteY393" fmla="*/ 9355 h 10078"/>
              <a:gd name="connsiteX394" fmla="*/ 6578 w 10017"/>
              <a:gd name="connsiteY394" fmla="*/ 8805 h 10078"/>
              <a:gd name="connsiteX395" fmla="*/ 6602 w 10017"/>
              <a:gd name="connsiteY395" fmla="*/ 9001 h 10078"/>
              <a:gd name="connsiteX396" fmla="*/ 6639 w 10017"/>
              <a:gd name="connsiteY396" fmla="*/ 9434 h 10078"/>
              <a:gd name="connsiteX397" fmla="*/ 6672 w 10017"/>
              <a:gd name="connsiteY397" fmla="*/ 9434 h 10078"/>
              <a:gd name="connsiteX398" fmla="*/ 6672 w 10017"/>
              <a:gd name="connsiteY398" fmla="*/ 9355 h 10078"/>
              <a:gd name="connsiteX399" fmla="*/ 6705 w 10017"/>
              <a:gd name="connsiteY399" fmla="*/ 9355 h 10078"/>
              <a:gd name="connsiteX400" fmla="*/ 6717 w 10017"/>
              <a:gd name="connsiteY400" fmla="*/ 9355 h 10078"/>
              <a:gd name="connsiteX401" fmla="*/ 6721 w 10017"/>
              <a:gd name="connsiteY401" fmla="*/ 9237 h 10078"/>
              <a:gd name="connsiteX402" fmla="*/ 6737 w 10017"/>
              <a:gd name="connsiteY402" fmla="*/ 9355 h 10078"/>
              <a:gd name="connsiteX403" fmla="*/ 6762 w 10017"/>
              <a:gd name="connsiteY403" fmla="*/ 9237 h 10078"/>
              <a:gd name="connsiteX404" fmla="*/ 6937 w 10017"/>
              <a:gd name="connsiteY404" fmla="*/ 9237 h 10078"/>
              <a:gd name="connsiteX405" fmla="*/ 6965 w 10017"/>
              <a:gd name="connsiteY405" fmla="*/ 8648 h 10078"/>
              <a:gd name="connsiteX406" fmla="*/ 7010 w 10017"/>
              <a:gd name="connsiteY406" fmla="*/ 8570 h 10078"/>
              <a:gd name="connsiteX407" fmla="*/ 7043 w 10017"/>
              <a:gd name="connsiteY407" fmla="*/ 8373 h 10078"/>
              <a:gd name="connsiteX408" fmla="*/ 7047 w 10017"/>
              <a:gd name="connsiteY408" fmla="*/ 8294 h 10078"/>
              <a:gd name="connsiteX409" fmla="*/ 7129 w 10017"/>
              <a:gd name="connsiteY409" fmla="*/ 8333 h 10078"/>
              <a:gd name="connsiteX410" fmla="*/ 7149 w 10017"/>
              <a:gd name="connsiteY410" fmla="*/ 8373 h 10078"/>
              <a:gd name="connsiteX411" fmla="*/ 7190 w 10017"/>
              <a:gd name="connsiteY411" fmla="*/ 8294 h 10078"/>
              <a:gd name="connsiteX412" fmla="*/ 7194 w 10017"/>
              <a:gd name="connsiteY412" fmla="*/ 8294 h 10078"/>
              <a:gd name="connsiteX413" fmla="*/ 7194 w 10017"/>
              <a:gd name="connsiteY413" fmla="*/ 8215 h 10078"/>
              <a:gd name="connsiteX414" fmla="*/ 7251 w 10017"/>
              <a:gd name="connsiteY414" fmla="*/ 8097 h 10078"/>
              <a:gd name="connsiteX415" fmla="*/ 7288 w 10017"/>
              <a:gd name="connsiteY415" fmla="*/ 8097 h 10078"/>
              <a:gd name="connsiteX416" fmla="*/ 7325 w 10017"/>
              <a:gd name="connsiteY416" fmla="*/ 8176 h 10078"/>
              <a:gd name="connsiteX417" fmla="*/ 7345 w 10017"/>
              <a:gd name="connsiteY417" fmla="*/ 8412 h 10078"/>
              <a:gd name="connsiteX418" fmla="*/ 7378 w 10017"/>
              <a:gd name="connsiteY418" fmla="*/ 8097 h 10078"/>
              <a:gd name="connsiteX419" fmla="*/ 7513 w 10017"/>
              <a:gd name="connsiteY419" fmla="*/ 7666 h 10078"/>
              <a:gd name="connsiteX420" fmla="*/ 7578 w 10017"/>
              <a:gd name="connsiteY420" fmla="*/ 7744 h 10078"/>
              <a:gd name="connsiteX421" fmla="*/ 7628 w 10017"/>
              <a:gd name="connsiteY421" fmla="*/ 7508 h 10078"/>
              <a:gd name="connsiteX422" fmla="*/ 7636 w 10017"/>
              <a:gd name="connsiteY422" fmla="*/ 7469 h 10078"/>
              <a:gd name="connsiteX423" fmla="*/ 7709 w 10017"/>
              <a:gd name="connsiteY423" fmla="*/ 7626 h 10078"/>
              <a:gd name="connsiteX424" fmla="*/ 7750 w 10017"/>
              <a:gd name="connsiteY424" fmla="*/ 7390 h 10078"/>
              <a:gd name="connsiteX425" fmla="*/ 7799 w 10017"/>
              <a:gd name="connsiteY425" fmla="*/ 7626 h 10078"/>
              <a:gd name="connsiteX426" fmla="*/ 7861 w 10017"/>
              <a:gd name="connsiteY426" fmla="*/ 7351 h 10078"/>
              <a:gd name="connsiteX427" fmla="*/ 7901 w 10017"/>
              <a:gd name="connsiteY427" fmla="*/ 6958 h 10078"/>
              <a:gd name="connsiteX428" fmla="*/ 7930 w 10017"/>
              <a:gd name="connsiteY428" fmla="*/ 7075 h 10078"/>
              <a:gd name="connsiteX429" fmla="*/ 7963 w 10017"/>
              <a:gd name="connsiteY429" fmla="*/ 6722 h 10078"/>
              <a:gd name="connsiteX430" fmla="*/ 8016 w 10017"/>
              <a:gd name="connsiteY430" fmla="*/ 6447 h 10078"/>
              <a:gd name="connsiteX431" fmla="*/ 8069 w 10017"/>
              <a:gd name="connsiteY431" fmla="*/ 6447 h 10078"/>
              <a:gd name="connsiteX432" fmla="*/ 8114 w 10017"/>
              <a:gd name="connsiteY432" fmla="*/ 6172 h 10078"/>
              <a:gd name="connsiteX433" fmla="*/ 8199 w 10017"/>
              <a:gd name="connsiteY433" fmla="*/ 5504 h 10078"/>
              <a:gd name="connsiteX434" fmla="*/ 8227 w 10017"/>
              <a:gd name="connsiteY434" fmla="*/ 5661 h 10078"/>
              <a:gd name="connsiteX435" fmla="*/ 8260 w 10017"/>
              <a:gd name="connsiteY435" fmla="*/ 5308 h 10078"/>
              <a:gd name="connsiteX436" fmla="*/ 8301 w 10017"/>
              <a:gd name="connsiteY436" fmla="*/ 5308 h 10078"/>
              <a:gd name="connsiteX437" fmla="*/ 8407 w 10017"/>
              <a:gd name="connsiteY437" fmla="*/ 5032 h 10078"/>
              <a:gd name="connsiteX438" fmla="*/ 8469 w 10017"/>
              <a:gd name="connsiteY438" fmla="*/ 4756 h 10078"/>
              <a:gd name="connsiteX439" fmla="*/ 8485 w 10017"/>
              <a:gd name="connsiteY439" fmla="*/ 4914 h 10078"/>
              <a:gd name="connsiteX440" fmla="*/ 8501 w 10017"/>
              <a:gd name="connsiteY440" fmla="*/ 4874 h 10078"/>
              <a:gd name="connsiteX441" fmla="*/ 8526 w 10017"/>
              <a:gd name="connsiteY441" fmla="*/ 4914 h 10078"/>
              <a:gd name="connsiteX442" fmla="*/ 8550 w 10017"/>
              <a:gd name="connsiteY442" fmla="*/ 4599 h 10078"/>
              <a:gd name="connsiteX443" fmla="*/ 8608 w 10017"/>
              <a:gd name="connsiteY443" fmla="*/ 4599 h 10078"/>
              <a:gd name="connsiteX444" fmla="*/ 8608 w 10017"/>
              <a:gd name="connsiteY444" fmla="*/ 4442 h 10078"/>
              <a:gd name="connsiteX445" fmla="*/ 8657 w 10017"/>
              <a:gd name="connsiteY445" fmla="*/ 4363 h 10078"/>
              <a:gd name="connsiteX446" fmla="*/ 8669 w 10017"/>
              <a:gd name="connsiteY446" fmla="*/ 4285 h 10078"/>
              <a:gd name="connsiteX447" fmla="*/ 8734 w 10017"/>
              <a:gd name="connsiteY447" fmla="*/ 4363 h 10078"/>
              <a:gd name="connsiteX448" fmla="*/ 8747 w 10017"/>
              <a:gd name="connsiteY448" fmla="*/ 4324 h 10078"/>
              <a:gd name="connsiteX449" fmla="*/ 8775 w 10017"/>
              <a:gd name="connsiteY449" fmla="*/ 4363 h 10078"/>
              <a:gd name="connsiteX450" fmla="*/ 8800 w 10017"/>
              <a:gd name="connsiteY450" fmla="*/ 4442 h 10078"/>
              <a:gd name="connsiteX451" fmla="*/ 8816 w 10017"/>
              <a:gd name="connsiteY451" fmla="*/ 4363 h 10078"/>
              <a:gd name="connsiteX452" fmla="*/ 8837 w 10017"/>
              <a:gd name="connsiteY452" fmla="*/ 4442 h 10078"/>
              <a:gd name="connsiteX453" fmla="*/ 8906 w 10017"/>
              <a:gd name="connsiteY453" fmla="*/ 4403 h 10078"/>
              <a:gd name="connsiteX454" fmla="*/ 8902 w 10017"/>
              <a:gd name="connsiteY454" fmla="*/ 4324 h 10078"/>
              <a:gd name="connsiteX455" fmla="*/ 8931 w 10017"/>
              <a:gd name="connsiteY455" fmla="*/ 4167 h 10078"/>
              <a:gd name="connsiteX456" fmla="*/ 8963 w 10017"/>
              <a:gd name="connsiteY456" fmla="*/ 4167 h 10078"/>
              <a:gd name="connsiteX457" fmla="*/ 8967 w 10017"/>
              <a:gd name="connsiteY457" fmla="*/ 4088 h 10078"/>
              <a:gd name="connsiteX458" fmla="*/ 8996 w 10017"/>
              <a:gd name="connsiteY458" fmla="*/ 4010 h 10078"/>
              <a:gd name="connsiteX459" fmla="*/ 9017 w 10017"/>
              <a:gd name="connsiteY459" fmla="*/ 4206 h 10078"/>
              <a:gd name="connsiteX460" fmla="*/ 9041 w 10017"/>
              <a:gd name="connsiteY460" fmla="*/ 4324 h 10078"/>
              <a:gd name="connsiteX461" fmla="*/ 9098 w 10017"/>
              <a:gd name="connsiteY461" fmla="*/ 4285 h 10078"/>
              <a:gd name="connsiteX462" fmla="*/ 9135 w 10017"/>
              <a:gd name="connsiteY462" fmla="*/ 4403 h 10078"/>
              <a:gd name="connsiteX463" fmla="*/ 9147 w 10017"/>
              <a:gd name="connsiteY463" fmla="*/ 4324 h 10078"/>
              <a:gd name="connsiteX464" fmla="*/ 9196 w 10017"/>
              <a:gd name="connsiteY464" fmla="*/ 4599 h 10078"/>
              <a:gd name="connsiteX465" fmla="*/ 9241 w 10017"/>
              <a:gd name="connsiteY465" fmla="*/ 4442 h 10078"/>
              <a:gd name="connsiteX466" fmla="*/ 9245 w 10017"/>
              <a:gd name="connsiteY466" fmla="*/ 4324 h 10078"/>
              <a:gd name="connsiteX467" fmla="*/ 9286 w 10017"/>
              <a:gd name="connsiteY467" fmla="*/ 3970 h 10078"/>
              <a:gd name="connsiteX468" fmla="*/ 9331 w 10017"/>
              <a:gd name="connsiteY468" fmla="*/ 4128 h 10078"/>
              <a:gd name="connsiteX469" fmla="*/ 9364 w 10017"/>
              <a:gd name="connsiteY469" fmla="*/ 4049 h 10078"/>
              <a:gd name="connsiteX470" fmla="*/ 9389 w 10017"/>
              <a:gd name="connsiteY470" fmla="*/ 4167 h 10078"/>
              <a:gd name="connsiteX471" fmla="*/ 9433 w 10017"/>
              <a:gd name="connsiteY471" fmla="*/ 4245 h 10078"/>
              <a:gd name="connsiteX472" fmla="*/ 9510 w 10017"/>
              <a:gd name="connsiteY472" fmla="*/ 4245 h 10078"/>
              <a:gd name="connsiteX473" fmla="*/ 9518 w 10017"/>
              <a:gd name="connsiteY473" fmla="*/ 4049 h 10078"/>
              <a:gd name="connsiteX474" fmla="*/ 9666 w 10017"/>
              <a:gd name="connsiteY474" fmla="*/ 4363 h 10078"/>
              <a:gd name="connsiteX475" fmla="*/ 9735 w 10017"/>
              <a:gd name="connsiteY475" fmla="*/ 4521 h 10078"/>
              <a:gd name="connsiteX476" fmla="*/ 9747 w 10017"/>
              <a:gd name="connsiteY476" fmla="*/ 4599 h 10078"/>
              <a:gd name="connsiteX477" fmla="*/ 9764 w 10017"/>
              <a:gd name="connsiteY477" fmla="*/ 4796 h 10078"/>
              <a:gd name="connsiteX478" fmla="*/ 9821 w 10017"/>
              <a:gd name="connsiteY478" fmla="*/ 5189 h 10078"/>
              <a:gd name="connsiteX479" fmla="*/ 9858 w 10017"/>
              <a:gd name="connsiteY479" fmla="*/ 5189 h 10078"/>
              <a:gd name="connsiteX480" fmla="*/ 9882 w 10017"/>
              <a:gd name="connsiteY480" fmla="*/ 5308 h 10078"/>
              <a:gd name="connsiteX481" fmla="*/ 9919 w 10017"/>
              <a:gd name="connsiteY481" fmla="*/ 5582 h 10078"/>
              <a:gd name="connsiteX482" fmla="*/ 9956 w 10017"/>
              <a:gd name="connsiteY482" fmla="*/ 5779 h 10078"/>
              <a:gd name="connsiteX483" fmla="*/ 9960 w 10017"/>
              <a:gd name="connsiteY483" fmla="*/ 5818 h 10078"/>
              <a:gd name="connsiteX484" fmla="*/ 10015 w 10017"/>
              <a:gd name="connsiteY484" fmla="*/ 5975 h 10078"/>
              <a:gd name="connsiteX485" fmla="*/ 10011 w 10017"/>
              <a:gd name="connsiteY485" fmla="*/ 2381 h 10078"/>
              <a:gd name="connsiteX486" fmla="*/ 9980 w 10017"/>
              <a:gd name="connsiteY486" fmla="*/ 1809 h 10078"/>
              <a:gd name="connsiteX0" fmla="*/ 9980 w 10017"/>
              <a:gd name="connsiteY0" fmla="*/ 1809 h 10078"/>
              <a:gd name="connsiteX1" fmla="*/ 9944 w 10017"/>
              <a:gd name="connsiteY1" fmla="*/ 1613 h 10078"/>
              <a:gd name="connsiteX2" fmla="*/ 9915 w 10017"/>
              <a:gd name="connsiteY2" fmla="*/ 1613 h 10078"/>
              <a:gd name="connsiteX3" fmla="*/ 9895 w 10017"/>
              <a:gd name="connsiteY3" fmla="*/ 1455 h 10078"/>
              <a:gd name="connsiteX4" fmla="*/ 9870 w 10017"/>
              <a:gd name="connsiteY4" fmla="*/ 1377 h 10078"/>
              <a:gd name="connsiteX5" fmla="*/ 9862 w 10017"/>
              <a:gd name="connsiteY5" fmla="*/ 1180 h 10078"/>
              <a:gd name="connsiteX6" fmla="*/ 9837 w 10017"/>
              <a:gd name="connsiteY6" fmla="*/ 905 h 10078"/>
              <a:gd name="connsiteX7" fmla="*/ 9825 w 10017"/>
              <a:gd name="connsiteY7" fmla="*/ 1495 h 10078"/>
              <a:gd name="connsiteX8" fmla="*/ 9800 w 10017"/>
              <a:gd name="connsiteY8" fmla="*/ 1455 h 10078"/>
              <a:gd name="connsiteX9" fmla="*/ 9772 w 10017"/>
              <a:gd name="connsiteY9" fmla="*/ 1337 h 10078"/>
              <a:gd name="connsiteX10" fmla="*/ 9751 w 10017"/>
              <a:gd name="connsiteY10" fmla="*/ 1337 h 10078"/>
              <a:gd name="connsiteX11" fmla="*/ 9690 w 10017"/>
              <a:gd name="connsiteY11" fmla="*/ 1298 h 10078"/>
              <a:gd name="connsiteX12" fmla="*/ 9674 w 10017"/>
              <a:gd name="connsiteY12" fmla="*/ 1337 h 10078"/>
              <a:gd name="connsiteX13" fmla="*/ 9657 w 10017"/>
              <a:gd name="connsiteY13" fmla="*/ 1416 h 10078"/>
              <a:gd name="connsiteX14" fmla="*/ 9645 w 10017"/>
              <a:gd name="connsiteY14" fmla="*/ 1416 h 10078"/>
              <a:gd name="connsiteX15" fmla="*/ 9625 w 10017"/>
              <a:gd name="connsiteY15" fmla="*/ 1495 h 10078"/>
              <a:gd name="connsiteX16" fmla="*/ 9608 w 10017"/>
              <a:gd name="connsiteY16" fmla="*/ 1455 h 10078"/>
              <a:gd name="connsiteX17" fmla="*/ 9567 w 10017"/>
              <a:gd name="connsiteY17" fmla="*/ 1613 h 10078"/>
              <a:gd name="connsiteX18" fmla="*/ 9494 w 10017"/>
              <a:gd name="connsiteY18" fmla="*/ 1613 h 10078"/>
              <a:gd name="connsiteX19" fmla="*/ 9457 w 10017"/>
              <a:gd name="connsiteY19" fmla="*/ 1770 h 10078"/>
              <a:gd name="connsiteX20" fmla="*/ 9457 w 10017"/>
              <a:gd name="connsiteY20" fmla="*/ 1888 h 10078"/>
              <a:gd name="connsiteX21" fmla="*/ 9445 w 10017"/>
              <a:gd name="connsiteY21" fmla="*/ 1966 h 10078"/>
              <a:gd name="connsiteX22" fmla="*/ 9396 w 10017"/>
              <a:gd name="connsiteY22" fmla="*/ 1180 h 10078"/>
              <a:gd name="connsiteX23" fmla="*/ 9389 w 10017"/>
              <a:gd name="connsiteY23" fmla="*/ 1220 h 10078"/>
              <a:gd name="connsiteX24" fmla="*/ 9376 w 10017"/>
              <a:gd name="connsiteY24" fmla="*/ 1102 h 10078"/>
              <a:gd name="connsiteX25" fmla="*/ 9356 w 10017"/>
              <a:gd name="connsiteY25" fmla="*/ 1180 h 10078"/>
              <a:gd name="connsiteX26" fmla="*/ 9311 w 10017"/>
              <a:gd name="connsiteY26" fmla="*/ 1337 h 10078"/>
              <a:gd name="connsiteX27" fmla="*/ 9307 w 10017"/>
              <a:gd name="connsiteY27" fmla="*/ 1455 h 10078"/>
              <a:gd name="connsiteX28" fmla="*/ 9290 w 10017"/>
              <a:gd name="connsiteY28" fmla="*/ 1416 h 10078"/>
              <a:gd name="connsiteX29" fmla="*/ 9254 w 10017"/>
              <a:gd name="connsiteY29" fmla="*/ 1337 h 10078"/>
              <a:gd name="connsiteX30" fmla="*/ 9221 w 10017"/>
              <a:gd name="connsiteY30" fmla="*/ 1102 h 10078"/>
              <a:gd name="connsiteX31" fmla="*/ 9156 w 10017"/>
              <a:gd name="connsiteY31" fmla="*/ 1180 h 10078"/>
              <a:gd name="connsiteX32" fmla="*/ 9143 w 10017"/>
              <a:gd name="connsiteY32" fmla="*/ 1416 h 10078"/>
              <a:gd name="connsiteX33" fmla="*/ 9131 w 10017"/>
              <a:gd name="connsiteY33" fmla="*/ 1533 h 10078"/>
              <a:gd name="connsiteX34" fmla="*/ 9070 w 10017"/>
              <a:gd name="connsiteY34" fmla="*/ 1613 h 10078"/>
              <a:gd name="connsiteX35" fmla="*/ 9066 w 10017"/>
              <a:gd name="connsiteY35" fmla="*/ 1495 h 10078"/>
              <a:gd name="connsiteX36" fmla="*/ 9037 w 10017"/>
              <a:gd name="connsiteY36" fmla="*/ 1613 h 10078"/>
              <a:gd name="connsiteX37" fmla="*/ 9033 w 10017"/>
              <a:gd name="connsiteY37" fmla="*/ 1730 h 10078"/>
              <a:gd name="connsiteX38" fmla="*/ 9008 w 10017"/>
              <a:gd name="connsiteY38" fmla="*/ 1888 h 10078"/>
              <a:gd name="connsiteX39" fmla="*/ 9000 w 10017"/>
              <a:gd name="connsiteY39" fmla="*/ 2084 h 10078"/>
              <a:gd name="connsiteX40" fmla="*/ 8980 w 10017"/>
              <a:gd name="connsiteY40" fmla="*/ 2162 h 10078"/>
              <a:gd name="connsiteX41" fmla="*/ 8980 w 10017"/>
              <a:gd name="connsiteY41" fmla="*/ 2241 h 10078"/>
              <a:gd name="connsiteX42" fmla="*/ 8967 w 10017"/>
              <a:gd name="connsiteY42" fmla="*/ 2281 h 10078"/>
              <a:gd name="connsiteX43" fmla="*/ 8947 w 10017"/>
              <a:gd name="connsiteY43" fmla="*/ 2517 h 10078"/>
              <a:gd name="connsiteX44" fmla="*/ 8947 w 10017"/>
              <a:gd name="connsiteY44" fmla="*/ 2359 h 10078"/>
              <a:gd name="connsiteX45" fmla="*/ 8931 w 10017"/>
              <a:gd name="connsiteY45" fmla="*/ 2320 h 10078"/>
              <a:gd name="connsiteX46" fmla="*/ 8914 w 10017"/>
              <a:gd name="connsiteY46" fmla="*/ 2399 h 10078"/>
              <a:gd name="connsiteX47" fmla="*/ 8890 w 10017"/>
              <a:gd name="connsiteY47" fmla="*/ 2477 h 10078"/>
              <a:gd name="connsiteX48" fmla="*/ 8865 w 10017"/>
              <a:gd name="connsiteY48" fmla="*/ 2517 h 10078"/>
              <a:gd name="connsiteX49" fmla="*/ 8804 w 10017"/>
              <a:gd name="connsiteY49" fmla="*/ 2359 h 10078"/>
              <a:gd name="connsiteX50" fmla="*/ 8788 w 10017"/>
              <a:gd name="connsiteY50" fmla="*/ 2555 h 10078"/>
              <a:gd name="connsiteX51" fmla="*/ 8734 w 10017"/>
              <a:gd name="connsiteY51" fmla="*/ 2437 h 10078"/>
              <a:gd name="connsiteX52" fmla="*/ 8714 w 10017"/>
              <a:gd name="connsiteY52" fmla="*/ 2320 h 10078"/>
              <a:gd name="connsiteX53" fmla="*/ 8706 w 10017"/>
              <a:gd name="connsiteY53" fmla="*/ 2555 h 10078"/>
              <a:gd name="connsiteX54" fmla="*/ 8698 w 10017"/>
              <a:gd name="connsiteY54" fmla="*/ 2673 h 10078"/>
              <a:gd name="connsiteX55" fmla="*/ 8665 w 10017"/>
              <a:gd name="connsiteY55" fmla="*/ 2595 h 10078"/>
              <a:gd name="connsiteX56" fmla="*/ 8604 w 10017"/>
              <a:gd name="connsiteY56" fmla="*/ 2673 h 10078"/>
              <a:gd name="connsiteX57" fmla="*/ 8604 w 10017"/>
              <a:gd name="connsiteY57" fmla="*/ 2517 h 10078"/>
              <a:gd name="connsiteX58" fmla="*/ 8591 w 10017"/>
              <a:gd name="connsiteY58" fmla="*/ 2673 h 10078"/>
              <a:gd name="connsiteX59" fmla="*/ 8575 w 10017"/>
              <a:gd name="connsiteY59" fmla="*/ 2713 h 10078"/>
              <a:gd name="connsiteX60" fmla="*/ 8567 w 10017"/>
              <a:gd name="connsiteY60" fmla="*/ 3066 h 10078"/>
              <a:gd name="connsiteX61" fmla="*/ 8493 w 10017"/>
              <a:gd name="connsiteY61" fmla="*/ 2595 h 10078"/>
              <a:gd name="connsiteX62" fmla="*/ 8485 w 10017"/>
              <a:gd name="connsiteY62" fmla="*/ 2792 h 10078"/>
              <a:gd name="connsiteX63" fmla="*/ 8395 w 10017"/>
              <a:gd name="connsiteY63" fmla="*/ 2792 h 10078"/>
              <a:gd name="connsiteX64" fmla="*/ 8244 w 10017"/>
              <a:gd name="connsiteY64" fmla="*/ 3263 h 10078"/>
              <a:gd name="connsiteX65" fmla="*/ 8174 w 10017"/>
              <a:gd name="connsiteY65" fmla="*/ 3028 h 10078"/>
              <a:gd name="connsiteX66" fmla="*/ 8089 w 10017"/>
              <a:gd name="connsiteY66" fmla="*/ 3656 h 10078"/>
              <a:gd name="connsiteX67" fmla="*/ 7963 w 10017"/>
              <a:gd name="connsiteY67" fmla="*/ 4324 h 10078"/>
              <a:gd name="connsiteX68" fmla="*/ 7873 w 10017"/>
              <a:gd name="connsiteY68" fmla="*/ 4167 h 10078"/>
              <a:gd name="connsiteX69" fmla="*/ 7738 w 10017"/>
              <a:gd name="connsiteY69" fmla="*/ 4952 h 10078"/>
              <a:gd name="connsiteX70" fmla="*/ 7697 w 10017"/>
              <a:gd name="connsiteY70" fmla="*/ 4559 h 10078"/>
              <a:gd name="connsiteX71" fmla="*/ 7587 w 10017"/>
              <a:gd name="connsiteY71" fmla="*/ 5032 h 10078"/>
              <a:gd name="connsiteX72" fmla="*/ 7517 w 10017"/>
              <a:gd name="connsiteY72" fmla="*/ 4639 h 10078"/>
              <a:gd name="connsiteX73" fmla="*/ 7501 w 10017"/>
              <a:gd name="connsiteY73" fmla="*/ 5151 h 10078"/>
              <a:gd name="connsiteX74" fmla="*/ 7435 w 10017"/>
              <a:gd name="connsiteY74" fmla="*/ 5151 h 10078"/>
              <a:gd name="connsiteX75" fmla="*/ 7390 w 10017"/>
              <a:gd name="connsiteY75" fmla="*/ 5464 h 10078"/>
              <a:gd name="connsiteX76" fmla="*/ 7341 w 10017"/>
              <a:gd name="connsiteY76" fmla="*/ 5386 h 10078"/>
              <a:gd name="connsiteX77" fmla="*/ 7272 w 10017"/>
              <a:gd name="connsiteY77" fmla="*/ 5544 h 10078"/>
              <a:gd name="connsiteX78" fmla="*/ 7247 w 10017"/>
              <a:gd name="connsiteY78" fmla="*/ 5386 h 10078"/>
              <a:gd name="connsiteX79" fmla="*/ 7198 w 10017"/>
              <a:gd name="connsiteY79" fmla="*/ 5386 h 10078"/>
              <a:gd name="connsiteX80" fmla="*/ 7104 w 10017"/>
              <a:gd name="connsiteY80" fmla="*/ 5464 h 10078"/>
              <a:gd name="connsiteX81" fmla="*/ 7055 w 10017"/>
              <a:gd name="connsiteY81" fmla="*/ 6093 h 10078"/>
              <a:gd name="connsiteX82" fmla="*/ 7010 w 10017"/>
              <a:gd name="connsiteY82" fmla="*/ 5937 h 10078"/>
              <a:gd name="connsiteX83" fmla="*/ 6920 w 10017"/>
              <a:gd name="connsiteY83" fmla="*/ 5937 h 10078"/>
              <a:gd name="connsiteX84" fmla="*/ 6876 w 10017"/>
              <a:gd name="connsiteY84" fmla="*/ 5544 h 10078"/>
              <a:gd name="connsiteX85" fmla="*/ 6835 w 10017"/>
              <a:gd name="connsiteY85" fmla="*/ 6093 h 10078"/>
              <a:gd name="connsiteX86" fmla="*/ 6770 w 10017"/>
              <a:gd name="connsiteY86" fmla="*/ 5779 h 10078"/>
              <a:gd name="connsiteX87" fmla="*/ 6770 w 10017"/>
              <a:gd name="connsiteY87" fmla="*/ 5544 h 10078"/>
              <a:gd name="connsiteX88" fmla="*/ 6676 w 10017"/>
              <a:gd name="connsiteY88" fmla="*/ 5700 h 10078"/>
              <a:gd name="connsiteX89" fmla="*/ 6516 w 10017"/>
              <a:gd name="connsiteY89" fmla="*/ 6015 h 10078"/>
              <a:gd name="connsiteX90" fmla="*/ 6480 w 10017"/>
              <a:gd name="connsiteY90" fmla="*/ 6447 h 10078"/>
              <a:gd name="connsiteX91" fmla="*/ 6373 w 10017"/>
              <a:gd name="connsiteY91" fmla="*/ 6093 h 10078"/>
              <a:gd name="connsiteX92" fmla="*/ 6361 w 10017"/>
              <a:gd name="connsiteY92" fmla="*/ 6447 h 10078"/>
              <a:gd name="connsiteX93" fmla="*/ 6226 w 10017"/>
              <a:gd name="connsiteY93" fmla="*/ 6526 h 10078"/>
              <a:gd name="connsiteX94" fmla="*/ 6153 w 10017"/>
              <a:gd name="connsiteY94" fmla="*/ 6997 h 10078"/>
              <a:gd name="connsiteX95" fmla="*/ 6091 w 10017"/>
              <a:gd name="connsiteY95" fmla="*/ 6683 h 10078"/>
              <a:gd name="connsiteX96" fmla="*/ 6059 w 10017"/>
              <a:gd name="connsiteY96" fmla="*/ 6997 h 10078"/>
              <a:gd name="connsiteX97" fmla="*/ 6059 w 10017"/>
              <a:gd name="connsiteY97" fmla="*/ 6997 h 10078"/>
              <a:gd name="connsiteX98" fmla="*/ 6022 w 10017"/>
              <a:gd name="connsiteY98" fmla="*/ 6997 h 10078"/>
              <a:gd name="connsiteX99" fmla="*/ 6001 w 10017"/>
              <a:gd name="connsiteY99" fmla="*/ 6879 h 10078"/>
              <a:gd name="connsiteX100" fmla="*/ 5981 w 10017"/>
              <a:gd name="connsiteY100" fmla="*/ 7233 h 10078"/>
              <a:gd name="connsiteX101" fmla="*/ 5969 w 10017"/>
              <a:gd name="connsiteY101" fmla="*/ 7351 h 10078"/>
              <a:gd name="connsiteX102" fmla="*/ 5944 w 10017"/>
              <a:gd name="connsiteY102" fmla="*/ 7351 h 10078"/>
              <a:gd name="connsiteX103" fmla="*/ 5944 w 10017"/>
              <a:gd name="connsiteY103" fmla="*/ 7430 h 10078"/>
              <a:gd name="connsiteX104" fmla="*/ 5916 w 10017"/>
              <a:gd name="connsiteY104" fmla="*/ 7233 h 10078"/>
              <a:gd name="connsiteX105" fmla="*/ 5866 w 10017"/>
              <a:gd name="connsiteY105" fmla="*/ 7351 h 10078"/>
              <a:gd name="connsiteX106" fmla="*/ 5834 w 10017"/>
              <a:gd name="connsiteY106" fmla="*/ 7233 h 10078"/>
              <a:gd name="connsiteX107" fmla="*/ 5793 w 10017"/>
              <a:gd name="connsiteY107" fmla="*/ 7155 h 10078"/>
              <a:gd name="connsiteX108" fmla="*/ 5732 w 10017"/>
              <a:gd name="connsiteY108" fmla="*/ 7233 h 10078"/>
              <a:gd name="connsiteX109" fmla="*/ 5699 w 10017"/>
              <a:gd name="connsiteY109" fmla="*/ 7155 h 10078"/>
              <a:gd name="connsiteX110" fmla="*/ 5666 w 10017"/>
              <a:gd name="connsiteY110" fmla="*/ 7155 h 10078"/>
              <a:gd name="connsiteX111" fmla="*/ 5639 w 10017"/>
              <a:gd name="connsiteY111" fmla="*/ 7075 h 10078"/>
              <a:gd name="connsiteX112" fmla="*/ 5634 w 10017"/>
              <a:gd name="connsiteY112" fmla="*/ 7075 h 10078"/>
              <a:gd name="connsiteX113" fmla="*/ 5577 w 10017"/>
              <a:gd name="connsiteY113" fmla="*/ 7155 h 10078"/>
              <a:gd name="connsiteX114" fmla="*/ 5544 w 10017"/>
              <a:gd name="connsiteY114" fmla="*/ 7194 h 10078"/>
              <a:gd name="connsiteX115" fmla="*/ 5524 w 10017"/>
              <a:gd name="connsiteY115" fmla="*/ 7233 h 10078"/>
              <a:gd name="connsiteX116" fmla="*/ 5479 w 10017"/>
              <a:gd name="connsiteY116" fmla="*/ 7469 h 10078"/>
              <a:gd name="connsiteX117" fmla="*/ 5446 w 10017"/>
              <a:gd name="connsiteY117" fmla="*/ 6172 h 10078"/>
              <a:gd name="connsiteX118" fmla="*/ 5405 w 10017"/>
              <a:gd name="connsiteY118" fmla="*/ 6840 h 10078"/>
              <a:gd name="connsiteX119" fmla="*/ 5389 w 10017"/>
              <a:gd name="connsiteY119" fmla="*/ 7351 h 10078"/>
              <a:gd name="connsiteX120" fmla="*/ 5356 w 10017"/>
              <a:gd name="connsiteY120" fmla="*/ 7508 h 10078"/>
              <a:gd name="connsiteX121" fmla="*/ 5348 w 10017"/>
              <a:gd name="connsiteY121" fmla="*/ 7586 h 10078"/>
              <a:gd name="connsiteX122" fmla="*/ 5344 w 10017"/>
              <a:gd name="connsiteY122" fmla="*/ 7194 h 10078"/>
              <a:gd name="connsiteX123" fmla="*/ 5099 w 10017"/>
              <a:gd name="connsiteY123" fmla="*/ 7469 h 10078"/>
              <a:gd name="connsiteX124" fmla="*/ 5050 w 10017"/>
              <a:gd name="connsiteY124" fmla="*/ 6565 h 10078"/>
              <a:gd name="connsiteX125" fmla="*/ 4763 w 10017"/>
              <a:gd name="connsiteY125" fmla="*/ 6762 h 10078"/>
              <a:gd name="connsiteX126" fmla="*/ 4644 w 10017"/>
              <a:gd name="connsiteY126" fmla="*/ 5740 h 10078"/>
              <a:gd name="connsiteX127" fmla="*/ 4542 w 10017"/>
              <a:gd name="connsiteY127" fmla="*/ 5937 h 10078"/>
              <a:gd name="connsiteX128" fmla="*/ 4403 w 10017"/>
              <a:gd name="connsiteY128" fmla="*/ 5229 h 10078"/>
              <a:gd name="connsiteX129" fmla="*/ 4371 w 10017"/>
              <a:gd name="connsiteY129" fmla="*/ 5661 h 10078"/>
              <a:gd name="connsiteX130" fmla="*/ 4277 w 10017"/>
              <a:gd name="connsiteY130" fmla="*/ 5464 h 10078"/>
              <a:gd name="connsiteX131" fmla="*/ 4212 w 10017"/>
              <a:gd name="connsiteY131" fmla="*/ 5740 h 10078"/>
              <a:gd name="connsiteX132" fmla="*/ 4032 w 10017"/>
              <a:gd name="connsiteY132" fmla="*/ 5661 h 10078"/>
              <a:gd name="connsiteX133" fmla="*/ 3917 w 10017"/>
              <a:gd name="connsiteY133" fmla="*/ 5740 h 10078"/>
              <a:gd name="connsiteX134" fmla="*/ 3909 w 10017"/>
              <a:gd name="connsiteY134" fmla="*/ 5622 h 10078"/>
              <a:gd name="connsiteX135" fmla="*/ 3852 w 10017"/>
              <a:gd name="connsiteY135" fmla="*/ 5779 h 10078"/>
              <a:gd name="connsiteX136" fmla="*/ 3725 w 10017"/>
              <a:gd name="connsiteY136" fmla="*/ 5229 h 10078"/>
              <a:gd name="connsiteX137" fmla="*/ 3598 w 10017"/>
              <a:gd name="connsiteY137" fmla="*/ 5661 h 10078"/>
              <a:gd name="connsiteX138" fmla="*/ 3431 w 10017"/>
              <a:gd name="connsiteY138" fmla="*/ 5661 h 10078"/>
              <a:gd name="connsiteX139" fmla="*/ 3230 w 10017"/>
              <a:gd name="connsiteY139" fmla="*/ 5661 h 10078"/>
              <a:gd name="connsiteX140" fmla="*/ 3125 w 10017"/>
              <a:gd name="connsiteY140" fmla="*/ 5740 h 10078"/>
              <a:gd name="connsiteX141" fmla="*/ 3019 w 10017"/>
              <a:gd name="connsiteY141" fmla="*/ 5937 h 10078"/>
              <a:gd name="connsiteX142" fmla="*/ 2851 w 10017"/>
              <a:gd name="connsiteY142" fmla="*/ 5661 h 10078"/>
              <a:gd name="connsiteX143" fmla="*/ 2692 w 10017"/>
              <a:gd name="connsiteY143" fmla="*/ 5032 h 10078"/>
              <a:gd name="connsiteX144" fmla="*/ 2659 w 10017"/>
              <a:gd name="connsiteY144" fmla="*/ 5464 h 10078"/>
              <a:gd name="connsiteX145" fmla="*/ 2467 w 10017"/>
              <a:gd name="connsiteY145" fmla="*/ 5229 h 10078"/>
              <a:gd name="connsiteX146" fmla="*/ 2438 w 10017"/>
              <a:gd name="connsiteY146" fmla="*/ 5151 h 10078"/>
              <a:gd name="connsiteX147" fmla="*/ 2369 w 10017"/>
              <a:gd name="connsiteY147" fmla="*/ 4678 h 10078"/>
              <a:gd name="connsiteX148" fmla="*/ 2312 w 10017"/>
              <a:gd name="connsiteY148" fmla="*/ 5464 h 10078"/>
              <a:gd name="connsiteX149" fmla="*/ 2205 w 10017"/>
              <a:gd name="connsiteY149" fmla="*/ 5347 h 10078"/>
              <a:gd name="connsiteX150" fmla="*/ 2079 w 10017"/>
              <a:gd name="connsiteY150" fmla="*/ 4717 h 10078"/>
              <a:gd name="connsiteX151" fmla="*/ 2034 w 10017"/>
              <a:gd name="connsiteY151" fmla="*/ 5268 h 10078"/>
              <a:gd name="connsiteX152" fmla="*/ 1976 w 10017"/>
              <a:gd name="connsiteY152" fmla="*/ 5347 h 10078"/>
              <a:gd name="connsiteX153" fmla="*/ 1985 w 10017"/>
              <a:gd name="connsiteY153" fmla="*/ 5582 h 10078"/>
              <a:gd name="connsiteX154" fmla="*/ 1952 w 10017"/>
              <a:gd name="connsiteY154" fmla="*/ 5582 h 10078"/>
              <a:gd name="connsiteX155" fmla="*/ 1952 w 10017"/>
              <a:gd name="connsiteY155" fmla="*/ 5504 h 10078"/>
              <a:gd name="connsiteX156" fmla="*/ 1907 w 10017"/>
              <a:gd name="connsiteY156" fmla="*/ 4796 h 10078"/>
              <a:gd name="connsiteX157" fmla="*/ 1887 w 10017"/>
              <a:gd name="connsiteY157" fmla="*/ 6055 h 10078"/>
              <a:gd name="connsiteX158" fmla="*/ 1883 w 10017"/>
              <a:gd name="connsiteY158" fmla="*/ 5937 h 10078"/>
              <a:gd name="connsiteX159" fmla="*/ 1871 w 10017"/>
              <a:gd name="connsiteY159" fmla="*/ 5937 h 10078"/>
              <a:gd name="connsiteX160" fmla="*/ 1867 w 10017"/>
              <a:gd name="connsiteY160" fmla="*/ 6055 h 10078"/>
              <a:gd name="connsiteX161" fmla="*/ 1855 w 10017"/>
              <a:gd name="connsiteY161" fmla="*/ 5937 h 10078"/>
              <a:gd name="connsiteX162" fmla="*/ 1822 w 10017"/>
              <a:gd name="connsiteY162" fmla="*/ 6055 h 10078"/>
              <a:gd name="connsiteX163" fmla="*/ 1785 w 10017"/>
              <a:gd name="connsiteY163" fmla="*/ 5582 h 10078"/>
              <a:gd name="connsiteX164" fmla="*/ 1740 w 10017"/>
              <a:gd name="connsiteY164" fmla="*/ 5779 h 10078"/>
              <a:gd name="connsiteX165" fmla="*/ 1728 w 10017"/>
              <a:gd name="connsiteY165" fmla="*/ 5700 h 10078"/>
              <a:gd name="connsiteX166" fmla="*/ 1695 w 10017"/>
              <a:gd name="connsiteY166" fmla="*/ 5504 h 10078"/>
              <a:gd name="connsiteX167" fmla="*/ 1671 w 10017"/>
              <a:gd name="connsiteY167" fmla="*/ 5582 h 10078"/>
              <a:gd name="connsiteX168" fmla="*/ 1663 w 10017"/>
              <a:gd name="connsiteY168" fmla="*/ 5504 h 10078"/>
              <a:gd name="connsiteX169" fmla="*/ 1654 w 10017"/>
              <a:gd name="connsiteY169" fmla="*/ 5426 h 10078"/>
              <a:gd name="connsiteX170" fmla="*/ 1618 w 10017"/>
              <a:gd name="connsiteY170" fmla="*/ 5426 h 10078"/>
              <a:gd name="connsiteX171" fmla="*/ 1577 w 10017"/>
              <a:gd name="connsiteY171" fmla="*/ 5268 h 10078"/>
              <a:gd name="connsiteX172" fmla="*/ 1573 w 10017"/>
              <a:gd name="connsiteY172" fmla="*/ 5151 h 10078"/>
              <a:gd name="connsiteX173" fmla="*/ 1564 w 10017"/>
              <a:gd name="connsiteY173" fmla="*/ 5151 h 10078"/>
              <a:gd name="connsiteX174" fmla="*/ 1511 w 10017"/>
              <a:gd name="connsiteY174" fmla="*/ 4796 h 10078"/>
              <a:gd name="connsiteX175" fmla="*/ 1483 w 10017"/>
              <a:gd name="connsiteY175" fmla="*/ 4639 h 10078"/>
              <a:gd name="connsiteX176" fmla="*/ 1466 w 10017"/>
              <a:gd name="connsiteY176" fmla="*/ 4285 h 10078"/>
              <a:gd name="connsiteX177" fmla="*/ 1442 w 10017"/>
              <a:gd name="connsiteY177" fmla="*/ 4363 h 10078"/>
              <a:gd name="connsiteX178" fmla="*/ 1425 w 10017"/>
              <a:gd name="connsiteY178" fmla="*/ 4481 h 10078"/>
              <a:gd name="connsiteX179" fmla="*/ 1389 w 10017"/>
              <a:gd name="connsiteY179" fmla="*/ 4481 h 10078"/>
              <a:gd name="connsiteX180" fmla="*/ 1360 w 10017"/>
              <a:gd name="connsiteY180" fmla="*/ 4559 h 10078"/>
              <a:gd name="connsiteX181" fmla="*/ 1360 w 10017"/>
              <a:gd name="connsiteY181" fmla="*/ 4599 h 10078"/>
              <a:gd name="connsiteX182" fmla="*/ 1348 w 10017"/>
              <a:gd name="connsiteY182" fmla="*/ 4559 h 10078"/>
              <a:gd name="connsiteX183" fmla="*/ 1336 w 10017"/>
              <a:gd name="connsiteY183" fmla="*/ 4206 h 10078"/>
              <a:gd name="connsiteX184" fmla="*/ 1331 w 10017"/>
              <a:gd name="connsiteY184" fmla="*/ 4206 h 10078"/>
              <a:gd name="connsiteX185" fmla="*/ 1291 w 10017"/>
              <a:gd name="connsiteY185" fmla="*/ 3774 h 10078"/>
              <a:gd name="connsiteX186" fmla="*/ 1282 w 10017"/>
              <a:gd name="connsiteY186" fmla="*/ 3774 h 10078"/>
              <a:gd name="connsiteX187" fmla="*/ 1274 w 10017"/>
              <a:gd name="connsiteY187" fmla="*/ 3577 h 10078"/>
              <a:gd name="connsiteX188" fmla="*/ 1274 w 10017"/>
              <a:gd name="connsiteY188" fmla="*/ 3421 h 10078"/>
              <a:gd name="connsiteX189" fmla="*/ 1258 w 10017"/>
              <a:gd name="connsiteY189" fmla="*/ 3263 h 10078"/>
              <a:gd name="connsiteX190" fmla="*/ 1254 w 10017"/>
              <a:gd name="connsiteY190" fmla="*/ 3066 h 10078"/>
              <a:gd name="connsiteX191" fmla="*/ 1241 w 10017"/>
              <a:gd name="connsiteY191" fmla="*/ 2910 h 10078"/>
              <a:gd name="connsiteX192" fmla="*/ 1229 w 10017"/>
              <a:gd name="connsiteY192" fmla="*/ 2792 h 10078"/>
              <a:gd name="connsiteX193" fmla="*/ 1176 w 10017"/>
              <a:gd name="connsiteY193" fmla="*/ 3066 h 10078"/>
              <a:gd name="connsiteX194" fmla="*/ 1107 w 10017"/>
              <a:gd name="connsiteY194" fmla="*/ 3145 h 10078"/>
              <a:gd name="connsiteX195" fmla="*/ 1098 w 10017"/>
              <a:gd name="connsiteY195" fmla="*/ 3066 h 10078"/>
              <a:gd name="connsiteX196" fmla="*/ 1062 w 10017"/>
              <a:gd name="connsiteY196" fmla="*/ 2988 h 10078"/>
              <a:gd name="connsiteX197" fmla="*/ 1058 w 10017"/>
              <a:gd name="connsiteY197" fmla="*/ 2910 h 10078"/>
              <a:gd name="connsiteX198" fmla="*/ 1045 w 10017"/>
              <a:gd name="connsiteY198" fmla="*/ 2910 h 10078"/>
              <a:gd name="connsiteX199" fmla="*/ 1045 w 10017"/>
              <a:gd name="connsiteY199" fmla="*/ 2792 h 10078"/>
              <a:gd name="connsiteX200" fmla="*/ 1041 w 10017"/>
              <a:gd name="connsiteY200" fmla="*/ 2792 h 10078"/>
              <a:gd name="connsiteX201" fmla="*/ 1041 w 10017"/>
              <a:gd name="connsiteY201" fmla="*/ 2713 h 10078"/>
              <a:gd name="connsiteX202" fmla="*/ 1029 w 10017"/>
              <a:gd name="connsiteY202" fmla="*/ 2713 h 10078"/>
              <a:gd name="connsiteX203" fmla="*/ 1029 w 10017"/>
              <a:gd name="connsiteY203" fmla="*/ 2634 h 10078"/>
              <a:gd name="connsiteX204" fmla="*/ 1025 w 10017"/>
              <a:gd name="connsiteY204" fmla="*/ 2634 h 10078"/>
              <a:gd name="connsiteX205" fmla="*/ 1025 w 10017"/>
              <a:gd name="connsiteY205" fmla="*/ 2555 h 10078"/>
              <a:gd name="connsiteX206" fmla="*/ 1013 w 10017"/>
              <a:gd name="connsiteY206" fmla="*/ 2555 h 10078"/>
              <a:gd name="connsiteX207" fmla="*/ 1008 w 10017"/>
              <a:gd name="connsiteY207" fmla="*/ 2477 h 10078"/>
              <a:gd name="connsiteX208" fmla="*/ 984 w 10017"/>
              <a:gd name="connsiteY208" fmla="*/ 2359 h 10078"/>
              <a:gd name="connsiteX209" fmla="*/ 980 w 10017"/>
              <a:gd name="connsiteY209" fmla="*/ 2281 h 10078"/>
              <a:gd name="connsiteX210" fmla="*/ 947 w 10017"/>
              <a:gd name="connsiteY210" fmla="*/ 2006 h 10078"/>
              <a:gd name="connsiteX211" fmla="*/ 923 w 10017"/>
              <a:gd name="connsiteY211" fmla="*/ 1927 h 10078"/>
              <a:gd name="connsiteX212" fmla="*/ 919 w 10017"/>
              <a:gd name="connsiteY212" fmla="*/ 1848 h 10078"/>
              <a:gd name="connsiteX213" fmla="*/ 902 w 10017"/>
              <a:gd name="connsiteY213" fmla="*/ 1770 h 10078"/>
              <a:gd name="connsiteX214" fmla="*/ 890 w 10017"/>
              <a:gd name="connsiteY214" fmla="*/ 1691 h 10078"/>
              <a:gd name="connsiteX215" fmla="*/ 878 w 10017"/>
              <a:gd name="connsiteY215" fmla="*/ 1691 h 10078"/>
              <a:gd name="connsiteX216" fmla="*/ 874 w 10017"/>
              <a:gd name="connsiteY216" fmla="*/ 1573 h 10078"/>
              <a:gd name="connsiteX217" fmla="*/ 824 w 10017"/>
              <a:gd name="connsiteY217" fmla="*/ 1416 h 10078"/>
              <a:gd name="connsiteX218" fmla="*/ 816 w 10017"/>
              <a:gd name="connsiteY218" fmla="*/ 1337 h 10078"/>
              <a:gd name="connsiteX219" fmla="*/ 812 w 10017"/>
              <a:gd name="connsiteY219" fmla="*/ 1337 h 10078"/>
              <a:gd name="connsiteX220" fmla="*/ 792 w 10017"/>
              <a:gd name="connsiteY220" fmla="*/ 1141 h 10078"/>
              <a:gd name="connsiteX221" fmla="*/ 730 w 10017"/>
              <a:gd name="connsiteY221" fmla="*/ 1062 h 10078"/>
              <a:gd name="connsiteX222" fmla="*/ 702 w 10017"/>
              <a:gd name="connsiteY222" fmla="*/ 905 h 10078"/>
              <a:gd name="connsiteX223" fmla="*/ 694 w 10017"/>
              <a:gd name="connsiteY223" fmla="*/ 787 h 10078"/>
              <a:gd name="connsiteX224" fmla="*/ 669 w 10017"/>
              <a:gd name="connsiteY224" fmla="*/ 787 h 10078"/>
              <a:gd name="connsiteX225" fmla="*/ 609 w 10017"/>
              <a:gd name="connsiteY225" fmla="*/ 709 h 10078"/>
              <a:gd name="connsiteX226" fmla="*/ 580 w 10017"/>
              <a:gd name="connsiteY226" fmla="*/ 433 h 10078"/>
              <a:gd name="connsiteX227" fmla="*/ 556 w 10017"/>
              <a:gd name="connsiteY227" fmla="*/ 119 h 10078"/>
              <a:gd name="connsiteX228" fmla="*/ 445 w 10017"/>
              <a:gd name="connsiteY228" fmla="*/ 198 h 10078"/>
              <a:gd name="connsiteX229" fmla="*/ 425 w 10017"/>
              <a:gd name="connsiteY229" fmla="*/ 433 h 10078"/>
              <a:gd name="connsiteX230" fmla="*/ 396 w 10017"/>
              <a:gd name="connsiteY230" fmla="*/ 433 h 10078"/>
              <a:gd name="connsiteX231" fmla="*/ 364 w 10017"/>
              <a:gd name="connsiteY231" fmla="*/ 630 h 10078"/>
              <a:gd name="connsiteX232" fmla="*/ 343 w 10017"/>
              <a:gd name="connsiteY232" fmla="*/ 551 h 10078"/>
              <a:gd name="connsiteX233" fmla="*/ 290 w 10017"/>
              <a:gd name="connsiteY233" fmla="*/ 551 h 10078"/>
              <a:gd name="connsiteX234" fmla="*/ 274 w 10017"/>
              <a:gd name="connsiteY234" fmla="*/ 551 h 10078"/>
              <a:gd name="connsiteX235" fmla="*/ 261 w 10017"/>
              <a:gd name="connsiteY235" fmla="*/ 433 h 10078"/>
              <a:gd name="connsiteX236" fmla="*/ 249 w 10017"/>
              <a:gd name="connsiteY236" fmla="*/ 551 h 10078"/>
              <a:gd name="connsiteX237" fmla="*/ 245 w 10017"/>
              <a:gd name="connsiteY237" fmla="*/ 355 h 10078"/>
              <a:gd name="connsiteX238" fmla="*/ 233 w 10017"/>
              <a:gd name="connsiteY238" fmla="*/ 355 h 10078"/>
              <a:gd name="connsiteX239" fmla="*/ 229 w 10017"/>
              <a:gd name="connsiteY239" fmla="*/ 276 h 10078"/>
              <a:gd name="connsiteX240" fmla="*/ 216 w 10017"/>
              <a:gd name="connsiteY240" fmla="*/ 276 h 10078"/>
              <a:gd name="connsiteX241" fmla="*/ 73 w 10017"/>
              <a:gd name="connsiteY241" fmla="*/ 276 h 10078"/>
              <a:gd name="connsiteX242" fmla="*/ 65 w 10017"/>
              <a:gd name="connsiteY242" fmla="*/ 276 h 10078"/>
              <a:gd name="connsiteX243" fmla="*/ 57 w 10017"/>
              <a:gd name="connsiteY243" fmla="*/ 355 h 10078"/>
              <a:gd name="connsiteX244" fmla="*/ 67 w 10017"/>
              <a:gd name="connsiteY244" fmla="*/ 355 h 10078"/>
              <a:gd name="connsiteX245" fmla="*/ 3 w 10017"/>
              <a:gd name="connsiteY245" fmla="*/ 362 h 10078"/>
              <a:gd name="connsiteX246" fmla="*/ 5 w 10017"/>
              <a:gd name="connsiteY246" fmla="*/ 5194 h 10078"/>
              <a:gd name="connsiteX247" fmla="*/ 135 w 10017"/>
              <a:gd name="connsiteY247" fmla="*/ 5070 h 10078"/>
              <a:gd name="connsiteX248" fmla="*/ 200 w 10017"/>
              <a:gd name="connsiteY248" fmla="*/ 4992 h 10078"/>
              <a:gd name="connsiteX249" fmla="*/ 306 w 10017"/>
              <a:gd name="connsiteY249" fmla="*/ 4796 h 10078"/>
              <a:gd name="connsiteX250" fmla="*/ 462 w 10017"/>
              <a:gd name="connsiteY250" fmla="*/ 5308 h 10078"/>
              <a:gd name="connsiteX251" fmla="*/ 539 w 10017"/>
              <a:gd name="connsiteY251" fmla="*/ 6368 h 10078"/>
              <a:gd name="connsiteX252" fmla="*/ 747 w 10017"/>
              <a:gd name="connsiteY252" fmla="*/ 6526 h 10078"/>
              <a:gd name="connsiteX253" fmla="*/ 824 w 10017"/>
              <a:gd name="connsiteY253" fmla="*/ 6840 h 10078"/>
              <a:gd name="connsiteX254" fmla="*/ 935 w 10017"/>
              <a:gd name="connsiteY254" fmla="*/ 7430 h 10078"/>
              <a:gd name="connsiteX255" fmla="*/ 1062 w 10017"/>
              <a:gd name="connsiteY255" fmla="*/ 6840 h 10078"/>
              <a:gd name="connsiteX256" fmla="*/ 1172 w 10017"/>
              <a:gd name="connsiteY256" fmla="*/ 7115 h 10078"/>
              <a:gd name="connsiteX257" fmla="*/ 1299 w 10017"/>
              <a:gd name="connsiteY257" fmla="*/ 7272 h 10078"/>
              <a:gd name="connsiteX258" fmla="*/ 1491 w 10017"/>
              <a:gd name="connsiteY258" fmla="*/ 6958 h 10078"/>
              <a:gd name="connsiteX259" fmla="*/ 1556 w 10017"/>
              <a:gd name="connsiteY259" fmla="*/ 7823 h 10078"/>
              <a:gd name="connsiteX260" fmla="*/ 1634 w 10017"/>
              <a:gd name="connsiteY260" fmla="*/ 8215 h 10078"/>
              <a:gd name="connsiteX261" fmla="*/ 1699 w 10017"/>
              <a:gd name="connsiteY261" fmla="*/ 7941 h 10078"/>
              <a:gd name="connsiteX262" fmla="*/ 1769 w 10017"/>
              <a:gd name="connsiteY262" fmla="*/ 8097 h 10078"/>
              <a:gd name="connsiteX263" fmla="*/ 1903 w 10017"/>
              <a:gd name="connsiteY263" fmla="*/ 7704 h 10078"/>
              <a:gd name="connsiteX264" fmla="*/ 2013 w 10017"/>
              <a:gd name="connsiteY264" fmla="*/ 6958 h 10078"/>
              <a:gd name="connsiteX265" fmla="*/ 2066 w 10017"/>
              <a:gd name="connsiteY265" fmla="*/ 7508 h 10078"/>
              <a:gd name="connsiteX266" fmla="*/ 2181 w 10017"/>
              <a:gd name="connsiteY266" fmla="*/ 6801 h 10078"/>
              <a:gd name="connsiteX267" fmla="*/ 2193 w 10017"/>
              <a:gd name="connsiteY267" fmla="*/ 6919 h 10078"/>
              <a:gd name="connsiteX268" fmla="*/ 2308 w 10017"/>
              <a:gd name="connsiteY268" fmla="*/ 7626 h 10078"/>
              <a:gd name="connsiteX269" fmla="*/ 2381 w 10017"/>
              <a:gd name="connsiteY269" fmla="*/ 8373 h 10078"/>
              <a:gd name="connsiteX270" fmla="*/ 2422 w 10017"/>
              <a:gd name="connsiteY270" fmla="*/ 8805 h 10078"/>
              <a:gd name="connsiteX271" fmla="*/ 2447 w 10017"/>
              <a:gd name="connsiteY271" fmla="*/ 8962 h 10078"/>
              <a:gd name="connsiteX272" fmla="*/ 2467 w 10017"/>
              <a:gd name="connsiteY272" fmla="*/ 9159 h 10078"/>
              <a:gd name="connsiteX273" fmla="*/ 2541 w 10017"/>
              <a:gd name="connsiteY273" fmla="*/ 9041 h 10078"/>
              <a:gd name="connsiteX274" fmla="*/ 2553 w 10017"/>
              <a:gd name="connsiteY274" fmla="*/ 8844 h 10078"/>
              <a:gd name="connsiteX275" fmla="*/ 2577 w 10017"/>
              <a:gd name="connsiteY275" fmla="*/ 9119 h 10078"/>
              <a:gd name="connsiteX276" fmla="*/ 2610 w 10017"/>
              <a:gd name="connsiteY276" fmla="*/ 9041 h 10078"/>
              <a:gd name="connsiteX277" fmla="*/ 2626 w 10017"/>
              <a:gd name="connsiteY277" fmla="*/ 8766 h 10078"/>
              <a:gd name="connsiteX278" fmla="*/ 2659 w 10017"/>
              <a:gd name="connsiteY278" fmla="*/ 9041 h 10078"/>
              <a:gd name="connsiteX279" fmla="*/ 2671 w 10017"/>
              <a:gd name="connsiteY279" fmla="*/ 9198 h 10078"/>
              <a:gd name="connsiteX280" fmla="*/ 2684 w 10017"/>
              <a:gd name="connsiteY280" fmla="*/ 9041 h 10078"/>
              <a:gd name="connsiteX281" fmla="*/ 2729 w 10017"/>
              <a:gd name="connsiteY281" fmla="*/ 9119 h 10078"/>
              <a:gd name="connsiteX282" fmla="*/ 2733 w 10017"/>
              <a:gd name="connsiteY282" fmla="*/ 9041 h 10078"/>
              <a:gd name="connsiteX283" fmla="*/ 2761 w 10017"/>
              <a:gd name="connsiteY283" fmla="*/ 9198 h 10078"/>
              <a:gd name="connsiteX284" fmla="*/ 2831 w 10017"/>
              <a:gd name="connsiteY284" fmla="*/ 8923 h 10078"/>
              <a:gd name="connsiteX285" fmla="*/ 2843 w 10017"/>
              <a:gd name="connsiteY285" fmla="*/ 8766 h 10078"/>
              <a:gd name="connsiteX286" fmla="*/ 2855 w 10017"/>
              <a:gd name="connsiteY286" fmla="*/ 8766 h 10078"/>
              <a:gd name="connsiteX287" fmla="*/ 2884 w 10017"/>
              <a:gd name="connsiteY287" fmla="*/ 8608 h 10078"/>
              <a:gd name="connsiteX288" fmla="*/ 2900 w 10017"/>
              <a:gd name="connsiteY288" fmla="*/ 8608 h 10078"/>
              <a:gd name="connsiteX289" fmla="*/ 2945 w 10017"/>
              <a:gd name="connsiteY289" fmla="*/ 8490 h 10078"/>
              <a:gd name="connsiteX290" fmla="*/ 2962 w 10017"/>
              <a:gd name="connsiteY290" fmla="*/ 8412 h 10078"/>
              <a:gd name="connsiteX291" fmla="*/ 2994 w 10017"/>
              <a:gd name="connsiteY291" fmla="*/ 8137 h 10078"/>
              <a:gd name="connsiteX292" fmla="*/ 3011 w 10017"/>
              <a:gd name="connsiteY292" fmla="*/ 8137 h 10078"/>
              <a:gd name="connsiteX293" fmla="*/ 3043 w 10017"/>
              <a:gd name="connsiteY293" fmla="*/ 8137 h 10078"/>
              <a:gd name="connsiteX294" fmla="*/ 3068 w 10017"/>
              <a:gd name="connsiteY294" fmla="*/ 8255 h 10078"/>
              <a:gd name="connsiteX295" fmla="*/ 3101 w 10017"/>
              <a:gd name="connsiteY295" fmla="*/ 8255 h 10078"/>
              <a:gd name="connsiteX296" fmla="*/ 3129 w 10017"/>
              <a:gd name="connsiteY296" fmla="*/ 8333 h 10078"/>
              <a:gd name="connsiteX297" fmla="*/ 3202 w 10017"/>
              <a:gd name="connsiteY297" fmla="*/ 8137 h 10078"/>
              <a:gd name="connsiteX298" fmla="*/ 3235 w 10017"/>
              <a:gd name="connsiteY298" fmla="*/ 8255 h 10078"/>
              <a:gd name="connsiteX299" fmla="*/ 3263 w 10017"/>
              <a:gd name="connsiteY299" fmla="*/ 7901 h 10078"/>
              <a:gd name="connsiteX300" fmla="*/ 3329 w 10017"/>
              <a:gd name="connsiteY300" fmla="*/ 8333 h 10078"/>
              <a:gd name="connsiteX301" fmla="*/ 3329 w 10017"/>
              <a:gd name="connsiteY301" fmla="*/ 8255 h 10078"/>
              <a:gd name="connsiteX302" fmla="*/ 3325 w 10017"/>
              <a:gd name="connsiteY302" fmla="*/ 8137 h 10078"/>
              <a:gd name="connsiteX303" fmla="*/ 3374 w 10017"/>
              <a:gd name="connsiteY303" fmla="*/ 7979 h 10078"/>
              <a:gd name="connsiteX304" fmla="*/ 3378 w 10017"/>
              <a:gd name="connsiteY304" fmla="*/ 8059 h 10078"/>
              <a:gd name="connsiteX305" fmla="*/ 3394 w 10017"/>
              <a:gd name="connsiteY305" fmla="*/ 7823 h 10078"/>
              <a:gd name="connsiteX306" fmla="*/ 3476 w 10017"/>
              <a:gd name="connsiteY306" fmla="*/ 8176 h 10078"/>
              <a:gd name="connsiteX307" fmla="*/ 3488 w 10017"/>
              <a:gd name="connsiteY307" fmla="*/ 9159 h 10078"/>
              <a:gd name="connsiteX308" fmla="*/ 3533 w 10017"/>
              <a:gd name="connsiteY308" fmla="*/ 8608 h 10078"/>
              <a:gd name="connsiteX309" fmla="*/ 3652 w 10017"/>
              <a:gd name="connsiteY309" fmla="*/ 8883 h 10078"/>
              <a:gd name="connsiteX310" fmla="*/ 3729 w 10017"/>
              <a:gd name="connsiteY310" fmla="*/ 8726 h 10078"/>
              <a:gd name="connsiteX311" fmla="*/ 3746 w 10017"/>
              <a:gd name="connsiteY311" fmla="*/ 8608 h 10078"/>
              <a:gd name="connsiteX312" fmla="*/ 3758 w 10017"/>
              <a:gd name="connsiteY312" fmla="*/ 8608 h 10078"/>
              <a:gd name="connsiteX313" fmla="*/ 3762 w 10017"/>
              <a:gd name="connsiteY313" fmla="*/ 8726 h 10078"/>
              <a:gd name="connsiteX314" fmla="*/ 3778 w 10017"/>
              <a:gd name="connsiteY314" fmla="*/ 8608 h 10078"/>
              <a:gd name="connsiteX315" fmla="*/ 3778 w 10017"/>
              <a:gd name="connsiteY315" fmla="*/ 8726 h 10078"/>
              <a:gd name="connsiteX316" fmla="*/ 3819 w 10017"/>
              <a:gd name="connsiteY316" fmla="*/ 8726 h 10078"/>
              <a:gd name="connsiteX317" fmla="*/ 3840 w 10017"/>
              <a:gd name="connsiteY317" fmla="*/ 8883 h 10078"/>
              <a:gd name="connsiteX318" fmla="*/ 3852 w 10017"/>
              <a:gd name="connsiteY318" fmla="*/ 8726 h 10078"/>
              <a:gd name="connsiteX319" fmla="*/ 3868 w 10017"/>
              <a:gd name="connsiteY319" fmla="*/ 9081 h 10078"/>
              <a:gd name="connsiteX320" fmla="*/ 3872 w 10017"/>
              <a:gd name="connsiteY320" fmla="*/ 9081 h 10078"/>
              <a:gd name="connsiteX321" fmla="*/ 3885 w 10017"/>
              <a:gd name="connsiteY321" fmla="*/ 8962 h 10078"/>
              <a:gd name="connsiteX322" fmla="*/ 3901 w 10017"/>
              <a:gd name="connsiteY322" fmla="*/ 9081 h 10078"/>
              <a:gd name="connsiteX323" fmla="*/ 3913 w 10017"/>
              <a:gd name="connsiteY323" fmla="*/ 8962 h 10078"/>
              <a:gd name="connsiteX324" fmla="*/ 3913 w 10017"/>
              <a:gd name="connsiteY324" fmla="*/ 9081 h 10078"/>
              <a:gd name="connsiteX325" fmla="*/ 3975 w 10017"/>
              <a:gd name="connsiteY325" fmla="*/ 9081 h 10078"/>
              <a:gd name="connsiteX326" fmla="*/ 3991 w 10017"/>
              <a:gd name="connsiteY326" fmla="*/ 9237 h 10078"/>
              <a:gd name="connsiteX327" fmla="*/ 4007 w 10017"/>
              <a:gd name="connsiteY327" fmla="*/ 9159 h 10078"/>
              <a:gd name="connsiteX328" fmla="*/ 4065 w 10017"/>
              <a:gd name="connsiteY328" fmla="*/ 9081 h 10078"/>
              <a:gd name="connsiteX329" fmla="*/ 4085 w 10017"/>
              <a:gd name="connsiteY329" fmla="*/ 8962 h 10078"/>
              <a:gd name="connsiteX330" fmla="*/ 4093 w 10017"/>
              <a:gd name="connsiteY330" fmla="*/ 9081 h 10078"/>
              <a:gd name="connsiteX331" fmla="*/ 4101 w 10017"/>
              <a:gd name="connsiteY331" fmla="*/ 9081 h 10078"/>
              <a:gd name="connsiteX332" fmla="*/ 4118 w 10017"/>
              <a:gd name="connsiteY332" fmla="*/ 9159 h 10078"/>
              <a:gd name="connsiteX333" fmla="*/ 4142 w 10017"/>
              <a:gd name="connsiteY333" fmla="*/ 8962 h 10078"/>
              <a:gd name="connsiteX334" fmla="*/ 4159 w 10017"/>
              <a:gd name="connsiteY334" fmla="*/ 9159 h 10078"/>
              <a:gd name="connsiteX335" fmla="*/ 4171 w 10017"/>
              <a:gd name="connsiteY335" fmla="*/ 8883 h 10078"/>
              <a:gd name="connsiteX336" fmla="*/ 4175 w 10017"/>
              <a:gd name="connsiteY336" fmla="*/ 8805 h 10078"/>
              <a:gd name="connsiteX337" fmla="*/ 4183 w 10017"/>
              <a:gd name="connsiteY337" fmla="*/ 8648 h 10078"/>
              <a:gd name="connsiteX338" fmla="*/ 4204 w 10017"/>
              <a:gd name="connsiteY338" fmla="*/ 8805 h 10078"/>
              <a:gd name="connsiteX339" fmla="*/ 4228 w 10017"/>
              <a:gd name="connsiteY339" fmla="*/ 9159 h 10078"/>
              <a:gd name="connsiteX340" fmla="*/ 4298 w 10017"/>
              <a:gd name="connsiteY340" fmla="*/ 9081 h 10078"/>
              <a:gd name="connsiteX341" fmla="*/ 4347 w 10017"/>
              <a:gd name="connsiteY341" fmla="*/ 8648 h 10078"/>
              <a:gd name="connsiteX342" fmla="*/ 4403 w 10017"/>
              <a:gd name="connsiteY342" fmla="*/ 9159 h 10078"/>
              <a:gd name="connsiteX343" fmla="*/ 4583 w 10017"/>
              <a:gd name="connsiteY343" fmla="*/ 8844 h 10078"/>
              <a:gd name="connsiteX344" fmla="*/ 4685 w 10017"/>
              <a:gd name="connsiteY344" fmla="*/ 10063 h 10078"/>
              <a:gd name="connsiteX345" fmla="*/ 4763 w 10017"/>
              <a:gd name="connsiteY345" fmla="*/ 9827 h 10078"/>
              <a:gd name="connsiteX346" fmla="*/ 4795 w 10017"/>
              <a:gd name="connsiteY346" fmla="*/ 9827 h 10078"/>
              <a:gd name="connsiteX347" fmla="*/ 4893 w 10017"/>
              <a:gd name="connsiteY347" fmla="*/ 9827 h 10078"/>
              <a:gd name="connsiteX348" fmla="*/ 4947 w 10017"/>
              <a:gd name="connsiteY348" fmla="*/ 9827 h 10078"/>
              <a:gd name="connsiteX349" fmla="*/ 4987 w 10017"/>
              <a:gd name="connsiteY349" fmla="*/ 9277 h 10078"/>
              <a:gd name="connsiteX350" fmla="*/ 4996 w 10017"/>
              <a:gd name="connsiteY350" fmla="*/ 9237 h 10078"/>
              <a:gd name="connsiteX351" fmla="*/ 5042 w 10017"/>
              <a:gd name="connsiteY351" fmla="*/ 9827 h 10078"/>
              <a:gd name="connsiteX352" fmla="*/ 5168 w 10017"/>
              <a:gd name="connsiteY352" fmla="*/ 9590 h 10078"/>
              <a:gd name="connsiteX353" fmla="*/ 5193 w 10017"/>
              <a:gd name="connsiteY353" fmla="*/ 9827 h 10078"/>
              <a:gd name="connsiteX354" fmla="*/ 5242 w 10017"/>
              <a:gd name="connsiteY354" fmla="*/ 9237 h 10078"/>
              <a:gd name="connsiteX355" fmla="*/ 5246 w 10017"/>
              <a:gd name="connsiteY355" fmla="*/ 9198 h 10078"/>
              <a:gd name="connsiteX356" fmla="*/ 5283 w 10017"/>
              <a:gd name="connsiteY356" fmla="*/ 9670 h 10078"/>
              <a:gd name="connsiteX357" fmla="*/ 5356 w 10017"/>
              <a:gd name="connsiteY357" fmla="*/ 9355 h 10078"/>
              <a:gd name="connsiteX358" fmla="*/ 5418 w 10017"/>
              <a:gd name="connsiteY358" fmla="*/ 9748 h 10078"/>
              <a:gd name="connsiteX359" fmla="*/ 5381 w 10017"/>
              <a:gd name="connsiteY359" fmla="*/ 9159 h 10078"/>
              <a:gd name="connsiteX360" fmla="*/ 5487 w 10017"/>
              <a:gd name="connsiteY360" fmla="*/ 9041 h 10078"/>
              <a:gd name="connsiteX361" fmla="*/ 5516 w 10017"/>
              <a:gd name="connsiteY361" fmla="*/ 8726 h 10078"/>
              <a:gd name="connsiteX362" fmla="*/ 5540 w 10017"/>
              <a:gd name="connsiteY362" fmla="*/ 8648 h 10078"/>
              <a:gd name="connsiteX363" fmla="*/ 5553 w 10017"/>
              <a:gd name="connsiteY363" fmla="*/ 8608 h 10078"/>
              <a:gd name="connsiteX364" fmla="*/ 5577 w 10017"/>
              <a:gd name="connsiteY364" fmla="*/ 8570 h 10078"/>
              <a:gd name="connsiteX365" fmla="*/ 5589 w 10017"/>
              <a:gd name="connsiteY365" fmla="*/ 8608 h 10078"/>
              <a:gd name="connsiteX366" fmla="*/ 5602 w 10017"/>
              <a:gd name="connsiteY366" fmla="*/ 8726 h 10078"/>
              <a:gd name="connsiteX367" fmla="*/ 5602 w 10017"/>
              <a:gd name="connsiteY367" fmla="*/ 8648 h 10078"/>
              <a:gd name="connsiteX368" fmla="*/ 5646 w 10017"/>
              <a:gd name="connsiteY368" fmla="*/ 8844 h 10078"/>
              <a:gd name="connsiteX369" fmla="*/ 5740 w 10017"/>
              <a:gd name="connsiteY369" fmla="*/ 9512 h 10078"/>
              <a:gd name="connsiteX370" fmla="*/ 5748 w 10017"/>
              <a:gd name="connsiteY370" fmla="*/ 8923 h 10078"/>
              <a:gd name="connsiteX371" fmla="*/ 5777 w 10017"/>
              <a:gd name="connsiteY371" fmla="*/ 8844 h 10078"/>
              <a:gd name="connsiteX372" fmla="*/ 5785 w 10017"/>
              <a:gd name="connsiteY372" fmla="*/ 8294 h 10078"/>
              <a:gd name="connsiteX373" fmla="*/ 5801 w 10017"/>
              <a:gd name="connsiteY373" fmla="*/ 8452 h 10078"/>
              <a:gd name="connsiteX374" fmla="*/ 5830 w 10017"/>
              <a:gd name="connsiteY374" fmla="*/ 8373 h 10078"/>
              <a:gd name="connsiteX375" fmla="*/ 5916 w 10017"/>
              <a:gd name="connsiteY375" fmla="*/ 8452 h 10078"/>
              <a:gd name="connsiteX376" fmla="*/ 5928 w 10017"/>
              <a:gd name="connsiteY376" fmla="*/ 8726 h 10078"/>
              <a:gd name="connsiteX377" fmla="*/ 5989 w 10017"/>
              <a:gd name="connsiteY377" fmla="*/ 9001 h 10078"/>
              <a:gd name="connsiteX378" fmla="*/ 6005 w 10017"/>
              <a:gd name="connsiteY378" fmla="*/ 9001 h 10078"/>
              <a:gd name="connsiteX379" fmla="*/ 6042 w 10017"/>
              <a:gd name="connsiteY379" fmla="*/ 9159 h 10078"/>
              <a:gd name="connsiteX380" fmla="*/ 6075 w 10017"/>
              <a:gd name="connsiteY380" fmla="*/ 9159 h 10078"/>
              <a:gd name="connsiteX381" fmla="*/ 6108 w 10017"/>
              <a:gd name="connsiteY381" fmla="*/ 9237 h 10078"/>
              <a:gd name="connsiteX382" fmla="*/ 6128 w 10017"/>
              <a:gd name="connsiteY382" fmla="*/ 9355 h 10078"/>
              <a:gd name="connsiteX383" fmla="*/ 6226 w 10017"/>
              <a:gd name="connsiteY383" fmla="*/ 9081 h 10078"/>
              <a:gd name="connsiteX384" fmla="*/ 6247 w 10017"/>
              <a:gd name="connsiteY384" fmla="*/ 8726 h 10078"/>
              <a:gd name="connsiteX385" fmla="*/ 6279 w 10017"/>
              <a:gd name="connsiteY385" fmla="*/ 8883 h 10078"/>
              <a:gd name="connsiteX386" fmla="*/ 6296 w 10017"/>
              <a:gd name="connsiteY386" fmla="*/ 9001 h 10078"/>
              <a:gd name="connsiteX387" fmla="*/ 6308 w 10017"/>
              <a:gd name="connsiteY387" fmla="*/ 8883 h 10078"/>
              <a:gd name="connsiteX388" fmla="*/ 6341 w 10017"/>
              <a:gd name="connsiteY388" fmla="*/ 9001 h 10078"/>
              <a:gd name="connsiteX389" fmla="*/ 6365 w 10017"/>
              <a:gd name="connsiteY389" fmla="*/ 9159 h 10078"/>
              <a:gd name="connsiteX390" fmla="*/ 6373 w 10017"/>
              <a:gd name="connsiteY390" fmla="*/ 9081 h 10078"/>
              <a:gd name="connsiteX391" fmla="*/ 6402 w 10017"/>
              <a:gd name="connsiteY391" fmla="*/ 9434 h 10078"/>
              <a:gd name="connsiteX392" fmla="*/ 6443 w 10017"/>
              <a:gd name="connsiteY392" fmla="*/ 9237 h 10078"/>
              <a:gd name="connsiteX393" fmla="*/ 6492 w 10017"/>
              <a:gd name="connsiteY393" fmla="*/ 9355 h 10078"/>
              <a:gd name="connsiteX394" fmla="*/ 6578 w 10017"/>
              <a:gd name="connsiteY394" fmla="*/ 8805 h 10078"/>
              <a:gd name="connsiteX395" fmla="*/ 6602 w 10017"/>
              <a:gd name="connsiteY395" fmla="*/ 9001 h 10078"/>
              <a:gd name="connsiteX396" fmla="*/ 6639 w 10017"/>
              <a:gd name="connsiteY396" fmla="*/ 9434 h 10078"/>
              <a:gd name="connsiteX397" fmla="*/ 6672 w 10017"/>
              <a:gd name="connsiteY397" fmla="*/ 9434 h 10078"/>
              <a:gd name="connsiteX398" fmla="*/ 6672 w 10017"/>
              <a:gd name="connsiteY398" fmla="*/ 9355 h 10078"/>
              <a:gd name="connsiteX399" fmla="*/ 6705 w 10017"/>
              <a:gd name="connsiteY399" fmla="*/ 9355 h 10078"/>
              <a:gd name="connsiteX400" fmla="*/ 6717 w 10017"/>
              <a:gd name="connsiteY400" fmla="*/ 9355 h 10078"/>
              <a:gd name="connsiteX401" fmla="*/ 6721 w 10017"/>
              <a:gd name="connsiteY401" fmla="*/ 9237 h 10078"/>
              <a:gd name="connsiteX402" fmla="*/ 6737 w 10017"/>
              <a:gd name="connsiteY402" fmla="*/ 9355 h 10078"/>
              <a:gd name="connsiteX403" fmla="*/ 6762 w 10017"/>
              <a:gd name="connsiteY403" fmla="*/ 9237 h 10078"/>
              <a:gd name="connsiteX404" fmla="*/ 6937 w 10017"/>
              <a:gd name="connsiteY404" fmla="*/ 9237 h 10078"/>
              <a:gd name="connsiteX405" fmla="*/ 6965 w 10017"/>
              <a:gd name="connsiteY405" fmla="*/ 8648 h 10078"/>
              <a:gd name="connsiteX406" fmla="*/ 7010 w 10017"/>
              <a:gd name="connsiteY406" fmla="*/ 8570 h 10078"/>
              <a:gd name="connsiteX407" fmla="*/ 7043 w 10017"/>
              <a:gd name="connsiteY407" fmla="*/ 8373 h 10078"/>
              <a:gd name="connsiteX408" fmla="*/ 7047 w 10017"/>
              <a:gd name="connsiteY408" fmla="*/ 8294 h 10078"/>
              <a:gd name="connsiteX409" fmla="*/ 7129 w 10017"/>
              <a:gd name="connsiteY409" fmla="*/ 8333 h 10078"/>
              <a:gd name="connsiteX410" fmla="*/ 7149 w 10017"/>
              <a:gd name="connsiteY410" fmla="*/ 8373 h 10078"/>
              <a:gd name="connsiteX411" fmla="*/ 7190 w 10017"/>
              <a:gd name="connsiteY411" fmla="*/ 8294 h 10078"/>
              <a:gd name="connsiteX412" fmla="*/ 7194 w 10017"/>
              <a:gd name="connsiteY412" fmla="*/ 8294 h 10078"/>
              <a:gd name="connsiteX413" fmla="*/ 7194 w 10017"/>
              <a:gd name="connsiteY413" fmla="*/ 8215 h 10078"/>
              <a:gd name="connsiteX414" fmla="*/ 7251 w 10017"/>
              <a:gd name="connsiteY414" fmla="*/ 8097 h 10078"/>
              <a:gd name="connsiteX415" fmla="*/ 7288 w 10017"/>
              <a:gd name="connsiteY415" fmla="*/ 8097 h 10078"/>
              <a:gd name="connsiteX416" fmla="*/ 7325 w 10017"/>
              <a:gd name="connsiteY416" fmla="*/ 8176 h 10078"/>
              <a:gd name="connsiteX417" fmla="*/ 7345 w 10017"/>
              <a:gd name="connsiteY417" fmla="*/ 8412 h 10078"/>
              <a:gd name="connsiteX418" fmla="*/ 7378 w 10017"/>
              <a:gd name="connsiteY418" fmla="*/ 8097 h 10078"/>
              <a:gd name="connsiteX419" fmla="*/ 7513 w 10017"/>
              <a:gd name="connsiteY419" fmla="*/ 7666 h 10078"/>
              <a:gd name="connsiteX420" fmla="*/ 7578 w 10017"/>
              <a:gd name="connsiteY420" fmla="*/ 7744 h 10078"/>
              <a:gd name="connsiteX421" fmla="*/ 7628 w 10017"/>
              <a:gd name="connsiteY421" fmla="*/ 7508 h 10078"/>
              <a:gd name="connsiteX422" fmla="*/ 7636 w 10017"/>
              <a:gd name="connsiteY422" fmla="*/ 7469 h 10078"/>
              <a:gd name="connsiteX423" fmla="*/ 7709 w 10017"/>
              <a:gd name="connsiteY423" fmla="*/ 7626 h 10078"/>
              <a:gd name="connsiteX424" fmla="*/ 7750 w 10017"/>
              <a:gd name="connsiteY424" fmla="*/ 7390 h 10078"/>
              <a:gd name="connsiteX425" fmla="*/ 7799 w 10017"/>
              <a:gd name="connsiteY425" fmla="*/ 7626 h 10078"/>
              <a:gd name="connsiteX426" fmla="*/ 7861 w 10017"/>
              <a:gd name="connsiteY426" fmla="*/ 7351 h 10078"/>
              <a:gd name="connsiteX427" fmla="*/ 7901 w 10017"/>
              <a:gd name="connsiteY427" fmla="*/ 6958 h 10078"/>
              <a:gd name="connsiteX428" fmla="*/ 7930 w 10017"/>
              <a:gd name="connsiteY428" fmla="*/ 7075 h 10078"/>
              <a:gd name="connsiteX429" fmla="*/ 7963 w 10017"/>
              <a:gd name="connsiteY429" fmla="*/ 6722 h 10078"/>
              <a:gd name="connsiteX430" fmla="*/ 8016 w 10017"/>
              <a:gd name="connsiteY430" fmla="*/ 6447 h 10078"/>
              <a:gd name="connsiteX431" fmla="*/ 8069 w 10017"/>
              <a:gd name="connsiteY431" fmla="*/ 6447 h 10078"/>
              <a:gd name="connsiteX432" fmla="*/ 8114 w 10017"/>
              <a:gd name="connsiteY432" fmla="*/ 6172 h 10078"/>
              <a:gd name="connsiteX433" fmla="*/ 8199 w 10017"/>
              <a:gd name="connsiteY433" fmla="*/ 5504 h 10078"/>
              <a:gd name="connsiteX434" fmla="*/ 8227 w 10017"/>
              <a:gd name="connsiteY434" fmla="*/ 5661 h 10078"/>
              <a:gd name="connsiteX435" fmla="*/ 8260 w 10017"/>
              <a:gd name="connsiteY435" fmla="*/ 5308 h 10078"/>
              <a:gd name="connsiteX436" fmla="*/ 8301 w 10017"/>
              <a:gd name="connsiteY436" fmla="*/ 5308 h 10078"/>
              <a:gd name="connsiteX437" fmla="*/ 8407 w 10017"/>
              <a:gd name="connsiteY437" fmla="*/ 5032 h 10078"/>
              <a:gd name="connsiteX438" fmla="*/ 8469 w 10017"/>
              <a:gd name="connsiteY438" fmla="*/ 4756 h 10078"/>
              <a:gd name="connsiteX439" fmla="*/ 8485 w 10017"/>
              <a:gd name="connsiteY439" fmla="*/ 4914 h 10078"/>
              <a:gd name="connsiteX440" fmla="*/ 8501 w 10017"/>
              <a:gd name="connsiteY440" fmla="*/ 4874 h 10078"/>
              <a:gd name="connsiteX441" fmla="*/ 8526 w 10017"/>
              <a:gd name="connsiteY441" fmla="*/ 4914 h 10078"/>
              <a:gd name="connsiteX442" fmla="*/ 8550 w 10017"/>
              <a:gd name="connsiteY442" fmla="*/ 4599 h 10078"/>
              <a:gd name="connsiteX443" fmla="*/ 8608 w 10017"/>
              <a:gd name="connsiteY443" fmla="*/ 4599 h 10078"/>
              <a:gd name="connsiteX444" fmla="*/ 8608 w 10017"/>
              <a:gd name="connsiteY444" fmla="*/ 4442 h 10078"/>
              <a:gd name="connsiteX445" fmla="*/ 8657 w 10017"/>
              <a:gd name="connsiteY445" fmla="*/ 4363 h 10078"/>
              <a:gd name="connsiteX446" fmla="*/ 8669 w 10017"/>
              <a:gd name="connsiteY446" fmla="*/ 4285 h 10078"/>
              <a:gd name="connsiteX447" fmla="*/ 8734 w 10017"/>
              <a:gd name="connsiteY447" fmla="*/ 4363 h 10078"/>
              <a:gd name="connsiteX448" fmla="*/ 8747 w 10017"/>
              <a:gd name="connsiteY448" fmla="*/ 4324 h 10078"/>
              <a:gd name="connsiteX449" fmla="*/ 8775 w 10017"/>
              <a:gd name="connsiteY449" fmla="*/ 4363 h 10078"/>
              <a:gd name="connsiteX450" fmla="*/ 8800 w 10017"/>
              <a:gd name="connsiteY450" fmla="*/ 4442 h 10078"/>
              <a:gd name="connsiteX451" fmla="*/ 8816 w 10017"/>
              <a:gd name="connsiteY451" fmla="*/ 4363 h 10078"/>
              <a:gd name="connsiteX452" fmla="*/ 8837 w 10017"/>
              <a:gd name="connsiteY452" fmla="*/ 4442 h 10078"/>
              <a:gd name="connsiteX453" fmla="*/ 8906 w 10017"/>
              <a:gd name="connsiteY453" fmla="*/ 4403 h 10078"/>
              <a:gd name="connsiteX454" fmla="*/ 8902 w 10017"/>
              <a:gd name="connsiteY454" fmla="*/ 4324 h 10078"/>
              <a:gd name="connsiteX455" fmla="*/ 8931 w 10017"/>
              <a:gd name="connsiteY455" fmla="*/ 4167 h 10078"/>
              <a:gd name="connsiteX456" fmla="*/ 8963 w 10017"/>
              <a:gd name="connsiteY456" fmla="*/ 4167 h 10078"/>
              <a:gd name="connsiteX457" fmla="*/ 8967 w 10017"/>
              <a:gd name="connsiteY457" fmla="*/ 4088 h 10078"/>
              <a:gd name="connsiteX458" fmla="*/ 8996 w 10017"/>
              <a:gd name="connsiteY458" fmla="*/ 4010 h 10078"/>
              <a:gd name="connsiteX459" fmla="*/ 9017 w 10017"/>
              <a:gd name="connsiteY459" fmla="*/ 4206 h 10078"/>
              <a:gd name="connsiteX460" fmla="*/ 9041 w 10017"/>
              <a:gd name="connsiteY460" fmla="*/ 4324 h 10078"/>
              <a:gd name="connsiteX461" fmla="*/ 9098 w 10017"/>
              <a:gd name="connsiteY461" fmla="*/ 4285 h 10078"/>
              <a:gd name="connsiteX462" fmla="*/ 9135 w 10017"/>
              <a:gd name="connsiteY462" fmla="*/ 4403 h 10078"/>
              <a:gd name="connsiteX463" fmla="*/ 9147 w 10017"/>
              <a:gd name="connsiteY463" fmla="*/ 4324 h 10078"/>
              <a:gd name="connsiteX464" fmla="*/ 9196 w 10017"/>
              <a:gd name="connsiteY464" fmla="*/ 4599 h 10078"/>
              <a:gd name="connsiteX465" fmla="*/ 9241 w 10017"/>
              <a:gd name="connsiteY465" fmla="*/ 4442 h 10078"/>
              <a:gd name="connsiteX466" fmla="*/ 9245 w 10017"/>
              <a:gd name="connsiteY466" fmla="*/ 4324 h 10078"/>
              <a:gd name="connsiteX467" fmla="*/ 9286 w 10017"/>
              <a:gd name="connsiteY467" fmla="*/ 3970 h 10078"/>
              <a:gd name="connsiteX468" fmla="*/ 9331 w 10017"/>
              <a:gd name="connsiteY468" fmla="*/ 4128 h 10078"/>
              <a:gd name="connsiteX469" fmla="*/ 9364 w 10017"/>
              <a:gd name="connsiteY469" fmla="*/ 4049 h 10078"/>
              <a:gd name="connsiteX470" fmla="*/ 9389 w 10017"/>
              <a:gd name="connsiteY470" fmla="*/ 4167 h 10078"/>
              <a:gd name="connsiteX471" fmla="*/ 9433 w 10017"/>
              <a:gd name="connsiteY471" fmla="*/ 4245 h 10078"/>
              <a:gd name="connsiteX472" fmla="*/ 9510 w 10017"/>
              <a:gd name="connsiteY472" fmla="*/ 4245 h 10078"/>
              <a:gd name="connsiteX473" fmla="*/ 9518 w 10017"/>
              <a:gd name="connsiteY473" fmla="*/ 4049 h 10078"/>
              <a:gd name="connsiteX474" fmla="*/ 9666 w 10017"/>
              <a:gd name="connsiteY474" fmla="*/ 4363 h 10078"/>
              <a:gd name="connsiteX475" fmla="*/ 9735 w 10017"/>
              <a:gd name="connsiteY475" fmla="*/ 4521 h 10078"/>
              <a:gd name="connsiteX476" fmla="*/ 9747 w 10017"/>
              <a:gd name="connsiteY476" fmla="*/ 4599 h 10078"/>
              <a:gd name="connsiteX477" fmla="*/ 9764 w 10017"/>
              <a:gd name="connsiteY477" fmla="*/ 4796 h 10078"/>
              <a:gd name="connsiteX478" fmla="*/ 9821 w 10017"/>
              <a:gd name="connsiteY478" fmla="*/ 5189 h 10078"/>
              <a:gd name="connsiteX479" fmla="*/ 9858 w 10017"/>
              <a:gd name="connsiteY479" fmla="*/ 5189 h 10078"/>
              <a:gd name="connsiteX480" fmla="*/ 9882 w 10017"/>
              <a:gd name="connsiteY480" fmla="*/ 5308 h 10078"/>
              <a:gd name="connsiteX481" fmla="*/ 9919 w 10017"/>
              <a:gd name="connsiteY481" fmla="*/ 5582 h 10078"/>
              <a:gd name="connsiteX482" fmla="*/ 9956 w 10017"/>
              <a:gd name="connsiteY482" fmla="*/ 5779 h 10078"/>
              <a:gd name="connsiteX483" fmla="*/ 9960 w 10017"/>
              <a:gd name="connsiteY483" fmla="*/ 5818 h 10078"/>
              <a:gd name="connsiteX484" fmla="*/ 10015 w 10017"/>
              <a:gd name="connsiteY484" fmla="*/ 5975 h 10078"/>
              <a:gd name="connsiteX485" fmla="*/ 10011 w 10017"/>
              <a:gd name="connsiteY485" fmla="*/ 2381 h 10078"/>
              <a:gd name="connsiteX486" fmla="*/ 9980 w 10017"/>
              <a:gd name="connsiteY486" fmla="*/ 1809 h 10078"/>
              <a:gd name="connsiteX0" fmla="*/ 9986 w 10023"/>
              <a:gd name="connsiteY0" fmla="*/ 1809 h 10078"/>
              <a:gd name="connsiteX1" fmla="*/ 9950 w 10023"/>
              <a:gd name="connsiteY1" fmla="*/ 1613 h 10078"/>
              <a:gd name="connsiteX2" fmla="*/ 9921 w 10023"/>
              <a:gd name="connsiteY2" fmla="*/ 1613 h 10078"/>
              <a:gd name="connsiteX3" fmla="*/ 9901 w 10023"/>
              <a:gd name="connsiteY3" fmla="*/ 1455 h 10078"/>
              <a:gd name="connsiteX4" fmla="*/ 9876 w 10023"/>
              <a:gd name="connsiteY4" fmla="*/ 1377 h 10078"/>
              <a:gd name="connsiteX5" fmla="*/ 9868 w 10023"/>
              <a:gd name="connsiteY5" fmla="*/ 1180 h 10078"/>
              <a:gd name="connsiteX6" fmla="*/ 9843 w 10023"/>
              <a:gd name="connsiteY6" fmla="*/ 905 h 10078"/>
              <a:gd name="connsiteX7" fmla="*/ 9831 w 10023"/>
              <a:gd name="connsiteY7" fmla="*/ 1495 h 10078"/>
              <a:gd name="connsiteX8" fmla="*/ 9806 w 10023"/>
              <a:gd name="connsiteY8" fmla="*/ 1455 h 10078"/>
              <a:gd name="connsiteX9" fmla="*/ 9778 w 10023"/>
              <a:gd name="connsiteY9" fmla="*/ 1337 h 10078"/>
              <a:gd name="connsiteX10" fmla="*/ 9757 w 10023"/>
              <a:gd name="connsiteY10" fmla="*/ 1337 h 10078"/>
              <a:gd name="connsiteX11" fmla="*/ 9696 w 10023"/>
              <a:gd name="connsiteY11" fmla="*/ 1298 h 10078"/>
              <a:gd name="connsiteX12" fmla="*/ 9680 w 10023"/>
              <a:gd name="connsiteY12" fmla="*/ 1337 h 10078"/>
              <a:gd name="connsiteX13" fmla="*/ 9663 w 10023"/>
              <a:gd name="connsiteY13" fmla="*/ 1416 h 10078"/>
              <a:gd name="connsiteX14" fmla="*/ 9651 w 10023"/>
              <a:gd name="connsiteY14" fmla="*/ 1416 h 10078"/>
              <a:gd name="connsiteX15" fmla="*/ 9631 w 10023"/>
              <a:gd name="connsiteY15" fmla="*/ 1495 h 10078"/>
              <a:gd name="connsiteX16" fmla="*/ 9614 w 10023"/>
              <a:gd name="connsiteY16" fmla="*/ 1455 h 10078"/>
              <a:gd name="connsiteX17" fmla="*/ 9573 w 10023"/>
              <a:gd name="connsiteY17" fmla="*/ 1613 h 10078"/>
              <a:gd name="connsiteX18" fmla="*/ 9500 w 10023"/>
              <a:gd name="connsiteY18" fmla="*/ 1613 h 10078"/>
              <a:gd name="connsiteX19" fmla="*/ 9463 w 10023"/>
              <a:gd name="connsiteY19" fmla="*/ 1770 h 10078"/>
              <a:gd name="connsiteX20" fmla="*/ 9463 w 10023"/>
              <a:gd name="connsiteY20" fmla="*/ 1888 h 10078"/>
              <a:gd name="connsiteX21" fmla="*/ 9451 w 10023"/>
              <a:gd name="connsiteY21" fmla="*/ 1966 h 10078"/>
              <a:gd name="connsiteX22" fmla="*/ 9402 w 10023"/>
              <a:gd name="connsiteY22" fmla="*/ 1180 h 10078"/>
              <a:gd name="connsiteX23" fmla="*/ 9395 w 10023"/>
              <a:gd name="connsiteY23" fmla="*/ 1220 h 10078"/>
              <a:gd name="connsiteX24" fmla="*/ 9382 w 10023"/>
              <a:gd name="connsiteY24" fmla="*/ 1102 h 10078"/>
              <a:gd name="connsiteX25" fmla="*/ 9362 w 10023"/>
              <a:gd name="connsiteY25" fmla="*/ 1180 h 10078"/>
              <a:gd name="connsiteX26" fmla="*/ 9317 w 10023"/>
              <a:gd name="connsiteY26" fmla="*/ 1337 h 10078"/>
              <a:gd name="connsiteX27" fmla="*/ 9313 w 10023"/>
              <a:gd name="connsiteY27" fmla="*/ 1455 h 10078"/>
              <a:gd name="connsiteX28" fmla="*/ 9296 w 10023"/>
              <a:gd name="connsiteY28" fmla="*/ 1416 h 10078"/>
              <a:gd name="connsiteX29" fmla="*/ 9260 w 10023"/>
              <a:gd name="connsiteY29" fmla="*/ 1337 h 10078"/>
              <a:gd name="connsiteX30" fmla="*/ 9227 w 10023"/>
              <a:gd name="connsiteY30" fmla="*/ 1102 h 10078"/>
              <a:gd name="connsiteX31" fmla="*/ 9162 w 10023"/>
              <a:gd name="connsiteY31" fmla="*/ 1180 h 10078"/>
              <a:gd name="connsiteX32" fmla="*/ 9149 w 10023"/>
              <a:gd name="connsiteY32" fmla="*/ 1416 h 10078"/>
              <a:gd name="connsiteX33" fmla="*/ 9137 w 10023"/>
              <a:gd name="connsiteY33" fmla="*/ 1533 h 10078"/>
              <a:gd name="connsiteX34" fmla="*/ 9076 w 10023"/>
              <a:gd name="connsiteY34" fmla="*/ 1613 h 10078"/>
              <a:gd name="connsiteX35" fmla="*/ 9072 w 10023"/>
              <a:gd name="connsiteY35" fmla="*/ 1495 h 10078"/>
              <a:gd name="connsiteX36" fmla="*/ 9043 w 10023"/>
              <a:gd name="connsiteY36" fmla="*/ 1613 h 10078"/>
              <a:gd name="connsiteX37" fmla="*/ 9039 w 10023"/>
              <a:gd name="connsiteY37" fmla="*/ 1730 h 10078"/>
              <a:gd name="connsiteX38" fmla="*/ 9014 w 10023"/>
              <a:gd name="connsiteY38" fmla="*/ 1888 h 10078"/>
              <a:gd name="connsiteX39" fmla="*/ 9006 w 10023"/>
              <a:gd name="connsiteY39" fmla="*/ 2084 h 10078"/>
              <a:gd name="connsiteX40" fmla="*/ 8986 w 10023"/>
              <a:gd name="connsiteY40" fmla="*/ 2162 h 10078"/>
              <a:gd name="connsiteX41" fmla="*/ 8986 w 10023"/>
              <a:gd name="connsiteY41" fmla="*/ 2241 h 10078"/>
              <a:gd name="connsiteX42" fmla="*/ 8973 w 10023"/>
              <a:gd name="connsiteY42" fmla="*/ 2281 h 10078"/>
              <a:gd name="connsiteX43" fmla="*/ 8953 w 10023"/>
              <a:gd name="connsiteY43" fmla="*/ 2517 h 10078"/>
              <a:gd name="connsiteX44" fmla="*/ 8953 w 10023"/>
              <a:gd name="connsiteY44" fmla="*/ 2359 h 10078"/>
              <a:gd name="connsiteX45" fmla="*/ 8937 w 10023"/>
              <a:gd name="connsiteY45" fmla="*/ 2320 h 10078"/>
              <a:gd name="connsiteX46" fmla="*/ 8920 w 10023"/>
              <a:gd name="connsiteY46" fmla="*/ 2399 h 10078"/>
              <a:gd name="connsiteX47" fmla="*/ 8896 w 10023"/>
              <a:gd name="connsiteY47" fmla="*/ 2477 h 10078"/>
              <a:gd name="connsiteX48" fmla="*/ 8871 w 10023"/>
              <a:gd name="connsiteY48" fmla="*/ 2517 h 10078"/>
              <a:gd name="connsiteX49" fmla="*/ 8810 w 10023"/>
              <a:gd name="connsiteY49" fmla="*/ 2359 h 10078"/>
              <a:gd name="connsiteX50" fmla="*/ 8794 w 10023"/>
              <a:gd name="connsiteY50" fmla="*/ 2555 h 10078"/>
              <a:gd name="connsiteX51" fmla="*/ 8740 w 10023"/>
              <a:gd name="connsiteY51" fmla="*/ 2437 h 10078"/>
              <a:gd name="connsiteX52" fmla="*/ 8720 w 10023"/>
              <a:gd name="connsiteY52" fmla="*/ 2320 h 10078"/>
              <a:gd name="connsiteX53" fmla="*/ 8712 w 10023"/>
              <a:gd name="connsiteY53" fmla="*/ 2555 h 10078"/>
              <a:gd name="connsiteX54" fmla="*/ 8704 w 10023"/>
              <a:gd name="connsiteY54" fmla="*/ 2673 h 10078"/>
              <a:gd name="connsiteX55" fmla="*/ 8671 w 10023"/>
              <a:gd name="connsiteY55" fmla="*/ 2595 h 10078"/>
              <a:gd name="connsiteX56" fmla="*/ 8610 w 10023"/>
              <a:gd name="connsiteY56" fmla="*/ 2673 h 10078"/>
              <a:gd name="connsiteX57" fmla="*/ 8610 w 10023"/>
              <a:gd name="connsiteY57" fmla="*/ 2517 h 10078"/>
              <a:gd name="connsiteX58" fmla="*/ 8597 w 10023"/>
              <a:gd name="connsiteY58" fmla="*/ 2673 h 10078"/>
              <a:gd name="connsiteX59" fmla="*/ 8581 w 10023"/>
              <a:gd name="connsiteY59" fmla="*/ 2713 h 10078"/>
              <a:gd name="connsiteX60" fmla="*/ 8573 w 10023"/>
              <a:gd name="connsiteY60" fmla="*/ 3066 h 10078"/>
              <a:gd name="connsiteX61" fmla="*/ 8499 w 10023"/>
              <a:gd name="connsiteY61" fmla="*/ 2595 h 10078"/>
              <a:gd name="connsiteX62" fmla="*/ 8491 w 10023"/>
              <a:gd name="connsiteY62" fmla="*/ 2792 h 10078"/>
              <a:gd name="connsiteX63" fmla="*/ 8401 w 10023"/>
              <a:gd name="connsiteY63" fmla="*/ 2792 h 10078"/>
              <a:gd name="connsiteX64" fmla="*/ 8250 w 10023"/>
              <a:gd name="connsiteY64" fmla="*/ 3263 h 10078"/>
              <a:gd name="connsiteX65" fmla="*/ 8180 w 10023"/>
              <a:gd name="connsiteY65" fmla="*/ 3028 h 10078"/>
              <a:gd name="connsiteX66" fmla="*/ 8095 w 10023"/>
              <a:gd name="connsiteY66" fmla="*/ 3656 h 10078"/>
              <a:gd name="connsiteX67" fmla="*/ 7969 w 10023"/>
              <a:gd name="connsiteY67" fmla="*/ 4324 h 10078"/>
              <a:gd name="connsiteX68" fmla="*/ 7879 w 10023"/>
              <a:gd name="connsiteY68" fmla="*/ 4167 h 10078"/>
              <a:gd name="connsiteX69" fmla="*/ 7744 w 10023"/>
              <a:gd name="connsiteY69" fmla="*/ 4952 h 10078"/>
              <a:gd name="connsiteX70" fmla="*/ 7703 w 10023"/>
              <a:gd name="connsiteY70" fmla="*/ 4559 h 10078"/>
              <a:gd name="connsiteX71" fmla="*/ 7593 w 10023"/>
              <a:gd name="connsiteY71" fmla="*/ 5032 h 10078"/>
              <a:gd name="connsiteX72" fmla="*/ 7523 w 10023"/>
              <a:gd name="connsiteY72" fmla="*/ 4639 h 10078"/>
              <a:gd name="connsiteX73" fmla="*/ 7507 w 10023"/>
              <a:gd name="connsiteY73" fmla="*/ 5151 h 10078"/>
              <a:gd name="connsiteX74" fmla="*/ 7441 w 10023"/>
              <a:gd name="connsiteY74" fmla="*/ 5151 h 10078"/>
              <a:gd name="connsiteX75" fmla="*/ 7396 w 10023"/>
              <a:gd name="connsiteY75" fmla="*/ 5464 h 10078"/>
              <a:gd name="connsiteX76" fmla="*/ 7347 w 10023"/>
              <a:gd name="connsiteY76" fmla="*/ 5386 h 10078"/>
              <a:gd name="connsiteX77" fmla="*/ 7278 w 10023"/>
              <a:gd name="connsiteY77" fmla="*/ 5544 h 10078"/>
              <a:gd name="connsiteX78" fmla="*/ 7253 w 10023"/>
              <a:gd name="connsiteY78" fmla="*/ 5386 h 10078"/>
              <a:gd name="connsiteX79" fmla="*/ 7204 w 10023"/>
              <a:gd name="connsiteY79" fmla="*/ 5386 h 10078"/>
              <a:gd name="connsiteX80" fmla="*/ 7110 w 10023"/>
              <a:gd name="connsiteY80" fmla="*/ 5464 h 10078"/>
              <a:gd name="connsiteX81" fmla="*/ 7061 w 10023"/>
              <a:gd name="connsiteY81" fmla="*/ 6093 h 10078"/>
              <a:gd name="connsiteX82" fmla="*/ 7016 w 10023"/>
              <a:gd name="connsiteY82" fmla="*/ 5937 h 10078"/>
              <a:gd name="connsiteX83" fmla="*/ 6926 w 10023"/>
              <a:gd name="connsiteY83" fmla="*/ 5937 h 10078"/>
              <a:gd name="connsiteX84" fmla="*/ 6882 w 10023"/>
              <a:gd name="connsiteY84" fmla="*/ 5544 h 10078"/>
              <a:gd name="connsiteX85" fmla="*/ 6841 w 10023"/>
              <a:gd name="connsiteY85" fmla="*/ 6093 h 10078"/>
              <a:gd name="connsiteX86" fmla="*/ 6776 w 10023"/>
              <a:gd name="connsiteY86" fmla="*/ 5779 h 10078"/>
              <a:gd name="connsiteX87" fmla="*/ 6776 w 10023"/>
              <a:gd name="connsiteY87" fmla="*/ 5544 h 10078"/>
              <a:gd name="connsiteX88" fmla="*/ 6682 w 10023"/>
              <a:gd name="connsiteY88" fmla="*/ 5700 h 10078"/>
              <a:gd name="connsiteX89" fmla="*/ 6522 w 10023"/>
              <a:gd name="connsiteY89" fmla="*/ 6015 h 10078"/>
              <a:gd name="connsiteX90" fmla="*/ 6486 w 10023"/>
              <a:gd name="connsiteY90" fmla="*/ 6447 h 10078"/>
              <a:gd name="connsiteX91" fmla="*/ 6379 w 10023"/>
              <a:gd name="connsiteY91" fmla="*/ 6093 h 10078"/>
              <a:gd name="connsiteX92" fmla="*/ 6367 w 10023"/>
              <a:gd name="connsiteY92" fmla="*/ 6447 h 10078"/>
              <a:gd name="connsiteX93" fmla="*/ 6232 w 10023"/>
              <a:gd name="connsiteY93" fmla="*/ 6526 h 10078"/>
              <a:gd name="connsiteX94" fmla="*/ 6159 w 10023"/>
              <a:gd name="connsiteY94" fmla="*/ 6997 h 10078"/>
              <a:gd name="connsiteX95" fmla="*/ 6097 w 10023"/>
              <a:gd name="connsiteY95" fmla="*/ 6683 h 10078"/>
              <a:gd name="connsiteX96" fmla="*/ 6065 w 10023"/>
              <a:gd name="connsiteY96" fmla="*/ 6997 h 10078"/>
              <a:gd name="connsiteX97" fmla="*/ 6065 w 10023"/>
              <a:gd name="connsiteY97" fmla="*/ 6997 h 10078"/>
              <a:gd name="connsiteX98" fmla="*/ 6028 w 10023"/>
              <a:gd name="connsiteY98" fmla="*/ 6997 h 10078"/>
              <a:gd name="connsiteX99" fmla="*/ 6007 w 10023"/>
              <a:gd name="connsiteY99" fmla="*/ 6879 h 10078"/>
              <a:gd name="connsiteX100" fmla="*/ 5987 w 10023"/>
              <a:gd name="connsiteY100" fmla="*/ 7233 h 10078"/>
              <a:gd name="connsiteX101" fmla="*/ 5975 w 10023"/>
              <a:gd name="connsiteY101" fmla="*/ 7351 h 10078"/>
              <a:gd name="connsiteX102" fmla="*/ 5950 w 10023"/>
              <a:gd name="connsiteY102" fmla="*/ 7351 h 10078"/>
              <a:gd name="connsiteX103" fmla="*/ 5950 w 10023"/>
              <a:gd name="connsiteY103" fmla="*/ 7430 h 10078"/>
              <a:gd name="connsiteX104" fmla="*/ 5922 w 10023"/>
              <a:gd name="connsiteY104" fmla="*/ 7233 h 10078"/>
              <a:gd name="connsiteX105" fmla="*/ 5872 w 10023"/>
              <a:gd name="connsiteY105" fmla="*/ 7351 h 10078"/>
              <a:gd name="connsiteX106" fmla="*/ 5840 w 10023"/>
              <a:gd name="connsiteY106" fmla="*/ 7233 h 10078"/>
              <a:gd name="connsiteX107" fmla="*/ 5799 w 10023"/>
              <a:gd name="connsiteY107" fmla="*/ 7155 h 10078"/>
              <a:gd name="connsiteX108" fmla="*/ 5738 w 10023"/>
              <a:gd name="connsiteY108" fmla="*/ 7233 h 10078"/>
              <a:gd name="connsiteX109" fmla="*/ 5705 w 10023"/>
              <a:gd name="connsiteY109" fmla="*/ 7155 h 10078"/>
              <a:gd name="connsiteX110" fmla="*/ 5672 w 10023"/>
              <a:gd name="connsiteY110" fmla="*/ 7155 h 10078"/>
              <a:gd name="connsiteX111" fmla="*/ 5645 w 10023"/>
              <a:gd name="connsiteY111" fmla="*/ 7075 h 10078"/>
              <a:gd name="connsiteX112" fmla="*/ 5640 w 10023"/>
              <a:gd name="connsiteY112" fmla="*/ 7075 h 10078"/>
              <a:gd name="connsiteX113" fmla="*/ 5583 w 10023"/>
              <a:gd name="connsiteY113" fmla="*/ 7155 h 10078"/>
              <a:gd name="connsiteX114" fmla="*/ 5550 w 10023"/>
              <a:gd name="connsiteY114" fmla="*/ 7194 h 10078"/>
              <a:gd name="connsiteX115" fmla="*/ 5530 w 10023"/>
              <a:gd name="connsiteY115" fmla="*/ 7233 h 10078"/>
              <a:gd name="connsiteX116" fmla="*/ 5485 w 10023"/>
              <a:gd name="connsiteY116" fmla="*/ 7469 h 10078"/>
              <a:gd name="connsiteX117" fmla="*/ 5452 w 10023"/>
              <a:gd name="connsiteY117" fmla="*/ 6172 h 10078"/>
              <a:gd name="connsiteX118" fmla="*/ 5411 w 10023"/>
              <a:gd name="connsiteY118" fmla="*/ 6840 h 10078"/>
              <a:gd name="connsiteX119" fmla="*/ 5395 w 10023"/>
              <a:gd name="connsiteY119" fmla="*/ 7351 h 10078"/>
              <a:gd name="connsiteX120" fmla="*/ 5362 w 10023"/>
              <a:gd name="connsiteY120" fmla="*/ 7508 h 10078"/>
              <a:gd name="connsiteX121" fmla="*/ 5354 w 10023"/>
              <a:gd name="connsiteY121" fmla="*/ 7586 h 10078"/>
              <a:gd name="connsiteX122" fmla="*/ 5350 w 10023"/>
              <a:gd name="connsiteY122" fmla="*/ 7194 h 10078"/>
              <a:gd name="connsiteX123" fmla="*/ 5105 w 10023"/>
              <a:gd name="connsiteY123" fmla="*/ 7469 h 10078"/>
              <a:gd name="connsiteX124" fmla="*/ 5056 w 10023"/>
              <a:gd name="connsiteY124" fmla="*/ 6565 h 10078"/>
              <a:gd name="connsiteX125" fmla="*/ 4769 w 10023"/>
              <a:gd name="connsiteY125" fmla="*/ 6762 h 10078"/>
              <a:gd name="connsiteX126" fmla="*/ 4650 w 10023"/>
              <a:gd name="connsiteY126" fmla="*/ 5740 h 10078"/>
              <a:gd name="connsiteX127" fmla="*/ 4548 w 10023"/>
              <a:gd name="connsiteY127" fmla="*/ 5937 h 10078"/>
              <a:gd name="connsiteX128" fmla="*/ 4409 w 10023"/>
              <a:gd name="connsiteY128" fmla="*/ 5229 h 10078"/>
              <a:gd name="connsiteX129" fmla="*/ 4377 w 10023"/>
              <a:gd name="connsiteY129" fmla="*/ 5661 h 10078"/>
              <a:gd name="connsiteX130" fmla="*/ 4283 w 10023"/>
              <a:gd name="connsiteY130" fmla="*/ 5464 h 10078"/>
              <a:gd name="connsiteX131" fmla="*/ 4218 w 10023"/>
              <a:gd name="connsiteY131" fmla="*/ 5740 h 10078"/>
              <a:gd name="connsiteX132" fmla="*/ 4038 w 10023"/>
              <a:gd name="connsiteY132" fmla="*/ 5661 h 10078"/>
              <a:gd name="connsiteX133" fmla="*/ 3923 w 10023"/>
              <a:gd name="connsiteY133" fmla="*/ 5740 h 10078"/>
              <a:gd name="connsiteX134" fmla="*/ 3915 w 10023"/>
              <a:gd name="connsiteY134" fmla="*/ 5622 h 10078"/>
              <a:gd name="connsiteX135" fmla="*/ 3858 w 10023"/>
              <a:gd name="connsiteY135" fmla="*/ 5779 h 10078"/>
              <a:gd name="connsiteX136" fmla="*/ 3731 w 10023"/>
              <a:gd name="connsiteY136" fmla="*/ 5229 h 10078"/>
              <a:gd name="connsiteX137" fmla="*/ 3604 w 10023"/>
              <a:gd name="connsiteY137" fmla="*/ 5661 h 10078"/>
              <a:gd name="connsiteX138" fmla="*/ 3437 w 10023"/>
              <a:gd name="connsiteY138" fmla="*/ 5661 h 10078"/>
              <a:gd name="connsiteX139" fmla="*/ 3236 w 10023"/>
              <a:gd name="connsiteY139" fmla="*/ 5661 h 10078"/>
              <a:gd name="connsiteX140" fmla="*/ 3131 w 10023"/>
              <a:gd name="connsiteY140" fmla="*/ 5740 h 10078"/>
              <a:gd name="connsiteX141" fmla="*/ 3025 w 10023"/>
              <a:gd name="connsiteY141" fmla="*/ 5937 h 10078"/>
              <a:gd name="connsiteX142" fmla="*/ 2857 w 10023"/>
              <a:gd name="connsiteY142" fmla="*/ 5661 h 10078"/>
              <a:gd name="connsiteX143" fmla="*/ 2698 w 10023"/>
              <a:gd name="connsiteY143" fmla="*/ 5032 h 10078"/>
              <a:gd name="connsiteX144" fmla="*/ 2665 w 10023"/>
              <a:gd name="connsiteY144" fmla="*/ 5464 h 10078"/>
              <a:gd name="connsiteX145" fmla="*/ 2473 w 10023"/>
              <a:gd name="connsiteY145" fmla="*/ 5229 h 10078"/>
              <a:gd name="connsiteX146" fmla="*/ 2444 w 10023"/>
              <a:gd name="connsiteY146" fmla="*/ 5151 h 10078"/>
              <a:gd name="connsiteX147" fmla="*/ 2375 w 10023"/>
              <a:gd name="connsiteY147" fmla="*/ 4678 h 10078"/>
              <a:gd name="connsiteX148" fmla="*/ 2318 w 10023"/>
              <a:gd name="connsiteY148" fmla="*/ 5464 h 10078"/>
              <a:gd name="connsiteX149" fmla="*/ 2211 w 10023"/>
              <a:gd name="connsiteY149" fmla="*/ 5347 h 10078"/>
              <a:gd name="connsiteX150" fmla="*/ 2085 w 10023"/>
              <a:gd name="connsiteY150" fmla="*/ 4717 h 10078"/>
              <a:gd name="connsiteX151" fmla="*/ 2040 w 10023"/>
              <a:gd name="connsiteY151" fmla="*/ 5268 h 10078"/>
              <a:gd name="connsiteX152" fmla="*/ 1982 w 10023"/>
              <a:gd name="connsiteY152" fmla="*/ 5347 h 10078"/>
              <a:gd name="connsiteX153" fmla="*/ 1991 w 10023"/>
              <a:gd name="connsiteY153" fmla="*/ 5582 h 10078"/>
              <a:gd name="connsiteX154" fmla="*/ 1958 w 10023"/>
              <a:gd name="connsiteY154" fmla="*/ 5582 h 10078"/>
              <a:gd name="connsiteX155" fmla="*/ 1958 w 10023"/>
              <a:gd name="connsiteY155" fmla="*/ 5504 h 10078"/>
              <a:gd name="connsiteX156" fmla="*/ 1913 w 10023"/>
              <a:gd name="connsiteY156" fmla="*/ 4796 h 10078"/>
              <a:gd name="connsiteX157" fmla="*/ 1893 w 10023"/>
              <a:gd name="connsiteY157" fmla="*/ 6055 h 10078"/>
              <a:gd name="connsiteX158" fmla="*/ 1889 w 10023"/>
              <a:gd name="connsiteY158" fmla="*/ 5937 h 10078"/>
              <a:gd name="connsiteX159" fmla="*/ 1877 w 10023"/>
              <a:gd name="connsiteY159" fmla="*/ 5937 h 10078"/>
              <a:gd name="connsiteX160" fmla="*/ 1873 w 10023"/>
              <a:gd name="connsiteY160" fmla="*/ 6055 h 10078"/>
              <a:gd name="connsiteX161" fmla="*/ 1861 w 10023"/>
              <a:gd name="connsiteY161" fmla="*/ 5937 h 10078"/>
              <a:gd name="connsiteX162" fmla="*/ 1828 w 10023"/>
              <a:gd name="connsiteY162" fmla="*/ 6055 h 10078"/>
              <a:gd name="connsiteX163" fmla="*/ 1791 w 10023"/>
              <a:gd name="connsiteY163" fmla="*/ 5582 h 10078"/>
              <a:gd name="connsiteX164" fmla="*/ 1746 w 10023"/>
              <a:gd name="connsiteY164" fmla="*/ 5779 h 10078"/>
              <a:gd name="connsiteX165" fmla="*/ 1734 w 10023"/>
              <a:gd name="connsiteY165" fmla="*/ 5700 h 10078"/>
              <a:gd name="connsiteX166" fmla="*/ 1701 w 10023"/>
              <a:gd name="connsiteY166" fmla="*/ 5504 h 10078"/>
              <a:gd name="connsiteX167" fmla="*/ 1677 w 10023"/>
              <a:gd name="connsiteY167" fmla="*/ 5582 h 10078"/>
              <a:gd name="connsiteX168" fmla="*/ 1669 w 10023"/>
              <a:gd name="connsiteY168" fmla="*/ 5504 h 10078"/>
              <a:gd name="connsiteX169" fmla="*/ 1660 w 10023"/>
              <a:gd name="connsiteY169" fmla="*/ 5426 h 10078"/>
              <a:gd name="connsiteX170" fmla="*/ 1624 w 10023"/>
              <a:gd name="connsiteY170" fmla="*/ 5426 h 10078"/>
              <a:gd name="connsiteX171" fmla="*/ 1583 w 10023"/>
              <a:gd name="connsiteY171" fmla="*/ 5268 h 10078"/>
              <a:gd name="connsiteX172" fmla="*/ 1579 w 10023"/>
              <a:gd name="connsiteY172" fmla="*/ 5151 h 10078"/>
              <a:gd name="connsiteX173" fmla="*/ 1570 w 10023"/>
              <a:gd name="connsiteY173" fmla="*/ 5151 h 10078"/>
              <a:gd name="connsiteX174" fmla="*/ 1517 w 10023"/>
              <a:gd name="connsiteY174" fmla="*/ 4796 h 10078"/>
              <a:gd name="connsiteX175" fmla="*/ 1489 w 10023"/>
              <a:gd name="connsiteY175" fmla="*/ 4639 h 10078"/>
              <a:gd name="connsiteX176" fmla="*/ 1472 w 10023"/>
              <a:gd name="connsiteY176" fmla="*/ 4285 h 10078"/>
              <a:gd name="connsiteX177" fmla="*/ 1448 w 10023"/>
              <a:gd name="connsiteY177" fmla="*/ 4363 h 10078"/>
              <a:gd name="connsiteX178" fmla="*/ 1431 w 10023"/>
              <a:gd name="connsiteY178" fmla="*/ 4481 h 10078"/>
              <a:gd name="connsiteX179" fmla="*/ 1395 w 10023"/>
              <a:gd name="connsiteY179" fmla="*/ 4481 h 10078"/>
              <a:gd name="connsiteX180" fmla="*/ 1366 w 10023"/>
              <a:gd name="connsiteY180" fmla="*/ 4559 h 10078"/>
              <a:gd name="connsiteX181" fmla="*/ 1366 w 10023"/>
              <a:gd name="connsiteY181" fmla="*/ 4599 h 10078"/>
              <a:gd name="connsiteX182" fmla="*/ 1354 w 10023"/>
              <a:gd name="connsiteY182" fmla="*/ 4559 h 10078"/>
              <a:gd name="connsiteX183" fmla="*/ 1342 w 10023"/>
              <a:gd name="connsiteY183" fmla="*/ 4206 h 10078"/>
              <a:gd name="connsiteX184" fmla="*/ 1337 w 10023"/>
              <a:gd name="connsiteY184" fmla="*/ 4206 h 10078"/>
              <a:gd name="connsiteX185" fmla="*/ 1297 w 10023"/>
              <a:gd name="connsiteY185" fmla="*/ 3774 h 10078"/>
              <a:gd name="connsiteX186" fmla="*/ 1288 w 10023"/>
              <a:gd name="connsiteY186" fmla="*/ 3774 h 10078"/>
              <a:gd name="connsiteX187" fmla="*/ 1280 w 10023"/>
              <a:gd name="connsiteY187" fmla="*/ 3577 h 10078"/>
              <a:gd name="connsiteX188" fmla="*/ 1280 w 10023"/>
              <a:gd name="connsiteY188" fmla="*/ 3421 h 10078"/>
              <a:gd name="connsiteX189" fmla="*/ 1264 w 10023"/>
              <a:gd name="connsiteY189" fmla="*/ 3263 h 10078"/>
              <a:gd name="connsiteX190" fmla="*/ 1260 w 10023"/>
              <a:gd name="connsiteY190" fmla="*/ 3066 h 10078"/>
              <a:gd name="connsiteX191" fmla="*/ 1247 w 10023"/>
              <a:gd name="connsiteY191" fmla="*/ 2910 h 10078"/>
              <a:gd name="connsiteX192" fmla="*/ 1235 w 10023"/>
              <a:gd name="connsiteY192" fmla="*/ 2792 h 10078"/>
              <a:gd name="connsiteX193" fmla="*/ 1182 w 10023"/>
              <a:gd name="connsiteY193" fmla="*/ 3066 h 10078"/>
              <a:gd name="connsiteX194" fmla="*/ 1113 w 10023"/>
              <a:gd name="connsiteY194" fmla="*/ 3145 h 10078"/>
              <a:gd name="connsiteX195" fmla="*/ 1104 w 10023"/>
              <a:gd name="connsiteY195" fmla="*/ 3066 h 10078"/>
              <a:gd name="connsiteX196" fmla="*/ 1068 w 10023"/>
              <a:gd name="connsiteY196" fmla="*/ 2988 h 10078"/>
              <a:gd name="connsiteX197" fmla="*/ 1064 w 10023"/>
              <a:gd name="connsiteY197" fmla="*/ 2910 h 10078"/>
              <a:gd name="connsiteX198" fmla="*/ 1051 w 10023"/>
              <a:gd name="connsiteY198" fmla="*/ 2910 h 10078"/>
              <a:gd name="connsiteX199" fmla="*/ 1051 w 10023"/>
              <a:gd name="connsiteY199" fmla="*/ 2792 h 10078"/>
              <a:gd name="connsiteX200" fmla="*/ 1047 w 10023"/>
              <a:gd name="connsiteY200" fmla="*/ 2792 h 10078"/>
              <a:gd name="connsiteX201" fmla="*/ 1047 w 10023"/>
              <a:gd name="connsiteY201" fmla="*/ 2713 h 10078"/>
              <a:gd name="connsiteX202" fmla="*/ 1035 w 10023"/>
              <a:gd name="connsiteY202" fmla="*/ 2713 h 10078"/>
              <a:gd name="connsiteX203" fmla="*/ 1035 w 10023"/>
              <a:gd name="connsiteY203" fmla="*/ 2634 h 10078"/>
              <a:gd name="connsiteX204" fmla="*/ 1031 w 10023"/>
              <a:gd name="connsiteY204" fmla="*/ 2634 h 10078"/>
              <a:gd name="connsiteX205" fmla="*/ 1031 w 10023"/>
              <a:gd name="connsiteY205" fmla="*/ 2555 h 10078"/>
              <a:gd name="connsiteX206" fmla="*/ 1019 w 10023"/>
              <a:gd name="connsiteY206" fmla="*/ 2555 h 10078"/>
              <a:gd name="connsiteX207" fmla="*/ 1014 w 10023"/>
              <a:gd name="connsiteY207" fmla="*/ 2477 h 10078"/>
              <a:gd name="connsiteX208" fmla="*/ 990 w 10023"/>
              <a:gd name="connsiteY208" fmla="*/ 2359 h 10078"/>
              <a:gd name="connsiteX209" fmla="*/ 986 w 10023"/>
              <a:gd name="connsiteY209" fmla="*/ 2281 h 10078"/>
              <a:gd name="connsiteX210" fmla="*/ 953 w 10023"/>
              <a:gd name="connsiteY210" fmla="*/ 2006 h 10078"/>
              <a:gd name="connsiteX211" fmla="*/ 929 w 10023"/>
              <a:gd name="connsiteY211" fmla="*/ 1927 h 10078"/>
              <a:gd name="connsiteX212" fmla="*/ 925 w 10023"/>
              <a:gd name="connsiteY212" fmla="*/ 1848 h 10078"/>
              <a:gd name="connsiteX213" fmla="*/ 908 w 10023"/>
              <a:gd name="connsiteY213" fmla="*/ 1770 h 10078"/>
              <a:gd name="connsiteX214" fmla="*/ 896 w 10023"/>
              <a:gd name="connsiteY214" fmla="*/ 1691 h 10078"/>
              <a:gd name="connsiteX215" fmla="*/ 884 w 10023"/>
              <a:gd name="connsiteY215" fmla="*/ 1691 h 10078"/>
              <a:gd name="connsiteX216" fmla="*/ 880 w 10023"/>
              <a:gd name="connsiteY216" fmla="*/ 1573 h 10078"/>
              <a:gd name="connsiteX217" fmla="*/ 830 w 10023"/>
              <a:gd name="connsiteY217" fmla="*/ 1416 h 10078"/>
              <a:gd name="connsiteX218" fmla="*/ 822 w 10023"/>
              <a:gd name="connsiteY218" fmla="*/ 1337 h 10078"/>
              <a:gd name="connsiteX219" fmla="*/ 818 w 10023"/>
              <a:gd name="connsiteY219" fmla="*/ 1337 h 10078"/>
              <a:gd name="connsiteX220" fmla="*/ 798 w 10023"/>
              <a:gd name="connsiteY220" fmla="*/ 1141 h 10078"/>
              <a:gd name="connsiteX221" fmla="*/ 736 w 10023"/>
              <a:gd name="connsiteY221" fmla="*/ 1062 h 10078"/>
              <a:gd name="connsiteX222" fmla="*/ 708 w 10023"/>
              <a:gd name="connsiteY222" fmla="*/ 905 h 10078"/>
              <a:gd name="connsiteX223" fmla="*/ 700 w 10023"/>
              <a:gd name="connsiteY223" fmla="*/ 787 h 10078"/>
              <a:gd name="connsiteX224" fmla="*/ 675 w 10023"/>
              <a:gd name="connsiteY224" fmla="*/ 787 h 10078"/>
              <a:gd name="connsiteX225" fmla="*/ 615 w 10023"/>
              <a:gd name="connsiteY225" fmla="*/ 709 h 10078"/>
              <a:gd name="connsiteX226" fmla="*/ 586 w 10023"/>
              <a:gd name="connsiteY226" fmla="*/ 433 h 10078"/>
              <a:gd name="connsiteX227" fmla="*/ 562 w 10023"/>
              <a:gd name="connsiteY227" fmla="*/ 119 h 10078"/>
              <a:gd name="connsiteX228" fmla="*/ 451 w 10023"/>
              <a:gd name="connsiteY228" fmla="*/ 198 h 10078"/>
              <a:gd name="connsiteX229" fmla="*/ 431 w 10023"/>
              <a:gd name="connsiteY229" fmla="*/ 433 h 10078"/>
              <a:gd name="connsiteX230" fmla="*/ 402 w 10023"/>
              <a:gd name="connsiteY230" fmla="*/ 433 h 10078"/>
              <a:gd name="connsiteX231" fmla="*/ 370 w 10023"/>
              <a:gd name="connsiteY231" fmla="*/ 630 h 10078"/>
              <a:gd name="connsiteX232" fmla="*/ 349 w 10023"/>
              <a:gd name="connsiteY232" fmla="*/ 551 h 10078"/>
              <a:gd name="connsiteX233" fmla="*/ 296 w 10023"/>
              <a:gd name="connsiteY233" fmla="*/ 551 h 10078"/>
              <a:gd name="connsiteX234" fmla="*/ 280 w 10023"/>
              <a:gd name="connsiteY234" fmla="*/ 551 h 10078"/>
              <a:gd name="connsiteX235" fmla="*/ 267 w 10023"/>
              <a:gd name="connsiteY235" fmla="*/ 433 h 10078"/>
              <a:gd name="connsiteX236" fmla="*/ 255 w 10023"/>
              <a:gd name="connsiteY236" fmla="*/ 551 h 10078"/>
              <a:gd name="connsiteX237" fmla="*/ 251 w 10023"/>
              <a:gd name="connsiteY237" fmla="*/ 355 h 10078"/>
              <a:gd name="connsiteX238" fmla="*/ 239 w 10023"/>
              <a:gd name="connsiteY238" fmla="*/ 355 h 10078"/>
              <a:gd name="connsiteX239" fmla="*/ 235 w 10023"/>
              <a:gd name="connsiteY239" fmla="*/ 276 h 10078"/>
              <a:gd name="connsiteX240" fmla="*/ 222 w 10023"/>
              <a:gd name="connsiteY240" fmla="*/ 276 h 10078"/>
              <a:gd name="connsiteX241" fmla="*/ 79 w 10023"/>
              <a:gd name="connsiteY241" fmla="*/ 276 h 10078"/>
              <a:gd name="connsiteX242" fmla="*/ 71 w 10023"/>
              <a:gd name="connsiteY242" fmla="*/ 276 h 10078"/>
              <a:gd name="connsiteX243" fmla="*/ 63 w 10023"/>
              <a:gd name="connsiteY243" fmla="*/ 355 h 10078"/>
              <a:gd name="connsiteX244" fmla="*/ 73 w 10023"/>
              <a:gd name="connsiteY244" fmla="*/ 355 h 10078"/>
              <a:gd name="connsiteX245" fmla="*/ 2 w 10023"/>
              <a:gd name="connsiteY245" fmla="*/ 362 h 10078"/>
              <a:gd name="connsiteX246" fmla="*/ 11 w 10023"/>
              <a:gd name="connsiteY246" fmla="*/ 5194 h 10078"/>
              <a:gd name="connsiteX247" fmla="*/ 141 w 10023"/>
              <a:gd name="connsiteY247" fmla="*/ 5070 h 10078"/>
              <a:gd name="connsiteX248" fmla="*/ 206 w 10023"/>
              <a:gd name="connsiteY248" fmla="*/ 4992 h 10078"/>
              <a:gd name="connsiteX249" fmla="*/ 312 w 10023"/>
              <a:gd name="connsiteY249" fmla="*/ 4796 h 10078"/>
              <a:gd name="connsiteX250" fmla="*/ 468 w 10023"/>
              <a:gd name="connsiteY250" fmla="*/ 5308 h 10078"/>
              <a:gd name="connsiteX251" fmla="*/ 545 w 10023"/>
              <a:gd name="connsiteY251" fmla="*/ 6368 h 10078"/>
              <a:gd name="connsiteX252" fmla="*/ 753 w 10023"/>
              <a:gd name="connsiteY252" fmla="*/ 6526 h 10078"/>
              <a:gd name="connsiteX253" fmla="*/ 830 w 10023"/>
              <a:gd name="connsiteY253" fmla="*/ 6840 h 10078"/>
              <a:gd name="connsiteX254" fmla="*/ 941 w 10023"/>
              <a:gd name="connsiteY254" fmla="*/ 7430 h 10078"/>
              <a:gd name="connsiteX255" fmla="*/ 1068 w 10023"/>
              <a:gd name="connsiteY255" fmla="*/ 6840 h 10078"/>
              <a:gd name="connsiteX256" fmla="*/ 1178 w 10023"/>
              <a:gd name="connsiteY256" fmla="*/ 7115 h 10078"/>
              <a:gd name="connsiteX257" fmla="*/ 1305 w 10023"/>
              <a:gd name="connsiteY257" fmla="*/ 7272 h 10078"/>
              <a:gd name="connsiteX258" fmla="*/ 1497 w 10023"/>
              <a:gd name="connsiteY258" fmla="*/ 6958 h 10078"/>
              <a:gd name="connsiteX259" fmla="*/ 1562 w 10023"/>
              <a:gd name="connsiteY259" fmla="*/ 7823 h 10078"/>
              <a:gd name="connsiteX260" fmla="*/ 1640 w 10023"/>
              <a:gd name="connsiteY260" fmla="*/ 8215 h 10078"/>
              <a:gd name="connsiteX261" fmla="*/ 1705 w 10023"/>
              <a:gd name="connsiteY261" fmla="*/ 7941 h 10078"/>
              <a:gd name="connsiteX262" fmla="*/ 1775 w 10023"/>
              <a:gd name="connsiteY262" fmla="*/ 8097 h 10078"/>
              <a:gd name="connsiteX263" fmla="*/ 1909 w 10023"/>
              <a:gd name="connsiteY263" fmla="*/ 7704 h 10078"/>
              <a:gd name="connsiteX264" fmla="*/ 2019 w 10023"/>
              <a:gd name="connsiteY264" fmla="*/ 6958 h 10078"/>
              <a:gd name="connsiteX265" fmla="*/ 2072 w 10023"/>
              <a:gd name="connsiteY265" fmla="*/ 7508 h 10078"/>
              <a:gd name="connsiteX266" fmla="*/ 2187 w 10023"/>
              <a:gd name="connsiteY266" fmla="*/ 6801 h 10078"/>
              <a:gd name="connsiteX267" fmla="*/ 2199 w 10023"/>
              <a:gd name="connsiteY267" fmla="*/ 6919 h 10078"/>
              <a:gd name="connsiteX268" fmla="*/ 2314 w 10023"/>
              <a:gd name="connsiteY268" fmla="*/ 7626 h 10078"/>
              <a:gd name="connsiteX269" fmla="*/ 2387 w 10023"/>
              <a:gd name="connsiteY269" fmla="*/ 8373 h 10078"/>
              <a:gd name="connsiteX270" fmla="*/ 2428 w 10023"/>
              <a:gd name="connsiteY270" fmla="*/ 8805 h 10078"/>
              <a:gd name="connsiteX271" fmla="*/ 2453 w 10023"/>
              <a:gd name="connsiteY271" fmla="*/ 8962 h 10078"/>
              <a:gd name="connsiteX272" fmla="*/ 2473 w 10023"/>
              <a:gd name="connsiteY272" fmla="*/ 9159 h 10078"/>
              <a:gd name="connsiteX273" fmla="*/ 2547 w 10023"/>
              <a:gd name="connsiteY273" fmla="*/ 9041 h 10078"/>
              <a:gd name="connsiteX274" fmla="*/ 2559 w 10023"/>
              <a:gd name="connsiteY274" fmla="*/ 8844 h 10078"/>
              <a:gd name="connsiteX275" fmla="*/ 2583 w 10023"/>
              <a:gd name="connsiteY275" fmla="*/ 9119 h 10078"/>
              <a:gd name="connsiteX276" fmla="*/ 2616 w 10023"/>
              <a:gd name="connsiteY276" fmla="*/ 9041 h 10078"/>
              <a:gd name="connsiteX277" fmla="*/ 2632 w 10023"/>
              <a:gd name="connsiteY277" fmla="*/ 8766 h 10078"/>
              <a:gd name="connsiteX278" fmla="*/ 2665 w 10023"/>
              <a:gd name="connsiteY278" fmla="*/ 9041 h 10078"/>
              <a:gd name="connsiteX279" fmla="*/ 2677 w 10023"/>
              <a:gd name="connsiteY279" fmla="*/ 9198 h 10078"/>
              <a:gd name="connsiteX280" fmla="*/ 2690 w 10023"/>
              <a:gd name="connsiteY280" fmla="*/ 9041 h 10078"/>
              <a:gd name="connsiteX281" fmla="*/ 2735 w 10023"/>
              <a:gd name="connsiteY281" fmla="*/ 9119 h 10078"/>
              <a:gd name="connsiteX282" fmla="*/ 2739 w 10023"/>
              <a:gd name="connsiteY282" fmla="*/ 9041 h 10078"/>
              <a:gd name="connsiteX283" fmla="*/ 2767 w 10023"/>
              <a:gd name="connsiteY283" fmla="*/ 9198 h 10078"/>
              <a:gd name="connsiteX284" fmla="*/ 2837 w 10023"/>
              <a:gd name="connsiteY284" fmla="*/ 8923 h 10078"/>
              <a:gd name="connsiteX285" fmla="*/ 2849 w 10023"/>
              <a:gd name="connsiteY285" fmla="*/ 8766 h 10078"/>
              <a:gd name="connsiteX286" fmla="*/ 2861 w 10023"/>
              <a:gd name="connsiteY286" fmla="*/ 8766 h 10078"/>
              <a:gd name="connsiteX287" fmla="*/ 2890 w 10023"/>
              <a:gd name="connsiteY287" fmla="*/ 8608 h 10078"/>
              <a:gd name="connsiteX288" fmla="*/ 2906 w 10023"/>
              <a:gd name="connsiteY288" fmla="*/ 8608 h 10078"/>
              <a:gd name="connsiteX289" fmla="*/ 2951 w 10023"/>
              <a:gd name="connsiteY289" fmla="*/ 8490 h 10078"/>
              <a:gd name="connsiteX290" fmla="*/ 2968 w 10023"/>
              <a:gd name="connsiteY290" fmla="*/ 8412 h 10078"/>
              <a:gd name="connsiteX291" fmla="*/ 3000 w 10023"/>
              <a:gd name="connsiteY291" fmla="*/ 8137 h 10078"/>
              <a:gd name="connsiteX292" fmla="*/ 3017 w 10023"/>
              <a:gd name="connsiteY292" fmla="*/ 8137 h 10078"/>
              <a:gd name="connsiteX293" fmla="*/ 3049 w 10023"/>
              <a:gd name="connsiteY293" fmla="*/ 8137 h 10078"/>
              <a:gd name="connsiteX294" fmla="*/ 3074 w 10023"/>
              <a:gd name="connsiteY294" fmla="*/ 8255 h 10078"/>
              <a:gd name="connsiteX295" fmla="*/ 3107 w 10023"/>
              <a:gd name="connsiteY295" fmla="*/ 8255 h 10078"/>
              <a:gd name="connsiteX296" fmla="*/ 3135 w 10023"/>
              <a:gd name="connsiteY296" fmla="*/ 8333 h 10078"/>
              <a:gd name="connsiteX297" fmla="*/ 3208 w 10023"/>
              <a:gd name="connsiteY297" fmla="*/ 8137 h 10078"/>
              <a:gd name="connsiteX298" fmla="*/ 3241 w 10023"/>
              <a:gd name="connsiteY298" fmla="*/ 8255 h 10078"/>
              <a:gd name="connsiteX299" fmla="*/ 3269 w 10023"/>
              <a:gd name="connsiteY299" fmla="*/ 7901 h 10078"/>
              <a:gd name="connsiteX300" fmla="*/ 3335 w 10023"/>
              <a:gd name="connsiteY300" fmla="*/ 8333 h 10078"/>
              <a:gd name="connsiteX301" fmla="*/ 3335 w 10023"/>
              <a:gd name="connsiteY301" fmla="*/ 8255 h 10078"/>
              <a:gd name="connsiteX302" fmla="*/ 3331 w 10023"/>
              <a:gd name="connsiteY302" fmla="*/ 8137 h 10078"/>
              <a:gd name="connsiteX303" fmla="*/ 3380 w 10023"/>
              <a:gd name="connsiteY303" fmla="*/ 7979 h 10078"/>
              <a:gd name="connsiteX304" fmla="*/ 3384 w 10023"/>
              <a:gd name="connsiteY304" fmla="*/ 8059 h 10078"/>
              <a:gd name="connsiteX305" fmla="*/ 3400 w 10023"/>
              <a:gd name="connsiteY305" fmla="*/ 7823 h 10078"/>
              <a:gd name="connsiteX306" fmla="*/ 3482 w 10023"/>
              <a:gd name="connsiteY306" fmla="*/ 8176 h 10078"/>
              <a:gd name="connsiteX307" fmla="*/ 3494 w 10023"/>
              <a:gd name="connsiteY307" fmla="*/ 9159 h 10078"/>
              <a:gd name="connsiteX308" fmla="*/ 3539 w 10023"/>
              <a:gd name="connsiteY308" fmla="*/ 8608 h 10078"/>
              <a:gd name="connsiteX309" fmla="*/ 3658 w 10023"/>
              <a:gd name="connsiteY309" fmla="*/ 8883 h 10078"/>
              <a:gd name="connsiteX310" fmla="*/ 3735 w 10023"/>
              <a:gd name="connsiteY310" fmla="*/ 8726 h 10078"/>
              <a:gd name="connsiteX311" fmla="*/ 3752 w 10023"/>
              <a:gd name="connsiteY311" fmla="*/ 8608 h 10078"/>
              <a:gd name="connsiteX312" fmla="*/ 3764 w 10023"/>
              <a:gd name="connsiteY312" fmla="*/ 8608 h 10078"/>
              <a:gd name="connsiteX313" fmla="*/ 3768 w 10023"/>
              <a:gd name="connsiteY313" fmla="*/ 8726 h 10078"/>
              <a:gd name="connsiteX314" fmla="*/ 3784 w 10023"/>
              <a:gd name="connsiteY314" fmla="*/ 8608 h 10078"/>
              <a:gd name="connsiteX315" fmla="*/ 3784 w 10023"/>
              <a:gd name="connsiteY315" fmla="*/ 8726 h 10078"/>
              <a:gd name="connsiteX316" fmla="*/ 3825 w 10023"/>
              <a:gd name="connsiteY316" fmla="*/ 8726 h 10078"/>
              <a:gd name="connsiteX317" fmla="*/ 3846 w 10023"/>
              <a:gd name="connsiteY317" fmla="*/ 8883 h 10078"/>
              <a:gd name="connsiteX318" fmla="*/ 3858 w 10023"/>
              <a:gd name="connsiteY318" fmla="*/ 8726 h 10078"/>
              <a:gd name="connsiteX319" fmla="*/ 3874 w 10023"/>
              <a:gd name="connsiteY319" fmla="*/ 9081 h 10078"/>
              <a:gd name="connsiteX320" fmla="*/ 3878 w 10023"/>
              <a:gd name="connsiteY320" fmla="*/ 9081 h 10078"/>
              <a:gd name="connsiteX321" fmla="*/ 3891 w 10023"/>
              <a:gd name="connsiteY321" fmla="*/ 8962 h 10078"/>
              <a:gd name="connsiteX322" fmla="*/ 3907 w 10023"/>
              <a:gd name="connsiteY322" fmla="*/ 9081 h 10078"/>
              <a:gd name="connsiteX323" fmla="*/ 3919 w 10023"/>
              <a:gd name="connsiteY323" fmla="*/ 8962 h 10078"/>
              <a:gd name="connsiteX324" fmla="*/ 3919 w 10023"/>
              <a:gd name="connsiteY324" fmla="*/ 9081 h 10078"/>
              <a:gd name="connsiteX325" fmla="*/ 3981 w 10023"/>
              <a:gd name="connsiteY325" fmla="*/ 9081 h 10078"/>
              <a:gd name="connsiteX326" fmla="*/ 3997 w 10023"/>
              <a:gd name="connsiteY326" fmla="*/ 9237 h 10078"/>
              <a:gd name="connsiteX327" fmla="*/ 4013 w 10023"/>
              <a:gd name="connsiteY327" fmla="*/ 9159 h 10078"/>
              <a:gd name="connsiteX328" fmla="*/ 4071 w 10023"/>
              <a:gd name="connsiteY328" fmla="*/ 9081 h 10078"/>
              <a:gd name="connsiteX329" fmla="*/ 4091 w 10023"/>
              <a:gd name="connsiteY329" fmla="*/ 8962 h 10078"/>
              <a:gd name="connsiteX330" fmla="*/ 4099 w 10023"/>
              <a:gd name="connsiteY330" fmla="*/ 9081 h 10078"/>
              <a:gd name="connsiteX331" fmla="*/ 4107 w 10023"/>
              <a:gd name="connsiteY331" fmla="*/ 9081 h 10078"/>
              <a:gd name="connsiteX332" fmla="*/ 4124 w 10023"/>
              <a:gd name="connsiteY332" fmla="*/ 9159 h 10078"/>
              <a:gd name="connsiteX333" fmla="*/ 4148 w 10023"/>
              <a:gd name="connsiteY333" fmla="*/ 8962 h 10078"/>
              <a:gd name="connsiteX334" fmla="*/ 4165 w 10023"/>
              <a:gd name="connsiteY334" fmla="*/ 9159 h 10078"/>
              <a:gd name="connsiteX335" fmla="*/ 4177 w 10023"/>
              <a:gd name="connsiteY335" fmla="*/ 8883 h 10078"/>
              <a:gd name="connsiteX336" fmla="*/ 4181 w 10023"/>
              <a:gd name="connsiteY336" fmla="*/ 8805 h 10078"/>
              <a:gd name="connsiteX337" fmla="*/ 4189 w 10023"/>
              <a:gd name="connsiteY337" fmla="*/ 8648 h 10078"/>
              <a:gd name="connsiteX338" fmla="*/ 4210 w 10023"/>
              <a:gd name="connsiteY338" fmla="*/ 8805 h 10078"/>
              <a:gd name="connsiteX339" fmla="*/ 4234 w 10023"/>
              <a:gd name="connsiteY339" fmla="*/ 9159 h 10078"/>
              <a:gd name="connsiteX340" fmla="*/ 4304 w 10023"/>
              <a:gd name="connsiteY340" fmla="*/ 9081 h 10078"/>
              <a:gd name="connsiteX341" fmla="*/ 4353 w 10023"/>
              <a:gd name="connsiteY341" fmla="*/ 8648 h 10078"/>
              <a:gd name="connsiteX342" fmla="*/ 4409 w 10023"/>
              <a:gd name="connsiteY342" fmla="*/ 9159 h 10078"/>
              <a:gd name="connsiteX343" fmla="*/ 4589 w 10023"/>
              <a:gd name="connsiteY343" fmla="*/ 8844 h 10078"/>
              <a:gd name="connsiteX344" fmla="*/ 4691 w 10023"/>
              <a:gd name="connsiteY344" fmla="*/ 10063 h 10078"/>
              <a:gd name="connsiteX345" fmla="*/ 4769 w 10023"/>
              <a:gd name="connsiteY345" fmla="*/ 9827 h 10078"/>
              <a:gd name="connsiteX346" fmla="*/ 4801 w 10023"/>
              <a:gd name="connsiteY346" fmla="*/ 9827 h 10078"/>
              <a:gd name="connsiteX347" fmla="*/ 4899 w 10023"/>
              <a:gd name="connsiteY347" fmla="*/ 9827 h 10078"/>
              <a:gd name="connsiteX348" fmla="*/ 4953 w 10023"/>
              <a:gd name="connsiteY348" fmla="*/ 9827 h 10078"/>
              <a:gd name="connsiteX349" fmla="*/ 4993 w 10023"/>
              <a:gd name="connsiteY349" fmla="*/ 9277 h 10078"/>
              <a:gd name="connsiteX350" fmla="*/ 5002 w 10023"/>
              <a:gd name="connsiteY350" fmla="*/ 9237 h 10078"/>
              <a:gd name="connsiteX351" fmla="*/ 5048 w 10023"/>
              <a:gd name="connsiteY351" fmla="*/ 9827 h 10078"/>
              <a:gd name="connsiteX352" fmla="*/ 5174 w 10023"/>
              <a:gd name="connsiteY352" fmla="*/ 9590 h 10078"/>
              <a:gd name="connsiteX353" fmla="*/ 5199 w 10023"/>
              <a:gd name="connsiteY353" fmla="*/ 9827 h 10078"/>
              <a:gd name="connsiteX354" fmla="*/ 5248 w 10023"/>
              <a:gd name="connsiteY354" fmla="*/ 9237 h 10078"/>
              <a:gd name="connsiteX355" fmla="*/ 5252 w 10023"/>
              <a:gd name="connsiteY355" fmla="*/ 9198 h 10078"/>
              <a:gd name="connsiteX356" fmla="*/ 5289 w 10023"/>
              <a:gd name="connsiteY356" fmla="*/ 9670 h 10078"/>
              <a:gd name="connsiteX357" fmla="*/ 5362 w 10023"/>
              <a:gd name="connsiteY357" fmla="*/ 9355 h 10078"/>
              <a:gd name="connsiteX358" fmla="*/ 5424 w 10023"/>
              <a:gd name="connsiteY358" fmla="*/ 9748 h 10078"/>
              <a:gd name="connsiteX359" fmla="*/ 5387 w 10023"/>
              <a:gd name="connsiteY359" fmla="*/ 9159 h 10078"/>
              <a:gd name="connsiteX360" fmla="*/ 5493 w 10023"/>
              <a:gd name="connsiteY360" fmla="*/ 9041 h 10078"/>
              <a:gd name="connsiteX361" fmla="*/ 5522 w 10023"/>
              <a:gd name="connsiteY361" fmla="*/ 8726 h 10078"/>
              <a:gd name="connsiteX362" fmla="*/ 5546 w 10023"/>
              <a:gd name="connsiteY362" fmla="*/ 8648 h 10078"/>
              <a:gd name="connsiteX363" fmla="*/ 5559 w 10023"/>
              <a:gd name="connsiteY363" fmla="*/ 8608 h 10078"/>
              <a:gd name="connsiteX364" fmla="*/ 5583 w 10023"/>
              <a:gd name="connsiteY364" fmla="*/ 8570 h 10078"/>
              <a:gd name="connsiteX365" fmla="*/ 5595 w 10023"/>
              <a:gd name="connsiteY365" fmla="*/ 8608 h 10078"/>
              <a:gd name="connsiteX366" fmla="*/ 5608 w 10023"/>
              <a:gd name="connsiteY366" fmla="*/ 8726 h 10078"/>
              <a:gd name="connsiteX367" fmla="*/ 5608 w 10023"/>
              <a:gd name="connsiteY367" fmla="*/ 8648 h 10078"/>
              <a:gd name="connsiteX368" fmla="*/ 5652 w 10023"/>
              <a:gd name="connsiteY368" fmla="*/ 8844 h 10078"/>
              <a:gd name="connsiteX369" fmla="*/ 5746 w 10023"/>
              <a:gd name="connsiteY369" fmla="*/ 9512 h 10078"/>
              <a:gd name="connsiteX370" fmla="*/ 5754 w 10023"/>
              <a:gd name="connsiteY370" fmla="*/ 8923 h 10078"/>
              <a:gd name="connsiteX371" fmla="*/ 5783 w 10023"/>
              <a:gd name="connsiteY371" fmla="*/ 8844 h 10078"/>
              <a:gd name="connsiteX372" fmla="*/ 5791 w 10023"/>
              <a:gd name="connsiteY372" fmla="*/ 8294 h 10078"/>
              <a:gd name="connsiteX373" fmla="*/ 5807 w 10023"/>
              <a:gd name="connsiteY373" fmla="*/ 8452 h 10078"/>
              <a:gd name="connsiteX374" fmla="*/ 5836 w 10023"/>
              <a:gd name="connsiteY374" fmla="*/ 8373 h 10078"/>
              <a:gd name="connsiteX375" fmla="*/ 5922 w 10023"/>
              <a:gd name="connsiteY375" fmla="*/ 8452 h 10078"/>
              <a:gd name="connsiteX376" fmla="*/ 5934 w 10023"/>
              <a:gd name="connsiteY376" fmla="*/ 8726 h 10078"/>
              <a:gd name="connsiteX377" fmla="*/ 5995 w 10023"/>
              <a:gd name="connsiteY377" fmla="*/ 9001 h 10078"/>
              <a:gd name="connsiteX378" fmla="*/ 6011 w 10023"/>
              <a:gd name="connsiteY378" fmla="*/ 9001 h 10078"/>
              <a:gd name="connsiteX379" fmla="*/ 6048 w 10023"/>
              <a:gd name="connsiteY379" fmla="*/ 9159 h 10078"/>
              <a:gd name="connsiteX380" fmla="*/ 6081 w 10023"/>
              <a:gd name="connsiteY380" fmla="*/ 9159 h 10078"/>
              <a:gd name="connsiteX381" fmla="*/ 6114 w 10023"/>
              <a:gd name="connsiteY381" fmla="*/ 9237 h 10078"/>
              <a:gd name="connsiteX382" fmla="*/ 6134 w 10023"/>
              <a:gd name="connsiteY382" fmla="*/ 9355 h 10078"/>
              <a:gd name="connsiteX383" fmla="*/ 6232 w 10023"/>
              <a:gd name="connsiteY383" fmla="*/ 9081 h 10078"/>
              <a:gd name="connsiteX384" fmla="*/ 6253 w 10023"/>
              <a:gd name="connsiteY384" fmla="*/ 8726 h 10078"/>
              <a:gd name="connsiteX385" fmla="*/ 6285 w 10023"/>
              <a:gd name="connsiteY385" fmla="*/ 8883 h 10078"/>
              <a:gd name="connsiteX386" fmla="*/ 6302 w 10023"/>
              <a:gd name="connsiteY386" fmla="*/ 9001 h 10078"/>
              <a:gd name="connsiteX387" fmla="*/ 6314 w 10023"/>
              <a:gd name="connsiteY387" fmla="*/ 8883 h 10078"/>
              <a:gd name="connsiteX388" fmla="*/ 6347 w 10023"/>
              <a:gd name="connsiteY388" fmla="*/ 9001 h 10078"/>
              <a:gd name="connsiteX389" fmla="*/ 6371 w 10023"/>
              <a:gd name="connsiteY389" fmla="*/ 9159 h 10078"/>
              <a:gd name="connsiteX390" fmla="*/ 6379 w 10023"/>
              <a:gd name="connsiteY390" fmla="*/ 9081 h 10078"/>
              <a:gd name="connsiteX391" fmla="*/ 6408 w 10023"/>
              <a:gd name="connsiteY391" fmla="*/ 9434 h 10078"/>
              <a:gd name="connsiteX392" fmla="*/ 6449 w 10023"/>
              <a:gd name="connsiteY392" fmla="*/ 9237 h 10078"/>
              <a:gd name="connsiteX393" fmla="*/ 6498 w 10023"/>
              <a:gd name="connsiteY393" fmla="*/ 9355 h 10078"/>
              <a:gd name="connsiteX394" fmla="*/ 6584 w 10023"/>
              <a:gd name="connsiteY394" fmla="*/ 8805 h 10078"/>
              <a:gd name="connsiteX395" fmla="*/ 6608 w 10023"/>
              <a:gd name="connsiteY395" fmla="*/ 9001 h 10078"/>
              <a:gd name="connsiteX396" fmla="*/ 6645 w 10023"/>
              <a:gd name="connsiteY396" fmla="*/ 9434 h 10078"/>
              <a:gd name="connsiteX397" fmla="*/ 6678 w 10023"/>
              <a:gd name="connsiteY397" fmla="*/ 9434 h 10078"/>
              <a:gd name="connsiteX398" fmla="*/ 6678 w 10023"/>
              <a:gd name="connsiteY398" fmla="*/ 9355 h 10078"/>
              <a:gd name="connsiteX399" fmla="*/ 6711 w 10023"/>
              <a:gd name="connsiteY399" fmla="*/ 9355 h 10078"/>
              <a:gd name="connsiteX400" fmla="*/ 6723 w 10023"/>
              <a:gd name="connsiteY400" fmla="*/ 9355 h 10078"/>
              <a:gd name="connsiteX401" fmla="*/ 6727 w 10023"/>
              <a:gd name="connsiteY401" fmla="*/ 9237 h 10078"/>
              <a:gd name="connsiteX402" fmla="*/ 6743 w 10023"/>
              <a:gd name="connsiteY402" fmla="*/ 9355 h 10078"/>
              <a:gd name="connsiteX403" fmla="*/ 6768 w 10023"/>
              <a:gd name="connsiteY403" fmla="*/ 9237 h 10078"/>
              <a:gd name="connsiteX404" fmla="*/ 6943 w 10023"/>
              <a:gd name="connsiteY404" fmla="*/ 9237 h 10078"/>
              <a:gd name="connsiteX405" fmla="*/ 6971 w 10023"/>
              <a:gd name="connsiteY405" fmla="*/ 8648 h 10078"/>
              <a:gd name="connsiteX406" fmla="*/ 7016 w 10023"/>
              <a:gd name="connsiteY406" fmla="*/ 8570 h 10078"/>
              <a:gd name="connsiteX407" fmla="*/ 7049 w 10023"/>
              <a:gd name="connsiteY407" fmla="*/ 8373 h 10078"/>
              <a:gd name="connsiteX408" fmla="*/ 7053 w 10023"/>
              <a:gd name="connsiteY408" fmla="*/ 8294 h 10078"/>
              <a:gd name="connsiteX409" fmla="*/ 7135 w 10023"/>
              <a:gd name="connsiteY409" fmla="*/ 8333 h 10078"/>
              <a:gd name="connsiteX410" fmla="*/ 7155 w 10023"/>
              <a:gd name="connsiteY410" fmla="*/ 8373 h 10078"/>
              <a:gd name="connsiteX411" fmla="*/ 7196 w 10023"/>
              <a:gd name="connsiteY411" fmla="*/ 8294 h 10078"/>
              <a:gd name="connsiteX412" fmla="*/ 7200 w 10023"/>
              <a:gd name="connsiteY412" fmla="*/ 8294 h 10078"/>
              <a:gd name="connsiteX413" fmla="*/ 7200 w 10023"/>
              <a:gd name="connsiteY413" fmla="*/ 8215 h 10078"/>
              <a:gd name="connsiteX414" fmla="*/ 7257 w 10023"/>
              <a:gd name="connsiteY414" fmla="*/ 8097 h 10078"/>
              <a:gd name="connsiteX415" fmla="*/ 7294 w 10023"/>
              <a:gd name="connsiteY415" fmla="*/ 8097 h 10078"/>
              <a:gd name="connsiteX416" fmla="*/ 7331 w 10023"/>
              <a:gd name="connsiteY416" fmla="*/ 8176 h 10078"/>
              <a:gd name="connsiteX417" fmla="*/ 7351 w 10023"/>
              <a:gd name="connsiteY417" fmla="*/ 8412 h 10078"/>
              <a:gd name="connsiteX418" fmla="*/ 7384 w 10023"/>
              <a:gd name="connsiteY418" fmla="*/ 8097 h 10078"/>
              <a:gd name="connsiteX419" fmla="*/ 7519 w 10023"/>
              <a:gd name="connsiteY419" fmla="*/ 7666 h 10078"/>
              <a:gd name="connsiteX420" fmla="*/ 7584 w 10023"/>
              <a:gd name="connsiteY420" fmla="*/ 7744 h 10078"/>
              <a:gd name="connsiteX421" fmla="*/ 7634 w 10023"/>
              <a:gd name="connsiteY421" fmla="*/ 7508 h 10078"/>
              <a:gd name="connsiteX422" fmla="*/ 7642 w 10023"/>
              <a:gd name="connsiteY422" fmla="*/ 7469 h 10078"/>
              <a:gd name="connsiteX423" fmla="*/ 7715 w 10023"/>
              <a:gd name="connsiteY423" fmla="*/ 7626 h 10078"/>
              <a:gd name="connsiteX424" fmla="*/ 7756 w 10023"/>
              <a:gd name="connsiteY424" fmla="*/ 7390 h 10078"/>
              <a:gd name="connsiteX425" fmla="*/ 7805 w 10023"/>
              <a:gd name="connsiteY425" fmla="*/ 7626 h 10078"/>
              <a:gd name="connsiteX426" fmla="*/ 7867 w 10023"/>
              <a:gd name="connsiteY426" fmla="*/ 7351 h 10078"/>
              <a:gd name="connsiteX427" fmla="*/ 7907 w 10023"/>
              <a:gd name="connsiteY427" fmla="*/ 6958 h 10078"/>
              <a:gd name="connsiteX428" fmla="*/ 7936 w 10023"/>
              <a:gd name="connsiteY428" fmla="*/ 7075 h 10078"/>
              <a:gd name="connsiteX429" fmla="*/ 7969 w 10023"/>
              <a:gd name="connsiteY429" fmla="*/ 6722 h 10078"/>
              <a:gd name="connsiteX430" fmla="*/ 8022 w 10023"/>
              <a:gd name="connsiteY430" fmla="*/ 6447 h 10078"/>
              <a:gd name="connsiteX431" fmla="*/ 8075 w 10023"/>
              <a:gd name="connsiteY431" fmla="*/ 6447 h 10078"/>
              <a:gd name="connsiteX432" fmla="*/ 8120 w 10023"/>
              <a:gd name="connsiteY432" fmla="*/ 6172 h 10078"/>
              <a:gd name="connsiteX433" fmla="*/ 8205 w 10023"/>
              <a:gd name="connsiteY433" fmla="*/ 5504 h 10078"/>
              <a:gd name="connsiteX434" fmla="*/ 8233 w 10023"/>
              <a:gd name="connsiteY434" fmla="*/ 5661 h 10078"/>
              <a:gd name="connsiteX435" fmla="*/ 8266 w 10023"/>
              <a:gd name="connsiteY435" fmla="*/ 5308 h 10078"/>
              <a:gd name="connsiteX436" fmla="*/ 8307 w 10023"/>
              <a:gd name="connsiteY436" fmla="*/ 5308 h 10078"/>
              <a:gd name="connsiteX437" fmla="*/ 8413 w 10023"/>
              <a:gd name="connsiteY437" fmla="*/ 5032 h 10078"/>
              <a:gd name="connsiteX438" fmla="*/ 8475 w 10023"/>
              <a:gd name="connsiteY438" fmla="*/ 4756 h 10078"/>
              <a:gd name="connsiteX439" fmla="*/ 8491 w 10023"/>
              <a:gd name="connsiteY439" fmla="*/ 4914 h 10078"/>
              <a:gd name="connsiteX440" fmla="*/ 8507 w 10023"/>
              <a:gd name="connsiteY440" fmla="*/ 4874 h 10078"/>
              <a:gd name="connsiteX441" fmla="*/ 8532 w 10023"/>
              <a:gd name="connsiteY441" fmla="*/ 4914 h 10078"/>
              <a:gd name="connsiteX442" fmla="*/ 8556 w 10023"/>
              <a:gd name="connsiteY442" fmla="*/ 4599 h 10078"/>
              <a:gd name="connsiteX443" fmla="*/ 8614 w 10023"/>
              <a:gd name="connsiteY443" fmla="*/ 4599 h 10078"/>
              <a:gd name="connsiteX444" fmla="*/ 8614 w 10023"/>
              <a:gd name="connsiteY444" fmla="*/ 4442 h 10078"/>
              <a:gd name="connsiteX445" fmla="*/ 8663 w 10023"/>
              <a:gd name="connsiteY445" fmla="*/ 4363 h 10078"/>
              <a:gd name="connsiteX446" fmla="*/ 8675 w 10023"/>
              <a:gd name="connsiteY446" fmla="*/ 4285 h 10078"/>
              <a:gd name="connsiteX447" fmla="*/ 8740 w 10023"/>
              <a:gd name="connsiteY447" fmla="*/ 4363 h 10078"/>
              <a:gd name="connsiteX448" fmla="*/ 8753 w 10023"/>
              <a:gd name="connsiteY448" fmla="*/ 4324 h 10078"/>
              <a:gd name="connsiteX449" fmla="*/ 8781 w 10023"/>
              <a:gd name="connsiteY449" fmla="*/ 4363 h 10078"/>
              <a:gd name="connsiteX450" fmla="*/ 8806 w 10023"/>
              <a:gd name="connsiteY450" fmla="*/ 4442 h 10078"/>
              <a:gd name="connsiteX451" fmla="*/ 8822 w 10023"/>
              <a:gd name="connsiteY451" fmla="*/ 4363 h 10078"/>
              <a:gd name="connsiteX452" fmla="*/ 8843 w 10023"/>
              <a:gd name="connsiteY452" fmla="*/ 4442 h 10078"/>
              <a:gd name="connsiteX453" fmla="*/ 8912 w 10023"/>
              <a:gd name="connsiteY453" fmla="*/ 4403 h 10078"/>
              <a:gd name="connsiteX454" fmla="*/ 8908 w 10023"/>
              <a:gd name="connsiteY454" fmla="*/ 4324 h 10078"/>
              <a:gd name="connsiteX455" fmla="*/ 8937 w 10023"/>
              <a:gd name="connsiteY455" fmla="*/ 4167 h 10078"/>
              <a:gd name="connsiteX456" fmla="*/ 8969 w 10023"/>
              <a:gd name="connsiteY456" fmla="*/ 4167 h 10078"/>
              <a:gd name="connsiteX457" fmla="*/ 8973 w 10023"/>
              <a:gd name="connsiteY457" fmla="*/ 4088 h 10078"/>
              <a:gd name="connsiteX458" fmla="*/ 9002 w 10023"/>
              <a:gd name="connsiteY458" fmla="*/ 4010 h 10078"/>
              <a:gd name="connsiteX459" fmla="*/ 9023 w 10023"/>
              <a:gd name="connsiteY459" fmla="*/ 4206 h 10078"/>
              <a:gd name="connsiteX460" fmla="*/ 9047 w 10023"/>
              <a:gd name="connsiteY460" fmla="*/ 4324 h 10078"/>
              <a:gd name="connsiteX461" fmla="*/ 9104 w 10023"/>
              <a:gd name="connsiteY461" fmla="*/ 4285 h 10078"/>
              <a:gd name="connsiteX462" fmla="*/ 9141 w 10023"/>
              <a:gd name="connsiteY462" fmla="*/ 4403 h 10078"/>
              <a:gd name="connsiteX463" fmla="*/ 9153 w 10023"/>
              <a:gd name="connsiteY463" fmla="*/ 4324 h 10078"/>
              <a:gd name="connsiteX464" fmla="*/ 9202 w 10023"/>
              <a:gd name="connsiteY464" fmla="*/ 4599 h 10078"/>
              <a:gd name="connsiteX465" fmla="*/ 9247 w 10023"/>
              <a:gd name="connsiteY465" fmla="*/ 4442 h 10078"/>
              <a:gd name="connsiteX466" fmla="*/ 9251 w 10023"/>
              <a:gd name="connsiteY466" fmla="*/ 4324 h 10078"/>
              <a:gd name="connsiteX467" fmla="*/ 9292 w 10023"/>
              <a:gd name="connsiteY467" fmla="*/ 3970 h 10078"/>
              <a:gd name="connsiteX468" fmla="*/ 9337 w 10023"/>
              <a:gd name="connsiteY468" fmla="*/ 4128 h 10078"/>
              <a:gd name="connsiteX469" fmla="*/ 9370 w 10023"/>
              <a:gd name="connsiteY469" fmla="*/ 4049 h 10078"/>
              <a:gd name="connsiteX470" fmla="*/ 9395 w 10023"/>
              <a:gd name="connsiteY470" fmla="*/ 4167 h 10078"/>
              <a:gd name="connsiteX471" fmla="*/ 9439 w 10023"/>
              <a:gd name="connsiteY471" fmla="*/ 4245 h 10078"/>
              <a:gd name="connsiteX472" fmla="*/ 9516 w 10023"/>
              <a:gd name="connsiteY472" fmla="*/ 4245 h 10078"/>
              <a:gd name="connsiteX473" fmla="*/ 9524 w 10023"/>
              <a:gd name="connsiteY473" fmla="*/ 4049 h 10078"/>
              <a:gd name="connsiteX474" fmla="*/ 9672 w 10023"/>
              <a:gd name="connsiteY474" fmla="*/ 4363 h 10078"/>
              <a:gd name="connsiteX475" fmla="*/ 9741 w 10023"/>
              <a:gd name="connsiteY475" fmla="*/ 4521 h 10078"/>
              <a:gd name="connsiteX476" fmla="*/ 9753 w 10023"/>
              <a:gd name="connsiteY476" fmla="*/ 4599 h 10078"/>
              <a:gd name="connsiteX477" fmla="*/ 9770 w 10023"/>
              <a:gd name="connsiteY477" fmla="*/ 4796 h 10078"/>
              <a:gd name="connsiteX478" fmla="*/ 9827 w 10023"/>
              <a:gd name="connsiteY478" fmla="*/ 5189 h 10078"/>
              <a:gd name="connsiteX479" fmla="*/ 9864 w 10023"/>
              <a:gd name="connsiteY479" fmla="*/ 5189 h 10078"/>
              <a:gd name="connsiteX480" fmla="*/ 9888 w 10023"/>
              <a:gd name="connsiteY480" fmla="*/ 5308 h 10078"/>
              <a:gd name="connsiteX481" fmla="*/ 9925 w 10023"/>
              <a:gd name="connsiteY481" fmla="*/ 5582 h 10078"/>
              <a:gd name="connsiteX482" fmla="*/ 9962 w 10023"/>
              <a:gd name="connsiteY482" fmla="*/ 5779 h 10078"/>
              <a:gd name="connsiteX483" fmla="*/ 9966 w 10023"/>
              <a:gd name="connsiteY483" fmla="*/ 5818 h 10078"/>
              <a:gd name="connsiteX484" fmla="*/ 10021 w 10023"/>
              <a:gd name="connsiteY484" fmla="*/ 5975 h 10078"/>
              <a:gd name="connsiteX485" fmla="*/ 10017 w 10023"/>
              <a:gd name="connsiteY485" fmla="*/ 2381 h 10078"/>
              <a:gd name="connsiteX486" fmla="*/ 9986 w 10023"/>
              <a:gd name="connsiteY486" fmla="*/ 1809 h 10078"/>
              <a:gd name="connsiteX0" fmla="*/ 9986 w 10023"/>
              <a:gd name="connsiteY0" fmla="*/ 1731 h 10000"/>
              <a:gd name="connsiteX1" fmla="*/ 9950 w 10023"/>
              <a:gd name="connsiteY1" fmla="*/ 1535 h 10000"/>
              <a:gd name="connsiteX2" fmla="*/ 9921 w 10023"/>
              <a:gd name="connsiteY2" fmla="*/ 1535 h 10000"/>
              <a:gd name="connsiteX3" fmla="*/ 9901 w 10023"/>
              <a:gd name="connsiteY3" fmla="*/ 1377 h 10000"/>
              <a:gd name="connsiteX4" fmla="*/ 9876 w 10023"/>
              <a:gd name="connsiteY4" fmla="*/ 1299 h 10000"/>
              <a:gd name="connsiteX5" fmla="*/ 9868 w 10023"/>
              <a:gd name="connsiteY5" fmla="*/ 1102 h 10000"/>
              <a:gd name="connsiteX6" fmla="*/ 9843 w 10023"/>
              <a:gd name="connsiteY6" fmla="*/ 827 h 10000"/>
              <a:gd name="connsiteX7" fmla="*/ 9831 w 10023"/>
              <a:gd name="connsiteY7" fmla="*/ 1417 h 10000"/>
              <a:gd name="connsiteX8" fmla="*/ 9806 w 10023"/>
              <a:gd name="connsiteY8" fmla="*/ 1377 h 10000"/>
              <a:gd name="connsiteX9" fmla="*/ 9778 w 10023"/>
              <a:gd name="connsiteY9" fmla="*/ 1259 h 10000"/>
              <a:gd name="connsiteX10" fmla="*/ 9757 w 10023"/>
              <a:gd name="connsiteY10" fmla="*/ 1259 h 10000"/>
              <a:gd name="connsiteX11" fmla="*/ 9696 w 10023"/>
              <a:gd name="connsiteY11" fmla="*/ 1220 h 10000"/>
              <a:gd name="connsiteX12" fmla="*/ 9680 w 10023"/>
              <a:gd name="connsiteY12" fmla="*/ 1259 h 10000"/>
              <a:gd name="connsiteX13" fmla="*/ 9663 w 10023"/>
              <a:gd name="connsiteY13" fmla="*/ 1338 h 10000"/>
              <a:gd name="connsiteX14" fmla="*/ 9651 w 10023"/>
              <a:gd name="connsiteY14" fmla="*/ 1338 h 10000"/>
              <a:gd name="connsiteX15" fmla="*/ 9631 w 10023"/>
              <a:gd name="connsiteY15" fmla="*/ 1417 h 10000"/>
              <a:gd name="connsiteX16" fmla="*/ 9614 w 10023"/>
              <a:gd name="connsiteY16" fmla="*/ 1377 h 10000"/>
              <a:gd name="connsiteX17" fmla="*/ 9573 w 10023"/>
              <a:gd name="connsiteY17" fmla="*/ 1535 h 10000"/>
              <a:gd name="connsiteX18" fmla="*/ 9500 w 10023"/>
              <a:gd name="connsiteY18" fmla="*/ 1535 h 10000"/>
              <a:gd name="connsiteX19" fmla="*/ 9463 w 10023"/>
              <a:gd name="connsiteY19" fmla="*/ 1692 h 10000"/>
              <a:gd name="connsiteX20" fmla="*/ 9463 w 10023"/>
              <a:gd name="connsiteY20" fmla="*/ 1810 h 10000"/>
              <a:gd name="connsiteX21" fmla="*/ 9451 w 10023"/>
              <a:gd name="connsiteY21" fmla="*/ 1888 h 10000"/>
              <a:gd name="connsiteX22" fmla="*/ 9402 w 10023"/>
              <a:gd name="connsiteY22" fmla="*/ 1102 h 10000"/>
              <a:gd name="connsiteX23" fmla="*/ 9395 w 10023"/>
              <a:gd name="connsiteY23" fmla="*/ 1142 h 10000"/>
              <a:gd name="connsiteX24" fmla="*/ 9382 w 10023"/>
              <a:gd name="connsiteY24" fmla="*/ 1024 h 10000"/>
              <a:gd name="connsiteX25" fmla="*/ 9362 w 10023"/>
              <a:gd name="connsiteY25" fmla="*/ 1102 h 10000"/>
              <a:gd name="connsiteX26" fmla="*/ 9317 w 10023"/>
              <a:gd name="connsiteY26" fmla="*/ 1259 h 10000"/>
              <a:gd name="connsiteX27" fmla="*/ 9313 w 10023"/>
              <a:gd name="connsiteY27" fmla="*/ 1377 h 10000"/>
              <a:gd name="connsiteX28" fmla="*/ 9296 w 10023"/>
              <a:gd name="connsiteY28" fmla="*/ 1338 h 10000"/>
              <a:gd name="connsiteX29" fmla="*/ 9260 w 10023"/>
              <a:gd name="connsiteY29" fmla="*/ 1259 h 10000"/>
              <a:gd name="connsiteX30" fmla="*/ 9227 w 10023"/>
              <a:gd name="connsiteY30" fmla="*/ 1024 h 10000"/>
              <a:gd name="connsiteX31" fmla="*/ 9162 w 10023"/>
              <a:gd name="connsiteY31" fmla="*/ 1102 h 10000"/>
              <a:gd name="connsiteX32" fmla="*/ 9149 w 10023"/>
              <a:gd name="connsiteY32" fmla="*/ 1338 h 10000"/>
              <a:gd name="connsiteX33" fmla="*/ 9137 w 10023"/>
              <a:gd name="connsiteY33" fmla="*/ 1455 h 10000"/>
              <a:gd name="connsiteX34" fmla="*/ 9076 w 10023"/>
              <a:gd name="connsiteY34" fmla="*/ 1535 h 10000"/>
              <a:gd name="connsiteX35" fmla="*/ 9072 w 10023"/>
              <a:gd name="connsiteY35" fmla="*/ 1417 h 10000"/>
              <a:gd name="connsiteX36" fmla="*/ 9043 w 10023"/>
              <a:gd name="connsiteY36" fmla="*/ 1535 h 10000"/>
              <a:gd name="connsiteX37" fmla="*/ 9039 w 10023"/>
              <a:gd name="connsiteY37" fmla="*/ 1652 h 10000"/>
              <a:gd name="connsiteX38" fmla="*/ 9014 w 10023"/>
              <a:gd name="connsiteY38" fmla="*/ 1810 h 10000"/>
              <a:gd name="connsiteX39" fmla="*/ 9006 w 10023"/>
              <a:gd name="connsiteY39" fmla="*/ 2006 h 10000"/>
              <a:gd name="connsiteX40" fmla="*/ 8986 w 10023"/>
              <a:gd name="connsiteY40" fmla="*/ 2084 h 10000"/>
              <a:gd name="connsiteX41" fmla="*/ 8986 w 10023"/>
              <a:gd name="connsiteY41" fmla="*/ 2163 h 10000"/>
              <a:gd name="connsiteX42" fmla="*/ 8973 w 10023"/>
              <a:gd name="connsiteY42" fmla="*/ 2203 h 10000"/>
              <a:gd name="connsiteX43" fmla="*/ 8953 w 10023"/>
              <a:gd name="connsiteY43" fmla="*/ 2439 h 10000"/>
              <a:gd name="connsiteX44" fmla="*/ 8953 w 10023"/>
              <a:gd name="connsiteY44" fmla="*/ 2281 h 10000"/>
              <a:gd name="connsiteX45" fmla="*/ 8937 w 10023"/>
              <a:gd name="connsiteY45" fmla="*/ 2242 h 10000"/>
              <a:gd name="connsiteX46" fmla="*/ 8920 w 10023"/>
              <a:gd name="connsiteY46" fmla="*/ 2321 h 10000"/>
              <a:gd name="connsiteX47" fmla="*/ 8896 w 10023"/>
              <a:gd name="connsiteY47" fmla="*/ 2399 h 10000"/>
              <a:gd name="connsiteX48" fmla="*/ 8871 w 10023"/>
              <a:gd name="connsiteY48" fmla="*/ 2439 h 10000"/>
              <a:gd name="connsiteX49" fmla="*/ 8810 w 10023"/>
              <a:gd name="connsiteY49" fmla="*/ 2281 h 10000"/>
              <a:gd name="connsiteX50" fmla="*/ 8794 w 10023"/>
              <a:gd name="connsiteY50" fmla="*/ 2477 h 10000"/>
              <a:gd name="connsiteX51" fmla="*/ 8740 w 10023"/>
              <a:gd name="connsiteY51" fmla="*/ 2359 h 10000"/>
              <a:gd name="connsiteX52" fmla="*/ 8720 w 10023"/>
              <a:gd name="connsiteY52" fmla="*/ 2242 h 10000"/>
              <a:gd name="connsiteX53" fmla="*/ 8712 w 10023"/>
              <a:gd name="connsiteY53" fmla="*/ 2477 h 10000"/>
              <a:gd name="connsiteX54" fmla="*/ 8704 w 10023"/>
              <a:gd name="connsiteY54" fmla="*/ 2595 h 10000"/>
              <a:gd name="connsiteX55" fmla="*/ 8671 w 10023"/>
              <a:gd name="connsiteY55" fmla="*/ 2517 h 10000"/>
              <a:gd name="connsiteX56" fmla="*/ 8610 w 10023"/>
              <a:gd name="connsiteY56" fmla="*/ 2595 h 10000"/>
              <a:gd name="connsiteX57" fmla="*/ 8610 w 10023"/>
              <a:gd name="connsiteY57" fmla="*/ 2439 h 10000"/>
              <a:gd name="connsiteX58" fmla="*/ 8597 w 10023"/>
              <a:gd name="connsiteY58" fmla="*/ 2595 h 10000"/>
              <a:gd name="connsiteX59" fmla="*/ 8581 w 10023"/>
              <a:gd name="connsiteY59" fmla="*/ 2635 h 10000"/>
              <a:gd name="connsiteX60" fmla="*/ 8573 w 10023"/>
              <a:gd name="connsiteY60" fmla="*/ 2988 h 10000"/>
              <a:gd name="connsiteX61" fmla="*/ 8499 w 10023"/>
              <a:gd name="connsiteY61" fmla="*/ 2517 h 10000"/>
              <a:gd name="connsiteX62" fmla="*/ 8491 w 10023"/>
              <a:gd name="connsiteY62" fmla="*/ 2714 h 10000"/>
              <a:gd name="connsiteX63" fmla="*/ 8401 w 10023"/>
              <a:gd name="connsiteY63" fmla="*/ 2714 h 10000"/>
              <a:gd name="connsiteX64" fmla="*/ 8250 w 10023"/>
              <a:gd name="connsiteY64" fmla="*/ 3185 h 10000"/>
              <a:gd name="connsiteX65" fmla="*/ 8180 w 10023"/>
              <a:gd name="connsiteY65" fmla="*/ 2950 h 10000"/>
              <a:gd name="connsiteX66" fmla="*/ 8095 w 10023"/>
              <a:gd name="connsiteY66" fmla="*/ 3578 h 10000"/>
              <a:gd name="connsiteX67" fmla="*/ 7969 w 10023"/>
              <a:gd name="connsiteY67" fmla="*/ 4246 h 10000"/>
              <a:gd name="connsiteX68" fmla="*/ 7879 w 10023"/>
              <a:gd name="connsiteY68" fmla="*/ 4089 h 10000"/>
              <a:gd name="connsiteX69" fmla="*/ 7744 w 10023"/>
              <a:gd name="connsiteY69" fmla="*/ 4874 h 10000"/>
              <a:gd name="connsiteX70" fmla="*/ 7703 w 10023"/>
              <a:gd name="connsiteY70" fmla="*/ 4481 h 10000"/>
              <a:gd name="connsiteX71" fmla="*/ 7593 w 10023"/>
              <a:gd name="connsiteY71" fmla="*/ 4954 h 10000"/>
              <a:gd name="connsiteX72" fmla="*/ 7523 w 10023"/>
              <a:gd name="connsiteY72" fmla="*/ 4561 h 10000"/>
              <a:gd name="connsiteX73" fmla="*/ 7507 w 10023"/>
              <a:gd name="connsiteY73" fmla="*/ 5073 h 10000"/>
              <a:gd name="connsiteX74" fmla="*/ 7441 w 10023"/>
              <a:gd name="connsiteY74" fmla="*/ 5073 h 10000"/>
              <a:gd name="connsiteX75" fmla="*/ 7396 w 10023"/>
              <a:gd name="connsiteY75" fmla="*/ 5386 h 10000"/>
              <a:gd name="connsiteX76" fmla="*/ 7347 w 10023"/>
              <a:gd name="connsiteY76" fmla="*/ 5308 h 10000"/>
              <a:gd name="connsiteX77" fmla="*/ 7278 w 10023"/>
              <a:gd name="connsiteY77" fmla="*/ 5466 h 10000"/>
              <a:gd name="connsiteX78" fmla="*/ 7253 w 10023"/>
              <a:gd name="connsiteY78" fmla="*/ 5308 h 10000"/>
              <a:gd name="connsiteX79" fmla="*/ 7204 w 10023"/>
              <a:gd name="connsiteY79" fmla="*/ 5308 h 10000"/>
              <a:gd name="connsiteX80" fmla="*/ 7110 w 10023"/>
              <a:gd name="connsiteY80" fmla="*/ 5386 h 10000"/>
              <a:gd name="connsiteX81" fmla="*/ 7061 w 10023"/>
              <a:gd name="connsiteY81" fmla="*/ 6015 h 10000"/>
              <a:gd name="connsiteX82" fmla="*/ 7016 w 10023"/>
              <a:gd name="connsiteY82" fmla="*/ 5859 h 10000"/>
              <a:gd name="connsiteX83" fmla="*/ 6926 w 10023"/>
              <a:gd name="connsiteY83" fmla="*/ 5859 h 10000"/>
              <a:gd name="connsiteX84" fmla="*/ 6882 w 10023"/>
              <a:gd name="connsiteY84" fmla="*/ 5466 h 10000"/>
              <a:gd name="connsiteX85" fmla="*/ 6841 w 10023"/>
              <a:gd name="connsiteY85" fmla="*/ 6015 h 10000"/>
              <a:gd name="connsiteX86" fmla="*/ 6776 w 10023"/>
              <a:gd name="connsiteY86" fmla="*/ 5701 h 10000"/>
              <a:gd name="connsiteX87" fmla="*/ 6776 w 10023"/>
              <a:gd name="connsiteY87" fmla="*/ 5466 h 10000"/>
              <a:gd name="connsiteX88" fmla="*/ 6682 w 10023"/>
              <a:gd name="connsiteY88" fmla="*/ 5622 h 10000"/>
              <a:gd name="connsiteX89" fmla="*/ 6522 w 10023"/>
              <a:gd name="connsiteY89" fmla="*/ 5937 h 10000"/>
              <a:gd name="connsiteX90" fmla="*/ 6486 w 10023"/>
              <a:gd name="connsiteY90" fmla="*/ 6369 h 10000"/>
              <a:gd name="connsiteX91" fmla="*/ 6379 w 10023"/>
              <a:gd name="connsiteY91" fmla="*/ 6015 h 10000"/>
              <a:gd name="connsiteX92" fmla="*/ 6367 w 10023"/>
              <a:gd name="connsiteY92" fmla="*/ 6369 h 10000"/>
              <a:gd name="connsiteX93" fmla="*/ 6232 w 10023"/>
              <a:gd name="connsiteY93" fmla="*/ 6448 h 10000"/>
              <a:gd name="connsiteX94" fmla="*/ 6159 w 10023"/>
              <a:gd name="connsiteY94" fmla="*/ 6919 h 10000"/>
              <a:gd name="connsiteX95" fmla="*/ 6097 w 10023"/>
              <a:gd name="connsiteY95" fmla="*/ 6605 h 10000"/>
              <a:gd name="connsiteX96" fmla="*/ 6065 w 10023"/>
              <a:gd name="connsiteY96" fmla="*/ 6919 h 10000"/>
              <a:gd name="connsiteX97" fmla="*/ 6065 w 10023"/>
              <a:gd name="connsiteY97" fmla="*/ 6919 h 10000"/>
              <a:gd name="connsiteX98" fmla="*/ 6028 w 10023"/>
              <a:gd name="connsiteY98" fmla="*/ 6919 h 10000"/>
              <a:gd name="connsiteX99" fmla="*/ 6007 w 10023"/>
              <a:gd name="connsiteY99" fmla="*/ 6801 h 10000"/>
              <a:gd name="connsiteX100" fmla="*/ 5987 w 10023"/>
              <a:gd name="connsiteY100" fmla="*/ 7155 h 10000"/>
              <a:gd name="connsiteX101" fmla="*/ 5975 w 10023"/>
              <a:gd name="connsiteY101" fmla="*/ 7273 h 10000"/>
              <a:gd name="connsiteX102" fmla="*/ 5950 w 10023"/>
              <a:gd name="connsiteY102" fmla="*/ 7273 h 10000"/>
              <a:gd name="connsiteX103" fmla="*/ 5950 w 10023"/>
              <a:gd name="connsiteY103" fmla="*/ 7352 h 10000"/>
              <a:gd name="connsiteX104" fmla="*/ 5922 w 10023"/>
              <a:gd name="connsiteY104" fmla="*/ 7155 h 10000"/>
              <a:gd name="connsiteX105" fmla="*/ 5872 w 10023"/>
              <a:gd name="connsiteY105" fmla="*/ 7273 h 10000"/>
              <a:gd name="connsiteX106" fmla="*/ 5840 w 10023"/>
              <a:gd name="connsiteY106" fmla="*/ 7155 h 10000"/>
              <a:gd name="connsiteX107" fmla="*/ 5799 w 10023"/>
              <a:gd name="connsiteY107" fmla="*/ 7077 h 10000"/>
              <a:gd name="connsiteX108" fmla="*/ 5738 w 10023"/>
              <a:gd name="connsiteY108" fmla="*/ 7155 h 10000"/>
              <a:gd name="connsiteX109" fmla="*/ 5705 w 10023"/>
              <a:gd name="connsiteY109" fmla="*/ 7077 h 10000"/>
              <a:gd name="connsiteX110" fmla="*/ 5672 w 10023"/>
              <a:gd name="connsiteY110" fmla="*/ 7077 h 10000"/>
              <a:gd name="connsiteX111" fmla="*/ 5645 w 10023"/>
              <a:gd name="connsiteY111" fmla="*/ 6997 h 10000"/>
              <a:gd name="connsiteX112" fmla="*/ 5640 w 10023"/>
              <a:gd name="connsiteY112" fmla="*/ 6997 h 10000"/>
              <a:gd name="connsiteX113" fmla="*/ 5583 w 10023"/>
              <a:gd name="connsiteY113" fmla="*/ 7077 h 10000"/>
              <a:gd name="connsiteX114" fmla="*/ 5550 w 10023"/>
              <a:gd name="connsiteY114" fmla="*/ 7116 h 10000"/>
              <a:gd name="connsiteX115" fmla="*/ 5530 w 10023"/>
              <a:gd name="connsiteY115" fmla="*/ 7155 h 10000"/>
              <a:gd name="connsiteX116" fmla="*/ 5485 w 10023"/>
              <a:gd name="connsiteY116" fmla="*/ 7391 h 10000"/>
              <a:gd name="connsiteX117" fmla="*/ 5452 w 10023"/>
              <a:gd name="connsiteY117" fmla="*/ 6094 h 10000"/>
              <a:gd name="connsiteX118" fmla="*/ 5411 w 10023"/>
              <a:gd name="connsiteY118" fmla="*/ 6762 h 10000"/>
              <a:gd name="connsiteX119" fmla="*/ 5395 w 10023"/>
              <a:gd name="connsiteY119" fmla="*/ 7273 h 10000"/>
              <a:gd name="connsiteX120" fmla="*/ 5362 w 10023"/>
              <a:gd name="connsiteY120" fmla="*/ 7430 h 10000"/>
              <a:gd name="connsiteX121" fmla="*/ 5354 w 10023"/>
              <a:gd name="connsiteY121" fmla="*/ 7508 h 10000"/>
              <a:gd name="connsiteX122" fmla="*/ 5350 w 10023"/>
              <a:gd name="connsiteY122" fmla="*/ 7116 h 10000"/>
              <a:gd name="connsiteX123" fmla="*/ 5105 w 10023"/>
              <a:gd name="connsiteY123" fmla="*/ 7391 h 10000"/>
              <a:gd name="connsiteX124" fmla="*/ 5056 w 10023"/>
              <a:gd name="connsiteY124" fmla="*/ 6487 h 10000"/>
              <a:gd name="connsiteX125" fmla="*/ 4769 w 10023"/>
              <a:gd name="connsiteY125" fmla="*/ 6684 h 10000"/>
              <a:gd name="connsiteX126" fmla="*/ 4650 w 10023"/>
              <a:gd name="connsiteY126" fmla="*/ 5662 h 10000"/>
              <a:gd name="connsiteX127" fmla="*/ 4548 w 10023"/>
              <a:gd name="connsiteY127" fmla="*/ 5859 h 10000"/>
              <a:gd name="connsiteX128" fmla="*/ 4409 w 10023"/>
              <a:gd name="connsiteY128" fmla="*/ 5151 h 10000"/>
              <a:gd name="connsiteX129" fmla="*/ 4377 w 10023"/>
              <a:gd name="connsiteY129" fmla="*/ 5583 h 10000"/>
              <a:gd name="connsiteX130" fmla="*/ 4283 w 10023"/>
              <a:gd name="connsiteY130" fmla="*/ 5386 h 10000"/>
              <a:gd name="connsiteX131" fmla="*/ 4218 w 10023"/>
              <a:gd name="connsiteY131" fmla="*/ 5662 h 10000"/>
              <a:gd name="connsiteX132" fmla="*/ 4038 w 10023"/>
              <a:gd name="connsiteY132" fmla="*/ 5583 h 10000"/>
              <a:gd name="connsiteX133" fmla="*/ 3923 w 10023"/>
              <a:gd name="connsiteY133" fmla="*/ 5662 h 10000"/>
              <a:gd name="connsiteX134" fmla="*/ 3915 w 10023"/>
              <a:gd name="connsiteY134" fmla="*/ 5544 h 10000"/>
              <a:gd name="connsiteX135" fmla="*/ 3858 w 10023"/>
              <a:gd name="connsiteY135" fmla="*/ 5701 h 10000"/>
              <a:gd name="connsiteX136" fmla="*/ 3731 w 10023"/>
              <a:gd name="connsiteY136" fmla="*/ 5151 h 10000"/>
              <a:gd name="connsiteX137" fmla="*/ 3604 w 10023"/>
              <a:gd name="connsiteY137" fmla="*/ 5583 h 10000"/>
              <a:gd name="connsiteX138" fmla="*/ 3437 w 10023"/>
              <a:gd name="connsiteY138" fmla="*/ 5583 h 10000"/>
              <a:gd name="connsiteX139" fmla="*/ 3236 w 10023"/>
              <a:gd name="connsiteY139" fmla="*/ 5583 h 10000"/>
              <a:gd name="connsiteX140" fmla="*/ 3131 w 10023"/>
              <a:gd name="connsiteY140" fmla="*/ 5662 h 10000"/>
              <a:gd name="connsiteX141" fmla="*/ 3025 w 10023"/>
              <a:gd name="connsiteY141" fmla="*/ 5859 h 10000"/>
              <a:gd name="connsiteX142" fmla="*/ 2857 w 10023"/>
              <a:gd name="connsiteY142" fmla="*/ 5583 h 10000"/>
              <a:gd name="connsiteX143" fmla="*/ 2698 w 10023"/>
              <a:gd name="connsiteY143" fmla="*/ 4954 h 10000"/>
              <a:gd name="connsiteX144" fmla="*/ 2665 w 10023"/>
              <a:gd name="connsiteY144" fmla="*/ 5386 h 10000"/>
              <a:gd name="connsiteX145" fmla="*/ 2473 w 10023"/>
              <a:gd name="connsiteY145" fmla="*/ 5151 h 10000"/>
              <a:gd name="connsiteX146" fmla="*/ 2444 w 10023"/>
              <a:gd name="connsiteY146" fmla="*/ 5073 h 10000"/>
              <a:gd name="connsiteX147" fmla="*/ 2375 w 10023"/>
              <a:gd name="connsiteY147" fmla="*/ 4600 h 10000"/>
              <a:gd name="connsiteX148" fmla="*/ 2318 w 10023"/>
              <a:gd name="connsiteY148" fmla="*/ 5386 h 10000"/>
              <a:gd name="connsiteX149" fmla="*/ 2211 w 10023"/>
              <a:gd name="connsiteY149" fmla="*/ 5269 h 10000"/>
              <a:gd name="connsiteX150" fmla="*/ 2085 w 10023"/>
              <a:gd name="connsiteY150" fmla="*/ 4639 h 10000"/>
              <a:gd name="connsiteX151" fmla="*/ 2040 w 10023"/>
              <a:gd name="connsiteY151" fmla="*/ 5190 h 10000"/>
              <a:gd name="connsiteX152" fmla="*/ 1982 w 10023"/>
              <a:gd name="connsiteY152" fmla="*/ 5269 h 10000"/>
              <a:gd name="connsiteX153" fmla="*/ 1991 w 10023"/>
              <a:gd name="connsiteY153" fmla="*/ 5504 h 10000"/>
              <a:gd name="connsiteX154" fmla="*/ 1958 w 10023"/>
              <a:gd name="connsiteY154" fmla="*/ 5504 h 10000"/>
              <a:gd name="connsiteX155" fmla="*/ 1958 w 10023"/>
              <a:gd name="connsiteY155" fmla="*/ 5426 h 10000"/>
              <a:gd name="connsiteX156" fmla="*/ 1913 w 10023"/>
              <a:gd name="connsiteY156" fmla="*/ 4718 h 10000"/>
              <a:gd name="connsiteX157" fmla="*/ 1893 w 10023"/>
              <a:gd name="connsiteY157" fmla="*/ 5977 h 10000"/>
              <a:gd name="connsiteX158" fmla="*/ 1889 w 10023"/>
              <a:gd name="connsiteY158" fmla="*/ 5859 h 10000"/>
              <a:gd name="connsiteX159" fmla="*/ 1877 w 10023"/>
              <a:gd name="connsiteY159" fmla="*/ 5859 h 10000"/>
              <a:gd name="connsiteX160" fmla="*/ 1873 w 10023"/>
              <a:gd name="connsiteY160" fmla="*/ 5977 h 10000"/>
              <a:gd name="connsiteX161" fmla="*/ 1861 w 10023"/>
              <a:gd name="connsiteY161" fmla="*/ 5859 h 10000"/>
              <a:gd name="connsiteX162" fmla="*/ 1828 w 10023"/>
              <a:gd name="connsiteY162" fmla="*/ 5977 h 10000"/>
              <a:gd name="connsiteX163" fmla="*/ 1791 w 10023"/>
              <a:gd name="connsiteY163" fmla="*/ 5504 h 10000"/>
              <a:gd name="connsiteX164" fmla="*/ 1746 w 10023"/>
              <a:gd name="connsiteY164" fmla="*/ 5701 h 10000"/>
              <a:gd name="connsiteX165" fmla="*/ 1734 w 10023"/>
              <a:gd name="connsiteY165" fmla="*/ 5622 h 10000"/>
              <a:gd name="connsiteX166" fmla="*/ 1701 w 10023"/>
              <a:gd name="connsiteY166" fmla="*/ 5426 h 10000"/>
              <a:gd name="connsiteX167" fmla="*/ 1677 w 10023"/>
              <a:gd name="connsiteY167" fmla="*/ 5504 h 10000"/>
              <a:gd name="connsiteX168" fmla="*/ 1669 w 10023"/>
              <a:gd name="connsiteY168" fmla="*/ 5426 h 10000"/>
              <a:gd name="connsiteX169" fmla="*/ 1660 w 10023"/>
              <a:gd name="connsiteY169" fmla="*/ 5348 h 10000"/>
              <a:gd name="connsiteX170" fmla="*/ 1624 w 10023"/>
              <a:gd name="connsiteY170" fmla="*/ 5348 h 10000"/>
              <a:gd name="connsiteX171" fmla="*/ 1583 w 10023"/>
              <a:gd name="connsiteY171" fmla="*/ 5190 h 10000"/>
              <a:gd name="connsiteX172" fmla="*/ 1579 w 10023"/>
              <a:gd name="connsiteY172" fmla="*/ 5073 h 10000"/>
              <a:gd name="connsiteX173" fmla="*/ 1570 w 10023"/>
              <a:gd name="connsiteY173" fmla="*/ 5073 h 10000"/>
              <a:gd name="connsiteX174" fmla="*/ 1517 w 10023"/>
              <a:gd name="connsiteY174" fmla="*/ 4718 h 10000"/>
              <a:gd name="connsiteX175" fmla="*/ 1489 w 10023"/>
              <a:gd name="connsiteY175" fmla="*/ 4561 h 10000"/>
              <a:gd name="connsiteX176" fmla="*/ 1472 w 10023"/>
              <a:gd name="connsiteY176" fmla="*/ 4207 h 10000"/>
              <a:gd name="connsiteX177" fmla="*/ 1448 w 10023"/>
              <a:gd name="connsiteY177" fmla="*/ 4285 h 10000"/>
              <a:gd name="connsiteX178" fmla="*/ 1431 w 10023"/>
              <a:gd name="connsiteY178" fmla="*/ 4403 h 10000"/>
              <a:gd name="connsiteX179" fmla="*/ 1395 w 10023"/>
              <a:gd name="connsiteY179" fmla="*/ 4403 h 10000"/>
              <a:gd name="connsiteX180" fmla="*/ 1366 w 10023"/>
              <a:gd name="connsiteY180" fmla="*/ 4481 h 10000"/>
              <a:gd name="connsiteX181" fmla="*/ 1366 w 10023"/>
              <a:gd name="connsiteY181" fmla="*/ 4521 h 10000"/>
              <a:gd name="connsiteX182" fmla="*/ 1354 w 10023"/>
              <a:gd name="connsiteY182" fmla="*/ 4481 h 10000"/>
              <a:gd name="connsiteX183" fmla="*/ 1342 w 10023"/>
              <a:gd name="connsiteY183" fmla="*/ 4128 h 10000"/>
              <a:gd name="connsiteX184" fmla="*/ 1337 w 10023"/>
              <a:gd name="connsiteY184" fmla="*/ 4128 h 10000"/>
              <a:gd name="connsiteX185" fmla="*/ 1297 w 10023"/>
              <a:gd name="connsiteY185" fmla="*/ 3696 h 10000"/>
              <a:gd name="connsiteX186" fmla="*/ 1288 w 10023"/>
              <a:gd name="connsiteY186" fmla="*/ 3696 h 10000"/>
              <a:gd name="connsiteX187" fmla="*/ 1280 w 10023"/>
              <a:gd name="connsiteY187" fmla="*/ 3499 h 10000"/>
              <a:gd name="connsiteX188" fmla="*/ 1280 w 10023"/>
              <a:gd name="connsiteY188" fmla="*/ 3343 h 10000"/>
              <a:gd name="connsiteX189" fmla="*/ 1264 w 10023"/>
              <a:gd name="connsiteY189" fmla="*/ 3185 h 10000"/>
              <a:gd name="connsiteX190" fmla="*/ 1260 w 10023"/>
              <a:gd name="connsiteY190" fmla="*/ 2988 h 10000"/>
              <a:gd name="connsiteX191" fmla="*/ 1247 w 10023"/>
              <a:gd name="connsiteY191" fmla="*/ 2832 h 10000"/>
              <a:gd name="connsiteX192" fmla="*/ 1235 w 10023"/>
              <a:gd name="connsiteY192" fmla="*/ 2714 h 10000"/>
              <a:gd name="connsiteX193" fmla="*/ 1182 w 10023"/>
              <a:gd name="connsiteY193" fmla="*/ 2988 h 10000"/>
              <a:gd name="connsiteX194" fmla="*/ 1113 w 10023"/>
              <a:gd name="connsiteY194" fmla="*/ 3067 h 10000"/>
              <a:gd name="connsiteX195" fmla="*/ 1104 w 10023"/>
              <a:gd name="connsiteY195" fmla="*/ 2988 h 10000"/>
              <a:gd name="connsiteX196" fmla="*/ 1068 w 10023"/>
              <a:gd name="connsiteY196" fmla="*/ 2910 h 10000"/>
              <a:gd name="connsiteX197" fmla="*/ 1064 w 10023"/>
              <a:gd name="connsiteY197" fmla="*/ 2832 h 10000"/>
              <a:gd name="connsiteX198" fmla="*/ 1051 w 10023"/>
              <a:gd name="connsiteY198" fmla="*/ 2832 h 10000"/>
              <a:gd name="connsiteX199" fmla="*/ 1051 w 10023"/>
              <a:gd name="connsiteY199" fmla="*/ 2714 h 10000"/>
              <a:gd name="connsiteX200" fmla="*/ 1047 w 10023"/>
              <a:gd name="connsiteY200" fmla="*/ 2714 h 10000"/>
              <a:gd name="connsiteX201" fmla="*/ 1047 w 10023"/>
              <a:gd name="connsiteY201" fmla="*/ 2635 h 10000"/>
              <a:gd name="connsiteX202" fmla="*/ 1035 w 10023"/>
              <a:gd name="connsiteY202" fmla="*/ 2635 h 10000"/>
              <a:gd name="connsiteX203" fmla="*/ 1035 w 10023"/>
              <a:gd name="connsiteY203" fmla="*/ 2556 h 10000"/>
              <a:gd name="connsiteX204" fmla="*/ 1031 w 10023"/>
              <a:gd name="connsiteY204" fmla="*/ 2556 h 10000"/>
              <a:gd name="connsiteX205" fmla="*/ 1031 w 10023"/>
              <a:gd name="connsiteY205" fmla="*/ 2477 h 10000"/>
              <a:gd name="connsiteX206" fmla="*/ 1019 w 10023"/>
              <a:gd name="connsiteY206" fmla="*/ 2477 h 10000"/>
              <a:gd name="connsiteX207" fmla="*/ 1014 w 10023"/>
              <a:gd name="connsiteY207" fmla="*/ 2399 h 10000"/>
              <a:gd name="connsiteX208" fmla="*/ 990 w 10023"/>
              <a:gd name="connsiteY208" fmla="*/ 2281 h 10000"/>
              <a:gd name="connsiteX209" fmla="*/ 986 w 10023"/>
              <a:gd name="connsiteY209" fmla="*/ 2203 h 10000"/>
              <a:gd name="connsiteX210" fmla="*/ 953 w 10023"/>
              <a:gd name="connsiteY210" fmla="*/ 1928 h 10000"/>
              <a:gd name="connsiteX211" fmla="*/ 929 w 10023"/>
              <a:gd name="connsiteY211" fmla="*/ 1849 h 10000"/>
              <a:gd name="connsiteX212" fmla="*/ 925 w 10023"/>
              <a:gd name="connsiteY212" fmla="*/ 1770 h 10000"/>
              <a:gd name="connsiteX213" fmla="*/ 908 w 10023"/>
              <a:gd name="connsiteY213" fmla="*/ 1692 h 10000"/>
              <a:gd name="connsiteX214" fmla="*/ 896 w 10023"/>
              <a:gd name="connsiteY214" fmla="*/ 1613 h 10000"/>
              <a:gd name="connsiteX215" fmla="*/ 884 w 10023"/>
              <a:gd name="connsiteY215" fmla="*/ 1613 h 10000"/>
              <a:gd name="connsiteX216" fmla="*/ 880 w 10023"/>
              <a:gd name="connsiteY216" fmla="*/ 1495 h 10000"/>
              <a:gd name="connsiteX217" fmla="*/ 830 w 10023"/>
              <a:gd name="connsiteY217" fmla="*/ 1338 h 10000"/>
              <a:gd name="connsiteX218" fmla="*/ 822 w 10023"/>
              <a:gd name="connsiteY218" fmla="*/ 1259 h 10000"/>
              <a:gd name="connsiteX219" fmla="*/ 818 w 10023"/>
              <a:gd name="connsiteY219" fmla="*/ 1259 h 10000"/>
              <a:gd name="connsiteX220" fmla="*/ 798 w 10023"/>
              <a:gd name="connsiteY220" fmla="*/ 1063 h 10000"/>
              <a:gd name="connsiteX221" fmla="*/ 736 w 10023"/>
              <a:gd name="connsiteY221" fmla="*/ 984 h 10000"/>
              <a:gd name="connsiteX222" fmla="*/ 708 w 10023"/>
              <a:gd name="connsiteY222" fmla="*/ 827 h 10000"/>
              <a:gd name="connsiteX223" fmla="*/ 700 w 10023"/>
              <a:gd name="connsiteY223" fmla="*/ 709 h 10000"/>
              <a:gd name="connsiteX224" fmla="*/ 675 w 10023"/>
              <a:gd name="connsiteY224" fmla="*/ 709 h 10000"/>
              <a:gd name="connsiteX225" fmla="*/ 615 w 10023"/>
              <a:gd name="connsiteY225" fmla="*/ 631 h 10000"/>
              <a:gd name="connsiteX226" fmla="*/ 586 w 10023"/>
              <a:gd name="connsiteY226" fmla="*/ 355 h 10000"/>
              <a:gd name="connsiteX227" fmla="*/ 562 w 10023"/>
              <a:gd name="connsiteY227" fmla="*/ 41 h 10000"/>
              <a:gd name="connsiteX228" fmla="*/ 451 w 10023"/>
              <a:gd name="connsiteY228" fmla="*/ 120 h 10000"/>
              <a:gd name="connsiteX229" fmla="*/ 431 w 10023"/>
              <a:gd name="connsiteY229" fmla="*/ 355 h 10000"/>
              <a:gd name="connsiteX230" fmla="*/ 402 w 10023"/>
              <a:gd name="connsiteY230" fmla="*/ 355 h 10000"/>
              <a:gd name="connsiteX231" fmla="*/ 370 w 10023"/>
              <a:gd name="connsiteY231" fmla="*/ 552 h 10000"/>
              <a:gd name="connsiteX232" fmla="*/ 349 w 10023"/>
              <a:gd name="connsiteY232" fmla="*/ 473 h 10000"/>
              <a:gd name="connsiteX233" fmla="*/ 296 w 10023"/>
              <a:gd name="connsiteY233" fmla="*/ 473 h 10000"/>
              <a:gd name="connsiteX234" fmla="*/ 280 w 10023"/>
              <a:gd name="connsiteY234" fmla="*/ 473 h 10000"/>
              <a:gd name="connsiteX235" fmla="*/ 267 w 10023"/>
              <a:gd name="connsiteY235" fmla="*/ 355 h 10000"/>
              <a:gd name="connsiteX236" fmla="*/ 255 w 10023"/>
              <a:gd name="connsiteY236" fmla="*/ 473 h 10000"/>
              <a:gd name="connsiteX237" fmla="*/ 251 w 10023"/>
              <a:gd name="connsiteY237" fmla="*/ 277 h 10000"/>
              <a:gd name="connsiteX238" fmla="*/ 239 w 10023"/>
              <a:gd name="connsiteY238" fmla="*/ 277 h 10000"/>
              <a:gd name="connsiteX239" fmla="*/ 235 w 10023"/>
              <a:gd name="connsiteY239" fmla="*/ 198 h 10000"/>
              <a:gd name="connsiteX240" fmla="*/ 222 w 10023"/>
              <a:gd name="connsiteY240" fmla="*/ 198 h 10000"/>
              <a:gd name="connsiteX241" fmla="*/ 79 w 10023"/>
              <a:gd name="connsiteY241" fmla="*/ 198 h 10000"/>
              <a:gd name="connsiteX242" fmla="*/ 71 w 10023"/>
              <a:gd name="connsiteY242" fmla="*/ 198 h 10000"/>
              <a:gd name="connsiteX243" fmla="*/ 63 w 10023"/>
              <a:gd name="connsiteY243" fmla="*/ 277 h 10000"/>
              <a:gd name="connsiteX244" fmla="*/ 73 w 10023"/>
              <a:gd name="connsiteY244" fmla="*/ 277 h 10000"/>
              <a:gd name="connsiteX245" fmla="*/ 2 w 10023"/>
              <a:gd name="connsiteY245" fmla="*/ 284 h 10000"/>
              <a:gd name="connsiteX246" fmla="*/ 11 w 10023"/>
              <a:gd name="connsiteY246" fmla="*/ 5116 h 10000"/>
              <a:gd name="connsiteX247" fmla="*/ 141 w 10023"/>
              <a:gd name="connsiteY247" fmla="*/ 4992 h 10000"/>
              <a:gd name="connsiteX248" fmla="*/ 206 w 10023"/>
              <a:gd name="connsiteY248" fmla="*/ 4914 h 10000"/>
              <a:gd name="connsiteX249" fmla="*/ 312 w 10023"/>
              <a:gd name="connsiteY249" fmla="*/ 4718 h 10000"/>
              <a:gd name="connsiteX250" fmla="*/ 468 w 10023"/>
              <a:gd name="connsiteY250" fmla="*/ 5230 h 10000"/>
              <a:gd name="connsiteX251" fmla="*/ 545 w 10023"/>
              <a:gd name="connsiteY251" fmla="*/ 6290 h 10000"/>
              <a:gd name="connsiteX252" fmla="*/ 753 w 10023"/>
              <a:gd name="connsiteY252" fmla="*/ 6448 h 10000"/>
              <a:gd name="connsiteX253" fmla="*/ 830 w 10023"/>
              <a:gd name="connsiteY253" fmla="*/ 6762 h 10000"/>
              <a:gd name="connsiteX254" fmla="*/ 941 w 10023"/>
              <a:gd name="connsiteY254" fmla="*/ 7352 h 10000"/>
              <a:gd name="connsiteX255" fmla="*/ 1068 w 10023"/>
              <a:gd name="connsiteY255" fmla="*/ 6762 h 10000"/>
              <a:gd name="connsiteX256" fmla="*/ 1178 w 10023"/>
              <a:gd name="connsiteY256" fmla="*/ 7037 h 10000"/>
              <a:gd name="connsiteX257" fmla="*/ 1305 w 10023"/>
              <a:gd name="connsiteY257" fmla="*/ 7194 h 10000"/>
              <a:gd name="connsiteX258" fmla="*/ 1497 w 10023"/>
              <a:gd name="connsiteY258" fmla="*/ 6880 h 10000"/>
              <a:gd name="connsiteX259" fmla="*/ 1562 w 10023"/>
              <a:gd name="connsiteY259" fmla="*/ 7745 h 10000"/>
              <a:gd name="connsiteX260" fmla="*/ 1640 w 10023"/>
              <a:gd name="connsiteY260" fmla="*/ 8137 h 10000"/>
              <a:gd name="connsiteX261" fmla="*/ 1705 w 10023"/>
              <a:gd name="connsiteY261" fmla="*/ 7863 h 10000"/>
              <a:gd name="connsiteX262" fmla="*/ 1775 w 10023"/>
              <a:gd name="connsiteY262" fmla="*/ 8019 h 10000"/>
              <a:gd name="connsiteX263" fmla="*/ 1909 w 10023"/>
              <a:gd name="connsiteY263" fmla="*/ 7626 h 10000"/>
              <a:gd name="connsiteX264" fmla="*/ 2019 w 10023"/>
              <a:gd name="connsiteY264" fmla="*/ 6880 h 10000"/>
              <a:gd name="connsiteX265" fmla="*/ 2072 w 10023"/>
              <a:gd name="connsiteY265" fmla="*/ 7430 h 10000"/>
              <a:gd name="connsiteX266" fmla="*/ 2187 w 10023"/>
              <a:gd name="connsiteY266" fmla="*/ 6723 h 10000"/>
              <a:gd name="connsiteX267" fmla="*/ 2199 w 10023"/>
              <a:gd name="connsiteY267" fmla="*/ 6841 h 10000"/>
              <a:gd name="connsiteX268" fmla="*/ 2314 w 10023"/>
              <a:gd name="connsiteY268" fmla="*/ 7548 h 10000"/>
              <a:gd name="connsiteX269" fmla="*/ 2387 w 10023"/>
              <a:gd name="connsiteY269" fmla="*/ 8295 h 10000"/>
              <a:gd name="connsiteX270" fmla="*/ 2428 w 10023"/>
              <a:gd name="connsiteY270" fmla="*/ 8727 h 10000"/>
              <a:gd name="connsiteX271" fmla="*/ 2453 w 10023"/>
              <a:gd name="connsiteY271" fmla="*/ 8884 h 10000"/>
              <a:gd name="connsiteX272" fmla="*/ 2473 w 10023"/>
              <a:gd name="connsiteY272" fmla="*/ 9081 h 10000"/>
              <a:gd name="connsiteX273" fmla="*/ 2547 w 10023"/>
              <a:gd name="connsiteY273" fmla="*/ 8963 h 10000"/>
              <a:gd name="connsiteX274" fmla="*/ 2559 w 10023"/>
              <a:gd name="connsiteY274" fmla="*/ 8766 h 10000"/>
              <a:gd name="connsiteX275" fmla="*/ 2583 w 10023"/>
              <a:gd name="connsiteY275" fmla="*/ 9041 h 10000"/>
              <a:gd name="connsiteX276" fmla="*/ 2616 w 10023"/>
              <a:gd name="connsiteY276" fmla="*/ 8963 h 10000"/>
              <a:gd name="connsiteX277" fmla="*/ 2632 w 10023"/>
              <a:gd name="connsiteY277" fmla="*/ 8688 h 10000"/>
              <a:gd name="connsiteX278" fmla="*/ 2665 w 10023"/>
              <a:gd name="connsiteY278" fmla="*/ 8963 h 10000"/>
              <a:gd name="connsiteX279" fmla="*/ 2677 w 10023"/>
              <a:gd name="connsiteY279" fmla="*/ 9120 h 10000"/>
              <a:gd name="connsiteX280" fmla="*/ 2690 w 10023"/>
              <a:gd name="connsiteY280" fmla="*/ 8963 h 10000"/>
              <a:gd name="connsiteX281" fmla="*/ 2735 w 10023"/>
              <a:gd name="connsiteY281" fmla="*/ 9041 h 10000"/>
              <a:gd name="connsiteX282" fmla="*/ 2739 w 10023"/>
              <a:gd name="connsiteY282" fmla="*/ 8963 h 10000"/>
              <a:gd name="connsiteX283" fmla="*/ 2767 w 10023"/>
              <a:gd name="connsiteY283" fmla="*/ 9120 h 10000"/>
              <a:gd name="connsiteX284" fmla="*/ 2837 w 10023"/>
              <a:gd name="connsiteY284" fmla="*/ 8845 h 10000"/>
              <a:gd name="connsiteX285" fmla="*/ 2849 w 10023"/>
              <a:gd name="connsiteY285" fmla="*/ 8688 h 10000"/>
              <a:gd name="connsiteX286" fmla="*/ 2861 w 10023"/>
              <a:gd name="connsiteY286" fmla="*/ 8688 h 10000"/>
              <a:gd name="connsiteX287" fmla="*/ 2890 w 10023"/>
              <a:gd name="connsiteY287" fmla="*/ 8530 h 10000"/>
              <a:gd name="connsiteX288" fmla="*/ 2906 w 10023"/>
              <a:gd name="connsiteY288" fmla="*/ 8530 h 10000"/>
              <a:gd name="connsiteX289" fmla="*/ 2951 w 10023"/>
              <a:gd name="connsiteY289" fmla="*/ 8412 h 10000"/>
              <a:gd name="connsiteX290" fmla="*/ 2968 w 10023"/>
              <a:gd name="connsiteY290" fmla="*/ 8334 h 10000"/>
              <a:gd name="connsiteX291" fmla="*/ 3000 w 10023"/>
              <a:gd name="connsiteY291" fmla="*/ 8059 h 10000"/>
              <a:gd name="connsiteX292" fmla="*/ 3017 w 10023"/>
              <a:gd name="connsiteY292" fmla="*/ 8059 h 10000"/>
              <a:gd name="connsiteX293" fmla="*/ 3049 w 10023"/>
              <a:gd name="connsiteY293" fmla="*/ 8059 h 10000"/>
              <a:gd name="connsiteX294" fmla="*/ 3074 w 10023"/>
              <a:gd name="connsiteY294" fmla="*/ 8177 h 10000"/>
              <a:gd name="connsiteX295" fmla="*/ 3107 w 10023"/>
              <a:gd name="connsiteY295" fmla="*/ 8177 h 10000"/>
              <a:gd name="connsiteX296" fmla="*/ 3135 w 10023"/>
              <a:gd name="connsiteY296" fmla="*/ 8255 h 10000"/>
              <a:gd name="connsiteX297" fmla="*/ 3208 w 10023"/>
              <a:gd name="connsiteY297" fmla="*/ 8059 h 10000"/>
              <a:gd name="connsiteX298" fmla="*/ 3241 w 10023"/>
              <a:gd name="connsiteY298" fmla="*/ 8177 h 10000"/>
              <a:gd name="connsiteX299" fmla="*/ 3269 w 10023"/>
              <a:gd name="connsiteY299" fmla="*/ 7823 h 10000"/>
              <a:gd name="connsiteX300" fmla="*/ 3335 w 10023"/>
              <a:gd name="connsiteY300" fmla="*/ 8255 h 10000"/>
              <a:gd name="connsiteX301" fmla="*/ 3335 w 10023"/>
              <a:gd name="connsiteY301" fmla="*/ 8177 h 10000"/>
              <a:gd name="connsiteX302" fmla="*/ 3331 w 10023"/>
              <a:gd name="connsiteY302" fmla="*/ 8059 h 10000"/>
              <a:gd name="connsiteX303" fmla="*/ 3380 w 10023"/>
              <a:gd name="connsiteY303" fmla="*/ 7901 h 10000"/>
              <a:gd name="connsiteX304" fmla="*/ 3384 w 10023"/>
              <a:gd name="connsiteY304" fmla="*/ 7981 h 10000"/>
              <a:gd name="connsiteX305" fmla="*/ 3400 w 10023"/>
              <a:gd name="connsiteY305" fmla="*/ 7745 h 10000"/>
              <a:gd name="connsiteX306" fmla="*/ 3482 w 10023"/>
              <a:gd name="connsiteY306" fmla="*/ 8098 h 10000"/>
              <a:gd name="connsiteX307" fmla="*/ 3494 w 10023"/>
              <a:gd name="connsiteY307" fmla="*/ 9081 h 10000"/>
              <a:gd name="connsiteX308" fmla="*/ 3539 w 10023"/>
              <a:gd name="connsiteY308" fmla="*/ 8530 h 10000"/>
              <a:gd name="connsiteX309" fmla="*/ 3658 w 10023"/>
              <a:gd name="connsiteY309" fmla="*/ 8805 h 10000"/>
              <a:gd name="connsiteX310" fmla="*/ 3735 w 10023"/>
              <a:gd name="connsiteY310" fmla="*/ 8648 h 10000"/>
              <a:gd name="connsiteX311" fmla="*/ 3752 w 10023"/>
              <a:gd name="connsiteY311" fmla="*/ 8530 h 10000"/>
              <a:gd name="connsiteX312" fmla="*/ 3764 w 10023"/>
              <a:gd name="connsiteY312" fmla="*/ 8530 h 10000"/>
              <a:gd name="connsiteX313" fmla="*/ 3768 w 10023"/>
              <a:gd name="connsiteY313" fmla="*/ 8648 h 10000"/>
              <a:gd name="connsiteX314" fmla="*/ 3784 w 10023"/>
              <a:gd name="connsiteY314" fmla="*/ 8530 h 10000"/>
              <a:gd name="connsiteX315" fmla="*/ 3784 w 10023"/>
              <a:gd name="connsiteY315" fmla="*/ 8648 h 10000"/>
              <a:gd name="connsiteX316" fmla="*/ 3825 w 10023"/>
              <a:gd name="connsiteY316" fmla="*/ 8648 h 10000"/>
              <a:gd name="connsiteX317" fmla="*/ 3846 w 10023"/>
              <a:gd name="connsiteY317" fmla="*/ 8805 h 10000"/>
              <a:gd name="connsiteX318" fmla="*/ 3858 w 10023"/>
              <a:gd name="connsiteY318" fmla="*/ 8648 h 10000"/>
              <a:gd name="connsiteX319" fmla="*/ 3874 w 10023"/>
              <a:gd name="connsiteY319" fmla="*/ 9003 h 10000"/>
              <a:gd name="connsiteX320" fmla="*/ 3878 w 10023"/>
              <a:gd name="connsiteY320" fmla="*/ 9003 h 10000"/>
              <a:gd name="connsiteX321" fmla="*/ 3891 w 10023"/>
              <a:gd name="connsiteY321" fmla="*/ 8884 h 10000"/>
              <a:gd name="connsiteX322" fmla="*/ 3907 w 10023"/>
              <a:gd name="connsiteY322" fmla="*/ 9003 h 10000"/>
              <a:gd name="connsiteX323" fmla="*/ 3919 w 10023"/>
              <a:gd name="connsiteY323" fmla="*/ 8884 h 10000"/>
              <a:gd name="connsiteX324" fmla="*/ 3919 w 10023"/>
              <a:gd name="connsiteY324" fmla="*/ 9003 h 10000"/>
              <a:gd name="connsiteX325" fmla="*/ 3981 w 10023"/>
              <a:gd name="connsiteY325" fmla="*/ 9003 h 10000"/>
              <a:gd name="connsiteX326" fmla="*/ 3997 w 10023"/>
              <a:gd name="connsiteY326" fmla="*/ 9159 h 10000"/>
              <a:gd name="connsiteX327" fmla="*/ 4013 w 10023"/>
              <a:gd name="connsiteY327" fmla="*/ 9081 h 10000"/>
              <a:gd name="connsiteX328" fmla="*/ 4071 w 10023"/>
              <a:gd name="connsiteY328" fmla="*/ 9003 h 10000"/>
              <a:gd name="connsiteX329" fmla="*/ 4091 w 10023"/>
              <a:gd name="connsiteY329" fmla="*/ 8884 h 10000"/>
              <a:gd name="connsiteX330" fmla="*/ 4099 w 10023"/>
              <a:gd name="connsiteY330" fmla="*/ 9003 h 10000"/>
              <a:gd name="connsiteX331" fmla="*/ 4107 w 10023"/>
              <a:gd name="connsiteY331" fmla="*/ 9003 h 10000"/>
              <a:gd name="connsiteX332" fmla="*/ 4124 w 10023"/>
              <a:gd name="connsiteY332" fmla="*/ 9081 h 10000"/>
              <a:gd name="connsiteX333" fmla="*/ 4148 w 10023"/>
              <a:gd name="connsiteY333" fmla="*/ 8884 h 10000"/>
              <a:gd name="connsiteX334" fmla="*/ 4165 w 10023"/>
              <a:gd name="connsiteY334" fmla="*/ 9081 h 10000"/>
              <a:gd name="connsiteX335" fmla="*/ 4177 w 10023"/>
              <a:gd name="connsiteY335" fmla="*/ 8805 h 10000"/>
              <a:gd name="connsiteX336" fmla="*/ 4181 w 10023"/>
              <a:gd name="connsiteY336" fmla="*/ 8727 h 10000"/>
              <a:gd name="connsiteX337" fmla="*/ 4189 w 10023"/>
              <a:gd name="connsiteY337" fmla="*/ 8570 h 10000"/>
              <a:gd name="connsiteX338" fmla="*/ 4210 w 10023"/>
              <a:gd name="connsiteY338" fmla="*/ 8727 h 10000"/>
              <a:gd name="connsiteX339" fmla="*/ 4234 w 10023"/>
              <a:gd name="connsiteY339" fmla="*/ 9081 h 10000"/>
              <a:gd name="connsiteX340" fmla="*/ 4304 w 10023"/>
              <a:gd name="connsiteY340" fmla="*/ 9003 h 10000"/>
              <a:gd name="connsiteX341" fmla="*/ 4353 w 10023"/>
              <a:gd name="connsiteY341" fmla="*/ 8570 h 10000"/>
              <a:gd name="connsiteX342" fmla="*/ 4409 w 10023"/>
              <a:gd name="connsiteY342" fmla="*/ 9081 h 10000"/>
              <a:gd name="connsiteX343" fmla="*/ 4589 w 10023"/>
              <a:gd name="connsiteY343" fmla="*/ 8766 h 10000"/>
              <a:gd name="connsiteX344" fmla="*/ 4691 w 10023"/>
              <a:gd name="connsiteY344" fmla="*/ 9985 h 10000"/>
              <a:gd name="connsiteX345" fmla="*/ 4769 w 10023"/>
              <a:gd name="connsiteY345" fmla="*/ 9749 h 10000"/>
              <a:gd name="connsiteX346" fmla="*/ 4801 w 10023"/>
              <a:gd name="connsiteY346" fmla="*/ 9749 h 10000"/>
              <a:gd name="connsiteX347" fmla="*/ 4899 w 10023"/>
              <a:gd name="connsiteY347" fmla="*/ 9749 h 10000"/>
              <a:gd name="connsiteX348" fmla="*/ 4953 w 10023"/>
              <a:gd name="connsiteY348" fmla="*/ 9749 h 10000"/>
              <a:gd name="connsiteX349" fmla="*/ 4993 w 10023"/>
              <a:gd name="connsiteY349" fmla="*/ 9199 h 10000"/>
              <a:gd name="connsiteX350" fmla="*/ 5002 w 10023"/>
              <a:gd name="connsiteY350" fmla="*/ 9159 h 10000"/>
              <a:gd name="connsiteX351" fmla="*/ 5048 w 10023"/>
              <a:gd name="connsiteY351" fmla="*/ 9749 h 10000"/>
              <a:gd name="connsiteX352" fmla="*/ 5174 w 10023"/>
              <a:gd name="connsiteY352" fmla="*/ 9512 h 10000"/>
              <a:gd name="connsiteX353" fmla="*/ 5199 w 10023"/>
              <a:gd name="connsiteY353" fmla="*/ 9749 h 10000"/>
              <a:gd name="connsiteX354" fmla="*/ 5248 w 10023"/>
              <a:gd name="connsiteY354" fmla="*/ 9159 h 10000"/>
              <a:gd name="connsiteX355" fmla="*/ 5252 w 10023"/>
              <a:gd name="connsiteY355" fmla="*/ 9120 h 10000"/>
              <a:gd name="connsiteX356" fmla="*/ 5289 w 10023"/>
              <a:gd name="connsiteY356" fmla="*/ 9592 h 10000"/>
              <a:gd name="connsiteX357" fmla="*/ 5362 w 10023"/>
              <a:gd name="connsiteY357" fmla="*/ 9277 h 10000"/>
              <a:gd name="connsiteX358" fmla="*/ 5424 w 10023"/>
              <a:gd name="connsiteY358" fmla="*/ 9670 h 10000"/>
              <a:gd name="connsiteX359" fmla="*/ 5387 w 10023"/>
              <a:gd name="connsiteY359" fmla="*/ 9081 h 10000"/>
              <a:gd name="connsiteX360" fmla="*/ 5493 w 10023"/>
              <a:gd name="connsiteY360" fmla="*/ 8963 h 10000"/>
              <a:gd name="connsiteX361" fmla="*/ 5522 w 10023"/>
              <a:gd name="connsiteY361" fmla="*/ 8648 h 10000"/>
              <a:gd name="connsiteX362" fmla="*/ 5546 w 10023"/>
              <a:gd name="connsiteY362" fmla="*/ 8570 h 10000"/>
              <a:gd name="connsiteX363" fmla="*/ 5559 w 10023"/>
              <a:gd name="connsiteY363" fmla="*/ 8530 h 10000"/>
              <a:gd name="connsiteX364" fmla="*/ 5583 w 10023"/>
              <a:gd name="connsiteY364" fmla="*/ 8492 h 10000"/>
              <a:gd name="connsiteX365" fmla="*/ 5595 w 10023"/>
              <a:gd name="connsiteY365" fmla="*/ 8530 h 10000"/>
              <a:gd name="connsiteX366" fmla="*/ 5608 w 10023"/>
              <a:gd name="connsiteY366" fmla="*/ 8648 h 10000"/>
              <a:gd name="connsiteX367" fmla="*/ 5608 w 10023"/>
              <a:gd name="connsiteY367" fmla="*/ 8570 h 10000"/>
              <a:gd name="connsiteX368" fmla="*/ 5652 w 10023"/>
              <a:gd name="connsiteY368" fmla="*/ 8766 h 10000"/>
              <a:gd name="connsiteX369" fmla="*/ 5746 w 10023"/>
              <a:gd name="connsiteY369" fmla="*/ 9434 h 10000"/>
              <a:gd name="connsiteX370" fmla="*/ 5754 w 10023"/>
              <a:gd name="connsiteY370" fmla="*/ 8845 h 10000"/>
              <a:gd name="connsiteX371" fmla="*/ 5783 w 10023"/>
              <a:gd name="connsiteY371" fmla="*/ 8766 h 10000"/>
              <a:gd name="connsiteX372" fmla="*/ 5791 w 10023"/>
              <a:gd name="connsiteY372" fmla="*/ 8216 h 10000"/>
              <a:gd name="connsiteX373" fmla="*/ 5807 w 10023"/>
              <a:gd name="connsiteY373" fmla="*/ 8374 h 10000"/>
              <a:gd name="connsiteX374" fmla="*/ 5836 w 10023"/>
              <a:gd name="connsiteY374" fmla="*/ 8295 h 10000"/>
              <a:gd name="connsiteX375" fmla="*/ 5922 w 10023"/>
              <a:gd name="connsiteY375" fmla="*/ 8374 h 10000"/>
              <a:gd name="connsiteX376" fmla="*/ 5934 w 10023"/>
              <a:gd name="connsiteY376" fmla="*/ 8648 h 10000"/>
              <a:gd name="connsiteX377" fmla="*/ 5995 w 10023"/>
              <a:gd name="connsiteY377" fmla="*/ 8923 h 10000"/>
              <a:gd name="connsiteX378" fmla="*/ 6011 w 10023"/>
              <a:gd name="connsiteY378" fmla="*/ 8923 h 10000"/>
              <a:gd name="connsiteX379" fmla="*/ 6048 w 10023"/>
              <a:gd name="connsiteY379" fmla="*/ 9081 h 10000"/>
              <a:gd name="connsiteX380" fmla="*/ 6081 w 10023"/>
              <a:gd name="connsiteY380" fmla="*/ 9081 h 10000"/>
              <a:gd name="connsiteX381" fmla="*/ 6114 w 10023"/>
              <a:gd name="connsiteY381" fmla="*/ 9159 h 10000"/>
              <a:gd name="connsiteX382" fmla="*/ 6134 w 10023"/>
              <a:gd name="connsiteY382" fmla="*/ 9277 h 10000"/>
              <a:gd name="connsiteX383" fmla="*/ 6232 w 10023"/>
              <a:gd name="connsiteY383" fmla="*/ 9003 h 10000"/>
              <a:gd name="connsiteX384" fmla="*/ 6253 w 10023"/>
              <a:gd name="connsiteY384" fmla="*/ 8648 h 10000"/>
              <a:gd name="connsiteX385" fmla="*/ 6285 w 10023"/>
              <a:gd name="connsiteY385" fmla="*/ 8805 h 10000"/>
              <a:gd name="connsiteX386" fmla="*/ 6302 w 10023"/>
              <a:gd name="connsiteY386" fmla="*/ 8923 h 10000"/>
              <a:gd name="connsiteX387" fmla="*/ 6314 w 10023"/>
              <a:gd name="connsiteY387" fmla="*/ 8805 h 10000"/>
              <a:gd name="connsiteX388" fmla="*/ 6347 w 10023"/>
              <a:gd name="connsiteY388" fmla="*/ 8923 h 10000"/>
              <a:gd name="connsiteX389" fmla="*/ 6371 w 10023"/>
              <a:gd name="connsiteY389" fmla="*/ 9081 h 10000"/>
              <a:gd name="connsiteX390" fmla="*/ 6379 w 10023"/>
              <a:gd name="connsiteY390" fmla="*/ 9003 h 10000"/>
              <a:gd name="connsiteX391" fmla="*/ 6408 w 10023"/>
              <a:gd name="connsiteY391" fmla="*/ 9356 h 10000"/>
              <a:gd name="connsiteX392" fmla="*/ 6449 w 10023"/>
              <a:gd name="connsiteY392" fmla="*/ 9159 h 10000"/>
              <a:gd name="connsiteX393" fmla="*/ 6498 w 10023"/>
              <a:gd name="connsiteY393" fmla="*/ 9277 h 10000"/>
              <a:gd name="connsiteX394" fmla="*/ 6584 w 10023"/>
              <a:gd name="connsiteY394" fmla="*/ 8727 h 10000"/>
              <a:gd name="connsiteX395" fmla="*/ 6608 w 10023"/>
              <a:gd name="connsiteY395" fmla="*/ 8923 h 10000"/>
              <a:gd name="connsiteX396" fmla="*/ 6645 w 10023"/>
              <a:gd name="connsiteY396" fmla="*/ 9356 h 10000"/>
              <a:gd name="connsiteX397" fmla="*/ 6678 w 10023"/>
              <a:gd name="connsiteY397" fmla="*/ 9356 h 10000"/>
              <a:gd name="connsiteX398" fmla="*/ 6678 w 10023"/>
              <a:gd name="connsiteY398" fmla="*/ 9277 h 10000"/>
              <a:gd name="connsiteX399" fmla="*/ 6711 w 10023"/>
              <a:gd name="connsiteY399" fmla="*/ 9277 h 10000"/>
              <a:gd name="connsiteX400" fmla="*/ 6723 w 10023"/>
              <a:gd name="connsiteY400" fmla="*/ 9277 h 10000"/>
              <a:gd name="connsiteX401" fmla="*/ 6727 w 10023"/>
              <a:gd name="connsiteY401" fmla="*/ 9159 h 10000"/>
              <a:gd name="connsiteX402" fmla="*/ 6743 w 10023"/>
              <a:gd name="connsiteY402" fmla="*/ 9277 h 10000"/>
              <a:gd name="connsiteX403" fmla="*/ 6768 w 10023"/>
              <a:gd name="connsiteY403" fmla="*/ 9159 h 10000"/>
              <a:gd name="connsiteX404" fmla="*/ 6943 w 10023"/>
              <a:gd name="connsiteY404" fmla="*/ 9159 h 10000"/>
              <a:gd name="connsiteX405" fmla="*/ 6971 w 10023"/>
              <a:gd name="connsiteY405" fmla="*/ 8570 h 10000"/>
              <a:gd name="connsiteX406" fmla="*/ 7016 w 10023"/>
              <a:gd name="connsiteY406" fmla="*/ 8492 h 10000"/>
              <a:gd name="connsiteX407" fmla="*/ 7049 w 10023"/>
              <a:gd name="connsiteY407" fmla="*/ 8295 h 10000"/>
              <a:gd name="connsiteX408" fmla="*/ 7053 w 10023"/>
              <a:gd name="connsiteY408" fmla="*/ 8216 h 10000"/>
              <a:gd name="connsiteX409" fmla="*/ 7135 w 10023"/>
              <a:gd name="connsiteY409" fmla="*/ 8255 h 10000"/>
              <a:gd name="connsiteX410" fmla="*/ 7155 w 10023"/>
              <a:gd name="connsiteY410" fmla="*/ 8295 h 10000"/>
              <a:gd name="connsiteX411" fmla="*/ 7196 w 10023"/>
              <a:gd name="connsiteY411" fmla="*/ 8216 h 10000"/>
              <a:gd name="connsiteX412" fmla="*/ 7200 w 10023"/>
              <a:gd name="connsiteY412" fmla="*/ 8216 h 10000"/>
              <a:gd name="connsiteX413" fmla="*/ 7200 w 10023"/>
              <a:gd name="connsiteY413" fmla="*/ 8137 h 10000"/>
              <a:gd name="connsiteX414" fmla="*/ 7257 w 10023"/>
              <a:gd name="connsiteY414" fmla="*/ 8019 h 10000"/>
              <a:gd name="connsiteX415" fmla="*/ 7294 w 10023"/>
              <a:gd name="connsiteY415" fmla="*/ 8019 h 10000"/>
              <a:gd name="connsiteX416" fmla="*/ 7331 w 10023"/>
              <a:gd name="connsiteY416" fmla="*/ 8098 h 10000"/>
              <a:gd name="connsiteX417" fmla="*/ 7351 w 10023"/>
              <a:gd name="connsiteY417" fmla="*/ 8334 h 10000"/>
              <a:gd name="connsiteX418" fmla="*/ 7384 w 10023"/>
              <a:gd name="connsiteY418" fmla="*/ 8019 h 10000"/>
              <a:gd name="connsiteX419" fmla="*/ 7519 w 10023"/>
              <a:gd name="connsiteY419" fmla="*/ 7588 h 10000"/>
              <a:gd name="connsiteX420" fmla="*/ 7584 w 10023"/>
              <a:gd name="connsiteY420" fmla="*/ 7666 h 10000"/>
              <a:gd name="connsiteX421" fmla="*/ 7634 w 10023"/>
              <a:gd name="connsiteY421" fmla="*/ 7430 h 10000"/>
              <a:gd name="connsiteX422" fmla="*/ 7642 w 10023"/>
              <a:gd name="connsiteY422" fmla="*/ 7391 h 10000"/>
              <a:gd name="connsiteX423" fmla="*/ 7715 w 10023"/>
              <a:gd name="connsiteY423" fmla="*/ 7548 h 10000"/>
              <a:gd name="connsiteX424" fmla="*/ 7756 w 10023"/>
              <a:gd name="connsiteY424" fmla="*/ 7312 h 10000"/>
              <a:gd name="connsiteX425" fmla="*/ 7805 w 10023"/>
              <a:gd name="connsiteY425" fmla="*/ 7548 h 10000"/>
              <a:gd name="connsiteX426" fmla="*/ 7867 w 10023"/>
              <a:gd name="connsiteY426" fmla="*/ 7273 h 10000"/>
              <a:gd name="connsiteX427" fmla="*/ 7907 w 10023"/>
              <a:gd name="connsiteY427" fmla="*/ 6880 h 10000"/>
              <a:gd name="connsiteX428" fmla="*/ 7936 w 10023"/>
              <a:gd name="connsiteY428" fmla="*/ 6997 h 10000"/>
              <a:gd name="connsiteX429" fmla="*/ 7969 w 10023"/>
              <a:gd name="connsiteY429" fmla="*/ 6644 h 10000"/>
              <a:gd name="connsiteX430" fmla="*/ 8022 w 10023"/>
              <a:gd name="connsiteY430" fmla="*/ 6369 h 10000"/>
              <a:gd name="connsiteX431" fmla="*/ 8075 w 10023"/>
              <a:gd name="connsiteY431" fmla="*/ 6369 h 10000"/>
              <a:gd name="connsiteX432" fmla="*/ 8120 w 10023"/>
              <a:gd name="connsiteY432" fmla="*/ 6094 h 10000"/>
              <a:gd name="connsiteX433" fmla="*/ 8205 w 10023"/>
              <a:gd name="connsiteY433" fmla="*/ 5426 h 10000"/>
              <a:gd name="connsiteX434" fmla="*/ 8233 w 10023"/>
              <a:gd name="connsiteY434" fmla="*/ 5583 h 10000"/>
              <a:gd name="connsiteX435" fmla="*/ 8266 w 10023"/>
              <a:gd name="connsiteY435" fmla="*/ 5230 h 10000"/>
              <a:gd name="connsiteX436" fmla="*/ 8307 w 10023"/>
              <a:gd name="connsiteY436" fmla="*/ 5230 h 10000"/>
              <a:gd name="connsiteX437" fmla="*/ 8413 w 10023"/>
              <a:gd name="connsiteY437" fmla="*/ 4954 h 10000"/>
              <a:gd name="connsiteX438" fmla="*/ 8475 w 10023"/>
              <a:gd name="connsiteY438" fmla="*/ 4678 h 10000"/>
              <a:gd name="connsiteX439" fmla="*/ 8491 w 10023"/>
              <a:gd name="connsiteY439" fmla="*/ 4836 h 10000"/>
              <a:gd name="connsiteX440" fmla="*/ 8507 w 10023"/>
              <a:gd name="connsiteY440" fmla="*/ 4796 h 10000"/>
              <a:gd name="connsiteX441" fmla="*/ 8532 w 10023"/>
              <a:gd name="connsiteY441" fmla="*/ 4836 h 10000"/>
              <a:gd name="connsiteX442" fmla="*/ 8556 w 10023"/>
              <a:gd name="connsiteY442" fmla="*/ 4521 h 10000"/>
              <a:gd name="connsiteX443" fmla="*/ 8614 w 10023"/>
              <a:gd name="connsiteY443" fmla="*/ 4521 h 10000"/>
              <a:gd name="connsiteX444" fmla="*/ 8614 w 10023"/>
              <a:gd name="connsiteY444" fmla="*/ 4364 h 10000"/>
              <a:gd name="connsiteX445" fmla="*/ 8663 w 10023"/>
              <a:gd name="connsiteY445" fmla="*/ 4285 h 10000"/>
              <a:gd name="connsiteX446" fmla="*/ 8675 w 10023"/>
              <a:gd name="connsiteY446" fmla="*/ 4207 h 10000"/>
              <a:gd name="connsiteX447" fmla="*/ 8740 w 10023"/>
              <a:gd name="connsiteY447" fmla="*/ 4285 h 10000"/>
              <a:gd name="connsiteX448" fmla="*/ 8753 w 10023"/>
              <a:gd name="connsiteY448" fmla="*/ 4246 h 10000"/>
              <a:gd name="connsiteX449" fmla="*/ 8781 w 10023"/>
              <a:gd name="connsiteY449" fmla="*/ 4285 h 10000"/>
              <a:gd name="connsiteX450" fmla="*/ 8806 w 10023"/>
              <a:gd name="connsiteY450" fmla="*/ 4364 h 10000"/>
              <a:gd name="connsiteX451" fmla="*/ 8822 w 10023"/>
              <a:gd name="connsiteY451" fmla="*/ 4285 h 10000"/>
              <a:gd name="connsiteX452" fmla="*/ 8843 w 10023"/>
              <a:gd name="connsiteY452" fmla="*/ 4364 h 10000"/>
              <a:gd name="connsiteX453" fmla="*/ 8912 w 10023"/>
              <a:gd name="connsiteY453" fmla="*/ 4325 h 10000"/>
              <a:gd name="connsiteX454" fmla="*/ 8908 w 10023"/>
              <a:gd name="connsiteY454" fmla="*/ 4246 h 10000"/>
              <a:gd name="connsiteX455" fmla="*/ 8937 w 10023"/>
              <a:gd name="connsiteY455" fmla="*/ 4089 h 10000"/>
              <a:gd name="connsiteX456" fmla="*/ 8969 w 10023"/>
              <a:gd name="connsiteY456" fmla="*/ 4089 h 10000"/>
              <a:gd name="connsiteX457" fmla="*/ 8973 w 10023"/>
              <a:gd name="connsiteY457" fmla="*/ 4010 h 10000"/>
              <a:gd name="connsiteX458" fmla="*/ 9002 w 10023"/>
              <a:gd name="connsiteY458" fmla="*/ 3932 h 10000"/>
              <a:gd name="connsiteX459" fmla="*/ 9023 w 10023"/>
              <a:gd name="connsiteY459" fmla="*/ 4128 h 10000"/>
              <a:gd name="connsiteX460" fmla="*/ 9047 w 10023"/>
              <a:gd name="connsiteY460" fmla="*/ 4246 h 10000"/>
              <a:gd name="connsiteX461" fmla="*/ 9104 w 10023"/>
              <a:gd name="connsiteY461" fmla="*/ 4207 h 10000"/>
              <a:gd name="connsiteX462" fmla="*/ 9141 w 10023"/>
              <a:gd name="connsiteY462" fmla="*/ 4325 h 10000"/>
              <a:gd name="connsiteX463" fmla="*/ 9153 w 10023"/>
              <a:gd name="connsiteY463" fmla="*/ 4246 h 10000"/>
              <a:gd name="connsiteX464" fmla="*/ 9202 w 10023"/>
              <a:gd name="connsiteY464" fmla="*/ 4521 h 10000"/>
              <a:gd name="connsiteX465" fmla="*/ 9247 w 10023"/>
              <a:gd name="connsiteY465" fmla="*/ 4364 h 10000"/>
              <a:gd name="connsiteX466" fmla="*/ 9251 w 10023"/>
              <a:gd name="connsiteY466" fmla="*/ 4246 h 10000"/>
              <a:gd name="connsiteX467" fmla="*/ 9292 w 10023"/>
              <a:gd name="connsiteY467" fmla="*/ 3892 h 10000"/>
              <a:gd name="connsiteX468" fmla="*/ 9337 w 10023"/>
              <a:gd name="connsiteY468" fmla="*/ 4050 h 10000"/>
              <a:gd name="connsiteX469" fmla="*/ 9370 w 10023"/>
              <a:gd name="connsiteY469" fmla="*/ 3971 h 10000"/>
              <a:gd name="connsiteX470" fmla="*/ 9395 w 10023"/>
              <a:gd name="connsiteY470" fmla="*/ 4089 h 10000"/>
              <a:gd name="connsiteX471" fmla="*/ 9439 w 10023"/>
              <a:gd name="connsiteY471" fmla="*/ 4167 h 10000"/>
              <a:gd name="connsiteX472" fmla="*/ 9516 w 10023"/>
              <a:gd name="connsiteY472" fmla="*/ 4167 h 10000"/>
              <a:gd name="connsiteX473" fmla="*/ 9524 w 10023"/>
              <a:gd name="connsiteY473" fmla="*/ 3971 h 10000"/>
              <a:gd name="connsiteX474" fmla="*/ 9672 w 10023"/>
              <a:gd name="connsiteY474" fmla="*/ 4285 h 10000"/>
              <a:gd name="connsiteX475" fmla="*/ 9741 w 10023"/>
              <a:gd name="connsiteY475" fmla="*/ 4443 h 10000"/>
              <a:gd name="connsiteX476" fmla="*/ 9753 w 10023"/>
              <a:gd name="connsiteY476" fmla="*/ 4521 h 10000"/>
              <a:gd name="connsiteX477" fmla="*/ 9770 w 10023"/>
              <a:gd name="connsiteY477" fmla="*/ 4718 h 10000"/>
              <a:gd name="connsiteX478" fmla="*/ 9827 w 10023"/>
              <a:gd name="connsiteY478" fmla="*/ 5111 h 10000"/>
              <a:gd name="connsiteX479" fmla="*/ 9864 w 10023"/>
              <a:gd name="connsiteY479" fmla="*/ 5111 h 10000"/>
              <a:gd name="connsiteX480" fmla="*/ 9888 w 10023"/>
              <a:gd name="connsiteY480" fmla="*/ 5230 h 10000"/>
              <a:gd name="connsiteX481" fmla="*/ 9925 w 10023"/>
              <a:gd name="connsiteY481" fmla="*/ 5504 h 10000"/>
              <a:gd name="connsiteX482" fmla="*/ 9962 w 10023"/>
              <a:gd name="connsiteY482" fmla="*/ 5701 h 10000"/>
              <a:gd name="connsiteX483" fmla="*/ 9966 w 10023"/>
              <a:gd name="connsiteY483" fmla="*/ 5740 h 10000"/>
              <a:gd name="connsiteX484" fmla="*/ 10021 w 10023"/>
              <a:gd name="connsiteY484" fmla="*/ 5897 h 10000"/>
              <a:gd name="connsiteX485" fmla="*/ 10017 w 10023"/>
              <a:gd name="connsiteY485" fmla="*/ 2303 h 10000"/>
              <a:gd name="connsiteX486" fmla="*/ 9986 w 10023"/>
              <a:gd name="connsiteY486" fmla="*/ 1731 h 10000"/>
              <a:gd name="connsiteX0" fmla="*/ 9987 w 10024"/>
              <a:gd name="connsiteY0" fmla="*/ 1731 h 10000"/>
              <a:gd name="connsiteX1" fmla="*/ 9951 w 10024"/>
              <a:gd name="connsiteY1" fmla="*/ 1535 h 10000"/>
              <a:gd name="connsiteX2" fmla="*/ 9922 w 10024"/>
              <a:gd name="connsiteY2" fmla="*/ 1535 h 10000"/>
              <a:gd name="connsiteX3" fmla="*/ 9902 w 10024"/>
              <a:gd name="connsiteY3" fmla="*/ 1377 h 10000"/>
              <a:gd name="connsiteX4" fmla="*/ 9877 w 10024"/>
              <a:gd name="connsiteY4" fmla="*/ 1299 h 10000"/>
              <a:gd name="connsiteX5" fmla="*/ 9869 w 10024"/>
              <a:gd name="connsiteY5" fmla="*/ 1102 h 10000"/>
              <a:gd name="connsiteX6" fmla="*/ 9844 w 10024"/>
              <a:gd name="connsiteY6" fmla="*/ 827 h 10000"/>
              <a:gd name="connsiteX7" fmla="*/ 9832 w 10024"/>
              <a:gd name="connsiteY7" fmla="*/ 1417 h 10000"/>
              <a:gd name="connsiteX8" fmla="*/ 9807 w 10024"/>
              <a:gd name="connsiteY8" fmla="*/ 1377 h 10000"/>
              <a:gd name="connsiteX9" fmla="*/ 9779 w 10024"/>
              <a:gd name="connsiteY9" fmla="*/ 1259 h 10000"/>
              <a:gd name="connsiteX10" fmla="*/ 9758 w 10024"/>
              <a:gd name="connsiteY10" fmla="*/ 1259 h 10000"/>
              <a:gd name="connsiteX11" fmla="*/ 9697 w 10024"/>
              <a:gd name="connsiteY11" fmla="*/ 1220 h 10000"/>
              <a:gd name="connsiteX12" fmla="*/ 9681 w 10024"/>
              <a:gd name="connsiteY12" fmla="*/ 1259 h 10000"/>
              <a:gd name="connsiteX13" fmla="*/ 9664 w 10024"/>
              <a:gd name="connsiteY13" fmla="*/ 1338 h 10000"/>
              <a:gd name="connsiteX14" fmla="*/ 9652 w 10024"/>
              <a:gd name="connsiteY14" fmla="*/ 1338 h 10000"/>
              <a:gd name="connsiteX15" fmla="*/ 9632 w 10024"/>
              <a:gd name="connsiteY15" fmla="*/ 1417 h 10000"/>
              <a:gd name="connsiteX16" fmla="*/ 9615 w 10024"/>
              <a:gd name="connsiteY16" fmla="*/ 1377 h 10000"/>
              <a:gd name="connsiteX17" fmla="*/ 9574 w 10024"/>
              <a:gd name="connsiteY17" fmla="*/ 1535 h 10000"/>
              <a:gd name="connsiteX18" fmla="*/ 9501 w 10024"/>
              <a:gd name="connsiteY18" fmla="*/ 1535 h 10000"/>
              <a:gd name="connsiteX19" fmla="*/ 9464 w 10024"/>
              <a:gd name="connsiteY19" fmla="*/ 1692 h 10000"/>
              <a:gd name="connsiteX20" fmla="*/ 9464 w 10024"/>
              <a:gd name="connsiteY20" fmla="*/ 1810 h 10000"/>
              <a:gd name="connsiteX21" fmla="*/ 9452 w 10024"/>
              <a:gd name="connsiteY21" fmla="*/ 1888 h 10000"/>
              <a:gd name="connsiteX22" fmla="*/ 9403 w 10024"/>
              <a:gd name="connsiteY22" fmla="*/ 1102 h 10000"/>
              <a:gd name="connsiteX23" fmla="*/ 9396 w 10024"/>
              <a:gd name="connsiteY23" fmla="*/ 1142 h 10000"/>
              <a:gd name="connsiteX24" fmla="*/ 9383 w 10024"/>
              <a:gd name="connsiteY24" fmla="*/ 1024 h 10000"/>
              <a:gd name="connsiteX25" fmla="*/ 9363 w 10024"/>
              <a:gd name="connsiteY25" fmla="*/ 1102 h 10000"/>
              <a:gd name="connsiteX26" fmla="*/ 9318 w 10024"/>
              <a:gd name="connsiteY26" fmla="*/ 1259 h 10000"/>
              <a:gd name="connsiteX27" fmla="*/ 9314 w 10024"/>
              <a:gd name="connsiteY27" fmla="*/ 1377 h 10000"/>
              <a:gd name="connsiteX28" fmla="*/ 9297 w 10024"/>
              <a:gd name="connsiteY28" fmla="*/ 1338 h 10000"/>
              <a:gd name="connsiteX29" fmla="*/ 9261 w 10024"/>
              <a:gd name="connsiteY29" fmla="*/ 1259 h 10000"/>
              <a:gd name="connsiteX30" fmla="*/ 9228 w 10024"/>
              <a:gd name="connsiteY30" fmla="*/ 1024 h 10000"/>
              <a:gd name="connsiteX31" fmla="*/ 9163 w 10024"/>
              <a:gd name="connsiteY31" fmla="*/ 1102 h 10000"/>
              <a:gd name="connsiteX32" fmla="*/ 9150 w 10024"/>
              <a:gd name="connsiteY32" fmla="*/ 1338 h 10000"/>
              <a:gd name="connsiteX33" fmla="*/ 9138 w 10024"/>
              <a:gd name="connsiteY33" fmla="*/ 1455 h 10000"/>
              <a:gd name="connsiteX34" fmla="*/ 9077 w 10024"/>
              <a:gd name="connsiteY34" fmla="*/ 1535 h 10000"/>
              <a:gd name="connsiteX35" fmla="*/ 9073 w 10024"/>
              <a:gd name="connsiteY35" fmla="*/ 1417 h 10000"/>
              <a:gd name="connsiteX36" fmla="*/ 9044 w 10024"/>
              <a:gd name="connsiteY36" fmla="*/ 1535 h 10000"/>
              <a:gd name="connsiteX37" fmla="*/ 9040 w 10024"/>
              <a:gd name="connsiteY37" fmla="*/ 1652 h 10000"/>
              <a:gd name="connsiteX38" fmla="*/ 9015 w 10024"/>
              <a:gd name="connsiteY38" fmla="*/ 1810 h 10000"/>
              <a:gd name="connsiteX39" fmla="*/ 9007 w 10024"/>
              <a:gd name="connsiteY39" fmla="*/ 2006 h 10000"/>
              <a:gd name="connsiteX40" fmla="*/ 8987 w 10024"/>
              <a:gd name="connsiteY40" fmla="*/ 2084 h 10000"/>
              <a:gd name="connsiteX41" fmla="*/ 8987 w 10024"/>
              <a:gd name="connsiteY41" fmla="*/ 2163 h 10000"/>
              <a:gd name="connsiteX42" fmla="*/ 8974 w 10024"/>
              <a:gd name="connsiteY42" fmla="*/ 2203 h 10000"/>
              <a:gd name="connsiteX43" fmla="*/ 8954 w 10024"/>
              <a:gd name="connsiteY43" fmla="*/ 2439 h 10000"/>
              <a:gd name="connsiteX44" fmla="*/ 8954 w 10024"/>
              <a:gd name="connsiteY44" fmla="*/ 2281 h 10000"/>
              <a:gd name="connsiteX45" fmla="*/ 8938 w 10024"/>
              <a:gd name="connsiteY45" fmla="*/ 2242 h 10000"/>
              <a:gd name="connsiteX46" fmla="*/ 8921 w 10024"/>
              <a:gd name="connsiteY46" fmla="*/ 2321 h 10000"/>
              <a:gd name="connsiteX47" fmla="*/ 8897 w 10024"/>
              <a:gd name="connsiteY47" fmla="*/ 2399 h 10000"/>
              <a:gd name="connsiteX48" fmla="*/ 8872 w 10024"/>
              <a:gd name="connsiteY48" fmla="*/ 2439 h 10000"/>
              <a:gd name="connsiteX49" fmla="*/ 8811 w 10024"/>
              <a:gd name="connsiteY49" fmla="*/ 2281 h 10000"/>
              <a:gd name="connsiteX50" fmla="*/ 8795 w 10024"/>
              <a:gd name="connsiteY50" fmla="*/ 2477 h 10000"/>
              <a:gd name="connsiteX51" fmla="*/ 8741 w 10024"/>
              <a:gd name="connsiteY51" fmla="*/ 2359 h 10000"/>
              <a:gd name="connsiteX52" fmla="*/ 8721 w 10024"/>
              <a:gd name="connsiteY52" fmla="*/ 2242 h 10000"/>
              <a:gd name="connsiteX53" fmla="*/ 8713 w 10024"/>
              <a:gd name="connsiteY53" fmla="*/ 2477 h 10000"/>
              <a:gd name="connsiteX54" fmla="*/ 8705 w 10024"/>
              <a:gd name="connsiteY54" fmla="*/ 2595 h 10000"/>
              <a:gd name="connsiteX55" fmla="*/ 8672 w 10024"/>
              <a:gd name="connsiteY55" fmla="*/ 2517 h 10000"/>
              <a:gd name="connsiteX56" fmla="*/ 8611 w 10024"/>
              <a:gd name="connsiteY56" fmla="*/ 2595 h 10000"/>
              <a:gd name="connsiteX57" fmla="*/ 8611 w 10024"/>
              <a:gd name="connsiteY57" fmla="*/ 2439 h 10000"/>
              <a:gd name="connsiteX58" fmla="*/ 8598 w 10024"/>
              <a:gd name="connsiteY58" fmla="*/ 2595 h 10000"/>
              <a:gd name="connsiteX59" fmla="*/ 8582 w 10024"/>
              <a:gd name="connsiteY59" fmla="*/ 2635 h 10000"/>
              <a:gd name="connsiteX60" fmla="*/ 8574 w 10024"/>
              <a:gd name="connsiteY60" fmla="*/ 2988 h 10000"/>
              <a:gd name="connsiteX61" fmla="*/ 8500 w 10024"/>
              <a:gd name="connsiteY61" fmla="*/ 2517 h 10000"/>
              <a:gd name="connsiteX62" fmla="*/ 8492 w 10024"/>
              <a:gd name="connsiteY62" fmla="*/ 2714 h 10000"/>
              <a:gd name="connsiteX63" fmla="*/ 8402 w 10024"/>
              <a:gd name="connsiteY63" fmla="*/ 2714 h 10000"/>
              <a:gd name="connsiteX64" fmla="*/ 8251 w 10024"/>
              <a:gd name="connsiteY64" fmla="*/ 3185 h 10000"/>
              <a:gd name="connsiteX65" fmla="*/ 8181 w 10024"/>
              <a:gd name="connsiteY65" fmla="*/ 2950 h 10000"/>
              <a:gd name="connsiteX66" fmla="*/ 8096 w 10024"/>
              <a:gd name="connsiteY66" fmla="*/ 3578 h 10000"/>
              <a:gd name="connsiteX67" fmla="*/ 7970 w 10024"/>
              <a:gd name="connsiteY67" fmla="*/ 4246 h 10000"/>
              <a:gd name="connsiteX68" fmla="*/ 7880 w 10024"/>
              <a:gd name="connsiteY68" fmla="*/ 4089 h 10000"/>
              <a:gd name="connsiteX69" fmla="*/ 7745 w 10024"/>
              <a:gd name="connsiteY69" fmla="*/ 4874 h 10000"/>
              <a:gd name="connsiteX70" fmla="*/ 7704 w 10024"/>
              <a:gd name="connsiteY70" fmla="*/ 4481 h 10000"/>
              <a:gd name="connsiteX71" fmla="*/ 7594 w 10024"/>
              <a:gd name="connsiteY71" fmla="*/ 4954 h 10000"/>
              <a:gd name="connsiteX72" fmla="*/ 7524 w 10024"/>
              <a:gd name="connsiteY72" fmla="*/ 4561 h 10000"/>
              <a:gd name="connsiteX73" fmla="*/ 7508 w 10024"/>
              <a:gd name="connsiteY73" fmla="*/ 5073 h 10000"/>
              <a:gd name="connsiteX74" fmla="*/ 7442 w 10024"/>
              <a:gd name="connsiteY74" fmla="*/ 5073 h 10000"/>
              <a:gd name="connsiteX75" fmla="*/ 7397 w 10024"/>
              <a:gd name="connsiteY75" fmla="*/ 5386 h 10000"/>
              <a:gd name="connsiteX76" fmla="*/ 7348 w 10024"/>
              <a:gd name="connsiteY76" fmla="*/ 5308 h 10000"/>
              <a:gd name="connsiteX77" fmla="*/ 7279 w 10024"/>
              <a:gd name="connsiteY77" fmla="*/ 5466 h 10000"/>
              <a:gd name="connsiteX78" fmla="*/ 7254 w 10024"/>
              <a:gd name="connsiteY78" fmla="*/ 5308 h 10000"/>
              <a:gd name="connsiteX79" fmla="*/ 7205 w 10024"/>
              <a:gd name="connsiteY79" fmla="*/ 5308 h 10000"/>
              <a:gd name="connsiteX80" fmla="*/ 7111 w 10024"/>
              <a:gd name="connsiteY80" fmla="*/ 5386 h 10000"/>
              <a:gd name="connsiteX81" fmla="*/ 7062 w 10024"/>
              <a:gd name="connsiteY81" fmla="*/ 6015 h 10000"/>
              <a:gd name="connsiteX82" fmla="*/ 7017 w 10024"/>
              <a:gd name="connsiteY82" fmla="*/ 5859 h 10000"/>
              <a:gd name="connsiteX83" fmla="*/ 6927 w 10024"/>
              <a:gd name="connsiteY83" fmla="*/ 5859 h 10000"/>
              <a:gd name="connsiteX84" fmla="*/ 6883 w 10024"/>
              <a:gd name="connsiteY84" fmla="*/ 5466 h 10000"/>
              <a:gd name="connsiteX85" fmla="*/ 6842 w 10024"/>
              <a:gd name="connsiteY85" fmla="*/ 6015 h 10000"/>
              <a:gd name="connsiteX86" fmla="*/ 6777 w 10024"/>
              <a:gd name="connsiteY86" fmla="*/ 5701 h 10000"/>
              <a:gd name="connsiteX87" fmla="*/ 6777 w 10024"/>
              <a:gd name="connsiteY87" fmla="*/ 5466 h 10000"/>
              <a:gd name="connsiteX88" fmla="*/ 6683 w 10024"/>
              <a:gd name="connsiteY88" fmla="*/ 5622 h 10000"/>
              <a:gd name="connsiteX89" fmla="*/ 6523 w 10024"/>
              <a:gd name="connsiteY89" fmla="*/ 5937 h 10000"/>
              <a:gd name="connsiteX90" fmla="*/ 6487 w 10024"/>
              <a:gd name="connsiteY90" fmla="*/ 6369 h 10000"/>
              <a:gd name="connsiteX91" fmla="*/ 6380 w 10024"/>
              <a:gd name="connsiteY91" fmla="*/ 6015 h 10000"/>
              <a:gd name="connsiteX92" fmla="*/ 6368 w 10024"/>
              <a:gd name="connsiteY92" fmla="*/ 6369 h 10000"/>
              <a:gd name="connsiteX93" fmla="*/ 6233 w 10024"/>
              <a:gd name="connsiteY93" fmla="*/ 6448 h 10000"/>
              <a:gd name="connsiteX94" fmla="*/ 6160 w 10024"/>
              <a:gd name="connsiteY94" fmla="*/ 6919 h 10000"/>
              <a:gd name="connsiteX95" fmla="*/ 6098 w 10024"/>
              <a:gd name="connsiteY95" fmla="*/ 6605 h 10000"/>
              <a:gd name="connsiteX96" fmla="*/ 6066 w 10024"/>
              <a:gd name="connsiteY96" fmla="*/ 6919 h 10000"/>
              <a:gd name="connsiteX97" fmla="*/ 6066 w 10024"/>
              <a:gd name="connsiteY97" fmla="*/ 6919 h 10000"/>
              <a:gd name="connsiteX98" fmla="*/ 6029 w 10024"/>
              <a:gd name="connsiteY98" fmla="*/ 6919 h 10000"/>
              <a:gd name="connsiteX99" fmla="*/ 6008 w 10024"/>
              <a:gd name="connsiteY99" fmla="*/ 6801 h 10000"/>
              <a:gd name="connsiteX100" fmla="*/ 5988 w 10024"/>
              <a:gd name="connsiteY100" fmla="*/ 7155 h 10000"/>
              <a:gd name="connsiteX101" fmla="*/ 5976 w 10024"/>
              <a:gd name="connsiteY101" fmla="*/ 7273 h 10000"/>
              <a:gd name="connsiteX102" fmla="*/ 5951 w 10024"/>
              <a:gd name="connsiteY102" fmla="*/ 7273 h 10000"/>
              <a:gd name="connsiteX103" fmla="*/ 5951 w 10024"/>
              <a:gd name="connsiteY103" fmla="*/ 7352 h 10000"/>
              <a:gd name="connsiteX104" fmla="*/ 5923 w 10024"/>
              <a:gd name="connsiteY104" fmla="*/ 7155 h 10000"/>
              <a:gd name="connsiteX105" fmla="*/ 5873 w 10024"/>
              <a:gd name="connsiteY105" fmla="*/ 7273 h 10000"/>
              <a:gd name="connsiteX106" fmla="*/ 5841 w 10024"/>
              <a:gd name="connsiteY106" fmla="*/ 7155 h 10000"/>
              <a:gd name="connsiteX107" fmla="*/ 5800 w 10024"/>
              <a:gd name="connsiteY107" fmla="*/ 7077 h 10000"/>
              <a:gd name="connsiteX108" fmla="*/ 5739 w 10024"/>
              <a:gd name="connsiteY108" fmla="*/ 7155 h 10000"/>
              <a:gd name="connsiteX109" fmla="*/ 5706 w 10024"/>
              <a:gd name="connsiteY109" fmla="*/ 7077 h 10000"/>
              <a:gd name="connsiteX110" fmla="*/ 5673 w 10024"/>
              <a:gd name="connsiteY110" fmla="*/ 7077 h 10000"/>
              <a:gd name="connsiteX111" fmla="*/ 5646 w 10024"/>
              <a:gd name="connsiteY111" fmla="*/ 6997 h 10000"/>
              <a:gd name="connsiteX112" fmla="*/ 5641 w 10024"/>
              <a:gd name="connsiteY112" fmla="*/ 6997 h 10000"/>
              <a:gd name="connsiteX113" fmla="*/ 5584 w 10024"/>
              <a:gd name="connsiteY113" fmla="*/ 7077 h 10000"/>
              <a:gd name="connsiteX114" fmla="*/ 5551 w 10024"/>
              <a:gd name="connsiteY114" fmla="*/ 7116 h 10000"/>
              <a:gd name="connsiteX115" fmla="*/ 5531 w 10024"/>
              <a:gd name="connsiteY115" fmla="*/ 7155 h 10000"/>
              <a:gd name="connsiteX116" fmla="*/ 5486 w 10024"/>
              <a:gd name="connsiteY116" fmla="*/ 7391 h 10000"/>
              <a:gd name="connsiteX117" fmla="*/ 5453 w 10024"/>
              <a:gd name="connsiteY117" fmla="*/ 6094 h 10000"/>
              <a:gd name="connsiteX118" fmla="*/ 5412 w 10024"/>
              <a:gd name="connsiteY118" fmla="*/ 6762 h 10000"/>
              <a:gd name="connsiteX119" fmla="*/ 5396 w 10024"/>
              <a:gd name="connsiteY119" fmla="*/ 7273 h 10000"/>
              <a:gd name="connsiteX120" fmla="*/ 5363 w 10024"/>
              <a:gd name="connsiteY120" fmla="*/ 7430 h 10000"/>
              <a:gd name="connsiteX121" fmla="*/ 5355 w 10024"/>
              <a:gd name="connsiteY121" fmla="*/ 7508 h 10000"/>
              <a:gd name="connsiteX122" fmla="*/ 5351 w 10024"/>
              <a:gd name="connsiteY122" fmla="*/ 7116 h 10000"/>
              <a:gd name="connsiteX123" fmla="*/ 5106 w 10024"/>
              <a:gd name="connsiteY123" fmla="*/ 7391 h 10000"/>
              <a:gd name="connsiteX124" fmla="*/ 5057 w 10024"/>
              <a:gd name="connsiteY124" fmla="*/ 6487 h 10000"/>
              <a:gd name="connsiteX125" fmla="*/ 4770 w 10024"/>
              <a:gd name="connsiteY125" fmla="*/ 6684 h 10000"/>
              <a:gd name="connsiteX126" fmla="*/ 4651 w 10024"/>
              <a:gd name="connsiteY126" fmla="*/ 5662 h 10000"/>
              <a:gd name="connsiteX127" fmla="*/ 4549 w 10024"/>
              <a:gd name="connsiteY127" fmla="*/ 5859 h 10000"/>
              <a:gd name="connsiteX128" fmla="*/ 4410 w 10024"/>
              <a:gd name="connsiteY128" fmla="*/ 5151 h 10000"/>
              <a:gd name="connsiteX129" fmla="*/ 4378 w 10024"/>
              <a:gd name="connsiteY129" fmla="*/ 5583 h 10000"/>
              <a:gd name="connsiteX130" fmla="*/ 4284 w 10024"/>
              <a:gd name="connsiteY130" fmla="*/ 5386 h 10000"/>
              <a:gd name="connsiteX131" fmla="*/ 4219 w 10024"/>
              <a:gd name="connsiteY131" fmla="*/ 5662 h 10000"/>
              <a:gd name="connsiteX132" fmla="*/ 4039 w 10024"/>
              <a:gd name="connsiteY132" fmla="*/ 5583 h 10000"/>
              <a:gd name="connsiteX133" fmla="*/ 3924 w 10024"/>
              <a:gd name="connsiteY133" fmla="*/ 5662 h 10000"/>
              <a:gd name="connsiteX134" fmla="*/ 3916 w 10024"/>
              <a:gd name="connsiteY134" fmla="*/ 5544 h 10000"/>
              <a:gd name="connsiteX135" fmla="*/ 3859 w 10024"/>
              <a:gd name="connsiteY135" fmla="*/ 5701 h 10000"/>
              <a:gd name="connsiteX136" fmla="*/ 3732 w 10024"/>
              <a:gd name="connsiteY136" fmla="*/ 5151 h 10000"/>
              <a:gd name="connsiteX137" fmla="*/ 3605 w 10024"/>
              <a:gd name="connsiteY137" fmla="*/ 5583 h 10000"/>
              <a:gd name="connsiteX138" fmla="*/ 3438 w 10024"/>
              <a:gd name="connsiteY138" fmla="*/ 5583 h 10000"/>
              <a:gd name="connsiteX139" fmla="*/ 3237 w 10024"/>
              <a:gd name="connsiteY139" fmla="*/ 5583 h 10000"/>
              <a:gd name="connsiteX140" fmla="*/ 3132 w 10024"/>
              <a:gd name="connsiteY140" fmla="*/ 5662 h 10000"/>
              <a:gd name="connsiteX141" fmla="*/ 3026 w 10024"/>
              <a:gd name="connsiteY141" fmla="*/ 5859 h 10000"/>
              <a:gd name="connsiteX142" fmla="*/ 2858 w 10024"/>
              <a:gd name="connsiteY142" fmla="*/ 5583 h 10000"/>
              <a:gd name="connsiteX143" fmla="*/ 2699 w 10024"/>
              <a:gd name="connsiteY143" fmla="*/ 4954 h 10000"/>
              <a:gd name="connsiteX144" fmla="*/ 2666 w 10024"/>
              <a:gd name="connsiteY144" fmla="*/ 5386 h 10000"/>
              <a:gd name="connsiteX145" fmla="*/ 2474 w 10024"/>
              <a:gd name="connsiteY145" fmla="*/ 5151 h 10000"/>
              <a:gd name="connsiteX146" fmla="*/ 2445 w 10024"/>
              <a:gd name="connsiteY146" fmla="*/ 5073 h 10000"/>
              <a:gd name="connsiteX147" fmla="*/ 2376 w 10024"/>
              <a:gd name="connsiteY147" fmla="*/ 4600 h 10000"/>
              <a:gd name="connsiteX148" fmla="*/ 2319 w 10024"/>
              <a:gd name="connsiteY148" fmla="*/ 5386 h 10000"/>
              <a:gd name="connsiteX149" fmla="*/ 2212 w 10024"/>
              <a:gd name="connsiteY149" fmla="*/ 5269 h 10000"/>
              <a:gd name="connsiteX150" fmla="*/ 2086 w 10024"/>
              <a:gd name="connsiteY150" fmla="*/ 4639 h 10000"/>
              <a:gd name="connsiteX151" fmla="*/ 2041 w 10024"/>
              <a:gd name="connsiteY151" fmla="*/ 5190 h 10000"/>
              <a:gd name="connsiteX152" fmla="*/ 1983 w 10024"/>
              <a:gd name="connsiteY152" fmla="*/ 5269 h 10000"/>
              <a:gd name="connsiteX153" fmla="*/ 1992 w 10024"/>
              <a:gd name="connsiteY153" fmla="*/ 5504 h 10000"/>
              <a:gd name="connsiteX154" fmla="*/ 1959 w 10024"/>
              <a:gd name="connsiteY154" fmla="*/ 5504 h 10000"/>
              <a:gd name="connsiteX155" fmla="*/ 1959 w 10024"/>
              <a:gd name="connsiteY155" fmla="*/ 5426 h 10000"/>
              <a:gd name="connsiteX156" fmla="*/ 1914 w 10024"/>
              <a:gd name="connsiteY156" fmla="*/ 4718 h 10000"/>
              <a:gd name="connsiteX157" fmla="*/ 1894 w 10024"/>
              <a:gd name="connsiteY157" fmla="*/ 5977 h 10000"/>
              <a:gd name="connsiteX158" fmla="*/ 1890 w 10024"/>
              <a:gd name="connsiteY158" fmla="*/ 5859 h 10000"/>
              <a:gd name="connsiteX159" fmla="*/ 1878 w 10024"/>
              <a:gd name="connsiteY159" fmla="*/ 5859 h 10000"/>
              <a:gd name="connsiteX160" fmla="*/ 1874 w 10024"/>
              <a:gd name="connsiteY160" fmla="*/ 5977 h 10000"/>
              <a:gd name="connsiteX161" fmla="*/ 1862 w 10024"/>
              <a:gd name="connsiteY161" fmla="*/ 5859 h 10000"/>
              <a:gd name="connsiteX162" fmla="*/ 1829 w 10024"/>
              <a:gd name="connsiteY162" fmla="*/ 5977 h 10000"/>
              <a:gd name="connsiteX163" fmla="*/ 1792 w 10024"/>
              <a:gd name="connsiteY163" fmla="*/ 5504 h 10000"/>
              <a:gd name="connsiteX164" fmla="*/ 1747 w 10024"/>
              <a:gd name="connsiteY164" fmla="*/ 5701 h 10000"/>
              <a:gd name="connsiteX165" fmla="*/ 1735 w 10024"/>
              <a:gd name="connsiteY165" fmla="*/ 5622 h 10000"/>
              <a:gd name="connsiteX166" fmla="*/ 1702 w 10024"/>
              <a:gd name="connsiteY166" fmla="*/ 5426 h 10000"/>
              <a:gd name="connsiteX167" fmla="*/ 1678 w 10024"/>
              <a:gd name="connsiteY167" fmla="*/ 5504 h 10000"/>
              <a:gd name="connsiteX168" fmla="*/ 1670 w 10024"/>
              <a:gd name="connsiteY168" fmla="*/ 5426 h 10000"/>
              <a:gd name="connsiteX169" fmla="*/ 1661 w 10024"/>
              <a:gd name="connsiteY169" fmla="*/ 5348 h 10000"/>
              <a:gd name="connsiteX170" fmla="*/ 1625 w 10024"/>
              <a:gd name="connsiteY170" fmla="*/ 5348 h 10000"/>
              <a:gd name="connsiteX171" fmla="*/ 1584 w 10024"/>
              <a:gd name="connsiteY171" fmla="*/ 5190 h 10000"/>
              <a:gd name="connsiteX172" fmla="*/ 1580 w 10024"/>
              <a:gd name="connsiteY172" fmla="*/ 5073 h 10000"/>
              <a:gd name="connsiteX173" fmla="*/ 1571 w 10024"/>
              <a:gd name="connsiteY173" fmla="*/ 5073 h 10000"/>
              <a:gd name="connsiteX174" fmla="*/ 1518 w 10024"/>
              <a:gd name="connsiteY174" fmla="*/ 4718 h 10000"/>
              <a:gd name="connsiteX175" fmla="*/ 1490 w 10024"/>
              <a:gd name="connsiteY175" fmla="*/ 4561 h 10000"/>
              <a:gd name="connsiteX176" fmla="*/ 1473 w 10024"/>
              <a:gd name="connsiteY176" fmla="*/ 4207 h 10000"/>
              <a:gd name="connsiteX177" fmla="*/ 1449 w 10024"/>
              <a:gd name="connsiteY177" fmla="*/ 4285 h 10000"/>
              <a:gd name="connsiteX178" fmla="*/ 1432 w 10024"/>
              <a:gd name="connsiteY178" fmla="*/ 4403 h 10000"/>
              <a:gd name="connsiteX179" fmla="*/ 1396 w 10024"/>
              <a:gd name="connsiteY179" fmla="*/ 4403 h 10000"/>
              <a:gd name="connsiteX180" fmla="*/ 1367 w 10024"/>
              <a:gd name="connsiteY180" fmla="*/ 4481 h 10000"/>
              <a:gd name="connsiteX181" fmla="*/ 1367 w 10024"/>
              <a:gd name="connsiteY181" fmla="*/ 4521 h 10000"/>
              <a:gd name="connsiteX182" fmla="*/ 1355 w 10024"/>
              <a:gd name="connsiteY182" fmla="*/ 4481 h 10000"/>
              <a:gd name="connsiteX183" fmla="*/ 1343 w 10024"/>
              <a:gd name="connsiteY183" fmla="*/ 4128 h 10000"/>
              <a:gd name="connsiteX184" fmla="*/ 1338 w 10024"/>
              <a:gd name="connsiteY184" fmla="*/ 4128 h 10000"/>
              <a:gd name="connsiteX185" fmla="*/ 1298 w 10024"/>
              <a:gd name="connsiteY185" fmla="*/ 3696 h 10000"/>
              <a:gd name="connsiteX186" fmla="*/ 1289 w 10024"/>
              <a:gd name="connsiteY186" fmla="*/ 3696 h 10000"/>
              <a:gd name="connsiteX187" fmla="*/ 1281 w 10024"/>
              <a:gd name="connsiteY187" fmla="*/ 3499 h 10000"/>
              <a:gd name="connsiteX188" fmla="*/ 1281 w 10024"/>
              <a:gd name="connsiteY188" fmla="*/ 3343 h 10000"/>
              <a:gd name="connsiteX189" fmla="*/ 1265 w 10024"/>
              <a:gd name="connsiteY189" fmla="*/ 3185 h 10000"/>
              <a:gd name="connsiteX190" fmla="*/ 1261 w 10024"/>
              <a:gd name="connsiteY190" fmla="*/ 2988 h 10000"/>
              <a:gd name="connsiteX191" fmla="*/ 1248 w 10024"/>
              <a:gd name="connsiteY191" fmla="*/ 2832 h 10000"/>
              <a:gd name="connsiteX192" fmla="*/ 1236 w 10024"/>
              <a:gd name="connsiteY192" fmla="*/ 2714 h 10000"/>
              <a:gd name="connsiteX193" fmla="*/ 1183 w 10024"/>
              <a:gd name="connsiteY193" fmla="*/ 2988 h 10000"/>
              <a:gd name="connsiteX194" fmla="*/ 1114 w 10024"/>
              <a:gd name="connsiteY194" fmla="*/ 3067 h 10000"/>
              <a:gd name="connsiteX195" fmla="*/ 1105 w 10024"/>
              <a:gd name="connsiteY195" fmla="*/ 2988 h 10000"/>
              <a:gd name="connsiteX196" fmla="*/ 1069 w 10024"/>
              <a:gd name="connsiteY196" fmla="*/ 2910 h 10000"/>
              <a:gd name="connsiteX197" fmla="*/ 1065 w 10024"/>
              <a:gd name="connsiteY197" fmla="*/ 2832 h 10000"/>
              <a:gd name="connsiteX198" fmla="*/ 1052 w 10024"/>
              <a:gd name="connsiteY198" fmla="*/ 2832 h 10000"/>
              <a:gd name="connsiteX199" fmla="*/ 1052 w 10024"/>
              <a:gd name="connsiteY199" fmla="*/ 2714 h 10000"/>
              <a:gd name="connsiteX200" fmla="*/ 1048 w 10024"/>
              <a:gd name="connsiteY200" fmla="*/ 2714 h 10000"/>
              <a:gd name="connsiteX201" fmla="*/ 1048 w 10024"/>
              <a:gd name="connsiteY201" fmla="*/ 2635 h 10000"/>
              <a:gd name="connsiteX202" fmla="*/ 1036 w 10024"/>
              <a:gd name="connsiteY202" fmla="*/ 2635 h 10000"/>
              <a:gd name="connsiteX203" fmla="*/ 1036 w 10024"/>
              <a:gd name="connsiteY203" fmla="*/ 2556 h 10000"/>
              <a:gd name="connsiteX204" fmla="*/ 1032 w 10024"/>
              <a:gd name="connsiteY204" fmla="*/ 2556 h 10000"/>
              <a:gd name="connsiteX205" fmla="*/ 1032 w 10024"/>
              <a:gd name="connsiteY205" fmla="*/ 2477 h 10000"/>
              <a:gd name="connsiteX206" fmla="*/ 1020 w 10024"/>
              <a:gd name="connsiteY206" fmla="*/ 2477 h 10000"/>
              <a:gd name="connsiteX207" fmla="*/ 1015 w 10024"/>
              <a:gd name="connsiteY207" fmla="*/ 2399 h 10000"/>
              <a:gd name="connsiteX208" fmla="*/ 991 w 10024"/>
              <a:gd name="connsiteY208" fmla="*/ 2281 h 10000"/>
              <a:gd name="connsiteX209" fmla="*/ 987 w 10024"/>
              <a:gd name="connsiteY209" fmla="*/ 2203 h 10000"/>
              <a:gd name="connsiteX210" fmla="*/ 954 w 10024"/>
              <a:gd name="connsiteY210" fmla="*/ 1928 h 10000"/>
              <a:gd name="connsiteX211" fmla="*/ 930 w 10024"/>
              <a:gd name="connsiteY211" fmla="*/ 1849 h 10000"/>
              <a:gd name="connsiteX212" fmla="*/ 926 w 10024"/>
              <a:gd name="connsiteY212" fmla="*/ 1770 h 10000"/>
              <a:gd name="connsiteX213" fmla="*/ 909 w 10024"/>
              <a:gd name="connsiteY213" fmla="*/ 1692 h 10000"/>
              <a:gd name="connsiteX214" fmla="*/ 897 w 10024"/>
              <a:gd name="connsiteY214" fmla="*/ 1613 h 10000"/>
              <a:gd name="connsiteX215" fmla="*/ 885 w 10024"/>
              <a:gd name="connsiteY215" fmla="*/ 1613 h 10000"/>
              <a:gd name="connsiteX216" fmla="*/ 881 w 10024"/>
              <a:gd name="connsiteY216" fmla="*/ 1495 h 10000"/>
              <a:gd name="connsiteX217" fmla="*/ 831 w 10024"/>
              <a:gd name="connsiteY217" fmla="*/ 1338 h 10000"/>
              <a:gd name="connsiteX218" fmla="*/ 823 w 10024"/>
              <a:gd name="connsiteY218" fmla="*/ 1259 h 10000"/>
              <a:gd name="connsiteX219" fmla="*/ 819 w 10024"/>
              <a:gd name="connsiteY219" fmla="*/ 1259 h 10000"/>
              <a:gd name="connsiteX220" fmla="*/ 799 w 10024"/>
              <a:gd name="connsiteY220" fmla="*/ 1063 h 10000"/>
              <a:gd name="connsiteX221" fmla="*/ 737 w 10024"/>
              <a:gd name="connsiteY221" fmla="*/ 984 h 10000"/>
              <a:gd name="connsiteX222" fmla="*/ 709 w 10024"/>
              <a:gd name="connsiteY222" fmla="*/ 827 h 10000"/>
              <a:gd name="connsiteX223" fmla="*/ 701 w 10024"/>
              <a:gd name="connsiteY223" fmla="*/ 709 h 10000"/>
              <a:gd name="connsiteX224" fmla="*/ 676 w 10024"/>
              <a:gd name="connsiteY224" fmla="*/ 709 h 10000"/>
              <a:gd name="connsiteX225" fmla="*/ 616 w 10024"/>
              <a:gd name="connsiteY225" fmla="*/ 631 h 10000"/>
              <a:gd name="connsiteX226" fmla="*/ 587 w 10024"/>
              <a:gd name="connsiteY226" fmla="*/ 355 h 10000"/>
              <a:gd name="connsiteX227" fmla="*/ 563 w 10024"/>
              <a:gd name="connsiteY227" fmla="*/ 41 h 10000"/>
              <a:gd name="connsiteX228" fmla="*/ 452 w 10024"/>
              <a:gd name="connsiteY228" fmla="*/ 120 h 10000"/>
              <a:gd name="connsiteX229" fmla="*/ 432 w 10024"/>
              <a:gd name="connsiteY229" fmla="*/ 355 h 10000"/>
              <a:gd name="connsiteX230" fmla="*/ 403 w 10024"/>
              <a:gd name="connsiteY230" fmla="*/ 355 h 10000"/>
              <a:gd name="connsiteX231" fmla="*/ 371 w 10024"/>
              <a:gd name="connsiteY231" fmla="*/ 552 h 10000"/>
              <a:gd name="connsiteX232" fmla="*/ 350 w 10024"/>
              <a:gd name="connsiteY232" fmla="*/ 473 h 10000"/>
              <a:gd name="connsiteX233" fmla="*/ 297 w 10024"/>
              <a:gd name="connsiteY233" fmla="*/ 473 h 10000"/>
              <a:gd name="connsiteX234" fmla="*/ 281 w 10024"/>
              <a:gd name="connsiteY234" fmla="*/ 473 h 10000"/>
              <a:gd name="connsiteX235" fmla="*/ 268 w 10024"/>
              <a:gd name="connsiteY235" fmla="*/ 355 h 10000"/>
              <a:gd name="connsiteX236" fmla="*/ 256 w 10024"/>
              <a:gd name="connsiteY236" fmla="*/ 473 h 10000"/>
              <a:gd name="connsiteX237" fmla="*/ 252 w 10024"/>
              <a:gd name="connsiteY237" fmla="*/ 277 h 10000"/>
              <a:gd name="connsiteX238" fmla="*/ 240 w 10024"/>
              <a:gd name="connsiteY238" fmla="*/ 277 h 10000"/>
              <a:gd name="connsiteX239" fmla="*/ 236 w 10024"/>
              <a:gd name="connsiteY239" fmla="*/ 198 h 10000"/>
              <a:gd name="connsiteX240" fmla="*/ 223 w 10024"/>
              <a:gd name="connsiteY240" fmla="*/ 198 h 10000"/>
              <a:gd name="connsiteX241" fmla="*/ 80 w 10024"/>
              <a:gd name="connsiteY241" fmla="*/ 198 h 10000"/>
              <a:gd name="connsiteX242" fmla="*/ 72 w 10024"/>
              <a:gd name="connsiteY242" fmla="*/ 198 h 10000"/>
              <a:gd name="connsiteX243" fmla="*/ 64 w 10024"/>
              <a:gd name="connsiteY243" fmla="*/ 277 h 10000"/>
              <a:gd name="connsiteX244" fmla="*/ 74 w 10024"/>
              <a:gd name="connsiteY244" fmla="*/ 277 h 10000"/>
              <a:gd name="connsiteX245" fmla="*/ 3 w 10024"/>
              <a:gd name="connsiteY245" fmla="*/ 284 h 10000"/>
              <a:gd name="connsiteX246" fmla="*/ 5 w 10024"/>
              <a:gd name="connsiteY246" fmla="*/ 5116 h 10000"/>
              <a:gd name="connsiteX247" fmla="*/ 142 w 10024"/>
              <a:gd name="connsiteY247" fmla="*/ 4992 h 10000"/>
              <a:gd name="connsiteX248" fmla="*/ 207 w 10024"/>
              <a:gd name="connsiteY248" fmla="*/ 4914 h 10000"/>
              <a:gd name="connsiteX249" fmla="*/ 313 w 10024"/>
              <a:gd name="connsiteY249" fmla="*/ 4718 h 10000"/>
              <a:gd name="connsiteX250" fmla="*/ 469 w 10024"/>
              <a:gd name="connsiteY250" fmla="*/ 5230 h 10000"/>
              <a:gd name="connsiteX251" fmla="*/ 546 w 10024"/>
              <a:gd name="connsiteY251" fmla="*/ 6290 h 10000"/>
              <a:gd name="connsiteX252" fmla="*/ 754 w 10024"/>
              <a:gd name="connsiteY252" fmla="*/ 6448 h 10000"/>
              <a:gd name="connsiteX253" fmla="*/ 831 w 10024"/>
              <a:gd name="connsiteY253" fmla="*/ 6762 h 10000"/>
              <a:gd name="connsiteX254" fmla="*/ 942 w 10024"/>
              <a:gd name="connsiteY254" fmla="*/ 7352 h 10000"/>
              <a:gd name="connsiteX255" fmla="*/ 1069 w 10024"/>
              <a:gd name="connsiteY255" fmla="*/ 6762 h 10000"/>
              <a:gd name="connsiteX256" fmla="*/ 1179 w 10024"/>
              <a:gd name="connsiteY256" fmla="*/ 7037 h 10000"/>
              <a:gd name="connsiteX257" fmla="*/ 1306 w 10024"/>
              <a:gd name="connsiteY257" fmla="*/ 7194 h 10000"/>
              <a:gd name="connsiteX258" fmla="*/ 1498 w 10024"/>
              <a:gd name="connsiteY258" fmla="*/ 6880 h 10000"/>
              <a:gd name="connsiteX259" fmla="*/ 1563 w 10024"/>
              <a:gd name="connsiteY259" fmla="*/ 7745 h 10000"/>
              <a:gd name="connsiteX260" fmla="*/ 1641 w 10024"/>
              <a:gd name="connsiteY260" fmla="*/ 8137 h 10000"/>
              <a:gd name="connsiteX261" fmla="*/ 1706 w 10024"/>
              <a:gd name="connsiteY261" fmla="*/ 7863 h 10000"/>
              <a:gd name="connsiteX262" fmla="*/ 1776 w 10024"/>
              <a:gd name="connsiteY262" fmla="*/ 8019 h 10000"/>
              <a:gd name="connsiteX263" fmla="*/ 1910 w 10024"/>
              <a:gd name="connsiteY263" fmla="*/ 7626 h 10000"/>
              <a:gd name="connsiteX264" fmla="*/ 2020 w 10024"/>
              <a:gd name="connsiteY264" fmla="*/ 6880 h 10000"/>
              <a:gd name="connsiteX265" fmla="*/ 2073 w 10024"/>
              <a:gd name="connsiteY265" fmla="*/ 7430 h 10000"/>
              <a:gd name="connsiteX266" fmla="*/ 2188 w 10024"/>
              <a:gd name="connsiteY266" fmla="*/ 6723 h 10000"/>
              <a:gd name="connsiteX267" fmla="*/ 2200 w 10024"/>
              <a:gd name="connsiteY267" fmla="*/ 6841 h 10000"/>
              <a:gd name="connsiteX268" fmla="*/ 2315 w 10024"/>
              <a:gd name="connsiteY268" fmla="*/ 7548 h 10000"/>
              <a:gd name="connsiteX269" fmla="*/ 2388 w 10024"/>
              <a:gd name="connsiteY269" fmla="*/ 8295 h 10000"/>
              <a:gd name="connsiteX270" fmla="*/ 2429 w 10024"/>
              <a:gd name="connsiteY270" fmla="*/ 8727 h 10000"/>
              <a:gd name="connsiteX271" fmla="*/ 2454 w 10024"/>
              <a:gd name="connsiteY271" fmla="*/ 8884 h 10000"/>
              <a:gd name="connsiteX272" fmla="*/ 2474 w 10024"/>
              <a:gd name="connsiteY272" fmla="*/ 9081 h 10000"/>
              <a:gd name="connsiteX273" fmla="*/ 2548 w 10024"/>
              <a:gd name="connsiteY273" fmla="*/ 8963 h 10000"/>
              <a:gd name="connsiteX274" fmla="*/ 2560 w 10024"/>
              <a:gd name="connsiteY274" fmla="*/ 8766 h 10000"/>
              <a:gd name="connsiteX275" fmla="*/ 2584 w 10024"/>
              <a:gd name="connsiteY275" fmla="*/ 9041 h 10000"/>
              <a:gd name="connsiteX276" fmla="*/ 2617 w 10024"/>
              <a:gd name="connsiteY276" fmla="*/ 8963 h 10000"/>
              <a:gd name="connsiteX277" fmla="*/ 2633 w 10024"/>
              <a:gd name="connsiteY277" fmla="*/ 8688 h 10000"/>
              <a:gd name="connsiteX278" fmla="*/ 2666 w 10024"/>
              <a:gd name="connsiteY278" fmla="*/ 8963 h 10000"/>
              <a:gd name="connsiteX279" fmla="*/ 2678 w 10024"/>
              <a:gd name="connsiteY279" fmla="*/ 9120 h 10000"/>
              <a:gd name="connsiteX280" fmla="*/ 2691 w 10024"/>
              <a:gd name="connsiteY280" fmla="*/ 8963 h 10000"/>
              <a:gd name="connsiteX281" fmla="*/ 2736 w 10024"/>
              <a:gd name="connsiteY281" fmla="*/ 9041 h 10000"/>
              <a:gd name="connsiteX282" fmla="*/ 2740 w 10024"/>
              <a:gd name="connsiteY282" fmla="*/ 8963 h 10000"/>
              <a:gd name="connsiteX283" fmla="*/ 2768 w 10024"/>
              <a:gd name="connsiteY283" fmla="*/ 9120 h 10000"/>
              <a:gd name="connsiteX284" fmla="*/ 2838 w 10024"/>
              <a:gd name="connsiteY284" fmla="*/ 8845 h 10000"/>
              <a:gd name="connsiteX285" fmla="*/ 2850 w 10024"/>
              <a:gd name="connsiteY285" fmla="*/ 8688 h 10000"/>
              <a:gd name="connsiteX286" fmla="*/ 2862 w 10024"/>
              <a:gd name="connsiteY286" fmla="*/ 8688 h 10000"/>
              <a:gd name="connsiteX287" fmla="*/ 2891 w 10024"/>
              <a:gd name="connsiteY287" fmla="*/ 8530 h 10000"/>
              <a:gd name="connsiteX288" fmla="*/ 2907 w 10024"/>
              <a:gd name="connsiteY288" fmla="*/ 8530 h 10000"/>
              <a:gd name="connsiteX289" fmla="*/ 2952 w 10024"/>
              <a:gd name="connsiteY289" fmla="*/ 8412 h 10000"/>
              <a:gd name="connsiteX290" fmla="*/ 2969 w 10024"/>
              <a:gd name="connsiteY290" fmla="*/ 8334 h 10000"/>
              <a:gd name="connsiteX291" fmla="*/ 3001 w 10024"/>
              <a:gd name="connsiteY291" fmla="*/ 8059 h 10000"/>
              <a:gd name="connsiteX292" fmla="*/ 3018 w 10024"/>
              <a:gd name="connsiteY292" fmla="*/ 8059 h 10000"/>
              <a:gd name="connsiteX293" fmla="*/ 3050 w 10024"/>
              <a:gd name="connsiteY293" fmla="*/ 8059 h 10000"/>
              <a:gd name="connsiteX294" fmla="*/ 3075 w 10024"/>
              <a:gd name="connsiteY294" fmla="*/ 8177 h 10000"/>
              <a:gd name="connsiteX295" fmla="*/ 3108 w 10024"/>
              <a:gd name="connsiteY295" fmla="*/ 8177 h 10000"/>
              <a:gd name="connsiteX296" fmla="*/ 3136 w 10024"/>
              <a:gd name="connsiteY296" fmla="*/ 8255 h 10000"/>
              <a:gd name="connsiteX297" fmla="*/ 3209 w 10024"/>
              <a:gd name="connsiteY297" fmla="*/ 8059 h 10000"/>
              <a:gd name="connsiteX298" fmla="*/ 3242 w 10024"/>
              <a:gd name="connsiteY298" fmla="*/ 8177 h 10000"/>
              <a:gd name="connsiteX299" fmla="*/ 3270 w 10024"/>
              <a:gd name="connsiteY299" fmla="*/ 7823 h 10000"/>
              <a:gd name="connsiteX300" fmla="*/ 3336 w 10024"/>
              <a:gd name="connsiteY300" fmla="*/ 8255 h 10000"/>
              <a:gd name="connsiteX301" fmla="*/ 3336 w 10024"/>
              <a:gd name="connsiteY301" fmla="*/ 8177 h 10000"/>
              <a:gd name="connsiteX302" fmla="*/ 3332 w 10024"/>
              <a:gd name="connsiteY302" fmla="*/ 8059 h 10000"/>
              <a:gd name="connsiteX303" fmla="*/ 3381 w 10024"/>
              <a:gd name="connsiteY303" fmla="*/ 7901 h 10000"/>
              <a:gd name="connsiteX304" fmla="*/ 3385 w 10024"/>
              <a:gd name="connsiteY304" fmla="*/ 7981 h 10000"/>
              <a:gd name="connsiteX305" fmla="*/ 3401 w 10024"/>
              <a:gd name="connsiteY305" fmla="*/ 7745 h 10000"/>
              <a:gd name="connsiteX306" fmla="*/ 3483 w 10024"/>
              <a:gd name="connsiteY306" fmla="*/ 8098 h 10000"/>
              <a:gd name="connsiteX307" fmla="*/ 3495 w 10024"/>
              <a:gd name="connsiteY307" fmla="*/ 9081 h 10000"/>
              <a:gd name="connsiteX308" fmla="*/ 3540 w 10024"/>
              <a:gd name="connsiteY308" fmla="*/ 8530 h 10000"/>
              <a:gd name="connsiteX309" fmla="*/ 3659 w 10024"/>
              <a:gd name="connsiteY309" fmla="*/ 8805 h 10000"/>
              <a:gd name="connsiteX310" fmla="*/ 3736 w 10024"/>
              <a:gd name="connsiteY310" fmla="*/ 8648 h 10000"/>
              <a:gd name="connsiteX311" fmla="*/ 3753 w 10024"/>
              <a:gd name="connsiteY311" fmla="*/ 8530 h 10000"/>
              <a:gd name="connsiteX312" fmla="*/ 3765 w 10024"/>
              <a:gd name="connsiteY312" fmla="*/ 8530 h 10000"/>
              <a:gd name="connsiteX313" fmla="*/ 3769 w 10024"/>
              <a:gd name="connsiteY313" fmla="*/ 8648 h 10000"/>
              <a:gd name="connsiteX314" fmla="*/ 3785 w 10024"/>
              <a:gd name="connsiteY314" fmla="*/ 8530 h 10000"/>
              <a:gd name="connsiteX315" fmla="*/ 3785 w 10024"/>
              <a:gd name="connsiteY315" fmla="*/ 8648 h 10000"/>
              <a:gd name="connsiteX316" fmla="*/ 3826 w 10024"/>
              <a:gd name="connsiteY316" fmla="*/ 8648 h 10000"/>
              <a:gd name="connsiteX317" fmla="*/ 3847 w 10024"/>
              <a:gd name="connsiteY317" fmla="*/ 8805 h 10000"/>
              <a:gd name="connsiteX318" fmla="*/ 3859 w 10024"/>
              <a:gd name="connsiteY318" fmla="*/ 8648 h 10000"/>
              <a:gd name="connsiteX319" fmla="*/ 3875 w 10024"/>
              <a:gd name="connsiteY319" fmla="*/ 9003 h 10000"/>
              <a:gd name="connsiteX320" fmla="*/ 3879 w 10024"/>
              <a:gd name="connsiteY320" fmla="*/ 9003 h 10000"/>
              <a:gd name="connsiteX321" fmla="*/ 3892 w 10024"/>
              <a:gd name="connsiteY321" fmla="*/ 8884 h 10000"/>
              <a:gd name="connsiteX322" fmla="*/ 3908 w 10024"/>
              <a:gd name="connsiteY322" fmla="*/ 9003 h 10000"/>
              <a:gd name="connsiteX323" fmla="*/ 3920 w 10024"/>
              <a:gd name="connsiteY323" fmla="*/ 8884 h 10000"/>
              <a:gd name="connsiteX324" fmla="*/ 3920 w 10024"/>
              <a:gd name="connsiteY324" fmla="*/ 9003 h 10000"/>
              <a:gd name="connsiteX325" fmla="*/ 3982 w 10024"/>
              <a:gd name="connsiteY325" fmla="*/ 9003 h 10000"/>
              <a:gd name="connsiteX326" fmla="*/ 3998 w 10024"/>
              <a:gd name="connsiteY326" fmla="*/ 9159 h 10000"/>
              <a:gd name="connsiteX327" fmla="*/ 4014 w 10024"/>
              <a:gd name="connsiteY327" fmla="*/ 9081 h 10000"/>
              <a:gd name="connsiteX328" fmla="*/ 4072 w 10024"/>
              <a:gd name="connsiteY328" fmla="*/ 9003 h 10000"/>
              <a:gd name="connsiteX329" fmla="*/ 4092 w 10024"/>
              <a:gd name="connsiteY329" fmla="*/ 8884 h 10000"/>
              <a:gd name="connsiteX330" fmla="*/ 4100 w 10024"/>
              <a:gd name="connsiteY330" fmla="*/ 9003 h 10000"/>
              <a:gd name="connsiteX331" fmla="*/ 4108 w 10024"/>
              <a:gd name="connsiteY331" fmla="*/ 9003 h 10000"/>
              <a:gd name="connsiteX332" fmla="*/ 4125 w 10024"/>
              <a:gd name="connsiteY332" fmla="*/ 9081 h 10000"/>
              <a:gd name="connsiteX333" fmla="*/ 4149 w 10024"/>
              <a:gd name="connsiteY333" fmla="*/ 8884 h 10000"/>
              <a:gd name="connsiteX334" fmla="*/ 4166 w 10024"/>
              <a:gd name="connsiteY334" fmla="*/ 9081 h 10000"/>
              <a:gd name="connsiteX335" fmla="*/ 4178 w 10024"/>
              <a:gd name="connsiteY335" fmla="*/ 8805 h 10000"/>
              <a:gd name="connsiteX336" fmla="*/ 4182 w 10024"/>
              <a:gd name="connsiteY336" fmla="*/ 8727 h 10000"/>
              <a:gd name="connsiteX337" fmla="*/ 4190 w 10024"/>
              <a:gd name="connsiteY337" fmla="*/ 8570 h 10000"/>
              <a:gd name="connsiteX338" fmla="*/ 4211 w 10024"/>
              <a:gd name="connsiteY338" fmla="*/ 8727 h 10000"/>
              <a:gd name="connsiteX339" fmla="*/ 4235 w 10024"/>
              <a:gd name="connsiteY339" fmla="*/ 9081 h 10000"/>
              <a:gd name="connsiteX340" fmla="*/ 4305 w 10024"/>
              <a:gd name="connsiteY340" fmla="*/ 9003 h 10000"/>
              <a:gd name="connsiteX341" fmla="*/ 4354 w 10024"/>
              <a:gd name="connsiteY341" fmla="*/ 8570 h 10000"/>
              <a:gd name="connsiteX342" fmla="*/ 4410 w 10024"/>
              <a:gd name="connsiteY342" fmla="*/ 9081 h 10000"/>
              <a:gd name="connsiteX343" fmla="*/ 4590 w 10024"/>
              <a:gd name="connsiteY343" fmla="*/ 8766 h 10000"/>
              <a:gd name="connsiteX344" fmla="*/ 4692 w 10024"/>
              <a:gd name="connsiteY344" fmla="*/ 9985 h 10000"/>
              <a:gd name="connsiteX345" fmla="*/ 4770 w 10024"/>
              <a:gd name="connsiteY345" fmla="*/ 9749 h 10000"/>
              <a:gd name="connsiteX346" fmla="*/ 4802 w 10024"/>
              <a:gd name="connsiteY346" fmla="*/ 9749 h 10000"/>
              <a:gd name="connsiteX347" fmla="*/ 4900 w 10024"/>
              <a:gd name="connsiteY347" fmla="*/ 9749 h 10000"/>
              <a:gd name="connsiteX348" fmla="*/ 4954 w 10024"/>
              <a:gd name="connsiteY348" fmla="*/ 9749 h 10000"/>
              <a:gd name="connsiteX349" fmla="*/ 4994 w 10024"/>
              <a:gd name="connsiteY349" fmla="*/ 9199 h 10000"/>
              <a:gd name="connsiteX350" fmla="*/ 5003 w 10024"/>
              <a:gd name="connsiteY350" fmla="*/ 9159 h 10000"/>
              <a:gd name="connsiteX351" fmla="*/ 5049 w 10024"/>
              <a:gd name="connsiteY351" fmla="*/ 9749 h 10000"/>
              <a:gd name="connsiteX352" fmla="*/ 5175 w 10024"/>
              <a:gd name="connsiteY352" fmla="*/ 9512 h 10000"/>
              <a:gd name="connsiteX353" fmla="*/ 5200 w 10024"/>
              <a:gd name="connsiteY353" fmla="*/ 9749 h 10000"/>
              <a:gd name="connsiteX354" fmla="*/ 5249 w 10024"/>
              <a:gd name="connsiteY354" fmla="*/ 9159 h 10000"/>
              <a:gd name="connsiteX355" fmla="*/ 5253 w 10024"/>
              <a:gd name="connsiteY355" fmla="*/ 9120 h 10000"/>
              <a:gd name="connsiteX356" fmla="*/ 5290 w 10024"/>
              <a:gd name="connsiteY356" fmla="*/ 9592 h 10000"/>
              <a:gd name="connsiteX357" fmla="*/ 5363 w 10024"/>
              <a:gd name="connsiteY357" fmla="*/ 9277 h 10000"/>
              <a:gd name="connsiteX358" fmla="*/ 5425 w 10024"/>
              <a:gd name="connsiteY358" fmla="*/ 9670 h 10000"/>
              <a:gd name="connsiteX359" fmla="*/ 5388 w 10024"/>
              <a:gd name="connsiteY359" fmla="*/ 9081 h 10000"/>
              <a:gd name="connsiteX360" fmla="*/ 5494 w 10024"/>
              <a:gd name="connsiteY360" fmla="*/ 8963 h 10000"/>
              <a:gd name="connsiteX361" fmla="*/ 5523 w 10024"/>
              <a:gd name="connsiteY361" fmla="*/ 8648 h 10000"/>
              <a:gd name="connsiteX362" fmla="*/ 5547 w 10024"/>
              <a:gd name="connsiteY362" fmla="*/ 8570 h 10000"/>
              <a:gd name="connsiteX363" fmla="*/ 5560 w 10024"/>
              <a:gd name="connsiteY363" fmla="*/ 8530 h 10000"/>
              <a:gd name="connsiteX364" fmla="*/ 5584 w 10024"/>
              <a:gd name="connsiteY364" fmla="*/ 8492 h 10000"/>
              <a:gd name="connsiteX365" fmla="*/ 5596 w 10024"/>
              <a:gd name="connsiteY365" fmla="*/ 8530 h 10000"/>
              <a:gd name="connsiteX366" fmla="*/ 5609 w 10024"/>
              <a:gd name="connsiteY366" fmla="*/ 8648 h 10000"/>
              <a:gd name="connsiteX367" fmla="*/ 5609 w 10024"/>
              <a:gd name="connsiteY367" fmla="*/ 8570 h 10000"/>
              <a:gd name="connsiteX368" fmla="*/ 5653 w 10024"/>
              <a:gd name="connsiteY368" fmla="*/ 8766 h 10000"/>
              <a:gd name="connsiteX369" fmla="*/ 5747 w 10024"/>
              <a:gd name="connsiteY369" fmla="*/ 9434 h 10000"/>
              <a:gd name="connsiteX370" fmla="*/ 5755 w 10024"/>
              <a:gd name="connsiteY370" fmla="*/ 8845 h 10000"/>
              <a:gd name="connsiteX371" fmla="*/ 5784 w 10024"/>
              <a:gd name="connsiteY371" fmla="*/ 8766 h 10000"/>
              <a:gd name="connsiteX372" fmla="*/ 5792 w 10024"/>
              <a:gd name="connsiteY372" fmla="*/ 8216 h 10000"/>
              <a:gd name="connsiteX373" fmla="*/ 5808 w 10024"/>
              <a:gd name="connsiteY373" fmla="*/ 8374 h 10000"/>
              <a:gd name="connsiteX374" fmla="*/ 5837 w 10024"/>
              <a:gd name="connsiteY374" fmla="*/ 8295 h 10000"/>
              <a:gd name="connsiteX375" fmla="*/ 5923 w 10024"/>
              <a:gd name="connsiteY375" fmla="*/ 8374 h 10000"/>
              <a:gd name="connsiteX376" fmla="*/ 5935 w 10024"/>
              <a:gd name="connsiteY376" fmla="*/ 8648 h 10000"/>
              <a:gd name="connsiteX377" fmla="*/ 5996 w 10024"/>
              <a:gd name="connsiteY377" fmla="*/ 8923 h 10000"/>
              <a:gd name="connsiteX378" fmla="*/ 6012 w 10024"/>
              <a:gd name="connsiteY378" fmla="*/ 8923 h 10000"/>
              <a:gd name="connsiteX379" fmla="*/ 6049 w 10024"/>
              <a:gd name="connsiteY379" fmla="*/ 9081 h 10000"/>
              <a:gd name="connsiteX380" fmla="*/ 6082 w 10024"/>
              <a:gd name="connsiteY380" fmla="*/ 9081 h 10000"/>
              <a:gd name="connsiteX381" fmla="*/ 6115 w 10024"/>
              <a:gd name="connsiteY381" fmla="*/ 9159 h 10000"/>
              <a:gd name="connsiteX382" fmla="*/ 6135 w 10024"/>
              <a:gd name="connsiteY382" fmla="*/ 9277 h 10000"/>
              <a:gd name="connsiteX383" fmla="*/ 6233 w 10024"/>
              <a:gd name="connsiteY383" fmla="*/ 9003 h 10000"/>
              <a:gd name="connsiteX384" fmla="*/ 6254 w 10024"/>
              <a:gd name="connsiteY384" fmla="*/ 8648 h 10000"/>
              <a:gd name="connsiteX385" fmla="*/ 6286 w 10024"/>
              <a:gd name="connsiteY385" fmla="*/ 8805 h 10000"/>
              <a:gd name="connsiteX386" fmla="*/ 6303 w 10024"/>
              <a:gd name="connsiteY386" fmla="*/ 8923 h 10000"/>
              <a:gd name="connsiteX387" fmla="*/ 6315 w 10024"/>
              <a:gd name="connsiteY387" fmla="*/ 8805 h 10000"/>
              <a:gd name="connsiteX388" fmla="*/ 6348 w 10024"/>
              <a:gd name="connsiteY388" fmla="*/ 8923 h 10000"/>
              <a:gd name="connsiteX389" fmla="*/ 6372 w 10024"/>
              <a:gd name="connsiteY389" fmla="*/ 9081 h 10000"/>
              <a:gd name="connsiteX390" fmla="*/ 6380 w 10024"/>
              <a:gd name="connsiteY390" fmla="*/ 9003 h 10000"/>
              <a:gd name="connsiteX391" fmla="*/ 6409 w 10024"/>
              <a:gd name="connsiteY391" fmla="*/ 9356 h 10000"/>
              <a:gd name="connsiteX392" fmla="*/ 6450 w 10024"/>
              <a:gd name="connsiteY392" fmla="*/ 9159 h 10000"/>
              <a:gd name="connsiteX393" fmla="*/ 6499 w 10024"/>
              <a:gd name="connsiteY393" fmla="*/ 9277 h 10000"/>
              <a:gd name="connsiteX394" fmla="*/ 6585 w 10024"/>
              <a:gd name="connsiteY394" fmla="*/ 8727 h 10000"/>
              <a:gd name="connsiteX395" fmla="*/ 6609 w 10024"/>
              <a:gd name="connsiteY395" fmla="*/ 8923 h 10000"/>
              <a:gd name="connsiteX396" fmla="*/ 6646 w 10024"/>
              <a:gd name="connsiteY396" fmla="*/ 9356 h 10000"/>
              <a:gd name="connsiteX397" fmla="*/ 6679 w 10024"/>
              <a:gd name="connsiteY397" fmla="*/ 9356 h 10000"/>
              <a:gd name="connsiteX398" fmla="*/ 6679 w 10024"/>
              <a:gd name="connsiteY398" fmla="*/ 9277 h 10000"/>
              <a:gd name="connsiteX399" fmla="*/ 6712 w 10024"/>
              <a:gd name="connsiteY399" fmla="*/ 9277 h 10000"/>
              <a:gd name="connsiteX400" fmla="*/ 6724 w 10024"/>
              <a:gd name="connsiteY400" fmla="*/ 9277 h 10000"/>
              <a:gd name="connsiteX401" fmla="*/ 6728 w 10024"/>
              <a:gd name="connsiteY401" fmla="*/ 9159 h 10000"/>
              <a:gd name="connsiteX402" fmla="*/ 6744 w 10024"/>
              <a:gd name="connsiteY402" fmla="*/ 9277 h 10000"/>
              <a:gd name="connsiteX403" fmla="*/ 6769 w 10024"/>
              <a:gd name="connsiteY403" fmla="*/ 9159 h 10000"/>
              <a:gd name="connsiteX404" fmla="*/ 6944 w 10024"/>
              <a:gd name="connsiteY404" fmla="*/ 9159 h 10000"/>
              <a:gd name="connsiteX405" fmla="*/ 6972 w 10024"/>
              <a:gd name="connsiteY405" fmla="*/ 8570 h 10000"/>
              <a:gd name="connsiteX406" fmla="*/ 7017 w 10024"/>
              <a:gd name="connsiteY406" fmla="*/ 8492 h 10000"/>
              <a:gd name="connsiteX407" fmla="*/ 7050 w 10024"/>
              <a:gd name="connsiteY407" fmla="*/ 8295 h 10000"/>
              <a:gd name="connsiteX408" fmla="*/ 7054 w 10024"/>
              <a:gd name="connsiteY408" fmla="*/ 8216 h 10000"/>
              <a:gd name="connsiteX409" fmla="*/ 7136 w 10024"/>
              <a:gd name="connsiteY409" fmla="*/ 8255 h 10000"/>
              <a:gd name="connsiteX410" fmla="*/ 7156 w 10024"/>
              <a:gd name="connsiteY410" fmla="*/ 8295 h 10000"/>
              <a:gd name="connsiteX411" fmla="*/ 7197 w 10024"/>
              <a:gd name="connsiteY411" fmla="*/ 8216 h 10000"/>
              <a:gd name="connsiteX412" fmla="*/ 7201 w 10024"/>
              <a:gd name="connsiteY412" fmla="*/ 8216 h 10000"/>
              <a:gd name="connsiteX413" fmla="*/ 7201 w 10024"/>
              <a:gd name="connsiteY413" fmla="*/ 8137 h 10000"/>
              <a:gd name="connsiteX414" fmla="*/ 7258 w 10024"/>
              <a:gd name="connsiteY414" fmla="*/ 8019 h 10000"/>
              <a:gd name="connsiteX415" fmla="*/ 7295 w 10024"/>
              <a:gd name="connsiteY415" fmla="*/ 8019 h 10000"/>
              <a:gd name="connsiteX416" fmla="*/ 7332 w 10024"/>
              <a:gd name="connsiteY416" fmla="*/ 8098 h 10000"/>
              <a:gd name="connsiteX417" fmla="*/ 7352 w 10024"/>
              <a:gd name="connsiteY417" fmla="*/ 8334 h 10000"/>
              <a:gd name="connsiteX418" fmla="*/ 7385 w 10024"/>
              <a:gd name="connsiteY418" fmla="*/ 8019 h 10000"/>
              <a:gd name="connsiteX419" fmla="*/ 7520 w 10024"/>
              <a:gd name="connsiteY419" fmla="*/ 7588 h 10000"/>
              <a:gd name="connsiteX420" fmla="*/ 7585 w 10024"/>
              <a:gd name="connsiteY420" fmla="*/ 7666 h 10000"/>
              <a:gd name="connsiteX421" fmla="*/ 7635 w 10024"/>
              <a:gd name="connsiteY421" fmla="*/ 7430 h 10000"/>
              <a:gd name="connsiteX422" fmla="*/ 7643 w 10024"/>
              <a:gd name="connsiteY422" fmla="*/ 7391 h 10000"/>
              <a:gd name="connsiteX423" fmla="*/ 7716 w 10024"/>
              <a:gd name="connsiteY423" fmla="*/ 7548 h 10000"/>
              <a:gd name="connsiteX424" fmla="*/ 7757 w 10024"/>
              <a:gd name="connsiteY424" fmla="*/ 7312 h 10000"/>
              <a:gd name="connsiteX425" fmla="*/ 7806 w 10024"/>
              <a:gd name="connsiteY425" fmla="*/ 7548 h 10000"/>
              <a:gd name="connsiteX426" fmla="*/ 7868 w 10024"/>
              <a:gd name="connsiteY426" fmla="*/ 7273 h 10000"/>
              <a:gd name="connsiteX427" fmla="*/ 7908 w 10024"/>
              <a:gd name="connsiteY427" fmla="*/ 6880 h 10000"/>
              <a:gd name="connsiteX428" fmla="*/ 7937 w 10024"/>
              <a:gd name="connsiteY428" fmla="*/ 6997 h 10000"/>
              <a:gd name="connsiteX429" fmla="*/ 7970 w 10024"/>
              <a:gd name="connsiteY429" fmla="*/ 6644 h 10000"/>
              <a:gd name="connsiteX430" fmla="*/ 8023 w 10024"/>
              <a:gd name="connsiteY430" fmla="*/ 6369 h 10000"/>
              <a:gd name="connsiteX431" fmla="*/ 8076 w 10024"/>
              <a:gd name="connsiteY431" fmla="*/ 6369 h 10000"/>
              <a:gd name="connsiteX432" fmla="*/ 8121 w 10024"/>
              <a:gd name="connsiteY432" fmla="*/ 6094 h 10000"/>
              <a:gd name="connsiteX433" fmla="*/ 8206 w 10024"/>
              <a:gd name="connsiteY433" fmla="*/ 5426 h 10000"/>
              <a:gd name="connsiteX434" fmla="*/ 8234 w 10024"/>
              <a:gd name="connsiteY434" fmla="*/ 5583 h 10000"/>
              <a:gd name="connsiteX435" fmla="*/ 8267 w 10024"/>
              <a:gd name="connsiteY435" fmla="*/ 5230 h 10000"/>
              <a:gd name="connsiteX436" fmla="*/ 8308 w 10024"/>
              <a:gd name="connsiteY436" fmla="*/ 5230 h 10000"/>
              <a:gd name="connsiteX437" fmla="*/ 8414 w 10024"/>
              <a:gd name="connsiteY437" fmla="*/ 4954 h 10000"/>
              <a:gd name="connsiteX438" fmla="*/ 8476 w 10024"/>
              <a:gd name="connsiteY438" fmla="*/ 4678 h 10000"/>
              <a:gd name="connsiteX439" fmla="*/ 8492 w 10024"/>
              <a:gd name="connsiteY439" fmla="*/ 4836 h 10000"/>
              <a:gd name="connsiteX440" fmla="*/ 8508 w 10024"/>
              <a:gd name="connsiteY440" fmla="*/ 4796 h 10000"/>
              <a:gd name="connsiteX441" fmla="*/ 8533 w 10024"/>
              <a:gd name="connsiteY441" fmla="*/ 4836 h 10000"/>
              <a:gd name="connsiteX442" fmla="*/ 8557 w 10024"/>
              <a:gd name="connsiteY442" fmla="*/ 4521 h 10000"/>
              <a:gd name="connsiteX443" fmla="*/ 8615 w 10024"/>
              <a:gd name="connsiteY443" fmla="*/ 4521 h 10000"/>
              <a:gd name="connsiteX444" fmla="*/ 8615 w 10024"/>
              <a:gd name="connsiteY444" fmla="*/ 4364 h 10000"/>
              <a:gd name="connsiteX445" fmla="*/ 8664 w 10024"/>
              <a:gd name="connsiteY445" fmla="*/ 4285 h 10000"/>
              <a:gd name="connsiteX446" fmla="*/ 8676 w 10024"/>
              <a:gd name="connsiteY446" fmla="*/ 4207 h 10000"/>
              <a:gd name="connsiteX447" fmla="*/ 8741 w 10024"/>
              <a:gd name="connsiteY447" fmla="*/ 4285 h 10000"/>
              <a:gd name="connsiteX448" fmla="*/ 8754 w 10024"/>
              <a:gd name="connsiteY448" fmla="*/ 4246 h 10000"/>
              <a:gd name="connsiteX449" fmla="*/ 8782 w 10024"/>
              <a:gd name="connsiteY449" fmla="*/ 4285 h 10000"/>
              <a:gd name="connsiteX450" fmla="*/ 8807 w 10024"/>
              <a:gd name="connsiteY450" fmla="*/ 4364 h 10000"/>
              <a:gd name="connsiteX451" fmla="*/ 8823 w 10024"/>
              <a:gd name="connsiteY451" fmla="*/ 4285 h 10000"/>
              <a:gd name="connsiteX452" fmla="*/ 8844 w 10024"/>
              <a:gd name="connsiteY452" fmla="*/ 4364 h 10000"/>
              <a:gd name="connsiteX453" fmla="*/ 8913 w 10024"/>
              <a:gd name="connsiteY453" fmla="*/ 4325 h 10000"/>
              <a:gd name="connsiteX454" fmla="*/ 8909 w 10024"/>
              <a:gd name="connsiteY454" fmla="*/ 4246 h 10000"/>
              <a:gd name="connsiteX455" fmla="*/ 8938 w 10024"/>
              <a:gd name="connsiteY455" fmla="*/ 4089 h 10000"/>
              <a:gd name="connsiteX456" fmla="*/ 8970 w 10024"/>
              <a:gd name="connsiteY456" fmla="*/ 4089 h 10000"/>
              <a:gd name="connsiteX457" fmla="*/ 8974 w 10024"/>
              <a:gd name="connsiteY457" fmla="*/ 4010 h 10000"/>
              <a:gd name="connsiteX458" fmla="*/ 9003 w 10024"/>
              <a:gd name="connsiteY458" fmla="*/ 3932 h 10000"/>
              <a:gd name="connsiteX459" fmla="*/ 9024 w 10024"/>
              <a:gd name="connsiteY459" fmla="*/ 4128 h 10000"/>
              <a:gd name="connsiteX460" fmla="*/ 9048 w 10024"/>
              <a:gd name="connsiteY460" fmla="*/ 4246 h 10000"/>
              <a:gd name="connsiteX461" fmla="*/ 9105 w 10024"/>
              <a:gd name="connsiteY461" fmla="*/ 4207 h 10000"/>
              <a:gd name="connsiteX462" fmla="*/ 9142 w 10024"/>
              <a:gd name="connsiteY462" fmla="*/ 4325 h 10000"/>
              <a:gd name="connsiteX463" fmla="*/ 9154 w 10024"/>
              <a:gd name="connsiteY463" fmla="*/ 4246 h 10000"/>
              <a:gd name="connsiteX464" fmla="*/ 9203 w 10024"/>
              <a:gd name="connsiteY464" fmla="*/ 4521 h 10000"/>
              <a:gd name="connsiteX465" fmla="*/ 9248 w 10024"/>
              <a:gd name="connsiteY465" fmla="*/ 4364 h 10000"/>
              <a:gd name="connsiteX466" fmla="*/ 9252 w 10024"/>
              <a:gd name="connsiteY466" fmla="*/ 4246 h 10000"/>
              <a:gd name="connsiteX467" fmla="*/ 9293 w 10024"/>
              <a:gd name="connsiteY467" fmla="*/ 3892 h 10000"/>
              <a:gd name="connsiteX468" fmla="*/ 9338 w 10024"/>
              <a:gd name="connsiteY468" fmla="*/ 4050 h 10000"/>
              <a:gd name="connsiteX469" fmla="*/ 9371 w 10024"/>
              <a:gd name="connsiteY469" fmla="*/ 3971 h 10000"/>
              <a:gd name="connsiteX470" fmla="*/ 9396 w 10024"/>
              <a:gd name="connsiteY470" fmla="*/ 4089 h 10000"/>
              <a:gd name="connsiteX471" fmla="*/ 9440 w 10024"/>
              <a:gd name="connsiteY471" fmla="*/ 4167 h 10000"/>
              <a:gd name="connsiteX472" fmla="*/ 9517 w 10024"/>
              <a:gd name="connsiteY472" fmla="*/ 4167 h 10000"/>
              <a:gd name="connsiteX473" fmla="*/ 9525 w 10024"/>
              <a:gd name="connsiteY473" fmla="*/ 3971 h 10000"/>
              <a:gd name="connsiteX474" fmla="*/ 9673 w 10024"/>
              <a:gd name="connsiteY474" fmla="*/ 4285 h 10000"/>
              <a:gd name="connsiteX475" fmla="*/ 9742 w 10024"/>
              <a:gd name="connsiteY475" fmla="*/ 4443 h 10000"/>
              <a:gd name="connsiteX476" fmla="*/ 9754 w 10024"/>
              <a:gd name="connsiteY476" fmla="*/ 4521 h 10000"/>
              <a:gd name="connsiteX477" fmla="*/ 9771 w 10024"/>
              <a:gd name="connsiteY477" fmla="*/ 4718 h 10000"/>
              <a:gd name="connsiteX478" fmla="*/ 9828 w 10024"/>
              <a:gd name="connsiteY478" fmla="*/ 5111 h 10000"/>
              <a:gd name="connsiteX479" fmla="*/ 9865 w 10024"/>
              <a:gd name="connsiteY479" fmla="*/ 5111 h 10000"/>
              <a:gd name="connsiteX480" fmla="*/ 9889 w 10024"/>
              <a:gd name="connsiteY480" fmla="*/ 5230 h 10000"/>
              <a:gd name="connsiteX481" fmla="*/ 9926 w 10024"/>
              <a:gd name="connsiteY481" fmla="*/ 5504 h 10000"/>
              <a:gd name="connsiteX482" fmla="*/ 9963 w 10024"/>
              <a:gd name="connsiteY482" fmla="*/ 5701 h 10000"/>
              <a:gd name="connsiteX483" fmla="*/ 9967 w 10024"/>
              <a:gd name="connsiteY483" fmla="*/ 5740 h 10000"/>
              <a:gd name="connsiteX484" fmla="*/ 10022 w 10024"/>
              <a:gd name="connsiteY484" fmla="*/ 5897 h 10000"/>
              <a:gd name="connsiteX485" fmla="*/ 10018 w 10024"/>
              <a:gd name="connsiteY485" fmla="*/ 2303 h 10000"/>
              <a:gd name="connsiteX486" fmla="*/ 9987 w 10024"/>
              <a:gd name="connsiteY486" fmla="*/ 173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0024" h="10000">
                <a:moveTo>
                  <a:pt x="9987" y="1731"/>
                </a:moveTo>
                <a:cubicBezTo>
                  <a:pt x="9975" y="1652"/>
                  <a:pt x="9963" y="1652"/>
                  <a:pt x="9951" y="1535"/>
                </a:cubicBezTo>
                <a:cubicBezTo>
                  <a:pt x="9942" y="1574"/>
                  <a:pt x="9934" y="1535"/>
                  <a:pt x="9922" y="1535"/>
                </a:cubicBezTo>
                <a:cubicBezTo>
                  <a:pt x="9914" y="1495"/>
                  <a:pt x="9914" y="1377"/>
                  <a:pt x="9902" y="1377"/>
                </a:cubicBezTo>
                <a:cubicBezTo>
                  <a:pt x="9889" y="1338"/>
                  <a:pt x="9885" y="1338"/>
                  <a:pt x="9877" y="1299"/>
                </a:cubicBezTo>
                <a:cubicBezTo>
                  <a:pt x="9869" y="1259"/>
                  <a:pt x="9877" y="1063"/>
                  <a:pt x="9869" y="1102"/>
                </a:cubicBezTo>
                <a:cubicBezTo>
                  <a:pt x="9869" y="1063"/>
                  <a:pt x="9848" y="866"/>
                  <a:pt x="9844" y="827"/>
                </a:cubicBezTo>
                <a:cubicBezTo>
                  <a:pt x="9832" y="866"/>
                  <a:pt x="9840" y="1455"/>
                  <a:pt x="9832" y="1417"/>
                </a:cubicBezTo>
                <a:cubicBezTo>
                  <a:pt x="9828" y="1181"/>
                  <a:pt x="9807" y="1613"/>
                  <a:pt x="9807" y="1377"/>
                </a:cubicBezTo>
                <a:cubicBezTo>
                  <a:pt x="9795" y="1417"/>
                  <a:pt x="9791" y="1299"/>
                  <a:pt x="9779" y="1259"/>
                </a:cubicBezTo>
                <a:cubicBezTo>
                  <a:pt x="9775" y="1220"/>
                  <a:pt x="9767" y="1259"/>
                  <a:pt x="9758" y="1259"/>
                </a:cubicBezTo>
                <a:cubicBezTo>
                  <a:pt x="9734" y="1220"/>
                  <a:pt x="9718" y="1181"/>
                  <a:pt x="9697" y="1220"/>
                </a:cubicBezTo>
                <a:cubicBezTo>
                  <a:pt x="9693" y="1220"/>
                  <a:pt x="9685" y="1259"/>
                  <a:pt x="9681" y="1259"/>
                </a:cubicBezTo>
                <a:cubicBezTo>
                  <a:pt x="9677" y="1259"/>
                  <a:pt x="9668" y="1338"/>
                  <a:pt x="9664" y="1338"/>
                </a:cubicBezTo>
                <a:cubicBezTo>
                  <a:pt x="9660" y="1377"/>
                  <a:pt x="9656" y="1338"/>
                  <a:pt x="9652" y="1338"/>
                </a:cubicBezTo>
                <a:cubicBezTo>
                  <a:pt x="9644" y="1377"/>
                  <a:pt x="9636" y="1417"/>
                  <a:pt x="9632" y="1417"/>
                </a:cubicBezTo>
                <a:cubicBezTo>
                  <a:pt x="9628" y="1417"/>
                  <a:pt x="9619" y="1377"/>
                  <a:pt x="9615" y="1377"/>
                </a:cubicBezTo>
                <a:cubicBezTo>
                  <a:pt x="9599" y="1377"/>
                  <a:pt x="9587" y="1417"/>
                  <a:pt x="9574" y="1535"/>
                </a:cubicBezTo>
                <a:cubicBezTo>
                  <a:pt x="9546" y="1455"/>
                  <a:pt x="9529" y="1535"/>
                  <a:pt x="9501" y="1535"/>
                </a:cubicBezTo>
                <a:cubicBezTo>
                  <a:pt x="9493" y="1613"/>
                  <a:pt x="9468" y="1613"/>
                  <a:pt x="9464" y="1692"/>
                </a:cubicBezTo>
                <a:cubicBezTo>
                  <a:pt x="9452" y="1692"/>
                  <a:pt x="9472" y="1849"/>
                  <a:pt x="9464" y="1810"/>
                </a:cubicBezTo>
                <a:cubicBezTo>
                  <a:pt x="9460" y="1849"/>
                  <a:pt x="9456" y="1849"/>
                  <a:pt x="9452" y="1888"/>
                </a:cubicBezTo>
                <a:cubicBezTo>
                  <a:pt x="9440" y="1928"/>
                  <a:pt x="9415" y="1142"/>
                  <a:pt x="9403" y="1102"/>
                </a:cubicBezTo>
                <a:cubicBezTo>
                  <a:pt x="9379" y="1024"/>
                  <a:pt x="9399" y="1102"/>
                  <a:pt x="9396" y="1142"/>
                </a:cubicBezTo>
                <a:cubicBezTo>
                  <a:pt x="9392" y="1103"/>
                  <a:pt x="9387" y="1063"/>
                  <a:pt x="9383" y="1024"/>
                </a:cubicBezTo>
                <a:cubicBezTo>
                  <a:pt x="9379" y="1063"/>
                  <a:pt x="9367" y="1063"/>
                  <a:pt x="9363" y="1102"/>
                </a:cubicBezTo>
                <a:cubicBezTo>
                  <a:pt x="9355" y="1142"/>
                  <a:pt x="9334" y="1220"/>
                  <a:pt x="9318" y="1259"/>
                </a:cubicBezTo>
                <a:cubicBezTo>
                  <a:pt x="9310" y="1259"/>
                  <a:pt x="9326" y="1417"/>
                  <a:pt x="9314" y="1377"/>
                </a:cubicBezTo>
                <a:cubicBezTo>
                  <a:pt x="9310" y="1377"/>
                  <a:pt x="9306" y="1338"/>
                  <a:pt x="9297" y="1338"/>
                </a:cubicBezTo>
                <a:cubicBezTo>
                  <a:pt x="9285" y="1299"/>
                  <a:pt x="9273" y="1338"/>
                  <a:pt x="9261" y="1259"/>
                </a:cubicBezTo>
                <a:cubicBezTo>
                  <a:pt x="9248" y="1220"/>
                  <a:pt x="9240" y="1142"/>
                  <a:pt x="9228" y="1024"/>
                </a:cubicBezTo>
                <a:cubicBezTo>
                  <a:pt x="9216" y="1024"/>
                  <a:pt x="9179" y="1063"/>
                  <a:pt x="9163" y="1102"/>
                </a:cubicBezTo>
                <a:cubicBezTo>
                  <a:pt x="9150" y="1142"/>
                  <a:pt x="9158" y="1417"/>
                  <a:pt x="9150" y="1338"/>
                </a:cubicBezTo>
                <a:cubicBezTo>
                  <a:pt x="9142" y="1338"/>
                  <a:pt x="9142" y="1417"/>
                  <a:pt x="9138" y="1455"/>
                </a:cubicBezTo>
                <a:cubicBezTo>
                  <a:pt x="9113" y="1574"/>
                  <a:pt x="9097" y="1495"/>
                  <a:pt x="9077" y="1535"/>
                </a:cubicBezTo>
                <a:cubicBezTo>
                  <a:pt x="9077" y="1495"/>
                  <a:pt x="9073" y="1455"/>
                  <a:pt x="9073" y="1417"/>
                </a:cubicBezTo>
                <a:cubicBezTo>
                  <a:pt x="9060" y="1455"/>
                  <a:pt x="9052" y="1495"/>
                  <a:pt x="9044" y="1535"/>
                </a:cubicBezTo>
                <a:cubicBezTo>
                  <a:pt x="9040" y="1613"/>
                  <a:pt x="9036" y="1613"/>
                  <a:pt x="9040" y="1652"/>
                </a:cubicBezTo>
                <a:cubicBezTo>
                  <a:pt x="9032" y="1692"/>
                  <a:pt x="9024" y="1731"/>
                  <a:pt x="9015" y="1810"/>
                </a:cubicBezTo>
                <a:cubicBezTo>
                  <a:pt x="9015" y="1928"/>
                  <a:pt x="9007" y="1928"/>
                  <a:pt x="9007" y="2006"/>
                </a:cubicBezTo>
                <a:cubicBezTo>
                  <a:pt x="8999" y="2084"/>
                  <a:pt x="8991" y="2046"/>
                  <a:pt x="8987" y="2084"/>
                </a:cubicBezTo>
                <a:lnTo>
                  <a:pt x="8987" y="2163"/>
                </a:lnTo>
                <a:cubicBezTo>
                  <a:pt x="8983" y="2163"/>
                  <a:pt x="8979" y="2203"/>
                  <a:pt x="8974" y="2203"/>
                </a:cubicBezTo>
                <a:cubicBezTo>
                  <a:pt x="8970" y="2321"/>
                  <a:pt x="8966" y="2556"/>
                  <a:pt x="8954" y="2439"/>
                </a:cubicBezTo>
                <a:cubicBezTo>
                  <a:pt x="8946" y="2399"/>
                  <a:pt x="8962" y="2359"/>
                  <a:pt x="8954" y="2281"/>
                </a:cubicBezTo>
                <a:cubicBezTo>
                  <a:pt x="8950" y="2321"/>
                  <a:pt x="8946" y="2242"/>
                  <a:pt x="8938" y="2242"/>
                </a:cubicBezTo>
                <a:cubicBezTo>
                  <a:pt x="8934" y="2203"/>
                  <a:pt x="8925" y="2281"/>
                  <a:pt x="8921" y="2321"/>
                </a:cubicBezTo>
                <a:cubicBezTo>
                  <a:pt x="8905" y="2321"/>
                  <a:pt x="8901" y="2281"/>
                  <a:pt x="8897" y="2399"/>
                </a:cubicBezTo>
                <a:cubicBezTo>
                  <a:pt x="8889" y="2321"/>
                  <a:pt x="8880" y="2399"/>
                  <a:pt x="8872" y="2439"/>
                </a:cubicBezTo>
                <a:cubicBezTo>
                  <a:pt x="8852" y="2439"/>
                  <a:pt x="8835" y="2281"/>
                  <a:pt x="8811" y="2281"/>
                </a:cubicBezTo>
                <a:cubicBezTo>
                  <a:pt x="8803" y="2321"/>
                  <a:pt x="8799" y="2399"/>
                  <a:pt x="8795" y="2477"/>
                </a:cubicBezTo>
                <a:cubicBezTo>
                  <a:pt x="8774" y="2595"/>
                  <a:pt x="8762" y="2399"/>
                  <a:pt x="8741" y="2359"/>
                </a:cubicBezTo>
                <a:cubicBezTo>
                  <a:pt x="8733" y="2359"/>
                  <a:pt x="8733" y="2203"/>
                  <a:pt x="8721" y="2242"/>
                </a:cubicBezTo>
                <a:cubicBezTo>
                  <a:pt x="8717" y="2321"/>
                  <a:pt x="8713" y="2359"/>
                  <a:pt x="8713" y="2477"/>
                </a:cubicBezTo>
                <a:cubicBezTo>
                  <a:pt x="8705" y="2477"/>
                  <a:pt x="8705" y="2556"/>
                  <a:pt x="8705" y="2595"/>
                </a:cubicBezTo>
                <a:cubicBezTo>
                  <a:pt x="8688" y="2595"/>
                  <a:pt x="8680" y="2595"/>
                  <a:pt x="8672" y="2517"/>
                </a:cubicBezTo>
                <a:cubicBezTo>
                  <a:pt x="8656" y="2595"/>
                  <a:pt x="8631" y="2595"/>
                  <a:pt x="8611" y="2595"/>
                </a:cubicBezTo>
                <a:lnTo>
                  <a:pt x="8611" y="2439"/>
                </a:lnTo>
                <a:cubicBezTo>
                  <a:pt x="8607" y="2491"/>
                  <a:pt x="8602" y="2543"/>
                  <a:pt x="8598" y="2595"/>
                </a:cubicBezTo>
                <a:cubicBezTo>
                  <a:pt x="8594" y="2595"/>
                  <a:pt x="8586" y="2635"/>
                  <a:pt x="8582" y="2635"/>
                </a:cubicBezTo>
                <a:cubicBezTo>
                  <a:pt x="8582" y="2753"/>
                  <a:pt x="8574" y="2832"/>
                  <a:pt x="8574" y="2988"/>
                </a:cubicBezTo>
                <a:cubicBezTo>
                  <a:pt x="8574" y="2988"/>
                  <a:pt x="8504" y="2281"/>
                  <a:pt x="8500" y="2517"/>
                </a:cubicBezTo>
                <a:cubicBezTo>
                  <a:pt x="8492" y="2753"/>
                  <a:pt x="8492" y="2714"/>
                  <a:pt x="8492" y="2714"/>
                </a:cubicBezTo>
                <a:lnTo>
                  <a:pt x="8402" y="2714"/>
                </a:lnTo>
                <a:cubicBezTo>
                  <a:pt x="8402" y="2714"/>
                  <a:pt x="8324" y="3421"/>
                  <a:pt x="8251" y="3185"/>
                </a:cubicBezTo>
                <a:cubicBezTo>
                  <a:pt x="8181" y="2950"/>
                  <a:pt x="8222" y="2714"/>
                  <a:pt x="8181" y="2950"/>
                </a:cubicBezTo>
                <a:cubicBezTo>
                  <a:pt x="8141" y="3185"/>
                  <a:pt x="8096" y="3578"/>
                  <a:pt x="8096" y="3578"/>
                </a:cubicBezTo>
                <a:cubicBezTo>
                  <a:pt x="8096" y="3578"/>
                  <a:pt x="7990" y="4246"/>
                  <a:pt x="7970" y="4246"/>
                </a:cubicBezTo>
                <a:cubicBezTo>
                  <a:pt x="7945" y="4246"/>
                  <a:pt x="7880" y="4089"/>
                  <a:pt x="7880" y="4089"/>
                </a:cubicBezTo>
                <a:lnTo>
                  <a:pt x="7745" y="4874"/>
                </a:lnTo>
                <a:cubicBezTo>
                  <a:pt x="7745" y="4874"/>
                  <a:pt x="7729" y="4481"/>
                  <a:pt x="7704" y="4481"/>
                </a:cubicBezTo>
                <a:cubicBezTo>
                  <a:pt x="7684" y="4481"/>
                  <a:pt x="7594" y="4954"/>
                  <a:pt x="7594" y="4954"/>
                </a:cubicBezTo>
                <a:cubicBezTo>
                  <a:pt x="7571" y="4823"/>
                  <a:pt x="7547" y="4692"/>
                  <a:pt x="7524" y="4561"/>
                </a:cubicBezTo>
                <a:cubicBezTo>
                  <a:pt x="7519" y="4731"/>
                  <a:pt x="7513" y="4902"/>
                  <a:pt x="7508" y="5073"/>
                </a:cubicBezTo>
                <a:lnTo>
                  <a:pt x="7442" y="5073"/>
                </a:lnTo>
                <a:cubicBezTo>
                  <a:pt x="7427" y="5177"/>
                  <a:pt x="7412" y="5282"/>
                  <a:pt x="7397" y="5386"/>
                </a:cubicBezTo>
                <a:cubicBezTo>
                  <a:pt x="7381" y="5360"/>
                  <a:pt x="7364" y="5334"/>
                  <a:pt x="7348" y="5308"/>
                </a:cubicBezTo>
                <a:cubicBezTo>
                  <a:pt x="7279" y="5466"/>
                  <a:pt x="7303" y="5622"/>
                  <a:pt x="7279" y="5466"/>
                </a:cubicBezTo>
                <a:cubicBezTo>
                  <a:pt x="7254" y="5308"/>
                  <a:pt x="7303" y="5308"/>
                  <a:pt x="7254" y="5308"/>
                </a:cubicBezTo>
                <a:lnTo>
                  <a:pt x="7205" y="5308"/>
                </a:lnTo>
                <a:lnTo>
                  <a:pt x="7111" y="5386"/>
                </a:lnTo>
                <a:cubicBezTo>
                  <a:pt x="7111" y="5386"/>
                  <a:pt x="7111" y="6173"/>
                  <a:pt x="7062" y="6015"/>
                </a:cubicBezTo>
                <a:cubicBezTo>
                  <a:pt x="7017" y="5859"/>
                  <a:pt x="7062" y="5937"/>
                  <a:pt x="7017" y="5859"/>
                </a:cubicBezTo>
                <a:cubicBezTo>
                  <a:pt x="6968" y="5780"/>
                  <a:pt x="6927" y="5859"/>
                  <a:pt x="6927" y="5859"/>
                </a:cubicBezTo>
                <a:cubicBezTo>
                  <a:pt x="6912" y="5728"/>
                  <a:pt x="6898" y="5597"/>
                  <a:pt x="6883" y="5466"/>
                </a:cubicBezTo>
                <a:cubicBezTo>
                  <a:pt x="6869" y="5649"/>
                  <a:pt x="6856" y="5832"/>
                  <a:pt x="6842" y="6015"/>
                </a:cubicBezTo>
                <a:cubicBezTo>
                  <a:pt x="6842" y="6015"/>
                  <a:pt x="6777" y="5937"/>
                  <a:pt x="6777" y="5701"/>
                </a:cubicBezTo>
                <a:cubicBezTo>
                  <a:pt x="6777" y="5466"/>
                  <a:pt x="6834" y="5386"/>
                  <a:pt x="6777" y="5466"/>
                </a:cubicBezTo>
                <a:cubicBezTo>
                  <a:pt x="6724" y="5544"/>
                  <a:pt x="6683" y="5622"/>
                  <a:pt x="6683" y="5622"/>
                </a:cubicBezTo>
                <a:cubicBezTo>
                  <a:pt x="6630" y="5727"/>
                  <a:pt x="6576" y="5832"/>
                  <a:pt x="6523" y="5937"/>
                </a:cubicBezTo>
                <a:lnTo>
                  <a:pt x="6487" y="6369"/>
                </a:lnTo>
                <a:cubicBezTo>
                  <a:pt x="6451" y="6251"/>
                  <a:pt x="6416" y="6133"/>
                  <a:pt x="6380" y="6015"/>
                </a:cubicBezTo>
                <a:lnTo>
                  <a:pt x="6368" y="6369"/>
                </a:lnTo>
                <a:lnTo>
                  <a:pt x="6233" y="6448"/>
                </a:lnTo>
                <a:cubicBezTo>
                  <a:pt x="6209" y="6605"/>
                  <a:pt x="6184" y="6762"/>
                  <a:pt x="6160" y="6919"/>
                </a:cubicBezTo>
                <a:cubicBezTo>
                  <a:pt x="6139" y="6814"/>
                  <a:pt x="6119" y="6710"/>
                  <a:pt x="6098" y="6605"/>
                </a:cubicBezTo>
                <a:cubicBezTo>
                  <a:pt x="6098" y="6605"/>
                  <a:pt x="6074" y="6723"/>
                  <a:pt x="6066" y="6919"/>
                </a:cubicBezTo>
                <a:lnTo>
                  <a:pt x="6066" y="6919"/>
                </a:lnTo>
                <a:lnTo>
                  <a:pt x="6029" y="6919"/>
                </a:lnTo>
                <a:cubicBezTo>
                  <a:pt x="6025" y="6997"/>
                  <a:pt x="6008" y="6762"/>
                  <a:pt x="6008" y="6801"/>
                </a:cubicBezTo>
                <a:cubicBezTo>
                  <a:pt x="6008" y="6841"/>
                  <a:pt x="5996" y="7155"/>
                  <a:pt x="5988" y="7155"/>
                </a:cubicBezTo>
                <a:cubicBezTo>
                  <a:pt x="5984" y="7155"/>
                  <a:pt x="5980" y="7234"/>
                  <a:pt x="5976" y="7273"/>
                </a:cubicBezTo>
                <a:cubicBezTo>
                  <a:pt x="5972" y="7273"/>
                  <a:pt x="5955" y="7194"/>
                  <a:pt x="5951" y="7273"/>
                </a:cubicBezTo>
                <a:lnTo>
                  <a:pt x="5951" y="7352"/>
                </a:lnTo>
                <a:cubicBezTo>
                  <a:pt x="5935" y="7391"/>
                  <a:pt x="5939" y="7234"/>
                  <a:pt x="5923" y="7155"/>
                </a:cubicBezTo>
                <a:cubicBezTo>
                  <a:pt x="5910" y="7116"/>
                  <a:pt x="5894" y="7155"/>
                  <a:pt x="5873" y="7273"/>
                </a:cubicBezTo>
                <a:cubicBezTo>
                  <a:pt x="5878" y="6919"/>
                  <a:pt x="5849" y="7194"/>
                  <a:pt x="5841" y="7155"/>
                </a:cubicBezTo>
                <a:cubicBezTo>
                  <a:pt x="5828" y="7155"/>
                  <a:pt x="5816" y="7077"/>
                  <a:pt x="5800" y="7077"/>
                </a:cubicBezTo>
                <a:cubicBezTo>
                  <a:pt x="5784" y="7077"/>
                  <a:pt x="5767" y="7194"/>
                  <a:pt x="5739" y="7155"/>
                </a:cubicBezTo>
                <a:cubicBezTo>
                  <a:pt x="5730" y="7155"/>
                  <a:pt x="5718" y="7077"/>
                  <a:pt x="5706" y="7077"/>
                </a:cubicBezTo>
                <a:lnTo>
                  <a:pt x="5673" y="7077"/>
                </a:lnTo>
                <a:cubicBezTo>
                  <a:pt x="5665" y="7037"/>
                  <a:pt x="5646" y="7194"/>
                  <a:pt x="5646" y="6997"/>
                </a:cubicBezTo>
                <a:lnTo>
                  <a:pt x="5641" y="6997"/>
                </a:lnTo>
                <a:cubicBezTo>
                  <a:pt x="5633" y="7194"/>
                  <a:pt x="5601" y="7037"/>
                  <a:pt x="5584" y="7077"/>
                </a:cubicBezTo>
                <a:cubicBezTo>
                  <a:pt x="5572" y="7037"/>
                  <a:pt x="5564" y="7077"/>
                  <a:pt x="5551" y="7116"/>
                </a:cubicBezTo>
                <a:cubicBezTo>
                  <a:pt x="5547" y="7155"/>
                  <a:pt x="5539" y="7155"/>
                  <a:pt x="5531" y="7155"/>
                </a:cubicBezTo>
                <a:cubicBezTo>
                  <a:pt x="5519" y="7155"/>
                  <a:pt x="5498" y="7470"/>
                  <a:pt x="5486" y="7391"/>
                </a:cubicBezTo>
                <a:cubicBezTo>
                  <a:pt x="5482" y="7705"/>
                  <a:pt x="5466" y="6173"/>
                  <a:pt x="5453" y="6094"/>
                </a:cubicBezTo>
                <a:cubicBezTo>
                  <a:pt x="5457" y="6173"/>
                  <a:pt x="5417" y="6762"/>
                  <a:pt x="5412" y="6762"/>
                </a:cubicBezTo>
                <a:cubicBezTo>
                  <a:pt x="5408" y="6841"/>
                  <a:pt x="5404" y="7234"/>
                  <a:pt x="5396" y="7273"/>
                </a:cubicBezTo>
                <a:cubicBezTo>
                  <a:pt x="5388" y="7273"/>
                  <a:pt x="5368" y="7391"/>
                  <a:pt x="5363" y="7430"/>
                </a:cubicBezTo>
                <a:cubicBezTo>
                  <a:pt x="5359" y="7430"/>
                  <a:pt x="5363" y="7508"/>
                  <a:pt x="5355" y="7508"/>
                </a:cubicBezTo>
                <a:cubicBezTo>
                  <a:pt x="5354" y="7377"/>
                  <a:pt x="5352" y="7247"/>
                  <a:pt x="5351" y="7116"/>
                </a:cubicBezTo>
                <a:lnTo>
                  <a:pt x="5106" y="7391"/>
                </a:lnTo>
                <a:cubicBezTo>
                  <a:pt x="5090" y="7090"/>
                  <a:pt x="5073" y="6788"/>
                  <a:pt x="5057" y="6487"/>
                </a:cubicBezTo>
                <a:lnTo>
                  <a:pt x="4770" y="6684"/>
                </a:lnTo>
                <a:cubicBezTo>
                  <a:pt x="4730" y="6343"/>
                  <a:pt x="4691" y="6003"/>
                  <a:pt x="4651" y="5662"/>
                </a:cubicBezTo>
                <a:lnTo>
                  <a:pt x="4549" y="5859"/>
                </a:lnTo>
                <a:cubicBezTo>
                  <a:pt x="4549" y="5859"/>
                  <a:pt x="4443" y="5466"/>
                  <a:pt x="4410" y="5151"/>
                </a:cubicBezTo>
                <a:cubicBezTo>
                  <a:pt x="4378" y="4874"/>
                  <a:pt x="4378" y="5583"/>
                  <a:pt x="4378" y="5583"/>
                </a:cubicBezTo>
                <a:cubicBezTo>
                  <a:pt x="4347" y="5517"/>
                  <a:pt x="4315" y="5452"/>
                  <a:pt x="4284" y="5386"/>
                </a:cubicBezTo>
                <a:cubicBezTo>
                  <a:pt x="4262" y="5478"/>
                  <a:pt x="4241" y="5570"/>
                  <a:pt x="4219" y="5662"/>
                </a:cubicBezTo>
                <a:lnTo>
                  <a:pt x="4039" y="5583"/>
                </a:lnTo>
                <a:lnTo>
                  <a:pt x="3924" y="5662"/>
                </a:lnTo>
                <a:cubicBezTo>
                  <a:pt x="3924" y="5622"/>
                  <a:pt x="3920" y="5544"/>
                  <a:pt x="3916" y="5544"/>
                </a:cubicBezTo>
                <a:cubicBezTo>
                  <a:pt x="3900" y="5701"/>
                  <a:pt x="3871" y="5583"/>
                  <a:pt x="3859" y="5701"/>
                </a:cubicBezTo>
                <a:cubicBezTo>
                  <a:pt x="3859" y="5701"/>
                  <a:pt x="3798" y="5583"/>
                  <a:pt x="3732" y="5151"/>
                </a:cubicBezTo>
                <a:cubicBezTo>
                  <a:pt x="3671" y="4757"/>
                  <a:pt x="3605" y="5583"/>
                  <a:pt x="3605" y="5583"/>
                </a:cubicBezTo>
                <a:lnTo>
                  <a:pt x="3438" y="5583"/>
                </a:lnTo>
                <a:cubicBezTo>
                  <a:pt x="3438" y="5583"/>
                  <a:pt x="3278" y="5859"/>
                  <a:pt x="3237" y="5583"/>
                </a:cubicBezTo>
                <a:cubicBezTo>
                  <a:pt x="3193" y="5269"/>
                  <a:pt x="3132" y="5386"/>
                  <a:pt x="3132" y="5662"/>
                </a:cubicBezTo>
                <a:cubicBezTo>
                  <a:pt x="3132" y="5977"/>
                  <a:pt x="3026" y="5859"/>
                  <a:pt x="3026" y="5859"/>
                </a:cubicBezTo>
                <a:lnTo>
                  <a:pt x="2858" y="5583"/>
                </a:lnTo>
                <a:cubicBezTo>
                  <a:pt x="2858" y="5583"/>
                  <a:pt x="2777" y="5151"/>
                  <a:pt x="2699" y="4954"/>
                </a:cubicBezTo>
                <a:cubicBezTo>
                  <a:pt x="2687" y="4954"/>
                  <a:pt x="2666" y="5386"/>
                  <a:pt x="2666" y="5386"/>
                </a:cubicBezTo>
                <a:lnTo>
                  <a:pt x="2474" y="5151"/>
                </a:lnTo>
                <a:cubicBezTo>
                  <a:pt x="2464" y="5125"/>
                  <a:pt x="2455" y="5099"/>
                  <a:pt x="2445" y="5073"/>
                </a:cubicBezTo>
                <a:cubicBezTo>
                  <a:pt x="2422" y="4915"/>
                  <a:pt x="2399" y="4757"/>
                  <a:pt x="2376" y="4600"/>
                </a:cubicBezTo>
                <a:lnTo>
                  <a:pt x="2319" y="5386"/>
                </a:lnTo>
                <a:cubicBezTo>
                  <a:pt x="2283" y="5347"/>
                  <a:pt x="2248" y="5308"/>
                  <a:pt x="2212" y="5269"/>
                </a:cubicBezTo>
                <a:cubicBezTo>
                  <a:pt x="2212" y="5269"/>
                  <a:pt x="2167" y="5073"/>
                  <a:pt x="2086" y="4639"/>
                </a:cubicBezTo>
                <a:cubicBezTo>
                  <a:pt x="2071" y="4822"/>
                  <a:pt x="2056" y="5007"/>
                  <a:pt x="2041" y="5190"/>
                </a:cubicBezTo>
                <a:lnTo>
                  <a:pt x="1983" y="5269"/>
                </a:lnTo>
                <a:cubicBezTo>
                  <a:pt x="1983" y="5111"/>
                  <a:pt x="1996" y="5504"/>
                  <a:pt x="1992" y="5504"/>
                </a:cubicBezTo>
                <a:cubicBezTo>
                  <a:pt x="1992" y="5466"/>
                  <a:pt x="1959" y="5544"/>
                  <a:pt x="1959" y="5504"/>
                </a:cubicBezTo>
                <a:cubicBezTo>
                  <a:pt x="1955" y="5466"/>
                  <a:pt x="1959" y="5426"/>
                  <a:pt x="1959" y="5426"/>
                </a:cubicBezTo>
                <a:cubicBezTo>
                  <a:pt x="1943" y="5269"/>
                  <a:pt x="1930" y="4836"/>
                  <a:pt x="1914" y="4718"/>
                </a:cubicBezTo>
                <a:cubicBezTo>
                  <a:pt x="1918" y="4481"/>
                  <a:pt x="1910" y="6055"/>
                  <a:pt x="1894" y="5977"/>
                </a:cubicBezTo>
                <a:cubicBezTo>
                  <a:pt x="1894" y="5937"/>
                  <a:pt x="1894" y="5897"/>
                  <a:pt x="1890" y="5859"/>
                </a:cubicBezTo>
                <a:lnTo>
                  <a:pt x="1878" y="5859"/>
                </a:lnTo>
                <a:cubicBezTo>
                  <a:pt x="1878" y="5897"/>
                  <a:pt x="1874" y="5977"/>
                  <a:pt x="1874" y="5977"/>
                </a:cubicBezTo>
                <a:cubicBezTo>
                  <a:pt x="1870" y="5977"/>
                  <a:pt x="1870" y="5859"/>
                  <a:pt x="1862" y="5859"/>
                </a:cubicBezTo>
                <a:cubicBezTo>
                  <a:pt x="1858" y="5897"/>
                  <a:pt x="1845" y="6015"/>
                  <a:pt x="1829" y="5977"/>
                </a:cubicBezTo>
                <a:cubicBezTo>
                  <a:pt x="1809" y="5937"/>
                  <a:pt x="1813" y="5504"/>
                  <a:pt x="1792" y="5504"/>
                </a:cubicBezTo>
                <a:cubicBezTo>
                  <a:pt x="1776" y="5544"/>
                  <a:pt x="1760" y="5701"/>
                  <a:pt x="1747" y="5701"/>
                </a:cubicBezTo>
                <a:cubicBezTo>
                  <a:pt x="1739" y="5701"/>
                  <a:pt x="1735" y="5701"/>
                  <a:pt x="1735" y="5622"/>
                </a:cubicBezTo>
                <a:cubicBezTo>
                  <a:pt x="1731" y="5426"/>
                  <a:pt x="1706" y="5308"/>
                  <a:pt x="1702" y="5426"/>
                </a:cubicBezTo>
                <a:cubicBezTo>
                  <a:pt x="1698" y="5504"/>
                  <a:pt x="1686" y="5544"/>
                  <a:pt x="1678" y="5504"/>
                </a:cubicBezTo>
                <a:cubicBezTo>
                  <a:pt x="1670" y="5504"/>
                  <a:pt x="1674" y="5504"/>
                  <a:pt x="1670" y="5426"/>
                </a:cubicBezTo>
                <a:cubicBezTo>
                  <a:pt x="1665" y="5386"/>
                  <a:pt x="1670" y="5308"/>
                  <a:pt x="1661" y="5348"/>
                </a:cubicBezTo>
                <a:lnTo>
                  <a:pt x="1625" y="5348"/>
                </a:lnTo>
                <a:cubicBezTo>
                  <a:pt x="1612" y="5308"/>
                  <a:pt x="1596" y="5269"/>
                  <a:pt x="1584" y="5190"/>
                </a:cubicBezTo>
                <a:cubicBezTo>
                  <a:pt x="1580" y="5151"/>
                  <a:pt x="1584" y="5073"/>
                  <a:pt x="1580" y="5073"/>
                </a:cubicBezTo>
                <a:lnTo>
                  <a:pt x="1571" y="5073"/>
                </a:lnTo>
                <a:cubicBezTo>
                  <a:pt x="1559" y="4914"/>
                  <a:pt x="1518" y="5111"/>
                  <a:pt x="1518" y="4718"/>
                </a:cubicBezTo>
                <a:cubicBezTo>
                  <a:pt x="1510" y="4600"/>
                  <a:pt x="1502" y="4561"/>
                  <a:pt x="1490" y="4561"/>
                </a:cubicBezTo>
                <a:cubicBezTo>
                  <a:pt x="1494" y="4285"/>
                  <a:pt x="1482" y="4285"/>
                  <a:pt x="1473" y="4207"/>
                </a:cubicBezTo>
                <a:cubicBezTo>
                  <a:pt x="1469" y="4285"/>
                  <a:pt x="1461" y="4285"/>
                  <a:pt x="1449" y="4285"/>
                </a:cubicBezTo>
                <a:cubicBezTo>
                  <a:pt x="1441" y="4325"/>
                  <a:pt x="1432" y="4246"/>
                  <a:pt x="1432" y="4403"/>
                </a:cubicBezTo>
                <a:cubicBezTo>
                  <a:pt x="1424" y="4246"/>
                  <a:pt x="1400" y="4246"/>
                  <a:pt x="1396" y="4403"/>
                </a:cubicBezTo>
                <a:cubicBezTo>
                  <a:pt x="1400" y="4639"/>
                  <a:pt x="1371" y="4364"/>
                  <a:pt x="1367" y="4481"/>
                </a:cubicBezTo>
                <a:lnTo>
                  <a:pt x="1367" y="4521"/>
                </a:lnTo>
                <a:cubicBezTo>
                  <a:pt x="1363" y="4508"/>
                  <a:pt x="1359" y="4494"/>
                  <a:pt x="1355" y="4481"/>
                </a:cubicBezTo>
                <a:cubicBezTo>
                  <a:pt x="1351" y="4403"/>
                  <a:pt x="1338" y="4364"/>
                  <a:pt x="1343" y="4128"/>
                </a:cubicBezTo>
                <a:cubicBezTo>
                  <a:pt x="1343" y="3971"/>
                  <a:pt x="1338" y="4128"/>
                  <a:pt x="1338" y="4128"/>
                </a:cubicBezTo>
                <a:cubicBezTo>
                  <a:pt x="1326" y="4128"/>
                  <a:pt x="1314" y="3735"/>
                  <a:pt x="1298" y="3696"/>
                </a:cubicBezTo>
                <a:cubicBezTo>
                  <a:pt x="1298" y="3657"/>
                  <a:pt x="1293" y="3696"/>
                  <a:pt x="1289" y="3696"/>
                </a:cubicBezTo>
                <a:cubicBezTo>
                  <a:pt x="1285" y="3617"/>
                  <a:pt x="1285" y="3617"/>
                  <a:pt x="1281" y="3499"/>
                </a:cubicBezTo>
                <a:cubicBezTo>
                  <a:pt x="1281" y="3461"/>
                  <a:pt x="1285" y="3381"/>
                  <a:pt x="1281" y="3343"/>
                </a:cubicBezTo>
                <a:cubicBezTo>
                  <a:pt x="1281" y="3263"/>
                  <a:pt x="1269" y="3224"/>
                  <a:pt x="1265" y="3185"/>
                </a:cubicBezTo>
                <a:cubicBezTo>
                  <a:pt x="1265" y="3106"/>
                  <a:pt x="1265" y="3067"/>
                  <a:pt x="1261" y="2988"/>
                </a:cubicBezTo>
                <a:cubicBezTo>
                  <a:pt x="1257" y="2910"/>
                  <a:pt x="1257" y="2832"/>
                  <a:pt x="1248" y="2832"/>
                </a:cubicBezTo>
                <a:cubicBezTo>
                  <a:pt x="1244" y="2832"/>
                  <a:pt x="1244" y="2714"/>
                  <a:pt x="1236" y="2714"/>
                </a:cubicBezTo>
                <a:cubicBezTo>
                  <a:pt x="1224" y="2910"/>
                  <a:pt x="1199" y="2870"/>
                  <a:pt x="1183" y="2988"/>
                </a:cubicBezTo>
                <a:cubicBezTo>
                  <a:pt x="1183" y="3106"/>
                  <a:pt x="1134" y="3106"/>
                  <a:pt x="1114" y="3067"/>
                </a:cubicBezTo>
                <a:cubicBezTo>
                  <a:pt x="1109" y="3067"/>
                  <a:pt x="1105" y="3067"/>
                  <a:pt x="1105" y="2988"/>
                </a:cubicBezTo>
                <a:cubicBezTo>
                  <a:pt x="1093" y="2988"/>
                  <a:pt x="1081" y="2988"/>
                  <a:pt x="1069" y="2910"/>
                </a:cubicBezTo>
                <a:cubicBezTo>
                  <a:pt x="1065" y="2870"/>
                  <a:pt x="1069" y="2832"/>
                  <a:pt x="1065" y="2832"/>
                </a:cubicBezTo>
                <a:cubicBezTo>
                  <a:pt x="1065" y="2792"/>
                  <a:pt x="1056" y="2832"/>
                  <a:pt x="1052" y="2832"/>
                </a:cubicBezTo>
                <a:cubicBezTo>
                  <a:pt x="1052" y="2792"/>
                  <a:pt x="1056" y="2753"/>
                  <a:pt x="1052" y="2714"/>
                </a:cubicBezTo>
                <a:cubicBezTo>
                  <a:pt x="1052" y="2714"/>
                  <a:pt x="1048" y="2753"/>
                  <a:pt x="1048" y="2714"/>
                </a:cubicBezTo>
                <a:lnTo>
                  <a:pt x="1048" y="2635"/>
                </a:lnTo>
                <a:cubicBezTo>
                  <a:pt x="1048" y="2635"/>
                  <a:pt x="1040" y="2674"/>
                  <a:pt x="1036" y="2635"/>
                </a:cubicBezTo>
                <a:cubicBezTo>
                  <a:pt x="1036" y="2635"/>
                  <a:pt x="1040" y="2556"/>
                  <a:pt x="1036" y="2556"/>
                </a:cubicBezTo>
                <a:lnTo>
                  <a:pt x="1032" y="2556"/>
                </a:lnTo>
                <a:lnTo>
                  <a:pt x="1032" y="2477"/>
                </a:lnTo>
                <a:cubicBezTo>
                  <a:pt x="1028" y="2439"/>
                  <a:pt x="1024" y="2477"/>
                  <a:pt x="1020" y="2477"/>
                </a:cubicBezTo>
                <a:cubicBezTo>
                  <a:pt x="1018" y="2451"/>
                  <a:pt x="1017" y="2425"/>
                  <a:pt x="1015" y="2399"/>
                </a:cubicBezTo>
                <a:cubicBezTo>
                  <a:pt x="1007" y="2321"/>
                  <a:pt x="999" y="2359"/>
                  <a:pt x="991" y="2281"/>
                </a:cubicBezTo>
                <a:cubicBezTo>
                  <a:pt x="990" y="2255"/>
                  <a:pt x="988" y="2229"/>
                  <a:pt x="987" y="2203"/>
                </a:cubicBezTo>
                <a:cubicBezTo>
                  <a:pt x="983" y="2163"/>
                  <a:pt x="966" y="2006"/>
                  <a:pt x="954" y="1928"/>
                </a:cubicBezTo>
                <a:cubicBezTo>
                  <a:pt x="942" y="1888"/>
                  <a:pt x="938" y="1928"/>
                  <a:pt x="930" y="1849"/>
                </a:cubicBezTo>
                <a:cubicBezTo>
                  <a:pt x="929" y="1823"/>
                  <a:pt x="927" y="1796"/>
                  <a:pt x="926" y="1770"/>
                </a:cubicBezTo>
                <a:cubicBezTo>
                  <a:pt x="921" y="1731"/>
                  <a:pt x="917" y="1731"/>
                  <a:pt x="909" y="1692"/>
                </a:cubicBezTo>
                <a:cubicBezTo>
                  <a:pt x="905" y="1652"/>
                  <a:pt x="901" y="1613"/>
                  <a:pt x="897" y="1613"/>
                </a:cubicBezTo>
                <a:cubicBezTo>
                  <a:pt x="893" y="1574"/>
                  <a:pt x="889" y="1613"/>
                  <a:pt x="885" y="1613"/>
                </a:cubicBezTo>
                <a:cubicBezTo>
                  <a:pt x="881" y="1574"/>
                  <a:pt x="885" y="1574"/>
                  <a:pt x="881" y="1495"/>
                </a:cubicBezTo>
                <a:cubicBezTo>
                  <a:pt x="876" y="1417"/>
                  <a:pt x="848" y="1417"/>
                  <a:pt x="831" y="1338"/>
                </a:cubicBezTo>
                <a:cubicBezTo>
                  <a:pt x="827" y="1338"/>
                  <a:pt x="831" y="1259"/>
                  <a:pt x="823" y="1259"/>
                </a:cubicBezTo>
                <a:lnTo>
                  <a:pt x="819" y="1259"/>
                </a:lnTo>
                <a:cubicBezTo>
                  <a:pt x="811" y="1181"/>
                  <a:pt x="811" y="1142"/>
                  <a:pt x="799" y="1063"/>
                </a:cubicBezTo>
                <a:cubicBezTo>
                  <a:pt x="778" y="984"/>
                  <a:pt x="758" y="1063"/>
                  <a:pt x="737" y="984"/>
                </a:cubicBezTo>
                <a:cubicBezTo>
                  <a:pt x="725" y="945"/>
                  <a:pt x="717" y="866"/>
                  <a:pt x="709" y="827"/>
                </a:cubicBezTo>
                <a:cubicBezTo>
                  <a:pt x="709" y="788"/>
                  <a:pt x="705" y="748"/>
                  <a:pt x="701" y="709"/>
                </a:cubicBezTo>
                <a:cubicBezTo>
                  <a:pt x="692" y="670"/>
                  <a:pt x="684" y="748"/>
                  <a:pt x="676" y="709"/>
                </a:cubicBezTo>
                <a:cubicBezTo>
                  <a:pt x="656" y="670"/>
                  <a:pt x="620" y="827"/>
                  <a:pt x="616" y="631"/>
                </a:cubicBezTo>
                <a:cubicBezTo>
                  <a:pt x="608" y="473"/>
                  <a:pt x="604" y="317"/>
                  <a:pt x="587" y="355"/>
                </a:cubicBezTo>
                <a:cubicBezTo>
                  <a:pt x="571" y="355"/>
                  <a:pt x="575" y="80"/>
                  <a:pt x="563" y="41"/>
                </a:cubicBezTo>
                <a:cubicBezTo>
                  <a:pt x="534" y="-116"/>
                  <a:pt x="489" y="237"/>
                  <a:pt x="452" y="120"/>
                </a:cubicBezTo>
                <a:cubicBezTo>
                  <a:pt x="436" y="80"/>
                  <a:pt x="448" y="435"/>
                  <a:pt x="432" y="355"/>
                </a:cubicBezTo>
                <a:lnTo>
                  <a:pt x="403" y="355"/>
                </a:lnTo>
                <a:cubicBezTo>
                  <a:pt x="383" y="277"/>
                  <a:pt x="387" y="591"/>
                  <a:pt x="371" y="552"/>
                </a:cubicBezTo>
                <a:cubicBezTo>
                  <a:pt x="358" y="591"/>
                  <a:pt x="358" y="473"/>
                  <a:pt x="350" y="473"/>
                </a:cubicBezTo>
                <a:cubicBezTo>
                  <a:pt x="346" y="513"/>
                  <a:pt x="313" y="395"/>
                  <a:pt x="297" y="473"/>
                </a:cubicBezTo>
                <a:cubicBezTo>
                  <a:pt x="289" y="513"/>
                  <a:pt x="289" y="552"/>
                  <a:pt x="281" y="473"/>
                </a:cubicBezTo>
                <a:cubicBezTo>
                  <a:pt x="276" y="435"/>
                  <a:pt x="272" y="355"/>
                  <a:pt x="268" y="355"/>
                </a:cubicBezTo>
                <a:cubicBezTo>
                  <a:pt x="264" y="355"/>
                  <a:pt x="260" y="473"/>
                  <a:pt x="256" y="473"/>
                </a:cubicBezTo>
                <a:cubicBezTo>
                  <a:pt x="256" y="435"/>
                  <a:pt x="252" y="317"/>
                  <a:pt x="252" y="277"/>
                </a:cubicBezTo>
                <a:cubicBezTo>
                  <a:pt x="248" y="277"/>
                  <a:pt x="244" y="317"/>
                  <a:pt x="240" y="277"/>
                </a:cubicBezTo>
                <a:cubicBezTo>
                  <a:pt x="240" y="277"/>
                  <a:pt x="240" y="198"/>
                  <a:pt x="236" y="198"/>
                </a:cubicBezTo>
                <a:lnTo>
                  <a:pt x="223" y="198"/>
                </a:lnTo>
                <a:lnTo>
                  <a:pt x="80" y="198"/>
                </a:lnTo>
                <a:lnTo>
                  <a:pt x="72" y="198"/>
                </a:lnTo>
                <a:cubicBezTo>
                  <a:pt x="69" y="224"/>
                  <a:pt x="64" y="264"/>
                  <a:pt x="64" y="277"/>
                </a:cubicBezTo>
                <a:cubicBezTo>
                  <a:pt x="64" y="290"/>
                  <a:pt x="80" y="276"/>
                  <a:pt x="74" y="277"/>
                </a:cubicBezTo>
                <a:cubicBezTo>
                  <a:pt x="68" y="278"/>
                  <a:pt x="30" y="310"/>
                  <a:pt x="3" y="284"/>
                </a:cubicBezTo>
                <a:cubicBezTo>
                  <a:pt x="-6" y="1096"/>
                  <a:pt x="5" y="4331"/>
                  <a:pt x="5" y="5116"/>
                </a:cubicBezTo>
                <a:cubicBezTo>
                  <a:pt x="67" y="4993"/>
                  <a:pt x="108" y="5026"/>
                  <a:pt x="142" y="4992"/>
                </a:cubicBezTo>
                <a:cubicBezTo>
                  <a:pt x="176" y="4958"/>
                  <a:pt x="185" y="4940"/>
                  <a:pt x="207" y="4914"/>
                </a:cubicBezTo>
                <a:lnTo>
                  <a:pt x="313" y="4718"/>
                </a:lnTo>
                <a:cubicBezTo>
                  <a:pt x="362" y="4874"/>
                  <a:pt x="436" y="5111"/>
                  <a:pt x="469" y="5230"/>
                </a:cubicBezTo>
                <a:cubicBezTo>
                  <a:pt x="514" y="5386"/>
                  <a:pt x="546" y="6290"/>
                  <a:pt x="546" y="6290"/>
                </a:cubicBezTo>
                <a:cubicBezTo>
                  <a:pt x="546" y="6290"/>
                  <a:pt x="628" y="6448"/>
                  <a:pt x="754" y="6448"/>
                </a:cubicBezTo>
                <a:cubicBezTo>
                  <a:pt x="881" y="6448"/>
                  <a:pt x="831" y="6762"/>
                  <a:pt x="831" y="6762"/>
                </a:cubicBezTo>
                <a:lnTo>
                  <a:pt x="942" y="7352"/>
                </a:lnTo>
                <a:cubicBezTo>
                  <a:pt x="942" y="7352"/>
                  <a:pt x="1024" y="7037"/>
                  <a:pt x="1069" y="6762"/>
                </a:cubicBezTo>
                <a:cubicBezTo>
                  <a:pt x="1118" y="6448"/>
                  <a:pt x="1134" y="7037"/>
                  <a:pt x="1179" y="7037"/>
                </a:cubicBezTo>
                <a:cubicBezTo>
                  <a:pt x="1228" y="7037"/>
                  <a:pt x="1306" y="7194"/>
                  <a:pt x="1306" y="7194"/>
                </a:cubicBezTo>
                <a:lnTo>
                  <a:pt x="1498" y="6880"/>
                </a:lnTo>
                <a:cubicBezTo>
                  <a:pt x="1498" y="6880"/>
                  <a:pt x="1543" y="7745"/>
                  <a:pt x="1563" y="7745"/>
                </a:cubicBezTo>
                <a:cubicBezTo>
                  <a:pt x="1641" y="7666"/>
                  <a:pt x="1596" y="7705"/>
                  <a:pt x="1641" y="8137"/>
                </a:cubicBezTo>
                <a:cubicBezTo>
                  <a:pt x="1690" y="8609"/>
                  <a:pt x="1706" y="7863"/>
                  <a:pt x="1706" y="7863"/>
                </a:cubicBezTo>
                <a:cubicBezTo>
                  <a:pt x="1706" y="7863"/>
                  <a:pt x="1710" y="7548"/>
                  <a:pt x="1776" y="8019"/>
                </a:cubicBezTo>
                <a:cubicBezTo>
                  <a:pt x="1890" y="7391"/>
                  <a:pt x="1910" y="7626"/>
                  <a:pt x="1910" y="7626"/>
                </a:cubicBezTo>
                <a:cubicBezTo>
                  <a:pt x="1947" y="7377"/>
                  <a:pt x="1983" y="7129"/>
                  <a:pt x="2020" y="6880"/>
                </a:cubicBezTo>
                <a:cubicBezTo>
                  <a:pt x="2038" y="7063"/>
                  <a:pt x="2055" y="7247"/>
                  <a:pt x="2073" y="7430"/>
                </a:cubicBezTo>
                <a:cubicBezTo>
                  <a:pt x="2111" y="7194"/>
                  <a:pt x="2150" y="6959"/>
                  <a:pt x="2188" y="6723"/>
                </a:cubicBezTo>
                <a:cubicBezTo>
                  <a:pt x="2192" y="6762"/>
                  <a:pt x="2196" y="6801"/>
                  <a:pt x="2200" y="6841"/>
                </a:cubicBezTo>
                <a:cubicBezTo>
                  <a:pt x="2200" y="6841"/>
                  <a:pt x="2310" y="7508"/>
                  <a:pt x="2315" y="7548"/>
                </a:cubicBezTo>
                <a:cubicBezTo>
                  <a:pt x="2319" y="7391"/>
                  <a:pt x="2380" y="8412"/>
                  <a:pt x="2388" y="8295"/>
                </a:cubicBezTo>
                <a:cubicBezTo>
                  <a:pt x="2409" y="8334"/>
                  <a:pt x="2417" y="8570"/>
                  <a:pt x="2429" y="8727"/>
                </a:cubicBezTo>
                <a:cubicBezTo>
                  <a:pt x="2433" y="8766"/>
                  <a:pt x="2445" y="8884"/>
                  <a:pt x="2454" y="8884"/>
                </a:cubicBezTo>
                <a:cubicBezTo>
                  <a:pt x="2466" y="8923"/>
                  <a:pt x="2474" y="8884"/>
                  <a:pt x="2474" y="9081"/>
                </a:cubicBezTo>
                <a:cubicBezTo>
                  <a:pt x="2486" y="9434"/>
                  <a:pt x="2539" y="8570"/>
                  <a:pt x="2548" y="8963"/>
                </a:cubicBezTo>
                <a:cubicBezTo>
                  <a:pt x="2556" y="8963"/>
                  <a:pt x="2556" y="8805"/>
                  <a:pt x="2560" y="8766"/>
                </a:cubicBezTo>
                <a:cubicBezTo>
                  <a:pt x="2568" y="8923"/>
                  <a:pt x="2572" y="9238"/>
                  <a:pt x="2584" y="9041"/>
                </a:cubicBezTo>
                <a:cubicBezTo>
                  <a:pt x="2584" y="8845"/>
                  <a:pt x="2605" y="9003"/>
                  <a:pt x="2617" y="8963"/>
                </a:cubicBezTo>
                <a:cubicBezTo>
                  <a:pt x="2621" y="8805"/>
                  <a:pt x="2625" y="8727"/>
                  <a:pt x="2633" y="8688"/>
                </a:cubicBezTo>
                <a:cubicBezTo>
                  <a:pt x="2625" y="9120"/>
                  <a:pt x="2662" y="8884"/>
                  <a:pt x="2666" y="8963"/>
                </a:cubicBezTo>
                <a:cubicBezTo>
                  <a:pt x="2670" y="9003"/>
                  <a:pt x="2670" y="9120"/>
                  <a:pt x="2678" y="9120"/>
                </a:cubicBezTo>
                <a:cubicBezTo>
                  <a:pt x="2687" y="9159"/>
                  <a:pt x="2687" y="8963"/>
                  <a:pt x="2691" y="8963"/>
                </a:cubicBezTo>
                <a:cubicBezTo>
                  <a:pt x="2711" y="8805"/>
                  <a:pt x="2719" y="9120"/>
                  <a:pt x="2736" y="9041"/>
                </a:cubicBezTo>
                <a:cubicBezTo>
                  <a:pt x="2736" y="9041"/>
                  <a:pt x="2744" y="8963"/>
                  <a:pt x="2740" y="8963"/>
                </a:cubicBezTo>
                <a:cubicBezTo>
                  <a:pt x="2752" y="8963"/>
                  <a:pt x="2756" y="9159"/>
                  <a:pt x="2768" y="9120"/>
                </a:cubicBezTo>
                <a:cubicBezTo>
                  <a:pt x="2789" y="8845"/>
                  <a:pt x="2813" y="8963"/>
                  <a:pt x="2838" y="8845"/>
                </a:cubicBezTo>
                <a:cubicBezTo>
                  <a:pt x="2846" y="8845"/>
                  <a:pt x="2846" y="8766"/>
                  <a:pt x="2850" y="8688"/>
                </a:cubicBezTo>
                <a:cubicBezTo>
                  <a:pt x="2850" y="8648"/>
                  <a:pt x="2858" y="8688"/>
                  <a:pt x="2862" y="8688"/>
                </a:cubicBezTo>
                <a:cubicBezTo>
                  <a:pt x="2871" y="8648"/>
                  <a:pt x="2891" y="8530"/>
                  <a:pt x="2891" y="8530"/>
                </a:cubicBezTo>
                <a:cubicBezTo>
                  <a:pt x="2891" y="8492"/>
                  <a:pt x="2903" y="8530"/>
                  <a:pt x="2907" y="8530"/>
                </a:cubicBezTo>
                <a:cubicBezTo>
                  <a:pt x="2911" y="8492"/>
                  <a:pt x="2936" y="8452"/>
                  <a:pt x="2952" y="8412"/>
                </a:cubicBezTo>
                <a:cubicBezTo>
                  <a:pt x="2952" y="8412"/>
                  <a:pt x="2965" y="8334"/>
                  <a:pt x="2969" y="8334"/>
                </a:cubicBezTo>
                <a:cubicBezTo>
                  <a:pt x="2981" y="8216"/>
                  <a:pt x="2989" y="8137"/>
                  <a:pt x="3001" y="8059"/>
                </a:cubicBezTo>
                <a:cubicBezTo>
                  <a:pt x="3005" y="8059"/>
                  <a:pt x="3014" y="8098"/>
                  <a:pt x="3018" y="8059"/>
                </a:cubicBezTo>
                <a:lnTo>
                  <a:pt x="3050" y="8059"/>
                </a:lnTo>
                <a:cubicBezTo>
                  <a:pt x="3059" y="8137"/>
                  <a:pt x="3063" y="8137"/>
                  <a:pt x="3075" y="8177"/>
                </a:cubicBezTo>
                <a:cubicBezTo>
                  <a:pt x="3083" y="8177"/>
                  <a:pt x="3104" y="8137"/>
                  <a:pt x="3108" y="8177"/>
                </a:cubicBezTo>
                <a:cubicBezTo>
                  <a:pt x="3120" y="8255"/>
                  <a:pt x="3124" y="8177"/>
                  <a:pt x="3136" y="8255"/>
                </a:cubicBezTo>
                <a:cubicBezTo>
                  <a:pt x="3140" y="8098"/>
                  <a:pt x="3197" y="7981"/>
                  <a:pt x="3209" y="8059"/>
                </a:cubicBezTo>
                <a:cubicBezTo>
                  <a:pt x="3209" y="8059"/>
                  <a:pt x="3225" y="8216"/>
                  <a:pt x="3242" y="8177"/>
                </a:cubicBezTo>
                <a:cubicBezTo>
                  <a:pt x="3250" y="8098"/>
                  <a:pt x="3270" y="7901"/>
                  <a:pt x="3270" y="7823"/>
                </a:cubicBezTo>
                <a:cubicBezTo>
                  <a:pt x="3287" y="7745"/>
                  <a:pt x="3319" y="8216"/>
                  <a:pt x="3336" y="8255"/>
                </a:cubicBezTo>
                <a:lnTo>
                  <a:pt x="3336" y="8177"/>
                </a:lnTo>
                <a:cubicBezTo>
                  <a:pt x="3336" y="8098"/>
                  <a:pt x="3332" y="8059"/>
                  <a:pt x="3332" y="8059"/>
                </a:cubicBezTo>
                <a:cubicBezTo>
                  <a:pt x="3332" y="8019"/>
                  <a:pt x="3368" y="7863"/>
                  <a:pt x="3381" y="7901"/>
                </a:cubicBezTo>
                <a:cubicBezTo>
                  <a:pt x="3381" y="7901"/>
                  <a:pt x="3381" y="8059"/>
                  <a:pt x="3385" y="7981"/>
                </a:cubicBezTo>
                <a:cubicBezTo>
                  <a:pt x="3397" y="7981"/>
                  <a:pt x="3389" y="7705"/>
                  <a:pt x="3401" y="7745"/>
                </a:cubicBezTo>
                <a:cubicBezTo>
                  <a:pt x="3409" y="7626"/>
                  <a:pt x="3462" y="8098"/>
                  <a:pt x="3483" y="8098"/>
                </a:cubicBezTo>
                <a:cubicBezTo>
                  <a:pt x="3454" y="8216"/>
                  <a:pt x="3495" y="9041"/>
                  <a:pt x="3495" y="9081"/>
                </a:cubicBezTo>
                <a:cubicBezTo>
                  <a:pt x="3511" y="8845"/>
                  <a:pt x="3520" y="8805"/>
                  <a:pt x="3540" y="8530"/>
                </a:cubicBezTo>
                <a:cubicBezTo>
                  <a:pt x="3593" y="8609"/>
                  <a:pt x="3622" y="8492"/>
                  <a:pt x="3659" y="8805"/>
                </a:cubicBezTo>
                <a:cubicBezTo>
                  <a:pt x="3667" y="8452"/>
                  <a:pt x="3712" y="8688"/>
                  <a:pt x="3736" y="8648"/>
                </a:cubicBezTo>
                <a:cubicBezTo>
                  <a:pt x="3744" y="8609"/>
                  <a:pt x="3744" y="8530"/>
                  <a:pt x="3753" y="8530"/>
                </a:cubicBezTo>
                <a:lnTo>
                  <a:pt x="3765" y="8530"/>
                </a:lnTo>
                <a:cubicBezTo>
                  <a:pt x="3765" y="8570"/>
                  <a:pt x="3773" y="8648"/>
                  <a:pt x="3769" y="8648"/>
                </a:cubicBezTo>
                <a:cubicBezTo>
                  <a:pt x="3777" y="8648"/>
                  <a:pt x="3777" y="8530"/>
                  <a:pt x="3785" y="8530"/>
                </a:cubicBezTo>
                <a:lnTo>
                  <a:pt x="3785" y="8648"/>
                </a:lnTo>
                <a:cubicBezTo>
                  <a:pt x="3794" y="8766"/>
                  <a:pt x="3818" y="8530"/>
                  <a:pt x="3826" y="8648"/>
                </a:cubicBezTo>
                <a:cubicBezTo>
                  <a:pt x="3838" y="8570"/>
                  <a:pt x="3834" y="8805"/>
                  <a:pt x="3847" y="8805"/>
                </a:cubicBezTo>
                <a:cubicBezTo>
                  <a:pt x="3851" y="8727"/>
                  <a:pt x="3855" y="8688"/>
                  <a:pt x="3859" y="8648"/>
                </a:cubicBezTo>
                <a:cubicBezTo>
                  <a:pt x="3859" y="8805"/>
                  <a:pt x="3875" y="8805"/>
                  <a:pt x="3875" y="9003"/>
                </a:cubicBezTo>
                <a:cubicBezTo>
                  <a:pt x="3875" y="8963"/>
                  <a:pt x="3879" y="9003"/>
                  <a:pt x="3879" y="9003"/>
                </a:cubicBezTo>
                <a:cubicBezTo>
                  <a:pt x="3888" y="8963"/>
                  <a:pt x="3888" y="8963"/>
                  <a:pt x="3892" y="8884"/>
                </a:cubicBezTo>
                <a:cubicBezTo>
                  <a:pt x="3892" y="8884"/>
                  <a:pt x="3904" y="9003"/>
                  <a:pt x="3908" y="9003"/>
                </a:cubicBezTo>
                <a:cubicBezTo>
                  <a:pt x="3912" y="8963"/>
                  <a:pt x="3916" y="8884"/>
                  <a:pt x="3920" y="8884"/>
                </a:cubicBezTo>
                <a:lnTo>
                  <a:pt x="3920" y="9003"/>
                </a:lnTo>
                <a:cubicBezTo>
                  <a:pt x="3924" y="9081"/>
                  <a:pt x="3977" y="8963"/>
                  <a:pt x="3982" y="9003"/>
                </a:cubicBezTo>
                <a:cubicBezTo>
                  <a:pt x="3990" y="9003"/>
                  <a:pt x="3990" y="9120"/>
                  <a:pt x="3998" y="9159"/>
                </a:cubicBezTo>
                <a:cubicBezTo>
                  <a:pt x="3998" y="9041"/>
                  <a:pt x="4006" y="9081"/>
                  <a:pt x="4014" y="9081"/>
                </a:cubicBezTo>
                <a:cubicBezTo>
                  <a:pt x="4035" y="9003"/>
                  <a:pt x="4047" y="9041"/>
                  <a:pt x="4072" y="9003"/>
                </a:cubicBezTo>
                <a:cubicBezTo>
                  <a:pt x="4080" y="8963"/>
                  <a:pt x="4080" y="8884"/>
                  <a:pt x="4092" y="8884"/>
                </a:cubicBezTo>
                <a:cubicBezTo>
                  <a:pt x="4100" y="8923"/>
                  <a:pt x="4096" y="8963"/>
                  <a:pt x="4100" y="9003"/>
                </a:cubicBezTo>
                <a:cubicBezTo>
                  <a:pt x="4100" y="9003"/>
                  <a:pt x="4108" y="8963"/>
                  <a:pt x="4108" y="9003"/>
                </a:cubicBezTo>
                <a:cubicBezTo>
                  <a:pt x="4116" y="9003"/>
                  <a:pt x="4121" y="9003"/>
                  <a:pt x="4125" y="9081"/>
                </a:cubicBezTo>
                <a:cubicBezTo>
                  <a:pt x="4137" y="9081"/>
                  <a:pt x="4133" y="8845"/>
                  <a:pt x="4149" y="8884"/>
                </a:cubicBezTo>
                <a:cubicBezTo>
                  <a:pt x="4157" y="8923"/>
                  <a:pt x="4153" y="9120"/>
                  <a:pt x="4166" y="9081"/>
                </a:cubicBezTo>
                <a:cubicBezTo>
                  <a:pt x="4153" y="8845"/>
                  <a:pt x="4170" y="8845"/>
                  <a:pt x="4178" y="8805"/>
                </a:cubicBezTo>
                <a:cubicBezTo>
                  <a:pt x="4179" y="8779"/>
                  <a:pt x="4181" y="8753"/>
                  <a:pt x="4182" y="8727"/>
                </a:cubicBezTo>
                <a:cubicBezTo>
                  <a:pt x="4186" y="8688"/>
                  <a:pt x="4186" y="8648"/>
                  <a:pt x="4190" y="8570"/>
                </a:cubicBezTo>
                <a:cubicBezTo>
                  <a:pt x="4197" y="8622"/>
                  <a:pt x="4204" y="8675"/>
                  <a:pt x="4211" y="8727"/>
                </a:cubicBezTo>
                <a:lnTo>
                  <a:pt x="4235" y="9081"/>
                </a:lnTo>
                <a:cubicBezTo>
                  <a:pt x="4258" y="9055"/>
                  <a:pt x="4282" y="9029"/>
                  <a:pt x="4305" y="9003"/>
                </a:cubicBezTo>
                <a:cubicBezTo>
                  <a:pt x="4321" y="8859"/>
                  <a:pt x="4338" y="8714"/>
                  <a:pt x="4354" y="8570"/>
                </a:cubicBezTo>
                <a:cubicBezTo>
                  <a:pt x="4373" y="8740"/>
                  <a:pt x="4392" y="8911"/>
                  <a:pt x="4410" y="9081"/>
                </a:cubicBezTo>
                <a:cubicBezTo>
                  <a:pt x="4410" y="9081"/>
                  <a:pt x="4545" y="9003"/>
                  <a:pt x="4590" y="8766"/>
                </a:cubicBezTo>
                <a:cubicBezTo>
                  <a:pt x="4590" y="8766"/>
                  <a:pt x="4651" y="9906"/>
                  <a:pt x="4692" y="9985"/>
                </a:cubicBezTo>
                <a:cubicBezTo>
                  <a:pt x="4733" y="10063"/>
                  <a:pt x="4733" y="9827"/>
                  <a:pt x="4770" y="9749"/>
                </a:cubicBezTo>
                <a:cubicBezTo>
                  <a:pt x="4810" y="9670"/>
                  <a:pt x="4770" y="9749"/>
                  <a:pt x="4802" y="9749"/>
                </a:cubicBezTo>
                <a:lnTo>
                  <a:pt x="4900" y="9749"/>
                </a:lnTo>
                <a:lnTo>
                  <a:pt x="4954" y="9749"/>
                </a:lnTo>
                <a:cubicBezTo>
                  <a:pt x="4978" y="9749"/>
                  <a:pt x="4978" y="9434"/>
                  <a:pt x="4994" y="9199"/>
                </a:cubicBezTo>
                <a:cubicBezTo>
                  <a:pt x="4997" y="9186"/>
                  <a:pt x="5000" y="9172"/>
                  <a:pt x="5003" y="9159"/>
                </a:cubicBezTo>
                <a:cubicBezTo>
                  <a:pt x="5015" y="9199"/>
                  <a:pt x="5032" y="9670"/>
                  <a:pt x="5049" y="9749"/>
                </a:cubicBezTo>
                <a:cubicBezTo>
                  <a:pt x="5073" y="9827"/>
                  <a:pt x="5139" y="9434"/>
                  <a:pt x="5175" y="9512"/>
                </a:cubicBezTo>
                <a:cubicBezTo>
                  <a:pt x="5216" y="9592"/>
                  <a:pt x="5175" y="9512"/>
                  <a:pt x="5200" y="9749"/>
                </a:cubicBezTo>
                <a:cubicBezTo>
                  <a:pt x="5224" y="9985"/>
                  <a:pt x="5200" y="9749"/>
                  <a:pt x="5249" y="9159"/>
                </a:cubicBezTo>
                <a:cubicBezTo>
                  <a:pt x="5253" y="9159"/>
                  <a:pt x="5253" y="9159"/>
                  <a:pt x="5253" y="9120"/>
                </a:cubicBezTo>
                <a:cubicBezTo>
                  <a:pt x="5298" y="8648"/>
                  <a:pt x="5290" y="9592"/>
                  <a:pt x="5290" y="9592"/>
                </a:cubicBezTo>
                <a:cubicBezTo>
                  <a:pt x="5290" y="9592"/>
                  <a:pt x="5335" y="9356"/>
                  <a:pt x="5363" y="9277"/>
                </a:cubicBezTo>
                <a:cubicBezTo>
                  <a:pt x="5400" y="9512"/>
                  <a:pt x="5400" y="9434"/>
                  <a:pt x="5425" y="9670"/>
                </a:cubicBezTo>
                <a:cubicBezTo>
                  <a:pt x="5425" y="9512"/>
                  <a:pt x="5388" y="9081"/>
                  <a:pt x="5388" y="9081"/>
                </a:cubicBezTo>
                <a:lnTo>
                  <a:pt x="5494" y="8963"/>
                </a:lnTo>
                <a:cubicBezTo>
                  <a:pt x="5504" y="8858"/>
                  <a:pt x="5513" y="8753"/>
                  <a:pt x="5523" y="8648"/>
                </a:cubicBezTo>
                <a:lnTo>
                  <a:pt x="5547" y="8570"/>
                </a:lnTo>
                <a:cubicBezTo>
                  <a:pt x="5551" y="8609"/>
                  <a:pt x="5556" y="8570"/>
                  <a:pt x="5560" y="8530"/>
                </a:cubicBezTo>
                <a:cubicBezTo>
                  <a:pt x="5568" y="8517"/>
                  <a:pt x="5576" y="8505"/>
                  <a:pt x="5584" y="8492"/>
                </a:cubicBezTo>
                <a:cubicBezTo>
                  <a:pt x="5588" y="8505"/>
                  <a:pt x="5592" y="8517"/>
                  <a:pt x="5596" y="8530"/>
                </a:cubicBezTo>
                <a:cubicBezTo>
                  <a:pt x="5601" y="8570"/>
                  <a:pt x="5605" y="8648"/>
                  <a:pt x="5609" y="8648"/>
                </a:cubicBezTo>
                <a:lnTo>
                  <a:pt x="5609" y="8570"/>
                </a:lnTo>
                <a:cubicBezTo>
                  <a:pt x="5624" y="8635"/>
                  <a:pt x="5639" y="8701"/>
                  <a:pt x="5653" y="8766"/>
                </a:cubicBezTo>
                <a:cubicBezTo>
                  <a:pt x="5684" y="8989"/>
                  <a:pt x="5716" y="9211"/>
                  <a:pt x="5747" y="9434"/>
                </a:cubicBezTo>
                <a:cubicBezTo>
                  <a:pt x="5750" y="9238"/>
                  <a:pt x="5752" y="9041"/>
                  <a:pt x="5755" y="8845"/>
                </a:cubicBezTo>
                <a:cubicBezTo>
                  <a:pt x="5765" y="8819"/>
                  <a:pt x="5774" y="8792"/>
                  <a:pt x="5784" y="8766"/>
                </a:cubicBezTo>
                <a:cubicBezTo>
                  <a:pt x="5788" y="8688"/>
                  <a:pt x="5784" y="8530"/>
                  <a:pt x="5792" y="8216"/>
                </a:cubicBezTo>
                <a:cubicBezTo>
                  <a:pt x="5800" y="8216"/>
                  <a:pt x="5800" y="8374"/>
                  <a:pt x="5808" y="8374"/>
                </a:cubicBezTo>
                <a:cubicBezTo>
                  <a:pt x="5816" y="8412"/>
                  <a:pt x="5824" y="8334"/>
                  <a:pt x="5837" y="8295"/>
                </a:cubicBezTo>
                <a:cubicBezTo>
                  <a:pt x="5857" y="8255"/>
                  <a:pt x="5902" y="8255"/>
                  <a:pt x="5923" y="8374"/>
                </a:cubicBezTo>
                <a:cubicBezTo>
                  <a:pt x="5927" y="8492"/>
                  <a:pt x="5931" y="8570"/>
                  <a:pt x="5935" y="8648"/>
                </a:cubicBezTo>
                <a:cubicBezTo>
                  <a:pt x="5951" y="8805"/>
                  <a:pt x="5992" y="8884"/>
                  <a:pt x="5996" y="8923"/>
                </a:cubicBezTo>
                <a:cubicBezTo>
                  <a:pt x="6004" y="8923"/>
                  <a:pt x="6012" y="8884"/>
                  <a:pt x="6012" y="8923"/>
                </a:cubicBezTo>
                <a:cubicBezTo>
                  <a:pt x="6017" y="8923"/>
                  <a:pt x="6041" y="9199"/>
                  <a:pt x="6049" y="9081"/>
                </a:cubicBezTo>
                <a:cubicBezTo>
                  <a:pt x="6053" y="8963"/>
                  <a:pt x="6078" y="9159"/>
                  <a:pt x="6082" y="9081"/>
                </a:cubicBezTo>
                <a:cubicBezTo>
                  <a:pt x="6090" y="9120"/>
                  <a:pt x="6115" y="8963"/>
                  <a:pt x="6115" y="9159"/>
                </a:cubicBezTo>
                <a:cubicBezTo>
                  <a:pt x="6123" y="9199"/>
                  <a:pt x="6135" y="9159"/>
                  <a:pt x="6135" y="9277"/>
                </a:cubicBezTo>
                <a:cubicBezTo>
                  <a:pt x="6164" y="9120"/>
                  <a:pt x="6192" y="8963"/>
                  <a:pt x="6233" y="9003"/>
                </a:cubicBezTo>
                <a:cubicBezTo>
                  <a:pt x="6229" y="8727"/>
                  <a:pt x="6245" y="8766"/>
                  <a:pt x="6254" y="8648"/>
                </a:cubicBezTo>
                <a:cubicBezTo>
                  <a:pt x="6258" y="8805"/>
                  <a:pt x="6278" y="8727"/>
                  <a:pt x="6286" y="8805"/>
                </a:cubicBezTo>
                <a:cubicBezTo>
                  <a:pt x="6295" y="8845"/>
                  <a:pt x="6295" y="8923"/>
                  <a:pt x="6303" y="8923"/>
                </a:cubicBezTo>
                <a:cubicBezTo>
                  <a:pt x="6307" y="8845"/>
                  <a:pt x="6307" y="8805"/>
                  <a:pt x="6315" y="8805"/>
                </a:cubicBezTo>
                <a:cubicBezTo>
                  <a:pt x="6315" y="8766"/>
                  <a:pt x="6344" y="8884"/>
                  <a:pt x="6348" y="8923"/>
                </a:cubicBezTo>
                <a:cubicBezTo>
                  <a:pt x="6364" y="8963"/>
                  <a:pt x="6360" y="9003"/>
                  <a:pt x="6372" y="9081"/>
                </a:cubicBezTo>
                <a:cubicBezTo>
                  <a:pt x="6372" y="9003"/>
                  <a:pt x="6376" y="9003"/>
                  <a:pt x="6380" y="9003"/>
                </a:cubicBezTo>
                <a:cubicBezTo>
                  <a:pt x="6380" y="9199"/>
                  <a:pt x="6393" y="9316"/>
                  <a:pt x="6409" y="9356"/>
                </a:cubicBezTo>
                <a:cubicBezTo>
                  <a:pt x="6417" y="9356"/>
                  <a:pt x="6454" y="9474"/>
                  <a:pt x="6450" y="9159"/>
                </a:cubicBezTo>
                <a:cubicBezTo>
                  <a:pt x="6470" y="9159"/>
                  <a:pt x="6487" y="9199"/>
                  <a:pt x="6499" y="9277"/>
                </a:cubicBezTo>
                <a:cubicBezTo>
                  <a:pt x="6499" y="9041"/>
                  <a:pt x="6560" y="8845"/>
                  <a:pt x="6585" y="8727"/>
                </a:cubicBezTo>
                <a:cubicBezTo>
                  <a:pt x="6589" y="8884"/>
                  <a:pt x="6597" y="8923"/>
                  <a:pt x="6609" y="8923"/>
                </a:cubicBezTo>
                <a:cubicBezTo>
                  <a:pt x="6618" y="9120"/>
                  <a:pt x="6630" y="9238"/>
                  <a:pt x="6646" y="9356"/>
                </a:cubicBezTo>
                <a:cubicBezTo>
                  <a:pt x="6658" y="9159"/>
                  <a:pt x="6667" y="9356"/>
                  <a:pt x="6679" y="9356"/>
                </a:cubicBezTo>
                <a:lnTo>
                  <a:pt x="6679" y="9277"/>
                </a:lnTo>
                <a:cubicBezTo>
                  <a:pt x="6683" y="9159"/>
                  <a:pt x="6707" y="9356"/>
                  <a:pt x="6712" y="9277"/>
                </a:cubicBezTo>
                <a:cubicBezTo>
                  <a:pt x="6716" y="9238"/>
                  <a:pt x="6720" y="9277"/>
                  <a:pt x="6724" y="9277"/>
                </a:cubicBezTo>
                <a:cubicBezTo>
                  <a:pt x="6724" y="9238"/>
                  <a:pt x="6728" y="9159"/>
                  <a:pt x="6728" y="9159"/>
                </a:cubicBezTo>
                <a:cubicBezTo>
                  <a:pt x="6736" y="9159"/>
                  <a:pt x="6740" y="9238"/>
                  <a:pt x="6744" y="9277"/>
                </a:cubicBezTo>
                <a:cubicBezTo>
                  <a:pt x="6757" y="9277"/>
                  <a:pt x="6757" y="9159"/>
                  <a:pt x="6769" y="9159"/>
                </a:cubicBezTo>
                <a:lnTo>
                  <a:pt x="6944" y="9159"/>
                </a:lnTo>
                <a:cubicBezTo>
                  <a:pt x="6944" y="8805"/>
                  <a:pt x="6968" y="8845"/>
                  <a:pt x="6972" y="8570"/>
                </a:cubicBezTo>
                <a:cubicBezTo>
                  <a:pt x="6984" y="8492"/>
                  <a:pt x="6997" y="8452"/>
                  <a:pt x="7017" y="8492"/>
                </a:cubicBezTo>
                <a:cubicBezTo>
                  <a:pt x="7013" y="8177"/>
                  <a:pt x="7038" y="8334"/>
                  <a:pt x="7050" y="8295"/>
                </a:cubicBezTo>
                <a:cubicBezTo>
                  <a:pt x="7050" y="8255"/>
                  <a:pt x="7054" y="8255"/>
                  <a:pt x="7054" y="8216"/>
                </a:cubicBezTo>
                <a:cubicBezTo>
                  <a:pt x="7079" y="8255"/>
                  <a:pt x="7107" y="8255"/>
                  <a:pt x="7136" y="8255"/>
                </a:cubicBezTo>
                <a:cubicBezTo>
                  <a:pt x="7140" y="8255"/>
                  <a:pt x="7156" y="8295"/>
                  <a:pt x="7156" y="8295"/>
                </a:cubicBezTo>
                <a:cubicBezTo>
                  <a:pt x="7156" y="8334"/>
                  <a:pt x="7193" y="8216"/>
                  <a:pt x="7197" y="8216"/>
                </a:cubicBezTo>
                <a:lnTo>
                  <a:pt x="7201" y="8216"/>
                </a:lnTo>
                <a:lnTo>
                  <a:pt x="7201" y="8137"/>
                </a:lnTo>
                <a:cubicBezTo>
                  <a:pt x="7205" y="8137"/>
                  <a:pt x="7242" y="8059"/>
                  <a:pt x="7258" y="8019"/>
                </a:cubicBezTo>
                <a:lnTo>
                  <a:pt x="7295" y="8019"/>
                </a:lnTo>
                <a:cubicBezTo>
                  <a:pt x="7320" y="8137"/>
                  <a:pt x="7320" y="8059"/>
                  <a:pt x="7332" y="8098"/>
                </a:cubicBezTo>
                <a:cubicBezTo>
                  <a:pt x="7344" y="8137"/>
                  <a:pt x="7352" y="8334"/>
                  <a:pt x="7352" y="8334"/>
                </a:cubicBezTo>
                <a:lnTo>
                  <a:pt x="7385" y="8019"/>
                </a:lnTo>
                <a:cubicBezTo>
                  <a:pt x="7385" y="8019"/>
                  <a:pt x="7500" y="7666"/>
                  <a:pt x="7520" y="7588"/>
                </a:cubicBezTo>
                <a:cubicBezTo>
                  <a:pt x="7540" y="7508"/>
                  <a:pt x="7569" y="7666"/>
                  <a:pt x="7585" y="7666"/>
                </a:cubicBezTo>
                <a:cubicBezTo>
                  <a:pt x="7598" y="7666"/>
                  <a:pt x="7622" y="7508"/>
                  <a:pt x="7635" y="7430"/>
                </a:cubicBezTo>
                <a:cubicBezTo>
                  <a:pt x="7635" y="7430"/>
                  <a:pt x="7639" y="7391"/>
                  <a:pt x="7643" y="7391"/>
                </a:cubicBezTo>
                <a:cubicBezTo>
                  <a:pt x="7667" y="7443"/>
                  <a:pt x="7692" y="7496"/>
                  <a:pt x="7716" y="7548"/>
                </a:cubicBezTo>
                <a:cubicBezTo>
                  <a:pt x="7716" y="7548"/>
                  <a:pt x="7741" y="7430"/>
                  <a:pt x="7757" y="7312"/>
                </a:cubicBezTo>
                <a:cubicBezTo>
                  <a:pt x="7774" y="7194"/>
                  <a:pt x="7782" y="7470"/>
                  <a:pt x="7806" y="7548"/>
                </a:cubicBezTo>
                <a:cubicBezTo>
                  <a:pt x="7831" y="7588"/>
                  <a:pt x="7847" y="7273"/>
                  <a:pt x="7868" y="7273"/>
                </a:cubicBezTo>
                <a:cubicBezTo>
                  <a:pt x="7888" y="7273"/>
                  <a:pt x="7892" y="7077"/>
                  <a:pt x="7908" y="6880"/>
                </a:cubicBezTo>
                <a:cubicBezTo>
                  <a:pt x="7925" y="6684"/>
                  <a:pt x="7925" y="6997"/>
                  <a:pt x="7937" y="6997"/>
                </a:cubicBezTo>
                <a:cubicBezTo>
                  <a:pt x="7941" y="6997"/>
                  <a:pt x="7974" y="6684"/>
                  <a:pt x="7970" y="6644"/>
                </a:cubicBezTo>
                <a:cubicBezTo>
                  <a:pt x="7988" y="6552"/>
                  <a:pt x="8005" y="6461"/>
                  <a:pt x="8023" y="6369"/>
                </a:cubicBezTo>
                <a:lnTo>
                  <a:pt x="8076" y="6369"/>
                </a:lnTo>
                <a:cubicBezTo>
                  <a:pt x="8091" y="6277"/>
                  <a:pt x="8106" y="6186"/>
                  <a:pt x="8121" y="6094"/>
                </a:cubicBezTo>
                <a:cubicBezTo>
                  <a:pt x="8149" y="5871"/>
                  <a:pt x="8177" y="5649"/>
                  <a:pt x="8206" y="5426"/>
                </a:cubicBezTo>
                <a:cubicBezTo>
                  <a:pt x="8215" y="5478"/>
                  <a:pt x="8225" y="5531"/>
                  <a:pt x="8234" y="5583"/>
                </a:cubicBezTo>
                <a:cubicBezTo>
                  <a:pt x="8234" y="5583"/>
                  <a:pt x="8255" y="5308"/>
                  <a:pt x="8267" y="5230"/>
                </a:cubicBezTo>
                <a:cubicBezTo>
                  <a:pt x="8279" y="5151"/>
                  <a:pt x="8292" y="5151"/>
                  <a:pt x="8308" y="5230"/>
                </a:cubicBezTo>
                <a:cubicBezTo>
                  <a:pt x="8324" y="5308"/>
                  <a:pt x="8402" y="4954"/>
                  <a:pt x="8414" y="4954"/>
                </a:cubicBezTo>
                <a:cubicBezTo>
                  <a:pt x="8427" y="4954"/>
                  <a:pt x="8455" y="4796"/>
                  <a:pt x="8476" y="4678"/>
                </a:cubicBezTo>
                <a:cubicBezTo>
                  <a:pt x="8484" y="4757"/>
                  <a:pt x="8488" y="4796"/>
                  <a:pt x="8492" y="4836"/>
                </a:cubicBezTo>
                <a:cubicBezTo>
                  <a:pt x="8496" y="4836"/>
                  <a:pt x="8500" y="4796"/>
                  <a:pt x="8508" y="4796"/>
                </a:cubicBezTo>
                <a:cubicBezTo>
                  <a:pt x="8517" y="4796"/>
                  <a:pt x="8529" y="4874"/>
                  <a:pt x="8533" y="4836"/>
                </a:cubicBezTo>
                <a:cubicBezTo>
                  <a:pt x="8545" y="4796"/>
                  <a:pt x="8549" y="4600"/>
                  <a:pt x="8557" y="4521"/>
                </a:cubicBezTo>
                <a:cubicBezTo>
                  <a:pt x="8578" y="4521"/>
                  <a:pt x="8594" y="4561"/>
                  <a:pt x="8615" y="4521"/>
                </a:cubicBezTo>
                <a:cubicBezTo>
                  <a:pt x="8619" y="4443"/>
                  <a:pt x="8615" y="4443"/>
                  <a:pt x="8615" y="4364"/>
                </a:cubicBezTo>
                <a:cubicBezTo>
                  <a:pt x="8627" y="4325"/>
                  <a:pt x="8656" y="4285"/>
                  <a:pt x="8664" y="4285"/>
                </a:cubicBezTo>
                <a:cubicBezTo>
                  <a:pt x="8672" y="4325"/>
                  <a:pt x="8672" y="4246"/>
                  <a:pt x="8676" y="4207"/>
                </a:cubicBezTo>
                <a:cubicBezTo>
                  <a:pt x="8696" y="4285"/>
                  <a:pt x="8717" y="4246"/>
                  <a:pt x="8741" y="4285"/>
                </a:cubicBezTo>
                <a:cubicBezTo>
                  <a:pt x="8746" y="4285"/>
                  <a:pt x="8750" y="4246"/>
                  <a:pt x="8754" y="4246"/>
                </a:cubicBezTo>
                <a:cubicBezTo>
                  <a:pt x="8762" y="4246"/>
                  <a:pt x="8770" y="4285"/>
                  <a:pt x="8782" y="4285"/>
                </a:cubicBezTo>
                <a:cubicBezTo>
                  <a:pt x="8791" y="4325"/>
                  <a:pt x="8799" y="4364"/>
                  <a:pt x="8807" y="4364"/>
                </a:cubicBezTo>
                <a:cubicBezTo>
                  <a:pt x="8811" y="4364"/>
                  <a:pt x="8819" y="4285"/>
                  <a:pt x="8823" y="4285"/>
                </a:cubicBezTo>
                <a:cubicBezTo>
                  <a:pt x="8831" y="4325"/>
                  <a:pt x="8835" y="4364"/>
                  <a:pt x="8844" y="4364"/>
                </a:cubicBezTo>
                <a:cubicBezTo>
                  <a:pt x="8864" y="4403"/>
                  <a:pt x="8893" y="4364"/>
                  <a:pt x="8913" y="4325"/>
                </a:cubicBezTo>
                <a:cubicBezTo>
                  <a:pt x="8913" y="4285"/>
                  <a:pt x="8909" y="4285"/>
                  <a:pt x="8909" y="4246"/>
                </a:cubicBezTo>
                <a:cubicBezTo>
                  <a:pt x="8921" y="4246"/>
                  <a:pt x="8934" y="4246"/>
                  <a:pt x="8938" y="4089"/>
                </a:cubicBezTo>
                <a:cubicBezTo>
                  <a:pt x="8946" y="4207"/>
                  <a:pt x="8958" y="4128"/>
                  <a:pt x="8970" y="4089"/>
                </a:cubicBezTo>
                <a:cubicBezTo>
                  <a:pt x="8974" y="4128"/>
                  <a:pt x="8974" y="4050"/>
                  <a:pt x="8974" y="4010"/>
                </a:cubicBezTo>
                <a:cubicBezTo>
                  <a:pt x="8987" y="4010"/>
                  <a:pt x="8995" y="4010"/>
                  <a:pt x="9003" y="3932"/>
                </a:cubicBezTo>
                <a:cubicBezTo>
                  <a:pt x="9011" y="4010"/>
                  <a:pt x="9019" y="4010"/>
                  <a:pt x="9024" y="4128"/>
                </a:cubicBezTo>
                <a:cubicBezTo>
                  <a:pt x="9036" y="4128"/>
                  <a:pt x="9040" y="4207"/>
                  <a:pt x="9048" y="4246"/>
                </a:cubicBezTo>
                <a:cubicBezTo>
                  <a:pt x="9056" y="4246"/>
                  <a:pt x="9089" y="4207"/>
                  <a:pt x="9105" y="4207"/>
                </a:cubicBezTo>
                <a:cubicBezTo>
                  <a:pt x="9105" y="4207"/>
                  <a:pt x="9130" y="4325"/>
                  <a:pt x="9142" y="4325"/>
                </a:cubicBezTo>
                <a:cubicBezTo>
                  <a:pt x="9150" y="4364"/>
                  <a:pt x="9146" y="4246"/>
                  <a:pt x="9154" y="4246"/>
                </a:cubicBezTo>
                <a:cubicBezTo>
                  <a:pt x="9171" y="4325"/>
                  <a:pt x="9191" y="4364"/>
                  <a:pt x="9203" y="4521"/>
                </a:cubicBezTo>
                <a:cubicBezTo>
                  <a:pt x="9208" y="4443"/>
                  <a:pt x="9244" y="4443"/>
                  <a:pt x="9248" y="4364"/>
                </a:cubicBezTo>
                <a:cubicBezTo>
                  <a:pt x="9257" y="4403"/>
                  <a:pt x="9252" y="4285"/>
                  <a:pt x="9252" y="4246"/>
                </a:cubicBezTo>
                <a:cubicBezTo>
                  <a:pt x="9265" y="4285"/>
                  <a:pt x="9285" y="4010"/>
                  <a:pt x="9293" y="3892"/>
                </a:cubicBezTo>
                <a:cubicBezTo>
                  <a:pt x="9306" y="3932"/>
                  <a:pt x="9330" y="4010"/>
                  <a:pt x="9338" y="4050"/>
                </a:cubicBezTo>
                <a:cubicBezTo>
                  <a:pt x="9351" y="4089"/>
                  <a:pt x="9363" y="3971"/>
                  <a:pt x="9371" y="3971"/>
                </a:cubicBezTo>
                <a:cubicBezTo>
                  <a:pt x="9379" y="3971"/>
                  <a:pt x="9383" y="4050"/>
                  <a:pt x="9396" y="4089"/>
                </a:cubicBezTo>
                <a:cubicBezTo>
                  <a:pt x="9407" y="4050"/>
                  <a:pt x="9431" y="4207"/>
                  <a:pt x="9440" y="4167"/>
                </a:cubicBezTo>
                <a:cubicBezTo>
                  <a:pt x="9456" y="4325"/>
                  <a:pt x="9489" y="4167"/>
                  <a:pt x="9517" y="4167"/>
                </a:cubicBezTo>
                <a:cubicBezTo>
                  <a:pt x="9517" y="4089"/>
                  <a:pt x="9525" y="4128"/>
                  <a:pt x="9525" y="3971"/>
                </a:cubicBezTo>
                <a:cubicBezTo>
                  <a:pt x="9534" y="4010"/>
                  <a:pt x="9664" y="4246"/>
                  <a:pt x="9673" y="4285"/>
                </a:cubicBezTo>
                <a:cubicBezTo>
                  <a:pt x="9677" y="4364"/>
                  <a:pt x="9726" y="4364"/>
                  <a:pt x="9742" y="4443"/>
                </a:cubicBezTo>
                <a:cubicBezTo>
                  <a:pt x="9746" y="4443"/>
                  <a:pt x="9750" y="4481"/>
                  <a:pt x="9754" y="4521"/>
                </a:cubicBezTo>
                <a:cubicBezTo>
                  <a:pt x="9754" y="4521"/>
                  <a:pt x="9767" y="4678"/>
                  <a:pt x="9771" y="4718"/>
                </a:cubicBezTo>
                <a:cubicBezTo>
                  <a:pt x="9775" y="4718"/>
                  <a:pt x="9812" y="5111"/>
                  <a:pt x="9828" y="5111"/>
                </a:cubicBezTo>
                <a:cubicBezTo>
                  <a:pt x="9836" y="5111"/>
                  <a:pt x="9857" y="5073"/>
                  <a:pt x="9865" y="5111"/>
                </a:cubicBezTo>
                <a:cubicBezTo>
                  <a:pt x="9869" y="5111"/>
                  <a:pt x="9881" y="5190"/>
                  <a:pt x="9889" y="5230"/>
                </a:cubicBezTo>
                <a:cubicBezTo>
                  <a:pt x="9893" y="5269"/>
                  <a:pt x="9926" y="5386"/>
                  <a:pt x="9926" y="5504"/>
                </a:cubicBezTo>
                <a:cubicBezTo>
                  <a:pt x="9934" y="5504"/>
                  <a:pt x="9955" y="5622"/>
                  <a:pt x="9963" y="5701"/>
                </a:cubicBezTo>
                <a:cubicBezTo>
                  <a:pt x="9963" y="5701"/>
                  <a:pt x="9963" y="5740"/>
                  <a:pt x="9967" y="5740"/>
                </a:cubicBezTo>
                <a:cubicBezTo>
                  <a:pt x="9971" y="5780"/>
                  <a:pt x="10018" y="5859"/>
                  <a:pt x="10022" y="5897"/>
                </a:cubicBezTo>
                <a:cubicBezTo>
                  <a:pt x="10026" y="5897"/>
                  <a:pt x="10024" y="2997"/>
                  <a:pt x="10018" y="2303"/>
                </a:cubicBezTo>
                <a:cubicBezTo>
                  <a:pt x="10012" y="1609"/>
                  <a:pt x="9991" y="1731"/>
                  <a:pt x="9987" y="1731"/>
                </a:cubicBezTo>
                <a:close/>
              </a:path>
            </a:pathLst>
          </a:custGeom>
          <a:solidFill>
            <a:schemeClr val="accent4">
              <a:lumMod val="85000"/>
            </a:schemeClr>
          </a:solidFill>
          <a:ln>
            <a:noFill/>
          </a:ln>
          <a:effectLst>
            <a:outerShdw blurRad="101600" dist="38100" dir="16200000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op Tear"/>
          <p:cNvSpPr>
            <a:spLocks/>
          </p:cNvSpPr>
          <p:nvPr/>
        </p:nvSpPr>
        <p:spPr bwMode="auto">
          <a:xfrm>
            <a:off x="-21120" y="600075"/>
            <a:ext cx="12234371" cy="768363"/>
          </a:xfrm>
          <a:custGeom>
            <a:avLst/>
            <a:gdLst>
              <a:gd name="T0" fmla="*/ 0 w 2447"/>
              <a:gd name="T1" fmla="*/ 91 h 153"/>
              <a:gd name="T2" fmla="*/ 42 w 2447"/>
              <a:gd name="T3" fmla="*/ 81 h 153"/>
              <a:gd name="T4" fmla="*/ 64 w 2447"/>
              <a:gd name="T5" fmla="*/ 91 h 153"/>
              <a:gd name="T6" fmla="*/ 75 w 2447"/>
              <a:gd name="T7" fmla="*/ 85 h 153"/>
              <a:gd name="T8" fmla="*/ 86 w 2447"/>
              <a:gd name="T9" fmla="*/ 84 h 153"/>
              <a:gd name="T10" fmla="*/ 99 w 2447"/>
              <a:gd name="T11" fmla="*/ 79 h 153"/>
              <a:gd name="T12" fmla="*/ 115 w 2447"/>
              <a:gd name="T13" fmla="*/ 66 h 153"/>
              <a:gd name="T14" fmla="*/ 129 w 2447"/>
              <a:gd name="T15" fmla="*/ 63 h 153"/>
              <a:gd name="T16" fmla="*/ 185 w 2447"/>
              <a:gd name="T17" fmla="*/ 72 h 153"/>
              <a:gd name="T18" fmla="*/ 243 w 2447"/>
              <a:gd name="T19" fmla="*/ 68 h 153"/>
              <a:gd name="T20" fmla="*/ 262 w 2447"/>
              <a:gd name="T21" fmla="*/ 71 h 153"/>
              <a:gd name="T22" fmla="*/ 280 w 2447"/>
              <a:gd name="T23" fmla="*/ 68 h 153"/>
              <a:gd name="T24" fmla="*/ 293 w 2447"/>
              <a:gd name="T25" fmla="*/ 70 h 153"/>
              <a:gd name="T26" fmla="*/ 307 w 2447"/>
              <a:gd name="T27" fmla="*/ 65 h 153"/>
              <a:gd name="T28" fmla="*/ 378 w 2447"/>
              <a:gd name="T29" fmla="*/ 59 h 153"/>
              <a:gd name="T30" fmla="*/ 487 w 2447"/>
              <a:gd name="T31" fmla="*/ 88 h 153"/>
              <a:gd name="T32" fmla="*/ 534 w 2447"/>
              <a:gd name="T33" fmla="*/ 101 h 153"/>
              <a:gd name="T34" fmla="*/ 610 w 2447"/>
              <a:gd name="T35" fmla="*/ 115 h 153"/>
              <a:gd name="T36" fmla="*/ 689 w 2447"/>
              <a:gd name="T37" fmla="*/ 125 h 153"/>
              <a:gd name="T38" fmla="*/ 789 w 2447"/>
              <a:gd name="T39" fmla="*/ 130 h 153"/>
              <a:gd name="T40" fmla="*/ 927 w 2447"/>
              <a:gd name="T41" fmla="*/ 138 h 153"/>
              <a:gd name="T42" fmla="*/ 990 w 2447"/>
              <a:gd name="T43" fmla="*/ 151 h 153"/>
              <a:gd name="T44" fmla="*/ 1028 w 2447"/>
              <a:gd name="T45" fmla="*/ 140 h 153"/>
              <a:gd name="T46" fmla="*/ 1253 w 2447"/>
              <a:gd name="T47" fmla="*/ 116 h 153"/>
              <a:gd name="T48" fmla="*/ 1433 w 2447"/>
              <a:gd name="T49" fmla="*/ 123 h 153"/>
              <a:gd name="T50" fmla="*/ 1643 w 2447"/>
              <a:gd name="T51" fmla="*/ 114 h 153"/>
              <a:gd name="T52" fmla="*/ 1847 w 2447"/>
              <a:gd name="T53" fmla="*/ 128 h 153"/>
              <a:gd name="T54" fmla="*/ 1973 w 2447"/>
              <a:gd name="T55" fmla="*/ 117 h 153"/>
              <a:gd name="T56" fmla="*/ 2113 w 2447"/>
              <a:gd name="T57" fmla="*/ 124 h 153"/>
              <a:gd name="T58" fmla="*/ 2324 w 2447"/>
              <a:gd name="T59" fmla="*/ 97 h 153"/>
              <a:gd name="T60" fmla="*/ 2447 w 2447"/>
              <a:gd name="T61" fmla="*/ 125 h 153"/>
              <a:gd name="T62" fmla="*/ 2380 w 2447"/>
              <a:gd name="T63" fmla="*/ 34 h 153"/>
              <a:gd name="T64" fmla="*/ 2279 w 2447"/>
              <a:gd name="T65" fmla="*/ 58 h 153"/>
              <a:gd name="T66" fmla="*/ 2209 w 2447"/>
              <a:gd name="T67" fmla="*/ 67 h 153"/>
              <a:gd name="T68" fmla="*/ 2141 w 2447"/>
              <a:gd name="T69" fmla="*/ 69 h 153"/>
              <a:gd name="T70" fmla="*/ 2040 w 2447"/>
              <a:gd name="T71" fmla="*/ 70 h 153"/>
              <a:gd name="T72" fmla="*/ 1945 w 2447"/>
              <a:gd name="T73" fmla="*/ 54 h 153"/>
              <a:gd name="T74" fmla="*/ 1863 w 2447"/>
              <a:gd name="T75" fmla="*/ 80 h 153"/>
              <a:gd name="T76" fmla="*/ 1772 w 2447"/>
              <a:gd name="T77" fmla="*/ 58 h 153"/>
              <a:gd name="T78" fmla="*/ 1554 w 2447"/>
              <a:gd name="T79" fmla="*/ 89 h 153"/>
              <a:gd name="T80" fmla="*/ 1366 w 2447"/>
              <a:gd name="T81" fmla="*/ 84 h 153"/>
              <a:gd name="T82" fmla="*/ 1262 w 2447"/>
              <a:gd name="T83" fmla="*/ 77 h 153"/>
              <a:gd name="T84" fmla="*/ 1081 w 2447"/>
              <a:gd name="T85" fmla="*/ 65 h 153"/>
              <a:gd name="T86" fmla="*/ 935 w 2447"/>
              <a:gd name="T87" fmla="*/ 36 h 153"/>
              <a:gd name="T88" fmla="*/ 799 w 2447"/>
              <a:gd name="T89" fmla="*/ 35 h 153"/>
              <a:gd name="T90" fmla="*/ 663 w 2447"/>
              <a:gd name="T91" fmla="*/ 31 h 153"/>
              <a:gd name="T92" fmla="*/ 615 w 2447"/>
              <a:gd name="T93" fmla="*/ 33 h 153"/>
              <a:gd name="T94" fmla="*/ 543 w 2447"/>
              <a:gd name="T95" fmla="*/ 38 h 153"/>
              <a:gd name="T96" fmla="*/ 413 w 2447"/>
              <a:gd name="T97" fmla="*/ 1 h 153"/>
              <a:gd name="T98" fmla="*/ 325 w 2447"/>
              <a:gd name="T99" fmla="*/ 6 h 153"/>
              <a:gd name="T100" fmla="*/ 175 w 2447"/>
              <a:gd name="T101" fmla="*/ 14 h 153"/>
              <a:gd name="T102" fmla="*/ 93 w 2447"/>
              <a:gd name="T103" fmla="*/ 24 h 153"/>
              <a:gd name="connsiteX0" fmla="*/ 0 w 10010"/>
              <a:gd name="connsiteY0" fmla="*/ 3137 h 10000"/>
              <a:gd name="connsiteX1" fmla="*/ 0 w 10010"/>
              <a:gd name="connsiteY1" fmla="*/ 3987 h 10000"/>
              <a:gd name="connsiteX2" fmla="*/ 0 w 10010"/>
              <a:gd name="connsiteY2" fmla="*/ 5948 h 10000"/>
              <a:gd name="connsiteX3" fmla="*/ 90 w 10010"/>
              <a:gd name="connsiteY3" fmla="*/ 5621 h 10000"/>
              <a:gd name="connsiteX4" fmla="*/ 135 w 10010"/>
              <a:gd name="connsiteY4" fmla="*/ 5556 h 10000"/>
              <a:gd name="connsiteX5" fmla="*/ 172 w 10010"/>
              <a:gd name="connsiteY5" fmla="*/ 5294 h 10000"/>
              <a:gd name="connsiteX6" fmla="*/ 200 w 10010"/>
              <a:gd name="connsiteY6" fmla="*/ 5425 h 10000"/>
              <a:gd name="connsiteX7" fmla="*/ 237 w 10010"/>
              <a:gd name="connsiteY7" fmla="*/ 5098 h 10000"/>
              <a:gd name="connsiteX8" fmla="*/ 262 w 10010"/>
              <a:gd name="connsiteY8" fmla="*/ 5948 h 10000"/>
              <a:gd name="connsiteX9" fmla="*/ 282 w 10010"/>
              <a:gd name="connsiteY9" fmla="*/ 5686 h 10000"/>
              <a:gd name="connsiteX10" fmla="*/ 306 w 10010"/>
              <a:gd name="connsiteY10" fmla="*/ 5752 h 10000"/>
              <a:gd name="connsiteX11" fmla="*/ 306 w 10010"/>
              <a:gd name="connsiteY11" fmla="*/ 5556 h 10000"/>
              <a:gd name="connsiteX12" fmla="*/ 315 w 10010"/>
              <a:gd name="connsiteY12" fmla="*/ 5621 h 10000"/>
              <a:gd name="connsiteX13" fmla="*/ 331 w 10010"/>
              <a:gd name="connsiteY13" fmla="*/ 5425 h 10000"/>
              <a:gd name="connsiteX14" fmla="*/ 351 w 10010"/>
              <a:gd name="connsiteY14" fmla="*/ 5490 h 10000"/>
              <a:gd name="connsiteX15" fmla="*/ 372 w 10010"/>
              <a:gd name="connsiteY15" fmla="*/ 5229 h 10000"/>
              <a:gd name="connsiteX16" fmla="*/ 405 w 10010"/>
              <a:gd name="connsiteY16" fmla="*/ 5294 h 10000"/>
              <a:gd name="connsiteX17" fmla="*/ 405 w 10010"/>
              <a:gd name="connsiteY17" fmla="*/ 5163 h 10000"/>
              <a:gd name="connsiteX18" fmla="*/ 425 w 10010"/>
              <a:gd name="connsiteY18" fmla="*/ 5163 h 10000"/>
              <a:gd name="connsiteX19" fmla="*/ 421 w 10010"/>
              <a:gd name="connsiteY19" fmla="*/ 5033 h 10000"/>
              <a:gd name="connsiteX20" fmla="*/ 470 w 10010"/>
              <a:gd name="connsiteY20" fmla="*/ 4314 h 10000"/>
              <a:gd name="connsiteX21" fmla="*/ 474 w 10010"/>
              <a:gd name="connsiteY21" fmla="*/ 4314 h 10000"/>
              <a:gd name="connsiteX22" fmla="*/ 490 w 10010"/>
              <a:gd name="connsiteY22" fmla="*/ 4052 h 10000"/>
              <a:gd name="connsiteX23" fmla="*/ 527 w 10010"/>
              <a:gd name="connsiteY23" fmla="*/ 4118 h 10000"/>
              <a:gd name="connsiteX24" fmla="*/ 539 w 10010"/>
              <a:gd name="connsiteY24" fmla="*/ 4444 h 10000"/>
              <a:gd name="connsiteX25" fmla="*/ 568 w 10010"/>
              <a:gd name="connsiteY25" fmla="*/ 4379 h 10000"/>
              <a:gd name="connsiteX26" fmla="*/ 756 w 10010"/>
              <a:gd name="connsiteY26" fmla="*/ 4706 h 10000"/>
              <a:gd name="connsiteX27" fmla="*/ 842 w 10010"/>
              <a:gd name="connsiteY27" fmla="*/ 4379 h 10000"/>
              <a:gd name="connsiteX28" fmla="*/ 952 w 10010"/>
              <a:gd name="connsiteY28" fmla="*/ 4641 h 10000"/>
              <a:gd name="connsiteX29" fmla="*/ 993 w 10010"/>
              <a:gd name="connsiteY29" fmla="*/ 4444 h 10000"/>
              <a:gd name="connsiteX30" fmla="*/ 1026 w 10010"/>
              <a:gd name="connsiteY30" fmla="*/ 4641 h 10000"/>
              <a:gd name="connsiteX31" fmla="*/ 1050 w 10010"/>
              <a:gd name="connsiteY31" fmla="*/ 4510 h 10000"/>
              <a:gd name="connsiteX32" fmla="*/ 1071 w 10010"/>
              <a:gd name="connsiteY32" fmla="*/ 4641 h 10000"/>
              <a:gd name="connsiteX33" fmla="*/ 1075 w 10010"/>
              <a:gd name="connsiteY33" fmla="*/ 4444 h 10000"/>
              <a:gd name="connsiteX34" fmla="*/ 1103 w 10010"/>
              <a:gd name="connsiteY34" fmla="*/ 4444 h 10000"/>
              <a:gd name="connsiteX35" fmla="*/ 1144 w 10010"/>
              <a:gd name="connsiteY35" fmla="*/ 4444 h 10000"/>
              <a:gd name="connsiteX36" fmla="*/ 1177 w 10010"/>
              <a:gd name="connsiteY36" fmla="*/ 4575 h 10000"/>
              <a:gd name="connsiteX37" fmla="*/ 1181 w 10010"/>
              <a:gd name="connsiteY37" fmla="*/ 4444 h 10000"/>
              <a:gd name="connsiteX38" fmla="*/ 1197 w 10010"/>
              <a:gd name="connsiteY38" fmla="*/ 4575 h 10000"/>
              <a:gd name="connsiteX39" fmla="*/ 1201 w 10010"/>
              <a:gd name="connsiteY39" fmla="*/ 4379 h 10000"/>
              <a:gd name="connsiteX40" fmla="*/ 1238 w 10010"/>
              <a:gd name="connsiteY40" fmla="*/ 4641 h 10000"/>
              <a:gd name="connsiteX41" fmla="*/ 1255 w 10010"/>
              <a:gd name="connsiteY41" fmla="*/ 4248 h 10000"/>
              <a:gd name="connsiteX42" fmla="*/ 1271 w 10010"/>
              <a:gd name="connsiteY42" fmla="*/ 4052 h 10000"/>
              <a:gd name="connsiteX43" fmla="*/ 1422 w 10010"/>
              <a:gd name="connsiteY43" fmla="*/ 4248 h 10000"/>
              <a:gd name="connsiteX44" fmla="*/ 1545 w 10010"/>
              <a:gd name="connsiteY44" fmla="*/ 3856 h 10000"/>
              <a:gd name="connsiteX45" fmla="*/ 1843 w 10010"/>
              <a:gd name="connsiteY45" fmla="*/ 5556 h 10000"/>
              <a:gd name="connsiteX46" fmla="*/ 1900 w 10010"/>
              <a:gd name="connsiteY46" fmla="*/ 6471 h 10000"/>
              <a:gd name="connsiteX47" fmla="*/ 1990 w 10010"/>
              <a:gd name="connsiteY47" fmla="*/ 5752 h 10000"/>
              <a:gd name="connsiteX48" fmla="*/ 2068 w 10010"/>
              <a:gd name="connsiteY48" fmla="*/ 6601 h 10000"/>
              <a:gd name="connsiteX49" fmla="*/ 2186 w 10010"/>
              <a:gd name="connsiteY49" fmla="*/ 5817 h 10000"/>
              <a:gd name="connsiteX50" fmla="*/ 2182 w 10010"/>
              <a:gd name="connsiteY50" fmla="*/ 6601 h 10000"/>
              <a:gd name="connsiteX51" fmla="*/ 2342 w 10010"/>
              <a:gd name="connsiteY51" fmla="*/ 6405 h 10000"/>
              <a:gd name="connsiteX52" fmla="*/ 2432 w 10010"/>
              <a:gd name="connsiteY52" fmla="*/ 6275 h 10000"/>
              <a:gd name="connsiteX53" fmla="*/ 2493 w 10010"/>
              <a:gd name="connsiteY53" fmla="*/ 7516 h 10000"/>
              <a:gd name="connsiteX54" fmla="*/ 2636 w 10010"/>
              <a:gd name="connsiteY54" fmla="*/ 6667 h 10000"/>
              <a:gd name="connsiteX55" fmla="*/ 2669 w 10010"/>
              <a:gd name="connsiteY55" fmla="*/ 7451 h 10000"/>
              <a:gd name="connsiteX56" fmla="*/ 2816 w 10010"/>
              <a:gd name="connsiteY56" fmla="*/ 8170 h 10000"/>
              <a:gd name="connsiteX57" fmla="*/ 2889 w 10010"/>
              <a:gd name="connsiteY57" fmla="*/ 7516 h 10000"/>
              <a:gd name="connsiteX58" fmla="*/ 3077 w 10010"/>
              <a:gd name="connsiteY58" fmla="*/ 7320 h 10000"/>
              <a:gd name="connsiteX59" fmla="*/ 3224 w 10010"/>
              <a:gd name="connsiteY59" fmla="*/ 8497 h 10000"/>
              <a:gd name="connsiteX60" fmla="*/ 3396 w 10010"/>
              <a:gd name="connsiteY60" fmla="*/ 8562 h 10000"/>
              <a:gd name="connsiteX61" fmla="*/ 3600 w 10010"/>
              <a:gd name="connsiteY61" fmla="*/ 8105 h 10000"/>
              <a:gd name="connsiteX62" fmla="*/ 3788 w 10010"/>
              <a:gd name="connsiteY62" fmla="*/ 9020 h 10000"/>
              <a:gd name="connsiteX63" fmla="*/ 3911 w 10010"/>
              <a:gd name="connsiteY63" fmla="*/ 9281 h 10000"/>
              <a:gd name="connsiteX64" fmla="*/ 4013 w 10010"/>
              <a:gd name="connsiteY64" fmla="*/ 10000 h 10000"/>
              <a:gd name="connsiteX65" fmla="*/ 4046 w 10010"/>
              <a:gd name="connsiteY65" fmla="*/ 9869 h 10000"/>
              <a:gd name="connsiteX66" fmla="*/ 4115 w 10010"/>
              <a:gd name="connsiteY66" fmla="*/ 9542 h 10000"/>
              <a:gd name="connsiteX67" fmla="*/ 4168 w 10010"/>
              <a:gd name="connsiteY67" fmla="*/ 9935 h 10000"/>
              <a:gd name="connsiteX68" fmla="*/ 4201 w 10010"/>
              <a:gd name="connsiteY68" fmla="*/ 9150 h 10000"/>
              <a:gd name="connsiteX69" fmla="*/ 4344 w 10010"/>
              <a:gd name="connsiteY69" fmla="*/ 8562 h 10000"/>
              <a:gd name="connsiteX70" fmla="*/ 4773 w 10010"/>
              <a:gd name="connsiteY70" fmla="*/ 7843 h 10000"/>
              <a:gd name="connsiteX71" fmla="*/ 5121 w 10010"/>
              <a:gd name="connsiteY71" fmla="*/ 7582 h 10000"/>
              <a:gd name="connsiteX72" fmla="*/ 5329 w 10010"/>
              <a:gd name="connsiteY72" fmla="*/ 9281 h 10000"/>
              <a:gd name="connsiteX73" fmla="*/ 5398 w 10010"/>
              <a:gd name="connsiteY73" fmla="*/ 8562 h 10000"/>
              <a:gd name="connsiteX74" fmla="*/ 5856 w 10010"/>
              <a:gd name="connsiteY74" fmla="*/ 8039 h 10000"/>
              <a:gd name="connsiteX75" fmla="*/ 6220 w 10010"/>
              <a:gd name="connsiteY75" fmla="*/ 9477 h 10000"/>
              <a:gd name="connsiteX76" fmla="*/ 6551 w 10010"/>
              <a:gd name="connsiteY76" fmla="*/ 8562 h 10000"/>
              <a:gd name="connsiteX77" fmla="*/ 6714 w 10010"/>
              <a:gd name="connsiteY77" fmla="*/ 7451 h 10000"/>
              <a:gd name="connsiteX78" fmla="*/ 7025 w 10010"/>
              <a:gd name="connsiteY78" fmla="*/ 7451 h 10000"/>
              <a:gd name="connsiteX79" fmla="*/ 7180 w 10010"/>
              <a:gd name="connsiteY79" fmla="*/ 7908 h 10000"/>
              <a:gd name="connsiteX80" fmla="*/ 7548 w 10010"/>
              <a:gd name="connsiteY80" fmla="*/ 8366 h 10000"/>
              <a:gd name="connsiteX81" fmla="*/ 7756 w 10010"/>
              <a:gd name="connsiteY81" fmla="*/ 9085 h 10000"/>
              <a:gd name="connsiteX82" fmla="*/ 8002 w 10010"/>
              <a:gd name="connsiteY82" fmla="*/ 8235 h 10000"/>
              <a:gd name="connsiteX83" fmla="*/ 8063 w 10010"/>
              <a:gd name="connsiteY83" fmla="*/ 7647 h 10000"/>
              <a:gd name="connsiteX84" fmla="*/ 8181 w 10010"/>
              <a:gd name="connsiteY84" fmla="*/ 8039 h 10000"/>
              <a:gd name="connsiteX85" fmla="*/ 8455 w 10010"/>
              <a:gd name="connsiteY85" fmla="*/ 8366 h 10000"/>
              <a:gd name="connsiteX86" fmla="*/ 8635 w 10010"/>
              <a:gd name="connsiteY86" fmla="*/ 8105 h 10000"/>
              <a:gd name="connsiteX87" fmla="*/ 8974 w 10010"/>
              <a:gd name="connsiteY87" fmla="*/ 8235 h 10000"/>
              <a:gd name="connsiteX88" fmla="*/ 9309 w 10010"/>
              <a:gd name="connsiteY88" fmla="*/ 7843 h 10000"/>
              <a:gd name="connsiteX89" fmla="*/ 9497 w 10010"/>
              <a:gd name="connsiteY89" fmla="*/ 6340 h 10000"/>
              <a:gd name="connsiteX90" fmla="*/ 9734 w 10010"/>
              <a:gd name="connsiteY90" fmla="*/ 7582 h 10000"/>
              <a:gd name="connsiteX91" fmla="*/ 9869 w 10010"/>
              <a:gd name="connsiteY91" fmla="*/ 8889 h 10000"/>
              <a:gd name="connsiteX92" fmla="*/ 10000 w 10010"/>
              <a:gd name="connsiteY92" fmla="*/ 8170 h 10000"/>
              <a:gd name="connsiteX93" fmla="*/ 10004 w 10010"/>
              <a:gd name="connsiteY93" fmla="*/ 3464 h 10000"/>
              <a:gd name="connsiteX94" fmla="*/ 9886 w 10010"/>
              <a:gd name="connsiteY94" fmla="*/ 3529 h 10000"/>
              <a:gd name="connsiteX95" fmla="*/ 9726 w 10010"/>
              <a:gd name="connsiteY95" fmla="*/ 2222 h 10000"/>
              <a:gd name="connsiteX96" fmla="*/ 9571 w 10010"/>
              <a:gd name="connsiteY96" fmla="*/ 3660 h 10000"/>
              <a:gd name="connsiteX97" fmla="*/ 9461 w 10010"/>
              <a:gd name="connsiteY97" fmla="*/ 3660 h 10000"/>
              <a:gd name="connsiteX98" fmla="*/ 9313 w 10010"/>
              <a:gd name="connsiteY98" fmla="*/ 3791 h 10000"/>
              <a:gd name="connsiteX99" fmla="*/ 9281 w 10010"/>
              <a:gd name="connsiteY99" fmla="*/ 3203 h 10000"/>
              <a:gd name="connsiteX100" fmla="*/ 9060 w 10010"/>
              <a:gd name="connsiteY100" fmla="*/ 4771 h 10000"/>
              <a:gd name="connsiteX101" fmla="*/ 9027 w 10010"/>
              <a:gd name="connsiteY101" fmla="*/ 4379 h 10000"/>
              <a:gd name="connsiteX102" fmla="*/ 8962 w 10010"/>
              <a:gd name="connsiteY102" fmla="*/ 4118 h 10000"/>
              <a:gd name="connsiteX103" fmla="*/ 8921 w 10010"/>
              <a:gd name="connsiteY103" fmla="*/ 4641 h 10000"/>
              <a:gd name="connsiteX104" fmla="*/ 8749 w 10010"/>
              <a:gd name="connsiteY104" fmla="*/ 4510 h 10000"/>
              <a:gd name="connsiteX105" fmla="*/ 8643 w 10010"/>
              <a:gd name="connsiteY105" fmla="*/ 5359 h 10000"/>
              <a:gd name="connsiteX106" fmla="*/ 8484 w 10010"/>
              <a:gd name="connsiteY106" fmla="*/ 4444 h 10000"/>
              <a:gd name="connsiteX107" fmla="*/ 8337 w 10010"/>
              <a:gd name="connsiteY107" fmla="*/ 4575 h 10000"/>
              <a:gd name="connsiteX108" fmla="*/ 8284 w 10010"/>
              <a:gd name="connsiteY108" fmla="*/ 5882 h 10000"/>
              <a:gd name="connsiteX109" fmla="*/ 8096 w 10010"/>
              <a:gd name="connsiteY109" fmla="*/ 5294 h 10000"/>
              <a:gd name="connsiteX110" fmla="*/ 7949 w 10010"/>
              <a:gd name="connsiteY110" fmla="*/ 3529 h 10000"/>
              <a:gd name="connsiteX111" fmla="*/ 7879 w 10010"/>
              <a:gd name="connsiteY111" fmla="*/ 4052 h 10000"/>
              <a:gd name="connsiteX112" fmla="*/ 7707 w 10010"/>
              <a:gd name="connsiteY112" fmla="*/ 5229 h 10000"/>
              <a:gd name="connsiteX113" fmla="*/ 7613 w 10010"/>
              <a:gd name="connsiteY113" fmla="*/ 5229 h 10000"/>
              <a:gd name="connsiteX114" fmla="*/ 7540 w 10010"/>
              <a:gd name="connsiteY114" fmla="*/ 4444 h 10000"/>
              <a:gd name="connsiteX115" fmla="*/ 7380 w 10010"/>
              <a:gd name="connsiteY115" fmla="*/ 4183 h 10000"/>
              <a:gd name="connsiteX116" fmla="*/ 7242 w 10010"/>
              <a:gd name="connsiteY116" fmla="*/ 3791 h 10000"/>
              <a:gd name="connsiteX117" fmla="*/ 6992 w 10010"/>
              <a:gd name="connsiteY117" fmla="*/ 2222 h 10000"/>
              <a:gd name="connsiteX118" fmla="*/ 6641 w 10010"/>
              <a:gd name="connsiteY118" fmla="*/ 4967 h 10000"/>
              <a:gd name="connsiteX119" fmla="*/ 6351 w 10010"/>
              <a:gd name="connsiteY119" fmla="*/ 5817 h 10000"/>
              <a:gd name="connsiteX120" fmla="*/ 5991 w 10010"/>
              <a:gd name="connsiteY120" fmla="*/ 5359 h 10000"/>
              <a:gd name="connsiteX121" fmla="*/ 5844 w 10010"/>
              <a:gd name="connsiteY121" fmla="*/ 6144 h 10000"/>
              <a:gd name="connsiteX122" fmla="*/ 5582 w 10010"/>
              <a:gd name="connsiteY122" fmla="*/ 5490 h 10000"/>
              <a:gd name="connsiteX123" fmla="*/ 5509 w 10010"/>
              <a:gd name="connsiteY123" fmla="*/ 6144 h 10000"/>
              <a:gd name="connsiteX124" fmla="*/ 5239 w 10010"/>
              <a:gd name="connsiteY124" fmla="*/ 5229 h 10000"/>
              <a:gd name="connsiteX125" fmla="*/ 5157 w 10010"/>
              <a:gd name="connsiteY125" fmla="*/ 5033 h 10000"/>
              <a:gd name="connsiteX126" fmla="*/ 4908 w 10010"/>
              <a:gd name="connsiteY126" fmla="*/ 3987 h 10000"/>
              <a:gd name="connsiteX127" fmla="*/ 4798 w 10010"/>
              <a:gd name="connsiteY127" fmla="*/ 3987 h 10000"/>
              <a:gd name="connsiteX128" fmla="*/ 4418 w 10010"/>
              <a:gd name="connsiteY128" fmla="*/ 4248 h 10000"/>
              <a:gd name="connsiteX129" fmla="*/ 4226 w 10010"/>
              <a:gd name="connsiteY129" fmla="*/ 4118 h 10000"/>
              <a:gd name="connsiteX130" fmla="*/ 3890 w 10010"/>
              <a:gd name="connsiteY130" fmla="*/ 3595 h 10000"/>
              <a:gd name="connsiteX131" fmla="*/ 3821 w 10010"/>
              <a:gd name="connsiteY131" fmla="*/ 2353 h 10000"/>
              <a:gd name="connsiteX132" fmla="*/ 3478 w 10010"/>
              <a:gd name="connsiteY132" fmla="*/ 3137 h 10000"/>
              <a:gd name="connsiteX133" fmla="*/ 3465 w 10010"/>
              <a:gd name="connsiteY133" fmla="*/ 2418 h 10000"/>
              <a:gd name="connsiteX134" fmla="*/ 3265 w 10010"/>
              <a:gd name="connsiteY134" fmla="*/ 2288 h 10000"/>
              <a:gd name="connsiteX135" fmla="*/ 3036 w 10010"/>
              <a:gd name="connsiteY135" fmla="*/ 2484 h 10000"/>
              <a:gd name="connsiteX136" fmla="*/ 2926 w 10010"/>
              <a:gd name="connsiteY136" fmla="*/ 3987 h 10000"/>
              <a:gd name="connsiteX137" fmla="*/ 2709 w 10010"/>
              <a:gd name="connsiteY137" fmla="*/ 2026 h 10000"/>
              <a:gd name="connsiteX138" fmla="*/ 2677 w 10010"/>
              <a:gd name="connsiteY138" fmla="*/ 2353 h 10000"/>
              <a:gd name="connsiteX139" fmla="*/ 2603 w 10010"/>
              <a:gd name="connsiteY139" fmla="*/ 1569 h 10000"/>
              <a:gd name="connsiteX140" fmla="*/ 2513 w 10010"/>
              <a:gd name="connsiteY140" fmla="*/ 2157 h 10000"/>
              <a:gd name="connsiteX141" fmla="*/ 2395 w 10010"/>
              <a:gd name="connsiteY141" fmla="*/ 1895 h 10000"/>
              <a:gd name="connsiteX142" fmla="*/ 2325 w 10010"/>
              <a:gd name="connsiteY142" fmla="*/ 3007 h 10000"/>
              <a:gd name="connsiteX143" fmla="*/ 2219 w 10010"/>
              <a:gd name="connsiteY143" fmla="*/ 2484 h 10000"/>
              <a:gd name="connsiteX144" fmla="*/ 2137 w 10010"/>
              <a:gd name="connsiteY144" fmla="*/ 1895 h 10000"/>
              <a:gd name="connsiteX145" fmla="*/ 2080 w 10010"/>
              <a:gd name="connsiteY145" fmla="*/ 784 h 10000"/>
              <a:gd name="connsiteX146" fmla="*/ 1688 w 10010"/>
              <a:gd name="connsiteY146" fmla="*/ 65 h 10000"/>
              <a:gd name="connsiteX147" fmla="*/ 1479 w 10010"/>
              <a:gd name="connsiteY147" fmla="*/ 196 h 10000"/>
              <a:gd name="connsiteX148" fmla="*/ 1377 w 10010"/>
              <a:gd name="connsiteY148" fmla="*/ 0 h 10000"/>
              <a:gd name="connsiteX149" fmla="*/ 1328 w 10010"/>
              <a:gd name="connsiteY149" fmla="*/ 392 h 10000"/>
              <a:gd name="connsiteX150" fmla="*/ 1058 w 10010"/>
              <a:gd name="connsiteY150" fmla="*/ 131 h 10000"/>
              <a:gd name="connsiteX151" fmla="*/ 895 w 10010"/>
              <a:gd name="connsiteY151" fmla="*/ 458 h 10000"/>
              <a:gd name="connsiteX152" fmla="*/ 715 w 10010"/>
              <a:gd name="connsiteY152" fmla="*/ 915 h 10000"/>
              <a:gd name="connsiteX153" fmla="*/ 642 w 10010"/>
              <a:gd name="connsiteY153" fmla="*/ 196 h 10000"/>
              <a:gd name="connsiteX154" fmla="*/ 433 w 10010"/>
              <a:gd name="connsiteY154" fmla="*/ 1373 h 10000"/>
              <a:gd name="connsiteX155" fmla="*/ 380 w 10010"/>
              <a:gd name="connsiteY155" fmla="*/ 1569 h 10000"/>
              <a:gd name="connsiteX156" fmla="*/ 159 w 10010"/>
              <a:gd name="connsiteY156" fmla="*/ 2353 h 10000"/>
              <a:gd name="connsiteX157" fmla="*/ 0 w 10010"/>
              <a:gd name="connsiteY157" fmla="*/ 3137 h 10000"/>
              <a:gd name="connsiteX0" fmla="*/ 0 w 10019"/>
              <a:gd name="connsiteY0" fmla="*/ 3137 h 10000"/>
              <a:gd name="connsiteX1" fmla="*/ 0 w 10019"/>
              <a:gd name="connsiteY1" fmla="*/ 3987 h 10000"/>
              <a:gd name="connsiteX2" fmla="*/ 0 w 10019"/>
              <a:gd name="connsiteY2" fmla="*/ 5948 h 10000"/>
              <a:gd name="connsiteX3" fmla="*/ 90 w 10019"/>
              <a:gd name="connsiteY3" fmla="*/ 5621 h 10000"/>
              <a:gd name="connsiteX4" fmla="*/ 135 w 10019"/>
              <a:gd name="connsiteY4" fmla="*/ 5556 h 10000"/>
              <a:gd name="connsiteX5" fmla="*/ 172 w 10019"/>
              <a:gd name="connsiteY5" fmla="*/ 5294 h 10000"/>
              <a:gd name="connsiteX6" fmla="*/ 200 w 10019"/>
              <a:gd name="connsiteY6" fmla="*/ 5425 h 10000"/>
              <a:gd name="connsiteX7" fmla="*/ 237 w 10019"/>
              <a:gd name="connsiteY7" fmla="*/ 5098 h 10000"/>
              <a:gd name="connsiteX8" fmla="*/ 262 w 10019"/>
              <a:gd name="connsiteY8" fmla="*/ 5948 h 10000"/>
              <a:gd name="connsiteX9" fmla="*/ 282 w 10019"/>
              <a:gd name="connsiteY9" fmla="*/ 5686 h 10000"/>
              <a:gd name="connsiteX10" fmla="*/ 306 w 10019"/>
              <a:gd name="connsiteY10" fmla="*/ 5752 h 10000"/>
              <a:gd name="connsiteX11" fmla="*/ 306 w 10019"/>
              <a:gd name="connsiteY11" fmla="*/ 5556 h 10000"/>
              <a:gd name="connsiteX12" fmla="*/ 315 w 10019"/>
              <a:gd name="connsiteY12" fmla="*/ 5621 h 10000"/>
              <a:gd name="connsiteX13" fmla="*/ 331 w 10019"/>
              <a:gd name="connsiteY13" fmla="*/ 5425 h 10000"/>
              <a:gd name="connsiteX14" fmla="*/ 351 w 10019"/>
              <a:gd name="connsiteY14" fmla="*/ 5490 h 10000"/>
              <a:gd name="connsiteX15" fmla="*/ 372 w 10019"/>
              <a:gd name="connsiteY15" fmla="*/ 5229 h 10000"/>
              <a:gd name="connsiteX16" fmla="*/ 405 w 10019"/>
              <a:gd name="connsiteY16" fmla="*/ 5294 h 10000"/>
              <a:gd name="connsiteX17" fmla="*/ 405 w 10019"/>
              <a:gd name="connsiteY17" fmla="*/ 5163 h 10000"/>
              <a:gd name="connsiteX18" fmla="*/ 425 w 10019"/>
              <a:gd name="connsiteY18" fmla="*/ 5163 h 10000"/>
              <a:gd name="connsiteX19" fmla="*/ 421 w 10019"/>
              <a:gd name="connsiteY19" fmla="*/ 5033 h 10000"/>
              <a:gd name="connsiteX20" fmla="*/ 470 w 10019"/>
              <a:gd name="connsiteY20" fmla="*/ 4314 h 10000"/>
              <a:gd name="connsiteX21" fmla="*/ 474 w 10019"/>
              <a:gd name="connsiteY21" fmla="*/ 4314 h 10000"/>
              <a:gd name="connsiteX22" fmla="*/ 490 w 10019"/>
              <a:gd name="connsiteY22" fmla="*/ 4052 h 10000"/>
              <a:gd name="connsiteX23" fmla="*/ 527 w 10019"/>
              <a:gd name="connsiteY23" fmla="*/ 4118 h 10000"/>
              <a:gd name="connsiteX24" fmla="*/ 539 w 10019"/>
              <a:gd name="connsiteY24" fmla="*/ 4444 h 10000"/>
              <a:gd name="connsiteX25" fmla="*/ 568 w 10019"/>
              <a:gd name="connsiteY25" fmla="*/ 4379 h 10000"/>
              <a:gd name="connsiteX26" fmla="*/ 756 w 10019"/>
              <a:gd name="connsiteY26" fmla="*/ 4706 h 10000"/>
              <a:gd name="connsiteX27" fmla="*/ 842 w 10019"/>
              <a:gd name="connsiteY27" fmla="*/ 4379 h 10000"/>
              <a:gd name="connsiteX28" fmla="*/ 952 w 10019"/>
              <a:gd name="connsiteY28" fmla="*/ 4641 h 10000"/>
              <a:gd name="connsiteX29" fmla="*/ 993 w 10019"/>
              <a:gd name="connsiteY29" fmla="*/ 4444 h 10000"/>
              <a:gd name="connsiteX30" fmla="*/ 1026 w 10019"/>
              <a:gd name="connsiteY30" fmla="*/ 4641 h 10000"/>
              <a:gd name="connsiteX31" fmla="*/ 1050 w 10019"/>
              <a:gd name="connsiteY31" fmla="*/ 4510 h 10000"/>
              <a:gd name="connsiteX32" fmla="*/ 1071 w 10019"/>
              <a:gd name="connsiteY32" fmla="*/ 4641 h 10000"/>
              <a:gd name="connsiteX33" fmla="*/ 1075 w 10019"/>
              <a:gd name="connsiteY33" fmla="*/ 4444 h 10000"/>
              <a:gd name="connsiteX34" fmla="*/ 1103 w 10019"/>
              <a:gd name="connsiteY34" fmla="*/ 4444 h 10000"/>
              <a:gd name="connsiteX35" fmla="*/ 1144 w 10019"/>
              <a:gd name="connsiteY35" fmla="*/ 4444 h 10000"/>
              <a:gd name="connsiteX36" fmla="*/ 1177 w 10019"/>
              <a:gd name="connsiteY36" fmla="*/ 4575 h 10000"/>
              <a:gd name="connsiteX37" fmla="*/ 1181 w 10019"/>
              <a:gd name="connsiteY37" fmla="*/ 4444 h 10000"/>
              <a:gd name="connsiteX38" fmla="*/ 1197 w 10019"/>
              <a:gd name="connsiteY38" fmla="*/ 4575 h 10000"/>
              <a:gd name="connsiteX39" fmla="*/ 1201 w 10019"/>
              <a:gd name="connsiteY39" fmla="*/ 4379 h 10000"/>
              <a:gd name="connsiteX40" fmla="*/ 1238 w 10019"/>
              <a:gd name="connsiteY40" fmla="*/ 4641 h 10000"/>
              <a:gd name="connsiteX41" fmla="*/ 1255 w 10019"/>
              <a:gd name="connsiteY41" fmla="*/ 4248 h 10000"/>
              <a:gd name="connsiteX42" fmla="*/ 1271 w 10019"/>
              <a:gd name="connsiteY42" fmla="*/ 4052 h 10000"/>
              <a:gd name="connsiteX43" fmla="*/ 1422 w 10019"/>
              <a:gd name="connsiteY43" fmla="*/ 4248 h 10000"/>
              <a:gd name="connsiteX44" fmla="*/ 1545 w 10019"/>
              <a:gd name="connsiteY44" fmla="*/ 3856 h 10000"/>
              <a:gd name="connsiteX45" fmla="*/ 1843 w 10019"/>
              <a:gd name="connsiteY45" fmla="*/ 5556 h 10000"/>
              <a:gd name="connsiteX46" fmla="*/ 1900 w 10019"/>
              <a:gd name="connsiteY46" fmla="*/ 6471 h 10000"/>
              <a:gd name="connsiteX47" fmla="*/ 1990 w 10019"/>
              <a:gd name="connsiteY47" fmla="*/ 5752 h 10000"/>
              <a:gd name="connsiteX48" fmla="*/ 2068 w 10019"/>
              <a:gd name="connsiteY48" fmla="*/ 6601 h 10000"/>
              <a:gd name="connsiteX49" fmla="*/ 2186 w 10019"/>
              <a:gd name="connsiteY49" fmla="*/ 5817 h 10000"/>
              <a:gd name="connsiteX50" fmla="*/ 2182 w 10019"/>
              <a:gd name="connsiteY50" fmla="*/ 6601 h 10000"/>
              <a:gd name="connsiteX51" fmla="*/ 2342 w 10019"/>
              <a:gd name="connsiteY51" fmla="*/ 6405 h 10000"/>
              <a:gd name="connsiteX52" fmla="*/ 2432 w 10019"/>
              <a:gd name="connsiteY52" fmla="*/ 6275 h 10000"/>
              <a:gd name="connsiteX53" fmla="*/ 2493 w 10019"/>
              <a:gd name="connsiteY53" fmla="*/ 7516 h 10000"/>
              <a:gd name="connsiteX54" fmla="*/ 2636 w 10019"/>
              <a:gd name="connsiteY54" fmla="*/ 6667 h 10000"/>
              <a:gd name="connsiteX55" fmla="*/ 2669 w 10019"/>
              <a:gd name="connsiteY55" fmla="*/ 7451 h 10000"/>
              <a:gd name="connsiteX56" fmla="*/ 2816 w 10019"/>
              <a:gd name="connsiteY56" fmla="*/ 8170 h 10000"/>
              <a:gd name="connsiteX57" fmla="*/ 2889 w 10019"/>
              <a:gd name="connsiteY57" fmla="*/ 7516 h 10000"/>
              <a:gd name="connsiteX58" fmla="*/ 3077 w 10019"/>
              <a:gd name="connsiteY58" fmla="*/ 7320 h 10000"/>
              <a:gd name="connsiteX59" fmla="*/ 3224 w 10019"/>
              <a:gd name="connsiteY59" fmla="*/ 8497 h 10000"/>
              <a:gd name="connsiteX60" fmla="*/ 3396 w 10019"/>
              <a:gd name="connsiteY60" fmla="*/ 8562 h 10000"/>
              <a:gd name="connsiteX61" fmla="*/ 3600 w 10019"/>
              <a:gd name="connsiteY61" fmla="*/ 8105 h 10000"/>
              <a:gd name="connsiteX62" fmla="*/ 3788 w 10019"/>
              <a:gd name="connsiteY62" fmla="*/ 9020 h 10000"/>
              <a:gd name="connsiteX63" fmla="*/ 3911 w 10019"/>
              <a:gd name="connsiteY63" fmla="*/ 9281 h 10000"/>
              <a:gd name="connsiteX64" fmla="*/ 4013 w 10019"/>
              <a:gd name="connsiteY64" fmla="*/ 10000 h 10000"/>
              <a:gd name="connsiteX65" fmla="*/ 4046 w 10019"/>
              <a:gd name="connsiteY65" fmla="*/ 9869 h 10000"/>
              <a:gd name="connsiteX66" fmla="*/ 4115 w 10019"/>
              <a:gd name="connsiteY66" fmla="*/ 9542 h 10000"/>
              <a:gd name="connsiteX67" fmla="*/ 4168 w 10019"/>
              <a:gd name="connsiteY67" fmla="*/ 9935 h 10000"/>
              <a:gd name="connsiteX68" fmla="*/ 4201 w 10019"/>
              <a:gd name="connsiteY68" fmla="*/ 9150 h 10000"/>
              <a:gd name="connsiteX69" fmla="*/ 4344 w 10019"/>
              <a:gd name="connsiteY69" fmla="*/ 8562 h 10000"/>
              <a:gd name="connsiteX70" fmla="*/ 4773 w 10019"/>
              <a:gd name="connsiteY70" fmla="*/ 7843 h 10000"/>
              <a:gd name="connsiteX71" fmla="*/ 5121 w 10019"/>
              <a:gd name="connsiteY71" fmla="*/ 7582 h 10000"/>
              <a:gd name="connsiteX72" fmla="*/ 5329 w 10019"/>
              <a:gd name="connsiteY72" fmla="*/ 9281 h 10000"/>
              <a:gd name="connsiteX73" fmla="*/ 5398 w 10019"/>
              <a:gd name="connsiteY73" fmla="*/ 8562 h 10000"/>
              <a:gd name="connsiteX74" fmla="*/ 5856 w 10019"/>
              <a:gd name="connsiteY74" fmla="*/ 8039 h 10000"/>
              <a:gd name="connsiteX75" fmla="*/ 6220 w 10019"/>
              <a:gd name="connsiteY75" fmla="*/ 9477 h 10000"/>
              <a:gd name="connsiteX76" fmla="*/ 6551 w 10019"/>
              <a:gd name="connsiteY76" fmla="*/ 8562 h 10000"/>
              <a:gd name="connsiteX77" fmla="*/ 6714 w 10019"/>
              <a:gd name="connsiteY77" fmla="*/ 7451 h 10000"/>
              <a:gd name="connsiteX78" fmla="*/ 7025 w 10019"/>
              <a:gd name="connsiteY78" fmla="*/ 7451 h 10000"/>
              <a:gd name="connsiteX79" fmla="*/ 7180 w 10019"/>
              <a:gd name="connsiteY79" fmla="*/ 7908 h 10000"/>
              <a:gd name="connsiteX80" fmla="*/ 7548 w 10019"/>
              <a:gd name="connsiteY80" fmla="*/ 8366 h 10000"/>
              <a:gd name="connsiteX81" fmla="*/ 7756 w 10019"/>
              <a:gd name="connsiteY81" fmla="*/ 9085 h 10000"/>
              <a:gd name="connsiteX82" fmla="*/ 8002 w 10019"/>
              <a:gd name="connsiteY82" fmla="*/ 8235 h 10000"/>
              <a:gd name="connsiteX83" fmla="*/ 8063 w 10019"/>
              <a:gd name="connsiteY83" fmla="*/ 7647 h 10000"/>
              <a:gd name="connsiteX84" fmla="*/ 8181 w 10019"/>
              <a:gd name="connsiteY84" fmla="*/ 8039 h 10000"/>
              <a:gd name="connsiteX85" fmla="*/ 8455 w 10019"/>
              <a:gd name="connsiteY85" fmla="*/ 8366 h 10000"/>
              <a:gd name="connsiteX86" fmla="*/ 8635 w 10019"/>
              <a:gd name="connsiteY86" fmla="*/ 8105 h 10000"/>
              <a:gd name="connsiteX87" fmla="*/ 8974 w 10019"/>
              <a:gd name="connsiteY87" fmla="*/ 8235 h 10000"/>
              <a:gd name="connsiteX88" fmla="*/ 9309 w 10019"/>
              <a:gd name="connsiteY88" fmla="*/ 7843 h 10000"/>
              <a:gd name="connsiteX89" fmla="*/ 9497 w 10019"/>
              <a:gd name="connsiteY89" fmla="*/ 6340 h 10000"/>
              <a:gd name="connsiteX90" fmla="*/ 9734 w 10019"/>
              <a:gd name="connsiteY90" fmla="*/ 7582 h 10000"/>
              <a:gd name="connsiteX91" fmla="*/ 9869 w 10019"/>
              <a:gd name="connsiteY91" fmla="*/ 8889 h 10000"/>
              <a:gd name="connsiteX92" fmla="*/ 10004 w 10019"/>
              <a:gd name="connsiteY92" fmla="*/ 8170 h 10000"/>
              <a:gd name="connsiteX93" fmla="*/ 10004 w 10019"/>
              <a:gd name="connsiteY93" fmla="*/ 3464 h 10000"/>
              <a:gd name="connsiteX94" fmla="*/ 9886 w 10019"/>
              <a:gd name="connsiteY94" fmla="*/ 3529 h 10000"/>
              <a:gd name="connsiteX95" fmla="*/ 9726 w 10019"/>
              <a:gd name="connsiteY95" fmla="*/ 2222 h 10000"/>
              <a:gd name="connsiteX96" fmla="*/ 9571 w 10019"/>
              <a:gd name="connsiteY96" fmla="*/ 3660 h 10000"/>
              <a:gd name="connsiteX97" fmla="*/ 9461 w 10019"/>
              <a:gd name="connsiteY97" fmla="*/ 3660 h 10000"/>
              <a:gd name="connsiteX98" fmla="*/ 9313 w 10019"/>
              <a:gd name="connsiteY98" fmla="*/ 3791 h 10000"/>
              <a:gd name="connsiteX99" fmla="*/ 9281 w 10019"/>
              <a:gd name="connsiteY99" fmla="*/ 3203 h 10000"/>
              <a:gd name="connsiteX100" fmla="*/ 9060 w 10019"/>
              <a:gd name="connsiteY100" fmla="*/ 4771 h 10000"/>
              <a:gd name="connsiteX101" fmla="*/ 9027 w 10019"/>
              <a:gd name="connsiteY101" fmla="*/ 4379 h 10000"/>
              <a:gd name="connsiteX102" fmla="*/ 8962 w 10019"/>
              <a:gd name="connsiteY102" fmla="*/ 4118 h 10000"/>
              <a:gd name="connsiteX103" fmla="*/ 8921 w 10019"/>
              <a:gd name="connsiteY103" fmla="*/ 4641 h 10000"/>
              <a:gd name="connsiteX104" fmla="*/ 8749 w 10019"/>
              <a:gd name="connsiteY104" fmla="*/ 4510 h 10000"/>
              <a:gd name="connsiteX105" fmla="*/ 8643 w 10019"/>
              <a:gd name="connsiteY105" fmla="*/ 5359 h 10000"/>
              <a:gd name="connsiteX106" fmla="*/ 8484 w 10019"/>
              <a:gd name="connsiteY106" fmla="*/ 4444 h 10000"/>
              <a:gd name="connsiteX107" fmla="*/ 8337 w 10019"/>
              <a:gd name="connsiteY107" fmla="*/ 4575 h 10000"/>
              <a:gd name="connsiteX108" fmla="*/ 8284 w 10019"/>
              <a:gd name="connsiteY108" fmla="*/ 5882 h 10000"/>
              <a:gd name="connsiteX109" fmla="*/ 8096 w 10019"/>
              <a:gd name="connsiteY109" fmla="*/ 5294 h 10000"/>
              <a:gd name="connsiteX110" fmla="*/ 7949 w 10019"/>
              <a:gd name="connsiteY110" fmla="*/ 3529 h 10000"/>
              <a:gd name="connsiteX111" fmla="*/ 7879 w 10019"/>
              <a:gd name="connsiteY111" fmla="*/ 4052 h 10000"/>
              <a:gd name="connsiteX112" fmla="*/ 7707 w 10019"/>
              <a:gd name="connsiteY112" fmla="*/ 5229 h 10000"/>
              <a:gd name="connsiteX113" fmla="*/ 7613 w 10019"/>
              <a:gd name="connsiteY113" fmla="*/ 5229 h 10000"/>
              <a:gd name="connsiteX114" fmla="*/ 7540 w 10019"/>
              <a:gd name="connsiteY114" fmla="*/ 4444 h 10000"/>
              <a:gd name="connsiteX115" fmla="*/ 7380 w 10019"/>
              <a:gd name="connsiteY115" fmla="*/ 4183 h 10000"/>
              <a:gd name="connsiteX116" fmla="*/ 7242 w 10019"/>
              <a:gd name="connsiteY116" fmla="*/ 3791 h 10000"/>
              <a:gd name="connsiteX117" fmla="*/ 6992 w 10019"/>
              <a:gd name="connsiteY117" fmla="*/ 2222 h 10000"/>
              <a:gd name="connsiteX118" fmla="*/ 6641 w 10019"/>
              <a:gd name="connsiteY118" fmla="*/ 4967 h 10000"/>
              <a:gd name="connsiteX119" fmla="*/ 6351 w 10019"/>
              <a:gd name="connsiteY119" fmla="*/ 5817 h 10000"/>
              <a:gd name="connsiteX120" fmla="*/ 5991 w 10019"/>
              <a:gd name="connsiteY120" fmla="*/ 5359 h 10000"/>
              <a:gd name="connsiteX121" fmla="*/ 5844 w 10019"/>
              <a:gd name="connsiteY121" fmla="*/ 6144 h 10000"/>
              <a:gd name="connsiteX122" fmla="*/ 5582 w 10019"/>
              <a:gd name="connsiteY122" fmla="*/ 5490 h 10000"/>
              <a:gd name="connsiteX123" fmla="*/ 5509 w 10019"/>
              <a:gd name="connsiteY123" fmla="*/ 6144 h 10000"/>
              <a:gd name="connsiteX124" fmla="*/ 5239 w 10019"/>
              <a:gd name="connsiteY124" fmla="*/ 5229 h 10000"/>
              <a:gd name="connsiteX125" fmla="*/ 5157 w 10019"/>
              <a:gd name="connsiteY125" fmla="*/ 5033 h 10000"/>
              <a:gd name="connsiteX126" fmla="*/ 4908 w 10019"/>
              <a:gd name="connsiteY126" fmla="*/ 3987 h 10000"/>
              <a:gd name="connsiteX127" fmla="*/ 4798 w 10019"/>
              <a:gd name="connsiteY127" fmla="*/ 3987 h 10000"/>
              <a:gd name="connsiteX128" fmla="*/ 4418 w 10019"/>
              <a:gd name="connsiteY128" fmla="*/ 4248 h 10000"/>
              <a:gd name="connsiteX129" fmla="*/ 4226 w 10019"/>
              <a:gd name="connsiteY129" fmla="*/ 4118 h 10000"/>
              <a:gd name="connsiteX130" fmla="*/ 3890 w 10019"/>
              <a:gd name="connsiteY130" fmla="*/ 3595 h 10000"/>
              <a:gd name="connsiteX131" fmla="*/ 3821 w 10019"/>
              <a:gd name="connsiteY131" fmla="*/ 2353 h 10000"/>
              <a:gd name="connsiteX132" fmla="*/ 3478 w 10019"/>
              <a:gd name="connsiteY132" fmla="*/ 3137 h 10000"/>
              <a:gd name="connsiteX133" fmla="*/ 3465 w 10019"/>
              <a:gd name="connsiteY133" fmla="*/ 2418 h 10000"/>
              <a:gd name="connsiteX134" fmla="*/ 3265 w 10019"/>
              <a:gd name="connsiteY134" fmla="*/ 2288 h 10000"/>
              <a:gd name="connsiteX135" fmla="*/ 3036 w 10019"/>
              <a:gd name="connsiteY135" fmla="*/ 2484 h 10000"/>
              <a:gd name="connsiteX136" fmla="*/ 2926 w 10019"/>
              <a:gd name="connsiteY136" fmla="*/ 3987 h 10000"/>
              <a:gd name="connsiteX137" fmla="*/ 2709 w 10019"/>
              <a:gd name="connsiteY137" fmla="*/ 2026 h 10000"/>
              <a:gd name="connsiteX138" fmla="*/ 2677 w 10019"/>
              <a:gd name="connsiteY138" fmla="*/ 2353 h 10000"/>
              <a:gd name="connsiteX139" fmla="*/ 2603 w 10019"/>
              <a:gd name="connsiteY139" fmla="*/ 1569 h 10000"/>
              <a:gd name="connsiteX140" fmla="*/ 2513 w 10019"/>
              <a:gd name="connsiteY140" fmla="*/ 2157 h 10000"/>
              <a:gd name="connsiteX141" fmla="*/ 2395 w 10019"/>
              <a:gd name="connsiteY141" fmla="*/ 1895 h 10000"/>
              <a:gd name="connsiteX142" fmla="*/ 2325 w 10019"/>
              <a:gd name="connsiteY142" fmla="*/ 3007 h 10000"/>
              <a:gd name="connsiteX143" fmla="*/ 2219 w 10019"/>
              <a:gd name="connsiteY143" fmla="*/ 2484 h 10000"/>
              <a:gd name="connsiteX144" fmla="*/ 2137 w 10019"/>
              <a:gd name="connsiteY144" fmla="*/ 1895 h 10000"/>
              <a:gd name="connsiteX145" fmla="*/ 2080 w 10019"/>
              <a:gd name="connsiteY145" fmla="*/ 784 h 10000"/>
              <a:gd name="connsiteX146" fmla="*/ 1688 w 10019"/>
              <a:gd name="connsiteY146" fmla="*/ 65 h 10000"/>
              <a:gd name="connsiteX147" fmla="*/ 1479 w 10019"/>
              <a:gd name="connsiteY147" fmla="*/ 196 h 10000"/>
              <a:gd name="connsiteX148" fmla="*/ 1377 w 10019"/>
              <a:gd name="connsiteY148" fmla="*/ 0 h 10000"/>
              <a:gd name="connsiteX149" fmla="*/ 1328 w 10019"/>
              <a:gd name="connsiteY149" fmla="*/ 392 h 10000"/>
              <a:gd name="connsiteX150" fmla="*/ 1058 w 10019"/>
              <a:gd name="connsiteY150" fmla="*/ 131 h 10000"/>
              <a:gd name="connsiteX151" fmla="*/ 895 w 10019"/>
              <a:gd name="connsiteY151" fmla="*/ 458 h 10000"/>
              <a:gd name="connsiteX152" fmla="*/ 715 w 10019"/>
              <a:gd name="connsiteY152" fmla="*/ 915 h 10000"/>
              <a:gd name="connsiteX153" fmla="*/ 642 w 10019"/>
              <a:gd name="connsiteY153" fmla="*/ 196 h 10000"/>
              <a:gd name="connsiteX154" fmla="*/ 433 w 10019"/>
              <a:gd name="connsiteY154" fmla="*/ 1373 h 10000"/>
              <a:gd name="connsiteX155" fmla="*/ 380 w 10019"/>
              <a:gd name="connsiteY155" fmla="*/ 1569 h 10000"/>
              <a:gd name="connsiteX156" fmla="*/ 159 w 10019"/>
              <a:gd name="connsiteY156" fmla="*/ 2353 h 10000"/>
              <a:gd name="connsiteX157" fmla="*/ 0 w 10019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4 w 10009"/>
              <a:gd name="connsiteY92" fmla="*/ 8170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8 w 10009"/>
              <a:gd name="connsiteY92" fmla="*/ 8231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0009" h="10000">
                <a:moveTo>
                  <a:pt x="0" y="3137"/>
                </a:moveTo>
                <a:lnTo>
                  <a:pt x="0" y="3987"/>
                </a:lnTo>
                <a:lnTo>
                  <a:pt x="0" y="5948"/>
                </a:lnTo>
                <a:cubicBezTo>
                  <a:pt x="0" y="5948"/>
                  <a:pt x="78" y="5621"/>
                  <a:pt x="90" y="5621"/>
                </a:cubicBezTo>
                <a:cubicBezTo>
                  <a:pt x="102" y="5556"/>
                  <a:pt x="123" y="5556"/>
                  <a:pt x="135" y="5556"/>
                </a:cubicBezTo>
                <a:cubicBezTo>
                  <a:pt x="151" y="5556"/>
                  <a:pt x="172" y="5294"/>
                  <a:pt x="172" y="5294"/>
                </a:cubicBezTo>
                <a:cubicBezTo>
                  <a:pt x="181" y="5338"/>
                  <a:pt x="191" y="5381"/>
                  <a:pt x="200" y="5425"/>
                </a:cubicBezTo>
                <a:cubicBezTo>
                  <a:pt x="200" y="5425"/>
                  <a:pt x="237" y="5163"/>
                  <a:pt x="237" y="5098"/>
                </a:cubicBezTo>
                <a:cubicBezTo>
                  <a:pt x="237" y="5033"/>
                  <a:pt x="262" y="5948"/>
                  <a:pt x="262" y="5948"/>
                </a:cubicBezTo>
                <a:cubicBezTo>
                  <a:pt x="269" y="5861"/>
                  <a:pt x="275" y="5773"/>
                  <a:pt x="282" y="5686"/>
                </a:cubicBezTo>
                <a:cubicBezTo>
                  <a:pt x="282" y="5686"/>
                  <a:pt x="298" y="5752"/>
                  <a:pt x="306" y="5752"/>
                </a:cubicBezTo>
                <a:cubicBezTo>
                  <a:pt x="315" y="5752"/>
                  <a:pt x="306" y="5621"/>
                  <a:pt x="306" y="5556"/>
                </a:cubicBezTo>
                <a:cubicBezTo>
                  <a:pt x="302" y="5490"/>
                  <a:pt x="315" y="5621"/>
                  <a:pt x="315" y="5621"/>
                </a:cubicBezTo>
                <a:cubicBezTo>
                  <a:pt x="320" y="5556"/>
                  <a:pt x="326" y="5490"/>
                  <a:pt x="331" y="5425"/>
                </a:cubicBezTo>
                <a:cubicBezTo>
                  <a:pt x="331" y="5425"/>
                  <a:pt x="347" y="5490"/>
                  <a:pt x="351" y="5490"/>
                </a:cubicBezTo>
                <a:cubicBezTo>
                  <a:pt x="356" y="5490"/>
                  <a:pt x="372" y="5229"/>
                  <a:pt x="372" y="5229"/>
                </a:cubicBezTo>
                <a:cubicBezTo>
                  <a:pt x="372" y="5229"/>
                  <a:pt x="396" y="5294"/>
                  <a:pt x="405" y="5294"/>
                </a:cubicBezTo>
                <a:cubicBezTo>
                  <a:pt x="413" y="5294"/>
                  <a:pt x="405" y="5163"/>
                  <a:pt x="405" y="5163"/>
                </a:cubicBezTo>
                <a:lnTo>
                  <a:pt x="425" y="5163"/>
                </a:lnTo>
                <a:cubicBezTo>
                  <a:pt x="425" y="5163"/>
                  <a:pt x="425" y="5098"/>
                  <a:pt x="421" y="5033"/>
                </a:cubicBezTo>
                <a:cubicBezTo>
                  <a:pt x="417" y="5033"/>
                  <a:pt x="470" y="4314"/>
                  <a:pt x="470" y="4314"/>
                </a:cubicBezTo>
                <a:lnTo>
                  <a:pt x="474" y="4314"/>
                </a:lnTo>
                <a:cubicBezTo>
                  <a:pt x="479" y="4227"/>
                  <a:pt x="485" y="4139"/>
                  <a:pt x="490" y="4052"/>
                </a:cubicBezTo>
                <a:cubicBezTo>
                  <a:pt x="515" y="4052"/>
                  <a:pt x="527" y="4118"/>
                  <a:pt x="527" y="4118"/>
                </a:cubicBezTo>
                <a:cubicBezTo>
                  <a:pt x="527" y="4118"/>
                  <a:pt x="523" y="4183"/>
                  <a:pt x="539" y="4444"/>
                </a:cubicBezTo>
                <a:cubicBezTo>
                  <a:pt x="552" y="4641"/>
                  <a:pt x="560" y="4641"/>
                  <a:pt x="568" y="4379"/>
                </a:cubicBezTo>
                <a:cubicBezTo>
                  <a:pt x="613" y="2941"/>
                  <a:pt x="687" y="5229"/>
                  <a:pt x="756" y="4706"/>
                </a:cubicBezTo>
                <a:cubicBezTo>
                  <a:pt x="789" y="4510"/>
                  <a:pt x="842" y="4379"/>
                  <a:pt x="842" y="4379"/>
                </a:cubicBezTo>
                <a:cubicBezTo>
                  <a:pt x="854" y="4379"/>
                  <a:pt x="952" y="4641"/>
                  <a:pt x="952" y="4641"/>
                </a:cubicBezTo>
                <a:cubicBezTo>
                  <a:pt x="952" y="4641"/>
                  <a:pt x="993" y="4510"/>
                  <a:pt x="993" y="4444"/>
                </a:cubicBezTo>
                <a:cubicBezTo>
                  <a:pt x="997" y="4379"/>
                  <a:pt x="1026" y="4641"/>
                  <a:pt x="1026" y="4641"/>
                </a:cubicBezTo>
                <a:cubicBezTo>
                  <a:pt x="1034" y="4597"/>
                  <a:pt x="1042" y="4554"/>
                  <a:pt x="1050" y="4510"/>
                </a:cubicBezTo>
                <a:cubicBezTo>
                  <a:pt x="1050" y="4510"/>
                  <a:pt x="1063" y="4575"/>
                  <a:pt x="1071" y="4641"/>
                </a:cubicBezTo>
                <a:cubicBezTo>
                  <a:pt x="1079" y="4641"/>
                  <a:pt x="1075" y="4510"/>
                  <a:pt x="1075" y="4444"/>
                </a:cubicBezTo>
                <a:cubicBezTo>
                  <a:pt x="1075" y="4379"/>
                  <a:pt x="1103" y="4444"/>
                  <a:pt x="1103" y="4444"/>
                </a:cubicBezTo>
                <a:lnTo>
                  <a:pt x="1144" y="4444"/>
                </a:lnTo>
                <a:cubicBezTo>
                  <a:pt x="1144" y="4444"/>
                  <a:pt x="1169" y="4575"/>
                  <a:pt x="1177" y="4575"/>
                </a:cubicBezTo>
                <a:cubicBezTo>
                  <a:pt x="1185" y="4641"/>
                  <a:pt x="1181" y="4444"/>
                  <a:pt x="1181" y="4444"/>
                </a:cubicBezTo>
                <a:cubicBezTo>
                  <a:pt x="1186" y="4488"/>
                  <a:pt x="1192" y="4531"/>
                  <a:pt x="1197" y="4575"/>
                </a:cubicBezTo>
                <a:cubicBezTo>
                  <a:pt x="1197" y="4575"/>
                  <a:pt x="1201" y="4444"/>
                  <a:pt x="1201" y="4379"/>
                </a:cubicBezTo>
                <a:cubicBezTo>
                  <a:pt x="1197" y="4379"/>
                  <a:pt x="1238" y="4641"/>
                  <a:pt x="1238" y="4641"/>
                </a:cubicBezTo>
                <a:cubicBezTo>
                  <a:pt x="1244" y="4510"/>
                  <a:pt x="1249" y="4379"/>
                  <a:pt x="1255" y="4248"/>
                </a:cubicBezTo>
                <a:cubicBezTo>
                  <a:pt x="1260" y="4183"/>
                  <a:pt x="1266" y="4117"/>
                  <a:pt x="1271" y="4052"/>
                </a:cubicBezTo>
                <a:cubicBezTo>
                  <a:pt x="1328" y="4118"/>
                  <a:pt x="1422" y="4248"/>
                  <a:pt x="1422" y="4248"/>
                </a:cubicBezTo>
                <a:lnTo>
                  <a:pt x="1545" y="3856"/>
                </a:lnTo>
                <a:cubicBezTo>
                  <a:pt x="1644" y="4423"/>
                  <a:pt x="1744" y="4989"/>
                  <a:pt x="1843" y="5556"/>
                </a:cubicBezTo>
                <a:cubicBezTo>
                  <a:pt x="1843" y="5556"/>
                  <a:pt x="1880" y="6732"/>
                  <a:pt x="1900" y="6471"/>
                </a:cubicBezTo>
                <a:cubicBezTo>
                  <a:pt x="1921" y="6144"/>
                  <a:pt x="1990" y="5752"/>
                  <a:pt x="1990" y="5752"/>
                </a:cubicBezTo>
                <a:cubicBezTo>
                  <a:pt x="1990" y="5752"/>
                  <a:pt x="2064" y="6732"/>
                  <a:pt x="2068" y="6601"/>
                </a:cubicBezTo>
                <a:cubicBezTo>
                  <a:pt x="2072" y="6405"/>
                  <a:pt x="2186" y="5817"/>
                  <a:pt x="2186" y="5817"/>
                </a:cubicBezTo>
                <a:cubicBezTo>
                  <a:pt x="2186" y="5817"/>
                  <a:pt x="2133" y="6928"/>
                  <a:pt x="2182" y="6601"/>
                </a:cubicBezTo>
                <a:cubicBezTo>
                  <a:pt x="2231" y="6209"/>
                  <a:pt x="2342" y="6405"/>
                  <a:pt x="2342" y="6405"/>
                </a:cubicBezTo>
                <a:cubicBezTo>
                  <a:pt x="2372" y="6362"/>
                  <a:pt x="2402" y="6318"/>
                  <a:pt x="2432" y="6275"/>
                </a:cubicBezTo>
                <a:cubicBezTo>
                  <a:pt x="2432" y="6275"/>
                  <a:pt x="2464" y="7843"/>
                  <a:pt x="2493" y="7516"/>
                </a:cubicBezTo>
                <a:cubicBezTo>
                  <a:pt x="2526" y="7190"/>
                  <a:pt x="2636" y="6667"/>
                  <a:pt x="2636" y="6667"/>
                </a:cubicBezTo>
                <a:cubicBezTo>
                  <a:pt x="2647" y="6928"/>
                  <a:pt x="2658" y="7190"/>
                  <a:pt x="2669" y="7451"/>
                </a:cubicBezTo>
                <a:cubicBezTo>
                  <a:pt x="2669" y="7451"/>
                  <a:pt x="2775" y="8562"/>
                  <a:pt x="2816" y="8170"/>
                </a:cubicBezTo>
                <a:cubicBezTo>
                  <a:pt x="2857" y="7778"/>
                  <a:pt x="2840" y="7516"/>
                  <a:pt x="2889" y="7516"/>
                </a:cubicBezTo>
                <a:cubicBezTo>
                  <a:pt x="2934" y="7516"/>
                  <a:pt x="3061" y="7255"/>
                  <a:pt x="3077" y="7320"/>
                </a:cubicBezTo>
                <a:cubicBezTo>
                  <a:pt x="3089" y="7320"/>
                  <a:pt x="3224" y="8889"/>
                  <a:pt x="3224" y="8497"/>
                </a:cubicBezTo>
                <a:cubicBezTo>
                  <a:pt x="3228" y="8105"/>
                  <a:pt x="3298" y="8562"/>
                  <a:pt x="3396" y="8562"/>
                </a:cubicBezTo>
                <a:cubicBezTo>
                  <a:pt x="3494" y="8562"/>
                  <a:pt x="3600" y="8105"/>
                  <a:pt x="3600" y="8105"/>
                </a:cubicBezTo>
                <a:cubicBezTo>
                  <a:pt x="3600" y="8105"/>
                  <a:pt x="3658" y="9477"/>
                  <a:pt x="3788" y="9020"/>
                </a:cubicBezTo>
                <a:cubicBezTo>
                  <a:pt x="3919" y="8562"/>
                  <a:pt x="3911" y="9281"/>
                  <a:pt x="3911" y="9281"/>
                </a:cubicBezTo>
                <a:cubicBezTo>
                  <a:pt x="3911" y="9281"/>
                  <a:pt x="3980" y="10000"/>
                  <a:pt x="4013" y="10000"/>
                </a:cubicBezTo>
                <a:cubicBezTo>
                  <a:pt x="4021" y="9935"/>
                  <a:pt x="4034" y="9869"/>
                  <a:pt x="4046" y="9869"/>
                </a:cubicBezTo>
                <a:cubicBezTo>
                  <a:pt x="4070" y="9739"/>
                  <a:pt x="4095" y="9608"/>
                  <a:pt x="4115" y="9542"/>
                </a:cubicBezTo>
                <a:cubicBezTo>
                  <a:pt x="4132" y="9477"/>
                  <a:pt x="4156" y="10000"/>
                  <a:pt x="4168" y="9935"/>
                </a:cubicBezTo>
                <a:cubicBezTo>
                  <a:pt x="4181" y="9869"/>
                  <a:pt x="4189" y="9216"/>
                  <a:pt x="4201" y="9150"/>
                </a:cubicBezTo>
                <a:cubicBezTo>
                  <a:pt x="4287" y="8824"/>
                  <a:pt x="4344" y="8562"/>
                  <a:pt x="4344" y="8562"/>
                </a:cubicBezTo>
                <a:cubicBezTo>
                  <a:pt x="4344" y="8562"/>
                  <a:pt x="4569" y="8039"/>
                  <a:pt x="4773" y="7843"/>
                </a:cubicBezTo>
                <a:cubicBezTo>
                  <a:pt x="4978" y="7582"/>
                  <a:pt x="5121" y="7582"/>
                  <a:pt x="5121" y="7582"/>
                </a:cubicBezTo>
                <a:cubicBezTo>
                  <a:pt x="5190" y="8148"/>
                  <a:pt x="5260" y="8715"/>
                  <a:pt x="5329" y="9281"/>
                </a:cubicBezTo>
                <a:cubicBezTo>
                  <a:pt x="5352" y="9041"/>
                  <a:pt x="5375" y="8802"/>
                  <a:pt x="5398" y="8562"/>
                </a:cubicBezTo>
                <a:lnTo>
                  <a:pt x="5856" y="8039"/>
                </a:lnTo>
                <a:lnTo>
                  <a:pt x="6220" y="9477"/>
                </a:lnTo>
                <a:lnTo>
                  <a:pt x="6551" y="8562"/>
                </a:lnTo>
                <a:cubicBezTo>
                  <a:pt x="6605" y="8192"/>
                  <a:pt x="6660" y="7821"/>
                  <a:pt x="6714" y="7451"/>
                </a:cubicBezTo>
                <a:lnTo>
                  <a:pt x="7025" y="7451"/>
                </a:lnTo>
                <a:cubicBezTo>
                  <a:pt x="7077" y="7603"/>
                  <a:pt x="7128" y="7756"/>
                  <a:pt x="7180" y="7908"/>
                </a:cubicBezTo>
                <a:cubicBezTo>
                  <a:pt x="7180" y="7908"/>
                  <a:pt x="7401" y="7843"/>
                  <a:pt x="7548" y="8366"/>
                </a:cubicBezTo>
                <a:cubicBezTo>
                  <a:pt x="7695" y="8824"/>
                  <a:pt x="7756" y="9085"/>
                  <a:pt x="7756" y="9085"/>
                </a:cubicBezTo>
                <a:cubicBezTo>
                  <a:pt x="7756" y="9085"/>
                  <a:pt x="7949" y="8627"/>
                  <a:pt x="8002" y="8235"/>
                </a:cubicBezTo>
                <a:cubicBezTo>
                  <a:pt x="8059" y="7843"/>
                  <a:pt x="8063" y="7647"/>
                  <a:pt x="8063" y="7647"/>
                </a:cubicBezTo>
                <a:cubicBezTo>
                  <a:pt x="8102" y="7778"/>
                  <a:pt x="8142" y="7908"/>
                  <a:pt x="8181" y="8039"/>
                </a:cubicBezTo>
                <a:cubicBezTo>
                  <a:pt x="8181" y="8039"/>
                  <a:pt x="8410" y="8889"/>
                  <a:pt x="8455" y="8366"/>
                </a:cubicBezTo>
                <a:cubicBezTo>
                  <a:pt x="8504" y="7843"/>
                  <a:pt x="8635" y="8105"/>
                  <a:pt x="8635" y="8105"/>
                </a:cubicBezTo>
                <a:lnTo>
                  <a:pt x="8974" y="8235"/>
                </a:lnTo>
                <a:lnTo>
                  <a:pt x="9309" y="7843"/>
                </a:lnTo>
                <a:cubicBezTo>
                  <a:pt x="9309" y="7843"/>
                  <a:pt x="9395" y="6078"/>
                  <a:pt x="9497" y="6340"/>
                </a:cubicBezTo>
                <a:cubicBezTo>
                  <a:pt x="9604" y="6601"/>
                  <a:pt x="9734" y="7582"/>
                  <a:pt x="9734" y="7582"/>
                </a:cubicBezTo>
                <a:cubicBezTo>
                  <a:pt x="9779" y="8018"/>
                  <a:pt x="9823" y="8781"/>
                  <a:pt x="9869" y="8889"/>
                </a:cubicBezTo>
                <a:cubicBezTo>
                  <a:pt x="9915" y="8997"/>
                  <a:pt x="9956" y="8705"/>
                  <a:pt x="10008" y="8231"/>
                </a:cubicBezTo>
                <a:cubicBezTo>
                  <a:pt x="10011" y="6713"/>
                  <a:pt x="10009" y="5712"/>
                  <a:pt x="10008" y="3525"/>
                </a:cubicBezTo>
                <a:cubicBezTo>
                  <a:pt x="9953" y="3735"/>
                  <a:pt x="9933" y="3746"/>
                  <a:pt x="9886" y="3529"/>
                </a:cubicBezTo>
                <a:cubicBezTo>
                  <a:pt x="9839" y="3312"/>
                  <a:pt x="9726" y="2222"/>
                  <a:pt x="9726" y="2222"/>
                </a:cubicBezTo>
                <a:cubicBezTo>
                  <a:pt x="9726" y="2222"/>
                  <a:pt x="9636" y="3660"/>
                  <a:pt x="9571" y="3660"/>
                </a:cubicBezTo>
                <a:lnTo>
                  <a:pt x="9461" y="3660"/>
                </a:lnTo>
                <a:cubicBezTo>
                  <a:pt x="9412" y="3704"/>
                  <a:pt x="9362" y="3747"/>
                  <a:pt x="9313" y="3791"/>
                </a:cubicBezTo>
                <a:cubicBezTo>
                  <a:pt x="9313" y="3791"/>
                  <a:pt x="9330" y="2288"/>
                  <a:pt x="9281" y="3203"/>
                </a:cubicBezTo>
                <a:cubicBezTo>
                  <a:pt x="9236" y="4052"/>
                  <a:pt x="9027" y="4967"/>
                  <a:pt x="9060" y="4771"/>
                </a:cubicBezTo>
                <a:cubicBezTo>
                  <a:pt x="9093" y="4575"/>
                  <a:pt x="9027" y="4379"/>
                  <a:pt x="9027" y="4379"/>
                </a:cubicBezTo>
                <a:cubicBezTo>
                  <a:pt x="9005" y="4292"/>
                  <a:pt x="8984" y="4205"/>
                  <a:pt x="8962" y="4118"/>
                </a:cubicBezTo>
                <a:cubicBezTo>
                  <a:pt x="8962" y="4118"/>
                  <a:pt x="9015" y="4641"/>
                  <a:pt x="8921" y="4641"/>
                </a:cubicBezTo>
                <a:cubicBezTo>
                  <a:pt x="8823" y="4575"/>
                  <a:pt x="8749" y="4510"/>
                  <a:pt x="8749" y="4510"/>
                </a:cubicBezTo>
                <a:cubicBezTo>
                  <a:pt x="8714" y="4793"/>
                  <a:pt x="8678" y="5076"/>
                  <a:pt x="8643" y="5359"/>
                </a:cubicBezTo>
                <a:lnTo>
                  <a:pt x="8484" y="4444"/>
                </a:lnTo>
                <a:cubicBezTo>
                  <a:pt x="8484" y="4444"/>
                  <a:pt x="8402" y="4575"/>
                  <a:pt x="8337" y="4575"/>
                </a:cubicBezTo>
                <a:cubicBezTo>
                  <a:pt x="8333" y="4837"/>
                  <a:pt x="8312" y="5098"/>
                  <a:pt x="8284" y="5882"/>
                </a:cubicBezTo>
                <a:cubicBezTo>
                  <a:pt x="8235" y="5752"/>
                  <a:pt x="8206" y="5752"/>
                  <a:pt x="8096" y="5294"/>
                </a:cubicBezTo>
                <a:cubicBezTo>
                  <a:pt x="7985" y="3987"/>
                  <a:pt x="7949" y="3529"/>
                  <a:pt x="7949" y="3529"/>
                </a:cubicBezTo>
                <a:cubicBezTo>
                  <a:pt x="7926" y="3703"/>
                  <a:pt x="7902" y="3878"/>
                  <a:pt x="7879" y="4052"/>
                </a:cubicBezTo>
                <a:cubicBezTo>
                  <a:pt x="7879" y="4052"/>
                  <a:pt x="7756" y="5163"/>
                  <a:pt x="7707" y="5229"/>
                </a:cubicBezTo>
                <a:cubicBezTo>
                  <a:pt x="7711" y="4706"/>
                  <a:pt x="7654" y="5229"/>
                  <a:pt x="7613" y="5229"/>
                </a:cubicBezTo>
                <a:cubicBezTo>
                  <a:pt x="7556" y="5294"/>
                  <a:pt x="7564" y="4444"/>
                  <a:pt x="7540" y="4444"/>
                </a:cubicBezTo>
                <a:cubicBezTo>
                  <a:pt x="7479" y="4444"/>
                  <a:pt x="7380" y="4183"/>
                  <a:pt x="7380" y="4183"/>
                </a:cubicBezTo>
                <a:cubicBezTo>
                  <a:pt x="7380" y="4183"/>
                  <a:pt x="7266" y="3660"/>
                  <a:pt x="7242" y="3791"/>
                </a:cubicBezTo>
                <a:cubicBezTo>
                  <a:pt x="7213" y="3922"/>
                  <a:pt x="6992" y="2222"/>
                  <a:pt x="6992" y="2222"/>
                </a:cubicBezTo>
                <a:cubicBezTo>
                  <a:pt x="6992" y="2222"/>
                  <a:pt x="6710" y="4706"/>
                  <a:pt x="6641" y="4967"/>
                </a:cubicBezTo>
                <a:cubicBezTo>
                  <a:pt x="6575" y="5294"/>
                  <a:pt x="6351" y="5817"/>
                  <a:pt x="6351" y="5817"/>
                </a:cubicBezTo>
                <a:lnTo>
                  <a:pt x="5991" y="5359"/>
                </a:lnTo>
                <a:cubicBezTo>
                  <a:pt x="5991" y="5359"/>
                  <a:pt x="5877" y="5948"/>
                  <a:pt x="5844" y="6144"/>
                </a:cubicBezTo>
                <a:cubicBezTo>
                  <a:pt x="5807" y="6340"/>
                  <a:pt x="5582" y="5490"/>
                  <a:pt x="5582" y="5490"/>
                </a:cubicBezTo>
                <a:cubicBezTo>
                  <a:pt x="5558" y="5708"/>
                  <a:pt x="5533" y="5926"/>
                  <a:pt x="5509" y="6144"/>
                </a:cubicBezTo>
                <a:lnTo>
                  <a:pt x="5239" y="5229"/>
                </a:lnTo>
                <a:cubicBezTo>
                  <a:pt x="5239" y="5229"/>
                  <a:pt x="5272" y="5229"/>
                  <a:pt x="5157" y="5033"/>
                </a:cubicBezTo>
                <a:cubicBezTo>
                  <a:pt x="5043" y="4837"/>
                  <a:pt x="4908" y="3987"/>
                  <a:pt x="4908" y="3987"/>
                </a:cubicBezTo>
                <a:cubicBezTo>
                  <a:pt x="4908" y="3987"/>
                  <a:pt x="4871" y="3922"/>
                  <a:pt x="4798" y="3987"/>
                </a:cubicBezTo>
                <a:cubicBezTo>
                  <a:pt x="4512" y="4248"/>
                  <a:pt x="4418" y="4248"/>
                  <a:pt x="4418" y="4248"/>
                </a:cubicBezTo>
                <a:lnTo>
                  <a:pt x="4226" y="4118"/>
                </a:lnTo>
                <a:lnTo>
                  <a:pt x="3890" y="3595"/>
                </a:lnTo>
                <a:lnTo>
                  <a:pt x="3821" y="2353"/>
                </a:lnTo>
                <a:lnTo>
                  <a:pt x="3478" y="3137"/>
                </a:lnTo>
                <a:cubicBezTo>
                  <a:pt x="3474" y="2897"/>
                  <a:pt x="3469" y="2658"/>
                  <a:pt x="3465" y="2418"/>
                </a:cubicBezTo>
                <a:lnTo>
                  <a:pt x="3265" y="2288"/>
                </a:lnTo>
                <a:lnTo>
                  <a:pt x="3036" y="2484"/>
                </a:lnTo>
                <a:cubicBezTo>
                  <a:pt x="2999" y="2985"/>
                  <a:pt x="2963" y="3486"/>
                  <a:pt x="2926" y="3987"/>
                </a:cubicBezTo>
                <a:cubicBezTo>
                  <a:pt x="2926" y="3987"/>
                  <a:pt x="2771" y="2549"/>
                  <a:pt x="2709" y="2026"/>
                </a:cubicBezTo>
                <a:cubicBezTo>
                  <a:pt x="2701" y="2157"/>
                  <a:pt x="2673" y="2353"/>
                  <a:pt x="2677" y="2353"/>
                </a:cubicBezTo>
                <a:cubicBezTo>
                  <a:pt x="2669" y="2353"/>
                  <a:pt x="2628" y="1569"/>
                  <a:pt x="2603" y="1569"/>
                </a:cubicBezTo>
                <a:cubicBezTo>
                  <a:pt x="2562" y="1503"/>
                  <a:pt x="2546" y="2157"/>
                  <a:pt x="2513" y="2157"/>
                </a:cubicBezTo>
                <a:cubicBezTo>
                  <a:pt x="2444" y="2026"/>
                  <a:pt x="2395" y="1895"/>
                  <a:pt x="2395" y="1895"/>
                </a:cubicBezTo>
                <a:cubicBezTo>
                  <a:pt x="2395" y="1895"/>
                  <a:pt x="2366" y="2614"/>
                  <a:pt x="2325" y="3007"/>
                </a:cubicBezTo>
                <a:cubicBezTo>
                  <a:pt x="2289" y="2876"/>
                  <a:pt x="2260" y="2810"/>
                  <a:pt x="2219" y="2484"/>
                </a:cubicBezTo>
                <a:cubicBezTo>
                  <a:pt x="2199" y="2353"/>
                  <a:pt x="2195" y="2353"/>
                  <a:pt x="2137" y="1895"/>
                </a:cubicBezTo>
                <a:cubicBezTo>
                  <a:pt x="2113" y="1307"/>
                  <a:pt x="2109" y="1242"/>
                  <a:pt x="2080" y="784"/>
                </a:cubicBezTo>
                <a:cubicBezTo>
                  <a:pt x="1921" y="0"/>
                  <a:pt x="1688" y="65"/>
                  <a:pt x="1688" y="65"/>
                </a:cubicBezTo>
                <a:lnTo>
                  <a:pt x="1479" y="196"/>
                </a:lnTo>
                <a:lnTo>
                  <a:pt x="1377" y="0"/>
                </a:lnTo>
                <a:cubicBezTo>
                  <a:pt x="1361" y="131"/>
                  <a:pt x="1344" y="261"/>
                  <a:pt x="1328" y="392"/>
                </a:cubicBezTo>
                <a:lnTo>
                  <a:pt x="1058" y="131"/>
                </a:lnTo>
                <a:cubicBezTo>
                  <a:pt x="1004" y="240"/>
                  <a:pt x="949" y="349"/>
                  <a:pt x="895" y="458"/>
                </a:cubicBezTo>
                <a:lnTo>
                  <a:pt x="715" y="915"/>
                </a:lnTo>
                <a:cubicBezTo>
                  <a:pt x="691" y="675"/>
                  <a:pt x="666" y="436"/>
                  <a:pt x="642" y="196"/>
                </a:cubicBezTo>
                <a:cubicBezTo>
                  <a:pt x="572" y="588"/>
                  <a:pt x="503" y="981"/>
                  <a:pt x="433" y="1373"/>
                </a:cubicBezTo>
                <a:cubicBezTo>
                  <a:pt x="415" y="1438"/>
                  <a:pt x="398" y="1504"/>
                  <a:pt x="380" y="1569"/>
                </a:cubicBezTo>
                <a:cubicBezTo>
                  <a:pt x="306" y="1830"/>
                  <a:pt x="233" y="2092"/>
                  <a:pt x="159" y="2353"/>
                </a:cubicBezTo>
                <a:lnTo>
                  <a:pt x="0" y="3137"/>
                </a:lnTo>
                <a:close/>
              </a:path>
            </a:pathLst>
          </a:custGeom>
          <a:solidFill>
            <a:schemeClr val="accent4">
              <a:lumMod val="85000"/>
            </a:schemeClr>
          </a:solidFill>
          <a:ln>
            <a:noFill/>
          </a:ln>
          <a:effectLst>
            <a:outerShdw blurRad="88900" dist="38100" dir="5400000" algn="t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Tear1"/>
          <p:cNvGrpSpPr>
            <a:grpSpLocks noChangeAspect="1"/>
          </p:cNvGrpSpPr>
          <p:nvPr/>
        </p:nvGrpSpPr>
        <p:grpSpPr bwMode="auto">
          <a:xfrm rot="983628">
            <a:off x="9636192" y="325331"/>
            <a:ext cx="2552730" cy="5504852"/>
            <a:chOff x="13" y="898"/>
            <a:chExt cx="914" cy="1971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9" y="927"/>
              <a:ext cx="284" cy="170"/>
            </a:xfrm>
            <a:custGeom>
              <a:avLst/>
              <a:gdLst>
                <a:gd name="T0" fmla="*/ 284 w 284"/>
                <a:gd name="T1" fmla="*/ 122 h 170"/>
                <a:gd name="T2" fmla="*/ 264 w 284"/>
                <a:gd name="T3" fmla="*/ 5 h 170"/>
                <a:gd name="T4" fmla="*/ 200 w 284"/>
                <a:gd name="T5" fmla="*/ 0 h 170"/>
                <a:gd name="T6" fmla="*/ 138 w 284"/>
                <a:gd name="T7" fmla="*/ 12 h 170"/>
                <a:gd name="T8" fmla="*/ 69 w 284"/>
                <a:gd name="T9" fmla="*/ 22 h 170"/>
                <a:gd name="T10" fmla="*/ 31 w 284"/>
                <a:gd name="T11" fmla="*/ 25 h 170"/>
                <a:gd name="T12" fmla="*/ 0 w 284"/>
                <a:gd name="T13" fmla="*/ 45 h 170"/>
                <a:gd name="T14" fmla="*/ 28 w 284"/>
                <a:gd name="T15" fmla="*/ 170 h 170"/>
                <a:gd name="T16" fmla="*/ 97 w 284"/>
                <a:gd name="T17" fmla="*/ 155 h 170"/>
                <a:gd name="T18" fmla="*/ 231 w 284"/>
                <a:gd name="T19" fmla="*/ 137 h 170"/>
                <a:gd name="T20" fmla="*/ 284 w 284"/>
                <a:gd name="T21" fmla="*/ 12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170">
                  <a:moveTo>
                    <a:pt x="284" y="122"/>
                  </a:moveTo>
                  <a:lnTo>
                    <a:pt x="264" y="5"/>
                  </a:lnTo>
                  <a:lnTo>
                    <a:pt x="200" y="0"/>
                  </a:lnTo>
                  <a:lnTo>
                    <a:pt x="138" y="12"/>
                  </a:lnTo>
                  <a:lnTo>
                    <a:pt x="69" y="22"/>
                  </a:lnTo>
                  <a:lnTo>
                    <a:pt x="31" y="25"/>
                  </a:lnTo>
                  <a:lnTo>
                    <a:pt x="0" y="45"/>
                  </a:lnTo>
                  <a:lnTo>
                    <a:pt x="28" y="170"/>
                  </a:lnTo>
                  <a:lnTo>
                    <a:pt x="97" y="155"/>
                  </a:lnTo>
                  <a:lnTo>
                    <a:pt x="231" y="137"/>
                  </a:lnTo>
                  <a:lnTo>
                    <a:pt x="284" y="122"/>
                  </a:lnTo>
                  <a:close/>
                </a:path>
              </a:pathLst>
            </a:custGeom>
            <a:gradFill flip="none" rotWithShape="1">
              <a:gsLst>
                <a:gs pos="51282">
                  <a:schemeClr val="accent4"/>
                </a:gs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6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0" y="1039"/>
              <a:ext cx="518" cy="283"/>
            </a:xfrm>
            <a:custGeom>
              <a:avLst/>
              <a:gdLst>
                <a:gd name="T0" fmla="*/ 11 w 202"/>
                <a:gd name="T1" fmla="*/ 111 h 111"/>
                <a:gd name="T2" fmla="*/ 1 w 202"/>
                <a:gd name="T3" fmla="*/ 37 h 111"/>
                <a:gd name="T4" fmla="*/ 22 w 202"/>
                <a:gd name="T5" fmla="*/ 25 h 111"/>
                <a:gd name="T6" fmla="*/ 36 w 202"/>
                <a:gd name="T7" fmla="*/ 25 h 111"/>
                <a:gd name="T8" fmla="*/ 95 w 202"/>
                <a:gd name="T9" fmla="*/ 14 h 111"/>
                <a:gd name="T10" fmla="*/ 123 w 202"/>
                <a:gd name="T11" fmla="*/ 7 h 111"/>
                <a:gd name="T12" fmla="*/ 143 w 202"/>
                <a:gd name="T13" fmla="*/ 5 h 111"/>
                <a:gd name="T14" fmla="*/ 163 w 202"/>
                <a:gd name="T15" fmla="*/ 3 h 111"/>
                <a:gd name="T16" fmla="*/ 190 w 202"/>
                <a:gd name="T17" fmla="*/ 4 h 111"/>
                <a:gd name="T18" fmla="*/ 202 w 202"/>
                <a:gd name="T19" fmla="*/ 68 h 111"/>
                <a:gd name="T20" fmla="*/ 89 w 202"/>
                <a:gd name="T21" fmla="*/ 93 h 111"/>
                <a:gd name="T22" fmla="*/ 11 w 202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111">
                  <a:moveTo>
                    <a:pt x="11" y="111"/>
                  </a:moveTo>
                  <a:cubicBezTo>
                    <a:pt x="11" y="111"/>
                    <a:pt x="2" y="48"/>
                    <a:pt x="1" y="37"/>
                  </a:cubicBezTo>
                  <a:cubicBezTo>
                    <a:pt x="0" y="32"/>
                    <a:pt x="10" y="28"/>
                    <a:pt x="22" y="25"/>
                  </a:cubicBezTo>
                  <a:cubicBezTo>
                    <a:pt x="23" y="25"/>
                    <a:pt x="34" y="26"/>
                    <a:pt x="36" y="25"/>
                  </a:cubicBezTo>
                  <a:cubicBezTo>
                    <a:pt x="40" y="24"/>
                    <a:pt x="95" y="14"/>
                    <a:pt x="95" y="14"/>
                  </a:cubicBezTo>
                  <a:cubicBezTo>
                    <a:pt x="95" y="14"/>
                    <a:pt x="122" y="7"/>
                    <a:pt x="123" y="7"/>
                  </a:cubicBezTo>
                  <a:cubicBezTo>
                    <a:pt x="124" y="7"/>
                    <a:pt x="124" y="8"/>
                    <a:pt x="143" y="5"/>
                  </a:cubicBezTo>
                  <a:cubicBezTo>
                    <a:pt x="162" y="2"/>
                    <a:pt x="152" y="2"/>
                    <a:pt x="163" y="3"/>
                  </a:cubicBezTo>
                  <a:cubicBezTo>
                    <a:pt x="173" y="4"/>
                    <a:pt x="190" y="0"/>
                    <a:pt x="190" y="4"/>
                  </a:cubicBezTo>
                  <a:cubicBezTo>
                    <a:pt x="191" y="8"/>
                    <a:pt x="202" y="68"/>
                    <a:pt x="202" y="68"/>
                  </a:cubicBezTo>
                  <a:cubicBezTo>
                    <a:pt x="202" y="68"/>
                    <a:pt x="123" y="87"/>
                    <a:pt x="89" y="93"/>
                  </a:cubicBezTo>
                  <a:cubicBezTo>
                    <a:pt x="55" y="99"/>
                    <a:pt x="11" y="111"/>
                    <a:pt x="11" y="111"/>
                  </a:cubicBezTo>
                  <a:close/>
                </a:path>
              </a:pathLst>
            </a:custGeom>
            <a:gradFill>
              <a:gsLst>
                <a:gs pos="99000">
                  <a:schemeClr val="accent4">
                    <a:lumMod val="65000"/>
                  </a:schemeClr>
                </a:gs>
                <a:gs pos="0">
                  <a:schemeClr val="accent5">
                    <a:lumMod val="50000"/>
                    <a:lumOff val="50000"/>
                  </a:schemeClr>
                </a:gs>
                <a:gs pos="62000">
                  <a:schemeClr val="accent4">
                    <a:lumMod val="95000"/>
                  </a:schemeClr>
                </a:gs>
                <a:gs pos="47000">
                  <a:schemeClr val="accent4">
                    <a:lumMod val="90000"/>
                  </a:schemeClr>
                </a:gs>
              </a:gsLst>
              <a:lin ang="10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6" y="898"/>
              <a:ext cx="275" cy="118"/>
            </a:xfrm>
            <a:custGeom>
              <a:avLst/>
              <a:gdLst>
                <a:gd name="T0" fmla="*/ 107 w 107"/>
                <a:gd name="T1" fmla="*/ 24 h 46"/>
                <a:gd name="T2" fmla="*/ 102 w 107"/>
                <a:gd name="T3" fmla="*/ 2 h 46"/>
                <a:gd name="T4" fmla="*/ 95 w 107"/>
                <a:gd name="T5" fmla="*/ 2 h 46"/>
                <a:gd name="T6" fmla="*/ 94 w 107"/>
                <a:gd name="T7" fmla="*/ 4 h 46"/>
                <a:gd name="T8" fmla="*/ 88 w 107"/>
                <a:gd name="T9" fmla="*/ 1 h 46"/>
                <a:gd name="T10" fmla="*/ 79 w 107"/>
                <a:gd name="T11" fmla="*/ 0 h 46"/>
                <a:gd name="T12" fmla="*/ 71 w 107"/>
                <a:gd name="T13" fmla="*/ 3 h 46"/>
                <a:gd name="T14" fmla="*/ 58 w 107"/>
                <a:gd name="T15" fmla="*/ 6 h 46"/>
                <a:gd name="T16" fmla="*/ 54 w 107"/>
                <a:gd name="T17" fmla="*/ 10 h 46"/>
                <a:gd name="T18" fmla="*/ 47 w 107"/>
                <a:gd name="T19" fmla="*/ 12 h 46"/>
                <a:gd name="T20" fmla="*/ 39 w 107"/>
                <a:gd name="T21" fmla="*/ 13 h 46"/>
                <a:gd name="T22" fmla="*/ 35 w 107"/>
                <a:gd name="T23" fmla="*/ 15 h 46"/>
                <a:gd name="T24" fmla="*/ 30 w 107"/>
                <a:gd name="T25" fmla="*/ 16 h 46"/>
                <a:gd name="T26" fmla="*/ 24 w 107"/>
                <a:gd name="T27" fmla="*/ 15 h 46"/>
                <a:gd name="T28" fmla="*/ 20 w 107"/>
                <a:gd name="T29" fmla="*/ 16 h 46"/>
                <a:gd name="T30" fmla="*/ 14 w 107"/>
                <a:gd name="T31" fmla="*/ 14 h 46"/>
                <a:gd name="T32" fmla="*/ 13 w 107"/>
                <a:gd name="T33" fmla="*/ 17 h 46"/>
                <a:gd name="T34" fmla="*/ 5 w 107"/>
                <a:gd name="T35" fmla="*/ 19 h 46"/>
                <a:gd name="T36" fmla="*/ 0 w 107"/>
                <a:gd name="T37" fmla="*/ 21 h 46"/>
                <a:gd name="T38" fmla="*/ 6 w 107"/>
                <a:gd name="T39" fmla="*/ 46 h 46"/>
                <a:gd name="T40" fmla="*/ 11 w 107"/>
                <a:gd name="T41" fmla="*/ 42 h 46"/>
                <a:gd name="T42" fmla="*/ 15 w 107"/>
                <a:gd name="T43" fmla="*/ 39 h 46"/>
                <a:gd name="T44" fmla="*/ 21 w 107"/>
                <a:gd name="T45" fmla="*/ 39 h 46"/>
                <a:gd name="T46" fmla="*/ 31 w 107"/>
                <a:gd name="T47" fmla="*/ 38 h 46"/>
                <a:gd name="T48" fmla="*/ 32 w 107"/>
                <a:gd name="T49" fmla="*/ 36 h 46"/>
                <a:gd name="T50" fmla="*/ 33 w 107"/>
                <a:gd name="T51" fmla="*/ 37 h 46"/>
                <a:gd name="T52" fmla="*/ 41 w 107"/>
                <a:gd name="T53" fmla="*/ 34 h 46"/>
                <a:gd name="T54" fmla="*/ 44 w 107"/>
                <a:gd name="T55" fmla="*/ 35 h 46"/>
                <a:gd name="T56" fmla="*/ 48 w 107"/>
                <a:gd name="T57" fmla="*/ 33 h 46"/>
                <a:gd name="T58" fmla="*/ 57 w 107"/>
                <a:gd name="T59" fmla="*/ 32 h 46"/>
                <a:gd name="T60" fmla="*/ 69 w 107"/>
                <a:gd name="T61" fmla="*/ 26 h 46"/>
                <a:gd name="T62" fmla="*/ 72 w 107"/>
                <a:gd name="T63" fmla="*/ 26 h 46"/>
                <a:gd name="T64" fmla="*/ 80 w 107"/>
                <a:gd name="T65" fmla="*/ 25 h 46"/>
                <a:gd name="T66" fmla="*/ 85 w 107"/>
                <a:gd name="T67" fmla="*/ 22 h 46"/>
                <a:gd name="T68" fmla="*/ 87 w 107"/>
                <a:gd name="T69" fmla="*/ 24 h 46"/>
                <a:gd name="T70" fmla="*/ 93 w 107"/>
                <a:gd name="T71" fmla="*/ 23 h 46"/>
                <a:gd name="T72" fmla="*/ 97 w 107"/>
                <a:gd name="T73" fmla="*/ 24 h 46"/>
                <a:gd name="T74" fmla="*/ 107 w 107"/>
                <a:gd name="T7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46">
                  <a:moveTo>
                    <a:pt x="107" y="24"/>
                  </a:moveTo>
                  <a:cubicBezTo>
                    <a:pt x="106" y="19"/>
                    <a:pt x="102" y="2"/>
                    <a:pt x="102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0" y="2"/>
                    <a:pt x="88" y="1"/>
                  </a:cubicBezTo>
                  <a:cubicBezTo>
                    <a:pt x="86" y="0"/>
                    <a:pt x="79" y="0"/>
                    <a:pt x="79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5" y="7"/>
                    <a:pt x="54" y="10"/>
                  </a:cubicBezTo>
                  <a:cubicBezTo>
                    <a:pt x="52" y="12"/>
                    <a:pt x="47" y="12"/>
                    <a:pt x="47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6" y="15"/>
                    <a:pt x="24" y="15"/>
                  </a:cubicBezTo>
                  <a:cubicBezTo>
                    <a:pt x="22" y="15"/>
                    <a:pt x="21" y="17"/>
                    <a:pt x="20" y="16"/>
                  </a:cubicBezTo>
                  <a:cubicBezTo>
                    <a:pt x="18" y="14"/>
                    <a:pt x="14" y="14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5" y="43"/>
                    <a:pt x="6" y="46"/>
                  </a:cubicBezTo>
                  <a:cubicBezTo>
                    <a:pt x="7" y="43"/>
                    <a:pt x="11" y="42"/>
                    <a:pt x="11" y="4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103" y="21"/>
                    <a:pt x="107" y="24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  <a:gs pos="60000">
                  <a:schemeClr val="accent4"/>
                </a:gs>
              </a:gsLst>
              <a:lin ang="21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3" y="1174"/>
              <a:ext cx="912" cy="1639"/>
            </a:xfrm>
            <a:custGeom>
              <a:avLst/>
              <a:gdLst>
                <a:gd name="T0" fmla="*/ 0 w 356"/>
                <a:gd name="T1" fmla="*/ 57 h 643"/>
                <a:gd name="T2" fmla="*/ 91 w 356"/>
                <a:gd name="T3" fmla="*/ 384 h 643"/>
                <a:gd name="T4" fmla="*/ 132 w 356"/>
                <a:gd name="T5" fmla="*/ 639 h 643"/>
                <a:gd name="T6" fmla="*/ 185 w 356"/>
                <a:gd name="T7" fmla="*/ 643 h 643"/>
                <a:gd name="T8" fmla="*/ 253 w 356"/>
                <a:gd name="T9" fmla="*/ 640 h 643"/>
                <a:gd name="T10" fmla="*/ 323 w 356"/>
                <a:gd name="T11" fmla="*/ 631 h 643"/>
                <a:gd name="T12" fmla="*/ 356 w 356"/>
                <a:gd name="T13" fmla="*/ 612 h 643"/>
                <a:gd name="T14" fmla="*/ 278 w 356"/>
                <a:gd name="T15" fmla="*/ 0 h 643"/>
                <a:gd name="T16" fmla="*/ 253 w 356"/>
                <a:gd name="T17" fmla="*/ 3 h 643"/>
                <a:gd name="T18" fmla="*/ 234 w 356"/>
                <a:gd name="T19" fmla="*/ 6 h 643"/>
                <a:gd name="T20" fmla="*/ 222 w 356"/>
                <a:gd name="T21" fmla="*/ 14 h 643"/>
                <a:gd name="T22" fmla="*/ 214 w 356"/>
                <a:gd name="T23" fmla="*/ 15 h 643"/>
                <a:gd name="T24" fmla="*/ 201 w 356"/>
                <a:gd name="T25" fmla="*/ 14 h 643"/>
                <a:gd name="T26" fmla="*/ 196 w 356"/>
                <a:gd name="T27" fmla="*/ 14 h 643"/>
                <a:gd name="T28" fmla="*/ 192 w 356"/>
                <a:gd name="T29" fmla="*/ 20 h 643"/>
                <a:gd name="T30" fmla="*/ 183 w 356"/>
                <a:gd name="T31" fmla="*/ 24 h 643"/>
                <a:gd name="T32" fmla="*/ 178 w 356"/>
                <a:gd name="T33" fmla="*/ 20 h 643"/>
                <a:gd name="T34" fmla="*/ 164 w 356"/>
                <a:gd name="T35" fmla="*/ 21 h 643"/>
                <a:gd name="T36" fmla="*/ 156 w 356"/>
                <a:gd name="T37" fmla="*/ 26 h 643"/>
                <a:gd name="T38" fmla="*/ 147 w 356"/>
                <a:gd name="T39" fmla="*/ 26 h 643"/>
                <a:gd name="T40" fmla="*/ 135 w 356"/>
                <a:gd name="T41" fmla="*/ 23 h 643"/>
                <a:gd name="T42" fmla="*/ 116 w 356"/>
                <a:gd name="T43" fmla="*/ 23 h 643"/>
                <a:gd name="T44" fmla="*/ 109 w 356"/>
                <a:gd name="T45" fmla="*/ 25 h 643"/>
                <a:gd name="T46" fmla="*/ 89 w 356"/>
                <a:gd name="T47" fmla="*/ 31 h 643"/>
                <a:gd name="T48" fmla="*/ 76 w 356"/>
                <a:gd name="T49" fmla="*/ 30 h 643"/>
                <a:gd name="T50" fmla="*/ 63 w 356"/>
                <a:gd name="T51" fmla="*/ 30 h 643"/>
                <a:gd name="T52" fmla="*/ 54 w 356"/>
                <a:gd name="T53" fmla="*/ 41 h 643"/>
                <a:gd name="T54" fmla="*/ 38 w 356"/>
                <a:gd name="T55" fmla="*/ 46 h 643"/>
                <a:gd name="T56" fmla="*/ 9 w 356"/>
                <a:gd name="T57" fmla="*/ 45 h 643"/>
                <a:gd name="T58" fmla="*/ 0 w 356"/>
                <a:gd name="T59" fmla="*/ 57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643">
                  <a:moveTo>
                    <a:pt x="0" y="57"/>
                  </a:moveTo>
                  <a:cubicBezTo>
                    <a:pt x="13" y="82"/>
                    <a:pt x="70" y="272"/>
                    <a:pt x="91" y="384"/>
                  </a:cubicBezTo>
                  <a:cubicBezTo>
                    <a:pt x="119" y="534"/>
                    <a:pt x="128" y="591"/>
                    <a:pt x="132" y="639"/>
                  </a:cubicBezTo>
                  <a:cubicBezTo>
                    <a:pt x="137" y="641"/>
                    <a:pt x="185" y="643"/>
                    <a:pt x="185" y="643"/>
                  </a:cubicBezTo>
                  <a:cubicBezTo>
                    <a:pt x="253" y="640"/>
                    <a:pt x="253" y="640"/>
                    <a:pt x="253" y="640"/>
                  </a:cubicBezTo>
                  <a:cubicBezTo>
                    <a:pt x="253" y="640"/>
                    <a:pt x="314" y="635"/>
                    <a:pt x="323" y="631"/>
                  </a:cubicBezTo>
                  <a:cubicBezTo>
                    <a:pt x="331" y="626"/>
                    <a:pt x="341" y="623"/>
                    <a:pt x="356" y="612"/>
                  </a:cubicBezTo>
                  <a:cubicBezTo>
                    <a:pt x="350" y="541"/>
                    <a:pt x="330" y="193"/>
                    <a:pt x="278" y="0"/>
                  </a:cubicBezTo>
                  <a:cubicBezTo>
                    <a:pt x="270" y="1"/>
                    <a:pt x="253" y="3"/>
                    <a:pt x="253" y="3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2" y="14"/>
                    <a:pt x="222" y="14"/>
                    <a:pt x="222" y="14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01" y="14"/>
                    <a:pt x="201" y="14"/>
                    <a:pt x="201" y="14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24"/>
                    <a:pt x="184" y="20"/>
                    <a:pt x="178" y="20"/>
                  </a:cubicBezTo>
                  <a:cubicBezTo>
                    <a:pt x="173" y="20"/>
                    <a:pt x="164" y="21"/>
                    <a:pt x="164" y="21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0" y="22"/>
                    <a:pt x="116" y="23"/>
                    <a:pt x="116" y="23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3" y="30"/>
                    <a:pt x="76" y="30"/>
                  </a:cubicBezTo>
                  <a:cubicBezTo>
                    <a:pt x="69" y="30"/>
                    <a:pt x="66" y="28"/>
                    <a:pt x="63" y="30"/>
                  </a:cubicBezTo>
                  <a:cubicBezTo>
                    <a:pt x="56" y="33"/>
                    <a:pt x="54" y="41"/>
                    <a:pt x="54" y="41"/>
                  </a:cubicBezTo>
                  <a:cubicBezTo>
                    <a:pt x="54" y="41"/>
                    <a:pt x="45" y="46"/>
                    <a:pt x="38" y="46"/>
                  </a:cubicBezTo>
                  <a:cubicBezTo>
                    <a:pt x="32" y="46"/>
                    <a:pt x="15" y="44"/>
                    <a:pt x="9" y="45"/>
                  </a:cubicBezTo>
                  <a:cubicBezTo>
                    <a:pt x="2" y="46"/>
                    <a:pt x="0" y="57"/>
                    <a:pt x="0" y="57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chemeClr val="accent5">
                    <a:lumMod val="65000"/>
                    <a:lumOff val="35000"/>
                  </a:schemeClr>
                </a:gs>
                <a:gs pos="0">
                  <a:schemeClr val="accent5"/>
                </a:gs>
                <a:gs pos="62000">
                  <a:schemeClr val="accent4"/>
                </a:gs>
                <a:gs pos="47000">
                  <a:schemeClr val="accent4">
                    <a:lumMod val="85000"/>
                  </a:schemeClr>
                </a:gs>
              </a:gsLst>
              <a:lin ang="102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3" y="1174"/>
              <a:ext cx="743" cy="255"/>
            </a:xfrm>
            <a:custGeom>
              <a:avLst/>
              <a:gdLst>
                <a:gd name="T0" fmla="*/ 0 w 290"/>
                <a:gd name="T1" fmla="*/ 56 h 100"/>
                <a:gd name="T2" fmla="*/ 15 w 290"/>
                <a:gd name="T3" fmla="*/ 100 h 100"/>
                <a:gd name="T4" fmla="*/ 32 w 290"/>
                <a:gd name="T5" fmla="*/ 88 h 100"/>
                <a:gd name="T6" fmla="*/ 40 w 290"/>
                <a:gd name="T7" fmla="*/ 83 h 100"/>
                <a:gd name="T8" fmla="*/ 48 w 290"/>
                <a:gd name="T9" fmla="*/ 84 h 100"/>
                <a:gd name="T10" fmla="*/ 63 w 290"/>
                <a:gd name="T11" fmla="*/ 78 h 100"/>
                <a:gd name="T12" fmla="*/ 100 w 290"/>
                <a:gd name="T13" fmla="*/ 73 h 100"/>
                <a:gd name="T14" fmla="*/ 116 w 290"/>
                <a:gd name="T15" fmla="*/ 65 h 100"/>
                <a:gd name="T16" fmla="*/ 133 w 290"/>
                <a:gd name="T17" fmla="*/ 66 h 100"/>
                <a:gd name="T18" fmla="*/ 164 w 290"/>
                <a:gd name="T19" fmla="*/ 63 h 100"/>
                <a:gd name="T20" fmla="*/ 184 w 290"/>
                <a:gd name="T21" fmla="*/ 58 h 100"/>
                <a:gd name="T22" fmla="*/ 193 w 290"/>
                <a:gd name="T23" fmla="*/ 54 h 100"/>
                <a:gd name="T24" fmla="*/ 204 w 290"/>
                <a:gd name="T25" fmla="*/ 55 h 100"/>
                <a:gd name="T26" fmla="*/ 218 w 290"/>
                <a:gd name="T27" fmla="*/ 56 h 100"/>
                <a:gd name="T28" fmla="*/ 230 w 290"/>
                <a:gd name="T29" fmla="*/ 55 h 100"/>
                <a:gd name="T30" fmla="*/ 239 w 290"/>
                <a:gd name="T31" fmla="*/ 49 h 100"/>
                <a:gd name="T32" fmla="*/ 249 w 290"/>
                <a:gd name="T33" fmla="*/ 51 h 100"/>
                <a:gd name="T34" fmla="*/ 265 w 290"/>
                <a:gd name="T35" fmla="*/ 46 h 100"/>
                <a:gd name="T36" fmla="*/ 290 w 290"/>
                <a:gd name="T37" fmla="*/ 50 h 100"/>
                <a:gd name="T38" fmla="*/ 278 w 290"/>
                <a:gd name="T39" fmla="*/ 0 h 100"/>
                <a:gd name="T40" fmla="*/ 253 w 290"/>
                <a:gd name="T41" fmla="*/ 3 h 100"/>
                <a:gd name="T42" fmla="*/ 234 w 290"/>
                <a:gd name="T43" fmla="*/ 6 h 100"/>
                <a:gd name="T44" fmla="*/ 222 w 290"/>
                <a:gd name="T45" fmla="*/ 13 h 100"/>
                <a:gd name="T46" fmla="*/ 214 w 290"/>
                <a:gd name="T47" fmla="*/ 14 h 100"/>
                <a:gd name="T48" fmla="*/ 201 w 290"/>
                <a:gd name="T49" fmla="*/ 13 h 100"/>
                <a:gd name="T50" fmla="*/ 196 w 290"/>
                <a:gd name="T51" fmla="*/ 13 h 100"/>
                <a:gd name="T52" fmla="*/ 192 w 290"/>
                <a:gd name="T53" fmla="*/ 20 h 100"/>
                <a:gd name="T54" fmla="*/ 183 w 290"/>
                <a:gd name="T55" fmla="*/ 23 h 100"/>
                <a:gd name="T56" fmla="*/ 178 w 290"/>
                <a:gd name="T57" fmla="*/ 20 h 100"/>
                <a:gd name="T58" fmla="*/ 164 w 290"/>
                <a:gd name="T59" fmla="*/ 21 h 100"/>
                <a:gd name="T60" fmla="*/ 156 w 290"/>
                <a:gd name="T61" fmla="*/ 26 h 100"/>
                <a:gd name="T62" fmla="*/ 147 w 290"/>
                <a:gd name="T63" fmla="*/ 26 h 100"/>
                <a:gd name="T64" fmla="*/ 135 w 290"/>
                <a:gd name="T65" fmla="*/ 22 h 100"/>
                <a:gd name="T66" fmla="*/ 116 w 290"/>
                <a:gd name="T67" fmla="*/ 22 h 100"/>
                <a:gd name="T68" fmla="*/ 109 w 290"/>
                <a:gd name="T69" fmla="*/ 25 h 100"/>
                <a:gd name="T70" fmla="*/ 89 w 290"/>
                <a:gd name="T71" fmla="*/ 31 h 100"/>
                <a:gd name="T72" fmla="*/ 76 w 290"/>
                <a:gd name="T73" fmla="*/ 30 h 100"/>
                <a:gd name="T74" fmla="*/ 63 w 290"/>
                <a:gd name="T75" fmla="*/ 30 h 100"/>
                <a:gd name="T76" fmla="*/ 54 w 290"/>
                <a:gd name="T77" fmla="*/ 41 h 100"/>
                <a:gd name="T78" fmla="*/ 38 w 290"/>
                <a:gd name="T79" fmla="*/ 46 h 100"/>
                <a:gd name="T80" fmla="*/ 9 w 290"/>
                <a:gd name="T81" fmla="*/ 45 h 100"/>
                <a:gd name="T82" fmla="*/ 0 w 290"/>
                <a:gd name="T83" fmla="*/ 5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0" h="100">
                  <a:moveTo>
                    <a:pt x="0" y="56"/>
                  </a:moveTo>
                  <a:cubicBezTo>
                    <a:pt x="4" y="63"/>
                    <a:pt x="10" y="87"/>
                    <a:pt x="15" y="100"/>
                  </a:cubicBezTo>
                  <a:cubicBezTo>
                    <a:pt x="20" y="93"/>
                    <a:pt x="25" y="90"/>
                    <a:pt x="32" y="88"/>
                  </a:cubicBezTo>
                  <a:cubicBezTo>
                    <a:pt x="35" y="87"/>
                    <a:pt x="38" y="85"/>
                    <a:pt x="40" y="83"/>
                  </a:cubicBezTo>
                  <a:cubicBezTo>
                    <a:pt x="44" y="83"/>
                    <a:pt x="45" y="84"/>
                    <a:pt x="48" y="84"/>
                  </a:cubicBezTo>
                  <a:cubicBezTo>
                    <a:pt x="53" y="82"/>
                    <a:pt x="58" y="79"/>
                    <a:pt x="63" y="78"/>
                  </a:cubicBezTo>
                  <a:cubicBezTo>
                    <a:pt x="70" y="77"/>
                    <a:pt x="86" y="76"/>
                    <a:pt x="100" y="73"/>
                  </a:cubicBezTo>
                  <a:cubicBezTo>
                    <a:pt x="108" y="68"/>
                    <a:pt x="110" y="67"/>
                    <a:pt x="116" y="65"/>
                  </a:cubicBezTo>
                  <a:cubicBezTo>
                    <a:pt x="123" y="67"/>
                    <a:pt x="131" y="68"/>
                    <a:pt x="133" y="66"/>
                  </a:cubicBezTo>
                  <a:cubicBezTo>
                    <a:pt x="136" y="63"/>
                    <a:pt x="153" y="68"/>
                    <a:pt x="164" y="63"/>
                  </a:cubicBezTo>
                  <a:cubicBezTo>
                    <a:pt x="171" y="60"/>
                    <a:pt x="176" y="59"/>
                    <a:pt x="184" y="58"/>
                  </a:cubicBezTo>
                  <a:cubicBezTo>
                    <a:pt x="187" y="57"/>
                    <a:pt x="191" y="57"/>
                    <a:pt x="193" y="54"/>
                  </a:cubicBezTo>
                  <a:cubicBezTo>
                    <a:pt x="199" y="54"/>
                    <a:pt x="202" y="55"/>
                    <a:pt x="204" y="55"/>
                  </a:cubicBezTo>
                  <a:cubicBezTo>
                    <a:pt x="208" y="56"/>
                    <a:pt x="213" y="57"/>
                    <a:pt x="218" y="56"/>
                  </a:cubicBezTo>
                  <a:cubicBezTo>
                    <a:pt x="222" y="55"/>
                    <a:pt x="226" y="56"/>
                    <a:pt x="230" y="55"/>
                  </a:cubicBezTo>
                  <a:cubicBezTo>
                    <a:pt x="233" y="53"/>
                    <a:pt x="236" y="49"/>
                    <a:pt x="239" y="49"/>
                  </a:cubicBezTo>
                  <a:cubicBezTo>
                    <a:pt x="242" y="48"/>
                    <a:pt x="246" y="51"/>
                    <a:pt x="249" y="51"/>
                  </a:cubicBezTo>
                  <a:cubicBezTo>
                    <a:pt x="253" y="51"/>
                    <a:pt x="261" y="46"/>
                    <a:pt x="265" y="46"/>
                  </a:cubicBezTo>
                  <a:cubicBezTo>
                    <a:pt x="275" y="45"/>
                    <a:pt x="280" y="46"/>
                    <a:pt x="290" y="50"/>
                  </a:cubicBezTo>
                  <a:cubicBezTo>
                    <a:pt x="287" y="39"/>
                    <a:pt x="282" y="13"/>
                    <a:pt x="278" y="0"/>
                  </a:cubicBezTo>
                  <a:cubicBezTo>
                    <a:pt x="270" y="1"/>
                    <a:pt x="253" y="3"/>
                    <a:pt x="253" y="3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14" y="14"/>
                    <a:pt x="214" y="14"/>
                    <a:pt x="214" y="14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3" y="23"/>
                    <a:pt x="184" y="20"/>
                    <a:pt x="178" y="20"/>
                  </a:cubicBezTo>
                  <a:cubicBezTo>
                    <a:pt x="173" y="20"/>
                    <a:pt x="164" y="21"/>
                    <a:pt x="164" y="21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0" y="22"/>
                    <a:pt x="116" y="22"/>
                    <a:pt x="116" y="22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3" y="30"/>
                    <a:pt x="76" y="30"/>
                  </a:cubicBezTo>
                  <a:cubicBezTo>
                    <a:pt x="69" y="30"/>
                    <a:pt x="66" y="28"/>
                    <a:pt x="63" y="30"/>
                  </a:cubicBezTo>
                  <a:cubicBezTo>
                    <a:pt x="56" y="33"/>
                    <a:pt x="54" y="41"/>
                    <a:pt x="54" y="41"/>
                  </a:cubicBezTo>
                  <a:cubicBezTo>
                    <a:pt x="54" y="41"/>
                    <a:pt x="45" y="46"/>
                    <a:pt x="38" y="46"/>
                  </a:cubicBezTo>
                  <a:cubicBezTo>
                    <a:pt x="32" y="46"/>
                    <a:pt x="15" y="43"/>
                    <a:pt x="9" y="45"/>
                  </a:cubicBezTo>
                  <a:cubicBezTo>
                    <a:pt x="2" y="46"/>
                    <a:pt x="0" y="56"/>
                    <a:pt x="0" y="56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chemeClr val="accent4"/>
                </a:gs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43" y="2653"/>
              <a:ext cx="584" cy="216"/>
            </a:xfrm>
            <a:custGeom>
              <a:avLst/>
              <a:gdLst>
                <a:gd name="T0" fmla="*/ 0 w 228"/>
                <a:gd name="T1" fmla="*/ 25 h 85"/>
                <a:gd name="T2" fmla="*/ 5 w 228"/>
                <a:gd name="T3" fmla="*/ 77 h 85"/>
                <a:gd name="T4" fmla="*/ 22 w 228"/>
                <a:gd name="T5" fmla="*/ 77 h 85"/>
                <a:gd name="T6" fmla="*/ 30 w 228"/>
                <a:gd name="T7" fmla="*/ 79 h 85"/>
                <a:gd name="T8" fmla="*/ 37 w 228"/>
                <a:gd name="T9" fmla="*/ 85 h 85"/>
                <a:gd name="T10" fmla="*/ 59 w 228"/>
                <a:gd name="T11" fmla="*/ 85 h 85"/>
                <a:gd name="T12" fmla="*/ 80 w 228"/>
                <a:gd name="T13" fmla="*/ 79 h 85"/>
                <a:gd name="T14" fmla="*/ 87 w 228"/>
                <a:gd name="T15" fmla="*/ 85 h 85"/>
                <a:gd name="T16" fmla="*/ 105 w 228"/>
                <a:gd name="T17" fmla="*/ 79 h 85"/>
                <a:gd name="T18" fmla="*/ 116 w 228"/>
                <a:gd name="T19" fmla="*/ 80 h 85"/>
                <a:gd name="T20" fmla="*/ 134 w 228"/>
                <a:gd name="T21" fmla="*/ 76 h 85"/>
                <a:gd name="T22" fmla="*/ 156 w 228"/>
                <a:gd name="T23" fmla="*/ 76 h 85"/>
                <a:gd name="T24" fmla="*/ 159 w 228"/>
                <a:gd name="T25" fmla="*/ 71 h 85"/>
                <a:gd name="T26" fmla="*/ 170 w 228"/>
                <a:gd name="T27" fmla="*/ 70 h 85"/>
                <a:gd name="T28" fmla="*/ 172 w 228"/>
                <a:gd name="T29" fmla="*/ 67 h 85"/>
                <a:gd name="T30" fmla="*/ 181 w 228"/>
                <a:gd name="T31" fmla="*/ 71 h 85"/>
                <a:gd name="T32" fmla="*/ 189 w 228"/>
                <a:gd name="T33" fmla="*/ 62 h 85"/>
                <a:gd name="T34" fmla="*/ 203 w 228"/>
                <a:gd name="T35" fmla="*/ 61 h 85"/>
                <a:gd name="T36" fmla="*/ 209 w 228"/>
                <a:gd name="T37" fmla="*/ 56 h 85"/>
                <a:gd name="T38" fmla="*/ 228 w 228"/>
                <a:gd name="T39" fmla="*/ 51 h 85"/>
                <a:gd name="T40" fmla="*/ 225 w 228"/>
                <a:gd name="T41" fmla="*/ 0 h 85"/>
                <a:gd name="T42" fmla="*/ 212 w 228"/>
                <a:gd name="T43" fmla="*/ 11 h 85"/>
                <a:gd name="T44" fmla="*/ 205 w 228"/>
                <a:gd name="T45" fmla="*/ 9 h 85"/>
                <a:gd name="T46" fmla="*/ 202 w 228"/>
                <a:gd name="T47" fmla="*/ 10 h 85"/>
                <a:gd name="T48" fmla="*/ 194 w 228"/>
                <a:gd name="T49" fmla="*/ 16 h 85"/>
                <a:gd name="T50" fmla="*/ 182 w 228"/>
                <a:gd name="T51" fmla="*/ 20 h 85"/>
                <a:gd name="T52" fmla="*/ 171 w 228"/>
                <a:gd name="T53" fmla="*/ 26 h 85"/>
                <a:gd name="T54" fmla="*/ 167 w 228"/>
                <a:gd name="T55" fmla="*/ 30 h 85"/>
                <a:gd name="T56" fmla="*/ 141 w 228"/>
                <a:gd name="T57" fmla="*/ 29 h 85"/>
                <a:gd name="T58" fmla="*/ 103 w 228"/>
                <a:gd name="T59" fmla="*/ 32 h 85"/>
                <a:gd name="T60" fmla="*/ 97 w 228"/>
                <a:gd name="T61" fmla="*/ 37 h 85"/>
                <a:gd name="T62" fmla="*/ 91 w 228"/>
                <a:gd name="T63" fmla="*/ 34 h 85"/>
                <a:gd name="T64" fmla="*/ 77 w 228"/>
                <a:gd name="T65" fmla="*/ 38 h 85"/>
                <a:gd name="T66" fmla="*/ 58 w 228"/>
                <a:gd name="T67" fmla="*/ 37 h 85"/>
                <a:gd name="T68" fmla="*/ 54 w 228"/>
                <a:gd name="T69" fmla="*/ 40 h 85"/>
                <a:gd name="T70" fmla="*/ 49 w 228"/>
                <a:gd name="T71" fmla="*/ 35 h 85"/>
                <a:gd name="T72" fmla="*/ 32 w 228"/>
                <a:gd name="T73" fmla="*/ 41 h 85"/>
                <a:gd name="T74" fmla="*/ 0 w 228"/>
                <a:gd name="T75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85">
                  <a:moveTo>
                    <a:pt x="0" y="25"/>
                  </a:moveTo>
                  <a:cubicBezTo>
                    <a:pt x="1" y="37"/>
                    <a:pt x="3" y="64"/>
                    <a:pt x="5" y="77"/>
                  </a:cubicBezTo>
                  <a:cubicBezTo>
                    <a:pt x="9" y="80"/>
                    <a:pt x="22" y="77"/>
                    <a:pt x="22" y="77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51" y="79"/>
                    <a:pt x="156" y="76"/>
                  </a:cubicBezTo>
                  <a:cubicBezTo>
                    <a:pt x="160" y="74"/>
                    <a:pt x="159" y="71"/>
                    <a:pt x="159" y="71"/>
                  </a:cubicBezTo>
                  <a:cubicBezTo>
                    <a:pt x="159" y="71"/>
                    <a:pt x="165" y="69"/>
                    <a:pt x="170" y="70"/>
                  </a:cubicBezTo>
                  <a:cubicBezTo>
                    <a:pt x="171" y="70"/>
                    <a:pt x="171" y="67"/>
                    <a:pt x="172" y="67"/>
                  </a:cubicBezTo>
                  <a:cubicBezTo>
                    <a:pt x="176" y="67"/>
                    <a:pt x="180" y="70"/>
                    <a:pt x="181" y="71"/>
                  </a:cubicBezTo>
                  <a:cubicBezTo>
                    <a:pt x="186" y="67"/>
                    <a:pt x="187" y="65"/>
                    <a:pt x="189" y="62"/>
                  </a:cubicBezTo>
                  <a:cubicBezTo>
                    <a:pt x="192" y="61"/>
                    <a:pt x="196" y="60"/>
                    <a:pt x="203" y="61"/>
                  </a:cubicBezTo>
                  <a:cubicBezTo>
                    <a:pt x="205" y="61"/>
                    <a:pt x="206" y="60"/>
                    <a:pt x="209" y="56"/>
                  </a:cubicBezTo>
                  <a:cubicBezTo>
                    <a:pt x="218" y="57"/>
                    <a:pt x="228" y="55"/>
                    <a:pt x="228" y="51"/>
                  </a:cubicBezTo>
                  <a:cubicBezTo>
                    <a:pt x="228" y="43"/>
                    <a:pt x="226" y="11"/>
                    <a:pt x="225" y="0"/>
                  </a:cubicBezTo>
                  <a:cubicBezTo>
                    <a:pt x="222" y="3"/>
                    <a:pt x="216" y="9"/>
                    <a:pt x="212" y="11"/>
                  </a:cubicBezTo>
                  <a:cubicBezTo>
                    <a:pt x="209" y="12"/>
                    <a:pt x="207" y="10"/>
                    <a:pt x="205" y="9"/>
                  </a:cubicBezTo>
                  <a:cubicBezTo>
                    <a:pt x="204" y="9"/>
                    <a:pt x="202" y="10"/>
                    <a:pt x="202" y="10"/>
                  </a:cubicBezTo>
                  <a:cubicBezTo>
                    <a:pt x="199" y="14"/>
                    <a:pt x="194" y="16"/>
                    <a:pt x="194" y="16"/>
                  </a:cubicBezTo>
                  <a:cubicBezTo>
                    <a:pt x="194" y="16"/>
                    <a:pt x="188" y="17"/>
                    <a:pt x="182" y="20"/>
                  </a:cubicBezTo>
                  <a:cubicBezTo>
                    <a:pt x="178" y="22"/>
                    <a:pt x="176" y="25"/>
                    <a:pt x="171" y="26"/>
                  </a:cubicBezTo>
                  <a:cubicBezTo>
                    <a:pt x="169" y="26"/>
                    <a:pt x="168" y="30"/>
                    <a:pt x="167" y="30"/>
                  </a:cubicBezTo>
                  <a:cubicBezTo>
                    <a:pt x="156" y="32"/>
                    <a:pt x="144" y="28"/>
                    <a:pt x="141" y="29"/>
                  </a:cubicBezTo>
                  <a:cubicBezTo>
                    <a:pt x="134" y="31"/>
                    <a:pt x="109" y="32"/>
                    <a:pt x="103" y="32"/>
                  </a:cubicBezTo>
                  <a:cubicBezTo>
                    <a:pt x="102" y="32"/>
                    <a:pt x="100" y="36"/>
                    <a:pt x="97" y="37"/>
                  </a:cubicBezTo>
                  <a:cubicBezTo>
                    <a:pt x="95" y="37"/>
                    <a:pt x="93" y="34"/>
                    <a:pt x="91" y="34"/>
                  </a:cubicBezTo>
                  <a:cubicBezTo>
                    <a:pt x="84" y="36"/>
                    <a:pt x="77" y="38"/>
                    <a:pt x="77" y="38"/>
                  </a:cubicBezTo>
                  <a:cubicBezTo>
                    <a:pt x="77" y="38"/>
                    <a:pt x="61" y="37"/>
                    <a:pt x="58" y="37"/>
                  </a:cubicBezTo>
                  <a:cubicBezTo>
                    <a:pt x="57" y="37"/>
                    <a:pt x="55" y="40"/>
                    <a:pt x="54" y="40"/>
                  </a:cubicBezTo>
                  <a:cubicBezTo>
                    <a:pt x="53" y="40"/>
                    <a:pt x="50" y="35"/>
                    <a:pt x="49" y="35"/>
                  </a:cubicBezTo>
                  <a:cubicBezTo>
                    <a:pt x="44" y="36"/>
                    <a:pt x="38" y="42"/>
                    <a:pt x="32" y="41"/>
                  </a:cubicBezTo>
                  <a:cubicBezTo>
                    <a:pt x="21" y="39"/>
                    <a:pt x="2" y="30"/>
                    <a:pt x="0" y="25"/>
                  </a:cubicBezTo>
                  <a:close/>
                </a:path>
              </a:pathLst>
            </a:custGeom>
            <a:gradFill flip="none" rotWithShape="1">
              <a:gsLst>
                <a:gs pos="52000">
                  <a:schemeClr val="accent4"/>
                </a:gs>
                <a:gs pos="99000">
                  <a:schemeClr val="accent4">
                    <a:lumMod val="65000"/>
                  </a:schemeClr>
                </a:gs>
                <a:gs pos="0">
                  <a:schemeClr val="accent4">
                    <a:lumMod val="9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10" y="1000"/>
              <a:ext cx="500" cy="197"/>
            </a:xfrm>
            <a:custGeom>
              <a:avLst/>
              <a:gdLst>
                <a:gd name="T0" fmla="*/ 23 w 195"/>
                <a:gd name="T1" fmla="*/ 62 h 77"/>
                <a:gd name="T2" fmla="*/ 15 w 195"/>
                <a:gd name="T3" fmla="*/ 67 h 77"/>
                <a:gd name="T4" fmla="*/ 4 w 195"/>
                <a:gd name="T5" fmla="*/ 77 h 77"/>
                <a:gd name="T6" fmla="*/ 0 w 195"/>
                <a:gd name="T7" fmla="*/ 47 h 77"/>
                <a:gd name="T8" fmla="*/ 18 w 195"/>
                <a:gd name="T9" fmla="*/ 34 h 77"/>
                <a:gd name="T10" fmla="*/ 28 w 195"/>
                <a:gd name="T11" fmla="*/ 36 h 77"/>
                <a:gd name="T12" fmla="*/ 50 w 195"/>
                <a:gd name="T13" fmla="*/ 26 h 77"/>
                <a:gd name="T14" fmla="*/ 75 w 195"/>
                <a:gd name="T15" fmla="*/ 25 h 77"/>
                <a:gd name="T16" fmla="*/ 80 w 195"/>
                <a:gd name="T17" fmla="*/ 24 h 77"/>
                <a:gd name="T18" fmla="*/ 87 w 195"/>
                <a:gd name="T19" fmla="*/ 23 h 77"/>
                <a:gd name="T20" fmla="*/ 101 w 195"/>
                <a:gd name="T21" fmla="*/ 25 h 77"/>
                <a:gd name="T22" fmla="*/ 106 w 195"/>
                <a:gd name="T23" fmla="*/ 17 h 77"/>
                <a:gd name="T24" fmla="*/ 128 w 195"/>
                <a:gd name="T25" fmla="*/ 16 h 77"/>
                <a:gd name="T26" fmla="*/ 158 w 195"/>
                <a:gd name="T27" fmla="*/ 8 h 77"/>
                <a:gd name="T28" fmla="*/ 189 w 195"/>
                <a:gd name="T29" fmla="*/ 8 h 77"/>
                <a:gd name="T30" fmla="*/ 195 w 195"/>
                <a:gd name="T31" fmla="*/ 42 h 77"/>
                <a:gd name="T32" fmla="*/ 181 w 195"/>
                <a:gd name="T33" fmla="*/ 35 h 77"/>
                <a:gd name="T34" fmla="*/ 177 w 195"/>
                <a:gd name="T35" fmla="*/ 37 h 77"/>
                <a:gd name="T36" fmla="*/ 173 w 195"/>
                <a:gd name="T37" fmla="*/ 36 h 77"/>
                <a:gd name="T38" fmla="*/ 165 w 195"/>
                <a:gd name="T39" fmla="*/ 37 h 77"/>
                <a:gd name="T40" fmla="*/ 157 w 195"/>
                <a:gd name="T41" fmla="*/ 36 h 77"/>
                <a:gd name="T42" fmla="*/ 124 w 195"/>
                <a:gd name="T43" fmla="*/ 47 h 77"/>
                <a:gd name="T44" fmla="*/ 110 w 195"/>
                <a:gd name="T45" fmla="*/ 48 h 77"/>
                <a:gd name="T46" fmla="*/ 102 w 195"/>
                <a:gd name="T47" fmla="*/ 50 h 77"/>
                <a:gd name="T48" fmla="*/ 95 w 195"/>
                <a:gd name="T49" fmla="*/ 52 h 77"/>
                <a:gd name="T50" fmla="*/ 90 w 195"/>
                <a:gd name="T51" fmla="*/ 50 h 77"/>
                <a:gd name="T52" fmla="*/ 87 w 195"/>
                <a:gd name="T53" fmla="*/ 54 h 77"/>
                <a:gd name="T54" fmla="*/ 77 w 195"/>
                <a:gd name="T55" fmla="*/ 53 h 77"/>
                <a:gd name="T56" fmla="*/ 69 w 195"/>
                <a:gd name="T57" fmla="*/ 56 h 77"/>
                <a:gd name="T58" fmla="*/ 57 w 195"/>
                <a:gd name="T59" fmla="*/ 56 h 77"/>
                <a:gd name="T60" fmla="*/ 45 w 195"/>
                <a:gd name="T61" fmla="*/ 61 h 77"/>
                <a:gd name="T62" fmla="*/ 38 w 195"/>
                <a:gd name="T63" fmla="*/ 63 h 77"/>
                <a:gd name="T64" fmla="*/ 34 w 195"/>
                <a:gd name="T65" fmla="*/ 62 h 77"/>
                <a:gd name="T66" fmla="*/ 23 w 195"/>
                <a:gd name="T67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77">
                  <a:moveTo>
                    <a:pt x="23" y="62"/>
                  </a:moveTo>
                  <a:cubicBezTo>
                    <a:pt x="22" y="62"/>
                    <a:pt x="19" y="65"/>
                    <a:pt x="15" y="67"/>
                  </a:cubicBezTo>
                  <a:cubicBezTo>
                    <a:pt x="11" y="68"/>
                    <a:pt x="6" y="71"/>
                    <a:pt x="4" y="77"/>
                  </a:cubicBezTo>
                  <a:cubicBezTo>
                    <a:pt x="3" y="73"/>
                    <a:pt x="0" y="50"/>
                    <a:pt x="0" y="47"/>
                  </a:cubicBezTo>
                  <a:cubicBezTo>
                    <a:pt x="0" y="42"/>
                    <a:pt x="7" y="37"/>
                    <a:pt x="18" y="34"/>
                  </a:cubicBezTo>
                  <a:cubicBezTo>
                    <a:pt x="20" y="33"/>
                    <a:pt x="27" y="36"/>
                    <a:pt x="28" y="36"/>
                  </a:cubicBezTo>
                  <a:cubicBezTo>
                    <a:pt x="33" y="34"/>
                    <a:pt x="49" y="26"/>
                    <a:pt x="50" y="26"/>
                  </a:cubicBezTo>
                  <a:cubicBezTo>
                    <a:pt x="52" y="24"/>
                    <a:pt x="65" y="25"/>
                    <a:pt x="75" y="25"/>
                  </a:cubicBezTo>
                  <a:cubicBezTo>
                    <a:pt x="76" y="25"/>
                    <a:pt x="79" y="24"/>
                    <a:pt x="80" y="24"/>
                  </a:cubicBezTo>
                  <a:cubicBezTo>
                    <a:pt x="83" y="22"/>
                    <a:pt x="87" y="23"/>
                    <a:pt x="87" y="23"/>
                  </a:cubicBezTo>
                  <a:cubicBezTo>
                    <a:pt x="87" y="23"/>
                    <a:pt x="94" y="21"/>
                    <a:pt x="101" y="25"/>
                  </a:cubicBezTo>
                  <a:cubicBezTo>
                    <a:pt x="102" y="25"/>
                    <a:pt x="105" y="19"/>
                    <a:pt x="106" y="17"/>
                  </a:cubicBezTo>
                  <a:cubicBezTo>
                    <a:pt x="116" y="17"/>
                    <a:pt x="125" y="17"/>
                    <a:pt x="128" y="16"/>
                  </a:cubicBezTo>
                  <a:cubicBezTo>
                    <a:pt x="131" y="15"/>
                    <a:pt x="139" y="11"/>
                    <a:pt x="158" y="8"/>
                  </a:cubicBezTo>
                  <a:cubicBezTo>
                    <a:pt x="176" y="5"/>
                    <a:pt x="184" y="0"/>
                    <a:pt x="189" y="8"/>
                  </a:cubicBezTo>
                  <a:cubicBezTo>
                    <a:pt x="192" y="11"/>
                    <a:pt x="193" y="38"/>
                    <a:pt x="195" y="42"/>
                  </a:cubicBezTo>
                  <a:cubicBezTo>
                    <a:pt x="189" y="40"/>
                    <a:pt x="187" y="36"/>
                    <a:pt x="181" y="35"/>
                  </a:cubicBezTo>
                  <a:cubicBezTo>
                    <a:pt x="181" y="34"/>
                    <a:pt x="179" y="36"/>
                    <a:pt x="177" y="37"/>
                  </a:cubicBezTo>
                  <a:cubicBezTo>
                    <a:pt x="175" y="37"/>
                    <a:pt x="175" y="36"/>
                    <a:pt x="173" y="36"/>
                  </a:cubicBezTo>
                  <a:cubicBezTo>
                    <a:pt x="171" y="36"/>
                    <a:pt x="168" y="37"/>
                    <a:pt x="165" y="37"/>
                  </a:cubicBezTo>
                  <a:cubicBezTo>
                    <a:pt x="163" y="37"/>
                    <a:pt x="161" y="36"/>
                    <a:pt x="157" y="36"/>
                  </a:cubicBezTo>
                  <a:cubicBezTo>
                    <a:pt x="149" y="38"/>
                    <a:pt x="129" y="46"/>
                    <a:pt x="124" y="47"/>
                  </a:cubicBezTo>
                  <a:cubicBezTo>
                    <a:pt x="119" y="48"/>
                    <a:pt x="117" y="48"/>
                    <a:pt x="110" y="48"/>
                  </a:cubicBezTo>
                  <a:cubicBezTo>
                    <a:pt x="106" y="49"/>
                    <a:pt x="105" y="50"/>
                    <a:pt x="102" y="50"/>
                  </a:cubicBezTo>
                  <a:cubicBezTo>
                    <a:pt x="98" y="51"/>
                    <a:pt x="97" y="52"/>
                    <a:pt x="95" y="52"/>
                  </a:cubicBezTo>
                  <a:cubicBezTo>
                    <a:pt x="93" y="51"/>
                    <a:pt x="93" y="51"/>
                    <a:pt x="90" y="50"/>
                  </a:cubicBezTo>
                  <a:cubicBezTo>
                    <a:pt x="90" y="51"/>
                    <a:pt x="88" y="54"/>
                    <a:pt x="87" y="54"/>
                  </a:cubicBezTo>
                  <a:cubicBezTo>
                    <a:pt x="83" y="54"/>
                    <a:pt x="80" y="52"/>
                    <a:pt x="77" y="53"/>
                  </a:cubicBezTo>
                  <a:cubicBezTo>
                    <a:pt x="75" y="53"/>
                    <a:pt x="71" y="55"/>
                    <a:pt x="69" y="56"/>
                  </a:cubicBezTo>
                  <a:cubicBezTo>
                    <a:pt x="65" y="56"/>
                    <a:pt x="60" y="56"/>
                    <a:pt x="57" y="56"/>
                  </a:cubicBezTo>
                  <a:cubicBezTo>
                    <a:pt x="53" y="57"/>
                    <a:pt x="49" y="59"/>
                    <a:pt x="45" y="61"/>
                  </a:cubicBezTo>
                  <a:cubicBezTo>
                    <a:pt x="42" y="62"/>
                    <a:pt x="41" y="62"/>
                    <a:pt x="38" y="63"/>
                  </a:cubicBezTo>
                  <a:cubicBezTo>
                    <a:pt x="37" y="63"/>
                    <a:pt x="36" y="62"/>
                    <a:pt x="34" y="62"/>
                  </a:cubicBezTo>
                  <a:cubicBezTo>
                    <a:pt x="29" y="62"/>
                    <a:pt x="25" y="62"/>
                    <a:pt x="23" y="62"/>
                  </a:cubicBezTo>
                  <a:close/>
                </a:path>
              </a:pathLst>
            </a:custGeom>
            <a:gradFill>
              <a:gsLst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  <a:gs pos="47000">
                  <a:schemeClr val="accent4"/>
                </a:gs>
              </a:gsLst>
              <a:lin ang="21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16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E3F82"/>
            </a:gs>
            <a:gs pos="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816429" y="3466217"/>
            <a:ext cx="13258800" cy="3411880"/>
          </a:xfrm>
          <a:custGeom>
            <a:avLst/>
            <a:gdLst>
              <a:gd name="connsiteX0" fmla="*/ 0 w 9150290"/>
              <a:gd name="connsiteY0" fmla="*/ 0 h 4858965"/>
              <a:gd name="connsiteX1" fmla="*/ 9150290 w 9150290"/>
              <a:gd name="connsiteY1" fmla="*/ 0 h 4858965"/>
              <a:gd name="connsiteX2" fmla="*/ 9150290 w 9150290"/>
              <a:gd name="connsiteY2" fmla="*/ 4858965 h 4858965"/>
              <a:gd name="connsiteX3" fmla="*/ 0 w 9150290"/>
              <a:gd name="connsiteY3" fmla="*/ 4858965 h 4858965"/>
              <a:gd name="connsiteX4" fmla="*/ 0 w 9150290"/>
              <a:gd name="connsiteY4" fmla="*/ 0 h 4858965"/>
              <a:gd name="connsiteX0" fmla="*/ 0 w 9150290"/>
              <a:gd name="connsiteY0" fmla="*/ 2 h 4858967"/>
              <a:gd name="connsiteX1" fmla="*/ 2245259 w 9150290"/>
              <a:gd name="connsiteY1" fmla="*/ 1568032 h 4858967"/>
              <a:gd name="connsiteX2" fmla="*/ 9150290 w 9150290"/>
              <a:gd name="connsiteY2" fmla="*/ 2 h 4858967"/>
              <a:gd name="connsiteX3" fmla="*/ 9150290 w 9150290"/>
              <a:gd name="connsiteY3" fmla="*/ 4858967 h 4858967"/>
              <a:gd name="connsiteX4" fmla="*/ 0 w 9150290"/>
              <a:gd name="connsiteY4" fmla="*/ 4858967 h 4858967"/>
              <a:gd name="connsiteX5" fmla="*/ 0 w 9150290"/>
              <a:gd name="connsiteY5" fmla="*/ 2 h 4858967"/>
              <a:gd name="connsiteX0" fmla="*/ 0 w 9150290"/>
              <a:gd name="connsiteY0" fmla="*/ 2 h 4858967"/>
              <a:gd name="connsiteX1" fmla="*/ 2245259 w 9150290"/>
              <a:gd name="connsiteY1" fmla="*/ 1568032 h 4858967"/>
              <a:gd name="connsiteX2" fmla="*/ 3313568 w 9150290"/>
              <a:gd name="connsiteY2" fmla="*/ 2020706 h 4858967"/>
              <a:gd name="connsiteX3" fmla="*/ 9150290 w 9150290"/>
              <a:gd name="connsiteY3" fmla="*/ 2 h 4858967"/>
              <a:gd name="connsiteX4" fmla="*/ 9150290 w 9150290"/>
              <a:gd name="connsiteY4" fmla="*/ 4858967 h 4858967"/>
              <a:gd name="connsiteX5" fmla="*/ 0 w 9150290"/>
              <a:gd name="connsiteY5" fmla="*/ 4858967 h 4858967"/>
              <a:gd name="connsiteX6" fmla="*/ 0 w 9150290"/>
              <a:gd name="connsiteY6" fmla="*/ 2 h 4858967"/>
              <a:gd name="connsiteX0" fmla="*/ 0 w 9150290"/>
              <a:gd name="connsiteY0" fmla="*/ 2 h 4858967"/>
              <a:gd name="connsiteX1" fmla="*/ 986827 w 9150290"/>
              <a:gd name="connsiteY1" fmla="*/ 1821529 h 4858967"/>
              <a:gd name="connsiteX2" fmla="*/ 3313568 w 9150290"/>
              <a:gd name="connsiteY2" fmla="*/ 2020706 h 4858967"/>
              <a:gd name="connsiteX3" fmla="*/ 9150290 w 9150290"/>
              <a:gd name="connsiteY3" fmla="*/ 2 h 4858967"/>
              <a:gd name="connsiteX4" fmla="*/ 9150290 w 9150290"/>
              <a:gd name="connsiteY4" fmla="*/ 4858967 h 4858967"/>
              <a:gd name="connsiteX5" fmla="*/ 0 w 9150290"/>
              <a:gd name="connsiteY5" fmla="*/ 4858967 h 4858967"/>
              <a:gd name="connsiteX6" fmla="*/ 0 w 9150290"/>
              <a:gd name="connsiteY6" fmla="*/ 2 h 4858967"/>
              <a:gd name="connsiteX0" fmla="*/ 0 w 9150290"/>
              <a:gd name="connsiteY0" fmla="*/ 82 h 4859047"/>
              <a:gd name="connsiteX1" fmla="*/ 823865 w 9150290"/>
              <a:gd name="connsiteY1" fmla="*/ 47130 h 4859047"/>
              <a:gd name="connsiteX2" fmla="*/ 3313568 w 9150290"/>
              <a:gd name="connsiteY2" fmla="*/ 2020786 h 4859047"/>
              <a:gd name="connsiteX3" fmla="*/ 9150290 w 9150290"/>
              <a:gd name="connsiteY3" fmla="*/ 82 h 4859047"/>
              <a:gd name="connsiteX4" fmla="*/ 9150290 w 9150290"/>
              <a:gd name="connsiteY4" fmla="*/ 4859047 h 4859047"/>
              <a:gd name="connsiteX5" fmla="*/ 0 w 9150290"/>
              <a:gd name="connsiteY5" fmla="*/ 4859047 h 4859047"/>
              <a:gd name="connsiteX6" fmla="*/ 0 w 9150290"/>
              <a:gd name="connsiteY6" fmla="*/ 82 h 4859047"/>
              <a:gd name="connsiteX0" fmla="*/ 0 w 9150290"/>
              <a:gd name="connsiteY0" fmla="*/ 243 h 4859208"/>
              <a:gd name="connsiteX1" fmla="*/ 823865 w 9150290"/>
              <a:gd name="connsiteY1" fmla="*/ 47291 h 4859208"/>
              <a:gd name="connsiteX2" fmla="*/ 3313568 w 9150290"/>
              <a:gd name="connsiteY2" fmla="*/ 2020947 h 4859208"/>
              <a:gd name="connsiteX3" fmla="*/ 9150290 w 9150290"/>
              <a:gd name="connsiteY3" fmla="*/ 243 h 4859208"/>
              <a:gd name="connsiteX4" fmla="*/ 9150290 w 9150290"/>
              <a:gd name="connsiteY4" fmla="*/ 4859208 h 4859208"/>
              <a:gd name="connsiteX5" fmla="*/ 0 w 9150290"/>
              <a:gd name="connsiteY5" fmla="*/ 4859208 h 4859208"/>
              <a:gd name="connsiteX6" fmla="*/ 0 w 9150290"/>
              <a:gd name="connsiteY6" fmla="*/ 243 h 4859208"/>
              <a:gd name="connsiteX0" fmla="*/ 0 w 9150290"/>
              <a:gd name="connsiteY0" fmla="*/ 3831 h 4862796"/>
              <a:gd name="connsiteX1" fmla="*/ 787651 w 9150290"/>
              <a:gd name="connsiteY1" fmla="*/ 23719 h 4862796"/>
              <a:gd name="connsiteX2" fmla="*/ 3313568 w 9150290"/>
              <a:gd name="connsiteY2" fmla="*/ 2024535 h 4862796"/>
              <a:gd name="connsiteX3" fmla="*/ 9150290 w 9150290"/>
              <a:gd name="connsiteY3" fmla="*/ 3831 h 4862796"/>
              <a:gd name="connsiteX4" fmla="*/ 9150290 w 9150290"/>
              <a:gd name="connsiteY4" fmla="*/ 4862796 h 4862796"/>
              <a:gd name="connsiteX5" fmla="*/ 0 w 9150290"/>
              <a:gd name="connsiteY5" fmla="*/ 4862796 h 4862796"/>
              <a:gd name="connsiteX6" fmla="*/ 0 w 9150290"/>
              <a:gd name="connsiteY6" fmla="*/ 3831 h 4862796"/>
              <a:gd name="connsiteX0" fmla="*/ 0 w 9150290"/>
              <a:gd name="connsiteY0" fmla="*/ 125 h 4859090"/>
              <a:gd name="connsiteX1" fmla="*/ 787651 w 9150290"/>
              <a:gd name="connsiteY1" fmla="*/ 20013 h 4859090"/>
              <a:gd name="connsiteX2" fmla="*/ 3313568 w 9150290"/>
              <a:gd name="connsiteY2" fmla="*/ 2020829 h 4859090"/>
              <a:gd name="connsiteX3" fmla="*/ 9150290 w 9150290"/>
              <a:gd name="connsiteY3" fmla="*/ 125 h 4859090"/>
              <a:gd name="connsiteX4" fmla="*/ 9150290 w 9150290"/>
              <a:gd name="connsiteY4" fmla="*/ 4859090 h 4859090"/>
              <a:gd name="connsiteX5" fmla="*/ 0 w 9150290"/>
              <a:gd name="connsiteY5" fmla="*/ 4859090 h 4859090"/>
              <a:gd name="connsiteX6" fmla="*/ 0 w 9150290"/>
              <a:gd name="connsiteY6" fmla="*/ 125 h 4859090"/>
              <a:gd name="connsiteX0" fmla="*/ 0 w 9150290"/>
              <a:gd name="connsiteY0" fmla="*/ 168 h 4859133"/>
              <a:gd name="connsiteX1" fmla="*/ 778598 w 9150290"/>
              <a:gd name="connsiteY1" fmla="*/ 11002 h 4859133"/>
              <a:gd name="connsiteX2" fmla="*/ 3313568 w 9150290"/>
              <a:gd name="connsiteY2" fmla="*/ 2020872 h 4859133"/>
              <a:gd name="connsiteX3" fmla="*/ 9150290 w 9150290"/>
              <a:gd name="connsiteY3" fmla="*/ 168 h 4859133"/>
              <a:gd name="connsiteX4" fmla="*/ 9150290 w 9150290"/>
              <a:gd name="connsiteY4" fmla="*/ 4859133 h 4859133"/>
              <a:gd name="connsiteX5" fmla="*/ 0 w 9150290"/>
              <a:gd name="connsiteY5" fmla="*/ 4859133 h 4859133"/>
              <a:gd name="connsiteX6" fmla="*/ 0 w 9150290"/>
              <a:gd name="connsiteY6" fmla="*/ 168 h 4859133"/>
              <a:gd name="connsiteX0" fmla="*/ 0 w 9150290"/>
              <a:gd name="connsiteY0" fmla="*/ 1774 h 4860739"/>
              <a:gd name="connsiteX1" fmla="*/ 778598 w 9150290"/>
              <a:gd name="connsiteY1" fmla="*/ 12608 h 4860739"/>
              <a:gd name="connsiteX2" fmla="*/ 3313568 w 9150290"/>
              <a:gd name="connsiteY2" fmla="*/ 2022478 h 4860739"/>
              <a:gd name="connsiteX3" fmla="*/ 9150290 w 9150290"/>
              <a:gd name="connsiteY3" fmla="*/ 1774 h 4860739"/>
              <a:gd name="connsiteX4" fmla="*/ 9150290 w 9150290"/>
              <a:gd name="connsiteY4" fmla="*/ 4860739 h 4860739"/>
              <a:gd name="connsiteX5" fmla="*/ 0 w 9150290"/>
              <a:gd name="connsiteY5" fmla="*/ 4860739 h 4860739"/>
              <a:gd name="connsiteX6" fmla="*/ 0 w 9150290"/>
              <a:gd name="connsiteY6" fmla="*/ 1774 h 4860739"/>
              <a:gd name="connsiteX0" fmla="*/ 0 w 9150290"/>
              <a:gd name="connsiteY0" fmla="*/ 1774 h 4860739"/>
              <a:gd name="connsiteX1" fmla="*/ 778598 w 9150290"/>
              <a:gd name="connsiteY1" fmla="*/ 12608 h 4860739"/>
              <a:gd name="connsiteX2" fmla="*/ 3313568 w 9150290"/>
              <a:gd name="connsiteY2" fmla="*/ 2022478 h 4860739"/>
              <a:gd name="connsiteX3" fmla="*/ 9150290 w 9150290"/>
              <a:gd name="connsiteY3" fmla="*/ 1774 h 4860739"/>
              <a:gd name="connsiteX4" fmla="*/ 9150290 w 9150290"/>
              <a:gd name="connsiteY4" fmla="*/ 4860739 h 4860739"/>
              <a:gd name="connsiteX5" fmla="*/ 0 w 9150290"/>
              <a:gd name="connsiteY5" fmla="*/ 4860739 h 4860739"/>
              <a:gd name="connsiteX6" fmla="*/ 0 w 9150290"/>
              <a:gd name="connsiteY6" fmla="*/ 1774 h 4860739"/>
              <a:gd name="connsiteX0" fmla="*/ 0 w 9150290"/>
              <a:gd name="connsiteY0" fmla="*/ 371 h 4859336"/>
              <a:gd name="connsiteX1" fmla="*/ 778598 w 9150290"/>
              <a:gd name="connsiteY1" fmla="*/ 11205 h 4859336"/>
              <a:gd name="connsiteX2" fmla="*/ 3313568 w 9150290"/>
              <a:gd name="connsiteY2" fmla="*/ 2021075 h 4859336"/>
              <a:gd name="connsiteX3" fmla="*/ 9150290 w 9150290"/>
              <a:gd name="connsiteY3" fmla="*/ 371 h 4859336"/>
              <a:gd name="connsiteX4" fmla="*/ 9150290 w 9150290"/>
              <a:gd name="connsiteY4" fmla="*/ 4859336 h 4859336"/>
              <a:gd name="connsiteX5" fmla="*/ 0 w 9150290"/>
              <a:gd name="connsiteY5" fmla="*/ 4859336 h 4859336"/>
              <a:gd name="connsiteX6" fmla="*/ 0 w 9150290"/>
              <a:gd name="connsiteY6" fmla="*/ 371 h 4859336"/>
              <a:gd name="connsiteX0" fmla="*/ 0 w 9150290"/>
              <a:gd name="connsiteY0" fmla="*/ 3655 h 4862620"/>
              <a:gd name="connsiteX1" fmla="*/ 740891 w 9150290"/>
              <a:gd name="connsiteY1" fmla="*/ 1920 h 4862620"/>
              <a:gd name="connsiteX2" fmla="*/ 3313568 w 9150290"/>
              <a:gd name="connsiteY2" fmla="*/ 2024359 h 4862620"/>
              <a:gd name="connsiteX3" fmla="*/ 9150290 w 9150290"/>
              <a:gd name="connsiteY3" fmla="*/ 3655 h 4862620"/>
              <a:gd name="connsiteX4" fmla="*/ 9150290 w 9150290"/>
              <a:gd name="connsiteY4" fmla="*/ 4862620 h 4862620"/>
              <a:gd name="connsiteX5" fmla="*/ 0 w 9150290"/>
              <a:gd name="connsiteY5" fmla="*/ 4862620 h 4862620"/>
              <a:gd name="connsiteX6" fmla="*/ 0 w 9150290"/>
              <a:gd name="connsiteY6" fmla="*/ 3655 h 4862620"/>
              <a:gd name="connsiteX0" fmla="*/ 0 w 9150290"/>
              <a:gd name="connsiteY0" fmla="*/ 3655 h 4862620"/>
              <a:gd name="connsiteX1" fmla="*/ 740891 w 9150290"/>
              <a:gd name="connsiteY1" fmla="*/ 1920 h 4862620"/>
              <a:gd name="connsiteX2" fmla="*/ 3313568 w 9150290"/>
              <a:gd name="connsiteY2" fmla="*/ 2024359 h 4862620"/>
              <a:gd name="connsiteX3" fmla="*/ 9150290 w 9150290"/>
              <a:gd name="connsiteY3" fmla="*/ 3655 h 4862620"/>
              <a:gd name="connsiteX4" fmla="*/ 9150290 w 9150290"/>
              <a:gd name="connsiteY4" fmla="*/ 4862620 h 4862620"/>
              <a:gd name="connsiteX5" fmla="*/ 0 w 9150290"/>
              <a:gd name="connsiteY5" fmla="*/ 4862620 h 4862620"/>
              <a:gd name="connsiteX6" fmla="*/ 0 w 9150290"/>
              <a:gd name="connsiteY6" fmla="*/ 3655 h 4862620"/>
              <a:gd name="connsiteX0" fmla="*/ 0 w 9150290"/>
              <a:gd name="connsiteY0" fmla="*/ 3655 h 4862620"/>
              <a:gd name="connsiteX1" fmla="*/ 549213 w 9150290"/>
              <a:gd name="connsiteY1" fmla="*/ 1920 h 4862620"/>
              <a:gd name="connsiteX2" fmla="*/ 3313568 w 9150290"/>
              <a:gd name="connsiteY2" fmla="*/ 2024359 h 4862620"/>
              <a:gd name="connsiteX3" fmla="*/ 9150290 w 9150290"/>
              <a:gd name="connsiteY3" fmla="*/ 3655 h 4862620"/>
              <a:gd name="connsiteX4" fmla="*/ 9150290 w 9150290"/>
              <a:gd name="connsiteY4" fmla="*/ 4862620 h 4862620"/>
              <a:gd name="connsiteX5" fmla="*/ 0 w 9150290"/>
              <a:gd name="connsiteY5" fmla="*/ 4862620 h 4862620"/>
              <a:gd name="connsiteX6" fmla="*/ 0 w 9150290"/>
              <a:gd name="connsiteY6" fmla="*/ 3655 h 486262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313568 w 9150290"/>
              <a:gd name="connsiteY3" fmla="*/ 2022439 h 4860700"/>
              <a:gd name="connsiteX4" fmla="*/ 9150290 w 9150290"/>
              <a:gd name="connsiteY4" fmla="*/ 1735 h 4860700"/>
              <a:gd name="connsiteX5" fmla="*/ 9150290 w 9150290"/>
              <a:gd name="connsiteY5" fmla="*/ 4860700 h 4860700"/>
              <a:gd name="connsiteX6" fmla="*/ 0 w 9150290"/>
              <a:gd name="connsiteY6" fmla="*/ 4860700 h 4860700"/>
              <a:gd name="connsiteX7" fmla="*/ 0 w 9150290"/>
              <a:gd name="connsiteY7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45201 w 9150290"/>
              <a:gd name="connsiteY3" fmla="*/ 2595007 h 4860700"/>
              <a:gd name="connsiteX4" fmla="*/ 9150290 w 9150290"/>
              <a:gd name="connsiteY4" fmla="*/ 1735 h 4860700"/>
              <a:gd name="connsiteX5" fmla="*/ 9150290 w 9150290"/>
              <a:gd name="connsiteY5" fmla="*/ 4860700 h 4860700"/>
              <a:gd name="connsiteX6" fmla="*/ 0 w 9150290"/>
              <a:gd name="connsiteY6" fmla="*/ 4860700 h 4860700"/>
              <a:gd name="connsiteX7" fmla="*/ 0 w 9150290"/>
              <a:gd name="connsiteY7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45201 w 9150290"/>
              <a:gd name="connsiteY3" fmla="*/ 2595007 h 4860700"/>
              <a:gd name="connsiteX4" fmla="*/ 9150290 w 9150290"/>
              <a:gd name="connsiteY4" fmla="*/ 1735 h 4860700"/>
              <a:gd name="connsiteX5" fmla="*/ 9150290 w 9150290"/>
              <a:gd name="connsiteY5" fmla="*/ 4860700 h 4860700"/>
              <a:gd name="connsiteX6" fmla="*/ 0 w 9150290"/>
              <a:gd name="connsiteY6" fmla="*/ 4860700 h 4860700"/>
              <a:gd name="connsiteX7" fmla="*/ 0 w 9150290"/>
              <a:gd name="connsiteY7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9150290 w 9150290"/>
              <a:gd name="connsiteY4" fmla="*/ 1735 h 4860700"/>
              <a:gd name="connsiteX5" fmla="*/ 9150290 w 9150290"/>
              <a:gd name="connsiteY5" fmla="*/ 4860700 h 4860700"/>
              <a:gd name="connsiteX6" fmla="*/ 0 w 9150290"/>
              <a:gd name="connsiteY6" fmla="*/ 4860700 h 4860700"/>
              <a:gd name="connsiteX7" fmla="*/ 0 w 9150290"/>
              <a:gd name="connsiteY7" fmla="*/ 1735 h 4860700"/>
              <a:gd name="connsiteX0" fmla="*/ 0 w 9150290"/>
              <a:gd name="connsiteY0" fmla="*/ 77830 h 4936795"/>
              <a:gd name="connsiteX1" fmla="*/ 549213 w 9150290"/>
              <a:gd name="connsiteY1" fmla="*/ 76095 h 4936795"/>
              <a:gd name="connsiteX2" fmla="*/ 1316610 w 9150290"/>
              <a:gd name="connsiteY2" fmla="*/ 1686119 h 4936795"/>
              <a:gd name="connsiteX3" fmla="*/ 3236656 w 9150290"/>
              <a:gd name="connsiteY3" fmla="*/ 2397636 h 4936795"/>
              <a:gd name="connsiteX4" fmla="*/ 6486258 w 9150290"/>
              <a:gd name="connsiteY4" fmla="*/ 2214959 h 4936795"/>
              <a:gd name="connsiteX5" fmla="*/ 9150290 w 9150290"/>
              <a:gd name="connsiteY5" fmla="*/ 77830 h 4936795"/>
              <a:gd name="connsiteX6" fmla="*/ 9150290 w 9150290"/>
              <a:gd name="connsiteY6" fmla="*/ 4936795 h 4936795"/>
              <a:gd name="connsiteX7" fmla="*/ 0 w 9150290"/>
              <a:gd name="connsiteY7" fmla="*/ 4936795 h 4936795"/>
              <a:gd name="connsiteX8" fmla="*/ 0 w 9150290"/>
              <a:gd name="connsiteY8" fmla="*/ 77830 h 4936795"/>
              <a:gd name="connsiteX0" fmla="*/ 0 w 9150290"/>
              <a:gd name="connsiteY0" fmla="*/ 146782 h 5005747"/>
              <a:gd name="connsiteX1" fmla="*/ 549213 w 9150290"/>
              <a:gd name="connsiteY1" fmla="*/ 145047 h 5005747"/>
              <a:gd name="connsiteX2" fmla="*/ 1316610 w 9150290"/>
              <a:gd name="connsiteY2" fmla="*/ 1755071 h 5005747"/>
              <a:gd name="connsiteX3" fmla="*/ 3236656 w 9150290"/>
              <a:gd name="connsiteY3" fmla="*/ 2466588 h 5005747"/>
              <a:gd name="connsiteX4" fmla="*/ 6486258 w 9150290"/>
              <a:gd name="connsiteY4" fmla="*/ 2283911 h 5005747"/>
              <a:gd name="connsiteX5" fmla="*/ 8400516 w 9150290"/>
              <a:gd name="connsiteY5" fmla="*/ 2369370 h 5005747"/>
              <a:gd name="connsiteX6" fmla="*/ 9150290 w 9150290"/>
              <a:gd name="connsiteY6" fmla="*/ 146782 h 5005747"/>
              <a:gd name="connsiteX7" fmla="*/ 9150290 w 9150290"/>
              <a:gd name="connsiteY7" fmla="*/ 5005747 h 5005747"/>
              <a:gd name="connsiteX8" fmla="*/ 0 w 9150290"/>
              <a:gd name="connsiteY8" fmla="*/ 5005747 h 5005747"/>
              <a:gd name="connsiteX9" fmla="*/ 0 w 9150290"/>
              <a:gd name="connsiteY9" fmla="*/ 146782 h 5005747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486258 w 9150290"/>
              <a:gd name="connsiteY4" fmla="*/ 2138864 h 4860700"/>
              <a:gd name="connsiteX5" fmla="*/ 8400516 w 9150290"/>
              <a:gd name="connsiteY5" fmla="*/ 2224323 h 4860700"/>
              <a:gd name="connsiteX6" fmla="*/ 9150290 w 9150290"/>
              <a:gd name="connsiteY6" fmla="*/ 2334737 h 4860700"/>
              <a:gd name="connsiteX7" fmla="*/ 9150290 w 9150290"/>
              <a:gd name="connsiteY7" fmla="*/ 4860700 h 4860700"/>
              <a:gd name="connsiteX8" fmla="*/ 0 w 9150290"/>
              <a:gd name="connsiteY8" fmla="*/ 4860700 h 4860700"/>
              <a:gd name="connsiteX9" fmla="*/ 0 w 9150290"/>
              <a:gd name="connsiteY9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486258 w 9150290"/>
              <a:gd name="connsiteY4" fmla="*/ 2138864 h 4860700"/>
              <a:gd name="connsiteX5" fmla="*/ 8400516 w 9150290"/>
              <a:gd name="connsiteY5" fmla="*/ 2224323 h 4860700"/>
              <a:gd name="connsiteX6" fmla="*/ 9150290 w 9150290"/>
              <a:gd name="connsiteY6" fmla="*/ 2334737 h 4860700"/>
              <a:gd name="connsiteX7" fmla="*/ 9150290 w 9150290"/>
              <a:gd name="connsiteY7" fmla="*/ 4860700 h 4860700"/>
              <a:gd name="connsiteX8" fmla="*/ 0 w 9150290"/>
              <a:gd name="connsiteY8" fmla="*/ 4860700 h 4860700"/>
              <a:gd name="connsiteX9" fmla="*/ 0 w 9150290"/>
              <a:gd name="connsiteY9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486258 w 9150290"/>
              <a:gd name="connsiteY4" fmla="*/ 2138864 h 4860700"/>
              <a:gd name="connsiteX5" fmla="*/ 8340695 w 9150290"/>
              <a:gd name="connsiteY5" fmla="*/ 2429422 h 4860700"/>
              <a:gd name="connsiteX6" fmla="*/ 9150290 w 9150290"/>
              <a:gd name="connsiteY6" fmla="*/ 2334737 h 4860700"/>
              <a:gd name="connsiteX7" fmla="*/ 9150290 w 9150290"/>
              <a:gd name="connsiteY7" fmla="*/ 4860700 h 4860700"/>
              <a:gd name="connsiteX8" fmla="*/ 0 w 9150290"/>
              <a:gd name="connsiteY8" fmla="*/ 4860700 h 4860700"/>
              <a:gd name="connsiteX9" fmla="*/ 0 w 9150290"/>
              <a:gd name="connsiteY9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486258 w 9150290"/>
              <a:gd name="connsiteY4" fmla="*/ 2138864 h 4860700"/>
              <a:gd name="connsiteX5" fmla="*/ 8340695 w 9150290"/>
              <a:gd name="connsiteY5" fmla="*/ 2429422 h 4860700"/>
              <a:gd name="connsiteX6" fmla="*/ 9150290 w 9150290"/>
              <a:gd name="connsiteY6" fmla="*/ 2334737 h 4860700"/>
              <a:gd name="connsiteX7" fmla="*/ 9150290 w 9150290"/>
              <a:gd name="connsiteY7" fmla="*/ 4860700 h 4860700"/>
              <a:gd name="connsiteX8" fmla="*/ 0 w 9150290"/>
              <a:gd name="connsiteY8" fmla="*/ 4860700 h 4860700"/>
              <a:gd name="connsiteX9" fmla="*/ 0 w 9150290"/>
              <a:gd name="connsiteY9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486258 w 9150290"/>
              <a:gd name="connsiteY4" fmla="*/ 2138864 h 4860700"/>
              <a:gd name="connsiteX5" fmla="*/ 8443244 w 9150290"/>
              <a:gd name="connsiteY5" fmla="*/ 2378147 h 4860700"/>
              <a:gd name="connsiteX6" fmla="*/ 9150290 w 9150290"/>
              <a:gd name="connsiteY6" fmla="*/ 2334737 h 4860700"/>
              <a:gd name="connsiteX7" fmla="*/ 9150290 w 9150290"/>
              <a:gd name="connsiteY7" fmla="*/ 4860700 h 4860700"/>
              <a:gd name="connsiteX8" fmla="*/ 0 w 9150290"/>
              <a:gd name="connsiteY8" fmla="*/ 4860700 h 4860700"/>
              <a:gd name="connsiteX9" fmla="*/ 0 w 9150290"/>
              <a:gd name="connsiteY9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486258 w 9150290"/>
              <a:gd name="connsiteY4" fmla="*/ 2138864 h 4860700"/>
              <a:gd name="connsiteX5" fmla="*/ 8443244 w 9150290"/>
              <a:gd name="connsiteY5" fmla="*/ 2378147 h 4860700"/>
              <a:gd name="connsiteX6" fmla="*/ 9150290 w 9150290"/>
              <a:gd name="connsiteY6" fmla="*/ 2334737 h 4860700"/>
              <a:gd name="connsiteX7" fmla="*/ 9150290 w 9150290"/>
              <a:gd name="connsiteY7" fmla="*/ 4860700 h 4860700"/>
              <a:gd name="connsiteX8" fmla="*/ 0 w 9150290"/>
              <a:gd name="connsiteY8" fmla="*/ 4860700 h 4860700"/>
              <a:gd name="connsiteX9" fmla="*/ 0 w 9150290"/>
              <a:gd name="connsiteY9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699903 w 9150290"/>
              <a:gd name="connsiteY4" fmla="*/ 2463605 h 4860700"/>
              <a:gd name="connsiteX5" fmla="*/ 8443244 w 9150290"/>
              <a:gd name="connsiteY5" fmla="*/ 2378147 h 4860700"/>
              <a:gd name="connsiteX6" fmla="*/ 9150290 w 9150290"/>
              <a:gd name="connsiteY6" fmla="*/ 2334737 h 4860700"/>
              <a:gd name="connsiteX7" fmla="*/ 9150290 w 9150290"/>
              <a:gd name="connsiteY7" fmla="*/ 4860700 h 4860700"/>
              <a:gd name="connsiteX8" fmla="*/ 0 w 9150290"/>
              <a:gd name="connsiteY8" fmla="*/ 4860700 h 4860700"/>
              <a:gd name="connsiteX9" fmla="*/ 0 w 9150290"/>
              <a:gd name="connsiteY9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622991 w 9150290"/>
              <a:gd name="connsiteY4" fmla="*/ 2284144 h 4860700"/>
              <a:gd name="connsiteX5" fmla="*/ 8443244 w 9150290"/>
              <a:gd name="connsiteY5" fmla="*/ 2378147 h 4860700"/>
              <a:gd name="connsiteX6" fmla="*/ 9150290 w 9150290"/>
              <a:gd name="connsiteY6" fmla="*/ 2334737 h 4860700"/>
              <a:gd name="connsiteX7" fmla="*/ 9150290 w 9150290"/>
              <a:gd name="connsiteY7" fmla="*/ 4860700 h 4860700"/>
              <a:gd name="connsiteX8" fmla="*/ 0 w 9150290"/>
              <a:gd name="connsiteY8" fmla="*/ 4860700 h 4860700"/>
              <a:gd name="connsiteX9" fmla="*/ 0 w 9150290"/>
              <a:gd name="connsiteY9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622991 w 9150290"/>
              <a:gd name="connsiteY4" fmla="*/ 2284144 h 4860700"/>
              <a:gd name="connsiteX5" fmla="*/ 8443244 w 9150290"/>
              <a:gd name="connsiteY5" fmla="*/ 2378147 h 4860700"/>
              <a:gd name="connsiteX6" fmla="*/ 9150290 w 9150290"/>
              <a:gd name="connsiteY6" fmla="*/ 2334737 h 4860700"/>
              <a:gd name="connsiteX7" fmla="*/ 9150290 w 9150290"/>
              <a:gd name="connsiteY7" fmla="*/ 4860700 h 4860700"/>
              <a:gd name="connsiteX8" fmla="*/ 0 w 9150290"/>
              <a:gd name="connsiteY8" fmla="*/ 4860700 h 4860700"/>
              <a:gd name="connsiteX9" fmla="*/ 0 w 9150290"/>
              <a:gd name="connsiteY9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622991 w 9150290"/>
              <a:gd name="connsiteY4" fmla="*/ 2284144 h 4860700"/>
              <a:gd name="connsiteX5" fmla="*/ 7694226 w 9150290"/>
              <a:gd name="connsiteY5" fmla="*/ 2309382 h 4860700"/>
              <a:gd name="connsiteX6" fmla="*/ 8443244 w 9150290"/>
              <a:gd name="connsiteY6" fmla="*/ 2378147 h 4860700"/>
              <a:gd name="connsiteX7" fmla="*/ 9150290 w 9150290"/>
              <a:gd name="connsiteY7" fmla="*/ 2334737 h 4860700"/>
              <a:gd name="connsiteX8" fmla="*/ 9150290 w 9150290"/>
              <a:gd name="connsiteY8" fmla="*/ 4860700 h 4860700"/>
              <a:gd name="connsiteX9" fmla="*/ 0 w 9150290"/>
              <a:gd name="connsiteY9" fmla="*/ 4860700 h 4860700"/>
              <a:gd name="connsiteX10" fmla="*/ 0 w 9150290"/>
              <a:gd name="connsiteY10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622991 w 9150290"/>
              <a:gd name="connsiteY4" fmla="*/ 2284144 h 4860700"/>
              <a:gd name="connsiteX5" fmla="*/ 7694226 w 9150290"/>
              <a:gd name="connsiteY5" fmla="*/ 2309382 h 4860700"/>
              <a:gd name="connsiteX6" fmla="*/ 8443244 w 9150290"/>
              <a:gd name="connsiteY6" fmla="*/ 2378147 h 4860700"/>
              <a:gd name="connsiteX7" fmla="*/ 9150290 w 9150290"/>
              <a:gd name="connsiteY7" fmla="*/ 2334737 h 4860700"/>
              <a:gd name="connsiteX8" fmla="*/ 9150290 w 9150290"/>
              <a:gd name="connsiteY8" fmla="*/ 4860700 h 4860700"/>
              <a:gd name="connsiteX9" fmla="*/ 0 w 9150290"/>
              <a:gd name="connsiteY9" fmla="*/ 4860700 h 4860700"/>
              <a:gd name="connsiteX10" fmla="*/ 0 w 9150290"/>
              <a:gd name="connsiteY10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622991 w 9150290"/>
              <a:gd name="connsiteY4" fmla="*/ 2284144 h 4860700"/>
              <a:gd name="connsiteX5" fmla="*/ 7556829 w 9150290"/>
              <a:gd name="connsiteY5" fmla="*/ 2304644 h 4860700"/>
              <a:gd name="connsiteX6" fmla="*/ 8443244 w 9150290"/>
              <a:gd name="connsiteY6" fmla="*/ 2378147 h 4860700"/>
              <a:gd name="connsiteX7" fmla="*/ 9150290 w 9150290"/>
              <a:gd name="connsiteY7" fmla="*/ 2334737 h 4860700"/>
              <a:gd name="connsiteX8" fmla="*/ 9150290 w 9150290"/>
              <a:gd name="connsiteY8" fmla="*/ 4860700 h 4860700"/>
              <a:gd name="connsiteX9" fmla="*/ 0 w 9150290"/>
              <a:gd name="connsiteY9" fmla="*/ 4860700 h 4860700"/>
              <a:gd name="connsiteX10" fmla="*/ 0 w 9150290"/>
              <a:gd name="connsiteY10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622991 w 9150290"/>
              <a:gd name="connsiteY4" fmla="*/ 2284144 h 4860700"/>
              <a:gd name="connsiteX5" fmla="*/ 7163590 w 9150290"/>
              <a:gd name="connsiteY5" fmla="*/ 2380449 h 4860700"/>
              <a:gd name="connsiteX6" fmla="*/ 7556829 w 9150290"/>
              <a:gd name="connsiteY6" fmla="*/ 2304644 h 4860700"/>
              <a:gd name="connsiteX7" fmla="*/ 8443244 w 9150290"/>
              <a:gd name="connsiteY7" fmla="*/ 2378147 h 4860700"/>
              <a:gd name="connsiteX8" fmla="*/ 9150290 w 9150290"/>
              <a:gd name="connsiteY8" fmla="*/ 2334737 h 4860700"/>
              <a:gd name="connsiteX9" fmla="*/ 9150290 w 9150290"/>
              <a:gd name="connsiteY9" fmla="*/ 4860700 h 4860700"/>
              <a:gd name="connsiteX10" fmla="*/ 0 w 9150290"/>
              <a:gd name="connsiteY10" fmla="*/ 4860700 h 4860700"/>
              <a:gd name="connsiteX11" fmla="*/ 0 w 9150290"/>
              <a:gd name="connsiteY11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622991 w 9150290"/>
              <a:gd name="connsiteY4" fmla="*/ 2284144 h 4860700"/>
              <a:gd name="connsiteX5" fmla="*/ 7163590 w 9150290"/>
              <a:gd name="connsiteY5" fmla="*/ 2380449 h 4860700"/>
              <a:gd name="connsiteX6" fmla="*/ 7556829 w 9150290"/>
              <a:gd name="connsiteY6" fmla="*/ 2304644 h 4860700"/>
              <a:gd name="connsiteX7" fmla="*/ 8443244 w 9150290"/>
              <a:gd name="connsiteY7" fmla="*/ 2378147 h 4860700"/>
              <a:gd name="connsiteX8" fmla="*/ 9150290 w 9150290"/>
              <a:gd name="connsiteY8" fmla="*/ 2334737 h 4860700"/>
              <a:gd name="connsiteX9" fmla="*/ 9150290 w 9150290"/>
              <a:gd name="connsiteY9" fmla="*/ 4860700 h 4860700"/>
              <a:gd name="connsiteX10" fmla="*/ 0 w 9150290"/>
              <a:gd name="connsiteY10" fmla="*/ 4860700 h 4860700"/>
              <a:gd name="connsiteX11" fmla="*/ 0 w 9150290"/>
              <a:gd name="connsiteY11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622991 w 9150290"/>
              <a:gd name="connsiteY4" fmla="*/ 2284144 h 4860700"/>
              <a:gd name="connsiteX5" fmla="*/ 7163590 w 9150290"/>
              <a:gd name="connsiteY5" fmla="*/ 2380449 h 4860700"/>
              <a:gd name="connsiteX6" fmla="*/ 7556829 w 9150290"/>
              <a:gd name="connsiteY6" fmla="*/ 2304644 h 4860700"/>
              <a:gd name="connsiteX7" fmla="*/ 8443244 w 9150290"/>
              <a:gd name="connsiteY7" fmla="*/ 2378147 h 4860700"/>
              <a:gd name="connsiteX8" fmla="*/ 9150290 w 9150290"/>
              <a:gd name="connsiteY8" fmla="*/ 2334737 h 4860700"/>
              <a:gd name="connsiteX9" fmla="*/ 9150290 w 9150290"/>
              <a:gd name="connsiteY9" fmla="*/ 4860700 h 4860700"/>
              <a:gd name="connsiteX10" fmla="*/ 0 w 9150290"/>
              <a:gd name="connsiteY10" fmla="*/ 4860700 h 4860700"/>
              <a:gd name="connsiteX11" fmla="*/ 0 w 9150290"/>
              <a:gd name="connsiteY11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622991 w 9150290"/>
              <a:gd name="connsiteY4" fmla="*/ 2284144 h 4860700"/>
              <a:gd name="connsiteX5" fmla="*/ 7253608 w 9150290"/>
              <a:gd name="connsiteY5" fmla="*/ 2385187 h 4860700"/>
              <a:gd name="connsiteX6" fmla="*/ 7556829 w 9150290"/>
              <a:gd name="connsiteY6" fmla="*/ 2304644 h 4860700"/>
              <a:gd name="connsiteX7" fmla="*/ 8443244 w 9150290"/>
              <a:gd name="connsiteY7" fmla="*/ 2378147 h 4860700"/>
              <a:gd name="connsiteX8" fmla="*/ 9150290 w 9150290"/>
              <a:gd name="connsiteY8" fmla="*/ 2334737 h 4860700"/>
              <a:gd name="connsiteX9" fmla="*/ 9150290 w 9150290"/>
              <a:gd name="connsiteY9" fmla="*/ 4860700 h 4860700"/>
              <a:gd name="connsiteX10" fmla="*/ 0 w 9150290"/>
              <a:gd name="connsiteY10" fmla="*/ 4860700 h 4860700"/>
              <a:gd name="connsiteX11" fmla="*/ 0 w 9150290"/>
              <a:gd name="connsiteY11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622991 w 9150290"/>
              <a:gd name="connsiteY4" fmla="*/ 2284144 h 4860700"/>
              <a:gd name="connsiteX5" fmla="*/ 7253608 w 9150290"/>
              <a:gd name="connsiteY5" fmla="*/ 2385187 h 4860700"/>
              <a:gd name="connsiteX6" fmla="*/ 7556829 w 9150290"/>
              <a:gd name="connsiteY6" fmla="*/ 2304644 h 4860700"/>
              <a:gd name="connsiteX7" fmla="*/ 8443244 w 9150290"/>
              <a:gd name="connsiteY7" fmla="*/ 2378147 h 4860700"/>
              <a:gd name="connsiteX8" fmla="*/ 9150290 w 9150290"/>
              <a:gd name="connsiteY8" fmla="*/ 2334737 h 4860700"/>
              <a:gd name="connsiteX9" fmla="*/ 9150290 w 9150290"/>
              <a:gd name="connsiteY9" fmla="*/ 4860700 h 4860700"/>
              <a:gd name="connsiteX10" fmla="*/ 0 w 9150290"/>
              <a:gd name="connsiteY10" fmla="*/ 4860700 h 4860700"/>
              <a:gd name="connsiteX11" fmla="*/ 0 w 9150290"/>
              <a:gd name="connsiteY11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589826 w 9150290"/>
              <a:gd name="connsiteY4" fmla="*/ 2322046 h 4860700"/>
              <a:gd name="connsiteX5" fmla="*/ 7253608 w 9150290"/>
              <a:gd name="connsiteY5" fmla="*/ 2385187 h 4860700"/>
              <a:gd name="connsiteX6" fmla="*/ 7556829 w 9150290"/>
              <a:gd name="connsiteY6" fmla="*/ 2304644 h 4860700"/>
              <a:gd name="connsiteX7" fmla="*/ 8443244 w 9150290"/>
              <a:gd name="connsiteY7" fmla="*/ 2378147 h 4860700"/>
              <a:gd name="connsiteX8" fmla="*/ 9150290 w 9150290"/>
              <a:gd name="connsiteY8" fmla="*/ 2334737 h 4860700"/>
              <a:gd name="connsiteX9" fmla="*/ 9150290 w 9150290"/>
              <a:gd name="connsiteY9" fmla="*/ 4860700 h 4860700"/>
              <a:gd name="connsiteX10" fmla="*/ 0 w 9150290"/>
              <a:gd name="connsiteY10" fmla="*/ 4860700 h 4860700"/>
              <a:gd name="connsiteX11" fmla="*/ 0 w 9150290"/>
              <a:gd name="connsiteY11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589826 w 9150290"/>
              <a:gd name="connsiteY4" fmla="*/ 2322046 h 4860700"/>
              <a:gd name="connsiteX5" fmla="*/ 7253608 w 9150290"/>
              <a:gd name="connsiteY5" fmla="*/ 2385187 h 4860700"/>
              <a:gd name="connsiteX6" fmla="*/ 7556829 w 9150290"/>
              <a:gd name="connsiteY6" fmla="*/ 2304644 h 4860700"/>
              <a:gd name="connsiteX7" fmla="*/ 8443244 w 9150290"/>
              <a:gd name="connsiteY7" fmla="*/ 2378147 h 4860700"/>
              <a:gd name="connsiteX8" fmla="*/ 9150290 w 9150290"/>
              <a:gd name="connsiteY8" fmla="*/ 2334737 h 4860700"/>
              <a:gd name="connsiteX9" fmla="*/ 9150290 w 9150290"/>
              <a:gd name="connsiteY9" fmla="*/ 4860700 h 4860700"/>
              <a:gd name="connsiteX10" fmla="*/ 0 w 9150290"/>
              <a:gd name="connsiteY10" fmla="*/ 4860700 h 4860700"/>
              <a:gd name="connsiteX11" fmla="*/ 0 w 9150290"/>
              <a:gd name="connsiteY11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589826 w 9150290"/>
              <a:gd name="connsiteY4" fmla="*/ 2322046 h 4860700"/>
              <a:gd name="connsiteX5" fmla="*/ 7253608 w 9150290"/>
              <a:gd name="connsiteY5" fmla="*/ 2385187 h 4860700"/>
              <a:gd name="connsiteX6" fmla="*/ 7556829 w 9150290"/>
              <a:gd name="connsiteY6" fmla="*/ 2304644 h 4860700"/>
              <a:gd name="connsiteX7" fmla="*/ 8443244 w 9150290"/>
              <a:gd name="connsiteY7" fmla="*/ 2378147 h 4860700"/>
              <a:gd name="connsiteX8" fmla="*/ 9150290 w 9150290"/>
              <a:gd name="connsiteY8" fmla="*/ 2334737 h 4860700"/>
              <a:gd name="connsiteX9" fmla="*/ 9150290 w 9150290"/>
              <a:gd name="connsiteY9" fmla="*/ 4860700 h 4860700"/>
              <a:gd name="connsiteX10" fmla="*/ 0 w 9150290"/>
              <a:gd name="connsiteY10" fmla="*/ 4860700 h 4860700"/>
              <a:gd name="connsiteX11" fmla="*/ 0 w 9150290"/>
              <a:gd name="connsiteY11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178122 w 9150290"/>
              <a:gd name="connsiteY4" fmla="*/ 2361498 h 4860700"/>
              <a:gd name="connsiteX5" fmla="*/ 6589826 w 9150290"/>
              <a:gd name="connsiteY5" fmla="*/ 2322046 h 4860700"/>
              <a:gd name="connsiteX6" fmla="*/ 7253608 w 9150290"/>
              <a:gd name="connsiteY6" fmla="*/ 2385187 h 4860700"/>
              <a:gd name="connsiteX7" fmla="*/ 7556829 w 9150290"/>
              <a:gd name="connsiteY7" fmla="*/ 2304644 h 4860700"/>
              <a:gd name="connsiteX8" fmla="*/ 8443244 w 9150290"/>
              <a:gd name="connsiteY8" fmla="*/ 2378147 h 4860700"/>
              <a:gd name="connsiteX9" fmla="*/ 9150290 w 9150290"/>
              <a:gd name="connsiteY9" fmla="*/ 2334737 h 4860700"/>
              <a:gd name="connsiteX10" fmla="*/ 9150290 w 9150290"/>
              <a:gd name="connsiteY10" fmla="*/ 4860700 h 4860700"/>
              <a:gd name="connsiteX11" fmla="*/ 0 w 9150290"/>
              <a:gd name="connsiteY11" fmla="*/ 4860700 h 4860700"/>
              <a:gd name="connsiteX12" fmla="*/ 0 w 9150290"/>
              <a:gd name="connsiteY12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178122 w 9150290"/>
              <a:gd name="connsiteY4" fmla="*/ 2361498 h 4860700"/>
              <a:gd name="connsiteX5" fmla="*/ 6589826 w 9150290"/>
              <a:gd name="connsiteY5" fmla="*/ 2322046 h 4860700"/>
              <a:gd name="connsiteX6" fmla="*/ 7253608 w 9150290"/>
              <a:gd name="connsiteY6" fmla="*/ 2385187 h 4860700"/>
              <a:gd name="connsiteX7" fmla="*/ 7556829 w 9150290"/>
              <a:gd name="connsiteY7" fmla="*/ 2304644 h 4860700"/>
              <a:gd name="connsiteX8" fmla="*/ 8443244 w 9150290"/>
              <a:gd name="connsiteY8" fmla="*/ 2378147 h 4860700"/>
              <a:gd name="connsiteX9" fmla="*/ 9150290 w 9150290"/>
              <a:gd name="connsiteY9" fmla="*/ 2334737 h 4860700"/>
              <a:gd name="connsiteX10" fmla="*/ 9150290 w 9150290"/>
              <a:gd name="connsiteY10" fmla="*/ 4860700 h 4860700"/>
              <a:gd name="connsiteX11" fmla="*/ 0 w 9150290"/>
              <a:gd name="connsiteY11" fmla="*/ 4860700 h 4860700"/>
              <a:gd name="connsiteX12" fmla="*/ 0 w 9150290"/>
              <a:gd name="connsiteY12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178122 w 9150290"/>
              <a:gd name="connsiteY4" fmla="*/ 2361498 h 4860700"/>
              <a:gd name="connsiteX5" fmla="*/ 6589826 w 9150290"/>
              <a:gd name="connsiteY5" fmla="*/ 2322046 h 4860700"/>
              <a:gd name="connsiteX6" fmla="*/ 7253608 w 9150290"/>
              <a:gd name="connsiteY6" fmla="*/ 2385187 h 4860700"/>
              <a:gd name="connsiteX7" fmla="*/ 7556829 w 9150290"/>
              <a:gd name="connsiteY7" fmla="*/ 2304644 h 4860700"/>
              <a:gd name="connsiteX8" fmla="*/ 8443244 w 9150290"/>
              <a:gd name="connsiteY8" fmla="*/ 2378147 h 4860700"/>
              <a:gd name="connsiteX9" fmla="*/ 9150290 w 9150290"/>
              <a:gd name="connsiteY9" fmla="*/ 2334737 h 4860700"/>
              <a:gd name="connsiteX10" fmla="*/ 9150290 w 9150290"/>
              <a:gd name="connsiteY10" fmla="*/ 4860700 h 4860700"/>
              <a:gd name="connsiteX11" fmla="*/ 0 w 9150290"/>
              <a:gd name="connsiteY11" fmla="*/ 4860700 h 4860700"/>
              <a:gd name="connsiteX12" fmla="*/ 0 w 9150290"/>
              <a:gd name="connsiteY12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6178122 w 9150290"/>
              <a:gd name="connsiteY4" fmla="*/ 2361498 h 4860700"/>
              <a:gd name="connsiteX5" fmla="*/ 6589826 w 9150290"/>
              <a:gd name="connsiteY5" fmla="*/ 2322046 h 4860700"/>
              <a:gd name="connsiteX6" fmla="*/ 7253608 w 9150290"/>
              <a:gd name="connsiteY6" fmla="*/ 2385187 h 4860700"/>
              <a:gd name="connsiteX7" fmla="*/ 7556829 w 9150290"/>
              <a:gd name="connsiteY7" fmla="*/ 2304644 h 4860700"/>
              <a:gd name="connsiteX8" fmla="*/ 8443244 w 9150290"/>
              <a:gd name="connsiteY8" fmla="*/ 2378147 h 4860700"/>
              <a:gd name="connsiteX9" fmla="*/ 9150290 w 9150290"/>
              <a:gd name="connsiteY9" fmla="*/ 2334737 h 4860700"/>
              <a:gd name="connsiteX10" fmla="*/ 9150290 w 9150290"/>
              <a:gd name="connsiteY10" fmla="*/ 4860700 h 4860700"/>
              <a:gd name="connsiteX11" fmla="*/ 0 w 9150290"/>
              <a:gd name="connsiteY11" fmla="*/ 4860700 h 4860700"/>
              <a:gd name="connsiteX12" fmla="*/ 0 w 9150290"/>
              <a:gd name="connsiteY12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5728029 w 9150290"/>
              <a:gd name="connsiteY4" fmla="*/ 2309382 h 4860700"/>
              <a:gd name="connsiteX5" fmla="*/ 6178122 w 9150290"/>
              <a:gd name="connsiteY5" fmla="*/ 2361498 h 4860700"/>
              <a:gd name="connsiteX6" fmla="*/ 6589826 w 9150290"/>
              <a:gd name="connsiteY6" fmla="*/ 2322046 h 4860700"/>
              <a:gd name="connsiteX7" fmla="*/ 7253608 w 9150290"/>
              <a:gd name="connsiteY7" fmla="*/ 2385187 h 4860700"/>
              <a:gd name="connsiteX8" fmla="*/ 7556829 w 9150290"/>
              <a:gd name="connsiteY8" fmla="*/ 2304644 h 4860700"/>
              <a:gd name="connsiteX9" fmla="*/ 8443244 w 9150290"/>
              <a:gd name="connsiteY9" fmla="*/ 2378147 h 4860700"/>
              <a:gd name="connsiteX10" fmla="*/ 9150290 w 9150290"/>
              <a:gd name="connsiteY10" fmla="*/ 2334737 h 4860700"/>
              <a:gd name="connsiteX11" fmla="*/ 9150290 w 9150290"/>
              <a:gd name="connsiteY11" fmla="*/ 4860700 h 4860700"/>
              <a:gd name="connsiteX12" fmla="*/ 0 w 9150290"/>
              <a:gd name="connsiteY12" fmla="*/ 4860700 h 4860700"/>
              <a:gd name="connsiteX13" fmla="*/ 0 w 9150290"/>
              <a:gd name="connsiteY13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5728029 w 9150290"/>
              <a:gd name="connsiteY4" fmla="*/ 2309382 h 4860700"/>
              <a:gd name="connsiteX5" fmla="*/ 6178122 w 9150290"/>
              <a:gd name="connsiteY5" fmla="*/ 2361498 h 4860700"/>
              <a:gd name="connsiteX6" fmla="*/ 6589826 w 9150290"/>
              <a:gd name="connsiteY6" fmla="*/ 2322046 h 4860700"/>
              <a:gd name="connsiteX7" fmla="*/ 7253608 w 9150290"/>
              <a:gd name="connsiteY7" fmla="*/ 2385187 h 4860700"/>
              <a:gd name="connsiteX8" fmla="*/ 7556829 w 9150290"/>
              <a:gd name="connsiteY8" fmla="*/ 2304644 h 4860700"/>
              <a:gd name="connsiteX9" fmla="*/ 8443244 w 9150290"/>
              <a:gd name="connsiteY9" fmla="*/ 2378147 h 4860700"/>
              <a:gd name="connsiteX10" fmla="*/ 9150290 w 9150290"/>
              <a:gd name="connsiteY10" fmla="*/ 2334737 h 4860700"/>
              <a:gd name="connsiteX11" fmla="*/ 9150290 w 9150290"/>
              <a:gd name="connsiteY11" fmla="*/ 4860700 h 4860700"/>
              <a:gd name="connsiteX12" fmla="*/ 0 w 9150290"/>
              <a:gd name="connsiteY12" fmla="*/ 4860700 h 4860700"/>
              <a:gd name="connsiteX13" fmla="*/ 0 w 9150290"/>
              <a:gd name="connsiteY13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5728029 w 9150290"/>
              <a:gd name="connsiteY4" fmla="*/ 2309382 h 4860700"/>
              <a:gd name="connsiteX5" fmla="*/ 6178122 w 9150290"/>
              <a:gd name="connsiteY5" fmla="*/ 2361498 h 4860700"/>
              <a:gd name="connsiteX6" fmla="*/ 6589826 w 9150290"/>
              <a:gd name="connsiteY6" fmla="*/ 2322046 h 4860700"/>
              <a:gd name="connsiteX7" fmla="*/ 7253608 w 9150290"/>
              <a:gd name="connsiteY7" fmla="*/ 2385187 h 4860700"/>
              <a:gd name="connsiteX8" fmla="*/ 7556829 w 9150290"/>
              <a:gd name="connsiteY8" fmla="*/ 2304644 h 4860700"/>
              <a:gd name="connsiteX9" fmla="*/ 8443244 w 9150290"/>
              <a:gd name="connsiteY9" fmla="*/ 2378147 h 4860700"/>
              <a:gd name="connsiteX10" fmla="*/ 9150290 w 9150290"/>
              <a:gd name="connsiteY10" fmla="*/ 2334737 h 4860700"/>
              <a:gd name="connsiteX11" fmla="*/ 9150290 w 9150290"/>
              <a:gd name="connsiteY11" fmla="*/ 4860700 h 4860700"/>
              <a:gd name="connsiteX12" fmla="*/ 0 w 9150290"/>
              <a:gd name="connsiteY12" fmla="*/ 4860700 h 4860700"/>
              <a:gd name="connsiteX13" fmla="*/ 0 w 9150290"/>
              <a:gd name="connsiteY13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4969977 w 9150290"/>
              <a:gd name="connsiteY4" fmla="*/ 2328333 h 4860700"/>
              <a:gd name="connsiteX5" fmla="*/ 5728029 w 9150290"/>
              <a:gd name="connsiteY5" fmla="*/ 2309382 h 4860700"/>
              <a:gd name="connsiteX6" fmla="*/ 6178122 w 9150290"/>
              <a:gd name="connsiteY6" fmla="*/ 2361498 h 4860700"/>
              <a:gd name="connsiteX7" fmla="*/ 6589826 w 9150290"/>
              <a:gd name="connsiteY7" fmla="*/ 2322046 h 4860700"/>
              <a:gd name="connsiteX8" fmla="*/ 7253608 w 9150290"/>
              <a:gd name="connsiteY8" fmla="*/ 2385187 h 4860700"/>
              <a:gd name="connsiteX9" fmla="*/ 7556829 w 9150290"/>
              <a:gd name="connsiteY9" fmla="*/ 2304644 h 4860700"/>
              <a:gd name="connsiteX10" fmla="*/ 8443244 w 9150290"/>
              <a:gd name="connsiteY10" fmla="*/ 2378147 h 4860700"/>
              <a:gd name="connsiteX11" fmla="*/ 9150290 w 9150290"/>
              <a:gd name="connsiteY11" fmla="*/ 2334737 h 4860700"/>
              <a:gd name="connsiteX12" fmla="*/ 9150290 w 9150290"/>
              <a:gd name="connsiteY12" fmla="*/ 4860700 h 4860700"/>
              <a:gd name="connsiteX13" fmla="*/ 0 w 9150290"/>
              <a:gd name="connsiteY13" fmla="*/ 4860700 h 4860700"/>
              <a:gd name="connsiteX14" fmla="*/ 0 w 9150290"/>
              <a:gd name="connsiteY14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4969977 w 9150290"/>
              <a:gd name="connsiteY4" fmla="*/ 2328333 h 4860700"/>
              <a:gd name="connsiteX5" fmla="*/ 5728029 w 9150290"/>
              <a:gd name="connsiteY5" fmla="*/ 2309382 h 4860700"/>
              <a:gd name="connsiteX6" fmla="*/ 6178122 w 9150290"/>
              <a:gd name="connsiteY6" fmla="*/ 2361498 h 4860700"/>
              <a:gd name="connsiteX7" fmla="*/ 6589826 w 9150290"/>
              <a:gd name="connsiteY7" fmla="*/ 2322046 h 4860700"/>
              <a:gd name="connsiteX8" fmla="*/ 7253608 w 9150290"/>
              <a:gd name="connsiteY8" fmla="*/ 2385187 h 4860700"/>
              <a:gd name="connsiteX9" fmla="*/ 7556829 w 9150290"/>
              <a:gd name="connsiteY9" fmla="*/ 2304644 h 4860700"/>
              <a:gd name="connsiteX10" fmla="*/ 8443244 w 9150290"/>
              <a:gd name="connsiteY10" fmla="*/ 2378147 h 4860700"/>
              <a:gd name="connsiteX11" fmla="*/ 9150290 w 9150290"/>
              <a:gd name="connsiteY11" fmla="*/ 2334737 h 4860700"/>
              <a:gd name="connsiteX12" fmla="*/ 9150290 w 9150290"/>
              <a:gd name="connsiteY12" fmla="*/ 4860700 h 4860700"/>
              <a:gd name="connsiteX13" fmla="*/ 0 w 9150290"/>
              <a:gd name="connsiteY13" fmla="*/ 4860700 h 4860700"/>
              <a:gd name="connsiteX14" fmla="*/ 0 w 9150290"/>
              <a:gd name="connsiteY14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4969977 w 9150290"/>
              <a:gd name="connsiteY4" fmla="*/ 2328333 h 4860700"/>
              <a:gd name="connsiteX5" fmla="*/ 5728029 w 9150290"/>
              <a:gd name="connsiteY5" fmla="*/ 2309382 h 4860700"/>
              <a:gd name="connsiteX6" fmla="*/ 6178122 w 9150290"/>
              <a:gd name="connsiteY6" fmla="*/ 2361498 h 4860700"/>
              <a:gd name="connsiteX7" fmla="*/ 6589826 w 9150290"/>
              <a:gd name="connsiteY7" fmla="*/ 2322046 h 4860700"/>
              <a:gd name="connsiteX8" fmla="*/ 7253608 w 9150290"/>
              <a:gd name="connsiteY8" fmla="*/ 2385187 h 4860700"/>
              <a:gd name="connsiteX9" fmla="*/ 7556829 w 9150290"/>
              <a:gd name="connsiteY9" fmla="*/ 2304644 h 4860700"/>
              <a:gd name="connsiteX10" fmla="*/ 8443244 w 9150290"/>
              <a:gd name="connsiteY10" fmla="*/ 2378147 h 4860700"/>
              <a:gd name="connsiteX11" fmla="*/ 9150290 w 9150290"/>
              <a:gd name="connsiteY11" fmla="*/ 2334737 h 4860700"/>
              <a:gd name="connsiteX12" fmla="*/ 9150290 w 9150290"/>
              <a:gd name="connsiteY12" fmla="*/ 4860700 h 4860700"/>
              <a:gd name="connsiteX13" fmla="*/ 0 w 9150290"/>
              <a:gd name="connsiteY13" fmla="*/ 4860700 h 4860700"/>
              <a:gd name="connsiteX14" fmla="*/ 0 w 9150290"/>
              <a:gd name="connsiteY14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4969977 w 9150290"/>
              <a:gd name="connsiteY4" fmla="*/ 2328333 h 4860700"/>
              <a:gd name="connsiteX5" fmla="*/ 5728029 w 9150290"/>
              <a:gd name="connsiteY5" fmla="*/ 2309382 h 4860700"/>
              <a:gd name="connsiteX6" fmla="*/ 6178122 w 9150290"/>
              <a:gd name="connsiteY6" fmla="*/ 2361498 h 4860700"/>
              <a:gd name="connsiteX7" fmla="*/ 6589826 w 9150290"/>
              <a:gd name="connsiteY7" fmla="*/ 2322046 h 4860700"/>
              <a:gd name="connsiteX8" fmla="*/ 7253608 w 9150290"/>
              <a:gd name="connsiteY8" fmla="*/ 2385187 h 4860700"/>
              <a:gd name="connsiteX9" fmla="*/ 7556829 w 9150290"/>
              <a:gd name="connsiteY9" fmla="*/ 2304644 h 4860700"/>
              <a:gd name="connsiteX10" fmla="*/ 8443244 w 9150290"/>
              <a:gd name="connsiteY10" fmla="*/ 2378147 h 4860700"/>
              <a:gd name="connsiteX11" fmla="*/ 9150290 w 9150290"/>
              <a:gd name="connsiteY11" fmla="*/ 2334737 h 4860700"/>
              <a:gd name="connsiteX12" fmla="*/ 9150290 w 9150290"/>
              <a:gd name="connsiteY12" fmla="*/ 4860700 h 4860700"/>
              <a:gd name="connsiteX13" fmla="*/ 0 w 9150290"/>
              <a:gd name="connsiteY13" fmla="*/ 4860700 h 4860700"/>
              <a:gd name="connsiteX14" fmla="*/ 0 w 9150290"/>
              <a:gd name="connsiteY14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4150334 w 9150290"/>
              <a:gd name="connsiteY4" fmla="*/ 2347284 h 4860700"/>
              <a:gd name="connsiteX5" fmla="*/ 4969977 w 9150290"/>
              <a:gd name="connsiteY5" fmla="*/ 2328333 h 4860700"/>
              <a:gd name="connsiteX6" fmla="*/ 5728029 w 9150290"/>
              <a:gd name="connsiteY6" fmla="*/ 2309382 h 4860700"/>
              <a:gd name="connsiteX7" fmla="*/ 6178122 w 9150290"/>
              <a:gd name="connsiteY7" fmla="*/ 2361498 h 4860700"/>
              <a:gd name="connsiteX8" fmla="*/ 6589826 w 9150290"/>
              <a:gd name="connsiteY8" fmla="*/ 2322046 h 4860700"/>
              <a:gd name="connsiteX9" fmla="*/ 7253608 w 9150290"/>
              <a:gd name="connsiteY9" fmla="*/ 2385187 h 4860700"/>
              <a:gd name="connsiteX10" fmla="*/ 7556829 w 9150290"/>
              <a:gd name="connsiteY10" fmla="*/ 2304644 h 4860700"/>
              <a:gd name="connsiteX11" fmla="*/ 8443244 w 9150290"/>
              <a:gd name="connsiteY11" fmla="*/ 2378147 h 4860700"/>
              <a:gd name="connsiteX12" fmla="*/ 9150290 w 9150290"/>
              <a:gd name="connsiteY12" fmla="*/ 2334737 h 4860700"/>
              <a:gd name="connsiteX13" fmla="*/ 9150290 w 9150290"/>
              <a:gd name="connsiteY13" fmla="*/ 4860700 h 4860700"/>
              <a:gd name="connsiteX14" fmla="*/ 0 w 9150290"/>
              <a:gd name="connsiteY14" fmla="*/ 4860700 h 4860700"/>
              <a:gd name="connsiteX15" fmla="*/ 0 w 9150290"/>
              <a:gd name="connsiteY15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4150334 w 9150290"/>
              <a:gd name="connsiteY4" fmla="*/ 2347284 h 4860700"/>
              <a:gd name="connsiteX5" fmla="*/ 4969977 w 9150290"/>
              <a:gd name="connsiteY5" fmla="*/ 2328333 h 4860700"/>
              <a:gd name="connsiteX6" fmla="*/ 5728029 w 9150290"/>
              <a:gd name="connsiteY6" fmla="*/ 2309382 h 4860700"/>
              <a:gd name="connsiteX7" fmla="*/ 6178122 w 9150290"/>
              <a:gd name="connsiteY7" fmla="*/ 2361498 h 4860700"/>
              <a:gd name="connsiteX8" fmla="*/ 6589826 w 9150290"/>
              <a:gd name="connsiteY8" fmla="*/ 2322046 h 4860700"/>
              <a:gd name="connsiteX9" fmla="*/ 7253608 w 9150290"/>
              <a:gd name="connsiteY9" fmla="*/ 2385187 h 4860700"/>
              <a:gd name="connsiteX10" fmla="*/ 7556829 w 9150290"/>
              <a:gd name="connsiteY10" fmla="*/ 2304644 h 4860700"/>
              <a:gd name="connsiteX11" fmla="*/ 8443244 w 9150290"/>
              <a:gd name="connsiteY11" fmla="*/ 2378147 h 4860700"/>
              <a:gd name="connsiteX12" fmla="*/ 9150290 w 9150290"/>
              <a:gd name="connsiteY12" fmla="*/ 2334737 h 4860700"/>
              <a:gd name="connsiteX13" fmla="*/ 9150290 w 9150290"/>
              <a:gd name="connsiteY13" fmla="*/ 4860700 h 4860700"/>
              <a:gd name="connsiteX14" fmla="*/ 0 w 9150290"/>
              <a:gd name="connsiteY14" fmla="*/ 4860700 h 4860700"/>
              <a:gd name="connsiteX15" fmla="*/ 0 w 9150290"/>
              <a:gd name="connsiteY15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3236656 w 9150290"/>
              <a:gd name="connsiteY3" fmla="*/ 2321541 h 4860700"/>
              <a:gd name="connsiteX4" fmla="*/ 3610222 w 9150290"/>
              <a:gd name="connsiteY4" fmla="*/ 2333071 h 4860700"/>
              <a:gd name="connsiteX5" fmla="*/ 4150334 w 9150290"/>
              <a:gd name="connsiteY5" fmla="*/ 2347284 h 4860700"/>
              <a:gd name="connsiteX6" fmla="*/ 4969977 w 9150290"/>
              <a:gd name="connsiteY6" fmla="*/ 2328333 h 4860700"/>
              <a:gd name="connsiteX7" fmla="*/ 5728029 w 9150290"/>
              <a:gd name="connsiteY7" fmla="*/ 2309382 h 4860700"/>
              <a:gd name="connsiteX8" fmla="*/ 6178122 w 9150290"/>
              <a:gd name="connsiteY8" fmla="*/ 2361498 h 4860700"/>
              <a:gd name="connsiteX9" fmla="*/ 6589826 w 9150290"/>
              <a:gd name="connsiteY9" fmla="*/ 2322046 h 4860700"/>
              <a:gd name="connsiteX10" fmla="*/ 7253608 w 9150290"/>
              <a:gd name="connsiteY10" fmla="*/ 2385187 h 4860700"/>
              <a:gd name="connsiteX11" fmla="*/ 7556829 w 9150290"/>
              <a:gd name="connsiteY11" fmla="*/ 2304644 h 4860700"/>
              <a:gd name="connsiteX12" fmla="*/ 8443244 w 9150290"/>
              <a:gd name="connsiteY12" fmla="*/ 2378147 h 4860700"/>
              <a:gd name="connsiteX13" fmla="*/ 9150290 w 9150290"/>
              <a:gd name="connsiteY13" fmla="*/ 2334737 h 4860700"/>
              <a:gd name="connsiteX14" fmla="*/ 9150290 w 9150290"/>
              <a:gd name="connsiteY14" fmla="*/ 4860700 h 4860700"/>
              <a:gd name="connsiteX15" fmla="*/ 0 w 9150290"/>
              <a:gd name="connsiteY15" fmla="*/ 4860700 h 4860700"/>
              <a:gd name="connsiteX16" fmla="*/ 0 w 9150290"/>
              <a:gd name="connsiteY16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2810252 w 9150290"/>
              <a:gd name="connsiteY3" fmla="*/ 2321541 h 4860700"/>
              <a:gd name="connsiteX4" fmla="*/ 3610222 w 9150290"/>
              <a:gd name="connsiteY4" fmla="*/ 2333071 h 4860700"/>
              <a:gd name="connsiteX5" fmla="*/ 4150334 w 9150290"/>
              <a:gd name="connsiteY5" fmla="*/ 2347284 h 4860700"/>
              <a:gd name="connsiteX6" fmla="*/ 4969977 w 9150290"/>
              <a:gd name="connsiteY6" fmla="*/ 2328333 h 4860700"/>
              <a:gd name="connsiteX7" fmla="*/ 5728029 w 9150290"/>
              <a:gd name="connsiteY7" fmla="*/ 2309382 h 4860700"/>
              <a:gd name="connsiteX8" fmla="*/ 6178122 w 9150290"/>
              <a:gd name="connsiteY8" fmla="*/ 2361498 h 4860700"/>
              <a:gd name="connsiteX9" fmla="*/ 6589826 w 9150290"/>
              <a:gd name="connsiteY9" fmla="*/ 2322046 h 4860700"/>
              <a:gd name="connsiteX10" fmla="*/ 7253608 w 9150290"/>
              <a:gd name="connsiteY10" fmla="*/ 2385187 h 4860700"/>
              <a:gd name="connsiteX11" fmla="*/ 7556829 w 9150290"/>
              <a:gd name="connsiteY11" fmla="*/ 2304644 h 4860700"/>
              <a:gd name="connsiteX12" fmla="*/ 8443244 w 9150290"/>
              <a:gd name="connsiteY12" fmla="*/ 2378147 h 4860700"/>
              <a:gd name="connsiteX13" fmla="*/ 9150290 w 9150290"/>
              <a:gd name="connsiteY13" fmla="*/ 2334737 h 4860700"/>
              <a:gd name="connsiteX14" fmla="*/ 9150290 w 9150290"/>
              <a:gd name="connsiteY14" fmla="*/ 4860700 h 4860700"/>
              <a:gd name="connsiteX15" fmla="*/ 0 w 9150290"/>
              <a:gd name="connsiteY15" fmla="*/ 4860700 h 4860700"/>
              <a:gd name="connsiteX16" fmla="*/ 0 w 9150290"/>
              <a:gd name="connsiteY16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2810252 w 9150290"/>
              <a:gd name="connsiteY3" fmla="*/ 2321541 h 4860700"/>
              <a:gd name="connsiteX4" fmla="*/ 3610222 w 9150290"/>
              <a:gd name="connsiteY4" fmla="*/ 2333071 h 4860700"/>
              <a:gd name="connsiteX5" fmla="*/ 4150334 w 9150290"/>
              <a:gd name="connsiteY5" fmla="*/ 2347284 h 4860700"/>
              <a:gd name="connsiteX6" fmla="*/ 4969977 w 9150290"/>
              <a:gd name="connsiteY6" fmla="*/ 2328333 h 4860700"/>
              <a:gd name="connsiteX7" fmla="*/ 5728029 w 9150290"/>
              <a:gd name="connsiteY7" fmla="*/ 2309382 h 4860700"/>
              <a:gd name="connsiteX8" fmla="*/ 6178122 w 9150290"/>
              <a:gd name="connsiteY8" fmla="*/ 2361498 h 4860700"/>
              <a:gd name="connsiteX9" fmla="*/ 6589826 w 9150290"/>
              <a:gd name="connsiteY9" fmla="*/ 2322046 h 4860700"/>
              <a:gd name="connsiteX10" fmla="*/ 7253608 w 9150290"/>
              <a:gd name="connsiteY10" fmla="*/ 2385187 h 4860700"/>
              <a:gd name="connsiteX11" fmla="*/ 7556829 w 9150290"/>
              <a:gd name="connsiteY11" fmla="*/ 2304644 h 4860700"/>
              <a:gd name="connsiteX12" fmla="*/ 8443244 w 9150290"/>
              <a:gd name="connsiteY12" fmla="*/ 2378147 h 4860700"/>
              <a:gd name="connsiteX13" fmla="*/ 9150290 w 9150290"/>
              <a:gd name="connsiteY13" fmla="*/ 2334737 h 4860700"/>
              <a:gd name="connsiteX14" fmla="*/ 9150290 w 9150290"/>
              <a:gd name="connsiteY14" fmla="*/ 4860700 h 4860700"/>
              <a:gd name="connsiteX15" fmla="*/ 0 w 9150290"/>
              <a:gd name="connsiteY15" fmla="*/ 4860700 h 4860700"/>
              <a:gd name="connsiteX16" fmla="*/ 0 w 9150290"/>
              <a:gd name="connsiteY16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2810252 w 9150290"/>
              <a:gd name="connsiteY3" fmla="*/ 2321541 h 4860700"/>
              <a:gd name="connsiteX4" fmla="*/ 3610222 w 9150290"/>
              <a:gd name="connsiteY4" fmla="*/ 2333071 h 4860700"/>
              <a:gd name="connsiteX5" fmla="*/ 4150334 w 9150290"/>
              <a:gd name="connsiteY5" fmla="*/ 2347284 h 4860700"/>
              <a:gd name="connsiteX6" fmla="*/ 4969977 w 9150290"/>
              <a:gd name="connsiteY6" fmla="*/ 2328333 h 4860700"/>
              <a:gd name="connsiteX7" fmla="*/ 5728029 w 9150290"/>
              <a:gd name="connsiteY7" fmla="*/ 2309382 h 4860700"/>
              <a:gd name="connsiteX8" fmla="*/ 6178122 w 9150290"/>
              <a:gd name="connsiteY8" fmla="*/ 2361498 h 4860700"/>
              <a:gd name="connsiteX9" fmla="*/ 6589826 w 9150290"/>
              <a:gd name="connsiteY9" fmla="*/ 2322046 h 4860700"/>
              <a:gd name="connsiteX10" fmla="*/ 7253608 w 9150290"/>
              <a:gd name="connsiteY10" fmla="*/ 2385187 h 4860700"/>
              <a:gd name="connsiteX11" fmla="*/ 7556829 w 9150290"/>
              <a:gd name="connsiteY11" fmla="*/ 2304644 h 4860700"/>
              <a:gd name="connsiteX12" fmla="*/ 8443244 w 9150290"/>
              <a:gd name="connsiteY12" fmla="*/ 2378147 h 4860700"/>
              <a:gd name="connsiteX13" fmla="*/ 9150290 w 9150290"/>
              <a:gd name="connsiteY13" fmla="*/ 2334737 h 4860700"/>
              <a:gd name="connsiteX14" fmla="*/ 9150290 w 9150290"/>
              <a:gd name="connsiteY14" fmla="*/ 4860700 h 4860700"/>
              <a:gd name="connsiteX15" fmla="*/ 0 w 9150290"/>
              <a:gd name="connsiteY15" fmla="*/ 4860700 h 4860700"/>
              <a:gd name="connsiteX16" fmla="*/ 0 w 9150290"/>
              <a:gd name="connsiteY16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1999362 w 9150290"/>
              <a:gd name="connsiteY3" fmla="*/ 2314120 h 4860700"/>
              <a:gd name="connsiteX4" fmla="*/ 2810252 w 9150290"/>
              <a:gd name="connsiteY4" fmla="*/ 2321541 h 4860700"/>
              <a:gd name="connsiteX5" fmla="*/ 3610222 w 9150290"/>
              <a:gd name="connsiteY5" fmla="*/ 2333071 h 4860700"/>
              <a:gd name="connsiteX6" fmla="*/ 4150334 w 9150290"/>
              <a:gd name="connsiteY6" fmla="*/ 2347284 h 4860700"/>
              <a:gd name="connsiteX7" fmla="*/ 4969977 w 9150290"/>
              <a:gd name="connsiteY7" fmla="*/ 2328333 h 4860700"/>
              <a:gd name="connsiteX8" fmla="*/ 5728029 w 9150290"/>
              <a:gd name="connsiteY8" fmla="*/ 2309382 h 4860700"/>
              <a:gd name="connsiteX9" fmla="*/ 6178122 w 9150290"/>
              <a:gd name="connsiteY9" fmla="*/ 2361498 h 4860700"/>
              <a:gd name="connsiteX10" fmla="*/ 6589826 w 9150290"/>
              <a:gd name="connsiteY10" fmla="*/ 2322046 h 4860700"/>
              <a:gd name="connsiteX11" fmla="*/ 7253608 w 9150290"/>
              <a:gd name="connsiteY11" fmla="*/ 2385187 h 4860700"/>
              <a:gd name="connsiteX12" fmla="*/ 7556829 w 9150290"/>
              <a:gd name="connsiteY12" fmla="*/ 2304644 h 4860700"/>
              <a:gd name="connsiteX13" fmla="*/ 8443244 w 9150290"/>
              <a:gd name="connsiteY13" fmla="*/ 2378147 h 4860700"/>
              <a:gd name="connsiteX14" fmla="*/ 9150290 w 9150290"/>
              <a:gd name="connsiteY14" fmla="*/ 2334737 h 4860700"/>
              <a:gd name="connsiteX15" fmla="*/ 9150290 w 9150290"/>
              <a:gd name="connsiteY15" fmla="*/ 4860700 h 4860700"/>
              <a:gd name="connsiteX16" fmla="*/ 0 w 9150290"/>
              <a:gd name="connsiteY16" fmla="*/ 4860700 h 4860700"/>
              <a:gd name="connsiteX17" fmla="*/ 0 w 9150290"/>
              <a:gd name="connsiteY17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1999362 w 9150290"/>
              <a:gd name="connsiteY3" fmla="*/ 2314120 h 4860700"/>
              <a:gd name="connsiteX4" fmla="*/ 2810252 w 9150290"/>
              <a:gd name="connsiteY4" fmla="*/ 2321541 h 4860700"/>
              <a:gd name="connsiteX5" fmla="*/ 3610222 w 9150290"/>
              <a:gd name="connsiteY5" fmla="*/ 2333071 h 4860700"/>
              <a:gd name="connsiteX6" fmla="*/ 4150334 w 9150290"/>
              <a:gd name="connsiteY6" fmla="*/ 2347284 h 4860700"/>
              <a:gd name="connsiteX7" fmla="*/ 4969977 w 9150290"/>
              <a:gd name="connsiteY7" fmla="*/ 2328333 h 4860700"/>
              <a:gd name="connsiteX8" fmla="*/ 5728029 w 9150290"/>
              <a:gd name="connsiteY8" fmla="*/ 2309382 h 4860700"/>
              <a:gd name="connsiteX9" fmla="*/ 6178122 w 9150290"/>
              <a:gd name="connsiteY9" fmla="*/ 2361498 h 4860700"/>
              <a:gd name="connsiteX10" fmla="*/ 6589826 w 9150290"/>
              <a:gd name="connsiteY10" fmla="*/ 2322046 h 4860700"/>
              <a:gd name="connsiteX11" fmla="*/ 7253608 w 9150290"/>
              <a:gd name="connsiteY11" fmla="*/ 2385187 h 4860700"/>
              <a:gd name="connsiteX12" fmla="*/ 7556829 w 9150290"/>
              <a:gd name="connsiteY12" fmla="*/ 2304644 h 4860700"/>
              <a:gd name="connsiteX13" fmla="*/ 8443244 w 9150290"/>
              <a:gd name="connsiteY13" fmla="*/ 2378147 h 4860700"/>
              <a:gd name="connsiteX14" fmla="*/ 9150290 w 9150290"/>
              <a:gd name="connsiteY14" fmla="*/ 2334737 h 4860700"/>
              <a:gd name="connsiteX15" fmla="*/ 9150290 w 9150290"/>
              <a:gd name="connsiteY15" fmla="*/ 4860700 h 4860700"/>
              <a:gd name="connsiteX16" fmla="*/ 0 w 9150290"/>
              <a:gd name="connsiteY16" fmla="*/ 4860700 h 4860700"/>
              <a:gd name="connsiteX17" fmla="*/ 0 w 9150290"/>
              <a:gd name="connsiteY17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1999362 w 9150290"/>
              <a:gd name="connsiteY3" fmla="*/ 2314120 h 4860700"/>
              <a:gd name="connsiteX4" fmla="*/ 2805515 w 9150290"/>
              <a:gd name="connsiteY4" fmla="*/ 2345230 h 4860700"/>
              <a:gd name="connsiteX5" fmla="*/ 3610222 w 9150290"/>
              <a:gd name="connsiteY5" fmla="*/ 2333071 h 4860700"/>
              <a:gd name="connsiteX6" fmla="*/ 4150334 w 9150290"/>
              <a:gd name="connsiteY6" fmla="*/ 2347284 h 4860700"/>
              <a:gd name="connsiteX7" fmla="*/ 4969977 w 9150290"/>
              <a:gd name="connsiteY7" fmla="*/ 2328333 h 4860700"/>
              <a:gd name="connsiteX8" fmla="*/ 5728029 w 9150290"/>
              <a:gd name="connsiteY8" fmla="*/ 2309382 h 4860700"/>
              <a:gd name="connsiteX9" fmla="*/ 6178122 w 9150290"/>
              <a:gd name="connsiteY9" fmla="*/ 2361498 h 4860700"/>
              <a:gd name="connsiteX10" fmla="*/ 6589826 w 9150290"/>
              <a:gd name="connsiteY10" fmla="*/ 2322046 h 4860700"/>
              <a:gd name="connsiteX11" fmla="*/ 7253608 w 9150290"/>
              <a:gd name="connsiteY11" fmla="*/ 2385187 h 4860700"/>
              <a:gd name="connsiteX12" fmla="*/ 7556829 w 9150290"/>
              <a:gd name="connsiteY12" fmla="*/ 2304644 h 4860700"/>
              <a:gd name="connsiteX13" fmla="*/ 8443244 w 9150290"/>
              <a:gd name="connsiteY13" fmla="*/ 2378147 h 4860700"/>
              <a:gd name="connsiteX14" fmla="*/ 9150290 w 9150290"/>
              <a:gd name="connsiteY14" fmla="*/ 2334737 h 4860700"/>
              <a:gd name="connsiteX15" fmla="*/ 9150290 w 9150290"/>
              <a:gd name="connsiteY15" fmla="*/ 4860700 h 4860700"/>
              <a:gd name="connsiteX16" fmla="*/ 0 w 9150290"/>
              <a:gd name="connsiteY16" fmla="*/ 4860700 h 4860700"/>
              <a:gd name="connsiteX17" fmla="*/ 0 w 9150290"/>
              <a:gd name="connsiteY17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1999362 w 9150290"/>
              <a:gd name="connsiteY3" fmla="*/ 2314120 h 4860700"/>
              <a:gd name="connsiteX4" fmla="*/ 2805515 w 9150290"/>
              <a:gd name="connsiteY4" fmla="*/ 2345230 h 4860700"/>
              <a:gd name="connsiteX5" fmla="*/ 3610222 w 9150290"/>
              <a:gd name="connsiteY5" fmla="*/ 2333071 h 4860700"/>
              <a:gd name="connsiteX6" fmla="*/ 4150334 w 9150290"/>
              <a:gd name="connsiteY6" fmla="*/ 2347284 h 4860700"/>
              <a:gd name="connsiteX7" fmla="*/ 4969977 w 9150290"/>
              <a:gd name="connsiteY7" fmla="*/ 2328333 h 4860700"/>
              <a:gd name="connsiteX8" fmla="*/ 5728029 w 9150290"/>
              <a:gd name="connsiteY8" fmla="*/ 2309382 h 4860700"/>
              <a:gd name="connsiteX9" fmla="*/ 6178122 w 9150290"/>
              <a:gd name="connsiteY9" fmla="*/ 2361498 h 4860700"/>
              <a:gd name="connsiteX10" fmla="*/ 6589826 w 9150290"/>
              <a:gd name="connsiteY10" fmla="*/ 2322046 h 4860700"/>
              <a:gd name="connsiteX11" fmla="*/ 7253608 w 9150290"/>
              <a:gd name="connsiteY11" fmla="*/ 2385187 h 4860700"/>
              <a:gd name="connsiteX12" fmla="*/ 7556829 w 9150290"/>
              <a:gd name="connsiteY12" fmla="*/ 2304644 h 4860700"/>
              <a:gd name="connsiteX13" fmla="*/ 8443244 w 9150290"/>
              <a:gd name="connsiteY13" fmla="*/ 2378147 h 4860700"/>
              <a:gd name="connsiteX14" fmla="*/ 9150290 w 9150290"/>
              <a:gd name="connsiteY14" fmla="*/ 2334737 h 4860700"/>
              <a:gd name="connsiteX15" fmla="*/ 9150290 w 9150290"/>
              <a:gd name="connsiteY15" fmla="*/ 4860700 h 4860700"/>
              <a:gd name="connsiteX16" fmla="*/ 0 w 9150290"/>
              <a:gd name="connsiteY16" fmla="*/ 4860700 h 4860700"/>
              <a:gd name="connsiteX17" fmla="*/ 0 w 9150290"/>
              <a:gd name="connsiteY17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1999362 w 9150290"/>
              <a:gd name="connsiteY3" fmla="*/ 2314120 h 4860700"/>
              <a:gd name="connsiteX4" fmla="*/ 2753399 w 9150290"/>
              <a:gd name="connsiteY4" fmla="*/ 2321541 h 4860700"/>
              <a:gd name="connsiteX5" fmla="*/ 3610222 w 9150290"/>
              <a:gd name="connsiteY5" fmla="*/ 2333071 h 4860700"/>
              <a:gd name="connsiteX6" fmla="*/ 4150334 w 9150290"/>
              <a:gd name="connsiteY6" fmla="*/ 2347284 h 4860700"/>
              <a:gd name="connsiteX7" fmla="*/ 4969977 w 9150290"/>
              <a:gd name="connsiteY7" fmla="*/ 2328333 h 4860700"/>
              <a:gd name="connsiteX8" fmla="*/ 5728029 w 9150290"/>
              <a:gd name="connsiteY8" fmla="*/ 2309382 h 4860700"/>
              <a:gd name="connsiteX9" fmla="*/ 6178122 w 9150290"/>
              <a:gd name="connsiteY9" fmla="*/ 2361498 h 4860700"/>
              <a:gd name="connsiteX10" fmla="*/ 6589826 w 9150290"/>
              <a:gd name="connsiteY10" fmla="*/ 2322046 h 4860700"/>
              <a:gd name="connsiteX11" fmla="*/ 7253608 w 9150290"/>
              <a:gd name="connsiteY11" fmla="*/ 2385187 h 4860700"/>
              <a:gd name="connsiteX12" fmla="*/ 7556829 w 9150290"/>
              <a:gd name="connsiteY12" fmla="*/ 2304644 h 4860700"/>
              <a:gd name="connsiteX13" fmla="*/ 8443244 w 9150290"/>
              <a:gd name="connsiteY13" fmla="*/ 2378147 h 4860700"/>
              <a:gd name="connsiteX14" fmla="*/ 9150290 w 9150290"/>
              <a:gd name="connsiteY14" fmla="*/ 2334737 h 4860700"/>
              <a:gd name="connsiteX15" fmla="*/ 9150290 w 9150290"/>
              <a:gd name="connsiteY15" fmla="*/ 4860700 h 4860700"/>
              <a:gd name="connsiteX16" fmla="*/ 0 w 9150290"/>
              <a:gd name="connsiteY16" fmla="*/ 4860700 h 4860700"/>
              <a:gd name="connsiteX17" fmla="*/ 0 w 9150290"/>
              <a:gd name="connsiteY17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2160448 w 9150290"/>
              <a:gd name="connsiteY3" fmla="*/ 2356760 h 4860700"/>
              <a:gd name="connsiteX4" fmla="*/ 2753399 w 9150290"/>
              <a:gd name="connsiteY4" fmla="*/ 2321541 h 4860700"/>
              <a:gd name="connsiteX5" fmla="*/ 3610222 w 9150290"/>
              <a:gd name="connsiteY5" fmla="*/ 2333071 h 4860700"/>
              <a:gd name="connsiteX6" fmla="*/ 4150334 w 9150290"/>
              <a:gd name="connsiteY6" fmla="*/ 2347284 h 4860700"/>
              <a:gd name="connsiteX7" fmla="*/ 4969977 w 9150290"/>
              <a:gd name="connsiteY7" fmla="*/ 2328333 h 4860700"/>
              <a:gd name="connsiteX8" fmla="*/ 5728029 w 9150290"/>
              <a:gd name="connsiteY8" fmla="*/ 2309382 h 4860700"/>
              <a:gd name="connsiteX9" fmla="*/ 6178122 w 9150290"/>
              <a:gd name="connsiteY9" fmla="*/ 2361498 h 4860700"/>
              <a:gd name="connsiteX10" fmla="*/ 6589826 w 9150290"/>
              <a:gd name="connsiteY10" fmla="*/ 2322046 h 4860700"/>
              <a:gd name="connsiteX11" fmla="*/ 7253608 w 9150290"/>
              <a:gd name="connsiteY11" fmla="*/ 2385187 h 4860700"/>
              <a:gd name="connsiteX12" fmla="*/ 7556829 w 9150290"/>
              <a:gd name="connsiteY12" fmla="*/ 2304644 h 4860700"/>
              <a:gd name="connsiteX13" fmla="*/ 8443244 w 9150290"/>
              <a:gd name="connsiteY13" fmla="*/ 2378147 h 4860700"/>
              <a:gd name="connsiteX14" fmla="*/ 9150290 w 9150290"/>
              <a:gd name="connsiteY14" fmla="*/ 2334737 h 4860700"/>
              <a:gd name="connsiteX15" fmla="*/ 9150290 w 9150290"/>
              <a:gd name="connsiteY15" fmla="*/ 4860700 h 4860700"/>
              <a:gd name="connsiteX16" fmla="*/ 0 w 9150290"/>
              <a:gd name="connsiteY16" fmla="*/ 4860700 h 4860700"/>
              <a:gd name="connsiteX17" fmla="*/ 0 w 9150290"/>
              <a:gd name="connsiteY17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316610 w 9150290"/>
              <a:gd name="connsiteY2" fmla="*/ 1610024 h 4860700"/>
              <a:gd name="connsiteX3" fmla="*/ 2160448 w 9150290"/>
              <a:gd name="connsiteY3" fmla="*/ 2356760 h 4860700"/>
              <a:gd name="connsiteX4" fmla="*/ 2753399 w 9150290"/>
              <a:gd name="connsiteY4" fmla="*/ 2321541 h 4860700"/>
              <a:gd name="connsiteX5" fmla="*/ 3610222 w 9150290"/>
              <a:gd name="connsiteY5" fmla="*/ 2333071 h 4860700"/>
              <a:gd name="connsiteX6" fmla="*/ 4150334 w 9150290"/>
              <a:gd name="connsiteY6" fmla="*/ 2347284 h 4860700"/>
              <a:gd name="connsiteX7" fmla="*/ 4969977 w 9150290"/>
              <a:gd name="connsiteY7" fmla="*/ 2328333 h 4860700"/>
              <a:gd name="connsiteX8" fmla="*/ 5728029 w 9150290"/>
              <a:gd name="connsiteY8" fmla="*/ 2309382 h 4860700"/>
              <a:gd name="connsiteX9" fmla="*/ 6178122 w 9150290"/>
              <a:gd name="connsiteY9" fmla="*/ 2361498 h 4860700"/>
              <a:gd name="connsiteX10" fmla="*/ 6589826 w 9150290"/>
              <a:gd name="connsiteY10" fmla="*/ 2322046 h 4860700"/>
              <a:gd name="connsiteX11" fmla="*/ 7253608 w 9150290"/>
              <a:gd name="connsiteY11" fmla="*/ 2385187 h 4860700"/>
              <a:gd name="connsiteX12" fmla="*/ 7556829 w 9150290"/>
              <a:gd name="connsiteY12" fmla="*/ 2304644 h 4860700"/>
              <a:gd name="connsiteX13" fmla="*/ 8443244 w 9150290"/>
              <a:gd name="connsiteY13" fmla="*/ 2378147 h 4860700"/>
              <a:gd name="connsiteX14" fmla="*/ 9150290 w 9150290"/>
              <a:gd name="connsiteY14" fmla="*/ 2334737 h 4860700"/>
              <a:gd name="connsiteX15" fmla="*/ 9150290 w 9150290"/>
              <a:gd name="connsiteY15" fmla="*/ 4860700 h 4860700"/>
              <a:gd name="connsiteX16" fmla="*/ 0 w 9150290"/>
              <a:gd name="connsiteY16" fmla="*/ 4860700 h 4860700"/>
              <a:gd name="connsiteX17" fmla="*/ 0 w 9150290"/>
              <a:gd name="connsiteY17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074981 w 9150290"/>
              <a:gd name="connsiteY2" fmla="*/ 2368076 h 4860700"/>
              <a:gd name="connsiteX3" fmla="*/ 2160448 w 9150290"/>
              <a:gd name="connsiteY3" fmla="*/ 2356760 h 4860700"/>
              <a:gd name="connsiteX4" fmla="*/ 2753399 w 9150290"/>
              <a:gd name="connsiteY4" fmla="*/ 2321541 h 4860700"/>
              <a:gd name="connsiteX5" fmla="*/ 3610222 w 9150290"/>
              <a:gd name="connsiteY5" fmla="*/ 2333071 h 4860700"/>
              <a:gd name="connsiteX6" fmla="*/ 4150334 w 9150290"/>
              <a:gd name="connsiteY6" fmla="*/ 2347284 h 4860700"/>
              <a:gd name="connsiteX7" fmla="*/ 4969977 w 9150290"/>
              <a:gd name="connsiteY7" fmla="*/ 2328333 h 4860700"/>
              <a:gd name="connsiteX8" fmla="*/ 5728029 w 9150290"/>
              <a:gd name="connsiteY8" fmla="*/ 2309382 h 4860700"/>
              <a:gd name="connsiteX9" fmla="*/ 6178122 w 9150290"/>
              <a:gd name="connsiteY9" fmla="*/ 2361498 h 4860700"/>
              <a:gd name="connsiteX10" fmla="*/ 6589826 w 9150290"/>
              <a:gd name="connsiteY10" fmla="*/ 2322046 h 4860700"/>
              <a:gd name="connsiteX11" fmla="*/ 7253608 w 9150290"/>
              <a:gd name="connsiteY11" fmla="*/ 2385187 h 4860700"/>
              <a:gd name="connsiteX12" fmla="*/ 7556829 w 9150290"/>
              <a:gd name="connsiteY12" fmla="*/ 2304644 h 4860700"/>
              <a:gd name="connsiteX13" fmla="*/ 8443244 w 9150290"/>
              <a:gd name="connsiteY13" fmla="*/ 2378147 h 4860700"/>
              <a:gd name="connsiteX14" fmla="*/ 9150290 w 9150290"/>
              <a:gd name="connsiteY14" fmla="*/ 2334737 h 4860700"/>
              <a:gd name="connsiteX15" fmla="*/ 9150290 w 9150290"/>
              <a:gd name="connsiteY15" fmla="*/ 4860700 h 4860700"/>
              <a:gd name="connsiteX16" fmla="*/ 0 w 9150290"/>
              <a:gd name="connsiteY16" fmla="*/ 4860700 h 4860700"/>
              <a:gd name="connsiteX17" fmla="*/ 0 w 9150290"/>
              <a:gd name="connsiteY17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074981 w 9150290"/>
              <a:gd name="connsiteY2" fmla="*/ 2368076 h 4860700"/>
              <a:gd name="connsiteX3" fmla="*/ 2160448 w 9150290"/>
              <a:gd name="connsiteY3" fmla="*/ 2356760 h 4860700"/>
              <a:gd name="connsiteX4" fmla="*/ 2753399 w 9150290"/>
              <a:gd name="connsiteY4" fmla="*/ 2321541 h 4860700"/>
              <a:gd name="connsiteX5" fmla="*/ 3610222 w 9150290"/>
              <a:gd name="connsiteY5" fmla="*/ 2333071 h 4860700"/>
              <a:gd name="connsiteX6" fmla="*/ 4150334 w 9150290"/>
              <a:gd name="connsiteY6" fmla="*/ 2347284 h 4860700"/>
              <a:gd name="connsiteX7" fmla="*/ 4969977 w 9150290"/>
              <a:gd name="connsiteY7" fmla="*/ 2328333 h 4860700"/>
              <a:gd name="connsiteX8" fmla="*/ 5728029 w 9150290"/>
              <a:gd name="connsiteY8" fmla="*/ 2309382 h 4860700"/>
              <a:gd name="connsiteX9" fmla="*/ 6178122 w 9150290"/>
              <a:gd name="connsiteY9" fmla="*/ 2361498 h 4860700"/>
              <a:gd name="connsiteX10" fmla="*/ 6589826 w 9150290"/>
              <a:gd name="connsiteY10" fmla="*/ 2322046 h 4860700"/>
              <a:gd name="connsiteX11" fmla="*/ 7253608 w 9150290"/>
              <a:gd name="connsiteY11" fmla="*/ 2385187 h 4860700"/>
              <a:gd name="connsiteX12" fmla="*/ 7556829 w 9150290"/>
              <a:gd name="connsiteY12" fmla="*/ 2304644 h 4860700"/>
              <a:gd name="connsiteX13" fmla="*/ 8443244 w 9150290"/>
              <a:gd name="connsiteY13" fmla="*/ 2378147 h 4860700"/>
              <a:gd name="connsiteX14" fmla="*/ 9150290 w 9150290"/>
              <a:gd name="connsiteY14" fmla="*/ 2334737 h 4860700"/>
              <a:gd name="connsiteX15" fmla="*/ 9150290 w 9150290"/>
              <a:gd name="connsiteY15" fmla="*/ 4860700 h 4860700"/>
              <a:gd name="connsiteX16" fmla="*/ 0 w 9150290"/>
              <a:gd name="connsiteY16" fmla="*/ 4860700 h 4860700"/>
              <a:gd name="connsiteX17" fmla="*/ 0 w 9150290"/>
              <a:gd name="connsiteY17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074981 w 9150290"/>
              <a:gd name="connsiteY2" fmla="*/ 2368076 h 4860700"/>
              <a:gd name="connsiteX3" fmla="*/ 2160448 w 9150290"/>
              <a:gd name="connsiteY3" fmla="*/ 2356760 h 4860700"/>
              <a:gd name="connsiteX4" fmla="*/ 2753399 w 9150290"/>
              <a:gd name="connsiteY4" fmla="*/ 2321541 h 4860700"/>
              <a:gd name="connsiteX5" fmla="*/ 3610222 w 9150290"/>
              <a:gd name="connsiteY5" fmla="*/ 2333071 h 4860700"/>
              <a:gd name="connsiteX6" fmla="*/ 4150334 w 9150290"/>
              <a:gd name="connsiteY6" fmla="*/ 2347284 h 4860700"/>
              <a:gd name="connsiteX7" fmla="*/ 4969977 w 9150290"/>
              <a:gd name="connsiteY7" fmla="*/ 2328333 h 4860700"/>
              <a:gd name="connsiteX8" fmla="*/ 5728029 w 9150290"/>
              <a:gd name="connsiteY8" fmla="*/ 2309382 h 4860700"/>
              <a:gd name="connsiteX9" fmla="*/ 6178122 w 9150290"/>
              <a:gd name="connsiteY9" fmla="*/ 2361498 h 4860700"/>
              <a:gd name="connsiteX10" fmla="*/ 6589826 w 9150290"/>
              <a:gd name="connsiteY10" fmla="*/ 2322046 h 4860700"/>
              <a:gd name="connsiteX11" fmla="*/ 7253608 w 9150290"/>
              <a:gd name="connsiteY11" fmla="*/ 2385187 h 4860700"/>
              <a:gd name="connsiteX12" fmla="*/ 7556829 w 9150290"/>
              <a:gd name="connsiteY12" fmla="*/ 2304644 h 4860700"/>
              <a:gd name="connsiteX13" fmla="*/ 8443244 w 9150290"/>
              <a:gd name="connsiteY13" fmla="*/ 2378147 h 4860700"/>
              <a:gd name="connsiteX14" fmla="*/ 9150290 w 9150290"/>
              <a:gd name="connsiteY14" fmla="*/ 2334737 h 4860700"/>
              <a:gd name="connsiteX15" fmla="*/ 9150290 w 9150290"/>
              <a:gd name="connsiteY15" fmla="*/ 4860700 h 4860700"/>
              <a:gd name="connsiteX16" fmla="*/ 0 w 9150290"/>
              <a:gd name="connsiteY16" fmla="*/ 4860700 h 4860700"/>
              <a:gd name="connsiteX17" fmla="*/ 0 w 9150290"/>
              <a:gd name="connsiteY17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449269 w 9150290"/>
              <a:gd name="connsiteY2" fmla="*/ 2306484 h 4860700"/>
              <a:gd name="connsiteX3" fmla="*/ 2160448 w 9150290"/>
              <a:gd name="connsiteY3" fmla="*/ 2356760 h 4860700"/>
              <a:gd name="connsiteX4" fmla="*/ 2753399 w 9150290"/>
              <a:gd name="connsiteY4" fmla="*/ 2321541 h 4860700"/>
              <a:gd name="connsiteX5" fmla="*/ 3610222 w 9150290"/>
              <a:gd name="connsiteY5" fmla="*/ 2333071 h 4860700"/>
              <a:gd name="connsiteX6" fmla="*/ 4150334 w 9150290"/>
              <a:gd name="connsiteY6" fmla="*/ 2347284 h 4860700"/>
              <a:gd name="connsiteX7" fmla="*/ 4969977 w 9150290"/>
              <a:gd name="connsiteY7" fmla="*/ 2328333 h 4860700"/>
              <a:gd name="connsiteX8" fmla="*/ 5728029 w 9150290"/>
              <a:gd name="connsiteY8" fmla="*/ 2309382 h 4860700"/>
              <a:gd name="connsiteX9" fmla="*/ 6178122 w 9150290"/>
              <a:gd name="connsiteY9" fmla="*/ 2361498 h 4860700"/>
              <a:gd name="connsiteX10" fmla="*/ 6589826 w 9150290"/>
              <a:gd name="connsiteY10" fmla="*/ 2322046 h 4860700"/>
              <a:gd name="connsiteX11" fmla="*/ 7253608 w 9150290"/>
              <a:gd name="connsiteY11" fmla="*/ 2385187 h 4860700"/>
              <a:gd name="connsiteX12" fmla="*/ 7556829 w 9150290"/>
              <a:gd name="connsiteY12" fmla="*/ 2304644 h 4860700"/>
              <a:gd name="connsiteX13" fmla="*/ 8443244 w 9150290"/>
              <a:gd name="connsiteY13" fmla="*/ 2378147 h 4860700"/>
              <a:gd name="connsiteX14" fmla="*/ 9150290 w 9150290"/>
              <a:gd name="connsiteY14" fmla="*/ 2334737 h 4860700"/>
              <a:gd name="connsiteX15" fmla="*/ 9150290 w 9150290"/>
              <a:gd name="connsiteY15" fmla="*/ 4860700 h 4860700"/>
              <a:gd name="connsiteX16" fmla="*/ 0 w 9150290"/>
              <a:gd name="connsiteY16" fmla="*/ 4860700 h 4860700"/>
              <a:gd name="connsiteX17" fmla="*/ 0 w 9150290"/>
              <a:gd name="connsiteY17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1449269 w 9150290"/>
              <a:gd name="connsiteY2" fmla="*/ 2306484 h 4860700"/>
              <a:gd name="connsiteX3" fmla="*/ 2160448 w 9150290"/>
              <a:gd name="connsiteY3" fmla="*/ 2356760 h 4860700"/>
              <a:gd name="connsiteX4" fmla="*/ 2753399 w 9150290"/>
              <a:gd name="connsiteY4" fmla="*/ 2321541 h 4860700"/>
              <a:gd name="connsiteX5" fmla="*/ 3610222 w 9150290"/>
              <a:gd name="connsiteY5" fmla="*/ 2333071 h 4860700"/>
              <a:gd name="connsiteX6" fmla="*/ 4150334 w 9150290"/>
              <a:gd name="connsiteY6" fmla="*/ 2347284 h 4860700"/>
              <a:gd name="connsiteX7" fmla="*/ 4969977 w 9150290"/>
              <a:gd name="connsiteY7" fmla="*/ 2328333 h 4860700"/>
              <a:gd name="connsiteX8" fmla="*/ 5728029 w 9150290"/>
              <a:gd name="connsiteY8" fmla="*/ 2309382 h 4860700"/>
              <a:gd name="connsiteX9" fmla="*/ 6178122 w 9150290"/>
              <a:gd name="connsiteY9" fmla="*/ 2361498 h 4860700"/>
              <a:gd name="connsiteX10" fmla="*/ 6589826 w 9150290"/>
              <a:gd name="connsiteY10" fmla="*/ 2322046 h 4860700"/>
              <a:gd name="connsiteX11" fmla="*/ 7253608 w 9150290"/>
              <a:gd name="connsiteY11" fmla="*/ 2385187 h 4860700"/>
              <a:gd name="connsiteX12" fmla="*/ 7556829 w 9150290"/>
              <a:gd name="connsiteY12" fmla="*/ 2304644 h 4860700"/>
              <a:gd name="connsiteX13" fmla="*/ 8443244 w 9150290"/>
              <a:gd name="connsiteY13" fmla="*/ 2378147 h 4860700"/>
              <a:gd name="connsiteX14" fmla="*/ 9150290 w 9150290"/>
              <a:gd name="connsiteY14" fmla="*/ 2334737 h 4860700"/>
              <a:gd name="connsiteX15" fmla="*/ 9150290 w 9150290"/>
              <a:gd name="connsiteY15" fmla="*/ 4860700 h 4860700"/>
              <a:gd name="connsiteX16" fmla="*/ 0 w 9150290"/>
              <a:gd name="connsiteY16" fmla="*/ 4860700 h 4860700"/>
              <a:gd name="connsiteX17" fmla="*/ 0 w 9150290"/>
              <a:gd name="connsiteY17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952303 w 9150290"/>
              <a:gd name="connsiteY2" fmla="*/ 2399401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969977 w 9150290"/>
              <a:gd name="connsiteY8" fmla="*/ 2328333 h 4860700"/>
              <a:gd name="connsiteX9" fmla="*/ 5728029 w 9150290"/>
              <a:gd name="connsiteY9" fmla="*/ 2309382 h 4860700"/>
              <a:gd name="connsiteX10" fmla="*/ 6178122 w 9150290"/>
              <a:gd name="connsiteY10" fmla="*/ 2361498 h 4860700"/>
              <a:gd name="connsiteX11" fmla="*/ 6589826 w 9150290"/>
              <a:gd name="connsiteY11" fmla="*/ 2322046 h 4860700"/>
              <a:gd name="connsiteX12" fmla="*/ 7253608 w 9150290"/>
              <a:gd name="connsiteY12" fmla="*/ 2385187 h 4860700"/>
              <a:gd name="connsiteX13" fmla="*/ 7556829 w 9150290"/>
              <a:gd name="connsiteY13" fmla="*/ 2304644 h 4860700"/>
              <a:gd name="connsiteX14" fmla="*/ 8443244 w 9150290"/>
              <a:gd name="connsiteY14" fmla="*/ 2378147 h 4860700"/>
              <a:gd name="connsiteX15" fmla="*/ 9150290 w 9150290"/>
              <a:gd name="connsiteY15" fmla="*/ 2334737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952303 w 9150290"/>
              <a:gd name="connsiteY2" fmla="*/ 2399401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969977 w 9150290"/>
              <a:gd name="connsiteY8" fmla="*/ 2328333 h 4860700"/>
              <a:gd name="connsiteX9" fmla="*/ 5728029 w 9150290"/>
              <a:gd name="connsiteY9" fmla="*/ 2309382 h 4860700"/>
              <a:gd name="connsiteX10" fmla="*/ 6178122 w 9150290"/>
              <a:gd name="connsiteY10" fmla="*/ 2361498 h 4860700"/>
              <a:gd name="connsiteX11" fmla="*/ 6589826 w 9150290"/>
              <a:gd name="connsiteY11" fmla="*/ 2322046 h 4860700"/>
              <a:gd name="connsiteX12" fmla="*/ 7253608 w 9150290"/>
              <a:gd name="connsiteY12" fmla="*/ 2385187 h 4860700"/>
              <a:gd name="connsiteX13" fmla="*/ 7556829 w 9150290"/>
              <a:gd name="connsiteY13" fmla="*/ 2304644 h 4860700"/>
              <a:gd name="connsiteX14" fmla="*/ 8443244 w 9150290"/>
              <a:gd name="connsiteY14" fmla="*/ 2378147 h 4860700"/>
              <a:gd name="connsiteX15" fmla="*/ 9150290 w 9150290"/>
              <a:gd name="connsiteY15" fmla="*/ 2334737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554326 w 9150290"/>
              <a:gd name="connsiteY2" fmla="*/ 2413615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969977 w 9150290"/>
              <a:gd name="connsiteY8" fmla="*/ 2328333 h 4860700"/>
              <a:gd name="connsiteX9" fmla="*/ 5728029 w 9150290"/>
              <a:gd name="connsiteY9" fmla="*/ 2309382 h 4860700"/>
              <a:gd name="connsiteX10" fmla="*/ 6178122 w 9150290"/>
              <a:gd name="connsiteY10" fmla="*/ 2361498 h 4860700"/>
              <a:gd name="connsiteX11" fmla="*/ 6589826 w 9150290"/>
              <a:gd name="connsiteY11" fmla="*/ 2322046 h 4860700"/>
              <a:gd name="connsiteX12" fmla="*/ 7253608 w 9150290"/>
              <a:gd name="connsiteY12" fmla="*/ 2385187 h 4860700"/>
              <a:gd name="connsiteX13" fmla="*/ 7556829 w 9150290"/>
              <a:gd name="connsiteY13" fmla="*/ 2304644 h 4860700"/>
              <a:gd name="connsiteX14" fmla="*/ 8443244 w 9150290"/>
              <a:gd name="connsiteY14" fmla="*/ 2378147 h 4860700"/>
              <a:gd name="connsiteX15" fmla="*/ 9150290 w 9150290"/>
              <a:gd name="connsiteY15" fmla="*/ 2334737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554326 w 9150290"/>
              <a:gd name="connsiteY2" fmla="*/ 2413615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969977 w 9150290"/>
              <a:gd name="connsiteY8" fmla="*/ 2328333 h 4860700"/>
              <a:gd name="connsiteX9" fmla="*/ 5728029 w 9150290"/>
              <a:gd name="connsiteY9" fmla="*/ 2309382 h 4860700"/>
              <a:gd name="connsiteX10" fmla="*/ 6178122 w 9150290"/>
              <a:gd name="connsiteY10" fmla="*/ 2361498 h 4860700"/>
              <a:gd name="connsiteX11" fmla="*/ 6589826 w 9150290"/>
              <a:gd name="connsiteY11" fmla="*/ 2322046 h 4860700"/>
              <a:gd name="connsiteX12" fmla="*/ 7253608 w 9150290"/>
              <a:gd name="connsiteY12" fmla="*/ 2385187 h 4860700"/>
              <a:gd name="connsiteX13" fmla="*/ 7556829 w 9150290"/>
              <a:gd name="connsiteY13" fmla="*/ 2304644 h 4860700"/>
              <a:gd name="connsiteX14" fmla="*/ 8443244 w 9150290"/>
              <a:gd name="connsiteY14" fmla="*/ 2378147 h 4860700"/>
              <a:gd name="connsiteX15" fmla="*/ 9150290 w 9150290"/>
              <a:gd name="connsiteY15" fmla="*/ 2334737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554326 w 9150290"/>
              <a:gd name="connsiteY2" fmla="*/ 2413615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969977 w 9150290"/>
              <a:gd name="connsiteY8" fmla="*/ 2328333 h 4860700"/>
              <a:gd name="connsiteX9" fmla="*/ 5728029 w 9150290"/>
              <a:gd name="connsiteY9" fmla="*/ 2309382 h 4860700"/>
              <a:gd name="connsiteX10" fmla="*/ 6178122 w 9150290"/>
              <a:gd name="connsiteY10" fmla="*/ 2361498 h 4860700"/>
              <a:gd name="connsiteX11" fmla="*/ 6589826 w 9150290"/>
              <a:gd name="connsiteY11" fmla="*/ 2322046 h 4860700"/>
              <a:gd name="connsiteX12" fmla="*/ 7253608 w 9150290"/>
              <a:gd name="connsiteY12" fmla="*/ 2385187 h 4860700"/>
              <a:gd name="connsiteX13" fmla="*/ 7556829 w 9150290"/>
              <a:gd name="connsiteY13" fmla="*/ 2304644 h 4860700"/>
              <a:gd name="connsiteX14" fmla="*/ 8443244 w 9150290"/>
              <a:gd name="connsiteY14" fmla="*/ 2378147 h 4860700"/>
              <a:gd name="connsiteX15" fmla="*/ 9150290 w 9150290"/>
              <a:gd name="connsiteY15" fmla="*/ 2334737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521162 w 9150290"/>
              <a:gd name="connsiteY2" fmla="*/ 2446780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969977 w 9150290"/>
              <a:gd name="connsiteY8" fmla="*/ 2328333 h 4860700"/>
              <a:gd name="connsiteX9" fmla="*/ 5728029 w 9150290"/>
              <a:gd name="connsiteY9" fmla="*/ 2309382 h 4860700"/>
              <a:gd name="connsiteX10" fmla="*/ 6178122 w 9150290"/>
              <a:gd name="connsiteY10" fmla="*/ 2361498 h 4860700"/>
              <a:gd name="connsiteX11" fmla="*/ 6589826 w 9150290"/>
              <a:gd name="connsiteY11" fmla="*/ 2322046 h 4860700"/>
              <a:gd name="connsiteX12" fmla="*/ 7253608 w 9150290"/>
              <a:gd name="connsiteY12" fmla="*/ 2385187 h 4860700"/>
              <a:gd name="connsiteX13" fmla="*/ 7556829 w 9150290"/>
              <a:gd name="connsiteY13" fmla="*/ 2304644 h 4860700"/>
              <a:gd name="connsiteX14" fmla="*/ 8443244 w 9150290"/>
              <a:gd name="connsiteY14" fmla="*/ 2378147 h 4860700"/>
              <a:gd name="connsiteX15" fmla="*/ 9150290 w 9150290"/>
              <a:gd name="connsiteY15" fmla="*/ 2334737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521162 w 9150290"/>
              <a:gd name="connsiteY2" fmla="*/ 2446780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969977 w 9150290"/>
              <a:gd name="connsiteY8" fmla="*/ 2328333 h 4860700"/>
              <a:gd name="connsiteX9" fmla="*/ 5728029 w 9150290"/>
              <a:gd name="connsiteY9" fmla="*/ 2309382 h 4860700"/>
              <a:gd name="connsiteX10" fmla="*/ 6178122 w 9150290"/>
              <a:gd name="connsiteY10" fmla="*/ 2361498 h 4860700"/>
              <a:gd name="connsiteX11" fmla="*/ 6589826 w 9150290"/>
              <a:gd name="connsiteY11" fmla="*/ 2322046 h 4860700"/>
              <a:gd name="connsiteX12" fmla="*/ 7253608 w 9150290"/>
              <a:gd name="connsiteY12" fmla="*/ 2385187 h 4860700"/>
              <a:gd name="connsiteX13" fmla="*/ 7556829 w 9150290"/>
              <a:gd name="connsiteY13" fmla="*/ 2304644 h 4860700"/>
              <a:gd name="connsiteX14" fmla="*/ 8443244 w 9150290"/>
              <a:gd name="connsiteY14" fmla="*/ 2378147 h 4860700"/>
              <a:gd name="connsiteX15" fmla="*/ 9150290 w 9150290"/>
              <a:gd name="connsiteY15" fmla="*/ 2334737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549213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969977 w 9150290"/>
              <a:gd name="connsiteY8" fmla="*/ 2328333 h 4860700"/>
              <a:gd name="connsiteX9" fmla="*/ 5728029 w 9150290"/>
              <a:gd name="connsiteY9" fmla="*/ 2309382 h 4860700"/>
              <a:gd name="connsiteX10" fmla="*/ 6178122 w 9150290"/>
              <a:gd name="connsiteY10" fmla="*/ 2361498 h 4860700"/>
              <a:gd name="connsiteX11" fmla="*/ 6589826 w 9150290"/>
              <a:gd name="connsiteY11" fmla="*/ 2322046 h 4860700"/>
              <a:gd name="connsiteX12" fmla="*/ 7253608 w 9150290"/>
              <a:gd name="connsiteY12" fmla="*/ 2385187 h 4860700"/>
              <a:gd name="connsiteX13" fmla="*/ 7556829 w 9150290"/>
              <a:gd name="connsiteY13" fmla="*/ 2304644 h 4860700"/>
              <a:gd name="connsiteX14" fmla="*/ 8443244 w 9150290"/>
              <a:gd name="connsiteY14" fmla="*/ 2378147 h 4860700"/>
              <a:gd name="connsiteX15" fmla="*/ 9150290 w 9150290"/>
              <a:gd name="connsiteY15" fmla="*/ 2334737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969977 w 9150290"/>
              <a:gd name="connsiteY8" fmla="*/ 2328333 h 4860700"/>
              <a:gd name="connsiteX9" fmla="*/ 5728029 w 9150290"/>
              <a:gd name="connsiteY9" fmla="*/ 2309382 h 4860700"/>
              <a:gd name="connsiteX10" fmla="*/ 6178122 w 9150290"/>
              <a:gd name="connsiteY10" fmla="*/ 2361498 h 4860700"/>
              <a:gd name="connsiteX11" fmla="*/ 6589826 w 9150290"/>
              <a:gd name="connsiteY11" fmla="*/ 2322046 h 4860700"/>
              <a:gd name="connsiteX12" fmla="*/ 7253608 w 9150290"/>
              <a:gd name="connsiteY12" fmla="*/ 2385187 h 4860700"/>
              <a:gd name="connsiteX13" fmla="*/ 7556829 w 9150290"/>
              <a:gd name="connsiteY13" fmla="*/ 2304644 h 4860700"/>
              <a:gd name="connsiteX14" fmla="*/ 8443244 w 9150290"/>
              <a:gd name="connsiteY14" fmla="*/ 2378147 h 4860700"/>
              <a:gd name="connsiteX15" fmla="*/ 9150290 w 9150290"/>
              <a:gd name="connsiteY15" fmla="*/ 2334737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969977 w 9150290"/>
              <a:gd name="connsiteY8" fmla="*/ 2328333 h 4860700"/>
              <a:gd name="connsiteX9" fmla="*/ 5728029 w 9150290"/>
              <a:gd name="connsiteY9" fmla="*/ 2309382 h 4860700"/>
              <a:gd name="connsiteX10" fmla="*/ 6178122 w 9150290"/>
              <a:gd name="connsiteY10" fmla="*/ 2361498 h 4860700"/>
              <a:gd name="connsiteX11" fmla="*/ 6589826 w 9150290"/>
              <a:gd name="connsiteY11" fmla="*/ 2322046 h 4860700"/>
              <a:gd name="connsiteX12" fmla="*/ 7253608 w 9150290"/>
              <a:gd name="connsiteY12" fmla="*/ 2385187 h 4860700"/>
              <a:gd name="connsiteX13" fmla="*/ 7556829 w 9150290"/>
              <a:gd name="connsiteY13" fmla="*/ 2304644 h 4860700"/>
              <a:gd name="connsiteX14" fmla="*/ 8443244 w 9150290"/>
              <a:gd name="connsiteY14" fmla="*/ 2450975 h 4860700"/>
              <a:gd name="connsiteX15" fmla="*/ 9150290 w 9150290"/>
              <a:gd name="connsiteY15" fmla="*/ 2334737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969977 w 9150290"/>
              <a:gd name="connsiteY8" fmla="*/ 2328333 h 4860700"/>
              <a:gd name="connsiteX9" fmla="*/ 5728029 w 9150290"/>
              <a:gd name="connsiteY9" fmla="*/ 2309382 h 4860700"/>
              <a:gd name="connsiteX10" fmla="*/ 6178122 w 9150290"/>
              <a:gd name="connsiteY10" fmla="*/ 2361498 h 4860700"/>
              <a:gd name="connsiteX11" fmla="*/ 6589826 w 9150290"/>
              <a:gd name="connsiteY11" fmla="*/ 2322046 h 4860700"/>
              <a:gd name="connsiteX12" fmla="*/ 7253608 w 9150290"/>
              <a:gd name="connsiteY12" fmla="*/ 2385187 h 4860700"/>
              <a:gd name="connsiteX13" fmla="*/ 7556829 w 9150290"/>
              <a:gd name="connsiteY13" fmla="*/ 2304644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969977 w 9150290"/>
              <a:gd name="connsiteY8" fmla="*/ 2328333 h 4860700"/>
              <a:gd name="connsiteX9" fmla="*/ 5728029 w 9150290"/>
              <a:gd name="connsiteY9" fmla="*/ 2309382 h 4860700"/>
              <a:gd name="connsiteX10" fmla="*/ 6178122 w 9150290"/>
              <a:gd name="connsiteY10" fmla="*/ 2361498 h 4860700"/>
              <a:gd name="connsiteX11" fmla="*/ 6589826 w 9150290"/>
              <a:gd name="connsiteY11" fmla="*/ 2322046 h 4860700"/>
              <a:gd name="connsiteX12" fmla="*/ 7253608 w 9150290"/>
              <a:gd name="connsiteY12" fmla="*/ 2385187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969977 w 9150290"/>
              <a:gd name="connsiteY8" fmla="*/ 2328333 h 4860700"/>
              <a:gd name="connsiteX9" fmla="*/ 5728029 w 9150290"/>
              <a:gd name="connsiteY9" fmla="*/ 2309382 h 4860700"/>
              <a:gd name="connsiteX10" fmla="*/ 6178122 w 9150290"/>
              <a:gd name="connsiteY10" fmla="*/ 2361498 h 4860700"/>
              <a:gd name="connsiteX11" fmla="*/ 6589826 w 9150290"/>
              <a:gd name="connsiteY11" fmla="*/ 2322046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969977 w 9150290"/>
              <a:gd name="connsiteY8" fmla="*/ 2328333 h 4860700"/>
              <a:gd name="connsiteX9" fmla="*/ 5728029 w 9150290"/>
              <a:gd name="connsiteY9" fmla="*/ 2309382 h 4860700"/>
              <a:gd name="connsiteX10" fmla="*/ 6178122 w 9150290"/>
              <a:gd name="connsiteY10" fmla="*/ 236149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969977 w 9150290"/>
              <a:gd name="connsiteY8" fmla="*/ 2328333 h 4860700"/>
              <a:gd name="connsiteX9" fmla="*/ 5728029 w 9150290"/>
              <a:gd name="connsiteY9" fmla="*/ 230938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969977 w 9150290"/>
              <a:gd name="connsiteY8" fmla="*/ 2328333 h 4860700"/>
              <a:gd name="connsiteX9" fmla="*/ 5728029 w 9150290"/>
              <a:gd name="connsiteY9" fmla="*/ 230938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969977 w 9150290"/>
              <a:gd name="connsiteY8" fmla="*/ 2328333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969977 w 9150290"/>
              <a:gd name="connsiteY8" fmla="*/ 2328333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783860 w 9150290"/>
              <a:gd name="connsiteY8" fmla="*/ 2465898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150334 w 9150290"/>
              <a:gd name="connsiteY7" fmla="*/ 2347284 h 4860700"/>
              <a:gd name="connsiteX8" fmla="*/ 4783860 w 9150290"/>
              <a:gd name="connsiteY8" fmla="*/ 2465898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279807 w 9150290"/>
              <a:gd name="connsiteY7" fmla="*/ 2363468 h 4860700"/>
              <a:gd name="connsiteX8" fmla="*/ 4783860 w 9150290"/>
              <a:gd name="connsiteY8" fmla="*/ 2465898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279807 w 9150290"/>
              <a:gd name="connsiteY7" fmla="*/ 2363468 h 4860700"/>
              <a:gd name="connsiteX8" fmla="*/ 4783860 w 9150290"/>
              <a:gd name="connsiteY8" fmla="*/ 2465898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385003 w 9150290"/>
              <a:gd name="connsiteY7" fmla="*/ 2347284 h 4860700"/>
              <a:gd name="connsiteX8" fmla="*/ 4783860 w 9150290"/>
              <a:gd name="connsiteY8" fmla="*/ 2465898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0222 w 9150290"/>
              <a:gd name="connsiteY6" fmla="*/ 2333071 h 4860700"/>
              <a:gd name="connsiteX7" fmla="*/ 4385003 w 9150290"/>
              <a:gd name="connsiteY7" fmla="*/ 2347284 h 4860700"/>
              <a:gd name="connsiteX8" fmla="*/ 4783860 w 9150290"/>
              <a:gd name="connsiteY8" fmla="*/ 2465898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321541 h 4860700"/>
              <a:gd name="connsiteX6" fmla="*/ 3618314 w 9150290"/>
              <a:gd name="connsiteY6" fmla="*/ 2422083 h 4860700"/>
              <a:gd name="connsiteX7" fmla="*/ 4385003 w 9150290"/>
              <a:gd name="connsiteY7" fmla="*/ 2347284 h 4860700"/>
              <a:gd name="connsiteX8" fmla="*/ 4783860 w 9150290"/>
              <a:gd name="connsiteY8" fmla="*/ 2465898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418645 h 4860700"/>
              <a:gd name="connsiteX6" fmla="*/ 3618314 w 9150290"/>
              <a:gd name="connsiteY6" fmla="*/ 2422083 h 4860700"/>
              <a:gd name="connsiteX7" fmla="*/ 4385003 w 9150290"/>
              <a:gd name="connsiteY7" fmla="*/ 2347284 h 4860700"/>
              <a:gd name="connsiteX8" fmla="*/ 4783860 w 9150290"/>
              <a:gd name="connsiteY8" fmla="*/ 2465898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160448 w 9150290"/>
              <a:gd name="connsiteY4" fmla="*/ 2356760 h 4860700"/>
              <a:gd name="connsiteX5" fmla="*/ 2753399 w 9150290"/>
              <a:gd name="connsiteY5" fmla="*/ 2418645 h 4860700"/>
              <a:gd name="connsiteX6" fmla="*/ 3618314 w 9150290"/>
              <a:gd name="connsiteY6" fmla="*/ 2422083 h 4860700"/>
              <a:gd name="connsiteX7" fmla="*/ 4385003 w 9150290"/>
              <a:gd name="connsiteY7" fmla="*/ 2347284 h 4860700"/>
              <a:gd name="connsiteX8" fmla="*/ 4783860 w 9150290"/>
              <a:gd name="connsiteY8" fmla="*/ 2465898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9269 w 9150290"/>
              <a:gd name="connsiteY3" fmla="*/ 2306484 h 4860700"/>
              <a:gd name="connsiteX4" fmla="*/ 2055251 w 9150290"/>
              <a:gd name="connsiteY4" fmla="*/ 2429588 h 4860700"/>
              <a:gd name="connsiteX5" fmla="*/ 2753399 w 9150290"/>
              <a:gd name="connsiteY5" fmla="*/ 2418645 h 4860700"/>
              <a:gd name="connsiteX6" fmla="*/ 3618314 w 9150290"/>
              <a:gd name="connsiteY6" fmla="*/ 2422083 h 4860700"/>
              <a:gd name="connsiteX7" fmla="*/ 4385003 w 9150290"/>
              <a:gd name="connsiteY7" fmla="*/ 2347284 h 4860700"/>
              <a:gd name="connsiteX8" fmla="*/ 4783860 w 9150290"/>
              <a:gd name="connsiteY8" fmla="*/ 2465898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1177 w 9150290"/>
              <a:gd name="connsiteY3" fmla="*/ 2411680 h 4860700"/>
              <a:gd name="connsiteX4" fmla="*/ 2055251 w 9150290"/>
              <a:gd name="connsiteY4" fmla="*/ 2429588 h 4860700"/>
              <a:gd name="connsiteX5" fmla="*/ 2753399 w 9150290"/>
              <a:gd name="connsiteY5" fmla="*/ 2418645 h 4860700"/>
              <a:gd name="connsiteX6" fmla="*/ 3618314 w 9150290"/>
              <a:gd name="connsiteY6" fmla="*/ 2422083 h 4860700"/>
              <a:gd name="connsiteX7" fmla="*/ 4385003 w 9150290"/>
              <a:gd name="connsiteY7" fmla="*/ 2347284 h 4860700"/>
              <a:gd name="connsiteX8" fmla="*/ 4783860 w 9150290"/>
              <a:gd name="connsiteY8" fmla="*/ 2465898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1177 w 9150290"/>
              <a:gd name="connsiteY3" fmla="*/ 2411680 h 4860700"/>
              <a:gd name="connsiteX4" fmla="*/ 2055251 w 9150290"/>
              <a:gd name="connsiteY4" fmla="*/ 2429588 h 4860700"/>
              <a:gd name="connsiteX5" fmla="*/ 2753399 w 9150290"/>
              <a:gd name="connsiteY5" fmla="*/ 2418645 h 4860700"/>
              <a:gd name="connsiteX6" fmla="*/ 3618314 w 9150290"/>
              <a:gd name="connsiteY6" fmla="*/ 2422083 h 4860700"/>
              <a:gd name="connsiteX7" fmla="*/ 4385003 w 9150290"/>
              <a:gd name="connsiteY7" fmla="*/ 2347284 h 4860700"/>
              <a:gd name="connsiteX8" fmla="*/ 4783860 w 9150290"/>
              <a:gd name="connsiteY8" fmla="*/ 2465898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1177 w 9150290"/>
              <a:gd name="connsiteY3" fmla="*/ 2411680 h 4860700"/>
              <a:gd name="connsiteX4" fmla="*/ 2039067 w 9150290"/>
              <a:gd name="connsiteY4" fmla="*/ 2397220 h 4860700"/>
              <a:gd name="connsiteX5" fmla="*/ 2753399 w 9150290"/>
              <a:gd name="connsiteY5" fmla="*/ 2418645 h 4860700"/>
              <a:gd name="connsiteX6" fmla="*/ 3618314 w 9150290"/>
              <a:gd name="connsiteY6" fmla="*/ 2422083 h 4860700"/>
              <a:gd name="connsiteX7" fmla="*/ 4385003 w 9150290"/>
              <a:gd name="connsiteY7" fmla="*/ 2347284 h 4860700"/>
              <a:gd name="connsiteX8" fmla="*/ 4783860 w 9150290"/>
              <a:gd name="connsiteY8" fmla="*/ 2465898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1177 w 9150290"/>
              <a:gd name="connsiteY3" fmla="*/ 2411680 h 4860700"/>
              <a:gd name="connsiteX4" fmla="*/ 2039067 w 9150290"/>
              <a:gd name="connsiteY4" fmla="*/ 2397220 h 4860700"/>
              <a:gd name="connsiteX5" fmla="*/ 2753399 w 9150290"/>
              <a:gd name="connsiteY5" fmla="*/ 2418645 h 4860700"/>
              <a:gd name="connsiteX6" fmla="*/ 3618314 w 9150290"/>
              <a:gd name="connsiteY6" fmla="*/ 2422083 h 4860700"/>
              <a:gd name="connsiteX7" fmla="*/ 4385003 w 9150290"/>
              <a:gd name="connsiteY7" fmla="*/ 2347284 h 4860700"/>
              <a:gd name="connsiteX8" fmla="*/ 4783860 w 9150290"/>
              <a:gd name="connsiteY8" fmla="*/ 2465898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1177 w 9150290"/>
              <a:gd name="connsiteY3" fmla="*/ 2411680 h 4860700"/>
              <a:gd name="connsiteX4" fmla="*/ 1998607 w 9150290"/>
              <a:gd name="connsiteY4" fmla="*/ 2364852 h 4860700"/>
              <a:gd name="connsiteX5" fmla="*/ 2753399 w 9150290"/>
              <a:gd name="connsiteY5" fmla="*/ 2418645 h 4860700"/>
              <a:gd name="connsiteX6" fmla="*/ 3618314 w 9150290"/>
              <a:gd name="connsiteY6" fmla="*/ 2422083 h 4860700"/>
              <a:gd name="connsiteX7" fmla="*/ 4385003 w 9150290"/>
              <a:gd name="connsiteY7" fmla="*/ 2347284 h 4860700"/>
              <a:gd name="connsiteX8" fmla="*/ 4783860 w 9150290"/>
              <a:gd name="connsiteY8" fmla="*/ 2465898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767529 w 9150290"/>
              <a:gd name="connsiteY2" fmla="*/ 2375712 h 4860700"/>
              <a:gd name="connsiteX3" fmla="*/ 1441177 w 9150290"/>
              <a:gd name="connsiteY3" fmla="*/ 2411680 h 4860700"/>
              <a:gd name="connsiteX4" fmla="*/ 1998607 w 9150290"/>
              <a:gd name="connsiteY4" fmla="*/ 2364852 h 4860700"/>
              <a:gd name="connsiteX5" fmla="*/ 2753399 w 9150290"/>
              <a:gd name="connsiteY5" fmla="*/ 2418645 h 4860700"/>
              <a:gd name="connsiteX6" fmla="*/ 3618314 w 9150290"/>
              <a:gd name="connsiteY6" fmla="*/ 2422083 h 4860700"/>
              <a:gd name="connsiteX7" fmla="*/ 4385003 w 9150290"/>
              <a:gd name="connsiteY7" fmla="*/ 2347284 h 4860700"/>
              <a:gd name="connsiteX8" fmla="*/ 4783860 w 9150290"/>
              <a:gd name="connsiteY8" fmla="*/ 2465898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9150290"/>
              <a:gd name="connsiteY0" fmla="*/ 1735 h 4860700"/>
              <a:gd name="connsiteX1" fmla="*/ 245992 w 9150290"/>
              <a:gd name="connsiteY1" fmla="*/ 0 h 4860700"/>
              <a:gd name="connsiteX2" fmla="*/ 14969 w 9150290"/>
              <a:gd name="connsiteY2" fmla="*/ 2399988 h 4860700"/>
              <a:gd name="connsiteX3" fmla="*/ 1441177 w 9150290"/>
              <a:gd name="connsiteY3" fmla="*/ 2411680 h 4860700"/>
              <a:gd name="connsiteX4" fmla="*/ 1998607 w 9150290"/>
              <a:gd name="connsiteY4" fmla="*/ 2364852 h 4860700"/>
              <a:gd name="connsiteX5" fmla="*/ 2753399 w 9150290"/>
              <a:gd name="connsiteY5" fmla="*/ 2418645 h 4860700"/>
              <a:gd name="connsiteX6" fmla="*/ 3618314 w 9150290"/>
              <a:gd name="connsiteY6" fmla="*/ 2422083 h 4860700"/>
              <a:gd name="connsiteX7" fmla="*/ 4385003 w 9150290"/>
              <a:gd name="connsiteY7" fmla="*/ 2347284 h 4860700"/>
              <a:gd name="connsiteX8" fmla="*/ 4783860 w 9150290"/>
              <a:gd name="connsiteY8" fmla="*/ 2465898 h 4860700"/>
              <a:gd name="connsiteX9" fmla="*/ 5566189 w 9150290"/>
              <a:gd name="connsiteY9" fmla="*/ 2430762 h 4860700"/>
              <a:gd name="connsiteX10" fmla="*/ 6032466 w 9150290"/>
              <a:gd name="connsiteY10" fmla="*/ 2401958 h 4860700"/>
              <a:gd name="connsiteX11" fmla="*/ 6573642 w 9150290"/>
              <a:gd name="connsiteY11" fmla="*/ 2378690 h 4860700"/>
              <a:gd name="connsiteX12" fmla="*/ 7043215 w 9150290"/>
              <a:gd name="connsiteY12" fmla="*/ 2458016 h 4860700"/>
              <a:gd name="connsiteX13" fmla="*/ 7548737 w 9150290"/>
              <a:gd name="connsiteY13" fmla="*/ 2353196 h 4860700"/>
              <a:gd name="connsiteX14" fmla="*/ 8443244 w 9150290"/>
              <a:gd name="connsiteY14" fmla="*/ 2450975 h 4860700"/>
              <a:gd name="connsiteX15" fmla="*/ 9150290 w 9150290"/>
              <a:gd name="connsiteY15" fmla="*/ 2480393 h 4860700"/>
              <a:gd name="connsiteX16" fmla="*/ 9150290 w 9150290"/>
              <a:gd name="connsiteY16" fmla="*/ 4860700 h 4860700"/>
              <a:gd name="connsiteX17" fmla="*/ 0 w 9150290"/>
              <a:gd name="connsiteY17" fmla="*/ 4860700 h 4860700"/>
              <a:gd name="connsiteX18" fmla="*/ 0 w 9150290"/>
              <a:gd name="connsiteY18" fmla="*/ 1735 h 4860700"/>
              <a:gd name="connsiteX0" fmla="*/ 0 w 12233355"/>
              <a:gd name="connsiteY0" fmla="*/ 9827 h 4860700"/>
              <a:gd name="connsiteX1" fmla="*/ 3329057 w 12233355"/>
              <a:gd name="connsiteY1" fmla="*/ 0 h 4860700"/>
              <a:gd name="connsiteX2" fmla="*/ 3098034 w 12233355"/>
              <a:gd name="connsiteY2" fmla="*/ 2399988 h 4860700"/>
              <a:gd name="connsiteX3" fmla="*/ 4524242 w 12233355"/>
              <a:gd name="connsiteY3" fmla="*/ 2411680 h 4860700"/>
              <a:gd name="connsiteX4" fmla="*/ 5081672 w 12233355"/>
              <a:gd name="connsiteY4" fmla="*/ 2364852 h 4860700"/>
              <a:gd name="connsiteX5" fmla="*/ 5836464 w 12233355"/>
              <a:gd name="connsiteY5" fmla="*/ 2418645 h 4860700"/>
              <a:gd name="connsiteX6" fmla="*/ 6701379 w 12233355"/>
              <a:gd name="connsiteY6" fmla="*/ 2422083 h 4860700"/>
              <a:gd name="connsiteX7" fmla="*/ 7468068 w 12233355"/>
              <a:gd name="connsiteY7" fmla="*/ 2347284 h 4860700"/>
              <a:gd name="connsiteX8" fmla="*/ 7866925 w 12233355"/>
              <a:gd name="connsiteY8" fmla="*/ 2465898 h 4860700"/>
              <a:gd name="connsiteX9" fmla="*/ 8649254 w 12233355"/>
              <a:gd name="connsiteY9" fmla="*/ 2430762 h 4860700"/>
              <a:gd name="connsiteX10" fmla="*/ 9115531 w 12233355"/>
              <a:gd name="connsiteY10" fmla="*/ 2401958 h 4860700"/>
              <a:gd name="connsiteX11" fmla="*/ 9656707 w 12233355"/>
              <a:gd name="connsiteY11" fmla="*/ 2378690 h 4860700"/>
              <a:gd name="connsiteX12" fmla="*/ 10126280 w 12233355"/>
              <a:gd name="connsiteY12" fmla="*/ 2458016 h 4860700"/>
              <a:gd name="connsiteX13" fmla="*/ 10631802 w 12233355"/>
              <a:gd name="connsiteY13" fmla="*/ 2353196 h 4860700"/>
              <a:gd name="connsiteX14" fmla="*/ 11526309 w 12233355"/>
              <a:gd name="connsiteY14" fmla="*/ 2450975 h 4860700"/>
              <a:gd name="connsiteX15" fmla="*/ 12233355 w 12233355"/>
              <a:gd name="connsiteY15" fmla="*/ 2480393 h 4860700"/>
              <a:gd name="connsiteX16" fmla="*/ 12233355 w 12233355"/>
              <a:gd name="connsiteY16" fmla="*/ 4860700 h 4860700"/>
              <a:gd name="connsiteX17" fmla="*/ 3083065 w 12233355"/>
              <a:gd name="connsiteY17" fmla="*/ 4860700 h 4860700"/>
              <a:gd name="connsiteX18" fmla="*/ 0 w 12233355"/>
              <a:gd name="connsiteY18" fmla="*/ 9827 h 4860700"/>
              <a:gd name="connsiteX0" fmla="*/ 0 w 12233355"/>
              <a:gd name="connsiteY0" fmla="*/ 9827 h 4860700"/>
              <a:gd name="connsiteX1" fmla="*/ 2754523 w 12233355"/>
              <a:gd name="connsiteY1" fmla="*/ 0 h 4860700"/>
              <a:gd name="connsiteX2" fmla="*/ 3098034 w 12233355"/>
              <a:gd name="connsiteY2" fmla="*/ 2399988 h 4860700"/>
              <a:gd name="connsiteX3" fmla="*/ 4524242 w 12233355"/>
              <a:gd name="connsiteY3" fmla="*/ 2411680 h 4860700"/>
              <a:gd name="connsiteX4" fmla="*/ 5081672 w 12233355"/>
              <a:gd name="connsiteY4" fmla="*/ 2364852 h 4860700"/>
              <a:gd name="connsiteX5" fmla="*/ 5836464 w 12233355"/>
              <a:gd name="connsiteY5" fmla="*/ 2418645 h 4860700"/>
              <a:gd name="connsiteX6" fmla="*/ 6701379 w 12233355"/>
              <a:gd name="connsiteY6" fmla="*/ 2422083 h 4860700"/>
              <a:gd name="connsiteX7" fmla="*/ 7468068 w 12233355"/>
              <a:gd name="connsiteY7" fmla="*/ 2347284 h 4860700"/>
              <a:gd name="connsiteX8" fmla="*/ 7866925 w 12233355"/>
              <a:gd name="connsiteY8" fmla="*/ 2465898 h 4860700"/>
              <a:gd name="connsiteX9" fmla="*/ 8649254 w 12233355"/>
              <a:gd name="connsiteY9" fmla="*/ 2430762 h 4860700"/>
              <a:gd name="connsiteX10" fmla="*/ 9115531 w 12233355"/>
              <a:gd name="connsiteY10" fmla="*/ 2401958 h 4860700"/>
              <a:gd name="connsiteX11" fmla="*/ 9656707 w 12233355"/>
              <a:gd name="connsiteY11" fmla="*/ 2378690 h 4860700"/>
              <a:gd name="connsiteX12" fmla="*/ 10126280 w 12233355"/>
              <a:gd name="connsiteY12" fmla="*/ 2458016 h 4860700"/>
              <a:gd name="connsiteX13" fmla="*/ 10631802 w 12233355"/>
              <a:gd name="connsiteY13" fmla="*/ 2353196 h 4860700"/>
              <a:gd name="connsiteX14" fmla="*/ 11526309 w 12233355"/>
              <a:gd name="connsiteY14" fmla="*/ 2450975 h 4860700"/>
              <a:gd name="connsiteX15" fmla="*/ 12233355 w 12233355"/>
              <a:gd name="connsiteY15" fmla="*/ 2480393 h 4860700"/>
              <a:gd name="connsiteX16" fmla="*/ 12233355 w 12233355"/>
              <a:gd name="connsiteY16" fmla="*/ 4860700 h 4860700"/>
              <a:gd name="connsiteX17" fmla="*/ 3083065 w 12233355"/>
              <a:gd name="connsiteY17" fmla="*/ 4860700 h 4860700"/>
              <a:gd name="connsiteX18" fmla="*/ 0 w 12233355"/>
              <a:gd name="connsiteY18" fmla="*/ 9827 h 4860700"/>
              <a:gd name="connsiteX0" fmla="*/ 0 w 12233355"/>
              <a:gd name="connsiteY0" fmla="*/ 9827 h 4860700"/>
              <a:gd name="connsiteX1" fmla="*/ 2754523 w 12233355"/>
              <a:gd name="connsiteY1" fmla="*/ 0 h 4860700"/>
              <a:gd name="connsiteX2" fmla="*/ 2830997 w 12233355"/>
              <a:gd name="connsiteY2" fmla="*/ 2424264 h 4860700"/>
              <a:gd name="connsiteX3" fmla="*/ 4524242 w 12233355"/>
              <a:gd name="connsiteY3" fmla="*/ 2411680 h 4860700"/>
              <a:gd name="connsiteX4" fmla="*/ 5081672 w 12233355"/>
              <a:gd name="connsiteY4" fmla="*/ 2364852 h 4860700"/>
              <a:gd name="connsiteX5" fmla="*/ 5836464 w 12233355"/>
              <a:gd name="connsiteY5" fmla="*/ 2418645 h 4860700"/>
              <a:gd name="connsiteX6" fmla="*/ 6701379 w 12233355"/>
              <a:gd name="connsiteY6" fmla="*/ 2422083 h 4860700"/>
              <a:gd name="connsiteX7" fmla="*/ 7468068 w 12233355"/>
              <a:gd name="connsiteY7" fmla="*/ 2347284 h 4860700"/>
              <a:gd name="connsiteX8" fmla="*/ 7866925 w 12233355"/>
              <a:gd name="connsiteY8" fmla="*/ 2465898 h 4860700"/>
              <a:gd name="connsiteX9" fmla="*/ 8649254 w 12233355"/>
              <a:gd name="connsiteY9" fmla="*/ 2430762 h 4860700"/>
              <a:gd name="connsiteX10" fmla="*/ 9115531 w 12233355"/>
              <a:gd name="connsiteY10" fmla="*/ 2401958 h 4860700"/>
              <a:gd name="connsiteX11" fmla="*/ 9656707 w 12233355"/>
              <a:gd name="connsiteY11" fmla="*/ 2378690 h 4860700"/>
              <a:gd name="connsiteX12" fmla="*/ 10126280 w 12233355"/>
              <a:gd name="connsiteY12" fmla="*/ 2458016 h 4860700"/>
              <a:gd name="connsiteX13" fmla="*/ 10631802 w 12233355"/>
              <a:gd name="connsiteY13" fmla="*/ 2353196 h 4860700"/>
              <a:gd name="connsiteX14" fmla="*/ 11526309 w 12233355"/>
              <a:gd name="connsiteY14" fmla="*/ 2450975 h 4860700"/>
              <a:gd name="connsiteX15" fmla="*/ 12233355 w 12233355"/>
              <a:gd name="connsiteY15" fmla="*/ 2480393 h 4860700"/>
              <a:gd name="connsiteX16" fmla="*/ 12233355 w 12233355"/>
              <a:gd name="connsiteY16" fmla="*/ 4860700 h 4860700"/>
              <a:gd name="connsiteX17" fmla="*/ 3083065 w 12233355"/>
              <a:gd name="connsiteY17" fmla="*/ 4860700 h 4860700"/>
              <a:gd name="connsiteX18" fmla="*/ 0 w 12233355"/>
              <a:gd name="connsiteY18" fmla="*/ 9827 h 4860700"/>
              <a:gd name="connsiteX0" fmla="*/ 0 w 12233355"/>
              <a:gd name="connsiteY0" fmla="*/ 9827 h 4860700"/>
              <a:gd name="connsiteX1" fmla="*/ 2754523 w 12233355"/>
              <a:gd name="connsiteY1" fmla="*/ 0 h 4860700"/>
              <a:gd name="connsiteX2" fmla="*/ 2830997 w 12233355"/>
              <a:gd name="connsiteY2" fmla="*/ 2424264 h 4860700"/>
              <a:gd name="connsiteX3" fmla="*/ 4524242 w 12233355"/>
              <a:gd name="connsiteY3" fmla="*/ 2411680 h 4860700"/>
              <a:gd name="connsiteX4" fmla="*/ 5081672 w 12233355"/>
              <a:gd name="connsiteY4" fmla="*/ 2364852 h 4860700"/>
              <a:gd name="connsiteX5" fmla="*/ 5836464 w 12233355"/>
              <a:gd name="connsiteY5" fmla="*/ 2418645 h 4860700"/>
              <a:gd name="connsiteX6" fmla="*/ 6701379 w 12233355"/>
              <a:gd name="connsiteY6" fmla="*/ 2422083 h 4860700"/>
              <a:gd name="connsiteX7" fmla="*/ 7468068 w 12233355"/>
              <a:gd name="connsiteY7" fmla="*/ 2347284 h 4860700"/>
              <a:gd name="connsiteX8" fmla="*/ 7866925 w 12233355"/>
              <a:gd name="connsiteY8" fmla="*/ 2465898 h 4860700"/>
              <a:gd name="connsiteX9" fmla="*/ 8649254 w 12233355"/>
              <a:gd name="connsiteY9" fmla="*/ 2430762 h 4860700"/>
              <a:gd name="connsiteX10" fmla="*/ 9115531 w 12233355"/>
              <a:gd name="connsiteY10" fmla="*/ 2401958 h 4860700"/>
              <a:gd name="connsiteX11" fmla="*/ 9656707 w 12233355"/>
              <a:gd name="connsiteY11" fmla="*/ 2378690 h 4860700"/>
              <a:gd name="connsiteX12" fmla="*/ 10126280 w 12233355"/>
              <a:gd name="connsiteY12" fmla="*/ 2458016 h 4860700"/>
              <a:gd name="connsiteX13" fmla="*/ 10631802 w 12233355"/>
              <a:gd name="connsiteY13" fmla="*/ 2353196 h 4860700"/>
              <a:gd name="connsiteX14" fmla="*/ 11526309 w 12233355"/>
              <a:gd name="connsiteY14" fmla="*/ 2450975 h 4860700"/>
              <a:gd name="connsiteX15" fmla="*/ 12233355 w 12233355"/>
              <a:gd name="connsiteY15" fmla="*/ 2480393 h 4860700"/>
              <a:gd name="connsiteX16" fmla="*/ 12233355 w 12233355"/>
              <a:gd name="connsiteY16" fmla="*/ 4860700 h 4860700"/>
              <a:gd name="connsiteX17" fmla="*/ 3083065 w 12233355"/>
              <a:gd name="connsiteY17" fmla="*/ 4860700 h 4860700"/>
              <a:gd name="connsiteX18" fmla="*/ 0 w 12233355"/>
              <a:gd name="connsiteY18" fmla="*/ 9827 h 4860700"/>
              <a:gd name="connsiteX0" fmla="*/ 0 w 12233355"/>
              <a:gd name="connsiteY0" fmla="*/ 9827 h 4860700"/>
              <a:gd name="connsiteX1" fmla="*/ 2754523 w 12233355"/>
              <a:gd name="connsiteY1" fmla="*/ 0 h 4860700"/>
              <a:gd name="connsiteX2" fmla="*/ 2790537 w 12233355"/>
              <a:gd name="connsiteY2" fmla="*/ 2416172 h 4860700"/>
              <a:gd name="connsiteX3" fmla="*/ 4524242 w 12233355"/>
              <a:gd name="connsiteY3" fmla="*/ 2411680 h 4860700"/>
              <a:gd name="connsiteX4" fmla="*/ 5081672 w 12233355"/>
              <a:gd name="connsiteY4" fmla="*/ 2364852 h 4860700"/>
              <a:gd name="connsiteX5" fmla="*/ 5836464 w 12233355"/>
              <a:gd name="connsiteY5" fmla="*/ 2418645 h 4860700"/>
              <a:gd name="connsiteX6" fmla="*/ 6701379 w 12233355"/>
              <a:gd name="connsiteY6" fmla="*/ 2422083 h 4860700"/>
              <a:gd name="connsiteX7" fmla="*/ 7468068 w 12233355"/>
              <a:gd name="connsiteY7" fmla="*/ 2347284 h 4860700"/>
              <a:gd name="connsiteX8" fmla="*/ 7866925 w 12233355"/>
              <a:gd name="connsiteY8" fmla="*/ 2465898 h 4860700"/>
              <a:gd name="connsiteX9" fmla="*/ 8649254 w 12233355"/>
              <a:gd name="connsiteY9" fmla="*/ 2430762 h 4860700"/>
              <a:gd name="connsiteX10" fmla="*/ 9115531 w 12233355"/>
              <a:gd name="connsiteY10" fmla="*/ 2401958 h 4860700"/>
              <a:gd name="connsiteX11" fmla="*/ 9656707 w 12233355"/>
              <a:gd name="connsiteY11" fmla="*/ 2378690 h 4860700"/>
              <a:gd name="connsiteX12" fmla="*/ 10126280 w 12233355"/>
              <a:gd name="connsiteY12" fmla="*/ 2458016 h 4860700"/>
              <a:gd name="connsiteX13" fmla="*/ 10631802 w 12233355"/>
              <a:gd name="connsiteY13" fmla="*/ 2353196 h 4860700"/>
              <a:gd name="connsiteX14" fmla="*/ 11526309 w 12233355"/>
              <a:gd name="connsiteY14" fmla="*/ 2450975 h 4860700"/>
              <a:gd name="connsiteX15" fmla="*/ 12233355 w 12233355"/>
              <a:gd name="connsiteY15" fmla="*/ 2480393 h 4860700"/>
              <a:gd name="connsiteX16" fmla="*/ 12233355 w 12233355"/>
              <a:gd name="connsiteY16" fmla="*/ 4860700 h 4860700"/>
              <a:gd name="connsiteX17" fmla="*/ 3083065 w 12233355"/>
              <a:gd name="connsiteY17" fmla="*/ 4860700 h 4860700"/>
              <a:gd name="connsiteX18" fmla="*/ 0 w 12233355"/>
              <a:gd name="connsiteY18" fmla="*/ 9827 h 4860700"/>
              <a:gd name="connsiteX0" fmla="*/ 0 w 12233355"/>
              <a:gd name="connsiteY0" fmla="*/ 9827 h 4860700"/>
              <a:gd name="connsiteX1" fmla="*/ 2754523 w 12233355"/>
              <a:gd name="connsiteY1" fmla="*/ 0 h 4860700"/>
              <a:gd name="connsiteX2" fmla="*/ 2790537 w 12233355"/>
              <a:gd name="connsiteY2" fmla="*/ 2416172 h 4860700"/>
              <a:gd name="connsiteX3" fmla="*/ 4524242 w 12233355"/>
              <a:gd name="connsiteY3" fmla="*/ 2411680 h 4860700"/>
              <a:gd name="connsiteX4" fmla="*/ 5081672 w 12233355"/>
              <a:gd name="connsiteY4" fmla="*/ 2364852 h 4860700"/>
              <a:gd name="connsiteX5" fmla="*/ 5836464 w 12233355"/>
              <a:gd name="connsiteY5" fmla="*/ 2418645 h 4860700"/>
              <a:gd name="connsiteX6" fmla="*/ 6701379 w 12233355"/>
              <a:gd name="connsiteY6" fmla="*/ 2422083 h 4860700"/>
              <a:gd name="connsiteX7" fmla="*/ 7468068 w 12233355"/>
              <a:gd name="connsiteY7" fmla="*/ 2347284 h 4860700"/>
              <a:gd name="connsiteX8" fmla="*/ 7866925 w 12233355"/>
              <a:gd name="connsiteY8" fmla="*/ 2465898 h 4860700"/>
              <a:gd name="connsiteX9" fmla="*/ 8649254 w 12233355"/>
              <a:gd name="connsiteY9" fmla="*/ 2430762 h 4860700"/>
              <a:gd name="connsiteX10" fmla="*/ 9115531 w 12233355"/>
              <a:gd name="connsiteY10" fmla="*/ 2401958 h 4860700"/>
              <a:gd name="connsiteX11" fmla="*/ 9656707 w 12233355"/>
              <a:gd name="connsiteY11" fmla="*/ 2378690 h 4860700"/>
              <a:gd name="connsiteX12" fmla="*/ 10126280 w 12233355"/>
              <a:gd name="connsiteY12" fmla="*/ 2458016 h 4860700"/>
              <a:gd name="connsiteX13" fmla="*/ 10631802 w 12233355"/>
              <a:gd name="connsiteY13" fmla="*/ 2353196 h 4860700"/>
              <a:gd name="connsiteX14" fmla="*/ 11526309 w 12233355"/>
              <a:gd name="connsiteY14" fmla="*/ 2450975 h 4860700"/>
              <a:gd name="connsiteX15" fmla="*/ 12233355 w 12233355"/>
              <a:gd name="connsiteY15" fmla="*/ 2480393 h 4860700"/>
              <a:gd name="connsiteX16" fmla="*/ 12233355 w 12233355"/>
              <a:gd name="connsiteY16" fmla="*/ 4860700 h 4860700"/>
              <a:gd name="connsiteX17" fmla="*/ 3083065 w 12233355"/>
              <a:gd name="connsiteY17" fmla="*/ 4860700 h 4860700"/>
              <a:gd name="connsiteX18" fmla="*/ 0 w 12233355"/>
              <a:gd name="connsiteY18" fmla="*/ 9827 h 4860700"/>
              <a:gd name="connsiteX0" fmla="*/ 0 w 12233355"/>
              <a:gd name="connsiteY0" fmla="*/ 9827 h 4860700"/>
              <a:gd name="connsiteX1" fmla="*/ 2754523 w 12233355"/>
              <a:gd name="connsiteY1" fmla="*/ 0 h 4860700"/>
              <a:gd name="connsiteX2" fmla="*/ 2750077 w 12233355"/>
              <a:gd name="connsiteY2" fmla="*/ 2440448 h 4860700"/>
              <a:gd name="connsiteX3" fmla="*/ 4524242 w 12233355"/>
              <a:gd name="connsiteY3" fmla="*/ 2411680 h 4860700"/>
              <a:gd name="connsiteX4" fmla="*/ 5081672 w 12233355"/>
              <a:gd name="connsiteY4" fmla="*/ 2364852 h 4860700"/>
              <a:gd name="connsiteX5" fmla="*/ 5836464 w 12233355"/>
              <a:gd name="connsiteY5" fmla="*/ 2418645 h 4860700"/>
              <a:gd name="connsiteX6" fmla="*/ 6701379 w 12233355"/>
              <a:gd name="connsiteY6" fmla="*/ 2422083 h 4860700"/>
              <a:gd name="connsiteX7" fmla="*/ 7468068 w 12233355"/>
              <a:gd name="connsiteY7" fmla="*/ 2347284 h 4860700"/>
              <a:gd name="connsiteX8" fmla="*/ 7866925 w 12233355"/>
              <a:gd name="connsiteY8" fmla="*/ 2465898 h 4860700"/>
              <a:gd name="connsiteX9" fmla="*/ 8649254 w 12233355"/>
              <a:gd name="connsiteY9" fmla="*/ 2430762 h 4860700"/>
              <a:gd name="connsiteX10" fmla="*/ 9115531 w 12233355"/>
              <a:gd name="connsiteY10" fmla="*/ 2401958 h 4860700"/>
              <a:gd name="connsiteX11" fmla="*/ 9656707 w 12233355"/>
              <a:gd name="connsiteY11" fmla="*/ 2378690 h 4860700"/>
              <a:gd name="connsiteX12" fmla="*/ 10126280 w 12233355"/>
              <a:gd name="connsiteY12" fmla="*/ 2458016 h 4860700"/>
              <a:gd name="connsiteX13" fmla="*/ 10631802 w 12233355"/>
              <a:gd name="connsiteY13" fmla="*/ 2353196 h 4860700"/>
              <a:gd name="connsiteX14" fmla="*/ 11526309 w 12233355"/>
              <a:gd name="connsiteY14" fmla="*/ 2450975 h 4860700"/>
              <a:gd name="connsiteX15" fmla="*/ 12233355 w 12233355"/>
              <a:gd name="connsiteY15" fmla="*/ 2480393 h 4860700"/>
              <a:gd name="connsiteX16" fmla="*/ 12233355 w 12233355"/>
              <a:gd name="connsiteY16" fmla="*/ 4860700 h 4860700"/>
              <a:gd name="connsiteX17" fmla="*/ 3083065 w 12233355"/>
              <a:gd name="connsiteY17" fmla="*/ 4860700 h 4860700"/>
              <a:gd name="connsiteX18" fmla="*/ 0 w 12233355"/>
              <a:gd name="connsiteY18" fmla="*/ 9827 h 4860700"/>
              <a:gd name="connsiteX0" fmla="*/ 0 w 12233355"/>
              <a:gd name="connsiteY0" fmla="*/ 9827 h 4860700"/>
              <a:gd name="connsiteX1" fmla="*/ 2754523 w 12233355"/>
              <a:gd name="connsiteY1" fmla="*/ 0 h 4860700"/>
              <a:gd name="connsiteX2" fmla="*/ 2758169 w 12233355"/>
              <a:gd name="connsiteY2" fmla="*/ 2432356 h 4860700"/>
              <a:gd name="connsiteX3" fmla="*/ 4524242 w 12233355"/>
              <a:gd name="connsiteY3" fmla="*/ 2411680 h 4860700"/>
              <a:gd name="connsiteX4" fmla="*/ 5081672 w 12233355"/>
              <a:gd name="connsiteY4" fmla="*/ 2364852 h 4860700"/>
              <a:gd name="connsiteX5" fmla="*/ 5836464 w 12233355"/>
              <a:gd name="connsiteY5" fmla="*/ 2418645 h 4860700"/>
              <a:gd name="connsiteX6" fmla="*/ 6701379 w 12233355"/>
              <a:gd name="connsiteY6" fmla="*/ 2422083 h 4860700"/>
              <a:gd name="connsiteX7" fmla="*/ 7468068 w 12233355"/>
              <a:gd name="connsiteY7" fmla="*/ 2347284 h 4860700"/>
              <a:gd name="connsiteX8" fmla="*/ 7866925 w 12233355"/>
              <a:gd name="connsiteY8" fmla="*/ 2465898 h 4860700"/>
              <a:gd name="connsiteX9" fmla="*/ 8649254 w 12233355"/>
              <a:gd name="connsiteY9" fmla="*/ 2430762 h 4860700"/>
              <a:gd name="connsiteX10" fmla="*/ 9115531 w 12233355"/>
              <a:gd name="connsiteY10" fmla="*/ 2401958 h 4860700"/>
              <a:gd name="connsiteX11" fmla="*/ 9656707 w 12233355"/>
              <a:gd name="connsiteY11" fmla="*/ 2378690 h 4860700"/>
              <a:gd name="connsiteX12" fmla="*/ 10126280 w 12233355"/>
              <a:gd name="connsiteY12" fmla="*/ 2458016 h 4860700"/>
              <a:gd name="connsiteX13" fmla="*/ 10631802 w 12233355"/>
              <a:gd name="connsiteY13" fmla="*/ 2353196 h 4860700"/>
              <a:gd name="connsiteX14" fmla="*/ 11526309 w 12233355"/>
              <a:gd name="connsiteY14" fmla="*/ 2450975 h 4860700"/>
              <a:gd name="connsiteX15" fmla="*/ 12233355 w 12233355"/>
              <a:gd name="connsiteY15" fmla="*/ 2480393 h 4860700"/>
              <a:gd name="connsiteX16" fmla="*/ 12233355 w 12233355"/>
              <a:gd name="connsiteY16" fmla="*/ 4860700 h 4860700"/>
              <a:gd name="connsiteX17" fmla="*/ 3083065 w 12233355"/>
              <a:gd name="connsiteY17" fmla="*/ 4860700 h 4860700"/>
              <a:gd name="connsiteX18" fmla="*/ 0 w 12233355"/>
              <a:gd name="connsiteY18" fmla="*/ 9827 h 4860700"/>
              <a:gd name="connsiteX0" fmla="*/ 0 w 12233355"/>
              <a:gd name="connsiteY0" fmla="*/ 9827 h 4860700"/>
              <a:gd name="connsiteX1" fmla="*/ 2754523 w 12233355"/>
              <a:gd name="connsiteY1" fmla="*/ 0 h 4860700"/>
              <a:gd name="connsiteX2" fmla="*/ 2758169 w 12233355"/>
              <a:gd name="connsiteY2" fmla="*/ 2432356 h 4860700"/>
              <a:gd name="connsiteX3" fmla="*/ 4524242 w 12233355"/>
              <a:gd name="connsiteY3" fmla="*/ 2411680 h 4860700"/>
              <a:gd name="connsiteX4" fmla="*/ 5081672 w 12233355"/>
              <a:gd name="connsiteY4" fmla="*/ 2364852 h 4860700"/>
              <a:gd name="connsiteX5" fmla="*/ 5836464 w 12233355"/>
              <a:gd name="connsiteY5" fmla="*/ 2418645 h 4860700"/>
              <a:gd name="connsiteX6" fmla="*/ 6701379 w 12233355"/>
              <a:gd name="connsiteY6" fmla="*/ 2422083 h 4860700"/>
              <a:gd name="connsiteX7" fmla="*/ 7468068 w 12233355"/>
              <a:gd name="connsiteY7" fmla="*/ 2347284 h 4860700"/>
              <a:gd name="connsiteX8" fmla="*/ 7866925 w 12233355"/>
              <a:gd name="connsiteY8" fmla="*/ 2465898 h 4860700"/>
              <a:gd name="connsiteX9" fmla="*/ 8649254 w 12233355"/>
              <a:gd name="connsiteY9" fmla="*/ 2430762 h 4860700"/>
              <a:gd name="connsiteX10" fmla="*/ 9115531 w 12233355"/>
              <a:gd name="connsiteY10" fmla="*/ 2401958 h 4860700"/>
              <a:gd name="connsiteX11" fmla="*/ 9656707 w 12233355"/>
              <a:gd name="connsiteY11" fmla="*/ 2378690 h 4860700"/>
              <a:gd name="connsiteX12" fmla="*/ 10126280 w 12233355"/>
              <a:gd name="connsiteY12" fmla="*/ 2458016 h 4860700"/>
              <a:gd name="connsiteX13" fmla="*/ 10631802 w 12233355"/>
              <a:gd name="connsiteY13" fmla="*/ 2353196 h 4860700"/>
              <a:gd name="connsiteX14" fmla="*/ 11526309 w 12233355"/>
              <a:gd name="connsiteY14" fmla="*/ 2450975 h 4860700"/>
              <a:gd name="connsiteX15" fmla="*/ 12233355 w 12233355"/>
              <a:gd name="connsiteY15" fmla="*/ 2480393 h 4860700"/>
              <a:gd name="connsiteX16" fmla="*/ 12233355 w 12233355"/>
              <a:gd name="connsiteY16" fmla="*/ 4860700 h 4860700"/>
              <a:gd name="connsiteX17" fmla="*/ 3083065 w 12233355"/>
              <a:gd name="connsiteY17" fmla="*/ 4860700 h 4860700"/>
              <a:gd name="connsiteX18" fmla="*/ 0 w 12233355"/>
              <a:gd name="connsiteY18" fmla="*/ 9827 h 4860700"/>
              <a:gd name="connsiteX0" fmla="*/ 0 w 12233355"/>
              <a:gd name="connsiteY0" fmla="*/ 9827 h 4860700"/>
              <a:gd name="connsiteX1" fmla="*/ 2754523 w 12233355"/>
              <a:gd name="connsiteY1" fmla="*/ 0 h 4860700"/>
              <a:gd name="connsiteX2" fmla="*/ 2758169 w 12233355"/>
              <a:gd name="connsiteY2" fmla="*/ 2432356 h 4860700"/>
              <a:gd name="connsiteX3" fmla="*/ 4524242 w 12233355"/>
              <a:gd name="connsiteY3" fmla="*/ 2411680 h 4860700"/>
              <a:gd name="connsiteX4" fmla="*/ 5081672 w 12233355"/>
              <a:gd name="connsiteY4" fmla="*/ 2364852 h 4860700"/>
              <a:gd name="connsiteX5" fmla="*/ 5836464 w 12233355"/>
              <a:gd name="connsiteY5" fmla="*/ 2418645 h 4860700"/>
              <a:gd name="connsiteX6" fmla="*/ 6701379 w 12233355"/>
              <a:gd name="connsiteY6" fmla="*/ 2422083 h 4860700"/>
              <a:gd name="connsiteX7" fmla="*/ 7468068 w 12233355"/>
              <a:gd name="connsiteY7" fmla="*/ 2347284 h 4860700"/>
              <a:gd name="connsiteX8" fmla="*/ 7866925 w 12233355"/>
              <a:gd name="connsiteY8" fmla="*/ 2465898 h 4860700"/>
              <a:gd name="connsiteX9" fmla="*/ 8649254 w 12233355"/>
              <a:gd name="connsiteY9" fmla="*/ 2430762 h 4860700"/>
              <a:gd name="connsiteX10" fmla="*/ 9115531 w 12233355"/>
              <a:gd name="connsiteY10" fmla="*/ 2401958 h 4860700"/>
              <a:gd name="connsiteX11" fmla="*/ 9656707 w 12233355"/>
              <a:gd name="connsiteY11" fmla="*/ 2378690 h 4860700"/>
              <a:gd name="connsiteX12" fmla="*/ 10126280 w 12233355"/>
              <a:gd name="connsiteY12" fmla="*/ 2458016 h 4860700"/>
              <a:gd name="connsiteX13" fmla="*/ 10631802 w 12233355"/>
              <a:gd name="connsiteY13" fmla="*/ 2353196 h 4860700"/>
              <a:gd name="connsiteX14" fmla="*/ 11526309 w 12233355"/>
              <a:gd name="connsiteY14" fmla="*/ 2450975 h 4860700"/>
              <a:gd name="connsiteX15" fmla="*/ 12233355 w 12233355"/>
              <a:gd name="connsiteY15" fmla="*/ 2480393 h 4860700"/>
              <a:gd name="connsiteX16" fmla="*/ 12233355 w 12233355"/>
              <a:gd name="connsiteY16" fmla="*/ 4860700 h 4860700"/>
              <a:gd name="connsiteX17" fmla="*/ 3083065 w 12233355"/>
              <a:gd name="connsiteY17" fmla="*/ 4860700 h 4860700"/>
              <a:gd name="connsiteX18" fmla="*/ 0 w 12233355"/>
              <a:gd name="connsiteY18" fmla="*/ 9827 h 4860700"/>
              <a:gd name="connsiteX0" fmla="*/ 0 w 12233355"/>
              <a:gd name="connsiteY0" fmla="*/ 9827 h 4860700"/>
              <a:gd name="connsiteX1" fmla="*/ 2754523 w 12233355"/>
              <a:gd name="connsiteY1" fmla="*/ 0 h 4860700"/>
              <a:gd name="connsiteX2" fmla="*/ 2758169 w 12233355"/>
              <a:gd name="connsiteY2" fmla="*/ 2432356 h 4860700"/>
              <a:gd name="connsiteX3" fmla="*/ 4524242 w 12233355"/>
              <a:gd name="connsiteY3" fmla="*/ 2411680 h 4860700"/>
              <a:gd name="connsiteX4" fmla="*/ 5081672 w 12233355"/>
              <a:gd name="connsiteY4" fmla="*/ 2364852 h 4860700"/>
              <a:gd name="connsiteX5" fmla="*/ 5836464 w 12233355"/>
              <a:gd name="connsiteY5" fmla="*/ 2418645 h 4860700"/>
              <a:gd name="connsiteX6" fmla="*/ 6701379 w 12233355"/>
              <a:gd name="connsiteY6" fmla="*/ 2422083 h 4860700"/>
              <a:gd name="connsiteX7" fmla="*/ 7468068 w 12233355"/>
              <a:gd name="connsiteY7" fmla="*/ 2347284 h 4860700"/>
              <a:gd name="connsiteX8" fmla="*/ 7866925 w 12233355"/>
              <a:gd name="connsiteY8" fmla="*/ 2465898 h 4860700"/>
              <a:gd name="connsiteX9" fmla="*/ 8649254 w 12233355"/>
              <a:gd name="connsiteY9" fmla="*/ 2430762 h 4860700"/>
              <a:gd name="connsiteX10" fmla="*/ 9115531 w 12233355"/>
              <a:gd name="connsiteY10" fmla="*/ 2401958 h 4860700"/>
              <a:gd name="connsiteX11" fmla="*/ 9656707 w 12233355"/>
              <a:gd name="connsiteY11" fmla="*/ 2378690 h 4860700"/>
              <a:gd name="connsiteX12" fmla="*/ 10126280 w 12233355"/>
              <a:gd name="connsiteY12" fmla="*/ 2458016 h 4860700"/>
              <a:gd name="connsiteX13" fmla="*/ 10631802 w 12233355"/>
              <a:gd name="connsiteY13" fmla="*/ 2353196 h 4860700"/>
              <a:gd name="connsiteX14" fmla="*/ 11526309 w 12233355"/>
              <a:gd name="connsiteY14" fmla="*/ 2450975 h 4860700"/>
              <a:gd name="connsiteX15" fmla="*/ 12233355 w 12233355"/>
              <a:gd name="connsiteY15" fmla="*/ 2480393 h 4860700"/>
              <a:gd name="connsiteX16" fmla="*/ 12233355 w 12233355"/>
              <a:gd name="connsiteY16" fmla="*/ 4860700 h 4860700"/>
              <a:gd name="connsiteX17" fmla="*/ 3083065 w 12233355"/>
              <a:gd name="connsiteY17" fmla="*/ 4860700 h 4860700"/>
              <a:gd name="connsiteX18" fmla="*/ 0 w 12233355"/>
              <a:gd name="connsiteY18" fmla="*/ 9827 h 4860700"/>
              <a:gd name="connsiteX0" fmla="*/ 0 w 12233355"/>
              <a:gd name="connsiteY0" fmla="*/ 9827 h 4860700"/>
              <a:gd name="connsiteX1" fmla="*/ 2754523 w 12233355"/>
              <a:gd name="connsiteY1" fmla="*/ 0 h 4860700"/>
              <a:gd name="connsiteX2" fmla="*/ 2758169 w 12233355"/>
              <a:gd name="connsiteY2" fmla="*/ 2432356 h 4860700"/>
              <a:gd name="connsiteX3" fmla="*/ 3569483 w 12233355"/>
              <a:gd name="connsiteY3" fmla="*/ 2372399 h 4860700"/>
              <a:gd name="connsiteX4" fmla="*/ 4524242 w 12233355"/>
              <a:gd name="connsiteY4" fmla="*/ 2411680 h 4860700"/>
              <a:gd name="connsiteX5" fmla="*/ 5081672 w 12233355"/>
              <a:gd name="connsiteY5" fmla="*/ 2364852 h 4860700"/>
              <a:gd name="connsiteX6" fmla="*/ 5836464 w 12233355"/>
              <a:gd name="connsiteY6" fmla="*/ 2418645 h 4860700"/>
              <a:gd name="connsiteX7" fmla="*/ 6701379 w 12233355"/>
              <a:gd name="connsiteY7" fmla="*/ 2422083 h 4860700"/>
              <a:gd name="connsiteX8" fmla="*/ 7468068 w 12233355"/>
              <a:gd name="connsiteY8" fmla="*/ 2347284 h 4860700"/>
              <a:gd name="connsiteX9" fmla="*/ 7866925 w 12233355"/>
              <a:gd name="connsiteY9" fmla="*/ 2465898 h 4860700"/>
              <a:gd name="connsiteX10" fmla="*/ 8649254 w 12233355"/>
              <a:gd name="connsiteY10" fmla="*/ 2430762 h 4860700"/>
              <a:gd name="connsiteX11" fmla="*/ 9115531 w 12233355"/>
              <a:gd name="connsiteY11" fmla="*/ 2401958 h 4860700"/>
              <a:gd name="connsiteX12" fmla="*/ 9656707 w 12233355"/>
              <a:gd name="connsiteY12" fmla="*/ 2378690 h 4860700"/>
              <a:gd name="connsiteX13" fmla="*/ 10126280 w 12233355"/>
              <a:gd name="connsiteY13" fmla="*/ 2458016 h 4860700"/>
              <a:gd name="connsiteX14" fmla="*/ 10631802 w 12233355"/>
              <a:gd name="connsiteY14" fmla="*/ 2353196 h 4860700"/>
              <a:gd name="connsiteX15" fmla="*/ 11526309 w 12233355"/>
              <a:gd name="connsiteY15" fmla="*/ 2450975 h 4860700"/>
              <a:gd name="connsiteX16" fmla="*/ 12233355 w 12233355"/>
              <a:gd name="connsiteY16" fmla="*/ 2480393 h 4860700"/>
              <a:gd name="connsiteX17" fmla="*/ 12233355 w 12233355"/>
              <a:gd name="connsiteY17" fmla="*/ 4860700 h 4860700"/>
              <a:gd name="connsiteX18" fmla="*/ 3083065 w 12233355"/>
              <a:gd name="connsiteY18" fmla="*/ 4860700 h 4860700"/>
              <a:gd name="connsiteX19" fmla="*/ 0 w 12233355"/>
              <a:gd name="connsiteY19" fmla="*/ 9827 h 4860700"/>
              <a:gd name="connsiteX0" fmla="*/ 0 w 12233355"/>
              <a:gd name="connsiteY0" fmla="*/ 9827 h 4860700"/>
              <a:gd name="connsiteX1" fmla="*/ 2754523 w 12233355"/>
              <a:gd name="connsiteY1" fmla="*/ 0 h 4860700"/>
              <a:gd name="connsiteX2" fmla="*/ 2758169 w 12233355"/>
              <a:gd name="connsiteY2" fmla="*/ 2432356 h 4860700"/>
              <a:gd name="connsiteX3" fmla="*/ 3569483 w 12233355"/>
              <a:gd name="connsiteY3" fmla="*/ 2372399 h 4860700"/>
              <a:gd name="connsiteX4" fmla="*/ 4524242 w 12233355"/>
              <a:gd name="connsiteY4" fmla="*/ 2411680 h 4860700"/>
              <a:gd name="connsiteX5" fmla="*/ 5081672 w 12233355"/>
              <a:gd name="connsiteY5" fmla="*/ 2364852 h 4860700"/>
              <a:gd name="connsiteX6" fmla="*/ 5836464 w 12233355"/>
              <a:gd name="connsiteY6" fmla="*/ 2418645 h 4860700"/>
              <a:gd name="connsiteX7" fmla="*/ 6701379 w 12233355"/>
              <a:gd name="connsiteY7" fmla="*/ 2422083 h 4860700"/>
              <a:gd name="connsiteX8" fmla="*/ 7468068 w 12233355"/>
              <a:gd name="connsiteY8" fmla="*/ 2347284 h 4860700"/>
              <a:gd name="connsiteX9" fmla="*/ 7866925 w 12233355"/>
              <a:gd name="connsiteY9" fmla="*/ 2465898 h 4860700"/>
              <a:gd name="connsiteX10" fmla="*/ 8649254 w 12233355"/>
              <a:gd name="connsiteY10" fmla="*/ 2430762 h 4860700"/>
              <a:gd name="connsiteX11" fmla="*/ 9115531 w 12233355"/>
              <a:gd name="connsiteY11" fmla="*/ 2401958 h 4860700"/>
              <a:gd name="connsiteX12" fmla="*/ 9656707 w 12233355"/>
              <a:gd name="connsiteY12" fmla="*/ 2378690 h 4860700"/>
              <a:gd name="connsiteX13" fmla="*/ 10126280 w 12233355"/>
              <a:gd name="connsiteY13" fmla="*/ 2458016 h 4860700"/>
              <a:gd name="connsiteX14" fmla="*/ 10631802 w 12233355"/>
              <a:gd name="connsiteY14" fmla="*/ 2353196 h 4860700"/>
              <a:gd name="connsiteX15" fmla="*/ 11526309 w 12233355"/>
              <a:gd name="connsiteY15" fmla="*/ 2450975 h 4860700"/>
              <a:gd name="connsiteX16" fmla="*/ 12233355 w 12233355"/>
              <a:gd name="connsiteY16" fmla="*/ 2480393 h 4860700"/>
              <a:gd name="connsiteX17" fmla="*/ 12233355 w 12233355"/>
              <a:gd name="connsiteY17" fmla="*/ 4860700 h 4860700"/>
              <a:gd name="connsiteX18" fmla="*/ 3083065 w 12233355"/>
              <a:gd name="connsiteY18" fmla="*/ 4860700 h 4860700"/>
              <a:gd name="connsiteX19" fmla="*/ 0 w 12233355"/>
              <a:gd name="connsiteY19" fmla="*/ 9827 h 4860700"/>
              <a:gd name="connsiteX0" fmla="*/ 0 w 12233355"/>
              <a:gd name="connsiteY0" fmla="*/ 9827 h 4876884"/>
              <a:gd name="connsiteX1" fmla="*/ 2754523 w 12233355"/>
              <a:gd name="connsiteY1" fmla="*/ 0 h 4876884"/>
              <a:gd name="connsiteX2" fmla="*/ 2758169 w 12233355"/>
              <a:gd name="connsiteY2" fmla="*/ 2432356 h 4876884"/>
              <a:gd name="connsiteX3" fmla="*/ 3569483 w 12233355"/>
              <a:gd name="connsiteY3" fmla="*/ 2372399 h 4876884"/>
              <a:gd name="connsiteX4" fmla="*/ 4524242 w 12233355"/>
              <a:gd name="connsiteY4" fmla="*/ 2411680 h 4876884"/>
              <a:gd name="connsiteX5" fmla="*/ 5081672 w 12233355"/>
              <a:gd name="connsiteY5" fmla="*/ 2364852 h 4876884"/>
              <a:gd name="connsiteX6" fmla="*/ 5836464 w 12233355"/>
              <a:gd name="connsiteY6" fmla="*/ 2418645 h 4876884"/>
              <a:gd name="connsiteX7" fmla="*/ 6701379 w 12233355"/>
              <a:gd name="connsiteY7" fmla="*/ 2422083 h 4876884"/>
              <a:gd name="connsiteX8" fmla="*/ 7468068 w 12233355"/>
              <a:gd name="connsiteY8" fmla="*/ 2347284 h 4876884"/>
              <a:gd name="connsiteX9" fmla="*/ 7866925 w 12233355"/>
              <a:gd name="connsiteY9" fmla="*/ 2465898 h 4876884"/>
              <a:gd name="connsiteX10" fmla="*/ 8649254 w 12233355"/>
              <a:gd name="connsiteY10" fmla="*/ 2430762 h 4876884"/>
              <a:gd name="connsiteX11" fmla="*/ 9115531 w 12233355"/>
              <a:gd name="connsiteY11" fmla="*/ 2401958 h 4876884"/>
              <a:gd name="connsiteX12" fmla="*/ 9656707 w 12233355"/>
              <a:gd name="connsiteY12" fmla="*/ 2378690 h 4876884"/>
              <a:gd name="connsiteX13" fmla="*/ 10126280 w 12233355"/>
              <a:gd name="connsiteY13" fmla="*/ 2458016 h 4876884"/>
              <a:gd name="connsiteX14" fmla="*/ 10631802 w 12233355"/>
              <a:gd name="connsiteY14" fmla="*/ 2353196 h 4876884"/>
              <a:gd name="connsiteX15" fmla="*/ 11526309 w 12233355"/>
              <a:gd name="connsiteY15" fmla="*/ 2450975 h 4876884"/>
              <a:gd name="connsiteX16" fmla="*/ 12233355 w 12233355"/>
              <a:gd name="connsiteY16" fmla="*/ 2480393 h 4876884"/>
              <a:gd name="connsiteX17" fmla="*/ 12233355 w 12233355"/>
              <a:gd name="connsiteY17" fmla="*/ 4860700 h 4876884"/>
              <a:gd name="connsiteX18" fmla="*/ 40460 w 12233355"/>
              <a:gd name="connsiteY18" fmla="*/ 4876884 h 4876884"/>
              <a:gd name="connsiteX19" fmla="*/ 0 w 12233355"/>
              <a:gd name="connsiteY19" fmla="*/ 9827 h 4876884"/>
              <a:gd name="connsiteX0" fmla="*/ 0 w 12209079"/>
              <a:gd name="connsiteY0" fmla="*/ 9827 h 4876884"/>
              <a:gd name="connsiteX1" fmla="*/ 2730247 w 12209079"/>
              <a:gd name="connsiteY1" fmla="*/ 0 h 4876884"/>
              <a:gd name="connsiteX2" fmla="*/ 2733893 w 12209079"/>
              <a:gd name="connsiteY2" fmla="*/ 2432356 h 4876884"/>
              <a:gd name="connsiteX3" fmla="*/ 3545207 w 12209079"/>
              <a:gd name="connsiteY3" fmla="*/ 2372399 h 4876884"/>
              <a:gd name="connsiteX4" fmla="*/ 4499966 w 12209079"/>
              <a:gd name="connsiteY4" fmla="*/ 2411680 h 4876884"/>
              <a:gd name="connsiteX5" fmla="*/ 5057396 w 12209079"/>
              <a:gd name="connsiteY5" fmla="*/ 2364852 h 4876884"/>
              <a:gd name="connsiteX6" fmla="*/ 5812188 w 12209079"/>
              <a:gd name="connsiteY6" fmla="*/ 2418645 h 4876884"/>
              <a:gd name="connsiteX7" fmla="*/ 6677103 w 12209079"/>
              <a:gd name="connsiteY7" fmla="*/ 2422083 h 4876884"/>
              <a:gd name="connsiteX8" fmla="*/ 7443792 w 12209079"/>
              <a:gd name="connsiteY8" fmla="*/ 2347284 h 4876884"/>
              <a:gd name="connsiteX9" fmla="*/ 7842649 w 12209079"/>
              <a:gd name="connsiteY9" fmla="*/ 2465898 h 4876884"/>
              <a:gd name="connsiteX10" fmla="*/ 8624978 w 12209079"/>
              <a:gd name="connsiteY10" fmla="*/ 2430762 h 4876884"/>
              <a:gd name="connsiteX11" fmla="*/ 9091255 w 12209079"/>
              <a:gd name="connsiteY11" fmla="*/ 2401958 h 4876884"/>
              <a:gd name="connsiteX12" fmla="*/ 9632431 w 12209079"/>
              <a:gd name="connsiteY12" fmla="*/ 2378690 h 4876884"/>
              <a:gd name="connsiteX13" fmla="*/ 10102004 w 12209079"/>
              <a:gd name="connsiteY13" fmla="*/ 2458016 h 4876884"/>
              <a:gd name="connsiteX14" fmla="*/ 10607526 w 12209079"/>
              <a:gd name="connsiteY14" fmla="*/ 2353196 h 4876884"/>
              <a:gd name="connsiteX15" fmla="*/ 11502033 w 12209079"/>
              <a:gd name="connsiteY15" fmla="*/ 2450975 h 4876884"/>
              <a:gd name="connsiteX16" fmla="*/ 12209079 w 12209079"/>
              <a:gd name="connsiteY16" fmla="*/ 2480393 h 4876884"/>
              <a:gd name="connsiteX17" fmla="*/ 12209079 w 12209079"/>
              <a:gd name="connsiteY17" fmla="*/ 4860700 h 4876884"/>
              <a:gd name="connsiteX18" fmla="*/ 16184 w 12209079"/>
              <a:gd name="connsiteY18" fmla="*/ 4876884 h 4876884"/>
              <a:gd name="connsiteX19" fmla="*/ 0 w 12209079"/>
              <a:gd name="connsiteY19" fmla="*/ 9827 h 4876884"/>
              <a:gd name="connsiteX0" fmla="*/ 1557 w 12210636"/>
              <a:gd name="connsiteY0" fmla="*/ 9827 h 4868792"/>
              <a:gd name="connsiteX1" fmla="*/ 2731804 w 12210636"/>
              <a:gd name="connsiteY1" fmla="*/ 0 h 4868792"/>
              <a:gd name="connsiteX2" fmla="*/ 2735450 w 12210636"/>
              <a:gd name="connsiteY2" fmla="*/ 2432356 h 4868792"/>
              <a:gd name="connsiteX3" fmla="*/ 3546764 w 12210636"/>
              <a:gd name="connsiteY3" fmla="*/ 2372399 h 4868792"/>
              <a:gd name="connsiteX4" fmla="*/ 4501523 w 12210636"/>
              <a:gd name="connsiteY4" fmla="*/ 2411680 h 4868792"/>
              <a:gd name="connsiteX5" fmla="*/ 5058953 w 12210636"/>
              <a:gd name="connsiteY5" fmla="*/ 2364852 h 4868792"/>
              <a:gd name="connsiteX6" fmla="*/ 5813745 w 12210636"/>
              <a:gd name="connsiteY6" fmla="*/ 2418645 h 4868792"/>
              <a:gd name="connsiteX7" fmla="*/ 6678660 w 12210636"/>
              <a:gd name="connsiteY7" fmla="*/ 2422083 h 4868792"/>
              <a:gd name="connsiteX8" fmla="*/ 7445349 w 12210636"/>
              <a:gd name="connsiteY8" fmla="*/ 2347284 h 4868792"/>
              <a:gd name="connsiteX9" fmla="*/ 7844206 w 12210636"/>
              <a:gd name="connsiteY9" fmla="*/ 2465898 h 4868792"/>
              <a:gd name="connsiteX10" fmla="*/ 8626535 w 12210636"/>
              <a:gd name="connsiteY10" fmla="*/ 2430762 h 4868792"/>
              <a:gd name="connsiteX11" fmla="*/ 9092812 w 12210636"/>
              <a:gd name="connsiteY11" fmla="*/ 2401958 h 4868792"/>
              <a:gd name="connsiteX12" fmla="*/ 9633988 w 12210636"/>
              <a:gd name="connsiteY12" fmla="*/ 2378690 h 4868792"/>
              <a:gd name="connsiteX13" fmla="*/ 10103561 w 12210636"/>
              <a:gd name="connsiteY13" fmla="*/ 2458016 h 4868792"/>
              <a:gd name="connsiteX14" fmla="*/ 10609083 w 12210636"/>
              <a:gd name="connsiteY14" fmla="*/ 2353196 h 4868792"/>
              <a:gd name="connsiteX15" fmla="*/ 11503590 w 12210636"/>
              <a:gd name="connsiteY15" fmla="*/ 2450975 h 4868792"/>
              <a:gd name="connsiteX16" fmla="*/ 12210636 w 12210636"/>
              <a:gd name="connsiteY16" fmla="*/ 2480393 h 4868792"/>
              <a:gd name="connsiteX17" fmla="*/ 12210636 w 12210636"/>
              <a:gd name="connsiteY17" fmla="*/ 4860700 h 4868792"/>
              <a:gd name="connsiteX18" fmla="*/ 1557 w 12210636"/>
              <a:gd name="connsiteY18" fmla="*/ 4868792 h 4868792"/>
              <a:gd name="connsiteX19" fmla="*/ 1557 w 12210636"/>
              <a:gd name="connsiteY19" fmla="*/ 9827 h 4868792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445349 w 12210636"/>
              <a:gd name="connsiteY8" fmla="*/ 2353641 h 4875149"/>
              <a:gd name="connsiteX9" fmla="*/ 7844206 w 12210636"/>
              <a:gd name="connsiteY9" fmla="*/ 2472255 h 4875149"/>
              <a:gd name="connsiteX10" fmla="*/ 8626535 w 12210636"/>
              <a:gd name="connsiteY10" fmla="*/ 2437119 h 4875149"/>
              <a:gd name="connsiteX11" fmla="*/ 9092812 w 12210636"/>
              <a:gd name="connsiteY11" fmla="*/ 2408315 h 4875149"/>
              <a:gd name="connsiteX12" fmla="*/ 9633988 w 12210636"/>
              <a:gd name="connsiteY12" fmla="*/ 2385047 h 4875149"/>
              <a:gd name="connsiteX13" fmla="*/ 10103561 w 12210636"/>
              <a:gd name="connsiteY13" fmla="*/ 2464373 h 4875149"/>
              <a:gd name="connsiteX14" fmla="*/ 10609083 w 12210636"/>
              <a:gd name="connsiteY14" fmla="*/ 2359553 h 4875149"/>
              <a:gd name="connsiteX15" fmla="*/ 11503590 w 12210636"/>
              <a:gd name="connsiteY15" fmla="*/ 2457332 h 4875149"/>
              <a:gd name="connsiteX16" fmla="*/ 12210636 w 12210636"/>
              <a:gd name="connsiteY16" fmla="*/ 2486750 h 4875149"/>
              <a:gd name="connsiteX17" fmla="*/ 12210636 w 12210636"/>
              <a:gd name="connsiteY17" fmla="*/ 4867057 h 4875149"/>
              <a:gd name="connsiteX18" fmla="*/ 1557 w 12210636"/>
              <a:gd name="connsiteY18" fmla="*/ 4875149 h 4875149"/>
              <a:gd name="connsiteX19" fmla="*/ 1557 w 12210636"/>
              <a:gd name="connsiteY19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445349 w 12210636"/>
              <a:gd name="connsiteY8" fmla="*/ 2353641 h 4875149"/>
              <a:gd name="connsiteX9" fmla="*/ 7844206 w 12210636"/>
              <a:gd name="connsiteY9" fmla="*/ 2472255 h 4875149"/>
              <a:gd name="connsiteX10" fmla="*/ 8626535 w 12210636"/>
              <a:gd name="connsiteY10" fmla="*/ 2437119 h 4875149"/>
              <a:gd name="connsiteX11" fmla="*/ 9092812 w 12210636"/>
              <a:gd name="connsiteY11" fmla="*/ 2408315 h 4875149"/>
              <a:gd name="connsiteX12" fmla="*/ 9633988 w 12210636"/>
              <a:gd name="connsiteY12" fmla="*/ 2385047 h 4875149"/>
              <a:gd name="connsiteX13" fmla="*/ 10103561 w 12210636"/>
              <a:gd name="connsiteY13" fmla="*/ 2464373 h 4875149"/>
              <a:gd name="connsiteX14" fmla="*/ 10609083 w 12210636"/>
              <a:gd name="connsiteY14" fmla="*/ 2359553 h 4875149"/>
              <a:gd name="connsiteX15" fmla="*/ 11503590 w 12210636"/>
              <a:gd name="connsiteY15" fmla="*/ 2457332 h 4875149"/>
              <a:gd name="connsiteX16" fmla="*/ 12210636 w 12210636"/>
              <a:gd name="connsiteY16" fmla="*/ 2547710 h 4875149"/>
              <a:gd name="connsiteX17" fmla="*/ 12210636 w 12210636"/>
              <a:gd name="connsiteY17" fmla="*/ 4867057 h 4875149"/>
              <a:gd name="connsiteX18" fmla="*/ 1557 w 12210636"/>
              <a:gd name="connsiteY18" fmla="*/ 4875149 h 4875149"/>
              <a:gd name="connsiteX19" fmla="*/ 1557 w 12210636"/>
              <a:gd name="connsiteY19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445349 w 12210636"/>
              <a:gd name="connsiteY8" fmla="*/ 2353641 h 4875149"/>
              <a:gd name="connsiteX9" fmla="*/ 7844206 w 12210636"/>
              <a:gd name="connsiteY9" fmla="*/ 2472255 h 4875149"/>
              <a:gd name="connsiteX10" fmla="*/ 8626535 w 12210636"/>
              <a:gd name="connsiteY10" fmla="*/ 2437119 h 4875149"/>
              <a:gd name="connsiteX11" fmla="*/ 9092812 w 12210636"/>
              <a:gd name="connsiteY11" fmla="*/ 2408315 h 4875149"/>
              <a:gd name="connsiteX12" fmla="*/ 9633988 w 12210636"/>
              <a:gd name="connsiteY12" fmla="*/ 2385047 h 4875149"/>
              <a:gd name="connsiteX13" fmla="*/ 10103561 w 12210636"/>
              <a:gd name="connsiteY13" fmla="*/ 2464373 h 4875149"/>
              <a:gd name="connsiteX14" fmla="*/ 10609083 w 12210636"/>
              <a:gd name="connsiteY14" fmla="*/ 2359553 h 4875149"/>
              <a:gd name="connsiteX15" fmla="*/ 11503590 w 12210636"/>
              <a:gd name="connsiteY15" fmla="*/ 2457332 h 4875149"/>
              <a:gd name="connsiteX16" fmla="*/ 12210636 w 12210636"/>
              <a:gd name="connsiteY16" fmla="*/ 2547710 h 4875149"/>
              <a:gd name="connsiteX17" fmla="*/ 12210636 w 12210636"/>
              <a:gd name="connsiteY17" fmla="*/ 4867057 h 4875149"/>
              <a:gd name="connsiteX18" fmla="*/ 1557 w 12210636"/>
              <a:gd name="connsiteY18" fmla="*/ 4875149 h 4875149"/>
              <a:gd name="connsiteX19" fmla="*/ 1557 w 12210636"/>
              <a:gd name="connsiteY19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445349 w 12210636"/>
              <a:gd name="connsiteY8" fmla="*/ 2353641 h 4875149"/>
              <a:gd name="connsiteX9" fmla="*/ 7844206 w 12210636"/>
              <a:gd name="connsiteY9" fmla="*/ 2472255 h 4875149"/>
              <a:gd name="connsiteX10" fmla="*/ 8626535 w 12210636"/>
              <a:gd name="connsiteY10" fmla="*/ 2437119 h 4875149"/>
              <a:gd name="connsiteX11" fmla="*/ 9092812 w 12210636"/>
              <a:gd name="connsiteY11" fmla="*/ 2408315 h 4875149"/>
              <a:gd name="connsiteX12" fmla="*/ 9633988 w 12210636"/>
              <a:gd name="connsiteY12" fmla="*/ 2385047 h 4875149"/>
              <a:gd name="connsiteX13" fmla="*/ 10103561 w 12210636"/>
              <a:gd name="connsiteY13" fmla="*/ 2464373 h 4875149"/>
              <a:gd name="connsiteX14" fmla="*/ 10609083 w 12210636"/>
              <a:gd name="connsiteY14" fmla="*/ 2359553 h 4875149"/>
              <a:gd name="connsiteX15" fmla="*/ 11503590 w 12210636"/>
              <a:gd name="connsiteY15" fmla="*/ 2570543 h 4875149"/>
              <a:gd name="connsiteX16" fmla="*/ 12210636 w 12210636"/>
              <a:gd name="connsiteY16" fmla="*/ 2547710 h 4875149"/>
              <a:gd name="connsiteX17" fmla="*/ 12210636 w 12210636"/>
              <a:gd name="connsiteY17" fmla="*/ 4867057 h 4875149"/>
              <a:gd name="connsiteX18" fmla="*/ 1557 w 12210636"/>
              <a:gd name="connsiteY18" fmla="*/ 4875149 h 4875149"/>
              <a:gd name="connsiteX19" fmla="*/ 1557 w 12210636"/>
              <a:gd name="connsiteY19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445349 w 12210636"/>
              <a:gd name="connsiteY8" fmla="*/ 2353641 h 4875149"/>
              <a:gd name="connsiteX9" fmla="*/ 7844206 w 12210636"/>
              <a:gd name="connsiteY9" fmla="*/ 2472255 h 4875149"/>
              <a:gd name="connsiteX10" fmla="*/ 8626535 w 12210636"/>
              <a:gd name="connsiteY10" fmla="*/ 2437119 h 4875149"/>
              <a:gd name="connsiteX11" fmla="*/ 9092812 w 12210636"/>
              <a:gd name="connsiteY11" fmla="*/ 2408315 h 4875149"/>
              <a:gd name="connsiteX12" fmla="*/ 9633988 w 12210636"/>
              <a:gd name="connsiteY12" fmla="*/ 2385047 h 4875149"/>
              <a:gd name="connsiteX13" fmla="*/ 10103561 w 12210636"/>
              <a:gd name="connsiteY13" fmla="*/ 2464373 h 4875149"/>
              <a:gd name="connsiteX14" fmla="*/ 10643918 w 12210636"/>
              <a:gd name="connsiteY14" fmla="*/ 2446638 h 4875149"/>
              <a:gd name="connsiteX15" fmla="*/ 11503590 w 12210636"/>
              <a:gd name="connsiteY15" fmla="*/ 2570543 h 4875149"/>
              <a:gd name="connsiteX16" fmla="*/ 12210636 w 12210636"/>
              <a:gd name="connsiteY16" fmla="*/ 2547710 h 4875149"/>
              <a:gd name="connsiteX17" fmla="*/ 12210636 w 12210636"/>
              <a:gd name="connsiteY17" fmla="*/ 4867057 h 4875149"/>
              <a:gd name="connsiteX18" fmla="*/ 1557 w 12210636"/>
              <a:gd name="connsiteY18" fmla="*/ 4875149 h 4875149"/>
              <a:gd name="connsiteX19" fmla="*/ 1557 w 12210636"/>
              <a:gd name="connsiteY19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445349 w 12210636"/>
              <a:gd name="connsiteY8" fmla="*/ 2353641 h 4875149"/>
              <a:gd name="connsiteX9" fmla="*/ 7844206 w 12210636"/>
              <a:gd name="connsiteY9" fmla="*/ 2472255 h 4875149"/>
              <a:gd name="connsiteX10" fmla="*/ 8626535 w 12210636"/>
              <a:gd name="connsiteY10" fmla="*/ 2437119 h 4875149"/>
              <a:gd name="connsiteX11" fmla="*/ 9092812 w 12210636"/>
              <a:gd name="connsiteY11" fmla="*/ 2408315 h 4875149"/>
              <a:gd name="connsiteX12" fmla="*/ 9633988 w 12210636"/>
              <a:gd name="connsiteY12" fmla="*/ 2385047 h 4875149"/>
              <a:gd name="connsiteX13" fmla="*/ 10103561 w 12210636"/>
              <a:gd name="connsiteY13" fmla="*/ 2464373 h 4875149"/>
              <a:gd name="connsiteX14" fmla="*/ 10643918 w 12210636"/>
              <a:gd name="connsiteY14" fmla="*/ 2446638 h 4875149"/>
              <a:gd name="connsiteX15" fmla="*/ 11503590 w 12210636"/>
              <a:gd name="connsiteY15" fmla="*/ 2570543 h 4875149"/>
              <a:gd name="connsiteX16" fmla="*/ 12210636 w 12210636"/>
              <a:gd name="connsiteY16" fmla="*/ 2547710 h 4875149"/>
              <a:gd name="connsiteX17" fmla="*/ 12210636 w 12210636"/>
              <a:gd name="connsiteY17" fmla="*/ 4867057 h 4875149"/>
              <a:gd name="connsiteX18" fmla="*/ 1557 w 12210636"/>
              <a:gd name="connsiteY18" fmla="*/ 4875149 h 4875149"/>
              <a:gd name="connsiteX19" fmla="*/ 1557 w 12210636"/>
              <a:gd name="connsiteY19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445349 w 12210636"/>
              <a:gd name="connsiteY8" fmla="*/ 2353641 h 4875149"/>
              <a:gd name="connsiteX9" fmla="*/ 7844206 w 12210636"/>
              <a:gd name="connsiteY9" fmla="*/ 2472255 h 4875149"/>
              <a:gd name="connsiteX10" fmla="*/ 8626535 w 12210636"/>
              <a:gd name="connsiteY10" fmla="*/ 2437119 h 4875149"/>
              <a:gd name="connsiteX11" fmla="*/ 9092812 w 12210636"/>
              <a:gd name="connsiteY11" fmla="*/ 2408315 h 4875149"/>
              <a:gd name="connsiteX12" fmla="*/ 9485942 w 12210636"/>
              <a:gd name="connsiteY12" fmla="*/ 2463425 h 4875149"/>
              <a:gd name="connsiteX13" fmla="*/ 10103561 w 12210636"/>
              <a:gd name="connsiteY13" fmla="*/ 2464373 h 4875149"/>
              <a:gd name="connsiteX14" fmla="*/ 10643918 w 12210636"/>
              <a:gd name="connsiteY14" fmla="*/ 2446638 h 4875149"/>
              <a:gd name="connsiteX15" fmla="*/ 11503590 w 12210636"/>
              <a:gd name="connsiteY15" fmla="*/ 2570543 h 4875149"/>
              <a:gd name="connsiteX16" fmla="*/ 12210636 w 12210636"/>
              <a:gd name="connsiteY16" fmla="*/ 2547710 h 4875149"/>
              <a:gd name="connsiteX17" fmla="*/ 12210636 w 12210636"/>
              <a:gd name="connsiteY17" fmla="*/ 4867057 h 4875149"/>
              <a:gd name="connsiteX18" fmla="*/ 1557 w 12210636"/>
              <a:gd name="connsiteY18" fmla="*/ 4875149 h 4875149"/>
              <a:gd name="connsiteX19" fmla="*/ 1557 w 12210636"/>
              <a:gd name="connsiteY19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445349 w 12210636"/>
              <a:gd name="connsiteY8" fmla="*/ 2353641 h 4875149"/>
              <a:gd name="connsiteX9" fmla="*/ 7844206 w 12210636"/>
              <a:gd name="connsiteY9" fmla="*/ 2472255 h 4875149"/>
              <a:gd name="connsiteX10" fmla="*/ 8626535 w 12210636"/>
              <a:gd name="connsiteY10" fmla="*/ 2437119 h 4875149"/>
              <a:gd name="connsiteX11" fmla="*/ 9092812 w 12210636"/>
              <a:gd name="connsiteY11" fmla="*/ 2408315 h 4875149"/>
              <a:gd name="connsiteX12" fmla="*/ 9485942 w 12210636"/>
              <a:gd name="connsiteY12" fmla="*/ 2463425 h 4875149"/>
              <a:gd name="connsiteX13" fmla="*/ 9938098 w 12210636"/>
              <a:gd name="connsiteY13" fmla="*/ 2534042 h 4875149"/>
              <a:gd name="connsiteX14" fmla="*/ 10643918 w 12210636"/>
              <a:gd name="connsiteY14" fmla="*/ 2446638 h 4875149"/>
              <a:gd name="connsiteX15" fmla="*/ 11503590 w 12210636"/>
              <a:gd name="connsiteY15" fmla="*/ 2570543 h 4875149"/>
              <a:gd name="connsiteX16" fmla="*/ 12210636 w 12210636"/>
              <a:gd name="connsiteY16" fmla="*/ 2547710 h 4875149"/>
              <a:gd name="connsiteX17" fmla="*/ 12210636 w 12210636"/>
              <a:gd name="connsiteY17" fmla="*/ 4867057 h 4875149"/>
              <a:gd name="connsiteX18" fmla="*/ 1557 w 12210636"/>
              <a:gd name="connsiteY18" fmla="*/ 4875149 h 4875149"/>
              <a:gd name="connsiteX19" fmla="*/ 1557 w 12210636"/>
              <a:gd name="connsiteY19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445349 w 12210636"/>
              <a:gd name="connsiteY8" fmla="*/ 2353641 h 4875149"/>
              <a:gd name="connsiteX9" fmla="*/ 7844206 w 12210636"/>
              <a:gd name="connsiteY9" fmla="*/ 2472255 h 4875149"/>
              <a:gd name="connsiteX10" fmla="*/ 8626535 w 12210636"/>
              <a:gd name="connsiteY10" fmla="*/ 2437119 h 4875149"/>
              <a:gd name="connsiteX11" fmla="*/ 9092812 w 12210636"/>
              <a:gd name="connsiteY11" fmla="*/ 2408315 h 4875149"/>
              <a:gd name="connsiteX12" fmla="*/ 9485942 w 12210636"/>
              <a:gd name="connsiteY12" fmla="*/ 2463425 h 4875149"/>
              <a:gd name="connsiteX13" fmla="*/ 9938098 w 12210636"/>
              <a:gd name="connsiteY13" fmla="*/ 2534042 h 4875149"/>
              <a:gd name="connsiteX14" fmla="*/ 10252032 w 12210636"/>
              <a:gd name="connsiteY14" fmla="*/ 2411804 h 4875149"/>
              <a:gd name="connsiteX15" fmla="*/ 11503590 w 12210636"/>
              <a:gd name="connsiteY15" fmla="*/ 2570543 h 4875149"/>
              <a:gd name="connsiteX16" fmla="*/ 12210636 w 12210636"/>
              <a:gd name="connsiteY16" fmla="*/ 2547710 h 4875149"/>
              <a:gd name="connsiteX17" fmla="*/ 12210636 w 12210636"/>
              <a:gd name="connsiteY17" fmla="*/ 4867057 h 4875149"/>
              <a:gd name="connsiteX18" fmla="*/ 1557 w 12210636"/>
              <a:gd name="connsiteY18" fmla="*/ 4875149 h 4875149"/>
              <a:gd name="connsiteX19" fmla="*/ 1557 w 12210636"/>
              <a:gd name="connsiteY19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445349 w 12210636"/>
              <a:gd name="connsiteY8" fmla="*/ 2353641 h 4875149"/>
              <a:gd name="connsiteX9" fmla="*/ 7844206 w 12210636"/>
              <a:gd name="connsiteY9" fmla="*/ 2472255 h 4875149"/>
              <a:gd name="connsiteX10" fmla="*/ 8626535 w 12210636"/>
              <a:gd name="connsiteY10" fmla="*/ 2437119 h 4875149"/>
              <a:gd name="connsiteX11" fmla="*/ 9092812 w 12210636"/>
              <a:gd name="connsiteY11" fmla="*/ 2408315 h 4875149"/>
              <a:gd name="connsiteX12" fmla="*/ 9485942 w 12210636"/>
              <a:gd name="connsiteY12" fmla="*/ 2463425 h 4875149"/>
              <a:gd name="connsiteX13" fmla="*/ 9938098 w 12210636"/>
              <a:gd name="connsiteY13" fmla="*/ 2534042 h 4875149"/>
              <a:gd name="connsiteX14" fmla="*/ 10252032 w 12210636"/>
              <a:gd name="connsiteY14" fmla="*/ 2411804 h 4875149"/>
              <a:gd name="connsiteX15" fmla="*/ 11503590 w 12210636"/>
              <a:gd name="connsiteY15" fmla="*/ 2570543 h 4875149"/>
              <a:gd name="connsiteX16" fmla="*/ 12210636 w 12210636"/>
              <a:gd name="connsiteY16" fmla="*/ 2547710 h 4875149"/>
              <a:gd name="connsiteX17" fmla="*/ 12210636 w 12210636"/>
              <a:gd name="connsiteY17" fmla="*/ 4867057 h 4875149"/>
              <a:gd name="connsiteX18" fmla="*/ 1557 w 12210636"/>
              <a:gd name="connsiteY18" fmla="*/ 4875149 h 4875149"/>
              <a:gd name="connsiteX19" fmla="*/ 1557 w 12210636"/>
              <a:gd name="connsiteY19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445349 w 12210636"/>
              <a:gd name="connsiteY8" fmla="*/ 2353641 h 4875149"/>
              <a:gd name="connsiteX9" fmla="*/ 7844206 w 12210636"/>
              <a:gd name="connsiteY9" fmla="*/ 2472255 h 4875149"/>
              <a:gd name="connsiteX10" fmla="*/ 8626535 w 12210636"/>
              <a:gd name="connsiteY10" fmla="*/ 2437119 h 4875149"/>
              <a:gd name="connsiteX11" fmla="*/ 9092812 w 12210636"/>
              <a:gd name="connsiteY11" fmla="*/ 2408315 h 4875149"/>
              <a:gd name="connsiteX12" fmla="*/ 9938098 w 12210636"/>
              <a:gd name="connsiteY12" fmla="*/ 2534042 h 4875149"/>
              <a:gd name="connsiteX13" fmla="*/ 10252032 w 12210636"/>
              <a:gd name="connsiteY13" fmla="*/ 2411804 h 4875149"/>
              <a:gd name="connsiteX14" fmla="*/ 11503590 w 12210636"/>
              <a:gd name="connsiteY14" fmla="*/ 2570543 h 4875149"/>
              <a:gd name="connsiteX15" fmla="*/ 12210636 w 12210636"/>
              <a:gd name="connsiteY15" fmla="*/ 2547710 h 4875149"/>
              <a:gd name="connsiteX16" fmla="*/ 12210636 w 12210636"/>
              <a:gd name="connsiteY16" fmla="*/ 4867057 h 4875149"/>
              <a:gd name="connsiteX17" fmla="*/ 1557 w 12210636"/>
              <a:gd name="connsiteY17" fmla="*/ 4875149 h 4875149"/>
              <a:gd name="connsiteX18" fmla="*/ 1557 w 12210636"/>
              <a:gd name="connsiteY18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445349 w 12210636"/>
              <a:gd name="connsiteY8" fmla="*/ 2353641 h 4875149"/>
              <a:gd name="connsiteX9" fmla="*/ 7844206 w 12210636"/>
              <a:gd name="connsiteY9" fmla="*/ 2472255 h 4875149"/>
              <a:gd name="connsiteX10" fmla="*/ 8626535 w 12210636"/>
              <a:gd name="connsiteY10" fmla="*/ 2437119 h 4875149"/>
              <a:gd name="connsiteX11" fmla="*/ 9153772 w 12210636"/>
              <a:gd name="connsiteY11" fmla="*/ 2443149 h 4875149"/>
              <a:gd name="connsiteX12" fmla="*/ 9938098 w 12210636"/>
              <a:gd name="connsiteY12" fmla="*/ 2534042 h 4875149"/>
              <a:gd name="connsiteX13" fmla="*/ 10252032 w 12210636"/>
              <a:gd name="connsiteY13" fmla="*/ 2411804 h 4875149"/>
              <a:gd name="connsiteX14" fmla="*/ 11503590 w 12210636"/>
              <a:gd name="connsiteY14" fmla="*/ 2570543 h 4875149"/>
              <a:gd name="connsiteX15" fmla="*/ 12210636 w 12210636"/>
              <a:gd name="connsiteY15" fmla="*/ 2547710 h 4875149"/>
              <a:gd name="connsiteX16" fmla="*/ 12210636 w 12210636"/>
              <a:gd name="connsiteY16" fmla="*/ 4867057 h 4875149"/>
              <a:gd name="connsiteX17" fmla="*/ 1557 w 12210636"/>
              <a:gd name="connsiteY17" fmla="*/ 4875149 h 4875149"/>
              <a:gd name="connsiteX18" fmla="*/ 1557 w 12210636"/>
              <a:gd name="connsiteY18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445349 w 12210636"/>
              <a:gd name="connsiteY8" fmla="*/ 2353641 h 4875149"/>
              <a:gd name="connsiteX9" fmla="*/ 7844206 w 12210636"/>
              <a:gd name="connsiteY9" fmla="*/ 2472255 h 4875149"/>
              <a:gd name="connsiteX10" fmla="*/ 8565575 w 12210636"/>
              <a:gd name="connsiteY10" fmla="*/ 2489370 h 4875149"/>
              <a:gd name="connsiteX11" fmla="*/ 9153772 w 12210636"/>
              <a:gd name="connsiteY11" fmla="*/ 2443149 h 4875149"/>
              <a:gd name="connsiteX12" fmla="*/ 9938098 w 12210636"/>
              <a:gd name="connsiteY12" fmla="*/ 2534042 h 4875149"/>
              <a:gd name="connsiteX13" fmla="*/ 10252032 w 12210636"/>
              <a:gd name="connsiteY13" fmla="*/ 2411804 h 4875149"/>
              <a:gd name="connsiteX14" fmla="*/ 11503590 w 12210636"/>
              <a:gd name="connsiteY14" fmla="*/ 2570543 h 4875149"/>
              <a:gd name="connsiteX15" fmla="*/ 12210636 w 12210636"/>
              <a:gd name="connsiteY15" fmla="*/ 2547710 h 4875149"/>
              <a:gd name="connsiteX16" fmla="*/ 12210636 w 12210636"/>
              <a:gd name="connsiteY16" fmla="*/ 4867057 h 4875149"/>
              <a:gd name="connsiteX17" fmla="*/ 1557 w 12210636"/>
              <a:gd name="connsiteY17" fmla="*/ 4875149 h 4875149"/>
              <a:gd name="connsiteX18" fmla="*/ 1557 w 12210636"/>
              <a:gd name="connsiteY18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445349 w 12210636"/>
              <a:gd name="connsiteY8" fmla="*/ 2353641 h 4875149"/>
              <a:gd name="connsiteX9" fmla="*/ 7844206 w 12210636"/>
              <a:gd name="connsiteY9" fmla="*/ 2472255 h 4875149"/>
              <a:gd name="connsiteX10" fmla="*/ 8565575 w 12210636"/>
              <a:gd name="connsiteY10" fmla="*/ 2489370 h 4875149"/>
              <a:gd name="connsiteX11" fmla="*/ 9171189 w 12210636"/>
              <a:gd name="connsiteY11" fmla="*/ 2417024 h 4875149"/>
              <a:gd name="connsiteX12" fmla="*/ 9938098 w 12210636"/>
              <a:gd name="connsiteY12" fmla="*/ 2534042 h 4875149"/>
              <a:gd name="connsiteX13" fmla="*/ 10252032 w 12210636"/>
              <a:gd name="connsiteY13" fmla="*/ 2411804 h 4875149"/>
              <a:gd name="connsiteX14" fmla="*/ 11503590 w 12210636"/>
              <a:gd name="connsiteY14" fmla="*/ 2570543 h 4875149"/>
              <a:gd name="connsiteX15" fmla="*/ 12210636 w 12210636"/>
              <a:gd name="connsiteY15" fmla="*/ 2547710 h 4875149"/>
              <a:gd name="connsiteX16" fmla="*/ 12210636 w 12210636"/>
              <a:gd name="connsiteY16" fmla="*/ 4867057 h 4875149"/>
              <a:gd name="connsiteX17" fmla="*/ 1557 w 12210636"/>
              <a:gd name="connsiteY17" fmla="*/ 4875149 h 4875149"/>
              <a:gd name="connsiteX18" fmla="*/ 1557 w 12210636"/>
              <a:gd name="connsiteY18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445349 w 12210636"/>
              <a:gd name="connsiteY8" fmla="*/ 2353641 h 4875149"/>
              <a:gd name="connsiteX9" fmla="*/ 7844206 w 12210636"/>
              <a:gd name="connsiteY9" fmla="*/ 2472255 h 4875149"/>
              <a:gd name="connsiteX10" fmla="*/ 8565575 w 12210636"/>
              <a:gd name="connsiteY10" fmla="*/ 2489370 h 4875149"/>
              <a:gd name="connsiteX11" fmla="*/ 9171189 w 12210636"/>
              <a:gd name="connsiteY11" fmla="*/ 2417024 h 4875149"/>
              <a:gd name="connsiteX12" fmla="*/ 9938098 w 12210636"/>
              <a:gd name="connsiteY12" fmla="*/ 2534042 h 4875149"/>
              <a:gd name="connsiteX13" fmla="*/ 10252032 w 12210636"/>
              <a:gd name="connsiteY13" fmla="*/ 2411804 h 4875149"/>
              <a:gd name="connsiteX14" fmla="*/ 11503590 w 12210636"/>
              <a:gd name="connsiteY14" fmla="*/ 2570543 h 4875149"/>
              <a:gd name="connsiteX15" fmla="*/ 12210636 w 12210636"/>
              <a:gd name="connsiteY15" fmla="*/ 2547710 h 4875149"/>
              <a:gd name="connsiteX16" fmla="*/ 12210636 w 12210636"/>
              <a:gd name="connsiteY16" fmla="*/ 4867057 h 4875149"/>
              <a:gd name="connsiteX17" fmla="*/ 1557 w 12210636"/>
              <a:gd name="connsiteY17" fmla="*/ 4875149 h 4875149"/>
              <a:gd name="connsiteX18" fmla="*/ 1557 w 12210636"/>
              <a:gd name="connsiteY18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445349 w 12210636"/>
              <a:gd name="connsiteY8" fmla="*/ 2353641 h 4875149"/>
              <a:gd name="connsiteX9" fmla="*/ 7844206 w 12210636"/>
              <a:gd name="connsiteY9" fmla="*/ 2472255 h 4875149"/>
              <a:gd name="connsiteX10" fmla="*/ 8565575 w 12210636"/>
              <a:gd name="connsiteY10" fmla="*/ 2489370 h 4875149"/>
              <a:gd name="connsiteX11" fmla="*/ 9171189 w 12210636"/>
              <a:gd name="connsiteY11" fmla="*/ 2417024 h 4875149"/>
              <a:gd name="connsiteX12" fmla="*/ 9938098 w 12210636"/>
              <a:gd name="connsiteY12" fmla="*/ 2534042 h 4875149"/>
              <a:gd name="connsiteX13" fmla="*/ 10252032 w 12210636"/>
              <a:gd name="connsiteY13" fmla="*/ 2411804 h 4875149"/>
              <a:gd name="connsiteX14" fmla="*/ 11503590 w 12210636"/>
              <a:gd name="connsiteY14" fmla="*/ 2570543 h 4875149"/>
              <a:gd name="connsiteX15" fmla="*/ 12210636 w 12210636"/>
              <a:gd name="connsiteY15" fmla="*/ 2547710 h 4875149"/>
              <a:gd name="connsiteX16" fmla="*/ 12210636 w 12210636"/>
              <a:gd name="connsiteY16" fmla="*/ 4867057 h 4875149"/>
              <a:gd name="connsiteX17" fmla="*/ 1557 w 12210636"/>
              <a:gd name="connsiteY17" fmla="*/ 4875149 h 4875149"/>
              <a:gd name="connsiteX18" fmla="*/ 1557 w 12210636"/>
              <a:gd name="connsiteY18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245052 w 12210636"/>
              <a:gd name="connsiteY8" fmla="*/ 2405893 h 4875149"/>
              <a:gd name="connsiteX9" fmla="*/ 7844206 w 12210636"/>
              <a:gd name="connsiteY9" fmla="*/ 2472255 h 4875149"/>
              <a:gd name="connsiteX10" fmla="*/ 8565575 w 12210636"/>
              <a:gd name="connsiteY10" fmla="*/ 2489370 h 4875149"/>
              <a:gd name="connsiteX11" fmla="*/ 9171189 w 12210636"/>
              <a:gd name="connsiteY11" fmla="*/ 2417024 h 4875149"/>
              <a:gd name="connsiteX12" fmla="*/ 9938098 w 12210636"/>
              <a:gd name="connsiteY12" fmla="*/ 2534042 h 4875149"/>
              <a:gd name="connsiteX13" fmla="*/ 10252032 w 12210636"/>
              <a:gd name="connsiteY13" fmla="*/ 2411804 h 4875149"/>
              <a:gd name="connsiteX14" fmla="*/ 11503590 w 12210636"/>
              <a:gd name="connsiteY14" fmla="*/ 2570543 h 4875149"/>
              <a:gd name="connsiteX15" fmla="*/ 12210636 w 12210636"/>
              <a:gd name="connsiteY15" fmla="*/ 2547710 h 4875149"/>
              <a:gd name="connsiteX16" fmla="*/ 12210636 w 12210636"/>
              <a:gd name="connsiteY16" fmla="*/ 4867057 h 4875149"/>
              <a:gd name="connsiteX17" fmla="*/ 1557 w 12210636"/>
              <a:gd name="connsiteY17" fmla="*/ 4875149 h 4875149"/>
              <a:gd name="connsiteX18" fmla="*/ 1557 w 12210636"/>
              <a:gd name="connsiteY18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245052 w 12210636"/>
              <a:gd name="connsiteY8" fmla="*/ 2405893 h 4875149"/>
              <a:gd name="connsiteX9" fmla="*/ 7844206 w 12210636"/>
              <a:gd name="connsiteY9" fmla="*/ 2472255 h 4875149"/>
              <a:gd name="connsiteX10" fmla="*/ 8565575 w 12210636"/>
              <a:gd name="connsiteY10" fmla="*/ 2489370 h 4875149"/>
              <a:gd name="connsiteX11" fmla="*/ 9171189 w 12210636"/>
              <a:gd name="connsiteY11" fmla="*/ 2417024 h 4875149"/>
              <a:gd name="connsiteX12" fmla="*/ 9938098 w 12210636"/>
              <a:gd name="connsiteY12" fmla="*/ 2534042 h 4875149"/>
              <a:gd name="connsiteX13" fmla="*/ 10252032 w 12210636"/>
              <a:gd name="connsiteY13" fmla="*/ 2411804 h 4875149"/>
              <a:gd name="connsiteX14" fmla="*/ 11503590 w 12210636"/>
              <a:gd name="connsiteY14" fmla="*/ 2570543 h 4875149"/>
              <a:gd name="connsiteX15" fmla="*/ 12210636 w 12210636"/>
              <a:gd name="connsiteY15" fmla="*/ 2547710 h 4875149"/>
              <a:gd name="connsiteX16" fmla="*/ 12210636 w 12210636"/>
              <a:gd name="connsiteY16" fmla="*/ 4867057 h 4875149"/>
              <a:gd name="connsiteX17" fmla="*/ 1557 w 12210636"/>
              <a:gd name="connsiteY17" fmla="*/ 4875149 h 4875149"/>
              <a:gd name="connsiteX18" fmla="*/ 1557 w 12210636"/>
              <a:gd name="connsiteY18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813745 w 12210636"/>
              <a:gd name="connsiteY6" fmla="*/ 2425002 h 4875149"/>
              <a:gd name="connsiteX7" fmla="*/ 6678660 w 12210636"/>
              <a:gd name="connsiteY7" fmla="*/ 2428440 h 4875149"/>
              <a:gd name="connsiteX8" fmla="*/ 7245052 w 12210636"/>
              <a:gd name="connsiteY8" fmla="*/ 2405893 h 4875149"/>
              <a:gd name="connsiteX9" fmla="*/ 7844206 w 12210636"/>
              <a:gd name="connsiteY9" fmla="*/ 2472255 h 4875149"/>
              <a:gd name="connsiteX10" fmla="*/ 8565575 w 12210636"/>
              <a:gd name="connsiteY10" fmla="*/ 2489370 h 4875149"/>
              <a:gd name="connsiteX11" fmla="*/ 9171189 w 12210636"/>
              <a:gd name="connsiteY11" fmla="*/ 2417024 h 4875149"/>
              <a:gd name="connsiteX12" fmla="*/ 9938098 w 12210636"/>
              <a:gd name="connsiteY12" fmla="*/ 2534042 h 4875149"/>
              <a:gd name="connsiteX13" fmla="*/ 10252032 w 12210636"/>
              <a:gd name="connsiteY13" fmla="*/ 2411804 h 4875149"/>
              <a:gd name="connsiteX14" fmla="*/ 11503590 w 12210636"/>
              <a:gd name="connsiteY14" fmla="*/ 2570543 h 4875149"/>
              <a:gd name="connsiteX15" fmla="*/ 12210636 w 12210636"/>
              <a:gd name="connsiteY15" fmla="*/ 2547710 h 4875149"/>
              <a:gd name="connsiteX16" fmla="*/ 12210636 w 12210636"/>
              <a:gd name="connsiteY16" fmla="*/ 4867057 h 4875149"/>
              <a:gd name="connsiteX17" fmla="*/ 1557 w 12210636"/>
              <a:gd name="connsiteY17" fmla="*/ 4875149 h 4875149"/>
              <a:gd name="connsiteX18" fmla="*/ 1557 w 12210636"/>
              <a:gd name="connsiteY18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796328 w 12210636"/>
              <a:gd name="connsiteY6" fmla="*/ 2459837 h 4875149"/>
              <a:gd name="connsiteX7" fmla="*/ 6678660 w 12210636"/>
              <a:gd name="connsiteY7" fmla="*/ 2428440 h 4875149"/>
              <a:gd name="connsiteX8" fmla="*/ 7245052 w 12210636"/>
              <a:gd name="connsiteY8" fmla="*/ 2405893 h 4875149"/>
              <a:gd name="connsiteX9" fmla="*/ 7844206 w 12210636"/>
              <a:gd name="connsiteY9" fmla="*/ 2472255 h 4875149"/>
              <a:gd name="connsiteX10" fmla="*/ 8565575 w 12210636"/>
              <a:gd name="connsiteY10" fmla="*/ 2489370 h 4875149"/>
              <a:gd name="connsiteX11" fmla="*/ 9171189 w 12210636"/>
              <a:gd name="connsiteY11" fmla="*/ 2417024 h 4875149"/>
              <a:gd name="connsiteX12" fmla="*/ 9938098 w 12210636"/>
              <a:gd name="connsiteY12" fmla="*/ 2534042 h 4875149"/>
              <a:gd name="connsiteX13" fmla="*/ 10252032 w 12210636"/>
              <a:gd name="connsiteY13" fmla="*/ 2411804 h 4875149"/>
              <a:gd name="connsiteX14" fmla="*/ 11503590 w 12210636"/>
              <a:gd name="connsiteY14" fmla="*/ 2570543 h 4875149"/>
              <a:gd name="connsiteX15" fmla="*/ 12210636 w 12210636"/>
              <a:gd name="connsiteY15" fmla="*/ 2547710 h 4875149"/>
              <a:gd name="connsiteX16" fmla="*/ 12210636 w 12210636"/>
              <a:gd name="connsiteY16" fmla="*/ 4867057 h 4875149"/>
              <a:gd name="connsiteX17" fmla="*/ 1557 w 12210636"/>
              <a:gd name="connsiteY17" fmla="*/ 4875149 h 4875149"/>
              <a:gd name="connsiteX18" fmla="*/ 1557 w 12210636"/>
              <a:gd name="connsiteY18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796328 w 12210636"/>
              <a:gd name="connsiteY6" fmla="*/ 2459837 h 4875149"/>
              <a:gd name="connsiteX7" fmla="*/ 6687369 w 12210636"/>
              <a:gd name="connsiteY7" fmla="*/ 2463275 h 4875149"/>
              <a:gd name="connsiteX8" fmla="*/ 7245052 w 12210636"/>
              <a:gd name="connsiteY8" fmla="*/ 2405893 h 4875149"/>
              <a:gd name="connsiteX9" fmla="*/ 7844206 w 12210636"/>
              <a:gd name="connsiteY9" fmla="*/ 2472255 h 4875149"/>
              <a:gd name="connsiteX10" fmla="*/ 8565575 w 12210636"/>
              <a:gd name="connsiteY10" fmla="*/ 2489370 h 4875149"/>
              <a:gd name="connsiteX11" fmla="*/ 9171189 w 12210636"/>
              <a:gd name="connsiteY11" fmla="*/ 2417024 h 4875149"/>
              <a:gd name="connsiteX12" fmla="*/ 9938098 w 12210636"/>
              <a:gd name="connsiteY12" fmla="*/ 2534042 h 4875149"/>
              <a:gd name="connsiteX13" fmla="*/ 10252032 w 12210636"/>
              <a:gd name="connsiteY13" fmla="*/ 2411804 h 4875149"/>
              <a:gd name="connsiteX14" fmla="*/ 11503590 w 12210636"/>
              <a:gd name="connsiteY14" fmla="*/ 2570543 h 4875149"/>
              <a:gd name="connsiteX15" fmla="*/ 12210636 w 12210636"/>
              <a:gd name="connsiteY15" fmla="*/ 2547710 h 4875149"/>
              <a:gd name="connsiteX16" fmla="*/ 12210636 w 12210636"/>
              <a:gd name="connsiteY16" fmla="*/ 4867057 h 4875149"/>
              <a:gd name="connsiteX17" fmla="*/ 1557 w 12210636"/>
              <a:gd name="connsiteY17" fmla="*/ 4875149 h 4875149"/>
              <a:gd name="connsiteX18" fmla="*/ 1557 w 12210636"/>
              <a:gd name="connsiteY18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58953 w 12210636"/>
              <a:gd name="connsiteY5" fmla="*/ 2371209 h 4875149"/>
              <a:gd name="connsiteX6" fmla="*/ 5787619 w 12210636"/>
              <a:gd name="connsiteY6" fmla="*/ 2512088 h 4875149"/>
              <a:gd name="connsiteX7" fmla="*/ 6687369 w 12210636"/>
              <a:gd name="connsiteY7" fmla="*/ 2463275 h 4875149"/>
              <a:gd name="connsiteX8" fmla="*/ 7245052 w 12210636"/>
              <a:gd name="connsiteY8" fmla="*/ 2405893 h 4875149"/>
              <a:gd name="connsiteX9" fmla="*/ 7844206 w 12210636"/>
              <a:gd name="connsiteY9" fmla="*/ 2472255 h 4875149"/>
              <a:gd name="connsiteX10" fmla="*/ 8565575 w 12210636"/>
              <a:gd name="connsiteY10" fmla="*/ 2489370 h 4875149"/>
              <a:gd name="connsiteX11" fmla="*/ 9171189 w 12210636"/>
              <a:gd name="connsiteY11" fmla="*/ 2417024 h 4875149"/>
              <a:gd name="connsiteX12" fmla="*/ 9938098 w 12210636"/>
              <a:gd name="connsiteY12" fmla="*/ 2534042 h 4875149"/>
              <a:gd name="connsiteX13" fmla="*/ 10252032 w 12210636"/>
              <a:gd name="connsiteY13" fmla="*/ 2411804 h 4875149"/>
              <a:gd name="connsiteX14" fmla="*/ 11503590 w 12210636"/>
              <a:gd name="connsiteY14" fmla="*/ 2570543 h 4875149"/>
              <a:gd name="connsiteX15" fmla="*/ 12210636 w 12210636"/>
              <a:gd name="connsiteY15" fmla="*/ 2547710 h 4875149"/>
              <a:gd name="connsiteX16" fmla="*/ 12210636 w 12210636"/>
              <a:gd name="connsiteY16" fmla="*/ 4867057 h 4875149"/>
              <a:gd name="connsiteX17" fmla="*/ 1557 w 12210636"/>
              <a:gd name="connsiteY17" fmla="*/ 4875149 h 4875149"/>
              <a:gd name="connsiteX18" fmla="*/ 1557 w 12210636"/>
              <a:gd name="connsiteY18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501523 w 12210636"/>
              <a:gd name="connsiteY4" fmla="*/ 2418037 h 4875149"/>
              <a:gd name="connsiteX5" fmla="*/ 5076370 w 12210636"/>
              <a:gd name="connsiteY5" fmla="*/ 2467003 h 4875149"/>
              <a:gd name="connsiteX6" fmla="*/ 5787619 w 12210636"/>
              <a:gd name="connsiteY6" fmla="*/ 2512088 h 4875149"/>
              <a:gd name="connsiteX7" fmla="*/ 6687369 w 12210636"/>
              <a:gd name="connsiteY7" fmla="*/ 2463275 h 4875149"/>
              <a:gd name="connsiteX8" fmla="*/ 7245052 w 12210636"/>
              <a:gd name="connsiteY8" fmla="*/ 2405893 h 4875149"/>
              <a:gd name="connsiteX9" fmla="*/ 7844206 w 12210636"/>
              <a:gd name="connsiteY9" fmla="*/ 2472255 h 4875149"/>
              <a:gd name="connsiteX10" fmla="*/ 8565575 w 12210636"/>
              <a:gd name="connsiteY10" fmla="*/ 2489370 h 4875149"/>
              <a:gd name="connsiteX11" fmla="*/ 9171189 w 12210636"/>
              <a:gd name="connsiteY11" fmla="*/ 2417024 h 4875149"/>
              <a:gd name="connsiteX12" fmla="*/ 9938098 w 12210636"/>
              <a:gd name="connsiteY12" fmla="*/ 2534042 h 4875149"/>
              <a:gd name="connsiteX13" fmla="*/ 10252032 w 12210636"/>
              <a:gd name="connsiteY13" fmla="*/ 2411804 h 4875149"/>
              <a:gd name="connsiteX14" fmla="*/ 11503590 w 12210636"/>
              <a:gd name="connsiteY14" fmla="*/ 2570543 h 4875149"/>
              <a:gd name="connsiteX15" fmla="*/ 12210636 w 12210636"/>
              <a:gd name="connsiteY15" fmla="*/ 2547710 h 4875149"/>
              <a:gd name="connsiteX16" fmla="*/ 12210636 w 12210636"/>
              <a:gd name="connsiteY16" fmla="*/ 4867057 h 4875149"/>
              <a:gd name="connsiteX17" fmla="*/ 1557 w 12210636"/>
              <a:gd name="connsiteY17" fmla="*/ 4875149 h 4875149"/>
              <a:gd name="connsiteX18" fmla="*/ 1557 w 12210636"/>
              <a:gd name="connsiteY18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46764 w 12210636"/>
              <a:gd name="connsiteY3" fmla="*/ 2378756 h 4875149"/>
              <a:gd name="connsiteX4" fmla="*/ 4431854 w 12210636"/>
              <a:gd name="connsiteY4" fmla="*/ 2513831 h 4875149"/>
              <a:gd name="connsiteX5" fmla="*/ 5076370 w 12210636"/>
              <a:gd name="connsiteY5" fmla="*/ 2467003 h 4875149"/>
              <a:gd name="connsiteX6" fmla="*/ 5787619 w 12210636"/>
              <a:gd name="connsiteY6" fmla="*/ 2512088 h 4875149"/>
              <a:gd name="connsiteX7" fmla="*/ 6687369 w 12210636"/>
              <a:gd name="connsiteY7" fmla="*/ 2463275 h 4875149"/>
              <a:gd name="connsiteX8" fmla="*/ 7245052 w 12210636"/>
              <a:gd name="connsiteY8" fmla="*/ 2405893 h 4875149"/>
              <a:gd name="connsiteX9" fmla="*/ 7844206 w 12210636"/>
              <a:gd name="connsiteY9" fmla="*/ 2472255 h 4875149"/>
              <a:gd name="connsiteX10" fmla="*/ 8565575 w 12210636"/>
              <a:gd name="connsiteY10" fmla="*/ 2489370 h 4875149"/>
              <a:gd name="connsiteX11" fmla="*/ 9171189 w 12210636"/>
              <a:gd name="connsiteY11" fmla="*/ 2417024 h 4875149"/>
              <a:gd name="connsiteX12" fmla="*/ 9938098 w 12210636"/>
              <a:gd name="connsiteY12" fmla="*/ 2534042 h 4875149"/>
              <a:gd name="connsiteX13" fmla="*/ 10252032 w 12210636"/>
              <a:gd name="connsiteY13" fmla="*/ 2411804 h 4875149"/>
              <a:gd name="connsiteX14" fmla="*/ 11503590 w 12210636"/>
              <a:gd name="connsiteY14" fmla="*/ 2570543 h 4875149"/>
              <a:gd name="connsiteX15" fmla="*/ 12210636 w 12210636"/>
              <a:gd name="connsiteY15" fmla="*/ 2547710 h 4875149"/>
              <a:gd name="connsiteX16" fmla="*/ 12210636 w 12210636"/>
              <a:gd name="connsiteY16" fmla="*/ 4867057 h 4875149"/>
              <a:gd name="connsiteX17" fmla="*/ 1557 w 12210636"/>
              <a:gd name="connsiteY17" fmla="*/ 4875149 h 4875149"/>
              <a:gd name="connsiteX18" fmla="*/ 1557 w 12210636"/>
              <a:gd name="connsiteY18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38055 w 12210636"/>
              <a:gd name="connsiteY3" fmla="*/ 2526802 h 4875149"/>
              <a:gd name="connsiteX4" fmla="*/ 4431854 w 12210636"/>
              <a:gd name="connsiteY4" fmla="*/ 2513831 h 4875149"/>
              <a:gd name="connsiteX5" fmla="*/ 5076370 w 12210636"/>
              <a:gd name="connsiteY5" fmla="*/ 2467003 h 4875149"/>
              <a:gd name="connsiteX6" fmla="*/ 5787619 w 12210636"/>
              <a:gd name="connsiteY6" fmla="*/ 2512088 h 4875149"/>
              <a:gd name="connsiteX7" fmla="*/ 6687369 w 12210636"/>
              <a:gd name="connsiteY7" fmla="*/ 2463275 h 4875149"/>
              <a:gd name="connsiteX8" fmla="*/ 7245052 w 12210636"/>
              <a:gd name="connsiteY8" fmla="*/ 2405893 h 4875149"/>
              <a:gd name="connsiteX9" fmla="*/ 7844206 w 12210636"/>
              <a:gd name="connsiteY9" fmla="*/ 2472255 h 4875149"/>
              <a:gd name="connsiteX10" fmla="*/ 8565575 w 12210636"/>
              <a:gd name="connsiteY10" fmla="*/ 2489370 h 4875149"/>
              <a:gd name="connsiteX11" fmla="*/ 9171189 w 12210636"/>
              <a:gd name="connsiteY11" fmla="*/ 2417024 h 4875149"/>
              <a:gd name="connsiteX12" fmla="*/ 9938098 w 12210636"/>
              <a:gd name="connsiteY12" fmla="*/ 2534042 h 4875149"/>
              <a:gd name="connsiteX13" fmla="*/ 10252032 w 12210636"/>
              <a:gd name="connsiteY13" fmla="*/ 2411804 h 4875149"/>
              <a:gd name="connsiteX14" fmla="*/ 11503590 w 12210636"/>
              <a:gd name="connsiteY14" fmla="*/ 2570543 h 4875149"/>
              <a:gd name="connsiteX15" fmla="*/ 12210636 w 12210636"/>
              <a:gd name="connsiteY15" fmla="*/ 2547710 h 4875149"/>
              <a:gd name="connsiteX16" fmla="*/ 12210636 w 12210636"/>
              <a:gd name="connsiteY16" fmla="*/ 4867057 h 4875149"/>
              <a:gd name="connsiteX17" fmla="*/ 1557 w 12210636"/>
              <a:gd name="connsiteY17" fmla="*/ 4875149 h 4875149"/>
              <a:gd name="connsiteX18" fmla="*/ 1557 w 12210636"/>
              <a:gd name="connsiteY18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735450 w 12210636"/>
              <a:gd name="connsiteY2" fmla="*/ 2438713 h 4875149"/>
              <a:gd name="connsiteX3" fmla="*/ 3538055 w 12210636"/>
              <a:gd name="connsiteY3" fmla="*/ 2526802 h 4875149"/>
              <a:gd name="connsiteX4" fmla="*/ 4092219 w 12210636"/>
              <a:gd name="connsiteY4" fmla="*/ 2452871 h 4875149"/>
              <a:gd name="connsiteX5" fmla="*/ 5076370 w 12210636"/>
              <a:gd name="connsiteY5" fmla="*/ 2467003 h 4875149"/>
              <a:gd name="connsiteX6" fmla="*/ 5787619 w 12210636"/>
              <a:gd name="connsiteY6" fmla="*/ 2512088 h 4875149"/>
              <a:gd name="connsiteX7" fmla="*/ 6687369 w 12210636"/>
              <a:gd name="connsiteY7" fmla="*/ 2463275 h 4875149"/>
              <a:gd name="connsiteX8" fmla="*/ 7245052 w 12210636"/>
              <a:gd name="connsiteY8" fmla="*/ 2405893 h 4875149"/>
              <a:gd name="connsiteX9" fmla="*/ 7844206 w 12210636"/>
              <a:gd name="connsiteY9" fmla="*/ 2472255 h 4875149"/>
              <a:gd name="connsiteX10" fmla="*/ 8565575 w 12210636"/>
              <a:gd name="connsiteY10" fmla="*/ 2489370 h 4875149"/>
              <a:gd name="connsiteX11" fmla="*/ 9171189 w 12210636"/>
              <a:gd name="connsiteY11" fmla="*/ 2417024 h 4875149"/>
              <a:gd name="connsiteX12" fmla="*/ 9938098 w 12210636"/>
              <a:gd name="connsiteY12" fmla="*/ 2534042 h 4875149"/>
              <a:gd name="connsiteX13" fmla="*/ 10252032 w 12210636"/>
              <a:gd name="connsiteY13" fmla="*/ 2411804 h 4875149"/>
              <a:gd name="connsiteX14" fmla="*/ 11503590 w 12210636"/>
              <a:gd name="connsiteY14" fmla="*/ 2570543 h 4875149"/>
              <a:gd name="connsiteX15" fmla="*/ 12210636 w 12210636"/>
              <a:gd name="connsiteY15" fmla="*/ 2547710 h 4875149"/>
              <a:gd name="connsiteX16" fmla="*/ 12210636 w 12210636"/>
              <a:gd name="connsiteY16" fmla="*/ 4867057 h 4875149"/>
              <a:gd name="connsiteX17" fmla="*/ 1557 w 12210636"/>
              <a:gd name="connsiteY17" fmla="*/ 4875149 h 4875149"/>
              <a:gd name="connsiteX18" fmla="*/ 1557 w 12210636"/>
              <a:gd name="connsiteY18" fmla="*/ 0 h 4875149"/>
              <a:gd name="connsiteX0" fmla="*/ 1557 w 12210636"/>
              <a:gd name="connsiteY0" fmla="*/ 0 h 4875149"/>
              <a:gd name="connsiteX1" fmla="*/ 2731804 w 12210636"/>
              <a:gd name="connsiteY1" fmla="*/ 6357 h 4875149"/>
              <a:gd name="connsiteX2" fmla="*/ 2030056 w 12210636"/>
              <a:gd name="connsiteY2" fmla="*/ 2464839 h 4875149"/>
              <a:gd name="connsiteX3" fmla="*/ 3538055 w 12210636"/>
              <a:gd name="connsiteY3" fmla="*/ 2526802 h 4875149"/>
              <a:gd name="connsiteX4" fmla="*/ 4092219 w 12210636"/>
              <a:gd name="connsiteY4" fmla="*/ 2452871 h 4875149"/>
              <a:gd name="connsiteX5" fmla="*/ 5076370 w 12210636"/>
              <a:gd name="connsiteY5" fmla="*/ 2467003 h 4875149"/>
              <a:gd name="connsiteX6" fmla="*/ 5787619 w 12210636"/>
              <a:gd name="connsiteY6" fmla="*/ 2512088 h 4875149"/>
              <a:gd name="connsiteX7" fmla="*/ 6687369 w 12210636"/>
              <a:gd name="connsiteY7" fmla="*/ 2463275 h 4875149"/>
              <a:gd name="connsiteX8" fmla="*/ 7245052 w 12210636"/>
              <a:gd name="connsiteY8" fmla="*/ 2405893 h 4875149"/>
              <a:gd name="connsiteX9" fmla="*/ 7844206 w 12210636"/>
              <a:gd name="connsiteY9" fmla="*/ 2472255 h 4875149"/>
              <a:gd name="connsiteX10" fmla="*/ 8565575 w 12210636"/>
              <a:gd name="connsiteY10" fmla="*/ 2489370 h 4875149"/>
              <a:gd name="connsiteX11" fmla="*/ 9171189 w 12210636"/>
              <a:gd name="connsiteY11" fmla="*/ 2417024 h 4875149"/>
              <a:gd name="connsiteX12" fmla="*/ 9938098 w 12210636"/>
              <a:gd name="connsiteY12" fmla="*/ 2534042 h 4875149"/>
              <a:gd name="connsiteX13" fmla="*/ 10252032 w 12210636"/>
              <a:gd name="connsiteY13" fmla="*/ 2411804 h 4875149"/>
              <a:gd name="connsiteX14" fmla="*/ 11503590 w 12210636"/>
              <a:gd name="connsiteY14" fmla="*/ 2570543 h 4875149"/>
              <a:gd name="connsiteX15" fmla="*/ 12210636 w 12210636"/>
              <a:gd name="connsiteY15" fmla="*/ 2547710 h 4875149"/>
              <a:gd name="connsiteX16" fmla="*/ 12210636 w 12210636"/>
              <a:gd name="connsiteY16" fmla="*/ 4867057 h 4875149"/>
              <a:gd name="connsiteX17" fmla="*/ 1557 w 12210636"/>
              <a:gd name="connsiteY17" fmla="*/ 4875149 h 4875149"/>
              <a:gd name="connsiteX18" fmla="*/ 1557 w 12210636"/>
              <a:gd name="connsiteY18" fmla="*/ 0 h 4875149"/>
              <a:gd name="connsiteX0" fmla="*/ 1557 w 12210636"/>
              <a:gd name="connsiteY0" fmla="*/ 2352 h 4877501"/>
              <a:gd name="connsiteX1" fmla="*/ 1948032 w 12210636"/>
              <a:gd name="connsiteY1" fmla="*/ 0 h 4877501"/>
              <a:gd name="connsiteX2" fmla="*/ 2030056 w 12210636"/>
              <a:gd name="connsiteY2" fmla="*/ 2467191 h 4877501"/>
              <a:gd name="connsiteX3" fmla="*/ 3538055 w 12210636"/>
              <a:gd name="connsiteY3" fmla="*/ 2529154 h 4877501"/>
              <a:gd name="connsiteX4" fmla="*/ 4092219 w 12210636"/>
              <a:gd name="connsiteY4" fmla="*/ 2455223 h 4877501"/>
              <a:gd name="connsiteX5" fmla="*/ 5076370 w 12210636"/>
              <a:gd name="connsiteY5" fmla="*/ 2469355 h 4877501"/>
              <a:gd name="connsiteX6" fmla="*/ 5787619 w 12210636"/>
              <a:gd name="connsiteY6" fmla="*/ 2514440 h 4877501"/>
              <a:gd name="connsiteX7" fmla="*/ 6687369 w 12210636"/>
              <a:gd name="connsiteY7" fmla="*/ 2465627 h 4877501"/>
              <a:gd name="connsiteX8" fmla="*/ 7245052 w 12210636"/>
              <a:gd name="connsiteY8" fmla="*/ 2408245 h 4877501"/>
              <a:gd name="connsiteX9" fmla="*/ 7844206 w 12210636"/>
              <a:gd name="connsiteY9" fmla="*/ 2474607 h 4877501"/>
              <a:gd name="connsiteX10" fmla="*/ 8565575 w 12210636"/>
              <a:gd name="connsiteY10" fmla="*/ 2491722 h 4877501"/>
              <a:gd name="connsiteX11" fmla="*/ 9171189 w 12210636"/>
              <a:gd name="connsiteY11" fmla="*/ 2419376 h 4877501"/>
              <a:gd name="connsiteX12" fmla="*/ 9938098 w 12210636"/>
              <a:gd name="connsiteY12" fmla="*/ 2536394 h 4877501"/>
              <a:gd name="connsiteX13" fmla="*/ 10252032 w 12210636"/>
              <a:gd name="connsiteY13" fmla="*/ 2414156 h 4877501"/>
              <a:gd name="connsiteX14" fmla="*/ 11503590 w 12210636"/>
              <a:gd name="connsiteY14" fmla="*/ 2572895 h 4877501"/>
              <a:gd name="connsiteX15" fmla="*/ 12210636 w 12210636"/>
              <a:gd name="connsiteY15" fmla="*/ 2550062 h 4877501"/>
              <a:gd name="connsiteX16" fmla="*/ 12210636 w 12210636"/>
              <a:gd name="connsiteY16" fmla="*/ 4869409 h 4877501"/>
              <a:gd name="connsiteX17" fmla="*/ 1557 w 12210636"/>
              <a:gd name="connsiteY17" fmla="*/ 4877501 h 4877501"/>
              <a:gd name="connsiteX18" fmla="*/ 1557 w 12210636"/>
              <a:gd name="connsiteY18" fmla="*/ 2352 h 4877501"/>
              <a:gd name="connsiteX0" fmla="*/ 1557 w 12210636"/>
              <a:gd name="connsiteY0" fmla="*/ 2352 h 4877501"/>
              <a:gd name="connsiteX1" fmla="*/ 1948032 w 12210636"/>
              <a:gd name="connsiteY1" fmla="*/ 0 h 4877501"/>
              <a:gd name="connsiteX2" fmla="*/ 1951679 w 12210636"/>
              <a:gd name="connsiteY2" fmla="*/ 2467191 h 4877501"/>
              <a:gd name="connsiteX3" fmla="*/ 3538055 w 12210636"/>
              <a:gd name="connsiteY3" fmla="*/ 2529154 h 4877501"/>
              <a:gd name="connsiteX4" fmla="*/ 4092219 w 12210636"/>
              <a:gd name="connsiteY4" fmla="*/ 2455223 h 4877501"/>
              <a:gd name="connsiteX5" fmla="*/ 5076370 w 12210636"/>
              <a:gd name="connsiteY5" fmla="*/ 2469355 h 4877501"/>
              <a:gd name="connsiteX6" fmla="*/ 5787619 w 12210636"/>
              <a:gd name="connsiteY6" fmla="*/ 2514440 h 4877501"/>
              <a:gd name="connsiteX7" fmla="*/ 6687369 w 12210636"/>
              <a:gd name="connsiteY7" fmla="*/ 2465627 h 4877501"/>
              <a:gd name="connsiteX8" fmla="*/ 7245052 w 12210636"/>
              <a:gd name="connsiteY8" fmla="*/ 2408245 h 4877501"/>
              <a:gd name="connsiteX9" fmla="*/ 7844206 w 12210636"/>
              <a:gd name="connsiteY9" fmla="*/ 2474607 h 4877501"/>
              <a:gd name="connsiteX10" fmla="*/ 8565575 w 12210636"/>
              <a:gd name="connsiteY10" fmla="*/ 2491722 h 4877501"/>
              <a:gd name="connsiteX11" fmla="*/ 9171189 w 12210636"/>
              <a:gd name="connsiteY11" fmla="*/ 2419376 h 4877501"/>
              <a:gd name="connsiteX12" fmla="*/ 9938098 w 12210636"/>
              <a:gd name="connsiteY12" fmla="*/ 2536394 h 4877501"/>
              <a:gd name="connsiteX13" fmla="*/ 10252032 w 12210636"/>
              <a:gd name="connsiteY13" fmla="*/ 2414156 h 4877501"/>
              <a:gd name="connsiteX14" fmla="*/ 11503590 w 12210636"/>
              <a:gd name="connsiteY14" fmla="*/ 2572895 h 4877501"/>
              <a:gd name="connsiteX15" fmla="*/ 12210636 w 12210636"/>
              <a:gd name="connsiteY15" fmla="*/ 2550062 h 4877501"/>
              <a:gd name="connsiteX16" fmla="*/ 12210636 w 12210636"/>
              <a:gd name="connsiteY16" fmla="*/ 4869409 h 4877501"/>
              <a:gd name="connsiteX17" fmla="*/ 1557 w 12210636"/>
              <a:gd name="connsiteY17" fmla="*/ 4877501 h 4877501"/>
              <a:gd name="connsiteX18" fmla="*/ 1557 w 12210636"/>
              <a:gd name="connsiteY18" fmla="*/ 2352 h 4877501"/>
              <a:gd name="connsiteX0" fmla="*/ 1557 w 12210636"/>
              <a:gd name="connsiteY0" fmla="*/ 2352 h 4877501"/>
              <a:gd name="connsiteX1" fmla="*/ 1948032 w 12210636"/>
              <a:gd name="connsiteY1" fmla="*/ 0 h 4877501"/>
              <a:gd name="connsiteX2" fmla="*/ 1951679 w 12210636"/>
              <a:gd name="connsiteY2" fmla="*/ 2467191 h 4877501"/>
              <a:gd name="connsiteX3" fmla="*/ 2857631 w 12210636"/>
              <a:gd name="connsiteY3" fmla="*/ 2426656 h 4877501"/>
              <a:gd name="connsiteX4" fmla="*/ 3538055 w 12210636"/>
              <a:gd name="connsiteY4" fmla="*/ 2529154 h 4877501"/>
              <a:gd name="connsiteX5" fmla="*/ 4092219 w 12210636"/>
              <a:gd name="connsiteY5" fmla="*/ 2455223 h 4877501"/>
              <a:gd name="connsiteX6" fmla="*/ 5076370 w 12210636"/>
              <a:gd name="connsiteY6" fmla="*/ 2469355 h 4877501"/>
              <a:gd name="connsiteX7" fmla="*/ 5787619 w 12210636"/>
              <a:gd name="connsiteY7" fmla="*/ 2514440 h 4877501"/>
              <a:gd name="connsiteX8" fmla="*/ 6687369 w 12210636"/>
              <a:gd name="connsiteY8" fmla="*/ 2465627 h 4877501"/>
              <a:gd name="connsiteX9" fmla="*/ 7245052 w 12210636"/>
              <a:gd name="connsiteY9" fmla="*/ 2408245 h 4877501"/>
              <a:gd name="connsiteX10" fmla="*/ 7844206 w 12210636"/>
              <a:gd name="connsiteY10" fmla="*/ 2474607 h 4877501"/>
              <a:gd name="connsiteX11" fmla="*/ 8565575 w 12210636"/>
              <a:gd name="connsiteY11" fmla="*/ 2491722 h 4877501"/>
              <a:gd name="connsiteX12" fmla="*/ 9171189 w 12210636"/>
              <a:gd name="connsiteY12" fmla="*/ 2419376 h 4877501"/>
              <a:gd name="connsiteX13" fmla="*/ 9938098 w 12210636"/>
              <a:gd name="connsiteY13" fmla="*/ 2536394 h 4877501"/>
              <a:gd name="connsiteX14" fmla="*/ 10252032 w 12210636"/>
              <a:gd name="connsiteY14" fmla="*/ 2414156 h 4877501"/>
              <a:gd name="connsiteX15" fmla="*/ 11503590 w 12210636"/>
              <a:gd name="connsiteY15" fmla="*/ 2572895 h 4877501"/>
              <a:gd name="connsiteX16" fmla="*/ 12210636 w 12210636"/>
              <a:gd name="connsiteY16" fmla="*/ 2550062 h 4877501"/>
              <a:gd name="connsiteX17" fmla="*/ 12210636 w 12210636"/>
              <a:gd name="connsiteY17" fmla="*/ 4869409 h 4877501"/>
              <a:gd name="connsiteX18" fmla="*/ 1557 w 12210636"/>
              <a:gd name="connsiteY18" fmla="*/ 4877501 h 4877501"/>
              <a:gd name="connsiteX19" fmla="*/ 1557 w 12210636"/>
              <a:gd name="connsiteY19" fmla="*/ 2352 h 4877501"/>
              <a:gd name="connsiteX0" fmla="*/ 1557 w 12210636"/>
              <a:gd name="connsiteY0" fmla="*/ 2352 h 4877501"/>
              <a:gd name="connsiteX1" fmla="*/ 1948032 w 12210636"/>
              <a:gd name="connsiteY1" fmla="*/ 0 h 4877501"/>
              <a:gd name="connsiteX2" fmla="*/ 1951679 w 12210636"/>
              <a:gd name="connsiteY2" fmla="*/ 2467191 h 4877501"/>
              <a:gd name="connsiteX3" fmla="*/ 2857631 w 12210636"/>
              <a:gd name="connsiteY3" fmla="*/ 2426656 h 4877501"/>
              <a:gd name="connsiteX4" fmla="*/ 3538055 w 12210636"/>
              <a:gd name="connsiteY4" fmla="*/ 2529154 h 4877501"/>
              <a:gd name="connsiteX5" fmla="*/ 4092219 w 12210636"/>
              <a:gd name="connsiteY5" fmla="*/ 2455223 h 4877501"/>
              <a:gd name="connsiteX6" fmla="*/ 5076370 w 12210636"/>
              <a:gd name="connsiteY6" fmla="*/ 2469355 h 4877501"/>
              <a:gd name="connsiteX7" fmla="*/ 5787619 w 12210636"/>
              <a:gd name="connsiteY7" fmla="*/ 2514440 h 4877501"/>
              <a:gd name="connsiteX8" fmla="*/ 6687369 w 12210636"/>
              <a:gd name="connsiteY8" fmla="*/ 2465627 h 4877501"/>
              <a:gd name="connsiteX9" fmla="*/ 7245052 w 12210636"/>
              <a:gd name="connsiteY9" fmla="*/ 2408245 h 4877501"/>
              <a:gd name="connsiteX10" fmla="*/ 7844206 w 12210636"/>
              <a:gd name="connsiteY10" fmla="*/ 2474607 h 4877501"/>
              <a:gd name="connsiteX11" fmla="*/ 8565575 w 12210636"/>
              <a:gd name="connsiteY11" fmla="*/ 2491722 h 4877501"/>
              <a:gd name="connsiteX12" fmla="*/ 9171189 w 12210636"/>
              <a:gd name="connsiteY12" fmla="*/ 2419376 h 4877501"/>
              <a:gd name="connsiteX13" fmla="*/ 9938098 w 12210636"/>
              <a:gd name="connsiteY13" fmla="*/ 2536394 h 4877501"/>
              <a:gd name="connsiteX14" fmla="*/ 10252032 w 12210636"/>
              <a:gd name="connsiteY14" fmla="*/ 2414156 h 4877501"/>
              <a:gd name="connsiteX15" fmla="*/ 11503590 w 12210636"/>
              <a:gd name="connsiteY15" fmla="*/ 2572895 h 4877501"/>
              <a:gd name="connsiteX16" fmla="*/ 12210636 w 12210636"/>
              <a:gd name="connsiteY16" fmla="*/ 2550062 h 4877501"/>
              <a:gd name="connsiteX17" fmla="*/ 12210636 w 12210636"/>
              <a:gd name="connsiteY17" fmla="*/ 4869409 h 4877501"/>
              <a:gd name="connsiteX18" fmla="*/ 1557 w 12210636"/>
              <a:gd name="connsiteY18" fmla="*/ 4877501 h 4877501"/>
              <a:gd name="connsiteX19" fmla="*/ 1557 w 12210636"/>
              <a:gd name="connsiteY19" fmla="*/ 2352 h 4877501"/>
              <a:gd name="connsiteX0" fmla="*/ 1557 w 12210636"/>
              <a:gd name="connsiteY0" fmla="*/ 2352 h 4877501"/>
              <a:gd name="connsiteX1" fmla="*/ 1948032 w 12210636"/>
              <a:gd name="connsiteY1" fmla="*/ 0 h 4877501"/>
              <a:gd name="connsiteX2" fmla="*/ 1951679 w 12210636"/>
              <a:gd name="connsiteY2" fmla="*/ 2467191 h 4877501"/>
              <a:gd name="connsiteX3" fmla="*/ 2857631 w 12210636"/>
              <a:gd name="connsiteY3" fmla="*/ 2426656 h 4877501"/>
              <a:gd name="connsiteX4" fmla="*/ 3538055 w 12210636"/>
              <a:gd name="connsiteY4" fmla="*/ 2529154 h 4877501"/>
              <a:gd name="connsiteX5" fmla="*/ 4092219 w 12210636"/>
              <a:gd name="connsiteY5" fmla="*/ 2455223 h 4877501"/>
              <a:gd name="connsiteX6" fmla="*/ 5076370 w 12210636"/>
              <a:gd name="connsiteY6" fmla="*/ 2469355 h 4877501"/>
              <a:gd name="connsiteX7" fmla="*/ 5787619 w 12210636"/>
              <a:gd name="connsiteY7" fmla="*/ 2514440 h 4877501"/>
              <a:gd name="connsiteX8" fmla="*/ 6687369 w 12210636"/>
              <a:gd name="connsiteY8" fmla="*/ 2465627 h 4877501"/>
              <a:gd name="connsiteX9" fmla="*/ 7245052 w 12210636"/>
              <a:gd name="connsiteY9" fmla="*/ 2408245 h 4877501"/>
              <a:gd name="connsiteX10" fmla="*/ 7844206 w 12210636"/>
              <a:gd name="connsiteY10" fmla="*/ 2474607 h 4877501"/>
              <a:gd name="connsiteX11" fmla="*/ 8565575 w 12210636"/>
              <a:gd name="connsiteY11" fmla="*/ 2491722 h 4877501"/>
              <a:gd name="connsiteX12" fmla="*/ 9171189 w 12210636"/>
              <a:gd name="connsiteY12" fmla="*/ 2419376 h 4877501"/>
              <a:gd name="connsiteX13" fmla="*/ 9938098 w 12210636"/>
              <a:gd name="connsiteY13" fmla="*/ 2536394 h 4877501"/>
              <a:gd name="connsiteX14" fmla="*/ 10252032 w 12210636"/>
              <a:gd name="connsiteY14" fmla="*/ 2414156 h 4877501"/>
              <a:gd name="connsiteX15" fmla="*/ 11503590 w 12210636"/>
              <a:gd name="connsiteY15" fmla="*/ 2572895 h 4877501"/>
              <a:gd name="connsiteX16" fmla="*/ 12210636 w 12210636"/>
              <a:gd name="connsiteY16" fmla="*/ 2550062 h 4877501"/>
              <a:gd name="connsiteX17" fmla="*/ 12210636 w 12210636"/>
              <a:gd name="connsiteY17" fmla="*/ 4869409 h 4877501"/>
              <a:gd name="connsiteX18" fmla="*/ 1557 w 12210636"/>
              <a:gd name="connsiteY18" fmla="*/ 4877501 h 4877501"/>
              <a:gd name="connsiteX19" fmla="*/ 1557 w 12210636"/>
              <a:gd name="connsiteY19" fmla="*/ 2352 h 4877501"/>
              <a:gd name="connsiteX0" fmla="*/ 1557 w 12210636"/>
              <a:gd name="connsiteY0" fmla="*/ 2352 h 4877501"/>
              <a:gd name="connsiteX1" fmla="*/ 1948032 w 12210636"/>
              <a:gd name="connsiteY1" fmla="*/ 0 h 4877501"/>
              <a:gd name="connsiteX2" fmla="*/ 1951679 w 12210636"/>
              <a:gd name="connsiteY2" fmla="*/ 2467191 h 4877501"/>
              <a:gd name="connsiteX3" fmla="*/ 2857631 w 12210636"/>
              <a:gd name="connsiteY3" fmla="*/ 2426656 h 4877501"/>
              <a:gd name="connsiteX4" fmla="*/ 3538055 w 12210636"/>
              <a:gd name="connsiteY4" fmla="*/ 2529154 h 4877501"/>
              <a:gd name="connsiteX5" fmla="*/ 4092219 w 12210636"/>
              <a:gd name="connsiteY5" fmla="*/ 2455223 h 4877501"/>
              <a:gd name="connsiteX6" fmla="*/ 5076370 w 12210636"/>
              <a:gd name="connsiteY6" fmla="*/ 2469355 h 4877501"/>
              <a:gd name="connsiteX7" fmla="*/ 5787619 w 12210636"/>
              <a:gd name="connsiteY7" fmla="*/ 2514440 h 4877501"/>
              <a:gd name="connsiteX8" fmla="*/ 6687369 w 12210636"/>
              <a:gd name="connsiteY8" fmla="*/ 2465627 h 4877501"/>
              <a:gd name="connsiteX9" fmla="*/ 7245052 w 12210636"/>
              <a:gd name="connsiteY9" fmla="*/ 2408245 h 4877501"/>
              <a:gd name="connsiteX10" fmla="*/ 7844206 w 12210636"/>
              <a:gd name="connsiteY10" fmla="*/ 2474607 h 4877501"/>
              <a:gd name="connsiteX11" fmla="*/ 8565575 w 12210636"/>
              <a:gd name="connsiteY11" fmla="*/ 2491722 h 4877501"/>
              <a:gd name="connsiteX12" fmla="*/ 9171189 w 12210636"/>
              <a:gd name="connsiteY12" fmla="*/ 2419376 h 4877501"/>
              <a:gd name="connsiteX13" fmla="*/ 9938098 w 12210636"/>
              <a:gd name="connsiteY13" fmla="*/ 2536394 h 4877501"/>
              <a:gd name="connsiteX14" fmla="*/ 10252032 w 12210636"/>
              <a:gd name="connsiteY14" fmla="*/ 2414156 h 4877501"/>
              <a:gd name="connsiteX15" fmla="*/ 11503590 w 12210636"/>
              <a:gd name="connsiteY15" fmla="*/ 2572895 h 4877501"/>
              <a:gd name="connsiteX16" fmla="*/ 12210636 w 12210636"/>
              <a:gd name="connsiteY16" fmla="*/ 2550062 h 4877501"/>
              <a:gd name="connsiteX17" fmla="*/ 12210636 w 12210636"/>
              <a:gd name="connsiteY17" fmla="*/ 4869409 h 4877501"/>
              <a:gd name="connsiteX18" fmla="*/ 1557 w 12210636"/>
              <a:gd name="connsiteY18" fmla="*/ 4877501 h 4877501"/>
              <a:gd name="connsiteX19" fmla="*/ 1557 w 12210636"/>
              <a:gd name="connsiteY19" fmla="*/ 2352 h 4877501"/>
              <a:gd name="connsiteX0" fmla="*/ 1557 w 12220685"/>
              <a:gd name="connsiteY0" fmla="*/ 2352 h 4889506"/>
              <a:gd name="connsiteX1" fmla="*/ 1948032 w 12220685"/>
              <a:gd name="connsiteY1" fmla="*/ 0 h 4889506"/>
              <a:gd name="connsiteX2" fmla="*/ 1951679 w 12220685"/>
              <a:gd name="connsiteY2" fmla="*/ 2467191 h 4889506"/>
              <a:gd name="connsiteX3" fmla="*/ 2857631 w 12220685"/>
              <a:gd name="connsiteY3" fmla="*/ 2426656 h 4889506"/>
              <a:gd name="connsiteX4" fmla="*/ 3538055 w 12220685"/>
              <a:gd name="connsiteY4" fmla="*/ 2529154 h 4889506"/>
              <a:gd name="connsiteX5" fmla="*/ 4092219 w 12220685"/>
              <a:gd name="connsiteY5" fmla="*/ 2455223 h 4889506"/>
              <a:gd name="connsiteX6" fmla="*/ 5076370 w 12220685"/>
              <a:gd name="connsiteY6" fmla="*/ 2469355 h 4889506"/>
              <a:gd name="connsiteX7" fmla="*/ 5787619 w 12220685"/>
              <a:gd name="connsiteY7" fmla="*/ 2514440 h 4889506"/>
              <a:gd name="connsiteX8" fmla="*/ 6687369 w 12220685"/>
              <a:gd name="connsiteY8" fmla="*/ 2465627 h 4889506"/>
              <a:gd name="connsiteX9" fmla="*/ 7245052 w 12220685"/>
              <a:gd name="connsiteY9" fmla="*/ 2408245 h 4889506"/>
              <a:gd name="connsiteX10" fmla="*/ 7844206 w 12220685"/>
              <a:gd name="connsiteY10" fmla="*/ 2474607 h 4889506"/>
              <a:gd name="connsiteX11" fmla="*/ 8565575 w 12220685"/>
              <a:gd name="connsiteY11" fmla="*/ 2491722 h 4889506"/>
              <a:gd name="connsiteX12" fmla="*/ 9171189 w 12220685"/>
              <a:gd name="connsiteY12" fmla="*/ 2419376 h 4889506"/>
              <a:gd name="connsiteX13" fmla="*/ 9938098 w 12220685"/>
              <a:gd name="connsiteY13" fmla="*/ 2536394 h 4889506"/>
              <a:gd name="connsiteX14" fmla="*/ 10252032 w 12220685"/>
              <a:gd name="connsiteY14" fmla="*/ 2414156 h 4889506"/>
              <a:gd name="connsiteX15" fmla="*/ 11503590 w 12220685"/>
              <a:gd name="connsiteY15" fmla="*/ 2572895 h 4889506"/>
              <a:gd name="connsiteX16" fmla="*/ 12210636 w 12220685"/>
              <a:gd name="connsiteY16" fmla="*/ 2550062 h 4889506"/>
              <a:gd name="connsiteX17" fmla="*/ 12220685 w 12220685"/>
              <a:gd name="connsiteY17" fmla="*/ 4889506 h 4889506"/>
              <a:gd name="connsiteX18" fmla="*/ 1557 w 12220685"/>
              <a:gd name="connsiteY18" fmla="*/ 4877501 h 4889506"/>
              <a:gd name="connsiteX19" fmla="*/ 1557 w 12220685"/>
              <a:gd name="connsiteY19" fmla="*/ 2352 h 4889506"/>
              <a:gd name="connsiteX0" fmla="*/ 1557 w 12221652"/>
              <a:gd name="connsiteY0" fmla="*/ 2352 h 4889506"/>
              <a:gd name="connsiteX1" fmla="*/ 1948032 w 12221652"/>
              <a:gd name="connsiteY1" fmla="*/ 0 h 4889506"/>
              <a:gd name="connsiteX2" fmla="*/ 1951679 w 12221652"/>
              <a:gd name="connsiteY2" fmla="*/ 2467191 h 4889506"/>
              <a:gd name="connsiteX3" fmla="*/ 2857631 w 12221652"/>
              <a:gd name="connsiteY3" fmla="*/ 2426656 h 4889506"/>
              <a:gd name="connsiteX4" fmla="*/ 3538055 w 12221652"/>
              <a:gd name="connsiteY4" fmla="*/ 2529154 h 4889506"/>
              <a:gd name="connsiteX5" fmla="*/ 4092219 w 12221652"/>
              <a:gd name="connsiteY5" fmla="*/ 2455223 h 4889506"/>
              <a:gd name="connsiteX6" fmla="*/ 5076370 w 12221652"/>
              <a:gd name="connsiteY6" fmla="*/ 2469355 h 4889506"/>
              <a:gd name="connsiteX7" fmla="*/ 5787619 w 12221652"/>
              <a:gd name="connsiteY7" fmla="*/ 2514440 h 4889506"/>
              <a:gd name="connsiteX8" fmla="*/ 6687369 w 12221652"/>
              <a:gd name="connsiteY8" fmla="*/ 2465627 h 4889506"/>
              <a:gd name="connsiteX9" fmla="*/ 7245052 w 12221652"/>
              <a:gd name="connsiteY9" fmla="*/ 2408245 h 4889506"/>
              <a:gd name="connsiteX10" fmla="*/ 7844206 w 12221652"/>
              <a:gd name="connsiteY10" fmla="*/ 2474607 h 4889506"/>
              <a:gd name="connsiteX11" fmla="*/ 8565575 w 12221652"/>
              <a:gd name="connsiteY11" fmla="*/ 2491722 h 4889506"/>
              <a:gd name="connsiteX12" fmla="*/ 9171189 w 12221652"/>
              <a:gd name="connsiteY12" fmla="*/ 2419376 h 4889506"/>
              <a:gd name="connsiteX13" fmla="*/ 9938098 w 12221652"/>
              <a:gd name="connsiteY13" fmla="*/ 2536394 h 4889506"/>
              <a:gd name="connsiteX14" fmla="*/ 10252032 w 12221652"/>
              <a:gd name="connsiteY14" fmla="*/ 2414156 h 4889506"/>
              <a:gd name="connsiteX15" fmla="*/ 11503590 w 12221652"/>
              <a:gd name="connsiteY15" fmla="*/ 2572895 h 4889506"/>
              <a:gd name="connsiteX16" fmla="*/ 12220685 w 12221652"/>
              <a:gd name="connsiteY16" fmla="*/ 2590255 h 4889506"/>
              <a:gd name="connsiteX17" fmla="*/ 12220685 w 12221652"/>
              <a:gd name="connsiteY17" fmla="*/ 4889506 h 4889506"/>
              <a:gd name="connsiteX18" fmla="*/ 1557 w 12221652"/>
              <a:gd name="connsiteY18" fmla="*/ 4877501 h 4889506"/>
              <a:gd name="connsiteX19" fmla="*/ 1557 w 12221652"/>
              <a:gd name="connsiteY19" fmla="*/ 2352 h 488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221652" h="4889506">
                <a:moveTo>
                  <a:pt x="1557" y="2352"/>
                </a:moveTo>
                <a:lnTo>
                  <a:pt x="1948032" y="0"/>
                </a:lnTo>
                <a:cubicBezTo>
                  <a:pt x="1939982" y="629919"/>
                  <a:pt x="1955251" y="2053764"/>
                  <a:pt x="1951679" y="2467191"/>
                </a:cubicBezTo>
                <a:cubicBezTo>
                  <a:pt x="2264387" y="2466686"/>
                  <a:pt x="2593235" y="2416329"/>
                  <a:pt x="2857631" y="2426656"/>
                </a:cubicBezTo>
                <a:cubicBezTo>
                  <a:pt x="3122027" y="2436983"/>
                  <a:pt x="3258268" y="2450369"/>
                  <a:pt x="3538055" y="2529154"/>
                </a:cubicBezTo>
                <a:cubicBezTo>
                  <a:pt x="3817842" y="2494727"/>
                  <a:pt x="3834793" y="2469967"/>
                  <a:pt x="4092219" y="2455223"/>
                </a:cubicBezTo>
                <a:cubicBezTo>
                  <a:pt x="4393539" y="2416294"/>
                  <a:pt x="4775314" y="2487956"/>
                  <a:pt x="5076370" y="2469355"/>
                </a:cubicBezTo>
                <a:cubicBezTo>
                  <a:pt x="5409584" y="2518047"/>
                  <a:pt x="5518939" y="2465901"/>
                  <a:pt x="5787619" y="2514440"/>
                </a:cubicBezTo>
                <a:lnTo>
                  <a:pt x="6687369" y="2465627"/>
                </a:lnTo>
                <a:cubicBezTo>
                  <a:pt x="6839649" y="2469918"/>
                  <a:pt x="7052246" y="2406748"/>
                  <a:pt x="7245052" y="2408245"/>
                </a:cubicBezTo>
                <a:cubicBezTo>
                  <a:pt x="7437858" y="2409742"/>
                  <a:pt x="7593356" y="2432025"/>
                  <a:pt x="7844206" y="2474607"/>
                </a:cubicBezTo>
                <a:cubicBezTo>
                  <a:pt x="8080182" y="2488520"/>
                  <a:pt x="8400541" y="2487774"/>
                  <a:pt x="8565575" y="2491722"/>
                </a:cubicBezTo>
                <a:cubicBezTo>
                  <a:pt x="8767446" y="2467607"/>
                  <a:pt x="8951901" y="2434782"/>
                  <a:pt x="9171189" y="2419376"/>
                </a:cubicBezTo>
                <a:cubicBezTo>
                  <a:pt x="9494343" y="2464975"/>
                  <a:pt x="9744895" y="2535813"/>
                  <a:pt x="9938098" y="2536394"/>
                </a:cubicBezTo>
                <a:cubicBezTo>
                  <a:pt x="10036884" y="2520860"/>
                  <a:pt x="10154855" y="2465032"/>
                  <a:pt x="10252032" y="2414156"/>
                </a:cubicBezTo>
                <a:cubicBezTo>
                  <a:pt x="10555407" y="2429823"/>
                  <a:pt x="11281443" y="2571038"/>
                  <a:pt x="11503590" y="2572895"/>
                </a:cubicBezTo>
                <a:cubicBezTo>
                  <a:pt x="12033053" y="2549993"/>
                  <a:pt x="11953457" y="2538188"/>
                  <a:pt x="12220685" y="2590255"/>
                </a:cubicBezTo>
                <a:cubicBezTo>
                  <a:pt x="12224035" y="3370070"/>
                  <a:pt x="12217335" y="4109691"/>
                  <a:pt x="12220685" y="4889506"/>
                </a:cubicBezTo>
                <a:lnTo>
                  <a:pt x="1557" y="4877501"/>
                </a:lnTo>
                <a:cubicBezTo>
                  <a:pt x="-3838" y="3255149"/>
                  <a:pt x="6952" y="1624704"/>
                  <a:pt x="1557" y="2352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>
                  <a:lumMod val="92000"/>
                </a:schemeClr>
              </a:gs>
              <a:gs pos="50000">
                <a:schemeClr val="accent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20469" y="1"/>
            <a:ext cx="12232244" cy="2031001"/>
          </a:xfrm>
          <a:custGeom>
            <a:avLst/>
            <a:gdLst>
              <a:gd name="connsiteX0" fmla="*/ 0 w 9150290"/>
              <a:gd name="connsiteY0" fmla="*/ 0 h 2017885"/>
              <a:gd name="connsiteX1" fmla="*/ 9150290 w 9150290"/>
              <a:gd name="connsiteY1" fmla="*/ 0 h 2017885"/>
              <a:gd name="connsiteX2" fmla="*/ 9150290 w 9150290"/>
              <a:gd name="connsiteY2" fmla="*/ 2017885 h 2017885"/>
              <a:gd name="connsiteX3" fmla="*/ 0 w 9150290"/>
              <a:gd name="connsiteY3" fmla="*/ 2017885 h 2017885"/>
              <a:gd name="connsiteX4" fmla="*/ 0 w 9150290"/>
              <a:gd name="connsiteY4" fmla="*/ 0 h 2017885"/>
              <a:gd name="connsiteX0" fmla="*/ 0 w 9150290"/>
              <a:gd name="connsiteY0" fmla="*/ 0 h 2017885"/>
              <a:gd name="connsiteX1" fmla="*/ 9150290 w 9150290"/>
              <a:gd name="connsiteY1" fmla="*/ 0 h 2017885"/>
              <a:gd name="connsiteX2" fmla="*/ 9150290 w 9150290"/>
              <a:gd name="connsiteY2" fmla="*/ 2017885 h 2017885"/>
              <a:gd name="connsiteX3" fmla="*/ 7791450 w 9150290"/>
              <a:gd name="connsiteY3" fmla="*/ 1943100 h 2017885"/>
              <a:gd name="connsiteX4" fmla="*/ 0 w 9150290"/>
              <a:gd name="connsiteY4" fmla="*/ 2017885 h 2017885"/>
              <a:gd name="connsiteX5" fmla="*/ 0 w 9150290"/>
              <a:gd name="connsiteY5" fmla="*/ 0 h 2017885"/>
              <a:gd name="connsiteX0" fmla="*/ 0 w 9150290"/>
              <a:gd name="connsiteY0" fmla="*/ 0 h 2017885"/>
              <a:gd name="connsiteX1" fmla="*/ 9150290 w 9150290"/>
              <a:gd name="connsiteY1" fmla="*/ 0 h 2017885"/>
              <a:gd name="connsiteX2" fmla="*/ 9150290 w 9150290"/>
              <a:gd name="connsiteY2" fmla="*/ 2017885 h 2017885"/>
              <a:gd name="connsiteX3" fmla="*/ 7791450 w 9150290"/>
              <a:gd name="connsiteY3" fmla="*/ 1943100 h 2017885"/>
              <a:gd name="connsiteX4" fmla="*/ 6848475 w 9150290"/>
              <a:gd name="connsiteY4" fmla="*/ 2000250 h 2017885"/>
              <a:gd name="connsiteX5" fmla="*/ 0 w 9150290"/>
              <a:gd name="connsiteY5" fmla="*/ 2017885 h 2017885"/>
              <a:gd name="connsiteX6" fmla="*/ 0 w 9150290"/>
              <a:gd name="connsiteY6" fmla="*/ 0 h 2017885"/>
              <a:gd name="connsiteX0" fmla="*/ 0 w 9150290"/>
              <a:gd name="connsiteY0" fmla="*/ 0 h 2017885"/>
              <a:gd name="connsiteX1" fmla="*/ 9150290 w 9150290"/>
              <a:gd name="connsiteY1" fmla="*/ 0 h 2017885"/>
              <a:gd name="connsiteX2" fmla="*/ 9150290 w 9150290"/>
              <a:gd name="connsiteY2" fmla="*/ 2017885 h 2017885"/>
              <a:gd name="connsiteX3" fmla="*/ 7791450 w 9150290"/>
              <a:gd name="connsiteY3" fmla="*/ 1943100 h 2017885"/>
              <a:gd name="connsiteX4" fmla="*/ 6848475 w 9150290"/>
              <a:gd name="connsiteY4" fmla="*/ 2000250 h 2017885"/>
              <a:gd name="connsiteX5" fmla="*/ 5955445 w 9150290"/>
              <a:gd name="connsiteY5" fmla="*/ 1966197 h 2017885"/>
              <a:gd name="connsiteX6" fmla="*/ 0 w 9150290"/>
              <a:gd name="connsiteY6" fmla="*/ 2017885 h 2017885"/>
              <a:gd name="connsiteX7" fmla="*/ 0 w 9150290"/>
              <a:gd name="connsiteY7" fmla="*/ 0 h 2017885"/>
              <a:gd name="connsiteX0" fmla="*/ 0 w 9150290"/>
              <a:gd name="connsiteY0" fmla="*/ 0 h 2017885"/>
              <a:gd name="connsiteX1" fmla="*/ 9150290 w 9150290"/>
              <a:gd name="connsiteY1" fmla="*/ 0 h 2017885"/>
              <a:gd name="connsiteX2" fmla="*/ 9150290 w 9150290"/>
              <a:gd name="connsiteY2" fmla="*/ 2017885 h 2017885"/>
              <a:gd name="connsiteX3" fmla="*/ 7791450 w 9150290"/>
              <a:gd name="connsiteY3" fmla="*/ 1943100 h 2017885"/>
              <a:gd name="connsiteX4" fmla="*/ 6848475 w 9150290"/>
              <a:gd name="connsiteY4" fmla="*/ 2000250 h 2017885"/>
              <a:gd name="connsiteX5" fmla="*/ 5955445 w 9150290"/>
              <a:gd name="connsiteY5" fmla="*/ 1966197 h 2017885"/>
              <a:gd name="connsiteX6" fmla="*/ 4913123 w 9150290"/>
              <a:gd name="connsiteY6" fmla="*/ 1876178 h 2017885"/>
              <a:gd name="connsiteX7" fmla="*/ 0 w 9150290"/>
              <a:gd name="connsiteY7" fmla="*/ 2017885 h 2017885"/>
              <a:gd name="connsiteX8" fmla="*/ 0 w 9150290"/>
              <a:gd name="connsiteY8" fmla="*/ 0 h 2017885"/>
              <a:gd name="connsiteX0" fmla="*/ 0 w 9150290"/>
              <a:gd name="connsiteY0" fmla="*/ 0 h 2017885"/>
              <a:gd name="connsiteX1" fmla="*/ 9150290 w 9150290"/>
              <a:gd name="connsiteY1" fmla="*/ 0 h 2017885"/>
              <a:gd name="connsiteX2" fmla="*/ 9150290 w 9150290"/>
              <a:gd name="connsiteY2" fmla="*/ 2017885 h 2017885"/>
              <a:gd name="connsiteX3" fmla="*/ 7791450 w 9150290"/>
              <a:gd name="connsiteY3" fmla="*/ 1943100 h 2017885"/>
              <a:gd name="connsiteX4" fmla="*/ 6848475 w 9150290"/>
              <a:gd name="connsiteY4" fmla="*/ 2000250 h 2017885"/>
              <a:gd name="connsiteX5" fmla="*/ 5955445 w 9150290"/>
              <a:gd name="connsiteY5" fmla="*/ 1966197 h 2017885"/>
              <a:gd name="connsiteX6" fmla="*/ 4913123 w 9150290"/>
              <a:gd name="connsiteY6" fmla="*/ 1994624 h 2017885"/>
              <a:gd name="connsiteX7" fmla="*/ 0 w 9150290"/>
              <a:gd name="connsiteY7" fmla="*/ 2017885 h 2017885"/>
              <a:gd name="connsiteX8" fmla="*/ 0 w 9150290"/>
              <a:gd name="connsiteY8" fmla="*/ 0 h 2017885"/>
              <a:gd name="connsiteX0" fmla="*/ 0 w 9150290"/>
              <a:gd name="connsiteY0" fmla="*/ 0 h 2018313"/>
              <a:gd name="connsiteX1" fmla="*/ 9150290 w 9150290"/>
              <a:gd name="connsiteY1" fmla="*/ 0 h 2018313"/>
              <a:gd name="connsiteX2" fmla="*/ 9150290 w 9150290"/>
              <a:gd name="connsiteY2" fmla="*/ 2017885 h 2018313"/>
              <a:gd name="connsiteX3" fmla="*/ 7791450 w 9150290"/>
              <a:gd name="connsiteY3" fmla="*/ 1943100 h 2018313"/>
              <a:gd name="connsiteX4" fmla="*/ 6848475 w 9150290"/>
              <a:gd name="connsiteY4" fmla="*/ 2000250 h 2018313"/>
              <a:gd name="connsiteX5" fmla="*/ 5955445 w 9150290"/>
              <a:gd name="connsiteY5" fmla="*/ 1966197 h 2018313"/>
              <a:gd name="connsiteX6" fmla="*/ 4913123 w 9150290"/>
              <a:gd name="connsiteY6" fmla="*/ 1994624 h 2018313"/>
              <a:gd name="connsiteX7" fmla="*/ 4647805 w 9150290"/>
              <a:gd name="connsiteY7" fmla="*/ 2018313 h 2018313"/>
              <a:gd name="connsiteX8" fmla="*/ 0 w 9150290"/>
              <a:gd name="connsiteY8" fmla="*/ 2017885 h 2018313"/>
              <a:gd name="connsiteX9" fmla="*/ 0 w 9150290"/>
              <a:gd name="connsiteY9" fmla="*/ 0 h 2018313"/>
              <a:gd name="connsiteX0" fmla="*/ 0 w 9150290"/>
              <a:gd name="connsiteY0" fmla="*/ 0 h 2018313"/>
              <a:gd name="connsiteX1" fmla="*/ 9150290 w 9150290"/>
              <a:gd name="connsiteY1" fmla="*/ 0 h 2018313"/>
              <a:gd name="connsiteX2" fmla="*/ 9150290 w 9150290"/>
              <a:gd name="connsiteY2" fmla="*/ 2017885 h 2018313"/>
              <a:gd name="connsiteX3" fmla="*/ 7791450 w 9150290"/>
              <a:gd name="connsiteY3" fmla="*/ 1943100 h 2018313"/>
              <a:gd name="connsiteX4" fmla="*/ 6848475 w 9150290"/>
              <a:gd name="connsiteY4" fmla="*/ 2000250 h 2018313"/>
              <a:gd name="connsiteX5" fmla="*/ 5955445 w 9150290"/>
              <a:gd name="connsiteY5" fmla="*/ 1966197 h 2018313"/>
              <a:gd name="connsiteX6" fmla="*/ 4913123 w 9150290"/>
              <a:gd name="connsiteY6" fmla="*/ 1994624 h 2018313"/>
              <a:gd name="connsiteX7" fmla="*/ 4647805 w 9150290"/>
              <a:gd name="connsiteY7" fmla="*/ 2018313 h 2018313"/>
              <a:gd name="connsiteX8" fmla="*/ 4339847 w 9150290"/>
              <a:gd name="connsiteY8" fmla="*/ 1994624 h 2018313"/>
              <a:gd name="connsiteX9" fmla="*/ 0 w 9150290"/>
              <a:gd name="connsiteY9" fmla="*/ 2017885 h 2018313"/>
              <a:gd name="connsiteX10" fmla="*/ 0 w 9150290"/>
              <a:gd name="connsiteY10" fmla="*/ 0 h 2018313"/>
              <a:gd name="connsiteX0" fmla="*/ 0 w 9150290"/>
              <a:gd name="connsiteY0" fmla="*/ 0 h 2032526"/>
              <a:gd name="connsiteX1" fmla="*/ 9150290 w 9150290"/>
              <a:gd name="connsiteY1" fmla="*/ 0 h 2032526"/>
              <a:gd name="connsiteX2" fmla="*/ 9150290 w 9150290"/>
              <a:gd name="connsiteY2" fmla="*/ 2017885 h 2032526"/>
              <a:gd name="connsiteX3" fmla="*/ 7791450 w 9150290"/>
              <a:gd name="connsiteY3" fmla="*/ 1943100 h 2032526"/>
              <a:gd name="connsiteX4" fmla="*/ 6848475 w 9150290"/>
              <a:gd name="connsiteY4" fmla="*/ 2000250 h 2032526"/>
              <a:gd name="connsiteX5" fmla="*/ 5955445 w 9150290"/>
              <a:gd name="connsiteY5" fmla="*/ 1966197 h 2032526"/>
              <a:gd name="connsiteX6" fmla="*/ 4913123 w 9150290"/>
              <a:gd name="connsiteY6" fmla="*/ 1994624 h 2032526"/>
              <a:gd name="connsiteX7" fmla="*/ 4647805 w 9150290"/>
              <a:gd name="connsiteY7" fmla="*/ 2018313 h 2032526"/>
              <a:gd name="connsiteX8" fmla="*/ 4339847 w 9150290"/>
              <a:gd name="connsiteY8" fmla="*/ 1994624 h 2032526"/>
              <a:gd name="connsiteX9" fmla="*/ 3851851 w 9150290"/>
              <a:gd name="connsiteY9" fmla="*/ 2032526 h 2032526"/>
              <a:gd name="connsiteX10" fmla="*/ 0 w 9150290"/>
              <a:gd name="connsiteY10" fmla="*/ 2017885 h 2032526"/>
              <a:gd name="connsiteX11" fmla="*/ 0 w 9150290"/>
              <a:gd name="connsiteY11" fmla="*/ 0 h 2032526"/>
              <a:gd name="connsiteX0" fmla="*/ 0 w 9150290"/>
              <a:gd name="connsiteY0" fmla="*/ 0 h 2032526"/>
              <a:gd name="connsiteX1" fmla="*/ 9150290 w 9150290"/>
              <a:gd name="connsiteY1" fmla="*/ 0 h 2032526"/>
              <a:gd name="connsiteX2" fmla="*/ 9150290 w 9150290"/>
              <a:gd name="connsiteY2" fmla="*/ 2017885 h 2032526"/>
              <a:gd name="connsiteX3" fmla="*/ 7791450 w 9150290"/>
              <a:gd name="connsiteY3" fmla="*/ 1943100 h 2032526"/>
              <a:gd name="connsiteX4" fmla="*/ 6848475 w 9150290"/>
              <a:gd name="connsiteY4" fmla="*/ 2000250 h 2032526"/>
              <a:gd name="connsiteX5" fmla="*/ 5955445 w 9150290"/>
              <a:gd name="connsiteY5" fmla="*/ 1966197 h 2032526"/>
              <a:gd name="connsiteX6" fmla="*/ 4913123 w 9150290"/>
              <a:gd name="connsiteY6" fmla="*/ 1994624 h 2032526"/>
              <a:gd name="connsiteX7" fmla="*/ 4647805 w 9150290"/>
              <a:gd name="connsiteY7" fmla="*/ 2018313 h 2032526"/>
              <a:gd name="connsiteX8" fmla="*/ 4339847 w 9150290"/>
              <a:gd name="connsiteY8" fmla="*/ 1994624 h 2032526"/>
              <a:gd name="connsiteX9" fmla="*/ 3851851 w 9150290"/>
              <a:gd name="connsiteY9" fmla="*/ 2032526 h 2032526"/>
              <a:gd name="connsiteX10" fmla="*/ 3406495 w 9150290"/>
              <a:gd name="connsiteY10" fmla="*/ 2013574 h 2032526"/>
              <a:gd name="connsiteX11" fmla="*/ 0 w 9150290"/>
              <a:gd name="connsiteY11" fmla="*/ 2017885 h 2032526"/>
              <a:gd name="connsiteX12" fmla="*/ 0 w 9150290"/>
              <a:gd name="connsiteY12" fmla="*/ 0 h 2032526"/>
              <a:gd name="connsiteX0" fmla="*/ 0 w 9150290"/>
              <a:gd name="connsiteY0" fmla="*/ 0 h 2032526"/>
              <a:gd name="connsiteX1" fmla="*/ 9150290 w 9150290"/>
              <a:gd name="connsiteY1" fmla="*/ 0 h 2032526"/>
              <a:gd name="connsiteX2" fmla="*/ 9150290 w 9150290"/>
              <a:gd name="connsiteY2" fmla="*/ 2017885 h 2032526"/>
              <a:gd name="connsiteX3" fmla="*/ 7791450 w 9150290"/>
              <a:gd name="connsiteY3" fmla="*/ 1943100 h 2032526"/>
              <a:gd name="connsiteX4" fmla="*/ 6848475 w 9150290"/>
              <a:gd name="connsiteY4" fmla="*/ 2000250 h 2032526"/>
              <a:gd name="connsiteX5" fmla="*/ 5955445 w 9150290"/>
              <a:gd name="connsiteY5" fmla="*/ 1966197 h 2032526"/>
              <a:gd name="connsiteX6" fmla="*/ 4913123 w 9150290"/>
              <a:gd name="connsiteY6" fmla="*/ 1994624 h 2032526"/>
              <a:gd name="connsiteX7" fmla="*/ 4647805 w 9150290"/>
              <a:gd name="connsiteY7" fmla="*/ 2018313 h 2032526"/>
              <a:gd name="connsiteX8" fmla="*/ 4339847 w 9150290"/>
              <a:gd name="connsiteY8" fmla="*/ 1994624 h 2032526"/>
              <a:gd name="connsiteX9" fmla="*/ 3851851 w 9150290"/>
              <a:gd name="connsiteY9" fmla="*/ 2032526 h 2032526"/>
              <a:gd name="connsiteX10" fmla="*/ 3406495 w 9150290"/>
              <a:gd name="connsiteY10" fmla="*/ 2013574 h 2032526"/>
              <a:gd name="connsiteX11" fmla="*/ 2913762 w 9150290"/>
              <a:gd name="connsiteY11" fmla="*/ 2004098 h 2032526"/>
              <a:gd name="connsiteX12" fmla="*/ 0 w 9150290"/>
              <a:gd name="connsiteY12" fmla="*/ 2017885 h 2032526"/>
              <a:gd name="connsiteX13" fmla="*/ 0 w 9150290"/>
              <a:gd name="connsiteY13" fmla="*/ 0 h 2032526"/>
              <a:gd name="connsiteX0" fmla="*/ 0 w 9150290"/>
              <a:gd name="connsiteY0" fmla="*/ 0 h 2037263"/>
              <a:gd name="connsiteX1" fmla="*/ 9150290 w 9150290"/>
              <a:gd name="connsiteY1" fmla="*/ 0 h 2037263"/>
              <a:gd name="connsiteX2" fmla="*/ 9150290 w 9150290"/>
              <a:gd name="connsiteY2" fmla="*/ 2017885 h 2037263"/>
              <a:gd name="connsiteX3" fmla="*/ 7791450 w 9150290"/>
              <a:gd name="connsiteY3" fmla="*/ 1943100 h 2037263"/>
              <a:gd name="connsiteX4" fmla="*/ 6848475 w 9150290"/>
              <a:gd name="connsiteY4" fmla="*/ 2000250 h 2037263"/>
              <a:gd name="connsiteX5" fmla="*/ 5955445 w 9150290"/>
              <a:gd name="connsiteY5" fmla="*/ 1966197 h 2037263"/>
              <a:gd name="connsiteX6" fmla="*/ 4913123 w 9150290"/>
              <a:gd name="connsiteY6" fmla="*/ 1994624 h 2037263"/>
              <a:gd name="connsiteX7" fmla="*/ 4647805 w 9150290"/>
              <a:gd name="connsiteY7" fmla="*/ 2018313 h 2037263"/>
              <a:gd name="connsiteX8" fmla="*/ 4339847 w 9150290"/>
              <a:gd name="connsiteY8" fmla="*/ 1994624 h 2037263"/>
              <a:gd name="connsiteX9" fmla="*/ 3851851 w 9150290"/>
              <a:gd name="connsiteY9" fmla="*/ 2032526 h 2037263"/>
              <a:gd name="connsiteX10" fmla="*/ 3406495 w 9150290"/>
              <a:gd name="connsiteY10" fmla="*/ 2013574 h 2037263"/>
              <a:gd name="connsiteX11" fmla="*/ 2913762 w 9150290"/>
              <a:gd name="connsiteY11" fmla="*/ 2004098 h 2037263"/>
              <a:gd name="connsiteX12" fmla="*/ 2520522 w 9150290"/>
              <a:gd name="connsiteY12" fmla="*/ 2037263 h 2037263"/>
              <a:gd name="connsiteX13" fmla="*/ 0 w 9150290"/>
              <a:gd name="connsiteY13" fmla="*/ 2017885 h 2037263"/>
              <a:gd name="connsiteX14" fmla="*/ 0 w 9150290"/>
              <a:gd name="connsiteY14" fmla="*/ 0 h 2037263"/>
              <a:gd name="connsiteX0" fmla="*/ 0 w 9150290"/>
              <a:gd name="connsiteY0" fmla="*/ 0 h 2037263"/>
              <a:gd name="connsiteX1" fmla="*/ 9150290 w 9150290"/>
              <a:gd name="connsiteY1" fmla="*/ 0 h 2037263"/>
              <a:gd name="connsiteX2" fmla="*/ 9150290 w 9150290"/>
              <a:gd name="connsiteY2" fmla="*/ 2017885 h 2037263"/>
              <a:gd name="connsiteX3" fmla="*/ 7806818 w 9150290"/>
              <a:gd name="connsiteY3" fmla="*/ 1966153 h 2037263"/>
              <a:gd name="connsiteX4" fmla="*/ 6848475 w 9150290"/>
              <a:gd name="connsiteY4" fmla="*/ 2000250 h 2037263"/>
              <a:gd name="connsiteX5" fmla="*/ 5955445 w 9150290"/>
              <a:gd name="connsiteY5" fmla="*/ 1966197 h 2037263"/>
              <a:gd name="connsiteX6" fmla="*/ 4913123 w 9150290"/>
              <a:gd name="connsiteY6" fmla="*/ 1994624 h 2037263"/>
              <a:gd name="connsiteX7" fmla="*/ 4647805 w 9150290"/>
              <a:gd name="connsiteY7" fmla="*/ 2018313 h 2037263"/>
              <a:gd name="connsiteX8" fmla="*/ 4339847 w 9150290"/>
              <a:gd name="connsiteY8" fmla="*/ 1994624 h 2037263"/>
              <a:gd name="connsiteX9" fmla="*/ 3851851 w 9150290"/>
              <a:gd name="connsiteY9" fmla="*/ 2032526 h 2037263"/>
              <a:gd name="connsiteX10" fmla="*/ 3406495 w 9150290"/>
              <a:gd name="connsiteY10" fmla="*/ 2013574 h 2037263"/>
              <a:gd name="connsiteX11" fmla="*/ 2913762 w 9150290"/>
              <a:gd name="connsiteY11" fmla="*/ 2004098 h 2037263"/>
              <a:gd name="connsiteX12" fmla="*/ 2520522 w 9150290"/>
              <a:gd name="connsiteY12" fmla="*/ 2037263 h 2037263"/>
              <a:gd name="connsiteX13" fmla="*/ 0 w 9150290"/>
              <a:gd name="connsiteY13" fmla="*/ 2017885 h 2037263"/>
              <a:gd name="connsiteX14" fmla="*/ 0 w 9150290"/>
              <a:gd name="connsiteY14" fmla="*/ 0 h 2037263"/>
              <a:gd name="connsiteX0" fmla="*/ 0 w 9150290"/>
              <a:gd name="connsiteY0" fmla="*/ 0 h 2059680"/>
              <a:gd name="connsiteX1" fmla="*/ 9150290 w 9150290"/>
              <a:gd name="connsiteY1" fmla="*/ 0 h 2059680"/>
              <a:gd name="connsiteX2" fmla="*/ 9150290 w 9150290"/>
              <a:gd name="connsiteY2" fmla="*/ 2017885 h 2059680"/>
              <a:gd name="connsiteX3" fmla="*/ 7806818 w 9150290"/>
              <a:gd name="connsiteY3" fmla="*/ 1966153 h 2059680"/>
              <a:gd name="connsiteX4" fmla="*/ 7507301 w 9150290"/>
              <a:gd name="connsiteY4" fmla="*/ 2059320 h 2059680"/>
              <a:gd name="connsiteX5" fmla="*/ 6848475 w 9150290"/>
              <a:gd name="connsiteY5" fmla="*/ 2000250 h 2059680"/>
              <a:gd name="connsiteX6" fmla="*/ 5955445 w 9150290"/>
              <a:gd name="connsiteY6" fmla="*/ 1966197 h 2059680"/>
              <a:gd name="connsiteX7" fmla="*/ 4913123 w 9150290"/>
              <a:gd name="connsiteY7" fmla="*/ 1994624 h 2059680"/>
              <a:gd name="connsiteX8" fmla="*/ 4647805 w 9150290"/>
              <a:gd name="connsiteY8" fmla="*/ 2018313 h 2059680"/>
              <a:gd name="connsiteX9" fmla="*/ 4339847 w 9150290"/>
              <a:gd name="connsiteY9" fmla="*/ 1994624 h 2059680"/>
              <a:gd name="connsiteX10" fmla="*/ 3851851 w 9150290"/>
              <a:gd name="connsiteY10" fmla="*/ 2032526 h 2059680"/>
              <a:gd name="connsiteX11" fmla="*/ 3406495 w 9150290"/>
              <a:gd name="connsiteY11" fmla="*/ 2013574 h 2059680"/>
              <a:gd name="connsiteX12" fmla="*/ 2913762 w 9150290"/>
              <a:gd name="connsiteY12" fmla="*/ 2004098 h 2059680"/>
              <a:gd name="connsiteX13" fmla="*/ 2520522 w 9150290"/>
              <a:gd name="connsiteY13" fmla="*/ 2037263 h 2059680"/>
              <a:gd name="connsiteX14" fmla="*/ 0 w 9150290"/>
              <a:gd name="connsiteY14" fmla="*/ 2017885 h 2059680"/>
              <a:gd name="connsiteX15" fmla="*/ 0 w 9150290"/>
              <a:gd name="connsiteY15" fmla="*/ 0 h 2059680"/>
              <a:gd name="connsiteX0" fmla="*/ 0 w 9150290"/>
              <a:gd name="connsiteY0" fmla="*/ 0 h 2059680"/>
              <a:gd name="connsiteX1" fmla="*/ 9150290 w 9150290"/>
              <a:gd name="connsiteY1" fmla="*/ 0 h 2059680"/>
              <a:gd name="connsiteX2" fmla="*/ 9150290 w 9150290"/>
              <a:gd name="connsiteY2" fmla="*/ 2017885 h 2059680"/>
              <a:gd name="connsiteX3" fmla="*/ 7806818 w 9150290"/>
              <a:gd name="connsiteY3" fmla="*/ 1966153 h 2059680"/>
              <a:gd name="connsiteX4" fmla="*/ 7507301 w 9150290"/>
              <a:gd name="connsiteY4" fmla="*/ 2059320 h 2059680"/>
              <a:gd name="connsiteX5" fmla="*/ 6848475 w 9150290"/>
              <a:gd name="connsiteY5" fmla="*/ 2000250 h 2059680"/>
              <a:gd name="connsiteX6" fmla="*/ 5955445 w 9150290"/>
              <a:gd name="connsiteY6" fmla="*/ 1966197 h 2059680"/>
              <a:gd name="connsiteX7" fmla="*/ 4913123 w 9150290"/>
              <a:gd name="connsiteY7" fmla="*/ 1994624 h 2059680"/>
              <a:gd name="connsiteX8" fmla="*/ 4647805 w 9150290"/>
              <a:gd name="connsiteY8" fmla="*/ 2018313 h 2059680"/>
              <a:gd name="connsiteX9" fmla="*/ 4339847 w 9150290"/>
              <a:gd name="connsiteY9" fmla="*/ 1994624 h 2059680"/>
              <a:gd name="connsiteX10" fmla="*/ 3851851 w 9150290"/>
              <a:gd name="connsiteY10" fmla="*/ 2032526 h 2059680"/>
              <a:gd name="connsiteX11" fmla="*/ 3406495 w 9150290"/>
              <a:gd name="connsiteY11" fmla="*/ 2013574 h 2059680"/>
              <a:gd name="connsiteX12" fmla="*/ 2913762 w 9150290"/>
              <a:gd name="connsiteY12" fmla="*/ 2004098 h 2059680"/>
              <a:gd name="connsiteX13" fmla="*/ 2520522 w 9150290"/>
              <a:gd name="connsiteY13" fmla="*/ 2037263 h 2059680"/>
              <a:gd name="connsiteX14" fmla="*/ 0 w 9150290"/>
              <a:gd name="connsiteY14" fmla="*/ 2017885 h 2059680"/>
              <a:gd name="connsiteX15" fmla="*/ 0 w 9150290"/>
              <a:gd name="connsiteY15" fmla="*/ 0 h 2059680"/>
              <a:gd name="connsiteX0" fmla="*/ 0 w 9150290"/>
              <a:gd name="connsiteY0" fmla="*/ 0 h 2059680"/>
              <a:gd name="connsiteX1" fmla="*/ 9150290 w 9150290"/>
              <a:gd name="connsiteY1" fmla="*/ 0 h 2059680"/>
              <a:gd name="connsiteX2" fmla="*/ 9150290 w 9150290"/>
              <a:gd name="connsiteY2" fmla="*/ 2017885 h 2059680"/>
              <a:gd name="connsiteX3" fmla="*/ 7822186 w 9150290"/>
              <a:gd name="connsiteY3" fmla="*/ 1950784 h 2059680"/>
              <a:gd name="connsiteX4" fmla="*/ 7507301 w 9150290"/>
              <a:gd name="connsiteY4" fmla="*/ 2059320 h 2059680"/>
              <a:gd name="connsiteX5" fmla="*/ 6848475 w 9150290"/>
              <a:gd name="connsiteY5" fmla="*/ 2000250 h 2059680"/>
              <a:gd name="connsiteX6" fmla="*/ 5955445 w 9150290"/>
              <a:gd name="connsiteY6" fmla="*/ 1966197 h 2059680"/>
              <a:gd name="connsiteX7" fmla="*/ 4913123 w 9150290"/>
              <a:gd name="connsiteY7" fmla="*/ 1994624 h 2059680"/>
              <a:gd name="connsiteX8" fmla="*/ 4647805 w 9150290"/>
              <a:gd name="connsiteY8" fmla="*/ 2018313 h 2059680"/>
              <a:gd name="connsiteX9" fmla="*/ 4339847 w 9150290"/>
              <a:gd name="connsiteY9" fmla="*/ 1994624 h 2059680"/>
              <a:gd name="connsiteX10" fmla="*/ 3851851 w 9150290"/>
              <a:gd name="connsiteY10" fmla="*/ 2032526 h 2059680"/>
              <a:gd name="connsiteX11" fmla="*/ 3406495 w 9150290"/>
              <a:gd name="connsiteY11" fmla="*/ 2013574 h 2059680"/>
              <a:gd name="connsiteX12" fmla="*/ 2913762 w 9150290"/>
              <a:gd name="connsiteY12" fmla="*/ 2004098 h 2059680"/>
              <a:gd name="connsiteX13" fmla="*/ 2520522 w 9150290"/>
              <a:gd name="connsiteY13" fmla="*/ 2037263 h 2059680"/>
              <a:gd name="connsiteX14" fmla="*/ 0 w 9150290"/>
              <a:gd name="connsiteY14" fmla="*/ 2017885 h 2059680"/>
              <a:gd name="connsiteX15" fmla="*/ 0 w 9150290"/>
              <a:gd name="connsiteY15" fmla="*/ 0 h 2059680"/>
              <a:gd name="connsiteX0" fmla="*/ 0 w 9150290"/>
              <a:gd name="connsiteY0" fmla="*/ 0 h 2059680"/>
              <a:gd name="connsiteX1" fmla="*/ 9150290 w 9150290"/>
              <a:gd name="connsiteY1" fmla="*/ 0 h 2059680"/>
              <a:gd name="connsiteX2" fmla="*/ 9150290 w 9150290"/>
              <a:gd name="connsiteY2" fmla="*/ 2017885 h 2059680"/>
              <a:gd name="connsiteX3" fmla="*/ 7822186 w 9150290"/>
              <a:gd name="connsiteY3" fmla="*/ 1950784 h 2059680"/>
              <a:gd name="connsiteX4" fmla="*/ 7507301 w 9150290"/>
              <a:gd name="connsiteY4" fmla="*/ 2059320 h 2059680"/>
              <a:gd name="connsiteX5" fmla="*/ 6848475 w 9150290"/>
              <a:gd name="connsiteY5" fmla="*/ 2000250 h 2059680"/>
              <a:gd name="connsiteX6" fmla="*/ 5955445 w 9150290"/>
              <a:gd name="connsiteY6" fmla="*/ 1966197 h 2059680"/>
              <a:gd name="connsiteX7" fmla="*/ 4913123 w 9150290"/>
              <a:gd name="connsiteY7" fmla="*/ 1994624 h 2059680"/>
              <a:gd name="connsiteX8" fmla="*/ 4647805 w 9150290"/>
              <a:gd name="connsiteY8" fmla="*/ 2018313 h 2059680"/>
              <a:gd name="connsiteX9" fmla="*/ 4339847 w 9150290"/>
              <a:gd name="connsiteY9" fmla="*/ 1994624 h 2059680"/>
              <a:gd name="connsiteX10" fmla="*/ 3851851 w 9150290"/>
              <a:gd name="connsiteY10" fmla="*/ 2032526 h 2059680"/>
              <a:gd name="connsiteX11" fmla="*/ 3406495 w 9150290"/>
              <a:gd name="connsiteY11" fmla="*/ 2013574 h 2059680"/>
              <a:gd name="connsiteX12" fmla="*/ 2913762 w 9150290"/>
              <a:gd name="connsiteY12" fmla="*/ 2004098 h 2059680"/>
              <a:gd name="connsiteX13" fmla="*/ 2520522 w 9150290"/>
              <a:gd name="connsiteY13" fmla="*/ 2037263 h 2059680"/>
              <a:gd name="connsiteX14" fmla="*/ 0 w 9150290"/>
              <a:gd name="connsiteY14" fmla="*/ 2017885 h 2059680"/>
              <a:gd name="connsiteX15" fmla="*/ 0 w 9150290"/>
              <a:gd name="connsiteY15" fmla="*/ 0 h 2059680"/>
              <a:gd name="connsiteX0" fmla="*/ 0 w 9150290"/>
              <a:gd name="connsiteY0" fmla="*/ 0 h 2059680"/>
              <a:gd name="connsiteX1" fmla="*/ 9150290 w 9150290"/>
              <a:gd name="connsiteY1" fmla="*/ 0 h 2059680"/>
              <a:gd name="connsiteX2" fmla="*/ 9150290 w 9150290"/>
              <a:gd name="connsiteY2" fmla="*/ 2017885 h 2059680"/>
              <a:gd name="connsiteX3" fmla="*/ 7768398 w 9150290"/>
              <a:gd name="connsiteY3" fmla="*/ 1943100 h 2059680"/>
              <a:gd name="connsiteX4" fmla="*/ 7507301 w 9150290"/>
              <a:gd name="connsiteY4" fmla="*/ 2059320 h 2059680"/>
              <a:gd name="connsiteX5" fmla="*/ 6848475 w 9150290"/>
              <a:gd name="connsiteY5" fmla="*/ 2000250 h 2059680"/>
              <a:gd name="connsiteX6" fmla="*/ 5955445 w 9150290"/>
              <a:gd name="connsiteY6" fmla="*/ 1966197 h 2059680"/>
              <a:gd name="connsiteX7" fmla="*/ 4913123 w 9150290"/>
              <a:gd name="connsiteY7" fmla="*/ 1994624 h 2059680"/>
              <a:gd name="connsiteX8" fmla="*/ 4647805 w 9150290"/>
              <a:gd name="connsiteY8" fmla="*/ 2018313 h 2059680"/>
              <a:gd name="connsiteX9" fmla="*/ 4339847 w 9150290"/>
              <a:gd name="connsiteY9" fmla="*/ 1994624 h 2059680"/>
              <a:gd name="connsiteX10" fmla="*/ 3851851 w 9150290"/>
              <a:gd name="connsiteY10" fmla="*/ 2032526 h 2059680"/>
              <a:gd name="connsiteX11" fmla="*/ 3406495 w 9150290"/>
              <a:gd name="connsiteY11" fmla="*/ 2013574 h 2059680"/>
              <a:gd name="connsiteX12" fmla="*/ 2913762 w 9150290"/>
              <a:gd name="connsiteY12" fmla="*/ 2004098 h 2059680"/>
              <a:gd name="connsiteX13" fmla="*/ 2520522 w 9150290"/>
              <a:gd name="connsiteY13" fmla="*/ 2037263 h 2059680"/>
              <a:gd name="connsiteX14" fmla="*/ 0 w 9150290"/>
              <a:gd name="connsiteY14" fmla="*/ 2017885 h 2059680"/>
              <a:gd name="connsiteX15" fmla="*/ 0 w 9150290"/>
              <a:gd name="connsiteY15" fmla="*/ 0 h 2059680"/>
              <a:gd name="connsiteX0" fmla="*/ 0 w 9150290"/>
              <a:gd name="connsiteY0" fmla="*/ 0 h 2037263"/>
              <a:gd name="connsiteX1" fmla="*/ 9150290 w 9150290"/>
              <a:gd name="connsiteY1" fmla="*/ 0 h 2037263"/>
              <a:gd name="connsiteX2" fmla="*/ 9150290 w 9150290"/>
              <a:gd name="connsiteY2" fmla="*/ 2017885 h 2037263"/>
              <a:gd name="connsiteX3" fmla="*/ 7768398 w 9150290"/>
              <a:gd name="connsiteY3" fmla="*/ 1943100 h 2037263"/>
              <a:gd name="connsiteX4" fmla="*/ 7514985 w 9150290"/>
              <a:gd name="connsiteY4" fmla="*/ 2036268 h 2037263"/>
              <a:gd name="connsiteX5" fmla="*/ 6848475 w 9150290"/>
              <a:gd name="connsiteY5" fmla="*/ 2000250 h 2037263"/>
              <a:gd name="connsiteX6" fmla="*/ 5955445 w 9150290"/>
              <a:gd name="connsiteY6" fmla="*/ 1966197 h 2037263"/>
              <a:gd name="connsiteX7" fmla="*/ 4913123 w 9150290"/>
              <a:gd name="connsiteY7" fmla="*/ 1994624 h 2037263"/>
              <a:gd name="connsiteX8" fmla="*/ 4647805 w 9150290"/>
              <a:gd name="connsiteY8" fmla="*/ 2018313 h 2037263"/>
              <a:gd name="connsiteX9" fmla="*/ 4339847 w 9150290"/>
              <a:gd name="connsiteY9" fmla="*/ 1994624 h 2037263"/>
              <a:gd name="connsiteX10" fmla="*/ 3851851 w 9150290"/>
              <a:gd name="connsiteY10" fmla="*/ 2032526 h 2037263"/>
              <a:gd name="connsiteX11" fmla="*/ 3406495 w 9150290"/>
              <a:gd name="connsiteY11" fmla="*/ 2013574 h 2037263"/>
              <a:gd name="connsiteX12" fmla="*/ 2913762 w 9150290"/>
              <a:gd name="connsiteY12" fmla="*/ 2004098 h 2037263"/>
              <a:gd name="connsiteX13" fmla="*/ 2520522 w 9150290"/>
              <a:gd name="connsiteY13" fmla="*/ 2037263 h 2037263"/>
              <a:gd name="connsiteX14" fmla="*/ 0 w 9150290"/>
              <a:gd name="connsiteY14" fmla="*/ 2017885 h 2037263"/>
              <a:gd name="connsiteX15" fmla="*/ 0 w 9150290"/>
              <a:gd name="connsiteY15" fmla="*/ 0 h 2037263"/>
              <a:gd name="connsiteX0" fmla="*/ 0 w 9150290"/>
              <a:gd name="connsiteY0" fmla="*/ 0 h 2037263"/>
              <a:gd name="connsiteX1" fmla="*/ 9150290 w 9150290"/>
              <a:gd name="connsiteY1" fmla="*/ 0 h 2037263"/>
              <a:gd name="connsiteX2" fmla="*/ 9150290 w 9150290"/>
              <a:gd name="connsiteY2" fmla="*/ 2017885 h 2037263"/>
              <a:gd name="connsiteX3" fmla="*/ 7768398 w 9150290"/>
              <a:gd name="connsiteY3" fmla="*/ 1943100 h 2037263"/>
              <a:gd name="connsiteX4" fmla="*/ 7514985 w 9150290"/>
              <a:gd name="connsiteY4" fmla="*/ 2036268 h 2037263"/>
              <a:gd name="connsiteX5" fmla="*/ 6848475 w 9150290"/>
              <a:gd name="connsiteY5" fmla="*/ 2000250 h 2037263"/>
              <a:gd name="connsiteX6" fmla="*/ 5955445 w 9150290"/>
              <a:gd name="connsiteY6" fmla="*/ 1966197 h 2037263"/>
              <a:gd name="connsiteX7" fmla="*/ 4913123 w 9150290"/>
              <a:gd name="connsiteY7" fmla="*/ 1994624 h 2037263"/>
              <a:gd name="connsiteX8" fmla="*/ 4647805 w 9150290"/>
              <a:gd name="connsiteY8" fmla="*/ 2018313 h 2037263"/>
              <a:gd name="connsiteX9" fmla="*/ 4339847 w 9150290"/>
              <a:gd name="connsiteY9" fmla="*/ 1994624 h 2037263"/>
              <a:gd name="connsiteX10" fmla="*/ 3851851 w 9150290"/>
              <a:gd name="connsiteY10" fmla="*/ 2032526 h 2037263"/>
              <a:gd name="connsiteX11" fmla="*/ 3406495 w 9150290"/>
              <a:gd name="connsiteY11" fmla="*/ 2013574 h 2037263"/>
              <a:gd name="connsiteX12" fmla="*/ 2913762 w 9150290"/>
              <a:gd name="connsiteY12" fmla="*/ 2004098 h 2037263"/>
              <a:gd name="connsiteX13" fmla="*/ 2520522 w 9150290"/>
              <a:gd name="connsiteY13" fmla="*/ 2037263 h 2037263"/>
              <a:gd name="connsiteX14" fmla="*/ 0 w 9150290"/>
              <a:gd name="connsiteY14" fmla="*/ 2017885 h 2037263"/>
              <a:gd name="connsiteX15" fmla="*/ 0 w 9150290"/>
              <a:gd name="connsiteY15" fmla="*/ 0 h 2037263"/>
              <a:gd name="connsiteX0" fmla="*/ 0 w 9150290"/>
              <a:gd name="connsiteY0" fmla="*/ 0 h 2037263"/>
              <a:gd name="connsiteX1" fmla="*/ 9150290 w 9150290"/>
              <a:gd name="connsiteY1" fmla="*/ 0 h 2037263"/>
              <a:gd name="connsiteX2" fmla="*/ 9150290 w 9150290"/>
              <a:gd name="connsiteY2" fmla="*/ 2017885 h 2037263"/>
              <a:gd name="connsiteX3" fmla="*/ 7768398 w 9150290"/>
              <a:gd name="connsiteY3" fmla="*/ 1943100 h 2037263"/>
              <a:gd name="connsiteX4" fmla="*/ 7514985 w 9150290"/>
              <a:gd name="connsiteY4" fmla="*/ 2036268 h 2037263"/>
              <a:gd name="connsiteX5" fmla="*/ 7071312 w 9150290"/>
              <a:gd name="connsiteY5" fmla="*/ 1946461 h 2037263"/>
              <a:gd name="connsiteX6" fmla="*/ 5955445 w 9150290"/>
              <a:gd name="connsiteY6" fmla="*/ 1966197 h 2037263"/>
              <a:gd name="connsiteX7" fmla="*/ 4913123 w 9150290"/>
              <a:gd name="connsiteY7" fmla="*/ 1994624 h 2037263"/>
              <a:gd name="connsiteX8" fmla="*/ 4647805 w 9150290"/>
              <a:gd name="connsiteY8" fmla="*/ 2018313 h 2037263"/>
              <a:gd name="connsiteX9" fmla="*/ 4339847 w 9150290"/>
              <a:gd name="connsiteY9" fmla="*/ 1994624 h 2037263"/>
              <a:gd name="connsiteX10" fmla="*/ 3851851 w 9150290"/>
              <a:gd name="connsiteY10" fmla="*/ 2032526 h 2037263"/>
              <a:gd name="connsiteX11" fmla="*/ 3406495 w 9150290"/>
              <a:gd name="connsiteY11" fmla="*/ 2013574 h 2037263"/>
              <a:gd name="connsiteX12" fmla="*/ 2913762 w 9150290"/>
              <a:gd name="connsiteY12" fmla="*/ 2004098 h 2037263"/>
              <a:gd name="connsiteX13" fmla="*/ 2520522 w 9150290"/>
              <a:gd name="connsiteY13" fmla="*/ 2037263 h 2037263"/>
              <a:gd name="connsiteX14" fmla="*/ 0 w 9150290"/>
              <a:gd name="connsiteY14" fmla="*/ 2017885 h 2037263"/>
              <a:gd name="connsiteX15" fmla="*/ 0 w 9150290"/>
              <a:gd name="connsiteY15" fmla="*/ 0 h 2037263"/>
              <a:gd name="connsiteX0" fmla="*/ 0 w 9150290"/>
              <a:gd name="connsiteY0" fmla="*/ 0 h 2037263"/>
              <a:gd name="connsiteX1" fmla="*/ 9150290 w 9150290"/>
              <a:gd name="connsiteY1" fmla="*/ 0 h 2037263"/>
              <a:gd name="connsiteX2" fmla="*/ 9150290 w 9150290"/>
              <a:gd name="connsiteY2" fmla="*/ 2017885 h 2037263"/>
              <a:gd name="connsiteX3" fmla="*/ 7768398 w 9150290"/>
              <a:gd name="connsiteY3" fmla="*/ 1943100 h 2037263"/>
              <a:gd name="connsiteX4" fmla="*/ 7514985 w 9150290"/>
              <a:gd name="connsiteY4" fmla="*/ 2036268 h 2037263"/>
              <a:gd name="connsiteX5" fmla="*/ 7071312 w 9150290"/>
              <a:gd name="connsiteY5" fmla="*/ 1946461 h 2037263"/>
              <a:gd name="connsiteX6" fmla="*/ 5955445 w 9150290"/>
              <a:gd name="connsiteY6" fmla="*/ 1966197 h 2037263"/>
              <a:gd name="connsiteX7" fmla="*/ 4913123 w 9150290"/>
              <a:gd name="connsiteY7" fmla="*/ 1994624 h 2037263"/>
              <a:gd name="connsiteX8" fmla="*/ 4647805 w 9150290"/>
              <a:gd name="connsiteY8" fmla="*/ 2018313 h 2037263"/>
              <a:gd name="connsiteX9" fmla="*/ 4339847 w 9150290"/>
              <a:gd name="connsiteY9" fmla="*/ 1994624 h 2037263"/>
              <a:gd name="connsiteX10" fmla="*/ 3851851 w 9150290"/>
              <a:gd name="connsiteY10" fmla="*/ 2032526 h 2037263"/>
              <a:gd name="connsiteX11" fmla="*/ 3406495 w 9150290"/>
              <a:gd name="connsiteY11" fmla="*/ 2013574 h 2037263"/>
              <a:gd name="connsiteX12" fmla="*/ 2913762 w 9150290"/>
              <a:gd name="connsiteY12" fmla="*/ 2004098 h 2037263"/>
              <a:gd name="connsiteX13" fmla="*/ 2520522 w 9150290"/>
              <a:gd name="connsiteY13" fmla="*/ 2037263 h 2037263"/>
              <a:gd name="connsiteX14" fmla="*/ 0 w 9150290"/>
              <a:gd name="connsiteY14" fmla="*/ 2017885 h 2037263"/>
              <a:gd name="connsiteX15" fmla="*/ 0 w 9150290"/>
              <a:gd name="connsiteY15" fmla="*/ 0 h 2037263"/>
              <a:gd name="connsiteX0" fmla="*/ 0 w 9150290"/>
              <a:gd name="connsiteY0" fmla="*/ 0 h 2037263"/>
              <a:gd name="connsiteX1" fmla="*/ 9150290 w 9150290"/>
              <a:gd name="connsiteY1" fmla="*/ 0 h 2037263"/>
              <a:gd name="connsiteX2" fmla="*/ 9150290 w 9150290"/>
              <a:gd name="connsiteY2" fmla="*/ 2017885 h 2037263"/>
              <a:gd name="connsiteX3" fmla="*/ 7768398 w 9150290"/>
              <a:gd name="connsiteY3" fmla="*/ 1943100 h 2037263"/>
              <a:gd name="connsiteX4" fmla="*/ 7514985 w 9150290"/>
              <a:gd name="connsiteY4" fmla="*/ 2036268 h 2037263"/>
              <a:gd name="connsiteX5" fmla="*/ 7071312 w 9150290"/>
              <a:gd name="connsiteY5" fmla="*/ 1946461 h 2037263"/>
              <a:gd name="connsiteX6" fmla="*/ 5955445 w 9150290"/>
              <a:gd name="connsiteY6" fmla="*/ 1966197 h 2037263"/>
              <a:gd name="connsiteX7" fmla="*/ 4913123 w 9150290"/>
              <a:gd name="connsiteY7" fmla="*/ 1994624 h 2037263"/>
              <a:gd name="connsiteX8" fmla="*/ 4647805 w 9150290"/>
              <a:gd name="connsiteY8" fmla="*/ 2018313 h 2037263"/>
              <a:gd name="connsiteX9" fmla="*/ 4339847 w 9150290"/>
              <a:gd name="connsiteY9" fmla="*/ 1994624 h 2037263"/>
              <a:gd name="connsiteX10" fmla="*/ 3851851 w 9150290"/>
              <a:gd name="connsiteY10" fmla="*/ 2032526 h 2037263"/>
              <a:gd name="connsiteX11" fmla="*/ 3406495 w 9150290"/>
              <a:gd name="connsiteY11" fmla="*/ 2013574 h 2037263"/>
              <a:gd name="connsiteX12" fmla="*/ 2913762 w 9150290"/>
              <a:gd name="connsiteY12" fmla="*/ 2004098 h 2037263"/>
              <a:gd name="connsiteX13" fmla="*/ 2520522 w 9150290"/>
              <a:gd name="connsiteY13" fmla="*/ 2037263 h 2037263"/>
              <a:gd name="connsiteX14" fmla="*/ 0 w 9150290"/>
              <a:gd name="connsiteY14" fmla="*/ 2017885 h 2037263"/>
              <a:gd name="connsiteX15" fmla="*/ 0 w 9150290"/>
              <a:gd name="connsiteY15" fmla="*/ 0 h 2037263"/>
              <a:gd name="connsiteX0" fmla="*/ 0 w 9150290"/>
              <a:gd name="connsiteY0" fmla="*/ 0 h 2037263"/>
              <a:gd name="connsiteX1" fmla="*/ 9150290 w 9150290"/>
              <a:gd name="connsiteY1" fmla="*/ 0 h 2037263"/>
              <a:gd name="connsiteX2" fmla="*/ 9150290 w 9150290"/>
              <a:gd name="connsiteY2" fmla="*/ 2017885 h 2037263"/>
              <a:gd name="connsiteX3" fmla="*/ 7768398 w 9150290"/>
              <a:gd name="connsiteY3" fmla="*/ 1943100 h 2037263"/>
              <a:gd name="connsiteX4" fmla="*/ 7514985 w 9150290"/>
              <a:gd name="connsiteY4" fmla="*/ 2036268 h 2037263"/>
              <a:gd name="connsiteX5" fmla="*/ 7071312 w 9150290"/>
              <a:gd name="connsiteY5" fmla="*/ 1946461 h 2037263"/>
              <a:gd name="connsiteX6" fmla="*/ 5955445 w 9150290"/>
              <a:gd name="connsiteY6" fmla="*/ 1966197 h 2037263"/>
              <a:gd name="connsiteX7" fmla="*/ 4913123 w 9150290"/>
              <a:gd name="connsiteY7" fmla="*/ 1994624 h 2037263"/>
              <a:gd name="connsiteX8" fmla="*/ 4647805 w 9150290"/>
              <a:gd name="connsiteY8" fmla="*/ 2018313 h 2037263"/>
              <a:gd name="connsiteX9" fmla="*/ 4339847 w 9150290"/>
              <a:gd name="connsiteY9" fmla="*/ 1994624 h 2037263"/>
              <a:gd name="connsiteX10" fmla="*/ 3851851 w 9150290"/>
              <a:gd name="connsiteY10" fmla="*/ 2032526 h 2037263"/>
              <a:gd name="connsiteX11" fmla="*/ 3406495 w 9150290"/>
              <a:gd name="connsiteY11" fmla="*/ 2013574 h 2037263"/>
              <a:gd name="connsiteX12" fmla="*/ 2913762 w 9150290"/>
              <a:gd name="connsiteY12" fmla="*/ 2004098 h 2037263"/>
              <a:gd name="connsiteX13" fmla="*/ 2520522 w 9150290"/>
              <a:gd name="connsiteY13" fmla="*/ 2037263 h 2037263"/>
              <a:gd name="connsiteX14" fmla="*/ 0 w 9150290"/>
              <a:gd name="connsiteY14" fmla="*/ 2017885 h 2037263"/>
              <a:gd name="connsiteX15" fmla="*/ 0 w 9150290"/>
              <a:gd name="connsiteY15" fmla="*/ 0 h 2037263"/>
              <a:gd name="connsiteX0" fmla="*/ 0 w 9150290"/>
              <a:gd name="connsiteY0" fmla="*/ 0 h 2037263"/>
              <a:gd name="connsiteX1" fmla="*/ 9150290 w 9150290"/>
              <a:gd name="connsiteY1" fmla="*/ 0 h 2037263"/>
              <a:gd name="connsiteX2" fmla="*/ 9150290 w 9150290"/>
              <a:gd name="connsiteY2" fmla="*/ 2017885 h 2037263"/>
              <a:gd name="connsiteX3" fmla="*/ 7768398 w 9150290"/>
              <a:gd name="connsiteY3" fmla="*/ 1943100 h 2037263"/>
              <a:gd name="connsiteX4" fmla="*/ 7514985 w 9150290"/>
              <a:gd name="connsiteY4" fmla="*/ 2036268 h 2037263"/>
              <a:gd name="connsiteX5" fmla="*/ 7071312 w 9150290"/>
              <a:gd name="connsiteY5" fmla="*/ 1946461 h 2037263"/>
              <a:gd name="connsiteX6" fmla="*/ 6508695 w 9150290"/>
              <a:gd name="connsiteY6" fmla="*/ 2019985 h 2037263"/>
              <a:gd name="connsiteX7" fmla="*/ 4913123 w 9150290"/>
              <a:gd name="connsiteY7" fmla="*/ 1994624 h 2037263"/>
              <a:gd name="connsiteX8" fmla="*/ 4647805 w 9150290"/>
              <a:gd name="connsiteY8" fmla="*/ 2018313 h 2037263"/>
              <a:gd name="connsiteX9" fmla="*/ 4339847 w 9150290"/>
              <a:gd name="connsiteY9" fmla="*/ 1994624 h 2037263"/>
              <a:gd name="connsiteX10" fmla="*/ 3851851 w 9150290"/>
              <a:gd name="connsiteY10" fmla="*/ 2032526 h 2037263"/>
              <a:gd name="connsiteX11" fmla="*/ 3406495 w 9150290"/>
              <a:gd name="connsiteY11" fmla="*/ 2013574 h 2037263"/>
              <a:gd name="connsiteX12" fmla="*/ 2913762 w 9150290"/>
              <a:gd name="connsiteY12" fmla="*/ 2004098 h 2037263"/>
              <a:gd name="connsiteX13" fmla="*/ 2520522 w 9150290"/>
              <a:gd name="connsiteY13" fmla="*/ 2037263 h 2037263"/>
              <a:gd name="connsiteX14" fmla="*/ 0 w 9150290"/>
              <a:gd name="connsiteY14" fmla="*/ 2017885 h 2037263"/>
              <a:gd name="connsiteX15" fmla="*/ 0 w 9150290"/>
              <a:gd name="connsiteY15" fmla="*/ 0 h 2037263"/>
              <a:gd name="connsiteX0" fmla="*/ 0 w 9150290"/>
              <a:gd name="connsiteY0" fmla="*/ 0 h 2037263"/>
              <a:gd name="connsiteX1" fmla="*/ 9150290 w 9150290"/>
              <a:gd name="connsiteY1" fmla="*/ 0 h 2037263"/>
              <a:gd name="connsiteX2" fmla="*/ 9150290 w 9150290"/>
              <a:gd name="connsiteY2" fmla="*/ 2017885 h 2037263"/>
              <a:gd name="connsiteX3" fmla="*/ 7768398 w 9150290"/>
              <a:gd name="connsiteY3" fmla="*/ 1943100 h 2037263"/>
              <a:gd name="connsiteX4" fmla="*/ 7514985 w 9150290"/>
              <a:gd name="connsiteY4" fmla="*/ 2036268 h 2037263"/>
              <a:gd name="connsiteX5" fmla="*/ 7071312 w 9150290"/>
              <a:gd name="connsiteY5" fmla="*/ 1946461 h 2037263"/>
              <a:gd name="connsiteX6" fmla="*/ 6508695 w 9150290"/>
              <a:gd name="connsiteY6" fmla="*/ 2019985 h 2037263"/>
              <a:gd name="connsiteX7" fmla="*/ 4913123 w 9150290"/>
              <a:gd name="connsiteY7" fmla="*/ 1994624 h 2037263"/>
              <a:gd name="connsiteX8" fmla="*/ 4647805 w 9150290"/>
              <a:gd name="connsiteY8" fmla="*/ 2018313 h 2037263"/>
              <a:gd name="connsiteX9" fmla="*/ 4339847 w 9150290"/>
              <a:gd name="connsiteY9" fmla="*/ 1994624 h 2037263"/>
              <a:gd name="connsiteX10" fmla="*/ 3851851 w 9150290"/>
              <a:gd name="connsiteY10" fmla="*/ 2032526 h 2037263"/>
              <a:gd name="connsiteX11" fmla="*/ 3406495 w 9150290"/>
              <a:gd name="connsiteY11" fmla="*/ 2013574 h 2037263"/>
              <a:gd name="connsiteX12" fmla="*/ 2913762 w 9150290"/>
              <a:gd name="connsiteY12" fmla="*/ 2004098 h 2037263"/>
              <a:gd name="connsiteX13" fmla="*/ 2520522 w 9150290"/>
              <a:gd name="connsiteY13" fmla="*/ 2037263 h 2037263"/>
              <a:gd name="connsiteX14" fmla="*/ 0 w 9150290"/>
              <a:gd name="connsiteY14" fmla="*/ 2017885 h 2037263"/>
              <a:gd name="connsiteX15" fmla="*/ 0 w 9150290"/>
              <a:gd name="connsiteY15" fmla="*/ 0 h 2037263"/>
              <a:gd name="connsiteX0" fmla="*/ 0 w 9150290"/>
              <a:gd name="connsiteY0" fmla="*/ 0 h 2037263"/>
              <a:gd name="connsiteX1" fmla="*/ 9150290 w 9150290"/>
              <a:gd name="connsiteY1" fmla="*/ 0 h 2037263"/>
              <a:gd name="connsiteX2" fmla="*/ 9150290 w 9150290"/>
              <a:gd name="connsiteY2" fmla="*/ 2017885 h 2037263"/>
              <a:gd name="connsiteX3" fmla="*/ 7768398 w 9150290"/>
              <a:gd name="connsiteY3" fmla="*/ 1943100 h 2037263"/>
              <a:gd name="connsiteX4" fmla="*/ 7514985 w 9150290"/>
              <a:gd name="connsiteY4" fmla="*/ 2036268 h 2037263"/>
              <a:gd name="connsiteX5" fmla="*/ 7071312 w 9150290"/>
              <a:gd name="connsiteY5" fmla="*/ 1946461 h 2037263"/>
              <a:gd name="connsiteX6" fmla="*/ 6508695 w 9150290"/>
              <a:gd name="connsiteY6" fmla="*/ 2019985 h 2037263"/>
              <a:gd name="connsiteX7" fmla="*/ 4913123 w 9150290"/>
              <a:gd name="connsiteY7" fmla="*/ 1994624 h 2037263"/>
              <a:gd name="connsiteX8" fmla="*/ 4647805 w 9150290"/>
              <a:gd name="connsiteY8" fmla="*/ 2018313 h 2037263"/>
              <a:gd name="connsiteX9" fmla="*/ 4339847 w 9150290"/>
              <a:gd name="connsiteY9" fmla="*/ 1994624 h 2037263"/>
              <a:gd name="connsiteX10" fmla="*/ 3851851 w 9150290"/>
              <a:gd name="connsiteY10" fmla="*/ 2032526 h 2037263"/>
              <a:gd name="connsiteX11" fmla="*/ 3406495 w 9150290"/>
              <a:gd name="connsiteY11" fmla="*/ 2013574 h 2037263"/>
              <a:gd name="connsiteX12" fmla="*/ 2913762 w 9150290"/>
              <a:gd name="connsiteY12" fmla="*/ 2004098 h 2037263"/>
              <a:gd name="connsiteX13" fmla="*/ 2520522 w 9150290"/>
              <a:gd name="connsiteY13" fmla="*/ 2037263 h 2037263"/>
              <a:gd name="connsiteX14" fmla="*/ 0 w 9150290"/>
              <a:gd name="connsiteY14" fmla="*/ 2017885 h 2037263"/>
              <a:gd name="connsiteX15" fmla="*/ 0 w 9150290"/>
              <a:gd name="connsiteY15" fmla="*/ 0 h 2037263"/>
              <a:gd name="connsiteX0" fmla="*/ 0 w 9150290"/>
              <a:gd name="connsiteY0" fmla="*/ 0 h 2037263"/>
              <a:gd name="connsiteX1" fmla="*/ 9150290 w 9150290"/>
              <a:gd name="connsiteY1" fmla="*/ 0 h 2037263"/>
              <a:gd name="connsiteX2" fmla="*/ 9150290 w 9150290"/>
              <a:gd name="connsiteY2" fmla="*/ 2017885 h 2037263"/>
              <a:gd name="connsiteX3" fmla="*/ 7768398 w 9150290"/>
              <a:gd name="connsiteY3" fmla="*/ 1943100 h 2037263"/>
              <a:gd name="connsiteX4" fmla="*/ 7514985 w 9150290"/>
              <a:gd name="connsiteY4" fmla="*/ 2036268 h 2037263"/>
              <a:gd name="connsiteX5" fmla="*/ 7071312 w 9150290"/>
              <a:gd name="connsiteY5" fmla="*/ 1946461 h 2037263"/>
              <a:gd name="connsiteX6" fmla="*/ 6508695 w 9150290"/>
              <a:gd name="connsiteY6" fmla="*/ 2019985 h 2037263"/>
              <a:gd name="connsiteX7" fmla="*/ 4943859 w 9150290"/>
              <a:gd name="connsiteY7" fmla="*/ 1986940 h 2037263"/>
              <a:gd name="connsiteX8" fmla="*/ 4647805 w 9150290"/>
              <a:gd name="connsiteY8" fmla="*/ 2018313 h 2037263"/>
              <a:gd name="connsiteX9" fmla="*/ 4339847 w 9150290"/>
              <a:gd name="connsiteY9" fmla="*/ 1994624 h 2037263"/>
              <a:gd name="connsiteX10" fmla="*/ 3851851 w 9150290"/>
              <a:gd name="connsiteY10" fmla="*/ 2032526 h 2037263"/>
              <a:gd name="connsiteX11" fmla="*/ 3406495 w 9150290"/>
              <a:gd name="connsiteY11" fmla="*/ 2013574 h 2037263"/>
              <a:gd name="connsiteX12" fmla="*/ 2913762 w 9150290"/>
              <a:gd name="connsiteY12" fmla="*/ 2004098 h 2037263"/>
              <a:gd name="connsiteX13" fmla="*/ 2520522 w 9150290"/>
              <a:gd name="connsiteY13" fmla="*/ 2037263 h 2037263"/>
              <a:gd name="connsiteX14" fmla="*/ 0 w 9150290"/>
              <a:gd name="connsiteY14" fmla="*/ 2017885 h 2037263"/>
              <a:gd name="connsiteX15" fmla="*/ 0 w 9150290"/>
              <a:gd name="connsiteY15" fmla="*/ 0 h 2037263"/>
              <a:gd name="connsiteX0" fmla="*/ 0 w 10679685"/>
              <a:gd name="connsiteY0" fmla="*/ 0 h 2037263"/>
              <a:gd name="connsiteX1" fmla="*/ 10679685 w 10679685"/>
              <a:gd name="connsiteY1" fmla="*/ 0 h 2037263"/>
              <a:gd name="connsiteX2" fmla="*/ 10679685 w 10679685"/>
              <a:gd name="connsiteY2" fmla="*/ 2017885 h 2037263"/>
              <a:gd name="connsiteX3" fmla="*/ 9297793 w 10679685"/>
              <a:gd name="connsiteY3" fmla="*/ 1943100 h 2037263"/>
              <a:gd name="connsiteX4" fmla="*/ 9044380 w 10679685"/>
              <a:gd name="connsiteY4" fmla="*/ 2036268 h 2037263"/>
              <a:gd name="connsiteX5" fmla="*/ 8600707 w 10679685"/>
              <a:gd name="connsiteY5" fmla="*/ 1946461 h 2037263"/>
              <a:gd name="connsiteX6" fmla="*/ 8038090 w 10679685"/>
              <a:gd name="connsiteY6" fmla="*/ 2019985 h 2037263"/>
              <a:gd name="connsiteX7" fmla="*/ 6473254 w 10679685"/>
              <a:gd name="connsiteY7" fmla="*/ 1986940 h 2037263"/>
              <a:gd name="connsiteX8" fmla="*/ 6177200 w 10679685"/>
              <a:gd name="connsiteY8" fmla="*/ 2018313 h 2037263"/>
              <a:gd name="connsiteX9" fmla="*/ 5869242 w 10679685"/>
              <a:gd name="connsiteY9" fmla="*/ 1994624 h 2037263"/>
              <a:gd name="connsiteX10" fmla="*/ 5381246 w 10679685"/>
              <a:gd name="connsiteY10" fmla="*/ 2032526 h 2037263"/>
              <a:gd name="connsiteX11" fmla="*/ 4935890 w 10679685"/>
              <a:gd name="connsiteY11" fmla="*/ 2013574 h 2037263"/>
              <a:gd name="connsiteX12" fmla="*/ 4443157 w 10679685"/>
              <a:gd name="connsiteY12" fmla="*/ 2004098 h 2037263"/>
              <a:gd name="connsiteX13" fmla="*/ 4049917 w 10679685"/>
              <a:gd name="connsiteY13" fmla="*/ 2037263 h 2037263"/>
              <a:gd name="connsiteX14" fmla="*/ 1529395 w 10679685"/>
              <a:gd name="connsiteY14" fmla="*/ 2017885 h 2037263"/>
              <a:gd name="connsiteX15" fmla="*/ 0 w 10679685"/>
              <a:gd name="connsiteY15" fmla="*/ 0 h 2037263"/>
              <a:gd name="connsiteX0" fmla="*/ 0 w 10679685"/>
              <a:gd name="connsiteY0" fmla="*/ 0 h 2037263"/>
              <a:gd name="connsiteX1" fmla="*/ 10679685 w 10679685"/>
              <a:gd name="connsiteY1" fmla="*/ 0 h 2037263"/>
              <a:gd name="connsiteX2" fmla="*/ 10679685 w 10679685"/>
              <a:gd name="connsiteY2" fmla="*/ 2017885 h 2037263"/>
              <a:gd name="connsiteX3" fmla="*/ 9297793 w 10679685"/>
              <a:gd name="connsiteY3" fmla="*/ 1943100 h 2037263"/>
              <a:gd name="connsiteX4" fmla="*/ 9044380 w 10679685"/>
              <a:gd name="connsiteY4" fmla="*/ 2036268 h 2037263"/>
              <a:gd name="connsiteX5" fmla="*/ 8600707 w 10679685"/>
              <a:gd name="connsiteY5" fmla="*/ 1946461 h 2037263"/>
              <a:gd name="connsiteX6" fmla="*/ 8038090 w 10679685"/>
              <a:gd name="connsiteY6" fmla="*/ 2019985 h 2037263"/>
              <a:gd name="connsiteX7" fmla="*/ 6473254 w 10679685"/>
              <a:gd name="connsiteY7" fmla="*/ 1986940 h 2037263"/>
              <a:gd name="connsiteX8" fmla="*/ 6177200 w 10679685"/>
              <a:gd name="connsiteY8" fmla="*/ 2018313 h 2037263"/>
              <a:gd name="connsiteX9" fmla="*/ 5869242 w 10679685"/>
              <a:gd name="connsiteY9" fmla="*/ 1994624 h 2037263"/>
              <a:gd name="connsiteX10" fmla="*/ 5381246 w 10679685"/>
              <a:gd name="connsiteY10" fmla="*/ 2032526 h 2037263"/>
              <a:gd name="connsiteX11" fmla="*/ 4935890 w 10679685"/>
              <a:gd name="connsiteY11" fmla="*/ 2013574 h 2037263"/>
              <a:gd name="connsiteX12" fmla="*/ 4443157 w 10679685"/>
              <a:gd name="connsiteY12" fmla="*/ 2004098 h 2037263"/>
              <a:gd name="connsiteX13" fmla="*/ 4049917 w 10679685"/>
              <a:gd name="connsiteY13" fmla="*/ 2037263 h 2037263"/>
              <a:gd name="connsiteX14" fmla="*/ 0 w 10679685"/>
              <a:gd name="connsiteY14" fmla="*/ 2025977 h 2037263"/>
              <a:gd name="connsiteX15" fmla="*/ 0 w 10679685"/>
              <a:gd name="connsiteY15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0679685 w 12217171"/>
              <a:gd name="connsiteY2" fmla="*/ 2017885 h 2037263"/>
              <a:gd name="connsiteX3" fmla="*/ 9297793 w 12217171"/>
              <a:gd name="connsiteY3" fmla="*/ 1943100 h 2037263"/>
              <a:gd name="connsiteX4" fmla="*/ 9044380 w 12217171"/>
              <a:gd name="connsiteY4" fmla="*/ 2036268 h 2037263"/>
              <a:gd name="connsiteX5" fmla="*/ 8600707 w 12217171"/>
              <a:gd name="connsiteY5" fmla="*/ 1946461 h 2037263"/>
              <a:gd name="connsiteX6" fmla="*/ 8038090 w 12217171"/>
              <a:gd name="connsiteY6" fmla="*/ 2019985 h 2037263"/>
              <a:gd name="connsiteX7" fmla="*/ 6473254 w 12217171"/>
              <a:gd name="connsiteY7" fmla="*/ 1986940 h 2037263"/>
              <a:gd name="connsiteX8" fmla="*/ 6177200 w 12217171"/>
              <a:gd name="connsiteY8" fmla="*/ 2018313 h 2037263"/>
              <a:gd name="connsiteX9" fmla="*/ 5869242 w 12217171"/>
              <a:gd name="connsiteY9" fmla="*/ 1994624 h 2037263"/>
              <a:gd name="connsiteX10" fmla="*/ 5381246 w 12217171"/>
              <a:gd name="connsiteY10" fmla="*/ 2032526 h 2037263"/>
              <a:gd name="connsiteX11" fmla="*/ 4935890 w 12217171"/>
              <a:gd name="connsiteY11" fmla="*/ 2013574 h 2037263"/>
              <a:gd name="connsiteX12" fmla="*/ 4443157 w 12217171"/>
              <a:gd name="connsiteY12" fmla="*/ 2004098 h 2037263"/>
              <a:gd name="connsiteX13" fmla="*/ 4049917 w 12217171"/>
              <a:gd name="connsiteY13" fmla="*/ 2037263 h 2037263"/>
              <a:gd name="connsiteX14" fmla="*/ 0 w 12217171"/>
              <a:gd name="connsiteY14" fmla="*/ 2025977 h 2037263"/>
              <a:gd name="connsiteX15" fmla="*/ 0 w 12217171"/>
              <a:gd name="connsiteY15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192895 w 12217171"/>
              <a:gd name="connsiteY2" fmla="*/ 2001701 h 2037263"/>
              <a:gd name="connsiteX3" fmla="*/ 9297793 w 12217171"/>
              <a:gd name="connsiteY3" fmla="*/ 1943100 h 2037263"/>
              <a:gd name="connsiteX4" fmla="*/ 9044380 w 12217171"/>
              <a:gd name="connsiteY4" fmla="*/ 2036268 h 2037263"/>
              <a:gd name="connsiteX5" fmla="*/ 8600707 w 12217171"/>
              <a:gd name="connsiteY5" fmla="*/ 1946461 h 2037263"/>
              <a:gd name="connsiteX6" fmla="*/ 8038090 w 12217171"/>
              <a:gd name="connsiteY6" fmla="*/ 2019985 h 2037263"/>
              <a:gd name="connsiteX7" fmla="*/ 6473254 w 12217171"/>
              <a:gd name="connsiteY7" fmla="*/ 1986940 h 2037263"/>
              <a:gd name="connsiteX8" fmla="*/ 6177200 w 12217171"/>
              <a:gd name="connsiteY8" fmla="*/ 2018313 h 2037263"/>
              <a:gd name="connsiteX9" fmla="*/ 5869242 w 12217171"/>
              <a:gd name="connsiteY9" fmla="*/ 1994624 h 2037263"/>
              <a:gd name="connsiteX10" fmla="*/ 5381246 w 12217171"/>
              <a:gd name="connsiteY10" fmla="*/ 2032526 h 2037263"/>
              <a:gd name="connsiteX11" fmla="*/ 4935890 w 12217171"/>
              <a:gd name="connsiteY11" fmla="*/ 2013574 h 2037263"/>
              <a:gd name="connsiteX12" fmla="*/ 4443157 w 12217171"/>
              <a:gd name="connsiteY12" fmla="*/ 2004098 h 2037263"/>
              <a:gd name="connsiteX13" fmla="*/ 4049917 w 12217171"/>
              <a:gd name="connsiteY13" fmla="*/ 2037263 h 2037263"/>
              <a:gd name="connsiteX14" fmla="*/ 0 w 12217171"/>
              <a:gd name="connsiteY14" fmla="*/ 2025977 h 2037263"/>
              <a:gd name="connsiteX15" fmla="*/ 0 w 12217171"/>
              <a:gd name="connsiteY15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0987 w 12217171"/>
              <a:gd name="connsiteY2" fmla="*/ 1985517 h 2037263"/>
              <a:gd name="connsiteX3" fmla="*/ 9297793 w 12217171"/>
              <a:gd name="connsiteY3" fmla="*/ 1943100 h 2037263"/>
              <a:gd name="connsiteX4" fmla="*/ 9044380 w 12217171"/>
              <a:gd name="connsiteY4" fmla="*/ 2036268 h 2037263"/>
              <a:gd name="connsiteX5" fmla="*/ 8600707 w 12217171"/>
              <a:gd name="connsiteY5" fmla="*/ 1946461 h 2037263"/>
              <a:gd name="connsiteX6" fmla="*/ 8038090 w 12217171"/>
              <a:gd name="connsiteY6" fmla="*/ 2019985 h 2037263"/>
              <a:gd name="connsiteX7" fmla="*/ 6473254 w 12217171"/>
              <a:gd name="connsiteY7" fmla="*/ 1986940 h 2037263"/>
              <a:gd name="connsiteX8" fmla="*/ 6177200 w 12217171"/>
              <a:gd name="connsiteY8" fmla="*/ 2018313 h 2037263"/>
              <a:gd name="connsiteX9" fmla="*/ 5869242 w 12217171"/>
              <a:gd name="connsiteY9" fmla="*/ 1994624 h 2037263"/>
              <a:gd name="connsiteX10" fmla="*/ 5381246 w 12217171"/>
              <a:gd name="connsiteY10" fmla="*/ 2032526 h 2037263"/>
              <a:gd name="connsiteX11" fmla="*/ 4935890 w 12217171"/>
              <a:gd name="connsiteY11" fmla="*/ 2013574 h 2037263"/>
              <a:gd name="connsiteX12" fmla="*/ 4443157 w 12217171"/>
              <a:gd name="connsiteY12" fmla="*/ 2004098 h 2037263"/>
              <a:gd name="connsiteX13" fmla="*/ 4049917 w 12217171"/>
              <a:gd name="connsiteY13" fmla="*/ 2037263 h 2037263"/>
              <a:gd name="connsiteX14" fmla="*/ 0 w 12217171"/>
              <a:gd name="connsiteY14" fmla="*/ 2025977 h 2037263"/>
              <a:gd name="connsiteX15" fmla="*/ 0 w 12217171"/>
              <a:gd name="connsiteY15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9297793 w 12217171"/>
              <a:gd name="connsiteY3" fmla="*/ 1943100 h 2037263"/>
              <a:gd name="connsiteX4" fmla="*/ 9044380 w 12217171"/>
              <a:gd name="connsiteY4" fmla="*/ 2036268 h 2037263"/>
              <a:gd name="connsiteX5" fmla="*/ 8600707 w 12217171"/>
              <a:gd name="connsiteY5" fmla="*/ 1946461 h 2037263"/>
              <a:gd name="connsiteX6" fmla="*/ 8038090 w 12217171"/>
              <a:gd name="connsiteY6" fmla="*/ 2019985 h 2037263"/>
              <a:gd name="connsiteX7" fmla="*/ 6473254 w 12217171"/>
              <a:gd name="connsiteY7" fmla="*/ 1986940 h 2037263"/>
              <a:gd name="connsiteX8" fmla="*/ 6177200 w 12217171"/>
              <a:gd name="connsiteY8" fmla="*/ 2018313 h 2037263"/>
              <a:gd name="connsiteX9" fmla="*/ 5869242 w 12217171"/>
              <a:gd name="connsiteY9" fmla="*/ 1994624 h 2037263"/>
              <a:gd name="connsiteX10" fmla="*/ 5381246 w 12217171"/>
              <a:gd name="connsiteY10" fmla="*/ 2032526 h 2037263"/>
              <a:gd name="connsiteX11" fmla="*/ 4935890 w 12217171"/>
              <a:gd name="connsiteY11" fmla="*/ 2013574 h 2037263"/>
              <a:gd name="connsiteX12" fmla="*/ 4443157 w 12217171"/>
              <a:gd name="connsiteY12" fmla="*/ 2004098 h 2037263"/>
              <a:gd name="connsiteX13" fmla="*/ 4049917 w 12217171"/>
              <a:gd name="connsiteY13" fmla="*/ 2037263 h 2037263"/>
              <a:gd name="connsiteX14" fmla="*/ 0 w 12217171"/>
              <a:gd name="connsiteY14" fmla="*/ 2025977 h 2037263"/>
              <a:gd name="connsiteX15" fmla="*/ 0 w 12217171"/>
              <a:gd name="connsiteY15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9297793 w 12217171"/>
              <a:gd name="connsiteY3" fmla="*/ 1943100 h 2037263"/>
              <a:gd name="connsiteX4" fmla="*/ 9044380 w 12217171"/>
              <a:gd name="connsiteY4" fmla="*/ 2036268 h 2037263"/>
              <a:gd name="connsiteX5" fmla="*/ 8600707 w 12217171"/>
              <a:gd name="connsiteY5" fmla="*/ 1946461 h 2037263"/>
              <a:gd name="connsiteX6" fmla="*/ 8038090 w 12217171"/>
              <a:gd name="connsiteY6" fmla="*/ 2019985 h 2037263"/>
              <a:gd name="connsiteX7" fmla="*/ 6521807 w 12217171"/>
              <a:gd name="connsiteY7" fmla="*/ 1922203 h 2037263"/>
              <a:gd name="connsiteX8" fmla="*/ 6177200 w 12217171"/>
              <a:gd name="connsiteY8" fmla="*/ 2018313 h 2037263"/>
              <a:gd name="connsiteX9" fmla="*/ 5869242 w 12217171"/>
              <a:gd name="connsiteY9" fmla="*/ 1994624 h 2037263"/>
              <a:gd name="connsiteX10" fmla="*/ 5381246 w 12217171"/>
              <a:gd name="connsiteY10" fmla="*/ 2032526 h 2037263"/>
              <a:gd name="connsiteX11" fmla="*/ 4935890 w 12217171"/>
              <a:gd name="connsiteY11" fmla="*/ 2013574 h 2037263"/>
              <a:gd name="connsiteX12" fmla="*/ 4443157 w 12217171"/>
              <a:gd name="connsiteY12" fmla="*/ 2004098 h 2037263"/>
              <a:gd name="connsiteX13" fmla="*/ 4049917 w 12217171"/>
              <a:gd name="connsiteY13" fmla="*/ 2037263 h 2037263"/>
              <a:gd name="connsiteX14" fmla="*/ 0 w 12217171"/>
              <a:gd name="connsiteY14" fmla="*/ 2025977 h 2037263"/>
              <a:gd name="connsiteX15" fmla="*/ 0 w 12217171"/>
              <a:gd name="connsiteY15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9297793 w 12217171"/>
              <a:gd name="connsiteY3" fmla="*/ 1943100 h 2037263"/>
              <a:gd name="connsiteX4" fmla="*/ 9044380 w 12217171"/>
              <a:gd name="connsiteY4" fmla="*/ 2036268 h 2037263"/>
              <a:gd name="connsiteX5" fmla="*/ 8600707 w 12217171"/>
              <a:gd name="connsiteY5" fmla="*/ 1946461 h 2037263"/>
              <a:gd name="connsiteX6" fmla="*/ 7738685 w 12217171"/>
              <a:gd name="connsiteY6" fmla="*/ 1850052 h 2037263"/>
              <a:gd name="connsiteX7" fmla="*/ 6521807 w 12217171"/>
              <a:gd name="connsiteY7" fmla="*/ 1922203 h 2037263"/>
              <a:gd name="connsiteX8" fmla="*/ 6177200 w 12217171"/>
              <a:gd name="connsiteY8" fmla="*/ 2018313 h 2037263"/>
              <a:gd name="connsiteX9" fmla="*/ 5869242 w 12217171"/>
              <a:gd name="connsiteY9" fmla="*/ 1994624 h 2037263"/>
              <a:gd name="connsiteX10" fmla="*/ 5381246 w 12217171"/>
              <a:gd name="connsiteY10" fmla="*/ 2032526 h 2037263"/>
              <a:gd name="connsiteX11" fmla="*/ 4935890 w 12217171"/>
              <a:gd name="connsiteY11" fmla="*/ 2013574 h 2037263"/>
              <a:gd name="connsiteX12" fmla="*/ 4443157 w 12217171"/>
              <a:gd name="connsiteY12" fmla="*/ 2004098 h 2037263"/>
              <a:gd name="connsiteX13" fmla="*/ 4049917 w 12217171"/>
              <a:gd name="connsiteY13" fmla="*/ 2037263 h 2037263"/>
              <a:gd name="connsiteX14" fmla="*/ 0 w 12217171"/>
              <a:gd name="connsiteY14" fmla="*/ 2025977 h 2037263"/>
              <a:gd name="connsiteX15" fmla="*/ 0 w 12217171"/>
              <a:gd name="connsiteY15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9297793 w 12217171"/>
              <a:gd name="connsiteY3" fmla="*/ 1943100 h 2037263"/>
              <a:gd name="connsiteX4" fmla="*/ 9044380 w 12217171"/>
              <a:gd name="connsiteY4" fmla="*/ 2036268 h 2037263"/>
              <a:gd name="connsiteX5" fmla="*/ 8600707 w 12217171"/>
              <a:gd name="connsiteY5" fmla="*/ 1946461 h 2037263"/>
              <a:gd name="connsiteX6" fmla="*/ 7738685 w 12217171"/>
              <a:gd name="connsiteY6" fmla="*/ 1850052 h 2037263"/>
              <a:gd name="connsiteX7" fmla="*/ 6521807 w 12217171"/>
              <a:gd name="connsiteY7" fmla="*/ 1922203 h 2037263"/>
              <a:gd name="connsiteX8" fmla="*/ 6177200 w 12217171"/>
              <a:gd name="connsiteY8" fmla="*/ 2018313 h 2037263"/>
              <a:gd name="connsiteX9" fmla="*/ 5869242 w 12217171"/>
              <a:gd name="connsiteY9" fmla="*/ 1994624 h 2037263"/>
              <a:gd name="connsiteX10" fmla="*/ 5381246 w 12217171"/>
              <a:gd name="connsiteY10" fmla="*/ 2032526 h 2037263"/>
              <a:gd name="connsiteX11" fmla="*/ 4935890 w 12217171"/>
              <a:gd name="connsiteY11" fmla="*/ 2013574 h 2037263"/>
              <a:gd name="connsiteX12" fmla="*/ 4443157 w 12217171"/>
              <a:gd name="connsiteY12" fmla="*/ 2004098 h 2037263"/>
              <a:gd name="connsiteX13" fmla="*/ 4049917 w 12217171"/>
              <a:gd name="connsiteY13" fmla="*/ 2037263 h 2037263"/>
              <a:gd name="connsiteX14" fmla="*/ 0 w 12217171"/>
              <a:gd name="connsiteY14" fmla="*/ 2025977 h 2037263"/>
              <a:gd name="connsiteX15" fmla="*/ 0 w 12217171"/>
              <a:gd name="connsiteY15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9297793 w 12217171"/>
              <a:gd name="connsiteY3" fmla="*/ 1943100 h 2037263"/>
              <a:gd name="connsiteX4" fmla="*/ 9044380 w 12217171"/>
              <a:gd name="connsiteY4" fmla="*/ 2036268 h 2037263"/>
              <a:gd name="connsiteX5" fmla="*/ 8600707 w 12217171"/>
              <a:gd name="connsiteY5" fmla="*/ 1946461 h 2037263"/>
              <a:gd name="connsiteX6" fmla="*/ 7738685 w 12217171"/>
              <a:gd name="connsiteY6" fmla="*/ 1850052 h 2037263"/>
              <a:gd name="connsiteX7" fmla="*/ 6521807 w 12217171"/>
              <a:gd name="connsiteY7" fmla="*/ 1922203 h 2037263"/>
              <a:gd name="connsiteX8" fmla="*/ 6177200 w 12217171"/>
              <a:gd name="connsiteY8" fmla="*/ 2018313 h 2037263"/>
              <a:gd name="connsiteX9" fmla="*/ 5869242 w 12217171"/>
              <a:gd name="connsiteY9" fmla="*/ 1994624 h 2037263"/>
              <a:gd name="connsiteX10" fmla="*/ 5381246 w 12217171"/>
              <a:gd name="connsiteY10" fmla="*/ 2032526 h 2037263"/>
              <a:gd name="connsiteX11" fmla="*/ 4935890 w 12217171"/>
              <a:gd name="connsiteY11" fmla="*/ 2013574 h 2037263"/>
              <a:gd name="connsiteX12" fmla="*/ 4443157 w 12217171"/>
              <a:gd name="connsiteY12" fmla="*/ 2004098 h 2037263"/>
              <a:gd name="connsiteX13" fmla="*/ 4049917 w 12217171"/>
              <a:gd name="connsiteY13" fmla="*/ 2037263 h 2037263"/>
              <a:gd name="connsiteX14" fmla="*/ 0 w 12217171"/>
              <a:gd name="connsiteY14" fmla="*/ 2025977 h 2037263"/>
              <a:gd name="connsiteX15" fmla="*/ 0 w 12217171"/>
              <a:gd name="connsiteY15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9297793 w 12217171"/>
              <a:gd name="connsiteY3" fmla="*/ 1943100 h 2037263"/>
              <a:gd name="connsiteX4" fmla="*/ 9044380 w 12217171"/>
              <a:gd name="connsiteY4" fmla="*/ 2036268 h 2037263"/>
              <a:gd name="connsiteX5" fmla="*/ 8608800 w 12217171"/>
              <a:gd name="connsiteY5" fmla="*/ 1906001 h 2037263"/>
              <a:gd name="connsiteX6" fmla="*/ 7738685 w 12217171"/>
              <a:gd name="connsiteY6" fmla="*/ 1850052 h 2037263"/>
              <a:gd name="connsiteX7" fmla="*/ 6521807 w 12217171"/>
              <a:gd name="connsiteY7" fmla="*/ 1922203 h 2037263"/>
              <a:gd name="connsiteX8" fmla="*/ 6177200 w 12217171"/>
              <a:gd name="connsiteY8" fmla="*/ 2018313 h 2037263"/>
              <a:gd name="connsiteX9" fmla="*/ 5869242 w 12217171"/>
              <a:gd name="connsiteY9" fmla="*/ 1994624 h 2037263"/>
              <a:gd name="connsiteX10" fmla="*/ 5381246 w 12217171"/>
              <a:gd name="connsiteY10" fmla="*/ 2032526 h 2037263"/>
              <a:gd name="connsiteX11" fmla="*/ 4935890 w 12217171"/>
              <a:gd name="connsiteY11" fmla="*/ 2013574 h 2037263"/>
              <a:gd name="connsiteX12" fmla="*/ 4443157 w 12217171"/>
              <a:gd name="connsiteY12" fmla="*/ 2004098 h 2037263"/>
              <a:gd name="connsiteX13" fmla="*/ 4049917 w 12217171"/>
              <a:gd name="connsiteY13" fmla="*/ 2037263 h 2037263"/>
              <a:gd name="connsiteX14" fmla="*/ 0 w 12217171"/>
              <a:gd name="connsiteY14" fmla="*/ 2025977 h 2037263"/>
              <a:gd name="connsiteX15" fmla="*/ 0 w 12217171"/>
              <a:gd name="connsiteY15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9297793 w 12217171"/>
              <a:gd name="connsiteY3" fmla="*/ 1943100 h 2037263"/>
              <a:gd name="connsiteX4" fmla="*/ 9076749 w 12217171"/>
              <a:gd name="connsiteY4" fmla="*/ 1955348 h 2037263"/>
              <a:gd name="connsiteX5" fmla="*/ 8608800 w 12217171"/>
              <a:gd name="connsiteY5" fmla="*/ 1906001 h 2037263"/>
              <a:gd name="connsiteX6" fmla="*/ 7738685 w 12217171"/>
              <a:gd name="connsiteY6" fmla="*/ 1850052 h 2037263"/>
              <a:gd name="connsiteX7" fmla="*/ 6521807 w 12217171"/>
              <a:gd name="connsiteY7" fmla="*/ 1922203 h 2037263"/>
              <a:gd name="connsiteX8" fmla="*/ 6177200 w 12217171"/>
              <a:gd name="connsiteY8" fmla="*/ 2018313 h 2037263"/>
              <a:gd name="connsiteX9" fmla="*/ 5869242 w 12217171"/>
              <a:gd name="connsiteY9" fmla="*/ 1994624 h 2037263"/>
              <a:gd name="connsiteX10" fmla="*/ 5381246 w 12217171"/>
              <a:gd name="connsiteY10" fmla="*/ 2032526 h 2037263"/>
              <a:gd name="connsiteX11" fmla="*/ 4935890 w 12217171"/>
              <a:gd name="connsiteY11" fmla="*/ 2013574 h 2037263"/>
              <a:gd name="connsiteX12" fmla="*/ 4443157 w 12217171"/>
              <a:gd name="connsiteY12" fmla="*/ 2004098 h 2037263"/>
              <a:gd name="connsiteX13" fmla="*/ 4049917 w 12217171"/>
              <a:gd name="connsiteY13" fmla="*/ 2037263 h 2037263"/>
              <a:gd name="connsiteX14" fmla="*/ 0 w 12217171"/>
              <a:gd name="connsiteY14" fmla="*/ 2025977 h 2037263"/>
              <a:gd name="connsiteX15" fmla="*/ 0 w 12217171"/>
              <a:gd name="connsiteY15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9402989 w 12217171"/>
              <a:gd name="connsiteY3" fmla="*/ 1894547 h 2037263"/>
              <a:gd name="connsiteX4" fmla="*/ 9076749 w 12217171"/>
              <a:gd name="connsiteY4" fmla="*/ 1955348 h 2037263"/>
              <a:gd name="connsiteX5" fmla="*/ 8608800 w 12217171"/>
              <a:gd name="connsiteY5" fmla="*/ 1906001 h 2037263"/>
              <a:gd name="connsiteX6" fmla="*/ 7738685 w 12217171"/>
              <a:gd name="connsiteY6" fmla="*/ 1850052 h 2037263"/>
              <a:gd name="connsiteX7" fmla="*/ 6521807 w 12217171"/>
              <a:gd name="connsiteY7" fmla="*/ 1922203 h 2037263"/>
              <a:gd name="connsiteX8" fmla="*/ 6177200 w 12217171"/>
              <a:gd name="connsiteY8" fmla="*/ 2018313 h 2037263"/>
              <a:gd name="connsiteX9" fmla="*/ 5869242 w 12217171"/>
              <a:gd name="connsiteY9" fmla="*/ 1994624 h 2037263"/>
              <a:gd name="connsiteX10" fmla="*/ 5381246 w 12217171"/>
              <a:gd name="connsiteY10" fmla="*/ 2032526 h 2037263"/>
              <a:gd name="connsiteX11" fmla="*/ 4935890 w 12217171"/>
              <a:gd name="connsiteY11" fmla="*/ 2013574 h 2037263"/>
              <a:gd name="connsiteX12" fmla="*/ 4443157 w 12217171"/>
              <a:gd name="connsiteY12" fmla="*/ 2004098 h 2037263"/>
              <a:gd name="connsiteX13" fmla="*/ 4049917 w 12217171"/>
              <a:gd name="connsiteY13" fmla="*/ 2037263 h 2037263"/>
              <a:gd name="connsiteX14" fmla="*/ 0 w 12217171"/>
              <a:gd name="connsiteY14" fmla="*/ 2025977 h 2037263"/>
              <a:gd name="connsiteX15" fmla="*/ 0 w 12217171"/>
              <a:gd name="connsiteY15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9402989 w 12217171"/>
              <a:gd name="connsiteY3" fmla="*/ 1894547 h 2037263"/>
              <a:gd name="connsiteX4" fmla="*/ 9076749 w 12217171"/>
              <a:gd name="connsiteY4" fmla="*/ 1955348 h 2037263"/>
              <a:gd name="connsiteX5" fmla="*/ 8608800 w 12217171"/>
              <a:gd name="connsiteY5" fmla="*/ 1906001 h 2037263"/>
              <a:gd name="connsiteX6" fmla="*/ 7738685 w 12217171"/>
              <a:gd name="connsiteY6" fmla="*/ 1850052 h 2037263"/>
              <a:gd name="connsiteX7" fmla="*/ 6521807 w 12217171"/>
              <a:gd name="connsiteY7" fmla="*/ 1922203 h 2037263"/>
              <a:gd name="connsiteX8" fmla="*/ 6177200 w 12217171"/>
              <a:gd name="connsiteY8" fmla="*/ 2018313 h 2037263"/>
              <a:gd name="connsiteX9" fmla="*/ 5869242 w 12217171"/>
              <a:gd name="connsiteY9" fmla="*/ 1994624 h 2037263"/>
              <a:gd name="connsiteX10" fmla="*/ 5381246 w 12217171"/>
              <a:gd name="connsiteY10" fmla="*/ 2032526 h 2037263"/>
              <a:gd name="connsiteX11" fmla="*/ 4935890 w 12217171"/>
              <a:gd name="connsiteY11" fmla="*/ 2013574 h 2037263"/>
              <a:gd name="connsiteX12" fmla="*/ 4443157 w 12217171"/>
              <a:gd name="connsiteY12" fmla="*/ 2004098 h 2037263"/>
              <a:gd name="connsiteX13" fmla="*/ 4049917 w 12217171"/>
              <a:gd name="connsiteY13" fmla="*/ 2037263 h 2037263"/>
              <a:gd name="connsiteX14" fmla="*/ 0 w 12217171"/>
              <a:gd name="connsiteY14" fmla="*/ 2025977 h 2037263"/>
              <a:gd name="connsiteX15" fmla="*/ 0 w 12217171"/>
              <a:gd name="connsiteY15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10568242 w 12217171"/>
              <a:gd name="connsiteY3" fmla="*/ 1910731 h 2037263"/>
              <a:gd name="connsiteX4" fmla="*/ 9076749 w 12217171"/>
              <a:gd name="connsiteY4" fmla="*/ 1955348 h 2037263"/>
              <a:gd name="connsiteX5" fmla="*/ 8608800 w 12217171"/>
              <a:gd name="connsiteY5" fmla="*/ 1906001 h 2037263"/>
              <a:gd name="connsiteX6" fmla="*/ 7738685 w 12217171"/>
              <a:gd name="connsiteY6" fmla="*/ 1850052 h 2037263"/>
              <a:gd name="connsiteX7" fmla="*/ 6521807 w 12217171"/>
              <a:gd name="connsiteY7" fmla="*/ 1922203 h 2037263"/>
              <a:gd name="connsiteX8" fmla="*/ 6177200 w 12217171"/>
              <a:gd name="connsiteY8" fmla="*/ 2018313 h 2037263"/>
              <a:gd name="connsiteX9" fmla="*/ 5869242 w 12217171"/>
              <a:gd name="connsiteY9" fmla="*/ 1994624 h 2037263"/>
              <a:gd name="connsiteX10" fmla="*/ 5381246 w 12217171"/>
              <a:gd name="connsiteY10" fmla="*/ 2032526 h 2037263"/>
              <a:gd name="connsiteX11" fmla="*/ 4935890 w 12217171"/>
              <a:gd name="connsiteY11" fmla="*/ 2013574 h 2037263"/>
              <a:gd name="connsiteX12" fmla="*/ 4443157 w 12217171"/>
              <a:gd name="connsiteY12" fmla="*/ 2004098 h 2037263"/>
              <a:gd name="connsiteX13" fmla="*/ 4049917 w 12217171"/>
              <a:gd name="connsiteY13" fmla="*/ 2037263 h 2037263"/>
              <a:gd name="connsiteX14" fmla="*/ 0 w 12217171"/>
              <a:gd name="connsiteY14" fmla="*/ 2025977 h 2037263"/>
              <a:gd name="connsiteX15" fmla="*/ 0 w 12217171"/>
              <a:gd name="connsiteY15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10568242 w 12217171"/>
              <a:gd name="connsiteY3" fmla="*/ 1910731 h 2037263"/>
              <a:gd name="connsiteX4" fmla="*/ 9707746 w 12217171"/>
              <a:gd name="connsiteY4" fmla="*/ 1917810 h 2037263"/>
              <a:gd name="connsiteX5" fmla="*/ 9076749 w 12217171"/>
              <a:gd name="connsiteY5" fmla="*/ 1955348 h 2037263"/>
              <a:gd name="connsiteX6" fmla="*/ 8608800 w 12217171"/>
              <a:gd name="connsiteY6" fmla="*/ 1906001 h 2037263"/>
              <a:gd name="connsiteX7" fmla="*/ 7738685 w 12217171"/>
              <a:gd name="connsiteY7" fmla="*/ 1850052 h 2037263"/>
              <a:gd name="connsiteX8" fmla="*/ 6521807 w 12217171"/>
              <a:gd name="connsiteY8" fmla="*/ 1922203 h 2037263"/>
              <a:gd name="connsiteX9" fmla="*/ 6177200 w 12217171"/>
              <a:gd name="connsiteY9" fmla="*/ 2018313 h 2037263"/>
              <a:gd name="connsiteX10" fmla="*/ 5869242 w 12217171"/>
              <a:gd name="connsiteY10" fmla="*/ 1994624 h 2037263"/>
              <a:gd name="connsiteX11" fmla="*/ 5381246 w 12217171"/>
              <a:gd name="connsiteY11" fmla="*/ 2032526 h 2037263"/>
              <a:gd name="connsiteX12" fmla="*/ 4935890 w 12217171"/>
              <a:gd name="connsiteY12" fmla="*/ 2013574 h 2037263"/>
              <a:gd name="connsiteX13" fmla="*/ 4443157 w 12217171"/>
              <a:gd name="connsiteY13" fmla="*/ 2004098 h 2037263"/>
              <a:gd name="connsiteX14" fmla="*/ 4049917 w 12217171"/>
              <a:gd name="connsiteY14" fmla="*/ 2037263 h 2037263"/>
              <a:gd name="connsiteX15" fmla="*/ 0 w 12217171"/>
              <a:gd name="connsiteY15" fmla="*/ 2025977 h 2037263"/>
              <a:gd name="connsiteX16" fmla="*/ 0 w 12217171"/>
              <a:gd name="connsiteY16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10568242 w 12217171"/>
              <a:gd name="connsiteY3" fmla="*/ 1910731 h 2037263"/>
              <a:gd name="connsiteX4" fmla="*/ 9707746 w 12217171"/>
              <a:gd name="connsiteY4" fmla="*/ 1917810 h 2037263"/>
              <a:gd name="connsiteX5" fmla="*/ 9076749 w 12217171"/>
              <a:gd name="connsiteY5" fmla="*/ 1955348 h 2037263"/>
              <a:gd name="connsiteX6" fmla="*/ 8608800 w 12217171"/>
              <a:gd name="connsiteY6" fmla="*/ 1906001 h 2037263"/>
              <a:gd name="connsiteX7" fmla="*/ 7738685 w 12217171"/>
              <a:gd name="connsiteY7" fmla="*/ 1850052 h 2037263"/>
              <a:gd name="connsiteX8" fmla="*/ 6521807 w 12217171"/>
              <a:gd name="connsiteY8" fmla="*/ 1922203 h 2037263"/>
              <a:gd name="connsiteX9" fmla="*/ 6177200 w 12217171"/>
              <a:gd name="connsiteY9" fmla="*/ 2018313 h 2037263"/>
              <a:gd name="connsiteX10" fmla="*/ 5869242 w 12217171"/>
              <a:gd name="connsiteY10" fmla="*/ 1994624 h 2037263"/>
              <a:gd name="connsiteX11" fmla="*/ 5381246 w 12217171"/>
              <a:gd name="connsiteY11" fmla="*/ 2032526 h 2037263"/>
              <a:gd name="connsiteX12" fmla="*/ 4935890 w 12217171"/>
              <a:gd name="connsiteY12" fmla="*/ 2013574 h 2037263"/>
              <a:gd name="connsiteX13" fmla="*/ 4443157 w 12217171"/>
              <a:gd name="connsiteY13" fmla="*/ 2004098 h 2037263"/>
              <a:gd name="connsiteX14" fmla="*/ 4049917 w 12217171"/>
              <a:gd name="connsiteY14" fmla="*/ 2037263 h 2037263"/>
              <a:gd name="connsiteX15" fmla="*/ 0 w 12217171"/>
              <a:gd name="connsiteY15" fmla="*/ 2025977 h 2037263"/>
              <a:gd name="connsiteX16" fmla="*/ 0 w 12217171"/>
              <a:gd name="connsiteY16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10301205 w 12217171"/>
              <a:gd name="connsiteY3" fmla="*/ 1991652 h 2037263"/>
              <a:gd name="connsiteX4" fmla="*/ 9707746 w 12217171"/>
              <a:gd name="connsiteY4" fmla="*/ 1917810 h 2037263"/>
              <a:gd name="connsiteX5" fmla="*/ 9076749 w 12217171"/>
              <a:gd name="connsiteY5" fmla="*/ 1955348 h 2037263"/>
              <a:gd name="connsiteX6" fmla="*/ 8608800 w 12217171"/>
              <a:gd name="connsiteY6" fmla="*/ 1906001 h 2037263"/>
              <a:gd name="connsiteX7" fmla="*/ 7738685 w 12217171"/>
              <a:gd name="connsiteY7" fmla="*/ 1850052 h 2037263"/>
              <a:gd name="connsiteX8" fmla="*/ 6521807 w 12217171"/>
              <a:gd name="connsiteY8" fmla="*/ 1922203 h 2037263"/>
              <a:gd name="connsiteX9" fmla="*/ 6177200 w 12217171"/>
              <a:gd name="connsiteY9" fmla="*/ 2018313 h 2037263"/>
              <a:gd name="connsiteX10" fmla="*/ 5869242 w 12217171"/>
              <a:gd name="connsiteY10" fmla="*/ 1994624 h 2037263"/>
              <a:gd name="connsiteX11" fmla="*/ 5381246 w 12217171"/>
              <a:gd name="connsiteY11" fmla="*/ 2032526 h 2037263"/>
              <a:gd name="connsiteX12" fmla="*/ 4935890 w 12217171"/>
              <a:gd name="connsiteY12" fmla="*/ 2013574 h 2037263"/>
              <a:gd name="connsiteX13" fmla="*/ 4443157 w 12217171"/>
              <a:gd name="connsiteY13" fmla="*/ 2004098 h 2037263"/>
              <a:gd name="connsiteX14" fmla="*/ 4049917 w 12217171"/>
              <a:gd name="connsiteY14" fmla="*/ 2037263 h 2037263"/>
              <a:gd name="connsiteX15" fmla="*/ 0 w 12217171"/>
              <a:gd name="connsiteY15" fmla="*/ 2025977 h 2037263"/>
              <a:gd name="connsiteX16" fmla="*/ 0 w 12217171"/>
              <a:gd name="connsiteY16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10301205 w 12217171"/>
              <a:gd name="connsiteY3" fmla="*/ 1991652 h 2037263"/>
              <a:gd name="connsiteX4" fmla="*/ 9707746 w 12217171"/>
              <a:gd name="connsiteY4" fmla="*/ 1917810 h 2037263"/>
              <a:gd name="connsiteX5" fmla="*/ 9076749 w 12217171"/>
              <a:gd name="connsiteY5" fmla="*/ 1955348 h 2037263"/>
              <a:gd name="connsiteX6" fmla="*/ 8608800 w 12217171"/>
              <a:gd name="connsiteY6" fmla="*/ 1906001 h 2037263"/>
              <a:gd name="connsiteX7" fmla="*/ 7738685 w 12217171"/>
              <a:gd name="connsiteY7" fmla="*/ 1850052 h 2037263"/>
              <a:gd name="connsiteX8" fmla="*/ 6521807 w 12217171"/>
              <a:gd name="connsiteY8" fmla="*/ 1922203 h 2037263"/>
              <a:gd name="connsiteX9" fmla="*/ 6177200 w 12217171"/>
              <a:gd name="connsiteY9" fmla="*/ 2018313 h 2037263"/>
              <a:gd name="connsiteX10" fmla="*/ 5869242 w 12217171"/>
              <a:gd name="connsiteY10" fmla="*/ 1994624 h 2037263"/>
              <a:gd name="connsiteX11" fmla="*/ 5381246 w 12217171"/>
              <a:gd name="connsiteY11" fmla="*/ 2032526 h 2037263"/>
              <a:gd name="connsiteX12" fmla="*/ 4935890 w 12217171"/>
              <a:gd name="connsiteY12" fmla="*/ 2013574 h 2037263"/>
              <a:gd name="connsiteX13" fmla="*/ 4443157 w 12217171"/>
              <a:gd name="connsiteY13" fmla="*/ 2004098 h 2037263"/>
              <a:gd name="connsiteX14" fmla="*/ 4049917 w 12217171"/>
              <a:gd name="connsiteY14" fmla="*/ 2037263 h 2037263"/>
              <a:gd name="connsiteX15" fmla="*/ 0 w 12217171"/>
              <a:gd name="connsiteY15" fmla="*/ 2025977 h 2037263"/>
              <a:gd name="connsiteX16" fmla="*/ 0 w 12217171"/>
              <a:gd name="connsiteY16" fmla="*/ 0 h 2037263"/>
              <a:gd name="connsiteX0" fmla="*/ 0 w 12217171"/>
              <a:gd name="connsiteY0" fmla="*/ 0 h 2104223"/>
              <a:gd name="connsiteX1" fmla="*/ 12217171 w 12217171"/>
              <a:gd name="connsiteY1" fmla="*/ 0 h 2104223"/>
              <a:gd name="connsiteX2" fmla="*/ 12209079 w 12217171"/>
              <a:gd name="connsiteY2" fmla="*/ 1985517 h 2104223"/>
              <a:gd name="connsiteX3" fmla="*/ 10783987 w 12217171"/>
              <a:gd name="connsiteY3" fmla="*/ 1869258 h 2104223"/>
              <a:gd name="connsiteX4" fmla="*/ 10301205 w 12217171"/>
              <a:gd name="connsiteY4" fmla="*/ 1991652 h 2104223"/>
              <a:gd name="connsiteX5" fmla="*/ 9707746 w 12217171"/>
              <a:gd name="connsiteY5" fmla="*/ 1917810 h 2104223"/>
              <a:gd name="connsiteX6" fmla="*/ 9076749 w 12217171"/>
              <a:gd name="connsiteY6" fmla="*/ 1955348 h 2104223"/>
              <a:gd name="connsiteX7" fmla="*/ 8608800 w 12217171"/>
              <a:gd name="connsiteY7" fmla="*/ 1906001 h 2104223"/>
              <a:gd name="connsiteX8" fmla="*/ 7738685 w 12217171"/>
              <a:gd name="connsiteY8" fmla="*/ 1850052 h 2104223"/>
              <a:gd name="connsiteX9" fmla="*/ 6521807 w 12217171"/>
              <a:gd name="connsiteY9" fmla="*/ 1922203 h 2104223"/>
              <a:gd name="connsiteX10" fmla="*/ 6177200 w 12217171"/>
              <a:gd name="connsiteY10" fmla="*/ 2018313 h 2104223"/>
              <a:gd name="connsiteX11" fmla="*/ 5869242 w 12217171"/>
              <a:gd name="connsiteY11" fmla="*/ 1994624 h 2104223"/>
              <a:gd name="connsiteX12" fmla="*/ 5381246 w 12217171"/>
              <a:gd name="connsiteY12" fmla="*/ 2032526 h 2104223"/>
              <a:gd name="connsiteX13" fmla="*/ 4935890 w 12217171"/>
              <a:gd name="connsiteY13" fmla="*/ 2013574 h 2104223"/>
              <a:gd name="connsiteX14" fmla="*/ 4443157 w 12217171"/>
              <a:gd name="connsiteY14" fmla="*/ 2004098 h 2104223"/>
              <a:gd name="connsiteX15" fmla="*/ 4049917 w 12217171"/>
              <a:gd name="connsiteY15" fmla="*/ 2037263 h 2104223"/>
              <a:gd name="connsiteX16" fmla="*/ 0 w 12217171"/>
              <a:gd name="connsiteY16" fmla="*/ 2025977 h 2104223"/>
              <a:gd name="connsiteX17" fmla="*/ 0 w 12217171"/>
              <a:gd name="connsiteY17" fmla="*/ 0 h 2104223"/>
              <a:gd name="connsiteX0" fmla="*/ 0 w 12217171"/>
              <a:gd name="connsiteY0" fmla="*/ 0 h 2104223"/>
              <a:gd name="connsiteX1" fmla="*/ 12217171 w 12217171"/>
              <a:gd name="connsiteY1" fmla="*/ 0 h 2104223"/>
              <a:gd name="connsiteX2" fmla="*/ 12209079 w 12217171"/>
              <a:gd name="connsiteY2" fmla="*/ 1985517 h 2104223"/>
              <a:gd name="connsiteX3" fmla="*/ 10783987 w 12217171"/>
              <a:gd name="connsiteY3" fmla="*/ 1869258 h 2104223"/>
              <a:gd name="connsiteX4" fmla="*/ 10301205 w 12217171"/>
              <a:gd name="connsiteY4" fmla="*/ 1991652 h 2104223"/>
              <a:gd name="connsiteX5" fmla="*/ 9707746 w 12217171"/>
              <a:gd name="connsiteY5" fmla="*/ 1917810 h 2104223"/>
              <a:gd name="connsiteX6" fmla="*/ 9076749 w 12217171"/>
              <a:gd name="connsiteY6" fmla="*/ 1955348 h 2104223"/>
              <a:gd name="connsiteX7" fmla="*/ 8608800 w 12217171"/>
              <a:gd name="connsiteY7" fmla="*/ 1906001 h 2104223"/>
              <a:gd name="connsiteX8" fmla="*/ 7738685 w 12217171"/>
              <a:gd name="connsiteY8" fmla="*/ 1850052 h 2104223"/>
              <a:gd name="connsiteX9" fmla="*/ 6521807 w 12217171"/>
              <a:gd name="connsiteY9" fmla="*/ 1922203 h 2104223"/>
              <a:gd name="connsiteX10" fmla="*/ 6177200 w 12217171"/>
              <a:gd name="connsiteY10" fmla="*/ 2018313 h 2104223"/>
              <a:gd name="connsiteX11" fmla="*/ 5869242 w 12217171"/>
              <a:gd name="connsiteY11" fmla="*/ 1994624 h 2104223"/>
              <a:gd name="connsiteX12" fmla="*/ 5381246 w 12217171"/>
              <a:gd name="connsiteY12" fmla="*/ 2032526 h 2104223"/>
              <a:gd name="connsiteX13" fmla="*/ 4935890 w 12217171"/>
              <a:gd name="connsiteY13" fmla="*/ 2013574 h 2104223"/>
              <a:gd name="connsiteX14" fmla="*/ 4443157 w 12217171"/>
              <a:gd name="connsiteY14" fmla="*/ 2004098 h 2104223"/>
              <a:gd name="connsiteX15" fmla="*/ 4049917 w 12217171"/>
              <a:gd name="connsiteY15" fmla="*/ 2037263 h 2104223"/>
              <a:gd name="connsiteX16" fmla="*/ 0 w 12217171"/>
              <a:gd name="connsiteY16" fmla="*/ 2025977 h 2104223"/>
              <a:gd name="connsiteX17" fmla="*/ 0 w 12217171"/>
              <a:gd name="connsiteY17" fmla="*/ 0 h 2104223"/>
              <a:gd name="connsiteX0" fmla="*/ 0 w 12217171"/>
              <a:gd name="connsiteY0" fmla="*/ 0 h 2100060"/>
              <a:gd name="connsiteX1" fmla="*/ 12217171 w 12217171"/>
              <a:gd name="connsiteY1" fmla="*/ 0 h 2100060"/>
              <a:gd name="connsiteX2" fmla="*/ 12209079 w 12217171"/>
              <a:gd name="connsiteY2" fmla="*/ 1985517 h 2100060"/>
              <a:gd name="connsiteX3" fmla="*/ 10670699 w 12217171"/>
              <a:gd name="connsiteY3" fmla="*/ 1844982 h 2100060"/>
              <a:gd name="connsiteX4" fmla="*/ 10301205 w 12217171"/>
              <a:gd name="connsiteY4" fmla="*/ 1991652 h 2100060"/>
              <a:gd name="connsiteX5" fmla="*/ 9707746 w 12217171"/>
              <a:gd name="connsiteY5" fmla="*/ 1917810 h 2100060"/>
              <a:gd name="connsiteX6" fmla="*/ 9076749 w 12217171"/>
              <a:gd name="connsiteY6" fmla="*/ 1955348 h 2100060"/>
              <a:gd name="connsiteX7" fmla="*/ 8608800 w 12217171"/>
              <a:gd name="connsiteY7" fmla="*/ 1906001 h 2100060"/>
              <a:gd name="connsiteX8" fmla="*/ 7738685 w 12217171"/>
              <a:gd name="connsiteY8" fmla="*/ 1850052 h 2100060"/>
              <a:gd name="connsiteX9" fmla="*/ 6521807 w 12217171"/>
              <a:gd name="connsiteY9" fmla="*/ 1922203 h 2100060"/>
              <a:gd name="connsiteX10" fmla="*/ 6177200 w 12217171"/>
              <a:gd name="connsiteY10" fmla="*/ 2018313 h 2100060"/>
              <a:gd name="connsiteX11" fmla="*/ 5869242 w 12217171"/>
              <a:gd name="connsiteY11" fmla="*/ 1994624 h 2100060"/>
              <a:gd name="connsiteX12" fmla="*/ 5381246 w 12217171"/>
              <a:gd name="connsiteY12" fmla="*/ 2032526 h 2100060"/>
              <a:gd name="connsiteX13" fmla="*/ 4935890 w 12217171"/>
              <a:gd name="connsiteY13" fmla="*/ 2013574 h 2100060"/>
              <a:gd name="connsiteX14" fmla="*/ 4443157 w 12217171"/>
              <a:gd name="connsiteY14" fmla="*/ 2004098 h 2100060"/>
              <a:gd name="connsiteX15" fmla="*/ 4049917 w 12217171"/>
              <a:gd name="connsiteY15" fmla="*/ 2037263 h 2100060"/>
              <a:gd name="connsiteX16" fmla="*/ 0 w 12217171"/>
              <a:gd name="connsiteY16" fmla="*/ 2025977 h 2100060"/>
              <a:gd name="connsiteX17" fmla="*/ 0 w 12217171"/>
              <a:gd name="connsiteY17" fmla="*/ 0 h 2100060"/>
              <a:gd name="connsiteX0" fmla="*/ 0 w 12217171"/>
              <a:gd name="connsiteY0" fmla="*/ 0 h 2100060"/>
              <a:gd name="connsiteX1" fmla="*/ 12217171 w 12217171"/>
              <a:gd name="connsiteY1" fmla="*/ 0 h 2100060"/>
              <a:gd name="connsiteX2" fmla="*/ 12209079 w 12217171"/>
              <a:gd name="connsiteY2" fmla="*/ 1985517 h 2100060"/>
              <a:gd name="connsiteX3" fmla="*/ 10670699 w 12217171"/>
              <a:gd name="connsiteY3" fmla="*/ 1844982 h 2100060"/>
              <a:gd name="connsiteX4" fmla="*/ 10301205 w 12217171"/>
              <a:gd name="connsiteY4" fmla="*/ 1991652 h 2100060"/>
              <a:gd name="connsiteX5" fmla="*/ 9707746 w 12217171"/>
              <a:gd name="connsiteY5" fmla="*/ 1917810 h 2100060"/>
              <a:gd name="connsiteX6" fmla="*/ 9076749 w 12217171"/>
              <a:gd name="connsiteY6" fmla="*/ 1955348 h 2100060"/>
              <a:gd name="connsiteX7" fmla="*/ 8608800 w 12217171"/>
              <a:gd name="connsiteY7" fmla="*/ 1906001 h 2100060"/>
              <a:gd name="connsiteX8" fmla="*/ 7738685 w 12217171"/>
              <a:gd name="connsiteY8" fmla="*/ 1850052 h 2100060"/>
              <a:gd name="connsiteX9" fmla="*/ 6521807 w 12217171"/>
              <a:gd name="connsiteY9" fmla="*/ 1922203 h 2100060"/>
              <a:gd name="connsiteX10" fmla="*/ 6177200 w 12217171"/>
              <a:gd name="connsiteY10" fmla="*/ 2018313 h 2100060"/>
              <a:gd name="connsiteX11" fmla="*/ 5869242 w 12217171"/>
              <a:gd name="connsiteY11" fmla="*/ 1994624 h 2100060"/>
              <a:gd name="connsiteX12" fmla="*/ 5381246 w 12217171"/>
              <a:gd name="connsiteY12" fmla="*/ 2032526 h 2100060"/>
              <a:gd name="connsiteX13" fmla="*/ 4935890 w 12217171"/>
              <a:gd name="connsiteY13" fmla="*/ 2013574 h 2100060"/>
              <a:gd name="connsiteX14" fmla="*/ 4443157 w 12217171"/>
              <a:gd name="connsiteY14" fmla="*/ 2004098 h 2100060"/>
              <a:gd name="connsiteX15" fmla="*/ 4049917 w 12217171"/>
              <a:gd name="connsiteY15" fmla="*/ 2037263 h 2100060"/>
              <a:gd name="connsiteX16" fmla="*/ 0 w 12217171"/>
              <a:gd name="connsiteY16" fmla="*/ 2025977 h 2100060"/>
              <a:gd name="connsiteX17" fmla="*/ 0 w 12217171"/>
              <a:gd name="connsiteY17" fmla="*/ 0 h 2100060"/>
              <a:gd name="connsiteX0" fmla="*/ 0 w 12217171"/>
              <a:gd name="connsiteY0" fmla="*/ 0 h 2113188"/>
              <a:gd name="connsiteX1" fmla="*/ 12217171 w 12217171"/>
              <a:gd name="connsiteY1" fmla="*/ 0 h 2113188"/>
              <a:gd name="connsiteX2" fmla="*/ 12209079 w 12217171"/>
              <a:gd name="connsiteY2" fmla="*/ 1985517 h 2113188"/>
              <a:gd name="connsiteX3" fmla="*/ 10670699 w 12217171"/>
              <a:gd name="connsiteY3" fmla="*/ 1844982 h 2113188"/>
              <a:gd name="connsiteX4" fmla="*/ 10301205 w 12217171"/>
              <a:gd name="connsiteY4" fmla="*/ 1991652 h 2113188"/>
              <a:gd name="connsiteX5" fmla="*/ 9707746 w 12217171"/>
              <a:gd name="connsiteY5" fmla="*/ 1917810 h 2113188"/>
              <a:gd name="connsiteX6" fmla="*/ 9076749 w 12217171"/>
              <a:gd name="connsiteY6" fmla="*/ 1955348 h 2113188"/>
              <a:gd name="connsiteX7" fmla="*/ 8608800 w 12217171"/>
              <a:gd name="connsiteY7" fmla="*/ 1906001 h 2113188"/>
              <a:gd name="connsiteX8" fmla="*/ 7738685 w 12217171"/>
              <a:gd name="connsiteY8" fmla="*/ 1850052 h 2113188"/>
              <a:gd name="connsiteX9" fmla="*/ 6521807 w 12217171"/>
              <a:gd name="connsiteY9" fmla="*/ 1922203 h 2113188"/>
              <a:gd name="connsiteX10" fmla="*/ 6177200 w 12217171"/>
              <a:gd name="connsiteY10" fmla="*/ 2018313 h 2113188"/>
              <a:gd name="connsiteX11" fmla="*/ 5869242 w 12217171"/>
              <a:gd name="connsiteY11" fmla="*/ 1994624 h 2113188"/>
              <a:gd name="connsiteX12" fmla="*/ 5381246 w 12217171"/>
              <a:gd name="connsiteY12" fmla="*/ 2032526 h 2113188"/>
              <a:gd name="connsiteX13" fmla="*/ 4935890 w 12217171"/>
              <a:gd name="connsiteY13" fmla="*/ 2013574 h 2113188"/>
              <a:gd name="connsiteX14" fmla="*/ 4443157 w 12217171"/>
              <a:gd name="connsiteY14" fmla="*/ 2004098 h 2113188"/>
              <a:gd name="connsiteX15" fmla="*/ 4049917 w 12217171"/>
              <a:gd name="connsiteY15" fmla="*/ 2037263 h 2113188"/>
              <a:gd name="connsiteX16" fmla="*/ 0 w 12217171"/>
              <a:gd name="connsiteY16" fmla="*/ 2025977 h 2113188"/>
              <a:gd name="connsiteX17" fmla="*/ 0 w 12217171"/>
              <a:gd name="connsiteY17" fmla="*/ 0 h 2113188"/>
              <a:gd name="connsiteX0" fmla="*/ 0 w 12217171"/>
              <a:gd name="connsiteY0" fmla="*/ 0 h 2136336"/>
              <a:gd name="connsiteX1" fmla="*/ 12217171 w 12217171"/>
              <a:gd name="connsiteY1" fmla="*/ 0 h 2136336"/>
              <a:gd name="connsiteX2" fmla="*/ 12209079 w 12217171"/>
              <a:gd name="connsiteY2" fmla="*/ 1985517 h 2136336"/>
              <a:gd name="connsiteX3" fmla="*/ 11560823 w 12217171"/>
              <a:gd name="connsiteY3" fmla="*/ 1950179 h 2136336"/>
              <a:gd name="connsiteX4" fmla="*/ 10670699 w 12217171"/>
              <a:gd name="connsiteY4" fmla="*/ 1844982 h 2136336"/>
              <a:gd name="connsiteX5" fmla="*/ 10301205 w 12217171"/>
              <a:gd name="connsiteY5" fmla="*/ 1991652 h 2136336"/>
              <a:gd name="connsiteX6" fmla="*/ 9707746 w 12217171"/>
              <a:gd name="connsiteY6" fmla="*/ 1917810 h 2136336"/>
              <a:gd name="connsiteX7" fmla="*/ 9076749 w 12217171"/>
              <a:gd name="connsiteY7" fmla="*/ 1955348 h 2136336"/>
              <a:gd name="connsiteX8" fmla="*/ 8608800 w 12217171"/>
              <a:gd name="connsiteY8" fmla="*/ 1906001 h 2136336"/>
              <a:gd name="connsiteX9" fmla="*/ 7738685 w 12217171"/>
              <a:gd name="connsiteY9" fmla="*/ 1850052 h 2136336"/>
              <a:gd name="connsiteX10" fmla="*/ 6521807 w 12217171"/>
              <a:gd name="connsiteY10" fmla="*/ 1922203 h 2136336"/>
              <a:gd name="connsiteX11" fmla="*/ 6177200 w 12217171"/>
              <a:gd name="connsiteY11" fmla="*/ 2018313 h 2136336"/>
              <a:gd name="connsiteX12" fmla="*/ 5869242 w 12217171"/>
              <a:gd name="connsiteY12" fmla="*/ 1994624 h 2136336"/>
              <a:gd name="connsiteX13" fmla="*/ 5381246 w 12217171"/>
              <a:gd name="connsiteY13" fmla="*/ 2032526 h 2136336"/>
              <a:gd name="connsiteX14" fmla="*/ 4935890 w 12217171"/>
              <a:gd name="connsiteY14" fmla="*/ 2013574 h 2136336"/>
              <a:gd name="connsiteX15" fmla="*/ 4443157 w 12217171"/>
              <a:gd name="connsiteY15" fmla="*/ 2004098 h 2136336"/>
              <a:gd name="connsiteX16" fmla="*/ 4049917 w 12217171"/>
              <a:gd name="connsiteY16" fmla="*/ 2037263 h 2136336"/>
              <a:gd name="connsiteX17" fmla="*/ 0 w 12217171"/>
              <a:gd name="connsiteY17" fmla="*/ 2025977 h 2136336"/>
              <a:gd name="connsiteX18" fmla="*/ 0 w 12217171"/>
              <a:gd name="connsiteY18" fmla="*/ 0 h 2136336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11560823 w 12217171"/>
              <a:gd name="connsiteY3" fmla="*/ 1950179 h 2037263"/>
              <a:gd name="connsiteX4" fmla="*/ 10670699 w 12217171"/>
              <a:gd name="connsiteY4" fmla="*/ 1844982 h 2037263"/>
              <a:gd name="connsiteX5" fmla="*/ 10301205 w 12217171"/>
              <a:gd name="connsiteY5" fmla="*/ 1991652 h 2037263"/>
              <a:gd name="connsiteX6" fmla="*/ 9707746 w 12217171"/>
              <a:gd name="connsiteY6" fmla="*/ 1917810 h 2037263"/>
              <a:gd name="connsiteX7" fmla="*/ 9076749 w 12217171"/>
              <a:gd name="connsiteY7" fmla="*/ 1955348 h 2037263"/>
              <a:gd name="connsiteX8" fmla="*/ 8608800 w 12217171"/>
              <a:gd name="connsiteY8" fmla="*/ 1906001 h 2037263"/>
              <a:gd name="connsiteX9" fmla="*/ 7738685 w 12217171"/>
              <a:gd name="connsiteY9" fmla="*/ 1850052 h 2037263"/>
              <a:gd name="connsiteX10" fmla="*/ 6521807 w 12217171"/>
              <a:gd name="connsiteY10" fmla="*/ 1922203 h 2037263"/>
              <a:gd name="connsiteX11" fmla="*/ 6177200 w 12217171"/>
              <a:gd name="connsiteY11" fmla="*/ 2018313 h 2037263"/>
              <a:gd name="connsiteX12" fmla="*/ 5869242 w 12217171"/>
              <a:gd name="connsiteY12" fmla="*/ 1994624 h 2037263"/>
              <a:gd name="connsiteX13" fmla="*/ 5381246 w 12217171"/>
              <a:gd name="connsiteY13" fmla="*/ 2032526 h 2037263"/>
              <a:gd name="connsiteX14" fmla="*/ 4935890 w 12217171"/>
              <a:gd name="connsiteY14" fmla="*/ 2013574 h 2037263"/>
              <a:gd name="connsiteX15" fmla="*/ 4443157 w 12217171"/>
              <a:gd name="connsiteY15" fmla="*/ 2004098 h 2037263"/>
              <a:gd name="connsiteX16" fmla="*/ 4049917 w 12217171"/>
              <a:gd name="connsiteY16" fmla="*/ 2037263 h 2037263"/>
              <a:gd name="connsiteX17" fmla="*/ 0 w 12217171"/>
              <a:gd name="connsiteY17" fmla="*/ 2025977 h 2037263"/>
              <a:gd name="connsiteX18" fmla="*/ 0 w 12217171"/>
              <a:gd name="connsiteY18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11560823 w 12217171"/>
              <a:gd name="connsiteY3" fmla="*/ 1950179 h 2037263"/>
              <a:gd name="connsiteX4" fmla="*/ 10670699 w 12217171"/>
              <a:gd name="connsiteY4" fmla="*/ 1844982 h 2037263"/>
              <a:gd name="connsiteX5" fmla="*/ 10301205 w 12217171"/>
              <a:gd name="connsiteY5" fmla="*/ 1991652 h 2037263"/>
              <a:gd name="connsiteX6" fmla="*/ 9707746 w 12217171"/>
              <a:gd name="connsiteY6" fmla="*/ 1917810 h 2037263"/>
              <a:gd name="connsiteX7" fmla="*/ 9076749 w 12217171"/>
              <a:gd name="connsiteY7" fmla="*/ 1955348 h 2037263"/>
              <a:gd name="connsiteX8" fmla="*/ 8608800 w 12217171"/>
              <a:gd name="connsiteY8" fmla="*/ 1906001 h 2037263"/>
              <a:gd name="connsiteX9" fmla="*/ 7738685 w 12217171"/>
              <a:gd name="connsiteY9" fmla="*/ 1850052 h 2037263"/>
              <a:gd name="connsiteX10" fmla="*/ 6521807 w 12217171"/>
              <a:gd name="connsiteY10" fmla="*/ 1922203 h 2037263"/>
              <a:gd name="connsiteX11" fmla="*/ 6152924 w 12217171"/>
              <a:gd name="connsiteY11" fmla="*/ 1969761 h 2037263"/>
              <a:gd name="connsiteX12" fmla="*/ 5869242 w 12217171"/>
              <a:gd name="connsiteY12" fmla="*/ 1994624 h 2037263"/>
              <a:gd name="connsiteX13" fmla="*/ 5381246 w 12217171"/>
              <a:gd name="connsiteY13" fmla="*/ 2032526 h 2037263"/>
              <a:gd name="connsiteX14" fmla="*/ 4935890 w 12217171"/>
              <a:gd name="connsiteY14" fmla="*/ 2013574 h 2037263"/>
              <a:gd name="connsiteX15" fmla="*/ 4443157 w 12217171"/>
              <a:gd name="connsiteY15" fmla="*/ 2004098 h 2037263"/>
              <a:gd name="connsiteX16" fmla="*/ 4049917 w 12217171"/>
              <a:gd name="connsiteY16" fmla="*/ 2037263 h 2037263"/>
              <a:gd name="connsiteX17" fmla="*/ 0 w 12217171"/>
              <a:gd name="connsiteY17" fmla="*/ 2025977 h 2037263"/>
              <a:gd name="connsiteX18" fmla="*/ 0 w 12217171"/>
              <a:gd name="connsiteY18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11560823 w 12217171"/>
              <a:gd name="connsiteY3" fmla="*/ 1950179 h 2037263"/>
              <a:gd name="connsiteX4" fmla="*/ 10670699 w 12217171"/>
              <a:gd name="connsiteY4" fmla="*/ 1844982 h 2037263"/>
              <a:gd name="connsiteX5" fmla="*/ 10301205 w 12217171"/>
              <a:gd name="connsiteY5" fmla="*/ 1991652 h 2037263"/>
              <a:gd name="connsiteX6" fmla="*/ 9707746 w 12217171"/>
              <a:gd name="connsiteY6" fmla="*/ 1917810 h 2037263"/>
              <a:gd name="connsiteX7" fmla="*/ 9076749 w 12217171"/>
              <a:gd name="connsiteY7" fmla="*/ 1955348 h 2037263"/>
              <a:gd name="connsiteX8" fmla="*/ 8608800 w 12217171"/>
              <a:gd name="connsiteY8" fmla="*/ 1906001 h 2037263"/>
              <a:gd name="connsiteX9" fmla="*/ 7738685 w 12217171"/>
              <a:gd name="connsiteY9" fmla="*/ 1850052 h 2037263"/>
              <a:gd name="connsiteX10" fmla="*/ 6521807 w 12217171"/>
              <a:gd name="connsiteY10" fmla="*/ 1922203 h 2037263"/>
              <a:gd name="connsiteX11" fmla="*/ 6152924 w 12217171"/>
              <a:gd name="connsiteY11" fmla="*/ 1969761 h 2037263"/>
              <a:gd name="connsiteX12" fmla="*/ 5804505 w 12217171"/>
              <a:gd name="connsiteY12" fmla="*/ 1897519 h 2037263"/>
              <a:gd name="connsiteX13" fmla="*/ 5381246 w 12217171"/>
              <a:gd name="connsiteY13" fmla="*/ 2032526 h 2037263"/>
              <a:gd name="connsiteX14" fmla="*/ 4935890 w 12217171"/>
              <a:gd name="connsiteY14" fmla="*/ 2013574 h 2037263"/>
              <a:gd name="connsiteX15" fmla="*/ 4443157 w 12217171"/>
              <a:gd name="connsiteY15" fmla="*/ 2004098 h 2037263"/>
              <a:gd name="connsiteX16" fmla="*/ 4049917 w 12217171"/>
              <a:gd name="connsiteY16" fmla="*/ 2037263 h 2037263"/>
              <a:gd name="connsiteX17" fmla="*/ 0 w 12217171"/>
              <a:gd name="connsiteY17" fmla="*/ 2025977 h 2037263"/>
              <a:gd name="connsiteX18" fmla="*/ 0 w 12217171"/>
              <a:gd name="connsiteY18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11560823 w 12217171"/>
              <a:gd name="connsiteY3" fmla="*/ 1950179 h 2037263"/>
              <a:gd name="connsiteX4" fmla="*/ 10670699 w 12217171"/>
              <a:gd name="connsiteY4" fmla="*/ 1844982 h 2037263"/>
              <a:gd name="connsiteX5" fmla="*/ 10301205 w 12217171"/>
              <a:gd name="connsiteY5" fmla="*/ 1991652 h 2037263"/>
              <a:gd name="connsiteX6" fmla="*/ 9707746 w 12217171"/>
              <a:gd name="connsiteY6" fmla="*/ 1917810 h 2037263"/>
              <a:gd name="connsiteX7" fmla="*/ 9076749 w 12217171"/>
              <a:gd name="connsiteY7" fmla="*/ 1955348 h 2037263"/>
              <a:gd name="connsiteX8" fmla="*/ 8608800 w 12217171"/>
              <a:gd name="connsiteY8" fmla="*/ 1906001 h 2037263"/>
              <a:gd name="connsiteX9" fmla="*/ 7738685 w 12217171"/>
              <a:gd name="connsiteY9" fmla="*/ 1850052 h 2037263"/>
              <a:gd name="connsiteX10" fmla="*/ 6521807 w 12217171"/>
              <a:gd name="connsiteY10" fmla="*/ 1922203 h 2037263"/>
              <a:gd name="connsiteX11" fmla="*/ 6152924 w 12217171"/>
              <a:gd name="connsiteY11" fmla="*/ 1969761 h 2037263"/>
              <a:gd name="connsiteX12" fmla="*/ 5804505 w 12217171"/>
              <a:gd name="connsiteY12" fmla="*/ 1897519 h 2037263"/>
              <a:gd name="connsiteX13" fmla="*/ 5267958 w 12217171"/>
              <a:gd name="connsiteY13" fmla="*/ 1935421 h 2037263"/>
              <a:gd name="connsiteX14" fmla="*/ 4935890 w 12217171"/>
              <a:gd name="connsiteY14" fmla="*/ 2013574 h 2037263"/>
              <a:gd name="connsiteX15" fmla="*/ 4443157 w 12217171"/>
              <a:gd name="connsiteY15" fmla="*/ 2004098 h 2037263"/>
              <a:gd name="connsiteX16" fmla="*/ 4049917 w 12217171"/>
              <a:gd name="connsiteY16" fmla="*/ 2037263 h 2037263"/>
              <a:gd name="connsiteX17" fmla="*/ 0 w 12217171"/>
              <a:gd name="connsiteY17" fmla="*/ 2025977 h 2037263"/>
              <a:gd name="connsiteX18" fmla="*/ 0 w 12217171"/>
              <a:gd name="connsiteY18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11560823 w 12217171"/>
              <a:gd name="connsiteY3" fmla="*/ 1950179 h 2037263"/>
              <a:gd name="connsiteX4" fmla="*/ 10670699 w 12217171"/>
              <a:gd name="connsiteY4" fmla="*/ 1844982 h 2037263"/>
              <a:gd name="connsiteX5" fmla="*/ 10301205 w 12217171"/>
              <a:gd name="connsiteY5" fmla="*/ 1991652 h 2037263"/>
              <a:gd name="connsiteX6" fmla="*/ 9707746 w 12217171"/>
              <a:gd name="connsiteY6" fmla="*/ 1917810 h 2037263"/>
              <a:gd name="connsiteX7" fmla="*/ 9076749 w 12217171"/>
              <a:gd name="connsiteY7" fmla="*/ 1955348 h 2037263"/>
              <a:gd name="connsiteX8" fmla="*/ 8608800 w 12217171"/>
              <a:gd name="connsiteY8" fmla="*/ 1906001 h 2037263"/>
              <a:gd name="connsiteX9" fmla="*/ 7738685 w 12217171"/>
              <a:gd name="connsiteY9" fmla="*/ 1850052 h 2037263"/>
              <a:gd name="connsiteX10" fmla="*/ 6521807 w 12217171"/>
              <a:gd name="connsiteY10" fmla="*/ 1922203 h 2037263"/>
              <a:gd name="connsiteX11" fmla="*/ 6152924 w 12217171"/>
              <a:gd name="connsiteY11" fmla="*/ 1969761 h 2037263"/>
              <a:gd name="connsiteX12" fmla="*/ 5804505 w 12217171"/>
              <a:gd name="connsiteY12" fmla="*/ 1897519 h 2037263"/>
              <a:gd name="connsiteX13" fmla="*/ 5267958 w 12217171"/>
              <a:gd name="connsiteY13" fmla="*/ 1935421 h 2037263"/>
              <a:gd name="connsiteX14" fmla="*/ 4757865 w 12217171"/>
              <a:gd name="connsiteY14" fmla="*/ 1900285 h 2037263"/>
              <a:gd name="connsiteX15" fmla="*/ 4443157 w 12217171"/>
              <a:gd name="connsiteY15" fmla="*/ 2004098 h 2037263"/>
              <a:gd name="connsiteX16" fmla="*/ 4049917 w 12217171"/>
              <a:gd name="connsiteY16" fmla="*/ 2037263 h 2037263"/>
              <a:gd name="connsiteX17" fmla="*/ 0 w 12217171"/>
              <a:gd name="connsiteY17" fmla="*/ 2025977 h 2037263"/>
              <a:gd name="connsiteX18" fmla="*/ 0 w 12217171"/>
              <a:gd name="connsiteY18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11560823 w 12217171"/>
              <a:gd name="connsiteY3" fmla="*/ 1950179 h 2037263"/>
              <a:gd name="connsiteX4" fmla="*/ 10670699 w 12217171"/>
              <a:gd name="connsiteY4" fmla="*/ 1844982 h 2037263"/>
              <a:gd name="connsiteX5" fmla="*/ 10301205 w 12217171"/>
              <a:gd name="connsiteY5" fmla="*/ 1991652 h 2037263"/>
              <a:gd name="connsiteX6" fmla="*/ 9707746 w 12217171"/>
              <a:gd name="connsiteY6" fmla="*/ 1917810 h 2037263"/>
              <a:gd name="connsiteX7" fmla="*/ 9076749 w 12217171"/>
              <a:gd name="connsiteY7" fmla="*/ 1955348 h 2037263"/>
              <a:gd name="connsiteX8" fmla="*/ 8608800 w 12217171"/>
              <a:gd name="connsiteY8" fmla="*/ 1906001 h 2037263"/>
              <a:gd name="connsiteX9" fmla="*/ 7738685 w 12217171"/>
              <a:gd name="connsiteY9" fmla="*/ 1850052 h 2037263"/>
              <a:gd name="connsiteX10" fmla="*/ 6521807 w 12217171"/>
              <a:gd name="connsiteY10" fmla="*/ 1922203 h 2037263"/>
              <a:gd name="connsiteX11" fmla="*/ 6152924 w 12217171"/>
              <a:gd name="connsiteY11" fmla="*/ 1969761 h 2037263"/>
              <a:gd name="connsiteX12" fmla="*/ 5804505 w 12217171"/>
              <a:gd name="connsiteY12" fmla="*/ 1897519 h 2037263"/>
              <a:gd name="connsiteX13" fmla="*/ 5267958 w 12217171"/>
              <a:gd name="connsiteY13" fmla="*/ 1935421 h 2037263"/>
              <a:gd name="connsiteX14" fmla="*/ 4757865 w 12217171"/>
              <a:gd name="connsiteY14" fmla="*/ 1900285 h 2037263"/>
              <a:gd name="connsiteX15" fmla="*/ 4443157 w 12217171"/>
              <a:gd name="connsiteY15" fmla="*/ 2004098 h 2037263"/>
              <a:gd name="connsiteX16" fmla="*/ 4049917 w 12217171"/>
              <a:gd name="connsiteY16" fmla="*/ 2037263 h 2037263"/>
              <a:gd name="connsiteX17" fmla="*/ 0 w 12217171"/>
              <a:gd name="connsiteY17" fmla="*/ 2025977 h 2037263"/>
              <a:gd name="connsiteX18" fmla="*/ 0 w 12217171"/>
              <a:gd name="connsiteY18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11560823 w 12217171"/>
              <a:gd name="connsiteY3" fmla="*/ 1950179 h 2037263"/>
              <a:gd name="connsiteX4" fmla="*/ 10670699 w 12217171"/>
              <a:gd name="connsiteY4" fmla="*/ 1844982 h 2037263"/>
              <a:gd name="connsiteX5" fmla="*/ 10301205 w 12217171"/>
              <a:gd name="connsiteY5" fmla="*/ 1991652 h 2037263"/>
              <a:gd name="connsiteX6" fmla="*/ 9707746 w 12217171"/>
              <a:gd name="connsiteY6" fmla="*/ 1917810 h 2037263"/>
              <a:gd name="connsiteX7" fmla="*/ 9076749 w 12217171"/>
              <a:gd name="connsiteY7" fmla="*/ 1955348 h 2037263"/>
              <a:gd name="connsiteX8" fmla="*/ 8608800 w 12217171"/>
              <a:gd name="connsiteY8" fmla="*/ 1906001 h 2037263"/>
              <a:gd name="connsiteX9" fmla="*/ 7738685 w 12217171"/>
              <a:gd name="connsiteY9" fmla="*/ 1850052 h 2037263"/>
              <a:gd name="connsiteX10" fmla="*/ 6521807 w 12217171"/>
              <a:gd name="connsiteY10" fmla="*/ 1922203 h 2037263"/>
              <a:gd name="connsiteX11" fmla="*/ 6152924 w 12217171"/>
              <a:gd name="connsiteY11" fmla="*/ 1969761 h 2037263"/>
              <a:gd name="connsiteX12" fmla="*/ 5804505 w 12217171"/>
              <a:gd name="connsiteY12" fmla="*/ 1897519 h 2037263"/>
              <a:gd name="connsiteX13" fmla="*/ 5267958 w 12217171"/>
              <a:gd name="connsiteY13" fmla="*/ 1935421 h 2037263"/>
              <a:gd name="connsiteX14" fmla="*/ 4757865 w 12217171"/>
              <a:gd name="connsiteY14" fmla="*/ 1900285 h 2037263"/>
              <a:gd name="connsiteX15" fmla="*/ 4443157 w 12217171"/>
              <a:gd name="connsiteY15" fmla="*/ 2004098 h 2037263"/>
              <a:gd name="connsiteX16" fmla="*/ 4049917 w 12217171"/>
              <a:gd name="connsiteY16" fmla="*/ 2037263 h 2037263"/>
              <a:gd name="connsiteX17" fmla="*/ 0 w 12217171"/>
              <a:gd name="connsiteY17" fmla="*/ 2025977 h 2037263"/>
              <a:gd name="connsiteX18" fmla="*/ 0 w 12217171"/>
              <a:gd name="connsiteY18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11560823 w 12217171"/>
              <a:gd name="connsiteY3" fmla="*/ 1950179 h 2037263"/>
              <a:gd name="connsiteX4" fmla="*/ 10670699 w 12217171"/>
              <a:gd name="connsiteY4" fmla="*/ 1844982 h 2037263"/>
              <a:gd name="connsiteX5" fmla="*/ 10301205 w 12217171"/>
              <a:gd name="connsiteY5" fmla="*/ 1991652 h 2037263"/>
              <a:gd name="connsiteX6" fmla="*/ 9707746 w 12217171"/>
              <a:gd name="connsiteY6" fmla="*/ 1917810 h 2037263"/>
              <a:gd name="connsiteX7" fmla="*/ 9076749 w 12217171"/>
              <a:gd name="connsiteY7" fmla="*/ 1955348 h 2037263"/>
              <a:gd name="connsiteX8" fmla="*/ 8608800 w 12217171"/>
              <a:gd name="connsiteY8" fmla="*/ 1906001 h 2037263"/>
              <a:gd name="connsiteX9" fmla="*/ 7738685 w 12217171"/>
              <a:gd name="connsiteY9" fmla="*/ 1850052 h 2037263"/>
              <a:gd name="connsiteX10" fmla="*/ 6521807 w 12217171"/>
              <a:gd name="connsiteY10" fmla="*/ 1922203 h 2037263"/>
              <a:gd name="connsiteX11" fmla="*/ 6152924 w 12217171"/>
              <a:gd name="connsiteY11" fmla="*/ 1969761 h 2037263"/>
              <a:gd name="connsiteX12" fmla="*/ 5804505 w 12217171"/>
              <a:gd name="connsiteY12" fmla="*/ 1897519 h 2037263"/>
              <a:gd name="connsiteX13" fmla="*/ 5267958 w 12217171"/>
              <a:gd name="connsiteY13" fmla="*/ 1935421 h 2037263"/>
              <a:gd name="connsiteX14" fmla="*/ 4757865 w 12217171"/>
              <a:gd name="connsiteY14" fmla="*/ 1900285 h 2037263"/>
              <a:gd name="connsiteX15" fmla="*/ 4443157 w 12217171"/>
              <a:gd name="connsiteY15" fmla="*/ 2004098 h 2037263"/>
              <a:gd name="connsiteX16" fmla="*/ 4049917 w 12217171"/>
              <a:gd name="connsiteY16" fmla="*/ 2037263 h 2037263"/>
              <a:gd name="connsiteX17" fmla="*/ 0 w 12217171"/>
              <a:gd name="connsiteY17" fmla="*/ 2025977 h 2037263"/>
              <a:gd name="connsiteX18" fmla="*/ 0 w 12217171"/>
              <a:gd name="connsiteY18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11560823 w 12217171"/>
              <a:gd name="connsiteY3" fmla="*/ 1950179 h 2037263"/>
              <a:gd name="connsiteX4" fmla="*/ 10670699 w 12217171"/>
              <a:gd name="connsiteY4" fmla="*/ 1844982 h 2037263"/>
              <a:gd name="connsiteX5" fmla="*/ 10301205 w 12217171"/>
              <a:gd name="connsiteY5" fmla="*/ 1991652 h 2037263"/>
              <a:gd name="connsiteX6" fmla="*/ 9707746 w 12217171"/>
              <a:gd name="connsiteY6" fmla="*/ 1917810 h 2037263"/>
              <a:gd name="connsiteX7" fmla="*/ 9076749 w 12217171"/>
              <a:gd name="connsiteY7" fmla="*/ 1955348 h 2037263"/>
              <a:gd name="connsiteX8" fmla="*/ 8608800 w 12217171"/>
              <a:gd name="connsiteY8" fmla="*/ 1906001 h 2037263"/>
              <a:gd name="connsiteX9" fmla="*/ 7738685 w 12217171"/>
              <a:gd name="connsiteY9" fmla="*/ 1850052 h 2037263"/>
              <a:gd name="connsiteX10" fmla="*/ 6521807 w 12217171"/>
              <a:gd name="connsiteY10" fmla="*/ 1922203 h 2037263"/>
              <a:gd name="connsiteX11" fmla="*/ 6152924 w 12217171"/>
              <a:gd name="connsiteY11" fmla="*/ 1969761 h 2037263"/>
              <a:gd name="connsiteX12" fmla="*/ 5804505 w 12217171"/>
              <a:gd name="connsiteY12" fmla="*/ 1897519 h 2037263"/>
              <a:gd name="connsiteX13" fmla="*/ 5267958 w 12217171"/>
              <a:gd name="connsiteY13" fmla="*/ 1935421 h 2037263"/>
              <a:gd name="connsiteX14" fmla="*/ 4757865 w 12217171"/>
              <a:gd name="connsiteY14" fmla="*/ 1900285 h 2037263"/>
              <a:gd name="connsiteX15" fmla="*/ 4443157 w 12217171"/>
              <a:gd name="connsiteY15" fmla="*/ 2004098 h 2037263"/>
              <a:gd name="connsiteX16" fmla="*/ 4049917 w 12217171"/>
              <a:gd name="connsiteY16" fmla="*/ 2037263 h 2037263"/>
              <a:gd name="connsiteX17" fmla="*/ 0 w 12217171"/>
              <a:gd name="connsiteY17" fmla="*/ 2025977 h 2037263"/>
              <a:gd name="connsiteX18" fmla="*/ 0 w 12217171"/>
              <a:gd name="connsiteY18" fmla="*/ 0 h 2037263"/>
              <a:gd name="connsiteX0" fmla="*/ 0 w 12217171"/>
              <a:gd name="connsiteY0" fmla="*/ 0 h 2037263"/>
              <a:gd name="connsiteX1" fmla="*/ 12217171 w 12217171"/>
              <a:gd name="connsiteY1" fmla="*/ 0 h 2037263"/>
              <a:gd name="connsiteX2" fmla="*/ 12209079 w 12217171"/>
              <a:gd name="connsiteY2" fmla="*/ 1985517 h 2037263"/>
              <a:gd name="connsiteX3" fmla="*/ 11560823 w 12217171"/>
              <a:gd name="connsiteY3" fmla="*/ 1950179 h 2037263"/>
              <a:gd name="connsiteX4" fmla="*/ 10670699 w 12217171"/>
              <a:gd name="connsiteY4" fmla="*/ 1844982 h 2037263"/>
              <a:gd name="connsiteX5" fmla="*/ 10301205 w 12217171"/>
              <a:gd name="connsiteY5" fmla="*/ 1991652 h 2037263"/>
              <a:gd name="connsiteX6" fmla="*/ 9707746 w 12217171"/>
              <a:gd name="connsiteY6" fmla="*/ 1917810 h 2037263"/>
              <a:gd name="connsiteX7" fmla="*/ 9076749 w 12217171"/>
              <a:gd name="connsiteY7" fmla="*/ 1955348 h 2037263"/>
              <a:gd name="connsiteX8" fmla="*/ 8608800 w 12217171"/>
              <a:gd name="connsiteY8" fmla="*/ 1906001 h 2037263"/>
              <a:gd name="connsiteX9" fmla="*/ 7738685 w 12217171"/>
              <a:gd name="connsiteY9" fmla="*/ 1850052 h 2037263"/>
              <a:gd name="connsiteX10" fmla="*/ 6521807 w 12217171"/>
              <a:gd name="connsiteY10" fmla="*/ 1922203 h 2037263"/>
              <a:gd name="connsiteX11" fmla="*/ 6152924 w 12217171"/>
              <a:gd name="connsiteY11" fmla="*/ 1969761 h 2037263"/>
              <a:gd name="connsiteX12" fmla="*/ 5804505 w 12217171"/>
              <a:gd name="connsiteY12" fmla="*/ 1897519 h 2037263"/>
              <a:gd name="connsiteX13" fmla="*/ 5267958 w 12217171"/>
              <a:gd name="connsiteY13" fmla="*/ 1935421 h 2037263"/>
              <a:gd name="connsiteX14" fmla="*/ 4757865 w 12217171"/>
              <a:gd name="connsiteY14" fmla="*/ 1900285 h 2037263"/>
              <a:gd name="connsiteX15" fmla="*/ 4321777 w 12217171"/>
              <a:gd name="connsiteY15" fmla="*/ 1979822 h 2037263"/>
              <a:gd name="connsiteX16" fmla="*/ 4049917 w 12217171"/>
              <a:gd name="connsiteY16" fmla="*/ 2037263 h 2037263"/>
              <a:gd name="connsiteX17" fmla="*/ 0 w 12217171"/>
              <a:gd name="connsiteY17" fmla="*/ 2025977 h 2037263"/>
              <a:gd name="connsiteX18" fmla="*/ 0 w 12217171"/>
              <a:gd name="connsiteY18" fmla="*/ 0 h 2037263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301205 w 12217171"/>
              <a:gd name="connsiteY5" fmla="*/ 1991652 h 2025977"/>
              <a:gd name="connsiteX6" fmla="*/ 9707746 w 12217171"/>
              <a:gd name="connsiteY6" fmla="*/ 1917810 h 2025977"/>
              <a:gd name="connsiteX7" fmla="*/ 9076749 w 12217171"/>
              <a:gd name="connsiteY7" fmla="*/ 1955348 h 2025977"/>
              <a:gd name="connsiteX8" fmla="*/ 8608800 w 12217171"/>
              <a:gd name="connsiteY8" fmla="*/ 1906001 h 2025977"/>
              <a:gd name="connsiteX9" fmla="*/ 7738685 w 12217171"/>
              <a:gd name="connsiteY9" fmla="*/ 1850052 h 2025977"/>
              <a:gd name="connsiteX10" fmla="*/ 6521807 w 12217171"/>
              <a:gd name="connsiteY10" fmla="*/ 1922203 h 2025977"/>
              <a:gd name="connsiteX11" fmla="*/ 6152924 w 12217171"/>
              <a:gd name="connsiteY11" fmla="*/ 1969761 h 2025977"/>
              <a:gd name="connsiteX12" fmla="*/ 5804505 w 12217171"/>
              <a:gd name="connsiteY12" fmla="*/ 1897519 h 2025977"/>
              <a:gd name="connsiteX13" fmla="*/ 5267958 w 12217171"/>
              <a:gd name="connsiteY13" fmla="*/ 1935421 h 2025977"/>
              <a:gd name="connsiteX14" fmla="*/ 4757865 w 12217171"/>
              <a:gd name="connsiteY14" fmla="*/ 1900285 h 2025977"/>
              <a:gd name="connsiteX15" fmla="*/ 4321777 w 12217171"/>
              <a:gd name="connsiteY15" fmla="*/ 1979822 h 2025977"/>
              <a:gd name="connsiteX16" fmla="*/ 3321634 w 12217171"/>
              <a:gd name="connsiteY16" fmla="*/ 1956343 h 2025977"/>
              <a:gd name="connsiteX17" fmla="*/ 0 w 12217171"/>
              <a:gd name="connsiteY17" fmla="*/ 2025977 h 2025977"/>
              <a:gd name="connsiteX18" fmla="*/ 0 w 12217171"/>
              <a:gd name="connsiteY18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301205 w 12217171"/>
              <a:gd name="connsiteY5" fmla="*/ 1991652 h 2025977"/>
              <a:gd name="connsiteX6" fmla="*/ 9707746 w 12217171"/>
              <a:gd name="connsiteY6" fmla="*/ 1917810 h 2025977"/>
              <a:gd name="connsiteX7" fmla="*/ 9076749 w 12217171"/>
              <a:gd name="connsiteY7" fmla="*/ 1955348 h 2025977"/>
              <a:gd name="connsiteX8" fmla="*/ 8608800 w 12217171"/>
              <a:gd name="connsiteY8" fmla="*/ 1906001 h 2025977"/>
              <a:gd name="connsiteX9" fmla="*/ 7738685 w 12217171"/>
              <a:gd name="connsiteY9" fmla="*/ 1850052 h 2025977"/>
              <a:gd name="connsiteX10" fmla="*/ 6521807 w 12217171"/>
              <a:gd name="connsiteY10" fmla="*/ 1922203 h 2025977"/>
              <a:gd name="connsiteX11" fmla="*/ 6152924 w 12217171"/>
              <a:gd name="connsiteY11" fmla="*/ 1969761 h 2025977"/>
              <a:gd name="connsiteX12" fmla="*/ 5804505 w 12217171"/>
              <a:gd name="connsiteY12" fmla="*/ 1897519 h 2025977"/>
              <a:gd name="connsiteX13" fmla="*/ 5267958 w 12217171"/>
              <a:gd name="connsiteY13" fmla="*/ 1935421 h 2025977"/>
              <a:gd name="connsiteX14" fmla="*/ 4757865 w 12217171"/>
              <a:gd name="connsiteY14" fmla="*/ 1900285 h 2025977"/>
              <a:gd name="connsiteX15" fmla="*/ 4022372 w 12217171"/>
              <a:gd name="connsiteY15" fmla="*/ 1963638 h 2025977"/>
              <a:gd name="connsiteX16" fmla="*/ 3321634 w 12217171"/>
              <a:gd name="connsiteY16" fmla="*/ 1956343 h 2025977"/>
              <a:gd name="connsiteX17" fmla="*/ 0 w 12217171"/>
              <a:gd name="connsiteY17" fmla="*/ 2025977 h 2025977"/>
              <a:gd name="connsiteX18" fmla="*/ 0 w 12217171"/>
              <a:gd name="connsiteY18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301205 w 12217171"/>
              <a:gd name="connsiteY5" fmla="*/ 1991652 h 2025977"/>
              <a:gd name="connsiteX6" fmla="*/ 9707746 w 12217171"/>
              <a:gd name="connsiteY6" fmla="*/ 1917810 h 2025977"/>
              <a:gd name="connsiteX7" fmla="*/ 9076749 w 12217171"/>
              <a:gd name="connsiteY7" fmla="*/ 1955348 h 2025977"/>
              <a:gd name="connsiteX8" fmla="*/ 8608800 w 12217171"/>
              <a:gd name="connsiteY8" fmla="*/ 1906001 h 2025977"/>
              <a:gd name="connsiteX9" fmla="*/ 7738685 w 12217171"/>
              <a:gd name="connsiteY9" fmla="*/ 1850052 h 2025977"/>
              <a:gd name="connsiteX10" fmla="*/ 6521807 w 12217171"/>
              <a:gd name="connsiteY10" fmla="*/ 1922203 h 2025977"/>
              <a:gd name="connsiteX11" fmla="*/ 6152924 w 12217171"/>
              <a:gd name="connsiteY11" fmla="*/ 1969761 h 2025977"/>
              <a:gd name="connsiteX12" fmla="*/ 5804505 w 12217171"/>
              <a:gd name="connsiteY12" fmla="*/ 1897519 h 2025977"/>
              <a:gd name="connsiteX13" fmla="*/ 5267958 w 12217171"/>
              <a:gd name="connsiteY13" fmla="*/ 1935421 h 2025977"/>
              <a:gd name="connsiteX14" fmla="*/ 4757865 w 12217171"/>
              <a:gd name="connsiteY14" fmla="*/ 1900285 h 2025977"/>
              <a:gd name="connsiteX15" fmla="*/ 4022372 w 12217171"/>
              <a:gd name="connsiteY15" fmla="*/ 1963638 h 2025977"/>
              <a:gd name="connsiteX16" fmla="*/ 3256897 w 12217171"/>
              <a:gd name="connsiteY16" fmla="*/ 1972527 h 2025977"/>
              <a:gd name="connsiteX17" fmla="*/ 0 w 12217171"/>
              <a:gd name="connsiteY17" fmla="*/ 2025977 h 2025977"/>
              <a:gd name="connsiteX18" fmla="*/ 0 w 12217171"/>
              <a:gd name="connsiteY18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301205 w 12217171"/>
              <a:gd name="connsiteY5" fmla="*/ 1991652 h 2025977"/>
              <a:gd name="connsiteX6" fmla="*/ 9707746 w 12217171"/>
              <a:gd name="connsiteY6" fmla="*/ 1917810 h 2025977"/>
              <a:gd name="connsiteX7" fmla="*/ 9076749 w 12217171"/>
              <a:gd name="connsiteY7" fmla="*/ 1955348 h 2025977"/>
              <a:gd name="connsiteX8" fmla="*/ 8608800 w 12217171"/>
              <a:gd name="connsiteY8" fmla="*/ 1906001 h 2025977"/>
              <a:gd name="connsiteX9" fmla="*/ 7738685 w 12217171"/>
              <a:gd name="connsiteY9" fmla="*/ 1850052 h 2025977"/>
              <a:gd name="connsiteX10" fmla="*/ 6521807 w 12217171"/>
              <a:gd name="connsiteY10" fmla="*/ 1922203 h 2025977"/>
              <a:gd name="connsiteX11" fmla="*/ 6152924 w 12217171"/>
              <a:gd name="connsiteY11" fmla="*/ 1969761 h 2025977"/>
              <a:gd name="connsiteX12" fmla="*/ 5804505 w 12217171"/>
              <a:gd name="connsiteY12" fmla="*/ 1897519 h 2025977"/>
              <a:gd name="connsiteX13" fmla="*/ 5267958 w 12217171"/>
              <a:gd name="connsiteY13" fmla="*/ 1935421 h 2025977"/>
              <a:gd name="connsiteX14" fmla="*/ 4757865 w 12217171"/>
              <a:gd name="connsiteY14" fmla="*/ 1900285 h 2025977"/>
              <a:gd name="connsiteX15" fmla="*/ 4022372 w 12217171"/>
              <a:gd name="connsiteY15" fmla="*/ 1963638 h 2025977"/>
              <a:gd name="connsiteX16" fmla="*/ 3184069 w 12217171"/>
              <a:gd name="connsiteY16" fmla="*/ 1980619 h 2025977"/>
              <a:gd name="connsiteX17" fmla="*/ 0 w 12217171"/>
              <a:gd name="connsiteY17" fmla="*/ 2025977 h 2025977"/>
              <a:gd name="connsiteX18" fmla="*/ 0 w 12217171"/>
              <a:gd name="connsiteY18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301205 w 12217171"/>
              <a:gd name="connsiteY5" fmla="*/ 1991652 h 2025977"/>
              <a:gd name="connsiteX6" fmla="*/ 9707746 w 12217171"/>
              <a:gd name="connsiteY6" fmla="*/ 1917810 h 2025977"/>
              <a:gd name="connsiteX7" fmla="*/ 9076749 w 12217171"/>
              <a:gd name="connsiteY7" fmla="*/ 1955348 h 2025977"/>
              <a:gd name="connsiteX8" fmla="*/ 8608800 w 12217171"/>
              <a:gd name="connsiteY8" fmla="*/ 1906001 h 2025977"/>
              <a:gd name="connsiteX9" fmla="*/ 7738685 w 12217171"/>
              <a:gd name="connsiteY9" fmla="*/ 1850052 h 2025977"/>
              <a:gd name="connsiteX10" fmla="*/ 6521807 w 12217171"/>
              <a:gd name="connsiteY10" fmla="*/ 1922203 h 2025977"/>
              <a:gd name="connsiteX11" fmla="*/ 6152924 w 12217171"/>
              <a:gd name="connsiteY11" fmla="*/ 1969761 h 2025977"/>
              <a:gd name="connsiteX12" fmla="*/ 5804505 w 12217171"/>
              <a:gd name="connsiteY12" fmla="*/ 1897519 h 2025977"/>
              <a:gd name="connsiteX13" fmla="*/ 5267958 w 12217171"/>
              <a:gd name="connsiteY13" fmla="*/ 1935421 h 2025977"/>
              <a:gd name="connsiteX14" fmla="*/ 4757865 w 12217171"/>
              <a:gd name="connsiteY14" fmla="*/ 1900285 h 2025977"/>
              <a:gd name="connsiteX15" fmla="*/ 4022372 w 12217171"/>
              <a:gd name="connsiteY15" fmla="*/ 1963638 h 2025977"/>
              <a:gd name="connsiteX16" fmla="*/ 3135517 w 12217171"/>
              <a:gd name="connsiteY16" fmla="*/ 1996803 h 2025977"/>
              <a:gd name="connsiteX17" fmla="*/ 0 w 12217171"/>
              <a:gd name="connsiteY17" fmla="*/ 2025977 h 2025977"/>
              <a:gd name="connsiteX18" fmla="*/ 0 w 12217171"/>
              <a:gd name="connsiteY18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301205 w 12217171"/>
              <a:gd name="connsiteY5" fmla="*/ 1991652 h 2025977"/>
              <a:gd name="connsiteX6" fmla="*/ 9707746 w 12217171"/>
              <a:gd name="connsiteY6" fmla="*/ 1917810 h 2025977"/>
              <a:gd name="connsiteX7" fmla="*/ 9076749 w 12217171"/>
              <a:gd name="connsiteY7" fmla="*/ 1955348 h 2025977"/>
              <a:gd name="connsiteX8" fmla="*/ 8608800 w 12217171"/>
              <a:gd name="connsiteY8" fmla="*/ 1906001 h 2025977"/>
              <a:gd name="connsiteX9" fmla="*/ 7738685 w 12217171"/>
              <a:gd name="connsiteY9" fmla="*/ 1850052 h 2025977"/>
              <a:gd name="connsiteX10" fmla="*/ 6521807 w 12217171"/>
              <a:gd name="connsiteY10" fmla="*/ 1922203 h 2025977"/>
              <a:gd name="connsiteX11" fmla="*/ 6152924 w 12217171"/>
              <a:gd name="connsiteY11" fmla="*/ 1969761 h 2025977"/>
              <a:gd name="connsiteX12" fmla="*/ 5804505 w 12217171"/>
              <a:gd name="connsiteY12" fmla="*/ 1897519 h 2025977"/>
              <a:gd name="connsiteX13" fmla="*/ 5267958 w 12217171"/>
              <a:gd name="connsiteY13" fmla="*/ 1935421 h 2025977"/>
              <a:gd name="connsiteX14" fmla="*/ 4757865 w 12217171"/>
              <a:gd name="connsiteY14" fmla="*/ 1900285 h 2025977"/>
              <a:gd name="connsiteX15" fmla="*/ 3698690 w 12217171"/>
              <a:gd name="connsiteY15" fmla="*/ 1996006 h 2025977"/>
              <a:gd name="connsiteX16" fmla="*/ 3135517 w 12217171"/>
              <a:gd name="connsiteY16" fmla="*/ 1996803 h 2025977"/>
              <a:gd name="connsiteX17" fmla="*/ 0 w 12217171"/>
              <a:gd name="connsiteY17" fmla="*/ 2025977 h 2025977"/>
              <a:gd name="connsiteX18" fmla="*/ 0 w 12217171"/>
              <a:gd name="connsiteY18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301205 w 12217171"/>
              <a:gd name="connsiteY5" fmla="*/ 1991652 h 2025977"/>
              <a:gd name="connsiteX6" fmla="*/ 9707746 w 12217171"/>
              <a:gd name="connsiteY6" fmla="*/ 1917810 h 2025977"/>
              <a:gd name="connsiteX7" fmla="*/ 9076749 w 12217171"/>
              <a:gd name="connsiteY7" fmla="*/ 1955348 h 2025977"/>
              <a:gd name="connsiteX8" fmla="*/ 8608800 w 12217171"/>
              <a:gd name="connsiteY8" fmla="*/ 1906001 h 2025977"/>
              <a:gd name="connsiteX9" fmla="*/ 7738685 w 12217171"/>
              <a:gd name="connsiteY9" fmla="*/ 1850052 h 2025977"/>
              <a:gd name="connsiteX10" fmla="*/ 6521807 w 12217171"/>
              <a:gd name="connsiteY10" fmla="*/ 1922203 h 2025977"/>
              <a:gd name="connsiteX11" fmla="*/ 6152924 w 12217171"/>
              <a:gd name="connsiteY11" fmla="*/ 1969761 h 2025977"/>
              <a:gd name="connsiteX12" fmla="*/ 5804505 w 12217171"/>
              <a:gd name="connsiteY12" fmla="*/ 1897519 h 2025977"/>
              <a:gd name="connsiteX13" fmla="*/ 5267958 w 12217171"/>
              <a:gd name="connsiteY13" fmla="*/ 1935421 h 2025977"/>
              <a:gd name="connsiteX14" fmla="*/ 4757865 w 12217171"/>
              <a:gd name="connsiteY14" fmla="*/ 1900285 h 2025977"/>
              <a:gd name="connsiteX15" fmla="*/ 3698690 w 12217171"/>
              <a:gd name="connsiteY15" fmla="*/ 1996006 h 2025977"/>
              <a:gd name="connsiteX16" fmla="*/ 3135517 w 12217171"/>
              <a:gd name="connsiteY16" fmla="*/ 1996803 h 2025977"/>
              <a:gd name="connsiteX17" fmla="*/ 0 w 12217171"/>
              <a:gd name="connsiteY17" fmla="*/ 2025977 h 2025977"/>
              <a:gd name="connsiteX18" fmla="*/ 0 w 12217171"/>
              <a:gd name="connsiteY18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301205 w 12217171"/>
              <a:gd name="connsiteY5" fmla="*/ 1991652 h 2025977"/>
              <a:gd name="connsiteX6" fmla="*/ 9707746 w 12217171"/>
              <a:gd name="connsiteY6" fmla="*/ 1917810 h 2025977"/>
              <a:gd name="connsiteX7" fmla="*/ 9076749 w 12217171"/>
              <a:gd name="connsiteY7" fmla="*/ 1955348 h 2025977"/>
              <a:gd name="connsiteX8" fmla="*/ 8608800 w 12217171"/>
              <a:gd name="connsiteY8" fmla="*/ 1906001 h 2025977"/>
              <a:gd name="connsiteX9" fmla="*/ 7738685 w 12217171"/>
              <a:gd name="connsiteY9" fmla="*/ 1850052 h 2025977"/>
              <a:gd name="connsiteX10" fmla="*/ 6521807 w 12217171"/>
              <a:gd name="connsiteY10" fmla="*/ 1922203 h 2025977"/>
              <a:gd name="connsiteX11" fmla="*/ 6152924 w 12217171"/>
              <a:gd name="connsiteY11" fmla="*/ 1969761 h 2025977"/>
              <a:gd name="connsiteX12" fmla="*/ 5804505 w 12217171"/>
              <a:gd name="connsiteY12" fmla="*/ 1897519 h 2025977"/>
              <a:gd name="connsiteX13" fmla="*/ 5267958 w 12217171"/>
              <a:gd name="connsiteY13" fmla="*/ 1935421 h 2025977"/>
              <a:gd name="connsiteX14" fmla="*/ 4757865 w 12217171"/>
              <a:gd name="connsiteY14" fmla="*/ 1900285 h 2025977"/>
              <a:gd name="connsiteX15" fmla="*/ 3698690 w 12217171"/>
              <a:gd name="connsiteY15" fmla="*/ 1996006 h 2025977"/>
              <a:gd name="connsiteX16" fmla="*/ 3135517 w 12217171"/>
              <a:gd name="connsiteY16" fmla="*/ 1996803 h 2025977"/>
              <a:gd name="connsiteX17" fmla="*/ 0 w 12217171"/>
              <a:gd name="connsiteY17" fmla="*/ 2025977 h 2025977"/>
              <a:gd name="connsiteX18" fmla="*/ 0 w 12217171"/>
              <a:gd name="connsiteY18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301205 w 12217171"/>
              <a:gd name="connsiteY5" fmla="*/ 1991652 h 2025977"/>
              <a:gd name="connsiteX6" fmla="*/ 9707746 w 12217171"/>
              <a:gd name="connsiteY6" fmla="*/ 1917810 h 2025977"/>
              <a:gd name="connsiteX7" fmla="*/ 9076749 w 12217171"/>
              <a:gd name="connsiteY7" fmla="*/ 1955348 h 2025977"/>
              <a:gd name="connsiteX8" fmla="*/ 8608800 w 12217171"/>
              <a:gd name="connsiteY8" fmla="*/ 1906001 h 2025977"/>
              <a:gd name="connsiteX9" fmla="*/ 7738685 w 12217171"/>
              <a:gd name="connsiteY9" fmla="*/ 1850052 h 2025977"/>
              <a:gd name="connsiteX10" fmla="*/ 6521807 w 12217171"/>
              <a:gd name="connsiteY10" fmla="*/ 1922203 h 2025977"/>
              <a:gd name="connsiteX11" fmla="*/ 6152924 w 12217171"/>
              <a:gd name="connsiteY11" fmla="*/ 1969761 h 2025977"/>
              <a:gd name="connsiteX12" fmla="*/ 5804505 w 12217171"/>
              <a:gd name="connsiteY12" fmla="*/ 1897519 h 2025977"/>
              <a:gd name="connsiteX13" fmla="*/ 5267958 w 12217171"/>
              <a:gd name="connsiteY13" fmla="*/ 1935421 h 2025977"/>
              <a:gd name="connsiteX14" fmla="*/ 4757865 w 12217171"/>
              <a:gd name="connsiteY14" fmla="*/ 1900285 h 2025977"/>
              <a:gd name="connsiteX15" fmla="*/ 3698690 w 12217171"/>
              <a:gd name="connsiteY15" fmla="*/ 1996006 h 2025977"/>
              <a:gd name="connsiteX16" fmla="*/ 3151701 w 12217171"/>
              <a:gd name="connsiteY16" fmla="*/ 2004895 h 2025977"/>
              <a:gd name="connsiteX17" fmla="*/ 0 w 12217171"/>
              <a:gd name="connsiteY17" fmla="*/ 2025977 h 2025977"/>
              <a:gd name="connsiteX18" fmla="*/ 0 w 12217171"/>
              <a:gd name="connsiteY18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301205 w 12217171"/>
              <a:gd name="connsiteY5" fmla="*/ 1991652 h 2025977"/>
              <a:gd name="connsiteX6" fmla="*/ 9707746 w 12217171"/>
              <a:gd name="connsiteY6" fmla="*/ 1917810 h 2025977"/>
              <a:gd name="connsiteX7" fmla="*/ 9076749 w 12217171"/>
              <a:gd name="connsiteY7" fmla="*/ 1955348 h 2025977"/>
              <a:gd name="connsiteX8" fmla="*/ 8608800 w 12217171"/>
              <a:gd name="connsiteY8" fmla="*/ 1906001 h 2025977"/>
              <a:gd name="connsiteX9" fmla="*/ 7738685 w 12217171"/>
              <a:gd name="connsiteY9" fmla="*/ 1850052 h 2025977"/>
              <a:gd name="connsiteX10" fmla="*/ 6521807 w 12217171"/>
              <a:gd name="connsiteY10" fmla="*/ 1922203 h 2025977"/>
              <a:gd name="connsiteX11" fmla="*/ 6152924 w 12217171"/>
              <a:gd name="connsiteY11" fmla="*/ 1969761 h 2025977"/>
              <a:gd name="connsiteX12" fmla="*/ 5804505 w 12217171"/>
              <a:gd name="connsiteY12" fmla="*/ 1897519 h 2025977"/>
              <a:gd name="connsiteX13" fmla="*/ 5267958 w 12217171"/>
              <a:gd name="connsiteY13" fmla="*/ 1935421 h 2025977"/>
              <a:gd name="connsiteX14" fmla="*/ 4757865 w 12217171"/>
              <a:gd name="connsiteY14" fmla="*/ 1900285 h 2025977"/>
              <a:gd name="connsiteX15" fmla="*/ 3698690 w 12217171"/>
              <a:gd name="connsiteY15" fmla="*/ 1996006 h 2025977"/>
              <a:gd name="connsiteX16" fmla="*/ 3151701 w 12217171"/>
              <a:gd name="connsiteY16" fmla="*/ 2012987 h 2025977"/>
              <a:gd name="connsiteX17" fmla="*/ 0 w 12217171"/>
              <a:gd name="connsiteY17" fmla="*/ 2025977 h 2025977"/>
              <a:gd name="connsiteX18" fmla="*/ 0 w 12217171"/>
              <a:gd name="connsiteY18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301205 w 12217171"/>
              <a:gd name="connsiteY5" fmla="*/ 1991652 h 2025977"/>
              <a:gd name="connsiteX6" fmla="*/ 9707746 w 12217171"/>
              <a:gd name="connsiteY6" fmla="*/ 1917810 h 2025977"/>
              <a:gd name="connsiteX7" fmla="*/ 9076749 w 12217171"/>
              <a:gd name="connsiteY7" fmla="*/ 1955348 h 2025977"/>
              <a:gd name="connsiteX8" fmla="*/ 8608800 w 12217171"/>
              <a:gd name="connsiteY8" fmla="*/ 1906001 h 2025977"/>
              <a:gd name="connsiteX9" fmla="*/ 7738685 w 12217171"/>
              <a:gd name="connsiteY9" fmla="*/ 1850052 h 2025977"/>
              <a:gd name="connsiteX10" fmla="*/ 6521807 w 12217171"/>
              <a:gd name="connsiteY10" fmla="*/ 1922203 h 2025977"/>
              <a:gd name="connsiteX11" fmla="*/ 6152924 w 12217171"/>
              <a:gd name="connsiteY11" fmla="*/ 1969761 h 2025977"/>
              <a:gd name="connsiteX12" fmla="*/ 5804505 w 12217171"/>
              <a:gd name="connsiteY12" fmla="*/ 1897519 h 2025977"/>
              <a:gd name="connsiteX13" fmla="*/ 5267958 w 12217171"/>
              <a:gd name="connsiteY13" fmla="*/ 1935421 h 2025977"/>
              <a:gd name="connsiteX14" fmla="*/ 4757865 w 12217171"/>
              <a:gd name="connsiteY14" fmla="*/ 1900285 h 2025977"/>
              <a:gd name="connsiteX15" fmla="*/ 3698690 w 12217171"/>
              <a:gd name="connsiteY15" fmla="*/ 1996006 h 2025977"/>
              <a:gd name="connsiteX16" fmla="*/ 3119333 w 12217171"/>
              <a:gd name="connsiteY16" fmla="*/ 2021079 h 2025977"/>
              <a:gd name="connsiteX17" fmla="*/ 0 w 12217171"/>
              <a:gd name="connsiteY17" fmla="*/ 2025977 h 2025977"/>
              <a:gd name="connsiteX18" fmla="*/ 0 w 12217171"/>
              <a:gd name="connsiteY18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707746 w 12217171"/>
              <a:gd name="connsiteY6" fmla="*/ 1917810 h 2025977"/>
              <a:gd name="connsiteX7" fmla="*/ 9076749 w 12217171"/>
              <a:gd name="connsiteY7" fmla="*/ 1955348 h 2025977"/>
              <a:gd name="connsiteX8" fmla="*/ 8608800 w 12217171"/>
              <a:gd name="connsiteY8" fmla="*/ 1906001 h 2025977"/>
              <a:gd name="connsiteX9" fmla="*/ 7738685 w 12217171"/>
              <a:gd name="connsiteY9" fmla="*/ 1850052 h 2025977"/>
              <a:gd name="connsiteX10" fmla="*/ 6521807 w 12217171"/>
              <a:gd name="connsiteY10" fmla="*/ 1922203 h 2025977"/>
              <a:gd name="connsiteX11" fmla="*/ 6152924 w 12217171"/>
              <a:gd name="connsiteY11" fmla="*/ 1969761 h 2025977"/>
              <a:gd name="connsiteX12" fmla="*/ 5804505 w 12217171"/>
              <a:gd name="connsiteY12" fmla="*/ 1897519 h 2025977"/>
              <a:gd name="connsiteX13" fmla="*/ 5267958 w 12217171"/>
              <a:gd name="connsiteY13" fmla="*/ 1935421 h 2025977"/>
              <a:gd name="connsiteX14" fmla="*/ 4757865 w 12217171"/>
              <a:gd name="connsiteY14" fmla="*/ 1900285 h 2025977"/>
              <a:gd name="connsiteX15" fmla="*/ 3698690 w 12217171"/>
              <a:gd name="connsiteY15" fmla="*/ 1996006 h 2025977"/>
              <a:gd name="connsiteX16" fmla="*/ 3119333 w 12217171"/>
              <a:gd name="connsiteY16" fmla="*/ 2021079 h 2025977"/>
              <a:gd name="connsiteX17" fmla="*/ 0 w 12217171"/>
              <a:gd name="connsiteY17" fmla="*/ 2025977 h 2025977"/>
              <a:gd name="connsiteX18" fmla="*/ 0 w 12217171"/>
              <a:gd name="connsiteY18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707746 w 12217171"/>
              <a:gd name="connsiteY6" fmla="*/ 1917810 h 2025977"/>
              <a:gd name="connsiteX7" fmla="*/ 9076749 w 12217171"/>
              <a:gd name="connsiteY7" fmla="*/ 1955348 h 2025977"/>
              <a:gd name="connsiteX8" fmla="*/ 8608800 w 12217171"/>
              <a:gd name="connsiteY8" fmla="*/ 1906001 h 2025977"/>
              <a:gd name="connsiteX9" fmla="*/ 7738685 w 12217171"/>
              <a:gd name="connsiteY9" fmla="*/ 1850052 h 2025977"/>
              <a:gd name="connsiteX10" fmla="*/ 6521807 w 12217171"/>
              <a:gd name="connsiteY10" fmla="*/ 1922203 h 2025977"/>
              <a:gd name="connsiteX11" fmla="*/ 6152924 w 12217171"/>
              <a:gd name="connsiteY11" fmla="*/ 1969761 h 2025977"/>
              <a:gd name="connsiteX12" fmla="*/ 5804505 w 12217171"/>
              <a:gd name="connsiteY12" fmla="*/ 1897519 h 2025977"/>
              <a:gd name="connsiteX13" fmla="*/ 5267958 w 12217171"/>
              <a:gd name="connsiteY13" fmla="*/ 1935421 h 2025977"/>
              <a:gd name="connsiteX14" fmla="*/ 4757865 w 12217171"/>
              <a:gd name="connsiteY14" fmla="*/ 1900285 h 2025977"/>
              <a:gd name="connsiteX15" fmla="*/ 3698690 w 12217171"/>
              <a:gd name="connsiteY15" fmla="*/ 1996006 h 2025977"/>
              <a:gd name="connsiteX16" fmla="*/ 3119333 w 12217171"/>
              <a:gd name="connsiteY16" fmla="*/ 2021079 h 2025977"/>
              <a:gd name="connsiteX17" fmla="*/ 0 w 12217171"/>
              <a:gd name="connsiteY17" fmla="*/ 2025977 h 2025977"/>
              <a:gd name="connsiteX18" fmla="*/ 0 w 12217171"/>
              <a:gd name="connsiteY18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9076749 w 12217171"/>
              <a:gd name="connsiteY7" fmla="*/ 1955348 h 2025977"/>
              <a:gd name="connsiteX8" fmla="*/ 8608800 w 12217171"/>
              <a:gd name="connsiteY8" fmla="*/ 1906001 h 2025977"/>
              <a:gd name="connsiteX9" fmla="*/ 7738685 w 12217171"/>
              <a:gd name="connsiteY9" fmla="*/ 1850052 h 2025977"/>
              <a:gd name="connsiteX10" fmla="*/ 6521807 w 12217171"/>
              <a:gd name="connsiteY10" fmla="*/ 1922203 h 2025977"/>
              <a:gd name="connsiteX11" fmla="*/ 6152924 w 12217171"/>
              <a:gd name="connsiteY11" fmla="*/ 1969761 h 2025977"/>
              <a:gd name="connsiteX12" fmla="*/ 5804505 w 12217171"/>
              <a:gd name="connsiteY12" fmla="*/ 1897519 h 2025977"/>
              <a:gd name="connsiteX13" fmla="*/ 5267958 w 12217171"/>
              <a:gd name="connsiteY13" fmla="*/ 1935421 h 2025977"/>
              <a:gd name="connsiteX14" fmla="*/ 4757865 w 12217171"/>
              <a:gd name="connsiteY14" fmla="*/ 1900285 h 2025977"/>
              <a:gd name="connsiteX15" fmla="*/ 3698690 w 12217171"/>
              <a:gd name="connsiteY15" fmla="*/ 1996006 h 2025977"/>
              <a:gd name="connsiteX16" fmla="*/ 3119333 w 12217171"/>
              <a:gd name="connsiteY16" fmla="*/ 2021079 h 2025977"/>
              <a:gd name="connsiteX17" fmla="*/ 0 w 12217171"/>
              <a:gd name="connsiteY17" fmla="*/ 2025977 h 2025977"/>
              <a:gd name="connsiteX18" fmla="*/ 0 w 12217171"/>
              <a:gd name="connsiteY18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9059332 w 12217171"/>
              <a:gd name="connsiteY7" fmla="*/ 1868262 h 2025977"/>
              <a:gd name="connsiteX8" fmla="*/ 8608800 w 12217171"/>
              <a:gd name="connsiteY8" fmla="*/ 1906001 h 2025977"/>
              <a:gd name="connsiteX9" fmla="*/ 7738685 w 12217171"/>
              <a:gd name="connsiteY9" fmla="*/ 1850052 h 2025977"/>
              <a:gd name="connsiteX10" fmla="*/ 6521807 w 12217171"/>
              <a:gd name="connsiteY10" fmla="*/ 1922203 h 2025977"/>
              <a:gd name="connsiteX11" fmla="*/ 6152924 w 12217171"/>
              <a:gd name="connsiteY11" fmla="*/ 1969761 h 2025977"/>
              <a:gd name="connsiteX12" fmla="*/ 5804505 w 12217171"/>
              <a:gd name="connsiteY12" fmla="*/ 1897519 h 2025977"/>
              <a:gd name="connsiteX13" fmla="*/ 5267958 w 12217171"/>
              <a:gd name="connsiteY13" fmla="*/ 1935421 h 2025977"/>
              <a:gd name="connsiteX14" fmla="*/ 4757865 w 12217171"/>
              <a:gd name="connsiteY14" fmla="*/ 1900285 h 2025977"/>
              <a:gd name="connsiteX15" fmla="*/ 3698690 w 12217171"/>
              <a:gd name="connsiteY15" fmla="*/ 1996006 h 2025977"/>
              <a:gd name="connsiteX16" fmla="*/ 3119333 w 12217171"/>
              <a:gd name="connsiteY16" fmla="*/ 2021079 h 2025977"/>
              <a:gd name="connsiteX17" fmla="*/ 0 w 12217171"/>
              <a:gd name="connsiteY17" fmla="*/ 2025977 h 2025977"/>
              <a:gd name="connsiteX18" fmla="*/ 0 w 12217171"/>
              <a:gd name="connsiteY18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9059332 w 12217171"/>
              <a:gd name="connsiteY7" fmla="*/ 1868262 h 2025977"/>
              <a:gd name="connsiteX8" fmla="*/ 8608800 w 12217171"/>
              <a:gd name="connsiteY8" fmla="*/ 1906001 h 2025977"/>
              <a:gd name="connsiteX9" fmla="*/ 7738685 w 12217171"/>
              <a:gd name="connsiteY9" fmla="*/ 1850052 h 2025977"/>
              <a:gd name="connsiteX10" fmla="*/ 6521807 w 12217171"/>
              <a:gd name="connsiteY10" fmla="*/ 1922203 h 2025977"/>
              <a:gd name="connsiteX11" fmla="*/ 6152924 w 12217171"/>
              <a:gd name="connsiteY11" fmla="*/ 1969761 h 2025977"/>
              <a:gd name="connsiteX12" fmla="*/ 5804505 w 12217171"/>
              <a:gd name="connsiteY12" fmla="*/ 1897519 h 2025977"/>
              <a:gd name="connsiteX13" fmla="*/ 5267958 w 12217171"/>
              <a:gd name="connsiteY13" fmla="*/ 1935421 h 2025977"/>
              <a:gd name="connsiteX14" fmla="*/ 4757865 w 12217171"/>
              <a:gd name="connsiteY14" fmla="*/ 1900285 h 2025977"/>
              <a:gd name="connsiteX15" fmla="*/ 3698690 w 12217171"/>
              <a:gd name="connsiteY15" fmla="*/ 1996006 h 2025977"/>
              <a:gd name="connsiteX16" fmla="*/ 3119333 w 12217171"/>
              <a:gd name="connsiteY16" fmla="*/ 2021079 h 2025977"/>
              <a:gd name="connsiteX17" fmla="*/ 0 w 12217171"/>
              <a:gd name="connsiteY17" fmla="*/ 2025977 h 2025977"/>
              <a:gd name="connsiteX18" fmla="*/ 0 w 12217171"/>
              <a:gd name="connsiteY18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9059332 w 12217171"/>
              <a:gd name="connsiteY7" fmla="*/ 1868262 h 2025977"/>
              <a:gd name="connsiteX8" fmla="*/ 7738685 w 12217171"/>
              <a:gd name="connsiteY8" fmla="*/ 1850052 h 2025977"/>
              <a:gd name="connsiteX9" fmla="*/ 6521807 w 12217171"/>
              <a:gd name="connsiteY9" fmla="*/ 1922203 h 2025977"/>
              <a:gd name="connsiteX10" fmla="*/ 6152924 w 12217171"/>
              <a:gd name="connsiteY10" fmla="*/ 1969761 h 2025977"/>
              <a:gd name="connsiteX11" fmla="*/ 5804505 w 12217171"/>
              <a:gd name="connsiteY11" fmla="*/ 1897519 h 2025977"/>
              <a:gd name="connsiteX12" fmla="*/ 5267958 w 12217171"/>
              <a:gd name="connsiteY12" fmla="*/ 1935421 h 2025977"/>
              <a:gd name="connsiteX13" fmla="*/ 4757865 w 12217171"/>
              <a:gd name="connsiteY13" fmla="*/ 1900285 h 2025977"/>
              <a:gd name="connsiteX14" fmla="*/ 3698690 w 12217171"/>
              <a:gd name="connsiteY14" fmla="*/ 1996006 h 2025977"/>
              <a:gd name="connsiteX15" fmla="*/ 3119333 w 12217171"/>
              <a:gd name="connsiteY15" fmla="*/ 2021079 h 2025977"/>
              <a:gd name="connsiteX16" fmla="*/ 0 w 12217171"/>
              <a:gd name="connsiteY16" fmla="*/ 2025977 h 2025977"/>
              <a:gd name="connsiteX17" fmla="*/ 0 w 12217171"/>
              <a:gd name="connsiteY17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521807 w 12217171"/>
              <a:gd name="connsiteY9" fmla="*/ 1922203 h 2025977"/>
              <a:gd name="connsiteX10" fmla="*/ 6152924 w 12217171"/>
              <a:gd name="connsiteY10" fmla="*/ 1969761 h 2025977"/>
              <a:gd name="connsiteX11" fmla="*/ 5804505 w 12217171"/>
              <a:gd name="connsiteY11" fmla="*/ 1897519 h 2025977"/>
              <a:gd name="connsiteX12" fmla="*/ 5267958 w 12217171"/>
              <a:gd name="connsiteY12" fmla="*/ 1935421 h 2025977"/>
              <a:gd name="connsiteX13" fmla="*/ 4757865 w 12217171"/>
              <a:gd name="connsiteY13" fmla="*/ 1900285 h 2025977"/>
              <a:gd name="connsiteX14" fmla="*/ 3698690 w 12217171"/>
              <a:gd name="connsiteY14" fmla="*/ 1996006 h 2025977"/>
              <a:gd name="connsiteX15" fmla="*/ 3119333 w 12217171"/>
              <a:gd name="connsiteY15" fmla="*/ 2021079 h 2025977"/>
              <a:gd name="connsiteX16" fmla="*/ 0 w 12217171"/>
              <a:gd name="connsiteY16" fmla="*/ 2025977 h 2025977"/>
              <a:gd name="connsiteX17" fmla="*/ 0 w 12217171"/>
              <a:gd name="connsiteY17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521807 w 12217171"/>
              <a:gd name="connsiteY9" fmla="*/ 1922203 h 2025977"/>
              <a:gd name="connsiteX10" fmla="*/ 6152924 w 12217171"/>
              <a:gd name="connsiteY10" fmla="*/ 1969761 h 2025977"/>
              <a:gd name="connsiteX11" fmla="*/ 5804505 w 12217171"/>
              <a:gd name="connsiteY11" fmla="*/ 1897519 h 2025977"/>
              <a:gd name="connsiteX12" fmla="*/ 5267958 w 12217171"/>
              <a:gd name="connsiteY12" fmla="*/ 1935421 h 2025977"/>
              <a:gd name="connsiteX13" fmla="*/ 4757865 w 12217171"/>
              <a:gd name="connsiteY13" fmla="*/ 1900285 h 2025977"/>
              <a:gd name="connsiteX14" fmla="*/ 3698690 w 12217171"/>
              <a:gd name="connsiteY14" fmla="*/ 1996006 h 2025977"/>
              <a:gd name="connsiteX15" fmla="*/ 3119333 w 12217171"/>
              <a:gd name="connsiteY15" fmla="*/ 2021079 h 2025977"/>
              <a:gd name="connsiteX16" fmla="*/ 0 w 12217171"/>
              <a:gd name="connsiteY16" fmla="*/ 2025977 h 2025977"/>
              <a:gd name="connsiteX17" fmla="*/ 0 w 12217171"/>
              <a:gd name="connsiteY17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521807 w 12217171"/>
              <a:gd name="connsiteY9" fmla="*/ 1922203 h 2025977"/>
              <a:gd name="connsiteX10" fmla="*/ 6152924 w 12217171"/>
              <a:gd name="connsiteY10" fmla="*/ 1969761 h 2025977"/>
              <a:gd name="connsiteX11" fmla="*/ 5804505 w 12217171"/>
              <a:gd name="connsiteY11" fmla="*/ 1897519 h 2025977"/>
              <a:gd name="connsiteX12" fmla="*/ 5267958 w 12217171"/>
              <a:gd name="connsiteY12" fmla="*/ 1935421 h 2025977"/>
              <a:gd name="connsiteX13" fmla="*/ 4757865 w 12217171"/>
              <a:gd name="connsiteY13" fmla="*/ 1900285 h 2025977"/>
              <a:gd name="connsiteX14" fmla="*/ 3698690 w 12217171"/>
              <a:gd name="connsiteY14" fmla="*/ 1996006 h 2025977"/>
              <a:gd name="connsiteX15" fmla="*/ 3119333 w 12217171"/>
              <a:gd name="connsiteY15" fmla="*/ 2021079 h 2025977"/>
              <a:gd name="connsiteX16" fmla="*/ 0 w 12217171"/>
              <a:gd name="connsiteY16" fmla="*/ 2025977 h 2025977"/>
              <a:gd name="connsiteX17" fmla="*/ 0 w 12217171"/>
              <a:gd name="connsiteY17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521807 w 12217171"/>
              <a:gd name="connsiteY9" fmla="*/ 1922203 h 2025977"/>
              <a:gd name="connsiteX10" fmla="*/ 6152924 w 12217171"/>
              <a:gd name="connsiteY10" fmla="*/ 1969761 h 2025977"/>
              <a:gd name="connsiteX11" fmla="*/ 5804505 w 12217171"/>
              <a:gd name="connsiteY11" fmla="*/ 1897519 h 2025977"/>
              <a:gd name="connsiteX12" fmla="*/ 5267958 w 12217171"/>
              <a:gd name="connsiteY12" fmla="*/ 1935421 h 2025977"/>
              <a:gd name="connsiteX13" fmla="*/ 4757865 w 12217171"/>
              <a:gd name="connsiteY13" fmla="*/ 1900285 h 2025977"/>
              <a:gd name="connsiteX14" fmla="*/ 3698690 w 12217171"/>
              <a:gd name="connsiteY14" fmla="*/ 1996006 h 2025977"/>
              <a:gd name="connsiteX15" fmla="*/ 3119333 w 12217171"/>
              <a:gd name="connsiteY15" fmla="*/ 2021079 h 2025977"/>
              <a:gd name="connsiteX16" fmla="*/ 0 w 12217171"/>
              <a:gd name="connsiteY16" fmla="*/ 2025977 h 2025977"/>
              <a:gd name="connsiteX17" fmla="*/ 0 w 12217171"/>
              <a:gd name="connsiteY17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556641 w 12217171"/>
              <a:gd name="connsiteY9" fmla="*/ 1887368 h 2025977"/>
              <a:gd name="connsiteX10" fmla="*/ 6152924 w 12217171"/>
              <a:gd name="connsiteY10" fmla="*/ 1969761 h 2025977"/>
              <a:gd name="connsiteX11" fmla="*/ 5804505 w 12217171"/>
              <a:gd name="connsiteY11" fmla="*/ 1897519 h 2025977"/>
              <a:gd name="connsiteX12" fmla="*/ 5267958 w 12217171"/>
              <a:gd name="connsiteY12" fmla="*/ 1935421 h 2025977"/>
              <a:gd name="connsiteX13" fmla="*/ 4757865 w 12217171"/>
              <a:gd name="connsiteY13" fmla="*/ 1900285 h 2025977"/>
              <a:gd name="connsiteX14" fmla="*/ 3698690 w 12217171"/>
              <a:gd name="connsiteY14" fmla="*/ 1996006 h 2025977"/>
              <a:gd name="connsiteX15" fmla="*/ 3119333 w 12217171"/>
              <a:gd name="connsiteY15" fmla="*/ 2021079 h 2025977"/>
              <a:gd name="connsiteX16" fmla="*/ 0 w 12217171"/>
              <a:gd name="connsiteY16" fmla="*/ 2025977 h 2025977"/>
              <a:gd name="connsiteX17" fmla="*/ 0 w 12217171"/>
              <a:gd name="connsiteY17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556641 w 12217171"/>
              <a:gd name="connsiteY9" fmla="*/ 1887368 h 2025977"/>
              <a:gd name="connsiteX10" fmla="*/ 6152924 w 12217171"/>
              <a:gd name="connsiteY10" fmla="*/ 1969761 h 2025977"/>
              <a:gd name="connsiteX11" fmla="*/ 5804505 w 12217171"/>
              <a:gd name="connsiteY11" fmla="*/ 1897519 h 2025977"/>
              <a:gd name="connsiteX12" fmla="*/ 5267958 w 12217171"/>
              <a:gd name="connsiteY12" fmla="*/ 1935421 h 2025977"/>
              <a:gd name="connsiteX13" fmla="*/ 4757865 w 12217171"/>
              <a:gd name="connsiteY13" fmla="*/ 1900285 h 2025977"/>
              <a:gd name="connsiteX14" fmla="*/ 3698690 w 12217171"/>
              <a:gd name="connsiteY14" fmla="*/ 1996006 h 2025977"/>
              <a:gd name="connsiteX15" fmla="*/ 3119333 w 12217171"/>
              <a:gd name="connsiteY15" fmla="*/ 2021079 h 2025977"/>
              <a:gd name="connsiteX16" fmla="*/ 0 w 12217171"/>
              <a:gd name="connsiteY16" fmla="*/ 2025977 h 2025977"/>
              <a:gd name="connsiteX17" fmla="*/ 0 w 12217171"/>
              <a:gd name="connsiteY17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556641 w 12217171"/>
              <a:gd name="connsiteY9" fmla="*/ 1887368 h 2025977"/>
              <a:gd name="connsiteX10" fmla="*/ 6152924 w 12217171"/>
              <a:gd name="connsiteY10" fmla="*/ 1900092 h 2025977"/>
              <a:gd name="connsiteX11" fmla="*/ 5804505 w 12217171"/>
              <a:gd name="connsiteY11" fmla="*/ 1897519 h 2025977"/>
              <a:gd name="connsiteX12" fmla="*/ 5267958 w 12217171"/>
              <a:gd name="connsiteY12" fmla="*/ 1935421 h 2025977"/>
              <a:gd name="connsiteX13" fmla="*/ 4757865 w 12217171"/>
              <a:gd name="connsiteY13" fmla="*/ 1900285 h 2025977"/>
              <a:gd name="connsiteX14" fmla="*/ 3698690 w 12217171"/>
              <a:gd name="connsiteY14" fmla="*/ 1996006 h 2025977"/>
              <a:gd name="connsiteX15" fmla="*/ 3119333 w 12217171"/>
              <a:gd name="connsiteY15" fmla="*/ 2021079 h 2025977"/>
              <a:gd name="connsiteX16" fmla="*/ 0 w 12217171"/>
              <a:gd name="connsiteY16" fmla="*/ 2025977 h 2025977"/>
              <a:gd name="connsiteX17" fmla="*/ 0 w 12217171"/>
              <a:gd name="connsiteY17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556641 w 12217171"/>
              <a:gd name="connsiteY9" fmla="*/ 1887368 h 2025977"/>
              <a:gd name="connsiteX10" fmla="*/ 6152924 w 12217171"/>
              <a:gd name="connsiteY10" fmla="*/ 1900092 h 2025977"/>
              <a:gd name="connsiteX11" fmla="*/ 5604208 w 12217171"/>
              <a:gd name="connsiteY11" fmla="*/ 1845267 h 2025977"/>
              <a:gd name="connsiteX12" fmla="*/ 5267958 w 12217171"/>
              <a:gd name="connsiteY12" fmla="*/ 1935421 h 2025977"/>
              <a:gd name="connsiteX13" fmla="*/ 4757865 w 12217171"/>
              <a:gd name="connsiteY13" fmla="*/ 1900285 h 2025977"/>
              <a:gd name="connsiteX14" fmla="*/ 3698690 w 12217171"/>
              <a:gd name="connsiteY14" fmla="*/ 1996006 h 2025977"/>
              <a:gd name="connsiteX15" fmla="*/ 3119333 w 12217171"/>
              <a:gd name="connsiteY15" fmla="*/ 2021079 h 2025977"/>
              <a:gd name="connsiteX16" fmla="*/ 0 w 12217171"/>
              <a:gd name="connsiteY16" fmla="*/ 2025977 h 2025977"/>
              <a:gd name="connsiteX17" fmla="*/ 0 w 12217171"/>
              <a:gd name="connsiteY17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556641 w 12217171"/>
              <a:gd name="connsiteY9" fmla="*/ 1887368 h 2025977"/>
              <a:gd name="connsiteX10" fmla="*/ 5604208 w 12217171"/>
              <a:gd name="connsiteY10" fmla="*/ 1845267 h 2025977"/>
              <a:gd name="connsiteX11" fmla="*/ 5267958 w 12217171"/>
              <a:gd name="connsiteY11" fmla="*/ 1935421 h 2025977"/>
              <a:gd name="connsiteX12" fmla="*/ 4757865 w 12217171"/>
              <a:gd name="connsiteY12" fmla="*/ 1900285 h 2025977"/>
              <a:gd name="connsiteX13" fmla="*/ 3698690 w 12217171"/>
              <a:gd name="connsiteY13" fmla="*/ 1996006 h 2025977"/>
              <a:gd name="connsiteX14" fmla="*/ 3119333 w 12217171"/>
              <a:gd name="connsiteY14" fmla="*/ 2021079 h 2025977"/>
              <a:gd name="connsiteX15" fmla="*/ 0 w 12217171"/>
              <a:gd name="connsiteY15" fmla="*/ 2025977 h 2025977"/>
              <a:gd name="connsiteX16" fmla="*/ 0 w 12217171"/>
              <a:gd name="connsiteY16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556641 w 12217171"/>
              <a:gd name="connsiteY9" fmla="*/ 1887368 h 2025977"/>
              <a:gd name="connsiteX10" fmla="*/ 5604208 w 12217171"/>
              <a:gd name="connsiteY10" fmla="*/ 1845267 h 2025977"/>
              <a:gd name="connsiteX11" fmla="*/ 5215707 w 12217171"/>
              <a:gd name="connsiteY11" fmla="*/ 1857044 h 2025977"/>
              <a:gd name="connsiteX12" fmla="*/ 4757865 w 12217171"/>
              <a:gd name="connsiteY12" fmla="*/ 1900285 h 2025977"/>
              <a:gd name="connsiteX13" fmla="*/ 3698690 w 12217171"/>
              <a:gd name="connsiteY13" fmla="*/ 1996006 h 2025977"/>
              <a:gd name="connsiteX14" fmla="*/ 3119333 w 12217171"/>
              <a:gd name="connsiteY14" fmla="*/ 2021079 h 2025977"/>
              <a:gd name="connsiteX15" fmla="*/ 0 w 12217171"/>
              <a:gd name="connsiteY15" fmla="*/ 2025977 h 2025977"/>
              <a:gd name="connsiteX16" fmla="*/ 0 w 12217171"/>
              <a:gd name="connsiteY16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556641 w 12217171"/>
              <a:gd name="connsiteY9" fmla="*/ 1887368 h 2025977"/>
              <a:gd name="connsiteX10" fmla="*/ 5604208 w 12217171"/>
              <a:gd name="connsiteY10" fmla="*/ 1845267 h 2025977"/>
              <a:gd name="connsiteX11" fmla="*/ 5215707 w 12217171"/>
              <a:gd name="connsiteY11" fmla="*/ 1857044 h 2025977"/>
              <a:gd name="connsiteX12" fmla="*/ 4183099 w 12217171"/>
              <a:gd name="connsiteY12" fmla="*/ 1865450 h 2025977"/>
              <a:gd name="connsiteX13" fmla="*/ 3698690 w 12217171"/>
              <a:gd name="connsiteY13" fmla="*/ 1996006 h 2025977"/>
              <a:gd name="connsiteX14" fmla="*/ 3119333 w 12217171"/>
              <a:gd name="connsiteY14" fmla="*/ 2021079 h 2025977"/>
              <a:gd name="connsiteX15" fmla="*/ 0 w 12217171"/>
              <a:gd name="connsiteY15" fmla="*/ 2025977 h 2025977"/>
              <a:gd name="connsiteX16" fmla="*/ 0 w 12217171"/>
              <a:gd name="connsiteY16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556641 w 12217171"/>
              <a:gd name="connsiteY9" fmla="*/ 1887368 h 2025977"/>
              <a:gd name="connsiteX10" fmla="*/ 5604208 w 12217171"/>
              <a:gd name="connsiteY10" fmla="*/ 1845267 h 2025977"/>
              <a:gd name="connsiteX11" fmla="*/ 5198290 w 12217171"/>
              <a:gd name="connsiteY11" fmla="*/ 1909296 h 2025977"/>
              <a:gd name="connsiteX12" fmla="*/ 4183099 w 12217171"/>
              <a:gd name="connsiteY12" fmla="*/ 1865450 h 2025977"/>
              <a:gd name="connsiteX13" fmla="*/ 3698690 w 12217171"/>
              <a:gd name="connsiteY13" fmla="*/ 1996006 h 2025977"/>
              <a:gd name="connsiteX14" fmla="*/ 3119333 w 12217171"/>
              <a:gd name="connsiteY14" fmla="*/ 2021079 h 2025977"/>
              <a:gd name="connsiteX15" fmla="*/ 0 w 12217171"/>
              <a:gd name="connsiteY15" fmla="*/ 2025977 h 2025977"/>
              <a:gd name="connsiteX16" fmla="*/ 0 w 12217171"/>
              <a:gd name="connsiteY16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556641 w 12217171"/>
              <a:gd name="connsiteY9" fmla="*/ 1887368 h 2025977"/>
              <a:gd name="connsiteX10" fmla="*/ 5604208 w 12217171"/>
              <a:gd name="connsiteY10" fmla="*/ 1845267 h 2025977"/>
              <a:gd name="connsiteX11" fmla="*/ 5198290 w 12217171"/>
              <a:gd name="connsiteY11" fmla="*/ 1909296 h 2025977"/>
              <a:gd name="connsiteX12" fmla="*/ 4183099 w 12217171"/>
              <a:gd name="connsiteY12" fmla="*/ 1865450 h 2025977"/>
              <a:gd name="connsiteX13" fmla="*/ 3698690 w 12217171"/>
              <a:gd name="connsiteY13" fmla="*/ 1996006 h 2025977"/>
              <a:gd name="connsiteX14" fmla="*/ 3119333 w 12217171"/>
              <a:gd name="connsiteY14" fmla="*/ 2021079 h 2025977"/>
              <a:gd name="connsiteX15" fmla="*/ 0 w 12217171"/>
              <a:gd name="connsiteY15" fmla="*/ 2025977 h 2025977"/>
              <a:gd name="connsiteX16" fmla="*/ 0 w 12217171"/>
              <a:gd name="connsiteY16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556641 w 12217171"/>
              <a:gd name="connsiteY9" fmla="*/ 1887368 h 2025977"/>
              <a:gd name="connsiteX10" fmla="*/ 5604208 w 12217171"/>
              <a:gd name="connsiteY10" fmla="*/ 1845267 h 2025977"/>
              <a:gd name="connsiteX11" fmla="*/ 5198290 w 12217171"/>
              <a:gd name="connsiteY11" fmla="*/ 1909296 h 2025977"/>
              <a:gd name="connsiteX12" fmla="*/ 4183099 w 12217171"/>
              <a:gd name="connsiteY12" fmla="*/ 1865450 h 2025977"/>
              <a:gd name="connsiteX13" fmla="*/ 3620313 w 12217171"/>
              <a:gd name="connsiteY13" fmla="*/ 1961171 h 2025977"/>
              <a:gd name="connsiteX14" fmla="*/ 3119333 w 12217171"/>
              <a:gd name="connsiteY14" fmla="*/ 2021079 h 2025977"/>
              <a:gd name="connsiteX15" fmla="*/ 0 w 12217171"/>
              <a:gd name="connsiteY15" fmla="*/ 2025977 h 2025977"/>
              <a:gd name="connsiteX16" fmla="*/ 0 w 12217171"/>
              <a:gd name="connsiteY16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452138 w 12217171"/>
              <a:gd name="connsiteY9" fmla="*/ 1930911 h 2025977"/>
              <a:gd name="connsiteX10" fmla="*/ 5604208 w 12217171"/>
              <a:gd name="connsiteY10" fmla="*/ 1845267 h 2025977"/>
              <a:gd name="connsiteX11" fmla="*/ 5198290 w 12217171"/>
              <a:gd name="connsiteY11" fmla="*/ 1909296 h 2025977"/>
              <a:gd name="connsiteX12" fmla="*/ 4183099 w 12217171"/>
              <a:gd name="connsiteY12" fmla="*/ 1865450 h 2025977"/>
              <a:gd name="connsiteX13" fmla="*/ 3620313 w 12217171"/>
              <a:gd name="connsiteY13" fmla="*/ 1961171 h 2025977"/>
              <a:gd name="connsiteX14" fmla="*/ 3119333 w 12217171"/>
              <a:gd name="connsiteY14" fmla="*/ 2021079 h 2025977"/>
              <a:gd name="connsiteX15" fmla="*/ 0 w 12217171"/>
              <a:gd name="connsiteY15" fmla="*/ 2025977 h 2025977"/>
              <a:gd name="connsiteX16" fmla="*/ 0 w 12217171"/>
              <a:gd name="connsiteY16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275080 w 12217171"/>
              <a:gd name="connsiteY5" fmla="*/ 1887149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452138 w 12217171"/>
              <a:gd name="connsiteY9" fmla="*/ 1930911 h 2025977"/>
              <a:gd name="connsiteX10" fmla="*/ 5604208 w 12217171"/>
              <a:gd name="connsiteY10" fmla="*/ 1845267 h 2025977"/>
              <a:gd name="connsiteX11" fmla="*/ 5198290 w 12217171"/>
              <a:gd name="connsiteY11" fmla="*/ 1909296 h 2025977"/>
              <a:gd name="connsiteX12" fmla="*/ 4183099 w 12217171"/>
              <a:gd name="connsiteY12" fmla="*/ 1865450 h 2025977"/>
              <a:gd name="connsiteX13" fmla="*/ 3620313 w 12217171"/>
              <a:gd name="connsiteY13" fmla="*/ 1961171 h 2025977"/>
              <a:gd name="connsiteX14" fmla="*/ 3119333 w 12217171"/>
              <a:gd name="connsiteY14" fmla="*/ 2021079 h 2025977"/>
              <a:gd name="connsiteX15" fmla="*/ 0 w 12217171"/>
              <a:gd name="connsiteY15" fmla="*/ 2025977 h 2025977"/>
              <a:gd name="connsiteX16" fmla="*/ 0 w 12217171"/>
              <a:gd name="connsiteY16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670699 w 12217171"/>
              <a:gd name="connsiteY4" fmla="*/ 1844982 h 2025977"/>
              <a:gd name="connsiteX5" fmla="*/ 10092200 w 12217171"/>
              <a:gd name="connsiteY5" fmla="*/ 1956818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452138 w 12217171"/>
              <a:gd name="connsiteY9" fmla="*/ 1930911 h 2025977"/>
              <a:gd name="connsiteX10" fmla="*/ 5604208 w 12217171"/>
              <a:gd name="connsiteY10" fmla="*/ 1845267 h 2025977"/>
              <a:gd name="connsiteX11" fmla="*/ 5198290 w 12217171"/>
              <a:gd name="connsiteY11" fmla="*/ 1909296 h 2025977"/>
              <a:gd name="connsiteX12" fmla="*/ 4183099 w 12217171"/>
              <a:gd name="connsiteY12" fmla="*/ 1865450 h 2025977"/>
              <a:gd name="connsiteX13" fmla="*/ 3620313 w 12217171"/>
              <a:gd name="connsiteY13" fmla="*/ 1961171 h 2025977"/>
              <a:gd name="connsiteX14" fmla="*/ 3119333 w 12217171"/>
              <a:gd name="connsiteY14" fmla="*/ 2021079 h 2025977"/>
              <a:gd name="connsiteX15" fmla="*/ 0 w 12217171"/>
              <a:gd name="connsiteY15" fmla="*/ 2025977 h 2025977"/>
              <a:gd name="connsiteX16" fmla="*/ 0 w 12217171"/>
              <a:gd name="connsiteY16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487819 w 12217171"/>
              <a:gd name="connsiteY4" fmla="*/ 1784022 h 2025977"/>
              <a:gd name="connsiteX5" fmla="*/ 10092200 w 12217171"/>
              <a:gd name="connsiteY5" fmla="*/ 1956818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452138 w 12217171"/>
              <a:gd name="connsiteY9" fmla="*/ 1930911 h 2025977"/>
              <a:gd name="connsiteX10" fmla="*/ 5604208 w 12217171"/>
              <a:gd name="connsiteY10" fmla="*/ 1845267 h 2025977"/>
              <a:gd name="connsiteX11" fmla="*/ 5198290 w 12217171"/>
              <a:gd name="connsiteY11" fmla="*/ 1909296 h 2025977"/>
              <a:gd name="connsiteX12" fmla="*/ 4183099 w 12217171"/>
              <a:gd name="connsiteY12" fmla="*/ 1865450 h 2025977"/>
              <a:gd name="connsiteX13" fmla="*/ 3620313 w 12217171"/>
              <a:gd name="connsiteY13" fmla="*/ 1961171 h 2025977"/>
              <a:gd name="connsiteX14" fmla="*/ 3119333 w 12217171"/>
              <a:gd name="connsiteY14" fmla="*/ 2021079 h 2025977"/>
              <a:gd name="connsiteX15" fmla="*/ 0 w 12217171"/>
              <a:gd name="connsiteY15" fmla="*/ 2025977 h 2025977"/>
              <a:gd name="connsiteX16" fmla="*/ 0 w 12217171"/>
              <a:gd name="connsiteY16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487819 w 12217171"/>
              <a:gd name="connsiteY4" fmla="*/ 1784022 h 2025977"/>
              <a:gd name="connsiteX5" fmla="*/ 10092200 w 12217171"/>
              <a:gd name="connsiteY5" fmla="*/ 1956818 h 2025977"/>
              <a:gd name="connsiteX6" fmla="*/ 9585826 w 12217171"/>
              <a:gd name="connsiteY6" fmla="*/ 1839433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452138 w 12217171"/>
              <a:gd name="connsiteY9" fmla="*/ 1930911 h 2025977"/>
              <a:gd name="connsiteX10" fmla="*/ 5604208 w 12217171"/>
              <a:gd name="connsiteY10" fmla="*/ 1845267 h 2025977"/>
              <a:gd name="connsiteX11" fmla="*/ 5198290 w 12217171"/>
              <a:gd name="connsiteY11" fmla="*/ 1909296 h 2025977"/>
              <a:gd name="connsiteX12" fmla="*/ 4183099 w 12217171"/>
              <a:gd name="connsiteY12" fmla="*/ 1865450 h 2025977"/>
              <a:gd name="connsiteX13" fmla="*/ 3620313 w 12217171"/>
              <a:gd name="connsiteY13" fmla="*/ 1961171 h 2025977"/>
              <a:gd name="connsiteX14" fmla="*/ 3119333 w 12217171"/>
              <a:gd name="connsiteY14" fmla="*/ 2021079 h 2025977"/>
              <a:gd name="connsiteX15" fmla="*/ 0 w 12217171"/>
              <a:gd name="connsiteY15" fmla="*/ 2025977 h 2025977"/>
              <a:gd name="connsiteX16" fmla="*/ 0 w 12217171"/>
              <a:gd name="connsiteY16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487819 w 12217171"/>
              <a:gd name="connsiteY4" fmla="*/ 1784022 h 2025977"/>
              <a:gd name="connsiteX5" fmla="*/ 10092200 w 12217171"/>
              <a:gd name="connsiteY5" fmla="*/ 1956818 h 2025977"/>
              <a:gd name="connsiteX6" fmla="*/ 9568408 w 12217171"/>
              <a:gd name="connsiteY6" fmla="*/ 1804599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452138 w 12217171"/>
              <a:gd name="connsiteY9" fmla="*/ 1930911 h 2025977"/>
              <a:gd name="connsiteX10" fmla="*/ 5604208 w 12217171"/>
              <a:gd name="connsiteY10" fmla="*/ 1845267 h 2025977"/>
              <a:gd name="connsiteX11" fmla="*/ 5198290 w 12217171"/>
              <a:gd name="connsiteY11" fmla="*/ 1909296 h 2025977"/>
              <a:gd name="connsiteX12" fmla="*/ 4183099 w 12217171"/>
              <a:gd name="connsiteY12" fmla="*/ 1865450 h 2025977"/>
              <a:gd name="connsiteX13" fmla="*/ 3620313 w 12217171"/>
              <a:gd name="connsiteY13" fmla="*/ 1961171 h 2025977"/>
              <a:gd name="connsiteX14" fmla="*/ 3119333 w 12217171"/>
              <a:gd name="connsiteY14" fmla="*/ 2021079 h 2025977"/>
              <a:gd name="connsiteX15" fmla="*/ 0 w 12217171"/>
              <a:gd name="connsiteY15" fmla="*/ 2025977 h 2025977"/>
              <a:gd name="connsiteX16" fmla="*/ 0 w 12217171"/>
              <a:gd name="connsiteY16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487819 w 12217171"/>
              <a:gd name="connsiteY4" fmla="*/ 1784022 h 2025977"/>
              <a:gd name="connsiteX5" fmla="*/ 10092200 w 12217171"/>
              <a:gd name="connsiteY5" fmla="*/ 1956818 h 2025977"/>
              <a:gd name="connsiteX6" fmla="*/ 9568408 w 12217171"/>
              <a:gd name="connsiteY6" fmla="*/ 1804599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452138 w 12217171"/>
              <a:gd name="connsiteY9" fmla="*/ 1930911 h 2025977"/>
              <a:gd name="connsiteX10" fmla="*/ 5604208 w 12217171"/>
              <a:gd name="connsiteY10" fmla="*/ 1845267 h 2025977"/>
              <a:gd name="connsiteX11" fmla="*/ 5198290 w 12217171"/>
              <a:gd name="connsiteY11" fmla="*/ 1909296 h 2025977"/>
              <a:gd name="connsiteX12" fmla="*/ 4183099 w 12217171"/>
              <a:gd name="connsiteY12" fmla="*/ 1865450 h 2025977"/>
              <a:gd name="connsiteX13" fmla="*/ 3620313 w 12217171"/>
              <a:gd name="connsiteY13" fmla="*/ 1961171 h 2025977"/>
              <a:gd name="connsiteX14" fmla="*/ 3119333 w 12217171"/>
              <a:gd name="connsiteY14" fmla="*/ 2021079 h 2025977"/>
              <a:gd name="connsiteX15" fmla="*/ 0 w 12217171"/>
              <a:gd name="connsiteY15" fmla="*/ 2025977 h 2025977"/>
              <a:gd name="connsiteX16" fmla="*/ 0 w 12217171"/>
              <a:gd name="connsiteY16" fmla="*/ 0 h 2025977"/>
              <a:gd name="connsiteX0" fmla="*/ 0 w 12217171"/>
              <a:gd name="connsiteY0" fmla="*/ 0 h 2025977"/>
              <a:gd name="connsiteX1" fmla="*/ 12217171 w 12217171"/>
              <a:gd name="connsiteY1" fmla="*/ 0 h 2025977"/>
              <a:gd name="connsiteX2" fmla="*/ 12209079 w 12217171"/>
              <a:gd name="connsiteY2" fmla="*/ 1985517 h 2025977"/>
              <a:gd name="connsiteX3" fmla="*/ 11560823 w 12217171"/>
              <a:gd name="connsiteY3" fmla="*/ 1950179 h 2025977"/>
              <a:gd name="connsiteX4" fmla="*/ 10487819 w 12217171"/>
              <a:gd name="connsiteY4" fmla="*/ 1784022 h 2025977"/>
              <a:gd name="connsiteX5" fmla="*/ 10092200 w 12217171"/>
              <a:gd name="connsiteY5" fmla="*/ 1956818 h 2025977"/>
              <a:gd name="connsiteX6" fmla="*/ 9568408 w 12217171"/>
              <a:gd name="connsiteY6" fmla="*/ 1804599 h 2025977"/>
              <a:gd name="connsiteX7" fmla="*/ 8885161 w 12217171"/>
              <a:gd name="connsiteY7" fmla="*/ 1911805 h 2025977"/>
              <a:gd name="connsiteX8" fmla="*/ 7738685 w 12217171"/>
              <a:gd name="connsiteY8" fmla="*/ 1850052 h 2025977"/>
              <a:gd name="connsiteX9" fmla="*/ 6452138 w 12217171"/>
              <a:gd name="connsiteY9" fmla="*/ 1930911 h 2025977"/>
              <a:gd name="connsiteX10" fmla="*/ 5604208 w 12217171"/>
              <a:gd name="connsiteY10" fmla="*/ 1845267 h 2025977"/>
              <a:gd name="connsiteX11" fmla="*/ 5198290 w 12217171"/>
              <a:gd name="connsiteY11" fmla="*/ 1909296 h 2025977"/>
              <a:gd name="connsiteX12" fmla="*/ 4183099 w 12217171"/>
              <a:gd name="connsiteY12" fmla="*/ 1865450 h 2025977"/>
              <a:gd name="connsiteX13" fmla="*/ 3620313 w 12217171"/>
              <a:gd name="connsiteY13" fmla="*/ 1961171 h 2025977"/>
              <a:gd name="connsiteX14" fmla="*/ 3119333 w 12217171"/>
              <a:gd name="connsiteY14" fmla="*/ 2021079 h 2025977"/>
              <a:gd name="connsiteX15" fmla="*/ 0 w 12217171"/>
              <a:gd name="connsiteY15" fmla="*/ 2025977 h 2025977"/>
              <a:gd name="connsiteX16" fmla="*/ 0 w 12217171"/>
              <a:gd name="connsiteY16" fmla="*/ 0 h 2025977"/>
              <a:gd name="connsiteX0" fmla="*/ 15073 w 12232244"/>
              <a:gd name="connsiteY0" fmla="*/ 0 h 2031001"/>
              <a:gd name="connsiteX1" fmla="*/ 12232244 w 12232244"/>
              <a:gd name="connsiteY1" fmla="*/ 0 h 2031001"/>
              <a:gd name="connsiteX2" fmla="*/ 12224152 w 12232244"/>
              <a:gd name="connsiteY2" fmla="*/ 1985517 h 2031001"/>
              <a:gd name="connsiteX3" fmla="*/ 11575896 w 12232244"/>
              <a:gd name="connsiteY3" fmla="*/ 1950179 h 2031001"/>
              <a:gd name="connsiteX4" fmla="*/ 10502892 w 12232244"/>
              <a:gd name="connsiteY4" fmla="*/ 1784022 h 2031001"/>
              <a:gd name="connsiteX5" fmla="*/ 10107273 w 12232244"/>
              <a:gd name="connsiteY5" fmla="*/ 1956818 h 2031001"/>
              <a:gd name="connsiteX6" fmla="*/ 9583481 w 12232244"/>
              <a:gd name="connsiteY6" fmla="*/ 1804599 h 2031001"/>
              <a:gd name="connsiteX7" fmla="*/ 8900234 w 12232244"/>
              <a:gd name="connsiteY7" fmla="*/ 1911805 h 2031001"/>
              <a:gd name="connsiteX8" fmla="*/ 7753758 w 12232244"/>
              <a:gd name="connsiteY8" fmla="*/ 1850052 h 2031001"/>
              <a:gd name="connsiteX9" fmla="*/ 6467211 w 12232244"/>
              <a:gd name="connsiteY9" fmla="*/ 1930911 h 2031001"/>
              <a:gd name="connsiteX10" fmla="*/ 5619281 w 12232244"/>
              <a:gd name="connsiteY10" fmla="*/ 1845267 h 2031001"/>
              <a:gd name="connsiteX11" fmla="*/ 5213363 w 12232244"/>
              <a:gd name="connsiteY11" fmla="*/ 1909296 h 2031001"/>
              <a:gd name="connsiteX12" fmla="*/ 4198172 w 12232244"/>
              <a:gd name="connsiteY12" fmla="*/ 1865450 h 2031001"/>
              <a:gd name="connsiteX13" fmla="*/ 3635386 w 12232244"/>
              <a:gd name="connsiteY13" fmla="*/ 1961171 h 2031001"/>
              <a:gd name="connsiteX14" fmla="*/ 3134406 w 12232244"/>
              <a:gd name="connsiteY14" fmla="*/ 2021079 h 2031001"/>
              <a:gd name="connsiteX15" fmla="*/ 0 w 12232244"/>
              <a:gd name="connsiteY15" fmla="*/ 2031001 h 2031001"/>
              <a:gd name="connsiteX16" fmla="*/ 15073 w 12232244"/>
              <a:gd name="connsiteY16" fmla="*/ 0 h 2031001"/>
              <a:gd name="connsiteX0" fmla="*/ 5025 w 12232244"/>
              <a:gd name="connsiteY0" fmla="*/ 0 h 2031001"/>
              <a:gd name="connsiteX1" fmla="*/ 12232244 w 12232244"/>
              <a:gd name="connsiteY1" fmla="*/ 0 h 2031001"/>
              <a:gd name="connsiteX2" fmla="*/ 12224152 w 12232244"/>
              <a:gd name="connsiteY2" fmla="*/ 1985517 h 2031001"/>
              <a:gd name="connsiteX3" fmla="*/ 11575896 w 12232244"/>
              <a:gd name="connsiteY3" fmla="*/ 1950179 h 2031001"/>
              <a:gd name="connsiteX4" fmla="*/ 10502892 w 12232244"/>
              <a:gd name="connsiteY4" fmla="*/ 1784022 h 2031001"/>
              <a:gd name="connsiteX5" fmla="*/ 10107273 w 12232244"/>
              <a:gd name="connsiteY5" fmla="*/ 1956818 h 2031001"/>
              <a:gd name="connsiteX6" fmla="*/ 9583481 w 12232244"/>
              <a:gd name="connsiteY6" fmla="*/ 1804599 h 2031001"/>
              <a:gd name="connsiteX7" fmla="*/ 8900234 w 12232244"/>
              <a:gd name="connsiteY7" fmla="*/ 1911805 h 2031001"/>
              <a:gd name="connsiteX8" fmla="*/ 7753758 w 12232244"/>
              <a:gd name="connsiteY8" fmla="*/ 1850052 h 2031001"/>
              <a:gd name="connsiteX9" fmla="*/ 6467211 w 12232244"/>
              <a:gd name="connsiteY9" fmla="*/ 1930911 h 2031001"/>
              <a:gd name="connsiteX10" fmla="*/ 5619281 w 12232244"/>
              <a:gd name="connsiteY10" fmla="*/ 1845267 h 2031001"/>
              <a:gd name="connsiteX11" fmla="*/ 5213363 w 12232244"/>
              <a:gd name="connsiteY11" fmla="*/ 1909296 h 2031001"/>
              <a:gd name="connsiteX12" fmla="*/ 4198172 w 12232244"/>
              <a:gd name="connsiteY12" fmla="*/ 1865450 h 2031001"/>
              <a:gd name="connsiteX13" fmla="*/ 3635386 w 12232244"/>
              <a:gd name="connsiteY13" fmla="*/ 1961171 h 2031001"/>
              <a:gd name="connsiteX14" fmla="*/ 3134406 w 12232244"/>
              <a:gd name="connsiteY14" fmla="*/ 2021079 h 2031001"/>
              <a:gd name="connsiteX15" fmla="*/ 0 w 12232244"/>
              <a:gd name="connsiteY15" fmla="*/ 2031001 h 2031001"/>
              <a:gd name="connsiteX16" fmla="*/ 5025 w 12232244"/>
              <a:gd name="connsiteY16" fmla="*/ 0 h 2031001"/>
              <a:gd name="connsiteX0" fmla="*/ 5025 w 12232244"/>
              <a:gd name="connsiteY0" fmla="*/ 0 h 2031001"/>
              <a:gd name="connsiteX1" fmla="*/ 12232244 w 12232244"/>
              <a:gd name="connsiteY1" fmla="*/ 0 h 2031001"/>
              <a:gd name="connsiteX2" fmla="*/ 12224152 w 12232244"/>
              <a:gd name="connsiteY2" fmla="*/ 1985517 h 2031001"/>
              <a:gd name="connsiteX3" fmla="*/ 11575896 w 12232244"/>
              <a:gd name="connsiteY3" fmla="*/ 1950179 h 2031001"/>
              <a:gd name="connsiteX4" fmla="*/ 10502892 w 12232244"/>
              <a:gd name="connsiteY4" fmla="*/ 1784022 h 2031001"/>
              <a:gd name="connsiteX5" fmla="*/ 10107273 w 12232244"/>
              <a:gd name="connsiteY5" fmla="*/ 1956818 h 2031001"/>
              <a:gd name="connsiteX6" fmla="*/ 9583481 w 12232244"/>
              <a:gd name="connsiteY6" fmla="*/ 1804599 h 2031001"/>
              <a:gd name="connsiteX7" fmla="*/ 8900234 w 12232244"/>
              <a:gd name="connsiteY7" fmla="*/ 1911805 h 2031001"/>
              <a:gd name="connsiteX8" fmla="*/ 7753758 w 12232244"/>
              <a:gd name="connsiteY8" fmla="*/ 1850052 h 2031001"/>
              <a:gd name="connsiteX9" fmla="*/ 6467211 w 12232244"/>
              <a:gd name="connsiteY9" fmla="*/ 1930911 h 2031001"/>
              <a:gd name="connsiteX10" fmla="*/ 5619281 w 12232244"/>
              <a:gd name="connsiteY10" fmla="*/ 1845267 h 2031001"/>
              <a:gd name="connsiteX11" fmla="*/ 5213363 w 12232244"/>
              <a:gd name="connsiteY11" fmla="*/ 1909296 h 2031001"/>
              <a:gd name="connsiteX12" fmla="*/ 4198172 w 12232244"/>
              <a:gd name="connsiteY12" fmla="*/ 1865450 h 2031001"/>
              <a:gd name="connsiteX13" fmla="*/ 3635386 w 12232244"/>
              <a:gd name="connsiteY13" fmla="*/ 1961171 h 2031001"/>
              <a:gd name="connsiteX14" fmla="*/ 3134406 w 12232244"/>
              <a:gd name="connsiteY14" fmla="*/ 2021079 h 2031001"/>
              <a:gd name="connsiteX15" fmla="*/ 0 w 12232244"/>
              <a:gd name="connsiteY15" fmla="*/ 2031001 h 2031001"/>
              <a:gd name="connsiteX16" fmla="*/ 5025 w 12232244"/>
              <a:gd name="connsiteY16" fmla="*/ 0 h 2031001"/>
              <a:gd name="connsiteX0" fmla="*/ 0 w 12232244"/>
              <a:gd name="connsiteY0" fmla="*/ 0 h 2031001"/>
              <a:gd name="connsiteX1" fmla="*/ 12232244 w 12232244"/>
              <a:gd name="connsiteY1" fmla="*/ 0 h 2031001"/>
              <a:gd name="connsiteX2" fmla="*/ 12224152 w 12232244"/>
              <a:gd name="connsiteY2" fmla="*/ 1985517 h 2031001"/>
              <a:gd name="connsiteX3" fmla="*/ 11575896 w 12232244"/>
              <a:gd name="connsiteY3" fmla="*/ 1950179 h 2031001"/>
              <a:gd name="connsiteX4" fmla="*/ 10502892 w 12232244"/>
              <a:gd name="connsiteY4" fmla="*/ 1784022 h 2031001"/>
              <a:gd name="connsiteX5" fmla="*/ 10107273 w 12232244"/>
              <a:gd name="connsiteY5" fmla="*/ 1956818 h 2031001"/>
              <a:gd name="connsiteX6" fmla="*/ 9583481 w 12232244"/>
              <a:gd name="connsiteY6" fmla="*/ 1804599 h 2031001"/>
              <a:gd name="connsiteX7" fmla="*/ 8900234 w 12232244"/>
              <a:gd name="connsiteY7" fmla="*/ 1911805 h 2031001"/>
              <a:gd name="connsiteX8" fmla="*/ 7753758 w 12232244"/>
              <a:gd name="connsiteY8" fmla="*/ 1850052 h 2031001"/>
              <a:gd name="connsiteX9" fmla="*/ 6467211 w 12232244"/>
              <a:gd name="connsiteY9" fmla="*/ 1930911 h 2031001"/>
              <a:gd name="connsiteX10" fmla="*/ 5619281 w 12232244"/>
              <a:gd name="connsiteY10" fmla="*/ 1845267 h 2031001"/>
              <a:gd name="connsiteX11" fmla="*/ 5213363 w 12232244"/>
              <a:gd name="connsiteY11" fmla="*/ 1909296 h 2031001"/>
              <a:gd name="connsiteX12" fmla="*/ 4198172 w 12232244"/>
              <a:gd name="connsiteY12" fmla="*/ 1865450 h 2031001"/>
              <a:gd name="connsiteX13" fmla="*/ 3635386 w 12232244"/>
              <a:gd name="connsiteY13" fmla="*/ 1961171 h 2031001"/>
              <a:gd name="connsiteX14" fmla="*/ 3134406 w 12232244"/>
              <a:gd name="connsiteY14" fmla="*/ 2021079 h 2031001"/>
              <a:gd name="connsiteX15" fmla="*/ 0 w 12232244"/>
              <a:gd name="connsiteY15" fmla="*/ 2031001 h 2031001"/>
              <a:gd name="connsiteX16" fmla="*/ 0 w 12232244"/>
              <a:gd name="connsiteY16" fmla="*/ 0 h 203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32244" h="2031001">
                <a:moveTo>
                  <a:pt x="0" y="0"/>
                </a:moveTo>
                <a:lnTo>
                  <a:pt x="12232244" y="0"/>
                </a:lnTo>
                <a:cubicBezTo>
                  <a:pt x="12229547" y="661839"/>
                  <a:pt x="12226849" y="1323678"/>
                  <a:pt x="12224152" y="1985517"/>
                </a:cubicBezTo>
                <a:cubicBezTo>
                  <a:pt x="11908414" y="1985517"/>
                  <a:pt x="11832293" y="1973601"/>
                  <a:pt x="11575896" y="1950179"/>
                </a:cubicBezTo>
                <a:cubicBezTo>
                  <a:pt x="11319499" y="1926757"/>
                  <a:pt x="10708782" y="1800037"/>
                  <a:pt x="10502892" y="1784022"/>
                </a:cubicBezTo>
                <a:cubicBezTo>
                  <a:pt x="10379121" y="1849781"/>
                  <a:pt x="10355698" y="1882487"/>
                  <a:pt x="10107273" y="1956818"/>
                </a:cubicBezTo>
                <a:cubicBezTo>
                  <a:pt x="9850953" y="1893283"/>
                  <a:pt x="9818422" y="1854425"/>
                  <a:pt x="9583481" y="1804599"/>
                </a:cubicBezTo>
                <a:cubicBezTo>
                  <a:pt x="9273939" y="1855578"/>
                  <a:pt x="9191709" y="1861522"/>
                  <a:pt x="8900234" y="1911805"/>
                </a:cubicBezTo>
                <a:cubicBezTo>
                  <a:pt x="8566251" y="1904867"/>
                  <a:pt x="8176679" y="1841062"/>
                  <a:pt x="7753758" y="1850052"/>
                </a:cubicBezTo>
                <a:cubicBezTo>
                  <a:pt x="7151929" y="1899874"/>
                  <a:pt x="7199365" y="1852279"/>
                  <a:pt x="6467211" y="1930911"/>
                </a:cubicBezTo>
                <a:lnTo>
                  <a:pt x="5619281" y="1845267"/>
                </a:lnTo>
                <a:lnTo>
                  <a:pt x="5213363" y="1909296"/>
                </a:lnTo>
                <a:cubicBezTo>
                  <a:pt x="4951654" y="1891879"/>
                  <a:pt x="4423260" y="1902915"/>
                  <a:pt x="4198172" y="1865450"/>
                </a:cubicBezTo>
                <a:cubicBezTo>
                  <a:pt x="4066642" y="1900631"/>
                  <a:pt x="4043750" y="1934974"/>
                  <a:pt x="3635386" y="1961171"/>
                </a:cubicBezTo>
                <a:lnTo>
                  <a:pt x="3134406" y="2021079"/>
                </a:lnTo>
                <a:lnTo>
                  <a:pt x="0" y="2031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allout Text" hidden="1"/>
          <p:cNvSpPr/>
          <p:nvPr/>
        </p:nvSpPr>
        <p:spPr>
          <a:xfrm>
            <a:off x="7284702" y="4385222"/>
            <a:ext cx="3134674" cy="2016328"/>
          </a:xfrm>
          <a:prstGeom prst="wedgeRectCallout">
            <a:avLst>
              <a:gd name="adj1" fmla="val -69244"/>
              <a:gd name="adj2" fmla="val 5052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Some Layouts have both 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Animated</a:t>
            </a:r>
            <a:r>
              <a:rPr lang="en-US" sz="2000" b="1" dirty="0">
                <a:solidFill>
                  <a:schemeClr val="tx1"/>
                </a:solidFill>
              </a:rPr>
              <a:t> &amp; 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Static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Delete pages you don’t need and keep others. Click on items to and move them around if you want. Pretty much everything is customizable.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421641" y="1534415"/>
            <a:ext cx="12756708" cy="4024708"/>
            <a:chOff x="398" y="1581"/>
            <a:chExt cx="5046" cy="159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42" y="1581"/>
              <a:ext cx="4959" cy="273"/>
            </a:xfrm>
            <a:custGeom>
              <a:avLst/>
              <a:gdLst>
                <a:gd name="T0" fmla="*/ 66 w 2096"/>
                <a:gd name="T1" fmla="*/ 95 h 115"/>
                <a:gd name="T2" fmla="*/ 137 w 2096"/>
                <a:gd name="T3" fmla="*/ 81 h 115"/>
                <a:gd name="T4" fmla="*/ 175 w 2096"/>
                <a:gd name="T5" fmla="*/ 89 h 115"/>
                <a:gd name="T6" fmla="*/ 225 w 2096"/>
                <a:gd name="T7" fmla="*/ 94 h 115"/>
                <a:gd name="T8" fmla="*/ 294 w 2096"/>
                <a:gd name="T9" fmla="*/ 81 h 115"/>
                <a:gd name="T10" fmla="*/ 327 w 2096"/>
                <a:gd name="T11" fmla="*/ 78 h 115"/>
                <a:gd name="T12" fmla="*/ 430 w 2096"/>
                <a:gd name="T13" fmla="*/ 71 h 115"/>
                <a:gd name="T14" fmla="*/ 550 w 2096"/>
                <a:gd name="T15" fmla="*/ 72 h 115"/>
                <a:gd name="T16" fmla="*/ 632 w 2096"/>
                <a:gd name="T17" fmla="*/ 79 h 115"/>
                <a:gd name="T18" fmla="*/ 700 w 2096"/>
                <a:gd name="T19" fmla="*/ 83 h 115"/>
                <a:gd name="T20" fmla="*/ 830 w 2096"/>
                <a:gd name="T21" fmla="*/ 64 h 115"/>
                <a:gd name="T22" fmla="*/ 868 w 2096"/>
                <a:gd name="T23" fmla="*/ 60 h 115"/>
                <a:gd name="T24" fmla="*/ 917 w 2096"/>
                <a:gd name="T25" fmla="*/ 63 h 115"/>
                <a:gd name="T26" fmla="*/ 960 w 2096"/>
                <a:gd name="T27" fmla="*/ 64 h 115"/>
                <a:gd name="T28" fmla="*/ 999 w 2096"/>
                <a:gd name="T29" fmla="*/ 63 h 115"/>
                <a:gd name="T30" fmla="*/ 1200 w 2096"/>
                <a:gd name="T31" fmla="*/ 76 h 115"/>
                <a:gd name="T32" fmla="*/ 1333 w 2096"/>
                <a:gd name="T33" fmla="*/ 79 h 115"/>
                <a:gd name="T34" fmla="*/ 1546 w 2096"/>
                <a:gd name="T35" fmla="*/ 74 h 115"/>
                <a:gd name="T36" fmla="*/ 1673 w 2096"/>
                <a:gd name="T37" fmla="*/ 86 h 115"/>
                <a:gd name="T38" fmla="*/ 1710 w 2096"/>
                <a:gd name="T39" fmla="*/ 53 h 115"/>
                <a:gd name="T40" fmla="*/ 1741 w 2096"/>
                <a:gd name="T41" fmla="*/ 54 h 115"/>
                <a:gd name="T42" fmla="*/ 1776 w 2096"/>
                <a:gd name="T43" fmla="*/ 60 h 115"/>
                <a:gd name="T44" fmla="*/ 1809 w 2096"/>
                <a:gd name="T45" fmla="*/ 72 h 115"/>
                <a:gd name="T46" fmla="*/ 1835 w 2096"/>
                <a:gd name="T47" fmla="*/ 58 h 115"/>
                <a:gd name="T48" fmla="*/ 1850 w 2096"/>
                <a:gd name="T49" fmla="*/ 76 h 115"/>
                <a:gd name="T50" fmla="*/ 1917 w 2096"/>
                <a:gd name="T51" fmla="*/ 87 h 115"/>
                <a:gd name="T52" fmla="*/ 1984 w 2096"/>
                <a:gd name="T53" fmla="*/ 101 h 115"/>
                <a:gd name="T54" fmla="*/ 2038 w 2096"/>
                <a:gd name="T55" fmla="*/ 96 h 115"/>
                <a:gd name="T56" fmla="*/ 2063 w 2096"/>
                <a:gd name="T57" fmla="*/ 98 h 115"/>
                <a:gd name="T58" fmla="*/ 2037 w 2096"/>
                <a:gd name="T59" fmla="*/ 41 h 115"/>
                <a:gd name="T60" fmla="*/ 1853 w 2096"/>
                <a:gd name="T61" fmla="*/ 20 h 115"/>
                <a:gd name="T62" fmla="*/ 1703 w 2096"/>
                <a:gd name="T63" fmla="*/ 30 h 115"/>
                <a:gd name="T64" fmla="*/ 1599 w 2096"/>
                <a:gd name="T65" fmla="*/ 14 h 115"/>
                <a:gd name="T66" fmla="*/ 1557 w 2096"/>
                <a:gd name="T67" fmla="*/ 17 h 115"/>
                <a:gd name="T68" fmla="*/ 1514 w 2096"/>
                <a:gd name="T69" fmla="*/ 15 h 115"/>
                <a:gd name="T70" fmla="*/ 1481 w 2096"/>
                <a:gd name="T71" fmla="*/ 33 h 115"/>
                <a:gd name="T72" fmla="*/ 1432 w 2096"/>
                <a:gd name="T73" fmla="*/ 33 h 115"/>
                <a:gd name="T74" fmla="*/ 1399 w 2096"/>
                <a:gd name="T75" fmla="*/ 44 h 115"/>
                <a:gd name="T76" fmla="*/ 1324 w 2096"/>
                <a:gd name="T77" fmla="*/ 30 h 115"/>
                <a:gd name="T78" fmla="*/ 1301 w 2096"/>
                <a:gd name="T79" fmla="*/ 22 h 115"/>
                <a:gd name="T80" fmla="*/ 1275 w 2096"/>
                <a:gd name="T81" fmla="*/ 19 h 115"/>
                <a:gd name="T82" fmla="*/ 1245 w 2096"/>
                <a:gd name="T83" fmla="*/ 26 h 115"/>
                <a:gd name="T84" fmla="*/ 1212 w 2096"/>
                <a:gd name="T85" fmla="*/ 25 h 115"/>
                <a:gd name="T86" fmla="*/ 1090 w 2096"/>
                <a:gd name="T87" fmla="*/ 15 h 115"/>
                <a:gd name="T88" fmla="*/ 1018 w 2096"/>
                <a:gd name="T89" fmla="*/ 30 h 115"/>
                <a:gd name="T90" fmla="*/ 962 w 2096"/>
                <a:gd name="T91" fmla="*/ 44 h 115"/>
                <a:gd name="T92" fmla="*/ 936 w 2096"/>
                <a:gd name="T93" fmla="*/ 42 h 115"/>
                <a:gd name="T94" fmla="*/ 880 w 2096"/>
                <a:gd name="T95" fmla="*/ 49 h 115"/>
                <a:gd name="T96" fmla="*/ 838 w 2096"/>
                <a:gd name="T97" fmla="*/ 26 h 115"/>
                <a:gd name="T98" fmla="*/ 790 w 2096"/>
                <a:gd name="T99" fmla="*/ 26 h 115"/>
                <a:gd name="T100" fmla="*/ 734 w 2096"/>
                <a:gd name="T101" fmla="*/ 15 h 115"/>
                <a:gd name="T102" fmla="*/ 708 w 2096"/>
                <a:gd name="T103" fmla="*/ 17 h 115"/>
                <a:gd name="T104" fmla="*/ 627 w 2096"/>
                <a:gd name="T105" fmla="*/ 28 h 115"/>
                <a:gd name="T106" fmla="*/ 587 w 2096"/>
                <a:gd name="T107" fmla="*/ 22 h 115"/>
                <a:gd name="T108" fmla="*/ 502 w 2096"/>
                <a:gd name="T109" fmla="*/ 34 h 115"/>
                <a:gd name="T110" fmla="*/ 436 w 2096"/>
                <a:gd name="T111" fmla="*/ 23 h 115"/>
                <a:gd name="T112" fmla="*/ 354 w 2096"/>
                <a:gd name="T113" fmla="*/ 51 h 115"/>
                <a:gd name="T114" fmla="*/ 277 w 2096"/>
                <a:gd name="T115" fmla="*/ 48 h 115"/>
                <a:gd name="T116" fmla="*/ 213 w 2096"/>
                <a:gd name="T117" fmla="*/ 44 h 115"/>
                <a:gd name="T118" fmla="*/ 136 w 2096"/>
                <a:gd name="T119" fmla="*/ 41 h 115"/>
                <a:gd name="T120" fmla="*/ 37 w 2096"/>
                <a:gd name="T121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96" h="115">
                  <a:moveTo>
                    <a:pt x="20" y="76"/>
                  </a:moveTo>
                  <a:cubicBezTo>
                    <a:pt x="23" y="76"/>
                    <a:pt x="42" y="78"/>
                    <a:pt x="44" y="81"/>
                  </a:cubicBezTo>
                  <a:cubicBezTo>
                    <a:pt x="46" y="79"/>
                    <a:pt x="47" y="81"/>
                    <a:pt x="50" y="80"/>
                  </a:cubicBezTo>
                  <a:cubicBezTo>
                    <a:pt x="51" y="81"/>
                    <a:pt x="52" y="84"/>
                    <a:pt x="54" y="84"/>
                  </a:cubicBezTo>
                  <a:cubicBezTo>
                    <a:pt x="56" y="84"/>
                    <a:pt x="57" y="84"/>
                    <a:pt x="59" y="85"/>
                  </a:cubicBezTo>
                  <a:cubicBezTo>
                    <a:pt x="61" y="86"/>
                    <a:pt x="59" y="90"/>
                    <a:pt x="61" y="89"/>
                  </a:cubicBezTo>
                  <a:cubicBezTo>
                    <a:pt x="61" y="90"/>
                    <a:pt x="65" y="94"/>
                    <a:pt x="66" y="95"/>
                  </a:cubicBezTo>
                  <a:cubicBezTo>
                    <a:pt x="69" y="95"/>
                    <a:pt x="66" y="82"/>
                    <a:pt x="69" y="83"/>
                  </a:cubicBezTo>
                  <a:cubicBezTo>
                    <a:pt x="69" y="88"/>
                    <a:pt x="77" y="85"/>
                    <a:pt x="79" y="86"/>
                  </a:cubicBezTo>
                  <a:cubicBezTo>
                    <a:pt x="80" y="86"/>
                    <a:pt x="91" y="85"/>
                    <a:pt x="96" y="84"/>
                  </a:cubicBezTo>
                  <a:cubicBezTo>
                    <a:pt x="97" y="84"/>
                    <a:pt x="98" y="84"/>
                    <a:pt x="99" y="84"/>
                  </a:cubicBezTo>
                  <a:cubicBezTo>
                    <a:pt x="101" y="83"/>
                    <a:pt x="102" y="82"/>
                    <a:pt x="103" y="82"/>
                  </a:cubicBezTo>
                  <a:cubicBezTo>
                    <a:pt x="104" y="82"/>
                    <a:pt x="109" y="81"/>
                    <a:pt x="110" y="81"/>
                  </a:cubicBezTo>
                  <a:cubicBezTo>
                    <a:pt x="111" y="81"/>
                    <a:pt x="131" y="81"/>
                    <a:pt x="137" y="81"/>
                  </a:cubicBezTo>
                  <a:cubicBezTo>
                    <a:pt x="139" y="80"/>
                    <a:pt x="143" y="81"/>
                    <a:pt x="145" y="80"/>
                  </a:cubicBezTo>
                  <a:cubicBezTo>
                    <a:pt x="147" y="80"/>
                    <a:pt x="147" y="76"/>
                    <a:pt x="148" y="76"/>
                  </a:cubicBezTo>
                  <a:cubicBezTo>
                    <a:pt x="150" y="75"/>
                    <a:pt x="154" y="92"/>
                    <a:pt x="156" y="93"/>
                  </a:cubicBezTo>
                  <a:cubicBezTo>
                    <a:pt x="161" y="95"/>
                    <a:pt x="157" y="93"/>
                    <a:pt x="158" y="93"/>
                  </a:cubicBezTo>
                  <a:cubicBezTo>
                    <a:pt x="158" y="93"/>
                    <a:pt x="163" y="95"/>
                    <a:pt x="164" y="94"/>
                  </a:cubicBezTo>
                  <a:cubicBezTo>
                    <a:pt x="166" y="93"/>
                    <a:pt x="171" y="92"/>
                    <a:pt x="174" y="92"/>
                  </a:cubicBezTo>
                  <a:cubicBezTo>
                    <a:pt x="176" y="92"/>
                    <a:pt x="172" y="89"/>
                    <a:pt x="175" y="89"/>
                  </a:cubicBezTo>
                  <a:cubicBezTo>
                    <a:pt x="176" y="89"/>
                    <a:pt x="183" y="91"/>
                    <a:pt x="185" y="93"/>
                  </a:cubicBezTo>
                  <a:cubicBezTo>
                    <a:pt x="188" y="94"/>
                    <a:pt x="190" y="96"/>
                    <a:pt x="192" y="99"/>
                  </a:cubicBezTo>
                  <a:cubicBezTo>
                    <a:pt x="195" y="99"/>
                    <a:pt x="202" y="99"/>
                    <a:pt x="206" y="99"/>
                  </a:cubicBezTo>
                  <a:cubicBezTo>
                    <a:pt x="208" y="98"/>
                    <a:pt x="207" y="92"/>
                    <a:pt x="208" y="94"/>
                  </a:cubicBezTo>
                  <a:cubicBezTo>
                    <a:pt x="210" y="94"/>
                    <a:pt x="210" y="92"/>
                    <a:pt x="211" y="91"/>
                  </a:cubicBezTo>
                  <a:cubicBezTo>
                    <a:pt x="216" y="90"/>
                    <a:pt x="219" y="92"/>
                    <a:pt x="224" y="91"/>
                  </a:cubicBezTo>
                  <a:cubicBezTo>
                    <a:pt x="224" y="92"/>
                    <a:pt x="224" y="93"/>
                    <a:pt x="225" y="94"/>
                  </a:cubicBezTo>
                  <a:cubicBezTo>
                    <a:pt x="227" y="93"/>
                    <a:pt x="232" y="91"/>
                    <a:pt x="232" y="89"/>
                  </a:cubicBezTo>
                  <a:cubicBezTo>
                    <a:pt x="234" y="89"/>
                    <a:pt x="249" y="76"/>
                    <a:pt x="250" y="78"/>
                  </a:cubicBezTo>
                  <a:cubicBezTo>
                    <a:pt x="252" y="77"/>
                    <a:pt x="252" y="79"/>
                    <a:pt x="254" y="80"/>
                  </a:cubicBezTo>
                  <a:cubicBezTo>
                    <a:pt x="255" y="80"/>
                    <a:pt x="266" y="77"/>
                    <a:pt x="268" y="77"/>
                  </a:cubicBezTo>
                  <a:cubicBezTo>
                    <a:pt x="272" y="77"/>
                    <a:pt x="275" y="80"/>
                    <a:pt x="280" y="81"/>
                  </a:cubicBezTo>
                  <a:cubicBezTo>
                    <a:pt x="281" y="80"/>
                    <a:pt x="283" y="79"/>
                    <a:pt x="284" y="77"/>
                  </a:cubicBezTo>
                  <a:cubicBezTo>
                    <a:pt x="288" y="76"/>
                    <a:pt x="290" y="80"/>
                    <a:pt x="294" y="81"/>
                  </a:cubicBezTo>
                  <a:cubicBezTo>
                    <a:pt x="296" y="82"/>
                    <a:pt x="295" y="84"/>
                    <a:pt x="298" y="84"/>
                  </a:cubicBezTo>
                  <a:cubicBezTo>
                    <a:pt x="299" y="82"/>
                    <a:pt x="302" y="78"/>
                    <a:pt x="303" y="77"/>
                  </a:cubicBezTo>
                  <a:cubicBezTo>
                    <a:pt x="305" y="77"/>
                    <a:pt x="308" y="78"/>
                    <a:pt x="309" y="79"/>
                  </a:cubicBezTo>
                  <a:cubicBezTo>
                    <a:pt x="313" y="78"/>
                    <a:pt x="317" y="79"/>
                    <a:pt x="321" y="79"/>
                  </a:cubicBezTo>
                  <a:cubicBezTo>
                    <a:pt x="321" y="83"/>
                    <a:pt x="321" y="83"/>
                    <a:pt x="321" y="83"/>
                  </a:cubicBezTo>
                  <a:cubicBezTo>
                    <a:pt x="324" y="79"/>
                    <a:pt x="324" y="79"/>
                    <a:pt x="324" y="79"/>
                  </a:cubicBezTo>
                  <a:cubicBezTo>
                    <a:pt x="325" y="79"/>
                    <a:pt x="326" y="79"/>
                    <a:pt x="327" y="78"/>
                  </a:cubicBezTo>
                  <a:cubicBezTo>
                    <a:pt x="328" y="76"/>
                    <a:pt x="328" y="74"/>
                    <a:pt x="329" y="71"/>
                  </a:cubicBezTo>
                  <a:cubicBezTo>
                    <a:pt x="329" y="71"/>
                    <a:pt x="340" y="88"/>
                    <a:pt x="342" y="84"/>
                  </a:cubicBezTo>
                  <a:cubicBezTo>
                    <a:pt x="345" y="80"/>
                    <a:pt x="345" y="80"/>
                    <a:pt x="345" y="80"/>
                  </a:cubicBezTo>
                  <a:cubicBezTo>
                    <a:pt x="362" y="84"/>
                    <a:pt x="362" y="84"/>
                    <a:pt x="362" y="84"/>
                  </a:cubicBezTo>
                  <a:cubicBezTo>
                    <a:pt x="362" y="84"/>
                    <a:pt x="382" y="73"/>
                    <a:pt x="395" y="81"/>
                  </a:cubicBezTo>
                  <a:cubicBezTo>
                    <a:pt x="408" y="89"/>
                    <a:pt x="399" y="92"/>
                    <a:pt x="408" y="89"/>
                  </a:cubicBezTo>
                  <a:cubicBezTo>
                    <a:pt x="417" y="86"/>
                    <a:pt x="430" y="71"/>
                    <a:pt x="430" y="71"/>
                  </a:cubicBezTo>
                  <a:cubicBezTo>
                    <a:pt x="430" y="71"/>
                    <a:pt x="452" y="58"/>
                    <a:pt x="456" y="58"/>
                  </a:cubicBezTo>
                  <a:cubicBezTo>
                    <a:pt x="461" y="59"/>
                    <a:pt x="472" y="88"/>
                    <a:pt x="472" y="88"/>
                  </a:cubicBezTo>
                  <a:cubicBezTo>
                    <a:pt x="501" y="74"/>
                    <a:pt x="501" y="74"/>
                    <a:pt x="501" y="74"/>
                  </a:cubicBezTo>
                  <a:cubicBezTo>
                    <a:pt x="501" y="74"/>
                    <a:pt x="504" y="83"/>
                    <a:pt x="508" y="83"/>
                  </a:cubicBezTo>
                  <a:cubicBezTo>
                    <a:pt x="513" y="83"/>
                    <a:pt x="532" y="75"/>
                    <a:pt x="532" y="75"/>
                  </a:cubicBezTo>
                  <a:cubicBezTo>
                    <a:pt x="546" y="83"/>
                    <a:pt x="546" y="83"/>
                    <a:pt x="546" y="83"/>
                  </a:cubicBezTo>
                  <a:cubicBezTo>
                    <a:pt x="550" y="72"/>
                    <a:pt x="550" y="72"/>
                    <a:pt x="550" y="72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73" y="72"/>
                    <a:pt x="573" y="72"/>
                    <a:pt x="573" y="72"/>
                  </a:cubicBezTo>
                  <a:cubicBezTo>
                    <a:pt x="583" y="75"/>
                    <a:pt x="583" y="75"/>
                    <a:pt x="583" y="75"/>
                  </a:cubicBezTo>
                  <a:cubicBezTo>
                    <a:pt x="598" y="73"/>
                    <a:pt x="593" y="71"/>
                    <a:pt x="598" y="74"/>
                  </a:cubicBezTo>
                  <a:cubicBezTo>
                    <a:pt x="602" y="78"/>
                    <a:pt x="593" y="77"/>
                    <a:pt x="602" y="78"/>
                  </a:cubicBezTo>
                  <a:cubicBezTo>
                    <a:pt x="612" y="79"/>
                    <a:pt x="612" y="79"/>
                    <a:pt x="612" y="79"/>
                  </a:cubicBezTo>
                  <a:cubicBezTo>
                    <a:pt x="632" y="79"/>
                    <a:pt x="632" y="79"/>
                    <a:pt x="632" y="79"/>
                  </a:cubicBezTo>
                  <a:cubicBezTo>
                    <a:pt x="632" y="79"/>
                    <a:pt x="633" y="63"/>
                    <a:pt x="643" y="67"/>
                  </a:cubicBezTo>
                  <a:cubicBezTo>
                    <a:pt x="652" y="71"/>
                    <a:pt x="642" y="68"/>
                    <a:pt x="652" y="71"/>
                  </a:cubicBezTo>
                  <a:cubicBezTo>
                    <a:pt x="662" y="73"/>
                    <a:pt x="670" y="73"/>
                    <a:pt x="670" y="73"/>
                  </a:cubicBezTo>
                  <a:cubicBezTo>
                    <a:pt x="679" y="82"/>
                    <a:pt x="679" y="82"/>
                    <a:pt x="679" y="82"/>
                  </a:cubicBezTo>
                  <a:cubicBezTo>
                    <a:pt x="688" y="71"/>
                    <a:pt x="688" y="71"/>
                    <a:pt x="688" y="71"/>
                  </a:cubicBezTo>
                  <a:cubicBezTo>
                    <a:pt x="688" y="71"/>
                    <a:pt x="701" y="74"/>
                    <a:pt x="701" y="79"/>
                  </a:cubicBezTo>
                  <a:cubicBezTo>
                    <a:pt x="700" y="83"/>
                    <a:pt x="689" y="84"/>
                    <a:pt x="700" y="83"/>
                  </a:cubicBezTo>
                  <a:cubicBezTo>
                    <a:pt x="712" y="83"/>
                    <a:pt x="720" y="82"/>
                    <a:pt x="720" y="82"/>
                  </a:cubicBezTo>
                  <a:cubicBezTo>
                    <a:pt x="753" y="78"/>
                    <a:pt x="753" y="78"/>
                    <a:pt x="753" y="78"/>
                  </a:cubicBezTo>
                  <a:cubicBezTo>
                    <a:pt x="762" y="69"/>
                    <a:pt x="762" y="69"/>
                    <a:pt x="762" y="69"/>
                  </a:cubicBezTo>
                  <a:cubicBezTo>
                    <a:pt x="782" y="79"/>
                    <a:pt x="782" y="79"/>
                    <a:pt x="782" y="79"/>
                  </a:cubicBezTo>
                  <a:cubicBezTo>
                    <a:pt x="786" y="71"/>
                    <a:pt x="786" y="71"/>
                    <a:pt x="786" y="71"/>
                  </a:cubicBezTo>
                  <a:cubicBezTo>
                    <a:pt x="814" y="72"/>
                    <a:pt x="814" y="72"/>
                    <a:pt x="814" y="72"/>
                  </a:cubicBezTo>
                  <a:cubicBezTo>
                    <a:pt x="830" y="64"/>
                    <a:pt x="830" y="64"/>
                    <a:pt x="830" y="64"/>
                  </a:cubicBezTo>
                  <a:cubicBezTo>
                    <a:pt x="842" y="72"/>
                    <a:pt x="842" y="72"/>
                    <a:pt x="842" y="72"/>
                  </a:cubicBezTo>
                  <a:cubicBezTo>
                    <a:pt x="842" y="72"/>
                    <a:pt x="847" y="69"/>
                    <a:pt x="849" y="66"/>
                  </a:cubicBezTo>
                  <a:cubicBezTo>
                    <a:pt x="849" y="66"/>
                    <a:pt x="849" y="66"/>
                    <a:pt x="849" y="66"/>
                  </a:cubicBezTo>
                  <a:cubicBezTo>
                    <a:pt x="852" y="66"/>
                    <a:pt x="854" y="66"/>
                    <a:pt x="856" y="66"/>
                  </a:cubicBezTo>
                  <a:cubicBezTo>
                    <a:pt x="858" y="65"/>
                    <a:pt x="860" y="70"/>
                    <a:pt x="861" y="69"/>
                  </a:cubicBezTo>
                  <a:cubicBezTo>
                    <a:pt x="861" y="68"/>
                    <a:pt x="864" y="62"/>
                    <a:pt x="866" y="62"/>
                  </a:cubicBezTo>
                  <a:cubicBezTo>
                    <a:pt x="867" y="62"/>
                    <a:pt x="867" y="60"/>
                    <a:pt x="868" y="60"/>
                  </a:cubicBezTo>
                  <a:cubicBezTo>
                    <a:pt x="869" y="60"/>
                    <a:pt x="872" y="61"/>
                    <a:pt x="873" y="60"/>
                  </a:cubicBezTo>
                  <a:cubicBezTo>
                    <a:pt x="873" y="60"/>
                    <a:pt x="873" y="59"/>
                    <a:pt x="873" y="59"/>
                  </a:cubicBezTo>
                  <a:cubicBezTo>
                    <a:pt x="877" y="58"/>
                    <a:pt x="876" y="62"/>
                    <a:pt x="878" y="63"/>
                  </a:cubicBezTo>
                  <a:cubicBezTo>
                    <a:pt x="881" y="64"/>
                    <a:pt x="886" y="63"/>
                    <a:pt x="890" y="62"/>
                  </a:cubicBezTo>
                  <a:cubicBezTo>
                    <a:pt x="889" y="69"/>
                    <a:pt x="895" y="63"/>
                    <a:pt x="897" y="63"/>
                  </a:cubicBezTo>
                  <a:cubicBezTo>
                    <a:pt x="899" y="64"/>
                    <a:pt x="902" y="65"/>
                    <a:pt x="905" y="65"/>
                  </a:cubicBezTo>
                  <a:cubicBezTo>
                    <a:pt x="908" y="65"/>
                    <a:pt x="912" y="63"/>
                    <a:pt x="917" y="63"/>
                  </a:cubicBezTo>
                  <a:cubicBezTo>
                    <a:pt x="920" y="64"/>
                    <a:pt x="922" y="65"/>
                    <a:pt x="924" y="65"/>
                  </a:cubicBezTo>
                  <a:cubicBezTo>
                    <a:pt x="927" y="65"/>
                    <a:pt x="929" y="65"/>
                    <a:pt x="931" y="65"/>
                  </a:cubicBezTo>
                  <a:cubicBezTo>
                    <a:pt x="933" y="66"/>
                    <a:pt x="937" y="63"/>
                    <a:pt x="937" y="67"/>
                  </a:cubicBezTo>
                  <a:cubicBezTo>
                    <a:pt x="937" y="67"/>
                    <a:pt x="938" y="67"/>
                    <a:pt x="938" y="67"/>
                  </a:cubicBezTo>
                  <a:cubicBezTo>
                    <a:pt x="940" y="63"/>
                    <a:pt x="946" y="66"/>
                    <a:pt x="950" y="65"/>
                  </a:cubicBezTo>
                  <a:cubicBezTo>
                    <a:pt x="952" y="66"/>
                    <a:pt x="954" y="65"/>
                    <a:pt x="957" y="64"/>
                  </a:cubicBezTo>
                  <a:cubicBezTo>
                    <a:pt x="958" y="64"/>
                    <a:pt x="959" y="64"/>
                    <a:pt x="960" y="64"/>
                  </a:cubicBezTo>
                  <a:cubicBezTo>
                    <a:pt x="964" y="64"/>
                    <a:pt x="968" y="56"/>
                    <a:pt x="971" y="58"/>
                  </a:cubicBezTo>
                  <a:cubicBezTo>
                    <a:pt x="971" y="52"/>
                    <a:pt x="976" y="84"/>
                    <a:pt x="978" y="86"/>
                  </a:cubicBezTo>
                  <a:cubicBezTo>
                    <a:pt x="978" y="84"/>
                    <a:pt x="986" y="71"/>
                    <a:pt x="986" y="71"/>
                  </a:cubicBezTo>
                  <a:cubicBezTo>
                    <a:pt x="987" y="70"/>
                    <a:pt x="988" y="61"/>
                    <a:pt x="990" y="60"/>
                  </a:cubicBezTo>
                  <a:cubicBezTo>
                    <a:pt x="990" y="60"/>
                    <a:pt x="995" y="57"/>
                    <a:pt x="996" y="56"/>
                  </a:cubicBezTo>
                  <a:cubicBezTo>
                    <a:pt x="997" y="56"/>
                    <a:pt x="996" y="54"/>
                    <a:pt x="997" y="54"/>
                  </a:cubicBezTo>
                  <a:cubicBezTo>
                    <a:pt x="997" y="54"/>
                    <a:pt x="999" y="63"/>
                    <a:pt x="999" y="63"/>
                  </a:cubicBezTo>
                  <a:cubicBezTo>
                    <a:pt x="1049" y="55"/>
                    <a:pt x="1049" y="55"/>
                    <a:pt x="1049" y="55"/>
                  </a:cubicBezTo>
                  <a:cubicBezTo>
                    <a:pt x="1059" y="63"/>
                    <a:pt x="1059" y="63"/>
                    <a:pt x="1059" y="63"/>
                  </a:cubicBezTo>
                  <a:cubicBezTo>
                    <a:pt x="1118" y="56"/>
                    <a:pt x="1118" y="56"/>
                    <a:pt x="1118" y="56"/>
                  </a:cubicBezTo>
                  <a:cubicBezTo>
                    <a:pt x="1143" y="77"/>
                    <a:pt x="1143" y="77"/>
                    <a:pt x="1143" y="77"/>
                  </a:cubicBezTo>
                  <a:cubicBezTo>
                    <a:pt x="1164" y="71"/>
                    <a:pt x="1164" y="71"/>
                    <a:pt x="1164" y="71"/>
                  </a:cubicBezTo>
                  <a:cubicBezTo>
                    <a:pt x="1164" y="71"/>
                    <a:pt x="1187" y="79"/>
                    <a:pt x="1193" y="85"/>
                  </a:cubicBezTo>
                  <a:cubicBezTo>
                    <a:pt x="1200" y="91"/>
                    <a:pt x="1200" y="76"/>
                    <a:pt x="1200" y="76"/>
                  </a:cubicBezTo>
                  <a:cubicBezTo>
                    <a:pt x="1219" y="80"/>
                    <a:pt x="1219" y="80"/>
                    <a:pt x="1219" y="80"/>
                  </a:cubicBezTo>
                  <a:cubicBezTo>
                    <a:pt x="1232" y="73"/>
                    <a:pt x="1232" y="73"/>
                    <a:pt x="1232" y="73"/>
                  </a:cubicBezTo>
                  <a:cubicBezTo>
                    <a:pt x="1269" y="73"/>
                    <a:pt x="1269" y="73"/>
                    <a:pt x="1269" y="73"/>
                  </a:cubicBezTo>
                  <a:cubicBezTo>
                    <a:pt x="1293" y="70"/>
                    <a:pt x="1293" y="70"/>
                    <a:pt x="1293" y="70"/>
                  </a:cubicBezTo>
                  <a:cubicBezTo>
                    <a:pt x="1293" y="71"/>
                    <a:pt x="1294" y="72"/>
                    <a:pt x="1295" y="73"/>
                  </a:cubicBezTo>
                  <a:cubicBezTo>
                    <a:pt x="1297" y="70"/>
                    <a:pt x="1304" y="72"/>
                    <a:pt x="1306" y="69"/>
                  </a:cubicBezTo>
                  <a:cubicBezTo>
                    <a:pt x="1306" y="69"/>
                    <a:pt x="1319" y="71"/>
                    <a:pt x="1333" y="79"/>
                  </a:cubicBezTo>
                  <a:cubicBezTo>
                    <a:pt x="1346" y="87"/>
                    <a:pt x="1358" y="69"/>
                    <a:pt x="1358" y="69"/>
                  </a:cubicBezTo>
                  <a:cubicBezTo>
                    <a:pt x="1393" y="68"/>
                    <a:pt x="1393" y="68"/>
                    <a:pt x="1393" y="68"/>
                  </a:cubicBezTo>
                  <a:cubicBezTo>
                    <a:pt x="1393" y="68"/>
                    <a:pt x="1425" y="60"/>
                    <a:pt x="1434" y="66"/>
                  </a:cubicBezTo>
                  <a:cubicBezTo>
                    <a:pt x="1443" y="72"/>
                    <a:pt x="1456" y="69"/>
                    <a:pt x="1456" y="63"/>
                  </a:cubicBezTo>
                  <a:cubicBezTo>
                    <a:pt x="1456" y="56"/>
                    <a:pt x="1478" y="58"/>
                    <a:pt x="1478" y="58"/>
                  </a:cubicBezTo>
                  <a:cubicBezTo>
                    <a:pt x="1513" y="63"/>
                    <a:pt x="1513" y="63"/>
                    <a:pt x="1513" y="63"/>
                  </a:cubicBezTo>
                  <a:cubicBezTo>
                    <a:pt x="1513" y="63"/>
                    <a:pt x="1530" y="71"/>
                    <a:pt x="1546" y="74"/>
                  </a:cubicBezTo>
                  <a:cubicBezTo>
                    <a:pt x="1548" y="75"/>
                    <a:pt x="1552" y="65"/>
                    <a:pt x="1552" y="65"/>
                  </a:cubicBezTo>
                  <a:cubicBezTo>
                    <a:pt x="1591" y="68"/>
                    <a:pt x="1591" y="68"/>
                    <a:pt x="1591" y="68"/>
                  </a:cubicBezTo>
                  <a:cubicBezTo>
                    <a:pt x="1591" y="68"/>
                    <a:pt x="1591" y="68"/>
                    <a:pt x="1598" y="70"/>
                  </a:cubicBezTo>
                  <a:cubicBezTo>
                    <a:pt x="1612" y="79"/>
                    <a:pt x="1612" y="79"/>
                    <a:pt x="1612" y="79"/>
                  </a:cubicBezTo>
                  <a:cubicBezTo>
                    <a:pt x="1624" y="62"/>
                    <a:pt x="1624" y="62"/>
                    <a:pt x="1624" y="62"/>
                  </a:cubicBezTo>
                  <a:cubicBezTo>
                    <a:pt x="1646" y="74"/>
                    <a:pt x="1646" y="74"/>
                    <a:pt x="1646" y="74"/>
                  </a:cubicBezTo>
                  <a:cubicBezTo>
                    <a:pt x="1646" y="74"/>
                    <a:pt x="1655" y="78"/>
                    <a:pt x="1673" y="86"/>
                  </a:cubicBezTo>
                  <a:cubicBezTo>
                    <a:pt x="1683" y="74"/>
                    <a:pt x="1683" y="74"/>
                    <a:pt x="1683" y="74"/>
                  </a:cubicBezTo>
                  <a:cubicBezTo>
                    <a:pt x="1694" y="71"/>
                    <a:pt x="1694" y="71"/>
                    <a:pt x="1694" y="71"/>
                  </a:cubicBezTo>
                  <a:cubicBezTo>
                    <a:pt x="1694" y="74"/>
                    <a:pt x="1691" y="66"/>
                    <a:pt x="1691" y="66"/>
                  </a:cubicBezTo>
                  <a:cubicBezTo>
                    <a:pt x="1692" y="67"/>
                    <a:pt x="1698" y="65"/>
                    <a:pt x="1699" y="65"/>
                  </a:cubicBezTo>
                  <a:cubicBezTo>
                    <a:pt x="1699" y="65"/>
                    <a:pt x="1699" y="67"/>
                    <a:pt x="1699" y="67"/>
                  </a:cubicBezTo>
                  <a:cubicBezTo>
                    <a:pt x="1702" y="69"/>
                    <a:pt x="1706" y="79"/>
                    <a:pt x="1710" y="81"/>
                  </a:cubicBezTo>
                  <a:cubicBezTo>
                    <a:pt x="1710" y="85"/>
                    <a:pt x="1707" y="52"/>
                    <a:pt x="1710" y="53"/>
                  </a:cubicBezTo>
                  <a:cubicBezTo>
                    <a:pt x="1710" y="54"/>
                    <a:pt x="1710" y="55"/>
                    <a:pt x="1711" y="55"/>
                  </a:cubicBezTo>
                  <a:cubicBezTo>
                    <a:pt x="1712" y="55"/>
                    <a:pt x="1713" y="55"/>
                    <a:pt x="1713" y="55"/>
                  </a:cubicBezTo>
                  <a:cubicBezTo>
                    <a:pt x="1714" y="54"/>
                    <a:pt x="1714" y="53"/>
                    <a:pt x="1714" y="53"/>
                  </a:cubicBezTo>
                  <a:cubicBezTo>
                    <a:pt x="1715" y="53"/>
                    <a:pt x="1716" y="55"/>
                    <a:pt x="1717" y="54"/>
                  </a:cubicBezTo>
                  <a:cubicBezTo>
                    <a:pt x="1718" y="54"/>
                    <a:pt x="1719" y="50"/>
                    <a:pt x="1723" y="51"/>
                  </a:cubicBezTo>
                  <a:cubicBezTo>
                    <a:pt x="1727" y="51"/>
                    <a:pt x="1728" y="60"/>
                    <a:pt x="1733" y="59"/>
                  </a:cubicBezTo>
                  <a:cubicBezTo>
                    <a:pt x="1735" y="59"/>
                    <a:pt x="1738" y="55"/>
                    <a:pt x="1741" y="54"/>
                  </a:cubicBezTo>
                  <a:cubicBezTo>
                    <a:pt x="1742" y="54"/>
                    <a:pt x="1743" y="54"/>
                    <a:pt x="1744" y="56"/>
                  </a:cubicBezTo>
                  <a:cubicBezTo>
                    <a:pt x="1745" y="60"/>
                    <a:pt x="1750" y="61"/>
                    <a:pt x="1751" y="58"/>
                  </a:cubicBezTo>
                  <a:cubicBezTo>
                    <a:pt x="1751" y="56"/>
                    <a:pt x="1754" y="56"/>
                    <a:pt x="1755" y="56"/>
                  </a:cubicBezTo>
                  <a:cubicBezTo>
                    <a:pt x="1757" y="56"/>
                    <a:pt x="1757" y="56"/>
                    <a:pt x="1758" y="57"/>
                  </a:cubicBezTo>
                  <a:cubicBezTo>
                    <a:pt x="1758" y="58"/>
                    <a:pt x="1758" y="60"/>
                    <a:pt x="1759" y="59"/>
                  </a:cubicBezTo>
                  <a:cubicBezTo>
                    <a:pt x="1762" y="59"/>
                    <a:pt x="1765" y="58"/>
                    <a:pt x="1767" y="58"/>
                  </a:cubicBezTo>
                  <a:cubicBezTo>
                    <a:pt x="1769" y="59"/>
                    <a:pt x="1773" y="58"/>
                    <a:pt x="1776" y="60"/>
                  </a:cubicBezTo>
                  <a:cubicBezTo>
                    <a:pt x="1776" y="61"/>
                    <a:pt x="1776" y="62"/>
                    <a:pt x="1777" y="62"/>
                  </a:cubicBezTo>
                  <a:cubicBezTo>
                    <a:pt x="1778" y="62"/>
                    <a:pt x="1778" y="62"/>
                    <a:pt x="1778" y="62"/>
                  </a:cubicBezTo>
                  <a:cubicBezTo>
                    <a:pt x="1782" y="65"/>
                    <a:pt x="1789" y="59"/>
                    <a:pt x="1791" y="67"/>
                  </a:cubicBezTo>
                  <a:cubicBezTo>
                    <a:pt x="1792" y="70"/>
                    <a:pt x="1794" y="71"/>
                    <a:pt x="1797" y="70"/>
                  </a:cubicBezTo>
                  <a:cubicBezTo>
                    <a:pt x="1797" y="76"/>
                    <a:pt x="1800" y="76"/>
                    <a:pt x="1802" y="77"/>
                  </a:cubicBezTo>
                  <a:cubicBezTo>
                    <a:pt x="1802" y="75"/>
                    <a:pt x="1804" y="75"/>
                    <a:pt x="1806" y="74"/>
                  </a:cubicBezTo>
                  <a:cubicBezTo>
                    <a:pt x="1807" y="74"/>
                    <a:pt x="1809" y="75"/>
                    <a:pt x="1809" y="72"/>
                  </a:cubicBezTo>
                  <a:cubicBezTo>
                    <a:pt x="1811" y="74"/>
                    <a:pt x="1816" y="74"/>
                    <a:pt x="1817" y="71"/>
                  </a:cubicBezTo>
                  <a:cubicBezTo>
                    <a:pt x="1815" y="66"/>
                    <a:pt x="1821" y="71"/>
                    <a:pt x="1822" y="68"/>
                  </a:cubicBezTo>
                  <a:cubicBezTo>
                    <a:pt x="1822" y="68"/>
                    <a:pt x="1822" y="68"/>
                    <a:pt x="1822" y="67"/>
                  </a:cubicBezTo>
                  <a:cubicBezTo>
                    <a:pt x="1825" y="68"/>
                    <a:pt x="1825" y="68"/>
                    <a:pt x="1825" y="68"/>
                  </a:cubicBezTo>
                  <a:cubicBezTo>
                    <a:pt x="1826" y="69"/>
                    <a:pt x="1826" y="69"/>
                    <a:pt x="1829" y="71"/>
                  </a:cubicBezTo>
                  <a:cubicBezTo>
                    <a:pt x="1831" y="66"/>
                    <a:pt x="1828" y="60"/>
                    <a:pt x="1828" y="60"/>
                  </a:cubicBezTo>
                  <a:cubicBezTo>
                    <a:pt x="1831" y="60"/>
                    <a:pt x="1831" y="57"/>
                    <a:pt x="1835" y="58"/>
                  </a:cubicBezTo>
                  <a:cubicBezTo>
                    <a:pt x="1835" y="58"/>
                    <a:pt x="1836" y="57"/>
                    <a:pt x="1837" y="58"/>
                  </a:cubicBezTo>
                  <a:cubicBezTo>
                    <a:pt x="1837" y="59"/>
                    <a:pt x="1838" y="59"/>
                    <a:pt x="1839" y="61"/>
                  </a:cubicBezTo>
                  <a:cubicBezTo>
                    <a:pt x="1839" y="62"/>
                    <a:pt x="1839" y="64"/>
                    <a:pt x="1839" y="65"/>
                  </a:cubicBezTo>
                  <a:cubicBezTo>
                    <a:pt x="1840" y="66"/>
                    <a:pt x="1842" y="67"/>
                    <a:pt x="1843" y="68"/>
                  </a:cubicBezTo>
                  <a:cubicBezTo>
                    <a:pt x="1844" y="69"/>
                    <a:pt x="1844" y="70"/>
                    <a:pt x="1845" y="71"/>
                  </a:cubicBezTo>
                  <a:cubicBezTo>
                    <a:pt x="1846" y="73"/>
                    <a:pt x="1846" y="75"/>
                    <a:pt x="1848" y="75"/>
                  </a:cubicBezTo>
                  <a:cubicBezTo>
                    <a:pt x="1849" y="75"/>
                    <a:pt x="1849" y="77"/>
                    <a:pt x="1850" y="76"/>
                  </a:cubicBezTo>
                  <a:cubicBezTo>
                    <a:pt x="1852" y="72"/>
                    <a:pt x="1858" y="72"/>
                    <a:pt x="1861" y="69"/>
                  </a:cubicBezTo>
                  <a:cubicBezTo>
                    <a:pt x="1860" y="67"/>
                    <a:pt x="1870" y="65"/>
                    <a:pt x="1874" y="65"/>
                  </a:cubicBezTo>
                  <a:cubicBezTo>
                    <a:pt x="1875" y="65"/>
                    <a:pt x="1891" y="73"/>
                    <a:pt x="1892" y="74"/>
                  </a:cubicBezTo>
                  <a:cubicBezTo>
                    <a:pt x="1892" y="74"/>
                    <a:pt x="1896" y="76"/>
                    <a:pt x="1897" y="77"/>
                  </a:cubicBezTo>
                  <a:cubicBezTo>
                    <a:pt x="1899" y="78"/>
                    <a:pt x="1903" y="79"/>
                    <a:pt x="1903" y="79"/>
                  </a:cubicBezTo>
                  <a:cubicBezTo>
                    <a:pt x="1904" y="80"/>
                    <a:pt x="1914" y="84"/>
                    <a:pt x="1916" y="85"/>
                  </a:cubicBezTo>
                  <a:cubicBezTo>
                    <a:pt x="1916" y="86"/>
                    <a:pt x="1917" y="87"/>
                    <a:pt x="1917" y="87"/>
                  </a:cubicBezTo>
                  <a:cubicBezTo>
                    <a:pt x="1918" y="88"/>
                    <a:pt x="1919" y="87"/>
                    <a:pt x="1921" y="88"/>
                  </a:cubicBezTo>
                  <a:cubicBezTo>
                    <a:pt x="1922" y="89"/>
                    <a:pt x="1926" y="90"/>
                    <a:pt x="1927" y="91"/>
                  </a:cubicBezTo>
                  <a:cubicBezTo>
                    <a:pt x="1929" y="93"/>
                    <a:pt x="1933" y="91"/>
                    <a:pt x="1938" y="93"/>
                  </a:cubicBezTo>
                  <a:cubicBezTo>
                    <a:pt x="1938" y="93"/>
                    <a:pt x="1954" y="97"/>
                    <a:pt x="1958" y="97"/>
                  </a:cubicBezTo>
                  <a:cubicBezTo>
                    <a:pt x="1960" y="98"/>
                    <a:pt x="1962" y="99"/>
                    <a:pt x="1964" y="100"/>
                  </a:cubicBezTo>
                  <a:cubicBezTo>
                    <a:pt x="1965" y="100"/>
                    <a:pt x="1965" y="102"/>
                    <a:pt x="1966" y="102"/>
                  </a:cubicBezTo>
                  <a:cubicBezTo>
                    <a:pt x="1968" y="102"/>
                    <a:pt x="1982" y="97"/>
                    <a:pt x="1984" y="101"/>
                  </a:cubicBezTo>
                  <a:cubicBezTo>
                    <a:pt x="1986" y="104"/>
                    <a:pt x="1987" y="107"/>
                    <a:pt x="1991" y="106"/>
                  </a:cubicBezTo>
                  <a:cubicBezTo>
                    <a:pt x="1994" y="105"/>
                    <a:pt x="1994" y="111"/>
                    <a:pt x="1996" y="112"/>
                  </a:cubicBezTo>
                  <a:cubicBezTo>
                    <a:pt x="2003" y="115"/>
                    <a:pt x="2011" y="105"/>
                    <a:pt x="2019" y="107"/>
                  </a:cubicBezTo>
                  <a:cubicBezTo>
                    <a:pt x="2022" y="107"/>
                    <a:pt x="2019" y="100"/>
                    <a:pt x="2023" y="101"/>
                  </a:cubicBezTo>
                  <a:cubicBezTo>
                    <a:pt x="2024" y="100"/>
                    <a:pt x="2026" y="100"/>
                    <a:pt x="2028" y="100"/>
                  </a:cubicBezTo>
                  <a:cubicBezTo>
                    <a:pt x="2033" y="101"/>
                    <a:pt x="2031" y="95"/>
                    <a:pt x="2034" y="95"/>
                  </a:cubicBezTo>
                  <a:cubicBezTo>
                    <a:pt x="2036" y="94"/>
                    <a:pt x="2037" y="96"/>
                    <a:pt x="2038" y="96"/>
                  </a:cubicBezTo>
                  <a:cubicBezTo>
                    <a:pt x="2039" y="95"/>
                    <a:pt x="2046" y="97"/>
                    <a:pt x="2049" y="95"/>
                  </a:cubicBezTo>
                  <a:cubicBezTo>
                    <a:pt x="2051" y="93"/>
                    <a:pt x="2051" y="93"/>
                    <a:pt x="2053" y="94"/>
                  </a:cubicBezTo>
                  <a:cubicBezTo>
                    <a:pt x="2054" y="94"/>
                    <a:pt x="2054" y="96"/>
                    <a:pt x="2055" y="96"/>
                  </a:cubicBezTo>
                  <a:cubicBezTo>
                    <a:pt x="2056" y="95"/>
                    <a:pt x="2056" y="93"/>
                    <a:pt x="2057" y="93"/>
                  </a:cubicBezTo>
                  <a:cubicBezTo>
                    <a:pt x="2058" y="94"/>
                    <a:pt x="2059" y="97"/>
                    <a:pt x="2059" y="97"/>
                  </a:cubicBezTo>
                  <a:cubicBezTo>
                    <a:pt x="2060" y="97"/>
                    <a:pt x="2061" y="96"/>
                    <a:pt x="2061" y="97"/>
                  </a:cubicBezTo>
                  <a:cubicBezTo>
                    <a:pt x="2062" y="97"/>
                    <a:pt x="2062" y="98"/>
                    <a:pt x="2063" y="98"/>
                  </a:cubicBezTo>
                  <a:cubicBezTo>
                    <a:pt x="2064" y="98"/>
                    <a:pt x="2072" y="88"/>
                    <a:pt x="2082" y="86"/>
                  </a:cubicBezTo>
                  <a:cubicBezTo>
                    <a:pt x="2083" y="86"/>
                    <a:pt x="2078" y="102"/>
                    <a:pt x="2079" y="102"/>
                  </a:cubicBezTo>
                  <a:cubicBezTo>
                    <a:pt x="2079" y="102"/>
                    <a:pt x="2088" y="104"/>
                    <a:pt x="2096" y="98"/>
                  </a:cubicBezTo>
                  <a:cubicBezTo>
                    <a:pt x="2096" y="26"/>
                    <a:pt x="2096" y="26"/>
                    <a:pt x="2096" y="26"/>
                  </a:cubicBezTo>
                  <a:cubicBezTo>
                    <a:pt x="2072" y="30"/>
                    <a:pt x="2072" y="30"/>
                    <a:pt x="2072" y="30"/>
                  </a:cubicBezTo>
                  <a:cubicBezTo>
                    <a:pt x="2058" y="34"/>
                    <a:pt x="2058" y="34"/>
                    <a:pt x="2058" y="34"/>
                  </a:cubicBezTo>
                  <a:cubicBezTo>
                    <a:pt x="2037" y="41"/>
                    <a:pt x="2037" y="41"/>
                    <a:pt x="2037" y="41"/>
                  </a:cubicBezTo>
                  <a:cubicBezTo>
                    <a:pt x="2028" y="40"/>
                    <a:pt x="2012" y="37"/>
                    <a:pt x="2005" y="36"/>
                  </a:cubicBezTo>
                  <a:cubicBezTo>
                    <a:pt x="1994" y="34"/>
                    <a:pt x="1985" y="16"/>
                    <a:pt x="1985" y="16"/>
                  </a:cubicBezTo>
                  <a:cubicBezTo>
                    <a:pt x="1985" y="16"/>
                    <a:pt x="1968" y="15"/>
                    <a:pt x="1943" y="19"/>
                  </a:cubicBezTo>
                  <a:cubicBezTo>
                    <a:pt x="1917" y="23"/>
                    <a:pt x="1925" y="15"/>
                    <a:pt x="1925" y="15"/>
                  </a:cubicBezTo>
                  <a:cubicBezTo>
                    <a:pt x="1901" y="6"/>
                    <a:pt x="1901" y="6"/>
                    <a:pt x="1901" y="6"/>
                  </a:cubicBezTo>
                  <a:cubicBezTo>
                    <a:pt x="1901" y="6"/>
                    <a:pt x="1886" y="15"/>
                    <a:pt x="1877" y="23"/>
                  </a:cubicBezTo>
                  <a:cubicBezTo>
                    <a:pt x="1868" y="31"/>
                    <a:pt x="1863" y="18"/>
                    <a:pt x="1853" y="20"/>
                  </a:cubicBezTo>
                  <a:cubicBezTo>
                    <a:pt x="1844" y="21"/>
                    <a:pt x="1827" y="20"/>
                    <a:pt x="1827" y="20"/>
                  </a:cubicBezTo>
                  <a:cubicBezTo>
                    <a:pt x="1789" y="33"/>
                    <a:pt x="1789" y="33"/>
                    <a:pt x="1789" y="33"/>
                  </a:cubicBezTo>
                  <a:cubicBezTo>
                    <a:pt x="1789" y="33"/>
                    <a:pt x="1778" y="16"/>
                    <a:pt x="1774" y="17"/>
                  </a:cubicBezTo>
                  <a:cubicBezTo>
                    <a:pt x="1758" y="21"/>
                    <a:pt x="1767" y="19"/>
                    <a:pt x="1756" y="11"/>
                  </a:cubicBezTo>
                  <a:cubicBezTo>
                    <a:pt x="1745" y="16"/>
                    <a:pt x="1744" y="19"/>
                    <a:pt x="1744" y="19"/>
                  </a:cubicBezTo>
                  <a:cubicBezTo>
                    <a:pt x="1744" y="19"/>
                    <a:pt x="1744" y="26"/>
                    <a:pt x="1730" y="18"/>
                  </a:cubicBezTo>
                  <a:cubicBezTo>
                    <a:pt x="1708" y="35"/>
                    <a:pt x="1703" y="30"/>
                    <a:pt x="1703" y="30"/>
                  </a:cubicBezTo>
                  <a:cubicBezTo>
                    <a:pt x="1683" y="50"/>
                    <a:pt x="1683" y="50"/>
                    <a:pt x="1683" y="50"/>
                  </a:cubicBezTo>
                  <a:cubicBezTo>
                    <a:pt x="1673" y="39"/>
                    <a:pt x="1673" y="39"/>
                    <a:pt x="1673" y="39"/>
                  </a:cubicBezTo>
                  <a:cubicBezTo>
                    <a:pt x="1650" y="55"/>
                    <a:pt x="1650" y="55"/>
                    <a:pt x="1650" y="55"/>
                  </a:cubicBezTo>
                  <a:cubicBezTo>
                    <a:pt x="1649" y="54"/>
                    <a:pt x="1649" y="53"/>
                    <a:pt x="1648" y="53"/>
                  </a:cubicBezTo>
                  <a:cubicBezTo>
                    <a:pt x="1648" y="53"/>
                    <a:pt x="1624" y="39"/>
                    <a:pt x="1623" y="39"/>
                  </a:cubicBezTo>
                  <a:cubicBezTo>
                    <a:pt x="1623" y="41"/>
                    <a:pt x="1609" y="20"/>
                    <a:pt x="1607" y="23"/>
                  </a:cubicBezTo>
                  <a:cubicBezTo>
                    <a:pt x="1603" y="23"/>
                    <a:pt x="1601" y="17"/>
                    <a:pt x="1599" y="14"/>
                  </a:cubicBezTo>
                  <a:cubicBezTo>
                    <a:pt x="1597" y="13"/>
                    <a:pt x="1595" y="11"/>
                    <a:pt x="1594" y="11"/>
                  </a:cubicBezTo>
                  <a:cubicBezTo>
                    <a:pt x="1591" y="10"/>
                    <a:pt x="1589" y="11"/>
                    <a:pt x="1589" y="7"/>
                  </a:cubicBezTo>
                  <a:cubicBezTo>
                    <a:pt x="1586" y="0"/>
                    <a:pt x="1576" y="18"/>
                    <a:pt x="1574" y="10"/>
                  </a:cubicBezTo>
                  <a:cubicBezTo>
                    <a:pt x="1572" y="11"/>
                    <a:pt x="1573" y="14"/>
                    <a:pt x="1571" y="14"/>
                  </a:cubicBezTo>
                  <a:cubicBezTo>
                    <a:pt x="1570" y="11"/>
                    <a:pt x="1569" y="4"/>
                    <a:pt x="1567" y="9"/>
                  </a:cubicBezTo>
                  <a:cubicBezTo>
                    <a:pt x="1567" y="13"/>
                    <a:pt x="1562" y="10"/>
                    <a:pt x="1560" y="11"/>
                  </a:cubicBezTo>
                  <a:cubicBezTo>
                    <a:pt x="1559" y="14"/>
                    <a:pt x="1558" y="16"/>
                    <a:pt x="1557" y="17"/>
                  </a:cubicBezTo>
                  <a:cubicBezTo>
                    <a:pt x="1558" y="7"/>
                    <a:pt x="1551" y="13"/>
                    <a:pt x="1550" y="12"/>
                  </a:cubicBezTo>
                  <a:cubicBezTo>
                    <a:pt x="1549" y="11"/>
                    <a:pt x="1548" y="8"/>
                    <a:pt x="1547" y="8"/>
                  </a:cubicBezTo>
                  <a:cubicBezTo>
                    <a:pt x="1546" y="7"/>
                    <a:pt x="1546" y="11"/>
                    <a:pt x="1545" y="12"/>
                  </a:cubicBezTo>
                  <a:cubicBezTo>
                    <a:pt x="1541" y="15"/>
                    <a:pt x="1539" y="9"/>
                    <a:pt x="1536" y="10"/>
                  </a:cubicBezTo>
                  <a:cubicBezTo>
                    <a:pt x="1536" y="10"/>
                    <a:pt x="1534" y="12"/>
                    <a:pt x="1535" y="12"/>
                  </a:cubicBezTo>
                  <a:cubicBezTo>
                    <a:pt x="1532" y="12"/>
                    <a:pt x="1531" y="8"/>
                    <a:pt x="1529" y="9"/>
                  </a:cubicBezTo>
                  <a:cubicBezTo>
                    <a:pt x="1525" y="15"/>
                    <a:pt x="1519" y="13"/>
                    <a:pt x="1514" y="15"/>
                  </a:cubicBezTo>
                  <a:cubicBezTo>
                    <a:pt x="1513" y="16"/>
                    <a:pt x="1513" y="17"/>
                    <a:pt x="1512" y="19"/>
                  </a:cubicBezTo>
                  <a:cubicBezTo>
                    <a:pt x="1512" y="19"/>
                    <a:pt x="1510" y="19"/>
                    <a:pt x="1510" y="19"/>
                  </a:cubicBezTo>
                  <a:cubicBezTo>
                    <a:pt x="1508" y="20"/>
                    <a:pt x="1504" y="23"/>
                    <a:pt x="1504" y="23"/>
                  </a:cubicBezTo>
                  <a:cubicBezTo>
                    <a:pt x="1504" y="23"/>
                    <a:pt x="1501" y="23"/>
                    <a:pt x="1501" y="23"/>
                  </a:cubicBezTo>
                  <a:cubicBezTo>
                    <a:pt x="1500" y="23"/>
                    <a:pt x="1494" y="24"/>
                    <a:pt x="1492" y="25"/>
                  </a:cubicBezTo>
                  <a:cubicBezTo>
                    <a:pt x="1492" y="25"/>
                    <a:pt x="1489" y="27"/>
                    <a:pt x="1488" y="27"/>
                  </a:cubicBezTo>
                  <a:cubicBezTo>
                    <a:pt x="1486" y="30"/>
                    <a:pt x="1484" y="32"/>
                    <a:pt x="1481" y="33"/>
                  </a:cubicBezTo>
                  <a:cubicBezTo>
                    <a:pt x="1480" y="34"/>
                    <a:pt x="1479" y="33"/>
                    <a:pt x="1478" y="33"/>
                  </a:cubicBezTo>
                  <a:cubicBezTo>
                    <a:pt x="1477" y="34"/>
                    <a:pt x="1472" y="34"/>
                    <a:pt x="1471" y="34"/>
                  </a:cubicBezTo>
                  <a:cubicBezTo>
                    <a:pt x="1469" y="33"/>
                    <a:pt x="1469" y="32"/>
                    <a:pt x="1467" y="32"/>
                  </a:cubicBezTo>
                  <a:cubicBezTo>
                    <a:pt x="1464" y="32"/>
                    <a:pt x="1460" y="33"/>
                    <a:pt x="1460" y="32"/>
                  </a:cubicBezTo>
                  <a:cubicBezTo>
                    <a:pt x="1457" y="30"/>
                    <a:pt x="1456" y="32"/>
                    <a:pt x="1454" y="31"/>
                  </a:cubicBezTo>
                  <a:cubicBezTo>
                    <a:pt x="1453" y="34"/>
                    <a:pt x="1441" y="37"/>
                    <a:pt x="1439" y="35"/>
                  </a:cubicBezTo>
                  <a:cubicBezTo>
                    <a:pt x="1439" y="35"/>
                    <a:pt x="1435" y="33"/>
                    <a:pt x="1432" y="33"/>
                  </a:cubicBezTo>
                  <a:cubicBezTo>
                    <a:pt x="1430" y="35"/>
                    <a:pt x="1427" y="39"/>
                    <a:pt x="1427" y="41"/>
                  </a:cubicBezTo>
                  <a:cubicBezTo>
                    <a:pt x="1423" y="43"/>
                    <a:pt x="1416" y="33"/>
                    <a:pt x="1413" y="32"/>
                  </a:cubicBezTo>
                  <a:cubicBezTo>
                    <a:pt x="1413" y="33"/>
                    <a:pt x="1413" y="34"/>
                    <a:pt x="1413" y="34"/>
                  </a:cubicBezTo>
                  <a:cubicBezTo>
                    <a:pt x="1413" y="35"/>
                    <a:pt x="1414" y="36"/>
                    <a:pt x="1414" y="36"/>
                  </a:cubicBezTo>
                  <a:cubicBezTo>
                    <a:pt x="1414" y="37"/>
                    <a:pt x="1406" y="41"/>
                    <a:pt x="1404" y="40"/>
                  </a:cubicBezTo>
                  <a:cubicBezTo>
                    <a:pt x="1403" y="40"/>
                    <a:pt x="1403" y="37"/>
                    <a:pt x="1402" y="39"/>
                  </a:cubicBezTo>
                  <a:cubicBezTo>
                    <a:pt x="1400" y="39"/>
                    <a:pt x="1402" y="45"/>
                    <a:pt x="1399" y="44"/>
                  </a:cubicBezTo>
                  <a:cubicBezTo>
                    <a:pt x="1398" y="46"/>
                    <a:pt x="1386" y="37"/>
                    <a:pt x="1383" y="37"/>
                  </a:cubicBezTo>
                  <a:cubicBezTo>
                    <a:pt x="1388" y="34"/>
                    <a:pt x="1379" y="17"/>
                    <a:pt x="1379" y="16"/>
                  </a:cubicBezTo>
                  <a:cubicBezTo>
                    <a:pt x="1376" y="21"/>
                    <a:pt x="1374" y="22"/>
                    <a:pt x="1370" y="28"/>
                  </a:cubicBezTo>
                  <a:cubicBezTo>
                    <a:pt x="1359" y="27"/>
                    <a:pt x="1354" y="30"/>
                    <a:pt x="1346" y="23"/>
                  </a:cubicBezTo>
                  <a:cubicBezTo>
                    <a:pt x="1344" y="31"/>
                    <a:pt x="1335" y="26"/>
                    <a:pt x="1330" y="28"/>
                  </a:cubicBezTo>
                  <a:cubicBezTo>
                    <a:pt x="1328" y="28"/>
                    <a:pt x="1328" y="30"/>
                    <a:pt x="1326" y="30"/>
                  </a:cubicBezTo>
                  <a:cubicBezTo>
                    <a:pt x="1326" y="30"/>
                    <a:pt x="1325" y="30"/>
                    <a:pt x="1324" y="30"/>
                  </a:cubicBezTo>
                  <a:cubicBezTo>
                    <a:pt x="1324" y="30"/>
                    <a:pt x="1322" y="28"/>
                    <a:pt x="1323" y="28"/>
                  </a:cubicBezTo>
                  <a:cubicBezTo>
                    <a:pt x="1321" y="28"/>
                    <a:pt x="1321" y="31"/>
                    <a:pt x="1320" y="30"/>
                  </a:cubicBezTo>
                  <a:cubicBezTo>
                    <a:pt x="1319" y="30"/>
                    <a:pt x="1320" y="28"/>
                    <a:pt x="1319" y="28"/>
                  </a:cubicBezTo>
                  <a:cubicBezTo>
                    <a:pt x="1318" y="26"/>
                    <a:pt x="1313" y="31"/>
                    <a:pt x="1311" y="29"/>
                  </a:cubicBezTo>
                  <a:cubicBezTo>
                    <a:pt x="1308" y="30"/>
                    <a:pt x="1309" y="25"/>
                    <a:pt x="1307" y="25"/>
                  </a:cubicBezTo>
                  <a:cubicBezTo>
                    <a:pt x="1307" y="27"/>
                    <a:pt x="1306" y="28"/>
                    <a:pt x="1305" y="29"/>
                  </a:cubicBezTo>
                  <a:cubicBezTo>
                    <a:pt x="1304" y="25"/>
                    <a:pt x="1301" y="25"/>
                    <a:pt x="1301" y="22"/>
                  </a:cubicBezTo>
                  <a:cubicBezTo>
                    <a:pt x="1300" y="22"/>
                    <a:pt x="1300" y="22"/>
                    <a:pt x="1300" y="22"/>
                  </a:cubicBezTo>
                  <a:cubicBezTo>
                    <a:pt x="1298" y="22"/>
                    <a:pt x="1298" y="22"/>
                    <a:pt x="1297" y="24"/>
                  </a:cubicBezTo>
                  <a:cubicBezTo>
                    <a:pt x="1297" y="24"/>
                    <a:pt x="1295" y="22"/>
                    <a:pt x="1294" y="22"/>
                  </a:cubicBezTo>
                  <a:cubicBezTo>
                    <a:pt x="1293" y="22"/>
                    <a:pt x="1292" y="24"/>
                    <a:pt x="1292" y="24"/>
                  </a:cubicBezTo>
                  <a:cubicBezTo>
                    <a:pt x="1292" y="24"/>
                    <a:pt x="1292" y="22"/>
                    <a:pt x="1292" y="22"/>
                  </a:cubicBezTo>
                  <a:cubicBezTo>
                    <a:pt x="1290" y="20"/>
                    <a:pt x="1280" y="23"/>
                    <a:pt x="1279" y="23"/>
                  </a:cubicBezTo>
                  <a:cubicBezTo>
                    <a:pt x="1277" y="22"/>
                    <a:pt x="1277" y="20"/>
                    <a:pt x="1275" y="19"/>
                  </a:cubicBezTo>
                  <a:cubicBezTo>
                    <a:pt x="1275" y="22"/>
                    <a:pt x="1274" y="20"/>
                    <a:pt x="1272" y="21"/>
                  </a:cubicBezTo>
                  <a:cubicBezTo>
                    <a:pt x="1268" y="23"/>
                    <a:pt x="1265" y="22"/>
                    <a:pt x="1261" y="23"/>
                  </a:cubicBezTo>
                  <a:cubicBezTo>
                    <a:pt x="1259" y="24"/>
                    <a:pt x="1259" y="26"/>
                    <a:pt x="1256" y="26"/>
                  </a:cubicBezTo>
                  <a:cubicBezTo>
                    <a:pt x="1255" y="25"/>
                    <a:pt x="1255" y="24"/>
                    <a:pt x="1255" y="24"/>
                  </a:cubicBezTo>
                  <a:cubicBezTo>
                    <a:pt x="1254" y="23"/>
                    <a:pt x="1253" y="24"/>
                    <a:pt x="1253" y="24"/>
                  </a:cubicBezTo>
                  <a:cubicBezTo>
                    <a:pt x="1251" y="23"/>
                    <a:pt x="1250" y="24"/>
                    <a:pt x="1249" y="22"/>
                  </a:cubicBezTo>
                  <a:cubicBezTo>
                    <a:pt x="1247" y="22"/>
                    <a:pt x="1248" y="27"/>
                    <a:pt x="1245" y="26"/>
                  </a:cubicBezTo>
                  <a:cubicBezTo>
                    <a:pt x="1243" y="26"/>
                    <a:pt x="1244" y="21"/>
                    <a:pt x="1241" y="22"/>
                  </a:cubicBezTo>
                  <a:cubicBezTo>
                    <a:pt x="1244" y="27"/>
                    <a:pt x="1241" y="27"/>
                    <a:pt x="1239" y="28"/>
                  </a:cubicBezTo>
                  <a:cubicBezTo>
                    <a:pt x="1239" y="28"/>
                    <a:pt x="1238" y="30"/>
                    <a:pt x="1238" y="30"/>
                  </a:cubicBezTo>
                  <a:cubicBezTo>
                    <a:pt x="1237" y="31"/>
                    <a:pt x="1237" y="32"/>
                    <a:pt x="1237" y="33"/>
                  </a:cubicBezTo>
                  <a:cubicBezTo>
                    <a:pt x="1232" y="31"/>
                    <a:pt x="1232" y="31"/>
                    <a:pt x="1232" y="31"/>
                  </a:cubicBezTo>
                  <a:cubicBezTo>
                    <a:pt x="1227" y="23"/>
                    <a:pt x="1227" y="23"/>
                    <a:pt x="1227" y="23"/>
                  </a:cubicBezTo>
                  <a:cubicBezTo>
                    <a:pt x="1212" y="25"/>
                    <a:pt x="1212" y="25"/>
                    <a:pt x="1212" y="25"/>
                  </a:cubicBezTo>
                  <a:cubicBezTo>
                    <a:pt x="1203" y="35"/>
                    <a:pt x="1203" y="35"/>
                    <a:pt x="1203" y="35"/>
                  </a:cubicBezTo>
                  <a:cubicBezTo>
                    <a:pt x="1191" y="24"/>
                    <a:pt x="1191" y="24"/>
                    <a:pt x="1191" y="24"/>
                  </a:cubicBezTo>
                  <a:cubicBezTo>
                    <a:pt x="1191" y="24"/>
                    <a:pt x="1163" y="27"/>
                    <a:pt x="1154" y="32"/>
                  </a:cubicBezTo>
                  <a:cubicBezTo>
                    <a:pt x="1154" y="32"/>
                    <a:pt x="1140" y="9"/>
                    <a:pt x="1132" y="8"/>
                  </a:cubicBezTo>
                  <a:cubicBezTo>
                    <a:pt x="1123" y="7"/>
                    <a:pt x="1124" y="12"/>
                    <a:pt x="1116" y="14"/>
                  </a:cubicBezTo>
                  <a:cubicBezTo>
                    <a:pt x="1108" y="16"/>
                    <a:pt x="1116" y="14"/>
                    <a:pt x="1109" y="14"/>
                  </a:cubicBezTo>
                  <a:cubicBezTo>
                    <a:pt x="1103" y="14"/>
                    <a:pt x="1090" y="15"/>
                    <a:pt x="1090" y="15"/>
                  </a:cubicBezTo>
                  <a:cubicBezTo>
                    <a:pt x="1090" y="15"/>
                    <a:pt x="1083" y="15"/>
                    <a:pt x="1078" y="15"/>
                  </a:cubicBezTo>
                  <a:cubicBezTo>
                    <a:pt x="1073" y="15"/>
                    <a:pt x="1073" y="22"/>
                    <a:pt x="1070" y="27"/>
                  </a:cubicBezTo>
                  <a:cubicBezTo>
                    <a:pt x="1069" y="28"/>
                    <a:pt x="1069" y="28"/>
                    <a:pt x="1069" y="28"/>
                  </a:cubicBezTo>
                  <a:cubicBezTo>
                    <a:pt x="1066" y="27"/>
                    <a:pt x="1063" y="17"/>
                    <a:pt x="1059" y="16"/>
                  </a:cubicBezTo>
                  <a:cubicBezTo>
                    <a:pt x="1054" y="15"/>
                    <a:pt x="1041" y="21"/>
                    <a:pt x="1033" y="22"/>
                  </a:cubicBezTo>
                  <a:cubicBezTo>
                    <a:pt x="1029" y="22"/>
                    <a:pt x="1027" y="24"/>
                    <a:pt x="1022" y="20"/>
                  </a:cubicBezTo>
                  <a:cubicBezTo>
                    <a:pt x="1020" y="19"/>
                    <a:pt x="1020" y="25"/>
                    <a:pt x="1018" y="30"/>
                  </a:cubicBezTo>
                  <a:cubicBezTo>
                    <a:pt x="1017" y="30"/>
                    <a:pt x="1017" y="31"/>
                    <a:pt x="1017" y="31"/>
                  </a:cubicBezTo>
                  <a:cubicBezTo>
                    <a:pt x="1008" y="41"/>
                    <a:pt x="1010" y="21"/>
                    <a:pt x="1010" y="21"/>
                  </a:cubicBezTo>
                  <a:cubicBezTo>
                    <a:pt x="1010" y="21"/>
                    <a:pt x="1000" y="27"/>
                    <a:pt x="995" y="29"/>
                  </a:cubicBezTo>
                  <a:cubicBezTo>
                    <a:pt x="987" y="24"/>
                    <a:pt x="987" y="26"/>
                    <a:pt x="982" y="21"/>
                  </a:cubicBezTo>
                  <a:cubicBezTo>
                    <a:pt x="982" y="24"/>
                    <a:pt x="989" y="33"/>
                    <a:pt x="989" y="33"/>
                  </a:cubicBezTo>
                  <a:cubicBezTo>
                    <a:pt x="968" y="36"/>
                    <a:pt x="968" y="36"/>
                    <a:pt x="968" y="36"/>
                  </a:cubicBezTo>
                  <a:cubicBezTo>
                    <a:pt x="962" y="44"/>
                    <a:pt x="962" y="44"/>
                    <a:pt x="962" y="44"/>
                  </a:cubicBezTo>
                  <a:cubicBezTo>
                    <a:pt x="958" y="45"/>
                    <a:pt x="958" y="45"/>
                    <a:pt x="958" y="45"/>
                  </a:cubicBezTo>
                  <a:cubicBezTo>
                    <a:pt x="957" y="45"/>
                    <a:pt x="956" y="45"/>
                    <a:pt x="955" y="46"/>
                  </a:cubicBezTo>
                  <a:cubicBezTo>
                    <a:pt x="950" y="47"/>
                    <a:pt x="950" y="47"/>
                    <a:pt x="950" y="47"/>
                  </a:cubicBezTo>
                  <a:cubicBezTo>
                    <a:pt x="947" y="46"/>
                    <a:pt x="947" y="46"/>
                    <a:pt x="947" y="46"/>
                  </a:cubicBezTo>
                  <a:cubicBezTo>
                    <a:pt x="947" y="45"/>
                    <a:pt x="946" y="43"/>
                    <a:pt x="945" y="44"/>
                  </a:cubicBezTo>
                  <a:cubicBezTo>
                    <a:pt x="945" y="44"/>
                    <a:pt x="945" y="45"/>
                    <a:pt x="945" y="45"/>
                  </a:cubicBezTo>
                  <a:cubicBezTo>
                    <a:pt x="936" y="42"/>
                    <a:pt x="936" y="42"/>
                    <a:pt x="936" y="42"/>
                  </a:cubicBezTo>
                  <a:cubicBezTo>
                    <a:pt x="916" y="27"/>
                    <a:pt x="916" y="27"/>
                    <a:pt x="916" y="27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08" y="41"/>
                    <a:pt x="908" y="41"/>
                    <a:pt x="908" y="41"/>
                  </a:cubicBezTo>
                  <a:cubicBezTo>
                    <a:pt x="908" y="43"/>
                    <a:pt x="908" y="46"/>
                    <a:pt x="907" y="53"/>
                  </a:cubicBezTo>
                  <a:cubicBezTo>
                    <a:pt x="905" y="53"/>
                    <a:pt x="905" y="50"/>
                    <a:pt x="904" y="49"/>
                  </a:cubicBezTo>
                  <a:cubicBezTo>
                    <a:pt x="902" y="49"/>
                    <a:pt x="900" y="51"/>
                    <a:pt x="898" y="51"/>
                  </a:cubicBezTo>
                  <a:cubicBezTo>
                    <a:pt x="894" y="52"/>
                    <a:pt x="884" y="52"/>
                    <a:pt x="880" y="49"/>
                  </a:cubicBezTo>
                  <a:cubicBezTo>
                    <a:pt x="879" y="46"/>
                    <a:pt x="879" y="44"/>
                    <a:pt x="878" y="43"/>
                  </a:cubicBezTo>
                  <a:cubicBezTo>
                    <a:pt x="875" y="40"/>
                    <a:pt x="867" y="37"/>
                    <a:pt x="866" y="36"/>
                  </a:cubicBezTo>
                  <a:cubicBezTo>
                    <a:pt x="864" y="36"/>
                    <a:pt x="862" y="36"/>
                    <a:pt x="862" y="36"/>
                  </a:cubicBezTo>
                  <a:cubicBezTo>
                    <a:pt x="862" y="36"/>
                    <a:pt x="857" y="29"/>
                    <a:pt x="856" y="32"/>
                  </a:cubicBezTo>
                  <a:cubicBezTo>
                    <a:pt x="854" y="34"/>
                    <a:pt x="850" y="29"/>
                    <a:pt x="849" y="31"/>
                  </a:cubicBezTo>
                  <a:cubicBezTo>
                    <a:pt x="847" y="30"/>
                    <a:pt x="842" y="33"/>
                    <a:pt x="842" y="29"/>
                  </a:cubicBezTo>
                  <a:cubicBezTo>
                    <a:pt x="841" y="28"/>
                    <a:pt x="838" y="29"/>
                    <a:pt x="838" y="26"/>
                  </a:cubicBezTo>
                  <a:cubicBezTo>
                    <a:pt x="832" y="29"/>
                    <a:pt x="826" y="31"/>
                    <a:pt x="818" y="30"/>
                  </a:cubicBezTo>
                  <a:cubicBezTo>
                    <a:pt x="818" y="36"/>
                    <a:pt x="815" y="35"/>
                    <a:pt x="813" y="37"/>
                  </a:cubicBezTo>
                  <a:cubicBezTo>
                    <a:pt x="812" y="34"/>
                    <a:pt x="808" y="35"/>
                    <a:pt x="806" y="33"/>
                  </a:cubicBezTo>
                  <a:cubicBezTo>
                    <a:pt x="805" y="33"/>
                    <a:pt x="805" y="30"/>
                    <a:pt x="803" y="31"/>
                  </a:cubicBezTo>
                  <a:cubicBezTo>
                    <a:pt x="803" y="32"/>
                    <a:pt x="802" y="33"/>
                    <a:pt x="800" y="32"/>
                  </a:cubicBezTo>
                  <a:cubicBezTo>
                    <a:pt x="800" y="34"/>
                    <a:pt x="794" y="30"/>
                    <a:pt x="794" y="30"/>
                  </a:cubicBezTo>
                  <a:cubicBezTo>
                    <a:pt x="791" y="28"/>
                    <a:pt x="791" y="28"/>
                    <a:pt x="790" y="26"/>
                  </a:cubicBezTo>
                  <a:cubicBezTo>
                    <a:pt x="789" y="27"/>
                    <a:pt x="788" y="28"/>
                    <a:pt x="787" y="27"/>
                  </a:cubicBezTo>
                  <a:cubicBezTo>
                    <a:pt x="788" y="23"/>
                    <a:pt x="785" y="21"/>
                    <a:pt x="782" y="19"/>
                  </a:cubicBezTo>
                  <a:cubicBezTo>
                    <a:pt x="781" y="19"/>
                    <a:pt x="773" y="16"/>
                    <a:pt x="774" y="22"/>
                  </a:cubicBezTo>
                  <a:cubicBezTo>
                    <a:pt x="769" y="23"/>
                    <a:pt x="766" y="21"/>
                    <a:pt x="764" y="20"/>
                  </a:cubicBezTo>
                  <a:cubicBezTo>
                    <a:pt x="764" y="24"/>
                    <a:pt x="750" y="27"/>
                    <a:pt x="745" y="29"/>
                  </a:cubicBezTo>
                  <a:cubicBezTo>
                    <a:pt x="745" y="26"/>
                    <a:pt x="743" y="25"/>
                    <a:pt x="740" y="25"/>
                  </a:cubicBezTo>
                  <a:cubicBezTo>
                    <a:pt x="739" y="20"/>
                    <a:pt x="737" y="17"/>
                    <a:pt x="734" y="15"/>
                  </a:cubicBezTo>
                  <a:cubicBezTo>
                    <a:pt x="731" y="19"/>
                    <a:pt x="730" y="15"/>
                    <a:pt x="727" y="15"/>
                  </a:cubicBezTo>
                  <a:cubicBezTo>
                    <a:pt x="727" y="15"/>
                    <a:pt x="727" y="16"/>
                    <a:pt x="727" y="16"/>
                  </a:cubicBezTo>
                  <a:cubicBezTo>
                    <a:pt x="726" y="19"/>
                    <a:pt x="721" y="14"/>
                    <a:pt x="720" y="16"/>
                  </a:cubicBezTo>
                  <a:cubicBezTo>
                    <a:pt x="719" y="16"/>
                    <a:pt x="719" y="15"/>
                    <a:pt x="718" y="16"/>
                  </a:cubicBezTo>
                  <a:cubicBezTo>
                    <a:pt x="717" y="16"/>
                    <a:pt x="716" y="17"/>
                    <a:pt x="716" y="17"/>
                  </a:cubicBezTo>
                  <a:cubicBezTo>
                    <a:pt x="715" y="17"/>
                    <a:pt x="714" y="15"/>
                    <a:pt x="713" y="15"/>
                  </a:cubicBezTo>
                  <a:cubicBezTo>
                    <a:pt x="711" y="15"/>
                    <a:pt x="711" y="17"/>
                    <a:pt x="708" y="17"/>
                  </a:cubicBezTo>
                  <a:cubicBezTo>
                    <a:pt x="705" y="16"/>
                    <a:pt x="673" y="13"/>
                    <a:pt x="672" y="13"/>
                  </a:cubicBezTo>
                  <a:cubicBezTo>
                    <a:pt x="672" y="21"/>
                    <a:pt x="667" y="20"/>
                    <a:pt x="665" y="26"/>
                  </a:cubicBezTo>
                  <a:cubicBezTo>
                    <a:pt x="662" y="27"/>
                    <a:pt x="660" y="28"/>
                    <a:pt x="656" y="27"/>
                  </a:cubicBezTo>
                  <a:cubicBezTo>
                    <a:pt x="656" y="34"/>
                    <a:pt x="651" y="29"/>
                    <a:pt x="648" y="30"/>
                  </a:cubicBezTo>
                  <a:cubicBezTo>
                    <a:pt x="648" y="31"/>
                    <a:pt x="648" y="31"/>
                    <a:pt x="648" y="32"/>
                  </a:cubicBezTo>
                  <a:cubicBezTo>
                    <a:pt x="642" y="31"/>
                    <a:pt x="637" y="30"/>
                    <a:pt x="631" y="30"/>
                  </a:cubicBezTo>
                  <a:cubicBezTo>
                    <a:pt x="630" y="29"/>
                    <a:pt x="627" y="28"/>
                    <a:pt x="627" y="28"/>
                  </a:cubicBezTo>
                  <a:cubicBezTo>
                    <a:pt x="627" y="27"/>
                    <a:pt x="619" y="29"/>
                    <a:pt x="619" y="29"/>
                  </a:cubicBezTo>
                  <a:cubicBezTo>
                    <a:pt x="618" y="29"/>
                    <a:pt x="618" y="29"/>
                    <a:pt x="617" y="29"/>
                  </a:cubicBezTo>
                  <a:cubicBezTo>
                    <a:pt x="617" y="29"/>
                    <a:pt x="617" y="30"/>
                    <a:pt x="617" y="30"/>
                  </a:cubicBezTo>
                  <a:cubicBezTo>
                    <a:pt x="617" y="31"/>
                    <a:pt x="609" y="31"/>
                    <a:pt x="606" y="32"/>
                  </a:cubicBezTo>
                  <a:cubicBezTo>
                    <a:pt x="605" y="32"/>
                    <a:pt x="599" y="32"/>
                    <a:pt x="598" y="31"/>
                  </a:cubicBezTo>
                  <a:cubicBezTo>
                    <a:pt x="593" y="29"/>
                    <a:pt x="593" y="30"/>
                    <a:pt x="590" y="29"/>
                  </a:cubicBezTo>
                  <a:cubicBezTo>
                    <a:pt x="588" y="28"/>
                    <a:pt x="587" y="22"/>
                    <a:pt x="587" y="22"/>
                  </a:cubicBezTo>
                  <a:cubicBezTo>
                    <a:pt x="580" y="28"/>
                    <a:pt x="580" y="28"/>
                    <a:pt x="580" y="28"/>
                  </a:cubicBezTo>
                  <a:cubicBezTo>
                    <a:pt x="580" y="28"/>
                    <a:pt x="556" y="29"/>
                    <a:pt x="552" y="30"/>
                  </a:cubicBezTo>
                  <a:cubicBezTo>
                    <a:pt x="547" y="32"/>
                    <a:pt x="541" y="29"/>
                    <a:pt x="538" y="29"/>
                  </a:cubicBezTo>
                  <a:cubicBezTo>
                    <a:pt x="535" y="29"/>
                    <a:pt x="530" y="32"/>
                    <a:pt x="528" y="33"/>
                  </a:cubicBezTo>
                  <a:cubicBezTo>
                    <a:pt x="527" y="34"/>
                    <a:pt x="527" y="34"/>
                    <a:pt x="526" y="34"/>
                  </a:cubicBezTo>
                  <a:cubicBezTo>
                    <a:pt x="511" y="30"/>
                    <a:pt x="511" y="30"/>
                    <a:pt x="511" y="30"/>
                  </a:cubicBezTo>
                  <a:cubicBezTo>
                    <a:pt x="511" y="30"/>
                    <a:pt x="506" y="32"/>
                    <a:pt x="502" y="34"/>
                  </a:cubicBezTo>
                  <a:cubicBezTo>
                    <a:pt x="499" y="36"/>
                    <a:pt x="498" y="30"/>
                    <a:pt x="493" y="28"/>
                  </a:cubicBezTo>
                  <a:cubicBezTo>
                    <a:pt x="488" y="26"/>
                    <a:pt x="483" y="33"/>
                    <a:pt x="479" y="33"/>
                  </a:cubicBezTo>
                  <a:cubicBezTo>
                    <a:pt x="475" y="32"/>
                    <a:pt x="474" y="36"/>
                    <a:pt x="470" y="40"/>
                  </a:cubicBezTo>
                  <a:cubicBezTo>
                    <a:pt x="467" y="44"/>
                    <a:pt x="467" y="37"/>
                    <a:pt x="465" y="37"/>
                  </a:cubicBezTo>
                  <a:cubicBezTo>
                    <a:pt x="464" y="37"/>
                    <a:pt x="459" y="18"/>
                    <a:pt x="459" y="19"/>
                  </a:cubicBezTo>
                  <a:cubicBezTo>
                    <a:pt x="448" y="24"/>
                    <a:pt x="448" y="24"/>
                    <a:pt x="448" y="24"/>
                  </a:cubicBezTo>
                  <a:cubicBezTo>
                    <a:pt x="436" y="23"/>
                    <a:pt x="436" y="23"/>
                    <a:pt x="436" y="23"/>
                  </a:cubicBezTo>
                  <a:cubicBezTo>
                    <a:pt x="432" y="38"/>
                    <a:pt x="432" y="38"/>
                    <a:pt x="432" y="38"/>
                  </a:cubicBezTo>
                  <a:cubicBezTo>
                    <a:pt x="412" y="48"/>
                    <a:pt x="412" y="48"/>
                    <a:pt x="412" y="48"/>
                  </a:cubicBezTo>
                  <a:cubicBezTo>
                    <a:pt x="407" y="44"/>
                    <a:pt x="407" y="44"/>
                    <a:pt x="407" y="44"/>
                  </a:cubicBezTo>
                  <a:cubicBezTo>
                    <a:pt x="407" y="44"/>
                    <a:pt x="401" y="48"/>
                    <a:pt x="399" y="49"/>
                  </a:cubicBezTo>
                  <a:cubicBezTo>
                    <a:pt x="396" y="50"/>
                    <a:pt x="394" y="50"/>
                    <a:pt x="391" y="47"/>
                  </a:cubicBezTo>
                  <a:cubicBezTo>
                    <a:pt x="388" y="45"/>
                    <a:pt x="370" y="50"/>
                    <a:pt x="368" y="49"/>
                  </a:cubicBezTo>
                  <a:cubicBezTo>
                    <a:pt x="365" y="48"/>
                    <a:pt x="359" y="50"/>
                    <a:pt x="354" y="51"/>
                  </a:cubicBezTo>
                  <a:cubicBezTo>
                    <a:pt x="353" y="50"/>
                    <a:pt x="345" y="46"/>
                    <a:pt x="343" y="46"/>
                  </a:cubicBezTo>
                  <a:cubicBezTo>
                    <a:pt x="341" y="46"/>
                    <a:pt x="339" y="50"/>
                    <a:pt x="337" y="52"/>
                  </a:cubicBezTo>
                  <a:cubicBezTo>
                    <a:pt x="333" y="50"/>
                    <a:pt x="328" y="50"/>
                    <a:pt x="324" y="50"/>
                  </a:cubicBezTo>
                  <a:cubicBezTo>
                    <a:pt x="323" y="52"/>
                    <a:pt x="324" y="51"/>
                    <a:pt x="323" y="53"/>
                  </a:cubicBezTo>
                  <a:cubicBezTo>
                    <a:pt x="321" y="54"/>
                    <a:pt x="315" y="54"/>
                    <a:pt x="313" y="53"/>
                  </a:cubicBezTo>
                  <a:cubicBezTo>
                    <a:pt x="311" y="52"/>
                    <a:pt x="282" y="50"/>
                    <a:pt x="281" y="50"/>
                  </a:cubicBezTo>
                  <a:cubicBezTo>
                    <a:pt x="279" y="50"/>
                    <a:pt x="278" y="48"/>
                    <a:pt x="277" y="48"/>
                  </a:cubicBezTo>
                  <a:cubicBezTo>
                    <a:pt x="273" y="46"/>
                    <a:pt x="267" y="47"/>
                    <a:pt x="262" y="47"/>
                  </a:cubicBezTo>
                  <a:cubicBezTo>
                    <a:pt x="262" y="48"/>
                    <a:pt x="249" y="52"/>
                    <a:pt x="249" y="53"/>
                  </a:cubicBezTo>
                  <a:cubicBezTo>
                    <a:pt x="247" y="52"/>
                    <a:pt x="245" y="52"/>
                    <a:pt x="243" y="54"/>
                  </a:cubicBezTo>
                  <a:cubicBezTo>
                    <a:pt x="242" y="52"/>
                    <a:pt x="236" y="47"/>
                    <a:pt x="235" y="46"/>
                  </a:cubicBezTo>
                  <a:cubicBezTo>
                    <a:pt x="233" y="46"/>
                    <a:pt x="227" y="46"/>
                    <a:pt x="223" y="46"/>
                  </a:cubicBezTo>
                  <a:cubicBezTo>
                    <a:pt x="223" y="46"/>
                    <a:pt x="218" y="43"/>
                    <a:pt x="216" y="42"/>
                  </a:cubicBezTo>
                  <a:cubicBezTo>
                    <a:pt x="214" y="41"/>
                    <a:pt x="214" y="44"/>
                    <a:pt x="213" y="44"/>
                  </a:cubicBezTo>
                  <a:cubicBezTo>
                    <a:pt x="210" y="42"/>
                    <a:pt x="206" y="41"/>
                    <a:pt x="204" y="37"/>
                  </a:cubicBezTo>
                  <a:cubicBezTo>
                    <a:pt x="202" y="38"/>
                    <a:pt x="193" y="40"/>
                    <a:pt x="193" y="42"/>
                  </a:cubicBezTo>
                  <a:cubicBezTo>
                    <a:pt x="191" y="41"/>
                    <a:pt x="185" y="46"/>
                    <a:pt x="184" y="48"/>
                  </a:cubicBezTo>
                  <a:cubicBezTo>
                    <a:pt x="181" y="47"/>
                    <a:pt x="176" y="45"/>
                    <a:pt x="175" y="44"/>
                  </a:cubicBezTo>
                  <a:cubicBezTo>
                    <a:pt x="173" y="43"/>
                    <a:pt x="166" y="42"/>
                    <a:pt x="164" y="42"/>
                  </a:cubicBezTo>
                  <a:cubicBezTo>
                    <a:pt x="161" y="42"/>
                    <a:pt x="156" y="38"/>
                    <a:pt x="154" y="39"/>
                  </a:cubicBezTo>
                  <a:cubicBezTo>
                    <a:pt x="151" y="35"/>
                    <a:pt x="136" y="38"/>
                    <a:pt x="136" y="41"/>
                  </a:cubicBezTo>
                  <a:cubicBezTo>
                    <a:pt x="135" y="41"/>
                    <a:pt x="108" y="32"/>
                    <a:pt x="107" y="31"/>
                  </a:cubicBezTo>
                  <a:cubicBezTo>
                    <a:pt x="106" y="30"/>
                    <a:pt x="89" y="38"/>
                    <a:pt x="88" y="37"/>
                  </a:cubicBezTo>
                  <a:cubicBezTo>
                    <a:pt x="87" y="37"/>
                    <a:pt x="84" y="36"/>
                    <a:pt x="82" y="35"/>
                  </a:cubicBezTo>
                  <a:cubicBezTo>
                    <a:pt x="82" y="35"/>
                    <a:pt x="71" y="32"/>
                    <a:pt x="69" y="33"/>
                  </a:cubicBezTo>
                  <a:cubicBezTo>
                    <a:pt x="67" y="34"/>
                    <a:pt x="58" y="37"/>
                    <a:pt x="56" y="37"/>
                  </a:cubicBezTo>
                  <a:cubicBezTo>
                    <a:pt x="55" y="36"/>
                    <a:pt x="40" y="36"/>
                    <a:pt x="38" y="35"/>
                  </a:cubicBezTo>
                  <a:cubicBezTo>
                    <a:pt x="38" y="35"/>
                    <a:pt x="37" y="34"/>
                    <a:pt x="37" y="34"/>
                  </a:cubicBezTo>
                  <a:cubicBezTo>
                    <a:pt x="36" y="34"/>
                    <a:pt x="28" y="36"/>
                    <a:pt x="27" y="36"/>
                  </a:cubicBezTo>
                  <a:cubicBezTo>
                    <a:pt x="26" y="36"/>
                    <a:pt x="0" y="39"/>
                    <a:pt x="1" y="50"/>
                  </a:cubicBezTo>
                  <a:cubicBezTo>
                    <a:pt x="3" y="74"/>
                    <a:pt x="6" y="73"/>
                    <a:pt x="20" y="76"/>
                  </a:cubicBezTo>
                  <a:close/>
                </a:path>
              </a:pathLst>
            </a:custGeom>
            <a:solidFill>
              <a:schemeClr val="accent4">
                <a:lumMod val="85000"/>
              </a:schemeClr>
            </a:solidFill>
            <a:ln>
              <a:noFill/>
            </a:ln>
            <a:effectLst>
              <a:outerShdw blurRad="88900" dist="63500" dir="5400000" algn="t" rotWithShape="0">
                <a:prstClr val="black">
                  <a:alpha val="2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98" y="2907"/>
              <a:ext cx="5046" cy="266"/>
            </a:xfrm>
            <a:custGeom>
              <a:avLst/>
              <a:gdLst>
                <a:gd name="T0" fmla="*/ 64 w 2133"/>
                <a:gd name="T1" fmla="*/ 63 h 112"/>
                <a:gd name="T2" fmla="*/ 136 w 2133"/>
                <a:gd name="T3" fmla="*/ 51 h 112"/>
                <a:gd name="T4" fmla="*/ 173 w 2133"/>
                <a:gd name="T5" fmla="*/ 59 h 112"/>
                <a:gd name="T6" fmla="*/ 223 w 2133"/>
                <a:gd name="T7" fmla="*/ 64 h 112"/>
                <a:gd name="T8" fmla="*/ 290 w 2133"/>
                <a:gd name="T9" fmla="*/ 58 h 112"/>
                <a:gd name="T10" fmla="*/ 324 w 2133"/>
                <a:gd name="T11" fmla="*/ 60 h 112"/>
                <a:gd name="T12" fmla="*/ 429 w 2133"/>
                <a:gd name="T13" fmla="*/ 57 h 112"/>
                <a:gd name="T14" fmla="*/ 549 w 2133"/>
                <a:gd name="T15" fmla="*/ 60 h 112"/>
                <a:gd name="T16" fmla="*/ 630 w 2133"/>
                <a:gd name="T17" fmla="*/ 67 h 112"/>
                <a:gd name="T18" fmla="*/ 698 w 2133"/>
                <a:gd name="T19" fmla="*/ 72 h 112"/>
                <a:gd name="T20" fmla="*/ 828 w 2133"/>
                <a:gd name="T21" fmla="*/ 54 h 112"/>
                <a:gd name="T22" fmla="*/ 867 w 2133"/>
                <a:gd name="T23" fmla="*/ 51 h 112"/>
                <a:gd name="T24" fmla="*/ 916 w 2133"/>
                <a:gd name="T25" fmla="*/ 55 h 112"/>
                <a:gd name="T26" fmla="*/ 959 w 2133"/>
                <a:gd name="T27" fmla="*/ 55 h 112"/>
                <a:gd name="T28" fmla="*/ 996 w 2133"/>
                <a:gd name="T29" fmla="*/ 57 h 112"/>
                <a:gd name="T30" fmla="*/ 1199 w 2133"/>
                <a:gd name="T31" fmla="*/ 68 h 112"/>
                <a:gd name="T32" fmla="*/ 1332 w 2133"/>
                <a:gd name="T33" fmla="*/ 70 h 112"/>
                <a:gd name="T34" fmla="*/ 1545 w 2133"/>
                <a:gd name="T35" fmla="*/ 65 h 112"/>
                <a:gd name="T36" fmla="*/ 1666 w 2133"/>
                <a:gd name="T37" fmla="*/ 64 h 112"/>
                <a:gd name="T38" fmla="*/ 1709 w 2133"/>
                <a:gd name="T39" fmla="*/ 47 h 112"/>
                <a:gd name="T40" fmla="*/ 1742 w 2133"/>
                <a:gd name="T41" fmla="*/ 48 h 112"/>
                <a:gd name="T42" fmla="*/ 1776 w 2133"/>
                <a:gd name="T43" fmla="*/ 55 h 112"/>
                <a:gd name="T44" fmla="*/ 1809 w 2133"/>
                <a:gd name="T45" fmla="*/ 67 h 112"/>
                <a:gd name="T46" fmla="*/ 1835 w 2133"/>
                <a:gd name="T47" fmla="*/ 53 h 112"/>
                <a:gd name="T48" fmla="*/ 1851 w 2133"/>
                <a:gd name="T49" fmla="*/ 72 h 112"/>
                <a:gd name="T50" fmla="*/ 1888 w 2133"/>
                <a:gd name="T51" fmla="*/ 66 h 112"/>
                <a:gd name="T52" fmla="*/ 1896 w 2133"/>
                <a:gd name="T53" fmla="*/ 71 h 112"/>
                <a:gd name="T54" fmla="*/ 1921 w 2133"/>
                <a:gd name="T55" fmla="*/ 84 h 112"/>
                <a:gd name="T56" fmla="*/ 1945 w 2133"/>
                <a:gd name="T57" fmla="*/ 94 h 112"/>
                <a:gd name="T58" fmla="*/ 1996 w 2133"/>
                <a:gd name="T59" fmla="*/ 109 h 112"/>
                <a:gd name="T60" fmla="*/ 2051 w 2133"/>
                <a:gd name="T61" fmla="*/ 85 h 112"/>
                <a:gd name="T62" fmla="*/ 2095 w 2133"/>
                <a:gd name="T63" fmla="*/ 91 h 112"/>
                <a:gd name="T64" fmla="*/ 2059 w 2133"/>
                <a:gd name="T65" fmla="*/ 32 h 112"/>
                <a:gd name="T66" fmla="*/ 1878 w 2133"/>
                <a:gd name="T67" fmla="*/ 18 h 112"/>
                <a:gd name="T68" fmla="*/ 1731 w 2133"/>
                <a:gd name="T69" fmla="*/ 12 h 112"/>
                <a:gd name="T70" fmla="*/ 1606 w 2133"/>
                <a:gd name="T71" fmla="*/ 14 h 112"/>
                <a:gd name="T72" fmla="*/ 1545 w 2133"/>
                <a:gd name="T73" fmla="*/ 8 h 112"/>
                <a:gd name="T74" fmla="*/ 1499 w 2133"/>
                <a:gd name="T75" fmla="*/ 14 h 112"/>
                <a:gd name="T76" fmla="*/ 1438 w 2133"/>
                <a:gd name="T77" fmla="*/ 26 h 112"/>
                <a:gd name="T78" fmla="*/ 1401 w 2133"/>
                <a:gd name="T79" fmla="*/ 29 h 112"/>
                <a:gd name="T80" fmla="*/ 1318 w 2133"/>
                <a:gd name="T81" fmla="*/ 19 h 112"/>
                <a:gd name="T82" fmla="*/ 1274 w 2133"/>
                <a:gd name="T83" fmla="*/ 10 h 112"/>
                <a:gd name="T84" fmla="*/ 1226 w 2133"/>
                <a:gd name="T85" fmla="*/ 14 h 112"/>
                <a:gd name="T86" fmla="*/ 1107 w 2133"/>
                <a:gd name="T87" fmla="*/ 13 h 112"/>
                <a:gd name="T88" fmla="*/ 1022 w 2133"/>
                <a:gd name="T89" fmla="*/ 15 h 112"/>
                <a:gd name="T90" fmla="*/ 967 w 2133"/>
                <a:gd name="T91" fmla="*/ 28 h 112"/>
                <a:gd name="T92" fmla="*/ 943 w 2133"/>
                <a:gd name="T93" fmla="*/ 37 h 112"/>
                <a:gd name="T94" fmla="*/ 896 w 2133"/>
                <a:gd name="T95" fmla="*/ 42 h 112"/>
                <a:gd name="T96" fmla="*/ 841 w 2133"/>
                <a:gd name="T97" fmla="*/ 19 h 112"/>
                <a:gd name="T98" fmla="*/ 793 w 2133"/>
                <a:gd name="T99" fmla="*/ 20 h 112"/>
                <a:gd name="T100" fmla="*/ 734 w 2133"/>
                <a:gd name="T101" fmla="*/ 27 h 112"/>
                <a:gd name="T102" fmla="*/ 707 w 2133"/>
                <a:gd name="T103" fmla="*/ 17 h 112"/>
                <a:gd name="T104" fmla="*/ 630 w 2133"/>
                <a:gd name="T105" fmla="*/ 18 h 112"/>
                <a:gd name="T106" fmla="*/ 589 w 2133"/>
                <a:gd name="T107" fmla="*/ 17 h 112"/>
                <a:gd name="T108" fmla="*/ 510 w 2133"/>
                <a:gd name="T109" fmla="*/ 17 h 112"/>
                <a:gd name="T110" fmla="*/ 449 w 2133"/>
                <a:gd name="T111" fmla="*/ 33 h 112"/>
                <a:gd name="T112" fmla="*/ 367 w 2133"/>
                <a:gd name="T113" fmla="*/ 33 h 112"/>
                <a:gd name="T114" fmla="*/ 282 w 2133"/>
                <a:gd name="T115" fmla="*/ 26 h 112"/>
                <a:gd name="T116" fmla="*/ 215 w 2133"/>
                <a:gd name="T117" fmla="*/ 12 h 112"/>
                <a:gd name="T118" fmla="*/ 153 w 2133"/>
                <a:gd name="T119" fmla="*/ 20 h 112"/>
                <a:gd name="T120" fmla="*/ 38 w 2133"/>
                <a:gd name="T121" fmla="*/ 1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33" h="112">
                  <a:moveTo>
                    <a:pt x="19" y="43"/>
                  </a:moveTo>
                  <a:cubicBezTo>
                    <a:pt x="22" y="44"/>
                    <a:pt x="40" y="46"/>
                    <a:pt x="42" y="48"/>
                  </a:cubicBezTo>
                  <a:cubicBezTo>
                    <a:pt x="45" y="47"/>
                    <a:pt x="46" y="48"/>
                    <a:pt x="48" y="48"/>
                  </a:cubicBezTo>
                  <a:cubicBezTo>
                    <a:pt x="50" y="49"/>
                    <a:pt x="50" y="51"/>
                    <a:pt x="53" y="52"/>
                  </a:cubicBezTo>
                  <a:cubicBezTo>
                    <a:pt x="55" y="52"/>
                    <a:pt x="56" y="52"/>
                    <a:pt x="58" y="53"/>
                  </a:cubicBezTo>
                  <a:cubicBezTo>
                    <a:pt x="59" y="54"/>
                    <a:pt x="58" y="58"/>
                    <a:pt x="59" y="57"/>
                  </a:cubicBezTo>
                  <a:cubicBezTo>
                    <a:pt x="60" y="58"/>
                    <a:pt x="64" y="62"/>
                    <a:pt x="64" y="63"/>
                  </a:cubicBezTo>
                  <a:cubicBezTo>
                    <a:pt x="67" y="63"/>
                    <a:pt x="65" y="50"/>
                    <a:pt x="67" y="51"/>
                  </a:cubicBezTo>
                  <a:cubicBezTo>
                    <a:pt x="67" y="56"/>
                    <a:pt x="76" y="53"/>
                    <a:pt x="78" y="54"/>
                  </a:cubicBezTo>
                  <a:cubicBezTo>
                    <a:pt x="79" y="54"/>
                    <a:pt x="90" y="53"/>
                    <a:pt x="95" y="52"/>
                  </a:cubicBezTo>
                  <a:cubicBezTo>
                    <a:pt x="96" y="52"/>
                    <a:pt x="97" y="52"/>
                    <a:pt x="98" y="52"/>
                  </a:cubicBezTo>
                  <a:cubicBezTo>
                    <a:pt x="99" y="52"/>
                    <a:pt x="100" y="51"/>
                    <a:pt x="102" y="50"/>
                  </a:cubicBezTo>
                  <a:cubicBezTo>
                    <a:pt x="103" y="50"/>
                    <a:pt x="107" y="50"/>
                    <a:pt x="109" y="50"/>
                  </a:cubicBezTo>
                  <a:cubicBezTo>
                    <a:pt x="110" y="50"/>
                    <a:pt x="130" y="50"/>
                    <a:pt x="136" y="51"/>
                  </a:cubicBezTo>
                  <a:cubicBezTo>
                    <a:pt x="137" y="50"/>
                    <a:pt x="142" y="50"/>
                    <a:pt x="144" y="49"/>
                  </a:cubicBezTo>
                  <a:cubicBezTo>
                    <a:pt x="146" y="49"/>
                    <a:pt x="146" y="45"/>
                    <a:pt x="147" y="45"/>
                  </a:cubicBezTo>
                  <a:cubicBezTo>
                    <a:pt x="149" y="44"/>
                    <a:pt x="152" y="62"/>
                    <a:pt x="155" y="63"/>
                  </a:cubicBezTo>
                  <a:cubicBezTo>
                    <a:pt x="159" y="65"/>
                    <a:pt x="156" y="62"/>
                    <a:pt x="156" y="62"/>
                  </a:cubicBezTo>
                  <a:cubicBezTo>
                    <a:pt x="156" y="62"/>
                    <a:pt x="161" y="64"/>
                    <a:pt x="163" y="64"/>
                  </a:cubicBezTo>
                  <a:cubicBezTo>
                    <a:pt x="164" y="63"/>
                    <a:pt x="169" y="62"/>
                    <a:pt x="172" y="61"/>
                  </a:cubicBezTo>
                  <a:cubicBezTo>
                    <a:pt x="174" y="61"/>
                    <a:pt x="171" y="58"/>
                    <a:pt x="173" y="59"/>
                  </a:cubicBezTo>
                  <a:cubicBezTo>
                    <a:pt x="174" y="59"/>
                    <a:pt x="181" y="61"/>
                    <a:pt x="184" y="63"/>
                  </a:cubicBezTo>
                  <a:cubicBezTo>
                    <a:pt x="186" y="64"/>
                    <a:pt x="188" y="66"/>
                    <a:pt x="190" y="69"/>
                  </a:cubicBezTo>
                  <a:cubicBezTo>
                    <a:pt x="193" y="69"/>
                    <a:pt x="200" y="70"/>
                    <a:pt x="204" y="69"/>
                  </a:cubicBezTo>
                  <a:cubicBezTo>
                    <a:pt x="206" y="68"/>
                    <a:pt x="206" y="62"/>
                    <a:pt x="207" y="64"/>
                  </a:cubicBezTo>
                  <a:cubicBezTo>
                    <a:pt x="208" y="64"/>
                    <a:pt x="209" y="63"/>
                    <a:pt x="210" y="62"/>
                  </a:cubicBezTo>
                  <a:cubicBezTo>
                    <a:pt x="214" y="60"/>
                    <a:pt x="218" y="62"/>
                    <a:pt x="222" y="62"/>
                  </a:cubicBezTo>
                  <a:cubicBezTo>
                    <a:pt x="223" y="63"/>
                    <a:pt x="223" y="63"/>
                    <a:pt x="223" y="64"/>
                  </a:cubicBezTo>
                  <a:cubicBezTo>
                    <a:pt x="225" y="64"/>
                    <a:pt x="231" y="62"/>
                    <a:pt x="230" y="60"/>
                  </a:cubicBezTo>
                  <a:cubicBezTo>
                    <a:pt x="232" y="60"/>
                    <a:pt x="247" y="47"/>
                    <a:pt x="248" y="49"/>
                  </a:cubicBezTo>
                  <a:cubicBezTo>
                    <a:pt x="249" y="48"/>
                    <a:pt x="250" y="51"/>
                    <a:pt x="251" y="51"/>
                  </a:cubicBezTo>
                  <a:cubicBezTo>
                    <a:pt x="252" y="52"/>
                    <a:pt x="263" y="50"/>
                    <a:pt x="265" y="50"/>
                  </a:cubicBezTo>
                  <a:cubicBezTo>
                    <a:pt x="269" y="51"/>
                    <a:pt x="271" y="55"/>
                    <a:pt x="276" y="56"/>
                  </a:cubicBezTo>
                  <a:cubicBezTo>
                    <a:pt x="278" y="56"/>
                    <a:pt x="279" y="54"/>
                    <a:pt x="281" y="53"/>
                  </a:cubicBezTo>
                  <a:cubicBezTo>
                    <a:pt x="286" y="52"/>
                    <a:pt x="287" y="57"/>
                    <a:pt x="290" y="58"/>
                  </a:cubicBezTo>
                  <a:cubicBezTo>
                    <a:pt x="292" y="59"/>
                    <a:pt x="291" y="62"/>
                    <a:pt x="294" y="62"/>
                  </a:cubicBezTo>
                  <a:cubicBezTo>
                    <a:pt x="295" y="60"/>
                    <a:pt x="299" y="57"/>
                    <a:pt x="300" y="56"/>
                  </a:cubicBezTo>
                  <a:cubicBezTo>
                    <a:pt x="302" y="56"/>
                    <a:pt x="304" y="57"/>
                    <a:pt x="305" y="59"/>
                  </a:cubicBezTo>
                  <a:cubicBezTo>
                    <a:pt x="309" y="58"/>
                    <a:pt x="314" y="59"/>
                    <a:pt x="318" y="60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2" y="61"/>
                    <a:pt x="323" y="61"/>
                    <a:pt x="324" y="60"/>
                  </a:cubicBezTo>
                  <a:cubicBezTo>
                    <a:pt x="325" y="58"/>
                    <a:pt x="326" y="57"/>
                    <a:pt x="327" y="54"/>
                  </a:cubicBezTo>
                  <a:cubicBezTo>
                    <a:pt x="327" y="54"/>
                    <a:pt x="337" y="72"/>
                    <a:pt x="340" y="67"/>
                  </a:cubicBezTo>
                  <a:cubicBezTo>
                    <a:pt x="343" y="63"/>
                    <a:pt x="343" y="64"/>
                    <a:pt x="343" y="64"/>
                  </a:cubicBezTo>
                  <a:cubicBezTo>
                    <a:pt x="360" y="68"/>
                    <a:pt x="360" y="68"/>
                    <a:pt x="360" y="68"/>
                  </a:cubicBezTo>
                  <a:cubicBezTo>
                    <a:pt x="360" y="68"/>
                    <a:pt x="372" y="64"/>
                    <a:pt x="388" y="64"/>
                  </a:cubicBezTo>
                  <a:cubicBezTo>
                    <a:pt x="404" y="64"/>
                    <a:pt x="398" y="70"/>
                    <a:pt x="407" y="68"/>
                  </a:cubicBezTo>
                  <a:cubicBezTo>
                    <a:pt x="416" y="65"/>
                    <a:pt x="429" y="57"/>
                    <a:pt x="429" y="57"/>
                  </a:cubicBezTo>
                  <a:cubicBezTo>
                    <a:pt x="429" y="57"/>
                    <a:pt x="451" y="44"/>
                    <a:pt x="455" y="44"/>
                  </a:cubicBezTo>
                  <a:cubicBezTo>
                    <a:pt x="460" y="45"/>
                    <a:pt x="472" y="66"/>
                    <a:pt x="472" y="66"/>
                  </a:cubicBezTo>
                  <a:cubicBezTo>
                    <a:pt x="499" y="61"/>
                    <a:pt x="499" y="61"/>
                    <a:pt x="499" y="61"/>
                  </a:cubicBezTo>
                  <a:cubicBezTo>
                    <a:pt x="499" y="61"/>
                    <a:pt x="502" y="70"/>
                    <a:pt x="507" y="70"/>
                  </a:cubicBezTo>
                  <a:cubicBezTo>
                    <a:pt x="512" y="71"/>
                    <a:pt x="530" y="63"/>
                    <a:pt x="530" y="63"/>
                  </a:cubicBezTo>
                  <a:cubicBezTo>
                    <a:pt x="544" y="71"/>
                    <a:pt x="544" y="71"/>
                    <a:pt x="544" y="71"/>
                  </a:cubicBezTo>
                  <a:cubicBezTo>
                    <a:pt x="549" y="60"/>
                    <a:pt x="549" y="60"/>
                    <a:pt x="549" y="60"/>
                  </a:cubicBezTo>
                  <a:cubicBezTo>
                    <a:pt x="561" y="65"/>
                    <a:pt x="561" y="65"/>
                    <a:pt x="561" y="65"/>
                  </a:cubicBezTo>
                  <a:cubicBezTo>
                    <a:pt x="572" y="60"/>
                    <a:pt x="572" y="60"/>
                    <a:pt x="572" y="60"/>
                  </a:cubicBezTo>
                  <a:cubicBezTo>
                    <a:pt x="581" y="62"/>
                    <a:pt x="581" y="62"/>
                    <a:pt x="581" y="62"/>
                  </a:cubicBezTo>
                  <a:cubicBezTo>
                    <a:pt x="596" y="61"/>
                    <a:pt x="592" y="58"/>
                    <a:pt x="596" y="62"/>
                  </a:cubicBezTo>
                  <a:cubicBezTo>
                    <a:pt x="601" y="66"/>
                    <a:pt x="591" y="65"/>
                    <a:pt x="601" y="66"/>
                  </a:cubicBezTo>
                  <a:cubicBezTo>
                    <a:pt x="610" y="67"/>
                    <a:pt x="610" y="67"/>
                    <a:pt x="610" y="67"/>
                  </a:cubicBezTo>
                  <a:cubicBezTo>
                    <a:pt x="630" y="67"/>
                    <a:pt x="630" y="67"/>
                    <a:pt x="630" y="67"/>
                  </a:cubicBezTo>
                  <a:cubicBezTo>
                    <a:pt x="630" y="67"/>
                    <a:pt x="632" y="51"/>
                    <a:pt x="641" y="55"/>
                  </a:cubicBezTo>
                  <a:cubicBezTo>
                    <a:pt x="651" y="59"/>
                    <a:pt x="641" y="57"/>
                    <a:pt x="651" y="59"/>
                  </a:cubicBezTo>
                  <a:cubicBezTo>
                    <a:pt x="660" y="62"/>
                    <a:pt x="668" y="61"/>
                    <a:pt x="668" y="61"/>
                  </a:cubicBezTo>
                  <a:cubicBezTo>
                    <a:pt x="677" y="70"/>
                    <a:pt x="677" y="70"/>
                    <a:pt x="677" y="70"/>
                  </a:cubicBezTo>
                  <a:cubicBezTo>
                    <a:pt x="687" y="60"/>
                    <a:pt x="687" y="60"/>
                    <a:pt x="687" y="60"/>
                  </a:cubicBezTo>
                  <a:cubicBezTo>
                    <a:pt x="687" y="60"/>
                    <a:pt x="699" y="63"/>
                    <a:pt x="699" y="67"/>
                  </a:cubicBezTo>
                  <a:cubicBezTo>
                    <a:pt x="698" y="72"/>
                    <a:pt x="687" y="73"/>
                    <a:pt x="698" y="72"/>
                  </a:cubicBezTo>
                  <a:cubicBezTo>
                    <a:pt x="710" y="72"/>
                    <a:pt x="718" y="71"/>
                    <a:pt x="718" y="71"/>
                  </a:cubicBezTo>
                  <a:cubicBezTo>
                    <a:pt x="751" y="68"/>
                    <a:pt x="751" y="68"/>
                    <a:pt x="751" y="68"/>
                  </a:cubicBezTo>
                  <a:cubicBezTo>
                    <a:pt x="761" y="59"/>
                    <a:pt x="761" y="59"/>
                    <a:pt x="761" y="59"/>
                  </a:cubicBezTo>
                  <a:cubicBezTo>
                    <a:pt x="781" y="69"/>
                    <a:pt x="781" y="69"/>
                    <a:pt x="781" y="69"/>
                  </a:cubicBezTo>
                  <a:cubicBezTo>
                    <a:pt x="785" y="61"/>
                    <a:pt x="785" y="61"/>
                    <a:pt x="785" y="61"/>
                  </a:cubicBezTo>
                  <a:cubicBezTo>
                    <a:pt x="813" y="62"/>
                    <a:pt x="813" y="62"/>
                    <a:pt x="813" y="62"/>
                  </a:cubicBezTo>
                  <a:cubicBezTo>
                    <a:pt x="828" y="54"/>
                    <a:pt x="828" y="54"/>
                    <a:pt x="828" y="54"/>
                  </a:cubicBezTo>
                  <a:cubicBezTo>
                    <a:pt x="841" y="62"/>
                    <a:pt x="841" y="62"/>
                    <a:pt x="841" y="62"/>
                  </a:cubicBezTo>
                  <a:cubicBezTo>
                    <a:pt x="841" y="62"/>
                    <a:pt x="846" y="60"/>
                    <a:pt x="848" y="56"/>
                  </a:cubicBezTo>
                  <a:cubicBezTo>
                    <a:pt x="848" y="56"/>
                    <a:pt x="848" y="56"/>
                    <a:pt x="848" y="56"/>
                  </a:cubicBezTo>
                  <a:cubicBezTo>
                    <a:pt x="850" y="56"/>
                    <a:pt x="852" y="57"/>
                    <a:pt x="855" y="57"/>
                  </a:cubicBezTo>
                  <a:cubicBezTo>
                    <a:pt x="856" y="55"/>
                    <a:pt x="859" y="60"/>
                    <a:pt x="859" y="59"/>
                  </a:cubicBezTo>
                  <a:cubicBezTo>
                    <a:pt x="859" y="59"/>
                    <a:pt x="862" y="52"/>
                    <a:pt x="864" y="52"/>
                  </a:cubicBezTo>
                  <a:cubicBezTo>
                    <a:pt x="865" y="52"/>
                    <a:pt x="866" y="51"/>
                    <a:pt x="867" y="51"/>
                  </a:cubicBezTo>
                  <a:cubicBezTo>
                    <a:pt x="868" y="50"/>
                    <a:pt x="871" y="52"/>
                    <a:pt x="871" y="51"/>
                  </a:cubicBezTo>
                  <a:cubicBezTo>
                    <a:pt x="872" y="51"/>
                    <a:pt x="872" y="49"/>
                    <a:pt x="872" y="49"/>
                  </a:cubicBezTo>
                  <a:cubicBezTo>
                    <a:pt x="875" y="49"/>
                    <a:pt x="875" y="53"/>
                    <a:pt x="878" y="54"/>
                  </a:cubicBezTo>
                  <a:cubicBezTo>
                    <a:pt x="880" y="55"/>
                    <a:pt x="884" y="54"/>
                    <a:pt x="888" y="53"/>
                  </a:cubicBezTo>
                  <a:cubicBezTo>
                    <a:pt x="887" y="60"/>
                    <a:pt x="893" y="54"/>
                    <a:pt x="895" y="55"/>
                  </a:cubicBezTo>
                  <a:cubicBezTo>
                    <a:pt x="898" y="55"/>
                    <a:pt x="901" y="57"/>
                    <a:pt x="903" y="56"/>
                  </a:cubicBezTo>
                  <a:cubicBezTo>
                    <a:pt x="907" y="56"/>
                    <a:pt x="910" y="54"/>
                    <a:pt x="916" y="55"/>
                  </a:cubicBezTo>
                  <a:cubicBezTo>
                    <a:pt x="918" y="55"/>
                    <a:pt x="921" y="57"/>
                    <a:pt x="923" y="57"/>
                  </a:cubicBezTo>
                  <a:cubicBezTo>
                    <a:pt x="925" y="57"/>
                    <a:pt x="927" y="57"/>
                    <a:pt x="930" y="57"/>
                  </a:cubicBezTo>
                  <a:cubicBezTo>
                    <a:pt x="931" y="58"/>
                    <a:pt x="936" y="55"/>
                    <a:pt x="935" y="59"/>
                  </a:cubicBezTo>
                  <a:cubicBezTo>
                    <a:pt x="936" y="59"/>
                    <a:pt x="936" y="59"/>
                    <a:pt x="936" y="59"/>
                  </a:cubicBezTo>
                  <a:cubicBezTo>
                    <a:pt x="938" y="54"/>
                    <a:pt x="944" y="58"/>
                    <a:pt x="948" y="57"/>
                  </a:cubicBezTo>
                  <a:cubicBezTo>
                    <a:pt x="951" y="58"/>
                    <a:pt x="953" y="57"/>
                    <a:pt x="955" y="56"/>
                  </a:cubicBezTo>
                  <a:cubicBezTo>
                    <a:pt x="956" y="56"/>
                    <a:pt x="957" y="55"/>
                    <a:pt x="959" y="55"/>
                  </a:cubicBezTo>
                  <a:cubicBezTo>
                    <a:pt x="962" y="56"/>
                    <a:pt x="966" y="48"/>
                    <a:pt x="969" y="50"/>
                  </a:cubicBezTo>
                  <a:cubicBezTo>
                    <a:pt x="969" y="44"/>
                    <a:pt x="975" y="61"/>
                    <a:pt x="977" y="63"/>
                  </a:cubicBezTo>
                  <a:cubicBezTo>
                    <a:pt x="976" y="61"/>
                    <a:pt x="983" y="64"/>
                    <a:pt x="983" y="64"/>
                  </a:cubicBezTo>
                  <a:cubicBezTo>
                    <a:pt x="985" y="62"/>
                    <a:pt x="986" y="54"/>
                    <a:pt x="987" y="53"/>
                  </a:cubicBezTo>
                  <a:cubicBezTo>
                    <a:pt x="988" y="53"/>
                    <a:pt x="993" y="50"/>
                    <a:pt x="994" y="50"/>
                  </a:cubicBezTo>
                  <a:cubicBezTo>
                    <a:pt x="994" y="49"/>
                    <a:pt x="994" y="48"/>
                    <a:pt x="995" y="48"/>
                  </a:cubicBezTo>
                  <a:cubicBezTo>
                    <a:pt x="995" y="48"/>
                    <a:pt x="996" y="57"/>
                    <a:pt x="996" y="57"/>
                  </a:cubicBezTo>
                  <a:cubicBezTo>
                    <a:pt x="1047" y="51"/>
                    <a:pt x="1047" y="51"/>
                    <a:pt x="1047" y="51"/>
                  </a:cubicBezTo>
                  <a:cubicBezTo>
                    <a:pt x="1058" y="54"/>
                    <a:pt x="1058" y="54"/>
                    <a:pt x="1058" y="54"/>
                  </a:cubicBezTo>
                  <a:cubicBezTo>
                    <a:pt x="1117" y="47"/>
                    <a:pt x="1117" y="47"/>
                    <a:pt x="1117" y="47"/>
                  </a:cubicBezTo>
                  <a:cubicBezTo>
                    <a:pt x="1142" y="68"/>
                    <a:pt x="1142" y="68"/>
                    <a:pt x="1142" y="68"/>
                  </a:cubicBezTo>
                  <a:cubicBezTo>
                    <a:pt x="1163" y="63"/>
                    <a:pt x="1163" y="63"/>
                    <a:pt x="1163" y="63"/>
                  </a:cubicBezTo>
                  <a:cubicBezTo>
                    <a:pt x="1163" y="63"/>
                    <a:pt x="1186" y="70"/>
                    <a:pt x="1192" y="77"/>
                  </a:cubicBezTo>
                  <a:cubicBezTo>
                    <a:pt x="1199" y="83"/>
                    <a:pt x="1199" y="68"/>
                    <a:pt x="1199" y="68"/>
                  </a:cubicBezTo>
                  <a:cubicBezTo>
                    <a:pt x="1218" y="71"/>
                    <a:pt x="1218" y="71"/>
                    <a:pt x="1218" y="71"/>
                  </a:cubicBezTo>
                  <a:cubicBezTo>
                    <a:pt x="1231" y="64"/>
                    <a:pt x="1231" y="64"/>
                    <a:pt x="1231" y="64"/>
                  </a:cubicBezTo>
                  <a:cubicBezTo>
                    <a:pt x="1268" y="64"/>
                    <a:pt x="1268" y="64"/>
                    <a:pt x="1268" y="64"/>
                  </a:cubicBezTo>
                  <a:cubicBezTo>
                    <a:pt x="1292" y="61"/>
                    <a:pt x="1292" y="61"/>
                    <a:pt x="1292" y="61"/>
                  </a:cubicBezTo>
                  <a:cubicBezTo>
                    <a:pt x="1292" y="63"/>
                    <a:pt x="1293" y="63"/>
                    <a:pt x="1294" y="64"/>
                  </a:cubicBezTo>
                  <a:cubicBezTo>
                    <a:pt x="1296" y="61"/>
                    <a:pt x="1303" y="63"/>
                    <a:pt x="1305" y="60"/>
                  </a:cubicBezTo>
                  <a:cubicBezTo>
                    <a:pt x="1305" y="60"/>
                    <a:pt x="1318" y="62"/>
                    <a:pt x="1332" y="70"/>
                  </a:cubicBezTo>
                  <a:cubicBezTo>
                    <a:pt x="1345" y="78"/>
                    <a:pt x="1357" y="60"/>
                    <a:pt x="1357" y="60"/>
                  </a:cubicBezTo>
                  <a:cubicBezTo>
                    <a:pt x="1392" y="59"/>
                    <a:pt x="1392" y="59"/>
                    <a:pt x="1392" y="59"/>
                  </a:cubicBezTo>
                  <a:cubicBezTo>
                    <a:pt x="1392" y="59"/>
                    <a:pt x="1424" y="51"/>
                    <a:pt x="1433" y="57"/>
                  </a:cubicBezTo>
                  <a:cubicBezTo>
                    <a:pt x="1442" y="63"/>
                    <a:pt x="1455" y="60"/>
                    <a:pt x="1455" y="54"/>
                  </a:cubicBezTo>
                  <a:cubicBezTo>
                    <a:pt x="1455" y="47"/>
                    <a:pt x="1477" y="48"/>
                    <a:pt x="1477" y="48"/>
                  </a:cubicBezTo>
                  <a:cubicBezTo>
                    <a:pt x="1512" y="53"/>
                    <a:pt x="1512" y="53"/>
                    <a:pt x="1512" y="53"/>
                  </a:cubicBezTo>
                  <a:cubicBezTo>
                    <a:pt x="1512" y="53"/>
                    <a:pt x="1529" y="61"/>
                    <a:pt x="1545" y="65"/>
                  </a:cubicBezTo>
                  <a:cubicBezTo>
                    <a:pt x="1547" y="65"/>
                    <a:pt x="1551" y="56"/>
                    <a:pt x="1551" y="56"/>
                  </a:cubicBezTo>
                  <a:cubicBezTo>
                    <a:pt x="1590" y="58"/>
                    <a:pt x="1590" y="58"/>
                    <a:pt x="1590" y="58"/>
                  </a:cubicBezTo>
                  <a:cubicBezTo>
                    <a:pt x="1590" y="58"/>
                    <a:pt x="1590" y="58"/>
                    <a:pt x="1597" y="60"/>
                  </a:cubicBezTo>
                  <a:cubicBezTo>
                    <a:pt x="1597" y="60"/>
                    <a:pt x="1603" y="64"/>
                    <a:pt x="1611" y="70"/>
                  </a:cubicBezTo>
                  <a:cubicBezTo>
                    <a:pt x="1619" y="69"/>
                    <a:pt x="1626" y="63"/>
                    <a:pt x="1626" y="63"/>
                  </a:cubicBezTo>
                  <a:cubicBezTo>
                    <a:pt x="1645" y="64"/>
                    <a:pt x="1645" y="64"/>
                    <a:pt x="1645" y="64"/>
                  </a:cubicBezTo>
                  <a:cubicBezTo>
                    <a:pt x="1645" y="64"/>
                    <a:pt x="1658" y="65"/>
                    <a:pt x="1666" y="64"/>
                  </a:cubicBezTo>
                  <a:cubicBezTo>
                    <a:pt x="1680" y="65"/>
                    <a:pt x="1680" y="65"/>
                    <a:pt x="1680" y="65"/>
                  </a:cubicBezTo>
                  <a:cubicBezTo>
                    <a:pt x="1683" y="59"/>
                    <a:pt x="1683" y="59"/>
                    <a:pt x="1683" y="59"/>
                  </a:cubicBezTo>
                  <a:cubicBezTo>
                    <a:pt x="1687" y="57"/>
                    <a:pt x="1689" y="57"/>
                    <a:pt x="1690" y="58"/>
                  </a:cubicBezTo>
                  <a:cubicBezTo>
                    <a:pt x="1690" y="58"/>
                    <a:pt x="1697" y="57"/>
                    <a:pt x="1697" y="57"/>
                  </a:cubicBezTo>
                  <a:cubicBezTo>
                    <a:pt x="1697" y="57"/>
                    <a:pt x="1697" y="59"/>
                    <a:pt x="1697" y="59"/>
                  </a:cubicBezTo>
                  <a:cubicBezTo>
                    <a:pt x="1700" y="62"/>
                    <a:pt x="1704" y="58"/>
                    <a:pt x="1707" y="60"/>
                  </a:cubicBezTo>
                  <a:cubicBezTo>
                    <a:pt x="1707" y="65"/>
                    <a:pt x="1707" y="45"/>
                    <a:pt x="1709" y="47"/>
                  </a:cubicBezTo>
                  <a:cubicBezTo>
                    <a:pt x="1710" y="47"/>
                    <a:pt x="1709" y="48"/>
                    <a:pt x="1711" y="48"/>
                  </a:cubicBezTo>
                  <a:cubicBezTo>
                    <a:pt x="1711" y="49"/>
                    <a:pt x="1712" y="49"/>
                    <a:pt x="1713" y="48"/>
                  </a:cubicBezTo>
                  <a:cubicBezTo>
                    <a:pt x="1713" y="48"/>
                    <a:pt x="1714" y="46"/>
                    <a:pt x="1714" y="46"/>
                  </a:cubicBezTo>
                  <a:cubicBezTo>
                    <a:pt x="1715" y="46"/>
                    <a:pt x="1715" y="48"/>
                    <a:pt x="1716" y="48"/>
                  </a:cubicBezTo>
                  <a:cubicBezTo>
                    <a:pt x="1718" y="48"/>
                    <a:pt x="1720" y="44"/>
                    <a:pt x="1724" y="45"/>
                  </a:cubicBezTo>
                  <a:cubicBezTo>
                    <a:pt x="1728" y="45"/>
                    <a:pt x="1729" y="54"/>
                    <a:pt x="1733" y="53"/>
                  </a:cubicBezTo>
                  <a:cubicBezTo>
                    <a:pt x="1736" y="53"/>
                    <a:pt x="1739" y="49"/>
                    <a:pt x="1742" y="48"/>
                  </a:cubicBezTo>
                  <a:cubicBezTo>
                    <a:pt x="1743" y="48"/>
                    <a:pt x="1744" y="48"/>
                    <a:pt x="1744" y="50"/>
                  </a:cubicBezTo>
                  <a:cubicBezTo>
                    <a:pt x="1746" y="54"/>
                    <a:pt x="1750" y="55"/>
                    <a:pt x="1752" y="53"/>
                  </a:cubicBezTo>
                  <a:cubicBezTo>
                    <a:pt x="1752" y="51"/>
                    <a:pt x="1754" y="50"/>
                    <a:pt x="1756" y="50"/>
                  </a:cubicBezTo>
                  <a:cubicBezTo>
                    <a:pt x="1758" y="50"/>
                    <a:pt x="1757" y="50"/>
                    <a:pt x="1758" y="52"/>
                  </a:cubicBezTo>
                  <a:cubicBezTo>
                    <a:pt x="1759" y="52"/>
                    <a:pt x="1759" y="54"/>
                    <a:pt x="1760" y="53"/>
                  </a:cubicBezTo>
                  <a:cubicBezTo>
                    <a:pt x="1762" y="53"/>
                    <a:pt x="1765" y="53"/>
                    <a:pt x="1768" y="52"/>
                  </a:cubicBezTo>
                  <a:cubicBezTo>
                    <a:pt x="1770" y="53"/>
                    <a:pt x="1773" y="53"/>
                    <a:pt x="1776" y="55"/>
                  </a:cubicBezTo>
                  <a:cubicBezTo>
                    <a:pt x="1777" y="55"/>
                    <a:pt x="1776" y="57"/>
                    <a:pt x="1778" y="57"/>
                  </a:cubicBezTo>
                  <a:cubicBezTo>
                    <a:pt x="1778" y="56"/>
                    <a:pt x="1778" y="56"/>
                    <a:pt x="1779" y="56"/>
                  </a:cubicBezTo>
                  <a:cubicBezTo>
                    <a:pt x="1782" y="60"/>
                    <a:pt x="1790" y="54"/>
                    <a:pt x="1791" y="62"/>
                  </a:cubicBezTo>
                  <a:cubicBezTo>
                    <a:pt x="1793" y="65"/>
                    <a:pt x="1795" y="66"/>
                    <a:pt x="1797" y="65"/>
                  </a:cubicBezTo>
                  <a:cubicBezTo>
                    <a:pt x="1797" y="71"/>
                    <a:pt x="1800" y="71"/>
                    <a:pt x="1802" y="72"/>
                  </a:cubicBezTo>
                  <a:cubicBezTo>
                    <a:pt x="1803" y="70"/>
                    <a:pt x="1804" y="70"/>
                    <a:pt x="1806" y="69"/>
                  </a:cubicBezTo>
                  <a:cubicBezTo>
                    <a:pt x="1808" y="69"/>
                    <a:pt x="1810" y="70"/>
                    <a:pt x="1809" y="67"/>
                  </a:cubicBezTo>
                  <a:cubicBezTo>
                    <a:pt x="1811" y="69"/>
                    <a:pt x="1816" y="69"/>
                    <a:pt x="1817" y="66"/>
                  </a:cubicBezTo>
                  <a:cubicBezTo>
                    <a:pt x="1816" y="61"/>
                    <a:pt x="1822" y="66"/>
                    <a:pt x="1823" y="63"/>
                  </a:cubicBezTo>
                  <a:cubicBezTo>
                    <a:pt x="1823" y="63"/>
                    <a:pt x="1823" y="63"/>
                    <a:pt x="1823" y="62"/>
                  </a:cubicBezTo>
                  <a:cubicBezTo>
                    <a:pt x="1825" y="63"/>
                    <a:pt x="1825" y="63"/>
                    <a:pt x="1825" y="63"/>
                  </a:cubicBezTo>
                  <a:cubicBezTo>
                    <a:pt x="1827" y="64"/>
                    <a:pt x="1827" y="64"/>
                    <a:pt x="1829" y="67"/>
                  </a:cubicBezTo>
                  <a:cubicBezTo>
                    <a:pt x="1831" y="61"/>
                    <a:pt x="1829" y="55"/>
                    <a:pt x="1829" y="55"/>
                  </a:cubicBezTo>
                  <a:cubicBezTo>
                    <a:pt x="1831" y="55"/>
                    <a:pt x="1832" y="52"/>
                    <a:pt x="1835" y="53"/>
                  </a:cubicBezTo>
                  <a:cubicBezTo>
                    <a:pt x="1836" y="53"/>
                    <a:pt x="1837" y="53"/>
                    <a:pt x="1837" y="53"/>
                  </a:cubicBezTo>
                  <a:cubicBezTo>
                    <a:pt x="1838" y="54"/>
                    <a:pt x="1839" y="55"/>
                    <a:pt x="1839" y="56"/>
                  </a:cubicBezTo>
                  <a:cubicBezTo>
                    <a:pt x="1839" y="57"/>
                    <a:pt x="1839" y="59"/>
                    <a:pt x="1840" y="60"/>
                  </a:cubicBezTo>
                  <a:cubicBezTo>
                    <a:pt x="1841" y="62"/>
                    <a:pt x="1843" y="62"/>
                    <a:pt x="1844" y="63"/>
                  </a:cubicBezTo>
                  <a:cubicBezTo>
                    <a:pt x="1844" y="64"/>
                    <a:pt x="1845" y="66"/>
                    <a:pt x="1845" y="67"/>
                  </a:cubicBezTo>
                  <a:cubicBezTo>
                    <a:pt x="1846" y="68"/>
                    <a:pt x="1847" y="70"/>
                    <a:pt x="1848" y="70"/>
                  </a:cubicBezTo>
                  <a:cubicBezTo>
                    <a:pt x="1849" y="70"/>
                    <a:pt x="1850" y="72"/>
                    <a:pt x="1851" y="72"/>
                  </a:cubicBezTo>
                  <a:cubicBezTo>
                    <a:pt x="1853" y="68"/>
                    <a:pt x="1858" y="68"/>
                    <a:pt x="1861" y="64"/>
                  </a:cubicBezTo>
                  <a:cubicBezTo>
                    <a:pt x="1861" y="62"/>
                    <a:pt x="1870" y="60"/>
                    <a:pt x="1875" y="61"/>
                  </a:cubicBezTo>
                  <a:cubicBezTo>
                    <a:pt x="1876" y="61"/>
                    <a:pt x="1877" y="60"/>
                    <a:pt x="1877" y="62"/>
                  </a:cubicBezTo>
                  <a:cubicBezTo>
                    <a:pt x="1880" y="62"/>
                    <a:pt x="1882" y="62"/>
                    <a:pt x="1884" y="63"/>
                  </a:cubicBezTo>
                  <a:cubicBezTo>
                    <a:pt x="1885" y="64"/>
                    <a:pt x="1885" y="64"/>
                    <a:pt x="1886" y="65"/>
                  </a:cubicBezTo>
                  <a:cubicBezTo>
                    <a:pt x="1886" y="65"/>
                    <a:pt x="1888" y="64"/>
                    <a:pt x="1888" y="64"/>
                  </a:cubicBezTo>
                  <a:cubicBezTo>
                    <a:pt x="1888" y="65"/>
                    <a:pt x="1888" y="66"/>
                    <a:pt x="1888" y="66"/>
                  </a:cubicBezTo>
                  <a:cubicBezTo>
                    <a:pt x="1888" y="67"/>
                    <a:pt x="1889" y="66"/>
                    <a:pt x="1889" y="66"/>
                  </a:cubicBezTo>
                  <a:cubicBezTo>
                    <a:pt x="1889" y="66"/>
                    <a:pt x="1889" y="68"/>
                    <a:pt x="1890" y="68"/>
                  </a:cubicBezTo>
                  <a:cubicBezTo>
                    <a:pt x="1890" y="68"/>
                    <a:pt x="1891" y="67"/>
                    <a:pt x="1892" y="68"/>
                  </a:cubicBezTo>
                  <a:cubicBezTo>
                    <a:pt x="1892" y="68"/>
                    <a:pt x="1892" y="69"/>
                    <a:pt x="1892" y="69"/>
                  </a:cubicBezTo>
                  <a:cubicBezTo>
                    <a:pt x="1892" y="70"/>
                    <a:pt x="1893" y="69"/>
                    <a:pt x="1893" y="69"/>
                  </a:cubicBezTo>
                  <a:cubicBezTo>
                    <a:pt x="1893" y="70"/>
                    <a:pt x="1893" y="71"/>
                    <a:pt x="1893" y="71"/>
                  </a:cubicBezTo>
                  <a:cubicBezTo>
                    <a:pt x="1894" y="72"/>
                    <a:pt x="1895" y="71"/>
                    <a:pt x="1896" y="71"/>
                  </a:cubicBezTo>
                  <a:cubicBezTo>
                    <a:pt x="1896" y="71"/>
                    <a:pt x="1897" y="72"/>
                    <a:pt x="1897" y="73"/>
                  </a:cubicBezTo>
                  <a:cubicBezTo>
                    <a:pt x="1899" y="74"/>
                    <a:pt x="1900" y="73"/>
                    <a:pt x="1902" y="74"/>
                  </a:cubicBezTo>
                  <a:cubicBezTo>
                    <a:pt x="1902" y="74"/>
                    <a:pt x="1903" y="75"/>
                    <a:pt x="1903" y="75"/>
                  </a:cubicBezTo>
                  <a:cubicBezTo>
                    <a:pt x="1905" y="76"/>
                    <a:pt x="1908" y="79"/>
                    <a:pt x="1911" y="80"/>
                  </a:cubicBezTo>
                  <a:cubicBezTo>
                    <a:pt x="1913" y="81"/>
                    <a:pt x="1914" y="80"/>
                    <a:pt x="1916" y="81"/>
                  </a:cubicBezTo>
                  <a:cubicBezTo>
                    <a:pt x="1916" y="82"/>
                    <a:pt x="1917" y="83"/>
                    <a:pt x="1917" y="83"/>
                  </a:cubicBezTo>
                  <a:cubicBezTo>
                    <a:pt x="1918" y="84"/>
                    <a:pt x="1919" y="83"/>
                    <a:pt x="1921" y="84"/>
                  </a:cubicBezTo>
                  <a:cubicBezTo>
                    <a:pt x="1922" y="85"/>
                    <a:pt x="1922" y="86"/>
                    <a:pt x="1923" y="86"/>
                  </a:cubicBezTo>
                  <a:cubicBezTo>
                    <a:pt x="1924" y="86"/>
                    <a:pt x="1925" y="85"/>
                    <a:pt x="1926" y="85"/>
                  </a:cubicBezTo>
                  <a:cubicBezTo>
                    <a:pt x="1927" y="86"/>
                    <a:pt x="1926" y="86"/>
                    <a:pt x="1927" y="87"/>
                  </a:cubicBezTo>
                  <a:cubicBezTo>
                    <a:pt x="1929" y="89"/>
                    <a:pt x="1934" y="88"/>
                    <a:pt x="1938" y="89"/>
                  </a:cubicBezTo>
                  <a:cubicBezTo>
                    <a:pt x="1938" y="90"/>
                    <a:pt x="1938" y="91"/>
                    <a:pt x="1939" y="91"/>
                  </a:cubicBezTo>
                  <a:cubicBezTo>
                    <a:pt x="1940" y="91"/>
                    <a:pt x="1940" y="91"/>
                    <a:pt x="1940" y="91"/>
                  </a:cubicBezTo>
                  <a:cubicBezTo>
                    <a:pt x="1942" y="92"/>
                    <a:pt x="1942" y="93"/>
                    <a:pt x="1945" y="94"/>
                  </a:cubicBezTo>
                  <a:cubicBezTo>
                    <a:pt x="1950" y="95"/>
                    <a:pt x="1954" y="93"/>
                    <a:pt x="1958" y="94"/>
                  </a:cubicBezTo>
                  <a:cubicBezTo>
                    <a:pt x="1960" y="94"/>
                    <a:pt x="1962" y="96"/>
                    <a:pt x="1964" y="97"/>
                  </a:cubicBezTo>
                  <a:cubicBezTo>
                    <a:pt x="1965" y="97"/>
                    <a:pt x="1965" y="98"/>
                    <a:pt x="1966" y="99"/>
                  </a:cubicBezTo>
                  <a:cubicBezTo>
                    <a:pt x="1968" y="99"/>
                    <a:pt x="1970" y="97"/>
                    <a:pt x="1972" y="98"/>
                  </a:cubicBezTo>
                  <a:cubicBezTo>
                    <a:pt x="1976" y="98"/>
                    <a:pt x="1982" y="94"/>
                    <a:pt x="1984" y="98"/>
                  </a:cubicBezTo>
                  <a:cubicBezTo>
                    <a:pt x="1986" y="101"/>
                    <a:pt x="1987" y="104"/>
                    <a:pt x="1991" y="102"/>
                  </a:cubicBezTo>
                  <a:cubicBezTo>
                    <a:pt x="1994" y="102"/>
                    <a:pt x="1994" y="108"/>
                    <a:pt x="1996" y="109"/>
                  </a:cubicBezTo>
                  <a:cubicBezTo>
                    <a:pt x="2003" y="112"/>
                    <a:pt x="2009" y="96"/>
                    <a:pt x="2017" y="97"/>
                  </a:cubicBezTo>
                  <a:cubicBezTo>
                    <a:pt x="2020" y="98"/>
                    <a:pt x="2017" y="90"/>
                    <a:pt x="2021" y="91"/>
                  </a:cubicBezTo>
                  <a:cubicBezTo>
                    <a:pt x="2023" y="91"/>
                    <a:pt x="2025" y="91"/>
                    <a:pt x="2027" y="90"/>
                  </a:cubicBezTo>
                  <a:cubicBezTo>
                    <a:pt x="2031" y="92"/>
                    <a:pt x="2029" y="85"/>
                    <a:pt x="2033" y="86"/>
                  </a:cubicBezTo>
                  <a:cubicBezTo>
                    <a:pt x="2035" y="85"/>
                    <a:pt x="2035" y="87"/>
                    <a:pt x="2037" y="87"/>
                  </a:cubicBezTo>
                  <a:cubicBezTo>
                    <a:pt x="2038" y="86"/>
                    <a:pt x="2045" y="88"/>
                    <a:pt x="2048" y="86"/>
                  </a:cubicBezTo>
                  <a:cubicBezTo>
                    <a:pt x="2050" y="84"/>
                    <a:pt x="2049" y="84"/>
                    <a:pt x="2051" y="85"/>
                  </a:cubicBezTo>
                  <a:cubicBezTo>
                    <a:pt x="2052" y="85"/>
                    <a:pt x="2053" y="87"/>
                    <a:pt x="2054" y="87"/>
                  </a:cubicBezTo>
                  <a:cubicBezTo>
                    <a:pt x="2055" y="86"/>
                    <a:pt x="2055" y="84"/>
                    <a:pt x="2056" y="84"/>
                  </a:cubicBezTo>
                  <a:cubicBezTo>
                    <a:pt x="2056" y="85"/>
                    <a:pt x="2057" y="88"/>
                    <a:pt x="2058" y="88"/>
                  </a:cubicBezTo>
                  <a:cubicBezTo>
                    <a:pt x="2058" y="88"/>
                    <a:pt x="2059" y="87"/>
                    <a:pt x="2060" y="88"/>
                  </a:cubicBezTo>
                  <a:cubicBezTo>
                    <a:pt x="2060" y="88"/>
                    <a:pt x="2060" y="89"/>
                    <a:pt x="2061" y="89"/>
                  </a:cubicBezTo>
                  <a:cubicBezTo>
                    <a:pt x="2062" y="89"/>
                    <a:pt x="2063" y="89"/>
                    <a:pt x="2063" y="89"/>
                  </a:cubicBezTo>
                  <a:cubicBezTo>
                    <a:pt x="2073" y="88"/>
                    <a:pt x="2085" y="93"/>
                    <a:pt x="2095" y="91"/>
                  </a:cubicBezTo>
                  <a:cubicBezTo>
                    <a:pt x="2095" y="91"/>
                    <a:pt x="2096" y="91"/>
                    <a:pt x="2096" y="91"/>
                  </a:cubicBezTo>
                  <a:cubicBezTo>
                    <a:pt x="2097" y="89"/>
                    <a:pt x="2097" y="89"/>
                    <a:pt x="2097" y="89"/>
                  </a:cubicBezTo>
                  <a:cubicBezTo>
                    <a:pt x="2099" y="88"/>
                    <a:pt x="2129" y="90"/>
                    <a:pt x="2131" y="90"/>
                  </a:cubicBezTo>
                  <a:cubicBezTo>
                    <a:pt x="2133" y="57"/>
                    <a:pt x="2133" y="57"/>
                    <a:pt x="2133" y="57"/>
                  </a:cubicBezTo>
                  <a:cubicBezTo>
                    <a:pt x="2099" y="45"/>
                    <a:pt x="2099" y="45"/>
                    <a:pt x="2099" y="45"/>
                  </a:cubicBezTo>
                  <a:cubicBezTo>
                    <a:pt x="2073" y="28"/>
                    <a:pt x="2073" y="28"/>
                    <a:pt x="2073" y="28"/>
                  </a:cubicBezTo>
                  <a:cubicBezTo>
                    <a:pt x="2059" y="32"/>
                    <a:pt x="2059" y="32"/>
                    <a:pt x="2059" y="32"/>
                  </a:cubicBezTo>
                  <a:cubicBezTo>
                    <a:pt x="2038" y="39"/>
                    <a:pt x="2038" y="39"/>
                    <a:pt x="2038" y="39"/>
                  </a:cubicBezTo>
                  <a:cubicBezTo>
                    <a:pt x="2023" y="39"/>
                    <a:pt x="2013" y="40"/>
                    <a:pt x="1999" y="41"/>
                  </a:cubicBezTo>
                  <a:cubicBezTo>
                    <a:pt x="1986" y="33"/>
                    <a:pt x="1976" y="23"/>
                    <a:pt x="1976" y="23"/>
                  </a:cubicBezTo>
                  <a:cubicBezTo>
                    <a:pt x="1976" y="23"/>
                    <a:pt x="1962" y="20"/>
                    <a:pt x="1944" y="15"/>
                  </a:cubicBezTo>
                  <a:cubicBezTo>
                    <a:pt x="1938" y="21"/>
                    <a:pt x="1935" y="24"/>
                    <a:pt x="1930" y="31"/>
                  </a:cubicBezTo>
                  <a:cubicBezTo>
                    <a:pt x="1919" y="29"/>
                    <a:pt x="1914" y="16"/>
                    <a:pt x="1901" y="22"/>
                  </a:cubicBezTo>
                  <a:cubicBezTo>
                    <a:pt x="1891" y="18"/>
                    <a:pt x="1887" y="10"/>
                    <a:pt x="1878" y="18"/>
                  </a:cubicBezTo>
                  <a:cubicBezTo>
                    <a:pt x="1869" y="26"/>
                    <a:pt x="1864" y="14"/>
                    <a:pt x="1854" y="15"/>
                  </a:cubicBezTo>
                  <a:cubicBezTo>
                    <a:pt x="1845" y="17"/>
                    <a:pt x="1802" y="18"/>
                    <a:pt x="1802" y="18"/>
                  </a:cubicBezTo>
                  <a:cubicBezTo>
                    <a:pt x="1792" y="25"/>
                    <a:pt x="1792" y="25"/>
                    <a:pt x="1792" y="25"/>
                  </a:cubicBezTo>
                  <a:cubicBezTo>
                    <a:pt x="1792" y="25"/>
                    <a:pt x="1781" y="26"/>
                    <a:pt x="1772" y="26"/>
                  </a:cubicBezTo>
                  <a:cubicBezTo>
                    <a:pt x="1769" y="23"/>
                    <a:pt x="1766" y="17"/>
                    <a:pt x="1761" y="19"/>
                  </a:cubicBezTo>
                  <a:cubicBezTo>
                    <a:pt x="1755" y="21"/>
                    <a:pt x="1751" y="22"/>
                    <a:pt x="1745" y="25"/>
                  </a:cubicBezTo>
                  <a:cubicBezTo>
                    <a:pt x="1742" y="25"/>
                    <a:pt x="1735" y="19"/>
                    <a:pt x="1731" y="12"/>
                  </a:cubicBezTo>
                  <a:cubicBezTo>
                    <a:pt x="1709" y="29"/>
                    <a:pt x="1705" y="23"/>
                    <a:pt x="1705" y="23"/>
                  </a:cubicBezTo>
                  <a:cubicBezTo>
                    <a:pt x="1683" y="40"/>
                    <a:pt x="1683" y="40"/>
                    <a:pt x="1683" y="40"/>
                  </a:cubicBezTo>
                  <a:cubicBezTo>
                    <a:pt x="1666" y="37"/>
                    <a:pt x="1666" y="37"/>
                    <a:pt x="1666" y="37"/>
                  </a:cubicBezTo>
                  <a:cubicBezTo>
                    <a:pt x="1652" y="40"/>
                    <a:pt x="1652" y="40"/>
                    <a:pt x="1652" y="40"/>
                  </a:cubicBezTo>
                  <a:cubicBezTo>
                    <a:pt x="1652" y="39"/>
                    <a:pt x="1647" y="44"/>
                    <a:pt x="1647" y="43"/>
                  </a:cubicBezTo>
                  <a:cubicBezTo>
                    <a:pt x="1647" y="43"/>
                    <a:pt x="1623" y="29"/>
                    <a:pt x="1622" y="29"/>
                  </a:cubicBezTo>
                  <a:cubicBezTo>
                    <a:pt x="1622" y="32"/>
                    <a:pt x="1608" y="11"/>
                    <a:pt x="1606" y="14"/>
                  </a:cubicBezTo>
                  <a:cubicBezTo>
                    <a:pt x="1602" y="13"/>
                    <a:pt x="1587" y="11"/>
                    <a:pt x="1587" y="7"/>
                  </a:cubicBezTo>
                  <a:cubicBezTo>
                    <a:pt x="1584" y="0"/>
                    <a:pt x="1574" y="18"/>
                    <a:pt x="1571" y="10"/>
                  </a:cubicBezTo>
                  <a:cubicBezTo>
                    <a:pt x="1570" y="10"/>
                    <a:pt x="1570" y="14"/>
                    <a:pt x="1569" y="14"/>
                  </a:cubicBezTo>
                  <a:cubicBezTo>
                    <a:pt x="1568" y="11"/>
                    <a:pt x="1567" y="4"/>
                    <a:pt x="1564" y="9"/>
                  </a:cubicBezTo>
                  <a:cubicBezTo>
                    <a:pt x="1564" y="13"/>
                    <a:pt x="1556" y="16"/>
                    <a:pt x="1554" y="17"/>
                  </a:cubicBezTo>
                  <a:cubicBezTo>
                    <a:pt x="1555" y="7"/>
                    <a:pt x="1548" y="13"/>
                    <a:pt x="1547" y="11"/>
                  </a:cubicBezTo>
                  <a:cubicBezTo>
                    <a:pt x="1546" y="11"/>
                    <a:pt x="1546" y="8"/>
                    <a:pt x="1545" y="8"/>
                  </a:cubicBezTo>
                  <a:cubicBezTo>
                    <a:pt x="1543" y="7"/>
                    <a:pt x="1543" y="11"/>
                    <a:pt x="1543" y="12"/>
                  </a:cubicBezTo>
                  <a:cubicBezTo>
                    <a:pt x="1538" y="15"/>
                    <a:pt x="1531" y="12"/>
                    <a:pt x="1532" y="12"/>
                  </a:cubicBezTo>
                  <a:cubicBezTo>
                    <a:pt x="1529" y="12"/>
                    <a:pt x="1528" y="8"/>
                    <a:pt x="1526" y="9"/>
                  </a:cubicBezTo>
                  <a:cubicBezTo>
                    <a:pt x="1522" y="15"/>
                    <a:pt x="1517" y="12"/>
                    <a:pt x="1512" y="15"/>
                  </a:cubicBezTo>
                  <a:cubicBezTo>
                    <a:pt x="1510" y="16"/>
                    <a:pt x="1508" y="19"/>
                    <a:pt x="1507" y="19"/>
                  </a:cubicBezTo>
                  <a:cubicBezTo>
                    <a:pt x="1506" y="20"/>
                    <a:pt x="1503" y="13"/>
                    <a:pt x="1503" y="13"/>
                  </a:cubicBezTo>
                  <a:cubicBezTo>
                    <a:pt x="1503" y="14"/>
                    <a:pt x="1500" y="14"/>
                    <a:pt x="1499" y="14"/>
                  </a:cubicBezTo>
                  <a:cubicBezTo>
                    <a:pt x="1499" y="14"/>
                    <a:pt x="1488" y="18"/>
                    <a:pt x="1487" y="18"/>
                  </a:cubicBezTo>
                  <a:cubicBezTo>
                    <a:pt x="1485" y="21"/>
                    <a:pt x="1483" y="22"/>
                    <a:pt x="1480" y="24"/>
                  </a:cubicBezTo>
                  <a:cubicBezTo>
                    <a:pt x="1479" y="24"/>
                    <a:pt x="1478" y="24"/>
                    <a:pt x="1477" y="24"/>
                  </a:cubicBezTo>
                  <a:cubicBezTo>
                    <a:pt x="1476" y="24"/>
                    <a:pt x="1468" y="23"/>
                    <a:pt x="1465" y="23"/>
                  </a:cubicBezTo>
                  <a:cubicBezTo>
                    <a:pt x="1463" y="22"/>
                    <a:pt x="1459" y="23"/>
                    <a:pt x="1459" y="23"/>
                  </a:cubicBezTo>
                  <a:cubicBezTo>
                    <a:pt x="1456" y="21"/>
                    <a:pt x="1455" y="23"/>
                    <a:pt x="1453" y="21"/>
                  </a:cubicBezTo>
                  <a:cubicBezTo>
                    <a:pt x="1452" y="25"/>
                    <a:pt x="1440" y="28"/>
                    <a:pt x="1438" y="26"/>
                  </a:cubicBezTo>
                  <a:cubicBezTo>
                    <a:pt x="1438" y="26"/>
                    <a:pt x="1434" y="23"/>
                    <a:pt x="1431" y="24"/>
                  </a:cubicBezTo>
                  <a:cubicBezTo>
                    <a:pt x="1429" y="25"/>
                    <a:pt x="1426" y="30"/>
                    <a:pt x="1426" y="32"/>
                  </a:cubicBezTo>
                  <a:cubicBezTo>
                    <a:pt x="1422" y="34"/>
                    <a:pt x="1415" y="24"/>
                    <a:pt x="1411" y="23"/>
                  </a:cubicBezTo>
                  <a:cubicBezTo>
                    <a:pt x="1411" y="24"/>
                    <a:pt x="1411" y="25"/>
                    <a:pt x="1412" y="25"/>
                  </a:cubicBezTo>
                  <a:cubicBezTo>
                    <a:pt x="1412" y="26"/>
                    <a:pt x="1413" y="27"/>
                    <a:pt x="1413" y="27"/>
                  </a:cubicBezTo>
                  <a:cubicBezTo>
                    <a:pt x="1413" y="28"/>
                    <a:pt x="1405" y="32"/>
                    <a:pt x="1403" y="31"/>
                  </a:cubicBezTo>
                  <a:cubicBezTo>
                    <a:pt x="1402" y="31"/>
                    <a:pt x="1402" y="28"/>
                    <a:pt x="1401" y="29"/>
                  </a:cubicBezTo>
                  <a:cubicBezTo>
                    <a:pt x="1399" y="30"/>
                    <a:pt x="1401" y="36"/>
                    <a:pt x="1398" y="35"/>
                  </a:cubicBezTo>
                  <a:cubicBezTo>
                    <a:pt x="1397" y="37"/>
                    <a:pt x="1385" y="27"/>
                    <a:pt x="1381" y="28"/>
                  </a:cubicBezTo>
                  <a:cubicBezTo>
                    <a:pt x="1387" y="25"/>
                    <a:pt x="1375" y="20"/>
                    <a:pt x="1375" y="19"/>
                  </a:cubicBezTo>
                  <a:cubicBezTo>
                    <a:pt x="1373" y="17"/>
                    <a:pt x="1364" y="18"/>
                    <a:pt x="1362" y="19"/>
                  </a:cubicBezTo>
                  <a:cubicBezTo>
                    <a:pt x="1352" y="18"/>
                    <a:pt x="1352" y="15"/>
                    <a:pt x="1345" y="14"/>
                  </a:cubicBezTo>
                  <a:cubicBezTo>
                    <a:pt x="1343" y="22"/>
                    <a:pt x="1321" y="19"/>
                    <a:pt x="1322" y="19"/>
                  </a:cubicBezTo>
                  <a:cubicBezTo>
                    <a:pt x="1320" y="19"/>
                    <a:pt x="1318" y="19"/>
                    <a:pt x="1318" y="19"/>
                  </a:cubicBezTo>
                  <a:cubicBezTo>
                    <a:pt x="1317" y="17"/>
                    <a:pt x="1308" y="16"/>
                    <a:pt x="1306" y="16"/>
                  </a:cubicBezTo>
                  <a:cubicBezTo>
                    <a:pt x="1305" y="18"/>
                    <a:pt x="1300" y="17"/>
                    <a:pt x="1300" y="13"/>
                  </a:cubicBezTo>
                  <a:cubicBezTo>
                    <a:pt x="1299" y="13"/>
                    <a:pt x="1297" y="13"/>
                    <a:pt x="1296" y="15"/>
                  </a:cubicBezTo>
                  <a:cubicBezTo>
                    <a:pt x="1296" y="15"/>
                    <a:pt x="1294" y="13"/>
                    <a:pt x="1293" y="13"/>
                  </a:cubicBezTo>
                  <a:cubicBezTo>
                    <a:pt x="1292" y="13"/>
                    <a:pt x="1291" y="15"/>
                    <a:pt x="1291" y="15"/>
                  </a:cubicBezTo>
                  <a:cubicBezTo>
                    <a:pt x="1291" y="15"/>
                    <a:pt x="1291" y="13"/>
                    <a:pt x="1291" y="13"/>
                  </a:cubicBezTo>
                  <a:cubicBezTo>
                    <a:pt x="1289" y="11"/>
                    <a:pt x="1276" y="11"/>
                    <a:pt x="1274" y="10"/>
                  </a:cubicBezTo>
                  <a:cubicBezTo>
                    <a:pt x="1274" y="13"/>
                    <a:pt x="1258" y="17"/>
                    <a:pt x="1255" y="17"/>
                  </a:cubicBezTo>
                  <a:cubicBezTo>
                    <a:pt x="1254" y="17"/>
                    <a:pt x="1249" y="15"/>
                    <a:pt x="1248" y="13"/>
                  </a:cubicBezTo>
                  <a:cubicBezTo>
                    <a:pt x="1246" y="13"/>
                    <a:pt x="1247" y="18"/>
                    <a:pt x="1244" y="17"/>
                  </a:cubicBezTo>
                  <a:cubicBezTo>
                    <a:pt x="1242" y="17"/>
                    <a:pt x="1242" y="13"/>
                    <a:pt x="1240" y="14"/>
                  </a:cubicBezTo>
                  <a:cubicBezTo>
                    <a:pt x="1242" y="18"/>
                    <a:pt x="1237" y="21"/>
                    <a:pt x="1237" y="21"/>
                  </a:cubicBezTo>
                  <a:cubicBezTo>
                    <a:pt x="1236" y="22"/>
                    <a:pt x="1236" y="23"/>
                    <a:pt x="1236" y="25"/>
                  </a:cubicBezTo>
                  <a:cubicBezTo>
                    <a:pt x="1226" y="14"/>
                    <a:pt x="1226" y="14"/>
                    <a:pt x="1226" y="14"/>
                  </a:cubicBezTo>
                  <a:cubicBezTo>
                    <a:pt x="1211" y="16"/>
                    <a:pt x="1211" y="16"/>
                    <a:pt x="1211" y="16"/>
                  </a:cubicBezTo>
                  <a:cubicBezTo>
                    <a:pt x="1202" y="26"/>
                    <a:pt x="1202" y="26"/>
                    <a:pt x="1202" y="26"/>
                  </a:cubicBezTo>
                  <a:cubicBezTo>
                    <a:pt x="1190" y="16"/>
                    <a:pt x="1190" y="16"/>
                    <a:pt x="1190" y="16"/>
                  </a:cubicBezTo>
                  <a:cubicBezTo>
                    <a:pt x="1190" y="16"/>
                    <a:pt x="1162" y="18"/>
                    <a:pt x="1153" y="24"/>
                  </a:cubicBezTo>
                  <a:cubicBezTo>
                    <a:pt x="1153" y="24"/>
                    <a:pt x="1137" y="9"/>
                    <a:pt x="1129" y="7"/>
                  </a:cubicBezTo>
                  <a:cubicBezTo>
                    <a:pt x="1121" y="6"/>
                    <a:pt x="1121" y="11"/>
                    <a:pt x="1113" y="13"/>
                  </a:cubicBezTo>
                  <a:cubicBezTo>
                    <a:pt x="1105" y="15"/>
                    <a:pt x="1113" y="13"/>
                    <a:pt x="1107" y="13"/>
                  </a:cubicBezTo>
                  <a:cubicBezTo>
                    <a:pt x="1100" y="14"/>
                    <a:pt x="1088" y="14"/>
                    <a:pt x="1088" y="14"/>
                  </a:cubicBezTo>
                  <a:cubicBezTo>
                    <a:pt x="1088" y="14"/>
                    <a:pt x="1083" y="15"/>
                    <a:pt x="1078" y="15"/>
                  </a:cubicBezTo>
                  <a:cubicBezTo>
                    <a:pt x="1073" y="15"/>
                    <a:pt x="1072" y="14"/>
                    <a:pt x="1069" y="19"/>
                  </a:cubicBezTo>
                  <a:cubicBezTo>
                    <a:pt x="1068" y="19"/>
                    <a:pt x="1068" y="19"/>
                    <a:pt x="1068" y="19"/>
                  </a:cubicBezTo>
                  <a:cubicBezTo>
                    <a:pt x="1065" y="19"/>
                    <a:pt x="1061" y="9"/>
                    <a:pt x="1057" y="8"/>
                  </a:cubicBezTo>
                  <a:cubicBezTo>
                    <a:pt x="1052" y="6"/>
                    <a:pt x="1041" y="17"/>
                    <a:pt x="1032" y="17"/>
                  </a:cubicBezTo>
                  <a:cubicBezTo>
                    <a:pt x="1028" y="17"/>
                    <a:pt x="1026" y="19"/>
                    <a:pt x="1022" y="15"/>
                  </a:cubicBezTo>
                  <a:cubicBezTo>
                    <a:pt x="1020" y="13"/>
                    <a:pt x="1020" y="19"/>
                    <a:pt x="1017" y="25"/>
                  </a:cubicBezTo>
                  <a:cubicBezTo>
                    <a:pt x="1016" y="25"/>
                    <a:pt x="1016" y="25"/>
                    <a:pt x="1016" y="25"/>
                  </a:cubicBezTo>
                  <a:cubicBezTo>
                    <a:pt x="1007" y="35"/>
                    <a:pt x="1009" y="16"/>
                    <a:pt x="1009" y="16"/>
                  </a:cubicBezTo>
                  <a:cubicBezTo>
                    <a:pt x="1009" y="16"/>
                    <a:pt x="1000" y="20"/>
                    <a:pt x="994" y="22"/>
                  </a:cubicBezTo>
                  <a:cubicBezTo>
                    <a:pt x="987" y="17"/>
                    <a:pt x="987" y="18"/>
                    <a:pt x="981" y="13"/>
                  </a:cubicBezTo>
                  <a:cubicBezTo>
                    <a:pt x="981" y="17"/>
                    <a:pt x="988" y="26"/>
                    <a:pt x="988" y="26"/>
                  </a:cubicBezTo>
                  <a:cubicBezTo>
                    <a:pt x="967" y="28"/>
                    <a:pt x="967" y="28"/>
                    <a:pt x="967" y="28"/>
                  </a:cubicBezTo>
                  <a:cubicBezTo>
                    <a:pt x="961" y="35"/>
                    <a:pt x="961" y="35"/>
                    <a:pt x="961" y="35"/>
                  </a:cubicBezTo>
                  <a:cubicBezTo>
                    <a:pt x="956" y="37"/>
                    <a:pt x="956" y="37"/>
                    <a:pt x="956" y="37"/>
                  </a:cubicBezTo>
                  <a:cubicBezTo>
                    <a:pt x="955" y="36"/>
                    <a:pt x="954" y="37"/>
                    <a:pt x="953" y="37"/>
                  </a:cubicBezTo>
                  <a:cubicBezTo>
                    <a:pt x="948" y="39"/>
                    <a:pt x="948" y="39"/>
                    <a:pt x="948" y="39"/>
                  </a:cubicBezTo>
                  <a:cubicBezTo>
                    <a:pt x="946" y="38"/>
                    <a:pt x="946" y="38"/>
                    <a:pt x="946" y="38"/>
                  </a:cubicBezTo>
                  <a:cubicBezTo>
                    <a:pt x="945" y="36"/>
                    <a:pt x="944" y="35"/>
                    <a:pt x="944" y="35"/>
                  </a:cubicBezTo>
                  <a:cubicBezTo>
                    <a:pt x="944" y="36"/>
                    <a:pt x="943" y="36"/>
                    <a:pt x="943" y="37"/>
                  </a:cubicBezTo>
                  <a:cubicBezTo>
                    <a:pt x="934" y="33"/>
                    <a:pt x="934" y="33"/>
                    <a:pt x="934" y="33"/>
                  </a:cubicBezTo>
                  <a:cubicBezTo>
                    <a:pt x="915" y="18"/>
                    <a:pt x="915" y="18"/>
                    <a:pt x="915" y="18"/>
                  </a:cubicBezTo>
                  <a:cubicBezTo>
                    <a:pt x="913" y="31"/>
                    <a:pt x="913" y="31"/>
                    <a:pt x="913" y="31"/>
                  </a:cubicBezTo>
                  <a:cubicBezTo>
                    <a:pt x="907" y="33"/>
                    <a:pt x="907" y="33"/>
                    <a:pt x="907" y="33"/>
                  </a:cubicBezTo>
                  <a:cubicBezTo>
                    <a:pt x="906" y="34"/>
                    <a:pt x="907" y="38"/>
                    <a:pt x="906" y="44"/>
                  </a:cubicBezTo>
                  <a:cubicBezTo>
                    <a:pt x="904" y="44"/>
                    <a:pt x="904" y="41"/>
                    <a:pt x="902" y="40"/>
                  </a:cubicBezTo>
                  <a:cubicBezTo>
                    <a:pt x="901" y="40"/>
                    <a:pt x="899" y="42"/>
                    <a:pt x="896" y="42"/>
                  </a:cubicBezTo>
                  <a:cubicBezTo>
                    <a:pt x="892" y="43"/>
                    <a:pt x="883" y="43"/>
                    <a:pt x="878" y="40"/>
                  </a:cubicBezTo>
                  <a:cubicBezTo>
                    <a:pt x="878" y="38"/>
                    <a:pt x="877" y="36"/>
                    <a:pt x="876" y="34"/>
                  </a:cubicBezTo>
                  <a:cubicBezTo>
                    <a:pt x="873" y="31"/>
                    <a:pt x="866" y="27"/>
                    <a:pt x="865" y="27"/>
                  </a:cubicBezTo>
                  <a:cubicBezTo>
                    <a:pt x="863" y="26"/>
                    <a:pt x="861" y="27"/>
                    <a:pt x="861" y="26"/>
                  </a:cubicBezTo>
                  <a:cubicBezTo>
                    <a:pt x="861" y="26"/>
                    <a:pt x="856" y="20"/>
                    <a:pt x="855" y="22"/>
                  </a:cubicBezTo>
                  <a:cubicBezTo>
                    <a:pt x="853" y="24"/>
                    <a:pt x="849" y="20"/>
                    <a:pt x="848" y="21"/>
                  </a:cubicBezTo>
                  <a:cubicBezTo>
                    <a:pt x="846" y="20"/>
                    <a:pt x="841" y="23"/>
                    <a:pt x="841" y="19"/>
                  </a:cubicBezTo>
                  <a:cubicBezTo>
                    <a:pt x="840" y="18"/>
                    <a:pt x="837" y="19"/>
                    <a:pt x="837" y="16"/>
                  </a:cubicBezTo>
                  <a:cubicBezTo>
                    <a:pt x="831" y="19"/>
                    <a:pt x="825" y="21"/>
                    <a:pt x="817" y="20"/>
                  </a:cubicBezTo>
                  <a:cubicBezTo>
                    <a:pt x="817" y="26"/>
                    <a:pt x="813" y="25"/>
                    <a:pt x="812" y="27"/>
                  </a:cubicBezTo>
                  <a:cubicBezTo>
                    <a:pt x="811" y="24"/>
                    <a:pt x="807" y="25"/>
                    <a:pt x="805" y="23"/>
                  </a:cubicBezTo>
                  <a:cubicBezTo>
                    <a:pt x="804" y="22"/>
                    <a:pt x="804" y="20"/>
                    <a:pt x="802" y="20"/>
                  </a:cubicBezTo>
                  <a:cubicBezTo>
                    <a:pt x="801" y="22"/>
                    <a:pt x="801" y="23"/>
                    <a:pt x="799" y="22"/>
                  </a:cubicBezTo>
                  <a:cubicBezTo>
                    <a:pt x="799" y="24"/>
                    <a:pt x="793" y="20"/>
                    <a:pt x="793" y="20"/>
                  </a:cubicBezTo>
                  <a:cubicBezTo>
                    <a:pt x="790" y="18"/>
                    <a:pt x="790" y="17"/>
                    <a:pt x="788" y="15"/>
                  </a:cubicBezTo>
                  <a:cubicBezTo>
                    <a:pt x="788" y="17"/>
                    <a:pt x="787" y="17"/>
                    <a:pt x="786" y="17"/>
                  </a:cubicBezTo>
                  <a:cubicBezTo>
                    <a:pt x="787" y="12"/>
                    <a:pt x="784" y="10"/>
                    <a:pt x="781" y="9"/>
                  </a:cubicBezTo>
                  <a:cubicBezTo>
                    <a:pt x="780" y="9"/>
                    <a:pt x="772" y="5"/>
                    <a:pt x="773" y="12"/>
                  </a:cubicBezTo>
                  <a:cubicBezTo>
                    <a:pt x="768" y="12"/>
                    <a:pt x="765" y="11"/>
                    <a:pt x="763" y="9"/>
                  </a:cubicBezTo>
                  <a:cubicBezTo>
                    <a:pt x="762" y="13"/>
                    <a:pt x="749" y="17"/>
                    <a:pt x="744" y="19"/>
                  </a:cubicBezTo>
                  <a:cubicBezTo>
                    <a:pt x="744" y="16"/>
                    <a:pt x="736" y="27"/>
                    <a:pt x="734" y="27"/>
                  </a:cubicBezTo>
                  <a:cubicBezTo>
                    <a:pt x="733" y="22"/>
                    <a:pt x="730" y="19"/>
                    <a:pt x="728" y="17"/>
                  </a:cubicBezTo>
                  <a:cubicBezTo>
                    <a:pt x="725" y="21"/>
                    <a:pt x="723" y="17"/>
                    <a:pt x="721" y="17"/>
                  </a:cubicBezTo>
                  <a:cubicBezTo>
                    <a:pt x="721" y="17"/>
                    <a:pt x="721" y="18"/>
                    <a:pt x="721" y="18"/>
                  </a:cubicBezTo>
                  <a:cubicBezTo>
                    <a:pt x="719" y="21"/>
                    <a:pt x="715" y="16"/>
                    <a:pt x="714" y="18"/>
                  </a:cubicBezTo>
                  <a:cubicBezTo>
                    <a:pt x="713" y="18"/>
                    <a:pt x="712" y="17"/>
                    <a:pt x="711" y="17"/>
                  </a:cubicBezTo>
                  <a:cubicBezTo>
                    <a:pt x="711" y="18"/>
                    <a:pt x="710" y="19"/>
                    <a:pt x="710" y="19"/>
                  </a:cubicBezTo>
                  <a:cubicBezTo>
                    <a:pt x="708" y="19"/>
                    <a:pt x="708" y="17"/>
                    <a:pt x="707" y="17"/>
                  </a:cubicBezTo>
                  <a:cubicBezTo>
                    <a:pt x="705" y="17"/>
                    <a:pt x="704" y="19"/>
                    <a:pt x="702" y="18"/>
                  </a:cubicBezTo>
                  <a:cubicBezTo>
                    <a:pt x="699" y="18"/>
                    <a:pt x="690" y="23"/>
                    <a:pt x="681" y="19"/>
                  </a:cubicBezTo>
                  <a:cubicBezTo>
                    <a:pt x="676" y="24"/>
                    <a:pt x="670" y="24"/>
                    <a:pt x="664" y="22"/>
                  </a:cubicBezTo>
                  <a:cubicBezTo>
                    <a:pt x="662" y="23"/>
                    <a:pt x="658" y="17"/>
                    <a:pt x="655" y="15"/>
                  </a:cubicBezTo>
                  <a:cubicBezTo>
                    <a:pt x="655" y="22"/>
                    <a:pt x="650" y="17"/>
                    <a:pt x="647" y="18"/>
                  </a:cubicBezTo>
                  <a:cubicBezTo>
                    <a:pt x="647" y="19"/>
                    <a:pt x="647" y="19"/>
                    <a:pt x="647" y="20"/>
                  </a:cubicBezTo>
                  <a:cubicBezTo>
                    <a:pt x="641" y="19"/>
                    <a:pt x="636" y="18"/>
                    <a:pt x="630" y="18"/>
                  </a:cubicBezTo>
                  <a:cubicBezTo>
                    <a:pt x="629" y="17"/>
                    <a:pt x="626" y="16"/>
                    <a:pt x="626" y="16"/>
                  </a:cubicBezTo>
                  <a:cubicBezTo>
                    <a:pt x="626" y="16"/>
                    <a:pt x="618" y="17"/>
                    <a:pt x="618" y="17"/>
                  </a:cubicBezTo>
                  <a:cubicBezTo>
                    <a:pt x="617" y="18"/>
                    <a:pt x="617" y="17"/>
                    <a:pt x="616" y="17"/>
                  </a:cubicBezTo>
                  <a:cubicBezTo>
                    <a:pt x="616" y="17"/>
                    <a:pt x="616" y="18"/>
                    <a:pt x="616" y="19"/>
                  </a:cubicBezTo>
                  <a:cubicBezTo>
                    <a:pt x="615" y="19"/>
                    <a:pt x="608" y="19"/>
                    <a:pt x="605" y="20"/>
                  </a:cubicBezTo>
                  <a:cubicBezTo>
                    <a:pt x="604" y="20"/>
                    <a:pt x="598" y="20"/>
                    <a:pt x="597" y="19"/>
                  </a:cubicBezTo>
                  <a:cubicBezTo>
                    <a:pt x="592" y="17"/>
                    <a:pt x="591" y="18"/>
                    <a:pt x="589" y="17"/>
                  </a:cubicBezTo>
                  <a:cubicBezTo>
                    <a:pt x="587" y="16"/>
                    <a:pt x="586" y="10"/>
                    <a:pt x="586" y="10"/>
                  </a:cubicBezTo>
                  <a:cubicBezTo>
                    <a:pt x="579" y="16"/>
                    <a:pt x="579" y="16"/>
                    <a:pt x="579" y="16"/>
                  </a:cubicBezTo>
                  <a:cubicBezTo>
                    <a:pt x="579" y="16"/>
                    <a:pt x="555" y="16"/>
                    <a:pt x="551" y="18"/>
                  </a:cubicBezTo>
                  <a:cubicBezTo>
                    <a:pt x="546" y="19"/>
                    <a:pt x="540" y="16"/>
                    <a:pt x="537" y="16"/>
                  </a:cubicBezTo>
                  <a:cubicBezTo>
                    <a:pt x="534" y="16"/>
                    <a:pt x="529" y="19"/>
                    <a:pt x="527" y="21"/>
                  </a:cubicBezTo>
                  <a:cubicBezTo>
                    <a:pt x="526" y="21"/>
                    <a:pt x="526" y="21"/>
                    <a:pt x="525" y="21"/>
                  </a:cubicBezTo>
                  <a:cubicBezTo>
                    <a:pt x="510" y="17"/>
                    <a:pt x="510" y="17"/>
                    <a:pt x="510" y="17"/>
                  </a:cubicBezTo>
                  <a:cubicBezTo>
                    <a:pt x="510" y="17"/>
                    <a:pt x="504" y="19"/>
                    <a:pt x="501" y="21"/>
                  </a:cubicBezTo>
                  <a:cubicBezTo>
                    <a:pt x="497" y="23"/>
                    <a:pt x="496" y="17"/>
                    <a:pt x="492" y="15"/>
                  </a:cubicBezTo>
                  <a:cubicBezTo>
                    <a:pt x="487" y="13"/>
                    <a:pt x="482" y="20"/>
                    <a:pt x="478" y="19"/>
                  </a:cubicBezTo>
                  <a:cubicBezTo>
                    <a:pt x="474" y="19"/>
                    <a:pt x="473" y="23"/>
                    <a:pt x="469" y="27"/>
                  </a:cubicBezTo>
                  <a:cubicBezTo>
                    <a:pt x="466" y="30"/>
                    <a:pt x="466" y="24"/>
                    <a:pt x="464" y="24"/>
                  </a:cubicBezTo>
                  <a:cubicBezTo>
                    <a:pt x="463" y="24"/>
                    <a:pt x="457" y="22"/>
                    <a:pt x="457" y="2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1" y="25"/>
                    <a:pt x="431" y="25"/>
                    <a:pt x="431" y="25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29"/>
                    <a:pt x="400" y="33"/>
                    <a:pt x="397" y="34"/>
                  </a:cubicBezTo>
                  <a:cubicBezTo>
                    <a:pt x="395" y="35"/>
                    <a:pt x="392" y="35"/>
                    <a:pt x="390" y="32"/>
                  </a:cubicBezTo>
                  <a:cubicBezTo>
                    <a:pt x="387" y="30"/>
                    <a:pt x="369" y="34"/>
                    <a:pt x="367" y="33"/>
                  </a:cubicBezTo>
                  <a:cubicBezTo>
                    <a:pt x="364" y="33"/>
                    <a:pt x="358" y="34"/>
                    <a:pt x="353" y="35"/>
                  </a:cubicBezTo>
                  <a:cubicBezTo>
                    <a:pt x="352" y="34"/>
                    <a:pt x="347" y="10"/>
                    <a:pt x="346" y="10"/>
                  </a:cubicBezTo>
                  <a:cubicBezTo>
                    <a:pt x="343" y="11"/>
                    <a:pt x="341" y="15"/>
                    <a:pt x="339" y="16"/>
                  </a:cubicBezTo>
                  <a:cubicBezTo>
                    <a:pt x="335" y="15"/>
                    <a:pt x="332" y="13"/>
                    <a:pt x="327" y="13"/>
                  </a:cubicBezTo>
                  <a:cubicBezTo>
                    <a:pt x="326" y="14"/>
                    <a:pt x="327" y="14"/>
                    <a:pt x="327" y="16"/>
                  </a:cubicBezTo>
                  <a:cubicBezTo>
                    <a:pt x="324" y="16"/>
                    <a:pt x="319" y="15"/>
                    <a:pt x="316" y="15"/>
                  </a:cubicBezTo>
                  <a:cubicBezTo>
                    <a:pt x="315" y="13"/>
                    <a:pt x="283" y="26"/>
                    <a:pt x="282" y="26"/>
                  </a:cubicBezTo>
                  <a:cubicBezTo>
                    <a:pt x="281" y="25"/>
                    <a:pt x="280" y="24"/>
                    <a:pt x="278" y="23"/>
                  </a:cubicBezTo>
                  <a:cubicBezTo>
                    <a:pt x="274" y="21"/>
                    <a:pt x="268" y="21"/>
                    <a:pt x="264" y="20"/>
                  </a:cubicBezTo>
                  <a:cubicBezTo>
                    <a:pt x="264" y="21"/>
                    <a:pt x="251" y="23"/>
                    <a:pt x="250" y="24"/>
                  </a:cubicBezTo>
                  <a:cubicBezTo>
                    <a:pt x="248" y="23"/>
                    <a:pt x="244" y="23"/>
                    <a:pt x="242" y="24"/>
                  </a:cubicBezTo>
                  <a:cubicBezTo>
                    <a:pt x="241" y="23"/>
                    <a:pt x="236" y="18"/>
                    <a:pt x="234" y="17"/>
                  </a:cubicBezTo>
                  <a:cubicBezTo>
                    <a:pt x="233" y="16"/>
                    <a:pt x="226" y="17"/>
                    <a:pt x="222" y="16"/>
                  </a:cubicBezTo>
                  <a:cubicBezTo>
                    <a:pt x="222" y="16"/>
                    <a:pt x="217" y="13"/>
                    <a:pt x="215" y="12"/>
                  </a:cubicBezTo>
                  <a:cubicBezTo>
                    <a:pt x="213" y="11"/>
                    <a:pt x="214" y="14"/>
                    <a:pt x="212" y="14"/>
                  </a:cubicBezTo>
                  <a:cubicBezTo>
                    <a:pt x="209" y="12"/>
                    <a:pt x="205" y="11"/>
                    <a:pt x="203" y="7"/>
                  </a:cubicBezTo>
                  <a:cubicBezTo>
                    <a:pt x="202" y="8"/>
                    <a:pt x="192" y="10"/>
                    <a:pt x="192" y="12"/>
                  </a:cubicBezTo>
                  <a:cubicBezTo>
                    <a:pt x="190" y="11"/>
                    <a:pt x="185" y="16"/>
                    <a:pt x="183" y="18"/>
                  </a:cubicBezTo>
                  <a:cubicBezTo>
                    <a:pt x="181" y="17"/>
                    <a:pt x="175" y="14"/>
                    <a:pt x="174" y="14"/>
                  </a:cubicBezTo>
                  <a:cubicBezTo>
                    <a:pt x="172" y="13"/>
                    <a:pt x="165" y="23"/>
                    <a:pt x="163" y="23"/>
                  </a:cubicBezTo>
                  <a:cubicBezTo>
                    <a:pt x="160" y="23"/>
                    <a:pt x="155" y="19"/>
                    <a:pt x="153" y="20"/>
                  </a:cubicBezTo>
                  <a:cubicBezTo>
                    <a:pt x="150" y="16"/>
                    <a:pt x="135" y="19"/>
                    <a:pt x="135" y="22"/>
                  </a:cubicBezTo>
                  <a:cubicBezTo>
                    <a:pt x="134" y="21"/>
                    <a:pt x="108" y="12"/>
                    <a:pt x="107" y="11"/>
                  </a:cubicBezTo>
                  <a:cubicBezTo>
                    <a:pt x="105" y="10"/>
                    <a:pt x="88" y="17"/>
                    <a:pt x="87" y="17"/>
                  </a:cubicBezTo>
                  <a:cubicBezTo>
                    <a:pt x="86" y="17"/>
                    <a:pt x="83" y="15"/>
                    <a:pt x="82" y="15"/>
                  </a:cubicBezTo>
                  <a:cubicBezTo>
                    <a:pt x="81" y="15"/>
                    <a:pt x="71" y="11"/>
                    <a:pt x="68" y="12"/>
                  </a:cubicBezTo>
                  <a:cubicBezTo>
                    <a:pt x="66" y="13"/>
                    <a:pt x="57" y="16"/>
                    <a:pt x="55" y="16"/>
                  </a:cubicBezTo>
                  <a:cubicBezTo>
                    <a:pt x="54" y="15"/>
                    <a:pt x="40" y="15"/>
                    <a:pt x="38" y="14"/>
                  </a:cubicBezTo>
                  <a:cubicBezTo>
                    <a:pt x="37" y="14"/>
                    <a:pt x="36" y="13"/>
                    <a:pt x="36" y="13"/>
                  </a:cubicBezTo>
                  <a:cubicBezTo>
                    <a:pt x="35" y="13"/>
                    <a:pt x="27" y="15"/>
                    <a:pt x="26" y="15"/>
                  </a:cubicBezTo>
                  <a:cubicBezTo>
                    <a:pt x="25" y="15"/>
                    <a:pt x="0" y="17"/>
                    <a:pt x="0" y="29"/>
                  </a:cubicBezTo>
                  <a:cubicBezTo>
                    <a:pt x="2" y="53"/>
                    <a:pt x="5" y="40"/>
                    <a:pt x="19" y="43"/>
                  </a:cubicBezTo>
                  <a:close/>
                </a:path>
              </a:pathLst>
            </a:custGeom>
            <a:solidFill>
              <a:schemeClr val="accent4">
                <a:lumMod val="85000"/>
              </a:schemeClr>
            </a:solidFill>
            <a:ln>
              <a:noFill/>
            </a:ln>
            <a:effectLst>
              <a:outerShdw blurRad="88900" dist="63500" dir="16200000" rotWithShape="0">
                <a:prstClr val="black">
                  <a:alpha val="26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804970" y="3984365"/>
            <a:ext cx="459039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10000"/>
                    <a:lumOff val="90000"/>
                  </a:schemeClr>
                </a:solidFill>
                <a:effectLst>
                  <a:outerShdw blurRad="88900" dist="177800" dir="13440000" sy="30000" kx="-1800000" algn="bl" rotWithShape="0">
                    <a:prstClr val="black">
                      <a:alpha val="32000"/>
                    </a:prstClr>
                  </a:outerShdw>
                  <a:reflection blurRad="38100" stA="17000" endPos="54000" dir="5400000" sy="-100000" algn="bl" rotWithShape="0"/>
                </a:effectLst>
                <a:latin typeface="Franklin Gothic Book" panose="020B0503020102020204" pitchFamily="34" charset="0"/>
              </a:rPr>
              <a:t>CoachMaster™ </a:t>
            </a:r>
            <a:endParaRPr lang="en-US" sz="4400" dirty="0">
              <a:solidFill>
                <a:schemeClr val="accent1">
                  <a:lumMod val="10000"/>
                  <a:lumOff val="90000"/>
                </a:schemeClr>
              </a:solidFill>
              <a:effectLst>
                <a:outerShdw blurRad="88900" dist="177800" dir="13440000" sy="30000" kx="-1800000" algn="bl" rotWithShape="0">
                  <a:prstClr val="black">
                    <a:alpha val="32000"/>
                  </a:prstClr>
                </a:outerShdw>
                <a:reflection blurRad="38100" stA="17000" endPos="54000" dir="5400000" sy="-100000" algn="bl" rotWithShape="0"/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2341" y="2425444"/>
            <a:ext cx="349302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5875">
                  <a:noFill/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Stay in touch</a:t>
            </a:r>
          </a:p>
          <a:p>
            <a:pPr algn="ctr"/>
            <a:r>
              <a:rPr lang="en-US" sz="3600" dirty="0" smtClean="0">
                <a:ln w="15875">
                  <a:noFill/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Get involved</a:t>
            </a:r>
          </a:p>
          <a:p>
            <a:pPr algn="ctr"/>
            <a:r>
              <a:rPr lang="en-US" sz="3600" dirty="0" smtClean="0">
                <a:ln w="15875">
                  <a:noFill/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Share ideas </a:t>
            </a:r>
            <a:endParaRPr lang="en-US" sz="3600" dirty="0">
              <a:ln w="15875">
                <a:noFill/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blurRad="88900" dist="200025" dir="13440000" sy="30000" kx="-1800000" algn="bl" rotWithShape="0">
                  <a:prstClr val="black">
                    <a:alpha val="32000"/>
                  </a:prstClr>
                </a:out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grpSp>
        <p:nvGrpSpPr>
          <p:cNvPr id="30" name="Paper" descr="Down:  Paper"/>
          <p:cNvGrpSpPr>
            <a:grpSpLocks noChangeAspect="1"/>
          </p:cNvGrpSpPr>
          <p:nvPr/>
        </p:nvGrpSpPr>
        <p:grpSpPr bwMode="auto">
          <a:xfrm rot="237649">
            <a:off x="-521369" y="1130244"/>
            <a:ext cx="1983581" cy="4277504"/>
            <a:chOff x="13" y="898"/>
            <a:chExt cx="914" cy="1971"/>
          </a:xfrm>
        </p:grpSpPr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169" y="927"/>
              <a:ext cx="284" cy="170"/>
            </a:xfrm>
            <a:custGeom>
              <a:avLst/>
              <a:gdLst>
                <a:gd name="T0" fmla="*/ 284 w 284"/>
                <a:gd name="T1" fmla="*/ 122 h 170"/>
                <a:gd name="T2" fmla="*/ 264 w 284"/>
                <a:gd name="T3" fmla="*/ 5 h 170"/>
                <a:gd name="T4" fmla="*/ 200 w 284"/>
                <a:gd name="T5" fmla="*/ 0 h 170"/>
                <a:gd name="T6" fmla="*/ 138 w 284"/>
                <a:gd name="T7" fmla="*/ 12 h 170"/>
                <a:gd name="T8" fmla="*/ 69 w 284"/>
                <a:gd name="T9" fmla="*/ 22 h 170"/>
                <a:gd name="T10" fmla="*/ 31 w 284"/>
                <a:gd name="T11" fmla="*/ 25 h 170"/>
                <a:gd name="T12" fmla="*/ 0 w 284"/>
                <a:gd name="T13" fmla="*/ 45 h 170"/>
                <a:gd name="T14" fmla="*/ 28 w 284"/>
                <a:gd name="T15" fmla="*/ 170 h 170"/>
                <a:gd name="T16" fmla="*/ 97 w 284"/>
                <a:gd name="T17" fmla="*/ 155 h 170"/>
                <a:gd name="T18" fmla="*/ 231 w 284"/>
                <a:gd name="T19" fmla="*/ 137 h 170"/>
                <a:gd name="T20" fmla="*/ 284 w 284"/>
                <a:gd name="T21" fmla="*/ 12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170">
                  <a:moveTo>
                    <a:pt x="284" y="122"/>
                  </a:moveTo>
                  <a:lnTo>
                    <a:pt x="264" y="5"/>
                  </a:lnTo>
                  <a:lnTo>
                    <a:pt x="200" y="0"/>
                  </a:lnTo>
                  <a:lnTo>
                    <a:pt x="138" y="12"/>
                  </a:lnTo>
                  <a:lnTo>
                    <a:pt x="69" y="22"/>
                  </a:lnTo>
                  <a:lnTo>
                    <a:pt x="31" y="25"/>
                  </a:lnTo>
                  <a:lnTo>
                    <a:pt x="0" y="45"/>
                  </a:lnTo>
                  <a:lnTo>
                    <a:pt x="28" y="170"/>
                  </a:lnTo>
                  <a:lnTo>
                    <a:pt x="97" y="155"/>
                  </a:lnTo>
                  <a:lnTo>
                    <a:pt x="231" y="137"/>
                  </a:lnTo>
                  <a:lnTo>
                    <a:pt x="284" y="122"/>
                  </a:lnTo>
                  <a:close/>
                </a:path>
              </a:pathLst>
            </a:custGeom>
            <a:gradFill flip="none" rotWithShape="1">
              <a:gsLst>
                <a:gs pos="51282">
                  <a:schemeClr val="accent4"/>
                </a:gs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6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110" y="1039"/>
              <a:ext cx="518" cy="283"/>
            </a:xfrm>
            <a:custGeom>
              <a:avLst/>
              <a:gdLst>
                <a:gd name="T0" fmla="*/ 11 w 202"/>
                <a:gd name="T1" fmla="*/ 111 h 111"/>
                <a:gd name="T2" fmla="*/ 1 w 202"/>
                <a:gd name="T3" fmla="*/ 37 h 111"/>
                <a:gd name="T4" fmla="*/ 22 w 202"/>
                <a:gd name="T5" fmla="*/ 25 h 111"/>
                <a:gd name="T6" fmla="*/ 36 w 202"/>
                <a:gd name="T7" fmla="*/ 25 h 111"/>
                <a:gd name="T8" fmla="*/ 95 w 202"/>
                <a:gd name="T9" fmla="*/ 14 h 111"/>
                <a:gd name="T10" fmla="*/ 123 w 202"/>
                <a:gd name="T11" fmla="*/ 7 h 111"/>
                <a:gd name="T12" fmla="*/ 143 w 202"/>
                <a:gd name="T13" fmla="*/ 5 h 111"/>
                <a:gd name="T14" fmla="*/ 163 w 202"/>
                <a:gd name="T15" fmla="*/ 3 h 111"/>
                <a:gd name="T16" fmla="*/ 190 w 202"/>
                <a:gd name="T17" fmla="*/ 4 h 111"/>
                <a:gd name="T18" fmla="*/ 202 w 202"/>
                <a:gd name="T19" fmla="*/ 68 h 111"/>
                <a:gd name="T20" fmla="*/ 89 w 202"/>
                <a:gd name="T21" fmla="*/ 93 h 111"/>
                <a:gd name="T22" fmla="*/ 11 w 202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111">
                  <a:moveTo>
                    <a:pt x="11" y="111"/>
                  </a:moveTo>
                  <a:cubicBezTo>
                    <a:pt x="11" y="111"/>
                    <a:pt x="2" y="48"/>
                    <a:pt x="1" y="37"/>
                  </a:cubicBezTo>
                  <a:cubicBezTo>
                    <a:pt x="0" y="32"/>
                    <a:pt x="10" y="28"/>
                    <a:pt x="22" y="25"/>
                  </a:cubicBezTo>
                  <a:cubicBezTo>
                    <a:pt x="23" y="25"/>
                    <a:pt x="34" y="26"/>
                    <a:pt x="36" y="25"/>
                  </a:cubicBezTo>
                  <a:cubicBezTo>
                    <a:pt x="40" y="24"/>
                    <a:pt x="95" y="14"/>
                    <a:pt x="95" y="14"/>
                  </a:cubicBezTo>
                  <a:cubicBezTo>
                    <a:pt x="95" y="14"/>
                    <a:pt x="122" y="7"/>
                    <a:pt x="123" y="7"/>
                  </a:cubicBezTo>
                  <a:cubicBezTo>
                    <a:pt x="124" y="7"/>
                    <a:pt x="124" y="8"/>
                    <a:pt x="143" y="5"/>
                  </a:cubicBezTo>
                  <a:cubicBezTo>
                    <a:pt x="162" y="2"/>
                    <a:pt x="152" y="2"/>
                    <a:pt x="163" y="3"/>
                  </a:cubicBezTo>
                  <a:cubicBezTo>
                    <a:pt x="173" y="4"/>
                    <a:pt x="190" y="0"/>
                    <a:pt x="190" y="4"/>
                  </a:cubicBezTo>
                  <a:cubicBezTo>
                    <a:pt x="191" y="8"/>
                    <a:pt x="202" y="68"/>
                    <a:pt x="202" y="68"/>
                  </a:cubicBezTo>
                  <a:cubicBezTo>
                    <a:pt x="202" y="68"/>
                    <a:pt x="123" y="87"/>
                    <a:pt x="89" y="93"/>
                  </a:cubicBezTo>
                  <a:cubicBezTo>
                    <a:pt x="55" y="99"/>
                    <a:pt x="11" y="111"/>
                    <a:pt x="11" y="111"/>
                  </a:cubicBezTo>
                  <a:close/>
                </a:path>
              </a:pathLst>
            </a:custGeom>
            <a:gradFill>
              <a:gsLst>
                <a:gs pos="99000">
                  <a:schemeClr val="accent4">
                    <a:lumMod val="65000"/>
                  </a:schemeClr>
                </a:gs>
                <a:gs pos="0">
                  <a:schemeClr val="accent5">
                    <a:lumMod val="50000"/>
                    <a:lumOff val="50000"/>
                  </a:schemeClr>
                </a:gs>
                <a:gs pos="62000">
                  <a:schemeClr val="accent4">
                    <a:lumMod val="95000"/>
                  </a:schemeClr>
                </a:gs>
                <a:gs pos="47000">
                  <a:schemeClr val="accent4">
                    <a:lumMod val="90000"/>
                  </a:schemeClr>
                </a:gs>
              </a:gsLst>
              <a:lin ang="10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166" y="898"/>
              <a:ext cx="275" cy="118"/>
            </a:xfrm>
            <a:custGeom>
              <a:avLst/>
              <a:gdLst>
                <a:gd name="T0" fmla="*/ 107 w 107"/>
                <a:gd name="T1" fmla="*/ 24 h 46"/>
                <a:gd name="T2" fmla="*/ 102 w 107"/>
                <a:gd name="T3" fmla="*/ 2 h 46"/>
                <a:gd name="T4" fmla="*/ 95 w 107"/>
                <a:gd name="T5" fmla="*/ 2 h 46"/>
                <a:gd name="T6" fmla="*/ 94 w 107"/>
                <a:gd name="T7" fmla="*/ 4 h 46"/>
                <a:gd name="T8" fmla="*/ 88 w 107"/>
                <a:gd name="T9" fmla="*/ 1 h 46"/>
                <a:gd name="T10" fmla="*/ 79 w 107"/>
                <a:gd name="T11" fmla="*/ 0 h 46"/>
                <a:gd name="T12" fmla="*/ 71 w 107"/>
                <a:gd name="T13" fmla="*/ 3 h 46"/>
                <a:gd name="T14" fmla="*/ 58 w 107"/>
                <a:gd name="T15" fmla="*/ 6 h 46"/>
                <a:gd name="T16" fmla="*/ 54 w 107"/>
                <a:gd name="T17" fmla="*/ 10 h 46"/>
                <a:gd name="T18" fmla="*/ 47 w 107"/>
                <a:gd name="T19" fmla="*/ 12 h 46"/>
                <a:gd name="T20" fmla="*/ 39 w 107"/>
                <a:gd name="T21" fmla="*/ 13 h 46"/>
                <a:gd name="T22" fmla="*/ 35 w 107"/>
                <a:gd name="T23" fmla="*/ 15 h 46"/>
                <a:gd name="T24" fmla="*/ 30 w 107"/>
                <a:gd name="T25" fmla="*/ 16 h 46"/>
                <a:gd name="T26" fmla="*/ 24 w 107"/>
                <a:gd name="T27" fmla="*/ 15 h 46"/>
                <a:gd name="T28" fmla="*/ 20 w 107"/>
                <a:gd name="T29" fmla="*/ 16 h 46"/>
                <a:gd name="T30" fmla="*/ 14 w 107"/>
                <a:gd name="T31" fmla="*/ 14 h 46"/>
                <a:gd name="T32" fmla="*/ 13 w 107"/>
                <a:gd name="T33" fmla="*/ 17 h 46"/>
                <a:gd name="T34" fmla="*/ 5 w 107"/>
                <a:gd name="T35" fmla="*/ 19 h 46"/>
                <a:gd name="T36" fmla="*/ 0 w 107"/>
                <a:gd name="T37" fmla="*/ 21 h 46"/>
                <a:gd name="T38" fmla="*/ 6 w 107"/>
                <a:gd name="T39" fmla="*/ 46 h 46"/>
                <a:gd name="T40" fmla="*/ 11 w 107"/>
                <a:gd name="T41" fmla="*/ 42 h 46"/>
                <a:gd name="T42" fmla="*/ 15 w 107"/>
                <a:gd name="T43" fmla="*/ 39 h 46"/>
                <a:gd name="T44" fmla="*/ 21 w 107"/>
                <a:gd name="T45" fmla="*/ 39 h 46"/>
                <a:gd name="T46" fmla="*/ 31 w 107"/>
                <a:gd name="T47" fmla="*/ 38 h 46"/>
                <a:gd name="T48" fmla="*/ 32 w 107"/>
                <a:gd name="T49" fmla="*/ 36 h 46"/>
                <a:gd name="T50" fmla="*/ 33 w 107"/>
                <a:gd name="T51" fmla="*/ 37 h 46"/>
                <a:gd name="T52" fmla="*/ 41 w 107"/>
                <a:gd name="T53" fmla="*/ 34 h 46"/>
                <a:gd name="T54" fmla="*/ 44 w 107"/>
                <a:gd name="T55" fmla="*/ 35 h 46"/>
                <a:gd name="T56" fmla="*/ 48 w 107"/>
                <a:gd name="T57" fmla="*/ 33 h 46"/>
                <a:gd name="T58" fmla="*/ 57 w 107"/>
                <a:gd name="T59" fmla="*/ 32 h 46"/>
                <a:gd name="T60" fmla="*/ 69 w 107"/>
                <a:gd name="T61" fmla="*/ 26 h 46"/>
                <a:gd name="T62" fmla="*/ 72 w 107"/>
                <a:gd name="T63" fmla="*/ 26 h 46"/>
                <a:gd name="T64" fmla="*/ 80 w 107"/>
                <a:gd name="T65" fmla="*/ 25 h 46"/>
                <a:gd name="T66" fmla="*/ 85 w 107"/>
                <a:gd name="T67" fmla="*/ 22 h 46"/>
                <a:gd name="T68" fmla="*/ 87 w 107"/>
                <a:gd name="T69" fmla="*/ 24 h 46"/>
                <a:gd name="T70" fmla="*/ 93 w 107"/>
                <a:gd name="T71" fmla="*/ 23 h 46"/>
                <a:gd name="T72" fmla="*/ 97 w 107"/>
                <a:gd name="T73" fmla="*/ 24 h 46"/>
                <a:gd name="T74" fmla="*/ 107 w 107"/>
                <a:gd name="T7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46">
                  <a:moveTo>
                    <a:pt x="107" y="24"/>
                  </a:moveTo>
                  <a:cubicBezTo>
                    <a:pt x="106" y="19"/>
                    <a:pt x="102" y="2"/>
                    <a:pt x="102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0" y="2"/>
                    <a:pt x="88" y="1"/>
                  </a:cubicBezTo>
                  <a:cubicBezTo>
                    <a:pt x="86" y="0"/>
                    <a:pt x="79" y="0"/>
                    <a:pt x="79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5" y="7"/>
                    <a:pt x="54" y="10"/>
                  </a:cubicBezTo>
                  <a:cubicBezTo>
                    <a:pt x="52" y="12"/>
                    <a:pt x="47" y="12"/>
                    <a:pt x="47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6" y="15"/>
                    <a:pt x="24" y="15"/>
                  </a:cubicBezTo>
                  <a:cubicBezTo>
                    <a:pt x="22" y="15"/>
                    <a:pt x="21" y="17"/>
                    <a:pt x="20" y="16"/>
                  </a:cubicBezTo>
                  <a:cubicBezTo>
                    <a:pt x="18" y="14"/>
                    <a:pt x="14" y="14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5" y="43"/>
                    <a:pt x="6" y="46"/>
                  </a:cubicBezTo>
                  <a:cubicBezTo>
                    <a:pt x="7" y="43"/>
                    <a:pt x="11" y="42"/>
                    <a:pt x="11" y="4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103" y="21"/>
                    <a:pt x="107" y="24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  <a:gs pos="60000">
                  <a:schemeClr val="accent4"/>
                </a:gs>
              </a:gsLst>
              <a:lin ang="21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13" y="1174"/>
              <a:ext cx="912" cy="1639"/>
            </a:xfrm>
            <a:custGeom>
              <a:avLst/>
              <a:gdLst>
                <a:gd name="T0" fmla="*/ 0 w 356"/>
                <a:gd name="T1" fmla="*/ 57 h 643"/>
                <a:gd name="T2" fmla="*/ 91 w 356"/>
                <a:gd name="T3" fmla="*/ 384 h 643"/>
                <a:gd name="T4" fmla="*/ 132 w 356"/>
                <a:gd name="T5" fmla="*/ 639 h 643"/>
                <a:gd name="T6" fmla="*/ 185 w 356"/>
                <a:gd name="T7" fmla="*/ 643 h 643"/>
                <a:gd name="T8" fmla="*/ 253 w 356"/>
                <a:gd name="T9" fmla="*/ 640 h 643"/>
                <a:gd name="T10" fmla="*/ 323 w 356"/>
                <a:gd name="T11" fmla="*/ 631 h 643"/>
                <a:gd name="T12" fmla="*/ 356 w 356"/>
                <a:gd name="T13" fmla="*/ 612 h 643"/>
                <a:gd name="T14" fmla="*/ 278 w 356"/>
                <a:gd name="T15" fmla="*/ 0 h 643"/>
                <a:gd name="T16" fmla="*/ 253 w 356"/>
                <a:gd name="T17" fmla="*/ 3 h 643"/>
                <a:gd name="T18" fmla="*/ 234 w 356"/>
                <a:gd name="T19" fmla="*/ 6 h 643"/>
                <a:gd name="T20" fmla="*/ 222 w 356"/>
                <a:gd name="T21" fmla="*/ 14 h 643"/>
                <a:gd name="T22" fmla="*/ 214 w 356"/>
                <a:gd name="T23" fmla="*/ 15 h 643"/>
                <a:gd name="T24" fmla="*/ 201 w 356"/>
                <a:gd name="T25" fmla="*/ 14 h 643"/>
                <a:gd name="T26" fmla="*/ 196 w 356"/>
                <a:gd name="T27" fmla="*/ 14 h 643"/>
                <a:gd name="T28" fmla="*/ 192 w 356"/>
                <a:gd name="T29" fmla="*/ 20 h 643"/>
                <a:gd name="T30" fmla="*/ 183 w 356"/>
                <a:gd name="T31" fmla="*/ 24 h 643"/>
                <a:gd name="T32" fmla="*/ 178 w 356"/>
                <a:gd name="T33" fmla="*/ 20 h 643"/>
                <a:gd name="T34" fmla="*/ 164 w 356"/>
                <a:gd name="T35" fmla="*/ 21 h 643"/>
                <a:gd name="T36" fmla="*/ 156 w 356"/>
                <a:gd name="T37" fmla="*/ 26 h 643"/>
                <a:gd name="T38" fmla="*/ 147 w 356"/>
                <a:gd name="T39" fmla="*/ 26 h 643"/>
                <a:gd name="T40" fmla="*/ 135 w 356"/>
                <a:gd name="T41" fmla="*/ 23 h 643"/>
                <a:gd name="T42" fmla="*/ 116 w 356"/>
                <a:gd name="T43" fmla="*/ 23 h 643"/>
                <a:gd name="T44" fmla="*/ 109 w 356"/>
                <a:gd name="T45" fmla="*/ 25 h 643"/>
                <a:gd name="T46" fmla="*/ 89 w 356"/>
                <a:gd name="T47" fmla="*/ 31 h 643"/>
                <a:gd name="T48" fmla="*/ 76 w 356"/>
                <a:gd name="T49" fmla="*/ 30 h 643"/>
                <a:gd name="T50" fmla="*/ 63 w 356"/>
                <a:gd name="T51" fmla="*/ 30 h 643"/>
                <a:gd name="T52" fmla="*/ 54 w 356"/>
                <a:gd name="T53" fmla="*/ 41 h 643"/>
                <a:gd name="T54" fmla="*/ 38 w 356"/>
                <a:gd name="T55" fmla="*/ 46 h 643"/>
                <a:gd name="T56" fmla="*/ 9 w 356"/>
                <a:gd name="T57" fmla="*/ 45 h 643"/>
                <a:gd name="T58" fmla="*/ 0 w 356"/>
                <a:gd name="T59" fmla="*/ 57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643">
                  <a:moveTo>
                    <a:pt x="0" y="57"/>
                  </a:moveTo>
                  <a:cubicBezTo>
                    <a:pt x="13" y="82"/>
                    <a:pt x="70" y="272"/>
                    <a:pt x="91" y="384"/>
                  </a:cubicBezTo>
                  <a:cubicBezTo>
                    <a:pt x="119" y="534"/>
                    <a:pt x="128" y="591"/>
                    <a:pt x="132" y="639"/>
                  </a:cubicBezTo>
                  <a:cubicBezTo>
                    <a:pt x="137" y="641"/>
                    <a:pt x="185" y="643"/>
                    <a:pt x="185" y="643"/>
                  </a:cubicBezTo>
                  <a:cubicBezTo>
                    <a:pt x="253" y="640"/>
                    <a:pt x="253" y="640"/>
                    <a:pt x="253" y="640"/>
                  </a:cubicBezTo>
                  <a:cubicBezTo>
                    <a:pt x="253" y="640"/>
                    <a:pt x="314" y="635"/>
                    <a:pt x="323" y="631"/>
                  </a:cubicBezTo>
                  <a:cubicBezTo>
                    <a:pt x="331" y="626"/>
                    <a:pt x="341" y="623"/>
                    <a:pt x="356" y="612"/>
                  </a:cubicBezTo>
                  <a:cubicBezTo>
                    <a:pt x="350" y="541"/>
                    <a:pt x="330" y="193"/>
                    <a:pt x="278" y="0"/>
                  </a:cubicBezTo>
                  <a:cubicBezTo>
                    <a:pt x="270" y="1"/>
                    <a:pt x="253" y="3"/>
                    <a:pt x="253" y="3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2" y="14"/>
                    <a:pt x="222" y="14"/>
                    <a:pt x="222" y="14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01" y="14"/>
                    <a:pt x="201" y="14"/>
                    <a:pt x="201" y="14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24"/>
                    <a:pt x="184" y="20"/>
                    <a:pt x="178" y="20"/>
                  </a:cubicBezTo>
                  <a:cubicBezTo>
                    <a:pt x="173" y="20"/>
                    <a:pt x="164" y="21"/>
                    <a:pt x="164" y="21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0" y="22"/>
                    <a:pt x="116" y="23"/>
                    <a:pt x="116" y="23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3" y="30"/>
                    <a:pt x="76" y="30"/>
                  </a:cubicBezTo>
                  <a:cubicBezTo>
                    <a:pt x="69" y="30"/>
                    <a:pt x="66" y="28"/>
                    <a:pt x="63" y="30"/>
                  </a:cubicBezTo>
                  <a:cubicBezTo>
                    <a:pt x="56" y="33"/>
                    <a:pt x="54" y="41"/>
                    <a:pt x="54" y="41"/>
                  </a:cubicBezTo>
                  <a:cubicBezTo>
                    <a:pt x="54" y="41"/>
                    <a:pt x="45" y="46"/>
                    <a:pt x="38" y="46"/>
                  </a:cubicBezTo>
                  <a:cubicBezTo>
                    <a:pt x="32" y="46"/>
                    <a:pt x="15" y="44"/>
                    <a:pt x="9" y="45"/>
                  </a:cubicBezTo>
                  <a:cubicBezTo>
                    <a:pt x="2" y="46"/>
                    <a:pt x="0" y="57"/>
                    <a:pt x="0" y="57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chemeClr val="accent5">
                    <a:lumMod val="65000"/>
                    <a:lumOff val="35000"/>
                  </a:schemeClr>
                </a:gs>
                <a:gs pos="0">
                  <a:schemeClr val="accent5"/>
                </a:gs>
                <a:gs pos="62000">
                  <a:schemeClr val="accent4"/>
                </a:gs>
                <a:gs pos="47000">
                  <a:schemeClr val="accent4">
                    <a:lumMod val="90000"/>
                  </a:schemeClr>
                </a:gs>
              </a:gsLst>
              <a:lin ang="102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13" y="1174"/>
              <a:ext cx="743" cy="255"/>
            </a:xfrm>
            <a:custGeom>
              <a:avLst/>
              <a:gdLst>
                <a:gd name="T0" fmla="*/ 0 w 290"/>
                <a:gd name="T1" fmla="*/ 56 h 100"/>
                <a:gd name="T2" fmla="*/ 15 w 290"/>
                <a:gd name="T3" fmla="*/ 100 h 100"/>
                <a:gd name="T4" fmla="*/ 32 w 290"/>
                <a:gd name="T5" fmla="*/ 88 h 100"/>
                <a:gd name="T6" fmla="*/ 40 w 290"/>
                <a:gd name="T7" fmla="*/ 83 h 100"/>
                <a:gd name="T8" fmla="*/ 48 w 290"/>
                <a:gd name="T9" fmla="*/ 84 h 100"/>
                <a:gd name="T10" fmla="*/ 63 w 290"/>
                <a:gd name="T11" fmla="*/ 78 h 100"/>
                <a:gd name="T12" fmla="*/ 100 w 290"/>
                <a:gd name="T13" fmla="*/ 73 h 100"/>
                <a:gd name="T14" fmla="*/ 116 w 290"/>
                <a:gd name="T15" fmla="*/ 65 h 100"/>
                <a:gd name="T16" fmla="*/ 133 w 290"/>
                <a:gd name="T17" fmla="*/ 66 h 100"/>
                <a:gd name="T18" fmla="*/ 164 w 290"/>
                <a:gd name="T19" fmla="*/ 63 h 100"/>
                <a:gd name="T20" fmla="*/ 184 w 290"/>
                <a:gd name="T21" fmla="*/ 58 h 100"/>
                <a:gd name="T22" fmla="*/ 193 w 290"/>
                <a:gd name="T23" fmla="*/ 54 h 100"/>
                <a:gd name="T24" fmla="*/ 204 w 290"/>
                <a:gd name="T25" fmla="*/ 55 h 100"/>
                <a:gd name="T26" fmla="*/ 218 w 290"/>
                <a:gd name="T27" fmla="*/ 56 h 100"/>
                <a:gd name="T28" fmla="*/ 230 w 290"/>
                <a:gd name="T29" fmla="*/ 55 h 100"/>
                <a:gd name="T30" fmla="*/ 239 w 290"/>
                <a:gd name="T31" fmla="*/ 49 h 100"/>
                <a:gd name="T32" fmla="*/ 249 w 290"/>
                <a:gd name="T33" fmla="*/ 51 h 100"/>
                <a:gd name="T34" fmla="*/ 265 w 290"/>
                <a:gd name="T35" fmla="*/ 46 h 100"/>
                <a:gd name="T36" fmla="*/ 290 w 290"/>
                <a:gd name="T37" fmla="*/ 50 h 100"/>
                <a:gd name="T38" fmla="*/ 278 w 290"/>
                <a:gd name="T39" fmla="*/ 0 h 100"/>
                <a:gd name="T40" fmla="*/ 253 w 290"/>
                <a:gd name="T41" fmla="*/ 3 h 100"/>
                <a:gd name="T42" fmla="*/ 234 w 290"/>
                <a:gd name="T43" fmla="*/ 6 h 100"/>
                <a:gd name="T44" fmla="*/ 222 w 290"/>
                <a:gd name="T45" fmla="*/ 13 h 100"/>
                <a:gd name="T46" fmla="*/ 214 w 290"/>
                <a:gd name="T47" fmla="*/ 14 h 100"/>
                <a:gd name="T48" fmla="*/ 201 w 290"/>
                <a:gd name="T49" fmla="*/ 13 h 100"/>
                <a:gd name="T50" fmla="*/ 196 w 290"/>
                <a:gd name="T51" fmla="*/ 13 h 100"/>
                <a:gd name="T52" fmla="*/ 192 w 290"/>
                <a:gd name="T53" fmla="*/ 20 h 100"/>
                <a:gd name="T54" fmla="*/ 183 w 290"/>
                <a:gd name="T55" fmla="*/ 23 h 100"/>
                <a:gd name="T56" fmla="*/ 178 w 290"/>
                <a:gd name="T57" fmla="*/ 20 h 100"/>
                <a:gd name="T58" fmla="*/ 164 w 290"/>
                <a:gd name="T59" fmla="*/ 21 h 100"/>
                <a:gd name="T60" fmla="*/ 156 w 290"/>
                <a:gd name="T61" fmla="*/ 26 h 100"/>
                <a:gd name="T62" fmla="*/ 147 w 290"/>
                <a:gd name="T63" fmla="*/ 26 h 100"/>
                <a:gd name="T64" fmla="*/ 135 w 290"/>
                <a:gd name="T65" fmla="*/ 22 h 100"/>
                <a:gd name="T66" fmla="*/ 116 w 290"/>
                <a:gd name="T67" fmla="*/ 22 h 100"/>
                <a:gd name="T68" fmla="*/ 109 w 290"/>
                <a:gd name="T69" fmla="*/ 25 h 100"/>
                <a:gd name="T70" fmla="*/ 89 w 290"/>
                <a:gd name="T71" fmla="*/ 31 h 100"/>
                <a:gd name="T72" fmla="*/ 76 w 290"/>
                <a:gd name="T73" fmla="*/ 30 h 100"/>
                <a:gd name="T74" fmla="*/ 63 w 290"/>
                <a:gd name="T75" fmla="*/ 30 h 100"/>
                <a:gd name="T76" fmla="*/ 54 w 290"/>
                <a:gd name="T77" fmla="*/ 41 h 100"/>
                <a:gd name="T78" fmla="*/ 38 w 290"/>
                <a:gd name="T79" fmla="*/ 46 h 100"/>
                <a:gd name="T80" fmla="*/ 9 w 290"/>
                <a:gd name="T81" fmla="*/ 45 h 100"/>
                <a:gd name="T82" fmla="*/ 0 w 290"/>
                <a:gd name="T83" fmla="*/ 5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0" h="100">
                  <a:moveTo>
                    <a:pt x="0" y="56"/>
                  </a:moveTo>
                  <a:cubicBezTo>
                    <a:pt x="4" y="63"/>
                    <a:pt x="10" y="87"/>
                    <a:pt x="15" y="100"/>
                  </a:cubicBezTo>
                  <a:cubicBezTo>
                    <a:pt x="20" y="93"/>
                    <a:pt x="25" y="90"/>
                    <a:pt x="32" y="88"/>
                  </a:cubicBezTo>
                  <a:cubicBezTo>
                    <a:pt x="35" y="87"/>
                    <a:pt x="38" y="85"/>
                    <a:pt x="40" y="83"/>
                  </a:cubicBezTo>
                  <a:cubicBezTo>
                    <a:pt x="44" y="83"/>
                    <a:pt x="45" y="84"/>
                    <a:pt x="48" y="84"/>
                  </a:cubicBezTo>
                  <a:cubicBezTo>
                    <a:pt x="53" y="82"/>
                    <a:pt x="58" y="79"/>
                    <a:pt x="63" y="78"/>
                  </a:cubicBezTo>
                  <a:cubicBezTo>
                    <a:pt x="70" y="77"/>
                    <a:pt x="86" y="76"/>
                    <a:pt x="100" y="73"/>
                  </a:cubicBezTo>
                  <a:cubicBezTo>
                    <a:pt x="108" y="68"/>
                    <a:pt x="110" y="67"/>
                    <a:pt x="116" y="65"/>
                  </a:cubicBezTo>
                  <a:cubicBezTo>
                    <a:pt x="123" y="67"/>
                    <a:pt x="131" y="68"/>
                    <a:pt x="133" y="66"/>
                  </a:cubicBezTo>
                  <a:cubicBezTo>
                    <a:pt x="136" y="63"/>
                    <a:pt x="153" y="68"/>
                    <a:pt x="164" y="63"/>
                  </a:cubicBezTo>
                  <a:cubicBezTo>
                    <a:pt x="171" y="60"/>
                    <a:pt x="176" y="59"/>
                    <a:pt x="184" y="58"/>
                  </a:cubicBezTo>
                  <a:cubicBezTo>
                    <a:pt x="187" y="57"/>
                    <a:pt x="191" y="57"/>
                    <a:pt x="193" y="54"/>
                  </a:cubicBezTo>
                  <a:cubicBezTo>
                    <a:pt x="199" y="54"/>
                    <a:pt x="202" y="55"/>
                    <a:pt x="204" y="55"/>
                  </a:cubicBezTo>
                  <a:cubicBezTo>
                    <a:pt x="208" y="56"/>
                    <a:pt x="213" y="57"/>
                    <a:pt x="218" y="56"/>
                  </a:cubicBezTo>
                  <a:cubicBezTo>
                    <a:pt x="222" y="55"/>
                    <a:pt x="226" y="56"/>
                    <a:pt x="230" y="55"/>
                  </a:cubicBezTo>
                  <a:cubicBezTo>
                    <a:pt x="233" y="53"/>
                    <a:pt x="236" y="49"/>
                    <a:pt x="239" y="49"/>
                  </a:cubicBezTo>
                  <a:cubicBezTo>
                    <a:pt x="242" y="48"/>
                    <a:pt x="246" y="51"/>
                    <a:pt x="249" y="51"/>
                  </a:cubicBezTo>
                  <a:cubicBezTo>
                    <a:pt x="253" y="51"/>
                    <a:pt x="261" y="46"/>
                    <a:pt x="265" y="46"/>
                  </a:cubicBezTo>
                  <a:cubicBezTo>
                    <a:pt x="275" y="45"/>
                    <a:pt x="280" y="46"/>
                    <a:pt x="290" y="50"/>
                  </a:cubicBezTo>
                  <a:cubicBezTo>
                    <a:pt x="287" y="39"/>
                    <a:pt x="282" y="13"/>
                    <a:pt x="278" y="0"/>
                  </a:cubicBezTo>
                  <a:cubicBezTo>
                    <a:pt x="270" y="1"/>
                    <a:pt x="253" y="3"/>
                    <a:pt x="253" y="3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14" y="14"/>
                    <a:pt x="214" y="14"/>
                    <a:pt x="214" y="14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3" y="23"/>
                    <a:pt x="184" y="20"/>
                    <a:pt x="178" y="20"/>
                  </a:cubicBezTo>
                  <a:cubicBezTo>
                    <a:pt x="173" y="20"/>
                    <a:pt x="164" y="21"/>
                    <a:pt x="164" y="21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0" y="22"/>
                    <a:pt x="116" y="22"/>
                    <a:pt x="116" y="22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3" y="30"/>
                    <a:pt x="76" y="30"/>
                  </a:cubicBezTo>
                  <a:cubicBezTo>
                    <a:pt x="69" y="30"/>
                    <a:pt x="66" y="28"/>
                    <a:pt x="63" y="30"/>
                  </a:cubicBezTo>
                  <a:cubicBezTo>
                    <a:pt x="56" y="33"/>
                    <a:pt x="54" y="41"/>
                    <a:pt x="54" y="41"/>
                  </a:cubicBezTo>
                  <a:cubicBezTo>
                    <a:pt x="54" y="41"/>
                    <a:pt x="45" y="46"/>
                    <a:pt x="38" y="46"/>
                  </a:cubicBezTo>
                  <a:cubicBezTo>
                    <a:pt x="32" y="46"/>
                    <a:pt x="15" y="43"/>
                    <a:pt x="9" y="45"/>
                  </a:cubicBezTo>
                  <a:cubicBezTo>
                    <a:pt x="2" y="46"/>
                    <a:pt x="0" y="56"/>
                    <a:pt x="0" y="56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chemeClr val="accent4"/>
                </a:gs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43" y="2653"/>
              <a:ext cx="584" cy="216"/>
            </a:xfrm>
            <a:custGeom>
              <a:avLst/>
              <a:gdLst>
                <a:gd name="T0" fmla="*/ 0 w 228"/>
                <a:gd name="T1" fmla="*/ 25 h 85"/>
                <a:gd name="T2" fmla="*/ 5 w 228"/>
                <a:gd name="T3" fmla="*/ 77 h 85"/>
                <a:gd name="T4" fmla="*/ 22 w 228"/>
                <a:gd name="T5" fmla="*/ 77 h 85"/>
                <a:gd name="T6" fmla="*/ 30 w 228"/>
                <a:gd name="T7" fmla="*/ 79 h 85"/>
                <a:gd name="T8" fmla="*/ 37 w 228"/>
                <a:gd name="T9" fmla="*/ 85 h 85"/>
                <a:gd name="T10" fmla="*/ 59 w 228"/>
                <a:gd name="T11" fmla="*/ 85 h 85"/>
                <a:gd name="T12" fmla="*/ 80 w 228"/>
                <a:gd name="T13" fmla="*/ 79 h 85"/>
                <a:gd name="T14" fmla="*/ 87 w 228"/>
                <a:gd name="T15" fmla="*/ 85 h 85"/>
                <a:gd name="T16" fmla="*/ 105 w 228"/>
                <a:gd name="T17" fmla="*/ 79 h 85"/>
                <a:gd name="T18" fmla="*/ 116 w 228"/>
                <a:gd name="T19" fmla="*/ 80 h 85"/>
                <a:gd name="T20" fmla="*/ 134 w 228"/>
                <a:gd name="T21" fmla="*/ 76 h 85"/>
                <a:gd name="T22" fmla="*/ 156 w 228"/>
                <a:gd name="T23" fmla="*/ 76 h 85"/>
                <a:gd name="T24" fmla="*/ 159 w 228"/>
                <a:gd name="T25" fmla="*/ 71 h 85"/>
                <a:gd name="T26" fmla="*/ 170 w 228"/>
                <a:gd name="T27" fmla="*/ 70 h 85"/>
                <a:gd name="T28" fmla="*/ 172 w 228"/>
                <a:gd name="T29" fmla="*/ 67 h 85"/>
                <a:gd name="T30" fmla="*/ 181 w 228"/>
                <a:gd name="T31" fmla="*/ 71 h 85"/>
                <a:gd name="T32" fmla="*/ 189 w 228"/>
                <a:gd name="T33" fmla="*/ 62 h 85"/>
                <a:gd name="T34" fmla="*/ 203 w 228"/>
                <a:gd name="T35" fmla="*/ 61 h 85"/>
                <a:gd name="T36" fmla="*/ 209 w 228"/>
                <a:gd name="T37" fmla="*/ 56 h 85"/>
                <a:gd name="T38" fmla="*/ 228 w 228"/>
                <a:gd name="T39" fmla="*/ 51 h 85"/>
                <a:gd name="T40" fmla="*/ 225 w 228"/>
                <a:gd name="T41" fmla="*/ 0 h 85"/>
                <a:gd name="T42" fmla="*/ 212 w 228"/>
                <a:gd name="T43" fmla="*/ 11 h 85"/>
                <a:gd name="T44" fmla="*/ 205 w 228"/>
                <a:gd name="T45" fmla="*/ 9 h 85"/>
                <a:gd name="T46" fmla="*/ 202 w 228"/>
                <a:gd name="T47" fmla="*/ 10 h 85"/>
                <a:gd name="T48" fmla="*/ 194 w 228"/>
                <a:gd name="T49" fmla="*/ 16 h 85"/>
                <a:gd name="T50" fmla="*/ 182 w 228"/>
                <a:gd name="T51" fmla="*/ 20 h 85"/>
                <a:gd name="T52" fmla="*/ 171 w 228"/>
                <a:gd name="T53" fmla="*/ 26 h 85"/>
                <a:gd name="T54" fmla="*/ 167 w 228"/>
                <a:gd name="T55" fmla="*/ 30 h 85"/>
                <a:gd name="T56" fmla="*/ 141 w 228"/>
                <a:gd name="T57" fmla="*/ 29 h 85"/>
                <a:gd name="T58" fmla="*/ 103 w 228"/>
                <a:gd name="T59" fmla="*/ 32 h 85"/>
                <a:gd name="T60" fmla="*/ 97 w 228"/>
                <a:gd name="T61" fmla="*/ 37 h 85"/>
                <a:gd name="T62" fmla="*/ 91 w 228"/>
                <a:gd name="T63" fmla="*/ 34 h 85"/>
                <a:gd name="T64" fmla="*/ 77 w 228"/>
                <a:gd name="T65" fmla="*/ 38 h 85"/>
                <a:gd name="T66" fmla="*/ 58 w 228"/>
                <a:gd name="T67" fmla="*/ 37 h 85"/>
                <a:gd name="T68" fmla="*/ 54 w 228"/>
                <a:gd name="T69" fmla="*/ 40 h 85"/>
                <a:gd name="T70" fmla="*/ 49 w 228"/>
                <a:gd name="T71" fmla="*/ 35 h 85"/>
                <a:gd name="T72" fmla="*/ 32 w 228"/>
                <a:gd name="T73" fmla="*/ 41 h 85"/>
                <a:gd name="T74" fmla="*/ 0 w 228"/>
                <a:gd name="T75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85">
                  <a:moveTo>
                    <a:pt x="0" y="25"/>
                  </a:moveTo>
                  <a:cubicBezTo>
                    <a:pt x="1" y="37"/>
                    <a:pt x="3" y="64"/>
                    <a:pt x="5" y="77"/>
                  </a:cubicBezTo>
                  <a:cubicBezTo>
                    <a:pt x="9" y="80"/>
                    <a:pt x="22" y="77"/>
                    <a:pt x="22" y="77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51" y="79"/>
                    <a:pt x="156" y="76"/>
                  </a:cubicBezTo>
                  <a:cubicBezTo>
                    <a:pt x="160" y="74"/>
                    <a:pt x="159" y="71"/>
                    <a:pt x="159" y="71"/>
                  </a:cubicBezTo>
                  <a:cubicBezTo>
                    <a:pt x="159" y="71"/>
                    <a:pt x="165" y="69"/>
                    <a:pt x="170" y="70"/>
                  </a:cubicBezTo>
                  <a:cubicBezTo>
                    <a:pt x="171" y="70"/>
                    <a:pt x="171" y="67"/>
                    <a:pt x="172" y="67"/>
                  </a:cubicBezTo>
                  <a:cubicBezTo>
                    <a:pt x="176" y="67"/>
                    <a:pt x="180" y="70"/>
                    <a:pt x="181" y="71"/>
                  </a:cubicBezTo>
                  <a:cubicBezTo>
                    <a:pt x="186" y="67"/>
                    <a:pt x="187" y="65"/>
                    <a:pt x="189" y="62"/>
                  </a:cubicBezTo>
                  <a:cubicBezTo>
                    <a:pt x="192" y="61"/>
                    <a:pt x="196" y="60"/>
                    <a:pt x="203" y="61"/>
                  </a:cubicBezTo>
                  <a:cubicBezTo>
                    <a:pt x="205" y="61"/>
                    <a:pt x="206" y="60"/>
                    <a:pt x="209" y="56"/>
                  </a:cubicBezTo>
                  <a:cubicBezTo>
                    <a:pt x="218" y="57"/>
                    <a:pt x="228" y="55"/>
                    <a:pt x="228" y="51"/>
                  </a:cubicBezTo>
                  <a:cubicBezTo>
                    <a:pt x="228" y="43"/>
                    <a:pt x="226" y="11"/>
                    <a:pt x="225" y="0"/>
                  </a:cubicBezTo>
                  <a:cubicBezTo>
                    <a:pt x="222" y="3"/>
                    <a:pt x="216" y="9"/>
                    <a:pt x="212" y="11"/>
                  </a:cubicBezTo>
                  <a:cubicBezTo>
                    <a:pt x="209" y="12"/>
                    <a:pt x="207" y="10"/>
                    <a:pt x="205" y="9"/>
                  </a:cubicBezTo>
                  <a:cubicBezTo>
                    <a:pt x="204" y="9"/>
                    <a:pt x="202" y="10"/>
                    <a:pt x="202" y="10"/>
                  </a:cubicBezTo>
                  <a:cubicBezTo>
                    <a:pt x="199" y="14"/>
                    <a:pt x="194" y="16"/>
                    <a:pt x="194" y="16"/>
                  </a:cubicBezTo>
                  <a:cubicBezTo>
                    <a:pt x="194" y="16"/>
                    <a:pt x="188" y="17"/>
                    <a:pt x="182" y="20"/>
                  </a:cubicBezTo>
                  <a:cubicBezTo>
                    <a:pt x="178" y="22"/>
                    <a:pt x="176" y="25"/>
                    <a:pt x="171" y="26"/>
                  </a:cubicBezTo>
                  <a:cubicBezTo>
                    <a:pt x="169" y="26"/>
                    <a:pt x="168" y="30"/>
                    <a:pt x="167" y="30"/>
                  </a:cubicBezTo>
                  <a:cubicBezTo>
                    <a:pt x="156" y="32"/>
                    <a:pt x="144" y="28"/>
                    <a:pt x="141" y="29"/>
                  </a:cubicBezTo>
                  <a:cubicBezTo>
                    <a:pt x="134" y="31"/>
                    <a:pt x="109" y="32"/>
                    <a:pt x="103" y="32"/>
                  </a:cubicBezTo>
                  <a:cubicBezTo>
                    <a:pt x="102" y="32"/>
                    <a:pt x="100" y="36"/>
                    <a:pt x="97" y="37"/>
                  </a:cubicBezTo>
                  <a:cubicBezTo>
                    <a:pt x="95" y="37"/>
                    <a:pt x="93" y="34"/>
                    <a:pt x="91" y="34"/>
                  </a:cubicBezTo>
                  <a:cubicBezTo>
                    <a:pt x="84" y="36"/>
                    <a:pt x="77" y="38"/>
                    <a:pt x="77" y="38"/>
                  </a:cubicBezTo>
                  <a:cubicBezTo>
                    <a:pt x="77" y="38"/>
                    <a:pt x="61" y="37"/>
                    <a:pt x="58" y="37"/>
                  </a:cubicBezTo>
                  <a:cubicBezTo>
                    <a:pt x="57" y="37"/>
                    <a:pt x="55" y="40"/>
                    <a:pt x="54" y="40"/>
                  </a:cubicBezTo>
                  <a:cubicBezTo>
                    <a:pt x="53" y="40"/>
                    <a:pt x="50" y="35"/>
                    <a:pt x="49" y="35"/>
                  </a:cubicBezTo>
                  <a:cubicBezTo>
                    <a:pt x="44" y="36"/>
                    <a:pt x="38" y="42"/>
                    <a:pt x="32" y="41"/>
                  </a:cubicBezTo>
                  <a:cubicBezTo>
                    <a:pt x="21" y="39"/>
                    <a:pt x="2" y="30"/>
                    <a:pt x="0" y="25"/>
                  </a:cubicBezTo>
                  <a:close/>
                </a:path>
              </a:pathLst>
            </a:custGeom>
            <a:gradFill flip="none" rotWithShape="1">
              <a:gsLst>
                <a:gs pos="52000">
                  <a:schemeClr val="accent4"/>
                </a:gs>
                <a:gs pos="99000">
                  <a:schemeClr val="accent4">
                    <a:lumMod val="65000"/>
                  </a:schemeClr>
                </a:gs>
                <a:gs pos="0">
                  <a:schemeClr val="accent4">
                    <a:lumMod val="9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110" y="1000"/>
              <a:ext cx="500" cy="197"/>
            </a:xfrm>
            <a:custGeom>
              <a:avLst/>
              <a:gdLst>
                <a:gd name="T0" fmla="*/ 23 w 195"/>
                <a:gd name="T1" fmla="*/ 62 h 77"/>
                <a:gd name="T2" fmla="*/ 15 w 195"/>
                <a:gd name="T3" fmla="*/ 67 h 77"/>
                <a:gd name="T4" fmla="*/ 4 w 195"/>
                <a:gd name="T5" fmla="*/ 77 h 77"/>
                <a:gd name="T6" fmla="*/ 0 w 195"/>
                <a:gd name="T7" fmla="*/ 47 h 77"/>
                <a:gd name="T8" fmla="*/ 18 w 195"/>
                <a:gd name="T9" fmla="*/ 34 h 77"/>
                <a:gd name="T10" fmla="*/ 28 w 195"/>
                <a:gd name="T11" fmla="*/ 36 h 77"/>
                <a:gd name="T12" fmla="*/ 50 w 195"/>
                <a:gd name="T13" fmla="*/ 26 h 77"/>
                <a:gd name="T14" fmla="*/ 75 w 195"/>
                <a:gd name="T15" fmla="*/ 25 h 77"/>
                <a:gd name="T16" fmla="*/ 80 w 195"/>
                <a:gd name="T17" fmla="*/ 24 h 77"/>
                <a:gd name="T18" fmla="*/ 87 w 195"/>
                <a:gd name="T19" fmla="*/ 23 h 77"/>
                <a:gd name="T20" fmla="*/ 101 w 195"/>
                <a:gd name="T21" fmla="*/ 25 h 77"/>
                <a:gd name="T22" fmla="*/ 106 w 195"/>
                <a:gd name="T23" fmla="*/ 17 h 77"/>
                <a:gd name="T24" fmla="*/ 128 w 195"/>
                <a:gd name="T25" fmla="*/ 16 h 77"/>
                <a:gd name="T26" fmla="*/ 158 w 195"/>
                <a:gd name="T27" fmla="*/ 8 h 77"/>
                <a:gd name="T28" fmla="*/ 189 w 195"/>
                <a:gd name="T29" fmla="*/ 8 h 77"/>
                <a:gd name="T30" fmla="*/ 195 w 195"/>
                <a:gd name="T31" fmla="*/ 42 h 77"/>
                <a:gd name="T32" fmla="*/ 181 w 195"/>
                <a:gd name="T33" fmla="*/ 35 h 77"/>
                <a:gd name="T34" fmla="*/ 177 w 195"/>
                <a:gd name="T35" fmla="*/ 37 h 77"/>
                <a:gd name="T36" fmla="*/ 173 w 195"/>
                <a:gd name="T37" fmla="*/ 36 h 77"/>
                <a:gd name="T38" fmla="*/ 165 w 195"/>
                <a:gd name="T39" fmla="*/ 37 h 77"/>
                <a:gd name="T40" fmla="*/ 157 w 195"/>
                <a:gd name="T41" fmla="*/ 36 h 77"/>
                <a:gd name="T42" fmla="*/ 124 w 195"/>
                <a:gd name="T43" fmla="*/ 47 h 77"/>
                <a:gd name="T44" fmla="*/ 110 w 195"/>
                <a:gd name="T45" fmla="*/ 48 h 77"/>
                <a:gd name="T46" fmla="*/ 102 w 195"/>
                <a:gd name="T47" fmla="*/ 50 h 77"/>
                <a:gd name="T48" fmla="*/ 95 w 195"/>
                <a:gd name="T49" fmla="*/ 52 h 77"/>
                <a:gd name="T50" fmla="*/ 90 w 195"/>
                <a:gd name="T51" fmla="*/ 50 h 77"/>
                <a:gd name="T52" fmla="*/ 87 w 195"/>
                <a:gd name="T53" fmla="*/ 54 h 77"/>
                <a:gd name="T54" fmla="*/ 77 w 195"/>
                <a:gd name="T55" fmla="*/ 53 h 77"/>
                <a:gd name="T56" fmla="*/ 69 w 195"/>
                <a:gd name="T57" fmla="*/ 56 h 77"/>
                <a:gd name="T58" fmla="*/ 57 w 195"/>
                <a:gd name="T59" fmla="*/ 56 h 77"/>
                <a:gd name="T60" fmla="*/ 45 w 195"/>
                <a:gd name="T61" fmla="*/ 61 h 77"/>
                <a:gd name="T62" fmla="*/ 38 w 195"/>
                <a:gd name="T63" fmla="*/ 63 h 77"/>
                <a:gd name="T64" fmla="*/ 34 w 195"/>
                <a:gd name="T65" fmla="*/ 62 h 77"/>
                <a:gd name="T66" fmla="*/ 23 w 195"/>
                <a:gd name="T67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77">
                  <a:moveTo>
                    <a:pt x="23" y="62"/>
                  </a:moveTo>
                  <a:cubicBezTo>
                    <a:pt x="22" y="62"/>
                    <a:pt x="19" y="65"/>
                    <a:pt x="15" y="67"/>
                  </a:cubicBezTo>
                  <a:cubicBezTo>
                    <a:pt x="11" y="68"/>
                    <a:pt x="6" y="71"/>
                    <a:pt x="4" y="77"/>
                  </a:cubicBezTo>
                  <a:cubicBezTo>
                    <a:pt x="3" y="73"/>
                    <a:pt x="0" y="50"/>
                    <a:pt x="0" y="47"/>
                  </a:cubicBezTo>
                  <a:cubicBezTo>
                    <a:pt x="0" y="42"/>
                    <a:pt x="7" y="37"/>
                    <a:pt x="18" y="34"/>
                  </a:cubicBezTo>
                  <a:cubicBezTo>
                    <a:pt x="20" y="33"/>
                    <a:pt x="27" y="36"/>
                    <a:pt x="28" y="36"/>
                  </a:cubicBezTo>
                  <a:cubicBezTo>
                    <a:pt x="33" y="34"/>
                    <a:pt x="49" y="26"/>
                    <a:pt x="50" y="26"/>
                  </a:cubicBezTo>
                  <a:cubicBezTo>
                    <a:pt x="52" y="24"/>
                    <a:pt x="65" y="25"/>
                    <a:pt x="75" y="25"/>
                  </a:cubicBezTo>
                  <a:cubicBezTo>
                    <a:pt x="76" y="25"/>
                    <a:pt x="79" y="24"/>
                    <a:pt x="80" y="24"/>
                  </a:cubicBezTo>
                  <a:cubicBezTo>
                    <a:pt x="83" y="22"/>
                    <a:pt x="87" y="23"/>
                    <a:pt x="87" y="23"/>
                  </a:cubicBezTo>
                  <a:cubicBezTo>
                    <a:pt x="87" y="23"/>
                    <a:pt x="94" y="21"/>
                    <a:pt x="101" y="25"/>
                  </a:cubicBezTo>
                  <a:cubicBezTo>
                    <a:pt x="102" y="25"/>
                    <a:pt x="105" y="19"/>
                    <a:pt x="106" y="17"/>
                  </a:cubicBezTo>
                  <a:cubicBezTo>
                    <a:pt x="116" y="17"/>
                    <a:pt x="125" y="17"/>
                    <a:pt x="128" y="16"/>
                  </a:cubicBezTo>
                  <a:cubicBezTo>
                    <a:pt x="131" y="15"/>
                    <a:pt x="139" y="11"/>
                    <a:pt x="158" y="8"/>
                  </a:cubicBezTo>
                  <a:cubicBezTo>
                    <a:pt x="176" y="5"/>
                    <a:pt x="184" y="0"/>
                    <a:pt x="189" y="8"/>
                  </a:cubicBezTo>
                  <a:cubicBezTo>
                    <a:pt x="192" y="11"/>
                    <a:pt x="193" y="38"/>
                    <a:pt x="195" y="42"/>
                  </a:cubicBezTo>
                  <a:cubicBezTo>
                    <a:pt x="189" y="40"/>
                    <a:pt x="187" y="36"/>
                    <a:pt x="181" y="35"/>
                  </a:cubicBezTo>
                  <a:cubicBezTo>
                    <a:pt x="181" y="34"/>
                    <a:pt x="179" y="36"/>
                    <a:pt x="177" y="37"/>
                  </a:cubicBezTo>
                  <a:cubicBezTo>
                    <a:pt x="175" y="37"/>
                    <a:pt x="175" y="36"/>
                    <a:pt x="173" y="36"/>
                  </a:cubicBezTo>
                  <a:cubicBezTo>
                    <a:pt x="171" y="36"/>
                    <a:pt x="168" y="37"/>
                    <a:pt x="165" y="37"/>
                  </a:cubicBezTo>
                  <a:cubicBezTo>
                    <a:pt x="163" y="37"/>
                    <a:pt x="161" y="36"/>
                    <a:pt x="157" y="36"/>
                  </a:cubicBezTo>
                  <a:cubicBezTo>
                    <a:pt x="149" y="38"/>
                    <a:pt x="129" y="46"/>
                    <a:pt x="124" y="47"/>
                  </a:cubicBezTo>
                  <a:cubicBezTo>
                    <a:pt x="119" y="48"/>
                    <a:pt x="117" y="48"/>
                    <a:pt x="110" y="48"/>
                  </a:cubicBezTo>
                  <a:cubicBezTo>
                    <a:pt x="106" y="49"/>
                    <a:pt x="105" y="50"/>
                    <a:pt x="102" y="50"/>
                  </a:cubicBezTo>
                  <a:cubicBezTo>
                    <a:pt x="98" y="51"/>
                    <a:pt x="97" y="52"/>
                    <a:pt x="95" y="52"/>
                  </a:cubicBezTo>
                  <a:cubicBezTo>
                    <a:pt x="93" y="51"/>
                    <a:pt x="93" y="51"/>
                    <a:pt x="90" y="50"/>
                  </a:cubicBezTo>
                  <a:cubicBezTo>
                    <a:pt x="90" y="51"/>
                    <a:pt x="88" y="54"/>
                    <a:pt x="87" y="54"/>
                  </a:cubicBezTo>
                  <a:cubicBezTo>
                    <a:pt x="83" y="54"/>
                    <a:pt x="80" y="52"/>
                    <a:pt x="77" y="53"/>
                  </a:cubicBezTo>
                  <a:cubicBezTo>
                    <a:pt x="75" y="53"/>
                    <a:pt x="71" y="55"/>
                    <a:pt x="69" y="56"/>
                  </a:cubicBezTo>
                  <a:cubicBezTo>
                    <a:pt x="65" y="56"/>
                    <a:pt x="60" y="56"/>
                    <a:pt x="57" y="56"/>
                  </a:cubicBezTo>
                  <a:cubicBezTo>
                    <a:pt x="53" y="57"/>
                    <a:pt x="49" y="59"/>
                    <a:pt x="45" y="61"/>
                  </a:cubicBezTo>
                  <a:cubicBezTo>
                    <a:pt x="42" y="62"/>
                    <a:pt x="41" y="62"/>
                    <a:pt x="38" y="63"/>
                  </a:cubicBezTo>
                  <a:cubicBezTo>
                    <a:pt x="37" y="63"/>
                    <a:pt x="36" y="62"/>
                    <a:pt x="34" y="62"/>
                  </a:cubicBezTo>
                  <a:cubicBezTo>
                    <a:pt x="29" y="62"/>
                    <a:pt x="25" y="62"/>
                    <a:pt x="23" y="62"/>
                  </a:cubicBezTo>
                  <a:close/>
                </a:path>
              </a:pathLst>
            </a:custGeom>
            <a:gradFill>
              <a:gsLst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  <a:gs pos="47000">
                  <a:schemeClr val="accent4"/>
                </a:gs>
              </a:gsLst>
              <a:lin ang="21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6175039" y="2614501"/>
            <a:ext cx="6056377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altLang="en-US" sz="16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7 </a:t>
            </a:r>
            <a:r>
              <a:rPr lang="en-GB" altLang="en-US" sz="1600" b="1" dirty="0" err="1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Dovedale</a:t>
            </a:r>
            <a:r>
              <a:rPr lang="en-GB" altLang="en-US" sz="1600" b="1" dirty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 Studios, 465 Battersea Park Rd, London, SW11 4LR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altLang="en-US" sz="1600" b="1" dirty="0" smtClean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altLang="en-US" sz="16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info@coachmaster.co.uk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altLang="en-US" sz="16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Tel </a:t>
            </a:r>
            <a:r>
              <a:rPr lang="en-GB" altLang="en-US" sz="1600" b="1" dirty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+44 207 787 8599 M: +44 7931 851033</a:t>
            </a:r>
          </a:p>
        </p:txBody>
      </p:sp>
      <p:pic>
        <p:nvPicPr>
          <p:cNvPr id="25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9" b="99576" l="1653" r="96281">
                        <a14:foregroundMark x1="61157" y1="22458" x2="32645" y2="47458"/>
                        <a14:foregroundMark x1="61570" y1="22034" x2="31818" y2="27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86" y="2070721"/>
            <a:ext cx="993661" cy="96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2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E3F82"/>
            </a:gs>
            <a:gs pos="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255157" y="178211"/>
            <a:ext cx="7648754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Software</a:t>
            </a:r>
            <a:r>
              <a:rPr lang="en-GB" sz="4800" dirty="0" smtClean="0">
                <a:latin typeface="Franklin Gothic Heavy" panose="020B0903020102020204" pitchFamily="34" charset="0"/>
              </a:rPr>
              <a:t> </a:t>
            </a:r>
            <a:r>
              <a:rPr lang="en-GB" sz="48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and addiction - the </a:t>
            </a:r>
            <a:r>
              <a:rPr lang="en-GB" sz="48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Human Element</a:t>
            </a:r>
            <a:endParaRPr lang="en-GB" sz="48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en-US" sz="4800" dirty="0" smtClean="0">
                <a:ln w="15875">
                  <a:noFill/>
                  <a:round/>
                </a:ln>
                <a:solidFill>
                  <a:schemeClr val="accent4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The Potential and</a:t>
            </a:r>
          </a:p>
          <a:p>
            <a:pPr algn="ctr"/>
            <a:r>
              <a:rPr lang="en-US" sz="4800" dirty="0" smtClean="0">
                <a:ln w="15875">
                  <a:noFill/>
                  <a:round/>
                </a:ln>
                <a:solidFill>
                  <a:schemeClr val="accent4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Obstacles in Distance Coaching for Addictions</a:t>
            </a:r>
          </a:p>
          <a:p>
            <a:pPr algn="ctr"/>
            <a:r>
              <a:rPr lang="en-US" sz="4800" dirty="0" smtClean="0">
                <a:ln w="15875">
                  <a:noFill/>
                  <a:round/>
                </a:ln>
                <a:solidFill>
                  <a:schemeClr val="accent4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Bob Griffiths</a:t>
            </a:r>
          </a:p>
          <a:p>
            <a:pPr algn="ctr"/>
            <a:r>
              <a:rPr lang="en-US" sz="4800" dirty="0" smtClean="0">
                <a:ln w="15875">
                  <a:noFill/>
                  <a:round/>
                </a:ln>
                <a:solidFill>
                  <a:schemeClr val="accent4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CoachMaster   </a:t>
            </a:r>
            <a:endParaRPr lang="en-US" sz="4800" dirty="0">
              <a:ln w="15875">
                <a:noFill/>
                <a:round/>
              </a:ln>
              <a:solidFill>
                <a:schemeClr val="accent4"/>
              </a:solidFill>
              <a:effectLst>
                <a:outerShdw blurRad="88900" dist="200025" dir="13440000" sy="30000" kx="-1800000" algn="bl" rotWithShape="0">
                  <a:prstClr val="black">
                    <a:alpha val="32000"/>
                  </a:prstClr>
                </a:out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E3F82"/>
            </a:gs>
            <a:gs pos="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/>
          <p:cNvSpPr/>
          <p:nvPr/>
        </p:nvSpPr>
        <p:spPr>
          <a:xfrm>
            <a:off x="-19871" y="-8731"/>
            <a:ext cx="12228824" cy="1587809"/>
          </a:xfrm>
          <a:custGeom>
            <a:avLst/>
            <a:gdLst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0 w 9129713"/>
              <a:gd name="connsiteY3" fmla="*/ 1352551 h 1352551"/>
              <a:gd name="connsiteX4" fmla="*/ 0 w 9129713"/>
              <a:gd name="connsiteY4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485845 w 9129713"/>
              <a:gd name="connsiteY3" fmla="*/ 1221305 h 1352551"/>
              <a:gd name="connsiteX4" fmla="*/ 0 w 9129713"/>
              <a:gd name="connsiteY4" fmla="*/ 1352551 h 1352551"/>
              <a:gd name="connsiteX5" fmla="*/ 0 w 9129713"/>
              <a:gd name="connsiteY5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475905 w 9129713"/>
              <a:gd name="connsiteY3" fmla="*/ 1141792 h 1352551"/>
              <a:gd name="connsiteX4" fmla="*/ 0 w 9129713"/>
              <a:gd name="connsiteY4" fmla="*/ 1352551 h 1352551"/>
              <a:gd name="connsiteX5" fmla="*/ 0 w 9129713"/>
              <a:gd name="connsiteY5" fmla="*/ 0 h 1352551"/>
              <a:gd name="connsiteX0" fmla="*/ 0 w 9129713"/>
              <a:gd name="connsiteY0" fmla="*/ 0 h 1404675"/>
              <a:gd name="connsiteX1" fmla="*/ 9129713 w 9129713"/>
              <a:gd name="connsiteY1" fmla="*/ 0 h 1404675"/>
              <a:gd name="connsiteX2" fmla="*/ 9129713 w 9129713"/>
              <a:gd name="connsiteY2" fmla="*/ 1352551 h 1404675"/>
              <a:gd name="connsiteX3" fmla="*/ 1708358 w 9129713"/>
              <a:gd name="connsiteY3" fmla="*/ 1111974 h 1404675"/>
              <a:gd name="connsiteX4" fmla="*/ 475905 w 9129713"/>
              <a:gd name="connsiteY4" fmla="*/ 1141792 h 1404675"/>
              <a:gd name="connsiteX5" fmla="*/ 0 w 9129713"/>
              <a:gd name="connsiteY5" fmla="*/ 1352551 h 1404675"/>
              <a:gd name="connsiteX6" fmla="*/ 0 w 9129713"/>
              <a:gd name="connsiteY6" fmla="*/ 0 h 1404675"/>
              <a:gd name="connsiteX0" fmla="*/ 0 w 9129713"/>
              <a:gd name="connsiteY0" fmla="*/ 0 h 1423620"/>
              <a:gd name="connsiteX1" fmla="*/ 9129713 w 9129713"/>
              <a:gd name="connsiteY1" fmla="*/ 0 h 1423620"/>
              <a:gd name="connsiteX2" fmla="*/ 9129713 w 9129713"/>
              <a:gd name="connsiteY2" fmla="*/ 1352551 h 1423620"/>
              <a:gd name="connsiteX3" fmla="*/ 2503488 w 9129713"/>
              <a:gd name="connsiteY3" fmla="*/ 1251122 h 1423620"/>
              <a:gd name="connsiteX4" fmla="*/ 1708358 w 9129713"/>
              <a:gd name="connsiteY4" fmla="*/ 1111974 h 1423620"/>
              <a:gd name="connsiteX5" fmla="*/ 475905 w 9129713"/>
              <a:gd name="connsiteY5" fmla="*/ 1141792 h 1423620"/>
              <a:gd name="connsiteX6" fmla="*/ 0 w 9129713"/>
              <a:gd name="connsiteY6" fmla="*/ 1352551 h 1423620"/>
              <a:gd name="connsiteX7" fmla="*/ 0 w 9129713"/>
              <a:gd name="connsiteY7" fmla="*/ 0 h 1423620"/>
              <a:gd name="connsiteX0" fmla="*/ 0 w 9129713"/>
              <a:gd name="connsiteY0" fmla="*/ 0 h 1449559"/>
              <a:gd name="connsiteX1" fmla="*/ 9129713 w 9129713"/>
              <a:gd name="connsiteY1" fmla="*/ 0 h 1449559"/>
              <a:gd name="connsiteX2" fmla="*/ 9129713 w 9129713"/>
              <a:gd name="connsiteY2" fmla="*/ 1352551 h 1449559"/>
              <a:gd name="connsiteX3" fmla="*/ 3716062 w 9129713"/>
              <a:gd name="connsiteY3" fmla="*/ 1340573 h 1449559"/>
              <a:gd name="connsiteX4" fmla="*/ 2503488 w 9129713"/>
              <a:gd name="connsiteY4" fmla="*/ 1251122 h 1449559"/>
              <a:gd name="connsiteX5" fmla="*/ 1708358 w 9129713"/>
              <a:gd name="connsiteY5" fmla="*/ 1111974 h 1449559"/>
              <a:gd name="connsiteX6" fmla="*/ 475905 w 9129713"/>
              <a:gd name="connsiteY6" fmla="*/ 1141792 h 1449559"/>
              <a:gd name="connsiteX7" fmla="*/ 0 w 9129713"/>
              <a:gd name="connsiteY7" fmla="*/ 1352551 h 1449559"/>
              <a:gd name="connsiteX8" fmla="*/ 0 w 9129713"/>
              <a:gd name="connsiteY8" fmla="*/ 0 h 1449559"/>
              <a:gd name="connsiteX0" fmla="*/ 0 w 9129713"/>
              <a:gd name="connsiteY0" fmla="*/ 0 h 1430241"/>
              <a:gd name="connsiteX1" fmla="*/ 9129713 w 9129713"/>
              <a:gd name="connsiteY1" fmla="*/ 0 h 1430241"/>
              <a:gd name="connsiteX2" fmla="*/ 9129713 w 9129713"/>
              <a:gd name="connsiteY2" fmla="*/ 1352551 h 1430241"/>
              <a:gd name="connsiteX3" fmla="*/ 5018088 w 9129713"/>
              <a:gd name="connsiteY3" fmla="*/ 1231243 h 1430241"/>
              <a:gd name="connsiteX4" fmla="*/ 3716062 w 9129713"/>
              <a:gd name="connsiteY4" fmla="*/ 1340573 h 1430241"/>
              <a:gd name="connsiteX5" fmla="*/ 2503488 w 9129713"/>
              <a:gd name="connsiteY5" fmla="*/ 1251122 h 1430241"/>
              <a:gd name="connsiteX6" fmla="*/ 1708358 w 9129713"/>
              <a:gd name="connsiteY6" fmla="*/ 1111974 h 1430241"/>
              <a:gd name="connsiteX7" fmla="*/ 475905 w 9129713"/>
              <a:gd name="connsiteY7" fmla="*/ 1141792 h 1430241"/>
              <a:gd name="connsiteX8" fmla="*/ 0 w 9129713"/>
              <a:gd name="connsiteY8" fmla="*/ 1352551 h 1430241"/>
              <a:gd name="connsiteX9" fmla="*/ 0 w 9129713"/>
              <a:gd name="connsiteY9" fmla="*/ 0 h 1430241"/>
              <a:gd name="connsiteX0" fmla="*/ 0 w 9129713"/>
              <a:gd name="connsiteY0" fmla="*/ 0 h 1449079"/>
              <a:gd name="connsiteX1" fmla="*/ 9129713 w 9129713"/>
              <a:gd name="connsiteY1" fmla="*/ 0 h 1449079"/>
              <a:gd name="connsiteX2" fmla="*/ 9129713 w 9129713"/>
              <a:gd name="connsiteY2" fmla="*/ 1352551 h 1449079"/>
              <a:gd name="connsiteX3" fmla="*/ 5018088 w 9129713"/>
              <a:gd name="connsiteY3" fmla="*/ 1330634 h 1449079"/>
              <a:gd name="connsiteX4" fmla="*/ 3716062 w 9129713"/>
              <a:gd name="connsiteY4" fmla="*/ 1340573 h 1449079"/>
              <a:gd name="connsiteX5" fmla="*/ 2503488 w 9129713"/>
              <a:gd name="connsiteY5" fmla="*/ 1251122 h 1449079"/>
              <a:gd name="connsiteX6" fmla="*/ 1708358 w 9129713"/>
              <a:gd name="connsiteY6" fmla="*/ 1111974 h 1449079"/>
              <a:gd name="connsiteX7" fmla="*/ 475905 w 9129713"/>
              <a:gd name="connsiteY7" fmla="*/ 1141792 h 1449079"/>
              <a:gd name="connsiteX8" fmla="*/ 0 w 9129713"/>
              <a:gd name="connsiteY8" fmla="*/ 1352551 h 1449079"/>
              <a:gd name="connsiteX9" fmla="*/ 0 w 9129713"/>
              <a:gd name="connsiteY9" fmla="*/ 0 h 1449079"/>
              <a:gd name="connsiteX0" fmla="*/ 0 w 9129713"/>
              <a:gd name="connsiteY0" fmla="*/ 0 h 1434952"/>
              <a:gd name="connsiteX1" fmla="*/ 9129713 w 9129713"/>
              <a:gd name="connsiteY1" fmla="*/ 0 h 1434952"/>
              <a:gd name="connsiteX2" fmla="*/ 9129713 w 9129713"/>
              <a:gd name="connsiteY2" fmla="*/ 1352551 h 1434952"/>
              <a:gd name="connsiteX3" fmla="*/ 5773462 w 9129713"/>
              <a:gd name="connsiteY3" fmla="*/ 1271000 h 1434952"/>
              <a:gd name="connsiteX4" fmla="*/ 5018088 w 9129713"/>
              <a:gd name="connsiteY4" fmla="*/ 1330634 h 1434952"/>
              <a:gd name="connsiteX5" fmla="*/ 3716062 w 9129713"/>
              <a:gd name="connsiteY5" fmla="*/ 1340573 h 1434952"/>
              <a:gd name="connsiteX6" fmla="*/ 2503488 w 9129713"/>
              <a:gd name="connsiteY6" fmla="*/ 1251122 h 1434952"/>
              <a:gd name="connsiteX7" fmla="*/ 1708358 w 9129713"/>
              <a:gd name="connsiteY7" fmla="*/ 1111974 h 1434952"/>
              <a:gd name="connsiteX8" fmla="*/ 475905 w 9129713"/>
              <a:gd name="connsiteY8" fmla="*/ 1141792 h 1434952"/>
              <a:gd name="connsiteX9" fmla="*/ 0 w 9129713"/>
              <a:gd name="connsiteY9" fmla="*/ 1352551 h 1434952"/>
              <a:gd name="connsiteX10" fmla="*/ 0 w 9129713"/>
              <a:gd name="connsiteY10" fmla="*/ 0 h 1434952"/>
              <a:gd name="connsiteX0" fmla="*/ 0 w 9129713"/>
              <a:gd name="connsiteY0" fmla="*/ 0 h 1442747"/>
              <a:gd name="connsiteX1" fmla="*/ 9129713 w 9129713"/>
              <a:gd name="connsiteY1" fmla="*/ 0 h 1442747"/>
              <a:gd name="connsiteX2" fmla="*/ 9129713 w 9129713"/>
              <a:gd name="connsiteY2" fmla="*/ 1352551 h 1442747"/>
              <a:gd name="connsiteX3" fmla="*/ 5803279 w 9129713"/>
              <a:gd name="connsiteY3" fmla="*/ 1310756 h 1442747"/>
              <a:gd name="connsiteX4" fmla="*/ 5018088 w 9129713"/>
              <a:gd name="connsiteY4" fmla="*/ 1330634 h 1442747"/>
              <a:gd name="connsiteX5" fmla="*/ 3716062 w 9129713"/>
              <a:gd name="connsiteY5" fmla="*/ 1340573 h 1442747"/>
              <a:gd name="connsiteX6" fmla="*/ 2503488 w 9129713"/>
              <a:gd name="connsiteY6" fmla="*/ 1251122 h 1442747"/>
              <a:gd name="connsiteX7" fmla="*/ 1708358 w 9129713"/>
              <a:gd name="connsiteY7" fmla="*/ 1111974 h 1442747"/>
              <a:gd name="connsiteX8" fmla="*/ 475905 w 9129713"/>
              <a:gd name="connsiteY8" fmla="*/ 1141792 h 1442747"/>
              <a:gd name="connsiteX9" fmla="*/ 0 w 9129713"/>
              <a:gd name="connsiteY9" fmla="*/ 1352551 h 1442747"/>
              <a:gd name="connsiteX10" fmla="*/ 0 w 9129713"/>
              <a:gd name="connsiteY10" fmla="*/ 0 h 1442747"/>
              <a:gd name="connsiteX0" fmla="*/ 0 w 9129713"/>
              <a:gd name="connsiteY0" fmla="*/ 0 h 1429626"/>
              <a:gd name="connsiteX1" fmla="*/ 9129713 w 9129713"/>
              <a:gd name="connsiteY1" fmla="*/ 0 h 1429626"/>
              <a:gd name="connsiteX2" fmla="*/ 9129713 w 9129713"/>
              <a:gd name="connsiteY2" fmla="*/ 1352551 h 1429626"/>
              <a:gd name="connsiteX3" fmla="*/ 5803279 w 9129713"/>
              <a:gd name="connsiteY3" fmla="*/ 1310756 h 1429626"/>
              <a:gd name="connsiteX4" fmla="*/ 5018088 w 9129713"/>
              <a:gd name="connsiteY4" fmla="*/ 1330634 h 1429626"/>
              <a:gd name="connsiteX5" fmla="*/ 3716062 w 9129713"/>
              <a:gd name="connsiteY5" fmla="*/ 1340573 h 1429626"/>
              <a:gd name="connsiteX6" fmla="*/ 2503488 w 9129713"/>
              <a:gd name="connsiteY6" fmla="*/ 1251122 h 1429626"/>
              <a:gd name="connsiteX7" fmla="*/ 1708358 w 9129713"/>
              <a:gd name="connsiteY7" fmla="*/ 1111974 h 1429626"/>
              <a:gd name="connsiteX8" fmla="*/ 475905 w 9129713"/>
              <a:gd name="connsiteY8" fmla="*/ 1141792 h 1429626"/>
              <a:gd name="connsiteX9" fmla="*/ 0 w 9129713"/>
              <a:gd name="connsiteY9" fmla="*/ 1352551 h 1429626"/>
              <a:gd name="connsiteX10" fmla="*/ 0 w 9129713"/>
              <a:gd name="connsiteY10" fmla="*/ 0 h 1429626"/>
              <a:gd name="connsiteX0" fmla="*/ 0 w 9129713"/>
              <a:gd name="connsiteY0" fmla="*/ 0 h 1434052"/>
              <a:gd name="connsiteX1" fmla="*/ 9129713 w 9129713"/>
              <a:gd name="connsiteY1" fmla="*/ 0 h 1434052"/>
              <a:gd name="connsiteX2" fmla="*/ 9129713 w 9129713"/>
              <a:gd name="connsiteY2" fmla="*/ 1352551 h 1434052"/>
              <a:gd name="connsiteX3" fmla="*/ 6827010 w 9129713"/>
              <a:gd name="connsiteY3" fmla="*/ 1271000 h 1434052"/>
              <a:gd name="connsiteX4" fmla="*/ 5803279 w 9129713"/>
              <a:gd name="connsiteY4" fmla="*/ 1310756 h 1434052"/>
              <a:gd name="connsiteX5" fmla="*/ 5018088 w 9129713"/>
              <a:gd name="connsiteY5" fmla="*/ 1330634 h 1434052"/>
              <a:gd name="connsiteX6" fmla="*/ 3716062 w 9129713"/>
              <a:gd name="connsiteY6" fmla="*/ 1340573 h 1434052"/>
              <a:gd name="connsiteX7" fmla="*/ 2503488 w 9129713"/>
              <a:gd name="connsiteY7" fmla="*/ 1251122 h 1434052"/>
              <a:gd name="connsiteX8" fmla="*/ 1708358 w 9129713"/>
              <a:gd name="connsiteY8" fmla="*/ 1111974 h 1434052"/>
              <a:gd name="connsiteX9" fmla="*/ 475905 w 9129713"/>
              <a:gd name="connsiteY9" fmla="*/ 1141792 h 1434052"/>
              <a:gd name="connsiteX10" fmla="*/ 0 w 9129713"/>
              <a:gd name="connsiteY10" fmla="*/ 1352551 h 1434052"/>
              <a:gd name="connsiteX11" fmla="*/ 0 w 9129713"/>
              <a:gd name="connsiteY11" fmla="*/ 0 h 1434052"/>
              <a:gd name="connsiteX0" fmla="*/ 0 w 9129713"/>
              <a:gd name="connsiteY0" fmla="*/ 0 h 1435471"/>
              <a:gd name="connsiteX1" fmla="*/ 9129713 w 9129713"/>
              <a:gd name="connsiteY1" fmla="*/ 0 h 1435471"/>
              <a:gd name="connsiteX2" fmla="*/ 9129713 w 9129713"/>
              <a:gd name="connsiteY2" fmla="*/ 1352551 h 1435471"/>
              <a:gd name="connsiteX3" fmla="*/ 7810984 w 9129713"/>
              <a:gd name="connsiteY3" fmla="*/ 1261060 h 1435471"/>
              <a:gd name="connsiteX4" fmla="*/ 6827010 w 9129713"/>
              <a:gd name="connsiteY4" fmla="*/ 1271000 h 1435471"/>
              <a:gd name="connsiteX5" fmla="*/ 5803279 w 9129713"/>
              <a:gd name="connsiteY5" fmla="*/ 1310756 h 1435471"/>
              <a:gd name="connsiteX6" fmla="*/ 5018088 w 9129713"/>
              <a:gd name="connsiteY6" fmla="*/ 1330634 h 1435471"/>
              <a:gd name="connsiteX7" fmla="*/ 3716062 w 9129713"/>
              <a:gd name="connsiteY7" fmla="*/ 1340573 h 1435471"/>
              <a:gd name="connsiteX8" fmla="*/ 2503488 w 9129713"/>
              <a:gd name="connsiteY8" fmla="*/ 1251122 h 1435471"/>
              <a:gd name="connsiteX9" fmla="*/ 1708358 w 9129713"/>
              <a:gd name="connsiteY9" fmla="*/ 1111974 h 1435471"/>
              <a:gd name="connsiteX10" fmla="*/ 475905 w 9129713"/>
              <a:gd name="connsiteY10" fmla="*/ 1141792 h 1435471"/>
              <a:gd name="connsiteX11" fmla="*/ 0 w 9129713"/>
              <a:gd name="connsiteY11" fmla="*/ 1352551 h 1435471"/>
              <a:gd name="connsiteX12" fmla="*/ 0 w 9129713"/>
              <a:gd name="connsiteY12" fmla="*/ 0 h 1435471"/>
              <a:gd name="connsiteX0" fmla="*/ 0 w 9129713"/>
              <a:gd name="connsiteY0" fmla="*/ 0 h 1444525"/>
              <a:gd name="connsiteX1" fmla="*/ 9129713 w 9129713"/>
              <a:gd name="connsiteY1" fmla="*/ 0 h 1444525"/>
              <a:gd name="connsiteX2" fmla="*/ 9129713 w 9129713"/>
              <a:gd name="connsiteY2" fmla="*/ 1352551 h 1444525"/>
              <a:gd name="connsiteX3" fmla="*/ 8625992 w 9129713"/>
              <a:gd name="connsiteY3" fmla="*/ 1280939 h 1444525"/>
              <a:gd name="connsiteX4" fmla="*/ 7810984 w 9129713"/>
              <a:gd name="connsiteY4" fmla="*/ 1261060 h 1444525"/>
              <a:gd name="connsiteX5" fmla="*/ 6827010 w 9129713"/>
              <a:gd name="connsiteY5" fmla="*/ 1271000 h 1444525"/>
              <a:gd name="connsiteX6" fmla="*/ 5803279 w 9129713"/>
              <a:gd name="connsiteY6" fmla="*/ 1310756 h 1444525"/>
              <a:gd name="connsiteX7" fmla="*/ 5018088 w 9129713"/>
              <a:gd name="connsiteY7" fmla="*/ 1330634 h 1444525"/>
              <a:gd name="connsiteX8" fmla="*/ 3716062 w 9129713"/>
              <a:gd name="connsiteY8" fmla="*/ 1340573 h 1444525"/>
              <a:gd name="connsiteX9" fmla="*/ 2503488 w 9129713"/>
              <a:gd name="connsiteY9" fmla="*/ 1251122 h 1444525"/>
              <a:gd name="connsiteX10" fmla="*/ 1708358 w 9129713"/>
              <a:gd name="connsiteY10" fmla="*/ 1111974 h 1444525"/>
              <a:gd name="connsiteX11" fmla="*/ 475905 w 9129713"/>
              <a:gd name="connsiteY11" fmla="*/ 1141792 h 1444525"/>
              <a:gd name="connsiteX12" fmla="*/ 0 w 9129713"/>
              <a:gd name="connsiteY12" fmla="*/ 1352551 h 1444525"/>
              <a:gd name="connsiteX13" fmla="*/ 0 w 9129713"/>
              <a:gd name="connsiteY13" fmla="*/ 0 h 1444525"/>
              <a:gd name="connsiteX0" fmla="*/ 0 w 9129713"/>
              <a:gd name="connsiteY0" fmla="*/ 0 h 1358189"/>
              <a:gd name="connsiteX1" fmla="*/ 9129713 w 9129713"/>
              <a:gd name="connsiteY1" fmla="*/ 0 h 1358189"/>
              <a:gd name="connsiteX2" fmla="*/ 9129713 w 9129713"/>
              <a:gd name="connsiteY2" fmla="*/ 1352551 h 1358189"/>
              <a:gd name="connsiteX3" fmla="*/ 8625992 w 9129713"/>
              <a:gd name="connsiteY3" fmla="*/ 1280939 h 1358189"/>
              <a:gd name="connsiteX4" fmla="*/ 7810984 w 9129713"/>
              <a:gd name="connsiteY4" fmla="*/ 1261060 h 1358189"/>
              <a:gd name="connsiteX5" fmla="*/ 6827010 w 9129713"/>
              <a:gd name="connsiteY5" fmla="*/ 1271000 h 1358189"/>
              <a:gd name="connsiteX6" fmla="*/ 5803279 w 9129713"/>
              <a:gd name="connsiteY6" fmla="*/ 1310756 h 1358189"/>
              <a:gd name="connsiteX7" fmla="*/ 5018088 w 9129713"/>
              <a:gd name="connsiteY7" fmla="*/ 1330634 h 1358189"/>
              <a:gd name="connsiteX8" fmla="*/ 3716062 w 9129713"/>
              <a:gd name="connsiteY8" fmla="*/ 1340573 h 1358189"/>
              <a:gd name="connsiteX9" fmla="*/ 2503488 w 9129713"/>
              <a:gd name="connsiteY9" fmla="*/ 1251122 h 1358189"/>
              <a:gd name="connsiteX10" fmla="*/ 1708358 w 9129713"/>
              <a:gd name="connsiteY10" fmla="*/ 1111974 h 1358189"/>
              <a:gd name="connsiteX11" fmla="*/ 475905 w 9129713"/>
              <a:gd name="connsiteY11" fmla="*/ 1141792 h 1358189"/>
              <a:gd name="connsiteX12" fmla="*/ 0 w 9129713"/>
              <a:gd name="connsiteY12" fmla="*/ 1352551 h 1358189"/>
              <a:gd name="connsiteX13" fmla="*/ 0 w 9129713"/>
              <a:gd name="connsiteY13" fmla="*/ 0 h 1358189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25992 w 9129713"/>
              <a:gd name="connsiteY3" fmla="*/ 1280939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352551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352551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91477 w 9129713"/>
              <a:gd name="connsiteY4" fmla="*/ 1304045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75871 w 9129713"/>
              <a:gd name="connsiteY4" fmla="*/ 1319676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75871 w 9129713"/>
              <a:gd name="connsiteY4" fmla="*/ 1319676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647119 w 9129713"/>
              <a:gd name="connsiteY4" fmla="*/ 1339215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612237"/>
              <a:gd name="connsiteX1" fmla="*/ 9129713 w 9129713"/>
              <a:gd name="connsiteY1" fmla="*/ 0 h 1612237"/>
              <a:gd name="connsiteX2" fmla="*/ 9129713 w 9129713"/>
              <a:gd name="connsiteY2" fmla="*/ 1352551 h 1612237"/>
              <a:gd name="connsiteX3" fmla="*/ 8616053 w 9129713"/>
              <a:gd name="connsiteY3" fmla="*/ 1241182 h 1612237"/>
              <a:gd name="connsiteX4" fmla="*/ 7647119 w 9129713"/>
              <a:gd name="connsiteY4" fmla="*/ 1339215 h 1612237"/>
              <a:gd name="connsiteX5" fmla="*/ 6827010 w 9129713"/>
              <a:gd name="connsiteY5" fmla="*/ 1271000 h 1612237"/>
              <a:gd name="connsiteX6" fmla="*/ 5803279 w 9129713"/>
              <a:gd name="connsiteY6" fmla="*/ 1310756 h 1612237"/>
              <a:gd name="connsiteX7" fmla="*/ 5018088 w 9129713"/>
              <a:gd name="connsiteY7" fmla="*/ 1330634 h 1612237"/>
              <a:gd name="connsiteX8" fmla="*/ 3716062 w 9129713"/>
              <a:gd name="connsiteY8" fmla="*/ 1340573 h 1612237"/>
              <a:gd name="connsiteX9" fmla="*/ 2503488 w 9129713"/>
              <a:gd name="connsiteY9" fmla="*/ 1251122 h 1612237"/>
              <a:gd name="connsiteX10" fmla="*/ 1708358 w 9129713"/>
              <a:gd name="connsiteY10" fmla="*/ 1111974 h 1612237"/>
              <a:gd name="connsiteX11" fmla="*/ 475905 w 9129713"/>
              <a:gd name="connsiteY11" fmla="*/ 1141792 h 1612237"/>
              <a:gd name="connsiteX12" fmla="*/ 0 w 9129713"/>
              <a:gd name="connsiteY12" fmla="*/ 1612237 h 1612237"/>
              <a:gd name="connsiteX13" fmla="*/ 0 w 9129713"/>
              <a:gd name="connsiteY13" fmla="*/ 0 h 1612237"/>
              <a:gd name="connsiteX0" fmla="*/ 0 w 9129713"/>
              <a:gd name="connsiteY0" fmla="*/ 0 h 1612237"/>
              <a:gd name="connsiteX1" fmla="*/ 9129713 w 9129713"/>
              <a:gd name="connsiteY1" fmla="*/ 0 h 1612237"/>
              <a:gd name="connsiteX2" fmla="*/ 9129713 w 9129713"/>
              <a:gd name="connsiteY2" fmla="*/ 1352551 h 1612237"/>
              <a:gd name="connsiteX3" fmla="*/ 8616053 w 9129713"/>
              <a:gd name="connsiteY3" fmla="*/ 1241182 h 1612237"/>
              <a:gd name="connsiteX4" fmla="*/ 7647119 w 9129713"/>
              <a:gd name="connsiteY4" fmla="*/ 1339215 h 1612237"/>
              <a:gd name="connsiteX5" fmla="*/ 6827010 w 9129713"/>
              <a:gd name="connsiteY5" fmla="*/ 1271000 h 1612237"/>
              <a:gd name="connsiteX6" fmla="*/ 5803279 w 9129713"/>
              <a:gd name="connsiteY6" fmla="*/ 1310756 h 1612237"/>
              <a:gd name="connsiteX7" fmla="*/ 5018088 w 9129713"/>
              <a:gd name="connsiteY7" fmla="*/ 1330634 h 1612237"/>
              <a:gd name="connsiteX8" fmla="*/ 3716062 w 9129713"/>
              <a:gd name="connsiteY8" fmla="*/ 1340573 h 1612237"/>
              <a:gd name="connsiteX9" fmla="*/ 2503488 w 9129713"/>
              <a:gd name="connsiteY9" fmla="*/ 1251122 h 1612237"/>
              <a:gd name="connsiteX10" fmla="*/ 1708358 w 9129713"/>
              <a:gd name="connsiteY10" fmla="*/ 1111974 h 1612237"/>
              <a:gd name="connsiteX11" fmla="*/ 563317 w 9129713"/>
              <a:gd name="connsiteY11" fmla="*/ 1521171 h 1612237"/>
              <a:gd name="connsiteX12" fmla="*/ 0 w 9129713"/>
              <a:gd name="connsiteY12" fmla="*/ 1612237 h 1612237"/>
              <a:gd name="connsiteX13" fmla="*/ 0 w 9129713"/>
              <a:gd name="connsiteY13" fmla="*/ 0 h 1612237"/>
              <a:gd name="connsiteX0" fmla="*/ 0 w 9129713"/>
              <a:gd name="connsiteY0" fmla="*/ 0 h 1612237"/>
              <a:gd name="connsiteX1" fmla="*/ 9129713 w 9129713"/>
              <a:gd name="connsiteY1" fmla="*/ 0 h 1612237"/>
              <a:gd name="connsiteX2" fmla="*/ 9129713 w 9129713"/>
              <a:gd name="connsiteY2" fmla="*/ 1352551 h 1612237"/>
              <a:gd name="connsiteX3" fmla="*/ 8616053 w 9129713"/>
              <a:gd name="connsiteY3" fmla="*/ 1241182 h 1612237"/>
              <a:gd name="connsiteX4" fmla="*/ 7647119 w 9129713"/>
              <a:gd name="connsiteY4" fmla="*/ 1339215 h 1612237"/>
              <a:gd name="connsiteX5" fmla="*/ 6827010 w 9129713"/>
              <a:gd name="connsiteY5" fmla="*/ 1271000 h 1612237"/>
              <a:gd name="connsiteX6" fmla="*/ 5803279 w 9129713"/>
              <a:gd name="connsiteY6" fmla="*/ 1310756 h 1612237"/>
              <a:gd name="connsiteX7" fmla="*/ 5018088 w 9129713"/>
              <a:gd name="connsiteY7" fmla="*/ 1330634 h 1612237"/>
              <a:gd name="connsiteX8" fmla="*/ 3716062 w 9129713"/>
              <a:gd name="connsiteY8" fmla="*/ 1340573 h 1612237"/>
              <a:gd name="connsiteX9" fmla="*/ 2503488 w 9129713"/>
              <a:gd name="connsiteY9" fmla="*/ 1251122 h 1612237"/>
              <a:gd name="connsiteX10" fmla="*/ 1727782 w 9129713"/>
              <a:gd name="connsiteY10" fmla="*/ 1501080 h 1612237"/>
              <a:gd name="connsiteX11" fmla="*/ 563317 w 9129713"/>
              <a:gd name="connsiteY11" fmla="*/ 1521171 h 1612237"/>
              <a:gd name="connsiteX12" fmla="*/ 0 w 9129713"/>
              <a:gd name="connsiteY12" fmla="*/ 1612237 h 1612237"/>
              <a:gd name="connsiteX13" fmla="*/ 0 w 9129713"/>
              <a:gd name="connsiteY13" fmla="*/ 0 h 1612237"/>
              <a:gd name="connsiteX0" fmla="*/ 0 w 9129713"/>
              <a:gd name="connsiteY0" fmla="*/ 0 h 1612237"/>
              <a:gd name="connsiteX1" fmla="*/ 9129713 w 9129713"/>
              <a:gd name="connsiteY1" fmla="*/ 0 h 1612237"/>
              <a:gd name="connsiteX2" fmla="*/ 9129713 w 9129713"/>
              <a:gd name="connsiteY2" fmla="*/ 1352551 h 1612237"/>
              <a:gd name="connsiteX3" fmla="*/ 8616053 w 9129713"/>
              <a:gd name="connsiteY3" fmla="*/ 1241182 h 1612237"/>
              <a:gd name="connsiteX4" fmla="*/ 7647119 w 9129713"/>
              <a:gd name="connsiteY4" fmla="*/ 1339215 h 1612237"/>
              <a:gd name="connsiteX5" fmla="*/ 6827010 w 9129713"/>
              <a:gd name="connsiteY5" fmla="*/ 1271000 h 1612237"/>
              <a:gd name="connsiteX6" fmla="*/ 5803279 w 9129713"/>
              <a:gd name="connsiteY6" fmla="*/ 1310756 h 1612237"/>
              <a:gd name="connsiteX7" fmla="*/ 5018088 w 9129713"/>
              <a:gd name="connsiteY7" fmla="*/ 1330634 h 1612237"/>
              <a:gd name="connsiteX8" fmla="*/ 3716062 w 9129713"/>
              <a:gd name="connsiteY8" fmla="*/ 1340573 h 1612237"/>
              <a:gd name="connsiteX9" fmla="*/ 2503488 w 9129713"/>
              <a:gd name="connsiteY9" fmla="*/ 1251122 h 1612237"/>
              <a:gd name="connsiteX10" fmla="*/ 1727782 w 9129713"/>
              <a:gd name="connsiteY10" fmla="*/ 1501080 h 1612237"/>
              <a:gd name="connsiteX11" fmla="*/ 563317 w 9129713"/>
              <a:gd name="connsiteY11" fmla="*/ 1521171 h 1612237"/>
              <a:gd name="connsiteX12" fmla="*/ 0 w 9129713"/>
              <a:gd name="connsiteY12" fmla="*/ 1612237 h 1612237"/>
              <a:gd name="connsiteX13" fmla="*/ 0 w 9129713"/>
              <a:gd name="connsiteY13" fmla="*/ 0 h 1612237"/>
              <a:gd name="connsiteX0" fmla="*/ 0 w 9129713"/>
              <a:gd name="connsiteY0" fmla="*/ 0 h 1672251"/>
              <a:gd name="connsiteX1" fmla="*/ 9129713 w 9129713"/>
              <a:gd name="connsiteY1" fmla="*/ 0 h 1672251"/>
              <a:gd name="connsiteX2" fmla="*/ 9129713 w 9129713"/>
              <a:gd name="connsiteY2" fmla="*/ 1352551 h 1672251"/>
              <a:gd name="connsiteX3" fmla="*/ 8616053 w 9129713"/>
              <a:gd name="connsiteY3" fmla="*/ 1241182 h 1672251"/>
              <a:gd name="connsiteX4" fmla="*/ 7647119 w 9129713"/>
              <a:gd name="connsiteY4" fmla="*/ 1339215 h 1672251"/>
              <a:gd name="connsiteX5" fmla="*/ 6827010 w 9129713"/>
              <a:gd name="connsiteY5" fmla="*/ 1271000 h 1672251"/>
              <a:gd name="connsiteX6" fmla="*/ 5803279 w 9129713"/>
              <a:gd name="connsiteY6" fmla="*/ 1310756 h 1672251"/>
              <a:gd name="connsiteX7" fmla="*/ 5018088 w 9129713"/>
              <a:gd name="connsiteY7" fmla="*/ 1330634 h 1672251"/>
              <a:gd name="connsiteX8" fmla="*/ 3716062 w 9129713"/>
              <a:gd name="connsiteY8" fmla="*/ 1340573 h 1672251"/>
              <a:gd name="connsiteX9" fmla="*/ 2503488 w 9129713"/>
              <a:gd name="connsiteY9" fmla="*/ 1669411 h 1672251"/>
              <a:gd name="connsiteX10" fmla="*/ 1727782 w 9129713"/>
              <a:gd name="connsiteY10" fmla="*/ 1501080 h 1672251"/>
              <a:gd name="connsiteX11" fmla="*/ 563317 w 9129713"/>
              <a:gd name="connsiteY11" fmla="*/ 1521171 h 1672251"/>
              <a:gd name="connsiteX12" fmla="*/ 0 w 9129713"/>
              <a:gd name="connsiteY12" fmla="*/ 1612237 h 1672251"/>
              <a:gd name="connsiteX13" fmla="*/ 0 w 9129713"/>
              <a:gd name="connsiteY13" fmla="*/ 0 h 1672251"/>
              <a:gd name="connsiteX0" fmla="*/ 0 w 9129713"/>
              <a:gd name="connsiteY0" fmla="*/ 0 h 1766611"/>
              <a:gd name="connsiteX1" fmla="*/ 9129713 w 9129713"/>
              <a:gd name="connsiteY1" fmla="*/ 0 h 1766611"/>
              <a:gd name="connsiteX2" fmla="*/ 9129713 w 9129713"/>
              <a:gd name="connsiteY2" fmla="*/ 1352551 h 1766611"/>
              <a:gd name="connsiteX3" fmla="*/ 8616053 w 9129713"/>
              <a:gd name="connsiteY3" fmla="*/ 1241182 h 1766611"/>
              <a:gd name="connsiteX4" fmla="*/ 7647119 w 9129713"/>
              <a:gd name="connsiteY4" fmla="*/ 1339215 h 1766611"/>
              <a:gd name="connsiteX5" fmla="*/ 6827010 w 9129713"/>
              <a:gd name="connsiteY5" fmla="*/ 1271000 h 1766611"/>
              <a:gd name="connsiteX6" fmla="*/ 5803279 w 9129713"/>
              <a:gd name="connsiteY6" fmla="*/ 1310756 h 1766611"/>
              <a:gd name="connsiteX7" fmla="*/ 5018088 w 9129713"/>
              <a:gd name="connsiteY7" fmla="*/ 1330634 h 1766611"/>
              <a:gd name="connsiteX8" fmla="*/ 3677212 w 9129713"/>
              <a:gd name="connsiteY8" fmla="*/ 1749135 h 1766611"/>
              <a:gd name="connsiteX9" fmla="*/ 2503488 w 9129713"/>
              <a:gd name="connsiteY9" fmla="*/ 1669411 h 1766611"/>
              <a:gd name="connsiteX10" fmla="*/ 1727782 w 9129713"/>
              <a:gd name="connsiteY10" fmla="*/ 1501080 h 1766611"/>
              <a:gd name="connsiteX11" fmla="*/ 563317 w 9129713"/>
              <a:gd name="connsiteY11" fmla="*/ 1521171 h 1766611"/>
              <a:gd name="connsiteX12" fmla="*/ 0 w 9129713"/>
              <a:gd name="connsiteY12" fmla="*/ 1612237 h 1766611"/>
              <a:gd name="connsiteX13" fmla="*/ 0 w 9129713"/>
              <a:gd name="connsiteY13" fmla="*/ 0 h 1766611"/>
              <a:gd name="connsiteX0" fmla="*/ 0 w 9129713"/>
              <a:gd name="connsiteY0" fmla="*/ 0 h 1791966"/>
              <a:gd name="connsiteX1" fmla="*/ 9129713 w 9129713"/>
              <a:gd name="connsiteY1" fmla="*/ 0 h 1791966"/>
              <a:gd name="connsiteX2" fmla="*/ 9129713 w 9129713"/>
              <a:gd name="connsiteY2" fmla="*/ 1352551 h 1791966"/>
              <a:gd name="connsiteX3" fmla="*/ 8616053 w 9129713"/>
              <a:gd name="connsiteY3" fmla="*/ 1241182 h 1791966"/>
              <a:gd name="connsiteX4" fmla="*/ 7647119 w 9129713"/>
              <a:gd name="connsiteY4" fmla="*/ 1339215 h 1791966"/>
              <a:gd name="connsiteX5" fmla="*/ 6827010 w 9129713"/>
              <a:gd name="connsiteY5" fmla="*/ 1271000 h 1791966"/>
              <a:gd name="connsiteX6" fmla="*/ 5803279 w 9129713"/>
              <a:gd name="connsiteY6" fmla="*/ 1310756 h 1791966"/>
              <a:gd name="connsiteX7" fmla="*/ 5027801 w 9129713"/>
              <a:gd name="connsiteY7" fmla="*/ 1758651 h 1791966"/>
              <a:gd name="connsiteX8" fmla="*/ 3677212 w 9129713"/>
              <a:gd name="connsiteY8" fmla="*/ 1749135 h 1791966"/>
              <a:gd name="connsiteX9" fmla="*/ 2503488 w 9129713"/>
              <a:gd name="connsiteY9" fmla="*/ 1669411 h 1791966"/>
              <a:gd name="connsiteX10" fmla="*/ 1727782 w 9129713"/>
              <a:gd name="connsiteY10" fmla="*/ 1501080 h 1791966"/>
              <a:gd name="connsiteX11" fmla="*/ 563317 w 9129713"/>
              <a:gd name="connsiteY11" fmla="*/ 1521171 h 1791966"/>
              <a:gd name="connsiteX12" fmla="*/ 0 w 9129713"/>
              <a:gd name="connsiteY12" fmla="*/ 1612237 h 1791966"/>
              <a:gd name="connsiteX13" fmla="*/ 0 w 9129713"/>
              <a:gd name="connsiteY13" fmla="*/ 0 h 1791966"/>
              <a:gd name="connsiteX0" fmla="*/ 0 w 9129713"/>
              <a:gd name="connsiteY0" fmla="*/ 0 h 1766043"/>
              <a:gd name="connsiteX1" fmla="*/ 9129713 w 9129713"/>
              <a:gd name="connsiteY1" fmla="*/ 0 h 1766043"/>
              <a:gd name="connsiteX2" fmla="*/ 9129713 w 9129713"/>
              <a:gd name="connsiteY2" fmla="*/ 1352551 h 1766043"/>
              <a:gd name="connsiteX3" fmla="*/ 8616053 w 9129713"/>
              <a:gd name="connsiteY3" fmla="*/ 1241182 h 1766043"/>
              <a:gd name="connsiteX4" fmla="*/ 7647119 w 9129713"/>
              <a:gd name="connsiteY4" fmla="*/ 1339215 h 1766043"/>
              <a:gd name="connsiteX5" fmla="*/ 6827010 w 9129713"/>
              <a:gd name="connsiteY5" fmla="*/ 1271000 h 1766043"/>
              <a:gd name="connsiteX6" fmla="*/ 5803279 w 9129713"/>
              <a:gd name="connsiteY6" fmla="*/ 1310756 h 1766043"/>
              <a:gd name="connsiteX7" fmla="*/ 5027801 w 9129713"/>
              <a:gd name="connsiteY7" fmla="*/ 1758651 h 1766043"/>
              <a:gd name="connsiteX8" fmla="*/ 3677212 w 9129713"/>
              <a:gd name="connsiteY8" fmla="*/ 1749135 h 1766043"/>
              <a:gd name="connsiteX9" fmla="*/ 2503488 w 9129713"/>
              <a:gd name="connsiteY9" fmla="*/ 1669411 h 1766043"/>
              <a:gd name="connsiteX10" fmla="*/ 1727782 w 9129713"/>
              <a:gd name="connsiteY10" fmla="*/ 1501080 h 1766043"/>
              <a:gd name="connsiteX11" fmla="*/ 563317 w 9129713"/>
              <a:gd name="connsiteY11" fmla="*/ 1521171 h 1766043"/>
              <a:gd name="connsiteX12" fmla="*/ 0 w 9129713"/>
              <a:gd name="connsiteY12" fmla="*/ 1612237 h 1766043"/>
              <a:gd name="connsiteX13" fmla="*/ 0 w 9129713"/>
              <a:gd name="connsiteY13" fmla="*/ 0 h 1766043"/>
              <a:gd name="connsiteX0" fmla="*/ 0 w 9129713"/>
              <a:gd name="connsiteY0" fmla="*/ 0 h 1787834"/>
              <a:gd name="connsiteX1" fmla="*/ 9129713 w 9129713"/>
              <a:gd name="connsiteY1" fmla="*/ 0 h 1787834"/>
              <a:gd name="connsiteX2" fmla="*/ 9129713 w 9129713"/>
              <a:gd name="connsiteY2" fmla="*/ 1352551 h 1787834"/>
              <a:gd name="connsiteX3" fmla="*/ 8616053 w 9129713"/>
              <a:gd name="connsiteY3" fmla="*/ 1241182 h 1787834"/>
              <a:gd name="connsiteX4" fmla="*/ 7647119 w 9129713"/>
              <a:gd name="connsiteY4" fmla="*/ 1339215 h 1787834"/>
              <a:gd name="connsiteX5" fmla="*/ 6827010 w 9129713"/>
              <a:gd name="connsiteY5" fmla="*/ 1271000 h 1787834"/>
              <a:gd name="connsiteX6" fmla="*/ 5803279 w 9129713"/>
              <a:gd name="connsiteY6" fmla="*/ 1310756 h 1787834"/>
              <a:gd name="connsiteX7" fmla="*/ 5027801 w 9129713"/>
              <a:gd name="connsiteY7" fmla="*/ 1787834 h 1787834"/>
              <a:gd name="connsiteX8" fmla="*/ 3677212 w 9129713"/>
              <a:gd name="connsiteY8" fmla="*/ 1749135 h 1787834"/>
              <a:gd name="connsiteX9" fmla="*/ 2503488 w 9129713"/>
              <a:gd name="connsiteY9" fmla="*/ 1669411 h 1787834"/>
              <a:gd name="connsiteX10" fmla="*/ 1727782 w 9129713"/>
              <a:gd name="connsiteY10" fmla="*/ 1501080 h 1787834"/>
              <a:gd name="connsiteX11" fmla="*/ 563317 w 9129713"/>
              <a:gd name="connsiteY11" fmla="*/ 1521171 h 1787834"/>
              <a:gd name="connsiteX12" fmla="*/ 0 w 9129713"/>
              <a:gd name="connsiteY12" fmla="*/ 1612237 h 1787834"/>
              <a:gd name="connsiteX13" fmla="*/ 0 w 9129713"/>
              <a:gd name="connsiteY13" fmla="*/ 0 h 1787834"/>
              <a:gd name="connsiteX0" fmla="*/ 0 w 9129713"/>
              <a:gd name="connsiteY0" fmla="*/ 0 h 1788728"/>
              <a:gd name="connsiteX1" fmla="*/ 9129713 w 9129713"/>
              <a:gd name="connsiteY1" fmla="*/ 0 h 1788728"/>
              <a:gd name="connsiteX2" fmla="*/ 9129713 w 9129713"/>
              <a:gd name="connsiteY2" fmla="*/ 1352551 h 1788728"/>
              <a:gd name="connsiteX3" fmla="*/ 8616053 w 9129713"/>
              <a:gd name="connsiteY3" fmla="*/ 1241182 h 1788728"/>
              <a:gd name="connsiteX4" fmla="*/ 7647119 w 9129713"/>
              <a:gd name="connsiteY4" fmla="*/ 1339215 h 1788728"/>
              <a:gd name="connsiteX5" fmla="*/ 6827010 w 9129713"/>
              <a:gd name="connsiteY5" fmla="*/ 1271000 h 1788728"/>
              <a:gd name="connsiteX6" fmla="*/ 5803279 w 9129713"/>
              <a:gd name="connsiteY6" fmla="*/ 1310756 h 1788728"/>
              <a:gd name="connsiteX7" fmla="*/ 5027801 w 9129713"/>
              <a:gd name="connsiteY7" fmla="*/ 1787834 h 1788728"/>
              <a:gd name="connsiteX8" fmla="*/ 3677212 w 9129713"/>
              <a:gd name="connsiteY8" fmla="*/ 1749135 h 1788728"/>
              <a:gd name="connsiteX9" fmla="*/ 2503488 w 9129713"/>
              <a:gd name="connsiteY9" fmla="*/ 1669411 h 1788728"/>
              <a:gd name="connsiteX10" fmla="*/ 1727782 w 9129713"/>
              <a:gd name="connsiteY10" fmla="*/ 1501080 h 1788728"/>
              <a:gd name="connsiteX11" fmla="*/ 563317 w 9129713"/>
              <a:gd name="connsiteY11" fmla="*/ 1521171 h 1788728"/>
              <a:gd name="connsiteX12" fmla="*/ 0 w 9129713"/>
              <a:gd name="connsiteY12" fmla="*/ 1612237 h 1788728"/>
              <a:gd name="connsiteX13" fmla="*/ 0 w 9129713"/>
              <a:gd name="connsiteY13" fmla="*/ 0 h 1788728"/>
              <a:gd name="connsiteX0" fmla="*/ 0 w 9129713"/>
              <a:gd name="connsiteY0" fmla="*/ 0 h 1827270"/>
              <a:gd name="connsiteX1" fmla="*/ 9129713 w 9129713"/>
              <a:gd name="connsiteY1" fmla="*/ 0 h 1827270"/>
              <a:gd name="connsiteX2" fmla="*/ 9129713 w 9129713"/>
              <a:gd name="connsiteY2" fmla="*/ 1352551 h 1827270"/>
              <a:gd name="connsiteX3" fmla="*/ 8616053 w 9129713"/>
              <a:gd name="connsiteY3" fmla="*/ 1241182 h 1827270"/>
              <a:gd name="connsiteX4" fmla="*/ 7647119 w 9129713"/>
              <a:gd name="connsiteY4" fmla="*/ 1339215 h 1827270"/>
              <a:gd name="connsiteX5" fmla="*/ 6827010 w 9129713"/>
              <a:gd name="connsiteY5" fmla="*/ 1271000 h 1827270"/>
              <a:gd name="connsiteX6" fmla="*/ 5871267 w 9129713"/>
              <a:gd name="connsiteY6" fmla="*/ 1787412 h 1827270"/>
              <a:gd name="connsiteX7" fmla="*/ 5027801 w 9129713"/>
              <a:gd name="connsiteY7" fmla="*/ 1787834 h 1827270"/>
              <a:gd name="connsiteX8" fmla="*/ 3677212 w 9129713"/>
              <a:gd name="connsiteY8" fmla="*/ 1749135 h 1827270"/>
              <a:gd name="connsiteX9" fmla="*/ 2503488 w 9129713"/>
              <a:gd name="connsiteY9" fmla="*/ 1669411 h 1827270"/>
              <a:gd name="connsiteX10" fmla="*/ 1727782 w 9129713"/>
              <a:gd name="connsiteY10" fmla="*/ 1501080 h 1827270"/>
              <a:gd name="connsiteX11" fmla="*/ 563317 w 9129713"/>
              <a:gd name="connsiteY11" fmla="*/ 1521171 h 1827270"/>
              <a:gd name="connsiteX12" fmla="*/ 0 w 9129713"/>
              <a:gd name="connsiteY12" fmla="*/ 1612237 h 1827270"/>
              <a:gd name="connsiteX13" fmla="*/ 0 w 9129713"/>
              <a:gd name="connsiteY13" fmla="*/ 0 h 1827270"/>
              <a:gd name="connsiteX0" fmla="*/ 0 w 9129713"/>
              <a:gd name="connsiteY0" fmla="*/ 0 h 1793141"/>
              <a:gd name="connsiteX1" fmla="*/ 9129713 w 9129713"/>
              <a:gd name="connsiteY1" fmla="*/ 0 h 1793141"/>
              <a:gd name="connsiteX2" fmla="*/ 9129713 w 9129713"/>
              <a:gd name="connsiteY2" fmla="*/ 1352551 h 1793141"/>
              <a:gd name="connsiteX3" fmla="*/ 8616053 w 9129713"/>
              <a:gd name="connsiteY3" fmla="*/ 1241182 h 1793141"/>
              <a:gd name="connsiteX4" fmla="*/ 7647119 w 9129713"/>
              <a:gd name="connsiteY4" fmla="*/ 1339215 h 1793141"/>
              <a:gd name="connsiteX5" fmla="*/ 6788160 w 9129713"/>
              <a:gd name="connsiteY5" fmla="*/ 1737928 h 1793141"/>
              <a:gd name="connsiteX6" fmla="*/ 5871267 w 9129713"/>
              <a:gd name="connsiteY6" fmla="*/ 1787412 h 1793141"/>
              <a:gd name="connsiteX7" fmla="*/ 5027801 w 9129713"/>
              <a:gd name="connsiteY7" fmla="*/ 1787834 h 1793141"/>
              <a:gd name="connsiteX8" fmla="*/ 3677212 w 9129713"/>
              <a:gd name="connsiteY8" fmla="*/ 1749135 h 1793141"/>
              <a:gd name="connsiteX9" fmla="*/ 2503488 w 9129713"/>
              <a:gd name="connsiteY9" fmla="*/ 1669411 h 1793141"/>
              <a:gd name="connsiteX10" fmla="*/ 1727782 w 9129713"/>
              <a:gd name="connsiteY10" fmla="*/ 1501080 h 1793141"/>
              <a:gd name="connsiteX11" fmla="*/ 563317 w 9129713"/>
              <a:gd name="connsiteY11" fmla="*/ 1521171 h 1793141"/>
              <a:gd name="connsiteX12" fmla="*/ 0 w 9129713"/>
              <a:gd name="connsiteY12" fmla="*/ 1612237 h 1793141"/>
              <a:gd name="connsiteX13" fmla="*/ 0 w 9129713"/>
              <a:gd name="connsiteY13" fmla="*/ 0 h 1793141"/>
              <a:gd name="connsiteX0" fmla="*/ 0 w 9129713"/>
              <a:gd name="connsiteY0" fmla="*/ 0 h 1793141"/>
              <a:gd name="connsiteX1" fmla="*/ 9129713 w 9129713"/>
              <a:gd name="connsiteY1" fmla="*/ 0 h 1793141"/>
              <a:gd name="connsiteX2" fmla="*/ 9129713 w 9129713"/>
              <a:gd name="connsiteY2" fmla="*/ 1352551 h 1793141"/>
              <a:gd name="connsiteX3" fmla="*/ 8616053 w 9129713"/>
              <a:gd name="connsiteY3" fmla="*/ 1241182 h 1793141"/>
              <a:gd name="connsiteX4" fmla="*/ 7647119 w 9129713"/>
              <a:gd name="connsiteY4" fmla="*/ 1339215 h 1793141"/>
              <a:gd name="connsiteX5" fmla="*/ 6788160 w 9129713"/>
              <a:gd name="connsiteY5" fmla="*/ 1737928 h 1793141"/>
              <a:gd name="connsiteX6" fmla="*/ 5871267 w 9129713"/>
              <a:gd name="connsiteY6" fmla="*/ 1787412 h 1793141"/>
              <a:gd name="connsiteX7" fmla="*/ 5027801 w 9129713"/>
              <a:gd name="connsiteY7" fmla="*/ 1787834 h 1793141"/>
              <a:gd name="connsiteX8" fmla="*/ 3677212 w 9129713"/>
              <a:gd name="connsiteY8" fmla="*/ 1749135 h 1793141"/>
              <a:gd name="connsiteX9" fmla="*/ 2503488 w 9129713"/>
              <a:gd name="connsiteY9" fmla="*/ 1669411 h 1793141"/>
              <a:gd name="connsiteX10" fmla="*/ 1727782 w 9129713"/>
              <a:gd name="connsiteY10" fmla="*/ 1501080 h 1793141"/>
              <a:gd name="connsiteX11" fmla="*/ 563317 w 9129713"/>
              <a:gd name="connsiteY11" fmla="*/ 1521171 h 1793141"/>
              <a:gd name="connsiteX12" fmla="*/ 0 w 9129713"/>
              <a:gd name="connsiteY12" fmla="*/ 1612237 h 1793141"/>
              <a:gd name="connsiteX13" fmla="*/ 0 w 9129713"/>
              <a:gd name="connsiteY13" fmla="*/ 0 h 1793141"/>
              <a:gd name="connsiteX0" fmla="*/ 0 w 9129713"/>
              <a:gd name="connsiteY0" fmla="*/ 0 h 1796415"/>
              <a:gd name="connsiteX1" fmla="*/ 9129713 w 9129713"/>
              <a:gd name="connsiteY1" fmla="*/ 0 h 1796415"/>
              <a:gd name="connsiteX2" fmla="*/ 9129713 w 9129713"/>
              <a:gd name="connsiteY2" fmla="*/ 1352551 h 1796415"/>
              <a:gd name="connsiteX3" fmla="*/ 8616053 w 9129713"/>
              <a:gd name="connsiteY3" fmla="*/ 1241182 h 1796415"/>
              <a:gd name="connsiteX4" fmla="*/ 7579131 w 9129713"/>
              <a:gd name="connsiteY4" fmla="*/ 1796415 h 1796415"/>
              <a:gd name="connsiteX5" fmla="*/ 6788160 w 9129713"/>
              <a:gd name="connsiteY5" fmla="*/ 1737928 h 1796415"/>
              <a:gd name="connsiteX6" fmla="*/ 5871267 w 9129713"/>
              <a:gd name="connsiteY6" fmla="*/ 1787412 h 1796415"/>
              <a:gd name="connsiteX7" fmla="*/ 5027801 w 9129713"/>
              <a:gd name="connsiteY7" fmla="*/ 1787834 h 1796415"/>
              <a:gd name="connsiteX8" fmla="*/ 3677212 w 9129713"/>
              <a:gd name="connsiteY8" fmla="*/ 1749135 h 1796415"/>
              <a:gd name="connsiteX9" fmla="*/ 2503488 w 9129713"/>
              <a:gd name="connsiteY9" fmla="*/ 1669411 h 1796415"/>
              <a:gd name="connsiteX10" fmla="*/ 1727782 w 9129713"/>
              <a:gd name="connsiteY10" fmla="*/ 1501080 h 1796415"/>
              <a:gd name="connsiteX11" fmla="*/ 563317 w 9129713"/>
              <a:gd name="connsiteY11" fmla="*/ 1521171 h 1796415"/>
              <a:gd name="connsiteX12" fmla="*/ 0 w 9129713"/>
              <a:gd name="connsiteY12" fmla="*/ 1612237 h 1796415"/>
              <a:gd name="connsiteX13" fmla="*/ 0 w 9129713"/>
              <a:gd name="connsiteY13" fmla="*/ 0 h 1796415"/>
              <a:gd name="connsiteX0" fmla="*/ 0 w 9129713"/>
              <a:gd name="connsiteY0" fmla="*/ 0 h 1796415"/>
              <a:gd name="connsiteX1" fmla="*/ 9129713 w 9129713"/>
              <a:gd name="connsiteY1" fmla="*/ 0 h 1796415"/>
              <a:gd name="connsiteX2" fmla="*/ 9129713 w 9129713"/>
              <a:gd name="connsiteY2" fmla="*/ 1352551 h 1796415"/>
              <a:gd name="connsiteX3" fmla="*/ 8567491 w 9129713"/>
              <a:gd name="connsiteY3" fmla="*/ 1688654 h 1796415"/>
              <a:gd name="connsiteX4" fmla="*/ 7579131 w 9129713"/>
              <a:gd name="connsiteY4" fmla="*/ 1796415 h 1796415"/>
              <a:gd name="connsiteX5" fmla="*/ 6788160 w 9129713"/>
              <a:gd name="connsiteY5" fmla="*/ 1737928 h 1796415"/>
              <a:gd name="connsiteX6" fmla="*/ 5871267 w 9129713"/>
              <a:gd name="connsiteY6" fmla="*/ 1787412 h 1796415"/>
              <a:gd name="connsiteX7" fmla="*/ 5027801 w 9129713"/>
              <a:gd name="connsiteY7" fmla="*/ 1787834 h 1796415"/>
              <a:gd name="connsiteX8" fmla="*/ 3677212 w 9129713"/>
              <a:gd name="connsiteY8" fmla="*/ 1749135 h 1796415"/>
              <a:gd name="connsiteX9" fmla="*/ 2503488 w 9129713"/>
              <a:gd name="connsiteY9" fmla="*/ 1669411 h 1796415"/>
              <a:gd name="connsiteX10" fmla="*/ 1727782 w 9129713"/>
              <a:gd name="connsiteY10" fmla="*/ 1501080 h 1796415"/>
              <a:gd name="connsiteX11" fmla="*/ 563317 w 9129713"/>
              <a:gd name="connsiteY11" fmla="*/ 1521171 h 1796415"/>
              <a:gd name="connsiteX12" fmla="*/ 0 w 9129713"/>
              <a:gd name="connsiteY12" fmla="*/ 1612237 h 1796415"/>
              <a:gd name="connsiteX13" fmla="*/ 0 w 9129713"/>
              <a:gd name="connsiteY13" fmla="*/ 0 h 1796415"/>
              <a:gd name="connsiteX0" fmla="*/ 0 w 9129713"/>
              <a:gd name="connsiteY0" fmla="*/ 0 h 1796415"/>
              <a:gd name="connsiteX1" fmla="*/ 9129713 w 9129713"/>
              <a:gd name="connsiteY1" fmla="*/ 0 h 1796415"/>
              <a:gd name="connsiteX2" fmla="*/ 9129713 w 9129713"/>
              <a:gd name="connsiteY2" fmla="*/ 1712475 h 1796415"/>
              <a:gd name="connsiteX3" fmla="*/ 8567491 w 9129713"/>
              <a:gd name="connsiteY3" fmla="*/ 1688654 h 1796415"/>
              <a:gd name="connsiteX4" fmla="*/ 7579131 w 9129713"/>
              <a:gd name="connsiteY4" fmla="*/ 1796415 h 1796415"/>
              <a:gd name="connsiteX5" fmla="*/ 6788160 w 9129713"/>
              <a:gd name="connsiteY5" fmla="*/ 1737928 h 1796415"/>
              <a:gd name="connsiteX6" fmla="*/ 5871267 w 9129713"/>
              <a:gd name="connsiteY6" fmla="*/ 1787412 h 1796415"/>
              <a:gd name="connsiteX7" fmla="*/ 5027801 w 9129713"/>
              <a:gd name="connsiteY7" fmla="*/ 1787834 h 1796415"/>
              <a:gd name="connsiteX8" fmla="*/ 3677212 w 9129713"/>
              <a:gd name="connsiteY8" fmla="*/ 1749135 h 1796415"/>
              <a:gd name="connsiteX9" fmla="*/ 2503488 w 9129713"/>
              <a:gd name="connsiteY9" fmla="*/ 1669411 h 1796415"/>
              <a:gd name="connsiteX10" fmla="*/ 1727782 w 9129713"/>
              <a:gd name="connsiteY10" fmla="*/ 1501080 h 1796415"/>
              <a:gd name="connsiteX11" fmla="*/ 563317 w 9129713"/>
              <a:gd name="connsiteY11" fmla="*/ 1521171 h 1796415"/>
              <a:gd name="connsiteX12" fmla="*/ 0 w 9129713"/>
              <a:gd name="connsiteY12" fmla="*/ 1612237 h 1796415"/>
              <a:gd name="connsiteX13" fmla="*/ 0 w 9129713"/>
              <a:gd name="connsiteY13" fmla="*/ 0 h 1796415"/>
              <a:gd name="connsiteX0" fmla="*/ 0 w 9139426"/>
              <a:gd name="connsiteY0" fmla="*/ 0 h 1796415"/>
              <a:gd name="connsiteX1" fmla="*/ 9129713 w 9139426"/>
              <a:gd name="connsiteY1" fmla="*/ 0 h 1796415"/>
              <a:gd name="connsiteX2" fmla="*/ 9139426 w 9139426"/>
              <a:gd name="connsiteY2" fmla="*/ 1722202 h 1796415"/>
              <a:gd name="connsiteX3" fmla="*/ 8567491 w 9139426"/>
              <a:gd name="connsiteY3" fmla="*/ 1688654 h 1796415"/>
              <a:gd name="connsiteX4" fmla="*/ 7579131 w 9139426"/>
              <a:gd name="connsiteY4" fmla="*/ 1796415 h 1796415"/>
              <a:gd name="connsiteX5" fmla="*/ 6788160 w 9139426"/>
              <a:gd name="connsiteY5" fmla="*/ 1737928 h 1796415"/>
              <a:gd name="connsiteX6" fmla="*/ 5871267 w 9139426"/>
              <a:gd name="connsiteY6" fmla="*/ 1787412 h 1796415"/>
              <a:gd name="connsiteX7" fmla="*/ 5027801 w 9139426"/>
              <a:gd name="connsiteY7" fmla="*/ 1787834 h 1796415"/>
              <a:gd name="connsiteX8" fmla="*/ 3677212 w 9139426"/>
              <a:gd name="connsiteY8" fmla="*/ 1749135 h 1796415"/>
              <a:gd name="connsiteX9" fmla="*/ 2503488 w 9139426"/>
              <a:gd name="connsiteY9" fmla="*/ 1669411 h 1796415"/>
              <a:gd name="connsiteX10" fmla="*/ 1727782 w 9139426"/>
              <a:gd name="connsiteY10" fmla="*/ 1501080 h 1796415"/>
              <a:gd name="connsiteX11" fmla="*/ 563317 w 9139426"/>
              <a:gd name="connsiteY11" fmla="*/ 1521171 h 1796415"/>
              <a:gd name="connsiteX12" fmla="*/ 0 w 9139426"/>
              <a:gd name="connsiteY12" fmla="*/ 1612237 h 1796415"/>
              <a:gd name="connsiteX13" fmla="*/ 0 w 9139426"/>
              <a:gd name="connsiteY13" fmla="*/ 0 h 1796415"/>
              <a:gd name="connsiteX0" fmla="*/ 7128 w 9146554"/>
              <a:gd name="connsiteY0" fmla="*/ 0 h 1796415"/>
              <a:gd name="connsiteX1" fmla="*/ 9136841 w 9146554"/>
              <a:gd name="connsiteY1" fmla="*/ 0 h 1796415"/>
              <a:gd name="connsiteX2" fmla="*/ 9146554 w 9146554"/>
              <a:gd name="connsiteY2" fmla="*/ 1722202 h 1796415"/>
              <a:gd name="connsiteX3" fmla="*/ 8574619 w 9146554"/>
              <a:gd name="connsiteY3" fmla="*/ 1688654 h 1796415"/>
              <a:gd name="connsiteX4" fmla="*/ 7586259 w 9146554"/>
              <a:gd name="connsiteY4" fmla="*/ 1796415 h 1796415"/>
              <a:gd name="connsiteX5" fmla="*/ 6795288 w 9146554"/>
              <a:gd name="connsiteY5" fmla="*/ 1737928 h 1796415"/>
              <a:gd name="connsiteX6" fmla="*/ 5878395 w 9146554"/>
              <a:gd name="connsiteY6" fmla="*/ 1787412 h 1796415"/>
              <a:gd name="connsiteX7" fmla="*/ 5034929 w 9146554"/>
              <a:gd name="connsiteY7" fmla="*/ 1787834 h 1796415"/>
              <a:gd name="connsiteX8" fmla="*/ 3684340 w 9146554"/>
              <a:gd name="connsiteY8" fmla="*/ 1749135 h 1796415"/>
              <a:gd name="connsiteX9" fmla="*/ 2510616 w 9146554"/>
              <a:gd name="connsiteY9" fmla="*/ 1669411 h 1796415"/>
              <a:gd name="connsiteX10" fmla="*/ 1734910 w 9146554"/>
              <a:gd name="connsiteY10" fmla="*/ 1501080 h 1796415"/>
              <a:gd name="connsiteX11" fmla="*/ 570445 w 9146554"/>
              <a:gd name="connsiteY11" fmla="*/ 1521171 h 1796415"/>
              <a:gd name="connsiteX12" fmla="*/ 0 w 9146554"/>
              <a:gd name="connsiteY12" fmla="*/ 1450312 h 1796415"/>
              <a:gd name="connsiteX13" fmla="*/ 7128 w 9146554"/>
              <a:gd name="connsiteY13" fmla="*/ 0 h 1796415"/>
              <a:gd name="connsiteX0" fmla="*/ 7128 w 9146554"/>
              <a:gd name="connsiteY0" fmla="*/ 0 h 1796415"/>
              <a:gd name="connsiteX1" fmla="*/ 9136841 w 9146554"/>
              <a:gd name="connsiteY1" fmla="*/ 0 h 1796415"/>
              <a:gd name="connsiteX2" fmla="*/ 9146554 w 9146554"/>
              <a:gd name="connsiteY2" fmla="*/ 1722202 h 1796415"/>
              <a:gd name="connsiteX3" fmla="*/ 8574619 w 9146554"/>
              <a:gd name="connsiteY3" fmla="*/ 1688654 h 1796415"/>
              <a:gd name="connsiteX4" fmla="*/ 7586259 w 9146554"/>
              <a:gd name="connsiteY4" fmla="*/ 1796415 h 1796415"/>
              <a:gd name="connsiteX5" fmla="*/ 6795288 w 9146554"/>
              <a:gd name="connsiteY5" fmla="*/ 1737928 h 1796415"/>
              <a:gd name="connsiteX6" fmla="*/ 5878395 w 9146554"/>
              <a:gd name="connsiteY6" fmla="*/ 1787412 h 1796415"/>
              <a:gd name="connsiteX7" fmla="*/ 5034929 w 9146554"/>
              <a:gd name="connsiteY7" fmla="*/ 1787834 h 1796415"/>
              <a:gd name="connsiteX8" fmla="*/ 3684340 w 9146554"/>
              <a:gd name="connsiteY8" fmla="*/ 1749135 h 1796415"/>
              <a:gd name="connsiteX9" fmla="*/ 2510616 w 9146554"/>
              <a:gd name="connsiteY9" fmla="*/ 1669411 h 1796415"/>
              <a:gd name="connsiteX10" fmla="*/ 1734910 w 9146554"/>
              <a:gd name="connsiteY10" fmla="*/ 1501080 h 1796415"/>
              <a:gd name="connsiteX11" fmla="*/ 563317 w 9146554"/>
              <a:gd name="connsiteY11" fmla="*/ 1244946 h 1796415"/>
              <a:gd name="connsiteX12" fmla="*/ 0 w 9146554"/>
              <a:gd name="connsiteY12" fmla="*/ 1450312 h 1796415"/>
              <a:gd name="connsiteX13" fmla="*/ 7128 w 9146554"/>
              <a:gd name="connsiteY13" fmla="*/ 0 h 1796415"/>
              <a:gd name="connsiteX0" fmla="*/ 7128 w 9146554"/>
              <a:gd name="connsiteY0" fmla="*/ 0 h 1796415"/>
              <a:gd name="connsiteX1" fmla="*/ 9136841 w 9146554"/>
              <a:gd name="connsiteY1" fmla="*/ 0 h 1796415"/>
              <a:gd name="connsiteX2" fmla="*/ 9146554 w 9146554"/>
              <a:gd name="connsiteY2" fmla="*/ 1722202 h 1796415"/>
              <a:gd name="connsiteX3" fmla="*/ 8574619 w 9146554"/>
              <a:gd name="connsiteY3" fmla="*/ 1688654 h 1796415"/>
              <a:gd name="connsiteX4" fmla="*/ 7586259 w 9146554"/>
              <a:gd name="connsiteY4" fmla="*/ 1796415 h 1796415"/>
              <a:gd name="connsiteX5" fmla="*/ 6795288 w 9146554"/>
              <a:gd name="connsiteY5" fmla="*/ 1737928 h 1796415"/>
              <a:gd name="connsiteX6" fmla="*/ 5878395 w 9146554"/>
              <a:gd name="connsiteY6" fmla="*/ 1787412 h 1796415"/>
              <a:gd name="connsiteX7" fmla="*/ 5034929 w 9146554"/>
              <a:gd name="connsiteY7" fmla="*/ 1787834 h 1796415"/>
              <a:gd name="connsiteX8" fmla="*/ 3684340 w 9146554"/>
              <a:gd name="connsiteY8" fmla="*/ 1749135 h 1796415"/>
              <a:gd name="connsiteX9" fmla="*/ 2510616 w 9146554"/>
              <a:gd name="connsiteY9" fmla="*/ 1669411 h 1796415"/>
              <a:gd name="connsiteX10" fmla="*/ 1763423 w 9146554"/>
              <a:gd name="connsiteY10" fmla="*/ 1329630 h 1796415"/>
              <a:gd name="connsiteX11" fmla="*/ 563317 w 9146554"/>
              <a:gd name="connsiteY11" fmla="*/ 1244946 h 1796415"/>
              <a:gd name="connsiteX12" fmla="*/ 0 w 9146554"/>
              <a:gd name="connsiteY12" fmla="*/ 1450312 h 1796415"/>
              <a:gd name="connsiteX13" fmla="*/ 7128 w 9146554"/>
              <a:gd name="connsiteY13" fmla="*/ 0 h 1796415"/>
              <a:gd name="connsiteX0" fmla="*/ 7128 w 9146554"/>
              <a:gd name="connsiteY0" fmla="*/ 0 h 1796415"/>
              <a:gd name="connsiteX1" fmla="*/ 9136841 w 9146554"/>
              <a:gd name="connsiteY1" fmla="*/ 0 h 1796415"/>
              <a:gd name="connsiteX2" fmla="*/ 9146554 w 9146554"/>
              <a:gd name="connsiteY2" fmla="*/ 1722202 h 1796415"/>
              <a:gd name="connsiteX3" fmla="*/ 8574619 w 9146554"/>
              <a:gd name="connsiteY3" fmla="*/ 1688654 h 1796415"/>
              <a:gd name="connsiteX4" fmla="*/ 7586259 w 9146554"/>
              <a:gd name="connsiteY4" fmla="*/ 1796415 h 1796415"/>
              <a:gd name="connsiteX5" fmla="*/ 6795288 w 9146554"/>
              <a:gd name="connsiteY5" fmla="*/ 1737928 h 1796415"/>
              <a:gd name="connsiteX6" fmla="*/ 5878395 w 9146554"/>
              <a:gd name="connsiteY6" fmla="*/ 1787412 h 1796415"/>
              <a:gd name="connsiteX7" fmla="*/ 5034929 w 9146554"/>
              <a:gd name="connsiteY7" fmla="*/ 1787834 h 1796415"/>
              <a:gd name="connsiteX8" fmla="*/ 3684340 w 9146554"/>
              <a:gd name="connsiteY8" fmla="*/ 1749135 h 1796415"/>
              <a:gd name="connsiteX9" fmla="*/ 2596155 w 9146554"/>
              <a:gd name="connsiteY9" fmla="*/ 1450336 h 1796415"/>
              <a:gd name="connsiteX10" fmla="*/ 1763423 w 9146554"/>
              <a:gd name="connsiteY10" fmla="*/ 1329630 h 1796415"/>
              <a:gd name="connsiteX11" fmla="*/ 563317 w 9146554"/>
              <a:gd name="connsiteY11" fmla="*/ 1244946 h 1796415"/>
              <a:gd name="connsiteX12" fmla="*/ 0 w 9146554"/>
              <a:gd name="connsiteY12" fmla="*/ 1450312 h 1796415"/>
              <a:gd name="connsiteX13" fmla="*/ 7128 w 9146554"/>
              <a:gd name="connsiteY13" fmla="*/ 0 h 1796415"/>
              <a:gd name="connsiteX0" fmla="*/ 7128 w 9146554"/>
              <a:gd name="connsiteY0" fmla="*/ 0 h 1805255"/>
              <a:gd name="connsiteX1" fmla="*/ 9136841 w 9146554"/>
              <a:gd name="connsiteY1" fmla="*/ 0 h 1805255"/>
              <a:gd name="connsiteX2" fmla="*/ 9146554 w 9146554"/>
              <a:gd name="connsiteY2" fmla="*/ 1722202 h 1805255"/>
              <a:gd name="connsiteX3" fmla="*/ 8574619 w 9146554"/>
              <a:gd name="connsiteY3" fmla="*/ 1688654 h 1805255"/>
              <a:gd name="connsiteX4" fmla="*/ 7586259 w 9146554"/>
              <a:gd name="connsiteY4" fmla="*/ 1796415 h 1805255"/>
              <a:gd name="connsiteX5" fmla="*/ 6795288 w 9146554"/>
              <a:gd name="connsiteY5" fmla="*/ 1737928 h 1805255"/>
              <a:gd name="connsiteX6" fmla="*/ 5878395 w 9146554"/>
              <a:gd name="connsiteY6" fmla="*/ 1787412 h 1805255"/>
              <a:gd name="connsiteX7" fmla="*/ 5034929 w 9146554"/>
              <a:gd name="connsiteY7" fmla="*/ 1787834 h 1805255"/>
              <a:gd name="connsiteX8" fmla="*/ 3712853 w 9146554"/>
              <a:gd name="connsiteY8" fmla="*/ 1577685 h 1805255"/>
              <a:gd name="connsiteX9" fmla="*/ 2596155 w 9146554"/>
              <a:gd name="connsiteY9" fmla="*/ 1450336 h 1805255"/>
              <a:gd name="connsiteX10" fmla="*/ 1763423 w 9146554"/>
              <a:gd name="connsiteY10" fmla="*/ 1329630 h 1805255"/>
              <a:gd name="connsiteX11" fmla="*/ 563317 w 9146554"/>
              <a:gd name="connsiteY11" fmla="*/ 1244946 h 1805255"/>
              <a:gd name="connsiteX12" fmla="*/ 0 w 9146554"/>
              <a:gd name="connsiteY12" fmla="*/ 1450312 h 1805255"/>
              <a:gd name="connsiteX13" fmla="*/ 7128 w 9146554"/>
              <a:gd name="connsiteY13" fmla="*/ 0 h 1805255"/>
              <a:gd name="connsiteX0" fmla="*/ 7128 w 9146554"/>
              <a:gd name="connsiteY0" fmla="*/ 0 h 1796415"/>
              <a:gd name="connsiteX1" fmla="*/ 9136841 w 9146554"/>
              <a:gd name="connsiteY1" fmla="*/ 0 h 1796415"/>
              <a:gd name="connsiteX2" fmla="*/ 9146554 w 9146554"/>
              <a:gd name="connsiteY2" fmla="*/ 1722202 h 1796415"/>
              <a:gd name="connsiteX3" fmla="*/ 8574619 w 9146554"/>
              <a:gd name="connsiteY3" fmla="*/ 1688654 h 1796415"/>
              <a:gd name="connsiteX4" fmla="*/ 7586259 w 9146554"/>
              <a:gd name="connsiteY4" fmla="*/ 1796415 h 1796415"/>
              <a:gd name="connsiteX5" fmla="*/ 6795288 w 9146554"/>
              <a:gd name="connsiteY5" fmla="*/ 1737928 h 1796415"/>
              <a:gd name="connsiteX6" fmla="*/ 5878395 w 9146554"/>
              <a:gd name="connsiteY6" fmla="*/ 1787412 h 1796415"/>
              <a:gd name="connsiteX7" fmla="*/ 5006416 w 9146554"/>
              <a:gd name="connsiteY7" fmla="*/ 1587809 h 1796415"/>
              <a:gd name="connsiteX8" fmla="*/ 3712853 w 9146554"/>
              <a:gd name="connsiteY8" fmla="*/ 1577685 h 1796415"/>
              <a:gd name="connsiteX9" fmla="*/ 2596155 w 9146554"/>
              <a:gd name="connsiteY9" fmla="*/ 1450336 h 1796415"/>
              <a:gd name="connsiteX10" fmla="*/ 1763423 w 9146554"/>
              <a:gd name="connsiteY10" fmla="*/ 1329630 h 1796415"/>
              <a:gd name="connsiteX11" fmla="*/ 563317 w 9146554"/>
              <a:gd name="connsiteY11" fmla="*/ 1244946 h 1796415"/>
              <a:gd name="connsiteX12" fmla="*/ 0 w 9146554"/>
              <a:gd name="connsiteY12" fmla="*/ 1450312 h 1796415"/>
              <a:gd name="connsiteX13" fmla="*/ 7128 w 9146554"/>
              <a:gd name="connsiteY13" fmla="*/ 0 h 1796415"/>
              <a:gd name="connsiteX0" fmla="*/ 7128 w 9146554"/>
              <a:gd name="connsiteY0" fmla="*/ 0 h 1796415"/>
              <a:gd name="connsiteX1" fmla="*/ 9136841 w 9146554"/>
              <a:gd name="connsiteY1" fmla="*/ 0 h 1796415"/>
              <a:gd name="connsiteX2" fmla="*/ 9146554 w 9146554"/>
              <a:gd name="connsiteY2" fmla="*/ 1722202 h 1796415"/>
              <a:gd name="connsiteX3" fmla="*/ 8574619 w 9146554"/>
              <a:gd name="connsiteY3" fmla="*/ 1688654 h 1796415"/>
              <a:gd name="connsiteX4" fmla="*/ 7586259 w 9146554"/>
              <a:gd name="connsiteY4" fmla="*/ 1796415 h 1796415"/>
              <a:gd name="connsiteX5" fmla="*/ 6795288 w 9146554"/>
              <a:gd name="connsiteY5" fmla="*/ 1737928 h 1796415"/>
              <a:gd name="connsiteX6" fmla="*/ 5914037 w 9146554"/>
              <a:gd name="connsiteY6" fmla="*/ 1558812 h 1796415"/>
              <a:gd name="connsiteX7" fmla="*/ 5006416 w 9146554"/>
              <a:gd name="connsiteY7" fmla="*/ 1587809 h 1796415"/>
              <a:gd name="connsiteX8" fmla="*/ 3712853 w 9146554"/>
              <a:gd name="connsiteY8" fmla="*/ 1577685 h 1796415"/>
              <a:gd name="connsiteX9" fmla="*/ 2596155 w 9146554"/>
              <a:gd name="connsiteY9" fmla="*/ 1450336 h 1796415"/>
              <a:gd name="connsiteX10" fmla="*/ 1763423 w 9146554"/>
              <a:gd name="connsiteY10" fmla="*/ 1329630 h 1796415"/>
              <a:gd name="connsiteX11" fmla="*/ 563317 w 9146554"/>
              <a:gd name="connsiteY11" fmla="*/ 1244946 h 1796415"/>
              <a:gd name="connsiteX12" fmla="*/ 0 w 9146554"/>
              <a:gd name="connsiteY12" fmla="*/ 1450312 h 1796415"/>
              <a:gd name="connsiteX13" fmla="*/ 7128 w 9146554"/>
              <a:gd name="connsiteY13" fmla="*/ 0 h 1796415"/>
              <a:gd name="connsiteX0" fmla="*/ 7128 w 9146554"/>
              <a:gd name="connsiteY0" fmla="*/ 0 h 1796415"/>
              <a:gd name="connsiteX1" fmla="*/ 9136841 w 9146554"/>
              <a:gd name="connsiteY1" fmla="*/ 0 h 1796415"/>
              <a:gd name="connsiteX2" fmla="*/ 9146554 w 9146554"/>
              <a:gd name="connsiteY2" fmla="*/ 1722202 h 1796415"/>
              <a:gd name="connsiteX3" fmla="*/ 8574619 w 9146554"/>
              <a:gd name="connsiteY3" fmla="*/ 1688654 h 1796415"/>
              <a:gd name="connsiteX4" fmla="*/ 7586259 w 9146554"/>
              <a:gd name="connsiteY4" fmla="*/ 1796415 h 1796415"/>
              <a:gd name="connsiteX5" fmla="*/ 6795288 w 9146554"/>
              <a:gd name="connsiteY5" fmla="*/ 1737928 h 1796415"/>
              <a:gd name="connsiteX6" fmla="*/ 5914037 w 9146554"/>
              <a:gd name="connsiteY6" fmla="*/ 1558812 h 1796415"/>
              <a:gd name="connsiteX7" fmla="*/ 5006416 w 9146554"/>
              <a:gd name="connsiteY7" fmla="*/ 1587809 h 1796415"/>
              <a:gd name="connsiteX8" fmla="*/ 3712853 w 9146554"/>
              <a:gd name="connsiteY8" fmla="*/ 1577685 h 1796415"/>
              <a:gd name="connsiteX9" fmla="*/ 2596155 w 9146554"/>
              <a:gd name="connsiteY9" fmla="*/ 1450336 h 1796415"/>
              <a:gd name="connsiteX10" fmla="*/ 1763423 w 9146554"/>
              <a:gd name="connsiteY10" fmla="*/ 1329630 h 1796415"/>
              <a:gd name="connsiteX11" fmla="*/ 563317 w 9146554"/>
              <a:gd name="connsiteY11" fmla="*/ 1244946 h 1796415"/>
              <a:gd name="connsiteX12" fmla="*/ 0 w 9146554"/>
              <a:gd name="connsiteY12" fmla="*/ 1450312 h 1796415"/>
              <a:gd name="connsiteX13" fmla="*/ 7128 w 9146554"/>
              <a:gd name="connsiteY13" fmla="*/ 0 h 1796415"/>
              <a:gd name="connsiteX0" fmla="*/ 7128 w 9146554"/>
              <a:gd name="connsiteY0" fmla="*/ 0 h 1796415"/>
              <a:gd name="connsiteX1" fmla="*/ 9136841 w 9146554"/>
              <a:gd name="connsiteY1" fmla="*/ 0 h 1796415"/>
              <a:gd name="connsiteX2" fmla="*/ 9146554 w 9146554"/>
              <a:gd name="connsiteY2" fmla="*/ 1722202 h 1796415"/>
              <a:gd name="connsiteX3" fmla="*/ 8574619 w 9146554"/>
              <a:gd name="connsiteY3" fmla="*/ 1688654 h 1796415"/>
              <a:gd name="connsiteX4" fmla="*/ 7586259 w 9146554"/>
              <a:gd name="connsiteY4" fmla="*/ 1796415 h 1796415"/>
              <a:gd name="connsiteX5" fmla="*/ 6788160 w 9146554"/>
              <a:gd name="connsiteY5" fmla="*/ 1547428 h 1796415"/>
              <a:gd name="connsiteX6" fmla="*/ 5914037 w 9146554"/>
              <a:gd name="connsiteY6" fmla="*/ 1558812 h 1796415"/>
              <a:gd name="connsiteX7" fmla="*/ 5006416 w 9146554"/>
              <a:gd name="connsiteY7" fmla="*/ 1587809 h 1796415"/>
              <a:gd name="connsiteX8" fmla="*/ 3712853 w 9146554"/>
              <a:gd name="connsiteY8" fmla="*/ 1577685 h 1796415"/>
              <a:gd name="connsiteX9" fmla="*/ 2596155 w 9146554"/>
              <a:gd name="connsiteY9" fmla="*/ 1450336 h 1796415"/>
              <a:gd name="connsiteX10" fmla="*/ 1763423 w 9146554"/>
              <a:gd name="connsiteY10" fmla="*/ 1329630 h 1796415"/>
              <a:gd name="connsiteX11" fmla="*/ 563317 w 9146554"/>
              <a:gd name="connsiteY11" fmla="*/ 1244946 h 1796415"/>
              <a:gd name="connsiteX12" fmla="*/ 0 w 9146554"/>
              <a:gd name="connsiteY12" fmla="*/ 1450312 h 1796415"/>
              <a:gd name="connsiteX13" fmla="*/ 7128 w 9146554"/>
              <a:gd name="connsiteY13" fmla="*/ 0 h 1796415"/>
              <a:gd name="connsiteX0" fmla="*/ 7128 w 9146554"/>
              <a:gd name="connsiteY0" fmla="*/ 0 h 1796415"/>
              <a:gd name="connsiteX1" fmla="*/ 9136841 w 9146554"/>
              <a:gd name="connsiteY1" fmla="*/ 0 h 1796415"/>
              <a:gd name="connsiteX2" fmla="*/ 9146554 w 9146554"/>
              <a:gd name="connsiteY2" fmla="*/ 1722202 h 1796415"/>
              <a:gd name="connsiteX3" fmla="*/ 8574619 w 9146554"/>
              <a:gd name="connsiteY3" fmla="*/ 1688654 h 1796415"/>
              <a:gd name="connsiteX4" fmla="*/ 7586259 w 9146554"/>
              <a:gd name="connsiteY4" fmla="*/ 1796415 h 1796415"/>
              <a:gd name="connsiteX5" fmla="*/ 6788160 w 9146554"/>
              <a:gd name="connsiteY5" fmla="*/ 1547428 h 1796415"/>
              <a:gd name="connsiteX6" fmla="*/ 5914037 w 9146554"/>
              <a:gd name="connsiteY6" fmla="*/ 1558812 h 1796415"/>
              <a:gd name="connsiteX7" fmla="*/ 5006416 w 9146554"/>
              <a:gd name="connsiteY7" fmla="*/ 1587809 h 1796415"/>
              <a:gd name="connsiteX8" fmla="*/ 3712853 w 9146554"/>
              <a:gd name="connsiteY8" fmla="*/ 1577685 h 1796415"/>
              <a:gd name="connsiteX9" fmla="*/ 2596155 w 9146554"/>
              <a:gd name="connsiteY9" fmla="*/ 1450336 h 1796415"/>
              <a:gd name="connsiteX10" fmla="*/ 1763423 w 9146554"/>
              <a:gd name="connsiteY10" fmla="*/ 1329630 h 1796415"/>
              <a:gd name="connsiteX11" fmla="*/ 563317 w 9146554"/>
              <a:gd name="connsiteY11" fmla="*/ 1244946 h 1796415"/>
              <a:gd name="connsiteX12" fmla="*/ 0 w 9146554"/>
              <a:gd name="connsiteY12" fmla="*/ 1450312 h 1796415"/>
              <a:gd name="connsiteX13" fmla="*/ 7128 w 9146554"/>
              <a:gd name="connsiteY13" fmla="*/ 0 h 1796415"/>
              <a:gd name="connsiteX0" fmla="*/ 7128 w 9146554"/>
              <a:gd name="connsiteY0" fmla="*/ 0 h 1722202"/>
              <a:gd name="connsiteX1" fmla="*/ 9136841 w 9146554"/>
              <a:gd name="connsiteY1" fmla="*/ 0 h 1722202"/>
              <a:gd name="connsiteX2" fmla="*/ 9146554 w 9146554"/>
              <a:gd name="connsiteY2" fmla="*/ 1722202 h 1722202"/>
              <a:gd name="connsiteX3" fmla="*/ 8574619 w 9146554"/>
              <a:gd name="connsiteY3" fmla="*/ 1688654 h 1722202"/>
              <a:gd name="connsiteX4" fmla="*/ 7600516 w 9146554"/>
              <a:gd name="connsiteY4" fmla="*/ 1577340 h 1722202"/>
              <a:gd name="connsiteX5" fmla="*/ 6788160 w 9146554"/>
              <a:gd name="connsiteY5" fmla="*/ 1547428 h 1722202"/>
              <a:gd name="connsiteX6" fmla="*/ 5914037 w 9146554"/>
              <a:gd name="connsiteY6" fmla="*/ 1558812 h 1722202"/>
              <a:gd name="connsiteX7" fmla="*/ 5006416 w 9146554"/>
              <a:gd name="connsiteY7" fmla="*/ 1587809 h 1722202"/>
              <a:gd name="connsiteX8" fmla="*/ 3712853 w 9146554"/>
              <a:gd name="connsiteY8" fmla="*/ 1577685 h 1722202"/>
              <a:gd name="connsiteX9" fmla="*/ 2596155 w 9146554"/>
              <a:gd name="connsiteY9" fmla="*/ 1450336 h 1722202"/>
              <a:gd name="connsiteX10" fmla="*/ 1763423 w 9146554"/>
              <a:gd name="connsiteY10" fmla="*/ 1329630 h 1722202"/>
              <a:gd name="connsiteX11" fmla="*/ 563317 w 9146554"/>
              <a:gd name="connsiteY11" fmla="*/ 1244946 h 1722202"/>
              <a:gd name="connsiteX12" fmla="*/ 0 w 9146554"/>
              <a:gd name="connsiteY12" fmla="*/ 1450312 h 1722202"/>
              <a:gd name="connsiteX13" fmla="*/ 7128 w 9146554"/>
              <a:gd name="connsiteY13" fmla="*/ 0 h 1722202"/>
              <a:gd name="connsiteX0" fmla="*/ 7128 w 9146554"/>
              <a:gd name="connsiteY0" fmla="*/ 0 h 1722202"/>
              <a:gd name="connsiteX1" fmla="*/ 9136841 w 9146554"/>
              <a:gd name="connsiteY1" fmla="*/ 0 h 1722202"/>
              <a:gd name="connsiteX2" fmla="*/ 9146554 w 9146554"/>
              <a:gd name="connsiteY2" fmla="*/ 1722202 h 1722202"/>
              <a:gd name="connsiteX3" fmla="*/ 8603132 w 9146554"/>
              <a:gd name="connsiteY3" fmla="*/ 1402904 h 1722202"/>
              <a:gd name="connsiteX4" fmla="*/ 7600516 w 9146554"/>
              <a:gd name="connsiteY4" fmla="*/ 1577340 h 1722202"/>
              <a:gd name="connsiteX5" fmla="*/ 6788160 w 9146554"/>
              <a:gd name="connsiteY5" fmla="*/ 1547428 h 1722202"/>
              <a:gd name="connsiteX6" fmla="*/ 5914037 w 9146554"/>
              <a:gd name="connsiteY6" fmla="*/ 1558812 h 1722202"/>
              <a:gd name="connsiteX7" fmla="*/ 5006416 w 9146554"/>
              <a:gd name="connsiteY7" fmla="*/ 1587809 h 1722202"/>
              <a:gd name="connsiteX8" fmla="*/ 3712853 w 9146554"/>
              <a:gd name="connsiteY8" fmla="*/ 1577685 h 1722202"/>
              <a:gd name="connsiteX9" fmla="*/ 2596155 w 9146554"/>
              <a:gd name="connsiteY9" fmla="*/ 1450336 h 1722202"/>
              <a:gd name="connsiteX10" fmla="*/ 1763423 w 9146554"/>
              <a:gd name="connsiteY10" fmla="*/ 1329630 h 1722202"/>
              <a:gd name="connsiteX11" fmla="*/ 563317 w 9146554"/>
              <a:gd name="connsiteY11" fmla="*/ 1244946 h 1722202"/>
              <a:gd name="connsiteX12" fmla="*/ 0 w 9146554"/>
              <a:gd name="connsiteY12" fmla="*/ 1450312 h 1722202"/>
              <a:gd name="connsiteX13" fmla="*/ 7128 w 9146554"/>
              <a:gd name="connsiteY13" fmla="*/ 0 h 1722202"/>
              <a:gd name="connsiteX0" fmla="*/ 7128 w 9146554"/>
              <a:gd name="connsiteY0" fmla="*/ 0 h 1587809"/>
              <a:gd name="connsiteX1" fmla="*/ 9136841 w 9146554"/>
              <a:gd name="connsiteY1" fmla="*/ 0 h 1587809"/>
              <a:gd name="connsiteX2" fmla="*/ 9146554 w 9146554"/>
              <a:gd name="connsiteY2" fmla="*/ 1569802 h 1587809"/>
              <a:gd name="connsiteX3" fmla="*/ 8603132 w 9146554"/>
              <a:gd name="connsiteY3" fmla="*/ 1402904 h 1587809"/>
              <a:gd name="connsiteX4" fmla="*/ 7600516 w 9146554"/>
              <a:gd name="connsiteY4" fmla="*/ 1577340 h 1587809"/>
              <a:gd name="connsiteX5" fmla="*/ 6788160 w 9146554"/>
              <a:gd name="connsiteY5" fmla="*/ 1547428 h 1587809"/>
              <a:gd name="connsiteX6" fmla="*/ 5914037 w 9146554"/>
              <a:gd name="connsiteY6" fmla="*/ 1558812 h 1587809"/>
              <a:gd name="connsiteX7" fmla="*/ 5006416 w 9146554"/>
              <a:gd name="connsiteY7" fmla="*/ 1587809 h 1587809"/>
              <a:gd name="connsiteX8" fmla="*/ 3712853 w 9146554"/>
              <a:gd name="connsiteY8" fmla="*/ 1577685 h 1587809"/>
              <a:gd name="connsiteX9" fmla="*/ 2596155 w 9146554"/>
              <a:gd name="connsiteY9" fmla="*/ 1450336 h 1587809"/>
              <a:gd name="connsiteX10" fmla="*/ 1763423 w 9146554"/>
              <a:gd name="connsiteY10" fmla="*/ 1329630 h 1587809"/>
              <a:gd name="connsiteX11" fmla="*/ 563317 w 9146554"/>
              <a:gd name="connsiteY11" fmla="*/ 1244946 h 1587809"/>
              <a:gd name="connsiteX12" fmla="*/ 0 w 9146554"/>
              <a:gd name="connsiteY12" fmla="*/ 1450312 h 1587809"/>
              <a:gd name="connsiteX13" fmla="*/ 7128 w 9146554"/>
              <a:gd name="connsiteY13" fmla="*/ 0 h 1587809"/>
              <a:gd name="connsiteX0" fmla="*/ 7128 w 9151699"/>
              <a:gd name="connsiteY0" fmla="*/ 0 h 1587809"/>
              <a:gd name="connsiteX1" fmla="*/ 9151097 w 9151699"/>
              <a:gd name="connsiteY1" fmla="*/ 0 h 1587809"/>
              <a:gd name="connsiteX2" fmla="*/ 9146554 w 9151699"/>
              <a:gd name="connsiteY2" fmla="*/ 1569802 h 1587809"/>
              <a:gd name="connsiteX3" fmla="*/ 8603132 w 9151699"/>
              <a:gd name="connsiteY3" fmla="*/ 1402904 h 1587809"/>
              <a:gd name="connsiteX4" fmla="*/ 7600516 w 9151699"/>
              <a:gd name="connsiteY4" fmla="*/ 1577340 h 1587809"/>
              <a:gd name="connsiteX5" fmla="*/ 6788160 w 9151699"/>
              <a:gd name="connsiteY5" fmla="*/ 1547428 h 1587809"/>
              <a:gd name="connsiteX6" fmla="*/ 5914037 w 9151699"/>
              <a:gd name="connsiteY6" fmla="*/ 1558812 h 1587809"/>
              <a:gd name="connsiteX7" fmla="*/ 5006416 w 9151699"/>
              <a:gd name="connsiteY7" fmla="*/ 1587809 h 1587809"/>
              <a:gd name="connsiteX8" fmla="*/ 3712853 w 9151699"/>
              <a:gd name="connsiteY8" fmla="*/ 1577685 h 1587809"/>
              <a:gd name="connsiteX9" fmla="*/ 2596155 w 9151699"/>
              <a:gd name="connsiteY9" fmla="*/ 1450336 h 1587809"/>
              <a:gd name="connsiteX10" fmla="*/ 1763423 w 9151699"/>
              <a:gd name="connsiteY10" fmla="*/ 1329630 h 1587809"/>
              <a:gd name="connsiteX11" fmla="*/ 563317 w 9151699"/>
              <a:gd name="connsiteY11" fmla="*/ 1244946 h 1587809"/>
              <a:gd name="connsiteX12" fmla="*/ 0 w 9151699"/>
              <a:gd name="connsiteY12" fmla="*/ 1450312 h 1587809"/>
              <a:gd name="connsiteX13" fmla="*/ 7128 w 9151699"/>
              <a:gd name="connsiteY13" fmla="*/ 0 h 158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51699" h="1587809">
                <a:moveTo>
                  <a:pt x="7128" y="0"/>
                </a:moveTo>
                <a:lnTo>
                  <a:pt x="9151097" y="0"/>
                </a:lnTo>
                <a:cubicBezTo>
                  <a:pt x="9154335" y="574067"/>
                  <a:pt x="9143316" y="995735"/>
                  <a:pt x="9146554" y="1569802"/>
                </a:cubicBezTo>
                <a:cubicBezTo>
                  <a:pt x="8883694" y="1488431"/>
                  <a:pt x="8860805" y="1401648"/>
                  <a:pt x="8603132" y="1402904"/>
                </a:cubicBezTo>
                <a:cubicBezTo>
                  <a:pt x="8345459" y="1404160"/>
                  <a:pt x="7966674" y="1559204"/>
                  <a:pt x="7600516" y="1577340"/>
                </a:cubicBezTo>
                <a:cubicBezTo>
                  <a:pt x="7300686" y="1552492"/>
                  <a:pt x="7066864" y="1587028"/>
                  <a:pt x="6788160" y="1547428"/>
                </a:cubicBezTo>
                <a:cubicBezTo>
                  <a:pt x="6452430" y="1526878"/>
                  <a:pt x="6210994" y="1552082"/>
                  <a:pt x="5914037" y="1558812"/>
                </a:cubicBezTo>
                <a:cubicBezTo>
                  <a:pt x="5617080" y="1565542"/>
                  <a:pt x="5373280" y="1584664"/>
                  <a:pt x="5006416" y="1587809"/>
                </a:cubicBezTo>
                <a:lnTo>
                  <a:pt x="3712853" y="1577685"/>
                </a:lnTo>
                <a:cubicBezTo>
                  <a:pt x="3311143" y="1554773"/>
                  <a:pt x="2921060" y="1491679"/>
                  <a:pt x="2596155" y="1450336"/>
                </a:cubicBezTo>
                <a:cubicBezTo>
                  <a:pt x="2271250" y="1408994"/>
                  <a:pt x="2102229" y="1363862"/>
                  <a:pt x="1763423" y="1329630"/>
                </a:cubicBezTo>
                <a:cubicBezTo>
                  <a:pt x="1424617" y="1295398"/>
                  <a:pt x="831478" y="1211476"/>
                  <a:pt x="563317" y="1244946"/>
                </a:cubicBezTo>
                <a:lnTo>
                  <a:pt x="0" y="1450312"/>
                </a:lnTo>
                <a:lnTo>
                  <a:pt x="7128" y="0"/>
                </a:lnTo>
                <a:close/>
              </a:path>
            </a:pathLst>
          </a:custGeom>
          <a:gradFill flip="none" rotWithShape="1">
            <a:gsLst>
              <a:gs pos="62000">
                <a:schemeClr val="accent4"/>
              </a:gs>
              <a:gs pos="0">
                <a:schemeClr val="accent4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-17770" y="5123515"/>
            <a:ext cx="12219848" cy="1744460"/>
          </a:xfrm>
          <a:custGeom>
            <a:avLst/>
            <a:gdLst>
              <a:gd name="connsiteX0" fmla="*/ 0 w 9137650"/>
              <a:gd name="connsiteY0" fmla="*/ 0 h 1911142"/>
              <a:gd name="connsiteX1" fmla="*/ 9137650 w 9137650"/>
              <a:gd name="connsiteY1" fmla="*/ 0 h 1911142"/>
              <a:gd name="connsiteX2" fmla="*/ 9137650 w 9137650"/>
              <a:gd name="connsiteY2" fmla="*/ 1911142 h 1911142"/>
              <a:gd name="connsiteX3" fmla="*/ 0 w 9137650"/>
              <a:gd name="connsiteY3" fmla="*/ 1911142 h 1911142"/>
              <a:gd name="connsiteX4" fmla="*/ 0 w 9137650"/>
              <a:gd name="connsiteY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9137650 w 9137650"/>
              <a:gd name="connsiteY2" fmla="*/ 0 h 1911142"/>
              <a:gd name="connsiteX3" fmla="*/ 9137650 w 9137650"/>
              <a:gd name="connsiteY3" fmla="*/ 1911142 h 1911142"/>
              <a:gd name="connsiteX4" fmla="*/ 0 w 9137650"/>
              <a:gd name="connsiteY4" fmla="*/ 1911142 h 1911142"/>
              <a:gd name="connsiteX5" fmla="*/ 0 w 9137650"/>
              <a:gd name="connsiteY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9137650 w 9137650"/>
              <a:gd name="connsiteY3" fmla="*/ 0 h 1911142"/>
              <a:gd name="connsiteX4" fmla="*/ 9137650 w 9137650"/>
              <a:gd name="connsiteY4" fmla="*/ 1911142 h 1911142"/>
              <a:gd name="connsiteX5" fmla="*/ 0 w 9137650"/>
              <a:gd name="connsiteY5" fmla="*/ 1911142 h 1911142"/>
              <a:gd name="connsiteX6" fmla="*/ 0 w 9137650"/>
              <a:gd name="connsiteY6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9137650 w 9137650"/>
              <a:gd name="connsiteY4" fmla="*/ 0 h 1911142"/>
              <a:gd name="connsiteX5" fmla="*/ 9137650 w 9137650"/>
              <a:gd name="connsiteY5" fmla="*/ 1911142 h 1911142"/>
              <a:gd name="connsiteX6" fmla="*/ 0 w 9137650"/>
              <a:gd name="connsiteY6" fmla="*/ 1911142 h 1911142"/>
              <a:gd name="connsiteX7" fmla="*/ 0 w 9137650"/>
              <a:gd name="connsiteY7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9137650 w 9137650"/>
              <a:gd name="connsiteY5" fmla="*/ 0 h 1911142"/>
              <a:gd name="connsiteX6" fmla="*/ 9137650 w 9137650"/>
              <a:gd name="connsiteY6" fmla="*/ 1911142 h 1911142"/>
              <a:gd name="connsiteX7" fmla="*/ 0 w 9137650"/>
              <a:gd name="connsiteY7" fmla="*/ 1911142 h 1911142"/>
              <a:gd name="connsiteX8" fmla="*/ 0 w 9137650"/>
              <a:gd name="connsiteY8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9137650 w 9137650"/>
              <a:gd name="connsiteY6" fmla="*/ 0 h 1911142"/>
              <a:gd name="connsiteX7" fmla="*/ 9137650 w 9137650"/>
              <a:gd name="connsiteY7" fmla="*/ 1911142 h 1911142"/>
              <a:gd name="connsiteX8" fmla="*/ 0 w 9137650"/>
              <a:gd name="connsiteY8" fmla="*/ 1911142 h 1911142"/>
              <a:gd name="connsiteX9" fmla="*/ 0 w 9137650"/>
              <a:gd name="connsiteY9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9137650 w 9137650"/>
              <a:gd name="connsiteY7" fmla="*/ 0 h 1911142"/>
              <a:gd name="connsiteX8" fmla="*/ 9137650 w 9137650"/>
              <a:gd name="connsiteY8" fmla="*/ 1911142 h 1911142"/>
              <a:gd name="connsiteX9" fmla="*/ 0 w 9137650"/>
              <a:gd name="connsiteY9" fmla="*/ 1911142 h 1911142"/>
              <a:gd name="connsiteX10" fmla="*/ 0 w 9137650"/>
              <a:gd name="connsiteY10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9137650 w 9137650"/>
              <a:gd name="connsiteY8" fmla="*/ 0 h 1911142"/>
              <a:gd name="connsiteX9" fmla="*/ 9137650 w 9137650"/>
              <a:gd name="connsiteY9" fmla="*/ 1911142 h 1911142"/>
              <a:gd name="connsiteX10" fmla="*/ 0 w 9137650"/>
              <a:gd name="connsiteY10" fmla="*/ 1911142 h 1911142"/>
              <a:gd name="connsiteX11" fmla="*/ 0 w 9137650"/>
              <a:gd name="connsiteY11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0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564835 w 9146704"/>
              <a:gd name="connsiteY3" fmla="*/ 446775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55757"/>
              <a:gd name="connsiteY0" fmla="*/ 0 h 2228014"/>
              <a:gd name="connsiteX1" fmla="*/ 844676 w 9155757"/>
              <a:gd name="connsiteY1" fmla="*/ 754593 h 2228014"/>
              <a:gd name="connsiteX2" fmla="*/ 1578006 w 9155757"/>
              <a:gd name="connsiteY2" fmla="*/ 962823 h 2228014"/>
              <a:gd name="connsiteX3" fmla="*/ 2573888 w 9155757"/>
              <a:gd name="connsiteY3" fmla="*/ 953769 h 2228014"/>
              <a:gd name="connsiteX4" fmla="*/ 3895694 w 9155757"/>
              <a:gd name="connsiteY4" fmla="*/ 962823 h 2228014"/>
              <a:gd name="connsiteX5" fmla="*/ 4638078 w 9155757"/>
              <a:gd name="connsiteY5" fmla="*/ 1107678 h 2228014"/>
              <a:gd name="connsiteX6" fmla="*/ 5226553 w 9155757"/>
              <a:gd name="connsiteY6" fmla="*/ 1026197 h 2228014"/>
              <a:gd name="connsiteX7" fmla="*/ 5805975 w 9155757"/>
              <a:gd name="connsiteY7" fmla="*/ 1044304 h 2228014"/>
              <a:gd name="connsiteX8" fmla="*/ 6322022 w 9155757"/>
              <a:gd name="connsiteY8" fmla="*/ 989983 h 2228014"/>
              <a:gd name="connsiteX9" fmla="*/ 7055353 w 9155757"/>
              <a:gd name="connsiteY9" fmla="*/ 872288 h 2228014"/>
              <a:gd name="connsiteX10" fmla="*/ 7526133 w 9155757"/>
              <a:gd name="connsiteY10" fmla="*/ 691219 h 2228014"/>
              <a:gd name="connsiteX11" fmla="*/ 8241357 w 9155757"/>
              <a:gd name="connsiteY11" fmla="*/ 555416 h 2228014"/>
              <a:gd name="connsiteX12" fmla="*/ 9155757 w 9155757"/>
              <a:gd name="connsiteY12" fmla="*/ 679011 h 2228014"/>
              <a:gd name="connsiteX13" fmla="*/ 9155757 w 9155757"/>
              <a:gd name="connsiteY13" fmla="*/ 2228014 h 2228014"/>
              <a:gd name="connsiteX14" fmla="*/ 18107 w 9155757"/>
              <a:gd name="connsiteY14" fmla="*/ 2228014 h 2228014"/>
              <a:gd name="connsiteX15" fmla="*/ 0 w 9155757"/>
              <a:gd name="connsiteY15" fmla="*/ 0 h 2228014"/>
              <a:gd name="connsiteX0" fmla="*/ 0 w 9155757"/>
              <a:gd name="connsiteY0" fmla="*/ 27768 h 2255782"/>
              <a:gd name="connsiteX1" fmla="*/ 917104 w 9155757"/>
              <a:gd name="connsiteY1" fmla="*/ 76191 h 2255782"/>
              <a:gd name="connsiteX2" fmla="*/ 1578006 w 9155757"/>
              <a:gd name="connsiteY2" fmla="*/ 990591 h 2255782"/>
              <a:gd name="connsiteX3" fmla="*/ 2573888 w 9155757"/>
              <a:gd name="connsiteY3" fmla="*/ 981537 h 2255782"/>
              <a:gd name="connsiteX4" fmla="*/ 3895694 w 9155757"/>
              <a:gd name="connsiteY4" fmla="*/ 990591 h 2255782"/>
              <a:gd name="connsiteX5" fmla="*/ 4638078 w 9155757"/>
              <a:gd name="connsiteY5" fmla="*/ 1135446 h 2255782"/>
              <a:gd name="connsiteX6" fmla="*/ 5226553 w 9155757"/>
              <a:gd name="connsiteY6" fmla="*/ 1053965 h 2255782"/>
              <a:gd name="connsiteX7" fmla="*/ 5805975 w 9155757"/>
              <a:gd name="connsiteY7" fmla="*/ 1072072 h 2255782"/>
              <a:gd name="connsiteX8" fmla="*/ 6322022 w 9155757"/>
              <a:gd name="connsiteY8" fmla="*/ 1017751 h 2255782"/>
              <a:gd name="connsiteX9" fmla="*/ 7055353 w 9155757"/>
              <a:gd name="connsiteY9" fmla="*/ 900056 h 2255782"/>
              <a:gd name="connsiteX10" fmla="*/ 7526133 w 9155757"/>
              <a:gd name="connsiteY10" fmla="*/ 718987 h 2255782"/>
              <a:gd name="connsiteX11" fmla="*/ 8241357 w 9155757"/>
              <a:gd name="connsiteY11" fmla="*/ 583184 h 2255782"/>
              <a:gd name="connsiteX12" fmla="*/ 9155757 w 9155757"/>
              <a:gd name="connsiteY12" fmla="*/ 706779 h 2255782"/>
              <a:gd name="connsiteX13" fmla="*/ 9155757 w 9155757"/>
              <a:gd name="connsiteY13" fmla="*/ 2255782 h 2255782"/>
              <a:gd name="connsiteX14" fmla="*/ 18107 w 9155757"/>
              <a:gd name="connsiteY14" fmla="*/ 2255782 h 2255782"/>
              <a:gd name="connsiteX15" fmla="*/ 0 w 9155757"/>
              <a:gd name="connsiteY15" fmla="*/ 27768 h 2255782"/>
              <a:gd name="connsiteX0" fmla="*/ 0 w 9155757"/>
              <a:gd name="connsiteY0" fmla="*/ 27768 h 2255782"/>
              <a:gd name="connsiteX1" fmla="*/ 917104 w 9155757"/>
              <a:gd name="connsiteY1" fmla="*/ 76191 h 2255782"/>
              <a:gd name="connsiteX2" fmla="*/ 1623273 w 9155757"/>
              <a:gd name="connsiteY2" fmla="*/ 248207 h 2255782"/>
              <a:gd name="connsiteX3" fmla="*/ 2573888 w 9155757"/>
              <a:gd name="connsiteY3" fmla="*/ 981537 h 2255782"/>
              <a:gd name="connsiteX4" fmla="*/ 3895694 w 9155757"/>
              <a:gd name="connsiteY4" fmla="*/ 990591 h 2255782"/>
              <a:gd name="connsiteX5" fmla="*/ 4638078 w 9155757"/>
              <a:gd name="connsiteY5" fmla="*/ 1135446 h 2255782"/>
              <a:gd name="connsiteX6" fmla="*/ 5226553 w 9155757"/>
              <a:gd name="connsiteY6" fmla="*/ 1053965 h 2255782"/>
              <a:gd name="connsiteX7" fmla="*/ 5805975 w 9155757"/>
              <a:gd name="connsiteY7" fmla="*/ 1072072 h 2255782"/>
              <a:gd name="connsiteX8" fmla="*/ 6322022 w 9155757"/>
              <a:gd name="connsiteY8" fmla="*/ 1017751 h 2255782"/>
              <a:gd name="connsiteX9" fmla="*/ 7055353 w 9155757"/>
              <a:gd name="connsiteY9" fmla="*/ 900056 h 2255782"/>
              <a:gd name="connsiteX10" fmla="*/ 7526133 w 9155757"/>
              <a:gd name="connsiteY10" fmla="*/ 718987 h 2255782"/>
              <a:gd name="connsiteX11" fmla="*/ 8241357 w 9155757"/>
              <a:gd name="connsiteY11" fmla="*/ 583184 h 2255782"/>
              <a:gd name="connsiteX12" fmla="*/ 9155757 w 9155757"/>
              <a:gd name="connsiteY12" fmla="*/ 706779 h 2255782"/>
              <a:gd name="connsiteX13" fmla="*/ 9155757 w 9155757"/>
              <a:gd name="connsiteY13" fmla="*/ 2255782 h 2255782"/>
              <a:gd name="connsiteX14" fmla="*/ 18107 w 9155757"/>
              <a:gd name="connsiteY14" fmla="*/ 2255782 h 2255782"/>
              <a:gd name="connsiteX15" fmla="*/ 0 w 9155757"/>
              <a:gd name="connsiteY15" fmla="*/ 27768 h 2255782"/>
              <a:gd name="connsiteX0" fmla="*/ 0 w 9155757"/>
              <a:gd name="connsiteY0" fmla="*/ 27768 h 2255782"/>
              <a:gd name="connsiteX1" fmla="*/ 917104 w 9155757"/>
              <a:gd name="connsiteY1" fmla="*/ 76191 h 2255782"/>
              <a:gd name="connsiteX2" fmla="*/ 1623273 w 9155757"/>
              <a:gd name="connsiteY2" fmla="*/ 248207 h 2255782"/>
              <a:gd name="connsiteX3" fmla="*/ 2555781 w 9155757"/>
              <a:gd name="connsiteY3" fmla="*/ 266313 h 2255782"/>
              <a:gd name="connsiteX4" fmla="*/ 3895694 w 9155757"/>
              <a:gd name="connsiteY4" fmla="*/ 990591 h 2255782"/>
              <a:gd name="connsiteX5" fmla="*/ 4638078 w 9155757"/>
              <a:gd name="connsiteY5" fmla="*/ 1135446 h 2255782"/>
              <a:gd name="connsiteX6" fmla="*/ 5226553 w 9155757"/>
              <a:gd name="connsiteY6" fmla="*/ 1053965 h 2255782"/>
              <a:gd name="connsiteX7" fmla="*/ 5805975 w 9155757"/>
              <a:gd name="connsiteY7" fmla="*/ 1072072 h 2255782"/>
              <a:gd name="connsiteX8" fmla="*/ 6322022 w 9155757"/>
              <a:gd name="connsiteY8" fmla="*/ 1017751 h 2255782"/>
              <a:gd name="connsiteX9" fmla="*/ 7055353 w 9155757"/>
              <a:gd name="connsiteY9" fmla="*/ 900056 h 2255782"/>
              <a:gd name="connsiteX10" fmla="*/ 7526133 w 9155757"/>
              <a:gd name="connsiteY10" fmla="*/ 718987 h 2255782"/>
              <a:gd name="connsiteX11" fmla="*/ 8241357 w 9155757"/>
              <a:gd name="connsiteY11" fmla="*/ 583184 h 2255782"/>
              <a:gd name="connsiteX12" fmla="*/ 9155757 w 9155757"/>
              <a:gd name="connsiteY12" fmla="*/ 706779 h 2255782"/>
              <a:gd name="connsiteX13" fmla="*/ 9155757 w 9155757"/>
              <a:gd name="connsiteY13" fmla="*/ 2255782 h 2255782"/>
              <a:gd name="connsiteX14" fmla="*/ 18107 w 9155757"/>
              <a:gd name="connsiteY14" fmla="*/ 2255782 h 2255782"/>
              <a:gd name="connsiteX15" fmla="*/ 0 w 9155757"/>
              <a:gd name="connsiteY15" fmla="*/ 27768 h 2255782"/>
              <a:gd name="connsiteX0" fmla="*/ 0 w 9155757"/>
              <a:gd name="connsiteY0" fmla="*/ 27768 h 2255782"/>
              <a:gd name="connsiteX1" fmla="*/ 917104 w 9155757"/>
              <a:gd name="connsiteY1" fmla="*/ 76191 h 2255782"/>
              <a:gd name="connsiteX2" fmla="*/ 1623273 w 9155757"/>
              <a:gd name="connsiteY2" fmla="*/ 248207 h 2255782"/>
              <a:gd name="connsiteX3" fmla="*/ 2555781 w 9155757"/>
              <a:gd name="connsiteY3" fmla="*/ 266313 h 2255782"/>
              <a:gd name="connsiteX4" fmla="*/ 3968122 w 9155757"/>
              <a:gd name="connsiteY4" fmla="*/ 338741 h 2255782"/>
              <a:gd name="connsiteX5" fmla="*/ 4638078 w 9155757"/>
              <a:gd name="connsiteY5" fmla="*/ 1135446 h 2255782"/>
              <a:gd name="connsiteX6" fmla="*/ 5226553 w 9155757"/>
              <a:gd name="connsiteY6" fmla="*/ 1053965 h 2255782"/>
              <a:gd name="connsiteX7" fmla="*/ 5805975 w 9155757"/>
              <a:gd name="connsiteY7" fmla="*/ 1072072 h 2255782"/>
              <a:gd name="connsiteX8" fmla="*/ 6322022 w 9155757"/>
              <a:gd name="connsiteY8" fmla="*/ 1017751 h 2255782"/>
              <a:gd name="connsiteX9" fmla="*/ 7055353 w 9155757"/>
              <a:gd name="connsiteY9" fmla="*/ 900056 h 2255782"/>
              <a:gd name="connsiteX10" fmla="*/ 7526133 w 9155757"/>
              <a:gd name="connsiteY10" fmla="*/ 718987 h 2255782"/>
              <a:gd name="connsiteX11" fmla="*/ 8241357 w 9155757"/>
              <a:gd name="connsiteY11" fmla="*/ 583184 h 2255782"/>
              <a:gd name="connsiteX12" fmla="*/ 9155757 w 9155757"/>
              <a:gd name="connsiteY12" fmla="*/ 706779 h 2255782"/>
              <a:gd name="connsiteX13" fmla="*/ 9155757 w 9155757"/>
              <a:gd name="connsiteY13" fmla="*/ 2255782 h 2255782"/>
              <a:gd name="connsiteX14" fmla="*/ 18107 w 9155757"/>
              <a:gd name="connsiteY14" fmla="*/ 2255782 h 2255782"/>
              <a:gd name="connsiteX15" fmla="*/ 0 w 9155757"/>
              <a:gd name="connsiteY15" fmla="*/ 27768 h 2255782"/>
              <a:gd name="connsiteX0" fmla="*/ 0 w 9155757"/>
              <a:gd name="connsiteY0" fmla="*/ 27768 h 2255782"/>
              <a:gd name="connsiteX1" fmla="*/ 917104 w 9155757"/>
              <a:gd name="connsiteY1" fmla="*/ 76191 h 2255782"/>
              <a:gd name="connsiteX2" fmla="*/ 1623273 w 9155757"/>
              <a:gd name="connsiteY2" fmla="*/ 248207 h 2255782"/>
              <a:gd name="connsiteX3" fmla="*/ 2555781 w 9155757"/>
              <a:gd name="connsiteY3" fmla="*/ 266313 h 2255782"/>
              <a:gd name="connsiteX4" fmla="*/ 3968122 w 9155757"/>
              <a:gd name="connsiteY4" fmla="*/ 338741 h 2255782"/>
              <a:gd name="connsiteX5" fmla="*/ 4629025 w 9155757"/>
              <a:gd name="connsiteY5" fmla="*/ 456436 h 2255782"/>
              <a:gd name="connsiteX6" fmla="*/ 5226553 w 9155757"/>
              <a:gd name="connsiteY6" fmla="*/ 1053965 h 2255782"/>
              <a:gd name="connsiteX7" fmla="*/ 5805975 w 9155757"/>
              <a:gd name="connsiteY7" fmla="*/ 1072072 h 2255782"/>
              <a:gd name="connsiteX8" fmla="*/ 6322022 w 9155757"/>
              <a:gd name="connsiteY8" fmla="*/ 1017751 h 2255782"/>
              <a:gd name="connsiteX9" fmla="*/ 7055353 w 9155757"/>
              <a:gd name="connsiteY9" fmla="*/ 900056 h 2255782"/>
              <a:gd name="connsiteX10" fmla="*/ 7526133 w 9155757"/>
              <a:gd name="connsiteY10" fmla="*/ 718987 h 2255782"/>
              <a:gd name="connsiteX11" fmla="*/ 8241357 w 9155757"/>
              <a:gd name="connsiteY11" fmla="*/ 583184 h 2255782"/>
              <a:gd name="connsiteX12" fmla="*/ 9155757 w 9155757"/>
              <a:gd name="connsiteY12" fmla="*/ 706779 h 2255782"/>
              <a:gd name="connsiteX13" fmla="*/ 9155757 w 9155757"/>
              <a:gd name="connsiteY13" fmla="*/ 2255782 h 2255782"/>
              <a:gd name="connsiteX14" fmla="*/ 18107 w 9155757"/>
              <a:gd name="connsiteY14" fmla="*/ 2255782 h 2255782"/>
              <a:gd name="connsiteX15" fmla="*/ 0 w 9155757"/>
              <a:gd name="connsiteY15" fmla="*/ 27768 h 2255782"/>
              <a:gd name="connsiteX0" fmla="*/ 0 w 9155757"/>
              <a:gd name="connsiteY0" fmla="*/ 27768 h 2255782"/>
              <a:gd name="connsiteX1" fmla="*/ 917104 w 9155757"/>
              <a:gd name="connsiteY1" fmla="*/ 76191 h 2255782"/>
              <a:gd name="connsiteX2" fmla="*/ 1623273 w 9155757"/>
              <a:gd name="connsiteY2" fmla="*/ 248207 h 2255782"/>
              <a:gd name="connsiteX3" fmla="*/ 2555781 w 9155757"/>
              <a:gd name="connsiteY3" fmla="*/ 266313 h 2255782"/>
              <a:gd name="connsiteX4" fmla="*/ 3968122 w 9155757"/>
              <a:gd name="connsiteY4" fmla="*/ 338741 h 2255782"/>
              <a:gd name="connsiteX5" fmla="*/ 4629025 w 9155757"/>
              <a:gd name="connsiteY5" fmla="*/ 456436 h 2255782"/>
              <a:gd name="connsiteX6" fmla="*/ 5199392 w 9155757"/>
              <a:gd name="connsiteY6" fmla="*/ 384009 h 2255782"/>
              <a:gd name="connsiteX7" fmla="*/ 5805975 w 9155757"/>
              <a:gd name="connsiteY7" fmla="*/ 1072072 h 2255782"/>
              <a:gd name="connsiteX8" fmla="*/ 6322022 w 9155757"/>
              <a:gd name="connsiteY8" fmla="*/ 1017751 h 2255782"/>
              <a:gd name="connsiteX9" fmla="*/ 7055353 w 9155757"/>
              <a:gd name="connsiteY9" fmla="*/ 900056 h 2255782"/>
              <a:gd name="connsiteX10" fmla="*/ 7526133 w 9155757"/>
              <a:gd name="connsiteY10" fmla="*/ 718987 h 2255782"/>
              <a:gd name="connsiteX11" fmla="*/ 8241357 w 9155757"/>
              <a:gd name="connsiteY11" fmla="*/ 583184 h 2255782"/>
              <a:gd name="connsiteX12" fmla="*/ 9155757 w 9155757"/>
              <a:gd name="connsiteY12" fmla="*/ 706779 h 2255782"/>
              <a:gd name="connsiteX13" fmla="*/ 9155757 w 9155757"/>
              <a:gd name="connsiteY13" fmla="*/ 2255782 h 2255782"/>
              <a:gd name="connsiteX14" fmla="*/ 18107 w 9155757"/>
              <a:gd name="connsiteY14" fmla="*/ 2255782 h 2255782"/>
              <a:gd name="connsiteX15" fmla="*/ 0 w 9155757"/>
              <a:gd name="connsiteY15" fmla="*/ 27768 h 2255782"/>
              <a:gd name="connsiteX0" fmla="*/ 0 w 9155757"/>
              <a:gd name="connsiteY0" fmla="*/ 27768 h 2255782"/>
              <a:gd name="connsiteX1" fmla="*/ 917104 w 9155757"/>
              <a:gd name="connsiteY1" fmla="*/ 76191 h 2255782"/>
              <a:gd name="connsiteX2" fmla="*/ 1623273 w 9155757"/>
              <a:gd name="connsiteY2" fmla="*/ 248207 h 2255782"/>
              <a:gd name="connsiteX3" fmla="*/ 2555781 w 9155757"/>
              <a:gd name="connsiteY3" fmla="*/ 266313 h 2255782"/>
              <a:gd name="connsiteX4" fmla="*/ 3968122 w 9155757"/>
              <a:gd name="connsiteY4" fmla="*/ 338741 h 2255782"/>
              <a:gd name="connsiteX5" fmla="*/ 4629025 w 9155757"/>
              <a:gd name="connsiteY5" fmla="*/ 456436 h 2255782"/>
              <a:gd name="connsiteX6" fmla="*/ 5199392 w 9155757"/>
              <a:gd name="connsiteY6" fmla="*/ 384009 h 2255782"/>
              <a:gd name="connsiteX7" fmla="*/ 5805975 w 9155757"/>
              <a:gd name="connsiteY7" fmla="*/ 1072072 h 2255782"/>
              <a:gd name="connsiteX8" fmla="*/ 6322022 w 9155757"/>
              <a:gd name="connsiteY8" fmla="*/ 1017751 h 2255782"/>
              <a:gd name="connsiteX9" fmla="*/ 7055353 w 9155757"/>
              <a:gd name="connsiteY9" fmla="*/ 900056 h 2255782"/>
              <a:gd name="connsiteX10" fmla="*/ 7526133 w 9155757"/>
              <a:gd name="connsiteY10" fmla="*/ 718987 h 2255782"/>
              <a:gd name="connsiteX11" fmla="*/ 8241357 w 9155757"/>
              <a:gd name="connsiteY11" fmla="*/ 583184 h 2255782"/>
              <a:gd name="connsiteX12" fmla="*/ 9155757 w 9155757"/>
              <a:gd name="connsiteY12" fmla="*/ 706779 h 2255782"/>
              <a:gd name="connsiteX13" fmla="*/ 9155757 w 9155757"/>
              <a:gd name="connsiteY13" fmla="*/ 2255782 h 2255782"/>
              <a:gd name="connsiteX14" fmla="*/ 18107 w 9155757"/>
              <a:gd name="connsiteY14" fmla="*/ 2255782 h 2255782"/>
              <a:gd name="connsiteX15" fmla="*/ 0 w 9155757"/>
              <a:gd name="connsiteY15" fmla="*/ 27768 h 2255782"/>
              <a:gd name="connsiteX0" fmla="*/ 0 w 9155757"/>
              <a:gd name="connsiteY0" fmla="*/ 27768 h 2255782"/>
              <a:gd name="connsiteX1" fmla="*/ 917104 w 9155757"/>
              <a:gd name="connsiteY1" fmla="*/ 76191 h 2255782"/>
              <a:gd name="connsiteX2" fmla="*/ 1623273 w 9155757"/>
              <a:gd name="connsiteY2" fmla="*/ 248207 h 2255782"/>
              <a:gd name="connsiteX3" fmla="*/ 2555781 w 9155757"/>
              <a:gd name="connsiteY3" fmla="*/ 266313 h 2255782"/>
              <a:gd name="connsiteX4" fmla="*/ 3968122 w 9155757"/>
              <a:gd name="connsiteY4" fmla="*/ 338741 h 2255782"/>
              <a:gd name="connsiteX5" fmla="*/ 4629025 w 9155757"/>
              <a:gd name="connsiteY5" fmla="*/ 456436 h 2255782"/>
              <a:gd name="connsiteX6" fmla="*/ 5199392 w 9155757"/>
              <a:gd name="connsiteY6" fmla="*/ 384009 h 2255782"/>
              <a:gd name="connsiteX7" fmla="*/ 5824082 w 9155757"/>
              <a:gd name="connsiteY7" fmla="*/ 356848 h 2255782"/>
              <a:gd name="connsiteX8" fmla="*/ 6322022 w 9155757"/>
              <a:gd name="connsiteY8" fmla="*/ 1017751 h 2255782"/>
              <a:gd name="connsiteX9" fmla="*/ 7055353 w 9155757"/>
              <a:gd name="connsiteY9" fmla="*/ 900056 h 2255782"/>
              <a:gd name="connsiteX10" fmla="*/ 7526133 w 9155757"/>
              <a:gd name="connsiteY10" fmla="*/ 718987 h 2255782"/>
              <a:gd name="connsiteX11" fmla="*/ 8241357 w 9155757"/>
              <a:gd name="connsiteY11" fmla="*/ 583184 h 2255782"/>
              <a:gd name="connsiteX12" fmla="*/ 9155757 w 9155757"/>
              <a:gd name="connsiteY12" fmla="*/ 706779 h 2255782"/>
              <a:gd name="connsiteX13" fmla="*/ 9155757 w 9155757"/>
              <a:gd name="connsiteY13" fmla="*/ 2255782 h 2255782"/>
              <a:gd name="connsiteX14" fmla="*/ 18107 w 9155757"/>
              <a:gd name="connsiteY14" fmla="*/ 2255782 h 2255782"/>
              <a:gd name="connsiteX15" fmla="*/ 0 w 9155757"/>
              <a:gd name="connsiteY15" fmla="*/ 27768 h 2255782"/>
              <a:gd name="connsiteX0" fmla="*/ 0 w 9155757"/>
              <a:gd name="connsiteY0" fmla="*/ 27768 h 2255782"/>
              <a:gd name="connsiteX1" fmla="*/ 917104 w 9155757"/>
              <a:gd name="connsiteY1" fmla="*/ 76191 h 2255782"/>
              <a:gd name="connsiteX2" fmla="*/ 1623273 w 9155757"/>
              <a:gd name="connsiteY2" fmla="*/ 248207 h 2255782"/>
              <a:gd name="connsiteX3" fmla="*/ 2555781 w 9155757"/>
              <a:gd name="connsiteY3" fmla="*/ 266313 h 2255782"/>
              <a:gd name="connsiteX4" fmla="*/ 3968122 w 9155757"/>
              <a:gd name="connsiteY4" fmla="*/ 338741 h 2255782"/>
              <a:gd name="connsiteX5" fmla="*/ 4629025 w 9155757"/>
              <a:gd name="connsiteY5" fmla="*/ 456436 h 2255782"/>
              <a:gd name="connsiteX6" fmla="*/ 5199392 w 9155757"/>
              <a:gd name="connsiteY6" fmla="*/ 384009 h 2255782"/>
              <a:gd name="connsiteX7" fmla="*/ 5824082 w 9155757"/>
              <a:gd name="connsiteY7" fmla="*/ 356848 h 2255782"/>
              <a:gd name="connsiteX8" fmla="*/ 6367290 w 9155757"/>
              <a:gd name="connsiteY8" fmla="*/ 284420 h 2255782"/>
              <a:gd name="connsiteX9" fmla="*/ 7055353 w 9155757"/>
              <a:gd name="connsiteY9" fmla="*/ 900056 h 2255782"/>
              <a:gd name="connsiteX10" fmla="*/ 7526133 w 9155757"/>
              <a:gd name="connsiteY10" fmla="*/ 718987 h 2255782"/>
              <a:gd name="connsiteX11" fmla="*/ 8241357 w 9155757"/>
              <a:gd name="connsiteY11" fmla="*/ 583184 h 2255782"/>
              <a:gd name="connsiteX12" fmla="*/ 9155757 w 9155757"/>
              <a:gd name="connsiteY12" fmla="*/ 706779 h 2255782"/>
              <a:gd name="connsiteX13" fmla="*/ 9155757 w 9155757"/>
              <a:gd name="connsiteY13" fmla="*/ 2255782 h 2255782"/>
              <a:gd name="connsiteX14" fmla="*/ 18107 w 9155757"/>
              <a:gd name="connsiteY14" fmla="*/ 2255782 h 2255782"/>
              <a:gd name="connsiteX15" fmla="*/ 0 w 9155757"/>
              <a:gd name="connsiteY15" fmla="*/ 27768 h 2255782"/>
              <a:gd name="connsiteX0" fmla="*/ 0 w 9155757"/>
              <a:gd name="connsiteY0" fmla="*/ 27768 h 2255782"/>
              <a:gd name="connsiteX1" fmla="*/ 917104 w 9155757"/>
              <a:gd name="connsiteY1" fmla="*/ 76191 h 2255782"/>
              <a:gd name="connsiteX2" fmla="*/ 1623273 w 9155757"/>
              <a:gd name="connsiteY2" fmla="*/ 248207 h 2255782"/>
              <a:gd name="connsiteX3" fmla="*/ 2555781 w 9155757"/>
              <a:gd name="connsiteY3" fmla="*/ 266313 h 2255782"/>
              <a:gd name="connsiteX4" fmla="*/ 3968122 w 9155757"/>
              <a:gd name="connsiteY4" fmla="*/ 338741 h 2255782"/>
              <a:gd name="connsiteX5" fmla="*/ 4629025 w 9155757"/>
              <a:gd name="connsiteY5" fmla="*/ 456436 h 2255782"/>
              <a:gd name="connsiteX6" fmla="*/ 5199392 w 9155757"/>
              <a:gd name="connsiteY6" fmla="*/ 384009 h 2255782"/>
              <a:gd name="connsiteX7" fmla="*/ 5824082 w 9155757"/>
              <a:gd name="connsiteY7" fmla="*/ 356848 h 2255782"/>
              <a:gd name="connsiteX8" fmla="*/ 6367290 w 9155757"/>
              <a:gd name="connsiteY8" fmla="*/ 284420 h 2255782"/>
              <a:gd name="connsiteX9" fmla="*/ 7055353 w 9155757"/>
              <a:gd name="connsiteY9" fmla="*/ 900056 h 2255782"/>
              <a:gd name="connsiteX10" fmla="*/ 7526133 w 9155757"/>
              <a:gd name="connsiteY10" fmla="*/ 718987 h 2255782"/>
              <a:gd name="connsiteX11" fmla="*/ 8241357 w 9155757"/>
              <a:gd name="connsiteY11" fmla="*/ 583184 h 2255782"/>
              <a:gd name="connsiteX12" fmla="*/ 9155757 w 9155757"/>
              <a:gd name="connsiteY12" fmla="*/ 706779 h 2255782"/>
              <a:gd name="connsiteX13" fmla="*/ 9155757 w 9155757"/>
              <a:gd name="connsiteY13" fmla="*/ 2255782 h 2255782"/>
              <a:gd name="connsiteX14" fmla="*/ 18107 w 9155757"/>
              <a:gd name="connsiteY14" fmla="*/ 2255782 h 2255782"/>
              <a:gd name="connsiteX15" fmla="*/ 0 w 9155757"/>
              <a:gd name="connsiteY15" fmla="*/ 27768 h 2255782"/>
              <a:gd name="connsiteX0" fmla="*/ 0 w 9155757"/>
              <a:gd name="connsiteY0" fmla="*/ 27768 h 2255782"/>
              <a:gd name="connsiteX1" fmla="*/ 917104 w 9155757"/>
              <a:gd name="connsiteY1" fmla="*/ 76191 h 2255782"/>
              <a:gd name="connsiteX2" fmla="*/ 1623273 w 9155757"/>
              <a:gd name="connsiteY2" fmla="*/ 248207 h 2255782"/>
              <a:gd name="connsiteX3" fmla="*/ 2555781 w 9155757"/>
              <a:gd name="connsiteY3" fmla="*/ 266313 h 2255782"/>
              <a:gd name="connsiteX4" fmla="*/ 3968122 w 9155757"/>
              <a:gd name="connsiteY4" fmla="*/ 338741 h 2255782"/>
              <a:gd name="connsiteX5" fmla="*/ 4629025 w 9155757"/>
              <a:gd name="connsiteY5" fmla="*/ 456436 h 2255782"/>
              <a:gd name="connsiteX6" fmla="*/ 5199392 w 9155757"/>
              <a:gd name="connsiteY6" fmla="*/ 384009 h 2255782"/>
              <a:gd name="connsiteX7" fmla="*/ 5824082 w 9155757"/>
              <a:gd name="connsiteY7" fmla="*/ 356848 h 2255782"/>
              <a:gd name="connsiteX8" fmla="*/ 6367290 w 9155757"/>
              <a:gd name="connsiteY8" fmla="*/ 284420 h 2255782"/>
              <a:gd name="connsiteX9" fmla="*/ 7118727 w 9155757"/>
              <a:gd name="connsiteY9" fmla="*/ 166725 h 2255782"/>
              <a:gd name="connsiteX10" fmla="*/ 7526133 w 9155757"/>
              <a:gd name="connsiteY10" fmla="*/ 718987 h 2255782"/>
              <a:gd name="connsiteX11" fmla="*/ 8241357 w 9155757"/>
              <a:gd name="connsiteY11" fmla="*/ 583184 h 2255782"/>
              <a:gd name="connsiteX12" fmla="*/ 9155757 w 9155757"/>
              <a:gd name="connsiteY12" fmla="*/ 706779 h 2255782"/>
              <a:gd name="connsiteX13" fmla="*/ 9155757 w 9155757"/>
              <a:gd name="connsiteY13" fmla="*/ 2255782 h 2255782"/>
              <a:gd name="connsiteX14" fmla="*/ 18107 w 9155757"/>
              <a:gd name="connsiteY14" fmla="*/ 2255782 h 2255782"/>
              <a:gd name="connsiteX15" fmla="*/ 0 w 9155757"/>
              <a:gd name="connsiteY15" fmla="*/ 27768 h 2255782"/>
              <a:gd name="connsiteX0" fmla="*/ 0 w 9155757"/>
              <a:gd name="connsiteY0" fmla="*/ 54304 h 2282318"/>
              <a:gd name="connsiteX1" fmla="*/ 917104 w 9155757"/>
              <a:gd name="connsiteY1" fmla="*/ 102727 h 2282318"/>
              <a:gd name="connsiteX2" fmla="*/ 1623273 w 9155757"/>
              <a:gd name="connsiteY2" fmla="*/ 274743 h 2282318"/>
              <a:gd name="connsiteX3" fmla="*/ 2555781 w 9155757"/>
              <a:gd name="connsiteY3" fmla="*/ 292849 h 2282318"/>
              <a:gd name="connsiteX4" fmla="*/ 3968122 w 9155757"/>
              <a:gd name="connsiteY4" fmla="*/ 365277 h 2282318"/>
              <a:gd name="connsiteX5" fmla="*/ 4629025 w 9155757"/>
              <a:gd name="connsiteY5" fmla="*/ 482972 h 2282318"/>
              <a:gd name="connsiteX6" fmla="*/ 5199392 w 9155757"/>
              <a:gd name="connsiteY6" fmla="*/ 410545 h 2282318"/>
              <a:gd name="connsiteX7" fmla="*/ 5824082 w 9155757"/>
              <a:gd name="connsiteY7" fmla="*/ 383384 h 2282318"/>
              <a:gd name="connsiteX8" fmla="*/ 6367290 w 9155757"/>
              <a:gd name="connsiteY8" fmla="*/ 310956 h 2282318"/>
              <a:gd name="connsiteX9" fmla="*/ 7118727 w 9155757"/>
              <a:gd name="connsiteY9" fmla="*/ 193261 h 2282318"/>
              <a:gd name="connsiteX10" fmla="*/ 7716255 w 9155757"/>
              <a:gd name="connsiteY10" fmla="*/ 3138 h 2282318"/>
              <a:gd name="connsiteX11" fmla="*/ 8241357 w 9155757"/>
              <a:gd name="connsiteY11" fmla="*/ 609720 h 2282318"/>
              <a:gd name="connsiteX12" fmla="*/ 9155757 w 9155757"/>
              <a:gd name="connsiteY12" fmla="*/ 733315 h 2282318"/>
              <a:gd name="connsiteX13" fmla="*/ 9155757 w 9155757"/>
              <a:gd name="connsiteY13" fmla="*/ 2282318 h 2282318"/>
              <a:gd name="connsiteX14" fmla="*/ 18107 w 9155757"/>
              <a:gd name="connsiteY14" fmla="*/ 2282318 h 2282318"/>
              <a:gd name="connsiteX15" fmla="*/ 0 w 9155757"/>
              <a:gd name="connsiteY15" fmla="*/ 54304 h 2282318"/>
              <a:gd name="connsiteX0" fmla="*/ 0 w 9155757"/>
              <a:gd name="connsiteY0" fmla="*/ 141701 h 2369715"/>
              <a:gd name="connsiteX1" fmla="*/ 917104 w 9155757"/>
              <a:gd name="connsiteY1" fmla="*/ 190124 h 2369715"/>
              <a:gd name="connsiteX2" fmla="*/ 1623273 w 9155757"/>
              <a:gd name="connsiteY2" fmla="*/ 362140 h 2369715"/>
              <a:gd name="connsiteX3" fmla="*/ 2555781 w 9155757"/>
              <a:gd name="connsiteY3" fmla="*/ 380246 h 2369715"/>
              <a:gd name="connsiteX4" fmla="*/ 3968122 w 9155757"/>
              <a:gd name="connsiteY4" fmla="*/ 452674 h 2369715"/>
              <a:gd name="connsiteX5" fmla="*/ 4629025 w 9155757"/>
              <a:gd name="connsiteY5" fmla="*/ 570369 h 2369715"/>
              <a:gd name="connsiteX6" fmla="*/ 5199392 w 9155757"/>
              <a:gd name="connsiteY6" fmla="*/ 497942 h 2369715"/>
              <a:gd name="connsiteX7" fmla="*/ 5824082 w 9155757"/>
              <a:gd name="connsiteY7" fmla="*/ 470781 h 2369715"/>
              <a:gd name="connsiteX8" fmla="*/ 6367290 w 9155757"/>
              <a:gd name="connsiteY8" fmla="*/ 398353 h 2369715"/>
              <a:gd name="connsiteX9" fmla="*/ 7118727 w 9155757"/>
              <a:gd name="connsiteY9" fmla="*/ 280658 h 2369715"/>
              <a:gd name="connsiteX10" fmla="*/ 7716255 w 9155757"/>
              <a:gd name="connsiteY10" fmla="*/ 90535 h 2369715"/>
              <a:gd name="connsiteX11" fmla="*/ 8331892 w 9155757"/>
              <a:gd name="connsiteY11" fmla="*/ 0 h 2369715"/>
              <a:gd name="connsiteX12" fmla="*/ 9155757 w 9155757"/>
              <a:gd name="connsiteY12" fmla="*/ 820712 h 2369715"/>
              <a:gd name="connsiteX13" fmla="*/ 9155757 w 9155757"/>
              <a:gd name="connsiteY13" fmla="*/ 2369715 h 2369715"/>
              <a:gd name="connsiteX14" fmla="*/ 18107 w 9155757"/>
              <a:gd name="connsiteY14" fmla="*/ 2369715 h 2369715"/>
              <a:gd name="connsiteX15" fmla="*/ 0 w 9155757"/>
              <a:gd name="connsiteY15" fmla="*/ 141701 h 2369715"/>
              <a:gd name="connsiteX0" fmla="*/ 0 w 9155757"/>
              <a:gd name="connsiteY0" fmla="*/ 141701 h 2369715"/>
              <a:gd name="connsiteX1" fmla="*/ 917104 w 9155757"/>
              <a:gd name="connsiteY1" fmla="*/ 190124 h 2369715"/>
              <a:gd name="connsiteX2" fmla="*/ 1623273 w 9155757"/>
              <a:gd name="connsiteY2" fmla="*/ 362140 h 2369715"/>
              <a:gd name="connsiteX3" fmla="*/ 2555781 w 9155757"/>
              <a:gd name="connsiteY3" fmla="*/ 380246 h 2369715"/>
              <a:gd name="connsiteX4" fmla="*/ 3968122 w 9155757"/>
              <a:gd name="connsiteY4" fmla="*/ 452674 h 2369715"/>
              <a:gd name="connsiteX5" fmla="*/ 4629025 w 9155757"/>
              <a:gd name="connsiteY5" fmla="*/ 570369 h 2369715"/>
              <a:gd name="connsiteX6" fmla="*/ 5199392 w 9155757"/>
              <a:gd name="connsiteY6" fmla="*/ 497942 h 2369715"/>
              <a:gd name="connsiteX7" fmla="*/ 5824082 w 9155757"/>
              <a:gd name="connsiteY7" fmla="*/ 470781 h 2369715"/>
              <a:gd name="connsiteX8" fmla="*/ 6367290 w 9155757"/>
              <a:gd name="connsiteY8" fmla="*/ 398353 h 2369715"/>
              <a:gd name="connsiteX9" fmla="*/ 7118727 w 9155757"/>
              <a:gd name="connsiteY9" fmla="*/ 280658 h 2369715"/>
              <a:gd name="connsiteX10" fmla="*/ 7716255 w 9155757"/>
              <a:gd name="connsiteY10" fmla="*/ 90535 h 2369715"/>
              <a:gd name="connsiteX11" fmla="*/ 8331892 w 9155757"/>
              <a:gd name="connsiteY11" fmla="*/ 0 h 2369715"/>
              <a:gd name="connsiteX12" fmla="*/ 9155757 w 9155757"/>
              <a:gd name="connsiteY12" fmla="*/ 123595 h 2369715"/>
              <a:gd name="connsiteX13" fmla="*/ 9155757 w 9155757"/>
              <a:gd name="connsiteY13" fmla="*/ 2369715 h 2369715"/>
              <a:gd name="connsiteX14" fmla="*/ 18107 w 9155757"/>
              <a:gd name="connsiteY14" fmla="*/ 2369715 h 2369715"/>
              <a:gd name="connsiteX15" fmla="*/ 0 w 9155757"/>
              <a:gd name="connsiteY15" fmla="*/ 141701 h 2369715"/>
              <a:gd name="connsiteX0" fmla="*/ 0 w 9164811"/>
              <a:gd name="connsiteY0" fmla="*/ 141701 h 2369715"/>
              <a:gd name="connsiteX1" fmla="*/ 917104 w 9164811"/>
              <a:gd name="connsiteY1" fmla="*/ 190124 h 2369715"/>
              <a:gd name="connsiteX2" fmla="*/ 1623273 w 9164811"/>
              <a:gd name="connsiteY2" fmla="*/ 362140 h 2369715"/>
              <a:gd name="connsiteX3" fmla="*/ 2555781 w 9164811"/>
              <a:gd name="connsiteY3" fmla="*/ 380246 h 2369715"/>
              <a:gd name="connsiteX4" fmla="*/ 3968122 w 9164811"/>
              <a:gd name="connsiteY4" fmla="*/ 452674 h 2369715"/>
              <a:gd name="connsiteX5" fmla="*/ 4629025 w 9164811"/>
              <a:gd name="connsiteY5" fmla="*/ 570369 h 2369715"/>
              <a:gd name="connsiteX6" fmla="*/ 5199392 w 9164811"/>
              <a:gd name="connsiteY6" fmla="*/ 497942 h 2369715"/>
              <a:gd name="connsiteX7" fmla="*/ 5824082 w 9164811"/>
              <a:gd name="connsiteY7" fmla="*/ 470781 h 2369715"/>
              <a:gd name="connsiteX8" fmla="*/ 6367290 w 9164811"/>
              <a:gd name="connsiteY8" fmla="*/ 398353 h 2369715"/>
              <a:gd name="connsiteX9" fmla="*/ 7118727 w 9164811"/>
              <a:gd name="connsiteY9" fmla="*/ 280658 h 2369715"/>
              <a:gd name="connsiteX10" fmla="*/ 7716255 w 9164811"/>
              <a:gd name="connsiteY10" fmla="*/ 90535 h 2369715"/>
              <a:gd name="connsiteX11" fmla="*/ 8331892 w 9164811"/>
              <a:gd name="connsiteY11" fmla="*/ 0 h 2369715"/>
              <a:gd name="connsiteX12" fmla="*/ 9164811 w 9164811"/>
              <a:gd name="connsiteY12" fmla="*/ 123595 h 2369715"/>
              <a:gd name="connsiteX13" fmla="*/ 9155757 w 9164811"/>
              <a:gd name="connsiteY13" fmla="*/ 2369715 h 2369715"/>
              <a:gd name="connsiteX14" fmla="*/ 18107 w 9164811"/>
              <a:gd name="connsiteY14" fmla="*/ 2369715 h 2369715"/>
              <a:gd name="connsiteX15" fmla="*/ 0 w 9164811"/>
              <a:gd name="connsiteY15" fmla="*/ 141701 h 2369715"/>
              <a:gd name="connsiteX0" fmla="*/ 0 w 9164811"/>
              <a:gd name="connsiteY0" fmla="*/ 141701 h 2369715"/>
              <a:gd name="connsiteX1" fmla="*/ 917104 w 9164811"/>
              <a:gd name="connsiteY1" fmla="*/ 190124 h 2369715"/>
              <a:gd name="connsiteX2" fmla="*/ 1623273 w 9164811"/>
              <a:gd name="connsiteY2" fmla="*/ 362140 h 2369715"/>
              <a:gd name="connsiteX3" fmla="*/ 2555781 w 9164811"/>
              <a:gd name="connsiteY3" fmla="*/ 380246 h 2369715"/>
              <a:gd name="connsiteX4" fmla="*/ 3968122 w 9164811"/>
              <a:gd name="connsiteY4" fmla="*/ 452674 h 2369715"/>
              <a:gd name="connsiteX5" fmla="*/ 4629025 w 9164811"/>
              <a:gd name="connsiteY5" fmla="*/ 570369 h 2369715"/>
              <a:gd name="connsiteX6" fmla="*/ 5199392 w 9164811"/>
              <a:gd name="connsiteY6" fmla="*/ 497942 h 2369715"/>
              <a:gd name="connsiteX7" fmla="*/ 5824082 w 9164811"/>
              <a:gd name="connsiteY7" fmla="*/ 470781 h 2369715"/>
              <a:gd name="connsiteX8" fmla="*/ 6367290 w 9164811"/>
              <a:gd name="connsiteY8" fmla="*/ 398353 h 2369715"/>
              <a:gd name="connsiteX9" fmla="*/ 7118727 w 9164811"/>
              <a:gd name="connsiteY9" fmla="*/ 280658 h 2369715"/>
              <a:gd name="connsiteX10" fmla="*/ 7716255 w 9164811"/>
              <a:gd name="connsiteY10" fmla="*/ 90535 h 2369715"/>
              <a:gd name="connsiteX11" fmla="*/ 8331892 w 9164811"/>
              <a:gd name="connsiteY11" fmla="*/ 0 h 2369715"/>
              <a:gd name="connsiteX12" fmla="*/ 9164811 w 9164811"/>
              <a:gd name="connsiteY12" fmla="*/ 123595 h 2369715"/>
              <a:gd name="connsiteX13" fmla="*/ 9155757 w 9164811"/>
              <a:gd name="connsiteY13" fmla="*/ 2369715 h 2369715"/>
              <a:gd name="connsiteX14" fmla="*/ 8379 w 9164811"/>
              <a:gd name="connsiteY14" fmla="*/ 2369715 h 2369715"/>
              <a:gd name="connsiteX15" fmla="*/ 0 w 9164811"/>
              <a:gd name="connsiteY15" fmla="*/ 141701 h 2369715"/>
              <a:gd name="connsiteX0" fmla="*/ 0 w 9164811"/>
              <a:gd name="connsiteY0" fmla="*/ 267508 h 2495522"/>
              <a:gd name="connsiteX1" fmla="*/ 917104 w 9164811"/>
              <a:gd name="connsiteY1" fmla="*/ 315931 h 2495522"/>
              <a:gd name="connsiteX2" fmla="*/ 1623273 w 9164811"/>
              <a:gd name="connsiteY2" fmla="*/ 487947 h 2495522"/>
              <a:gd name="connsiteX3" fmla="*/ 2555781 w 9164811"/>
              <a:gd name="connsiteY3" fmla="*/ 506053 h 2495522"/>
              <a:gd name="connsiteX4" fmla="*/ 3968122 w 9164811"/>
              <a:gd name="connsiteY4" fmla="*/ 578481 h 2495522"/>
              <a:gd name="connsiteX5" fmla="*/ 4629025 w 9164811"/>
              <a:gd name="connsiteY5" fmla="*/ 696176 h 2495522"/>
              <a:gd name="connsiteX6" fmla="*/ 5199392 w 9164811"/>
              <a:gd name="connsiteY6" fmla="*/ 623749 h 2495522"/>
              <a:gd name="connsiteX7" fmla="*/ 5824082 w 9164811"/>
              <a:gd name="connsiteY7" fmla="*/ 596588 h 2495522"/>
              <a:gd name="connsiteX8" fmla="*/ 6367290 w 9164811"/>
              <a:gd name="connsiteY8" fmla="*/ 524160 h 2495522"/>
              <a:gd name="connsiteX9" fmla="*/ 7118727 w 9164811"/>
              <a:gd name="connsiteY9" fmla="*/ 406465 h 2495522"/>
              <a:gd name="connsiteX10" fmla="*/ 7716255 w 9164811"/>
              <a:gd name="connsiteY10" fmla="*/ 8364 h 2495522"/>
              <a:gd name="connsiteX11" fmla="*/ 8331892 w 9164811"/>
              <a:gd name="connsiteY11" fmla="*/ 125807 h 2495522"/>
              <a:gd name="connsiteX12" fmla="*/ 9164811 w 9164811"/>
              <a:gd name="connsiteY12" fmla="*/ 249402 h 2495522"/>
              <a:gd name="connsiteX13" fmla="*/ 9155757 w 9164811"/>
              <a:gd name="connsiteY13" fmla="*/ 2495522 h 2495522"/>
              <a:gd name="connsiteX14" fmla="*/ 8379 w 9164811"/>
              <a:gd name="connsiteY14" fmla="*/ 2495522 h 2495522"/>
              <a:gd name="connsiteX15" fmla="*/ 0 w 9164811"/>
              <a:gd name="connsiteY15" fmla="*/ 267508 h 2495522"/>
              <a:gd name="connsiteX0" fmla="*/ 0 w 9164811"/>
              <a:gd name="connsiteY0" fmla="*/ 465223 h 2693237"/>
              <a:gd name="connsiteX1" fmla="*/ 917104 w 9164811"/>
              <a:gd name="connsiteY1" fmla="*/ 513646 h 2693237"/>
              <a:gd name="connsiteX2" fmla="*/ 1623273 w 9164811"/>
              <a:gd name="connsiteY2" fmla="*/ 685662 h 2693237"/>
              <a:gd name="connsiteX3" fmla="*/ 2555781 w 9164811"/>
              <a:gd name="connsiteY3" fmla="*/ 703768 h 2693237"/>
              <a:gd name="connsiteX4" fmla="*/ 3968122 w 9164811"/>
              <a:gd name="connsiteY4" fmla="*/ 776196 h 2693237"/>
              <a:gd name="connsiteX5" fmla="*/ 4629025 w 9164811"/>
              <a:gd name="connsiteY5" fmla="*/ 893891 h 2693237"/>
              <a:gd name="connsiteX6" fmla="*/ 5199392 w 9164811"/>
              <a:gd name="connsiteY6" fmla="*/ 821464 h 2693237"/>
              <a:gd name="connsiteX7" fmla="*/ 5824082 w 9164811"/>
              <a:gd name="connsiteY7" fmla="*/ 794303 h 2693237"/>
              <a:gd name="connsiteX8" fmla="*/ 6367290 w 9164811"/>
              <a:gd name="connsiteY8" fmla="*/ 721875 h 2693237"/>
              <a:gd name="connsiteX9" fmla="*/ 7118727 w 9164811"/>
              <a:gd name="connsiteY9" fmla="*/ 604180 h 2693237"/>
              <a:gd name="connsiteX10" fmla="*/ 7716255 w 9164811"/>
              <a:gd name="connsiteY10" fmla="*/ 206079 h 2693237"/>
              <a:gd name="connsiteX11" fmla="*/ 8362575 w 9164811"/>
              <a:gd name="connsiteY11" fmla="*/ 0 h 2693237"/>
              <a:gd name="connsiteX12" fmla="*/ 9164811 w 9164811"/>
              <a:gd name="connsiteY12" fmla="*/ 447117 h 2693237"/>
              <a:gd name="connsiteX13" fmla="*/ 9155757 w 9164811"/>
              <a:gd name="connsiteY13" fmla="*/ 2693237 h 2693237"/>
              <a:gd name="connsiteX14" fmla="*/ 8379 w 9164811"/>
              <a:gd name="connsiteY14" fmla="*/ 2693237 h 2693237"/>
              <a:gd name="connsiteX15" fmla="*/ 0 w 9164811"/>
              <a:gd name="connsiteY15" fmla="*/ 465223 h 2693237"/>
              <a:gd name="connsiteX0" fmla="*/ 0 w 9164811"/>
              <a:gd name="connsiteY0" fmla="*/ 465223 h 2693237"/>
              <a:gd name="connsiteX1" fmla="*/ 917104 w 9164811"/>
              <a:gd name="connsiteY1" fmla="*/ 513646 h 2693237"/>
              <a:gd name="connsiteX2" fmla="*/ 1623273 w 9164811"/>
              <a:gd name="connsiteY2" fmla="*/ 685662 h 2693237"/>
              <a:gd name="connsiteX3" fmla="*/ 2555781 w 9164811"/>
              <a:gd name="connsiteY3" fmla="*/ 703768 h 2693237"/>
              <a:gd name="connsiteX4" fmla="*/ 3968122 w 9164811"/>
              <a:gd name="connsiteY4" fmla="*/ 776196 h 2693237"/>
              <a:gd name="connsiteX5" fmla="*/ 4629025 w 9164811"/>
              <a:gd name="connsiteY5" fmla="*/ 893891 h 2693237"/>
              <a:gd name="connsiteX6" fmla="*/ 5199392 w 9164811"/>
              <a:gd name="connsiteY6" fmla="*/ 821464 h 2693237"/>
              <a:gd name="connsiteX7" fmla="*/ 5824082 w 9164811"/>
              <a:gd name="connsiteY7" fmla="*/ 794303 h 2693237"/>
              <a:gd name="connsiteX8" fmla="*/ 6367290 w 9164811"/>
              <a:gd name="connsiteY8" fmla="*/ 721875 h 2693237"/>
              <a:gd name="connsiteX9" fmla="*/ 7118727 w 9164811"/>
              <a:gd name="connsiteY9" fmla="*/ 604180 h 2693237"/>
              <a:gd name="connsiteX10" fmla="*/ 7716255 w 9164811"/>
              <a:gd name="connsiteY10" fmla="*/ 206079 h 2693237"/>
              <a:gd name="connsiteX11" fmla="*/ 8362575 w 9164811"/>
              <a:gd name="connsiteY11" fmla="*/ 0 h 2693237"/>
              <a:gd name="connsiteX12" fmla="*/ 9164811 w 9164811"/>
              <a:gd name="connsiteY12" fmla="*/ 189068 h 2693237"/>
              <a:gd name="connsiteX13" fmla="*/ 9155757 w 9164811"/>
              <a:gd name="connsiteY13" fmla="*/ 2693237 h 2693237"/>
              <a:gd name="connsiteX14" fmla="*/ 8379 w 9164811"/>
              <a:gd name="connsiteY14" fmla="*/ 2693237 h 2693237"/>
              <a:gd name="connsiteX15" fmla="*/ 0 w 9164811"/>
              <a:gd name="connsiteY15" fmla="*/ 465223 h 2693237"/>
              <a:gd name="connsiteX0" fmla="*/ 0 w 9164811"/>
              <a:gd name="connsiteY0" fmla="*/ 465223 h 2693237"/>
              <a:gd name="connsiteX1" fmla="*/ 917104 w 9164811"/>
              <a:gd name="connsiteY1" fmla="*/ 513646 h 2693237"/>
              <a:gd name="connsiteX2" fmla="*/ 1623273 w 9164811"/>
              <a:gd name="connsiteY2" fmla="*/ 685662 h 2693237"/>
              <a:gd name="connsiteX3" fmla="*/ 2555781 w 9164811"/>
              <a:gd name="connsiteY3" fmla="*/ 703768 h 2693237"/>
              <a:gd name="connsiteX4" fmla="*/ 3968122 w 9164811"/>
              <a:gd name="connsiteY4" fmla="*/ 776196 h 2693237"/>
              <a:gd name="connsiteX5" fmla="*/ 4629025 w 9164811"/>
              <a:gd name="connsiteY5" fmla="*/ 893891 h 2693237"/>
              <a:gd name="connsiteX6" fmla="*/ 5199392 w 9164811"/>
              <a:gd name="connsiteY6" fmla="*/ 821464 h 2693237"/>
              <a:gd name="connsiteX7" fmla="*/ 5824082 w 9164811"/>
              <a:gd name="connsiteY7" fmla="*/ 794303 h 2693237"/>
              <a:gd name="connsiteX8" fmla="*/ 6367290 w 9164811"/>
              <a:gd name="connsiteY8" fmla="*/ 721875 h 2693237"/>
              <a:gd name="connsiteX9" fmla="*/ 7118727 w 9164811"/>
              <a:gd name="connsiteY9" fmla="*/ 604180 h 2693237"/>
              <a:gd name="connsiteX10" fmla="*/ 7716255 w 9164811"/>
              <a:gd name="connsiteY10" fmla="*/ 206079 h 2693237"/>
              <a:gd name="connsiteX11" fmla="*/ 8362575 w 9164811"/>
              <a:gd name="connsiteY11" fmla="*/ 0 h 2693237"/>
              <a:gd name="connsiteX12" fmla="*/ 9164811 w 9164811"/>
              <a:gd name="connsiteY12" fmla="*/ 189068 h 2693237"/>
              <a:gd name="connsiteX13" fmla="*/ 9155757 w 9164811"/>
              <a:gd name="connsiteY13" fmla="*/ 2693237 h 2693237"/>
              <a:gd name="connsiteX14" fmla="*/ 8379 w 9164811"/>
              <a:gd name="connsiteY14" fmla="*/ 2693237 h 2693237"/>
              <a:gd name="connsiteX15" fmla="*/ 0 w 9164811"/>
              <a:gd name="connsiteY15" fmla="*/ 465223 h 2693237"/>
              <a:gd name="connsiteX0" fmla="*/ 0 w 9164811"/>
              <a:gd name="connsiteY0" fmla="*/ 465223 h 2709365"/>
              <a:gd name="connsiteX1" fmla="*/ 917104 w 9164811"/>
              <a:gd name="connsiteY1" fmla="*/ 513646 h 2709365"/>
              <a:gd name="connsiteX2" fmla="*/ 1623273 w 9164811"/>
              <a:gd name="connsiteY2" fmla="*/ 685662 h 2709365"/>
              <a:gd name="connsiteX3" fmla="*/ 2555781 w 9164811"/>
              <a:gd name="connsiteY3" fmla="*/ 703768 h 2709365"/>
              <a:gd name="connsiteX4" fmla="*/ 3968122 w 9164811"/>
              <a:gd name="connsiteY4" fmla="*/ 776196 h 2709365"/>
              <a:gd name="connsiteX5" fmla="*/ 4629025 w 9164811"/>
              <a:gd name="connsiteY5" fmla="*/ 893891 h 2709365"/>
              <a:gd name="connsiteX6" fmla="*/ 5199392 w 9164811"/>
              <a:gd name="connsiteY6" fmla="*/ 821464 h 2709365"/>
              <a:gd name="connsiteX7" fmla="*/ 5824082 w 9164811"/>
              <a:gd name="connsiteY7" fmla="*/ 794303 h 2709365"/>
              <a:gd name="connsiteX8" fmla="*/ 6367290 w 9164811"/>
              <a:gd name="connsiteY8" fmla="*/ 721875 h 2709365"/>
              <a:gd name="connsiteX9" fmla="*/ 7118727 w 9164811"/>
              <a:gd name="connsiteY9" fmla="*/ 604180 h 2709365"/>
              <a:gd name="connsiteX10" fmla="*/ 7716255 w 9164811"/>
              <a:gd name="connsiteY10" fmla="*/ 206079 h 2709365"/>
              <a:gd name="connsiteX11" fmla="*/ 8362575 w 9164811"/>
              <a:gd name="connsiteY11" fmla="*/ 0 h 2709365"/>
              <a:gd name="connsiteX12" fmla="*/ 9164811 w 9164811"/>
              <a:gd name="connsiteY12" fmla="*/ 189068 h 2709365"/>
              <a:gd name="connsiteX13" fmla="*/ 9155757 w 9164811"/>
              <a:gd name="connsiteY13" fmla="*/ 2709365 h 2709365"/>
              <a:gd name="connsiteX14" fmla="*/ 8379 w 9164811"/>
              <a:gd name="connsiteY14" fmla="*/ 2693237 h 2709365"/>
              <a:gd name="connsiteX15" fmla="*/ 0 w 9164811"/>
              <a:gd name="connsiteY15" fmla="*/ 465223 h 2709365"/>
              <a:gd name="connsiteX0" fmla="*/ 0 w 9164811"/>
              <a:gd name="connsiteY0" fmla="*/ 465223 h 2709365"/>
              <a:gd name="connsiteX1" fmla="*/ 917104 w 9164811"/>
              <a:gd name="connsiteY1" fmla="*/ 513646 h 2709365"/>
              <a:gd name="connsiteX2" fmla="*/ 1623273 w 9164811"/>
              <a:gd name="connsiteY2" fmla="*/ 685662 h 2709365"/>
              <a:gd name="connsiteX3" fmla="*/ 2555781 w 9164811"/>
              <a:gd name="connsiteY3" fmla="*/ 703768 h 2709365"/>
              <a:gd name="connsiteX4" fmla="*/ 3968122 w 9164811"/>
              <a:gd name="connsiteY4" fmla="*/ 776196 h 2709365"/>
              <a:gd name="connsiteX5" fmla="*/ 4629025 w 9164811"/>
              <a:gd name="connsiteY5" fmla="*/ 893891 h 2709365"/>
              <a:gd name="connsiteX6" fmla="*/ 5199392 w 9164811"/>
              <a:gd name="connsiteY6" fmla="*/ 821464 h 2709365"/>
              <a:gd name="connsiteX7" fmla="*/ 5824082 w 9164811"/>
              <a:gd name="connsiteY7" fmla="*/ 794303 h 2709365"/>
              <a:gd name="connsiteX8" fmla="*/ 6367290 w 9164811"/>
              <a:gd name="connsiteY8" fmla="*/ 721875 h 2709365"/>
              <a:gd name="connsiteX9" fmla="*/ 7118727 w 9164811"/>
              <a:gd name="connsiteY9" fmla="*/ 604180 h 2709365"/>
              <a:gd name="connsiteX10" fmla="*/ 7716255 w 9164811"/>
              <a:gd name="connsiteY10" fmla="*/ 206079 h 2709365"/>
              <a:gd name="connsiteX11" fmla="*/ 8362575 w 9164811"/>
              <a:gd name="connsiteY11" fmla="*/ 0 h 2709365"/>
              <a:gd name="connsiteX12" fmla="*/ 9164811 w 9164811"/>
              <a:gd name="connsiteY12" fmla="*/ 189068 h 2709365"/>
              <a:gd name="connsiteX13" fmla="*/ 9162895 w 9164811"/>
              <a:gd name="connsiteY13" fmla="*/ 2709365 h 2709365"/>
              <a:gd name="connsiteX14" fmla="*/ 8379 w 9164811"/>
              <a:gd name="connsiteY14" fmla="*/ 2693237 h 2709365"/>
              <a:gd name="connsiteX15" fmla="*/ 0 w 9164811"/>
              <a:gd name="connsiteY15" fmla="*/ 465223 h 2709365"/>
              <a:gd name="connsiteX0" fmla="*/ 0 w 9157673"/>
              <a:gd name="connsiteY0" fmla="*/ 0 h 2953774"/>
              <a:gd name="connsiteX1" fmla="*/ 909966 w 9157673"/>
              <a:gd name="connsiteY1" fmla="*/ 758055 h 2953774"/>
              <a:gd name="connsiteX2" fmla="*/ 1616135 w 9157673"/>
              <a:gd name="connsiteY2" fmla="*/ 930071 h 2953774"/>
              <a:gd name="connsiteX3" fmla="*/ 2548643 w 9157673"/>
              <a:gd name="connsiteY3" fmla="*/ 948177 h 2953774"/>
              <a:gd name="connsiteX4" fmla="*/ 3960984 w 9157673"/>
              <a:gd name="connsiteY4" fmla="*/ 1020605 h 2953774"/>
              <a:gd name="connsiteX5" fmla="*/ 4621887 w 9157673"/>
              <a:gd name="connsiteY5" fmla="*/ 1138300 h 2953774"/>
              <a:gd name="connsiteX6" fmla="*/ 5192254 w 9157673"/>
              <a:gd name="connsiteY6" fmla="*/ 1065873 h 2953774"/>
              <a:gd name="connsiteX7" fmla="*/ 5816944 w 9157673"/>
              <a:gd name="connsiteY7" fmla="*/ 1038712 h 2953774"/>
              <a:gd name="connsiteX8" fmla="*/ 6360152 w 9157673"/>
              <a:gd name="connsiteY8" fmla="*/ 966284 h 2953774"/>
              <a:gd name="connsiteX9" fmla="*/ 7111589 w 9157673"/>
              <a:gd name="connsiteY9" fmla="*/ 848589 h 2953774"/>
              <a:gd name="connsiteX10" fmla="*/ 7709117 w 9157673"/>
              <a:gd name="connsiteY10" fmla="*/ 450488 h 2953774"/>
              <a:gd name="connsiteX11" fmla="*/ 8355437 w 9157673"/>
              <a:gd name="connsiteY11" fmla="*/ 244409 h 2953774"/>
              <a:gd name="connsiteX12" fmla="*/ 9157673 w 9157673"/>
              <a:gd name="connsiteY12" fmla="*/ 433477 h 2953774"/>
              <a:gd name="connsiteX13" fmla="*/ 9155757 w 9157673"/>
              <a:gd name="connsiteY13" fmla="*/ 2953774 h 2953774"/>
              <a:gd name="connsiteX14" fmla="*/ 1241 w 9157673"/>
              <a:gd name="connsiteY14" fmla="*/ 2937646 h 2953774"/>
              <a:gd name="connsiteX15" fmla="*/ 0 w 9157673"/>
              <a:gd name="connsiteY15" fmla="*/ 0 h 2953774"/>
              <a:gd name="connsiteX0" fmla="*/ 0 w 9157673"/>
              <a:gd name="connsiteY0" fmla="*/ 0 h 2953774"/>
              <a:gd name="connsiteX1" fmla="*/ 909966 w 9157673"/>
              <a:gd name="connsiteY1" fmla="*/ 758055 h 2953774"/>
              <a:gd name="connsiteX2" fmla="*/ 1616135 w 9157673"/>
              <a:gd name="connsiteY2" fmla="*/ 930071 h 2953774"/>
              <a:gd name="connsiteX3" fmla="*/ 2548643 w 9157673"/>
              <a:gd name="connsiteY3" fmla="*/ 948177 h 2953774"/>
              <a:gd name="connsiteX4" fmla="*/ 3960984 w 9157673"/>
              <a:gd name="connsiteY4" fmla="*/ 1020605 h 2953774"/>
              <a:gd name="connsiteX5" fmla="*/ 4621887 w 9157673"/>
              <a:gd name="connsiteY5" fmla="*/ 1138300 h 2953774"/>
              <a:gd name="connsiteX6" fmla="*/ 5192254 w 9157673"/>
              <a:gd name="connsiteY6" fmla="*/ 1065873 h 2953774"/>
              <a:gd name="connsiteX7" fmla="*/ 5816944 w 9157673"/>
              <a:gd name="connsiteY7" fmla="*/ 1038712 h 2953774"/>
              <a:gd name="connsiteX8" fmla="*/ 6360152 w 9157673"/>
              <a:gd name="connsiteY8" fmla="*/ 966284 h 2953774"/>
              <a:gd name="connsiteX9" fmla="*/ 7111589 w 9157673"/>
              <a:gd name="connsiteY9" fmla="*/ 848589 h 2953774"/>
              <a:gd name="connsiteX10" fmla="*/ 7709117 w 9157673"/>
              <a:gd name="connsiteY10" fmla="*/ 450488 h 2953774"/>
              <a:gd name="connsiteX11" fmla="*/ 8355437 w 9157673"/>
              <a:gd name="connsiteY11" fmla="*/ 244409 h 2953774"/>
              <a:gd name="connsiteX12" fmla="*/ 9157673 w 9157673"/>
              <a:gd name="connsiteY12" fmla="*/ 433477 h 2953774"/>
              <a:gd name="connsiteX13" fmla="*/ 9155757 w 9157673"/>
              <a:gd name="connsiteY13" fmla="*/ 2953774 h 2953774"/>
              <a:gd name="connsiteX14" fmla="*/ 1241 w 9157673"/>
              <a:gd name="connsiteY14" fmla="*/ 2937646 h 2953774"/>
              <a:gd name="connsiteX15" fmla="*/ 0 w 9157673"/>
              <a:gd name="connsiteY15" fmla="*/ 0 h 2953774"/>
              <a:gd name="connsiteX0" fmla="*/ 0 w 9157673"/>
              <a:gd name="connsiteY0" fmla="*/ 0 h 2953774"/>
              <a:gd name="connsiteX1" fmla="*/ 909966 w 9157673"/>
              <a:gd name="connsiteY1" fmla="*/ 709670 h 2953774"/>
              <a:gd name="connsiteX2" fmla="*/ 1616135 w 9157673"/>
              <a:gd name="connsiteY2" fmla="*/ 930071 h 2953774"/>
              <a:gd name="connsiteX3" fmla="*/ 2548643 w 9157673"/>
              <a:gd name="connsiteY3" fmla="*/ 948177 h 2953774"/>
              <a:gd name="connsiteX4" fmla="*/ 3960984 w 9157673"/>
              <a:gd name="connsiteY4" fmla="*/ 1020605 h 2953774"/>
              <a:gd name="connsiteX5" fmla="*/ 4621887 w 9157673"/>
              <a:gd name="connsiteY5" fmla="*/ 1138300 h 2953774"/>
              <a:gd name="connsiteX6" fmla="*/ 5192254 w 9157673"/>
              <a:gd name="connsiteY6" fmla="*/ 1065873 h 2953774"/>
              <a:gd name="connsiteX7" fmla="*/ 5816944 w 9157673"/>
              <a:gd name="connsiteY7" fmla="*/ 1038712 h 2953774"/>
              <a:gd name="connsiteX8" fmla="*/ 6360152 w 9157673"/>
              <a:gd name="connsiteY8" fmla="*/ 966284 h 2953774"/>
              <a:gd name="connsiteX9" fmla="*/ 7111589 w 9157673"/>
              <a:gd name="connsiteY9" fmla="*/ 848589 h 2953774"/>
              <a:gd name="connsiteX10" fmla="*/ 7709117 w 9157673"/>
              <a:gd name="connsiteY10" fmla="*/ 450488 h 2953774"/>
              <a:gd name="connsiteX11" fmla="*/ 8355437 w 9157673"/>
              <a:gd name="connsiteY11" fmla="*/ 244409 h 2953774"/>
              <a:gd name="connsiteX12" fmla="*/ 9157673 w 9157673"/>
              <a:gd name="connsiteY12" fmla="*/ 433477 h 2953774"/>
              <a:gd name="connsiteX13" fmla="*/ 9155757 w 9157673"/>
              <a:gd name="connsiteY13" fmla="*/ 2953774 h 2953774"/>
              <a:gd name="connsiteX14" fmla="*/ 1241 w 9157673"/>
              <a:gd name="connsiteY14" fmla="*/ 2937646 h 2953774"/>
              <a:gd name="connsiteX15" fmla="*/ 0 w 9157673"/>
              <a:gd name="connsiteY15" fmla="*/ 0 h 295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57673" h="2953774">
                <a:moveTo>
                  <a:pt x="0" y="0"/>
                </a:moveTo>
                <a:cubicBezTo>
                  <a:pt x="402327" y="242972"/>
                  <a:pt x="622372" y="572816"/>
                  <a:pt x="909966" y="709670"/>
                </a:cubicBezTo>
                <a:cubicBezTo>
                  <a:pt x="1160445" y="782098"/>
                  <a:pt x="1320389" y="803323"/>
                  <a:pt x="1616135" y="930071"/>
                </a:cubicBezTo>
                <a:cubicBezTo>
                  <a:pt x="2352484" y="872732"/>
                  <a:pt x="2120112" y="869714"/>
                  <a:pt x="2548643" y="948177"/>
                </a:cubicBezTo>
                <a:cubicBezTo>
                  <a:pt x="3164279" y="890838"/>
                  <a:pt x="3615443" y="988918"/>
                  <a:pt x="3960984" y="1020605"/>
                </a:cubicBezTo>
                <a:cubicBezTo>
                  <a:pt x="4306525" y="1052292"/>
                  <a:pt x="4232588" y="1058328"/>
                  <a:pt x="4621887" y="1138300"/>
                </a:cubicBezTo>
                <a:cubicBezTo>
                  <a:pt x="4893491" y="1091523"/>
                  <a:pt x="4993078" y="1082471"/>
                  <a:pt x="5192254" y="1065873"/>
                </a:cubicBezTo>
                <a:cubicBezTo>
                  <a:pt x="5391430" y="1049275"/>
                  <a:pt x="5580045" y="1026641"/>
                  <a:pt x="5816944" y="1038712"/>
                </a:cubicBezTo>
                <a:cubicBezTo>
                  <a:pt x="5999522" y="1032676"/>
                  <a:pt x="6144378" y="997971"/>
                  <a:pt x="6360152" y="966284"/>
                </a:cubicBezTo>
                <a:cubicBezTo>
                  <a:pt x="6575926" y="934597"/>
                  <a:pt x="6802262" y="871223"/>
                  <a:pt x="7111589" y="848589"/>
                </a:cubicBezTo>
                <a:cubicBezTo>
                  <a:pt x="7312274" y="798795"/>
                  <a:pt x="7506923" y="497264"/>
                  <a:pt x="7709117" y="450488"/>
                </a:cubicBezTo>
                <a:cubicBezTo>
                  <a:pt x="7914329" y="393148"/>
                  <a:pt x="7932942" y="328908"/>
                  <a:pt x="8355437" y="244409"/>
                </a:cubicBezTo>
                <a:cubicBezTo>
                  <a:pt x="8660237" y="276554"/>
                  <a:pt x="8700879" y="221103"/>
                  <a:pt x="9157673" y="433477"/>
                </a:cubicBezTo>
                <a:cubicBezTo>
                  <a:pt x="9157034" y="1273576"/>
                  <a:pt x="9156396" y="2113675"/>
                  <a:pt x="9155757" y="2953774"/>
                </a:cubicBezTo>
                <a:lnTo>
                  <a:pt x="1241" y="2937646"/>
                </a:lnTo>
                <a:cubicBezTo>
                  <a:pt x="-1777" y="2363973"/>
                  <a:pt x="3018" y="573673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llout Text" hidden="1"/>
          <p:cNvSpPr/>
          <p:nvPr/>
        </p:nvSpPr>
        <p:spPr>
          <a:xfrm>
            <a:off x="7284702" y="4385222"/>
            <a:ext cx="3134674" cy="2016328"/>
          </a:xfrm>
          <a:prstGeom prst="wedgeRectCallout">
            <a:avLst>
              <a:gd name="adj1" fmla="val -69244"/>
              <a:gd name="adj2" fmla="val 5052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Some Layouts have both 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Animated</a:t>
            </a:r>
            <a:r>
              <a:rPr lang="en-US" sz="2000" b="1" dirty="0">
                <a:solidFill>
                  <a:schemeClr val="tx1"/>
                </a:solidFill>
              </a:rPr>
              <a:t> &amp; 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Static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Delete pages you don’t need and keep others. Click on items to and move them around if you want. Pretty much everything is customizable.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2926" y="1772232"/>
            <a:ext cx="1726141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10000"/>
                    <a:lumOff val="90000"/>
                  </a:schemeClr>
                </a:solidFill>
                <a:effectLst>
                  <a:outerShdw blurRad="88900" dist="177800" dir="13440000" sy="30000" kx="-1800000" algn="bl" rotWithShape="0">
                    <a:prstClr val="black">
                      <a:alpha val="32000"/>
                    </a:prstClr>
                  </a:outerShdw>
                  <a:reflection blurRad="38100" stA="17000" endPos="54000" dir="5400000" sy="-100000" algn="bl" rotWithShape="0"/>
                </a:effectLst>
                <a:latin typeface="Franklin Gothic Book" panose="020B0503020102020204" pitchFamily="34" charset="0"/>
              </a:rPr>
              <a:t>Bob</a:t>
            </a:r>
            <a:endParaRPr lang="en-US" sz="6600" dirty="0">
              <a:solidFill>
                <a:schemeClr val="accent1">
                  <a:lumMod val="10000"/>
                  <a:lumOff val="90000"/>
                </a:schemeClr>
              </a:solidFill>
              <a:effectLst>
                <a:outerShdw blurRad="88900" dist="177800" dir="13440000" sy="30000" kx="-1800000" algn="bl" rotWithShape="0">
                  <a:prstClr val="black">
                    <a:alpha val="32000"/>
                  </a:prstClr>
                </a:outerShdw>
                <a:reflection blurRad="38100" stA="17000" endPos="54000" dir="5400000" sy="-100000" algn="bl" rotWithShape="0"/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03232" y="1742057"/>
            <a:ext cx="481567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 w="15875">
                  <a:noFill/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Griffiths</a:t>
            </a:r>
            <a:endParaRPr lang="en-US" sz="7200" dirty="0">
              <a:ln w="15875">
                <a:noFill/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blurRad="88900" dist="200025" dir="13440000" sy="30000" kx="-1800000" algn="bl" rotWithShape="0">
                  <a:prstClr val="black">
                    <a:alpha val="32000"/>
                  </a:prstClr>
                </a:out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27296" y="1037230"/>
            <a:ext cx="12233611" cy="5072266"/>
            <a:chOff x="-8" y="867"/>
            <a:chExt cx="5774" cy="239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0" y="867"/>
              <a:ext cx="5764" cy="362"/>
            </a:xfrm>
            <a:custGeom>
              <a:avLst/>
              <a:gdLst>
                <a:gd name="T0" fmla="*/ 0 w 2447"/>
                <a:gd name="T1" fmla="*/ 91 h 153"/>
                <a:gd name="T2" fmla="*/ 42 w 2447"/>
                <a:gd name="T3" fmla="*/ 81 h 153"/>
                <a:gd name="T4" fmla="*/ 64 w 2447"/>
                <a:gd name="T5" fmla="*/ 91 h 153"/>
                <a:gd name="T6" fmla="*/ 75 w 2447"/>
                <a:gd name="T7" fmla="*/ 85 h 153"/>
                <a:gd name="T8" fmla="*/ 86 w 2447"/>
                <a:gd name="T9" fmla="*/ 84 h 153"/>
                <a:gd name="T10" fmla="*/ 99 w 2447"/>
                <a:gd name="T11" fmla="*/ 79 h 153"/>
                <a:gd name="T12" fmla="*/ 115 w 2447"/>
                <a:gd name="T13" fmla="*/ 66 h 153"/>
                <a:gd name="T14" fmla="*/ 129 w 2447"/>
                <a:gd name="T15" fmla="*/ 63 h 153"/>
                <a:gd name="T16" fmla="*/ 185 w 2447"/>
                <a:gd name="T17" fmla="*/ 72 h 153"/>
                <a:gd name="T18" fmla="*/ 243 w 2447"/>
                <a:gd name="T19" fmla="*/ 68 h 153"/>
                <a:gd name="T20" fmla="*/ 262 w 2447"/>
                <a:gd name="T21" fmla="*/ 71 h 153"/>
                <a:gd name="T22" fmla="*/ 280 w 2447"/>
                <a:gd name="T23" fmla="*/ 68 h 153"/>
                <a:gd name="T24" fmla="*/ 293 w 2447"/>
                <a:gd name="T25" fmla="*/ 70 h 153"/>
                <a:gd name="T26" fmla="*/ 307 w 2447"/>
                <a:gd name="T27" fmla="*/ 65 h 153"/>
                <a:gd name="T28" fmla="*/ 378 w 2447"/>
                <a:gd name="T29" fmla="*/ 59 h 153"/>
                <a:gd name="T30" fmla="*/ 487 w 2447"/>
                <a:gd name="T31" fmla="*/ 88 h 153"/>
                <a:gd name="T32" fmla="*/ 534 w 2447"/>
                <a:gd name="T33" fmla="*/ 101 h 153"/>
                <a:gd name="T34" fmla="*/ 610 w 2447"/>
                <a:gd name="T35" fmla="*/ 115 h 153"/>
                <a:gd name="T36" fmla="*/ 689 w 2447"/>
                <a:gd name="T37" fmla="*/ 125 h 153"/>
                <a:gd name="T38" fmla="*/ 789 w 2447"/>
                <a:gd name="T39" fmla="*/ 130 h 153"/>
                <a:gd name="T40" fmla="*/ 927 w 2447"/>
                <a:gd name="T41" fmla="*/ 138 h 153"/>
                <a:gd name="T42" fmla="*/ 990 w 2447"/>
                <a:gd name="T43" fmla="*/ 151 h 153"/>
                <a:gd name="T44" fmla="*/ 1028 w 2447"/>
                <a:gd name="T45" fmla="*/ 140 h 153"/>
                <a:gd name="T46" fmla="*/ 1253 w 2447"/>
                <a:gd name="T47" fmla="*/ 116 h 153"/>
                <a:gd name="T48" fmla="*/ 1433 w 2447"/>
                <a:gd name="T49" fmla="*/ 123 h 153"/>
                <a:gd name="T50" fmla="*/ 1643 w 2447"/>
                <a:gd name="T51" fmla="*/ 114 h 153"/>
                <a:gd name="T52" fmla="*/ 1847 w 2447"/>
                <a:gd name="T53" fmla="*/ 128 h 153"/>
                <a:gd name="T54" fmla="*/ 1973 w 2447"/>
                <a:gd name="T55" fmla="*/ 117 h 153"/>
                <a:gd name="T56" fmla="*/ 2113 w 2447"/>
                <a:gd name="T57" fmla="*/ 124 h 153"/>
                <a:gd name="T58" fmla="*/ 2324 w 2447"/>
                <a:gd name="T59" fmla="*/ 97 h 153"/>
                <a:gd name="T60" fmla="*/ 2447 w 2447"/>
                <a:gd name="T61" fmla="*/ 125 h 153"/>
                <a:gd name="T62" fmla="*/ 2380 w 2447"/>
                <a:gd name="T63" fmla="*/ 34 h 153"/>
                <a:gd name="T64" fmla="*/ 2279 w 2447"/>
                <a:gd name="T65" fmla="*/ 58 h 153"/>
                <a:gd name="T66" fmla="*/ 2209 w 2447"/>
                <a:gd name="T67" fmla="*/ 67 h 153"/>
                <a:gd name="T68" fmla="*/ 2141 w 2447"/>
                <a:gd name="T69" fmla="*/ 69 h 153"/>
                <a:gd name="T70" fmla="*/ 2040 w 2447"/>
                <a:gd name="T71" fmla="*/ 70 h 153"/>
                <a:gd name="T72" fmla="*/ 1945 w 2447"/>
                <a:gd name="T73" fmla="*/ 54 h 153"/>
                <a:gd name="T74" fmla="*/ 1863 w 2447"/>
                <a:gd name="T75" fmla="*/ 80 h 153"/>
                <a:gd name="T76" fmla="*/ 1772 w 2447"/>
                <a:gd name="T77" fmla="*/ 58 h 153"/>
                <a:gd name="T78" fmla="*/ 1554 w 2447"/>
                <a:gd name="T79" fmla="*/ 89 h 153"/>
                <a:gd name="T80" fmla="*/ 1366 w 2447"/>
                <a:gd name="T81" fmla="*/ 84 h 153"/>
                <a:gd name="T82" fmla="*/ 1262 w 2447"/>
                <a:gd name="T83" fmla="*/ 77 h 153"/>
                <a:gd name="T84" fmla="*/ 1081 w 2447"/>
                <a:gd name="T85" fmla="*/ 65 h 153"/>
                <a:gd name="T86" fmla="*/ 935 w 2447"/>
                <a:gd name="T87" fmla="*/ 36 h 153"/>
                <a:gd name="T88" fmla="*/ 799 w 2447"/>
                <a:gd name="T89" fmla="*/ 35 h 153"/>
                <a:gd name="T90" fmla="*/ 663 w 2447"/>
                <a:gd name="T91" fmla="*/ 31 h 153"/>
                <a:gd name="T92" fmla="*/ 615 w 2447"/>
                <a:gd name="T93" fmla="*/ 33 h 153"/>
                <a:gd name="T94" fmla="*/ 543 w 2447"/>
                <a:gd name="T95" fmla="*/ 38 h 153"/>
                <a:gd name="T96" fmla="*/ 413 w 2447"/>
                <a:gd name="T97" fmla="*/ 1 h 153"/>
                <a:gd name="T98" fmla="*/ 325 w 2447"/>
                <a:gd name="T99" fmla="*/ 6 h 153"/>
                <a:gd name="T100" fmla="*/ 175 w 2447"/>
                <a:gd name="T101" fmla="*/ 14 h 153"/>
                <a:gd name="T102" fmla="*/ 93 w 2447"/>
                <a:gd name="T103" fmla="*/ 24 h 153"/>
                <a:gd name="connsiteX0" fmla="*/ 0 w 10010"/>
                <a:gd name="connsiteY0" fmla="*/ 3137 h 10000"/>
                <a:gd name="connsiteX1" fmla="*/ 0 w 10010"/>
                <a:gd name="connsiteY1" fmla="*/ 3987 h 10000"/>
                <a:gd name="connsiteX2" fmla="*/ 0 w 10010"/>
                <a:gd name="connsiteY2" fmla="*/ 5948 h 10000"/>
                <a:gd name="connsiteX3" fmla="*/ 90 w 10010"/>
                <a:gd name="connsiteY3" fmla="*/ 5621 h 10000"/>
                <a:gd name="connsiteX4" fmla="*/ 135 w 10010"/>
                <a:gd name="connsiteY4" fmla="*/ 5556 h 10000"/>
                <a:gd name="connsiteX5" fmla="*/ 172 w 10010"/>
                <a:gd name="connsiteY5" fmla="*/ 5294 h 10000"/>
                <a:gd name="connsiteX6" fmla="*/ 200 w 10010"/>
                <a:gd name="connsiteY6" fmla="*/ 5425 h 10000"/>
                <a:gd name="connsiteX7" fmla="*/ 237 w 10010"/>
                <a:gd name="connsiteY7" fmla="*/ 5098 h 10000"/>
                <a:gd name="connsiteX8" fmla="*/ 262 w 10010"/>
                <a:gd name="connsiteY8" fmla="*/ 5948 h 10000"/>
                <a:gd name="connsiteX9" fmla="*/ 282 w 10010"/>
                <a:gd name="connsiteY9" fmla="*/ 5686 h 10000"/>
                <a:gd name="connsiteX10" fmla="*/ 306 w 10010"/>
                <a:gd name="connsiteY10" fmla="*/ 5752 h 10000"/>
                <a:gd name="connsiteX11" fmla="*/ 306 w 10010"/>
                <a:gd name="connsiteY11" fmla="*/ 5556 h 10000"/>
                <a:gd name="connsiteX12" fmla="*/ 315 w 10010"/>
                <a:gd name="connsiteY12" fmla="*/ 5621 h 10000"/>
                <a:gd name="connsiteX13" fmla="*/ 331 w 10010"/>
                <a:gd name="connsiteY13" fmla="*/ 5425 h 10000"/>
                <a:gd name="connsiteX14" fmla="*/ 351 w 10010"/>
                <a:gd name="connsiteY14" fmla="*/ 5490 h 10000"/>
                <a:gd name="connsiteX15" fmla="*/ 372 w 10010"/>
                <a:gd name="connsiteY15" fmla="*/ 5229 h 10000"/>
                <a:gd name="connsiteX16" fmla="*/ 405 w 10010"/>
                <a:gd name="connsiteY16" fmla="*/ 5294 h 10000"/>
                <a:gd name="connsiteX17" fmla="*/ 405 w 10010"/>
                <a:gd name="connsiteY17" fmla="*/ 5163 h 10000"/>
                <a:gd name="connsiteX18" fmla="*/ 425 w 10010"/>
                <a:gd name="connsiteY18" fmla="*/ 5163 h 10000"/>
                <a:gd name="connsiteX19" fmla="*/ 421 w 10010"/>
                <a:gd name="connsiteY19" fmla="*/ 5033 h 10000"/>
                <a:gd name="connsiteX20" fmla="*/ 470 w 10010"/>
                <a:gd name="connsiteY20" fmla="*/ 4314 h 10000"/>
                <a:gd name="connsiteX21" fmla="*/ 474 w 10010"/>
                <a:gd name="connsiteY21" fmla="*/ 4314 h 10000"/>
                <a:gd name="connsiteX22" fmla="*/ 490 w 10010"/>
                <a:gd name="connsiteY22" fmla="*/ 4052 h 10000"/>
                <a:gd name="connsiteX23" fmla="*/ 527 w 10010"/>
                <a:gd name="connsiteY23" fmla="*/ 4118 h 10000"/>
                <a:gd name="connsiteX24" fmla="*/ 539 w 10010"/>
                <a:gd name="connsiteY24" fmla="*/ 4444 h 10000"/>
                <a:gd name="connsiteX25" fmla="*/ 568 w 10010"/>
                <a:gd name="connsiteY25" fmla="*/ 4379 h 10000"/>
                <a:gd name="connsiteX26" fmla="*/ 756 w 10010"/>
                <a:gd name="connsiteY26" fmla="*/ 4706 h 10000"/>
                <a:gd name="connsiteX27" fmla="*/ 842 w 10010"/>
                <a:gd name="connsiteY27" fmla="*/ 4379 h 10000"/>
                <a:gd name="connsiteX28" fmla="*/ 952 w 10010"/>
                <a:gd name="connsiteY28" fmla="*/ 4641 h 10000"/>
                <a:gd name="connsiteX29" fmla="*/ 993 w 10010"/>
                <a:gd name="connsiteY29" fmla="*/ 4444 h 10000"/>
                <a:gd name="connsiteX30" fmla="*/ 1026 w 10010"/>
                <a:gd name="connsiteY30" fmla="*/ 4641 h 10000"/>
                <a:gd name="connsiteX31" fmla="*/ 1050 w 10010"/>
                <a:gd name="connsiteY31" fmla="*/ 4510 h 10000"/>
                <a:gd name="connsiteX32" fmla="*/ 1071 w 10010"/>
                <a:gd name="connsiteY32" fmla="*/ 4641 h 10000"/>
                <a:gd name="connsiteX33" fmla="*/ 1075 w 10010"/>
                <a:gd name="connsiteY33" fmla="*/ 4444 h 10000"/>
                <a:gd name="connsiteX34" fmla="*/ 1103 w 10010"/>
                <a:gd name="connsiteY34" fmla="*/ 4444 h 10000"/>
                <a:gd name="connsiteX35" fmla="*/ 1144 w 10010"/>
                <a:gd name="connsiteY35" fmla="*/ 4444 h 10000"/>
                <a:gd name="connsiteX36" fmla="*/ 1177 w 10010"/>
                <a:gd name="connsiteY36" fmla="*/ 4575 h 10000"/>
                <a:gd name="connsiteX37" fmla="*/ 1181 w 10010"/>
                <a:gd name="connsiteY37" fmla="*/ 4444 h 10000"/>
                <a:gd name="connsiteX38" fmla="*/ 1197 w 10010"/>
                <a:gd name="connsiteY38" fmla="*/ 4575 h 10000"/>
                <a:gd name="connsiteX39" fmla="*/ 1201 w 10010"/>
                <a:gd name="connsiteY39" fmla="*/ 4379 h 10000"/>
                <a:gd name="connsiteX40" fmla="*/ 1238 w 10010"/>
                <a:gd name="connsiteY40" fmla="*/ 4641 h 10000"/>
                <a:gd name="connsiteX41" fmla="*/ 1255 w 10010"/>
                <a:gd name="connsiteY41" fmla="*/ 4248 h 10000"/>
                <a:gd name="connsiteX42" fmla="*/ 1271 w 10010"/>
                <a:gd name="connsiteY42" fmla="*/ 4052 h 10000"/>
                <a:gd name="connsiteX43" fmla="*/ 1422 w 10010"/>
                <a:gd name="connsiteY43" fmla="*/ 4248 h 10000"/>
                <a:gd name="connsiteX44" fmla="*/ 1545 w 10010"/>
                <a:gd name="connsiteY44" fmla="*/ 3856 h 10000"/>
                <a:gd name="connsiteX45" fmla="*/ 1843 w 10010"/>
                <a:gd name="connsiteY45" fmla="*/ 5556 h 10000"/>
                <a:gd name="connsiteX46" fmla="*/ 1900 w 10010"/>
                <a:gd name="connsiteY46" fmla="*/ 6471 h 10000"/>
                <a:gd name="connsiteX47" fmla="*/ 1990 w 10010"/>
                <a:gd name="connsiteY47" fmla="*/ 5752 h 10000"/>
                <a:gd name="connsiteX48" fmla="*/ 2068 w 10010"/>
                <a:gd name="connsiteY48" fmla="*/ 6601 h 10000"/>
                <a:gd name="connsiteX49" fmla="*/ 2186 w 10010"/>
                <a:gd name="connsiteY49" fmla="*/ 5817 h 10000"/>
                <a:gd name="connsiteX50" fmla="*/ 2182 w 10010"/>
                <a:gd name="connsiteY50" fmla="*/ 6601 h 10000"/>
                <a:gd name="connsiteX51" fmla="*/ 2342 w 10010"/>
                <a:gd name="connsiteY51" fmla="*/ 6405 h 10000"/>
                <a:gd name="connsiteX52" fmla="*/ 2432 w 10010"/>
                <a:gd name="connsiteY52" fmla="*/ 6275 h 10000"/>
                <a:gd name="connsiteX53" fmla="*/ 2493 w 10010"/>
                <a:gd name="connsiteY53" fmla="*/ 7516 h 10000"/>
                <a:gd name="connsiteX54" fmla="*/ 2636 w 10010"/>
                <a:gd name="connsiteY54" fmla="*/ 6667 h 10000"/>
                <a:gd name="connsiteX55" fmla="*/ 2669 w 10010"/>
                <a:gd name="connsiteY55" fmla="*/ 7451 h 10000"/>
                <a:gd name="connsiteX56" fmla="*/ 2816 w 10010"/>
                <a:gd name="connsiteY56" fmla="*/ 8170 h 10000"/>
                <a:gd name="connsiteX57" fmla="*/ 2889 w 10010"/>
                <a:gd name="connsiteY57" fmla="*/ 7516 h 10000"/>
                <a:gd name="connsiteX58" fmla="*/ 3077 w 10010"/>
                <a:gd name="connsiteY58" fmla="*/ 7320 h 10000"/>
                <a:gd name="connsiteX59" fmla="*/ 3224 w 10010"/>
                <a:gd name="connsiteY59" fmla="*/ 8497 h 10000"/>
                <a:gd name="connsiteX60" fmla="*/ 3396 w 10010"/>
                <a:gd name="connsiteY60" fmla="*/ 8562 h 10000"/>
                <a:gd name="connsiteX61" fmla="*/ 3600 w 10010"/>
                <a:gd name="connsiteY61" fmla="*/ 8105 h 10000"/>
                <a:gd name="connsiteX62" fmla="*/ 3788 w 10010"/>
                <a:gd name="connsiteY62" fmla="*/ 9020 h 10000"/>
                <a:gd name="connsiteX63" fmla="*/ 3911 w 10010"/>
                <a:gd name="connsiteY63" fmla="*/ 9281 h 10000"/>
                <a:gd name="connsiteX64" fmla="*/ 4013 w 10010"/>
                <a:gd name="connsiteY64" fmla="*/ 10000 h 10000"/>
                <a:gd name="connsiteX65" fmla="*/ 4046 w 10010"/>
                <a:gd name="connsiteY65" fmla="*/ 9869 h 10000"/>
                <a:gd name="connsiteX66" fmla="*/ 4115 w 10010"/>
                <a:gd name="connsiteY66" fmla="*/ 9542 h 10000"/>
                <a:gd name="connsiteX67" fmla="*/ 4168 w 10010"/>
                <a:gd name="connsiteY67" fmla="*/ 9935 h 10000"/>
                <a:gd name="connsiteX68" fmla="*/ 4201 w 10010"/>
                <a:gd name="connsiteY68" fmla="*/ 9150 h 10000"/>
                <a:gd name="connsiteX69" fmla="*/ 4344 w 10010"/>
                <a:gd name="connsiteY69" fmla="*/ 8562 h 10000"/>
                <a:gd name="connsiteX70" fmla="*/ 4773 w 10010"/>
                <a:gd name="connsiteY70" fmla="*/ 7843 h 10000"/>
                <a:gd name="connsiteX71" fmla="*/ 5121 w 10010"/>
                <a:gd name="connsiteY71" fmla="*/ 7582 h 10000"/>
                <a:gd name="connsiteX72" fmla="*/ 5329 w 10010"/>
                <a:gd name="connsiteY72" fmla="*/ 9281 h 10000"/>
                <a:gd name="connsiteX73" fmla="*/ 5398 w 10010"/>
                <a:gd name="connsiteY73" fmla="*/ 8562 h 10000"/>
                <a:gd name="connsiteX74" fmla="*/ 5856 w 10010"/>
                <a:gd name="connsiteY74" fmla="*/ 8039 h 10000"/>
                <a:gd name="connsiteX75" fmla="*/ 6220 w 10010"/>
                <a:gd name="connsiteY75" fmla="*/ 9477 h 10000"/>
                <a:gd name="connsiteX76" fmla="*/ 6551 w 10010"/>
                <a:gd name="connsiteY76" fmla="*/ 8562 h 10000"/>
                <a:gd name="connsiteX77" fmla="*/ 6714 w 10010"/>
                <a:gd name="connsiteY77" fmla="*/ 7451 h 10000"/>
                <a:gd name="connsiteX78" fmla="*/ 7025 w 10010"/>
                <a:gd name="connsiteY78" fmla="*/ 7451 h 10000"/>
                <a:gd name="connsiteX79" fmla="*/ 7180 w 10010"/>
                <a:gd name="connsiteY79" fmla="*/ 7908 h 10000"/>
                <a:gd name="connsiteX80" fmla="*/ 7548 w 10010"/>
                <a:gd name="connsiteY80" fmla="*/ 8366 h 10000"/>
                <a:gd name="connsiteX81" fmla="*/ 7756 w 10010"/>
                <a:gd name="connsiteY81" fmla="*/ 9085 h 10000"/>
                <a:gd name="connsiteX82" fmla="*/ 8002 w 10010"/>
                <a:gd name="connsiteY82" fmla="*/ 8235 h 10000"/>
                <a:gd name="connsiteX83" fmla="*/ 8063 w 10010"/>
                <a:gd name="connsiteY83" fmla="*/ 7647 h 10000"/>
                <a:gd name="connsiteX84" fmla="*/ 8181 w 10010"/>
                <a:gd name="connsiteY84" fmla="*/ 8039 h 10000"/>
                <a:gd name="connsiteX85" fmla="*/ 8455 w 10010"/>
                <a:gd name="connsiteY85" fmla="*/ 8366 h 10000"/>
                <a:gd name="connsiteX86" fmla="*/ 8635 w 10010"/>
                <a:gd name="connsiteY86" fmla="*/ 8105 h 10000"/>
                <a:gd name="connsiteX87" fmla="*/ 8974 w 10010"/>
                <a:gd name="connsiteY87" fmla="*/ 8235 h 10000"/>
                <a:gd name="connsiteX88" fmla="*/ 9309 w 10010"/>
                <a:gd name="connsiteY88" fmla="*/ 7843 h 10000"/>
                <a:gd name="connsiteX89" fmla="*/ 9497 w 10010"/>
                <a:gd name="connsiteY89" fmla="*/ 6340 h 10000"/>
                <a:gd name="connsiteX90" fmla="*/ 9734 w 10010"/>
                <a:gd name="connsiteY90" fmla="*/ 7582 h 10000"/>
                <a:gd name="connsiteX91" fmla="*/ 9869 w 10010"/>
                <a:gd name="connsiteY91" fmla="*/ 8889 h 10000"/>
                <a:gd name="connsiteX92" fmla="*/ 10000 w 10010"/>
                <a:gd name="connsiteY92" fmla="*/ 8170 h 10000"/>
                <a:gd name="connsiteX93" fmla="*/ 10004 w 10010"/>
                <a:gd name="connsiteY93" fmla="*/ 3464 h 10000"/>
                <a:gd name="connsiteX94" fmla="*/ 9886 w 10010"/>
                <a:gd name="connsiteY94" fmla="*/ 3529 h 10000"/>
                <a:gd name="connsiteX95" fmla="*/ 9726 w 10010"/>
                <a:gd name="connsiteY95" fmla="*/ 2222 h 10000"/>
                <a:gd name="connsiteX96" fmla="*/ 9571 w 10010"/>
                <a:gd name="connsiteY96" fmla="*/ 3660 h 10000"/>
                <a:gd name="connsiteX97" fmla="*/ 9461 w 10010"/>
                <a:gd name="connsiteY97" fmla="*/ 3660 h 10000"/>
                <a:gd name="connsiteX98" fmla="*/ 9313 w 10010"/>
                <a:gd name="connsiteY98" fmla="*/ 3791 h 10000"/>
                <a:gd name="connsiteX99" fmla="*/ 9281 w 10010"/>
                <a:gd name="connsiteY99" fmla="*/ 3203 h 10000"/>
                <a:gd name="connsiteX100" fmla="*/ 9060 w 10010"/>
                <a:gd name="connsiteY100" fmla="*/ 4771 h 10000"/>
                <a:gd name="connsiteX101" fmla="*/ 9027 w 10010"/>
                <a:gd name="connsiteY101" fmla="*/ 4379 h 10000"/>
                <a:gd name="connsiteX102" fmla="*/ 8962 w 10010"/>
                <a:gd name="connsiteY102" fmla="*/ 4118 h 10000"/>
                <a:gd name="connsiteX103" fmla="*/ 8921 w 10010"/>
                <a:gd name="connsiteY103" fmla="*/ 4641 h 10000"/>
                <a:gd name="connsiteX104" fmla="*/ 8749 w 10010"/>
                <a:gd name="connsiteY104" fmla="*/ 4510 h 10000"/>
                <a:gd name="connsiteX105" fmla="*/ 8643 w 10010"/>
                <a:gd name="connsiteY105" fmla="*/ 5359 h 10000"/>
                <a:gd name="connsiteX106" fmla="*/ 8484 w 10010"/>
                <a:gd name="connsiteY106" fmla="*/ 4444 h 10000"/>
                <a:gd name="connsiteX107" fmla="*/ 8337 w 10010"/>
                <a:gd name="connsiteY107" fmla="*/ 4575 h 10000"/>
                <a:gd name="connsiteX108" fmla="*/ 8284 w 10010"/>
                <a:gd name="connsiteY108" fmla="*/ 5882 h 10000"/>
                <a:gd name="connsiteX109" fmla="*/ 8096 w 10010"/>
                <a:gd name="connsiteY109" fmla="*/ 5294 h 10000"/>
                <a:gd name="connsiteX110" fmla="*/ 7949 w 10010"/>
                <a:gd name="connsiteY110" fmla="*/ 3529 h 10000"/>
                <a:gd name="connsiteX111" fmla="*/ 7879 w 10010"/>
                <a:gd name="connsiteY111" fmla="*/ 4052 h 10000"/>
                <a:gd name="connsiteX112" fmla="*/ 7707 w 10010"/>
                <a:gd name="connsiteY112" fmla="*/ 5229 h 10000"/>
                <a:gd name="connsiteX113" fmla="*/ 7613 w 10010"/>
                <a:gd name="connsiteY113" fmla="*/ 5229 h 10000"/>
                <a:gd name="connsiteX114" fmla="*/ 7540 w 10010"/>
                <a:gd name="connsiteY114" fmla="*/ 4444 h 10000"/>
                <a:gd name="connsiteX115" fmla="*/ 7380 w 10010"/>
                <a:gd name="connsiteY115" fmla="*/ 4183 h 10000"/>
                <a:gd name="connsiteX116" fmla="*/ 7242 w 10010"/>
                <a:gd name="connsiteY116" fmla="*/ 3791 h 10000"/>
                <a:gd name="connsiteX117" fmla="*/ 6992 w 10010"/>
                <a:gd name="connsiteY117" fmla="*/ 2222 h 10000"/>
                <a:gd name="connsiteX118" fmla="*/ 6641 w 10010"/>
                <a:gd name="connsiteY118" fmla="*/ 4967 h 10000"/>
                <a:gd name="connsiteX119" fmla="*/ 6351 w 10010"/>
                <a:gd name="connsiteY119" fmla="*/ 5817 h 10000"/>
                <a:gd name="connsiteX120" fmla="*/ 5991 w 10010"/>
                <a:gd name="connsiteY120" fmla="*/ 5359 h 10000"/>
                <a:gd name="connsiteX121" fmla="*/ 5844 w 10010"/>
                <a:gd name="connsiteY121" fmla="*/ 6144 h 10000"/>
                <a:gd name="connsiteX122" fmla="*/ 5582 w 10010"/>
                <a:gd name="connsiteY122" fmla="*/ 5490 h 10000"/>
                <a:gd name="connsiteX123" fmla="*/ 5509 w 10010"/>
                <a:gd name="connsiteY123" fmla="*/ 6144 h 10000"/>
                <a:gd name="connsiteX124" fmla="*/ 5239 w 10010"/>
                <a:gd name="connsiteY124" fmla="*/ 5229 h 10000"/>
                <a:gd name="connsiteX125" fmla="*/ 5157 w 10010"/>
                <a:gd name="connsiteY125" fmla="*/ 5033 h 10000"/>
                <a:gd name="connsiteX126" fmla="*/ 4908 w 10010"/>
                <a:gd name="connsiteY126" fmla="*/ 3987 h 10000"/>
                <a:gd name="connsiteX127" fmla="*/ 4798 w 10010"/>
                <a:gd name="connsiteY127" fmla="*/ 3987 h 10000"/>
                <a:gd name="connsiteX128" fmla="*/ 4418 w 10010"/>
                <a:gd name="connsiteY128" fmla="*/ 4248 h 10000"/>
                <a:gd name="connsiteX129" fmla="*/ 4226 w 10010"/>
                <a:gd name="connsiteY129" fmla="*/ 4118 h 10000"/>
                <a:gd name="connsiteX130" fmla="*/ 3890 w 10010"/>
                <a:gd name="connsiteY130" fmla="*/ 3595 h 10000"/>
                <a:gd name="connsiteX131" fmla="*/ 3821 w 10010"/>
                <a:gd name="connsiteY131" fmla="*/ 2353 h 10000"/>
                <a:gd name="connsiteX132" fmla="*/ 3478 w 10010"/>
                <a:gd name="connsiteY132" fmla="*/ 3137 h 10000"/>
                <a:gd name="connsiteX133" fmla="*/ 3465 w 10010"/>
                <a:gd name="connsiteY133" fmla="*/ 2418 h 10000"/>
                <a:gd name="connsiteX134" fmla="*/ 3265 w 10010"/>
                <a:gd name="connsiteY134" fmla="*/ 2288 h 10000"/>
                <a:gd name="connsiteX135" fmla="*/ 3036 w 10010"/>
                <a:gd name="connsiteY135" fmla="*/ 2484 h 10000"/>
                <a:gd name="connsiteX136" fmla="*/ 2926 w 10010"/>
                <a:gd name="connsiteY136" fmla="*/ 3987 h 10000"/>
                <a:gd name="connsiteX137" fmla="*/ 2709 w 10010"/>
                <a:gd name="connsiteY137" fmla="*/ 2026 h 10000"/>
                <a:gd name="connsiteX138" fmla="*/ 2677 w 10010"/>
                <a:gd name="connsiteY138" fmla="*/ 2353 h 10000"/>
                <a:gd name="connsiteX139" fmla="*/ 2603 w 10010"/>
                <a:gd name="connsiteY139" fmla="*/ 1569 h 10000"/>
                <a:gd name="connsiteX140" fmla="*/ 2513 w 10010"/>
                <a:gd name="connsiteY140" fmla="*/ 2157 h 10000"/>
                <a:gd name="connsiteX141" fmla="*/ 2395 w 10010"/>
                <a:gd name="connsiteY141" fmla="*/ 1895 h 10000"/>
                <a:gd name="connsiteX142" fmla="*/ 2325 w 10010"/>
                <a:gd name="connsiteY142" fmla="*/ 3007 h 10000"/>
                <a:gd name="connsiteX143" fmla="*/ 2219 w 10010"/>
                <a:gd name="connsiteY143" fmla="*/ 2484 h 10000"/>
                <a:gd name="connsiteX144" fmla="*/ 2137 w 10010"/>
                <a:gd name="connsiteY144" fmla="*/ 1895 h 10000"/>
                <a:gd name="connsiteX145" fmla="*/ 2080 w 10010"/>
                <a:gd name="connsiteY145" fmla="*/ 784 h 10000"/>
                <a:gd name="connsiteX146" fmla="*/ 1688 w 10010"/>
                <a:gd name="connsiteY146" fmla="*/ 65 h 10000"/>
                <a:gd name="connsiteX147" fmla="*/ 1479 w 10010"/>
                <a:gd name="connsiteY147" fmla="*/ 196 h 10000"/>
                <a:gd name="connsiteX148" fmla="*/ 1377 w 10010"/>
                <a:gd name="connsiteY148" fmla="*/ 0 h 10000"/>
                <a:gd name="connsiteX149" fmla="*/ 1328 w 10010"/>
                <a:gd name="connsiteY149" fmla="*/ 392 h 10000"/>
                <a:gd name="connsiteX150" fmla="*/ 1058 w 10010"/>
                <a:gd name="connsiteY150" fmla="*/ 131 h 10000"/>
                <a:gd name="connsiteX151" fmla="*/ 895 w 10010"/>
                <a:gd name="connsiteY151" fmla="*/ 458 h 10000"/>
                <a:gd name="connsiteX152" fmla="*/ 715 w 10010"/>
                <a:gd name="connsiteY152" fmla="*/ 915 h 10000"/>
                <a:gd name="connsiteX153" fmla="*/ 642 w 10010"/>
                <a:gd name="connsiteY153" fmla="*/ 196 h 10000"/>
                <a:gd name="connsiteX154" fmla="*/ 433 w 10010"/>
                <a:gd name="connsiteY154" fmla="*/ 1373 h 10000"/>
                <a:gd name="connsiteX155" fmla="*/ 380 w 10010"/>
                <a:gd name="connsiteY155" fmla="*/ 1569 h 10000"/>
                <a:gd name="connsiteX156" fmla="*/ 159 w 10010"/>
                <a:gd name="connsiteY156" fmla="*/ 2353 h 10000"/>
                <a:gd name="connsiteX157" fmla="*/ 0 w 10010"/>
                <a:gd name="connsiteY157" fmla="*/ 3137 h 10000"/>
                <a:gd name="connsiteX0" fmla="*/ 0 w 10019"/>
                <a:gd name="connsiteY0" fmla="*/ 3137 h 10000"/>
                <a:gd name="connsiteX1" fmla="*/ 0 w 10019"/>
                <a:gd name="connsiteY1" fmla="*/ 3987 h 10000"/>
                <a:gd name="connsiteX2" fmla="*/ 0 w 10019"/>
                <a:gd name="connsiteY2" fmla="*/ 5948 h 10000"/>
                <a:gd name="connsiteX3" fmla="*/ 90 w 10019"/>
                <a:gd name="connsiteY3" fmla="*/ 5621 h 10000"/>
                <a:gd name="connsiteX4" fmla="*/ 135 w 10019"/>
                <a:gd name="connsiteY4" fmla="*/ 5556 h 10000"/>
                <a:gd name="connsiteX5" fmla="*/ 172 w 10019"/>
                <a:gd name="connsiteY5" fmla="*/ 5294 h 10000"/>
                <a:gd name="connsiteX6" fmla="*/ 200 w 10019"/>
                <a:gd name="connsiteY6" fmla="*/ 5425 h 10000"/>
                <a:gd name="connsiteX7" fmla="*/ 237 w 10019"/>
                <a:gd name="connsiteY7" fmla="*/ 5098 h 10000"/>
                <a:gd name="connsiteX8" fmla="*/ 262 w 10019"/>
                <a:gd name="connsiteY8" fmla="*/ 5948 h 10000"/>
                <a:gd name="connsiteX9" fmla="*/ 282 w 10019"/>
                <a:gd name="connsiteY9" fmla="*/ 5686 h 10000"/>
                <a:gd name="connsiteX10" fmla="*/ 306 w 10019"/>
                <a:gd name="connsiteY10" fmla="*/ 5752 h 10000"/>
                <a:gd name="connsiteX11" fmla="*/ 306 w 10019"/>
                <a:gd name="connsiteY11" fmla="*/ 5556 h 10000"/>
                <a:gd name="connsiteX12" fmla="*/ 315 w 10019"/>
                <a:gd name="connsiteY12" fmla="*/ 5621 h 10000"/>
                <a:gd name="connsiteX13" fmla="*/ 331 w 10019"/>
                <a:gd name="connsiteY13" fmla="*/ 5425 h 10000"/>
                <a:gd name="connsiteX14" fmla="*/ 351 w 10019"/>
                <a:gd name="connsiteY14" fmla="*/ 5490 h 10000"/>
                <a:gd name="connsiteX15" fmla="*/ 372 w 10019"/>
                <a:gd name="connsiteY15" fmla="*/ 5229 h 10000"/>
                <a:gd name="connsiteX16" fmla="*/ 405 w 10019"/>
                <a:gd name="connsiteY16" fmla="*/ 5294 h 10000"/>
                <a:gd name="connsiteX17" fmla="*/ 405 w 10019"/>
                <a:gd name="connsiteY17" fmla="*/ 5163 h 10000"/>
                <a:gd name="connsiteX18" fmla="*/ 425 w 10019"/>
                <a:gd name="connsiteY18" fmla="*/ 5163 h 10000"/>
                <a:gd name="connsiteX19" fmla="*/ 421 w 10019"/>
                <a:gd name="connsiteY19" fmla="*/ 5033 h 10000"/>
                <a:gd name="connsiteX20" fmla="*/ 470 w 10019"/>
                <a:gd name="connsiteY20" fmla="*/ 4314 h 10000"/>
                <a:gd name="connsiteX21" fmla="*/ 474 w 10019"/>
                <a:gd name="connsiteY21" fmla="*/ 4314 h 10000"/>
                <a:gd name="connsiteX22" fmla="*/ 490 w 10019"/>
                <a:gd name="connsiteY22" fmla="*/ 4052 h 10000"/>
                <a:gd name="connsiteX23" fmla="*/ 527 w 10019"/>
                <a:gd name="connsiteY23" fmla="*/ 4118 h 10000"/>
                <a:gd name="connsiteX24" fmla="*/ 539 w 10019"/>
                <a:gd name="connsiteY24" fmla="*/ 4444 h 10000"/>
                <a:gd name="connsiteX25" fmla="*/ 568 w 10019"/>
                <a:gd name="connsiteY25" fmla="*/ 4379 h 10000"/>
                <a:gd name="connsiteX26" fmla="*/ 756 w 10019"/>
                <a:gd name="connsiteY26" fmla="*/ 4706 h 10000"/>
                <a:gd name="connsiteX27" fmla="*/ 842 w 10019"/>
                <a:gd name="connsiteY27" fmla="*/ 4379 h 10000"/>
                <a:gd name="connsiteX28" fmla="*/ 952 w 10019"/>
                <a:gd name="connsiteY28" fmla="*/ 4641 h 10000"/>
                <a:gd name="connsiteX29" fmla="*/ 993 w 10019"/>
                <a:gd name="connsiteY29" fmla="*/ 4444 h 10000"/>
                <a:gd name="connsiteX30" fmla="*/ 1026 w 10019"/>
                <a:gd name="connsiteY30" fmla="*/ 4641 h 10000"/>
                <a:gd name="connsiteX31" fmla="*/ 1050 w 10019"/>
                <a:gd name="connsiteY31" fmla="*/ 4510 h 10000"/>
                <a:gd name="connsiteX32" fmla="*/ 1071 w 10019"/>
                <a:gd name="connsiteY32" fmla="*/ 4641 h 10000"/>
                <a:gd name="connsiteX33" fmla="*/ 1075 w 10019"/>
                <a:gd name="connsiteY33" fmla="*/ 4444 h 10000"/>
                <a:gd name="connsiteX34" fmla="*/ 1103 w 10019"/>
                <a:gd name="connsiteY34" fmla="*/ 4444 h 10000"/>
                <a:gd name="connsiteX35" fmla="*/ 1144 w 10019"/>
                <a:gd name="connsiteY35" fmla="*/ 4444 h 10000"/>
                <a:gd name="connsiteX36" fmla="*/ 1177 w 10019"/>
                <a:gd name="connsiteY36" fmla="*/ 4575 h 10000"/>
                <a:gd name="connsiteX37" fmla="*/ 1181 w 10019"/>
                <a:gd name="connsiteY37" fmla="*/ 4444 h 10000"/>
                <a:gd name="connsiteX38" fmla="*/ 1197 w 10019"/>
                <a:gd name="connsiteY38" fmla="*/ 4575 h 10000"/>
                <a:gd name="connsiteX39" fmla="*/ 1201 w 10019"/>
                <a:gd name="connsiteY39" fmla="*/ 4379 h 10000"/>
                <a:gd name="connsiteX40" fmla="*/ 1238 w 10019"/>
                <a:gd name="connsiteY40" fmla="*/ 4641 h 10000"/>
                <a:gd name="connsiteX41" fmla="*/ 1255 w 10019"/>
                <a:gd name="connsiteY41" fmla="*/ 4248 h 10000"/>
                <a:gd name="connsiteX42" fmla="*/ 1271 w 10019"/>
                <a:gd name="connsiteY42" fmla="*/ 4052 h 10000"/>
                <a:gd name="connsiteX43" fmla="*/ 1422 w 10019"/>
                <a:gd name="connsiteY43" fmla="*/ 4248 h 10000"/>
                <a:gd name="connsiteX44" fmla="*/ 1545 w 10019"/>
                <a:gd name="connsiteY44" fmla="*/ 3856 h 10000"/>
                <a:gd name="connsiteX45" fmla="*/ 1843 w 10019"/>
                <a:gd name="connsiteY45" fmla="*/ 5556 h 10000"/>
                <a:gd name="connsiteX46" fmla="*/ 1900 w 10019"/>
                <a:gd name="connsiteY46" fmla="*/ 6471 h 10000"/>
                <a:gd name="connsiteX47" fmla="*/ 1990 w 10019"/>
                <a:gd name="connsiteY47" fmla="*/ 5752 h 10000"/>
                <a:gd name="connsiteX48" fmla="*/ 2068 w 10019"/>
                <a:gd name="connsiteY48" fmla="*/ 6601 h 10000"/>
                <a:gd name="connsiteX49" fmla="*/ 2186 w 10019"/>
                <a:gd name="connsiteY49" fmla="*/ 5817 h 10000"/>
                <a:gd name="connsiteX50" fmla="*/ 2182 w 10019"/>
                <a:gd name="connsiteY50" fmla="*/ 6601 h 10000"/>
                <a:gd name="connsiteX51" fmla="*/ 2342 w 10019"/>
                <a:gd name="connsiteY51" fmla="*/ 6405 h 10000"/>
                <a:gd name="connsiteX52" fmla="*/ 2432 w 10019"/>
                <a:gd name="connsiteY52" fmla="*/ 6275 h 10000"/>
                <a:gd name="connsiteX53" fmla="*/ 2493 w 10019"/>
                <a:gd name="connsiteY53" fmla="*/ 7516 h 10000"/>
                <a:gd name="connsiteX54" fmla="*/ 2636 w 10019"/>
                <a:gd name="connsiteY54" fmla="*/ 6667 h 10000"/>
                <a:gd name="connsiteX55" fmla="*/ 2669 w 10019"/>
                <a:gd name="connsiteY55" fmla="*/ 7451 h 10000"/>
                <a:gd name="connsiteX56" fmla="*/ 2816 w 10019"/>
                <a:gd name="connsiteY56" fmla="*/ 8170 h 10000"/>
                <a:gd name="connsiteX57" fmla="*/ 2889 w 10019"/>
                <a:gd name="connsiteY57" fmla="*/ 7516 h 10000"/>
                <a:gd name="connsiteX58" fmla="*/ 3077 w 10019"/>
                <a:gd name="connsiteY58" fmla="*/ 7320 h 10000"/>
                <a:gd name="connsiteX59" fmla="*/ 3224 w 10019"/>
                <a:gd name="connsiteY59" fmla="*/ 8497 h 10000"/>
                <a:gd name="connsiteX60" fmla="*/ 3396 w 10019"/>
                <a:gd name="connsiteY60" fmla="*/ 8562 h 10000"/>
                <a:gd name="connsiteX61" fmla="*/ 3600 w 10019"/>
                <a:gd name="connsiteY61" fmla="*/ 8105 h 10000"/>
                <a:gd name="connsiteX62" fmla="*/ 3788 w 10019"/>
                <a:gd name="connsiteY62" fmla="*/ 9020 h 10000"/>
                <a:gd name="connsiteX63" fmla="*/ 3911 w 10019"/>
                <a:gd name="connsiteY63" fmla="*/ 9281 h 10000"/>
                <a:gd name="connsiteX64" fmla="*/ 4013 w 10019"/>
                <a:gd name="connsiteY64" fmla="*/ 10000 h 10000"/>
                <a:gd name="connsiteX65" fmla="*/ 4046 w 10019"/>
                <a:gd name="connsiteY65" fmla="*/ 9869 h 10000"/>
                <a:gd name="connsiteX66" fmla="*/ 4115 w 10019"/>
                <a:gd name="connsiteY66" fmla="*/ 9542 h 10000"/>
                <a:gd name="connsiteX67" fmla="*/ 4168 w 10019"/>
                <a:gd name="connsiteY67" fmla="*/ 9935 h 10000"/>
                <a:gd name="connsiteX68" fmla="*/ 4201 w 10019"/>
                <a:gd name="connsiteY68" fmla="*/ 9150 h 10000"/>
                <a:gd name="connsiteX69" fmla="*/ 4344 w 10019"/>
                <a:gd name="connsiteY69" fmla="*/ 8562 h 10000"/>
                <a:gd name="connsiteX70" fmla="*/ 4773 w 10019"/>
                <a:gd name="connsiteY70" fmla="*/ 7843 h 10000"/>
                <a:gd name="connsiteX71" fmla="*/ 5121 w 10019"/>
                <a:gd name="connsiteY71" fmla="*/ 7582 h 10000"/>
                <a:gd name="connsiteX72" fmla="*/ 5329 w 10019"/>
                <a:gd name="connsiteY72" fmla="*/ 9281 h 10000"/>
                <a:gd name="connsiteX73" fmla="*/ 5398 w 10019"/>
                <a:gd name="connsiteY73" fmla="*/ 8562 h 10000"/>
                <a:gd name="connsiteX74" fmla="*/ 5856 w 10019"/>
                <a:gd name="connsiteY74" fmla="*/ 8039 h 10000"/>
                <a:gd name="connsiteX75" fmla="*/ 6220 w 10019"/>
                <a:gd name="connsiteY75" fmla="*/ 9477 h 10000"/>
                <a:gd name="connsiteX76" fmla="*/ 6551 w 10019"/>
                <a:gd name="connsiteY76" fmla="*/ 8562 h 10000"/>
                <a:gd name="connsiteX77" fmla="*/ 6714 w 10019"/>
                <a:gd name="connsiteY77" fmla="*/ 7451 h 10000"/>
                <a:gd name="connsiteX78" fmla="*/ 7025 w 10019"/>
                <a:gd name="connsiteY78" fmla="*/ 7451 h 10000"/>
                <a:gd name="connsiteX79" fmla="*/ 7180 w 10019"/>
                <a:gd name="connsiteY79" fmla="*/ 7908 h 10000"/>
                <a:gd name="connsiteX80" fmla="*/ 7548 w 10019"/>
                <a:gd name="connsiteY80" fmla="*/ 8366 h 10000"/>
                <a:gd name="connsiteX81" fmla="*/ 7756 w 10019"/>
                <a:gd name="connsiteY81" fmla="*/ 9085 h 10000"/>
                <a:gd name="connsiteX82" fmla="*/ 8002 w 10019"/>
                <a:gd name="connsiteY82" fmla="*/ 8235 h 10000"/>
                <a:gd name="connsiteX83" fmla="*/ 8063 w 10019"/>
                <a:gd name="connsiteY83" fmla="*/ 7647 h 10000"/>
                <a:gd name="connsiteX84" fmla="*/ 8181 w 10019"/>
                <a:gd name="connsiteY84" fmla="*/ 8039 h 10000"/>
                <a:gd name="connsiteX85" fmla="*/ 8455 w 10019"/>
                <a:gd name="connsiteY85" fmla="*/ 8366 h 10000"/>
                <a:gd name="connsiteX86" fmla="*/ 8635 w 10019"/>
                <a:gd name="connsiteY86" fmla="*/ 8105 h 10000"/>
                <a:gd name="connsiteX87" fmla="*/ 8974 w 10019"/>
                <a:gd name="connsiteY87" fmla="*/ 8235 h 10000"/>
                <a:gd name="connsiteX88" fmla="*/ 9309 w 10019"/>
                <a:gd name="connsiteY88" fmla="*/ 7843 h 10000"/>
                <a:gd name="connsiteX89" fmla="*/ 9497 w 10019"/>
                <a:gd name="connsiteY89" fmla="*/ 6340 h 10000"/>
                <a:gd name="connsiteX90" fmla="*/ 9734 w 10019"/>
                <a:gd name="connsiteY90" fmla="*/ 7582 h 10000"/>
                <a:gd name="connsiteX91" fmla="*/ 9869 w 10019"/>
                <a:gd name="connsiteY91" fmla="*/ 8889 h 10000"/>
                <a:gd name="connsiteX92" fmla="*/ 10004 w 10019"/>
                <a:gd name="connsiteY92" fmla="*/ 8170 h 10000"/>
                <a:gd name="connsiteX93" fmla="*/ 10004 w 10019"/>
                <a:gd name="connsiteY93" fmla="*/ 3464 h 10000"/>
                <a:gd name="connsiteX94" fmla="*/ 9886 w 10019"/>
                <a:gd name="connsiteY94" fmla="*/ 3529 h 10000"/>
                <a:gd name="connsiteX95" fmla="*/ 9726 w 10019"/>
                <a:gd name="connsiteY95" fmla="*/ 2222 h 10000"/>
                <a:gd name="connsiteX96" fmla="*/ 9571 w 10019"/>
                <a:gd name="connsiteY96" fmla="*/ 3660 h 10000"/>
                <a:gd name="connsiteX97" fmla="*/ 9461 w 10019"/>
                <a:gd name="connsiteY97" fmla="*/ 3660 h 10000"/>
                <a:gd name="connsiteX98" fmla="*/ 9313 w 10019"/>
                <a:gd name="connsiteY98" fmla="*/ 3791 h 10000"/>
                <a:gd name="connsiteX99" fmla="*/ 9281 w 10019"/>
                <a:gd name="connsiteY99" fmla="*/ 3203 h 10000"/>
                <a:gd name="connsiteX100" fmla="*/ 9060 w 10019"/>
                <a:gd name="connsiteY100" fmla="*/ 4771 h 10000"/>
                <a:gd name="connsiteX101" fmla="*/ 9027 w 10019"/>
                <a:gd name="connsiteY101" fmla="*/ 4379 h 10000"/>
                <a:gd name="connsiteX102" fmla="*/ 8962 w 10019"/>
                <a:gd name="connsiteY102" fmla="*/ 4118 h 10000"/>
                <a:gd name="connsiteX103" fmla="*/ 8921 w 10019"/>
                <a:gd name="connsiteY103" fmla="*/ 4641 h 10000"/>
                <a:gd name="connsiteX104" fmla="*/ 8749 w 10019"/>
                <a:gd name="connsiteY104" fmla="*/ 4510 h 10000"/>
                <a:gd name="connsiteX105" fmla="*/ 8643 w 10019"/>
                <a:gd name="connsiteY105" fmla="*/ 5359 h 10000"/>
                <a:gd name="connsiteX106" fmla="*/ 8484 w 10019"/>
                <a:gd name="connsiteY106" fmla="*/ 4444 h 10000"/>
                <a:gd name="connsiteX107" fmla="*/ 8337 w 10019"/>
                <a:gd name="connsiteY107" fmla="*/ 4575 h 10000"/>
                <a:gd name="connsiteX108" fmla="*/ 8284 w 10019"/>
                <a:gd name="connsiteY108" fmla="*/ 5882 h 10000"/>
                <a:gd name="connsiteX109" fmla="*/ 8096 w 10019"/>
                <a:gd name="connsiteY109" fmla="*/ 5294 h 10000"/>
                <a:gd name="connsiteX110" fmla="*/ 7949 w 10019"/>
                <a:gd name="connsiteY110" fmla="*/ 3529 h 10000"/>
                <a:gd name="connsiteX111" fmla="*/ 7879 w 10019"/>
                <a:gd name="connsiteY111" fmla="*/ 4052 h 10000"/>
                <a:gd name="connsiteX112" fmla="*/ 7707 w 10019"/>
                <a:gd name="connsiteY112" fmla="*/ 5229 h 10000"/>
                <a:gd name="connsiteX113" fmla="*/ 7613 w 10019"/>
                <a:gd name="connsiteY113" fmla="*/ 5229 h 10000"/>
                <a:gd name="connsiteX114" fmla="*/ 7540 w 10019"/>
                <a:gd name="connsiteY114" fmla="*/ 4444 h 10000"/>
                <a:gd name="connsiteX115" fmla="*/ 7380 w 10019"/>
                <a:gd name="connsiteY115" fmla="*/ 4183 h 10000"/>
                <a:gd name="connsiteX116" fmla="*/ 7242 w 10019"/>
                <a:gd name="connsiteY116" fmla="*/ 3791 h 10000"/>
                <a:gd name="connsiteX117" fmla="*/ 6992 w 10019"/>
                <a:gd name="connsiteY117" fmla="*/ 2222 h 10000"/>
                <a:gd name="connsiteX118" fmla="*/ 6641 w 10019"/>
                <a:gd name="connsiteY118" fmla="*/ 4967 h 10000"/>
                <a:gd name="connsiteX119" fmla="*/ 6351 w 10019"/>
                <a:gd name="connsiteY119" fmla="*/ 5817 h 10000"/>
                <a:gd name="connsiteX120" fmla="*/ 5991 w 10019"/>
                <a:gd name="connsiteY120" fmla="*/ 5359 h 10000"/>
                <a:gd name="connsiteX121" fmla="*/ 5844 w 10019"/>
                <a:gd name="connsiteY121" fmla="*/ 6144 h 10000"/>
                <a:gd name="connsiteX122" fmla="*/ 5582 w 10019"/>
                <a:gd name="connsiteY122" fmla="*/ 5490 h 10000"/>
                <a:gd name="connsiteX123" fmla="*/ 5509 w 10019"/>
                <a:gd name="connsiteY123" fmla="*/ 6144 h 10000"/>
                <a:gd name="connsiteX124" fmla="*/ 5239 w 10019"/>
                <a:gd name="connsiteY124" fmla="*/ 5229 h 10000"/>
                <a:gd name="connsiteX125" fmla="*/ 5157 w 10019"/>
                <a:gd name="connsiteY125" fmla="*/ 5033 h 10000"/>
                <a:gd name="connsiteX126" fmla="*/ 4908 w 10019"/>
                <a:gd name="connsiteY126" fmla="*/ 3987 h 10000"/>
                <a:gd name="connsiteX127" fmla="*/ 4798 w 10019"/>
                <a:gd name="connsiteY127" fmla="*/ 3987 h 10000"/>
                <a:gd name="connsiteX128" fmla="*/ 4418 w 10019"/>
                <a:gd name="connsiteY128" fmla="*/ 4248 h 10000"/>
                <a:gd name="connsiteX129" fmla="*/ 4226 w 10019"/>
                <a:gd name="connsiteY129" fmla="*/ 4118 h 10000"/>
                <a:gd name="connsiteX130" fmla="*/ 3890 w 10019"/>
                <a:gd name="connsiteY130" fmla="*/ 3595 h 10000"/>
                <a:gd name="connsiteX131" fmla="*/ 3821 w 10019"/>
                <a:gd name="connsiteY131" fmla="*/ 2353 h 10000"/>
                <a:gd name="connsiteX132" fmla="*/ 3478 w 10019"/>
                <a:gd name="connsiteY132" fmla="*/ 3137 h 10000"/>
                <a:gd name="connsiteX133" fmla="*/ 3465 w 10019"/>
                <a:gd name="connsiteY133" fmla="*/ 2418 h 10000"/>
                <a:gd name="connsiteX134" fmla="*/ 3265 w 10019"/>
                <a:gd name="connsiteY134" fmla="*/ 2288 h 10000"/>
                <a:gd name="connsiteX135" fmla="*/ 3036 w 10019"/>
                <a:gd name="connsiteY135" fmla="*/ 2484 h 10000"/>
                <a:gd name="connsiteX136" fmla="*/ 2926 w 10019"/>
                <a:gd name="connsiteY136" fmla="*/ 3987 h 10000"/>
                <a:gd name="connsiteX137" fmla="*/ 2709 w 10019"/>
                <a:gd name="connsiteY137" fmla="*/ 2026 h 10000"/>
                <a:gd name="connsiteX138" fmla="*/ 2677 w 10019"/>
                <a:gd name="connsiteY138" fmla="*/ 2353 h 10000"/>
                <a:gd name="connsiteX139" fmla="*/ 2603 w 10019"/>
                <a:gd name="connsiteY139" fmla="*/ 1569 h 10000"/>
                <a:gd name="connsiteX140" fmla="*/ 2513 w 10019"/>
                <a:gd name="connsiteY140" fmla="*/ 2157 h 10000"/>
                <a:gd name="connsiteX141" fmla="*/ 2395 w 10019"/>
                <a:gd name="connsiteY141" fmla="*/ 1895 h 10000"/>
                <a:gd name="connsiteX142" fmla="*/ 2325 w 10019"/>
                <a:gd name="connsiteY142" fmla="*/ 3007 h 10000"/>
                <a:gd name="connsiteX143" fmla="*/ 2219 w 10019"/>
                <a:gd name="connsiteY143" fmla="*/ 2484 h 10000"/>
                <a:gd name="connsiteX144" fmla="*/ 2137 w 10019"/>
                <a:gd name="connsiteY144" fmla="*/ 1895 h 10000"/>
                <a:gd name="connsiteX145" fmla="*/ 2080 w 10019"/>
                <a:gd name="connsiteY145" fmla="*/ 784 h 10000"/>
                <a:gd name="connsiteX146" fmla="*/ 1688 w 10019"/>
                <a:gd name="connsiteY146" fmla="*/ 65 h 10000"/>
                <a:gd name="connsiteX147" fmla="*/ 1479 w 10019"/>
                <a:gd name="connsiteY147" fmla="*/ 196 h 10000"/>
                <a:gd name="connsiteX148" fmla="*/ 1377 w 10019"/>
                <a:gd name="connsiteY148" fmla="*/ 0 h 10000"/>
                <a:gd name="connsiteX149" fmla="*/ 1328 w 10019"/>
                <a:gd name="connsiteY149" fmla="*/ 392 h 10000"/>
                <a:gd name="connsiteX150" fmla="*/ 1058 w 10019"/>
                <a:gd name="connsiteY150" fmla="*/ 131 h 10000"/>
                <a:gd name="connsiteX151" fmla="*/ 895 w 10019"/>
                <a:gd name="connsiteY151" fmla="*/ 458 h 10000"/>
                <a:gd name="connsiteX152" fmla="*/ 715 w 10019"/>
                <a:gd name="connsiteY152" fmla="*/ 915 h 10000"/>
                <a:gd name="connsiteX153" fmla="*/ 642 w 10019"/>
                <a:gd name="connsiteY153" fmla="*/ 196 h 10000"/>
                <a:gd name="connsiteX154" fmla="*/ 433 w 10019"/>
                <a:gd name="connsiteY154" fmla="*/ 1373 h 10000"/>
                <a:gd name="connsiteX155" fmla="*/ 380 w 10019"/>
                <a:gd name="connsiteY155" fmla="*/ 1569 h 10000"/>
                <a:gd name="connsiteX156" fmla="*/ 159 w 10019"/>
                <a:gd name="connsiteY156" fmla="*/ 2353 h 10000"/>
                <a:gd name="connsiteX157" fmla="*/ 0 w 10019"/>
                <a:gd name="connsiteY157" fmla="*/ 3137 h 10000"/>
                <a:gd name="connsiteX0" fmla="*/ 0 w 10013"/>
                <a:gd name="connsiteY0" fmla="*/ 3137 h 10000"/>
                <a:gd name="connsiteX1" fmla="*/ 0 w 10013"/>
                <a:gd name="connsiteY1" fmla="*/ 3987 h 10000"/>
                <a:gd name="connsiteX2" fmla="*/ 0 w 10013"/>
                <a:gd name="connsiteY2" fmla="*/ 5948 h 10000"/>
                <a:gd name="connsiteX3" fmla="*/ 90 w 10013"/>
                <a:gd name="connsiteY3" fmla="*/ 5621 h 10000"/>
                <a:gd name="connsiteX4" fmla="*/ 135 w 10013"/>
                <a:gd name="connsiteY4" fmla="*/ 5556 h 10000"/>
                <a:gd name="connsiteX5" fmla="*/ 172 w 10013"/>
                <a:gd name="connsiteY5" fmla="*/ 5294 h 10000"/>
                <a:gd name="connsiteX6" fmla="*/ 200 w 10013"/>
                <a:gd name="connsiteY6" fmla="*/ 5425 h 10000"/>
                <a:gd name="connsiteX7" fmla="*/ 237 w 10013"/>
                <a:gd name="connsiteY7" fmla="*/ 5098 h 10000"/>
                <a:gd name="connsiteX8" fmla="*/ 262 w 10013"/>
                <a:gd name="connsiteY8" fmla="*/ 5948 h 10000"/>
                <a:gd name="connsiteX9" fmla="*/ 282 w 10013"/>
                <a:gd name="connsiteY9" fmla="*/ 5686 h 10000"/>
                <a:gd name="connsiteX10" fmla="*/ 306 w 10013"/>
                <a:gd name="connsiteY10" fmla="*/ 5752 h 10000"/>
                <a:gd name="connsiteX11" fmla="*/ 306 w 10013"/>
                <a:gd name="connsiteY11" fmla="*/ 5556 h 10000"/>
                <a:gd name="connsiteX12" fmla="*/ 315 w 10013"/>
                <a:gd name="connsiteY12" fmla="*/ 5621 h 10000"/>
                <a:gd name="connsiteX13" fmla="*/ 331 w 10013"/>
                <a:gd name="connsiteY13" fmla="*/ 5425 h 10000"/>
                <a:gd name="connsiteX14" fmla="*/ 351 w 10013"/>
                <a:gd name="connsiteY14" fmla="*/ 5490 h 10000"/>
                <a:gd name="connsiteX15" fmla="*/ 372 w 10013"/>
                <a:gd name="connsiteY15" fmla="*/ 5229 h 10000"/>
                <a:gd name="connsiteX16" fmla="*/ 405 w 10013"/>
                <a:gd name="connsiteY16" fmla="*/ 5294 h 10000"/>
                <a:gd name="connsiteX17" fmla="*/ 405 w 10013"/>
                <a:gd name="connsiteY17" fmla="*/ 5163 h 10000"/>
                <a:gd name="connsiteX18" fmla="*/ 425 w 10013"/>
                <a:gd name="connsiteY18" fmla="*/ 5163 h 10000"/>
                <a:gd name="connsiteX19" fmla="*/ 421 w 10013"/>
                <a:gd name="connsiteY19" fmla="*/ 5033 h 10000"/>
                <a:gd name="connsiteX20" fmla="*/ 470 w 10013"/>
                <a:gd name="connsiteY20" fmla="*/ 4314 h 10000"/>
                <a:gd name="connsiteX21" fmla="*/ 474 w 10013"/>
                <a:gd name="connsiteY21" fmla="*/ 4314 h 10000"/>
                <a:gd name="connsiteX22" fmla="*/ 490 w 10013"/>
                <a:gd name="connsiteY22" fmla="*/ 4052 h 10000"/>
                <a:gd name="connsiteX23" fmla="*/ 527 w 10013"/>
                <a:gd name="connsiteY23" fmla="*/ 4118 h 10000"/>
                <a:gd name="connsiteX24" fmla="*/ 539 w 10013"/>
                <a:gd name="connsiteY24" fmla="*/ 4444 h 10000"/>
                <a:gd name="connsiteX25" fmla="*/ 568 w 10013"/>
                <a:gd name="connsiteY25" fmla="*/ 4379 h 10000"/>
                <a:gd name="connsiteX26" fmla="*/ 756 w 10013"/>
                <a:gd name="connsiteY26" fmla="*/ 4706 h 10000"/>
                <a:gd name="connsiteX27" fmla="*/ 842 w 10013"/>
                <a:gd name="connsiteY27" fmla="*/ 4379 h 10000"/>
                <a:gd name="connsiteX28" fmla="*/ 952 w 10013"/>
                <a:gd name="connsiteY28" fmla="*/ 4641 h 10000"/>
                <a:gd name="connsiteX29" fmla="*/ 993 w 10013"/>
                <a:gd name="connsiteY29" fmla="*/ 4444 h 10000"/>
                <a:gd name="connsiteX30" fmla="*/ 1026 w 10013"/>
                <a:gd name="connsiteY30" fmla="*/ 4641 h 10000"/>
                <a:gd name="connsiteX31" fmla="*/ 1050 w 10013"/>
                <a:gd name="connsiteY31" fmla="*/ 4510 h 10000"/>
                <a:gd name="connsiteX32" fmla="*/ 1071 w 10013"/>
                <a:gd name="connsiteY32" fmla="*/ 4641 h 10000"/>
                <a:gd name="connsiteX33" fmla="*/ 1075 w 10013"/>
                <a:gd name="connsiteY33" fmla="*/ 4444 h 10000"/>
                <a:gd name="connsiteX34" fmla="*/ 1103 w 10013"/>
                <a:gd name="connsiteY34" fmla="*/ 4444 h 10000"/>
                <a:gd name="connsiteX35" fmla="*/ 1144 w 10013"/>
                <a:gd name="connsiteY35" fmla="*/ 4444 h 10000"/>
                <a:gd name="connsiteX36" fmla="*/ 1177 w 10013"/>
                <a:gd name="connsiteY36" fmla="*/ 4575 h 10000"/>
                <a:gd name="connsiteX37" fmla="*/ 1181 w 10013"/>
                <a:gd name="connsiteY37" fmla="*/ 4444 h 10000"/>
                <a:gd name="connsiteX38" fmla="*/ 1197 w 10013"/>
                <a:gd name="connsiteY38" fmla="*/ 4575 h 10000"/>
                <a:gd name="connsiteX39" fmla="*/ 1201 w 10013"/>
                <a:gd name="connsiteY39" fmla="*/ 4379 h 10000"/>
                <a:gd name="connsiteX40" fmla="*/ 1238 w 10013"/>
                <a:gd name="connsiteY40" fmla="*/ 4641 h 10000"/>
                <a:gd name="connsiteX41" fmla="*/ 1255 w 10013"/>
                <a:gd name="connsiteY41" fmla="*/ 4248 h 10000"/>
                <a:gd name="connsiteX42" fmla="*/ 1271 w 10013"/>
                <a:gd name="connsiteY42" fmla="*/ 4052 h 10000"/>
                <a:gd name="connsiteX43" fmla="*/ 1422 w 10013"/>
                <a:gd name="connsiteY43" fmla="*/ 4248 h 10000"/>
                <a:gd name="connsiteX44" fmla="*/ 1545 w 10013"/>
                <a:gd name="connsiteY44" fmla="*/ 3856 h 10000"/>
                <a:gd name="connsiteX45" fmla="*/ 1843 w 10013"/>
                <a:gd name="connsiteY45" fmla="*/ 5556 h 10000"/>
                <a:gd name="connsiteX46" fmla="*/ 1900 w 10013"/>
                <a:gd name="connsiteY46" fmla="*/ 6471 h 10000"/>
                <a:gd name="connsiteX47" fmla="*/ 1990 w 10013"/>
                <a:gd name="connsiteY47" fmla="*/ 5752 h 10000"/>
                <a:gd name="connsiteX48" fmla="*/ 2068 w 10013"/>
                <a:gd name="connsiteY48" fmla="*/ 6601 h 10000"/>
                <a:gd name="connsiteX49" fmla="*/ 2186 w 10013"/>
                <a:gd name="connsiteY49" fmla="*/ 5817 h 10000"/>
                <a:gd name="connsiteX50" fmla="*/ 2182 w 10013"/>
                <a:gd name="connsiteY50" fmla="*/ 6601 h 10000"/>
                <a:gd name="connsiteX51" fmla="*/ 2342 w 10013"/>
                <a:gd name="connsiteY51" fmla="*/ 6405 h 10000"/>
                <a:gd name="connsiteX52" fmla="*/ 2432 w 10013"/>
                <a:gd name="connsiteY52" fmla="*/ 6275 h 10000"/>
                <a:gd name="connsiteX53" fmla="*/ 2493 w 10013"/>
                <a:gd name="connsiteY53" fmla="*/ 7516 h 10000"/>
                <a:gd name="connsiteX54" fmla="*/ 2636 w 10013"/>
                <a:gd name="connsiteY54" fmla="*/ 6667 h 10000"/>
                <a:gd name="connsiteX55" fmla="*/ 2669 w 10013"/>
                <a:gd name="connsiteY55" fmla="*/ 7451 h 10000"/>
                <a:gd name="connsiteX56" fmla="*/ 2816 w 10013"/>
                <a:gd name="connsiteY56" fmla="*/ 8170 h 10000"/>
                <a:gd name="connsiteX57" fmla="*/ 2889 w 10013"/>
                <a:gd name="connsiteY57" fmla="*/ 7516 h 10000"/>
                <a:gd name="connsiteX58" fmla="*/ 3077 w 10013"/>
                <a:gd name="connsiteY58" fmla="*/ 7320 h 10000"/>
                <a:gd name="connsiteX59" fmla="*/ 3224 w 10013"/>
                <a:gd name="connsiteY59" fmla="*/ 8497 h 10000"/>
                <a:gd name="connsiteX60" fmla="*/ 3396 w 10013"/>
                <a:gd name="connsiteY60" fmla="*/ 8562 h 10000"/>
                <a:gd name="connsiteX61" fmla="*/ 3600 w 10013"/>
                <a:gd name="connsiteY61" fmla="*/ 8105 h 10000"/>
                <a:gd name="connsiteX62" fmla="*/ 3788 w 10013"/>
                <a:gd name="connsiteY62" fmla="*/ 9020 h 10000"/>
                <a:gd name="connsiteX63" fmla="*/ 3911 w 10013"/>
                <a:gd name="connsiteY63" fmla="*/ 9281 h 10000"/>
                <a:gd name="connsiteX64" fmla="*/ 4013 w 10013"/>
                <a:gd name="connsiteY64" fmla="*/ 10000 h 10000"/>
                <a:gd name="connsiteX65" fmla="*/ 4046 w 10013"/>
                <a:gd name="connsiteY65" fmla="*/ 9869 h 10000"/>
                <a:gd name="connsiteX66" fmla="*/ 4115 w 10013"/>
                <a:gd name="connsiteY66" fmla="*/ 9542 h 10000"/>
                <a:gd name="connsiteX67" fmla="*/ 4168 w 10013"/>
                <a:gd name="connsiteY67" fmla="*/ 9935 h 10000"/>
                <a:gd name="connsiteX68" fmla="*/ 4201 w 10013"/>
                <a:gd name="connsiteY68" fmla="*/ 9150 h 10000"/>
                <a:gd name="connsiteX69" fmla="*/ 4344 w 10013"/>
                <a:gd name="connsiteY69" fmla="*/ 8562 h 10000"/>
                <a:gd name="connsiteX70" fmla="*/ 4773 w 10013"/>
                <a:gd name="connsiteY70" fmla="*/ 7843 h 10000"/>
                <a:gd name="connsiteX71" fmla="*/ 5121 w 10013"/>
                <a:gd name="connsiteY71" fmla="*/ 7582 h 10000"/>
                <a:gd name="connsiteX72" fmla="*/ 5329 w 10013"/>
                <a:gd name="connsiteY72" fmla="*/ 9281 h 10000"/>
                <a:gd name="connsiteX73" fmla="*/ 5398 w 10013"/>
                <a:gd name="connsiteY73" fmla="*/ 8562 h 10000"/>
                <a:gd name="connsiteX74" fmla="*/ 5856 w 10013"/>
                <a:gd name="connsiteY74" fmla="*/ 8039 h 10000"/>
                <a:gd name="connsiteX75" fmla="*/ 6220 w 10013"/>
                <a:gd name="connsiteY75" fmla="*/ 9477 h 10000"/>
                <a:gd name="connsiteX76" fmla="*/ 6551 w 10013"/>
                <a:gd name="connsiteY76" fmla="*/ 8562 h 10000"/>
                <a:gd name="connsiteX77" fmla="*/ 6714 w 10013"/>
                <a:gd name="connsiteY77" fmla="*/ 7451 h 10000"/>
                <a:gd name="connsiteX78" fmla="*/ 7025 w 10013"/>
                <a:gd name="connsiteY78" fmla="*/ 7451 h 10000"/>
                <a:gd name="connsiteX79" fmla="*/ 7180 w 10013"/>
                <a:gd name="connsiteY79" fmla="*/ 7908 h 10000"/>
                <a:gd name="connsiteX80" fmla="*/ 7548 w 10013"/>
                <a:gd name="connsiteY80" fmla="*/ 8366 h 10000"/>
                <a:gd name="connsiteX81" fmla="*/ 7756 w 10013"/>
                <a:gd name="connsiteY81" fmla="*/ 9085 h 10000"/>
                <a:gd name="connsiteX82" fmla="*/ 8002 w 10013"/>
                <a:gd name="connsiteY82" fmla="*/ 8235 h 10000"/>
                <a:gd name="connsiteX83" fmla="*/ 8063 w 10013"/>
                <a:gd name="connsiteY83" fmla="*/ 7647 h 10000"/>
                <a:gd name="connsiteX84" fmla="*/ 8181 w 10013"/>
                <a:gd name="connsiteY84" fmla="*/ 8039 h 10000"/>
                <a:gd name="connsiteX85" fmla="*/ 8455 w 10013"/>
                <a:gd name="connsiteY85" fmla="*/ 8366 h 10000"/>
                <a:gd name="connsiteX86" fmla="*/ 8635 w 10013"/>
                <a:gd name="connsiteY86" fmla="*/ 8105 h 10000"/>
                <a:gd name="connsiteX87" fmla="*/ 8974 w 10013"/>
                <a:gd name="connsiteY87" fmla="*/ 8235 h 10000"/>
                <a:gd name="connsiteX88" fmla="*/ 9309 w 10013"/>
                <a:gd name="connsiteY88" fmla="*/ 7843 h 10000"/>
                <a:gd name="connsiteX89" fmla="*/ 9497 w 10013"/>
                <a:gd name="connsiteY89" fmla="*/ 6340 h 10000"/>
                <a:gd name="connsiteX90" fmla="*/ 9734 w 10013"/>
                <a:gd name="connsiteY90" fmla="*/ 7582 h 10000"/>
                <a:gd name="connsiteX91" fmla="*/ 9869 w 10013"/>
                <a:gd name="connsiteY91" fmla="*/ 8889 h 10000"/>
                <a:gd name="connsiteX92" fmla="*/ 10004 w 10013"/>
                <a:gd name="connsiteY92" fmla="*/ 8170 h 10000"/>
                <a:gd name="connsiteX93" fmla="*/ 10004 w 10013"/>
                <a:gd name="connsiteY93" fmla="*/ 3464 h 10000"/>
                <a:gd name="connsiteX94" fmla="*/ 9886 w 10013"/>
                <a:gd name="connsiteY94" fmla="*/ 3529 h 10000"/>
                <a:gd name="connsiteX95" fmla="*/ 9726 w 10013"/>
                <a:gd name="connsiteY95" fmla="*/ 2222 h 10000"/>
                <a:gd name="connsiteX96" fmla="*/ 9571 w 10013"/>
                <a:gd name="connsiteY96" fmla="*/ 3660 h 10000"/>
                <a:gd name="connsiteX97" fmla="*/ 9461 w 10013"/>
                <a:gd name="connsiteY97" fmla="*/ 3660 h 10000"/>
                <a:gd name="connsiteX98" fmla="*/ 9313 w 10013"/>
                <a:gd name="connsiteY98" fmla="*/ 3791 h 10000"/>
                <a:gd name="connsiteX99" fmla="*/ 9281 w 10013"/>
                <a:gd name="connsiteY99" fmla="*/ 3203 h 10000"/>
                <a:gd name="connsiteX100" fmla="*/ 9060 w 10013"/>
                <a:gd name="connsiteY100" fmla="*/ 4771 h 10000"/>
                <a:gd name="connsiteX101" fmla="*/ 9027 w 10013"/>
                <a:gd name="connsiteY101" fmla="*/ 4379 h 10000"/>
                <a:gd name="connsiteX102" fmla="*/ 8962 w 10013"/>
                <a:gd name="connsiteY102" fmla="*/ 4118 h 10000"/>
                <a:gd name="connsiteX103" fmla="*/ 8921 w 10013"/>
                <a:gd name="connsiteY103" fmla="*/ 4641 h 10000"/>
                <a:gd name="connsiteX104" fmla="*/ 8749 w 10013"/>
                <a:gd name="connsiteY104" fmla="*/ 4510 h 10000"/>
                <a:gd name="connsiteX105" fmla="*/ 8643 w 10013"/>
                <a:gd name="connsiteY105" fmla="*/ 5359 h 10000"/>
                <a:gd name="connsiteX106" fmla="*/ 8484 w 10013"/>
                <a:gd name="connsiteY106" fmla="*/ 4444 h 10000"/>
                <a:gd name="connsiteX107" fmla="*/ 8337 w 10013"/>
                <a:gd name="connsiteY107" fmla="*/ 4575 h 10000"/>
                <a:gd name="connsiteX108" fmla="*/ 8284 w 10013"/>
                <a:gd name="connsiteY108" fmla="*/ 5882 h 10000"/>
                <a:gd name="connsiteX109" fmla="*/ 8096 w 10013"/>
                <a:gd name="connsiteY109" fmla="*/ 5294 h 10000"/>
                <a:gd name="connsiteX110" fmla="*/ 7949 w 10013"/>
                <a:gd name="connsiteY110" fmla="*/ 3529 h 10000"/>
                <a:gd name="connsiteX111" fmla="*/ 7879 w 10013"/>
                <a:gd name="connsiteY111" fmla="*/ 4052 h 10000"/>
                <a:gd name="connsiteX112" fmla="*/ 7707 w 10013"/>
                <a:gd name="connsiteY112" fmla="*/ 5229 h 10000"/>
                <a:gd name="connsiteX113" fmla="*/ 7613 w 10013"/>
                <a:gd name="connsiteY113" fmla="*/ 5229 h 10000"/>
                <a:gd name="connsiteX114" fmla="*/ 7540 w 10013"/>
                <a:gd name="connsiteY114" fmla="*/ 4444 h 10000"/>
                <a:gd name="connsiteX115" fmla="*/ 7380 w 10013"/>
                <a:gd name="connsiteY115" fmla="*/ 4183 h 10000"/>
                <a:gd name="connsiteX116" fmla="*/ 7242 w 10013"/>
                <a:gd name="connsiteY116" fmla="*/ 3791 h 10000"/>
                <a:gd name="connsiteX117" fmla="*/ 6992 w 10013"/>
                <a:gd name="connsiteY117" fmla="*/ 2222 h 10000"/>
                <a:gd name="connsiteX118" fmla="*/ 6641 w 10013"/>
                <a:gd name="connsiteY118" fmla="*/ 4967 h 10000"/>
                <a:gd name="connsiteX119" fmla="*/ 6351 w 10013"/>
                <a:gd name="connsiteY119" fmla="*/ 5817 h 10000"/>
                <a:gd name="connsiteX120" fmla="*/ 5991 w 10013"/>
                <a:gd name="connsiteY120" fmla="*/ 5359 h 10000"/>
                <a:gd name="connsiteX121" fmla="*/ 5844 w 10013"/>
                <a:gd name="connsiteY121" fmla="*/ 6144 h 10000"/>
                <a:gd name="connsiteX122" fmla="*/ 5582 w 10013"/>
                <a:gd name="connsiteY122" fmla="*/ 5490 h 10000"/>
                <a:gd name="connsiteX123" fmla="*/ 5509 w 10013"/>
                <a:gd name="connsiteY123" fmla="*/ 6144 h 10000"/>
                <a:gd name="connsiteX124" fmla="*/ 5239 w 10013"/>
                <a:gd name="connsiteY124" fmla="*/ 5229 h 10000"/>
                <a:gd name="connsiteX125" fmla="*/ 5157 w 10013"/>
                <a:gd name="connsiteY125" fmla="*/ 5033 h 10000"/>
                <a:gd name="connsiteX126" fmla="*/ 4908 w 10013"/>
                <a:gd name="connsiteY126" fmla="*/ 3987 h 10000"/>
                <a:gd name="connsiteX127" fmla="*/ 4798 w 10013"/>
                <a:gd name="connsiteY127" fmla="*/ 3987 h 10000"/>
                <a:gd name="connsiteX128" fmla="*/ 4418 w 10013"/>
                <a:gd name="connsiteY128" fmla="*/ 4248 h 10000"/>
                <a:gd name="connsiteX129" fmla="*/ 4226 w 10013"/>
                <a:gd name="connsiteY129" fmla="*/ 4118 h 10000"/>
                <a:gd name="connsiteX130" fmla="*/ 3890 w 10013"/>
                <a:gd name="connsiteY130" fmla="*/ 3595 h 10000"/>
                <a:gd name="connsiteX131" fmla="*/ 3821 w 10013"/>
                <a:gd name="connsiteY131" fmla="*/ 2353 h 10000"/>
                <a:gd name="connsiteX132" fmla="*/ 3478 w 10013"/>
                <a:gd name="connsiteY132" fmla="*/ 3137 h 10000"/>
                <a:gd name="connsiteX133" fmla="*/ 3465 w 10013"/>
                <a:gd name="connsiteY133" fmla="*/ 2418 h 10000"/>
                <a:gd name="connsiteX134" fmla="*/ 3265 w 10013"/>
                <a:gd name="connsiteY134" fmla="*/ 2288 h 10000"/>
                <a:gd name="connsiteX135" fmla="*/ 3036 w 10013"/>
                <a:gd name="connsiteY135" fmla="*/ 2484 h 10000"/>
                <a:gd name="connsiteX136" fmla="*/ 2926 w 10013"/>
                <a:gd name="connsiteY136" fmla="*/ 3987 h 10000"/>
                <a:gd name="connsiteX137" fmla="*/ 2709 w 10013"/>
                <a:gd name="connsiteY137" fmla="*/ 2026 h 10000"/>
                <a:gd name="connsiteX138" fmla="*/ 2677 w 10013"/>
                <a:gd name="connsiteY138" fmla="*/ 2353 h 10000"/>
                <a:gd name="connsiteX139" fmla="*/ 2603 w 10013"/>
                <a:gd name="connsiteY139" fmla="*/ 1569 h 10000"/>
                <a:gd name="connsiteX140" fmla="*/ 2513 w 10013"/>
                <a:gd name="connsiteY140" fmla="*/ 2157 h 10000"/>
                <a:gd name="connsiteX141" fmla="*/ 2395 w 10013"/>
                <a:gd name="connsiteY141" fmla="*/ 1895 h 10000"/>
                <a:gd name="connsiteX142" fmla="*/ 2325 w 10013"/>
                <a:gd name="connsiteY142" fmla="*/ 3007 h 10000"/>
                <a:gd name="connsiteX143" fmla="*/ 2219 w 10013"/>
                <a:gd name="connsiteY143" fmla="*/ 2484 h 10000"/>
                <a:gd name="connsiteX144" fmla="*/ 2137 w 10013"/>
                <a:gd name="connsiteY144" fmla="*/ 1895 h 10000"/>
                <a:gd name="connsiteX145" fmla="*/ 2080 w 10013"/>
                <a:gd name="connsiteY145" fmla="*/ 784 h 10000"/>
                <a:gd name="connsiteX146" fmla="*/ 1688 w 10013"/>
                <a:gd name="connsiteY146" fmla="*/ 65 h 10000"/>
                <a:gd name="connsiteX147" fmla="*/ 1479 w 10013"/>
                <a:gd name="connsiteY147" fmla="*/ 196 h 10000"/>
                <a:gd name="connsiteX148" fmla="*/ 1377 w 10013"/>
                <a:gd name="connsiteY148" fmla="*/ 0 h 10000"/>
                <a:gd name="connsiteX149" fmla="*/ 1328 w 10013"/>
                <a:gd name="connsiteY149" fmla="*/ 392 h 10000"/>
                <a:gd name="connsiteX150" fmla="*/ 1058 w 10013"/>
                <a:gd name="connsiteY150" fmla="*/ 131 h 10000"/>
                <a:gd name="connsiteX151" fmla="*/ 895 w 10013"/>
                <a:gd name="connsiteY151" fmla="*/ 458 h 10000"/>
                <a:gd name="connsiteX152" fmla="*/ 715 w 10013"/>
                <a:gd name="connsiteY152" fmla="*/ 915 h 10000"/>
                <a:gd name="connsiteX153" fmla="*/ 642 w 10013"/>
                <a:gd name="connsiteY153" fmla="*/ 196 h 10000"/>
                <a:gd name="connsiteX154" fmla="*/ 433 w 10013"/>
                <a:gd name="connsiteY154" fmla="*/ 1373 h 10000"/>
                <a:gd name="connsiteX155" fmla="*/ 380 w 10013"/>
                <a:gd name="connsiteY155" fmla="*/ 1569 h 10000"/>
                <a:gd name="connsiteX156" fmla="*/ 159 w 10013"/>
                <a:gd name="connsiteY156" fmla="*/ 2353 h 10000"/>
                <a:gd name="connsiteX157" fmla="*/ 0 w 10013"/>
                <a:gd name="connsiteY157" fmla="*/ 3137 h 10000"/>
                <a:gd name="connsiteX0" fmla="*/ 0 w 10013"/>
                <a:gd name="connsiteY0" fmla="*/ 3137 h 10000"/>
                <a:gd name="connsiteX1" fmla="*/ 0 w 10013"/>
                <a:gd name="connsiteY1" fmla="*/ 3987 h 10000"/>
                <a:gd name="connsiteX2" fmla="*/ 0 w 10013"/>
                <a:gd name="connsiteY2" fmla="*/ 5948 h 10000"/>
                <a:gd name="connsiteX3" fmla="*/ 90 w 10013"/>
                <a:gd name="connsiteY3" fmla="*/ 5621 h 10000"/>
                <a:gd name="connsiteX4" fmla="*/ 135 w 10013"/>
                <a:gd name="connsiteY4" fmla="*/ 5556 h 10000"/>
                <a:gd name="connsiteX5" fmla="*/ 172 w 10013"/>
                <a:gd name="connsiteY5" fmla="*/ 5294 h 10000"/>
                <a:gd name="connsiteX6" fmla="*/ 200 w 10013"/>
                <a:gd name="connsiteY6" fmla="*/ 5425 h 10000"/>
                <a:gd name="connsiteX7" fmla="*/ 237 w 10013"/>
                <a:gd name="connsiteY7" fmla="*/ 5098 h 10000"/>
                <a:gd name="connsiteX8" fmla="*/ 262 w 10013"/>
                <a:gd name="connsiteY8" fmla="*/ 5948 h 10000"/>
                <a:gd name="connsiteX9" fmla="*/ 282 w 10013"/>
                <a:gd name="connsiteY9" fmla="*/ 5686 h 10000"/>
                <a:gd name="connsiteX10" fmla="*/ 306 w 10013"/>
                <a:gd name="connsiteY10" fmla="*/ 5752 h 10000"/>
                <a:gd name="connsiteX11" fmla="*/ 306 w 10013"/>
                <a:gd name="connsiteY11" fmla="*/ 5556 h 10000"/>
                <a:gd name="connsiteX12" fmla="*/ 315 w 10013"/>
                <a:gd name="connsiteY12" fmla="*/ 5621 h 10000"/>
                <a:gd name="connsiteX13" fmla="*/ 331 w 10013"/>
                <a:gd name="connsiteY13" fmla="*/ 5425 h 10000"/>
                <a:gd name="connsiteX14" fmla="*/ 351 w 10013"/>
                <a:gd name="connsiteY14" fmla="*/ 5490 h 10000"/>
                <a:gd name="connsiteX15" fmla="*/ 372 w 10013"/>
                <a:gd name="connsiteY15" fmla="*/ 5229 h 10000"/>
                <a:gd name="connsiteX16" fmla="*/ 405 w 10013"/>
                <a:gd name="connsiteY16" fmla="*/ 5294 h 10000"/>
                <a:gd name="connsiteX17" fmla="*/ 405 w 10013"/>
                <a:gd name="connsiteY17" fmla="*/ 5163 h 10000"/>
                <a:gd name="connsiteX18" fmla="*/ 425 w 10013"/>
                <a:gd name="connsiteY18" fmla="*/ 5163 h 10000"/>
                <a:gd name="connsiteX19" fmla="*/ 421 w 10013"/>
                <a:gd name="connsiteY19" fmla="*/ 5033 h 10000"/>
                <a:gd name="connsiteX20" fmla="*/ 470 w 10013"/>
                <a:gd name="connsiteY20" fmla="*/ 4314 h 10000"/>
                <a:gd name="connsiteX21" fmla="*/ 474 w 10013"/>
                <a:gd name="connsiteY21" fmla="*/ 4314 h 10000"/>
                <a:gd name="connsiteX22" fmla="*/ 490 w 10013"/>
                <a:gd name="connsiteY22" fmla="*/ 4052 h 10000"/>
                <a:gd name="connsiteX23" fmla="*/ 527 w 10013"/>
                <a:gd name="connsiteY23" fmla="*/ 4118 h 10000"/>
                <a:gd name="connsiteX24" fmla="*/ 539 w 10013"/>
                <a:gd name="connsiteY24" fmla="*/ 4444 h 10000"/>
                <a:gd name="connsiteX25" fmla="*/ 568 w 10013"/>
                <a:gd name="connsiteY25" fmla="*/ 4379 h 10000"/>
                <a:gd name="connsiteX26" fmla="*/ 756 w 10013"/>
                <a:gd name="connsiteY26" fmla="*/ 4706 h 10000"/>
                <a:gd name="connsiteX27" fmla="*/ 842 w 10013"/>
                <a:gd name="connsiteY27" fmla="*/ 4379 h 10000"/>
                <a:gd name="connsiteX28" fmla="*/ 952 w 10013"/>
                <a:gd name="connsiteY28" fmla="*/ 4641 h 10000"/>
                <a:gd name="connsiteX29" fmla="*/ 993 w 10013"/>
                <a:gd name="connsiteY29" fmla="*/ 4444 h 10000"/>
                <a:gd name="connsiteX30" fmla="*/ 1026 w 10013"/>
                <a:gd name="connsiteY30" fmla="*/ 4641 h 10000"/>
                <a:gd name="connsiteX31" fmla="*/ 1050 w 10013"/>
                <a:gd name="connsiteY31" fmla="*/ 4510 h 10000"/>
                <a:gd name="connsiteX32" fmla="*/ 1071 w 10013"/>
                <a:gd name="connsiteY32" fmla="*/ 4641 h 10000"/>
                <a:gd name="connsiteX33" fmla="*/ 1075 w 10013"/>
                <a:gd name="connsiteY33" fmla="*/ 4444 h 10000"/>
                <a:gd name="connsiteX34" fmla="*/ 1103 w 10013"/>
                <a:gd name="connsiteY34" fmla="*/ 4444 h 10000"/>
                <a:gd name="connsiteX35" fmla="*/ 1144 w 10013"/>
                <a:gd name="connsiteY35" fmla="*/ 4444 h 10000"/>
                <a:gd name="connsiteX36" fmla="*/ 1177 w 10013"/>
                <a:gd name="connsiteY36" fmla="*/ 4575 h 10000"/>
                <a:gd name="connsiteX37" fmla="*/ 1181 w 10013"/>
                <a:gd name="connsiteY37" fmla="*/ 4444 h 10000"/>
                <a:gd name="connsiteX38" fmla="*/ 1197 w 10013"/>
                <a:gd name="connsiteY38" fmla="*/ 4575 h 10000"/>
                <a:gd name="connsiteX39" fmla="*/ 1201 w 10013"/>
                <a:gd name="connsiteY39" fmla="*/ 4379 h 10000"/>
                <a:gd name="connsiteX40" fmla="*/ 1238 w 10013"/>
                <a:gd name="connsiteY40" fmla="*/ 4641 h 10000"/>
                <a:gd name="connsiteX41" fmla="*/ 1255 w 10013"/>
                <a:gd name="connsiteY41" fmla="*/ 4248 h 10000"/>
                <a:gd name="connsiteX42" fmla="*/ 1271 w 10013"/>
                <a:gd name="connsiteY42" fmla="*/ 4052 h 10000"/>
                <a:gd name="connsiteX43" fmla="*/ 1422 w 10013"/>
                <a:gd name="connsiteY43" fmla="*/ 4248 h 10000"/>
                <a:gd name="connsiteX44" fmla="*/ 1545 w 10013"/>
                <a:gd name="connsiteY44" fmla="*/ 3856 h 10000"/>
                <a:gd name="connsiteX45" fmla="*/ 1843 w 10013"/>
                <a:gd name="connsiteY45" fmla="*/ 5556 h 10000"/>
                <a:gd name="connsiteX46" fmla="*/ 1900 w 10013"/>
                <a:gd name="connsiteY46" fmla="*/ 6471 h 10000"/>
                <a:gd name="connsiteX47" fmla="*/ 1990 w 10013"/>
                <a:gd name="connsiteY47" fmla="*/ 5752 h 10000"/>
                <a:gd name="connsiteX48" fmla="*/ 2068 w 10013"/>
                <a:gd name="connsiteY48" fmla="*/ 6601 h 10000"/>
                <a:gd name="connsiteX49" fmla="*/ 2186 w 10013"/>
                <a:gd name="connsiteY49" fmla="*/ 5817 h 10000"/>
                <a:gd name="connsiteX50" fmla="*/ 2182 w 10013"/>
                <a:gd name="connsiteY50" fmla="*/ 6601 h 10000"/>
                <a:gd name="connsiteX51" fmla="*/ 2342 w 10013"/>
                <a:gd name="connsiteY51" fmla="*/ 6405 h 10000"/>
                <a:gd name="connsiteX52" fmla="*/ 2432 w 10013"/>
                <a:gd name="connsiteY52" fmla="*/ 6275 h 10000"/>
                <a:gd name="connsiteX53" fmla="*/ 2493 w 10013"/>
                <a:gd name="connsiteY53" fmla="*/ 7516 h 10000"/>
                <a:gd name="connsiteX54" fmla="*/ 2636 w 10013"/>
                <a:gd name="connsiteY54" fmla="*/ 6667 h 10000"/>
                <a:gd name="connsiteX55" fmla="*/ 2669 w 10013"/>
                <a:gd name="connsiteY55" fmla="*/ 7451 h 10000"/>
                <a:gd name="connsiteX56" fmla="*/ 2816 w 10013"/>
                <a:gd name="connsiteY56" fmla="*/ 8170 h 10000"/>
                <a:gd name="connsiteX57" fmla="*/ 2889 w 10013"/>
                <a:gd name="connsiteY57" fmla="*/ 7516 h 10000"/>
                <a:gd name="connsiteX58" fmla="*/ 3077 w 10013"/>
                <a:gd name="connsiteY58" fmla="*/ 7320 h 10000"/>
                <a:gd name="connsiteX59" fmla="*/ 3224 w 10013"/>
                <a:gd name="connsiteY59" fmla="*/ 8497 h 10000"/>
                <a:gd name="connsiteX60" fmla="*/ 3396 w 10013"/>
                <a:gd name="connsiteY60" fmla="*/ 8562 h 10000"/>
                <a:gd name="connsiteX61" fmla="*/ 3600 w 10013"/>
                <a:gd name="connsiteY61" fmla="*/ 8105 h 10000"/>
                <a:gd name="connsiteX62" fmla="*/ 3788 w 10013"/>
                <a:gd name="connsiteY62" fmla="*/ 9020 h 10000"/>
                <a:gd name="connsiteX63" fmla="*/ 3911 w 10013"/>
                <a:gd name="connsiteY63" fmla="*/ 9281 h 10000"/>
                <a:gd name="connsiteX64" fmla="*/ 4013 w 10013"/>
                <a:gd name="connsiteY64" fmla="*/ 10000 h 10000"/>
                <a:gd name="connsiteX65" fmla="*/ 4046 w 10013"/>
                <a:gd name="connsiteY65" fmla="*/ 9869 h 10000"/>
                <a:gd name="connsiteX66" fmla="*/ 4115 w 10013"/>
                <a:gd name="connsiteY66" fmla="*/ 9542 h 10000"/>
                <a:gd name="connsiteX67" fmla="*/ 4168 w 10013"/>
                <a:gd name="connsiteY67" fmla="*/ 9935 h 10000"/>
                <a:gd name="connsiteX68" fmla="*/ 4201 w 10013"/>
                <a:gd name="connsiteY68" fmla="*/ 9150 h 10000"/>
                <a:gd name="connsiteX69" fmla="*/ 4344 w 10013"/>
                <a:gd name="connsiteY69" fmla="*/ 8562 h 10000"/>
                <a:gd name="connsiteX70" fmla="*/ 4773 w 10013"/>
                <a:gd name="connsiteY70" fmla="*/ 7843 h 10000"/>
                <a:gd name="connsiteX71" fmla="*/ 5121 w 10013"/>
                <a:gd name="connsiteY71" fmla="*/ 7582 h 10000"/>
                <a:gd name="connsiteX72" fmla="*/ 5329 w 10013"/>
                <a:gd name="connsiteY72" fmla="*/ 9281 h 10000"/>
                <a:gd name="connsiteX73" fmla="*/ 5398 w 10013"/>
                <a:gd name="connsiteY73" fmla="*/ 8562 h 10000"/>
                <a:gd name="connsiteX74" fmla="*/ 5856 w 10013"/>
                <a:gd name="connsiteY74" fmla="*/ 8039 h 10000"/>
                <a:gd name="connsiteX75" fmla="*/ 6220 w 10013"/>
                <a:gd name="connsiteY75" fmla="*/ 9477 h 10000"/>
                <a:gd name="connsiteX76" fmla="*/ 6551 w 10013"/>
                <a:gd name="connsiteY76" fmla="*/ 8562 h 10000"/>
                <a:gd name="connsiteX77" fmla="*/ 6714 w 10013"/>
                <a:gd name="connsiteY77" fmla="*/ 7451 h 10000"/>
                <a:gd name="connsiteX78" fmla="*/ 7025 w 10013"/>
                <a:gd name="connsiteY78" fmla="*/ 7451 h 10000"/>
                <a:gd name="connsiteX79" fmla="*/ 7180 w 10013"/>
                <a:gd name="connsiteY79" fmla="*/ 7908 h 10000"/>
                <a:gd name="connsiteX80" fmla="*/ 7548 w 10013"/>
                <a:gd name="connsiteY80" fmla="*/ 8366 h 10000"/>
                <a:gd name="connsiteX81" fmla="*/ 7756 w 10013"/>
                <a:gd name="connsiteY81" fmla="*/ 9085 h 10000"/>
                <a:gd name="connsiteX82" fmla="*/ 8002 w 10013"/>
                <a:gd name="connsiteY82" fmla="*/ 8235 h 10000"/>
                <a:gd name="connsiteX83" fmla="*/ 8063 w 10013"/>
                <a:gd name="connsiteY83" fmla="*/ 7647 h 10000"/>
                <a:gd name="connsiteX84" fmla="*/ 8181 w 10013"/>
                <a:gd name="connsiteY84" fmla="*/ 8039 h 10000"/>
                <a:gd name="connsiteX85" fmla="*/ 8455 w 10013"/>
                <a:gd name="connsiteY85" fmla="*/ 8366 h 10000"/>
                <a:gd name="connsiteX86" fmla="*/ 8635 w 10013"/>
                <a:gd name="connsiteY86" fmla="*/ 8105 h 10000"/>
                <a:gd name="connsiteX87" fmla="*/ 8974 w 10013"/>
                <a:gd name="connsiteY87" fmla="*/ 8235 h 10000"/>
                <a:gd name="connsiteX88" fmla="*/ 9309 w 10013"/>
                <a:gd name="connsiteY88" fmla="*/ 7843 h 10000"/>
                <a:gd name="connsiteX89" fmla="*/ 9497 w 10013"/>
                <a:gd name="connsiteY89" fmla="*/ 6340 h 10000"/>
                <a:gd name="connsiteX90" fmla="*/ 9734 w 10013"/>
                <a:gd name="connsiteY90" fmla="*/ 7582 h 10000"/>
                <a:gd name="connsiteX91" fmla="*/ 9869 w 10013"/>
                <a:gd name="connsiteY91" fmla="*/ 8889 h 10000"/>
                <a:gd name="connsiteX92" fmla="*/ 10004 w 10013"/>
                <a:gd name="connsiteY92" fmla="*/ 8170 h 10000"/>
                <a:gd name="connsiteX93" fmla="*/ 10004 w 10013"/>
                <a:gd name="connsiteY93" fmla="*/ 3464 h 10000"/>
                <a:gd name="connsiteX94" fmla="*/ 9886 w 10013"/>
                <a:gd name="connsiteY94" fmla="*/ 3529 h 10000"/>
                <a:gd name="connsiteX95" fmla="*/ 9726 w 10013"/>
                <a:gd name="connsiteY95" fmla="*/ 2222 h 10000"/>
                <a:gd name="connsiteX96" fmla="*/ 9571 w 10013"/>
                <a:gd name="connsiteY96" fmla="*/ 3660 h 10000"/>
                <a:gd name="connsiteX97" fmla="*/ 9461 w 10013"/>
                <a:gd name="connsiteY97" fmla="*/ 3660 h 10000"/>
                <a:gd name="connsiteX98" fmla="*/ 9313 w 10013"/>
                <a:gd name="connsiteY98" fmla="*/ 3791 h 10000"/>
                <a:gd name="connsiteX99" fmla="*/ 9281 w 10013"/>
                <a:gd name="connsiteY99" fmla="*/ 3203 h 10000"/>
                <a:gd name="connsiteX100" fmla="*/ 9060 w 10013"/>
                <a:gd name="connsiteY100" fmla="*/ 4771 h 10000"/>
                <a:gd name="connsiteX101" fmla="*/ 9027 w 10013"/>
                <a:gd name="connsiteY101" fmla="*/ 4379 h 10000"/>
                <a:gd name="connsiteX102" fmla="*/ 8962 w 10013"/>
                <a:gd name="connsiteY102" fmla="*/ 4118 h 10000"/>
                <a:gd name="connsiteX103" fmla="*/ 8921 w 10013"/>
                <a:gd name="connsiteY103" fmla="*/ 4641 h 10000"/>
                <a:gd name="connsiteX104" fmla="*/ 8749 w 10013"/>
                <a:gd name="connsiteY104" fmla="*/ 4510 h 10000"/>
                <a:gd name="connsiteX105" fmla="*/ 8643 w 10013"/>
                <a:gd name="connsiteY105" fmla="*/ 5359 h 10000"/>
                <a:gd name="connsiteX106" fmla="*/ 8484 w 10013"/>
                <a:gd name="connsiteY106" fmla="*/ 4444 h 10000"/>
                <a:gd name="connsiteX107" fmla="*/ 8337 w 10013"/>
                <a:gd name="connsiteY107" fmla="*/ 4575 h 10000"/>
                <a:gd name="connsiteX108" fmla="*/ 8284 w 10013"/>
                <a:gd name="connsiteY108" fmla="*/ 5882 h 10000"/>
                <a:gd name="connsiteX109" fmla="*/ 8096 w 10013"/>
                <a:gd name="connsiteY109" fmla="*/ 5294 h 10000"/>
                <a:gd name="connsiteX110" fmla="*/ 7949 w 10013"/>
                <a:gd name="connsiteY110" fmla="*/ 3529 h 10000"/>
                <a:gd name="connsiteX111" fmla="*/ 7879 w 10013"/>
                <a:gd name="connsiteY111" fmla="*/ 4052 h 10000"/>
                <a:gd name="connsiteX112" fmla="*/ 7707 w 10013"/>
                <a:gd name="connsiteY112" fmla="*/ 5229 h 10000"/>
                <a:gd name="connsiteX113" fmla="*/ 7613 w 10013"/>
                <a:gd name="connsiteY113" fmla="*/ 5229 h 10000"/>
                <a:gd name="connsiteX114" fmla="*/ 7540 w 10013"/>
                <a:gd name="connsiteY114" fmla="*/ 4444 h 10000"/>
                <a:gd name="connsiteX115" fmla="*/ 7380 w 10013"/>
                <a:gd name="connsiteY115" fmla="*/ 4183 h 10000"/>
                <a:gd name="connsiteX116" fmla="*/ 7242 w 10013"/>
                <a:gd name="connsiteY116" fmla="*/ 3791 h 10000"/>
                <a:gd name="connsiteX117" fmla="*/ 6992 w 10013"/>
                <a:gd name="connsiteY117" fmla="*/ 2222 h 10000"/>
                <a:gd name="connsiteX118" fmla="*/ 6641 w 10013"/>
                <a:gd name="connsiteY118" fmla="*/ 4967 h 10000"/>
                <a:gd name="connsiteX119" fmla="*/ 6351 w 10013"/>
                <a:gd name="connsiteY119" fmla="*/ 5817 h 10000"/>
                <a:gd name="connsiteX120" fmla="*/ 5991 w 10013"/>
                <a:gd name="connsiteY120" fmla="*/ 5359 h 10000"/>
                <a:gd name="connsiteX121" fmla="*/ 5844 w 10013"/>
                <a:gd name="connsiteY121" fmla="*/ 6144 h 10000"/>
                <a:gd name="connsiteX122" fmla="*/ 5582 w 10013"/>
                <a:gd name="connsiteY122" fmla="*/ 5490 h 10000"/>
                <a:gd name="connsiteX123" fmla="*/ 5509 w 10013"/>
                <a:gd name="connsiteY123" fmla="*/ 6144 h 10000"/>
                <a:gd name="connsiteX124" fmla="*/ 5239 w 10013"/>
                <a:gd name="connsiteY124" fmla="*/ 5229 h 10000"/>
                <a:gd name="connsiteX125" fmla="*/ 5157 w 10013"/>
                <a:gd name="connsiteY125" fmla="*/ 5033 h 10000"/>
                <a:gd name="connsiteX126" fmla="*/ 4908 w 10013"/>
                <a:gd name="connsiteY126" fmla="*/ 3987 h 10000"/>
                <a:gd name="connsiteX127" fmla="*/ 4798 w 10013"/>
                <a:gd name="connsiteY127" fmla="*/ 3987 h 10000"/>
                <a:gd name="connsiteX128" fmla="*/ 4418 w 10013"/>
                <a:gd name="connsiteY128" fmla="*/ 4248 h 10000"/>
                <a:gd name="connsiteX129" fmla="*/ 4226 w 10013"/>
                <a:gd name="connsiteY129" fmla="*/ 4118 h 10000"/>
                <a:gd name="connsiteX130" fmla="*/ 3890 w 10013"/>
                <a:gd name="connsiteY130" fmla="*/ 3595 h 10000"/>
                <a:gd name="connsiteX131" fmla="*/ 3821 w 10013"/>
                <a:gd name="connsiteY131" fmla="*/ 2353 h 10000"/>
                <a:gd name="connsiteX132" fmla="*/ 3478 w 10013"/>
                <a:gd name="connsiteY132" fmla="*/ 3137 h 10000"/>
                <a:gd name="connsiteX133" fmla="*/ 3465 w 10013"/>
                <a:gd name="connsiteY133" fmla="*/ 2418 h 10000"/>
                <a:gd name="connsiteX134" fmla="*/ 3265 w 10013"/>
                <a:gd name="connsiteY134" fmla="*/ 2288 h 10000"/>
                <a:gd name="connsiteX135" fmla="*/ 3036 w 10013"/>
                <a:gd name="connsiteY135" fmla="*/ 2484 h 10000"/>
                <a:gd name="connsiteX136" fmla="*/ 2926 w 10013"/>
                <a:gd name="connsiteY136" fmla="*/ 3987 h 10000"/>
                <a:gd name="connsiteX137" fmla="*/ 2709 w 10013"/>
                <a:gd name="connsiteY137" fmla="*/ 2026 h 10000"/>
                <a:gd name="connsiteX138" fmla="*/ 2677 w 10013"/>
                <a:gd name="connsiteY138" fmla="*/ 2353 h 10000"/>
                <a:gd name="connsiteX139" fmla="*/ 2603 w 10013"/>
                <a:gd name="connsiteY139" fmla="*/ 1569 h 10000"/>
                <a:gd name="connsiteX140" fmla="*/ 2513 w 10013"/>
                <a:gd name="connsiteY140" fmla="*/ 2157 h 10000"/>
                <a:gd name="connsiteX141" fmla="*/ 2395 w 10013"/>
                <a:gd name="connsiteY141" fmla="*/ 1895 h 10000"/>
                <a:gd name="connsiteX142" fmla="*/ 2325 w 10013"/>
                <a:gd name="connsiteY142" fmla="*/ 3007 h 10000"/>
                <a:gd name="connsiteX143" fmla="*/ 2219 w 10013"/>
                <a:gd name="connsiteY143" fmla="*/ 2484 h 10000"/>
                <a:gd name="connsiteX144" fmla="*/ 2137 w 10013"/>
                <a:gd name="connsiteY144" fmla="*/ 1895 h 10000"/>
                <a:gd name="connsiteX145" fmla="*/ 2080 w 10013"/>
                <a:gd name="connsiteY145" fmla="*/ 784 h 10000"/>
                <a:gd name="connsiteX146" fmla="*/ 1688 w 10013"/>
                <a:gd name="connsiteY146" fmla="*/ 65 h 10000"/>
                <a:gd name="connsiteX147" fmla="*/ 1479 w 10013"/>
                <a:gd name="connsiteY147" fmla="*/ 196 h 10000"/>
                <a:gd name="connsiteX148" fmla="*/ 1377 w 10013"/>
                <a:gd name="connsiteY148" fmla="*/ 0 h 10000"/>
                <a:gd name="connsiteX149" fmla="*/ 1328 w 10013"/>
                <a:gd name="connsiteY149" fmla="*/ 392 h 10000"/>
                <a:gd name="connsiteX150" fmla="*/ 1058 w 10013"/>
                <a:gd name="connsiteY150" fmla="*/ 131 h 10000"/>
                <a:gd name="connsiteX151" fmla="*/ 895 w 10013"/>
                <a:gd name="connsiteY151" fmla="*/ 458 h 10000"/>
                <a:gd name="connsiteX152" fmla="*/ 715 w 10013"/>
                <a:gd name="connsiteY152" fmla="*/ 915 h 10000"/>
                <a:gd name="connsiteX153" fmla="*/ 642 w 10013"/>
                <a:gd name="connsiteY153" fmla="*/ 196 h 10000"/>
                <a:gd name="connsiteX154" fmla="*/ 433 w 10013"/>
                <a:gd name="connsiteY154" fmla="*/ 1373 h 10000"/>
                <a:gd name="connsiteX155" fmla="*/ 380 w 10013"/>
                <a:gd name="connsiteY155" fmla="*/ 1569 h 10000"/>
                <a:gd name="connsiteX156" fmla="*/ 159 w 10013"/>
                <a:gd name="connsiteY156" fmla="*/ 2353 h 10000"/>
                <a:gd name="connsiteX157" fmla="*/ 0 w 10013"/>
                <a:gd name="connsiteY157" fmla="*/ 3137 h 10000"/>
                <a:gd name="connsiteX0" fmla="*/ 0 w 10007"/>
                <a:gd name="connsiteY0" fmla="*/ 3137 h 10000"/>
                <a:gd name="connsiteX1" fmla="*/ 0 w 10007"/>
                <a:gd name="connsiteY1" fmla="*/ 3987 h 10000"/>
                <a:gd name="connsiteX2" fmla="*/ 0 w 10007"/>
                <a:gd name="connsiteY2" fmla="*/ 5948 h 10000"/>
                <a:gd name="connsiteX3" fmla="*/ 90 w 10007"/>
                <a:gd name="connsiteY3" fmla="*/ 5621 h 10000"/>
                <a:gd name="connsiteX4" fmla="*/ 135 w 10007"/>
                <a:gd name="connsiteY4" fmla="*/ 5556 h 10000"/>
                <a:gd name="connsiteX5" fmla="*/ 172 w 10007"/>
                <a:gd name="connsiteY5" fmla="*/ 5294 h 10000"/>
                <a:gd name="connsiteX6" fmla="*/ 200 w 10007"/>
                <a:gd name="connsiteY6" fmla="*/ 5425 h 10000"/>
                <a:gd name="connsiteX7" fmla="*/ 237 w 10007"/>
                <a:gd name="connsiteY7" fmla="*/ 5098 h 10000"/>
                <a:gd name="connsiteX8" fmla="*/ 262 w 10007"/>
                <a:gd name="connsiteY8" fmla="*/ 5948 h 10000"/>
                <a:gd name="connsiteX9" fmla="*/ 282 w 10007"/>
                <a:gd name="connsiteY9" fmla="*/ 5686 h 10000"/>
                <a:gd name="connsiteX10" fmla="*/ 306 w 10007"/>
                <a:gd name="connsiteY10" fmla="*/ 5752 h 10000"/>
                <a:gd name="connsiteX11" fmla="*/ 306 w 10007"/>
                <a:gd name="connsiteY11" fmla="*/ 5556 h 10000"/>
                <a:gd name="connsiteX12" fmla="*/ 315 w 10007"/>
                <a:gd name="connsiteY12" fmla="*/ 5621 h 10000"/>
                <a:gd name="connsiteX13" fmla="*/ 331 w 10007"/>
                <a:gd name="connsiteY13" fmla="*/ 5425 h 10000"/>
                <a:gd name="connsiteX14" fmla="*/ 351 w 10007"/>
                <a:gd name="connsiteY14" fmla="*/ 5490 h 10000"/>
                <a:gd name="connsiteX15" fmla="*/ 372 w 10007"/>
                <a:gd name="connsiteY15" fmla="*/ 5229 h 10000"/>
                <a:gd name="connsiteX16" fmla="*/ 405 w 10007"/>
                <a:gd name="connsiteY16" fmla="*/ 5294 h 10000"/>
                <a:gd name="connsiteX17" fmla="*/ 405 w 10007"/>
                <a:gd name="connsiteY17" fmla="*/ 5163 h 10000"/>
                <a:gd name="connsiteX18" fmla="*/ 425 w 10007"/>
                <a:gd name="connsiteY18" fmla="*/ 5163 h 10000"/>
                <a:gd name="connsiteX19" fmla="*/ 421 w 10007"/>
                <a:gd name="connsiteY19" fmla="*/ 5033 h 10000"/>
                <a:gd name="connsiteX20" fmla="*/ 470 w 10007"/>
                <a:gd name="connsiteY20" fmla="*/ 4314 h 10000"/>
                <a:gd name="connsiteX21" fmla="*/ 474 w 10007"/>
                <a:gd name="connsiteY21" fmla="*/ 4314 h 10000"/>
                <a:gd name="connsiteX22" fmla="*/ 490 w 10007"/>
                <a:gd name="connsiteY22" fmla="*/ 4052 h 10000"/>
                <a:gd name="connsiteX23" fmla="*/ 527 w 10007"/>
                <a:gd name="connsiteY23" fmla="*/ 4118 h 10000"/>
                <a:gd name="connsiteX24" fmla="*/ 539 w 10007"/>
                <a:gd name="connsiteY24" fmla="*/ 4444 h 10000"/>
                <a:gd name="connsiteX25" fmla="*/ 568 w 10007"/>
                <a:gd name="connsiteY25" fmla="*/ 4379 h 10000"/>
                <a:gd name="connsiteX26" fmla="*/ 756 w 10007"/>
                <a:gd name="connsiteY26" fmla="*/ 4706 h 10000"/>
                <a:gd name="connsiteX27" fmla="*/ 842 w 10007"/>
                <a:gd name="connsiteY27" fmla="*/ 4379 h 10000"/>
                <a:gd name="connsiteX28" fmla="*/ 952 w 10007"/>
                <a:gd name="connsiteY28" fmla="*/ 4641 h 10000"/>
                <a:gd name="connsiteX29" fmla="*/ 993 w 10007"/>
                <a:gd name="connsiteY29" fmla="*/ 4444 h 10000"/>
                <a:gd name="connsiteX30" fmla="*/ 1026 w 10007"/>
                <a:gd name="connsiteY30" fmla="*/ 4641 h 10000"/>
                <a:gd name="connsiteX31" fmla="*/ 1050 w 10007"/>
                <a:gd name="connsiteY31" fmla="*/ 4510 h 10000"/>
                <a:gd name="connsiteX32" fmla="*/ 1071 w 10007"/>
                <a:gd name="connsiteY32" fmla="*/ 4641 h 10000"/>
                <a:gd name="connsiteX33" fmla="*/ 1075 w 10007"/>
                <a:gd name="connsiteY33" fmla="*/ 4444 h 10000"/>
                <a:gd name="connsiteX34" fmla="*/ 1103 w 10007"/>
                <a:gd name="connsiteY34" fmla="*/ 4444 h 10000"/>
                <a:gd name="connsiteX35" fmla="*/ 1144 w 10007"/>
                <a:gd name="connsiteY35" fmla="*/ 4444 h 10000"/>
                <a:gd name="connsiteX36" fmla="*/ 1177 w 10007"/>
                <a:gd name="connsiteY36" fmla="*/ 4575 h 10000"/>
                <a:gd name="connsiteX37" fmla="*/ 1181 w 10007"/>
                <a:gd name="connsiteY37" fmla="*/ 4444 h 10000"/>
                <a:gd name="connsiteX38" fmla="*/ 1197 w 10007"/>
                <a:gd name="connsiteY38" fmla="*/ 4575 h 10000"/>
                <a:gd name="connsiteX39" fmla="*/ 1201 w 10007"/>
                <a:gd name="connsiteY39" fmla="*/ 4379 h 10000"/>
                <a:gd name="connsiteX40" fmla="*/ 1238 w 10007"/>
                <a:gd name="connsiteY40" fmla="*/ 4641 h 10000"/>
                <a:gd name="connsiteX41" fmla="*/ 1255 w 10007"/>
                <a:gd name="connsiteY41" fmla="*/ 4248 h 10000"/>
                <a:gd name="connsiteX42" fmla="*/ 1271 w 10007"/>
                <a:gd name="connsiteY42" fmla="*/ 4052 h 10000"/>
                <a:gd name="connsiteX43" fmla="*/ 1422 w 10007"/>
                <a:gd name="connsiteY43" fmla="*/ 4248 h 10000"/>
                <a:gd name="connsiteX44" fmla="*/ 1545 w 10007"/>
                <a:gd name="connsiteY44" fmla="*/ 3856 h 10000"/>
                <a:gd name="connsiteX45" fmla="*/ 1843 w 10007"/>
                <a:gd name="connsiteY45" fmla="*/ 5556 h 10000"/>
                <a:gd name="connsiteX46" fmla="*/ 1900 w 10007"/>
                <a:gd name="connsiteY46" fmla="*/ 6471 h 10000"/>
                <a:gd name="connsiteX47" fmla="*/ 1990 w 10007"/>
                <a:gd name="connsiteY47" fmla="*/ 5752 h 10000"/>
                <a:gd name="connsiteX48" fmla="*/ 2068 w 10007"/>
                <a:gd name="connsiteY48" fmla="*/ 6601 h 10000"/>
                <a:gd name="connsiteX49" fmla="*/ 2186 w 10007"/>
                <a:gd name="connsiteY49" fmla="*/ 5817 h 10000"/>
                <a:gd name="connsiteX50" fmla="*/ 2182 w 10007"/>
                <a:gd name="connsiteY50" fmla="*/ 6601 h 10000"/>
                <a:gd name="connsiteX51" fmla="*/ 2342 w 10007"/>
                <a:gd name="connsiteY51" fmla="*/ 6405 h 10000"/>
                <a:gd name="connsiteX52" fmla="*/ 2432 w 10007"/>
                <a:gd name="connsiteY52" fmla="*/ 6275 h 10000"/>
                <a:gd name="connsiteX53" fmla="*/ 2493 w 10007"/>
                <a:gd name="connsiteY53" fmla="*/ 7516 h 10000"/>
                <a:gd name="connsiteX54" fmla="*/ 2636 w 10007"/>
                <a:gd name="connsiteY54" fmla="*/ 6667 h 10000"/>
                <a:gd name="connsiteX55" fmla="*/ 2669 w 10007"/>
                <a:gd name="connsiteY55" fmla="*/ 7451 h 10000"/>
                <a:gd name="connsiteX56" fmla="*/ 2816 w 10007"/>
                <a:gd name="connsiteY56" fmla="*/ 8170 h 10000"/>
                <a:gd name="connsiteX57" fmla="*/ 2889 w 10007"/>
                <a:gd name="connsiteY57" fmla="*/ 7516 h 10000"/>
                <a:gd name="connsiteX58" fmla="*/ 3077 w 10007"/>
                <a:gd name="connsiteY58" fmla="*/ 7320 h 10000"/>
                <a:gd name="connsiteX59" fmla="*/ 3224 w 10007"/>
                <a:gd name="connsiteY59" fmla="*/ 8497 h 10000"/>
                <a:gd name="connsiteX60" fmla="*/ 3396 w 10007"/>
                <a:gd name="connsiteY60" fmla="*/ 8562 h 10000"/>
                <a:gd name="connsiteX61" fmla="*/ 3600 w 10007"/>
                <a:gd name="connsiteY61" fmla="*/ 8105 h 10000"/>
                <a:gd name="connsiteX62" fmla="*/ 3788 w 10007"/>
                <a:gd name="connsiteY62" fmla="*/ 9020 h 10000"/>
                <a:gd name="connsiteX63" fmla="*/ 3911 w 10007"/>
                <a:gd name="connsiteY63" fmla="*/ 9281 h 10000"/>
                <a:gd name="connsiteX64" fmla="*/ 4013 w 10007"/>
                <a:gd name="connsiteY64" fmla="*/ 10000 h 10000"/>
                <a:gd name="connsiteX65" fmla="*/ 4046 w 10007"/>
                <a:gd name="connsiteY65" fmla="*/ 9869 h 10000"/>
                <a:gd name="connsiteX66" fmla="*/ 4115 w 10007"/>
                <a:gd name="connsiteY66" fmla="*/ 9542 h 10000"/>
                <a:gd name="connsiteX67" fmla="*/ 4168 w 10007"/>
                <a:gd name="connsiteY67" fmla="*/ 9935 h 10000"/>
                <a:gd name="connsiteX68" fmla="*/ 4201 w 10007"/>
                <a:gd name="connsiteY68" fmla="*/ 9150 h 10000"/>
                <a:gd name="connsiteX69" fmla="*/ 4344 w 10007"/>
                <a:gd name="connsiteY69" fmla="*/ 8562 h 10000"/>
                <a:gd name="connsiteX70" fmla="*/ 4773 w 10007"/>
                <a:gd name="connsiteY70" fmla="*/ 7843 h 10000"/>
                <a:gd name="connsiteX71" fmla="*/ 5121 w 10007"/>
                <a:gd name="connsiteY71" fmla="*/ 7582 h 10000"/>
                <a:gd name="connsiteX72" fmla="*/ 5329 w 10007"/>
                <a:gd name="connsiteY72" fmla="*/ 9281 h 10000"/>
                <a:gd name="connsiteX73" fmla="*/ 5398 w 10007"/>
                <a:gd name="connsiteY73" fmla="*/ 8562 h 10000"/>
                <a:gd name="connsiteX74" fmla="*/ 5856 w 10007"/>
                <a:gd name="connsiteY74" fmla="*/ 8039 h 10000"/>
                <a:gd name="connsiteX75" fmla="*/ 6220 w 10007"/>
                <a:gd name="connsiteY75" fmla="*/ 9477 h 10000"/>
                <a:gd name="connsiteX76" fmla="*/ 6551 w 10007"/>
                <a:gd name="connsiteY76" fmla="*/ 8562 h 10000"/>
                <a:gd name="connsiteX77" fmla="*/ 6714 w 10007"/>
                <a:gd name="connsiteY77" fmla="*/ 7451 h 10000"/>
                <a:gd name="connsiteX78" fmla="*/ 7025 w 10007"/>
                <a:gd name="connsiteY78" fmla="*/ 7451 h 10000"/>
                <a:gd name="connsiteX79" fmla="*/ 7180 w 10007"/>
                <a:gd name="connsiteY79" fmla="*/ 7908 h 10000"/>
                <a:gd name="connsiteX80" fmla="*/ 7548 w 10007"/>
                <a:gd name="connsiteY80" fmla="*/ 8366 h 10000"/>
                <a:gd name="connsiteX81" fmla="*/ 7756 w 10007"/>
                <a:gd name="connsiteY81" fmla="*/ 9085 h 10000"/>
                <a:gd name="connsiteX82" fmla="*/ 8002 w 10007"/>
                <a:gd name="connsiteY82" fmla="*/ 8235 h 10000"/>
                <a:gd name="connsiteX83" fmla="*/ 8063 w 10007"/>
                <a:gd name="connsiteY83" fmla="*/ 7647 h 10000"/>
                <a:gd name="connsiteX84" fmla="*/ 8181 w 10007"/>
                <a:gd name="connsiteY84" fmla="*/ 8039 h 10000"/>
                <a:gd name="connsiteX85" fmla="*/ 8455 w 10007"/>
                <a:gd name="connsiteY85" fmla="*/ 8366 h 10000"/>
                <a:gd name="connsiteX86" fmla="*/ 8635 w 10007"/>
                <a:gd name="connsiteY86" fmla="*/ 8105 h 10000"/>
                <a:gd name="connsiteX87" fmla="*/ 8974 w 10007"/>
                <a:gd name="connsiteY87" fmla="*/ 8235 h 10000"/>
                <a:gd name="connsiteX88" fmla="*/ 9309 w 10007"/>
                <a:gd name="connsiteY88" fmla="*/ 7843 h 10000"/>
                <a:gd name="connsiteX89" fmla="*/ 9497 w 10007"/>
                <a:gd name="connsiteY89" fmla="*/ 6340 h 10000"/>
                <a:gd name="connsiteX90" fmla="*/ 9734 w 10007"/>
                <a:gd name="connsiteY90" fmla="*/ 7582 h 10000"/>
                <a:gd name="connsiteX91" fmla="*/ 9869 w 10007"/>
                <a:gd name="connsiteY91" fmla="*/ 8889 h 10000"/>
                <a:gd name="connsiteX92" fmla="*/ 10004 w 10007"/>
                <a:gd name="connsiteY92" fmla="*/ 8170 h 10000"/>
                <a:gd name="connsiteX93" fmla="*/ 10004 w 10007"/>
                <a:gd name="connsiteY93" fmla="*/ 3464 h 10000"/>
                <a:gd name="connsiteX94" fmla="*/ 9886 w 10007"/>
                <a:gd name="connsiteY94" fmla="*/ 3529 h 10000"/>
                <a:gd name="connsiteX95" fmla="*/ 9726 w 10007"/>
                <a:gd name="connsiteY95" fmla="*/ 2222 h 10000"/>
                <a:gd name="connsiteX96" fmla="*/ 9571 w 10007"/>
                <a:gd name="connsiteY96" fmla="*/ 3660 h 10000"/>
                <a:gd name="connsiteX97" fmla="*/ 9461 w 10007"/>
                <a:gd name="connsiteY97" fmla="*/ 3660 h 10000"/>
                <a:gd name="connsiteX98" fmla="*/ 9313 w 10007"/>
                <a:gd name="connsiteY98" fmla="*/ 3791 h 10000"/>
                <a:gd name="connsiteX99" fmla="*/ 9281 w 10007"/>
                <a:gd name="connsiteY99" fmla="*/ 3203 h 10000"/>
                <a:gd name="connsiteX100" fmla="*/ 9060 w 10007"/>
                <a:gd name="connsiteY100" fmla="*/ 4771 h 10000"/>
                <a:gd name="connsiteX101" fmla="*/ 9027 w 10007"/>
                <a:gd name="connsiteY101" fmla="*/ 4379 h 10000"/>
                <a:gd name="connsiteX102" fmla="*/ 8962 w 10007"/>
                <a:gd name="connsiteY102" fmla="*/ 4118 h 10000"/>
                <a:gd name="connsiteX103" fmla="*/ 8921 w 10007"/>
                <a:gd name="connsiteY103" fmla="*/ 4641 h 10000"/>
                <a:gd name="connsiteX104" fmla="*/ 8749 w 10007"/>
                <a:gd name="connsiteY104" fmla="*/ 4510 h 10000"/>
                <a:gd name="connsiteX105" fmla="*/ 8643 w 10007"/>
                <a:gd name="connsiteY105" fmla="*/ 5359 h 10000"/>
                <a:gd name="connsiteX106" fmla="*/ 8484 w 10007"/>
                <a:gd name="connsiteY106" fmla="*/ 4444 h 10000"/>
                <a:gd name="connsiteX107" fmla="*/ 8337 w 10007"/>
                <a:gd name="connsiteY107" fmla="*/ 4575 h 10000"/>
                <a:gd name="connsiteX108" fmla="*/ 8284 w 10007"/>
                <a:gd name="connsiteY108" fmla="*/ 5882 h 10000"/>
                <a:gd name="connsiteX109" fmla="*/ 8096 w 10007"/>
                <a:gd name="connsiteY109" fmla="*/ 5294 h 10000"/>
                <a:gd name="connsiteX110" fmla="*/ 7949 w 10007"/>
                <a:gd name="connsiteY110" fmla="*/ 3529 h 10000"/>
                <a:gd name="connsiteX111" fmla="*/ 7879 w 10007"/>
                <a:gd name="connsiteY111" fmla="*/ 4052 h 10000"/>
                <a:gd name="connsiteX112" fmla="*/ 7707 w 10007"/>
                <a:gd name="connsiteY112" fmla="*/ 5229 h 10000"/>
                <a:gd name="connsiteX113" fmla="*/ 7613 w 10007"/>
                <a:gd name="connsiteY113" fmla="*/ 5229 h 10000"/>
                <a:gd name="connsiteX114" fmla="*/ 7540 w 10007"/>
                <a:gd name="connsiteY114" fmla="*/ 4444 h 10000"/>
                <a:gd name="connsiteX115" fmla="*/ 7380 w 10007"/>
                <a:gd name="connsiteY115" fmla="*/ 4183 h 10000"/>
                <a:gd name="connsiteX116" fmla="*/ 7242 w 10007"/>
                <a:gd name="connsiteY116" fmla="*/ 3791 h 10000"/>
                <a:gd name="connsiteX117" fmla="*/ 6992 w 10007"/>
                <a:gd name="connsiteY117" fmla="*/ 2222 h 10000"/>
                <a:gd name="connsiteX118" fmla="*/ 6641 w 10007"/>
                <a:gd name="connsiteY118" fmla="*/ 4967 h 10000"/>
                <a:gd name="connsiteX119" fmla="*/ 6351 w 10007"/>
                <a:gd name="connsiteY119" fmla="*/ 5817 h 10000"/>
                <a:gd name="connsiteX120" fmla="*/ 5991 w 10007"/>
                <a:gd name="connsiteY120" fmla="*/ 5359 h 10000"/>
                <a:gd name="connsiteX121" fmla="*/ 5844 w 10007"/>
                <a:gd name="connsiteY121" fmla="*/ 6144 h 10000"/>
                <a:gd name="connsiteX122" fmla="*/ 5582 w 10007"/>
                <a:gd name="connsiteY122" fmla="*/ 5490 h 10000"/>
                <a:gd name="connsiteX123" fmla="*/ 5509 w 10007"/>
                <a:gd name="connsiteY123" fmla="*/ 6144 h 10000"/>
                <a:gd name="connsiteX124" fmla="*/ 5239 w 10007"/>
                <a:gd name="connsiteY124" fmla="*/ 5229 h 10000"/>
                <a:gd name="connsiteX125" fmla="*/ 5157 w 10007"/>
                <a:gd name="connsiteY125" fmla="*/ 5033 h 10000"/>
                <a:gd name="connsiteX126" fmla="*/ 4908 w 10007"/>
                <a:gd name="connsiteY126" fmla="*/ 3987 h 10000"/>
                <a:gd name="connsiteX127" fmla="*/ 4798 w 10007"/>
                <a:gd name="connsiteY127" fmla="*/ 3987 h 10000"/>
                <a:gd name="connsiteX128" fmla="*/ 4418 w 10007"/>
                <a:gd name="connsiteY128" fmla="*/ 4248 h 10000"/>
                <a:gd name="connsiteX129" fmla="*/ 4226 w 10007"/>
                <a:gd name="connsiteY129" fmla="*/ 4118 h 10000"/>
                <a:gd name="connsiteX130" fmla="*/ 3890 w 10007"/>
                <a:gd name="connsiteY130" fmla="*/ 3595 h 10000"/>
                <a:gd name="connsiteX131" fmla="*/ 3821 w 10007"/>
                <a:gd name="connsiteY131" fmla="*/ 2353 h 10000"/>
                <a:gd name="connsiteX132" fmla="*/ 3478 w 10007"/>
                <a:gd name="connsiteY132" fmla="*/ 3137 h 10000"/>
                <a:gd name="connsiteX133" fmla="*/ 3465 w 10007"/>
                <a:gd name="connsiteY133" fmla="*/ 2418 h 10000"/>
                <a:gd name="connsiteX134" fmla="*/ 3265 w 10007"/>
                <a:gd name="connsiteY134" fmla="*/ 2288 h 10000"/>
                <a:gd name="connsiteX135" fmla="*/ 3036 w 10007"/>
                <a:gd name="connsiteY135" fmla="*/ 2484 h 10000"/>
                <a:gd name="connsiteX136" fmla="*/ 2926 w 10007"/>
                <a:gd name="connsiteY136" fmla="*/ 3987 h 10000"/>
                <a:gd name="connsiteX137" fmla="*/ 2709 w 10007"/>
                <a:gd name="connsiteY137" fmla="*/ 2026 h 10000"/>
                <a:gd name="connsiteX138" fmla="*/ 2677 w 10007"/>
                <a:gd name="connsiteY138" fmla="*/ 2353 h 10000"/>
                <a:gd name="connsiteX139" fmla="*/ 2603 w 10007"/>
                <a:gd name="connsiteY139" fmla="*/ 1569 h 10000"/>
                <a:gd name="connsiteX140" fmla="*/ 2513 w 10007"/>
                <a:gd name="connsiteY140" fmla="*/ 2157 h 10000"/>
                <a:gd name="connsiteX141" fmla="*/ 2395 w 10007"/>
                <a:gd name="connsiteY141" fmla="*/ 1895 h 10000"/>
                <a:gd name="connsiteX142" fmla="*/ 2325 w 10007"/>
                <a:gd name="connsiteY142" fmla="*/ 3007 h 10000"/>
                <a:gd name="connsiteX143" fmla="*/ 2219 w 10007"/>
                <a:gd name="connsiteY143" fmla="*/ 2484 h 10000"/>
                <a:gd name="connsiteX144" fmla="*/ 2137 w 10007"/>
                <a:gd name="connsiteY144" fmla="*/ 1895 h 10000"/>
                <a:gd name="connsiteX145" fmla="*/ 2080 w 10007"/>
                <a:gd name="connsiteY145" fmla="*/ 784 h 10000"/>
                <a:gd name="connsiteX146" fmla="*/ 1688 w 10007"/>
                <a:gd name="connsiteY146" fmla="*/ 65 h 10000"/>
                <a:gd name="connsiteX147" fmla="*/ 1479 w 10007"/>
                <a:gd name="connsiteY147" fmla="*/ 196 h 10000"/>
                <a:gd name="connsiteX148" fmla="*/ 1377 w 10007"/>
                <a:gd name="connsiteY148" fmla="*/ 0 h 10000"/>
                <a:gd name="connsiteX149" fmla="*/ 1328 w 10007"/>
                <a:gd name="connsiteY149" fmla="*/ 392 h 10000"/>
                <a:gd name="connsiteX150" fmla="*/ 1058 w 10007"/>
                <a:gd name="connsiteY150" fmla="*/ 131 h 10000"/>
                <a:gd name="connsiteX151" fmla="*/ 895 w 10007"/>
                <a:gd name="connsiteY151" fmla="*/ 458 h 10000"/>
                <a:gd name="connsiteX152" fmla="*/ 715 w 10007"/>
                <a:gd name="connsiteY152" fmla="*/ 915 h 10000"/>
                <a:gd name="connsiteX153" fmla="*/ 642 w 10007"/>
                <a:gd name="connsiteY153" fmla="*/ 196 h 10000"/>
                <a:gd name="connsiteX154" fmla="*/ 433 w 10007"/>
                <a:gd name="connsiteY154" fmla="*/ 1373 h 10000"/>
                <a:gd name="connsiteX155" fmla="*/ 380 w 10007"/>
                <a:gd name="connsiteY155" fmla="*/ 1569 h 10000"/>
                <a:gd name="connsiteX156" fmla="*/ 159 w 10007"/>
                <a:gd name="connsiteY156" fmla="*/ 2353 h 10000"/>
                <a:gd name="connsiteX157" fmla="*/ 0 w 10007"/>
                <a:gd name="connsiteY157" fmla="*/ 3137 h 10000"/>
                <a:gd name="connsiteX0" fmla="*/ 0 w 10007"/>
                <a:gd name="connsiteY0" fmla="*/ 3137 h 10000"/>
                <a:gd name="connsiteX1" fmla="*/ 0 w 10007"/>
                <a:gd name="connsiteY1" fmla="*/ 3987 h 10000"/>
                <a:gd name="connsiteX2" fmla="*/ 0 w 10007"/>
                <a:gd name="connsiteY2" fmla="*/ 5948 h 10000"/>
                <a:gd name="connsiteX3" fmla="*/ 90 w 10007"/>
                <a:gd name="connsiteY3" fmla="*/ 5621 h 10000"/>
                <a:gd name="connsiteX4" fmla="*/ 135 w 10007"/>
                <a:gd name="connsiteY4" fmla="*/ 5556 h 10000"/>
                <a:gd name="connsiteX5" fmla="*/ 172 w 10007"/>
                <a:gd name="connsiteY5" fmla="*/ 5294 h 10000"/>
                <a:gd name="connsiteX6" fmla="*/ 200 w 10007"/>
                <a:gd name="connsiteY6" fmla="*/ 5425 h 10000"/>
                <a:gd name="connsiteX7" fmla="*/ 237 w 10007"/>
                <a:gd name="connsiteY7" fmla="*/ 5098 h 10000"/>
                <a:gd name="connsiteX8" fmla="*/ 262 w 10007"/>
                <a:gd name="connsiteY8" fmla="*/ 5948 h 10000"/>
                <a:gd name="connsiteX9" fmla="*/ 282 w 10007"/>
                <a:gd name="connsiteY9" fmla="*/ 5686 h 10000"/>
                <a:gd name="connsiteX10" fmla="*/ 306 w 10007"/>
                <a:gd name="connsiteY10" fmla="*/ 5752 h 10000"/>
                <a:gd name="connsiteX11" fmla="*/ 306 w 10007"/>
                <a:gd name="connsiteY11" fmla="*/ 5556 h 10000"/>
                <a:gd name="connsiteX12" fmla="*/ 315 w 10007"/>
                <a:gd name="connsiteY12" fmla="*/ 5621 h 10000"/>
                <a:gd name="connsiteX13" fmla="*/ 331 w 10007"/>
                <a:gd name="connsiteY13" fmla="*/ 5425 h 10000"/>
                <a:gd name="connsiteX14" fmla="*/ 351 w 10007"/>
                <a:gd name="connsiteY14" fmla="*/ 5490 h 10000"/>
                <a:gd name="connsiteX15" fmla="*/ 372 w 10007"/>
                <a:gd name="connsiteY15" fmla="*/ 5229 h 10000"/>
                <a:gd name="connsiteX16" fmla="*/ 405 w 10007"/>
                <a:gd name="connsiteY16" fmla="*/ 5294 h 10000"/>
                <a:gd name="connsiteX17" fmla="*/ 405 w 10007"/>
                <a:gd name="connsiteY17" fmla="*/ 5163 h 10000"/>
                <a:gd name="connsiteX18" fmla="*/ 425 w 10007"/>
                <a:gd name="connsiteY18" fmla="*/ 5163 h 10000"/>
                <a:gd name="connsiteX19" fmla="*/ 421 w 10007"/>
                <a:gd name="connsiteY19" fmla="*/ 5033 h 10000"/>
                <a:gd name="connsiteX20" fmla="*/ 470 w 10007"/>
                <a:gd name="connsiteY20" fmla="*/ 4314 h 10000"/>
                <a:gd name="connsiteX21" fmla="*/ 474 w 10007"/>
                <a:gd name="connsiteY21" fmla="*/ 4314 h 10000"/>
                <a:gd name="connsiteX22" fmla="*/ 490 w 10007"/>
                <a:gd name="connsiteY22" fmla="*/ 4052 h 10000"/>
                <a:gd name="connsiteX23" fmla="*/ 527 w 10007"/>
                <a:gd name="connsiteY23" fmla="*/ 4118 h 10000"/>
                <a:gd name="connsiteX24" fmla="*/ 539 w 10007"/>
                <a:gd name="connsiteY24" fmla="*/ 4444 h 10000"/>
                <a:gd name="connsiteX25" fmla="*/ 568 w 10007"/>
                <a:gd name="connsiteY25" fmla="*/ 4379 h 10000"/>
                <a:gd name="connsiteX26" fmla="*/ 756 w 10007"/>
                <a:gd name="connsiteY26" fmla="*/ 4706 h 10000"/>
                <a:gd name="connsiteX27" fmla="*/ 842 w 10007"/>
                <a:gd name="connsiteY27" fmla="*/ 4379 h 10000"/>
                <a:gd name="connsiteX28" fmla="*/ 952 w 10007"/>
                <a:gd name="connsiteY28" fmla="*/ 4641 h 10000"/>
                <a:gd name="connsiteX29" fmla="*/ 993 w 10007"/>
                <a:gd name="connsiteY29" fmla="*/ 4444 h 10000"/>
                <a:gd name="connsiteX30" fmla="*/ 1026 w 10007"/>
                <a:gd name="connsiteY30" fmla="*/ 4641 h 10000"/>
                <a:gd name="connsiteX31" fmla="*/ 1050 w 10007"/>
                <a:gd name="connsiteY31" fmla="*/ 4510 h 10000"/>
                <a:gd name="connsiteX32" fmla="*/ 1071 w 10007"/>
                <a:gd name="connsiteY32" fmla="*/ 4641 h 10000"/>
                <a:gd name="connsiteX33" fmla="*/ 1075 w 10007"/>
                <a:gd name="connsiteY33" fmla="*/ 4444 h 10000"/>
                <a:gd name="connsiteX34" fmla="*/ 1103 w 10007"/>
                <a:gd name="connsiteY34" fmla="*/ 4444 h 10000"/>
                <a:gd name="connsiteX35" fmla="*/ 1144 w 10007"/>
                <a:gd name="connsiteY35" fmla="*/ 4444 h 10000"/>
                <a:gd name="connsiteX36" fmla="*/ 1177 w 10007"/>
                <a:gd name="connsiteY36" fmla="*/ 4575 h 10000"/>
                <a:gd name="connsiteX37" fmla="*/ 1181 w 10007"/>
                <a:gd name="connsiteY37" fmla="*/ 4444 h 10000"/>
                <a:gd name="connsiteX38" fmla="*/ 1197 w 10007"/>
                <a:gd name="connsiteY38" fmla="*/ 4575 h 10000"/>
                <a:gd name="connsiteX39" fmla="*/ 1201 w 10007"/>
                <a:gd name="connsiteY39" fmla="*/ 4379 h 10000"/>
                <a:gd name="connsiteX40" fmla="*/ 1238 w 10007"/>
                <a:gd name="connsiteY40" fmla="*/ 4641 h 10000"/>
                <a:gd name="connsiteX41" fmla="*/ 1255 w 10007"/>
                <a:gd name="connsiteY41" fmla="*/ 4248 h 10000"/>
                <a:gd name="connsiteX42" fmla="*/ 1271 w 10007"/>
                <a:gd name="connsiteY42" fmla="*/ 4052 h 10000"/>
                <a:gd name="connsiteX43" fmla="*/ 1422 w 10007"/>
                <a:gd name="connsiteY43" fmla="*/ 4248 h 10000"/>
                <a:gd name="connsiteX44" fmla="*/ 1545 w 10007"/>
                <a:gd name="connsiteY44" fmla="*/ 3856 h 10000"/>
                <a:gd name="connsiteX45" fmla="*/ 1843 w 10007"/>
                <a:gd name="connsiteY45" fmla="*/ 5556 h 10000"/>
                <a:gd name="connsiteX46" fmla="*/ 1900 w 10007"/>
                <a:gd name="connsiteY46" fmla="*/ 6471 h 10000"/>
                <a:gd name="connsiteX47" fmla="*/ 1990 w 10007"/>
                <a:gd name="connsiteY47" fmla="*/ 5752 h 10000"/>
                <a:gd name="connsiteX48" fmla="*/ 2068 w 10007"/>
                <a:gd name="connsiteY48" fmla="*/ 6601 h 10000"/>
                <a:gd name="connsiteX49" fmla="*/ 2186 w 10007"/>
                <a:gd name="connsiteY49" fmla="*/ 5817 h 10000"/>
                <a:gd name="connsiteX50" fmla="*/ 2182 w 10007"/>
                <a:gd name="connsiteY50" fmla="*/ 6601 h 10000"/>
                <a:gd name="connsiteX51" fmla="*/ 2342 w 10007"/>
                <a:gd name="connsiteY51" fmla="*/ 6405 h 10000"/>
                <a:gd name="connsiteX52" fmla="*/ 2432 w 10007"/>
                <a:gd name="connsiteY52" fmla="*/ 6275 h 10000"/>
                <a:gd name="connsiteX53" fmla="*/ 2493 w 10007"/>
                <a:gd name="connsiteY53" fmla="*/ 7516 h 10000"/>
                <a:gd name="connsiteX54" fmla="*/ 2636 w 10007"/>
                <a:gd name="connsiteY54" fmla="*/ 6667 h 10000"/>
                <a:gd name="connsiteX55" fmla="*/ 2669 w 10007"/>
                <a:gd name="connsiteY55" fmla="*/ 7451 h 10000"/>
                <a:gd name="connsiteX56" fmla="*/ 2816 w 10007"/>
                <a:gd name="connsiteY56" fmla="*/ 8170 h 10000"/>
                <a:gd name="connsiteX57" fmla="*/ 2889 w 10007"/>
                <a:gd name="connsiteY57" fmla="*/ 7516 h 10000"/>
                <a:gd name="connsiteX58" fmla="*/ 3077 w 10007"/>
                <a:gd name="connsiteY58" fmla="*/ 7320 h 10000"/>
                <a:gd name="connsiteX59" fmla="*/ 3224 w 10007"/>
                <a:gd name="connsiteY59" fmla="*/ 8497 h 10000"/>
                <a:gd name="connsiteX60" fmla="*/ 3396 w 10007"/>
                <a:gd name="connsiteY60" fmla="*/ 8562 h 10000"/>
                <a:gd name="connsiteX61" fmla="*/ 3600 w 10007"/>
                <a:gd name="connsiteY61" fmla="*/ 8105 h 10000"/>
                <a:gd name="connsiteX62" fmla="*/ 3788 w 10007"/>
                <a:gd name="connsiteY62" fmla="*/ 9020 h 10000"/>
                <a:gd name="connsiteX63" fmla="*/ 3911 w 10007"/>
                <a:gd name="connsiteY63" fmla="*/ 9281 h 10000"/>
                <a:gd name="connsiteX64" fmla="*/ 4013 w 10007"/>
                <a:gd name="connsiteY64" fmla="*/ 10000 h 10000"/>
                <a:gd name="connsiteX65" fmla="*/ 4046 w 10007"/>
                <a:gd name="connsiteY65" fmla="*/ 9869 h 10000"/>
                <a:gd name="connsiteX66" fmla="*/ 4115 w 10007"/>
                <a:gd name="connsiteY66" fmla="*/ 9542 h 10000"/>
                <a:gd name="connsiteX67" fmla="*/ 4168 w 10007"/>
                <a:gd name="connsiteY67" fmla="*/ 9935 h 10000"/>
                <a:gd name="connsiteX68" fmla="*/ 4201 w 10007"/>
                <a:gd name="connsiteY68" fmla="*/ 9150 h 10000"/>
                <a:gd name="connsiteX69" fmla="*/ 4344 w 10007"/>
                <a:gd name="connsiteY69" fmla="*/ 8562 h 10000"/>
                <a:gd name="connsiteX70" fmla="*/ 4773 w 10007"/>
                <a:gd name="connsiteY70" fmla="*/ 7843 h 10000"/>
                <a:gd name="connsiteX71" fmla="*/ 5121 w 10007"/>
                <a:gd name="connsiteY71" fmla="*/ 7582 h 10000"/>
                <a:gd name="connsiteX72" fmla="*/ 5329 w 10007"/>
                <a:gd name="connsiteY72" fmla="*/ 9281 h 10000"/>
                <a:gd name="connsiteX73" fmla="*/ 5398 w 10007"/>
                <a:gd name="connsiteY73" fmla="*/ 8562 h 10000"/>
                <a:gd name="connsiteX74" fmla="*/ 5856 w 10007"/>
                <a:gd name="connsiteY74" fmla="*/ 8039 h 10000"/>
                <a:gd name="connsiteX75" fmla="*/ 6220 w 10007"/>
                <a:gd name="connsiteY75" fmla="*/ 9477 h 10000"/>
                <a:gd name="connsiteX76" fmla="*/ 6551 w 10007"/>
                <a:gd name="connsiteY76" fmla="*/ 8562 h 10000"/>
                <a:gd name="connsiteX77" fmla="*/ 6714 w 10007"/>
                <a:gd name="connsiteY77" fmla="*/ 7451 h 10000"/>
                <a:gd name="connsiteX78" fmla="*/ 7025 w 10007"/>
                <a:gd name="connsiteY78" fmla="*/ 7451 h 10000"/>
                <a:gd name="connsiteX79" fmla="*/ 7180 w 10007"/>
                <a:gd name="connsiteY79" fmla="*/ 7908 h 10000"/>
                <a:gd name="connsiteX80" fmla="*/ 7548 w 10007"/>
                <a:gd name="connsiteY80" fmla="*/ 8366 h 10000"/>
                <a:gd name="connsiteX81" fmla="*/ 7756 w 10007"/>
                <a:gd name="connsiteY81" fmla="*/ 9085 h 10000"/>
                <a:gd name="connsiteX82" fmla="*/ 8002 w 10007"/>
                <a:gd name="connsiteY82" fmla="*/ 8235 h 10000"/>
                <a:gd name="connsiteX83" fmla="*/ 8063 w 10007"/>
                <a:gd name="connsiteY83" fmla="*/ 7647 h 10000"/>
                <a:gd name="connsiteX84" fmla="*/ 8181 w 10007"/>
                <a:gd name="connsiteY84" fmla="*/ 8039 h 10000"/>
                <a:gd name="connsiteX85" fmla="*/ 8455 w 10007"/>
                <a:gd name="connsiteY85" fmla="*/ 8366 h 10000"/>
                <a:gd name="connsiteX86" fmla="*/ 8635 w 10007"/>
                <a:gd name="connsiteY86" fmla="*/ 8105 h 10000"/>
                <a:gd name="connsiteX87" fmla="*/ 8974 w 10007"/>
                <a:gd name="connsiteY87" fmla="*/ 8235 h 10000"/>
                <a:gd name="connsiteX88" fmla="*/ 9309 w 10007"/>
                <a:gd name="connsiteY88" fmla="*/ 7843 h 10000"/>
                <a:gd name="connsiteX89" fmla="*/ 9497 w 10007"/>
                <a:gd name="connsiteY89" fmla="*/ 6340 h 10000"/>
                <a:gd name="connsiteX90" fmla="*/ 9734 w 10007"/>
                <a:gd name="connsiteY90" fmla="*/ 7582 h 10000"/>
                <a:gd name="connsiteX91" fmla="*/ 9869 w 10007"/>
                <a:gd name="connsiteY91" fmla="*/ 8889 h 10000"/>
                <a:gd name="connsiteX92" fmla="*/ 10004 w 10007"/>
                <a:gd name="connsiteY92" fmla="*/ 8170 h 10000"/>
                <a:gd name="connsiteX93" fmla="*/ 10004 w 10007"/>
                <a:gd name="connsiteY93" fmla="*/ 3464 h 10000"/>
                <a:gd name="connsiteX94" fmla="*/ 9886 w 10007"/>
                <a:gd name="connsiteY94" fmla="*/ 3529 h 10000"/>
                <a:gd name="connsiteX95" fmla="*/ 9726 w 10007"/>
                <a:gd name="connsiteY95" fmla="*/ 2222 h 10000"/>
                <a:gd name="connsiteX96" fmla="*/ 9571 w 10007"/>
                <a:gd name="connsiteY96" fmla="*/ 3660 h 10000"/>
                <a:gd name="connsiteX97" fmla="*/ 9461 w 10007"/>
                <a:gd name="connsiteY97" fmla="*/ 3660 h 10000"/>
                <a:gd name="connsiteX98" fmla="*/ 9313 w 10007"/>
                <a:gd name="connsiteY98" fmla="*/ 3791 h 10000"/>
                <a:gd name="connsiteX99" fmla="*/ 9281 w 10007"/>
                <a:gd name="connsiteY99" fmla="*/ 3203 h 10000"/>
                <a:gd name="connsiteX100" fmla="*/ 9060 w 10007"/>
                <a:gd name="connsiteY100" fmla="*/ 4771 h 10000"/>
                <a:gd name="connsiteX101" fmla="*/ 9027 w 10007"/>
                <a:gd name="connsiteY101" fmla="*/ 4379 h 10000"/>
                <a:gd name="connsiteX102" fmla="*/ 8962 w 10007"/>
                <a:gd name="connsiteY102" fmla="*/ 4118 h 10000"/>
                <a:gd name="connsiteX103" fmla="*/ 8921 w 10007"/>
                <a:gd name="connsiteY103" fmla="*/ 4641 h 10000"/>
                <a:gd name="connsiteX104" fmla="*/ 8749 w 10007"/>
                <a:gd name="connsiteY104" fmla="*/ 4510 h 10000"/>
                <a:gd name="connsiteX105" fmla="*/ 8643 w 10007"/>
                <a:gd name="connsiteY105" fmla="*/ 5359 h 10000"/>
                <a:gd name="connsiteX106" fmla="*/ 8484 w 10007"/>
                <a:gd name="connsiteY106" fmla="*/ 4444 h 10000"/>
                <a:gd name="connsiteX107" fmla="*/ 8337 w 10007"/>
                <a:gd name="connsiteY107" fmla="*/ 4575 h 10000"/>
                <a:gd name="connsiteX108" fmla="*/ 8284 w 10007"/>
                <a:gd name="connsiteY108" fmla="*/ 5882 h 10000"/>
                <a:gd name="connsiteX109" fmla="*/ 8096 w 10007"/>
                <a:gd name="connsiteY109" fmla="*/ 5294 h 10000"/>
                <a:gd name="connsiteX110" fmla="*/ 7949 w 10007"/>
                <a:gd name="connsiteY110" fmla="*/ 3529 h 10000"/>
                <a:gd name="connsiteX111" fmla="*/ 7879 w 10007"/>
                <a:gd name="connsiteY111" fmla="*/ 4052 h 10000"/>
                <a:gd name="connsiteX112" fmla="*/ 7707 w 10007"/>
                <a:gd name="connsiteY112" fmla="*/ 5229 h 10000"/>
                <a:gd name="connsiteX113" fmla="*/ 7613 w 10007"/>
                <a:gd name="connsiteY113" fmla="*/ 5229 h 10000"/>
                <a:gd name="connsiteX114" fmla="*/ 7540 w 10007"/>
                <a:gd name="connsiteY114" fmla="*/ 4444 h 10000"/>
                <a:gd name="connsiteX115" fmla="*/ 7380 w 10007"/>
                <a:gd name="connsiteY115" fmla="*/ 4183 h 10000"/>
                <a:gd name="connsiteX116" fmla="*/ 7242 w 10007"/>
                <a:gd name="connsiteY116" fmla="*/ 3791 h 10000"/>
                <a:gd name="connsiteX117" fmla="*/ 6992 w 10007"/>
                <a:gd name="connsiteY117" fmla="*/ 2222 h 10000"/>
                <a:gd name="connsiteX118" fmla="*/ 6641 w 10007"/>
                <a:gd name="connsiteY118" fmla="*/ 4967 h 10000"/>
                <a:gd name="connsiteX119" fmla="*/ 6351 w 10007"/>
                <a:gd name="connsiteY119" fmla="*/ 5817 h 10000"/>
                <a:gd name="connsiteX120" fmla="*/ 5991 w 10007"/>
                <a:gd name="connsiteY120" fmla="*/ 5359 h 10000"/>
                <a:gd name="connsiteX121" fmla="*/ 5844 w 10007"/>
                <a:gd name="connsiteY121" fmla="*/ 6144 h 10000"/>
                <a:gd name="connsiteX122" fmla="*/ 5582 w 10007"/>
                <a:gd name="connsiteY122" fmla="*/ 5490 h 10000"/>
                <a:gd name="connsiteX123" fmla="*/ 5509 w 10007"/>
                <a:gd name="connsiteY123" fmla="*/ 6144 h 10000"/>
                <a:gd name="connsiteX124" fmla="*/ 5239 w 10007"/>
                <a:gd name="connsiteY124" fmla="*/ 5229 h 10000"/>
                <a:gd name="connsiteX125" fmla="*/ 5157 w 10007"/>
                <a:gd name="connsiteY125" fmla="*/ 5033 h 10000"/>
                <a:gd name="connsiteX126" fmla="*/ 4908 w 10007"/>
                <a:gd name="connsiteY126" fmla="*/ 3987 h 10000"/>
                <a:gd name="connsiteX127" fmla="*/ 4798 w 10007"/>
                <a:gd name="connsiteY127" fmla="*/ 3987 h 10000"/>
                <a:gd name="connsiteX128" fmla="*/ 4418 w 10007"/>
                <a:gd name="connsiteY128" fmla="*/ 4248 h 10000"/>
                <a:gd name="connsiteX129" fmla="*/ 4226 w 10007"/>
                <a:gd name="connsiteY129" fmla="*/ 4118 h 10000"/>
                <a:gd name="connsiteX130" fmla="*/ 3890 w 10007"/>
                <a:gd name="connsiteY130" fmla="*/ 3595 h 10000"/>
                <a:gd name="connsiteX131" fmla="*/ 3821 w 10007"/>
                <a:gd name="connsiteY131" fmla="*/ 2353 h 10000"/>
                <a:gd name="connsiteX132" fmla="*/ 3478 w 10007"/>
                <a:gd name="connsiteY132" fmla="*/ 3137 h 10000"/>
                <a:gd name="connsiteX133" fmla="*/ 3465 w 10007"/>
                <a:gd name="connsiteY133" fmla="*/ 2418 h 10000"/>
                <a:gd name="connsiteX134" fmla="*/ 3265 w 10007"/>
                <a:gd name="connsiteY134" fmla="*/ 2288 h 10000"/>
                <a:gd name="connsiteX135" fmla="*/ 3036 w 10007"/>
                <a:gd name="connsiteY135" fmla="*/ 2484 h 10000"/>
                <a:gd name="connsiteX136" fmla="*/ 2926 w 10007"/>
                <a:gd name="connsiteY136" fmla="*/ 3987 h 10000"/>
                <a:gd name="connsiteX137" fmla="*/ 2709 w 10007"/>
                <a:gd name="connsiteY137" fmla="*/ 2026 h 10000"/>
                <a:gd name="connsiteX138" fmla="*/ 2677 w 10007"/>
                <a:gd name="connsiteY138" fmla="*/ 2353 h 10000"/>
                <a:gd name="connsiteX139" fmla="*/ 2603 w 10007"/>
                <a:gd name="connsiteY139" fmla="*/ 1569 h 10000"/>
                <a:gd name="connsiteX140" fmla="*/ 2513 w 10007"/>
                <a:gd name="connsiteY140" fmla="*/ 2157 h 10000"/>
                <a:gd name="connsiteX141" fmla="*/ 2395 w 10007"/>
                <a:gd name="connsiteY141" fmla="*/ 1895 h 10000"/>
                <a:gd name="connsiteX142" fmla="*/ 2325 w 10007"/>
                <a:gd name="connsiteY142" fmla="*/ 3007 h 10000"/>
                <a:gd name="connsiteX143" fmla="*/ 2219 w 10007"/>
                <a:gd name="connsiteY143" fmla="*/ 2484 h 10000"/>
                <a:gd name="connsiteX144" fmla="*/ 2137 w 10007"/>
                <a:gd name="connsiteY144" fmla="*/ 1895 h 10000"/>
                <a:gd name="connsiteX145" fmla="*/ 2080 w 10007"/>
                <a:gd name="connsiteY145" fmla="*/ 784 h 10000"/>
                <a:gd name="connsiteX146" fmla="*/ 1688 w 10007"/>
                <a:gd name="connsiteY146" fmla="*/ 65 h 10000"/>
                <a:gd name="connsiteX147" fmla="*/ 1479 w 10007"/>
                <a:gd name="connsiteY147" fmla="*/ 196 h 10000"/>
                <a:gd name="connsiteX148" fmla="*/ 1377 w 10007"/>
                <a:gd name="connsiteY148" fmla="*/ 0 h 10000"/>
                <a:gd name="connsiteX149" fmla="*/ 1328 w 10007"/>
                <a:gd name="connsiteY149" fmla="*/ 392 h 10000"/>
                <a:gd name="connsiteX150" fmla="*/ 1058 w 10007"/>
                <a:gd name="connsiteY150" fmla="*/ 131 h 10000"/>
                <a:gd name="connsiteX151" fmla="*/ 895 w 10007"/>
                <a:gd name="connsiteY151" fmla="*/ 458 h 10000"/>
                <a:gd name="connsiteX152" fmla="*/ 715 w 10007"/>
                <a:gd name="connsiteY152" fmla="*/ 915 h 10000"/>
                <a:gd name="connsiteX153" fmla="*/ 642 w 10007"/>
                <a:gd name="connsiteY153" fmla="*/ 196 h 10000"/>
                <a:gd name="connsiteX154" fmla="*/ 433 w 10007"/>
                <a:gd name="connsiteY154" fmla="*/ 1373 h 10000"/>
                <a:gd name="connsiteX155" fmla="*/ 380 w 10007"/>
                <a:gd name="connsiteY155" fmla="*/ 1569 h 10000"/>
                <a:gd name="connsiteX156" fmla="*/ 159 w 10007"/>
                <a:gd name="connsiteY156" fmla="*/ 2353 h 10000"/>
                <a:gd name="connsiteX157" fmla="*/ 0 w 10007"/>
                <a:gd name="connsiteY157" fmla="*/ 3137 h 10000"/>
                <a:gd name="connsiteX0" fmla="*/ 0 w 10009"/>
                <a:gd name="connsiteY0" fmla="*/ 3137 h 10000"/>
                <a:gd name="connsiteX1" fmla="*/ 0 w 10009"/>
                <a:gd name="connsiteY1" fmla="*/ 3987 h 10000"/>
                <a:gd name="connsiteX2" fmla="*/ 0 w 10009"/>
                <a:gd name="connsiteY2" fmla="*/ 5948 h 10000"/>
                <a:gd name="connsiteX3" fmla="*/ 90 w 10009"/>
                <a:gd name="connsiteY3" fmla="*/ 5621 h 10000"/>
                <a:gd name="connsiteX4" fmla="*/ 135 w 10009"/>
                <a:gd name="connsiteY4" fmla="*/ 5556 h 10000"/>
                <a:gd name="connsiteX5" fmla="*/ 172 w 10009"/>
                <a:gd name="connsiteY5" fmla="*/ 5294 h 10000"/>
                <a:gd name="connsiteX6" fmla="*/ 200 w 10009"/>
                <a:gd name="connsiteY6" fmla="*/ 5425 h 10000"/>
                <a:gd name="connsiteX7" fmla="*/ 237 w 10009"/>
                <a:gd name="connsiteY7" fmla="*/ 5098 h 10000"/>
                <a:gd name="connsiteX8" fmla="*/ 262 w 10009"/>
                <a:gd name="connsiteY8" fmla="*/ 5948 h 10000"/>
                <a:gd name="connsiteX9" fmla="*/ 282 w 10009"/>
                <a:gd name="connsiteY9" fmla="*/ 5686 h 10000"/>
                <a:gd name="connsiteX10" fmla="*/ 306 w 10009"/>
                <a:gd name="connsiteY10" fmla="*/ 5752 h 10000"/>
                <a:gd name="connsiteX11" fmla="*/ 306 w 10009"/>
                <a:gd name="connsiteY11" fmla="*/ 5556 h 10000"/>
                <a:gd name="connsiteX12" fmla="*/ 315 w 10009"/>
                <a:gd name="connsiteY12" fmla="*/ 5621 h 10000"/>
                <a:gd name="connsiteX13" fmla="*/ 331 w 10009"/>
                <a:gd name="connsiteY13" fmla="*/ 5425 h 10000"/>
                <a:gd name="connsiteX14" fmla="*/ 351 w 10009"/>
                <a:gd name="connsiteY14" fmla="*/ 5490 h 10000"/>
                <a:gd name="connsiteX15" fmla="*/ 372 w 10009"/>
                <a:gd name="connsiteY15" fmla="*/ 5229 h 10000"/>
                <a:gd name="connsiteX16" fmla="*/ 405 w 10009"/>
                <a:gd name="connsiteY16" fmla="*/ 5294 h 10000"/>
                <a:gd name="connsiteX17" fmla="*/ 405 w 10009"/>
                <a:gd name="connsiteY17" fmla="*/ 5163 h 10000"/>
                <a:gd name="connsiteX18" fmla="*/ 425 w 10009"/>
                <a:gd name="connsiteY18" fmla="*/ 5163 h 10000"/>
                <a:gd name="connsiteX19" fmla="*/ 421 w 10009"/>
                <a:gd name="connsiteY19" fmla="*/ 5033 h 10000"/>
                <a:gd name="connsiteX20" fmla="*/ 470 w 10009"/>
                <a:gd name="connsiteY20" fmla="*/ 4314 h 10000"/>
                <a:gd name="connsiteX21" fmla="*/ 474 w 10009"/>
                <a:gd name="connsiteY21" fmla="*/ 4314 h 10000"/>
                <a:gd name="connsiteX22" fmla="*/ 490 w 10009"/>
                <a:gd name="connsiteY22" fmla="*/ 4052 h 10000"/>
                <a:gd name="connsiteX23" fmla="*/ 527 w 10009"/>
                <a:gd name="connsiteY23" fmla="*/ 4118 h 10000"/>
                <a:gd name="connsiteX24" fmla="*/ 539 w 10009"/>
                <a:gd name="connsiteY24" fmla="*/ 4444 h 10000"/>
                <a:gd name="connsiteX25" fmla="*/ 568 w 10009"/>
                <a:gd name="connsiteY25" fmla="*/ 4379 h 10000"/>
                <a:gd name="connsiteX26" fmla="*/ 756 w 10009"/>
                <a:gd name="connsiteY26" fmla="*/ 4706 h 10000"/>
                <a:gd name="connsiteX27" fmla="*/ 842 w 10009"/>
                <a:gd name="connsiteY27" fmla="*/ 4379 h 10000"/>
                <a:gd name="connsiteX28" fmla="*/ 952 w 10009"/>
                <a:gd name="connsiteY28" fmla="*/ 4641 h 10000"/>
                <a:gd name="connsiteX29" fmla="*/ 993 w 10009"/>
                <a:gd name="connsiteY29" fmla="*/ 4444 h 10000"/>
                <a:gd name="connsiteX30" fmla="*/ 1026 w 10009"/>
                <a:gd name="connsiteY30" fmla="*/ 4641 h 10000"/>
                <a:gd name="connsiteX31" fmla="*/ 1050 w 10009"/>
                <a:gd name="connsiteY31" fmla="*/ 4510 h 10000"/>
                <a:gd name="connsiteX32" fmla="*/ 1071 w 10009"/>
                <a:gd name="connsiteY32" fmla="*/ 4641 h 10000"/>
                <a:gd name="connsiteX33" fmla="*/ 1075 w 10009"/>
                <a:gd name="connsiteY33" fmla="*/ 4444 h 10000"/>
                <a:gd name="connsiteX34" fmla="*/ 1103 w 10009"/>
                <a:gd name="connsiteY34" fmla="*/ 4444 h 10000"/>
                <a:gd name="connsiteX35" fmla="*/ 1144 w 10009"/>
                <a:gd name="connsiteY35" fmla="*/ 4444 h 10000"/>
                <a:gd name="connsiteX36" fmla="*/ 1177 w 10009"/>
                <a:gd name="connsiteY36" fmla="*/ 4575 h 10000"/>
                <a:gd name="connsiteX37" fmla="*/ 1181 w 10009"/>
                <a:gd name="connsiteY37" fmla="*/ 4444 h 10000"/>
                <a:gd name="connsiteX38" fmla="*/ 1197 w 10009"/>
                <a:gd name="connsiteY38" fmla="*/ 4575 h 10000"/>
                <a:gd name="connsiteX39" fmla="*/ 1201 w 10009"/>
                <a:gd name="connsiteY39" fmla="*/ 4379 h 10000"/>
                <a:gd name="connsiteX40" fmla="*/ 1238 w 10009"/>
                <a:gd name="connsiteY40" fmla="*/ 4641 h 10000"/>
                <a:gd name="connsiteX41" fmla="*/ 1255 w 10009"/>
                <a:gd name="connsiteY41" fmla="*/ 4248 h 10000"/>
                <a:gd name="connsiteX42" fmla="*/ 1271 w 10009"/>
                <a:gd name="connsiteY42" fmla="*/ 4052 h 10000"/>
                <a:gd name="connsiteX43" fmla="*/ 1422 w 10009"/>
                <a:gd name="connsiteY43" fmla="*/ 4248 h 10000"/>
                <a:gd name="connsiteX44" fmla="*/ 1545 w 10009"/>
                <a:gd name="connsiteY44" fmla="*/ 3856 h 10000"/>
                <a:gd name="connsiteX45" fmla="*/ 1843 w 10009"/>
                <a:gd name="connsiteY45" fmla="*/ 5556 h 10000"/>
                <a:gd name="connsiteX46" fmla="*/ 1900 w 10009"/>
                <a:gd name="connsiteY46" fmla="*/ 6471 h 10000"/>
                <a:gd name="connsiteX47" fmla="*/ 1990 w 10009"/>
                <a:gd name="connsiteY47" fmla="*/ 5752 h 10000"/>
                <a:gd name="connsiteX48" fmla="*/ 2068 w 10009"/>
                <a:gd name="connsiteY48" fmla="*/ 6601 h 10000"/>
                <a:gd name="connsiteX49" fmla="*/ 2186 w 10009"/>
                <a:gd name="connsiteY49" fmla="*/ 5817 h 10000"/>
                <a:gd name="connsiteX50" fmla="*/ 2182 w 10009"/>
                <a:gd name="connsiteY50" fmla="*/ 6601 h 10000"/>
                <a:gd name="connsiteX51" fmla="*/ 2342 w 10009"/>
                <a:gd name="connsiteY51" fmla="*/ 6405 h 10000"/>
                <a:gd name="connsiteX52" fmla="*/ 2432 w 10009"/>
                <a:gd name="connsiteY52" fmla="*/ 6275 h 10000"/>
                <a:gd name="connsiteX53" fmla="*/ 2493 w 10009"/>
                <a:gd name="connsiteY53" fmla="*/ 7516 h 10000"/>
                <a:gd name="connsiteX54" fmla="*/ 2636 w 10009"/>
                <a:gd name="connsiteY54" fmla="*/ 6667 h 10000"/>
                <a:gd name="connsiteX55" fmla="*/ 2669 w 10009"/>
                <a:gd name="connsiteY55" fmla="*/ 7451 h 10000"/>
                <a:gd name="connsiteX56" fmla="*/ 2816 w 10009"/>
                <a:gd name="connsiteY56" fmla="*/ 8170 h 10000"/>
                <a:gd name="connsiteX57" fmla="*/ 2889 w 10009"/>
                <a:gd name="connsiteY57" fmla="*/ 7516 h 10000"/>
                <a:gd name="connsiteX58" fmla="*/ 3077 w 10009"/>
                <a:gd name="connsiteY58" fmla="*/ 7320 h 10000"/>
                <a:gd name="connsiteX59" fmla="*/ 3224 w 10009"/>
                <a:gd name="connsiteY59" fmla="*/ 8497 h 10000"/>
                <a:gd name="connsiteX60" fmla="*/ 3396 w 10009"/>
                <a:gd name="connsiteY60" fmla="*/ 8562 h 10000"/>
                <a:gd name="connsiteX61" fmla="*/ 3600 w 10009"/>
                <a:gd name="connsiteY61" fmla="*/ 8105 h 10000"/>
                <a:gd name="connsiteX62" fmla="*/ 3788 w 10009"/>
                <a:gd name="connsiteY62" fmla="*/ 9020 h 10000"/>
                <a:gd name="connsiteX63" fmla="*/ 3911 w 10009"/>
                <a:gd name="connsiteY63" fmla="*/ 9281 h 10000"/>
                <a:gd name="connsiteX64" fmla="*/ 4013 w 10009"/>
                <a:gd name="connsiteY64" fmla="*/ 10000 h 10000"/>
                <a:gd name="connsiteX65" fmla="*/ 4046 w 10009"/>
                <a:gd name="connsiteY65" fmla="*/ 9869 h 10000"/>
                <a:gd name="connsiteX66" fmla="*/ 4115 w 10009"/>
                <a:gd name="connsiteY66" fmla="*/ 9542 h 10000"/>
                <a:gd name="connsiteX67" fmla="*/ 4168 w 10009"/>
                <a:gd name="connsiteY67" fmla="*/ 9935 h 10000"/>
                <a:gd name="connsiteX68" fmla="*/ 4201 w 10009"/>
                <a:gd name="connsiteY68" fmla="*/ 9150 h 10000"/>
                <a:gd name="connsiteX69" fmla="*/ 4344 w 10009"/>
                <a:gd name="connsiteY69" fmla="*/ 8562 h 10000"/>
                <a:gd name="connsiteX70" fmla="*/ 4773 w 10009"/>
                <a:gd name="connsiteY70" fmla="*/ 7843 h 10000"/>
                <a:gd name="connsiteX71" fmla="*/ 5121 w 10009"/>
                <a:gd name="connsiteY71" fmla="*/ 7582 h 10000"/>
                <a:gd name="connsiteX72" fmla="*/ 5329 w 10009"/>
                <a:gd name="connsiteY72" fmla="*/ 9281 h 10000"/>
                <a:gd name="connsiteX73" fmla="*/ 5398 w 10009"/>
                <a:gd name="connsiteY73" fmla="*/ 8562 h 10000"/>
                <a:gd name="connsiteX74" fmla="*/ 5856 w 10009"/>
                <a:gd name="connsiteY74" fmla="*/ 8039 h 10000"/>
                <a:gd name="connsiteX75" fmla="*/ 6220 w 10009"/>
                <a:gd name="connsiteY75" fmla="*/ 9477 h 10000"/>
                <a:gd name="connsiteX76" fmla="*/ 6551 w 10009"/>
                <a:gd name="connsiteY76" fmla="*/ 8562 h 10000"/>
                <a:gd name="connsiteX77" fmla="*/ 6714 w 10009"/>
                <a:gd name="connsiteY77" fmla="*/ 7451 h 10000"/>
                <a:gd name="connsiteX78" fmla="*/ 7025 w 10009"/>
                <a:gd name="connsiteY78" fmla="*/ 7451 h 10000"/>
                <a:gd name="connsiteX79" fmla="*/ 7180 w 10009"/>
                <a:gd name="connsiteY79" fmla="*/ 7908 h 10000"/>
                <a:gd name="connsiteX80" fmla="*/ 7548 w 10009"/>
                <a:gd name="connsiteY80" fmla="*/ 8366 h 10000"/>
                <a:gd name="connsiteX81" fmla="*/ 7756 w 10009"/>
                <a:gd name="connsiteY81" fmla="*/ 9085 h 10000"/>
                <a:gd name="connsiteX82" fmla="*/ 8002 w 10009"/>
                <a:gd name="connsiteY82" fmla="*/ 8235 h 10000"/>
                <a:gd name="connsiteX83" fmla="*/ 8063 w 10009"/>
                <a:gd name="connsiteY83" fmla="*/ 7647 h 10000"/>
                <a:gd name="connsiteX84" fmla="*/ 8181 w 10009"/>
                <a:gd name="connsiteY84" fmla="*/ 8039 h 10000"/>
                <a:gd name="connsiteX85" fmla="*/ 8455 w 10009"/>
                <a:gd name="connsiteY85" fmla="*/ 8366 h 10000"/>
                <a:gd name="connsiteX86" fmla="*/ 8635 w 10009"/>
                <a:gd name="connsiteY86" fmla="*/ 8105 h 10000"/>
                <a:gd name="connsiteX87" fmla="*/ 8974 w 10009"/>
                <a:gd name="connsiteY87" fmla="*/ 8235 h 10000"/>
                <a:gd name="connsiteX88" fmla="*/ 9309 w 10009"/>
                <a:gd name="connsiteY88" fmla="*/ 7843 h 10000"/>
                <a:gd name="connsiteX89" fmla="*/ 9497 w 10009"/>
                <a:gd name="connsiteY89" fmla="*/ 6340 h 10000"/>
                <a:gd name="connsiteX90" fmla="*/ 9734 w 10009"/>
                <a:gd name="connsiteY90" fmla="*/ 7582 h 10000"/>
                <a:gd name="connsiteX91" fmla="*/ 9869 w 10009"/>
                <a:gd name="connsiteY91" fmla="*/ 8889 h 10000"/>
                <a:gd name="connsiteX92" fmla="*/ 10004 w 10009"/>
                <a:gd name="connsiteY92" fmla="*/ 8170 h 10000"/>
                <a:gd name="connsiteX93" fmla="*/ 10008 w 10009"/>
                <a:gd name="connsiteY93" fmla="*/ 3525 h 10000"/>
                <a:gd name="connsiteX94" fmla="*/ 9886 w 10009"/>
                <a:gd name="connsiteY94" fmla="*/ 3529 h 10000"/>
                <a:gd name="connsiteX95" fmla="*/ 9726 w 10009"/>
                <a:gd name="connsiteY95" fmla="*/ 2222 h 10000"/>
                <a:gd name="connsiteX96" fmla="*/ 9571 w 10009"/>
                <a:gd name="connsiteY96" fmla="*/ 3660 h 10000"/>
                <a:gd name="connsiteX97" fmla="*/ 9461 w 10009"/>
                <a:gd name="connsiteY97" fmla="*/ 3660 h 10000"/>
                <a:gd name="connsiteX98" fmla="*/ 9313 w 10009"/>
                <a:gd name="connsiteY98" fmla="*/ 3791 h 10000"/>
                <a:gd name="connsiteX99" fmla="*/ 9281 w 10009"/>
                <a:gd name="connsiteY99" fmla="*/ 3203 h 10000"/>
                <a:gd name="connsiteX100" fmla="*/ 9060 w 10009"/>
                <a:gd name="connsiteY100" fmla="*/ 4771 h 10000"/>
                <a:gd name="connsiteX101" fmla="*/ 9027 w 10009"/>
                <a:gd name="connsiteY101" fmla="*/ 4379 h 10000"/>
                <a:gd name="connsiteX102" fmla="*/ 8962 w 10009"/>
                <a:gd name="connsiteY102" fmla="*/ 4118 h 10000"/>
                <a:gd name="connsiteX103" fmla="*/ 8921 w 10009"/>
                <a:gd name="connsiteY103" fmla="*/ 4641 h 10000"/>
                <a:gd name="connsiteX104" fmla="*/ 8749 w 10009"/>
                <a:gd name="connsiteY104" fmla="*/ 4510 h 10000"/>
                <a:gd name="connsiteX105" fmla="*/ 8643 w 10009"/>
                <a:gd name="connsiteY105" fmla="*/ 5359 h 10000"/>
                <a:gd name="connsiteX106" fmla="*/ 8484 w 10009"/>
                <a:gd name="connsiteY106" fmla="*/ 4444 h 10000"/>
                <a:gd name="connsiteX107" fmla="*/ 8337 w 10009"/>
                <a:gd name="connsiteY107" fmla="*/ 4575 h 10000"/>
                <a:gd name="connsiteX108" fmla="*/ 8284 w 10009"/>
                <a:gd name="connsiteY108" fmla="*/ 5882 h 10000"/>
                <a:gd name="connsiteX109" fmla="*/ 8096 w 10009"/>
                <a:gd name="connsiteY109" fmla="*/ 5294 h 10000"/>
                <a:gd name="connsiteX110" fmla="*/ 7949 w 10009"/>
                <a:gd name="connsiteY110" fmla="*/ 3529 h 10000"/>
                <a:gd name="connsiteX111" fmla="*/ 7879 w 10009"/>
                <a:gd name="connsiteY111" fmla="*/ 4052 h 10000"/>
                <a:gd name="connsiteX112" fmla="*/ 7707 w 10009"/>
                <a:gd name="connsiteY112" fmla="*/ 5229 h 10000"/>
                <a:gd name="connsiteX113" fmla="*/ 7613 w 10009"/>
                <a:gd name="connsiteY113" fmla="*/ 5229 h 10000"/>
                <a:gd name="connsiteX114" fmla="*/ 7540 w 10009"/>
                <a:gd name="connsiteY114" fmla="*/ 4444 h 10000"/>
                <a:gd name="connsiteX115" fmla="*/ 7380 w 10009"/>
                <a:gd name="connsiteY115" fmla="*/ 4183 h 10000"/>
                <a:gd name="connsiteX116" fmla="*/ 7242 w 10009"/>
                <a:gd name="connsiteY116" fmla="*/ 3791 h 10000"/>
                <a:gd name="connsiteX117" fmla="*/ 6992 w 10009"/>
                <a:gd name="connsiteY117" fmla="*/ 2222 h 10000"/>
                <a:gd name="connsiteX118" fmla="*/ 6641 w 10009"/>
                <a:gd name="connsiteY118" fmla="*/ 4967 h 10000"/>
                <a:gd name="connsiteX119" fmla="*/ 6351 w 10009"/>
                <a:gd name="connsiteY119" fmla="*/ 5817 h 10000"/>
                <a:gd name="connsiteX120" fmla="*/ 5991 w 10009"/>
                <a:gd name="connsiteY120" fmla="*/ 5359 h 10000"/>
                <a:gd name="connsiteX121" fmla="*/ 5844 w 10009"/>
                <a:gd name="connsiteY121" fmla="*/ 6144 h 10000"/>
                <a:gd name="connsiteX122" fmla="*/ 5582 w 10009"/>
                <a:gd name="connsiteY122" fmla="*/ 5490 h 10000"/>
                <a:gd name="connsiteX123" fmla="*/ 5509 w 10009"/>
                <a:gd name="connsiteY123" fmla="*/ 6144 h 10000"/>
                <a:gd name="connsiteX124" fmla="*/ 5239 w 10009"/>
                <a:gd name="connsiteY124" fmla="*/ 5229 h 10000"/>
                <a:gd name="connsiteX125" fmla="*/ 5157 w 10009"/>
                <a:gd name="connsiteY125" fmla="*/ 5033 h 10000"/>
                <a:gd name="connsiteX126" fmla="*/ 4908 w 10009"/>
                <a:gd name="connsiteY126" fmla="*/ 3987 h 10000"/>
                <a:gd name="connsiteX127" fmla="*/ 4798 w 10009"/>
                <a:gd name="connsiteY127" fmla="*/ 3987 h 10000"/>
                <a:gd name="connsiteX128" fmla="*/ 4418 w 10009"/>
                <a:gd name="connsiteY128" fmla="*/ 4248 h 10000"/>
                <a:gd name="connsiteX129" fmla="*/ 4226 w 10009"/>
                <a:gd name="connsiteY129" fmla="*/ 4118 h 10000"/>
                <a:gd name="connsiteX130" fmla="*/ 3890 w 10009"/>
                <a:gd name="connsiteY130" fmla="*/ 3595 h 10000"/>
                <a:gd name="connsiteX131" fmla="*/ 3821 w 10009"/>
                <a:gd name="connsiteY131" fmla="*/ 2353 h 10000"/>
                <a:gd name="connsiteX132" fmla="*/ 3478 w 10009"/>
                <a:gd name="connsiteY132" fmla="*/ 3137 h 10000"/>
                <a:gd name="connsiteX133" fmla="*/ 3465 w 10009"/>
                <a:gd name="connsiteY133" fmla="*/ 2418 h 10000"/>
                <a:gd name="connsiteX134" fmla="*/ 3265 w 10009"/>
                <a:gd name="connsiteY134" fmla="*/ 2288 h 10000"/>
                <a:gd name="connsiteX135" fmla="*/ 3036 w 10009"/>
                <a:gd name="connsiteY135" fmla="*/ 2484 h 10000"/>
                <a:gd name="connsiteX136" fmla="*/ 2926 w 10009"/>
                <a:gd name="connsiteY136" fmla="*/ 3987 h 10000"/>
                <a:gd name="connsiteX137" fmla="*/ 2709 w 10009"/>
                <a:gd name="connsiteY137" fmla="*/ 2026 h 10000"/>
                <a:gd name="connsiteX138" fmla="*/ 2677 w 10009"/>
                <a:gd name="connsiteY138" fmla="*/ 2353 h 10000"/>
                <a:gd name="connsiteX139" fmla="*/ 2603 w 10009"/>
                <a:gd name="connsiteY139" fmla="*/ 1569 h 10000"/>
                <a:gd name="connsiteX140" fmla="*/ 2513 w 10009"/>
                <a:gd name="connsiteY140" fmla="*/ 2157 h 10000"/>
                <a:gd name="connsiteX141" fmla="*/ 2395 w 10009"/>
                <a:gd name="connsiteY141" fmla="*/ 1895 h 10000"/>
                <a:gd name="connsiteX142" fmla="*/ 2325 w 10009"/>
                <a:gd name="connsiteY142" fmla="*/ 3007 h 10000"/>
                <a:gd name="connsiteX143" fmla="*/ 2219 w 10009"/>
                <a:gd name="connsiteY143" fmla="*/ 2484 h 10000"/>
                <a:gd name="connsiteX144" fmla="*/ 2137 w 10009"/>
                <a:gd name="connsiteY144" fmla="*/ 1895 h 10000"/>
                <a:gd name="connsiteX145" fmla="*/ 2080 w 10009"/>
                <a:gd name="connsiteY145" fmla="*/ 784 h 10000"/>
                <a:gd name="connsiteX146" fmla="*/ 1688 w 10009"/>
                <a:gd name="connsiteY146" fmla="*/ 65 h 10000"/>
                <a:gd name="connsiteX147" fmla="*/ 1479 w 10009"/>
                <a:gd name="connsiteY147" fmla="*/ 196 h 10000"/>
                <a:gd name="connsiteX148" fmla="*/ 1377 w 10009"/>
                <a:gd name="connsiteY148" fmla="*/ 0 h 10000"/>
                <a:gd name="connsiteX149" fmla="*/ 1328 w 10009"/>
                <a:gd name="connsiteY149" fmla="*/ 392 h 10000"/>
                <a:gd name="connsiteX150" fmla="*/ 1058 w 10009"/>
                <a:gd name="connsiteY150" fmla="*/ 131 h 10000"/>
                <a:gd name="connsiteX151" fmla="*/ 895 w 10009"/>
                <a:gd name="connsiteY151" fmla="*/ 458 h 10000"/>
                <a:gd name="connsiteX152" fmla="*/ 715 w 10009"/>
                <a:gd name="connsiteY152" fmla="*/ 915 h 10000"/>
                <a:gd name="connsiteX153" fmla="*/ 642 w 10009"/>
                <a:gd name="connsiteY153" fmla="*/ 196 h 10000"/>
                <a:gd name="connsiteX154" fmla="*/ 433 w 10009"/>
                <a:gd name="connsiteY154" fmla="*/ 1373 h 10000"/>
                <a:gd name="connsiteX155" fmla="*/ 380 w 10009"/>
                <a:gd name="connsiteY155" fmla="*/ 1569 h 10000"/>
                <a:gd name="connsiteX156" fmla="*/ 159 w 10009"/>
                <a:gd name="connsiteY156" fmla="*/ 2353 h 10000"/>
                <a:gd name="connsiteX157" fmla="*/ 0 w 10009"/>
                <a:gd name="connsiteY157" fmla="*/ 3137 h 10000"/>
                <a:gd name="connsiteX0" fmla="*/ 0 w 10008"/>
                <a:gd name="connsiteY0" fmla="*/ 3137 h 10000"/>
                <a:gd name="connsiteX1" fmla="*/ 0 w 10008"/>
                <a:gd name="connsiteY1" fmla="*/ 3987 h 10000"/>
                <a:gd name="connsiteX2" fmla="*/ 0 w 10008"/>
                <a:gd name="connsiteY2" fmla="*/ 5948 h 10000"/>
                <a:gd name="connsiteX3" fmla="*/ 90 w 10008"/>
                <a:gd name="connsiteY3" fmla="*/ 5621 h 10000"/>
                <a:gd name="connsiteX4" fmla="*/ 135 w 10008"/>
                <a:gd name="connsiteY4" fmla="*/ 5556 h 10000"/>
                <a:gd name="connsiteX5" fmla="*/ 172 w 10008"/>
                <a:gd name="connsiteY5" fmla="*/ 5294 h 10000"/>
                <a:gd name="connsiteX6" fmla="*/ 200 w 10008"/>
                <a:gd name="connsiteY6" fmla="*/ 5425 h 10000"/>
                <a:gd name="connsiteX7" fmla="*/ 237 w 10008"/>
                <a:gd name="connsiteY7" fmla="*/ 5098 h 10000"/>
                <a:gd name="connsiteX8" fmla="*/ 262 w 10008"/>
                <a:gd name="connsiteY8" fmla="*/ 5948 h 10000"/>
                <a:gd name="connsiteX9" fmla="*/ 282 w 10008"/>
                <a:gd name="connsiteY9" fmla="*/ 5686 h 10000"/>
                <a:gd name="connsiteX10" fmla="*/ 306 w 10008"/>
                <a:gd name="connsiteY10" fmla="*/ 5752 h 10000"/>
                <a:gd name="connsiteX11" fmla="*/ 306 w 10008"/>
                <a:gd name="connsiteY11" fmla="*/ 5556 h 10000"/>
                <a:gd name="connsiteX12" fmla="*/ 315 w 10008"/>
                <a:gd name="connsiteY12" fmla="*/ 5621 h 10000"/>
                <a:gd name="connsiteX13" fmla="*/ 331 w 10008"/>
                <a:gd name="connsiteY13" fmla="*/ 5425 h 10000"/>
                <a:gd name="connsiteX14" fmla="*/ 351 w 10008"/>
                <a:gd name="connsiteY14" fmla="*/ 5490 h 10000"/>
                <a:gd name="connsiteX15" fmla="*/ 372 w 10008"/>
                <a:gd name="connsiteY15" fmla="*/ 5229 h 10000"/>
                <a:gd name="connsiteX16" fmla="*/ 405 w 10008"/>
                <a:gd name="connsiteY16" fmla="*/ 5294 h 10000"/>
                <a:gd name="connsiteX17" fmla="*/ 405 w 10008"/>
                <a:gd name="connsiteY17" fmla="*/ 5163 h 10000"/>
                <a:gd name="connsiteX18" fmla="*/ 425 w 10008"/>
                <a:gd name="connsiteY18" fmla="*/ 5163 h 10000"/>
                <a:gd name="connsiteX19" fmla="*/ 421 w 10008"/>
                <a:gd name="connsiteY19" fmla="*/ 5033 h 10000"/>
                <a:gd name="connsiteX20" fmla="*/ 470 w 10008"/>
                <a:gd name="connsiteY20" fmla="*/ 4314 h 10000"/>
                <a:gd name="connsiteX21" fmla="*/ 474 w 10008"/>
                <a:gd name="connsiteY21" fmla="*/ 4314 h 10000"/>
                <a:gd name="connsiteX22" fmla="*/ 490 w 10008"/>
                <a:gd name="connsiteY22" fmla="*/ 4052 h 10000"/>
                <a:gd name="connsiteX23" fmla="*/ 527 w 10008"/>
                <a:gd name="connsiteY23" fmla="*/ 4118 h 10000"/>
                <a:gd name="connsiteX24" fmla="*/ 539 w 10008"/>
                <a:gd name="connsiteY24" fmla="*/ 4444 h 10000"/>
                <a:gd name="connsiteX25" fmla="*/ 568 w 10008"/>
                <a:gd name="connsiteY25" fmla="*/ 4379 h 10000"/>
                <a:gd name="connsiteX26" fmla="*/ 756 w 10008"/>
                <a:gd name="connsiteY26" fmla="*/ 4706 h 10000"/>
                <a:gd name="connsiteX27" fmla="*/ 842 w 10008"/>
                <a:gd name="connsiteY27" fmla="*/ 4379 h 10000"/>
                <a:gd name="connsiteX28" fmla="*/ 952 w 10008"/>
                <a:gd name="connsiteY28" fmla="*/ 4641 h 10000"/>
                <a:gd name="connsiteX29" fmla="*/ 993 w 10008"/>
                <a:gd name="connsiteY29" fmla="*/ 4444 h 10000"/>
                <a:gd name="connsiteX30" fmla="*/ 1026 w 10008"/>
                <a:gd name="connsiteY30" fmla="*/ 4641 h 10000"/>
                <a:gd name="connsiteX31" fmla="*/ 1050 w 10008"/>
                <a:gd name="connsiteY31" fmla="*/ 4510 h 10000"/>
                <a:gd name="connsiteX32" fmla="*/ 1071 w 10008"/>
                <a:gd name="connsiteY32" fmla="*/ 4641 h 10000"/>
                <a:gd name="connsiteX33" fmla="*/ 1075 w 10008"/>
                <a:gd name="connsiteY33" fmla="*/ 4444 h 10000"/>
                <a:gd name="connsiteX34" fmla="*/ 1103 w 10008"/>
                <a:gd name="connsiteY34" fmla="*/ 4444 h 10000"/>
                <a:gd name="connsiteX35" fmla="*/ 1144 w 10008"/>
                <a:gd name="connsiteY35" fmla="*/ 4444 h 10000"/>
                <a:gd name="connsiteX36" fmla="*/ 1177 w 10008"/>
                <a:gd name="connsiteY36" fmla="*/ 4575 h 10000"/>
                <a:gd name="connsiteX37" fmla="*/ 1181 w 10008"/>
                <a:gd name="connsiteY37" fmla="*/ 4444 h 10000"/>
                <a:gd name="connsiteX38" fmla="*/ 1197 w 10008"/>
                <a:gd name="connsiteY38" fmla="*/ 4575 h 10000"/>
                <a:gd name="connsiteX39" fmla="*/ 1201 w 10008"/>
                <a:gd name="connsiteY39" fmla="*/ 4379 h 10000"/>
                <a:gd name="connsiteX40" fmla="*/ 1238 w 10008"/>
                <a:gd name="connsiteY40" fmla="*/ 4641 h 10000"/>
                <a:gd name="connsiteX41" fmla="*/ 1255 w 10008"/>
                <a:gd name="connsiteY41" fmla="*/ 4248 h 10000"/>
                <a:gd name="connsiteX42" fmla="*/ 1271 w 10008"/>
                <a:gd name="connsiteY42" fmla="*/ 4052 h 10000"/>
                <a:gd name="connsiteX43" fmla="*/ 1422 w 10008"/>
                <a:gd name="connsiteY43" fmla="*/ 4248 h 10000"/>
                <a:gd name="connsiteX44" fmla="*/ 1545 w 10008"/>
                <a:gd name="connsiteY44" fmla="*/ 3856 h 10000"/>
                <a:gd name="connsiteX45" fmla="*/ 1843 w 10008"/>
                <a:gd name="connsiteY45" fmla="*/ 5556 h 10000"/>
                <a:gd name="connsiteX46" fmla="*/ 1900 w 10008"/>
                <a:gd name="connsiteY46" fmla="*/ 6471 h 10000"/>
                <a:gd name="connsiteX47" fmla="*/ 1990 w 10008"/>
                <a:gd name="connsiteY47" fmla="*/ 5752 h 10000"/>
                <a:gd name="connsiteX48" fmla="*/ 2068 w 10008"/>
                <a:gd name="connsiteY48" fmla="*/ 6601 h 10000"/>
                <a:gd name="connsiteX49" fmla="*/ 2186 w 10008"/>
                <a:gd name="connsiteY49" fmla="*/ 5817 h 10000"/>
                <a:gd name="connsiteX50" fmla="*/ 2182 w 10008"/>
                <a:gd name="connsiteY50" fmla="*/ 6601 h 10000"/>
                <a:gd name="connsiteX51" fmla="*/ 2342 w 10008"/>
                <a:gd name="connsiteY51" fmla="*/ 6405 h 10000"/>
                <a:gd name="connsiteX52" fmla="*/ 2432 w 10008"/>
                <a:gd name="connsiteY52" fmla="*/ 6275 h 10000"/>
                <a:gd name="connsiteX53" fmla="*/ 2493 w 10008"/>
                <a:gd name="connsiteY53" fmla="*/ 7516 h 10000"/>
                <a:gd name="connsiteX54" fmla="*/ 2636 w 10008"/>
                <a:gd name="connsiteY54" fmla="*/ 6667 h 10000"/>
                <a:gd name="connsiteX55" fmla="*/ 2669 w 10008"/>
                <a:gd name="connsiteY55" fmla="*/ 7451 h 10000"/>
                <a:gd name="connsiteX56" fmla="*/ 2816 w 10008"/>
                <a:gd name="connsiteY56" fmla="*/ 8170 h 10000"/>
                <a:gd name="connsiteX57" fmla="*/ 2889 w 10008"/>
                <a:gd name="connsiteY57" fmla="*/ 7516 h 10000"/>
                <a:gd name="connsiteX58" fmla="*/ 3077 w 10008"/>
                <a:gd name="connsiteY58" fmla="*/ 7320 h 10000"/>
                <a:gd name="connsiteX59" fmla="*/ 3224 w 10008"/>
                <a:gd name="connsiteY59" fmla="*/ 8497 h 10000"/>
                <a:gd name="connsiteX60" fmla="*/ 3396 w 10008"/>
                <a:gd name="connsiteY60" fmla="*/ 8562 h 10000"/>
                <a:gd name="connsiteX61" fmla="*/ 3600 w 10008"/>
                <a:gd name="connsiteY61" fmla="*/ 8105 h 10000"/>
                <a:gd name="connsiteX62" fmla="*/ 3788 w 10008"/>
                <a:gd name="connsiteY62" fmla="*/ 9020 h 10000"/>
                <a:gd name="connsiteX63" fmla="*/ 3911 w 10008"/>
                <a:gd name="connsiteY63" fmla="*/ 9281 h 10000"/>
                <a:gd name="connsiteX64" fmla="*/ 4013 w 10008"/>
                <a:gd name="connsiteY64" fmla="*/ 10000 h 10000"/>
                <a:gd name="connsiteX65" fmla="*/ 4046 w 10008"/>
                <a:gd name="connsiteY65" fmla="*/ 9869 h 10000"/>
                <a:gd name="connsiteX66" fmla="*/ 4115 w 10008"/>
                <a:gd name="connsiteY66" fmla="*/ 9542 h 10000"/>
                <a:gd name="connsiteX67" fmla="*/ 4168 w 10008"/>
                <a:gd name="connsiteY67" fmla="*/ 9935 h 10000"/>
                <a:gd name="connsiteX68" fmla="*/ 4201 w 10008"/>
                <a:gd name="connsiteY68" fmla="*/ 9150 h 10000"/>
                <a:gd name="connsiteX69" fmla="*/ 4344 w 10008"/>
                <a:gd name="connsiteY69" fmla="*/ 8562 h 10000"/>
                <a:gd name="connsiteX70" fmla="*/ 4773 w 10008"/>
                <a:gd name="connsiteY70" fmla="*/ 7843 h 10000"/>
                <a:gd name="connsiteX71" fmla="*/ 5121 w 10008"/>
                <a:gd name="connsiteY71" fmla="*/ 7582 h 10000"/>
                <a:gd name="connsiteX72" fmla="*/ 5329 w 10008"/>
                <a:gd name="connsiteY72" fmla="*/ 9281 h 10000"/>
                <a:gd name="connsiteX73" fmla="*/ 5398 w 10008"/>
                <a:gd name="connsiteY73" fmla="*/ 8562 h 10000"/>
                <a:gd name="connsiteX74" fmla="*/ 5856 w 10008"/>
                <a:gd name="connsiteY74" fmla="*/ 8039 h 10000"/>
                <a:gd name="connsiteX75" fmla="*/ 6220 w 10008"/>
                <a:gd name="connsiteY75" fmla="*/ 9477 h 10000"/>
                <a:gd name="connsiteX76" fmla="*/ 6551 w 10008"/>
                <a:gd name="connsiteY76" fmla="*/ 8562 h 10000"/>
                <a:gd name="connsiteX77" fmla="*/ 6714 w 10008"/>
                <a:gd name="connsiteY77" fmla="*/ 7451 h 10000"/>
                <a:gd name="connsiteX78" fmla="*/ 7025 w 10008"/>
                <a:gd name="connsiteY78" fmla="*/ 7451 h 10000"/>
                <a:gd name="connsiteX79" fmla="*/ 7180 w 10008"/>
                <a:gd name="connsiteY79" fmla="*/ 7908 h 10000"/>
                <a:gd name="connsiteX80" fmla="*/ 7548 w 10008"/>
                <a:gd name="connsiteY80" fmla="*/ 8366 h 10000"/>
                <a:gd name="connsiteX81" fmla="*/ 7756 w 10008"/>
                <a:gd name="connsiteY81" fmla="*/ 9085 h 10000"/>
                <a:gd name="connsiteX82" fmla="*/ 8002 w 10008"/>
                <a:gd name="connsiteY82" fmla="*/ 8235 h 10000"/>
                <a:gd name="connsiteX83" fmla="*/ 8063 w 10008"/>
                <a:gd name="connsiteY83" fmla="*/ 7647 h 10000"/>
                <a:gd name="connsiteX84" fmla="*/ 8181 w 10008"/>
                <a:gd name="connsiteY84" fmla="*/ 8039 h 10000"/>
                <a:gd name="connsiteX85" fmla="*/ 8455 w 10008"/>
                <a:gd name="connsiteY85" fmla="*/ 8366 h 10000"/>
                <a:gd name="connsiteX86" fmla="*/ 8635 w 10008"/>
                <a:gd name="connsiteY86" fmla="*/ 8105 h 10000"/>
                <a:gd name="connsiteX87" fmla="*/ 8974 w 10008"/>
                <a:gd name="connsiteY87" fmla="*/ 8235 h 10000"/>
                <a:gd name="connsiteX88" fmla="*/ 9309 w 10008"/>
                <a:gd name="connsiteY88" fmla="*/ 7843 h 10000"/>
                <a:gd name="connsiteX89" fmla="*/ 9497 w 10008"/>
                <a:gd name="connsiteY89" fmla="*/ 6340 h 10000"/>
                <a:gd name="connsiteX90" fmla="*/ 9734 w 10008"/>
                <a:gd name="connsiteY90" fmla="*/ 7582 h 10000"/>
                <a:gd name="connsiteX91" fmla="*/ 9869 w 10008"/>
                <a:gd name="connsiteY91" fmla="*/ 8889 h 10000"/>
                <a:gd name="connsiteX92" fmla="*/ 10004 w 10008"/>
                <a:gd name="connsiteY92" fmla="*/ 8170 h 10000"/>
                <a:gd name="connsiteX93" fmla="*/ 10008 w 10008"/>
                <a:gd name="connsiteY93" fmla="*/ 3525 h 10000"/>
                <a:gd name="connsiteX94" fmla="*/ 9886 w 10008"/>
                <a:gd name="connsiteY94" fmla="*/ 3529 h 10000"/>
                <a:gd name="connsiteX95" fmla="*/ 9726 w 10008"/>
                <a:gd name="connsiteY95" fmla="*/ 2222 h 10000"/>
                <a:gd name="connsiteX96" fmla="*/ 9571 w 10008"/>
                <a:gd name="connsiteY96" fmla="*/ 3660 h 10000"/>
                <a:gd name="connsiteX97" fmla="*/ 9461 w 10008"/>
                <a:gd name="connsiteY97" fmla="*/ 3660 h 10000"/>
                <a:gd name="connsiteX98" fmla="*/ 9313 w 10008"/>
                <a:gd name="connsiteY98" fmla="*/ 3791 h 10000"/>
                <a:gd name="connsiteX99" fmla="*/ 9281 w 10008"/>
                <a:gd name="connsiteY99" fmla="*/ 3203 h 10000"/>
                <a:gd name="connsiteX100" fmla="*/ 9060 w 10008"/>
                <a:gd name="connsiteY100" fmla="*/ 4771 h 10000"/>
                <a:gd name="connsiteX101" fmla="*/ 9027 w 10008"/>
                <a:gd name="connsiteY101" fmla="*/ 4379 h 10000"/>
                <a:gd name="connsiteX102" fmla="*/ 8962 w 10008"/>
                <a:gd name="connsiteY102" fmla="*/ 4118 h 10000"/>
                <a:gd name="connsiteX103" fmla="*/ 8921 w 10008"/>
                <a:gd name="connsiteY103" fmla="*/ 4641 h 10000"/>
                <a:gd name="connsiteX104" fmla="*/ 8749 w 10008"/>
                <a:gd name="connsiteY104" fmla="*/ 4510 h 10000"/>
                <a:gd name="connsiteX105" fmla="*/ 8643 w 10008"/>
                <a:gd name="connsiteY105" fmla="*/ 5359 h 10000"/>
                <a:gd name="connsiteX106" fmla="*/ 8484 w 10008"/>
                <a:gd name="connsiteY106" fmla="*/ 4444 h 10000"/>
                <a:gd name="connsiteX107" fmla="*/ 8337 w 10008"/>
                <a:gd name="connsiteY107" fmla="*/ 4575 h 10000"/>
                <a:gd name="connsiteX108" fmla="*/ 8284 w 10008"/>
                <a:gd name="connsiteY108" fmla="*/ 5882 h 10000"/>
                <a:gd name="connsiteX109" fmla="*/ 8096 w 10008"/>
                <a:gd name="connsiteY109" fmla="*/ 5294 h 10000"/>
                <a:gd name="connsiteX110" fmla="*/ 7949 w 10008"/>
                <a:gd name="connsiteY110" fmla="*/ 3529 h 10000"/>
                <a:gd name="connsiteX111" fmla="*/ 7879 w 10008"/>
                <a:gd name="connsiteY111" fmla="*/ 4052 h 10000"/>
                <a:gd name="connsiteX112" fmla="*/ 7707 w 10008"/>
                <a:gd name="connsiteY112" fmla="*/ 5229 h 10000"/>
                <a:gd name="connsiteX113" fmla="*/ 7613 w 10008"/>
                <a:gd name="connsiteY113" fmla="*/ 5229 h 10000"/>
                <a:gd name="connsiteX114" fmla="*/ 7540 w 10008"/>
                <a:gd name="connsiteY114" fmla="*/ 4444 h 10000"/>
                <a:gd name="connsiteX115" fmla="*/ 7380 w 10008"/>
                <a:gd name="connsiteY115" fmla="*/ 4183 h 10000"/>
                <a:gd name="connsiteX116" fmla="*/ 7242 w 10008"/>
                <a:gd name="connsiteY116" fmla="*/ 3791 h 10000"/>
                <a:gd name="connsiteX117" fmla="*/ 6992 w 10008"/>
                <a:gd name="connsiteY117" fmla="*/ 2222 h 10000"/>
                <a:gd name="connsiteX118" fmla="*/ 6641 w 10008"/>
                <a:gd name="connsiteY118" fmla="*/ 4967 h 10000"/>
                <a:gd name="connsiteX119" fmla="*/ 6351 w 10008"/>
                <a:gd name="connsiteY119" fmla="*/ 5817 h 10000"/>
                <a:gd name="connsiteX120" fmla="*/ 5991 w 10008"/>
                <a:gd name="connsiteY120" fmla="*/ 5359 h 10000"/>
                <a:gd name="connsiteX121" fmla="*/ 5844 w 10008"/>
                <a:gd name="connsiteY121" fmla="*/ 6144 h 10000"/>
                <a:gd name="connsiteX122" fmla="*/ 5582 w 10008"/>
                <a:gd name="connsiteY122" fmla="*/ 5490 h 10000"/>
                <a:gd name="connsiteX123" fmla="*/ 5509 w 10008"/>
                <a:gd name="connsiteY123" fmla="*/ 6144 h 10000"/>
                <a:gd name="connsiteX124" fmla="*/ 5239 w 10008"/>
                <a:gd name="connsiteY124" fmla="*/ 5229 h 10000"/>
                <a:gd name="connsiteX125" fmla="*/ 5157 w 10008"/>
                <a:gd name="connsiteY125" fmla="*/ 5033 h 10000"/>
                <a:gd name="connsiteX126" fmla="*/ 4908 w 10008"/>
                <a:gd name="connsiteY126" fmla="*/ 3987 h 10000"/>
                <a:gd name="connsiteX127" fmla="*/ 4798 w 10008"/>
                <a:gd name="connsiteY127" fmla="*/ 3987 h 10000"/>
                <a:gd name="connsiteX128" fmla="*/ 4418 w 10008"/>
                <a:gd name="connsiteY128" fmla="*/ 4248 h 10000"/>
                <a:gd name="connsiteX129" fmla="*/ 4226 w 10008"/>
                <a:gd name="connsiteY129" fmla="*/ 4118 h 10000"/>
                <a:gd name="connsiteX130" fmla="*/ 3890 w 10008"/>
                <a:gd name="connsiteY130" fmla="*/ 3595 h 10000"/>
                <a:gd name="connsiteX131" fmla="*/ 3821 w 10008"/>
                <a:gd name="connsiteY131" fmla="*/ 2353 h 10000"/>
                <a:gd name="connsiteX132" fmla="*/ 3478 w 10008"/>
                <a:gd name="connsiteY132" fmla="*/ 3137 h 10000"/>
                <a:gd name="connsiteX133" fmla="*/ 3465 w 10008"/>
                <a:gd name="connsiteY133" fmla="*/ 2418 h 10000"/>
                <a:gd name="connsiteX134" fmla="*/ 3265 w 10008"/>
                <a:gd name="connsiteY134" fmla="*/ 2288 h 10000"/>
                <a:gd name="connsiteX135" fmla="*/ 3036 w 10008"/>
                <a:gd name="connsiteY135" fmla="*/ 2484 h 10000"/>
                <a:gd name="connsiteX136" fmla="*/ 2926 w 10008"/>
                <a:gd name="connsiteY136" fmla="*/ 3987 h 10000"/>
                <a:gd name="connsiteX137" fmla="*/ 2709 w 10008"/>
                <a:gd name="connsiteY137" fmla="*/ 2026 h 10000"/>
                <a:gd name="connsiteX138" fmla="*/ 2677 w 10008"/>
                <a:gd name="connsiteY138" fmla="*/ 2353 h 10000"/>
                <a:gd name="connsiteX139" fmla="*/ 2603 w 10008"/>
                <a:gd name="connsiteY139" fmla="*/ 1569 h 10000"/>
                <a:gd name="connsiteX140" fmla="*/ 2513 w 10008"/>
                <a:gd name="connsiteY140" fmla="*/ 2157 h 10000"/>
                <a:gd name="connsiteX141" fmla="*/ 2395 w 10008"/>
                <a:gd name="connsiteY141" fmla="*/ 1895 h 10000"/>
                <a:gd name="connsiteX142" fmla="*/ 2325 w 10008"/>
                <a:gd name="connsiteY142" fmla="*/ 3007 h 10000"/>
                <a:gd name="connsiteX143" fmla="*/ 2219 w 10008"/>
                <a:gd name="connsiteY143" fmla="*/ 2484 h 10000"/>
                <a:gd name="connsiteX144" fmla="*/ 2137 w 10008"/>
                <a:gd name="connsiteY144" fmla="*/ 1895 h 10000"/>
                <a:gd name="connsiteX145" fmla="*/ 2080 w 10008"/>
                <a:gd name="connsiteY145" fmla="*/ 784 h 10000"/>
                <a:gd name="connsiteX146" fmla="*/ 1688 w 10008"/>
                <a:gd name="connsiteY146" fmla="*/ 65 h 10000"/>
                <a:gd name="connsiteX147" fmla="*/ 1479 w 10008"/>
                <a:gd name="connsiteY147" fmla="*/ 196 h 10000"/>
                <a:gd name="connsiteX148" fmla="*/ 1377 w 10008"/>
                <a:gd name="connsiteY148" fmla="*/ 0 h 10000"/>
                <a:gd name="connsiteX149" fmla="*/ 1328 w 10008"/>
                <a:gd name="connsiteY149" fmla="*/ 392 h 10000"/>
                <a:gd name="connsiteX150" fmla="*/ 1058 w 10008"/>
                <a:gd name="connsiteY150" fmla="*/ 131 h 10000"/>
                <a:gd name="connsiteX151" fmla="*/ 895 w 10008"/>
                <a:gd name="connsiteY151" fmla="*/ 458 h 10000"/>
                <a:gd name="connsiteX152" fmla="*/ 715 w 10008"/>
                <a:gd name="connsiteY152" fmla="*/ 915 h 10000"/>
                <a:gd name="connsiteX153" fmla="*/ 642 w 10008"/>
                <a:gd name="connsiteY153" fmla="*/ 196 h 10000"/>
                <a:gd name="connsiteX154" fmla="*/ 433 w 10008"/>
                <a:gd name="connsiteY154" fmla="*/ 1373 h 10000"/>
                <a:gd name="connsiteX155" fmla="*/ 380 w 10008"/>
                <a:gd name="connsiteY155" fmla="*/ 1569 h 10000"/>
                <a:gd name="connsiteX156" fmla="*/ 159 w 10008"/>
                <a:gd name="connsiteY156" fmla="*/ 2353 h 10000"/>
                <a:gd name="connsiteX157" fmla="*/ 0 w 10008"/>
                <a:gd name="connsiteY157" fmla="*/ 3137 h 10000"/>
                <a:gd name="connsiteX0" fmla="*/ 0 w 10008"/>
                <a:gd name="connsiteY0" fmla="*/ 3137 h 10000"/>
                <a:gd name="connsiteX1" fmla="*/ 0 w 10008"/>
                <a:gd name="connsiteY1" fmla="*/ 3987 h 10000"/>
                <a:gd name="connsiteX2" fmla="*/ 0 w 10008"/>
                <a:gd name="connsiteY2" fmla="*/ 5948 h 10000"/>
                <a:gd name="connsiteX3" fmla="*/ 90 w 10008"/>
                <a:gd name="connsiteY3" fmla="*/ 5621 h 10000"/>
                <a:gd name="connsiteX4" fmla="*/ 135 w 10008"/>
                <a:gd name="connsiteY4" fmla="*/ 5556 h 10000"/>
                <a:gd name="connsiteX5" fmla="*/ 172 w 10008"/>
                <a:gd name="connsiteY5" fmla="*/ 5294 h 10000"/>
                <a:gd name="connsiteX6" fmla="*/ 200 w 10008"/>
                <a:gd name="connsiteY6" fmla="*/ 5425 h 10000"/>
                <a:gd name="connsiteX7" fmla="*/ 237 w 10008"/>
                <a:gd name="connsiteY7" fmla="*/ 5098 h 10000"/>
                <a:gd name="connsiteX8" fmla="*/ 262 w 10008"/>
                <a:gd name="connsiteY8" fmla="*/ 5948 h 10000"/>
                <a:gd name="connsiteX9" fmla="*/ 282 w 10008"/>
                <a:gd name="connsiteY9" fmla="*/ 5686 h 10000"/>
                <a:gd name="connsiteX10" fmla="*/ 306 w 10008"/>
                <a:gd name="connsiteY10" fmla="*/ 5752 h 10000"/>
                <a:gd name="connsiteX11" fmla="*/ 306 w 10008"/>
                <a:gd name="connsiteY11" fmla="*/ 5556 h 10000"/>
                <a:gd name="connsiteX12" fmla="*/ 315 w 10008"/>
                <a:gd name="connsiteY12" fmla="*/ 5621 h 10000"/>
                <a:gd name="connsiteX13" fmla="*/ 331 w 10008"/>
                <a:gd name="connsiteY13" fmla="*/ 5425 h 10000"/>
                <a:gd name="connsiteX14" fmla="*/ 351 w 10008"/>
                <a:gd name="connsiteY14" fmla="*/ 5490 h 10000"/>
                <a:gd name="connsiteX15" fmla="*/ 372 w 10008"/>
                <a:gd name="connsiteY15" fmla="*/ 5229 h 10000"/>
                <a:gd name="connsiteX16" fmla="*/ 405 w 10008"/>
                <a:gd name="connsiteY16" fmla="*/ 5294 h 10000"/>
                <a:gd name="connsiteX17" fmla="*/ 405 w 10008"/>
                <a:gd name="connsiteY17" fmla="*/ 5163 h 10000"/>
                <a:gd name="connsiteX18" fmla="*/ 425 w 10008"/>
                <a:gd name="connsiteY18" fmla="*/ 5163 h 10000"/>
                <a:gd name="connsiteX19" fmla="*/ 421 w 10008"/>
                <a:gd name="connsiteY19" fmla="*/ 5033 h 10000"/>
                <a:gd name="connsiteX20" fmla="*/ 470 w 10008"/>
                <a:gd name="connsiteY20" fmla="*/ 4314 h 10000"/>
                <a:gd name="connsiteX21" fmla="*/ 474 w 10008"/>
                <a:gd name="connsiteY21" fmla="*/ 4314 h 10000"/>
                <a:gd name="connsiteX22" fmla="*/ 490 w 10008"/>
                <a:gd name="connsiteY22" fmla="*/ 4052 h 10000"/>
                <a:gd name="connsiteX23" fmla="*/ 527 w 10008"/>
                <a:gd name="connsiteY23" fmla="*/ 4118 h 10000"/>
                <a:gd name="connsiteX24" fmla="*/ 539 w 10008"/>
                <a:gd name="connsiteY24" fmla="*/ 4444 h 10000"/>
                <a:gd name="connsiteX25" fmla="*/ 568 w 10008"/>
                <a:gd name="connsiteY25" fmla="*/ 4379 h 10000"/>
                <a:gd name="connsiteX26" fmla="*/ 756 w 10008"/>
                <a:gd name="connsiteY26" fmla="*/ 4706 h 10000"/>
                <a:gd name="connsiteX27" fmla="*/ 842 w 10008"/>
                <a:gd name="connsiteY27" fmla="*/ 4379 h 10000"/>
                <a:gd name="connsiteX28" fmla="*/ 952 w 10008"/>
                <a:gd name="connsiteY28" fmla="*/ 4641 h 10000"/>
                <a:gd name="connsiteX29" fmla="*/ 993 w 10008"/>
                <a:gd name="connsiteY29" fmla="*/ 4444 h 10000"/>
                <a:gd name="connsiteX30" fmla="*/ 1026 w 10008"/>
                <a:gd name="connsiteY30" fmla="*/ 4641 h 10000"/>
                <a:gd name="connsiteX31" fmla="*/ 1050 w 10008"/>
                <a:gd name="connsiteY31" fmla="*/ 4510 h 10000"/>
                <a:gd name="connsiteX32" fmla="*/ 1071 w 10008"/>
                <a:gd name="connsiteY32" fmla="*/ 4641 h 10000"/>
                <a:gd name="connsiteX33" fmla="*/ 1075 w 10008"/>
                <a:gd name="connsiteY33" fmla="*/ 4444 h 10000"/>
                <a:gd name="connsiteX34" fmla="*/ 1103 w 10008"/>
                <a:gd name="connsiteY34" fmla="*/ 4444 h 10000"/>
                <a:gd name="connsiteX35" fmla="*/ 1144 w 10008"/>
                <a:gd name="connsiteY35" fmla="*/ 4444 h 10000"/>
                <a:gd name="connsiteX36" fmla="*/ 1177 w 10008"/>
                <a:gd name="connsiteY36" fmla="*/ 4575 h 10000"/>
                <a:gd name="connsiteX37" fmla="*/ 1181 w 10008"/>
                <a:gd name="connsiteY37" fmla="*/ 4444 h 10000"/>
                <a:gd name="connsiteX38" fmla="*/ 1197 w 10008"/>
                <a:gd name="connsiteY38" fmla="*/ 4575 h 10000"/>
                <a:gd name="connsiteX39" fmla="*/ 1201 w 10008"/>
                <a:gd name="connsiteY39" fmla="*/ 4379 h 10000"/>
                <a:gd name="connsiteX40" fmla="*/ 1238 w 10008"/>
                <a:gd name="connsiteY40" fmla="*/ 4641 h 10000"/>
                <a:gd name="connsiteX41" fmla="*/ 1255 w 10008"/>
                <a:gd name="connsiteY41" fmla="*/ 4248 h 10000"/>
                <a:gd name="connsiteX42" fmla="*/ 1271 w 10008"/>
                <a:gd name="connsiteY42" fmla="*/ 4052 h 10000"/>
                <a:gd name="connsiteX43" fmla="*/ 1422 w 10008"/>
                <a:gd name="connsiteY43" fmla="*/ 4248 h 10000"/>
                <a:gd name="connsiteX44" fmla="*/ 1545 w 10008"/>
                <a:gd name="connsiteY44" fmla="*/ 3856 h 10000"/>
                <a:gd name="connsiteX45" fmla="*/ 1843 w 10008"/>
                <a:gd name="connsiteY45" fmla="*/ 5556 h 10000"/>
                <a:gd name="connsiteX46" fmla="*/ 1900 w 10008"/>
                <a:gd name="connsiteY46" fmla="*/ 6471 h 10000"/>
                <a:gd name="connsiteX47" fmla="*/ 1990 w 10008"/>
                <a:gd name="connsiteY47" fmla="*/ 5752 h 10000"/>
                <a:gd name="connsiteX48" fmla="*/ 2068 w 10008"/>
                <a:gd name="connsiteY48" fmla="*/ 6601 h 10000"/>
                <a:gd name="connsiteX49" fmla="*/ 2186 w 10008"/>
                <a:gd name="connsiteY49" fmla="*/ 5817 h 10000"/>
                <a:gd name="connsiteX50" fmla="*/ 2182 w 10008"/>
                <a:gd name="connsiteY50" fmla="*/ 6601 h 10000"/>
                <a:gd name="connsiteX51" fmla="*/ 2342 w 10008"/>
                <a:gd name="connsiteY51" fmla="*/ 6405 h 10000"/>
                <a:gd name="connsiteX52" fmla="*/ 2432 w 10008"/>
                <a:gd name="connsiteY52" fmla="*/ 6275 h 10000"/>
                <a:gd name="connsiteX53" fmla="*/ 2493 w 10008"/>
                <a:gd name="connsiteY53" fmla="*/ 7516 h 10000"/>
                <a:gd name="connsiteX54" fmla="*/ 2636 w 10008"/>
                <a:gd name="connsiteY54" fmla="*/ 6667 h 10000"/>
                <a:gd name="connsiteX55" fmla="*/ 2669 w 10008"/>
                <a:gd name="connsiteY55" fmla="*/ 7451 h 10000"/>
                <a:gd name="connsiteX56" fmla="*/ 2816 w 10008"/>
                <a:gd name="connsiteY56" fmla="*/ 8170 h 10000"/>
                <a:gd name="connsiteX57" fmla="*/ 2889 w 10008"/>
                <a:gd name="connsiteY57" fmla="*/ 7516 h 10000"/>
                <a:gd name="connsiteX58" fmla="*/ 3077 w 10008"/>
                <a:gd name="connsiteY58" fmla="*/ 7320 h 10000"/>
                <a:gd name="connsiteX59" fmla="*/ 3224 w 10008"/>
                <a:gd name="connsiteY59" fmla="*/ 8497 h 10000"/>
                <a:gd name="connsiteX60" fmla="*/ 3396 w 10008"/>
                <a:gd name="connsiteY60" fmla="*/ 8562 h 10000"/>
                <a:gd name="connsiteX61" fmla="*/ 3600 w 10008"/>
                <a:gd name="connsiteY61" fmla="*/ 8105 h 10000"/>
                <a:gd name="connsiteX62" fmla="*/ 3788 w 10008"/>
                <a:gd name="connsiteY62" fmla="*/ 9020 h 10000"/>
                <a:gd name="connsiteX63" fmla="*/ 3911 w 10008"/>
                <a:gd name="connsiteY63" fmla="*/ 9281 h 10000"/>
                <a:gd name="connsiteX64" fmla="*/ 4013 w 10008"/>
                <a:gd name="connsiteY64" fmla="*/ 10000 h 10000"/>
                <a:gd name="connsiteX65" fmla="*/ 4046 w 10008"/>
                <a:gd name="connsiteY65" fmla="*/ 9869 h 10000"/>
                <a:gd name="connsiteX66" fmla="*/ 4115 w 10008"/>
                <a:gd name="connsiteY66" fmla="*/ 9542 h 10000"/>
                <a:gd name="connsiteX67" fmla="*/ 4168 w 10008"/>
                <a:gd name="connsiteY67" fmla="*/ 9935 h 10000"/>
                <a:gd name="connsiteX68" fmla="*/ 4201 w 10008"/>
                <a:gd name="connsiteY68" fmla="*/ 9150 h 10000"/>
                <a:gd name="connsiteX69" fmla="*/ 4344 w 10008"/>
                <a:gd name="connsiteY69" fmla="*/ 8562 h 10000"/>
                <a:gd name="connsiteX70" fmla="*/ 4773 w 10008"/>
                <a:gd name="connsiteY70" fmla="*/ 7843 h 10000"/>
                <a:gd name="connsiteX71" fmla="*/ 5121 w 10008"/>
                <a:gd name="connsiteY71" fmla="*/ 7582 h 10000"/>
                <a:gd name="connsiteX72" fmla="*/ 5329 w 10008"/>
                <a:gd name="connsiteY72" fmla="*/ 9281 h 10000"/>
                <a:gd name="connsiteX73" fmla="*/ 5398 w 10008"/>
                <a:gd name="connsiteY73" fmla="*/ 8562 h 10000"/>
                <a:gd name="connsiteX74" fmla="*/ 5856 w 10008"/>
                <a:gd name="connsiteY74" fmla="*/ 8039 h 10000"/>
                <a:gd name="connsiteX75" fmla="*/ 6220 w 10008"/>
                <a:gd name="connsiteY75" fmla="*/ 9477 h 10000"/>
                <a:gd name="connsiteX76" fmla="*/ 6551 w 10008"/>
                <a:gd name="connsiteY76" fmla="*/ 8562 h 10000"/>
                <a:gd name="connsiteX77" fmla="*/ 6714 w 10008"/>
                <a:gd name="connsiteY77" fmla="*/ 7451 h 10000"/>
                <a:gd name="connsiteX78" fmla="*/ 7025 w 10008"/>
                <a:gd name="connsiteY78" fmla="*/ 7451 h 10000"/>
                <a:gd name="connsiteX79" fmla="*/ 7180 w 10008"/>
                <a:gd name="connsiteY79" fmla="*/ 7908 h 10000"/>
                <a:gd name="connsiteX80" fmla="*/ 7548 w 10008"/>
                <a:gd name="connsiteY80" fmla="*/ 8366 h 10000"/>
                <a:gd name="connsiteX81" fmla="*/ 7756 w 10008"/>
                <a:gd name="connsiteY81" fmla="*/ 9085 h 10000"/>
                <a:gd name="connsiteX82" fmla="*/ 8002 w 10008"/>
                <a:gd name="connsiteY82" fmla="*/ 8235 h 10000"/>
                <a:gd name="connsiteX83" fmla="*/ 8063 w 10008"/>
                <a:gd name="connsiteY83" fmla="*/ 7647 h 10000"/>
                <a:gd name="connsiteX84" fmla="*/ 8181 w 10008"/>
                <a:gd name="connsiteY84" fmla="*/ 8039 h 10000"/>
                <a:gd name="connsiteX85" fmla="*/ 8455 w 10008"/>
                <a:gd name="connsiteY85" fmla="*/ 8366 h 10000"/>
                <a:gd name="connsiteX86" fmla="*/ 8635 w 10008"/>
                <a:gd name="connsiteY86" fmla="*/ 8105 h 10000"/>
                <a:gd name="connsiteX87" fmla="*/ 8974 w 10008"/>
                <a:gd name="connsiteY87" fmla="*/ 8235 h 10000"/>
                <a:gd name="connsiteX88" fmla="*/ 9309 w 10008"/>
                <a:gd name="connsiteY88" fmla="*/ 7843 h 10000"/>
                <a:gd name="connsiteX89" fmla="*/ 9497 w 10008"/>
                <a:gd name="connsiteY89" fmla="*/ 6340 h 10000"/>
                <a:gd name="connsiteX90" fmla="*/ 9734 w 10008"/>
                <a:gd name="connsiteY90" fmla="*/ 7582 h 10000"/>
                <a:gd name="connsiteX91" fmla="*/ 9869 w 10008"/>
                <a:gd name="connsiteY91" fmla="*/ 8889 h 10000"/>
                <a:gd name="connsiteX92" fmla="*/ 10004 w 10008"/>
                <a:gd name="connsiteY92" fmla="*/ 8170 h 10000"/>
                <a:gd name="connsiteX93" fmla="*/ 10008 w 10008"/>
                <a:gd name="connsiteY93" fmla="*/ 3525 h 10000"/>
                <a:gd name="connsiteX94" fmla="*/ 9886 w 10008"/>
                <a:gd name="connsiteY94" fmla="*/ 3529 h 10000"/>
                <a:gd name="connsiteX95" fmla="*/ 9726 w 10008"/>
                <a:gd name="connsiteY95" fmla="*/ 2222 h 10000"/>
                <a:gd name="connsiteX96" fmla="*/ 9571 w 10008"/>
                <a:gd name="connsiteY96" fmla="*/ 3660 h 10000"/>
                <a:gd name="connsiteX97" fmla="*/ 9461 w 10008"/>
                <a:gd name="connsiteY97" fmla="*/ 3660 h 10000"/>
                <a:gd name="connsiteX98" fmla="*/ 9313 w 10008"/>
                <a:gd name="connsiteY98" fmla="*/ 3791 h 10000"/>
                <a:gd name="connsiteX99" fmla="*/ 9281 w 10008"/>
                <a:gd name="connsiteY99" fmla="*/ 3203 h 10000"/>
                <a:gd name="connsiteX100" fmla="*/ 9060 w 10008"/>
                <a:gd name="connsiteY100" fmla="*/ 4771 h 10000"/>
                <a:gd name="connsiteX101" fmla="*/ 9027 w 10008"/>
                <a:gd name="connsiteY101" fmla="*/ 4379 h 10000"/>
                <a:gd name="connsiteX102" fmla="*/ 8962 w 10008"/>
                <a:gd name="connsiteY102" fmla="*/ 4118 h 10000"/>
                <a:gd name="connsiteX103" fmla="*/ 8921 w 10008"/>
                <a:gd name="connsiteY103" fmla="*/ 4641 h 10000"/>
                <a:gd name="connsiteX104" fmla="*/ 8749 w 10008"/>
                <a:gd name="connsiteY104" fmla="*/ 4510 h 10000"/>
                <a:gd name="connsiteX105" fmla="*/ 8643 w 10008"/>
                <a:gd name="connsiteY105" fmla="*/ 5359 h 10000"/>
                <a:gd name="connsiteX106" fmla="*/ 8484 w 10008"/>
                <a:gd name="connsiteY106" fmla="*/ 4444 h 10000"/>
                <a:gd name="connsiteX107" fmla="*/ 8337 w 10008"/>
                <a:gd name="connsiteY107" fmla="*/ 4575 h 10000"/>
                <a:gd name="connsiteX108" fmla="*/ 8284 w 10008"/>
                <a:gd name="connsiteY108" fmla="*/ 5882 h 10000"/>
                <a:gd name="connsiteX109" fmla="*/ 8096 w 10008"/>
                <a:gd name="connsiteY109" fmla="*/ 5294 h 10000"/>
                <a:gd name="connsiteX110" fmla="*/ 7949 w 10008"/>
                <a:gd name="connsiteY110" fmla="*/ 3529 h 10000"/>
                <a:gd name="connsiteX111" fmla="*/ 7879 w 10008"/>
                <a:gd name="connsiteY111" fmla="*/ 4052 h 10000"/>
                <a:gd name="connsiteX112" fmla="*/ 7707 w 10008"/>
                <a:gd name="connsiteY112" fmla="*/ 5229 h 10000"/>
                <a:gd name="connsiteX113" fmla="*/ 7613 w 10008"/>
                <a:gd name="connsiteY113" fmla="*/ 5229 h 10000"/>
                <a:gd name="connsiteX114" fmla="*/ 7540 w 10008"/>
                <a:gd name="connsiteY114" fmla="*/ 4444 h 10000"/>
                <a:gd name="connsiteX115" fmla="*/ 7380 w 10008"/>
                <a:gd name="connsiteY115" fmla="*/ 4183 h 10000"/>
                <a:gd name="connsiteX116" fmla="*/ 7242 w 10008"/>
                <a:gd name="connsiteY116" fmla="*/ 3791 h 10000"/>
                <a:gd name="connsiteX117" fmla="*/ 6992 w 10008"/>
                <a:gd name="connsiteY117" fmla="*/ 2222 h 10000"/>
                <a:gd name="connsiteX118" fmla="*/ 6641 w 10008"/>
                <a:gd name="connsiteY118" fmla="*/ 4967 h 10000"/>
                <a:gd name="connsiteX119" fmla="*/ 6351 w 10008"/>
                <a:gd name="connsiteY119" fmla="*/ 5817 h 10000"/>
                <a:gd name="connsiteX120" fmla="*/ 5991 w 10008"/>
                <a:gd name="connsiteY120" fmla="*/ 5359 h 10000"/>
                <a:gd name="connsiteX121" fmla="*/ 5844 w 10008"/>
                <a:gd name="connsiteY121" fmla="*/ 6144 h 10000"/>
                <a:gd name="connsiteX122" fmla="*/ 5582 w 10008"/>
                <a:gd name="connsiteY122" fmla="*/ 5490 h 10000"/>
                <a:gd name="connsiteX123" fmla="*/ 5509 w 10008"/>
                <a:gd name="connsiteY123" fmla="*/ 6144 h 10000"/>
                <a:gd name="connsiteX124" fmla="*/ 5239 w 10008"/>
                <a:gd name="connsiteY124" fmla="*/ 5229 h 10000"/>
                <a:gd name="connsiteX125" fmla="*/ 5157 w 10008"/>
                <a:gd name="connsiteY125" fmla="*/ 5033 h 10000"/>
                <a:gd name="connsiteX126" fmla="*/ 4908 w 10008"/>
                <a:gd name="connsiteY126" fmla="*/ 3987 h 10000"/>
                <a:gd name="connsiteX127" fmla="*/ 4798 w 10008"/>
                <a:gd name="connsiteY127" fmla="*/ 3987 h 10000"/>
                <a:gd name="connsiteX128" fmla="*/ 4418 w 10008"/>
                <a:gd name="connsiteY128" fmla="*/ 4248 h 10000"/>
                <a:gd name="connsiteX129" fmla="*/ 4226 w 10008"/>
                <a:gd name="connsiteY129" fmla="*/ 4118 h 10000"/>
                <a:gd name="connsiteX130" fmla="*/ 3890 w 10008"/>
                <a:gd name="connsiteY130" fmla="*/ 3595 h 10000"/>
                <a:gd name="connsiteX131" fmla="*/ 3821 w 10008"/>
                <a:gd name="connsiteY131" fmla="*/ 2353 h 10000"/>
                <a:gd name="connsiteX132" fmla="*/ 3478 w 10008"/>
                <a:gd name="connsiteY132" fmla="*/ 3137 h 10000"/>
                <a:gd name="connsiteX133" fmla="*/ 3465 w 10008"/>
                <a:gd name="connsiteY133" fmla="*/ 2418 h 10000"/>
                <a:gd name="connsiteX134" fmla="*/ 3265 w 10008"/>
                <a:gd name="connsiteY134" fmla="*/ 2288 h 10000"/>
                <a:gd name="connsiteX135" fmla="*/ 3036 w 10008"/>
                <a:gd name="connsiteY135" fmla="*/ 2484 h 10000"/>
                <a:gd name="connsiteX136" fmla="*/ 2926 w 10008"/>
                <a:gd name="connsiteY136" fmla="*/ 3987 h 10000"/>
                <a:gd name="connsiteX137" fmla="*/ 2709 w 10008"/>
                <a:gd name="connsiteY137" fmla="*/ 2026 h 10000"/>
                <a:gd name="connsiteX138" fmla="*/ 2677 w 10008"/>
                <a:gd name="connsiteY138" fmla="*/ 2353 h 10000"/>
                <a:gd name="connsiteX139" fmla="*/ 2603 w 10008"/>
                <a:gd name="connsiteY139" fmla="*/ 1569 h 10000"/>
                <a:gd name="connsiteX140" fmla="*/ 2513 w 10008"/>
                <a:gd name="connsiteY140" fmla="*/ 2157 h 10000"/>
                <a:gd name="connsiteX141" fmla="*/ 2395 w 10008"/>
                <a:gd name="connsiteY141" fmla="*/ 1895 h 10000"/>
                <a:gd name="connsiteX142" fmla="*/ 2325 w 10008"/>
                <a:gd name="connsiteY142" fmla="*/ 3007 h 10000"/>
                <a:gd name="connsiteX143" fmla="*/ 2219 w 10008"/>
                <a:gd name="connsiteY143" fmla="*/ 2484 h 10000"/>
                <a:gd name="connsiteX144" fmla="*/ 2137 w 10008"/>
                <a:gd name="connsiteY144" fmla="*/ 1895 h 10000"/>
                <a:gd name="connsiteX145" fmla="*/ 2080 w 10008"/>
                <a:gd name="connsiteY145" fmla="*/ 784 h 10000"/>
                <a:gd name="connsiteX146" fmla="*/ 1688 w 10008"/>
                <a:gd name="connsiteY146" fmla="*/ 65 h 10000"/>
                <a:gd name="connsiteX147" fmla="*/ 1479 w 10008"/>
                <a:gd name="connsiteY147" fmla="*/ 196 h 10000"/>
                <a:gd name="connsiteX148" fmla="*/ 1377 w 10008"/>
                <a:gd name="connsiteY148" fmla="*/ 0 h 10000"/>
                <a:gd name="connsiteX149" fmla="*/ 1328 w 10008"/>
                <a:gd name="connsiteY149" fmla="*/ 392 h 10000"/>
                <a:gd name="connsiteX150" fmla="*/ 1058 w 10008"/>
                <a:gd name="connsiteY150" fmla="*/ 131 h 10000"/>
                <a:gd name="connsiteX151" fmla="*/ 895 w 10008"/>
                <a:gd name="connsiteY151" fmla="*/ 458 h 10000"/>
                <a:gd name="connsiteX152" fmla="*/ 715 w 10008"/>
                <a:gd name="connsiteY152" fmla="*/ 915 h 10000"/>
                <a:gd name="connsiteX153" fmla="*/ 642 w 10008"/>
                <a:gd name="connsiteY153" fmla="*/ 196 h 10000"/>
                <a:gd name="connsiteX154" fmla="*/ 433 w 10008"/>
                <a:gd name="connsiteY154" fmla="*/ 1373 h 10000"/>
                <a:gd name="connsiteX155" fmla="*/ 380 w 10008"/>
                <a:gd name="connsiteY155" fmla="*/ 1569 h 10000"/>
                <a:gd name="connsiteX156" fmla="*/ 159 w 10008"/>
                <a:gd name="connsiteY156" fmla="*/ 2353 h 10000"/>
                <a:gd name="connsiteX157" fmla="*/ 0 w 10008"/>
                <a:gd name="connsiteY157" fmla="*/ 3137 h 10000"/>
                <a:gd name="connsiteX0" fmla="*/ 0 w 10009"/>
                <a:gd name="connsiteY0" fmla="*/ 3137 h 10000"/>
                <a:gd name="connsiteX1" fmla="*/ 0 w 10009"/>
                <a:gd name="connsiteY1" fmla="*/ 3987 h 10000"/>
                <a:gd name="connsiteX2" fmla="*/ 0 w 10009"/>
                <a:gd name="connsiteY2" fmla="*/ 5948 h 10000"/>
                <a:gd name="connsiteX3" fmla="*/ 90 w 10009"/>
                <a:gd name="connsiteY3" fmla="*/ 5621 h 10000"/>
                <a:gd name="connsiteX4" fmla="*/ 135 w 10009"/>
                <a:gd name="connsiteY4" fmla="*/ 5556 h 10000"/>
                <a:gd name="connsiteX5" fmla="*/ 172 w 10009"/>
                <a:gd name="connsiteY5" fmla="*/ 5294 h 10000"/>
                <a:gd name="connsiteX6" fmla="*/ 200 w 10009"/>
                <a:gd name="connsiteY6" fmla="*/ 5425 h 10000"/>
                <a:gd name="connsiteX7" fmla="*/ 237 w 10009"/>
                <a:gd name="connsiteY7" fmla="*/ 5098 h 10000"/>
                <a:gd name="connsiteX8" fmla="*/ 262 w 10009"/>
                <a:gd name="connsiteY8" fmla="*/ 5948 h 10000"/>
                <a:gd name="connsiteX9" fmla="*/ 282 w 10009"/>
                <a:gd name="connsiteY9" fmla="*/ 5686 h 10000"/>
                <a:gd name="connsiteX10" fmla="*/ 306 w 10009"/>
                <a:gd name="connsiteY10" fmla="*/ 5752 h 10000"/>
                <a:gd name="connsiteX11" fmla="*/ 306 w 10009"/>
                <a:gd name="connsiteY11" fmla="*/ 5556 h 10000"/>
                <a:gd name="connsiteX12" fmla="*/ 315 w 10009"/>
                <a:gd name="connsiteY12" fmla="*/ 5621 h 10000"/>
                <a:gd name="connsiteX13" fmla="*/ 331 w 10009"/>
                <a:gd name="connsiteY13" fmla="*/ 5425 h 10000"/>
                <a:gd name="connsiteX14" fmla="*/ 351 w 10009"/>
                <a:gd name="connsiteY14" fmla="*/ 5490 h 10000"/>
                <a:gd name="connsiteX15" fmla="*/ 372 w 10009"/>
                <a:gd name="connsiteY15" fmla="*/ 5229 h 10000"/>
                <a:gd name="connsiteX16" fmla="*/ 405 w 10009"/>
                <a:gd name="connsiteY16" fmla="*/ 5294 h 10000"/>
                <a:gd name="connsiteX17" fmla="*/ 405 w 10009"/>
                <a:gd name="connsiteY17" fmla="*/ 5163 h 10000"/>
                <a:gd name="connsiteX18" fmla="*/ 425 w 10009"/>
                <a:gd name="connsiteY18" fmla="*/ 5163 h 10000"/>
                <a:gd name="connsiteX19" fmla="*/ 421 w 10009"/>
                <a:gd name="connsiteY19" fmla="*/ 5033 h 10000"/>
                <a:gd name="connsiteX20" fmla="*/ 470 w 10009"/>
                <a:gd name="connsiteY20" fmla="*/ 4314 h 10000"/>
                <a:gd name="connsiteX21" fmla="*/ 474 w 10009"/>
                <a:gd name="connsiteY21" fmla="*/ 4314 h 10000"/>
                <a:gd name="connsiteX22" fmla="*/ 490 w 10009"/>
                <a:gd name="connsiteY22" fmla="*/ 4052 h 10000"/>
                <a:gd name="connsiteX23" fmla="*/ 527 w 10009"/>
                <a:gd name="connsiteY23" fmla="*/ 4118 h 10000"/>
                <a:gd name="connsiteX24" fmla="*/ 539 w 10009"/>
                <a:gd name="connsiteY24" fmla="*/ 4444 h 10000"/>
                <a:gd name="connsiteX25" fmla="*/ 568 w 10009"/>
                <a:gd name="connsiteY25" fmla="*/ 4379 h 10000"/>
                <a:gd name="connsiteX26" fmla="*/ 756 w 10009"/>
                <a:gd name="connsiteY26" fmla="*/ 4706 h 10000"/>
                <a:gd name="connsiteX27" fmla="*/ 842 w 10009"/>
                <a:gd name="connsiteY27" fmla="*/ 4379 h 10000"/>
                <a:gd name="connsiteX28" fmla="*/ 952 w 10009"/>
                <a:gd name="connsiteY28" fmla="*/ 4641 h 10000"/>
                <a:gd name="connsiteX29" fmla="*/ 993 w 10009"/>
                <a:gd name="connsiteY29" fmla="*/ 4444 h 10000"/>
                <a:gd name="connsiteX30" fmla="*/ 1026 w 10009"/>
                <a:gd name="connsiteY30" fmla="*/ 4641 h 10000"/>
                <a:gd name="connsiteX31" fmla="*/ 1050 w 10009"/>
                <a:gd name="connsiteY31" fmla="*/ 4510 h 10000"/>
                <a:gd name="connsiteX32" fmla="*/ 1071 w 10009"/>
                <a:gd name="connsiteY32" fmla="*/ 4641 h 10000"/>
                <a:gd name="connsiteX33" fmla="*/ 1075 w 10009"/>
                <a:gd name="connsiteY33" fmla="*/ 4444 h 10000"/>
                <a:gd name="connsiteX34" fmla="*/ 1103 w 10009"/>
                <a:gd name="connsiteY34" fmla="*/ 4444 h 10000"/>
                <a:gd name="connsiteX35" fmla="*/ 1144 w 10009"/>
                <a:gd name="connsiteY35" fmla="*/ 4444 h 10000"/>
                <a:gd name="connsiteX36" fmla="*/ 1177 w 10009"/>
                <a:gd name="connsiteY36" fmla="*/ 4575 h 10000"/>
                <a:gd name="connsiteX37" fmla="*/ 1181 w 10009"/>
                <a:gd name="connsiteY37" fmla="*/ 4444 h 10000"/>
                <a:gd name="connsiteX38" fmla="*/ 1197 w 10009"/>
                <a:gd name="connsiteY38" fmla="*/ 4575 h 10000"/>
                <a:gd name="connsiteX39" fmla="*/ 1201 w 10009"/>
                <a:gd name="connsiteY39" fmla="*/ 4379 h 10000"/>
                <a:gd name="connsiteX40" fmla="*/ 1238 w 10009"/>
                <a:gd name="connsiteY40" fmla="*/ 4641 h 10000"/>
                <a:gd name="connsiteX41" fmla="*/ 1255 w 10009"/>
                <a:gd name="connsiteY41" fmla="*/ 4248 h 10000"/>
                <a:gd name="connsiteX42" fmla="*/ 1271 w 10009"/>
                <a:gd name="connsiteY42" fmla="*/ 4052 h 10000"/>
                <a:gd name="connsiteX43" fmla="*/ 1422 w 10009"/>
                <a:gd name="connsiteY43" fmla="*/ 4248 h 10000"/>
                <a:gd name="connsiteX44" fmla="*/ 1545 w 10009"/>
                <a:gd name="connsiteY44" fmla="*/ 3856 h 10000"/>
                <a:gd name="connsiteX45" fmla="*/ 1843 w 10009"/>
                <a:gd name="connsiteY45" fmla="*/ 5556 h 10000"/>
                <a:gd name="connsiteX46" fmla="*/ 1900 w 10009"/>
                <a:gd name="connsiteY46" fmla="*/ 6471 h 10000"/>
                <a:gd name="connsiteX47" fmla="*/ 1990 w 10009"/>
                <a:gd name="connsiteY47" fmla="*/ 5752 h 10000"/>
                <a:gd name="connsiteX48" fmla="*/ 2068 w 10009"/>
                <a:gd name="connsiteY48" fmla="*/ 6601 h 10000"/>
                <a:gd name="connsiteX49" fmla="*/ 2186 w 10009"/>
                <a:gd name="connsiteY49" fmla="*/ 5817 h 10000"/>
                <a:gd name="connsiteX50" fmla="*/ 2182 w 10009"/>
                <a:gd name="connsiteY50" fmla="*/ 6601 h 10000"/>
                <a:gd name="connsiteX51" fmla="*/ 2342 w 10009"/>
                <a:gd name="connsiteY51" fmla="*/ 6405 h 10000"/>
                <a:gd name="connsiteX52" fmla="*/ 2432 w 10009"/>
                <a:gd name="connsiteY52" fmla="*/ 6275 h 10000"/>
                <a:gd name="connsiteX53" fmla="*/ 2493 w 10009"/>
                <a:gd name="connsiteY53" fmla="*/ 7516 h 10000"/>
                <a:gd name="connsiteX54" fmla="*/ 2636 w 10009"/>
                <a:gd name="connsiteY54" fmla="*/ 6667 h 10000"/>
                <a:gd name="connsiteX55" fmla="*/ 2669 w 10009"/>
                <a:gd name="connsiteY55" fmla="*/ 7451 h 10000"/>
                <a:gd name="connsiteX56" fmla="*/ 2816 w 10009"/>
                <a:gd name="connsiteY56" fmla="*/ 8170 h 10000"/>
                <a:gd name="connsiteX57" fmla="*/ 2889 w 10009"/>
                <a:gd name="connsiteY57" fmla="*/ 7516 h 10000"/>
                <a:gd name="connsiteX58" fmla="*/ 3077 w 10009"/>
                <a:gd name="connsiteY58" fmla="*/ 7320 h 10000"/>
                <a:gd name="connsiteX59" fmla="*/ 3224 w 10009"/>
                <a:gd name="connsiteY59" fmla="*/ 8497 h 10000"/>
                <a:gd name="connsiteX60" fmla="*/ 3396 w 10009"/>
                <a:gd name="connsiteY60" fmla="*/ 8562 h 10000"/>
                <a:gd name="connsiteX61" fmla="*/ 3600 w 10009"/>
                <a:gd name="connsiteY61" fmla="*/ 8105 h 10000"/>
                <a:gd name="connsiteX62" fmla="*/ 3788 w 10009"/>
                <a:gd name="connsiteY62" fmla="*/ 9020 h 10000"/>
                <a:gd name="connsiteX63" fmla="*/ 3911 w 10009"/>
                <a:gd name="connsiteY63" fmla="*/ 9281 h 10000"/>
                <a:gd name="connsiteX64" fmla="*/ 4013 w 10009"/>
                <a:gd name="connsiteY64" fmla="*/ 10000 h 10000"/>
                <a:gd name="connsiteX65" fmla="*/ 4046 w 10009"/>
                <a:gd name="connsiteY65" fmla="*/ 9869 h 10000"/>
                <a:gd name="connsiteX66" fmla="*/ 4115 w 10009"/>
                <a:gd name="connsiteY66" fmla="*/ 9542 h 10000"/>
                <a:gd name="connsiteX67" fmla="*/ 4168 w 10009"/>
                <a:gd name="connsiteY67" fmla="*/ 9935 h 10000"/>
                <a:gd name="connsiteX68" fmla="*/ 4201 w 10009"/>
                <a:gd name="connsiteY68" fmla="*/ 9150 h 10000"/>
                <a:gd name="connsiteX69" fmla="*/ 4344 w 10009"/>
                <a:gd name="connsiteY69" fmla="*/ 8562 h 10000"/>
                <a:gd name="connsiteX70" fmla="*/ 4773 w 10009"/>
                <a:gd name="connsiteY70" fmla="*/ 7843 h 10000"/>
                <a:gd name="connsiteX71" fmla="*/ 5121 w 10009"/>
                <a:gd name="connsiteY71" fmla="*/ 7582 h 10000"/>
                <a:gd name="connsiteX72" fmla="*/ 5329 w 10009"/>
                <a:gd name="connsiteY72" fmla="*/ 9281 h 10000"/>
                <a:gd name="connsiteX73" fmla="*/ 5398 w 10009"/>
                <a:gd name="connsiteY73" fmla="*/ 8562 h 10000"/>
                <a:gd name="connsiteX74" fmla="*/ 5856 w 10009"/>
                <a:gd name="connsiteY74" fmla="*/ 8039 h 10000"/>
                <a:gd name="connsiteX75" fmla="*/ 6220 w 10009"/>
                <a:gd name="connsiteY75" fmla="*/ 9477 h 10000"/>
                <a:gd name="connsiteX76" fmla="*/ 6551 w 10009"/>
                <a:gd name="connsiteY76" fmla="*/ 8562 h 10000"/>
                <a:gd name="connsiteX77" fmla="*/ 6714 w 10009"/>
                <a:gd name="connsiteY77" fmla="*/ 7451 h 10000"/>
                <a:gd name="connsiteX78" fmla="*/ 7025 w 10009"/>
                <a:gd name="connsiteY78" fmla="*/ 7451 h 10000"/>
                <a:gd name="connsiteX79" fmla="*/ 7180 w 10009"/>
                <a:gd name="connsiteY79" fmla="*/ 7908 h 10000"/>
                <a:gd name="connsiteX80" fmla="*/ 7548 w 10009"/>
                <a:gd name="connsiteY80" fmla="*/ 8366 h 10000"/>
                <a:gd name="connsiteX81" fmla="*/ 7756 w 10009"/>
                <a:gd name="connsiteY81" fmla="*/ 9085 h 10000"/>
                <a:gd name="connsiteX82" fmla="*/ 8002 w 10009"/>
                <a:gd name="connsiteY82" fmla="*/ 8235 h 10000"/>
                <a:gd name="connsiteX83" fmla="*/ 8063 w 10009"/>
                <a:gd name="connsiteY83" fmla="*/ 7647 h 10000"/>
                <a:gd name="connsiteX84" fmla="*/ 8181 w 10009"/>
                <a:gd name="connsiteY84" fmla="*/ 8039 h 10000"/>
                <a:gd name="connsiteX85" fmla="*/ 8455 w 10009"/>
                <a:gd name="connsiteY85" fmla="*/ 8366 h 10000"/>
                <a:gd name="connsiteX86" fmla="*/ 8635 w 10009"/>
                <a:gd name="connsiteY86" fmla="*/ 8105 h 10000"/>
                <a:gd name="connsiteX87" fmla="*/ 8974 w 10009"/>
                <a:gd name="connsiteY87" fmla="*/ 8235 h 10000"/>
                <a:gd name="connsiteX88" fmla="*/ 9309 w 10009"/>
                <a:gd name="connsiteY88" fmla="*/ 7843 h 10000"/>
                <a:gd name="connsiteX89" fmla="*/ 9497 w 10009"/>
                <a:gd name="connsiteY89" fmla="*/ 6340 h 10000"/>
                <a:gd name="connsiteX90" fmla="*/ 9734 w 10009"/>
                <a:gd name="connsiteY90" fmla="*/ 7582 h 10000"/>
                <a:gd name="connsiteX91" fmla="*/ 9869 w 10009"/>
                <a:gd name="connsiteY91" fmla="*/ 8889 h 10000"/>
                <a:gd name="connsiteX92" fmla="*/ 10008 w 10009"/>
                <a:gd name="connsiteY92" fmla="*/ 8231 h 10000"/>
                <a:gd name="connsiteX93" fmla="*/ 10008 w 10009"/>
                <a:gd name="connsiteY93" fmla="*/ 3525 h 10000"/>
                <a:gd name="connsiteX94" fmla="*/ 9886 w 10009"/>
                <a:gd name="connsiteY94" fmla="*/ 3529 h 10000"/>
                <a:gd name="connsiteX95" fmla="*/ 9726 w 10009"/>
                <a:gd name="connsiteY95" fmla="*/ 2222 h 10000"/>
                <a:gd name="connsiteX96" fmla="*/ 9571 w 10009"/>
                <a:gd name="connsiteY96" fmla="*/ 3660 h 10000"/>
                <a:gd name="connsiteX97" fmla="*/ 9461 w 10009"/>
                <a:gd name="connsiteY97" fmla="*/ 3660 h 10000"/>
                <a:gd name="connsiteX98" fmla="*/ 9313 w 10009"/>
                <a:gd name="connsiteY98" fmla="*/ 3791 h 10000"/>
                <a:gd name="connsiteX99" fmla="*/ 9281 w 10009"/>
                <a:gd name="connsiteY99" fmla="*/ 3203 h 10000"/>
                <a:gd name="connsiteX100" fmla="*/ 9060 w 10009"/>
                <a:gd name="connsiteY100" fmla="*/ 4771 h 10000"/>
                <a:gd name="connsiteX101" fmla="*/ 9027 w 10009"/>
                <a:gd name="connsiteY101" fmla="*/ 4379 h 10000"/>
                <a:gd name="connsiteX102" fmla="*/ 8962 w 10009"/>
                <a:gd name="connsiteY102" fmla="*/ 4118 h 10000"/>
                <a:gd name="connsiteX103" fmla="*/ 8921 w 10009"/>
                <a:gd name="connsiteY103" fmla="*/ 4641 h 10000"/>
                <a:gd name="connsiteX104" fmla="*/ 8749 w 10009"/>
                <a:gd name="connsiteY104" fmla="*/ 4510 h 10000"/>
                <a:gd name="connsiteX105" fmla="*/ 8643 w 10009"/>
                <a:gd name="connsiteY105" fmla="*/ 5359 h 10000"/>
                <a:gd name="connsiteX106" fmla="*/ 8484 w 10009"/>
                <a:gd name="connsiteY106" fmla="*/ 4444 h 10000"/>
                <a:gd name="connsiteX107" fmla="*/ 8337 w 10009"/>
                <a:gd name="connsiteY107" fmla="*/ 4575 h 10000"/>
                <a:gd name="connsiteX108" fmla="*/ 8284 w 10009"/>
                <a:gd name="connsiteY108" fmla="*/ 5882 h 10000"/>
                <a:gd name="connsiteX109" fmla="*/ 8096 w 10009"/>
                <a:gd name="connsiteY109" fmla="*/ 5294 h 10000"/>
                <a:gd name="connsiteX110" fmla="*/ 7949 w 10009"/>
                <a:gd name="connsiteY110" fmla="*/ 3529 h 10000"/>
                <a:gd name="connsiteX111" fmla="*/ 7879 w 10009"/>
                <a:gd name="connsiteY111" fmla="*/ 4052 h 10000"/>
                <a:gd name="connsiteX112" fmla="*/ 7707 w 10009"/>
                <a:gd name="connsiteY112" fmla="*/ 5229 h 10000"/>
                <a:gd name="connsiteX113" fmla="*/ 7613 w 10009"/>
                <a:gd name="connsiteY113" fmla="*/ 5229 h 10000"/>
                <a:gd name="connsiteX114" fmla="*/ 7540 w 10009"/>
                <a:gd name="connsiteY114" fmla="*/ 4444 h 10000"/>
                <a:gd name="connsiteX115" fmla="*/ 7380 w 10009"/>
                <a:gd name="connsiteY115" fmla="*/ 4183 h 10000"/>
                <a:gd name="connsiteX116" fmla="*/ 7242 w 10009"/>
                <a:gd name="connsiteY116" fmla="*/ 3791 h 10000"/>
                <a:gd name="connsiteX117" fmla="*/ 6992 w 10009"/>
                <a:gd name="connsiteY117" fmla="*/ 2222 h 10000"/>
                <a:gd name="connsiteX118" fmla="*/ 6641 w 10009"/>
                <a:gd name="connsiteY118" fmla="*/ 4967 h 10000"/>
                <a:gd name="connsiteX119" fmla="*/ 6351 w 10009"/>
                <a:gd name="connsiteY119" fmla="*/ 5817 h 10000"/>
                <a:gd name="connsiteX120" fmla="*/ 5991 w 10009"/>
                <a:gd name="connsiteY120" fmla="*/ 5359 h 10000"/>
                <a:gd name="connsiteX121" fmla="*/ 5844 w 10009"/>
                <a:gd name="connsiteY121" fmla="*/ 6144 h 10000"/>
                <a:gd name="connsiteX122" fmla="*/ 5582 w 10009"/>
                <a:gd name="connsiteY122" fmla="*/ 5490 h 10000"/>
                <a:gd name="connsiteX123" fmla="*/ 5509 w 10009"/>
                <a:gd name="connsiteY123" fmla="*/ 6144 h 10000"/>
                <a:gd name="connsiteX124" fmla="*/ 5239 w 10009"/>
                <a:gd name="connsiteY124" fmla="*/ 5229 h 10000"/>
                <a:gd name="connsiteX125" fmla="*/ 5157 w 10009"/>
                <a:gd name="connsiteY125" fmla="*/ 5033 h 10000"/>
                <a:gd name="connsiteX126" fmla="*/ 4908 w 10009"/>
                <a:gd name="connsiteY126" fmla="*/ 3987 h 10000"/>
                <a:gd name="connsiteX127" fmla="*/ 4798 w 10009"/>
                <a:gd name="connsiteY127" fmla="*/ 3987 h 10000"/>
                <a:gd name="connsiteX128" fmla="*/ 4418 w 10009"/>
                <a:gd name="connsiteY128" fmla="*/ 4248 h 10000"/>
                <a:gd name="connsiteX129" fmla="*/ 4226 w 10009"/>
                <a:gd name="connsiteY129" fmla="*/ 4118 h 10000"/>
                <a:gd name="connsiteX130" fmla="*/ 3890 w 10009"/>
                <a:gd name="connsiteY130" fmla="*/ 3595 h 10000"/>
                <a:gd name="connsiteX131" fmla="*/ 3821 w 10009"/>
                <a:gd name="connsiteY131" fmla="*/ 2353 h 10000"/>
                <a:gd name="connsiteX132" fmla="*/ 3478 w 10009"/>
                <a:gd name="connsiteY132" fmla="*/ 3137 h 10000"/>
                <a:gd name="connsiteX133" fmla="*/ 3465 w 10009"/>
                <a:gd name="connsiteY133" fmla="*/ 2418 h 10000"/>
                <a:gd name="connsiteX134" fmla="*/ 3265 w 10009"/>
                <a:gd name="connsiteY134" fmla="*/ 2288 h 10000"/>
                <a:gd name="connsiteX135" fmla="*/ 3036 w 10009"/>
                <a:gd name="connsiteY135" fmla="*/ 2484 h 10000"/>
                <a:gd name="connsiteX136" fmla="*/ 2926 w 10009"/>
                <a:gd name="connsiteY136" fmla="*/ 3987 h 10000"/>
                <a:gd name="connsiteX137" fmla="*/ 2709 w 10009"/>
                <a:gd name="connsiteY137" fmla="*/ 2026 h 10000"/>
                <a:gd name="connsiteX138" fmla="*/ 2677 w 10009"/>
                <a:gd name="connsiteY138" fmla="*/ 2353 h 10000"/>
                <a:gd name="connsiteX139" fmla="*/ 2603 w 10009"/>
                <a:gd name="connsiteY139" fmla="*/ 1569 h 10000"/>
                <a:gd name="connsiteX140" fmla="*/ 2513 w 10009"/>
                <a:gd name="connsiteY140" fmla="*/ 2157 h 10000"/>
                <a:gd name="connsiteX141" fmla="*/ 2395 w 10009"/>
                <a:gd name="connsiteY141" fmla="*/ 1895 h 10000"/>
                <a:gd name="connsiteX142" fmla="*/ 2325 w 10009"/>
                <a:gd name="connsiteY142" fmla="*/ 3007 h 10000"/>
                <a:gd name="connsiteX143" fmla="*/ 2219 w 10009"/>
                <a:gd name="connsiteY143" fmla="*/ 2484 h 10000"/>
                <a:gd name="connsiteX144" fmla="*/ 2137 w 10009"/>
                <a:gd name="connsiteY144" fmla="*/ 1895 h 10000"/>
                <a:gd name="connsiteX145" fmla="*/ 2080 w 10009"/>
                <a:gd name="connsiteY145" fmla="*/ 784 h 10000"/>
                <a:gd name="connsiteX146" fmla="*/ 1688 w 10009"/>
                <a:gd name="connsiteY146" fmla="*/ 65 h 10000"/>
                <a:gd name="connsiteX147" fmla="*/ 1479 w 10009"/>
                <a:gd name="connsiteY147" fmla="*/ 196 h 10000"/>
                <a:gd name="connsiteX148" fmla="*/ 1377 w 10009"/>
                <a:gd name="connsiteY148" fmla="*/ 0 h 10000"/>
                <a:gd name="connsiteX149" fmla="*/ 1328 w 10009"/>
                <a:gd name="connsiteY149" fmla="*/ 392 h 10000"/>
                <a:gd name="connsiteX150" fmla="*/ 1058 w 10009"/>
                <a:gd name="connsiteY150" fmla="*/ 131 h 10000"/>
                <a:gd name="connsiteX151" fmla="*/ 895 w 10009"/>
                <a:gd name="connsiteY151" fmla="*/ 458 h 10000"/>
                <a:gd name="connsiteX152" fmla="*/ 715 w 10009"/>
                <a:gd name="connsiteY152" fmla="*/ 915 h 10000"/>
                <a:gd name="connsiteX153" fmla="*/ 642 w 10009"/>
                <a:gd name="connsiteY153" fmla="*/ 196 h 10000"/>
                <a:gd name="connsiteX154" fmla="*/ 433 w 10009"/>
                <a:gd name="connsiteY154" fmla="*/ 1373 h 10000"/>
                <a:gd name="connsiteX155" fmla="*/ 380 w 10009"/>
                <a:gd name="connsiteY155" fmla="*/ 1569 h 10000"/>
                <a:gd name="connsiteX156" fmla="*/ 159 w 10009"/>
                <a:gd name="connsiteY156" fmla="*/ 2353 h 10000"/>
                <a:gd name="connsiteX157" fmla="*/ 0 w 10009"/>
                <a:gd name="connsiteY157" fmla="*/ 31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0009" h="10000">
                  <a:moveTo>
                    <a:pt x="0" y="3137"/>
                  </a:moveTo>
                  <a:lnTo>
                    <a:pt x="0" y="3987"/>
                  </a:lnTo>
                  <a:lnTo>
                    <a:pt x="0" y="5948"/>
                  </a:lnTo>
                  <a:cubicBezTo>
                    <a:pt x="0" y="5948"/>
                    <a:pt x="78" y="5621"/>
                    <a:pt x="90" y="5621"/>
                  </a:cubicBezTo>
                  <a:cubicBezTo>
                    <a:pt x="102" y="5556"/>
                    <a:pt x="123" y="5556"/>
                    <a:pt x="135" y="5556"/>
                  </a:cubicBezTo>
                  <a:cubicBezTo>
                    <a:pt x="151" y="5556"/>
                    <a:pt x="172" y="5294"/>
                    <a:pt x="172" y="5294"/>
                  </a:cubicBezTo>
                  <a:cubicBezTo>
                    <a:pt x="181" y="5338"/>
                    <a:pt x="191" y="5381"/>
                    <a:pt x="200" y="5425"/>
                  </a:cubicBezTo>
                  <a:cubicBezTo>
                    <a:pt x="200" y="5425"/>
                    <a:pt x="237" y="5163"/>
                    <a:pt x="237" y="5098"/>
                  </a:cubicBezTo>
                  <a:cubicBezTo>
                    <a:pt x="237" y="5033"/>
                    <a:pt x="262" y="5948"/>
                    <a:pt x="262" y="5948"/>
                  </a:cubicBezTo>
                  <a:cubicBezTo>
                    <a:pt x="269" y="5861"/>
                    <a:pt x="275" y="5773"/>
                    <a:pt x="282" y="5686"/>
                  </a:cubicBezTo>
                  <a:cubicBezTo>
                    <a:pt x="282" y="5686"/>
                    <a:pt x="298" y="5752"/>
                    <a:pt x="306" y="5752"/>
                  </a:cubicBezTo>
                  <a:cubicBezTo>
                    <a:pt x="315" y="5752"/>
                    <a:pt x="306" y="5621"/>
                    <a:pt x="306" y="5556"/>
                  </a:cubicBezTo>
                  <a:cubicBezTo>
                    <a:pt x="302" y="5490"/>
                    <a:pt x="315" y="5621"/>
                    <a:pt x="315" y="5621"/>
                  </a:cubicBezTo>
                  <a:cubicBezTo>
                    <a:pt x="320" y="5556"/>
                    <a:pt x="326" y="5490"/>
                    <a:pt x="331" y="5425"/>
                  </a:cubicBezTo>
                  <a:cubicBezTo>
                    <a:pt x="331" y="5425"/>
                    <a:pt x="347" y="5490"/>
                    <a:pt x="351" y="5490"/>
                  </a:cubicBezTo>
                  <a:cubicBezTo>
                    <a:pt x="356" y="5490"/>
                    <a:pt x="372" y="5229"/>
                    <a:pt x="372" y="5229"/>
                  </a:cubicBezTo>
                  <a:cubicBezTo>
                    <a:pt x="372" y="5229"/>
                    <a:pt x="396" y="5294"/>
                    <a:pt x="405" y="5294"/>
                  </a:cubicBezTo>
                  <a:cubicBezTo>
                    <a:pt x="413" y="5294"/>
                    <a:pt x="405" y="5163"/>
                    <a:pt x="405" y="5163"/>
                  </a:cubicBezTo>
                  <a:lnTo>
                    <a:pt x="425" y="5163"/>
                  </a:lnTo>
                  <a:cubicBezTo>
                    <a:pt x="425" y="5163"/>
                    <a:pt x="425" y="5098"/>
                    <a:pt x="421" y="5033"/>
                  </a:cubicBezTo>
                  <a:cubicBezTo>
                    <a:pt x="417" y="5033"/>
                    <a:pt x="470" y="4314"/>
                    <a:pt x="470" y="4314"/>
                  </a:cubicBezTo>
                  <a:lnTo>
                    <a:pt x="474" y="4314"/>
                  </a:lnTo>
                  <a:cubicBezTo>
                    <a:pt x="479" y="4227"/>
                    <a:pt x="485" y="4139"/>
                    <a:pt x="490" y="4052"/>
                  </a:cubicBezTo>
                  <a:cubicBezTo>
                    <a:pt x="515" y="4052"/>
                    <a:pt x="527" y="4118"/>
                    <a:pt x="527" y="4118"/>
                  </a:cubicBezTo>
                  <a:cubicBezTo>
                    <a:pt x="527" y="4118"/>
                    <a:pt x="523" y="4183"/>
                    <a:pt x="539" y="4444"/>
                  </a:cubicBezTo>
                  <a:cubicBezTo>
                    <a:pt x="552" y="4641"/>
                    <a:pt x="560" y="4641"/>
                    <a:pt x="568" y="4379"/>
                  </a:cubicBezTo>
                  <a:cubicBezTo>
                    <a:pt x="613" y="2941"/>
                    <a:pt x="687" y="5229"/>
                    <a:pt x="756" y="4706"/>
                  </a:cubicBezTo>
                  <a:cubicBezTo>
                    <a:pt x="789" y="4510"/>
                    <a:pt x="842" y="4379"/>
                    <a:pt x="842" y="4379"/>
                  </a:cubicBezTo>
                  <a:cubicBezTo>
                    <a:pt x="854" y="4379"/>
                    <a:pt x="952" y="4641"/>
                    <a:pt x="952" y="4641"/>
                  </a:cubicBezTo>
                  <a:cubicBezTo>
                    <a:pt x="952" y="4641"/>
                    <a:pt x="993" y="4510"/>
                    <a:pt x="993" y="4444"/>
                  </a:cubicBezTo>
                  <a:cubicBezTo>
                    <a:pt x="997" y="4379"/>
                    <a:pt x="1026" y="4641"/>
                    <a:pt x="1026" y="4641"/>
                  </a:cubicBezTo>
                  <a:cubicBezTo>
                    <a:pt x="1034" y="4597"/>
                    <a:pt x="1042" y="4554"/>
                    <a:pt x="1050" y="4510"/>
                  </a:cubicBezTo>
                  <a:cubicBezTo>
                    <a:pt x="1050" y="4510"/>
                    <a:pt x="1063" y="4575"/>
                    <a:pt x="1071" y="4641"/>
                  </a:cubicBezTo>
                  <a:cubicBezTo>
                    <a:pt x="1079" y="4641"/>
                    <a:pt x="1075" y="4510"/>
                    <a:pt x="1075" y="4444"/>
                  </a:cubicBezTo>
                  <a:cubicBezTo>
                    <a:pt x="1075" y="4379"/>
                    <a:pt x="1103" y="4444"/>
                    <a:pt x="1103" y="4444"/>
                  </a:cubicBezTo>
                  <a:lnTo>
                    <a:pt x="1144" y="4444"/>
                  </a:lnTo>
                  <a:cubicBezTo>
                    <a:pt x="1144" y="4444"/>
                    <a:pt x="1169" y="4575"/>
                    <a:pt x="1177" y="4575"/>
                  </a:cubicBezTo>
                  <a:cubicBezTo>
                    <a:pt x="1185" y="4641"/>
                    <a:pt x="1181" y="4444"/>
                    <a:pt x="1181" y="4444"/>
                  </a:cubicBezTo>
                  <a:cubicBezTo>
                    <a:pt x="1186" y="4488"/>
                    <a:pt x="1192" y="4531"/>
                    <a:pt x="1197" y="4575"/>
                  </a:cubicBezTo>
                  <a:cubicBezTo>
                    <a:pt x="1197" y="4575"/>
                    <a:pt x="1201" y="4444"/>
                    <a:pt x="1201" y="4379"/>
                  </a:cubicBezTo>
                  <a:cubicBezTo>
                    <a:pt x="1197" y="4379"/>
                    <a:pt x="1238" y="4641"/>
                    <a:pt x="1238" y="4641"/>
                  </a:cubicBezTo>
                  <a:cubicBezTo>
                    <a:pt x="1244" y="4510"/>
                    <a:pt x="1249" y="4379"/>
                    <a:pt x="1255" y="4248"/>
                  </a:cubicBezTo>
                  <a:cubicBezTo>
                    <a:pt x="1260" y="4183"/>
                    <a:pt x="1266" y="4117"/>
                    <a:pt x="1271" y="4052"/>
                  </a:cubicBezTo>
                  <a:cubicBezTo>
                    <a:pt x="1328" y="4118"/>
                    <a:pt x="1422" y="4248"/>
                    <a:pt x="1422" y="4248"/>
                  </a:cubicBezTo>
                  <a:lnTo>
                    <a:pt x="1545" y="3856"/>
                  </a:lnTo>
                  <a:cubicBezTo>
                    <a:pt x="1644" y="4423"/>
                    <a:pt x="1744" y="4989"/>
                    <a:pt x="1843" y="5556"/>
                  </a:cubicBezTo>
                  <a:cubicBezTo>
                    <a:pt x="1843" y="5556"/>
                    <a:pt x="1880" y="6732"/>
                    <a:pt x="1900" y="6471"/>
                  </a:cubicBezTo>
                  <a:cubicBezTo>
                    <a:pt x="1921" y="6144"/>
                    <a:pt x="1990" y="5752"/>
                    <a:pt x="1990" y="5752"/>
                  </a:cubicBezTo>
                  <a:cubicBezTo>
                    <a:pt x="1990" y="5752"/>
                    <a:pt x="2064" y="6732"/>
                    <a:pt x="2068" y="6601"/>
                  </a:cubicBezTo>
                  <a:cubicBezTo>
                    <a:pt x="2072" y="6405"/>
                    <a:pt x="2186" y="5817"/>
                    <a:pt x="2186" y="5817"/>
                  </a:cubicBezTo>
                  <a:cubicBezTo>
                    <a:pt x="2186" y="5817"/>
                    <a:pt x="2133" y="6928"/>
                    <a:pt x="2182" y="6601"/>
                  </a:cubicBezTo>
                  <a:cubicBezTo>
                    <a:pt x="2231" y="6209"/>
                    <a:pt x="2342" y="6405"/>
                    <a:pt x="2342" y="6405"/>
                  </a:cubicBezTo>
                  <a:cubicBezTo>
                    <a:pt x="2372" y="6362"/>
                    <a:pt x="2402" y="6318"/>
                    <a:pt x="2432" y="6275"/>
                  </a:cubicBezTo>
                  <a:cubicBezTo>
                    <a:pt x="2432" y="6275"/>
                    <a:pt x="2464" y="7843"/>
                    <a:pt x="2493" y="7516"/>
                  </a:cubicBezTo>
                  <a:cubicBezTo>
                    <a:pt x="2526" y="7190"/>
                    <a:pt x="2636" y="6667"/>
                    <a:pt x="2636" y="6667"/>
                  </a:cubicBezTo>
                  <a:cubicBezTo>
                    <a:pt x="2647" y="6928"/>
                    <a:pt x="2658" y="7190"/>
                    <a:pt x="2669" y="7451"/>
                  </a:cubicBezTo>
                  <a:cubicBezTo>
                    <a:pt x="2669" y="7451"/>
                    <a:pt x="2775" y="8562"/>
                    <a:pt x="2816" y="8170"/>
                  </a:cubicBezTo>
                  <a:cubicBezTo>
                    <a:pt x="2857" y="7778"/>
                    <a:pt x="2840" y="7516"/>
                    <a:pt x="2889" y="7516"/>
                  </a:cubicBezTo>
                  <a:cubicBezTo>
                    <a:pt x="2934" y="7516"/>
                    <a:pt x="3061" y="7255"/>
                    <a:pt x="3077" y="7320"/>
                  </a:cubicBezTo>
                  <a:cubicBezTo>
                    <a:pt x="3089" y="7320"/>
                    <a:pt x="3224" y="8889"/>
                    <a:pt x="3224" y="8497"/>
                  </a:cubicBezTo>
                  <a:cubicBezTo>
                    <a:pt x="3228" y="8105"/>
                    <a:pt x="3298" y="8562"/>
                    <a:pt x="3396" y="8562"/>
                  </a:cubicBezTo>
                  <a:cubicBezTo>
                    <a:pt x="3494" y="8562"/>
                    <a:pt x="3600" y="8105"/>
                    <a:pt x="3600" y="8105"/>
                  </a:cubicBezTo>
                  <a:cubicBezTo>
                    <a:pt x="3600" y="8105"/>
                    <a:pt x="3658" y="9477"/>
                    <a:pt x="3788" y="9020"/>
                  </a:cubicBezTo>
                  <a:cubicBezTo>
                    <a:pt x="3919" y="8562"/>
                    <a:pt x="3911" y="9281"/>
                    <a:pt x="3911" y="9281"/>
                  </a:cubicBezTo>
                  <a:cubicBezTo>
                    <a:pt x="3911" y="9281"/>
                    <a:pt x="3980" y="10000"/>
                    <a:pt x="4013" y="10000"/>
                  </a:cubicBezTo>
                  <a:cubicBezTo>
                    <a:pt x="4021" y="9935"/>
                    <a:pt x="4034" y="9869"/>
                    <a:pt x="4046" y="9869"/>
                  </a:cubicBezTo>
                  <a:cubicBezTo>
                    <a:pt x="4070" y="9739"/>
                    <a:pt x="4095" y="9608"/>
                    <a:pt x="4115" y="9542"/>
                  </a:cubicBezTo>
                  <a:cubicBezTo>
                    <a:pt x="4132" y="9477"/>
                    <a:pt x="4156" y="10000"/>
                    <a:pt x="4168" y="9935"/>
                  </a:cubicBezTo>
                  <a:cubicBezTo>
                    <a:pt x="4181" y="9869"/>
                    <a:pt x="4189" y="9216"/>
                    <a:pt x="4201" y="9150"/>
                  </a:cubicBezTo>
                  <a:cubicBezTo>
                    <a:pt x="4287" y="8824"/>
                    <a:pt x="4344" y="8562"/>
                    <a:pt x="4344" y="8562"/>
                  </a:cubicBezTo>
                  <a:cubicBezTo>
                    <a:pt x="4344" y="8562"/>
                    <a:pt x="4569" y="8039"/>
                    <a:pt x="4773" y="7843"/>
                  </a:cubicBezTo>
                  <a:cubicBezTo>
                    <a:pt x="4978" y="7582"/>
                    <a:pt x="5121" y="7582"/>
                    <a:pt x="5121" y="7582"/>
                  </a:cubicBezTo>
                  <a:cubicBezTo>
                    <a:pt x="5190" y="8148"/>
                    <a:pt x="5260" y="8715"/>
                    <a:pt x="5329" y="9281"/>
                  </a:cubicBezTo>
                  <a:cubicBezTo>
                    <a:pt x="5352" y="9041"/>
                    <a:pt x="5375" y="8802"/>
                    <a:pt x="5398" y="8562"/>
                  </a:cubicBezTo>
                  <a:lnTo>
                    <a:pt x="5856" y="8039"/>
                  </a:lnTo>
                  <a:lnTo>
                    <a:pt x="6220" y="9477"/>
                  </a:lnTo>
                  <a:lnTo>
                    <a:pt x="6551" y="8562"/>
                  </a:lnTo>
                  <a:cubicBezTo>
                    <a:pt x="6605" y="8192"/>
                    <a:pt x="6660" y="7821"/>
                    <a:pt x="6714" y="7451"/>
                  </a:cubicBezTo>
                  <a:lnTo>
                    <a:pt x="7025" y="7451"/>
                  </a:lnTo>
                  <a:cubicBezTo>
                    <a:pt x="7077" y="7603"/>
                    <a:pt x="7128" y="7756"/>
                    <a:pt x="7180" y="7908"/>
                  </a:cubicBezTo>
                  <a:cubicBezTo>
                    <a:pt x="7180" y="7908"/>
                    <a:pt x="7401" y="7843"/>
                    <a:pt x="7548" y="8366"/>
                  </a:cubicBezTo>
                  <a:cubicBezTo>
                    <a:pt x="7695" y="8824"/>
                    <a:pt x="7756" y="9085"/>
                    <a:pt x="7756" y="9085"/>
                  </a:cubicBezTo>
                  <a:cubicBezTo>
                    <a:pt x="7756" y="9085"/>
                    <a:pt x="7949" y="8627"/>
                    <a:pt x="8002" y="8235"/>
                  </a:cubicBezTo>
                  <a:cubicBezTo>
                    <a:pt x="8059" y="7843"/>
                    <a:pt x="8063" y="7647"/>
                    <a:pt x="8063" y="7647"/>
                  </a:cubicBezTo>
                  <a:cubicBezTo>
                    <a:pt x="8102" y="7778"/>
                    <a:pt x="8142" y="7908"/>
                    <a:pt x="8181" y="8039"/>
                  </a:cubicBezTo>
                  <a:cubicBezTo>
                    <a:pt x="8181" y="8039"/>
                    <a:pt x="8410" y="8889"/>
                    <a:pt x="8455" y="8366"/>
                  </a:cubicBezTo>
                  <a:cubicBezTo>
                    <a:pt x="8504" y="7843"/>
                    <a:pt x="8635" y="8105"/>
                    <a:pt x="8635" y="8105"/>
                  </a:cubicBezTo>
                  <a:lnTo>
                    <a:pt x="8974" y="8235"/>
                  </a:lnTo>
                  <a:lnTo>
                    <a:pt x="9309" y="7843"/>
                  </a:lnTo>
                  <a:cubicBezTo>
                    <a:pt x="9309" y="7843"/>
                    <a:pt x="9395" y="6078"/>
                    <a:pt x="9497" y="6340"/>
                  </a:cubicBezTo>
                  <a:cubicBezTo>
                    <a:pt x="9604" y="6601"/>
                    <a:pt x="9734" y="7582"/>
                    <a:pt x="9734" y="7582"/>
                  </a:cubicBezTo>
                  <a:cubicBezTo>
                    <a:pt x="9779" y="8018"/>
                    <a:pt x="9823" y="8781"/>
                    <a:pt x="9869" y="8889"/>
                  </a:cubicBezTo>
                  <a:cubicBezTo>
                    <a:pt x="9915" y="8997"/>
                    <a:pt x="9956" y="8705"/>
                    <a:pt x="10008" y="8231"/>
                  </a:cubicBezTo>
                  <a:cubicBezTo>
                    <a:pt x="10011" y="6713"/>
                    <a:pt x="10009" y="5712"/>
                    <a:pt x="10008" y="3525"/>
                  </a:cubicBezTo>
                  <a:cubicBezTo>
                    <a:pt x="9953" y="3735"/>
                    <a:pt x="9933" y="3746"/>
                    <a:pt x="9886" y="3529"/>
                  </a:cubicBezTo>
                  <a:cubicBezTo>
                    <a:pt x="9839" y="3312"/>
                    <a:pt x="9726" y="2222"/>
                    <a:pt x="9726" y="2222"/>
                  </a:cubicBezTo>
                  <a:cubicBezTo>
                    <a:pt x="9726" y="2222"/>
                    <a:pt x="9636" y="3660"/>
                    <a:pt x="9571" y="3660"/>
                  </a:cubicBezTo>
                  <a:lnTo>
                    <a:pt x="9461" y="3660"/>
                  </a:lnTo>
                  <a:cubicBezTo>
                    <a:pt x="9412" y="3704"/>
                    <a:pt x="9362" y="3747"/>
                    <a:pt x="9313" y="3791"/>
                  </a:cubicBezTo>
                  <a:cubicBezTo>
                    <a:pt x="9313" y="3791"/>
                    <a:pt x="9330" y="2288"/>
                    <a:pt x="9281" y="3203"/>
                  </a:cubicBezTo>
                  <a:cubicBezTo>
                    <a:pt x="9236" y="4052"/>
                    <a:pt x="9027" y="4967"/>
                    <a:pt x="9060" y="4771"/>
                  </a:cubicBezTo>
                  <a:cubicBezTo>
                    <a:pt x="9093" y="4575"/>
                    <a:pt x="9027" y="4379"/>
                    <a:pt x="9027" y="4379"/>
                  </a:cubicBezTo>
                  <a:cubicBezTo>
                    <a:pt x="9005" y="4292"/>
                    <a:pt x="8984" y="4205"/>
                    <a:pt x="8962" y="4118"/>
                  </a:cubicBezTo>
                  <a:cubicBezTo>
                    <a:pt x="8962" y="4118"/>
                    <a:pt x="9015" y="4641"/>
                    <a:pt x="8921" y="4641"/>
                  </a:cubicBezTo>
                  <a:cubicBezTo>
                    <a:pt x="8823" y="4575"/>
                    <a:pt x="8749" y="4510"/>
                    <a:pt x="8749" y="4510"/>
                  </a:cubicBezTo>
                  <a:cubicBezTo>
                    <a:pt x="8714" y="4793"/>
                    <a:pt x="8678" y="5076"/>
                    <a:pt x="8643" y="5359"/>
                  </a:cubicBezTo>
                  <a:lnTo>
                    <a:pt x="8484" y="4444"/>
                  </a:lnTo>
                  <a:cubicBezTo>
                    <a:pt x="8484" y="4444"/>
                    <a:pt x="8402" y="4575"/>
                    <a:pt x="8337" y="4575"/>
                  </a:cubicBezTo>
                  <a:cubicBezTo>
                    <a:pt x="8333" y="4837"/>
                    <a:pt x="8312" y="5098"/>
                    <a:pt x="8284" y="5882"/>
                  </a:cubicBezTo>
                  <a:cubicBezTo>
                    <a:pt x="8235" y="5752"/>
                    <a:pt x="8206" y="5752"/>
                    <a:pt x="8096" y="5294"/>
                  </a:cubicBezTo>
                  <a:cubicBezTo>
                    <a:pt x="7985" y="3987"/>
                    <a:pt x="7949" y="3529"/>
                    <a:pt x="7949" y="3529"/>
                  </a:cubicBezTo>
                  <a:cubicBezTo>
                    <a:pt x="7926" y="3703"/>
                    <a:pt x="7902" y="3878"/>
                    <a:pt x="7879" y="4052"/>
                  </a:cubicBezTo>
                  <a:cubicBezTo>
                    <a:pt x="7879" y="4052"/>
                    <a:pt x="7756" y="5163"/>
                    <a:pt x="7707" y="5229"/>
                  </a:cubicBezTo>
                  <a:cubicBezTo>
                    <a:pt x="7711" y="4706"/>
                    <a:pt x="7654" y="5229"/>
                    <a:pt x="7613" y="5229"/>
                  </a:cubicBezTo>
                  <a:cubicBezTo>
                    <a:pt x="7556" y="5294"/>
                    <a:pt x="7564" y="4444"/>
                    <a:pt x="7540" y="4444"/>
                  </a:cubicBezTo>
                  <a:cubicBezTo>
                    <a:pt x="7479" y="4444"/>
                    <a:pt x="7380" y="4183"/>
                    <a:pt x="7380" y="4183"/>
                  </a:cubicBezTo>
                  <a:cubicBezTo>
                    <a:pt x="7380" y="4183"/>
                    <a:pt x="7266" y="3660"/>
                    <a:pt x="7242" y="3791"/>
                  </a:cubicBezTo>
                  <a:cubicBezTo>
                    <a:pt x="7213" y="3922"/>
                    <a:pt x="6992" y="2222"/>
                    <a:pt x="6992" y="2222"/>
                  </a:cubicBezTo>
                  <a:cubicBezTo>
                    <a:pt x="6992" y="2222"/>
                    <a:pt x="6710" y="4706"/>
                    <a:pt x="6641" y="4967"/>
                  </a:cubicBezTo>
                  <a:cubicBezTo>
                    <a:pt x="6575" y="5294"/>
                    <a:pt x="6351" y="5817"/>
                    <a:pt x="6351" y="5817"/>
                  </a:cubicBezTo>
                  <a:lnTo>
                    <a:pt x="5991" y="5359"/>
                  </a:lnTo>
                  <a:cubicBezTo>
                    <a:pt x="5991" y="5359"/>
                    <a:pt x="5877" y="5948"/>
                    <a:pt x="5844" y="6144"/>
                  </a:cubicBezTo>
                  <a:cubicBezTo>
                    <a:pt x="5807" y="6340"/>
                    <a:pt x="5582" y="5490"/>
                    <a:pt x="5582" y="5490"/>
                  </a:cubicBezTo>
                  <a:cubicBezTo>
                    <a:pt x="5558" y="5708"/>
                    <a:pt x="5533" y="5926"/>
                    <a:pt x="5509" y="6144"/>
                  </a:cubicBezTo>
                  <a:lnTo>
                    <a:pt x="5239" y="5229"/>
                  </a:lnTo>
                  <a:cubicBezTo>
                    <a:pt x="5239" y="5229"/>
                    <a:pt x="5272" y="5229"/>
                    <a:pt x="5157" y="5033"/>
                  </a:cubicBezTo>
                  <a:cubicBezTo>
                    <a:pt x="5043" y="4837"/>
                    <a:pt x="4908" y="3987"/>
                    <a:pt x="4908" y="3987"/>
                  </a:cubicBezTo>
                  <a:cubicBezTo>
                    <a:pt x="4908" y="3987"/>
                    <a:pt x="4871" y="3922"/>
                    <a:pt x="4798" y="3987"/>
                  </a:cubicBezTo>
                  <a:cubicBezTo>
                    <a:pt x="4512" y="4248"/>
                    <a:pt x="4418" y="4248"/>
                    <a:pt x="4418" y="4248"/>
                  </a:cubicBezTo>
                  <a:lnTo>
                    <a:pt x="4226" y="4118"/>
                  </a:lnTo>
                  <a:lnTo>
                    <a:pt x="3890" y="3595"/>
                  </a:lnTo>
                  <a:lnTo>
                    <a:pt x="3821" y="2353"/>
                  </a:lnTo>
                  <a:lnTo>
                    <a:pt x="3478" y="3137"/>
                  </a:lnTo>
                  <a:cubicBezTo>
                    <a:pt x="3474" y="2897"/>
                    <a:pt x="3469" y="2658"/>
                    <a:pt x="3465" y="2418"/>
                  </a:cubicBezTo>
                  <a:lnTo>
                    <a:pt x="3265" y="2288"/>
                  </a:lnTo>
                  <a:lnTo>
                    <a:pt x="3036" y="2484"/>
                  </a:lnTo>
                  <a:cubicBezTo>
                    <a:pt x="2999" y="2985"/>
                    <a:pt x="2963" y="3486"/>
                    <a:pt x="2926" y="3987"/>
                  </a:cubicBezTo>
                  <a:cubicBezTo>
                    <a:pt x="2926" y="3987"/>
                    <a:pt x="2771" y="2549"/>
                    <a:pt x="2709" y="2026"/>
                  </a:cubicBezTo>
                  <a:cubicBezTo>
                    <a:pt x="2701" y="2157"/>
                    <a:pt x="2673" y="2353"/>
                    <a:pt x="2677" y="2353"/>
                  </a:cubicBezTo>
                  <a:cubicBezTo>
                    <a:pt x="2669" y="2353"/>
                    <a:pt x="2628" y="1569"/>
                    <a:pt x="2603" y="1569"/>
                  </a:cubicBezTo>
                  <a:cubicBezTo>
                    <a:pt x="2562" y="1503"/>
                    <a:pt x="2546" y="2157"/>
                    <a:pt x="2513" y="2157"/>
                  </a:cubicBezTo>
                  <a:cubicBezTo>
                    <a:pt x="2444" y="2026"/>
                    <a:pt x="2395" y="1895"/>
                    <a:pt x="2395" y="1895"/>
                  </a:cubicBezTo>
                  <a:cubicBezTo>
                    <a:pt x="2395" y="1895"/>
                    <a:pt x="2366" y="2614"/>
                    <a:pt x="2325" y="3007"/>
                  </a:cubicBezTo>
                  <a:cubicBezTo>
                    <a:pt x="2289" y="2876"/>
                    <a:pt x="2260" y="2810"/>
                    <a:pt x="2219" y="2484"/>
                  </a:cubicBezTo>
                  <a:cubicBezTo>
                    <a:pt x="2199" y="2353"/>
                    <a:pt x="2195" y="2353"/>
                    <a:pt x="2137" y="1895"/>
                  </a:cubicBezTo>
                  <a:cubicBezTo>
                    <a:pt x="2113" y="1307"/>
                    <a:pt x="2109" y="1242"/>
                    <a:pt x="2080" y="784"/>
                  </a:cubicBezTo>
                  <a:cubicBezTo>
                    <a:pt x="1921" y="0"/>
                    <a:pt x="1688" y="65"/>
                    <a:pt x="1688" y="65"/>
                  </a:cubicBezTo>
                  <a:lnTo>
                    <a:pt x="1479" y="196"/>
                  </a:lnTo>
                  <a:lnTo>
                    <a:pt x="1377" y="0"/>
                  </a:lnTo>
                  <a:cubicBezTo>
                    <a:pt x="1361" y="131"/>
                    <a:pt x="1344" y="261"/>
                    <a:pt x="1328" y="392"/>
                  </a:cubicBezTo>
                  <a:lnTo>
                    <a:pt x="1058" y="131"/>
                  </a:lnTo>
                  <a:cubicBezTo>
                    <a:pt x="1004" y="240"/>
                    <a:pt x="949" y="349"/>
                    <a:pt x="895" y="458"/>
                  </a:cubicBezTo>
                  <a:lnTo>
                    <a:pt x="715" y="915"/>
                  </a:lnTo>
                  <a:cubicBezTo>
                    <a:pt x="691" y="675"/>
                    <a:pt x="666" y="436"/>
                    <a:pt x="642" y="196"/>
                  </a:cubicBezTo>
                  <a:cubicBezTo>
                    <a:pt x="572" y="588"/>
                    <a:pt x="503" y="981"/>
                    <a:pt x="433" y="1373"/>
                  </a:cubicBezTo>
                  <a:cubicBezTo>
                    <a:pt x="415" y="1438"/>
                    <a:pt x="398" y="1504"/>
                    <a:pt x="380" y="1569"/>
                  </a:cubicBezTo>
                  <a:cubicBezTo>
                    <a:pt x="306" y="1830"/>
                    <a:pt x="233" y="2092"/>
                    <a:pt x="159" y="2353"/>
                  </a:cubicBezTo>
                  <a:lnTo>
                    <a:pt x="0" y="3137"/>
                  </a:lnTo>
                  <a:close/>
                </a:path>
              </a:pathLst>
            </a:custGeom>
            <a:solidFill>
              <a:schemeClr val="accent4">
                <a:lumMod val="85000"/>
              </a:schemeClr>
            </a:solidFill>
            <a:ln>
              <a:noFill/>
            </a:ln>
            <a:effectLst>
              <a:outerShdw blurRad="76200" dist="88900" dir="5400000" algn="t" rotWithShape="0">
                <a:prstClr val="black">
                  <a:alpha val="2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-8" y="2659"/>
              <a:ext cx="5774" cy="602"/>
            </a:xfrm>
            <a:custGeom>
              <a:avLst/>
              <a:gdLst>
                <a:gd name="T0" fmla="*/ 2401 w 2446"/>
                <a:gd name="T1" fmla="*/ 39 h 259"/>
                <a:gd name="T2" fmla="*/ 2352 w 2446"/>
                <a:gd name="T3" fmla="*/ 39 h 259"/>
                <a:gd name="T4" fmla="*/ 2294 w 2446"/>
                <a:gd name="T5" fmla="*/ 32 h 259"/>
                <a:gd name="T6" fmla="*/ 2237 w 2446"/>
                <a:gd name="T7" fmla="*/ 31 h 259"/>
                <a:gd name="T8" fmla="*/ 2199 w 2446"/>
                <a:gd name="T9" fmla="*/ 54 h 259"/>
                <a:gd name="T10" fmla="*/ 2172 w 2446"/>
                <a:gd name="T11" fmla="*/ 64 h 259"/>
                <a:gd name="T12" fmla="*/ 2117 w 2446"/>
                <a:gd name="T13" fmla="*/ 67 h 259"/>
                <a:gd name="T14" fmla="*/ 2051 w 2446"/>
                <a:gd name="T15" fmla="*/ 72 h 259"/>
                <a:gd name="T16" fmla="*/ 1853 w 2446"/>
                <a:gd name="T17" fmla="*/ 129 h 259"/>
                <a:gd name="T18" fmla="*/ 1758 w 2446"/>
                <a:gd name="T19" fmla="*/ 138 h 259"/>
                <a:gd name="T20" fmla="*/ 1653 w 2446"/>
                <a:gd name="T21" fmla="*/ 142 h 259"/>
                <a:gd name="T22" fmla="*/ 1487 w 2446"/>
                <a:gd name="T23" fmla="*/ 171 h 259"/>
                <a:gd name="T24" fmla="*/ 1451 w 2446"/>
                <a:gd name="T25" fmla="*/ 190 h 259"/>
                <a:gd name="T26" fmla="*/ 1376 w 2446"/>
                <a:gd name="T27" fmla="*/ 181 h 259"/>
                <a:gd name="T28" fmla="*/ 1315 w 2446"/>
                <a:gd name="T29" fmla="*/ 188 h 259"/>
                <a:gd name="T30" fmla="*/ 1108 w 2446"/>
                <a:gd name="T31" fmla="*/ 152 h 259"/>
                <a:gd name="T32" fmla="*/ 939 w 2446"/>
                <a:gd name="T33" fmla="*/ 148 h 259"/>
                <a:gd name="T34" fmla="*/ 655 w 2446"/>
                <a:gd name="T35" fmla="*/ 129 h 259"/>
                <a:gd name="T36" fmla="*/ 494 w 2446"/>
                <a:gd name="T37" fmla="*/ 135 h 259"/>
                <a:gd name="T38" fmla="*/ 454 w 2446"/>
                <a:gd name="T39" fmla="*/ 152 h 259"/>
                <a:gd name="T40" fmla="*/ 405 w 2446"/>
                <a:gd name="T41" fmla="*/ 143 h 259"/>
                <a:gd name="T42" fmla="*/ 359 w 2446"/>
                <a:gd name="T43" fmla="*/ 119 h 259"/>
                <a:gd name="T44" fmla="*/ 323 w 2446"/>
                <a:gd name="T45" fmla="*/ 108 h 259"/>
                <a:gd name="T46" fmla="*/ 300 w 2446"/>
                <a:gd name="T47" fmla="*/ 75 h 259"/>
                <a:gd name="T48" fmla="*/ 252 w 2446"/>
                <a:gd name="T49" fmla="*/ 72 h 259"/>
                <a:gd name="T50" fmla="*/ 243 w 2446"/>
                <a:gd name="T51" fmla="*/ 64 h 259"/>
                <a:gd name="T52" fmla="*/ 211 w 2446"/>
                <a:gd name="T53" fmla="*/ 44 h 259"/>
                <a:gd name="T54" fmla="*/ 166 w 2446"/>
                <a:gd name="T55" fmla="*/ 21 h 259"/>
                <a:gd name="T56" fmla="*/ 85 w 2446"/>
                <a:gd name="T57" fmla="*/ 17 h 259"/>
                <a:gd name="T58" fmla="*/ 52 w 2446"/>
                <a:gd name="T59" fmla="*/ 8 h 259"/>
                <a:gd name="T60" fmla="*/ 29 w 2446"/>
                <a:gd name="T61" fmla="*/ 130 h 259"/>
                <a:gd name="T62" fmla="*/ 256 w 2446"/>
                <a:gd name="T63" fmla="*/ 175 h 259"/>
                <a:gd name="T64" fmla="*/ 462 w 2446"/>
                <a:gd name="T65" fmla="*/ 197 h 259"/>
                <a:gd name="T66" fmla="*/ 595 w 2446"/>
                <a:gd name="T67" fmla="*/ 229 h 259"/>
                <a:gd name="T68" fmla="*/ 650 w 2446"/>
                <a:gd name="T69" fmla="*/ 235 h 259"/>
                <a:gd name="T70" fmla="*/ 702 w 2446"/>
                <a:gd name="T71" fmla="*/ 220 h 259"/>
                <a:gd name="T72" fmla="*/ 755 w 2446"/>
                <a:gd name="T73" fmla="*/ 211 h 259"/>
                <a:gd name="T74" fmla="*/ 822 w 2446"/>
                <a:gd name="T75" fmla="*/ 204 h 259"/>
                <a:gd name="T76" fmla="*/ 913 w 2446"/>
                <a:gd name="T77" fmla="*/ 220 h 259"/>
                <a:gd name="T78" fmla="*/ 943 w 2446"/>
                <a:gd name="T79" fmla="*/ 232 h 259"/>
                <a:gd name="T80" fmla="*/ 977 w 2446"/>
                <a:gd name="T81" fmla="*/ 234 h 259"/>
                <a:gd name="T82" fmla="*/ 1017 w 2446"/>
                <a:gd name="T83" fmla="*/ 227 h 259"/>
                <a:gd name="T84" fmla="*/ 1118 w 2446"/>
                <a:gd name="T85" fmla="*/ 226 h 259"/>
                <a:gd name="T86" fmla="*/ 1230 w 2446"/>
                <a:gd name="T87" fmla="*/ 251 h 259"/>
                <a:gd name="T88" fmla="*/ 1313 w 2446"/>
                <a:gd name="T89" fmla="*/ 234 h 259"/>
                <a:gd name="T90" fmla="*/ 1367 w 2446"/>
                <a:gd name="T91" fmla="*/ 221 h 259"/>
                <a:gd name="T92" fmla="*/ 1444 w 2446"/>
                <a:gd name="T93" fmla="*/ 216 h 259"/>
                <a:gd name="T94" fmla="*/ 1520 w 2446"/>
                <a:gd name="T95" fmla="*/ 232 h 259"/>
                <a:gd name="T96" fmla="*/ 1563 w 2446"/>
                <a:gd name="T97" fmla="*/ 241 h 259"/>
                <a:gd name="T98" fmla="*/ 1637 w 2446"/>
                <a:gd name="T99" fmla="*/ 239 h 259"/>
                <a:gd name="T100" fmla="*/ 1720 w 2446"/>
                <a:gd name="T101" fmla="*/ 214 h 259"/>
                <a:gd name="T102" fmla="*/ 1780 w 2446"/>
                <a:gd name="T103" fmla="*/ 207 h 259"/>
                <a:gd name="T104" fmla="*/ 1883 w 2446"/>
                <a:gd name="T105" fmla="*/ 195 h 259"/>
                <a:gd name="T106" fmla="*/ 1971 w 2446"/>
                <a:gd name="T107" fmla="*/ 165 h 259"/>
                <a:gd name="T108" fmla="*/ 2073 w 2446"/>
                <a:gd name="T109" fmla="*/ 126 h 259"/>
                <a:gd name="T110" fmla="*/ 2134 w 2446"/>
                <a:gd name="T111" fmla="*/ 112 h 259"/>
                <a:gd name="T112" fmla="*/ 2182 w 2446"/>
                <a:gd name="T113" fmla="*/ 107 h 259"/>
                <a:gd name="T114" fmla="*/ 2235 w 2446"/>
                <a:gd name="T115" fmla="*/ 111 h 259"/>
                <a:gd name="T116" fmla="*/ 2305 w 2446"/>
                <a:gd name="T117" fmla="*/ 109 h 259"/>
                <a:gd name="T118" fmla="*/ 2409 w 2446"/>
                <a:gd name="T119" fmla="*/ 133 h 259"/>
                <a:gd name="connsiteX0" fmla="*/ 9971 w 9999"/>
                <a:gd name="connsiteY0" fmla="*/ 1702 h 9825"/>
                <a:gd name="connsiteX1" fmla="*/ 9935 w 9999"/>
                <a:gd name="connsiteY1" fmla="*/ 1509 h 9825"/>
                <a:gd name="connsiteX2" fmla="*/ 9906 w 9999"/>
                <a:gd name="connsiteY2" fmla="*/ 1509 h 9825"/>
                <a:gd name="connsiteX3" fmla="*/ 9886 w 9999"/>
                <a:gd name="connsiteY3" fmla="*/ 1354 h 9825"/>
                <a:gd name="connsiteX4" fmla="*/ 9861 w 9999"/>
                <a:gd name="connsiteY4" fmla="*/ 1277 h 9825"/>
                <a:gd name="connsiteX5" fmla="*/ 9853 w 9999"/>
                <a:gd name="connsiteY5" fmla="*/ 1084 h 9825"/>
                <a:gd name="connsiteX6" fmla="*/ 9828 w 9999"/>
                <a:gd name="connsiteY6" fmla="*/ 814 h 9825"/>
                <a:gd name="connsiteX7" fmla="*/ 9816 w 9999"/>
                <a:gd name="connsiteY7" fmla="*/ 1393 h 9825"/>
                <a:gd name="connsiteX8" fmla="*/ 9791 w 9999"/>
                <a:gd name="connsiteY8" fmla="*/ 1354 h 9825"/>
                <a:gd name="connsiteX9" fmla="*/ 9763 w 9999"/>
                <a:gd name="connsiteY9" fmla="*/ 1238 h 9825"/>
                <a:gd name="connsiteX10" fmla="*/ 9742 w 9999"/>
                <a:gd name="connsiteY10" fmla="*/ 1238 h 9825"/>
                <a:gd name="connsiteX11" fmla="*/ 9681 w 9999"/>
                <a:gd name="connsiteY11" fmla="*/ 1200 h 9825"/>
                <a:gd name="connsiteX12" fmla="*/ 9665 w 9999"/>
                <a:gd name="connsiteY12" fmla="*/ 1238 h 9825"/>
                <a:gd name="connsiteX13" fmla="*/ 9648 w 9999"/>
                <a:gd name="connsiteY13" fmla="*/ 1316 h 9825"/>
                <a:gd name="connsiteX14" fmla="*/ 9636 w 9999"/>
                <a:gd name="connsiteY14" fmla="*/ 1316 h 9825"/>
                <a:gd name="connsiteX15" fmla="*/ 9616 w 9999"/>
                <a:gd name="connsiteY15" fmla="*/ 1393 h 9825"/>
                <a:gd name="connsiteX16" fmla="*/ 9599 w 9999"/>
                <a:gd name="connsiteY16" fmla="*/ 1354 h 9825"/>
                <a:gd name="connsiteX17" fmla="*/ 9558 w 9999"/>
                <a:gd name="connsiteY17" fmla="*/ 1509 h 9825"/>
                <a:gd name="connsiteX18" fmla="*/ 9485 w 9999"/>
                <a:gd name="connsiteY18" fmla="*/ 1509 h 9825"/>
                <a:gd name="connsiteX19" fmla="*/ 9448 w 9999"/>
                <a:gd name="connsiteY19" fmla="*/ 1663 h 9825"/>
                <a:gd name="connsiteX20" fmla="*/ 9448 w 9999"/>
                <a:gd name="connsiteY20" fmla="*/ 1779 h 9825"/>
                <a:gd name="connsiteX21" fmla="*/ 9436 w 9999"/>
                <a:gd name="connsiteY21" fmla="*/ 1856 h 9825"/>
                <a:gd name="connsiteX22" fmla="*/ 9387 w 9999"/>
                <a:gd name="connsiteY22" fmla="*/ 1084 h 9825"/>
                <a:gd name="connsiteX23" fmla="*/ 9379 w 9999"/>
                <a:gd name="connsiteY23" fmla="*/ 1123 h 9825"/>
                <a:gd name="connsiteX24" fmla="*/ 9366 w 9999"/>
                <a:gd name="connsiteY24" fmla="*/ 1007 h 9825"/>
                <a:gd name="connsiteX25" fmla="*/ 9346 w 9999"/>
                <a:gd name="connsiteY25" fmla="*/ 1084 h 9825"/>
                <a:gd name="connsiteX26" fmla="*/ 9301 w 9999"/>
                <a:gd name="connsiteY26" fmla="*/ 1238 h 9825"/>
                <a:gd name="connsiteX27" fmla="*/ 9297 w 9999"/>
                <a:gd name="connsiteY27" fmla="*/ 1354 h 9825"/>
                <a:gd name="connsiteX28" fmla="*/ 9280 w 9999"/>
                <a:gd name="connsiteY28" fmla="*/ 1316 h 9825"/>
                <a:gd name="connsiteX29" fmla="*/ 9244 w 9999"/>
                <a:gd name="connsiteY29" fmla="*/ 1238 h 9825"/>
                <a:gd name="connsiteX30" fmla="*/ 9211 w 9999"/>
                <a:gd name="connsiteY30" fmla="*/ 1007 h 9825"/>
                <a:gd name="connsiteX31" fmla="*/ 9146 w 9999"/>
                <a:gd name="connsiteY31" fmla="*/ 1084 h 9825"/>
                <a:gd name="connsiteX32" fmla="*/ 9133 w 9999"/>
                <a:gd name="connsiteY32" fmla="*/ 1316 h 9825"/>
                <a:gd name="connsiteX33" fmla="*/ 9121 w 9999"/>
                <a:gd name="connsiteY33" fmla="*/ 1431 h 9825"/>
                <a:gd name="connsiteX34" fmla="*/ 9060 w 9999"/>
                <a:gd name="connsiteY34" fmla="*/ 1509 h 9825"/>
                <a:gd name="connsiteX35" fmla="*/ 9056 w 9999"/>
                <a:gd name="connsiteY35" fmla="*/ 1393 h 9825"/>
                <a:gd name="connsiteX36" fmla="*/ 9027 w 9999"/>
                <a:gd name="connsiteY36" fmla="*/ 1509 h 9825"/>
                <a:gd name="connsiteX37" fmla="*/ 9023 w 9999"/>
                <a:gd name="connsiteY37" fmla="*/ 1624 h 9825"/>
                <a:gd name="connsiteX38" fmla="*/ 8998 w 9999"/>
                <a:gd name="connsiteY38" fmla="*/ 1779 h 9825"/>
                <a:gd name="connsiteX39" fmla="*/ 8990 w 9999"/>
                <a:gd name="connsiteY39" fmla="*/ 1972 h 9825"/>
                <a:gd name="connsiteX40" fmla="*/ 8970 w 9999"/>
                <a:gd name="connsiteY40" fmla="*/ 2049 h 9825"/>
                <a:gd name="connsiteX41" fmla="*/ 8970 w 9999"/>
                <a:gd name="connsiteY41" fmla="*/ 2126 h 9825"/>
                <a:gd name="connsiteX42" fmla="*/ 8957 w 9999"/>
                <a:gd name="connsiteY42" fmla="*/ 2165 h 9825"/>
                <a:gd name="connsiteX43" fmla="*/ 8937 w 9999"/>
                <a:gd name="connsiteY43" fmla="*/ 2397 h 9825"/>
                <a:gd name="connsiteX44" fmla="*/ 8937 w 9999"/>
                <a:gd name="connsiteY44" fmla="*/ 2242 h 9825"/>
                <a:gd name="connsiteX45" fmla="*/ 8921 w 9999"/>
                <a:gd name="connsiteY45" fmla="*/ 2204 h 9825"/>
                <a:gd name="connsiteX46" fmla="*/ 8904 w 9999"/>
                <a:gd name="connsiteY46" fmla="*/ 2281 h 9825"/>
                <a:gd name="connsiteX47" fmla="*/ 8880 w 9999"/>
                <a:gd name="connsiteY47" fmla="*/ 2358 h 9825"/>
                <a:gd name="connsiteX48" fmla="*/ 8855 w 9999"/>
                <a:gd name="connsiteY48" fmla="*/ 2397 h 9825"/>
                <a:gd name="connsiteX49" fmla="*/ 8794 w 9999"/>
                <a:gd name="connsiteY49" fmla="*/ 2242 h 9825"/>
                <a:gd name="connsiteX50" fmla="*/ 8778 w 9999"/>
                <a:gd name="connsiteY50" fmla="*/ 2435 h 9825"/>
                <a:gd name="connsiteX51" fmla="*/ 8724 w 9999"/>
                <a:gd name="connsiteY51" fmla="*/ 2319 h 9825"/>
                <a:gd name="connsiteX52" fmla="*/ 8704 w 9999"/>
                <a:gd name="connsiteY52" fmla="*/ 2204 h 9825"/>
                <a:gd name="connsiteX53" fmla="*/ 8696 w 9999"/>
                <a:gd name="connsiteY53" fmla="*/ 2435 h 9825"/>
                <a:gd name="connsiteX54" fmla="*/ 8688 w 9999"/>
                <a:gd name="connsiteY54" fmla="*/ 2551 h 9825"/>
                <a:gd name="connsiteX55" fmla="*/ 8655 w 9999"/>
                <a:gd name="connsiteY55" fmla="*/ 2474 h 9825"/>
                <a:gd name="connsiteX56" fmla="*/ 8594 w 9999"/>
                <a:gd name="connsiteY56" fmla="*/ 2551 h 9825"/>
                <a:gd name="connsiteX57" fmla="*/ 8594 w 9999"/>
                <a:gd name="connsiteY57" fmla="*/ 2397 h 9825"/>
                <a:gd name="connsiteX58" fmla="*/ 8581 w 9999"/>
                <a:gd name="connsiteY58" fmla="*/ 2551 h 9825"/>
                <a:gd name="connsiteX59" fmla="*/ 8565 w 9999"/>
                <a:gd name="connsiteY59" fmla="*/ 2590 h 9825"/>
                <a:gd name="connsiteX60" fmla="*/ 8557 w 9999"/>
                <a:gd name="connsiteY60" fmla="*/ 2937 h 9825"/>
                <a:gd name="connsiteX61" fmla="*/ 8483 w 9999"/>
                <a:gd name="connsiteY61" fmla="*/ 2474 h 9825"/>
                <a:gd name="connsiteX62" fmla="*/ 8475 w 9999"/>
                <a:gd name="connsiteY62" fmla="*/ 2667 h 9825"/>
                <a:gd name="connsiteX63" fmla="*/ 8385 w 9999"/>
                <a:gd name="connsiteY63" fmla="*/ 2667 h 9825"/>
                <a:gd name="connsiteX64" fmla="*/ 8234 w 9999"/>
                <a:gd name="connsiteY64" fmla="*/ 3130 h 9825"/>
                <a:gd name="connsiteX65" fmla="*/ 8164 w 9999"/>
                <a:gd name="connsiteY65" fmla="*/ 2899 h 9825"/>
                <a:gd name="connsiteX66" fmla="*/ 8078 w 9999"/>
                <a:gd name="connsiteY66" fmla="*/ 3516 h 9825"/>
                <a:gd name="connsiteX67" fmla="*/ 7952 w 9999"/>
                <a:gd name="connsiteY67" fmla="*/ 4173 h 9825"/>
                <a:gd name="connsiteX68" fmla="*/ 7862 w 9999"/>
                <a:gd name="connsiteY68" fmla="*/ 4018 h 9825"/>
                <a:gd name="connsiteX69" fmla="*/ 7727 w 9999"/>
                <a:gd name="connsiteY69" fmla="*/ 4790 h 9825"/>
                <a:gd name="connsiteX70" fmla="*/ 7686 w 9999"/>
                <a:gd name="connsiteY70" fmla="*/ 4404 h 9825"/>
                <a:gd name="connsiteX71" fmla="*/ 7576 w 9999"/>
                <a:gd name="connsiteY71" fmla="*/ 4868 h 9825"/>
                <a:gd name="connsiteX72" fmla="*/ 7506 w 9999"/>
                <a:gd name="connsiteY72" fmla="*/ 4482 h 9825"/>
                <a:gd name="connsiteX73" fmla="*/ 7490 w 9999"/>
                <a:gd name="connsiteY73" fmla="*/ 4984 h 9825"/>
                <a:gd name="connsiteX74" fmla="*/ 7424 w 9999"/>
                <a:gd name="connsiteY74" fmla="*/ 4984 h 9825"/>
                <a:gd name="connsiteX75" fmla="*/ 7379 w 9999"/>
                <a:gd name="connsiteY75" fmla="*/ 5292 h 9825"/>
                <a:gd name="connsiteX76" fmla="*/ 7330 w 9999"/>
                <a:gd name="connsiteY76" fmla="*/ 5215 h 9825"/>
                <a:gd name="connsiteX77" fmla="*/ 7261 w 9999"/>
                <a:gd name="connsiteY77" fmla="*/ 5370 h 9825"/>
                <a:gd name="connsiteX78" fmla="*/ 7236 w 9999"/>
                <a:gd name="connsiteY78" fmla="*/ 5215 h 9825"/>
                <a:gd name="connsiteX79" fmla="*/ 7187 w 9999"/>
                <a:gd name="connsiteY79" fmla="*/ 5215 h 9825"/>
                <a:gd name="connsiteX80" fmla="*/ 7093 w 9999"/>
                <a:gd name="connsiteY80" fmla="*/ 5292 h 9825"/>
                <a:gd name="connsiteX81" fmla="*/ 7044 w 9999"/>
                <a:gd name="connsiteY81" fmla="*/ 5910 h 9825"/>
                <a:gd name="connsiteX82" fmla="*/ 6999 w 9999"/>
                <a:gd name="connsiteY82" fmla="*/ 5756 h 9825"/>
                <a:gd name="connsiteX83" fmla="*/ 6909 w 9999"/>
                <a:gd name="connsiteY83" fmla="*/ 5756 h 9825"/>
                <a:gd name="connsiteX84" fmla="*/ 6864 w 9999"/>
                <a:gd name="connsiteY84" fmla="*/ 5370 h 9825"/>
                <a:gd name="connsiteX85" fmla="*/ 6823 w 9999"/>
                <a:gd name="connsiteY85" fmla="*/ 5910 h 9825"/>
                <a:gd name="connsiteX86" fmla="*/ 6758 w 9999"/>
                <a:gd name="connsiteY86" fmla="*/ 5601 h 9825"/>
                <a:gd name="connsiteX87" fmla="*/ 6758 w 9999"/>
                <a:gd name="connsiteY87" fmla="*/ 5370 h 9825"/>
                <a:gd name="connsiteX88" fmla="*/ 6664 w 9999"/>
                <a:gd name="connsiteY88" fmla="*/ 5524 h 9825"/>
                <a:gd name="connsiteX89" fmla="*/ 6504 w 9999"/>
                <a:gd name="connsiteY89" fmla="*/ 5833 h 9825"/>
                <a:gd name="connsiteX90" fmla="*/ 6468 w 9999"/>
                <a:gd name="connsiteY90" fmla="*/ 6258 h 9825"/>
                <a:gd name="connsiteX91" fmla="*/ 6361 w 9999"/>
                <a:gd name="connsiteY91" fmla="*/ 5910 h 9825"/>
                <a:gd name="connsiteX92" fmla="*/ 6349 w 9999"/>
                <a:gd name="connsiteY92" fmla="*/ 6258 h 9825"/>
                <a:gd name="connsiteX93" fmla="*/ 6214 w 9999"/>
                <a:gd name="connsiteY93" fmla="*/ 6335 h 9825"/>
                <a:gd name="connsiteX94" fmla="*/ 6141 w 9999"/>
                <a:gd name="connsiteY94" fmla="*/ 6798 h 9825"/>
                <a:gd name="connsiteX95" fmla="*/ 6079 w 9999"/>
                <a:gd name="connsiteY95" fmla="*/ 6489 h 9825"/>
                <a:gd name="connsiteX96" fmla="*/ 6047 w 9999"/>
                <a:gd name="connsiteY96" fmla="*/ 6798 h 9825"/>
                <a:gd name="connsiteX97" fmla="*/ 6047 w 9999"/>
                <a:gd name="connsiteY97" fmla="*/ 6798 h 9825"/>
                <a:gd name="connsiteX98" fmla="*/ 6010 w 9999"/>
                <a:gd name="connsiteY98" fmla="*/ 6798 h 9825"/>
                <a:gd name="connsiteX99" fmla="*/ 5989 w 9999"/>
                <a:gd name="connsiteY99" fmla="*/ 6682 h 9825"/>
                <a:gd name="connsiteX100" fmla="*/ 5969 w 9999"/>
                <a:gd name="connsiteY100" fmla="*/ 7030 h 9825"/>
                <a:gd name="connsiteX101" fmla="*/ 5957 w 9999"/>
                <a:gd name="connsiteY101" fmla="*/ 7146 h 9825"/>
                <a:gd name="connsiteX102" fmla="*/ 5932 w 9999"/>
                <a:gd name="connsiteY102" fmla="*/ 7146 h 9825"/>
                <a:gd name="connsiteX103" fmla="*/ 5932 w 9999"/>
                <a:gd name="connsiteY103" fmla="*/ 7223 h 9825"/>
                <a:gd name="connsiteX104" fmla="*/ 5904 w 9999"/>
                <a:gd name="connsiteY104" fmla="*/ 7030 h 9825"/>
                <a:gd name="connsiteX105" fmla="*/ 5854 w 9999"/>
                <a:gd name="connsiteY105" fmla="*/ 7146 h 9825"/>
                <a:gd name="connsiteX106" fmla="*/ 5822 w 9999"/>
                <a:gd name="connsiteY106" fmla="*/ 7030 h 9825"/>
                <a:gd name="connsiteX107" fmla="*/ 5781 w 9999"/>
                <a:gd name="connsiteY107" fmla="*/ 6953 h 9825"/>
                <a:gd name="connsiteX108" fmla="*/ 5720 w 9999"/>
                <a:gd name="connsiteY108" fmla="*/ 7030 h 9825"/>
                <a:gd name="connsiteX109" fmla="*/ 5687 w 9999"/>
                <a:gd name="connsiteY109" fmla="*/ 6953 h 9825"/>
                <a:gd name="connsiteX110" fmla="*/ 5654 w 9999"/>
                <a:gd name="connsiteY110" fmla="*/ 6953 h 9825"/>
                <a:gd name="connsiteX111" fmla="*/ 5626 w 9999"/>
                <a:gd name="connsiteY111" fmla="*/ 6875 h 9825"/>
                <a:gd name="connsiteX112" fmla="*/ 5621 w 9999"/>
                <a:gd name="connsiteY112" fmla="*/ 6875 h 9825"/>
                <a:gd name="connsiteX113" fmla="*/ 5564 w 9999"/>
                <a:gd name="connsiteY113" fmla="*/ 6953 h 9825"/>
                <a:gd name="connsiteX114" fmla="*/ 5531 w 9999"/>
                <a:gd name="connsiteY114" fmla="*/ 6991 h 9825"/>
                <a:gd name="connsiteX115" fmla="*/ 5511 w 9999"/>
                <a:gd name="connsiteY115" fmla="*/ 7030 h 9825"/>
                <a:gd name="connsiteX116" fmla="*/ 5466 w 9999"/>
                <a:gd name="connsiteY116" fmla="*/ 7262 h 9825"/>
                <a:gd name="connsiteX117" fmla="*/ 5433 w 9999"/>
                <a:gd name="connsiteY117" fmla="*/ 5987 h 9825"/>
                <a:gd name="connsiteX118" fmla="*/ 5392 w 9999"/>
                <a:gd name="connsiteY118" fmla="*/ 6644 h 9825"/>
                <a:gd name="connsiteX119" fmla="*/ 5376 w 9999"/>
                <a:gd name="connsiteY119" fmla="*/ 7146 h 9825"/>
                <a:gd name="connsiteX120" fmla="*/ 5343 w 9999"/>
                <a:gd name="connsiteY120" fmla="*/ 7300 h 9825"/>
                <a:gd name="connsiteX121" fmla="*/ 5335 w 9999"/>
                <a:gd name="connsiteY121" fmla="*/ 7377 h 9825"/>
                <a:gd name="connsiteX122" fmla="*/ 5331 w 9999"/>
                <a:gd name="connsiteY122" fmla="*/ 6991 h 9825"/>
                <a:gd name="connsiteX123" fmla="*/ 5086 w 9999"/>
                <a:gd name="connsiteY123" fmla="*/ 7262 h 9825"/>
                <a:gd name="connsiteX124" fmla="*/ 5037 w 9999"/>
                <a:gd name="connsiteY124" fmla="*/ 6373 h 9825"/>
                <a:gd name="connsiteX125" fmla="*/ 4751 w 9999"/>
                <a:gd name="connsiteY125" fmla="*/ 6567 h 9825"/>
                <a:gd name="connsiteX126" fmla="*/ 4632 w 9999"/>
                <a:gd name="connsiteY126" fmla="*/ 5563 h 9825"/>
                <a:gd name="connsiteX127" fmla="*/ 4530 w 9999"/>
                <a:gd name="connsiteY127" fmla="*/ 5756 h 9825"/>
                <a:gd name="connsiteX128" fmla="*/ 4391 w 9999"/>
                <a:gd name="connsiteY128" fmla="*/ 5061 h 9825"/>
                <a:gd name="connsiteX129" fmla="*/ 4358 w 9999"/>
                <a:gd name="connsiteY129" fmla="*/ 5485 h 9825"/>
                <a:gd name="connsiteX130" fmla="*/ 4264 w 9999"/>
                <a:gd name="connsiteY130" fmla="*/ 5292 h 9825"/>
                <a:gd name="connsiteX131" fmla="*/ 4199 w 9999"/>
                <a:gd name="connsiteY131" fmla="*/ 5563 h 9825"/>
                <a:gd name="connsiteX132" fmla="*/ 4019 w 9999"/>
                <a:gd name="connsiteY132" fmla="*/ 5485 h 9825"/>
                <a:gd name="connsiteX133" fmla="*/ 3904 w 9999"/>
                <a:gd name="connsiteY133" fmla="*/ 5563 h 9825"/>
                <a:gd name="connsiteX134" fmla="*/ 3896 w 9999"/>
                <a:gd name="connsiteY134" fmla="*/ 5447 h 9825"/>
                <a:gd name="connsiteX135" fmla="*/ 3839 w 9999"/>
                <a:gd name="connsiteY135" fmla="*/ 5601 h 9825"/>
                <a:gd name="connsiteX136" fmla="*/ 3712 w 9999"/>
                <a:gd name="connsiteY136" fmla="*/ 5061 h 9825"/>
                <a:gd name="connsiteX137" fmla="*/ 3585 w 9999"/>
                <a:gd name="connsiteY137" fmla="*/ 5485 h 9825"/>
                <a:gd name="connsiteX138" fmla="*/ 3418 w 9999"/>
                <a:gd name="connsiteY138" fmla="*/ 5485 h 9825"/>
                <a:gd name="connsiteX139" fmla="*/ 3217 w 9999"/>
                <a:gd name="connsiteY139" fmla="*/ 5485 h 9825"/>
                <a:gd name="connsiteX140" fmla="*/ 3111 w 9999"/>
                <a:gd name="connsiteY140" fmla="*/ 5563 h 9825"/>
                <a:gd name="connsiteX141" fmla="*/ 3005 w 9999"/>
                <a:gd name="connsiteY141" fmla="*/ 5756 h 9825"/>
                <a:gd name="connsiteX142" fmla="*/ 2837 w 9999"/>
                <a:gd name="connsiteY142" fmla="*/ 5485 h 9825"/>
                <a:gd name="connsiteX143" fmla="*/ 2678 w 9999"/>
                <a:gd name="connsiteY143" fmla="*/ 4868 h 9825"/>
                <a:gd name="connsiteX144" fmla="*/ 2645 w 9999"/>
                <a:gd name="connsiteY144" fmla="*/ 5292 h 9825"/>
                <a:gd name="connsiteX145" fmla="*/ 2453 w 9999"/>
                <a:gd name="connsiteY145" fmla="*/ 5061 h 9825"/>
                <a:gd name="connsiteX146" fmla="*/ 2424 w 9999"/>
                <a:gd name="connsiteY146" fmla="*/ 4984 h 9825"/>
                <a:gd name="connsiteX147" fmla="*/ 2355 w 9999"/>
                <a:gd name="connsiteY147" fmla="*/ 4520 h 9825"/>
                <a:gd name="connsiteX148" fmla="*/ 2298 w 9999"/>
                <a:gd name="connsiteY148" fmla="*/ 5292 h 9825"/>
                <a:gd name="connsiteX149" fmla="*/ 2191 w 9999"/>
                <a:gd name="connsiteY149" fmla="*/ 5177 h 9825"/>
                <a:gd name="connsiteX150" fmla="*/ 2065 w 9999"/>
                <a:gd name="connsiteY150" fmla="*/ 4559 h 9825"/>
                <a:gd name="connsiteX151" fmla="*/ 2020 w 9999"/>
                <a:gd name="connsiteY151" fmla="*/ 5099 h 9825"/>
                <a:gd name="connsiteX152" fmla="*/ 1962 w 9999"/>
                <a:gd name="connsiteY152" fmla="*/ 5177 h 9825"/>
                <a:gd name="connsiteX153" fmla="*/ 1971 w 9999"/>
                <a:gd name="connsiteY153" fmla="*/ 5408 h 9825"/>
                <a:gd name="connsiteX154" fmla="*/ 1938 w 9999"/>
                <a:gd name="connsiteY154" fmla="*/ 5408 h 9825"/>
                <a:gd name="connsiteX155" fmla="*/ 1938 w 9999"/>
                <a:gd name="connsiteY155" fmla="*/ 5331 h 9825"/>
                <a:gd name="connsiteX156" fmla="*/ 1893 w 9999"/>
                <a:gd name="connsiteY156" fmla="*/ 4636 h 9825"/>
                <a:gd name="connsiteX157" fmla="*/ 1872 w 9999"/>
                <a:gd name="connsiteY157" fmla="*/ 5872 h 9825"/>
                <a:gd name="connsiteX158" fmla="*/ 1868 w 9999"/>
                <a:gd name="connsiteY158" fmla="*/ 5756 h 9825"/>
                <a:gd name="connsiteX159" fmla="*/ 1856 w 9999"/>
                <a:gd name="connsiteY159" fmla="*/ 5756 h 9825"/>
                <a:gd name="connsiteX160" fmla="*/ 1852 w 9999"/>
                <a:gd name="connsiteY160" fmla="*/ 5872 h 9825"/>
                <a:gd name="connsiteX161" fmla="*/ 1840 w 9999"/>
                <a:gd name="connsiteY161" fmla="*/ 5756 h 9825"/>
                <a:gd name="connsiteX162" fmla="*/ 1807 w 9999"/>
                <a:gd name="connsiteY162" fmla="*/ 5872 h 9825"/>
                <a:gd name="connsiteX163" fmla="*/ 1770 w 9999"/>
                <a:gd name="connsiteY163" fmla="*/ 5408 h 9825"/>
                <a:gd name="connsiteX164" fmla="*/ 1725 w 9999"/>
                <a:gd name="connsiteY164" fmla="*/ 5601 h 9825"/>
                <a:gd name="connsiteX165" fmla="*/ 1713 w 9999"/>
                <a:gd name="connsiteY165" fmla="*/ 5524 h 9825"/>
                <a:gd name="connsiteX166" fmla="*/ 1680 w 9999"/>
                <a:gd name="connsiteY166" fmla="*/ 5331 h 9825"/>
                <a:gd name="connsiteX167" fmla="*/ 1656 w 9999"/>
                <a:gd name="connsiteY167" fmla="*/ 5408 h 9825"/>
                <a:gd name="connsiteX168" fmla="*/ 1648 w 9999"/>
                <a:gd name="connsiteY168" fmla="*/ 5331 h 9825"/>
                <a:gd name="connsiteX169" fmla="*/ 1639 w 9999"/>
                <a:gd name="connsiteY169" fmla="*/ 5254 h 9825"/>
                <a:gd name="connsiteX170" fmla="*/ 1603 w 9999"/>
                <a:gd name="connsiteY170" fmla="*/ 5254 h 9825"/>
                <a:gd name="connsiteX171" fmla="*/ 1562 w 9999"/>
                <a:gd name="connsiteY171" fmla="*/ 5099 h 9825"/>
                <a:gd name="connsiteX172" fmla="*/ 1558 w 9999"/>
                <a:gd name="connsiteY172" fmla="*/ 4984 h 9825"/>
                <a:gd name="connsiteX173" fmla="*/ 1549 w 9999"/>
                <a:gd name="connsiteY173" fmla="*/ 4984 h 9825"/>
                <a:gd name="connsiteX174" fmla="*/ 1496 w 9999"/>
                <a:gd name="connsiteY174" fmla="*/ 4636 h 9825"/>
                <a:gd name="connsiteX175" fmla="*/ 1468 w 9999"/>
                <a:gd name="connsiteY175" fmla="*/ 4482 h 9825"/>
                <a:gd name="connsiteX176" fmla="*/ 1451 w 9999"/>
                <a:gd name="connsiteY176" fmla="*/ 4134 h 9825"/>
                <a:gd name="connsiteX177" fmla="*/ 1427 w 9999"/>
                <a:gd name="connsiteY177" fmla="*/ 4211 h 9825"/>
                <a:gd name="connsiteX178" fmla="*/ 1410 w 9999"/>
                <a:gd name="connsiteY178" fmla="*/ 4327 h 9825"/>
                <a:gd name="connsiteX179" fmla="*/ 1374 w 9999"/>
                <a:gd name="connsiteY179" fmla="*/ 4327 h 9825"/>
                <a:gd name="connsiteX180" fmla="*/ 1345 w 9999"/>
                <a:gd name="connsiteY180" fmla="*/ 4404 h 9825"/>
                <a:gd name="connsiteX181" fmla="*/ 1345 w 9999"/>
                <a:gd name="connsiteY181" fmla="*/ 4443 h 9825"/>
                <a:gd name="connsiteX182" fmla="*/ 1333 w 9999"/>
                <a:gd name="connsiteY182" fmla="*/ 4404 h 9825"/>
                <a:gd name="connsiteX183" fmla="*/ 1321 w 9999"/>
                <a:gd name="connsiteY183" fmla="*/ 4057 h 9825"/>
                <a:gd name="connsiteX184" fmla="*/ 1316 w 9999"/>
                <a:gd name="connsiteY184" fmla="*/ 4057 h 9825"/>
                <a:gd name="connsiteX185" fmla="*/ 1276 w 9999"/>
                <a:gd name="connsiteY185" fmla="*/ 3632 h 9825"/>
                <a:gd name="connsiteX186" fmla="*/ 1267 w 9999"/>
                <a:gd name="connsiteY186" fmla="*/ 3632 h 9825"/>
                <a:gd name="connsiteX187" fmla="*/ 1259 w 9999"/>
                <a:gd name="connsiteY187" fmla="*/ 3439 h 9825"/>
                <a:gd name="connsiteX188" fmla="*/ 1259 w 9999"/>
                <a:gd name="connsiteY188" fmla="*/ 3285 h 9825"/>
                <a:gd name="connsiteX189" fmla="*/ 1243 w 9999"/>
                <a:gd name="connsiteY189" fmla="*/ 3130 h 9825"/>
                <a:gd name="connsiteX190" fmla="*/ 1239 w 9999"/>
                <a:gd name="connsiteY190" fmla="*/ 2937 h 9825"/>
                <a:gd name="connsiteX191" fmla="*/ 1226 w 9999"/>
                <a:gd name="connsiteY191" fmla="*/ 2783 h 9825"/>
                <a:gd name="connsiteX192" fmla="*/ 1214 w 9999"/>
                <a:gd name="connsiteY192" fmla="*/ 2667 h 9825"/>
                <a:gd name="connsiteX193" fmla="*/ 1161 w 9999"/>
                <a:gd name="connsiteY193" fmla="*/ 2937 h 9825"/>
                <a:gd name="connsiteX194" fmla="*/ 1092 w 9999"/>
                <a:gd name="connsiteY194" fmla="*/ 3014 h 9825"/>
                <a:gd name="connsiteX195" fmla="*/ 1083 w 9999"/>
                <a:gd name="connsiteY195" fmla="*/ 2937 h 9825"/>
                <a:gd name="connsiteX196" fmla="*/ 1047 w 9999"/>
                <a:gd name="connsiteY196" fmla="*/ 2860 h 9825"/>
                <a:gd name="connsiteX197" fmla="*/ 1043 w 9999"/>
                <a:gd name="connsiteY197" fmla="*/ 2783 h 9825"/>
                <a:gd name="connsiteX198" fmla="*/ 1030 w 9999"/>
                <a:gd name="connsiteY198" fmla="*/ 2783 h 9825"/>
                <a:gd name="connsiteX199" fmla="*/ 1030 w 9999"/>
                <a:gd name="connsiteY199" fmla="*/ 2667 h 9825"/>
                <a:gd name="connsiteX200" fmla="*/ 1026 w 9999"/>
                <a:gd name="connsiteY200" fmla="*/ 2667 h 9825"/>
                <a:gd name="connsiteX201" fmla="*/ 1026 w 9999"/>
                <a:gd name="connsiteY201" fmla="*/ 2590 h 9825"/>
                <a:gd name="connsiteX202" fmla="*/ 1014 w 9999"/>
                <a:gd name="connsiteY202" fmla="*/ 2590 h 9825"/>
                <a:gd name="connsiteX203" fmla="*/ 1014 w 9999"/>
                <a:gd name="connsiteY203" fmla="*/ 2512 h 9825"/>
                <a:gd name="connsiteX204" fmla="*/ 1010 w 9999"/>
                <a:gd name="connsiteY204" fmla="*/ 2512 h 9825"/>
                <a:gd name="connsiteX205" fmla="*/ 1010 w 9999"/>
                <a:gd name="connsiteY205" fmla="*/ 2435 h 9825"/>
                <a:gd name="connsiteX206" fmla="*/ 998 w 9999"/>
                <a:gd name="connsiteY206" fmla="*/ 2435 h 9825"/>
                <a:gd name="connsiteX207" fmla="*/ 993 w 9999"/>
                <a:gd name="connsiteY207" fmla="*/ 2358 h 9825"/>
                <a:gd name="connsiteX208" fmla="*/ 969 w 9999"/>
                <a:gd name="connsiteY208" fmla="*/ 2242 h 9825"/>
                <a:gd name="connsiteX209" fmla="*/ 965 w 9999"/>
                <a:gd name="connsiteY209" fmla="*/ 2165 h 9825"/>
                <a:gd name="connsiteX210" fmla="*/ 932 w 9999"/>
                <a:gd name="connsiteY210" fmla="*/ 1895 h 9825"/>
                <a:gd name="connsiteX211" fmla="*/ 908 w 9999"/>
                <a:gd name="connsiteY211" fmla="*/ 1818 h 9825"/>
                <a:gd name="connsiteX212" fmla="*/ 904 w 9999"/>
                <a:gd name="connsiteY212" fmla="*/ 1740 h 9825"/>
                <a:gd name="connsiteX213" fmla="*/ 887 w 9999"/>
                <a:gd name="connsiteY213" fmla="*/ 1663 h 9825"/>
                <a:gd name="connsiteX214" fmla="*/ 875 w 9999"/>
                <a:gd name="connsiteY214" fmla="*/ 1586 h 9825"/>
                <a:gd name="connsiteX215" fmla="*/ 863 w 9999"/>
                <a:gd name="connsiteY215" fmla="*/ 1586 h 9825"/>
                <a:gd name="connsiteX216" fmla="*/ 859 w 9999"/>
                <a:gd name="connsiteY216" fmla="*/ 1470 h 9825"/>
                <a:gd name="connsiteX217" fmla="*/ 809 w 9999"/>
                <a:gd name="connsiteY217" fmla="*/ 1316 h 9825"/>
                <a:gd name="connsiteX218" fmla="*/ 801 w 9999"/>
                <a:gd name="connsiteY218" fmla="*/ 1238 h 9825"/>
                <a:gd name="connsiteX219" fmla="*/ 797 w 9999"/>
                <a:gd name="connsiteY219" fmla="*/ 1238 h 9825"/>
                <a:gd name="connsiteX220" fmla="*/ 777 w 9999"/>
                <a:gd name="connsiteY220" fmla="*/ 1045 h 9825"/>
                <a:gd name="connsiteX221" fmla="*/ 715 w 9999"/>
                <a:gd name="connsiteY221" fmla="*/ 968 h 9825"/>
                <a:gd name="connsiteX222" fmla="*/ 687 w 9999"/>
                <a:gd name="connsiteY222" fmla="*/ 814 h 9825"/>
                <a:gd name="connsiteX223" fmla="*/ 679 w 9999"/>
                <a:gd name="connsiteY223" fmla="*/ 698 h 9825"/>
                <a:gd name="connsiteX224" fmla="*/ 654 w 9999"/>
                <a:gd name="connsiteY224" fmla="*/ 698 h 9825"/>
                <a:gd name="connsiteX225" fmla="*/ 593 w 9999"/>
                <a:gd name="connsiteY225" fmla="*/ 621 h 9825"/>
                <a:gd name="connsiteX226" fmla="*/ 564 w 9999"/>
                <a:gd name="connsiteY226" fmla="*/ 350 h 9825"/>
                <a:gd name="connsiteX227" fmla="*/ 540 w 9999"/>
                <a:gd name="connsiteY227" fmla="*/ 41 h 9825"/>
                <a:gd name="connsiteX228" fmla="*/ 429 w 9999"/>
                <a:gd name="connsiteY228" fmla="*/ 119 h 9825"/>
                <a:gd name="connsiteX229" fmla="*/ 409 w 9999"/>
                <a:gd name="connsiteY229" fmla="*/ 350 h 9825"/>
                <a:gd name="connsiteX230" fmla="*/ 380 w 9999"/>
                <a:gd name="connsiteY230" fmla="*/ 350 h 9825"/>
                <a:gd name="connsiteX231" fmla="*/ 348 w 9999"/>
                <a:gd name="connsiteY231" fmla="*/ 543 h 9825"/>
                <a:gd name="connsiteX232" fmla="*/ 327 w 9999"/>
                <a:gd name="connsiteY232" fmla="*/ 466 h 9825"/>
                <a:gd name="connsiteX233" fmla="*/ 274 w 9999"/>
                <a:gd name="connsiteY233" fmla="*/ 466 h 9825"/>
                <a:gd name="connsiteX234" fmla="*/ 258 w 9999"/>
                <a:gd name="connsiteY234" fmla="*/ 466 h 9825"/>
                <a:gd name="connsiteX235" fmla="*/ 245 w 9999"/>
                <a:gd name="connsiteY235" fmla="*/ 350 h 9825"/>
                <a:gd name="connsiteX236" fmla="*/ 233 w 9999"/>
                <a:gd name="connsiteY236" fmla="*/ 466 h 9825"/>
                <a:gd name="connsiteX237" fmla="*/ 229 w 9999"/>
                <a:gd name="connsiteY237" fmla="*/ 273 h 9825"/>
                <a:gd name="connsiteX238" fmla="*/ 217 w 9999"/>
                <a:gd name="connsiteY238" fmla="*/ 273 h 9825"/>
                <a:gd name="connsiteX239" fmla="*/ 213 w 9999"/>
                <a:gd name="connsiteY239" fmla="*/ 196 h 9825"/>
                <a:gd name="connsiteX240" fmla="*/ 200 w 9999"/>
                <a:gd name="connsiteY240" fmla="*/ 196 h 9825"/>
                <a:gd name="connsiteX241" fmla="*/ 57 w 9999"/>
                <a:gd name="connsiteY241" fmla="*/ 196 h 9825"/>
                <a:gd name="connsiteX242" fmla="*/ 49 w 9999"/>
                <a:gd name="connsiteY242" fmla="*/ 196 h 9825"/>
                <a:gd name="connsiteX243" fmla="*/ 41 w 9999"/>
                <a:gd name="connsiteY243" fmla="*/ 273 h 9825"/>
                <a:gd name="connsiteX244" fmla="*/ 0 w 9999"/>
                <a:gd name="connsiteY244" fmla="*/ 273 h 9825"/>
                <a:gd name="connsiteX245" fmla="*/ 0 w 9999"/>
                <a:gd name="connsiteY245" fmla="*/ 698 h 9825"/>
                <a:gd name="connsiteX246" fmla="*/ 0 w 9999"/>
                <a:gd name="connsiteY246" fmla="*/ 5061 h 9825"/>
                <a:gd name="connsiteX247" fmla="*/ 119 w 9999"/>
                <a:gd name="connsiteY247" fmla="*/ 4906 h 9825"/>
                <a:gd name="connsiteX248" fmla="*/ 184 w 9999"/>
                <a:gd name="connsiteY248" fmla="*/ 4829 h 9825"/>
                <a:gd name="connsiteX249" fmla="*/ 290 w 9999"/>
                <a:gd name="connsiteY249" fmla="*/ 4636 h 9825"/>
                <a:gd name="connsiteX250" fmla="*/ 446 w 9999"/>
                <a:gd name="connsiteY250" fmla="*/ 5138 h 9825"/>
                <a:gd name="connsiteX251" fmla="*/ 523 w 9999"/>
                <a:gd name="connsiteY251" fmla="*/ 6180 h 9825"/>
                <a:gd name="connsiteX252" fmla="*/ 732 w 9999"/>
                <a:gd name="connsiteY252" fmla="*/ 6335 h 9825"/>
                <a:gd name="connsiteX253" fmla="*/ 809 w 9999"/>
                <a:gd name="connsiteY253" fmla="*/ 6644 h 9825"/>
                <a:gd name="connsiteX254" fmla="*/ 920 w 9999"/>
                <a:gd name="connsiteY254" fmla="*/ 7223 h 9825"/>
                <a:gd name="connsiteX255" fmla="*/ 1047 w 9999"/>
                <a:gd name="connsiteY255" fmla="*/ 6644 h 9825"/>
                <a:gd name="connsiteX256" fmla="*/ 1157 w 9999"/>
                <a:gd name="connsiteY256" fmla="*/ 6914 h 9825"/>
                <a:gd name="connsiteX257" fmla="*/ 1284 w 9999"/>
                <a:gd name="connsiteY257" fmla="*/ 7068 h 9825"/>
                <a:gd name="connsiteX258" fmla="*/ 1476 w 9999"/>
                <a:gd name="connsiteY258" fmla="*/ 6760 h 9825"/>
                <a:gd name="connsiteX259" fmla="*/ 1541 w 9999"/>
                <a:gd name="connsiteY259" fmla="*/ 7609 h 9825"/>
                <a:gd name="connsiteX260" fmla="*/ 1619 w 9999"/>
                <a:gd name="connsiteY260" fmla="*/ 7995 h 9825"/>
                <a:gd name="connsiteX261" fmla="*/ 1684 w 9999"/>
                <a:gd name="connsiteY261" fmla="*/ 7725 h 9825"/>
                <a:gd name="connsiteX262" fmla="*/ 1754 w 9999"/>
                <a:gd name="connsiteY262" fmla="*/ 7879 h 9825"/>
                <a:gd name="connsiteX263" fmla="*/ 1889 w 9999"/>
                <a:gd name="connsiteY263" fmla="*/ 7493 h 9825"/>
                <a:gd name="connsiteX264" fmla="*/ 1999 w 9999"/>
                <a:gd name="connsiteY264" fmla="*/ 6760 h 9825"/>
                <a:gd name="connsiteX265" fmla="*/ 2052 w 9999"/>
                <a:gd name="connsiteY265" fmla="*/ 7300 h 9825"/>
                <a:gd name="connsiteX266" fmla="*/ 2167 w 9999"/>
                <a:gd name="connsiteY266" fmla="*/ 6605 h 9825"/>
                <a:gd name="connsiteX267" fmla="*/ 2179 w 9999"/>
                <a:gd name="connsiteY267" fmla="*/ 6721 h 9825"/>
                <a:gd name="connsiteX268" fmla="*/ 2294 w 9999"/>
                <a:gd name="connsiteY268" fmla="*/ 7416 h 9825"/>
                <a:gd name="connsiteX269" fmla="*/ 2367 w 9999"/>
                <a:gd name="connsiteY269" fmla="*/ 8150 h 9825"/>
                <a:gd name="connsiteX270" fmla="*/ 2408 w 9999"/>
                <a:gd name="connsiteY270" fmla="*/ 8574 h 9825"/>
                <a:gd name="connsiteX271" fmla="*/ 2433 w 9999"/>
                <a:gd name="connsiteY271" fmla="*/ 8729 h 9825"/>
                <a:gd name="connsiteX272" fmla="*/ 2453 w 9999"/>
                <a:gd name="connsiteY272" fmla="*/ 8922 h 9825"/>
                <a:gd name="connsiteX273" fmla="*/ 2527 w 9999"/>
                <a:gd name="connsiteY273" fmla="*/ 8806 h 9825"/>
                <a:gd name="connsiteX274" fmla="*/ 2539 w 9999"/>
                <a:gd name="connsiteY274" fmla="*/ 8613 h 9825"/>
                <a:gd name="connsiteX275" fmla="*/ 2563 w 9999"/>
                <a:gd name="connsiteY275" fmla="*/ 8883 h 9825"/>
                <a:gd name="connsiteX276" fmla="*/ 2596 w 9999"/>
                <a:gd name="connsiteY276" fmla="*/ 8806 h 9825"/>
                <a:gd name="connsiteX277" fmla="*/ 2612 w 9999"/>
                <a:gd name="connsiteY277" fmla="*/ 8536 h 9825"/>
                <a:gd name="connsiteX278" fmla="*/ 2645 w 9999"/>
                <a:gd name="connsiteY278" fmla="*/ 8806 h 9825"/>
                <a:gd name="connsiteX279" fmla="*/ 2657 w 9999"/>
                <a:gd name="connsiteY279" fmla="*/ 8960 h 9825"/>
                <a:gd name="connsiteX280" fmla="*/ 2670 w 9999"/>
                <a:gd name="connsiteY280" fmla="*/ 8806 h 9825"/>
                <a:gd name="connsiteX281" fmla="*/ 2715 w 9999"/>
                <a:gd name="connsiteY281" fmla="*/ 8883 h 9825"/>
                <a:gd name="connsiteX282" fmla="*/ 2719 w 9999"/>
                <a:gd name="connsiteY282" fmla="*/ 8806 h 9825"/>
                <a:gd name="connsiteX283" fmla="*/ 2747 w 9999"/>
                <a:gd name="connsiteY283" fmla="*/ 8960 h 9825"/>
                <a:gd name="connsiteX284" fmla="*/ 2817 w 9999"/>
                <a:gd name="connsiteY284" fmla="*/ 8690 h 9825"/>
                <a:gd name="connsiteX285" fmla="*/ 2829 w 9999"/>
                <a:gd name="connsiteY285" fmla="*/ 8536 h 9825"/>
                <a:gd name="connsiteX286" fmla="*/ 2841 w 9999"/>
                <a:gd name="connsiteY286" fmla="*/ 8536 h 9825"/>
                <a:gd name="connsiteX287" fmla="*/ 2870 w 9999"/>
                <a:gd name="connsiteY287" fmla="*/ 8381 h 9825"/>
                <a:gd name="connsiteX288" fmla="*/ 2886 w 9999"/>
                <a:gd name="connsiteY288" fmla="*/ 8381 h 9825"/>
                <a:gd name="connsiteX289" fmla="*/ 2931 w 9999"/>
                <a:gd name="connsiteY289" fmla="*/ 8265 h 9825"/>
                <a:gd name="connsiteX290" fmla="*/ 2948 w 9999"/>
                <a:gd name="connsiteY290" fmla="*/ 8188 h 9825"/>
                <a:gd name="connsiteX291" fmla="*/ 2980 w 9999"/>
                <a:gd name="connsiteY291" fmla="*/ 7918 h 9825"/>
                <a:gd name="connsiteX292" fmla="*/ 2997 w 9999"/>
                <a:gd name="connsiteY292" fmla="*/ 7918 h 9825"/>
                <a:gd name="connsiteX293" fmla="*/ 3029 w 9999"/>
                <a:gd name="connsiteY293" fmla="*/ 7918 h 9825"/>
                <a:gd name="connsiteX294" fmla="*/ 3054 w 9999"/>
                <a:gd name="connsiteY294" fmla="*/ 8034 h 9825"/>
                <a:gd name="connsiteX295" fmla="*/ 3087 w 9999"/>
                <a:gd name="connsiteY295" fmla="*/ 8034 h 9825"/>
                <a:gd name="connsiteX296" fmla="*/ 3115 w 9999"/>
                <a:gd name="connsiteY296" fmla="*/ 8111 h 9825"/>
                <a:gd name="connsiteX297" fmla="*/ 3189 w 9999"/>
                <a:gd name="connsiteY297" fmla="*/ 7918 h 9825"/>
                <a:gd name="connsiteX298" fmla="*/ 3222 w 9999"/>
                <a:gd name="connsiteY298" fmla="*/ 8034 h 9825"/>
                <a:gd name="connsiteX299" fmla="*/ 3250 w 9999"/>
                <a:gd name="connsiteY299" fmla="*/ 7686 h 9825"/>
                <a:gd name="connsiteX300" fmla="*/ 3316 w 9999"/>
                <a:gd name="connsiteY300" fmla="*/ 8111 h 9825"/>
                <a:gd name="connsiteX301" fmla="*/ 3316 w 9999"/>
                <a:gd name="connsiteY301" fmla="*/ 8034 h 9825"/>
                <a:gd name="connsiteX302" fmla="*/ 3312 w 9999"/>
                <a:gd name="connsiteY302" fmla="*/ 7918 h 9825"/>
                <a:gd name="connsiteX303" fmla="*/ 3361 w 9999"/>
                <a:gd name="connsiteY303" fmla="*/ 7763 h 9825"/>
                <a:gd name="connsiteX304" fmla="*/ 3365 w 9999"/>
                <a:gd name="connsiteY304" fmla="*/ 7841 h 9825"/>
                <a:gd name="connsiteX305" fmla="*/ 3381 w 9999"/>
                <a:gd name="connsiteY305" fmla="*/ 7609 h 9825"/>
                <a:gd name="connsiteX306" fmla="*/ 3463 w 9999"/>
                <a:gd name="connsiteY306" fmla="*/ 7956 h 9825"/>
                <a:gd name="connsiteX307" fmla="*/ 3475 w 9999"/>
                <a:gd name="connsiteY307" fmla="*/ 8922 h 9825"/>
                <a:gd name="connsiteX308" fmla="*/ 3520 w 9999"/>
                <a:gd name="connsiteY308" fmla="*/ 8381 h 9825"/>
                <a:gd name="connsiteX309" fmla="*/ 3639 w 9999"/>
                <a:gd name="connsiteY309" fmla="*/ 8651 h 9825"/>
                <a:gd name="connsiteX310" fmla="*/ 3716 w 9999"/>
                <a:gd name="connsiteY310" fmla="*/ 8497 h 9825"/>
                <a:gd name="connsiteX311" fmla="*/ 3733 w 9999"/>
                <a:gd name="connsiteY311" fmla="*/ 8381 h 9825"/>
                <a:gd name="connsiteX312" fmla="*/ 3745 w 9999"/>
                <a:gd name="connsiteY312" fmla="*/ 8381 h 9825"/>
                <a:gd name="connsiteX313" fmla="*/ 3749 w 9999"/>
                <a:gd name="connsiteY313" fmla="*/ 8497 h 9825"/>
                <a:gd name="connsiteX314" fmla="*/ 3765 w 9999"/>
                <a:gd name="connsiteY314" fmla="*/ 8381 h 9825"/>
                <a:gd name="connsiteX315" fmla="*/ 3765 w 9999"/>
                <a:gd name="connsiteY315" fmla="*/ 8497 h 9825"/>
                <a:gd name="connsiteX316" fmla="*/ 3806 w 9999"/>
                <a:gd name="connsiteY316" fmla="*/ 8497 h 9825"/>
                <a:gd name="connsiteX317" fmla="*/ 3827 w 9999"/>
                <a:gd name="connsiteY317" fmla="*/ 8651 h 9825"/>
                <a:gd name="connsiteX318" fmla="*/ 3839 w 9999"/>
                <a:gd name="connsiteY318" fmla="*/ 8497 h 9825"/>
                <a:gd name="connsiteX319" fmla="*/ 3855 w 9999"/>
                <a:gd name="connsiteY319" fmla="*/ 8845 h 9825"/>
                <a:gd name="connsiteX320" fmla="*/ 3859 w 9999"/>
                <a:gd name="connsiteY320" fmla="*/ 8845 h 9825"/>
                <a:gd name="connsiteX321" fmla="*/ 3872 w 9999"/>
                <a:gd name="connsiteY321" fmla="*/ 8729 h 9825"/>
                <a:gd name="connsiteX322" fmla="*/ 3888 w 9999"/>
                <a:gd name="connsiteY322" fmla="*/ 8845 h 9825"/>
                <a:gd name="connsiteX323" fmla="*/ 3900 w 9999"/>
                <a:gd name="connsiteY323" fmla="*/ 8729 h 9825"/>
                <a:gd name="connsiteX324" fmla="*/ 3900 w 9999"/>
                <a:gd name="connsiteY324" fmla="*/ 8845 h 9825"/>
                <a:gd name="connsiteX325" fmla="*/ 3962 w 9999"/>
                <a:gd name="connsiteY325" fmla="*/ 8845 h 9825"/>
                <a:gd name="connsiteX326" fmla="*/ 3978 w 9999"/>
                <a:gd name="connsiteY326" fmla="*/ 8999 h 9825"/>
                <a:gd name="connsiteX327" fmla="*/ 3994 w 9999"/>
                <a:gd name="connsiteY327" fmla="*/ 8922 h 9825"/>
                <a:gd name="connsiteX328" fmla="*/ 4052 w 9999"/>
                <a:gd name="connsiteY328" fmla="*/ 8845 h 9825"/>
                <a:gd name="connsiteX329" fmla="*/ 4072 w 9999"/>
                <a:gd name="connsiteY329" fmla="*/ 8729 h 9825"/>
                <a:gd name="connsiteX330" fmla="*/ 4080 w 9999"/>
                <a:gd name="connsiteY330" fmla="*/ 8845 h 9825"/>
                <a:gd name="connsiteX331" fmla="*/ 4088 w 9999"/>
                <a:gd name="connsiteY331" fmla="*/ 8845 h 9825"/>
                <a:gd name="connsiteX332" fmla="*/ 4105 w 9999"/>
                <a:gd name="connsiteY332" fmla="*/ 8922 h 9825"/>
                <a:gd name="connsiteX333" fmla="*/ 4129 w 9999"/>
                <a:gd name="connsiteY333" fmla="*/ 8729 h 9825"/>
                <a:gd name="connsiteX334" fmla="*/ 4146 w 9999"/>
                <a:gd name="connsiteY334" fmla="*/ 8922 h 9825"/>
                <a:gd name="connsiteX335" fmla="*/ 4158 w 9999"/>
                <a:gd name="connsiteY335" fmla="*/ 8651 h 9825"/>
                <a:gd name="connsiteX336" fmla="*/ 4162 w 9999"/>
                <a:gd name="connsiteY336" fmla="*/ 8574 h 9825"/>
                <a:gd name="connsiteX337" fmla="*/ 4170 w 9999"/>
                <a:gd name="connsiteY337" fmla="*/ 8420 h 9825"/>
                <a:gd name="connsiteX338" fmla="*/ 4191 w 9999"/>
                <a:gd name="connsiteY338" fmla="*/ 8574 h 9825"/>
                <a:gd name="connsiteX339" fmla="*/ 4215 w 9999"/>
                <a:gd name="connsiteY339" fmla="*/ 8922 h 9825"/>
                <a:gd name="connsiteX340" fmla="*/ 4285 w 9999"/>
                <a:gd name="connsiteY340" fmla="*/ 8845 h 9825"/>
                <a:gd name="connsiteX341" fmla="*/ 4334 w 9999"/>
                <a:gd name="connsiteY341" fmla="*/ 8420 h 9825"/>
                <a:gd name="connsiteX342" fmla="*/ 4391 w 9999"/>
                <a:gd name="connsiteY342" fmla="*/ 8922 h 9825"/>
                <a:gd name="connsiteX343" fmla="*/ 4571 w 9999"/>
                <a:gd name="connsiteY343" fmla="*/ 8613 h 9825"/>
                <a:gd name="connsiteX344" fmla="*/ 4673 w 9999"/>
                <a:gd name="connsiteY344" fmla="*/ 9810 h 9825"/>
                <a:gd name="connsiteX345" fmla="*/ 4751 w 9999"/>
                <a:gd name="connsiteY345" fmla="*/ 9578 h 9825"/>
                <a:gd name="connsiteX346" fmla="*/ 4783 w 9999"/>
                <a:gd name="connsiteY346" fmla="*/ 9578 h 9825"/>
                <a:gd name="connsiteX347" fmla="*/ 4881 w 9999"/>
                <a:gd name="connsiteY347" fmla="*/ 9578 h 9825"/>
                <a:gd name="connsiteX348" fmla="*/ 4935 w 9999"/>
                <a:gd name="connsiteY348" fmla="*/ 9578 h 9825"/>
                <a:gd name="connsiteX349" fmla="*/ 4975 w 9999"/>
                <a:gd name="connsiteY349" fmla="*/ 9038 h 9825"/>
                <a:gd name="connsiteX350" fmla="*/ 4984 w 9999"/>
                <a:gd name="connsiteY350" fmla="*/ 8999 h 9825"/>
                <a:gd name="connsiteX351" fmla="*/ 5029 w 9999"/>
                <a:gd name="connsiteY351" fmla="*/ 9578 h 9825"/>
                <a:gd name="connsiteX352" fmla="*/ 5155 w 9999"/>
                <a:gd name="connsiteY352" fmla="*/ 9346 h 9825"/>
                <a:gd name="connsiteX353" fmla="*/ 5180 w 9999"/>
                <a:gd name="connsiteY353" fmla="*/ 9578 h 9825"/>
                <a:gd name="connsiteX354" fmla="*/ 5229 w 9999"/>
                <a:gd name="connsiteY354" fmla="*/ 8999 h 9825"/>
                <a:gd name="connsiteX355" fmla="*/ 5233 w 9999"/>
                <a:gd name="connsiteY355" fmla="*/ 8960 h 9825"/>
                <a:gd name="connsiteX356" fmla="*/ 5270 w 9999"/>
                <a:gd name="connsiteY356" fmla="*/ 9424 h 9825"/>
                <a:gd name="connsiteX357" fmla="*/ 5343 w 9999"/>
                <a:gd name="connsiteY357" fmla="*/ 9115 h 9825"/>
                <a:gd name="connsiteX358" fmla="*/ 5405 w 9999"/>
                <a:gd name="connsiteY358" fmla="*/ 9501 h 9825"/>
                <a:gd name="connsiteX359" fmla="*/ 5368 w 9999"/>
                <a:gd name="connsiteY359" fmla="*/ 8922 h 9825"/>
                <a:gd name="connsiteX360" fmla="*/ 5474 w 9999"/>
                <a:gd name="connsiteY360" fmla="*/ 8806 h 9825"/>
                <a:gd name="connsiteX361" fmla="*/ 5503 w 9999"/>
                <a:gd name="connsiteY361" fmla="*/ 8497 h 9825"/>
                <a:gd name="connsiteX362" fmla="*/ 5527 w 9999"/>
                <a:gd name="connsiteY362" fmla="*/ 8420 h 9825"/>
                <a:gd name="connsiteX363" fmla="*/ 5540 w 9999"/>
                <a:gd name="connsiteY363" fmla="*/ 8381 h 9825"/>
                <a:gd name="connsiteX364" fmla="*/ 5564 w 9999"/>
                <a:gd name="connsiteY364" fmla="*/ 8343 h 9825"/>
                <a:gd name="connsiteX365" fmla="*/ 5576 w 9999"/>
                <a:gd name="connsiteY365" fmla="*/ 8381 h 9825"/>
                <a:gd name="connsiteX366" fmla="*/ 5589 w 9999"/>
                <a:gd name="connsiteY366" fmla="*/ 8497 h 9825"/>
                <a:gd name="connsiteX367" fmla="*/ 5589 w 9999"/>
                <a:gd name="connsiteY367" fmla="*/ 8420 h 9825"/>
                <a:gd name="connsiteX368" fmla="*/ 5634 w 9999"/>
                <a:gd name="connsiteY368" fmla="*/ 8613 h 9825"/>
                <a:gd name="connsiteX369" fmla="*/ 5728 w 9999"/>
                <a:gd name="connsiteY369" fmla="*/ 9269 h 9825"/>
                <a:gd name="connsiteX370" fmla="*/ 5736 w 9999"/>
                <a:gd name="connsiteY370" fmla="*/ 8690 h 9825"/>
                <a:gd name="connsiteX371" fmla="*/ 5765 w 9999"/>
                <a:gd name="connsiteY371" fmla="*/ 8613 h 9825"/>
                <a:gd name="connsiteX372" fmla="*/ 5773 w 9999"/>
                <a:gd name="connsiteY372" fmla="*/ 8072 h 9825"/>
                <a:gd name="connsiteX373" fmla="*/ 5789 w 9999"/>
                <a:gd name="connsiteY373" fmla="*/ 8227 h 9825"/>
                <a:gd name="connsiteX374" fmla="*/ 5818 w 9999"/>
                <a:gd name="connsiteY374" fmla="*/ 8150 h 9825"/>
                <a:gd name="connsiteX375" fmla="*/ 5904 w 9999"/>
                <a:gd name="connsiteY375" fmla="*/ 8227 h 9825"/>
                <a:gd name="connsiteX376" fmla="*/ 5916 w 9999"/>
                <a:gd name="connsiteY376" fmla="*/ 8497 h 9825"/>
                <a:gd name="connsiteX377" fmla="*/ 5977 w 9999"/>
                <a:gd name="connsiteY377" fmla="*/ 8767 h 9825"/>
                <a:gd name="connsiteX378" fmla="*/ 5993 w 9999"/>
                <a:gd name="connsiteY378" fmla="*/ 8767 h 9825"/>
                <a:gd name="connsiteX379" fmla="*/ 6030 w 9999"/>
                <a:gd name="connsiteY379" fmla="*/ 8922 h 9825"/>
                <a:gd name="connsiteX380" fmla="*/ 6063 w 9999"/>
                <a:gd name="connsiteY380" fmla="*/ 8922 h 9825"/>
                <a:gd name="connsiteX381" fmla="*/ 6096 w 9999"/>
                <a:gd name="connsiteY381" fmla="*/ 8999 h 9825"/>
                <a:gd name="connsiteX382" fmla="*/ 6116 w 9999"/>
                <a:gd name="connsiteY382" fmla="*/ 9115 h 9825"/>
                <a:gd name="connsiteX383" fmla="*/ 6214 w 9999"/>
                <a:gd name="connsiteY383" fmla="*/ 8845 h 9825"/>
                <a:gd name="connsiteX384" fmla="*/ 6235 w 9999"/>
                <a:gd name="connsiteY384" fmla="*/ 8497 h 9825"/>
                <a:gd name="connsiteX385" fmla="*/ 6267 w 9999"/>
                <a:gd name="connsiteY385" fmla="*/ 8651 h 9825"/>
                <a:gd name="connsiteX386" fmla="*/ 6284 w 9999"/>
                <a:gd name="connsiteY386" fmla="*/ 8767 h 9825"/>
                <a:gd name="connsiteX387" fmla="*/ 6296 w 9999"/>
                <a:gd name="connsiteY387" fmla="*/ 8651 h 9825"/>
                <a:gd name="connsiteX388" fmla="*/ 6329 w 9999"/>
                <a:gd name="connsiteY388" fmla="*/ 8767 h 9825"/>
                <a:gd name="connsiteX389" fmla="*/ 6353 w 9999"/>
                <a:gd name="connsiteY389" fmla="*/ 8922 h 9825"/>
                <a:gd name="connsiteX390" fmla="*/ 6361 w 9999"/>
                <a:gd name="connsiteY390" fmla="*/ 8845 h 9825"/>
                <a:gd name="connsiteX391" fmla="*/ 6390 w 9999"/>
                <a:gd name="connsiteY391" fmla="*/ 9192 h 9825"/>
                <a:gd name="connsiteX392" fmla="*/ 6431 w 9999"/>
                <a:gd name="connsiteY392" fmla="*/ 8999 h 9825"/>
                <a:gd name="connsiteX393" fmla="*/ 6480 w 9999"/>
                <a:gd name="connsiteY393" fmla="*/ 9115 h 9825"/>
                <a:gd name="connsiteX394" fmla="*/ 6566 w 9999"/>
                <a:gd name="connsiteY394" fmla="*/ 8574 h 9825"/>
                <a:gd name="connsiteX395" fmla="*/ 6590 w 9999"/>
                <a:gd name="connsiteY395" fmla="*/ 8767 h 9825"/>
                <a:gd name="connsiteX396" fmla="*/ 6627 w 9999"/>
                <a:gd name="connsiteY396" fmla="*/ 9192 h 9825"/>
                <a:gd name="connsiteX397" fmla="*/ 6660 w 9999"/>
                <a:gd name="connsiteY397" fmla="*/ 9192 h 9825"/>
                <a:gd name="connsiteX398" fmla="*/ 6660 w 9999"/>
                <a:gd name="connsiteY398" fmla="*/ 9115 h 9825"/>
                <a:gd name="connsiteX399" fmla="*/ 6693 w 9999"/>
                <a:gd name="connsiteY399" fmla="*/ 9115 h 9825"/>
                <a:gd name="connsiteX400" fmla="*/ 6705 w 9999"/>
                <a:gd name="connsiteY400" fmla="*/ 9115 h 9825"/>
                <a:gd name="connsiteX401" fmla="*/ 6709 w 9999"/>
                <a:gd name="connsiteY401" fmla="*/ 8999 h 9825"/>
                <a:gd name="connsiteX402" fmla="*/ 6725 w 9999"/>
                <a:gd name="connsiteY402" fmla="*/ 9115 h 9825"/>
                <a:gd name="connsiteX403" fmla="*/ 6750 w 9999"/>
                <a:gd name="connsiteY403" fmla="*/ 8999 h 9825"/>
                <a:gd name="connsiteX404" fmla="*/ 6926 w 9999"/>
                <a:gd name="connsiteY404" fmla="*/ 8999 h 9825"/>
                <a:gd name="connsiteX405" fmla="*/ 6954 w 9999"/>
                <a:gd name="connsiteY405" fmla="*/ 8420 h 9825"/>
                <a:gd name="connsiteX406" fmla="*/ 6999 w 9999"/>
                <a:gd name="connsiteY406" fmla="*/ 8343 h 9825"/>
                <a:gd name="connsiteX407" fmla="*/ 7032 w 9999"/>
                <a:gd name="connsiteY407" fmla="*/ 8150 h 9825"/>
                <a:gd name="connsiteX408" fmla="*/ 7036 w 9999"/>
                <a:gd name="connsiteY408" fmla="*/ 8072 h 9825"/>
                <a:gd name="connsiteX409" fmla="*/ 7118 w 9999"/>
                <a:gd name="connsiteY409" fmla="*/ 8111 h 9825"/>
                <a:gd name="connsiteX410" fmla="*/ 7138 w 9999"/>
                <a:gd name="connsiteY410" fmla="*/ 8150 h 9825"/>
                <a:gd name="connsiteX411" fmla="*/ 7179 w 9999"/>
                <a:gd name="connsiteY411" fmla="*/ 8072 h 9825"/>
                <a:gd name="connsiteX412" fmla="*/ 7183 w 9999"/>
                <a:gd name="connsiteY412" fmla="*/ 8072 h 9825"/>
                <a:gd name="connsiteX413" fmla="*/ 7183 w 9999"/>
                <a:gd name="connsiteY413" fmla="*/ 7995 h 9825"/>
                <a:gd name="connsiteX414" fmla="*/ 7240 w 9999"/>
                <a:gd name="connsiteY414" fmla="*/ 7879 h 9825"/>
                <a:gd name="connsiteX415" fmla="*/ 7277 w 9999"/>
                <a:gd name="connsiteY415" fmla="*/ 7879 h 9825"/>
                <a:gd name="connsiteX416" fmla="*/ 7314 w 9999"/>
                <a:gd name="connsiteY416" fmla="*/ 7956 h 9825"/>
                <a:gd name="connsiteX417" fmla="*/ 7334 w 9999"/>
                <a:gd name="connsiteY417" fmla="*/ 8188 h 9825"/>
                <a:gd name="connsiteX418" fmla="*/ 7367 w 9999"/>
                <a:gd name="connsiteY418" fmla="*/ 7879 h 9825"/>
                <a:gd name="connsiteX419" fmla="*/ 7502 w 9999"/>
                <a:gd name="connsiteY419" fmla="*/ 7455 h 9825"/>
                <a:gd name="connsiteX420" fmla="*/ 7567 w 9999"/>
                <a:gd name="connsiteY420" fmla="*/ 7532 h 9825"/>
                <a:gd name="connsiteX421" fmla="*/ 7617 w 9999"/>
                <a:gd name="connsiteY421" fmla="*/ 7300 h 9825"/>
                <a:gd name="connsiteX422" fmla="*/ 7625 w 9999"/>
                <a:gd name="connsiteY422" fmla="*/ 7262 h 9825"/>
                <a:gd name="connsiteX423" fmla="*/ 7698 w 9999"/>
                <a:gd name="connsiteY423" fmla="*/ 7416 h 9825"/>
                <a:gd name="connsiteX424" fmla="*/ 7739 w 9999"/>
                <a:gd name="connsiteY424" fmla="*/ 7184 h 9825"/>
                <a:gd name="connsiteX425" fmla="*/ 7788 w 9999"/>
                <a:gd name="connsiteY425" fmla="*/ 7416 h 9825"/>
                <a:gd name="connsiteX426" fmla="*/ 7850 w 9999"/>
                <a:gd name="connsiteY426" fmla="*/ 7146 h 9825"/>
                <a:gd name="connsiteX427" fmla="*/ 7890 w 9999"/>
                <a:gd name="connsiteY427" fmla="*/ 6760 h 9825"/>
                <a:gd name="connsiteX428" fmla="*/ 7919 w 9999"/>
                <a:gd name="connsiteY428" fmla="*/ 6875 h 9825"/>
                <a:gd name="connsiteX429" fmla="*/ 7952 w 9999"/>
                <a:gd name="connsiteY429" fmla="*/ 6528 h 9825"/>
                <a:gd name="connsiteX430" fmla="*/ 8005 w 9999"/>
                <a:gd name="connsiteY430" fmla="*/ 6258 h 9825"/>
                <a:gd name="connsiteX431" fmla="*/ 8058 w 9999"/>
                <a:gd name="connsiteY431" fmla="*/ 6258 h 9825"/>
                <a:gd name="connsiteX432" fmla="*/ 8103 w 9999"/>
                <a:gd name="connsiteY432" fmla="*/ 5987 h 9825"/>
                <a:gd name="connsiteX433" fmla="*/ 8189 w 9999"/>
                <a:gd name="connsiteY433" fmla="*/ 5331 h 9825"/>
                <a:gd name="connsiteX434" fmla="*/ 8217 w 9999"/>
                <a:gd name="connsiteY434" fmla="*/ 5485 h 9825"/>
                <a:gd name="connsiteX435" fmla="*/ 8250 w 9999"/>
                <a:gd name="connsiteY435" fmla="*/ 5138 h 9825"/>
                <a:gd name="connsiteX436" fmla="*/ 8291 w 9999"/>
                <a:gd name="connsiteY436" fmla="*/ 5138 h 9825"/>
                <a:gd name="connsiteX437" fmla="*/ 8397 w 9999"/>
                <a:gd name="connsiteY437" fmla="*/ 4868 h 9825"/>
                <a:gd name="connsiteX438" fmla="*/ 8459 w 9999"/>
                <a:gd name="connsiteY438" fmla="*/ 4597 h 9825"/>
                <a:gd name="connsiteX439" fmla="*/ 8475 w 9999"/>
                <a:gd name="connsiteY439" fmla="*/ 4752 h 9825"/>
                <a:gd name="connsiteX440" fmla="*/ 8491 w 9999"/>
                <a:gd name="connsiteY440" fmla="*/ 4713 h 9825"/>
                <a:gd name="connsiteX441" fmla="*/ 8516 w 9999"/>
                <a:gd name="connsiteY441" fmla="*/ 4752 h 9825"/>
                <a:gd name="connsiteX442" fmla="*/ 8540 w 9999"/>
                <a:gd name="connsiteY442" fmla="*/ 4443 h 9825"/>
                <a:gd name="connsiteX443" fmla="*/ 8598 w 9999"/>
                <a:gd name="connsiteY443" fmla="*/ 4443 h 9825"/>
                <a:gd name="connsiteX444" fmla="*/ 8598 w 9999"/>
                <a:gd name="connsiteY444" fmla="*/ 4289 h 9825"/>
                <a:gd name="connsiteX445" fmla="*/ 8647 w 9999"/>
                <a:gd name="connsiteY445" fmla="*/ 4211 h 9825"/>
                <a:gd name="connsiteX446" fmla="*/ 8659 w 9999"/>
                <a:gd name="connsiteY446" fmla="*/ 4134 h 9825"/>
                <a:gd name="connsiteX447" fmla="*/ 8724 w 9999"/>
                <a:gd name="connsiteY447" fmla="*/ 4211 h 9825"/>
                <a:gd name="connsiteX448" fmla="*/ 8737 w 9999"/>
                <a:gd name="connsiteY448" fmla="*/ 4173 h 9825"/>
                <a:gd name="connsiteX449" fmla="*/ 8765 w 9999"/>
                <a:gd name="connsiteY449" fmla="*/ 4211 h 9825"/>
                <a:gd name="connsiteX450" fmla="*/ 8790 w 9999"/>
                <a:gd name="connsiteY450" fmla="*/ 4289 h 9825"/>
                <a:gd name="connsiteX451" fmla="*/ 8806 w 9999"/>
                <a:gd name="connsiteY451" fmla="*/ 4211 h 9825"/>
                <a:gd name="connsiteX452" fmla="*/ 8827 w 9999"/>
                <a:gd name="connsiteY452" fmla="*/ 4289 h 9825"/>
                <a:gd name="connsiteX453" fmla="*/ 8896 w 9999"/>
                <a:gd name="connsiteY453" fmla="*/ 4250 h 9825"/>
                <a:gd name="connsiteX454" fmla="*/ 8892 w 9999"/>
                <a:gd name="connsiteY454" fmla="*/ 4173 h 9825"/>
                <a:gd name="connsiteX455" fmla="*/ 8921 w 9999"/>
                <a:gd name="connsiteY455" fmla="*/ 4018 h 9825"/>
                <a:gd name="connsiteX456" fmla="*/ 8953 w 9999"/>
                <a:gd name="connsiteY456" fmla="*/ 4018 h 9825"/>
                <a:gd name="connsiteX457" fmla="*/ 8957 w 9999"/>
                <a:gd name="connsiteY457" fmla="*/ 3941 h 9825"/>
                <a:gd name="connsiteX458" fmla="*/ 8986 w 9999"/>
                <a:gd name="connsiteY458" fmla="*/ 3864 h 9825"/>
                <a:gd name="connsiteX459" fmla="*/ 9007 w 9999"/>
                <a:gd name="connsiteY459" fmla="*/ 4057 h 9825"/>
                <a:gd name="connsiteX460" fmla="*/ 9031 w 9999"/>
                <a:gd name="connsiteY460" fmla="*/ 4173 h 9825"/>
                <a:gd name="connsiteX461" fmla="*/ 9088 w 9999"/>
                <a:gd name="connsiteY461" fmla="*/ 4134 h 9825"/>
                <a:gd name="connsiteX462" fmla="*/ 9125 w 9999"/>
                <a:gd name="connsiteY462" fmla="*/ 4250 h 9825"/>
                <a:gd name="connsiteX463" fmla="*/ 9137 w 9999"/>
                <a:gd name="connsiteY463" fmla="*/ 4173 h 9825"/>
                <a:gd name="connsiteX464" fmla="*/ 9186 w 9999"/>
                <a:gd name="connsiteY464" fmla="*/ 4443 h 9825"/>
                <a:gd name="connsiteX465" fmla="*/ 9231 w 9999"/>
                <a:gd name="connsiteY465" fmla="*/ 4289 h 9825"/>
                <a:gd name="connsiteX466" fmla="*/ 9235 w 9999"/>
                <a:gd name="connsiteY466" fmla="*/ 4173 h 9825"/>
                <a:gd name="connsiteX467" fmla="*/ 9276 w 9999"/>
                <a:gd name="connsiteY467" fmla="*/ 3825 h 9825"/>
                <a:gd name="connsiteX468" fmla="*/ 9321 w 9999"/>
                <a:gd name="connsiteY468" fmla="*/ 3980 h 9825"/>
                <a:gd name="connsiteX469" fmla="*/ 9354 w 9999"/>
                <a:gd name="connsiteY469" fmla="*/ 3902 h 9825"/>
                <a:gd name="connsiteX470" fmla="*/ 9379 w 9999"/>
                <a:gd name="connsiteY470" fmla="*/ 4018 h 9825"/>
                <a:gd name="connsiteX471" fmla="*/ 9424 w 9999"/>
                <a:gd name="connsiteY471" fmla="*/ 4095 h 9825"/>
                <a:gd name="connsiteX472" fmla="*/ 9501 w 9999"/>
                <a:gd name="connsiteY472" fmla="*/ 4095 h 9825"/>
                <a:gd name="connsiteX473" fmla="*/ 9509 w 9999"/>
                <a:gd name="connsiteY473" fmla="*/ 3902 h 9825"/>
                <a:gd name="connsiteX474" fmla="*/ 9657 w 9999"/>
                <a:gd name="connsiteY474" fmla="*/ 4211 h 9825"/>
                <a:gd name="connsiteX475" fmla="*/ 9726 w 9999"/>
                <a:gd name="connsiteY475" fmla="*/ 4366 h 9825"/>
                <a:gd name="connsiteX476" fmla="*/ 9738 w 9999"/>
                <a:gd name="connsiteY476" fmla="*/ 4443 h 9825"/>
                <a:gd name="connsiteX477" fmla="*/ 9755 w 9999"/>
                <a:gd name="connsiteY477" fmla="*/ 4636 h 9825"/>
                <a:gd name="connsiteX478" fmla="*/ 9812 w 9999"/>
                <a:gd name="connsiteY478" fmla="*/ 5022 h 9825"/>
                <a:gd name="connsiteX479" fmla="*/ 9849 w 9999"/>
                <a:gd name="connsiteY479" fmla="*/ 5022 h 9825"/>
                <a:gd name="connsiteX480" fmla="*/ 9873 w 9999"/>
                <a:gd name="connsiteY480" fmla="*/ 5138 h 9825"/>
                <a:gd name="connsiteX481" fmla="*/ 9910 w 9999"/>
                <a:gd name="connsiteY481" fmla="*/ 5408 h 9825"/>
                <a:gd name="connsiteX482" fmla="*/ 9947 w 9999"/>
                <a:gd name="connsiteY482" fmla="*/ 5601 h 9825"/>
                <a:gd name="connsiteX483" fmla="*/ 9951 w 9999"/>
                <a:gd name="connsiteY483" fmla="*/ 5640 h 9825"/>
                <a:gd name="connsiteX484" fmla="*/ 9996 w 9999"/>
                <a:gd name="connsiteY484" fmla="*/ 5794 h 9825"/>
                <a:gd name="connsiteX485" fmla="*/ 9999 w 9999"/>
                <a:gd name="connsiteY485" fmla="*/ 2204 h 9825"/>
                <a:gd name="connsiteX486" fmla="*/ 9971 w 9999"/>
                <a:gd name="connsiteY486" fmla="*/ 1702 h 9825"/>
                <a:gd name="connsiteX0" fmla="*/ 9972 w 10008"/>
                <a:gd name="connsiteY0" fmla="*/ 1731 h 9999"/>
                <a:gd name="connsiteX1" fmla="*/ 9936 w 10008"/>
                <a:gd name="connsiteY1" fmla="*/ 1535 h 9999"/>
                <a:gd name="connsiteX2" fmla="*/ 9907 w 10008"/>
                <a:gd name="connsiteY2" fmla="*/ 1535 h 9999"/>
                <a:gd name="connsiteX3" fmla="*/ 9887 w 10008"/>
                <a:gd name="connsiteY3" fmla="*/ 1377 h 9999"/>
                <a:gd name="connsiteX4" fmla="*/ 9862 w 10008"/>
                <a:gd name="connsiteY4" fmla="*/ 1299 h 9999"/>
                <a:gd name="connsiteX5" fmla="*/ 9854 w 10008"/>
                <a:gd name="connsiteY5" fmla="*/ 1102 h 9999"/>
                <a:gd name="connsiteX6" fmla="*/ 9829 w 10008"/>
                <a:gd name="connsiteY6" fmla="*/ 827 h 9999"/>
                <a:gd name="connsiteX7" fmla="*/ 9817 w 10008"/>
                <a:gd name="connsiteY7" fmla="*/ 1417 h 9999"/>
                <a:gd name="connsiteX8" fmla="*/ 9792 w 10008"/>
                <a:gd name="connsiteY8" fmla="*/ 1377 h 9999"/>
                <a:gd name="connsiteX9" fmla="*/ 9764 w 10008"/>
                <a:gd name="connsiteY9" fmla="*/ 1259 h 9999"/>
                <a:gd name="connsiteX10" fmla="*/ 9743 w 10008"/>
                <a:gd name="connsiteY10" fmla="*/ 1259 h 9999"/>
                <a:gd name="connsiteX11" fmla="*/ 9682 w 10008"/>
                <a:gd name="connsiteY11" fmla="*/ 1220 h 9999"/>
                <a:gd name="connsiteX12" fmla="*/ 9666 w 10008"/>
                <a:gd name="connsiteY12" fmla="*/ 1259 h 9999"/>
                <a:gd name="connsiteX13" fmla="*/ 9649 w 10008"/>
                <a:gd name="connsiteY13" fmla="*/ 1338 h 9999"/>
                <a:gd name="connsiteX14" fmla="*/ 9637 w 10008"/>
                <a:gd name="connsiteY14" fmla="*/ 1338 h 9999"/>
                <a:gd name="connsiteX15" fmla="*/ 9617 w 10008"/>
                <a:gd name="connsiteY15" fmla="*/ 1417 h 9999"/>
                <a:gd name="connsiteX16" fmla="*/ 9600 w 10008"/>
                <a:gd name="connsiteY16" fmla="*/ 1377 h 9999"/>
                <a:gd name="connsiteX17" fmla="*/ 9559 w 10008"/>
                <a:gd name="connsiteY17" fmla="*/ 1535 h 9999"/>
                <a:gd name="connsiteX18" fmla="*/ 9486 w 10008"/>
                <a:gd name="connsiteY18" fmla="*/ 1535 h 9999"/>
                <a:gd name="connsiteX19" fmla="*/ 9449 w 10008"/>
                <a:gd name="connsiteY19" fmla="*/ 1692 h 9999"/>
                <a:gd name="connsiteX20" fmla="*/ 9449 w 10008"/>
                <a:gd name="connsiteY20" fmla="*/ 1810 h 9999"/>
                <a:gd name="connsiteX21" fmla="*/ 9437 w 10008"/>
                <a:gd name="connsiteY21" fmla="*/ 1888 h 9999"/>
                <a:gd name="connsiteX22" fmla="*/ 9388 w 10008"/>
                <a:gd name="connsiteY22" fmla="*/ 1102 h 9999"/>
                <a:gd name="connsiteX23" fmla="*/ 9380 w 10008"/>
                <a:gd name="connsiteY23" fmla="*/ 1142 h 9999"/>
                <a:gd name="connsiteX24" fmla="*/ 9367 w 10008"/>
                <a:gd name="connsiteY24" fmla="*/ 1024 h 9999"/>
                <a:gd name="connsiteX25" fmla="*/ 9347 w 10008"/>
                <a:gd name="connsiteY25" fmla="*/ 1102 h 9999"/>
                <a:gd name="connsiteX26" fmla="*/ 9302 w 10008"/>
                <a:gd name="connsiteY26" fmla="*/ 1259 h 9999"/>
                <a:gd name="connsiteX27" fmla="*/ 9298 w 10008"/>
                <a:gd name="connsiteY27" fmla="*/ 1377 h 9999"/>
                <a:gd name="connsiteX28" fmla="*/ 9281 w 10008"/>
                <a:gd name="connsiteY28" fmla="*/ 1338 h 9999"/>
                <a:gd name="connsiteX29" fmla="*/ 9245 w 10008"/>
                <a:gd name="connsiteY29" fmla="*/ 1259 h 9999"/>
                <a:gd name="connsiteX30" fmla="*/ 9212 w 10008"/>
                <a:gd name="connsiteY30" fmla="*/ 1024 h 9999"/>
                <a:gd name="connsiteX31" fmla="*/ 9147 w 10008"/>
                <a:gd name="connsiteY31" fmla="*/ 1102 h 9999"/>
                <a:gd name="connsiteX32" fmla="*/ 9134 w 10008"/>
                <a:gd name="connsiteY32" fmla="*/ 1338 h 9999"/>
                <a:gd name="connsiteX33" fmla="*/ 9122 w 10008"/>
                <a:gd name="connsiteY33" fmla="*/ 1455 h 9999"/>
                <a:gd name="connsiteX34" fmla="*/ 9061 w 10008"/>
                <a:gd name="connsiteY34" fmla="*/ 1535 h 9999"/>
                <a:gd name="connsiteX35" fmla="*/ 9057 w 10008"/>
                <a:gd name="connsiteY35" fmla="*/ 1417 h 9999"/>
                <a:gd name="connsiteX36" fmla="*/ 9028 w 10008"/>
                <a:gd name="connsiteY36" fmla="*/ 1535 h 9999"/>
                <a:gd name="connsiteX37" fmla="*/ 9024 w 10008"/>
                <a:gd name="connsiteY37" fmla="*/ 1652 h 9999"/>
                <a:gd name="connsiteX38" fmla="*/ 8999 w 10008"/>
                <a:gd name="connsiteY38" fmla="*/ 1810 h 9999"/>
                <a:gd name="connsiteX39" fmla="*/ 8991 w 10008"/>
                <a:gd name="connsiteY39" fmla="*/ 2006 h 9999"/>
                <a:gd name="connsiteX40" fmla="*/ 8971 w 10008"/>
                <a:gd name="connsiteY40" fmla="*/ 2084 h 9999"/>
                <a:gd name="connsiteX41" fmla="*/ 8971 w 10008"/>
                <a:gd name="connsiteY41" fmla="*/ 2163 h 9999"/>
                <a:gd name="connsiteX42" fmla="*/ 8958 w 10008"/>
                <a:gd name="connsiteY42" fmla="*/ 2203 h 9999"/>
                <a:gd name="connsiteX43" fmla="*/ 8938 w 10008"/>
                <a:gd name="connsiteY43" fmla="*/ 2439 h 9999"/>
                <a:gd name="connsiteX44" fmla="*/ 8938 w 10008"/>
                <a:gd name="connsiteY44" fmla="*/ 2281 h 9999"/>
                <a:gd name="connsiteX45" fmla="*/ 8922 w 10008"/>
                <a:gd name="connsiteY45" fmla="*/ 2242 h 9999"/>
                <a:gd name="connsiteX46" fmla="*/ 8905 w 10008"/>
                <a:gd name="connsiteY46" fmla="*/ 2321 h 9999"/>
                <a:gd name="connsiteX47" fmla="*/ 8881 w 10008"/>
                <a:gd name="connsiteY47" fmla="*/ 2399 h 9999"/>
                <a:gd name="connsiteX48" fmla="*/ 8856 w 10008"/>
                <a:gd name="connsiteY48" fmla="*/ 2439 h 9999"/>
                <a:gd name="connsiteX49" fmla="*/ 8795 w 10008"/>
                <a:gd name="connsiteY49" fmla="*/ 2281 h 9999"/>
                <a:gd name="connsiteX50" fmla="*/ 8779 w 10008"/>
                <a:gd name="connsiteY50" fmla="*/ 2477 h 9999"/>
                <a:gd name="connsiteX51" fmla="*/ 8725 w 10008"/>
                <a:gd name="connsiteY51" fmla="*/ 2359 h 9999"/>
                <a:gd name="connsiteX52" fmla="*/ 8705 w 10008"/>
                <a:gd name="connsiteY52" fmla="*/ 2242 h 9999"/>
                <a:gd name="connsiteX53" fmla="*/ 8697 w 10008"/>
                <a:gd name="connsiteY53" fmla="*/ 2477 h 9999"/>
                <a:gd name="connsiteX54" fmla="*/ 8689 w 10008"/>
                <a:gd name="connsiteY54" fmla="*/ 2595 h 9999"/>
                <a:gd name="connsiteX55" fmla="*/ 8656 w 10008"/>
                <a:gd name="connsiteY55" fmla="*/ 2517 h 9999"/>
                <a:gd name="connsiteX56" fmla="*/ 8595 w 10008"/>
                <a:gd name="connsiteY56" fmla="*/ 2595 h 9999"/>
                <a:gd name="connsiteX57" fmla="*/ 8595 w 10008"/>
                <a:gd name="connsiteY57" fmla="*/ 2439 h 9999"/>
                <a:gd name="connsiteX58" fmla="*/ 8582 w 10008"/>
                <a:gd name="connsiteY58" fmla="*/ 2595 h 9999"/>
                <a:gd name="connsiteX59" fmla="*/ 8566 w 10008"/>
                <a:gd name="connsiteY59" fmla="*/ 2635 h 9999"/>
                <a:gd name="connsiteX60" fmla="*/ 8558 w 10008"/>
                <a:gd name="connsiteY60" fmla="*/ 2988 h 9999"/>
                <a:gd name="connsiteX61" fmla="*/ 8484 w 10008"/>
                <a:gd name="connsiteY61" fmla="*/ 2517 h 9999"/>
                <a:gd name="connsiteX62" fmla="*/ 8476 w 10008"/>
                <a:gd name="connsiteY62" fmla="*/ 2714 h 9999"/>
                <a:gd name="connsiteX63" fmla="*/ 8386 w 10008"/>
                <a:gd name="connsiteY63" fmla="*/ 2714 h 9999"/>
                <a:gd name="connsiteX64" fmla="*/ 8235 w 10008"/>
                <a:gd name="connsiteY64" fmla="*/ 3185 h 9999"/>
                <a:gd name="connsiteX65" fmla="*/ 8165 w 10008"/>
                <a:gd name="connsiteY65" fmla="*/ 2950 h 9999"/>
                <a:gd name="connsiteX66" fmla="*/ 8079 w 10008"/>
                <a:gd name="connsiteY66" fmla="*/ 3578 h 9999"/>
                <a:gd name="connsiteX67" fmla="*/ 7953 w 10008"/>
                <a:gd name="connsiteY67" fmla="*/ 4246 h 9999"/>
                <a:gd name="connsiteX68" fmla="*/ 7863 w 10008"/>
                <a:gd name="connsiteY68" fmla="*/ 4089 h 9999"/>
                <a:gd name="connsiteX69" fmla="*/ 7728 w 10008"/>
                <a:gd name="connsiteY69" fmla="*/ 4874 h 9999"/>
                <a:gd name="connsiteX70" fmla="*/ 7687 w 10008"/>
                <a:gd name="connsiteY70" fmla="*/ 4481 h 9999"/>
                <a:gd name="connsiteX71" fmla="*/ 7577 w 10008"/>
                <a:gd name="connsiteY71" fmla="*/ 4954 h 9999"/>
                <a:gd name="connsiteX72" fmla="*/ 7507 w 10008"/>
                <a:gd name="connsiteY72" fmla="*/ 4561 h 9999"/>
                <a:gd name="connsiteX73" fmla="*/ 7491 w 10008"/>
                <a:gd name="connsiteY73" fmla="*/ 5072 h 9999"/>
                <a:gd name="connsiteX74" fmla="*/ 7425 w 10008"/>
                <a:gd name="connsiteY74" fmla="*/ 5072 h 9999"/>
                <a:gd name="connsiteX75" fmla="*/ 7380 w 10008"/>
                <a:gd name="connsiteY75" fmla="*/ 5385 h 9999"/>
                <a:gd name="connsiteX76" fmla="*/ 7331 w 10008"/>
                <a:gd name="connsiteY76" fmla="*/ 5307 h 9999"/>
                <a:gd name="connsiteX77" fmla="*/ 7262 w 10008"/>
                <a:gd name="connsiteY77" fmla="*/ 5465 h 9999"/>
                <a:gd name="connsiteX78" fmla="*/ 7237 w 10008"/>
                <a:gd name="connsiteY78" fmla="*/ 5307 h 9999"/>
                <a:gd name="connsiteX79" fmla="*/ 7188 w 10008"/>
                <a:gd name="connsiteY79" fmla="*/ 5307 h 9999"/>
                <a:gd name="connsiteX80" fmla="*/ 7094 w 10008"/>
                <a:gd name="connsiteY80" fmla="*/ 5385 h 9999"/>
                <a:gd name="connsiteX81" fmla="*/ 7045 w 10008"/>
                <a:gd name="connsiteY81" fmla="*/ 6014 h 9999"/>
                <a:gd name="connsiteX82" fmla="*/ 7000 w 10008"/>
                <a:gd name="connsiteY82" fmla="*/ 5858 h 9999"/>
                <a:gd name="connsiteX83" fmla="*/ 6910 w 10008"/>
                <a:gd name="connsiteY83" fmla="*/ 5858 h 9999"/>
                <a:gd name="connsiteX84" fmla="*/ 6865 w 10008"/>
                <a:gd name="connsiteY84" fmla="*/ 5465 h 9999"/>
                <a:gd name="connsiteX85" fmla="*/ 6824 w 10008"/>
                <a:gd name="connsiteY85" fmla="*/ 6014 h 9999"/>
                <a:gd name="connsiteX86" fmla="*/ 6759 w 10008"/>
                <a:gd name="connsiteY86" fmla="*/ 5700 h 9999"/>
                <a:gd name="connsiteX87" fmla="*/ 6759 w 10008"/>
                <a:gd name="connsiteY87" fmla="*/ 5465 h 9999"/>
                <a:gd name="connsiteX88" fmla="*/ 6665 w 10008"/>
                <a:gd name="connsiteY88" fmla="*/ 5621 h 9999"/>
                <a:gd name="connsiteX89" fmla="*/ 6505 w 10008"/>
                <a:gd name="connsiteY89" fmla="*/ 5936 h 9999"/>
                <a:gd name="connsiteX90" fmla="*/ 6469 w 10008"/>
                <a:gd name="connsiteY90" fmla="*/ 6368 h 9999"/>
                <a:gd name="connsiteX91" fmla="*/ 6362 w 10008"/>
                <a:gd name="connsiteY91" fmla="*/ 6014 h 9999"/>
                <a:gd name="connsiteX92" fmla="*/ 6350 w 10008"/>
                <a:gd name="connsiteY92" fmla="*/ 6368 h 9999"/>
                <a:gd name="connsiteX93" fmla="*/ 6215 w 10008"/>
                <a:gd name="connsiteY93" fmla="*/ 6447 h 9999"/>
                <a:gd name="connsiteX94" fmla="*/ 6142 w 10008"/>
                <a:gd name="connsiteY94" fmla="*/ 6918 h 9999"/>
                <a:gd name="connsiteX95" fmla="*/ 6080 w 10008"/>
                <a:gd name="connsiteY95" fmla="*/ 6604 h 9999"/>
                <a:gd name="connsiteX96" fmla="*/ 6048 w 10008"/>
                <a:gd name="connsiteY96" fmla="*/ 6918 h 9999"/>
                <a:gd name="connsiteX97" fmla="*/ 6048 w 10008"/>
                <a:gd name="connsiteY97" fmla="*/ 6918 h 9999"/>
                <a:gd name="connsiteX98" fmla="*/ 6011 w 10008"/>
                <a:gd name="connsiteY98" fmla="*/ 6918 h 9999"/>
                <a:gd name="connsiteX99" fmla="*/ 5990 w 10008"/>
                <a:gd name="connsiteY99" fmla="*/ 6800 h 9999"/>
                <a:gd name="connsiteX100" fmla="*/ 5970 w 10008"/>
                <a:gd name="connsiteY100" fmla="*/ 7154 h 9999"/>
                <a:gd name="connsiteX101" fmla="*/ 5958 w 10008"/>
                <a:gd name="connsiteY101" fmla="*/ 7272 h 9999"/>
                <a:gd name="connsiteX102" fmla="*/ 5933 w 10008"/>
                <a:gd name="connsiteY102" fmla="*/ 7272 h 9999"/>
                <a:gd name="connsiteX103" fmla="*/ 5933 w 10008"/>
                <a:gd name="connsiteY103" fmla="*/ 7351 h 9999"/>
                <a:gd name="connsiteX104" fmla="*/ 5905 w 10008"/>
                <a:gd name="connsiteY104" fmla="*/ 7154 h 9999"/>
                <a:gd name="connsiteX105" fmla="*/ 5855 w 10008"/>
                <a:gd name="connsiteY105" fmla="*/ 7272 h 9999"/>
                <a:gd name="connsiteX106" fmla="*/ 5823 w 10008"/>
                <a:gd name="connsiteY106" fmla="*/ 7154 h 9999"/>
                <a:gd name="connsiteX107" fmla="*/ 5782 w 10008"/>
                <a:gd name="connsiteY107" fmla="*/ 7076 h 9999"/>
                <a:gd name="connsiteX108" fmla="*/ 5721 w 10008"/>
                <a:gd name="connsiteY108" fmla="*/ 7154 h 9999"/>
                <a:gd name="connsiteX109" fmla="*/ 5688 w 10008"/>
                <a:gd name="connsiteY109" fmla="*/ 7076 h 9999"/>
                <a:gd name="connsiteX110" fmla="*/ 5655 w 10008"/>
                <a:gd name="connsiteY110" fmla="*/ 7076 h 9999"/>
                <a:gd name="connsiteX111" fmla="*/ 5627 w 10008"/>
                <a:gd name="connsiteY111" fmla="*/ 6996 h 9999"/>
                <a:gd name="connsiteX112" fmla="*/ 5622 w 10008"/>
                <a:gd name="connsiteY112" fmla="*/ 6996 h 9999"/>
                <a:gd name="connsiteX113" fmla="*/ 5565 w 10008"/>
                <a:gd name="connsiteY113" fmla="*/ 7076 h 9999"/>
                <a:gd name="connsiteX114" fmla="*/ 5532 w 10008"/>
                <a:gd name="connsiteY114" fmla="*/ 7115 h 9999"/>
                <a:gd name="connsiteX115" fmla="*/ 5512 w 10008"/>
                <a:gd name="connsiteY115" fmla="*/ 7154 h 9999"/>
                <a:gd name="connsiteX116" fmla="*/ 5467 w 10008"/>
                <a:gd name="connsiteY116" fmla="*/ 7390 h 9999"/>
                <a:gd name="connsiteX117" fmla="*/ 5434 w 10008"/>
                <a:gd name="connsiteY117" fmla="*/ 6093 h 9999"/>
                <a:gd name="connsiteX118" fmla="*/ 5393 w 10008"/>
                <a:gd name="connsiteY118" fmla="*/ 6761 h 9999"/>
                <a:gd name="connsiteX119" fmla="*/ 5377 w 10008"/>
                <a:gd name="connsiteY119" fmla="*/ 7272 h 9999"/>
                <a:gd name="connsiteX120" fmla="*/ 5344 w 10008"/>
                <a:gd name="connsiteY120" fmla="*/ 7429 h 9999"/>
                <a:gd name="connsiteX121" fmla="*/ 5336 w 10008"/>
                <a:gd name="connsiteY121" fmla="*/ 7507 h 9999"/>
                <a:gd name="connsiteX122" fmla="*/ 5332 w 10008"/>
                <a:gd name="connsiteY122" fmla="*/ 7115 h 9999"/>
                <a:gd name="connsiteX123" fmla="*/ 5087 w 10008"/>
                <a:gd name="connsiteY123" fmla="*/ 7390 h 9999"/>
                <a:gd name="connsiteX124" fmla="*/ 5038 w 10008"/>
                <a:gd name="connsiteY124" fmla="*/ 6486 h 9999"/>
                <a:gd name="connsiteX125" fmla="*/ 4751 w 10008"/>
                <a:gd name="connsiteY125" fmla="*/ 6683 h 9999"/>
                <a:gd name="connsiteX126" fmla="*/ 4632 w 10008"/>
                <a:gd name="connsiteY126" fmla="*/ 5661 h 9999"/>
                <a:gd name="connsiteX127" fmla="*/ 4530 w 10008"/>
                <a:gd name="connsiteY127" fmla="*/ 5858 h 9999"/>
                <a:gd name="connsiteX128" fmla="*/ 4391 w 10008"/>
                <a:gd name="connsiteY128" fmla="*/ 5150 h 9999"/>
                <a:gd name="connsiteX129" fmla="*/ 4358 w 10008"/>
                <a:gd name="connsiteY129" fmla="*/ 5582 h 9999"/>
                <a:gd name="connsiteX130" fmla="*/ 4264 w 10008"/>
                <a:gd name="connsiteY130" fmla="*/ 5385 h 9999"/>
                <a:gd name="connsiteX131" fmla="*/ 4199 w 10008"/>
                <a:gd name="connsiteY131" fmla="*/ 5661 h 9999"/>
                <a:gd name="connsiteX132" fmla="*/ 4019 w 10008"/>
                <a:gd name="connsiteY132" fmla="*/ 5582 h 9999"/>
                <a:gd name="connsiteX133" fmla="*/ 3904 w 10008"/>
                <a:gd name="connsiteY133" fmla="*/ 5661 h 9999"/>
                <a:gd name="connsiteX134" fmla="*/ 3896 w 10008"/>
                <a:gd name="connsiteY134" fmla="*/ 5543 h 9999"/>
                <a:gd name="connsiteX135" fmla="*/ 3839 w 10008"/>
                <a:gd name="connsiteY135" fmla="*/ 5700 h 9999"/>
                <a:gd name="connsiteX136" fmla="*/ 3712 w 10008"/>
                <a:gd name="connsiteY136" fmla="*/ 5150 h 9999"/>
                <a:gd name="connsiteX137" fmla="*/ 3585 w 10008"/>
                <a:gd name="connsiteY137" fmla="*/ 5582 h 9999"/>
                <a:gd name="connsiteX138" fmla="*/ 3418 w 10008"/>
                <a:gd name="connsiteY138" fmla="*/ 5582 h 9999"/>
                <a:gd name="connsiteX139" fmla="*/ 3217 w 10008"/>
                <a:gd name="connsiteY139" fmla="*/ 5582 h 9999"/>
                <a:gd name="connsiteX140" fmla="*/ 3111 w 10008"/>
                <a:gd name="connsiteY140" fmla="*/ 5661 h 9999"/>
                <a:gd name="connsiteX141" fmla="*/ 3005 w 10008"/>
                <a:gd name="connsiteY141" fmla="*/ 5858 h 9999"/>
                <a:gd name="connsiteX142" fmla="*/ 2837 w 10008"/>
                <a:gd name="connsiteY142" fmla="*/ 5582 h 9999"/>
                <a:gd name="connsiteX143" fmla="*/ 2678 w 10008"/>
                <a:gd name="connsiteY143" fmla="*/ 4954 h 9999"/>
                <a:gd name="connsiteX144" fmla="*/ 2645 w 10008"/>
                <a:gd name="connsiteY144" fmla="*/ 5385 h 9999"/>
                <a:gd name="connsiteX145" fmla="*/ 2453 w 10008"/>
                <a:gd name="connsiteY145" fmla="*/ 5150 h 9999"/>
                <a:gd name="connsiteX146" fmla="*/ 2424 w 10008"/>
                <a:gd name="connsiteY146" fmla="*/ 5072 h 9999"/>
                <a:gd name="connsiteX147" fmla="*/ 2355 w 10008"/>
                <a:gd name="connsiteY147" fmla="*/ 4600 h 9999"/>
                <a:gd name="connsiteX148" fmla="*/ 2298 w 10008"/>
                <a:gd name="connsiteY148" fmla="*/ 5385 h 9999"/>
                <a:gd name="connsiteX149" fmla="*/ 2191 w 10008"/>
                <a:gd name="connsiteY149" fmla="*/ 5268 h 9999"/>
                <a:gd name="connsiteX150" fmla="*/ 2065 w 10008"/>
                <a:gd name="connsiteY150" fmla="*/ 4639 h 9999"/>
                <a:gd name="connsiteX151" fmla="*/ 2020 w 10008"/>
                <a:gd name="connsiteY151" fmla="*/ 5189 h 9999"/>
                <a:gd name="connsiteX152" fmla="*/ 1962 w 10008"/>
                <a:gd name="connsiteY152" fmla="*/ 5268 h 9999"/>
                <a:gd name="connsiteX153" fmla="*/ 1971 w 10008"/>
                <a:gd name="connsiteY153" fmla="*/ 5503 h 9999"/>
                <a:gd name="connsiteX154" fmla="*/ 1938 w 10008"/>
                <a:gd name="connsiteY154" fmla="*/ 5503 h 9999"/>
                <a:gd name="connsiteX155" fmla="*/ 1938 w 10008"/>
                <a:gd name="connsiteY155" fmla="*/ 5425 h 9999"/>
                <a:gd name="connsiteX156" fmla="*/ 1893 w 10008"/>
                <a:gd name="connsiteY156" fmla="*/ 4718 h 9999"/>
                <a:gd name="connsiteX157" fmla="*/ 1872 w 10008"/>
                <a:gd name="connsiteY157" fmla="*/ 5976 h 9999"/>
                <a:gd name="connsiteX158" fmla="*/ 1868 w 10008"/>
                <a:gd name="connsiteY158" fmla="*/ 5858 h 9999"/>
                <a:gd name="connsiteX159" fmla="*/ 1856 w 10008"/>
                <a:gd name="connsiteY159" fmla="*/ 5858 h 9999"/>
                <a:gd name="connsiteX160" fmla="*/ 1852 w 10008"/>
                <a:gd name="connsiteY160" fmla="*/ 5976 h 9999"/>
                <a:gd name="connsiteX161" fmla="*/ 1840 w 10008"/>
                <a:gd name="connsiteY161" fmla="*/ 5858 h 9999"/>
                <a:gd name="connsiteX162" fmla="*/ 1807 w 10008"/>
                <a:gd name="connsiteY162" fmla="*/ 5976 h 9999"/>
                <a:gd name="connsiteX163" fmla="*/ 1770 w 10008"/>
                <a:gd name="connsiteY163" fmla="*/ 5503 h 9999"/>
                <a:gd name="connsiteX164" fmla="*/ 1725 w 10008"/>
                <a:gd name="connsiteY164" fmla="*/ 5700 h 9999"/>
                <a:gd name="connsiteX165" fmla="*/ 1713 w 10008"/>
                <a:gd name="connsiteY165" fmla="*/ 5621 h 9999"/>
                <a:gd name="connsiteX166" fmla="*/ 1680 w 10008"/>
                <a:gd name="connsiteY166" fmla="*/ 5425 h 9999"/>
                <a:gd name="connsiteX167" fmla="*/ 1656 w 10008"/>
                <a:gd name="connsiteY167" fmla="*/ 5503 h 9999"/>
                <a:gd name="connsiteX168" fmla="*/ 1648 w 10008"/>
                <a:gd name="connsiteY168" fmla="*/ 5425 h 9999"/>
                <a:gd name="connsiteX169" fmla="*/ 1639 w 10008"/>
                <a:gd name="connsiteY169" fmla="*/ 5347 h 9999"/>
                <a:gd name="connsiteX170" fmla="*/ 1603 w 10008"/>
                <a:gd name="connsiteY170" fmla="*/ 5347 h 9999"/>
                <a:gd name="connsiteX171" fmla="*/ 1562 w 10008"/>
                <a:gd name="connsiteY171" fmla="*/ 5189 h 9999"/>
                <a:gd name="connsiteX172" fmla="*/ 1558 w 10008"/>
                <a:gd name="connsiteY172" fmla="*/ 5072 h 9999"/>
                <a:gd name="connsiteX173" fmla="*/ 1549 w 10008"/>
                <a:gd name="connsiteY173" fmla="*/ 5072 h 9999"/>
                <a:gd name="connsiteX174" fmla="*/ 1496 w 10008"/>
                <a:gd name="connsiteY174" fmla="*/ 4718 h 9999"/>
                <a:gd name="connsiteX175" fmla="*/ 1468 w 10008"/>
                <a:gd name="connsiteY175" fmla="*/ 4561 h 9999"/>
                <a:gd name="connsiteX176" fmla="*/ 1451 w 10008"/>
                <a:gd name="connsiteY176" fmla="*/ 4207 h 9999"/>
                <a:gd name="connsiteX177" fmla="*/ 1427 w 10008"/>
                <a:gd name="connsiteY177" fmla="*/ 4285 h 9999"/>
                <a:gd name="connsiteX178" fmla="*/ 1410 w 10008"/>
                <a:gd name="connsiteY178" fmla="*/ 4403 h 9999"/>
                <a:gd name="connsiteX179" fmla="*/ 1374 w 10008"/>
                <a:gd name="connsiteY179" fmla="*/ 4403 h 9999"/>
                <a:gd name="connsiteX180" fmla="*/ 1345 w 10008"/>
                <a:gd name="connsiteY180" fmla="*/ 4481 h 9999"/>
                <a:gd name="connsiteX181" fmla="*/ 1345 w 10008"/>
                <a:gd name="connsiteY181" fmla="*/ 4521 h 9999"/>
                <a:gd name="connsiteX182" fmla="*/ 1333 w 10008"/>
                <a:gd name="connsiteY182" fmla="*/ 4481 h 9999"/>
                <a:gd name="connsiteX183" fmla="*/ 1321 w 10008"/>
                <a:gd name="connsiteY183" fmla="*/ 4128 h 9999"/>
                <a:gd name="connsiteX184" fmla="*/ 1316 w 10008"/>
                <a:gd name="connsiteY184" fmla="*/ 4128 h 9999"/>
                <a:gd name="connsiteX185" fmla="*/ 1276 w 10008"/>
                <a:gd name="connsiteY185" fmla="*/ 3696 h 9999"/>
                <a:gd name="connsiteX186" fmla="*/ 1267 w 10008"/>
                <a:gd name="connsiteY186" fmla="*/ 3696 h 9999"/>
                <a:gd name="connsiteX187" fmla="*/ 1259 w 10008"/>
                <a:gd name="connsiteY187" fmla="*/ 3499 h 9999"/>
                <a:gd name="connsiteX188" fmla="*/ 1259 w 10008"/>
                <a:gd name="connsiteY188" fmla="*/ 3343 h 9999"/>
                <a:gd name="connsiteX189" fmla="*/ 1243 w 10008"/>
                <a:gd name="connsiteY189" fmla="*/ 3185 h 9999"/>
                <a:gd name="connsiteX190" fmla="*/ 1239 w 10008"/>
                <a:gd name="connsiteY190" fmla="*/ 2988 h 9999"/>
                <a:gd name="connsiteX191" fmla="*/ 1226 w 10008"/>
                <a:gd name="connsiteY191" fmla="*/ 2832 h 9999"/>
                <a:gd name="connsiteX192" fmla="*/ 1214 w 10008"/>
                <a:gd name="connsiteY192" fmla="*/ 2714 h 9999"/>
                <a:gd name="connsiteX193" fmla="*/ 1161 w 10008"/>
                <a:gd name="connsiteY193" fmla="*/ 2988 h 9999"/>
                <a:gd name="connsiteX194" fmla="*/ 1092 w 10008"/>
                <a:gd name="connsiteY194" fmla="*/ 3067 h 9999"/>
                <a:gd name="connsiteX195" fmla="*/ 1083 w 10008"/>
                <a:gd name="connsiteY195" fmla="*/ 2988 h 9999"/>
                <a:gd name="connsiteX196" fmla="*/ 1047 w 10008"/>
                <a:gd name="connsiteY196" fmla="*/ 2910 h 9999"/>
                <a:gd name="connsiteX197" fmla="*/ 1043 w 10008"/>
                <a:gd name="connsiteY197" fmla="*/ 2832 h 9999"/>
                <a:gd name="connsiteX198" fmla="*/ 1030 w 10008"/>
                <a:gd name="connsiteY198" fmla="*/ 2832 h 9999"/>
                <a:gd name="connsiteX199" fmla="*/ 1030 w 10008"/>
                <a:gd name="connsiteY199" fmla="*/ 2714 h 9999"/>
                <a:gd name="connsiteX200" fmla="*/ 1026 w 10008"/>
                <a:gd name="connsiteY200" fmla="*/ 2714 h 9999"/>
                <a:gd name="connsiteX201" fmla="*/ 1026 w 10008"/>
                <a:gd name="connsiteY201" fmla="*/ 2635 h 9999"/>
                <a:gd name="connsiteX202" fmla="*/ 1014 w 10008"/>
                <a:gd name="connsiteY202" fmla="*/ 2635 h 9999"/>
                <a:gd name="connsiteX203" fmla="*/ 1014 w 10008"/>
                <a:gd name="connsiteY203" fmla="*/ 2556 h 9999"/>
                <a:gd name="connsiteX204" fmla="*/ 1010 w 10008"/>
                <a:gd name="connsiteY204" fmla="*/ 2556 h 9999"/>
                <a:gd name="connsiteX205" fmla="*/ 1010 w 10008"/>
                <a:gd name="connsiteY205" fmla="*/ 2477 h 9999"/>
                <a:gd name="connsiteX206" fmla="*/ 998 w 10008"/>
                <a:gd name="connsiteY206" fmla="*/ 2477 h 9999"/>
                <a:gd name="connsiteX207" fmla="*/ 993 w 10008"/>
                <a:gd name="connsiteY207" fmla="*/ 2399 h 9999"/>
                <a:gd name="connsiteX208" fmla="*/ 969 w 10008"/>
                <a:gd name="connsiteY208" fmla="*/ 2281 h 9999"/>
                <a:gd name="connsiteX209" fmla="*/ 965 w 10008"/>
                <a:gd name="connsiteY209" fmla="*/ 2203 h 9999"/>
                <a:gd name="connsiteX210" fmla="*/ 932 w 10008"/>
                <a:gd name="connsiteY210" fmla="*/ 1928 h 9999"/>
                <a:gd name="connsiteX211" fmla="*/ 908 w 10008"/>
                <a:gd name="connsiteY211" fmla="*/ 1849 h 9999"/>
                <a:gd name="connsiteX212" fmla="*/ 904 w 10008"/>
                <a:gd name="connsiteY212" fmla="*/ 1770 h 9999"/>
                <a:gd name="connsiteX213" fmla="*/ 887 w 10008"/>
                <a:gd name="connsiteY213" fmla="*/ 1692 h 9999"/>
                <a:gd name="connsiteX214" fmla="*/ 875 w 10008"/>
                <a:gd name="connsiteY214" fmla="*/ 1613 h 9999"/>
                <a:gd name="connsiteX215" fmla="*/ 863 w 10008"/>
                <a:gd name="connsiteY215" fmla="*/ 1613 h 9999"/>
                <a:gd name="connsiteX216" fmla="*/ 859 w 10008"/>
                <a:gd name="connsiteY216" fmla="*/ 1495 h 9999"/>
                <a:gd name="connsiteX217" fmla="*/ 809 w 10008"/>
                <a:gd name="connsiteY217" fmla="*/ 1338 h 9999"/>
                <a:gd name="connsiteX218" fmla="*/ 801 w 10008"/>
                <a:gd name="connsiteY218" fmla="*/ 1259 h 9999"/>
                <a:gd name="connsiteX219" fmla="*/ 797 w 10008"/>
                <a:gd name="connsiteY219" fmla="*/ 1259 h 9999"/>
                <a:gd name="connsiteX220" fmla="*/ 777 w 10008"/>
                <a:gd name="connsiteY220" fmla="*/ 1063 h 9999"/>
                <a:gd name="connsiteX221" fmla="*/ 715 w 10008"/>
                <a:gd name="connsiteY221" fmla="*/ 984 h 9999"/>
                <a:gd name="connsiteX222" fmla="*/ 687 w 10008"/>
                <a:gd name="connsiteY222" fmla="*/ 827 h 9999"/>
                <a:gd name="connsiteX223" fmla="*/ 679 w 10008"/>
                <a:gd name="connsiteY223" fmla="*/ 709 h 9999"/>
                <a:gd name="connsiteX224" fmla="*/ 654 w 10008"/>
                <a:gd name="connsiteY224" fmla="*/ 709 h 9999"/>
                <a:gd name="connsiteX225" fmla="*/ 593 w 10008"/>
                <a:gd name="connsiteY225" fmla="*/ 631 h 9999"/>
                <a:gd name="connsiteX226" fmla="*/ 564 w 10008"/>
                <a:gd name="connsiteY226" fmla="*/ 355 h 9999"/>
                <a:gd name="connsiteX227" fmla="*/ 540 w 10008"/>
                <a:gd name="connsiteY227" fmla="*/ 41 h 9999"/>
                <a:gd name="connsiteX228" fmla="*/ 429 w 10008"/>
                <a:gd name="connsiteY228" fmla="*/ 120 h 9999"/>
                <a:gd name="connsiteX229" fmla="*/ 409 w 10008"/>
                <a:gd name="connsiteY229" fmla="*/ 355 h 9999"/>
                <a:gd name="connsiteX230" fmla="*/ 380 w 10008"/>
                <a:gd name="connsiteY230" fmla="*/ 355 h 9999"/>
                <a:gd name="connsiteX231" fmla="*/ 348 w 10008"/>
                <a:gd name="connsiteY231" fmla="*/ 552 h 9999"/>
                <a:gd name="connsiteX232" fmla="*/ 327 w 10008"/>
                <a:gd name="connsiteY232" fmla="*/ 473 h 9999"/>
                <a:gd name="connsiteX233" fmla="*/ 274 w 10008"/>
                <a:gd name="connsiteY233" fmla="*/ 473 h 9999"/>
                <a:gd name="connsiteX234" fmla="*/ 258 w 10008"/>
                <a:gd name="connsiteY234" fmla="*/ 473 h 9999"/>
                <a:gd name="connsiteX235" fmla="*/ 245 w 10008"/>
                <a:gd name="connsiteY235" fmla="*/ 355 h 9999"/>
                <a:gd name="connsiteX236" fmla="*/ 233 w 10008"/>
                <a:gd name="connsiteY236" fmla="*/ 473 h 9999"/>
                <a:gd name="connsiteX237" fmla="*/ 229 w 10008"/>
                <a:gd name="connsiteY237" fmla="*/ 277 h 9999"/>
                <a:gd name="connsiteX238" fmla="*/ 217 w 10008"/>
                <a:gd name="connsiteY238" fmla="*/ 277 h 9999"/>
                <a:gd name="connsiteX239" fmla="*/ 213 w 10008"/>
                <a:gd name="connsiteY239" fmla="*/ 198 h 9999"/>
                <a:gd name="connsiteX240" fmla="*/ 200 w 10008"/>
                <a:gd name="connsiteY240" fmla="*/ 198 h 9999"/>
                <a:gd name="connsiteX241" fmla="*/ 57 w 10008"/>
                <a:gd name="connsiteY241" fmla="*/ 198 h 9999"/>
                <a:gd name="connsiteX242" fmla="*/ 49 w 10008"/>
                <a:gd name="connsiteY242" fmla="*/ 198 h 9999"/>
                <a:gd name="connsiteX243" fmla="*/ 41 w 10008"/>
                <a:gd name="connsiteY243" fmla="*/ 277 h 9999"/>
                <a:gd name="connsiteX244" fmla="*/ 0 w 10008"/>
                <a:gd name="connsiteY244" fmla="*/ 277 h 9999"/>
                <a:gd name="connsiteX245" fmla="*/ 0 w 10008"/>
                <a:gd name="connsiteY245" fmla="*/ 709 h 9999"/>
                <a:gd name="connsiteX246" fmla="*/ 0 w 10008"/>
                <a:gd name="connsiteY246" fmla="*/ 5150 h 9999"/>
                <a:gd name="connsiteX247" fmla="*/ 119 w 10008"/>
                <a:gd name="connsiteY247" fmla="*/ 4992 h 9999"/>
                <a:gd name="connsiteX248" fmla="*/ 184 w 10008"/>
                <a:gd name="connsiteY248" fmla="*/ 4914 h 9999"/>
                <a:gd name="connsiteX249" fmla="*/ 290 w 10008"/>
                <a:gd name="connsiteY249" fmla="*/ 4718 h 9999"/>
                <a:gd name="connsiteX250" fmla="*/ 446 w 10008"/>
                <a:gd name="connsiteY250" fmla="*/ 5229 h 9999"/>
                <a:gd name="connsiteX251" fmla="*/ 523 w 10008"/>
                <a:gd name="connsiteY251" fmla="*/ 6289 h 9999"/>
                <a:gd name="connsiteX252" fmla="*/ 732 w 10008"/>
                <a:gd name="connsiteY252" fmla="*/ 6447 h 9999"/>
                <a:gd name="connsiteX253" fmla="*/ 809 w 10008"/>
                <a:gd name="connsiteY253" fmla="*/ 6761 h 9999"/>
                <a:gd name="connsiteX254" fmla="*/ 920 w 10008"/>
                <a:gd name="connsiteY254" fmla="*/ 7351 h 9999"/>
                <a:gd name="connsiteX255" fmla="*/ 1047 w 10008"/>
                <a:gd name="connsiteY255" fmla="*/ 6761 h 9999"/>
                <a:gd name="connsiteX256" fmla="*/ 1157 w 10008"/>
                <a:gd name="connsiteY256" fmla="*/ 7036 h 9999"/>
                <a:gd name="connsiteX257" fmla="*/ 1284 w 10008"/>
                <a:gd name="connsiteY257" fmla="*/ 7193 h 9999"/>
                <a:gd name="connsiteX258" fmla="*/ 1476 w 10008"/>
                <a:gd name="connsiteY258" fmla="*/ 6879 h 9999"/>
                <a:gd name="connsiteX259" fmla="*/ 1541 w 10008"/>
                <a:gd name="connsiteY259" fmla="*/ 7744 h 9999"/>
                <a:gd name="connsiteX260" fmla="*/ 1619 w 10008"/>
                <a:gd name="connsiteY260" fmla="*/ 8136 h 9999"/>
                <a:gd name="connsiteX261" fmla="*/ 1684 w 10008"/>
                <a:gd name="connsiteY261" fmla="*/ 7862 h 9999"/>
                <a:gd name="connsiteX262" fmla="*/ 1754 w 10008"/>
                <a:gd name="connsiteY262" fmla="*/ 8018 h 9999"/>
                <a:gd name="connsiteX263" fmla="*/ 1889 w 10008"/>
                <a:gd name="connsiteY263" fmla="*/ 7625 h 9999"/>
                <a:gd name="connsiteX264" fmla="*/ 1999 w 10008"/>
                <a:gd name="connsiteY264" fmla="*/ 6879 h 9999"/>
                <a:gd name="connsiteX265" fmla="*/ 2052 w 10008"/>
                <a:gd name="connsiteY265" fmla="*/ 7429 h 9999"/>
                <a:gd name="connsiteX266" fmla="*/ 2167 w 10008"/>
                <a:gd name="connsiteY266" fmla="*/ 6722 h 9999"/>
                <a:gd name="connsiteX267" fmla="*/ 2179 w 10008"/>
                <a:gd name="connsiteY267" fmla="*/ 6840 h 9999"/>
                <a:gd name="connsiteX268" fmla="*/ 2294 w 10008"/>
                <a:gd name="connsiteY268" fmla="*/ 7547 h 9999"/>
                <a:gd name="connsiteX269" fmla="*/ 2367 w 10008"/>
                <a:gd name="connsiteY269" fmla="*/ 8294 h 9999"/>
                <a:gd name="connsiteX270" fmla="*/ 2408 w 10008"/>
                <a:gd name="connsiteY270" fmla="*/ 8726 h 9999"/>
                <a:gd name="connsiteX271" fmla="*/ 2433 w 10008"/>
                <a:gd name="connsiteY271" fmla="*/ 8883 h 9999"/>
                <a:gd name="connsiteX272" fmla="*/ 2453 w 10008"/>
                <a:gd name="connsiteY272" fmla="*/ 9080 h 9999"/>
                <a:gd name="connsiteX273" fmla="*/ 2527 w 10008"/>
                <a:gd name="connsiteY273" fmla="*/ 8962 h 9999"/>
                <a:gd name="connsiteX274" fmla="*/ 2539 w 10008"/>
                <a:gd name="connsiteY274" fmla="*/ 8765 h 9999"/>
                <a:gd name="connsiteX275" fmla="*/ 2563 w 10008"/>
                <a:gd name="connsiteY275" fmla="*/ 9040 h 9999"/>
                <a:gd name="connsiteX276" fmla="*/ 2596 w 10008"/>
                <a:gd name="connsiteY276" fmla="*/ 8962 h 9999"/>
                <a:gd name="connsiteX277" fmla="*/ 2612 w 10008"/>
                <a:gd name="connsiteY277" fmla="*/ 8687 h 9999"/>
                <a:gd name="connsiteX278" fmla="*/ 2645 w 10008"/>
                <a:gd name="connsiteY278" fmla="*/ 8962 h 9999"/>
                <a:gd name="connsiteX279" fmla="*/ 2657 w 10008"/>
                <a:gd name="connsiteY279" fmla="*/ 9119 h 9999"/>
                <a:gd name="connsiteX280" fmla="*/ 2670 w 10008"/>
                <a:gd name="connsiteY280" fmla="*/ 8962 h 9999"/>
                <a:gd name="connsiteX281" fmla="*/ 2715 w 10008"/>
                <a:gd name="connsiteY281" fmla="*/ 9040 h 9999"/>
                <a:gd name="connsiteX282" fmla="*/ 2719 w 10008"/>
                <a:gd name="connsiteY282" fmla="*/ 8962 h 9999"/>
                <a:gd name="connsiteX283" fmla="*/ 2747 w 10008"/>
                <a:gd name="connsiteY283" fmla="*/ 9119 h 9999"/>
                <a:gd name="connsiteX284" fmla="*/ 2817 w 10008"/>
                <a:gd name="connsiteY284" fmla="*/ 8844 h 9999"/>
                <a:gd name="connsiteX285" fmla="*/ 2829 w 10008"/>
                <a:gd name="connsiteY285" fmla="*/ 8687 h 9999"/>
                <a:gd name="connsiteX286" fmla="*/ 2841 w 10008"/>
                <a:gd name="connsiteY286" fmla="*/ 8687 h 9999"/>
                <a:gd name="connsiteX287" fmla="*/ 2870 w 10008"/>
                <a:gd name="connsiteY287" fmla="*/ 8529 h 9999"/>
                <a:gd name="connsiteX288" fmla="*/ 2886 w 10008"/>
                <a:gd name="connsiteY288" fmla="*/ 8529 h 9999"/>
                <a:gd name="connsiteX289" fmla="*/ 2931 w 10008"/>
                <a:gd name="connsiteY289" fmla="*/ 8411 h 9999"/>
                <a:gd name="connsiteX290" fmla="*/ 2948 w 10008"/>
                <a:gd name="connsiteY290" fmla="*/ 8333 h 9999"/>
                <a:gd name="connsiteX291" fmla="*/ 2980 w 10008"/>
                <a:gd name="connsiteY291" fmla="*/ 8058 h 9999"/>
                <a:gd name="connsiteX292" fmla="*/ 2997 w 10008"/>
                <a:gd name="connsiteY292" fmla="*/ 8058 h 9999"/>
                <a:gd name="connsiteX293" fmla="*/ 3029 w 10008"/>
                <a:gd name="connsiteY293" fmla="*/ 8058 h 9999"/>
                <a:gd name="connsiteX294" fmla="*/ 3054 w 10008"/>
                <a:gd name="connsiteY294" fmla="*/ 8176 h 9999"/>
                <a:gd name="connsiteX295" fmla="*/ 3087 w 10008"/>
                <a:gd name="connsiteY295" fmla="*/ 8176 h 9999"/>
                <a:gd name="connsiteX296" fmla="*/ 3115 w 10008"/>
                <a:gd name="connsiteY296" fmla="*/ 8254 h 9999"/>
                <a:gd name="connsiteX297" fmla="*/ 3189 w 10008"/>
                <a:gd name="connsiteY297" fmla="*/ 8058 h 9999"/>
                <a:gd name="connsiteX298" fmla="*/ 3222 w 10008"/>
                <a:gd name="connsiteY298" fmla="*/ 8176 h 9999"/>
                <a:gd name="connsiteX299" fmla="*/ 3250 w 10008"/>
                <a:gd name="connsiteY299" fmla="*/ 7822 h 9999"/>
                <a:gd name="connsiteX300" fmla="*/ 3316 w 10008"/>
                <a:gd name="connsiteY300" fmla="*/ 8254 h 9999"/>
                <a:gd name="connsiteX301" fmla="*/ 3316 w 10008"/>
                <a:gd name="connsiteY301" fmla="*/ 8176 h 9999"/>
                <a:gd name="connsiteX302" fmla="*/ 3312 w 10008"/>
                <a:gd name="connsiteY302" fmla="*/ 8058 h 9999"/>
                <a:gd name="connsiteX303" fmla="*/ 3361 w 10008"/>
                <a:gd name="connsiteY303" fmla="*/ 7900 h 9999"/>
                <a:gd name="connsiteX304" fmla="*/ 3365 w 10008"/>
                <a:gd name="connsiteY304" fmla="*/ 7980 h 9999"/>
                <a:gd name="connsiteX305" fmla="*/ 3381 w 10008"/>
                <a:gd name="connsiteY305" fmla="*/ 7744 h 9999"/>
                <a:gd name="connsiteX306" fmla="*/ 3463 w 10008"/>
                <a:gd name="connsiteY306" fmla="*/ 8097 h 9999"/>
                <a:gd name="connsiteX307" fmla="*/ 3475 w 10008"/>
                <a:gd name="connsiteY307" fmla="*/ 9080 h 9999"/>
                <a:gd name="connsiteX308" fmla="*/ 3520 w 10008"/>
                <a:gd name="connsiteY308" fmla="*/ 8529 h 9999"/>
                <a:gd name="connsiteX309" fmla="*/ 3639 w 10008"/>
                <a:gd name="connsiteY309" fmla="*/ 8804 h 9999"/>
                <a:gd name="connsiteX310" fmla="*/ 3716 w 10008"/>
                <a:gd name="connsiteY310" fmla="*/ 8647 h 9999"/>
                <a:gd name="connsiteX311" fmla="*/ 3733 w 10008"/>
                <a:gd name="connsiteY311" fmla="*/ 8529 h 9999"/>
                <a:gd name="connsiteX312" fmla="*/ 3745 w 10008"/>
                <a:gd name="connsiteY312" fmla="*/ 8529 h 9999"/>
                <a:gd name="connsiteX313" fmla="*/ 3749 w 10008"/>
                <a:gd name="connsiteY313" fmla="*/ 8647 h 9999"/>
                <a:gd name="connsiteX314" fmla="*/ 3765 w 10008"/>
                <a:gd name="connsiteY314" fmla="*/ 8529 h 9999"/>
                <a:gd name="connsiteX315" fmla="*/ 3765 w 10008"/>
                <a:gd name="connsiteY315" fmla="*/ 8647 h 9999"/>
                <a:gd name="connsiteX316" fmla="*/ 3806 w 10008"/>
                <a:gd name="connsiteY316" fmla="*/ 8647 h 9999"/>
                <a:gd name="connsiteX317" fmla="*/ 3827 w 10008"/>
                <a:gd name="connsiteY317" fmla="*/ 8804 h 9999"/>
                <a:gd name="connsiteX318" fmla="*/ 3839 w 10008"/>
                <a:gd name="connsiteY318" fmla="*/ 8647 h 9999"/>
                <a:gd name="connsiteX319" fmla="*/ 3855 w 10008"/>
                <a:gd name="connsiteY319" fmla="*/ 9002 h 9999"/>
                <a:gd name="connsiteX320" fmla="*/ 3859 w 10008"/>
                <a:gd name="connsiteY320" fmla="*/ 9002 h 9999"/>
                <a:gd name="connsiteX321" fmla="*/ 3872 w 10008"/>
                <a:gd name="connsiteY321" fmla="*/ 8883 h 9999"/>
                <a:gd name="connsiteX322" fmla="*/ 3888 w 10008"/>
                <a:gd name="connsiteY322" fmla="*/ 9002 h 9999"/>
                <a:gd name="connsiteX323" fmla="*/ 3900 w 10008"/>
                <a:gd name="connsiteY323" fmla="*/ 8883 h 9999"/>
                <a:gd name="connsiteX324" fmla="*/ 3900 w 10008"/>
                <a:gd name="connsiteY324" fmla="*/ 9002 h 9999"/>
                <a:gd name="connsiteX325" fmla="*/ 3962 w 10008"/>
                <a:gd name="connsiteY325" fmla="*/ 9002 h 9999"/>
                <a:gd name="connsiteX326" fmla="*/ 3978 w 10008"/>
                <a:gd name="connsiteY326" fmla="*/ 9158 h 9999"/>
                <a:gd name="connsiteX327" fmla="*/ 3994 w 10008"/>
                <a:gd name="connsiteY327" fmla="*/ 9080 h 9999"/>
                <a:gd name="connsiteX328" fmla="*/ 4052 w 10008"/>
                <a:gd name="connsiteY328" fmla="*/ 9002 h 9999"/>
                <a:gd name="connsiteX329" fmla="*/ 4072 w 10008"/>
                <a:gd name="connsiteY329" fmla="*/ 8883 h 9999"/>
                <a:gd name="connsiteX330" fmla="*/ 4080 w 10008"/>
                <a:gd name="connsiteY330" fmla="*/ 9002 h 9999"/>
                <a:gd name="connsiteX331" fmla="*/ 4088 w 10008"/>
                <a:gd name="connsiteY331" fmla="*/ 9002 h 9999"/>
                <a:gd name="connsiteX332" fmla="*/ 4105 w 10008"/>
                <a:gd name="connsiteY332" fmla="*/ 9080 h 9999"/>
                <a:gd name="connsiteX333" fmla="*/ 4129 w 10008"/>
                <a:gd name="connsiteY333" fmla="*/ 8883 h 9999"/>
                <a:gd name="connsiteX334" fmla="*/ 4146 w 10008"/>
                <a:gd name="connsiteY334" fmla="*/ 9080 h 9999"/>
                <a:gd name="connsiteX335" fmla="*/ 4158 w 10008"/>
                <a:gd name="connsiteY335" fmla="*/ 8804 h 9999"/>
                <a:gd name="connsiteX336" fmla="*/ 4162 w 10008"/>
                <a:gd name="connsiteY336" fmla="*/ 8726 h 9999"/>
                <a:gd name="connsiteX337" fmla="*/ 4170 w 10008"/>
                <a:gd name="connsiteY337" fmla="*/ 8569 h 9999"/>
                <a:gd name="connsiteX338" fmla="*/ 4191 w 10008"/>
                <a:gd name="connsiteY338" fmla="*/ 8726 h 9999"/>
                <a:gd name="connsiteX339" fmla="*/ 4215 w 10008"/>
                <a:gd name="connsiteY339" fmla="*/ 9080 h 9999"/>
                <a:gd name="connsiteX340" fmla="*/ 4285 w 10008"/>
                <a:gd name="connsiteY340" fmla="*/ 9002 h 9999"/>
                <a:gd name="connsiteX341" fmla="*/ 4334 w 10008"/>
                <a:gd name="connsiteY341" fmla="*/ 8569 h 9999"/>
                <a:gd name="connsiteX342" fmla="*/ 4391 w 10008"/>
                <a:gd name="connsiteY342" fmla="*/ 9080 h 9999"/>
                <a:gd name="connsiteX343" fmla="*/ 4571 w 10008"/>
                <a:gd name="connsiteY343" fmla="*/ 8765 h 9999"/>
                <a:gd name="connsiteX344" fmla="*/ 4673 w 10008"/>
                <a:gd name="connsiteY344" fmla="*/ 9984 h 9999"/>
                <a:gd name="connsiteX345" fmla="*/ 4751 w 10008"/>
                <a:gd name="connsiteY345" fmla="*/ 9748 h 9999"/>
                <a:gd name="connsiteX346" fmla="*/ 4783 w 10008"/>
                <a:gd name="connsiteY346" fmla="*/ 9748 h 9999"/>
                <a:gd name="connsiteX347" fmla="*/ 4881 w 10008"/>
                <a:gd name="connsiteY347" fmla="*/ 9748 h 9999"/>
                <a:gd name="connsiteX348" fmla="*/ 4935 w 10008"/>
                <a:gd name="connsiteY348" fmla="*/ 9748 h 9999"/>
                <a:gd name="connsiteX349" fmla="*/ 4975 w 10008"/>
                <a:gd name="connsiteY349" fmla="*/ 9198 h 9999"/>
                <a:gd name="connsiteX350" fmla="*/ 4984 w 10008"/>
                <a:gd name="connsiteY350" fmla="*/ 9158 h 9999"/>
                <a:gd name="connsiteX351" fmla="*/ 5030 w 10008"/>
                <a:gd name="connsiteY351" fmla="*/ 9748 h 9999"/>
                <a:gd name="connsiteX352" fmla="*/ 5156 w 10008"/>
                <a:gd name="connsiteY352" fmla="*/ 9511 h 9999"/>
                <a:gd name="connsiteX353" fmla="*/ 5181 w 10008"/>
                <a:gd name="connsiteY353" fmla="*/ 9748 h 9999"/>
                <a:gd name="connsiteX354" fmla="*/ 5230 w 10008"/>
                <a:gd name="connsiteY354" fmla="*/ 9158 h 9999"/>
                <a:gd name="connsiteX355" fmla="*/ 5234 w 10008"/>
                <a:gd name="connsiteY355" fmla="*/ 9119 h 9999"/>
                <a:gd name="connsiteX356" fmla="*/ 5271 w 10008"/>
                <a:gd name="connsiteY356" fmla="*/ 9591 h 9999"/>
                <a:gd name="connsiteX357" fmla="*/ 5344 w 10008"/>
                <a:gd name="connsiteY357" fmla="*/ 9276 h 9999"/>
                <a:gd name="connsiteX358" fmla="*/ 5406 w 10008"/>
                <a:gd name="connsiteY358" fmla="*/ 9669 h 9999"/>
                <a:gd name="connsiteX359" fmla="*/ 5369 w 10008"/>
                <a:gd name="connsiteY359" fmla="*/ 9080 h 9999"/>
                <a:gd name="connsiteX360" fmla="*/ 5475 w 10008"/>
                <a:gd name="connsiteY360" fmla="*/ 8962 h 9999"/>
                <a:gd name="connsiteX361" fmla="*/ 5504 w 10008"/>
                <a:gd name="connsiteY361" fmla="*/ 8647 h 9999"/>
                <a:gd name="connsiteX362" fmla="*/ 5528 w 10008"/>
                <a:gd name="connsiteY362" fmla="*/ 8569 h 9999"/>
                <a:gd name="connsiteX363" fmla="*/ 5541 w 10008"/>
                <a:gd name="connsiteY363" fmla="*/ 8529 h 9999"/>
                <a:gd name="connsiteX364" fmla="*/ 5565 w 10008"/>
                <a:gd name="connsiteY364" fmla="*/ 8491 h 9999"/>
                <a:gd name="connsiteX365" fmla="*/ 5577 w 10008"/>
                <a:gd name="connsiteY365" fmla="*/ 8529 h 9999"/>
                <a:gd name="connsiteX366" fmla="*/ 5590 w 10008"/>
                <a:gd name="connsiteY366" fmla="*/ 8647 h 9999"/>
                <a:gd name="connsiteX367" fmla="*/ 5590 w 10008"/>
                <a:gd name="connsiteY367" fmla="*/ 8569 h 9999"/>
                <a:gd name="connsiteX368" fmla="*/ 5635 w 10008"/>
                <a:gd name="connsiteY368" fmla="*/ 8765 h 9999"/>
                <a:gd name="connsiteX369" fmla="*/ 5729 w 10008"/>
                <a:gd name="connsiteY369" fmla="*/ 9433 h 9999"/>
                <a:gd name="connsiteX370" fmla="*/ 5737 w 10008"/>
                <a:gd name="connsiteY370" fmla="*/ 8844 h 9999"/>
                <a:gd name="connsiteX371" fmla="*/ 5766 w 10008"/>
                <a:gd name="connsiteY371" fmla="*/ 8765 h 9999"/>
                <a:gd name="connsiteX372" fmla="*/ 5774 w 10008"/>
                <a:gd name="connsiteY372" fmla="*/ 8215 h 9999"/>
                <a:gd name="connsiteX373" fmla="*/ 5790 w 10008"/>
                <a:gd name="connsiteY373" fmla="*/ 8373 h 9999"/>
                <a:gd name="connsiteX374" fmla="*/ 5819 w 10008"/>
                <a:gd name="connsiteY374" fmla="*/ 8294 h 9999"/>
                <a:gd name="connsiteX375" fmla="*/ 5905 w 10008"/>
                <a:gd name="connsiteY375" fmla="*/ 8373 h 9999"/>
                <a:gd name="connsiteX376" fmla="*/ 5917 w 10008"/>
                <a:gd name="connsiteY376" fmla="*/ 8647 h 9999"/>
                <a:gd name="connsiteX377" fmla="*/ 5978 w 10008"/>
                <a:gd name="connsiteY377" fmla="*/ 8922 h 9999"/>
                <a:gd name="connsiteX378" fmla="*/ 5994 w 10008"/>
                <a:gd name="connsiteY378" fmla="*/ 8922 h 9999"/>
                <a:gd name="connsiteX379" fmla="*/ 6031 w 10008"/>
                <a:gd name="connsiteY379" fmla="*/ 9080 h 9999"/>
                <a:gd name="connsiteX380" fmla="*/ 6064 w 10008"/>
                <a:gd name="connsiteY380" fmla="*/ 9080 h 9999"/>
                <a:gd name="connsiteX381" fmla="*/ 6097 w 10008"/>
                <a:gd name="connsiteY381" fmla="*/ 9158 h 9999"/>
                <a:gd name="connsiteX382" fmla="*/ 6117 w 10008"/>
                <a:gd name="connsiteY382" fmla="*/ 9276 h 9999"/>
                <a:gd name="connsiteX383" fmla="*/ 6215 w 10008"/>
                <a:gd name="connsiteY383" fmla="*/ 9002 h 9999"/>
                <a:gd name="connsiteX384" fmla="*/ 6236 w 10008"/>
                <a:gd name="connsiteY384" fmla="*/ 8647 h 9999"/>
                <a:gd name="connsiteX385" fmla="*/ 6268 w 10008"/>
                <a:gd name="connsiteY385" fmla="*/ 8804 h 9999"/>
                <a:gd name="connsiteX386" fmla="*/ 6285 w 10008"/>
                <a:gd name="connsiteY386" fmla="*/ 8922 h 9999"/>
                <a:gd name="connsiteX387" fmla="*/ 6297 w 10008"/>
                <a:gd name="connsiteY387" fmla="*/ 8804 h 9999"/>
                <a:gd name="connsiteX388" fmla="*/ 6330 w 10008"/>
                <a:gd name="connsiteY388" fmla="*/ 8922 h 9999"/>
                <a:gd name="connsiteX389" fmla="*/ 6354 w 10008"/>
                <a:gd name="connsiteY389" fmla="*/ 9080 h 9999"/>
                <a:gd name="connsiteX390" fmla="*/ 6362 w 10008"/>
                <a:gd name="connsiteY390" fmla="*/ 9002 h 9999"/>
                <a:gd name="connsiteX391" fmla="*/ 6391 w 10008"/>
                <a:gd name="connsiteY391" fmla="*/ 9355 h 9999"/>
                <a:gd name="connsiteX392" fmla="*/ 6432 w 10008"/>
                <a:gd name="connsiteY392" fmla="*/ 9158 h 9999"/>
                <a:gd name="connsiteX393" fmla="*/ 6481 w 10008"/>
                <a:gd name="connsiteY393" fmla="*/ 9276 h 9999"/>
                <a:gd name="connsiteX394" fmla="*/ 6567 w 10008"/>
                <a:gd name="connsiteY394" fmla="*/ 8726 h 9999"/>
                <a:gd name="connsiteX395" fmla="*/ 6591 w 10008"/>
                <a:gd name="connsiteY395" fmla="*/ 8922 h 9999"/>
                <a:gd name="connsiteX396" fmla="*/ 6628 w 10008"/>
                <a:gd name="connsiteY396" fmla="*/ 9355 h 9999"/>
                <a:gd name="connsiteX397" fmla="*/ 6661 w 10008"/>
                <a:gd name="connsiteY397" fmla="*/ 9355 h 9999"/>
                <a:gd name="connsiteX398" fmla="*/ 6661 w 10008"/>
                <a:gd name="connsiteY398" fmla="*/ 9276 h 9999"/>
                <a:gd name="connsiteX399" fmla="*/ 6694 w 10008"/>
                <a:gd name="connsiteY399" fmla="*/ 9276 h 9999"/>
                <a:gd name="connsiteX400" fmla="*/ 6706 w 10008"/>
                <a:gd name="connsiteY400" fmla="*/ 9276 h 9999"/>
                <a:gd name="connsiteX401" fmla="*/ 6710 w 10008"/>
                <a:gd name="connsiteY401" fmla="*/ 9158 h 9999"/>
                <a:gd name="connsiteX402" fmla="*/ 6726 w 10008"/>
                <a:gd name="connsiteY402" fmla="*/ 9276 h 9999"/>
                <a:gd name="connsiteX403" fmla="*/ 6751 w 10008"/>
                <a:gd name="connsiteY403" fmla="*/ 9158 h 9999"/>
                <a:gd name="connsiteX404" fmla="*/ 6927 w 10008"/>
                <a:gd name="connsiteY404" fmla="*/ 9158 h 9999"/>
                <a:gd name="connsiteX405" fmla="*/ 6955 w 10008"/>
                <a:gd name="connsiteY405" fmla="*/ 8569 h 9999"/>
                <a:gd name="connsiteX406" fmla="*/ 7000 w 10008"/>
                <a:gd name="connsiteY406" fmla="*/ 8491 h 9999"/>
                <a:gd name="connsiteX407" fmla="*/ 7033 w 10008"/>
                <a:gd name="connsiteY407" fmla="*/ 8294 h 9999"/>
                <a:gd name="connsiteX408" fmla="*/ 7037 w 10008"/>
                <a:gd name="connsiteY408" fmla="*/ 8215 h 9999"/>
                <a:gd name="connsiteX409" fmla="*/ 7119 w 10008"/>
                <a:gd name="connsiteY409" fmla="*/ 8254 h 9999"/>
                <a:gd name="connsiteX410" fmla="*/ 7139 w 10008"/>
                <a:gd name="connsiteY410" fmla="*/ 8294 h 9999"/>
                <a:gd name="connsiteX411" fmla="*/ 7180 w 10008"/>
                <a:gd name="connsiteY411" fmla="*/ 8215 h 9999"/>
                <a:gd name="connsiteX412" fmla="*/ 7184 w 10008"/>
                <a:gd name="connsiteY412" fmla="*/ 8215 h 9999"/>
                <a:gd name="connsiteX413" fmla="*/ 7184 w 10008"/>
                <a:gd name="connsiteY413" fmla="*/ 8136 h 9999"/>
                <a:gd name="connsiteX414" fmla="*/ 7241 w 10008"/>
                <a:gd name="connsiteY414" fmla="*/ 8018 h 9999"/>
                <a:gd name="connsiteX415" fmla="*/ 7278 w 10008"/>
                <a:gd name="connsiteY415" fmla="*/ 8018 h 9999"/>
                <a:gd name="connsiteX416" fmla="*/ 7315 w 10008"/>
                <a:gd name="connsiteY416" fmla="*/ 8097 h 9999"/>
                <a:gd name="connsiteX417" fmla="*/ 7335 w 10008"/>
                <a:gd name="connsiteY417" fmla="*/ 8333 h 9999"/>
                <a:gd name="connsiteX418" fmla="*/ 7368 w 10008"/>
                <a:gd name="connsiteY418" fmla="*/ 8018 h 9999"/>
                <a:gd name="connsiteX419" fmla="*/ 7503 w 10008"/>
                <a:gd name="connsiteY419" fmla="*/ 7587 h 9999"/>
                <a:gd name="connsiteX420" fmla="*/ 7568 w 10008"/>
                <a:gd name="connsiteY420" fmla="*/ 7665 h 9999"/>
                <a:gd name="connsiteX421" fmla="*/ 7618 w 10008"/>
                <a:gd name="connsiteY421" fmla="*/ 7429 h 9999"/>
                <a:gd name="connsiteX422" fmla="*/ 7626 w 10008"/>
                <a:gd name="connsiteY422" fmla="*/ 7390 h 9999"/>
                <a:gd name="connsiteX423" fmla="*/ 7699 w 10008"/>
                <a:gd name="connsiteY423" fmla="*/ 7547 h 9999"/>
                <a:gd name="connsiteX424" fmla="*/ 7740 w 10008"/>
                <a:gd name="connsiteY424" fmla="*/ 7311 h 9999"/>
                <a:gd name="connsiteX425" fmla="*/ 7789 w 10008"/>
                <a:gd name="connsiteY425" fmla="*/ 7547 h 9999"/>
                <a:gd name="connsiteX426" fmla="*/ 7851 w 10008"/>
                <a:gd name="connsiteY426" fmla="*/ 7272 h 9999"/>
                <a:gd name="connsiteX427" fmla="*/ 7891 w 10008"/>
                <a:gd name="connsiteY427" fmla="*/ 6879 h 9999"/>
                <a:gd name="connsiteX428" fmla="*/ 7920 w 10008"/>
                <a:gd name="connsiteY428" fmla="*/ 6996 h 9999"/>
                <a:gd name="connsiteX429" fmla="*/ 7953 w 10008"/>
                <a:gd name="connsiteY429" fmla="*/ 6643 h 9999"/>
                <a:gd name="connsiteX430" fmla="*/ 8006 w 10008"/>
                <a:gd name="connsiteY430" fmla="*/ 6368 h 9999"/>
                <a:gd name="connsiteX431" fmla="*/ 8059 w 10008"/>
                <a:gd name="connsiteY431" fmla="*/ 6368 h 9999"/>
                <a:gd name="connsiteX432" fmla="*/ 8104 w 10008"/>
                <a:gd name="connsiteY432" fmla="*/ 6093 h 9999"/>
                <a:gd name="connsiteX433" fmla="*/ 8190 w 10008"/>
                <a:gd name="connsiteY433" fmla="*/ 5425 h 9999"/>
                <a:gd name="connsiteX434" fmla="*/ 8218 w 10008"/>
                <a:gd name="connsiteY434" fmla="*/ 5582 h 9999"/>
                <a:gd name="connsiteX435" fmla="*/ 8251 w 10008"/>
                <a:gd name="connsiteY435" fmla="*/ 5229 h 9999"/>
                <a:gd name="connsiteX436" fmla="*/ 8292 w 10008"/>
                <a:gd name="connsiteY436" fmla="*/ 5229 h 9999"/>
                <a:gd name="connsiteX437" fmla="*/ 8398 w 10008"/>
                <a:gd name="connsiteY437" fmla="*/ 4954 h 9999"/>
                <a:gd name="connsiteX438" fmla="*/ 8460 w 10008"/>
                <a:gd name="connsiteY438" fmla="*/ 4678 h 9999"/>
                <a:gd name="connsiteX439" fmla="*/ 8476 w 10008"/>
                <a:gd name="connsiteY439" fmla="*/ 4836 h 9999"/>
                <a:gd name="connsiteX440" fmla="*/ 8492 w 10008"/>
                <a:gd name="connsiteY440" fmla="*/ 4796 h 9999"/>
                <a:gd name="connsiteX441" fmla="*/ 8517 w 10008"/>
                <a:gd name="connsiteY441" fmla="*/ 4836 h 9999"/>
                <a:gd name="connsiteX442" fmla="*/ 8541 w 10008"/>
                <a:gd name="connsiteY442" fmla="*/ 4521 h 9999"/>
                <a:gd name="connsiteX443" fmla="*/ 8599 w 10008"/>
                <a:gd name="connsiteY443" fmla="*/ 4521 h 9999"/>
                <a:gd name="connsiteX444" fmla="*/ 8599 w 10008"/>
                <a:gd name="connsiteY444" fmla="*/ 4364 h 9999"/>
                <a:gd name="connsiteX445" fmla="*/ 8648 w 10008"/>
                <a:gd name="connsiteY445" fmla="*/ 4285 h 9999"/>
                <a:gd name="connsiteX446" fmla="*/ 8660 w 10008"/>
                <a:gd name="connsiteY446" fmla="*/ 4207 h 9999"/>
                <a:gd name="connsiteX447" fmla="*/ 8725 w 10008"/>
                <a:gd name="connsiteY447" fmla="*/ 4285 h 9999"/>
                <a:gd name="connsiteX448" fmla="*/ 8738 w 10008"/>
                <a:gd name="connsiteY448" fmla="*/ 4246 h 9999"/>
                <a:gd name="connsiteX449" fmla="*/ 8766 w 10008"/>
                <a:gd name="connsiteY449" fmla="*/ 4285 h 9999"/>
                <a:gd name="connsiteX450" fmla="*/ 8791 w 10008"/>
                <a:gd name="connsiteY450" fmla="*/ 4364 h 9999"/>
                <a:gd name="connsiteX451" fmla="*/ 8807 w 10008"/>
                <a:gd name="connsiteY451" fmla="*/ 4285 h 9999"/>
                <a:gd name="connsiteX452" fmla="*/ 8828 w 10008"/>
                <a:gd name="connsiteY452" fmla="*/ 4364 h 9999"/>
                <a:gd name="connsiteX453" fmla="*/ 8897 w 10008"/>
                <a:gd name="connsiteY453" fmla="*/ 4325 h 9999"/>
                <a:gd name="connsiteX454" fmla="*/ 8893 w 10008"/>
                <a:gd name="connsiteY454" fmla="*/ 4246 h 9999"/>
                <a:gd name="connsiteX455" fmla="*/ 8922 w 10008"/>
                <a:gd name="connsiteY455" fmla="*/ 4089 h 9999"/>
                <a:gd name="connsiteX456" fmla="*/ 8954 w 10008"/>
                <a:gd name="connsiteY456" fmla="*/ 4089 h 9999"/>
                <a:gd name="connsiteX457" fmla="*/ 8958 w 10008"/>
                <a:gd name="connsiteY457" fmla="*/ 4010 h 9999"/>
                <a:gd name="connsiteX458" fmla="*/ 8987 w 10008"/>
                <a:gd name="connsiteY458" fmla="*/ 3932 h 9999"/>
                <a:gd name="connsiteX459" fmla="*/ 9008 w 10008"/>
                <a:gd name="connsiteY459" fmla="*/ 4128 h 9999"/>
                <a:gd name="connsiteX460" fmla="*/ 9032 w 10008"/>
                <a:gd name="connsiteY460" fmla="*/ 4246 h 9999"/>
                <a:gd name="connsiteX461" fmla="*/ 9089 w 10008"/>
                <a:gd name="connsiteY461" fmla="*/ 4207 h 9999"/>
                <a:gd name="connsiteX462" fmla="*/ 9126 w 10008"/>
                <a:gd name="connsiteY462" fmla="*/ 4325 h 9999"/>
                <a:gd name="connsiteX463" fmla="*/ 9138 w 10008"/>
                <a:gd name="connsiteY463" fmla="*/ 4246 h 9999"/>
                <a:gd name="connsiteX464" fmla="*/ 9187 w 10008"/>
                <a:gd name="connsiteY464" fmla="*/ 4521 h 9999"/>
                <a:gd name="connsiteX465" fmla="*/ 9232 w 10008"/>
                <a:gd name="connsiteY465" fmla="*/ 4364 h 9999"/>
                <a:gd name="connsiteX466" fmla="*/ 9236 w 10008"/>
                <a:gd name="connsiteY466" fmla="*/ 4246 h 9999"/>
                <a:gd name="connsiteX467" fmla="*/ 9277 w 10008"/>
                <a:gd name="connsiteY467" fmla="*/ 3892 h 9999"/>
                <a:gd name="connsiteX468" fmla="*/ 9322 w 10008"/>
                <a:gd name="connsiteY468" fmla="*/ 4050 h 9999"/>
                <a:gd name="connsiteX469" fmla="*/ 9355 w 10008"/>
                <a:gd name="connsiteY469" fmla="*/ 3971 h 9999"/>
                <a:gd name="connsiteX470" fmla="*/ 9380 w 10008"/>
                <a:gd name="connsiteY470" fmla="*/ 4089 h 9999"/>
                <a:gd name="connsiteX471" fmla="*/ 9425 w 10008"/>
                <a:gd name="connsiteY471" fmla="*/ 4167 h 9999"/>
                <a:gd name="connsiteX472" fmla="*/ 9502 w 10008"/>
                <a:gd name="connsiteY472" fmla="*/ 4167 h 9999"/>
                <a:gd name="connsiteX473" fmla="*/ 9510 w 10008"/>
                <a:gd name="connsiteY473" fmla="*/ 3971 h 9999"/>
                <a:gd name="connsiteX474" fmla="*/ 9658 w 10008"/>
                <a:gd name="connsiteY474" fmla="*/ 4285 h 9999"/>
                <a:gd name="connsiteX475" fmla="*/ 9727 w 10008"/>
                <a:gd name="connsiteY475" fmla="*/ 4443 h 9999"/>
                <a:gd name="connsiteX476" fmla="*/ 9739 w 10008"/>
                <a:gd name="connsiteY476" fmla="*/ 4521 h 9999"/>
                <a:gd name="connsiteX477" fmla="*/ 9756 w 10008"/>
                <a:gd name="connsiteY477" fmla="*/ 4718 h 9999"/>
                <a:gd name="connsiteX478" fmla="*/ 9813 w 10008"/>
                <a:gd name="connsiteY478" fmla="*/ 5110 h 9999"/>
                <a:gd name="connsiteX479" fmla="*/ 9850 w 10008"/>
                <a:gd name="connsiteY479" fmla="*/ 5110 h 9999"/>
                <a:gd name="connsiteX480" fmla="*/ 9874 w 10008"/>
                <a:gd name="connsiteY480" fmla="*/ 5229 h 9999"/>
                <a:gd name="connsiteX481" fmla="*/ 9911 w 10008"/>
                <a:gd name="connsiteY481" fmla="*/ 5503 h 9999"/>
                <a:gd name="connsiteX482" fmla="*/ 9948 w 10008"/>
                <a:gd name="connsiteY482" fmla="*/ 5700 h 9999"/>
                <a:gd name="connsiteX483" fmla="*/ 9952 w 10008"/>
                <a:gd name="connsiteY483" fmla="*/ 5739 h 9999"/>
                <a:gd name="connsiteX484" fmla="*/ 10007 w 10008"/>
                <a:gd name="connsiteY484" fmla="*/ 5896 h 9999"/>
                <a:gd name="connsiteX485" fmla="*/ 10000 w 10008"/>
                <a:gd name="connsiteY485" fmla="*/ 2242 h 9999"/>
                <a:gd name="connsiteX486" fmla="*/ 9972 w 10008"/>
                <a:gd name="connsiteY486" fmla="*/ 1731 h 9999"/>
                <a:gd name="connsiteX0" fmla="*/ 9964 w 10001"/>
                <a:gd name="connsiteY0" fmla="*/ 1731 h 10000"/>
                <a:gd name="connsiteX1" fmla="*/ 9928 w 10001"/>
                <a:gd name="connsiteY1" fmla="*/ 1535 h 10000"/>
                <a:gd name="connsiteX2" fmla="*/ 9899 w 10001"/>
                <a:gd name="connsiteY2" fmla="*/ 1535 h 10000"/>
                <a:gd name="connsiteX3" fmla="*/ 9879 w 10001"/>
                <a:gd name="connsiteY3" fmla="*/ 1377 h 10000"/>
                <a:gd name="connsiteX4" fmla="*/ 9854 w 10001"/>
                <a:gd name="connsiteY4" fmla="*/ 1299 h 10000"/>
                <a:gd name="connsiteX5" fmla="*/ 9846 w 10001"/>
                <a:gd name="connsiteY5" fmla="*/ 1102 h 10000"/>
                <a:gd name="connsiteX6" fmla="*/ 9821 w 10001"/>
                <a:gd name="connsiteY6" fmla="*/ 827 h 10000"/>
                <a:gd name="connsiteX7" fmla="*/ 9809 w 10001"/>
                <a:gd name="connsiteY7" fmla="*/ 1417 h 10000"/>
                <a:gd name="connsiteX8" fmla="*/ 9784 w 10001"/>
                <a:gd name="connsiteY8" fmla="*/ 1377 h 10000"/>
                <a:gd name="connsiteX9" fmla="*/ 9756 w 10001"/>
                <a:gd name="connsiteY9" fmla="*/ 1259 h 10000"/>
                <a:gd name="connsiteX10" fmla="*/ 9735 w 10001"/>
                <a:gd name="connsiteY10" fmla="*/ 1259 h 10000"/>
                <a:gd name="connsiteX11" fmla="*/ 9674 w 10001"/>
                <a:gd name="connsiteY11" fmla="*/ 1220 h 10000"/>
                <a:gd name="connsiteX12" fmla="*/ 9658 w 10001"/>
                <a:gd name="connsiteY12" fmla="*/ 1259 h 10000"/>
                <a:gd name="connsiteX13" fmla="*/ 9641 w 10001"/>
                <a:gd name="connsiteY13" fmla="*/ 1338 h 10000"/>
                <a:gd name="connsiteX14" fmla="*/ 9629 w 10001"/>
                <a:gd name="connsiteY14" fmla="*/ 1338 h 10000"/>
                <a:gd name="connsiteX15" fmla="*/ 9609 w 10001"/>
                <a:gd name="connsiteY15" fmla="*/ 1417 h 10000"/>
                <a:gd name="connsiteX16" fmla="*/ 9592 w 10001"/>
                <a:gd name="connsiteY16" fmla="*/ 1377 h 10000"/>
                <a:gd name="connsiteX17" fmla="*/ 9551 w 10001"/>
                <a:gd name="connsiteY17" fmla="*/ 1535 h 10000"/>
                <a:gd name="connsiteX18" fmla="*/ 9478 w 10001"/>
                <a:gd name="connsiteY18" fmla="*/ 1535 h 10000"/>
                <a:gd name="connsiteX19" fmla="*/ 9441 w 10001"/>
                <a:gd name="connsiteY19" fmla="*/ 1692 h 10000"/>
                <a:gd name="connsiteX20" fmla="*/ 9441 w 10001"/>
                <a:gd name="connsiteY20" fmla="*/ 1810 h 10000"/>
                <a:gd name="connsiteX21" fmla="*/ 9429 w 10001"/>
                <a:gd name="connsiteY21" fmla="*/ 1888 h 10000"/>
                <a:gd name="connsiteX22" fmla="*/ 9380 w 10001"/>
                <a:gd name="connsiteY22" fmla="*/ 1102 h 10000"/>
                <a:gd name="connsiteX23" fmla="*/ 9373 w 10001"/>
                <a:gd name="connsiteY23" fmla="*/ 1142 h 10000"/>
                <a:gd name="connsiteX24" fmla="*/ 9360 w 10001"/>
                <a:gd name="connsiteY24" fmla="*/ 1024 h 10000"/>
                <a:gd name="connsiteX25" fmla="*/ 9340 w 10001"/>
                <a:gd name="connsiteY25" fmla="*/ 1102 h 10000"/>
                <a:gd name="connsiteX26" fmla="*/ 9295 w 10001"/>
                <a:gd name="connsiteY26" fmla="*/ 1259 h 10000"/>
                <a:gd name="connsiteX27" fmla="*/ 9291 w 10001"/>
                <a:gd name="connsiteY27" fmla="*/ 1377 h 10000"/>
                <a:gd name="connsiteX28" fmla="*/ 9274 w 10001"/>
                <a:gd name="connsiteY28" fmla="*/ 1338 h 10000"/>
                <a:gd name="connsiteX29" fmla="*/ 9238 w 10001"/>
                <a:gd name="connsiteY29" fmla="*/ 1259 h 10000"/>
                <a:gd name="connsiteX30" fmla="*/ 9205 w 10001"/>
                <a:gd name="connsiteY30" fmla="*/ 1024 h 10000"/>
                <a:gd name="connsiteX31" fmla="*/ 9140 w 10001"/>
                <a:gd name="connsiteY31" fmla="*/ 1102 h 10000"/>
                <a:gd name="connsiteX32" fmla="*/ 9127 w 10001"/>
                <a:gd name="connsiteY32" fmla="*/ 1338 h 10000"/>
                <a:gd name="connsiteX33" fmla="*/ 9115 w 10001"/>
                <a:gd name="connsiteY33" fmla="*/ 1455 h 10000"/>
                <a:gd name="connsiteX34" fmla="*/ 9054 w 10001"/>
                <a:gd name="connsiteY34" fmla="*/ 1535 h 10000"/>
                <a:gd name="connsiteX35" fmla="*/ 9050 w 10001"/>
                <a:gd name="connsiteY35" fmla="*/ 1417 h 10000"/>
                <a:gd name="connsiteX36" fmla="*/ 9021 w 10001"/>
                <a:gd name="connsiteY36" fmla="*/ 1535 h 10000"/>
                <a:gd name="connsiteX37" fmla="*/ 9017 w 10001"/>
                <a:gd name="connsiteY37" fmla="*/ 1652 h 10000"/>
                <a:gd name="connsiteX38" fmla="*/ 8992 w 10001"/>
                <a:gd name="connsiteY38" fmla="*/ 1810 h 10000"/>
                <a:gd name="connsiteX39" fmla="*/ 8984 w 10001"/>
                <a:gd name="connsiteY39" fmla="*/ 2006 h 10000"/>
                <a:gd name="connsiteX40" fmla="*/ 8964 w 10001"/>
                <a:gd name="connsiteY40" fmla="*/ 2084 h 10000"/>
                <a:gd name="connsiteX41" fmla="*/ 8964 w 10001"/>
                <a:gd name="connsiteY41" fmla="*/ 2163 h 10000"/>
                <a:gd name="connsiteX42" fmla="*/ 8951 w 10001"/>
                <a:gd name="connsiteY42" fmla="*/ 2203 h 10000"/>
                <a:gd name="connsiteX43" fmla="*/ 8931 w 10001"/>
                <a:gd name="connsiteY43" fmla="*/ 2439 h 10000"/>
                <a:gd name="connsiteX44" fmla="*/ 8931 w 10001"/>
                <a:gd name="connsiteY44" fmla="*/ 2281 h 10000"/>
                <a:gd name="connsiteX45" fmla="*/ 8915 w 10001"/>
                <a:gd name="connsiteY45" fmla="*/ 2242 h 10000"/>
                <a:gd name="connsiteX46" fmla="*/ 8898 w 10001"/>
                <a:gd name="connsiteY46" fmla="*/ 2321 h 10000"/>
                <a:gd name="connsiteX47" fmla="*/ 8874 w 10001"/>
                <a:gd name="connsiteY47" fmla="*/ 2399 h 10000"/>
                <a:gd name="connsiteX48" fmla="*/ 8849 w 10001"/>
                <a:gd name="connsiteY48" fmla="*/ 2439 h 10000"/>
                <a:gd name="connsiteX49" fmla="*/ 8788 w 10001"/>
                <a:gd name="connsiteY49" fmla="*/ 2281 h 10000"/>
                <a:gd name="connsiteX50" fmla="*/ 8772 w 10001"/>
                <a:gd name="connsiteY50" fmla="*/ 2477 h 10000"/>
                <a:gd name="connsiteX51" fmla="*/ 8718 w 10001"/>
                <a:gd name="connsiteY51" fmla="*/ 2359 h 10000"/>
                <a:gd name="connsiteX52" fmla="*/ 8698 w 10001"/>
                <a:gd name="connsiteY52" fmla="*/ 2242 h 10000"/>
                <a:gd name="connsiteX53" fmla="*/ 8690 w 10001"/>
                <a:gd name="connsiteY53" fmla="*/ 2477 h 10000"/>
                <a:gd name="connsiteX54" fmla="*/ 8682 w 10001"/>
                <a:gd name="connsiteY54" fmla="*/ 2595 h 10000"/>
                <a:gd name="connsiteX55" fmla="*/ 8649 w 10001"/>
                <a:gd name="connsiteY55" fmla="*/ 2517 h 10000"/>
                <a:gd name="connsiteX56" fmla="*/ 8588 w 10001"/>
                <a:gd name="connsiteY56" fmla="*/ 2595 h 10000"/>
                <a:gd name="connsiteX57" fmla="*/ 8588 w 10001"/>
                <a:gd name="connsiteY57" fmla="*/ 2439 h 10000"/>
                <a:gd name="connsiteX58" fmla="*/ 8575 w 10001"/>
                <a:gd name="connsiteY58" fmla="*/ 2595 h 10000"/>
                <a:gd name="connsiteX59" fmla="*/ 8559 w 10001"/>
                <a:gd name="connsiteY59" fmla="*/ 2635 h 10000"/>
                <a:gd name="connsiteX60" fmla="*/ 8551 w 10001"/>
                <a:gd name="connsiteY60" fmla="*/ 2988 h 10000"/>
                <a:gd name="connsiteX61" fmla="*/ 8477 w 10001"/>
                <a:gd name="connsiteY61" fmla="*/ 2517 h 10000"/>
                <a:gd name="connsiteX62" fmla="*/ 8469 w 10001"/>
                <a:gd name="connsiteY62" fmla="*/ 2714 h 10000"/>
                <a:gd name="connsiteX63" fmla="*/ 8379 w 10001"/>
                <a:gd name="connsiteY63" fmla="*/ 2714 h 10000"/>
                <a:gd name="connsiteX64" fmla="*/ 8228 w 10001"/>
                <a:gd name="connsiteY64" fmla="*/ 3185 h 10000"/>
                <a:gd name="connsiteX65" fmla="*/ 8158 w 10001"/>
                <a:gd name="connsiteY65" fmla="*/ 2950 h 10000"/>
                <a:gd name="connsiteX66" fmla="*/ 8073 w 10001"/>
                <a:gd name="connsiteY66" fmla="*/ 3578 h 10000"/>
                <a:gd name="connsiteX67" fmla="*/ 7947 w 10001"/>
                <a:gd name="connsiteY67" fmla="*/ 4246 h 10000"/>
                <a:gd name="connsiteX68" fmla="*/ 7857 w 10001"/>
                <a:gd name="connsiteY68" fmla="*/ 4089 h 10000"/>
                <a:gd name="connsiteX69" fmla="*/ 7722 w 10001"/>
                <a:gd name="connsiteY69" fmla="*/ 4874 h 10000"/>
                <a:gd name="connsiteX70" fmla="*/ 7681 w 10001"/>
                <a:gd name="connsiteY70" fmla="*/ 4481 h 10000"/>
                <a:gd name="connsiteX71" fmla="*/ 7571 w 10001"/>
                <a:gd name="connsiteY71" fmla="*/ 4954 h 10000"/>
                <a:gd name="connsiteX72" fmla="*/ 7501 w 10001"/>
                <a:gd name="connsiteY72" fmla="*/ 4561 h 10000"/>
                <a:gd name="connsiteX73" fmla="*/ 7485 w 10001"/>
                <a:gd name="connsiteY73" fmla="*/ 5073 h 10000"/>
                <a:gd name="connsiteX74" fmla="*/ 7419 w 10001"/>
                <a:gd name="connsiteY74" fmla="*/ 5073 h 10000"/>
                <a:gd name="connsiteX75" fmla="*/ 7374 w 10001"/>
                <a:gd name="connsiteY75" fmla="*/ 5386 h 10000"/>
                <a:gd name="connsiteX76" fmla="*/ 7325 w 10001"/>
                <a:gd name="connsiteY76" fmla="*/ 5308 h 10000"/>
                <a:gd name="connsiteX77" fmla="*/ 7256 w 10001"/>
                <a:gd name="connsiteY77" fmla="*/ 5466 h 10000"/>
                <a:gd name="connsiteX78" fmla="*/ 7231 w 10001"/>
                <a:gd name="connsiteY78" fmla="*/ 5308 h 10000"/>
                <a:gd name="connsiteX79" fmla="*/ 7182 w 10001"/>
                <a:gd name="connsiteY79" fmla="*/ 5308 h 10000"/>
                <a:gd name="connsiteX80" fmla="*/ 7088 w 10001"/>
                <a:gd name="connsiteY80" fmla="*/ 5386 h 10000"/>
                <a:gd name="connsiteX81" fmla="*/ 7039 w 10001"/>
                <a:gd name="connsiteY81" fmla="*/ 6015 h 10000"/>
                <a:gd name="connsiteX82" fmla="*/ 6994 w 10001"/>
                <a:gd name="connsiteY82" fmla="*/ 5859 h 10000"/>
                <a:gd name="connsiteX83" fmla="*/ 6904 w 10001"/>
                <a:gd name="connsiteY83" fmla="*/ 5859 h 10000"/>
                <a:gd name="connsiteX84" fmla="*/ 6860 w 10001"/>
                <a:gd name="connsiteY84" fmla="*/ 5466 h 10000"/>
                <a:gd name="connsiteX85" fmla="*/ 6819 w 10001"/>
                <a:gd name="connsiteY85" fmla="*/ 6015 h 10000"/>
                <a:gd name="connsiteX86" fmla="*/ 6754 w 10001"/>
                <a:gd name="connsiteY86" fmla="*/ 5701 h 10000"/>
                <a:gd name="connsiteX87" fmla="*/ 6754 w 10001"/>
                <a:gd name="connsiteY87" fmla="*/ 5466 h 10000"/>
                <a:gd name="connsiteX88" fmla="*/ 6660 w 10001"/>
                <a:gd name="connsiteY88" fmla="*/ 5622 h 10000"/>
                <a:gd name="connsiteX89" fmla="*/ 6500 w 10001"/>
                <a:gd name="connsiteY89" fmla="*/ 5937 h 10000"/>
                <a:gd name="connsiteX90" fmla="*/ 6464 w 10001"/>
                <a:gd name="connsiteY90" fmla="*/ 6369 h 10000"/>
                <a:gd name="connsiteX91" fmla="*/ 6357 w 10001"/>
                <a:gd name="connsiteY91" fmla="*/ 6015 h 10000"/>
                <a:gd name="connsiteX92" fmla="*/ 6345 w 10001"/>
                <a:gd name="connsiteY92" fmla="*/ 6369 h 10000"/>
                <a:gd name="connsiteX93" fmla="*/ 6210 w 10001"/>
                <a:gd name="connsiteY93" fmla="*/ 6448 h 10000"/>
                <a:gd name="connsiteX94" fmla="*/ 6137 w 10001"/>
                <a:gd name="connsiteY94" fmla="*/ 6919 h 10000"/>
                <a:gd name="connsiteX95" fmla="*/ 6075 w 10001"/>
                <a:gd name="connsiteY95" fmla="*/ 6605 h 10000"/>
                <a:gd name="connsiteX96" fmla="*/ 6043 w 10001"/>
                <a:gd name="connsiteY96" fmla="*/ 6919 h 10000"/>
                <a:gd name="connsiteX97" fmla="*/ 6043 w 10001"/>
                <a:gd name="connsiteY97" fmla="*/ 6919 h 10000"/>
                <a:gd name="connsiteX98" fmla="*/ 6006 w 10001"/>
                <a:gd name="connsiteY98" fmla="*/ 6919 h 10000"/>
                <a:gd name="connsiteX99" fmla="*/ 5985 w 10001"/>
                <a:gd name="connsiteY99" fmla="*/ 6801 h 10000"/>
                <a:gd name="connsiteX100" fmla="*/ 5965 w 10001"/>
                <a:gd name="connsiteY100" fmla="*/ 7155 h 10000"/>
                <a:gd name="connsiteX101" fmla="*/ 5953 w 10001"/>
                <a:gd name="connsiteY101" fmla="*/ 7273 h 10000"/>
                <a:gd name="connsiteX102" fmla="*/ 5928 w 10001"/>
                <a:gd name="connsiteY102" fmla="*/ 7273 h 10000"/>
                <a:gd name="connsiteX103" fmla="*/ 5928 w 10001"/>
                <a:gd name="connsiteY103" fmla="*/ 7352 h 10000"/>
                <a:gd name="connsiteX104" fmla="*/ 5900 w 10001"/>
                <a:gd name="connsiteY104" fmla="*/ 7155 h 10000"/>
                <a:gd name="connsiteX105" fmla="*/ 5850 w 10001"/>
                <a:gd name="connsiteY105" fmla="*/ 7273 h 10000"/>
                <a:gd name="connsiteX106" fmla="*/ 5818 w 10001"/>
                <a:gd name="connsiteY106" fmla="*/ 7155 h 10000"/>
                <a:gd name="connsiteX107" fmla="*/ 5777 w 10001"/>
                <a:gd name="connsiteY107" fmla="*/ 7077 h 10000"/>
                <a:gd name="connsiteX108" fmla="*/ 5716 w 10001"/>
                <a:gd name="connsiteY108" fmla="*/ 7155 h 10000"/>
                <a:gd name="connsiteX109" fmla="*/ 5683 w 10001"/>
                <a:gd name="connsiteY109" fmla="*/ 7077 h 10000"/>
                <a:gd name="connsiteX110" fmla="*/ 5650 w 10001"/>
                <a:gd name="connsiteY110" fmla="*/ 7077 h 10000"/>
                <a:gd name="connsiteX111" fmla="*/ 5623 w 10001"/>
                <a:gd name="connsiteY111" fmla="*/ 6997 h 10000"/>
                <a:gd name="connsiteX112" fmla="*/ 5618 w 10001"/>
                <a:gd name="connsiteY112" fmla="*/ 6997 h 10000"/>
                <a:gd name="connsiteX113" fmla="*/ 5561 w 10001"/>
                <a:gd name="connsiteY113" fmla="*/ 7077 h 10000"/>
                <a:gd name="connsiteX114" fmla="*/ 5528 w 10001"/>
                <a:gd name="connsiteY114" fmla="*/ 7116 h 10000"/>
                <a:gd name="connsiteX115" fmla="*/ 5508 w 10001"/>
                <a:gd name="connsiteY115" fmla="*/ 7155 h 10000"/>
                <a:gd name="connsiteX116" fmla="*/ 5463 w 10001"/>
                <a:gd name="connsiteY116" fmla="*/ 7391 h 10000"/>
                <a:gd name="connsiteX117" fmla="*/ 5430 w 10001"/>
                <a:gd name="connsiteY117" fmla="*/ 6094 h 10000"/>
                <a:gd name="connsiteX118" fmla="*/ 5389 w 10001"/>
                <a:gd name="connsiteY118" fmla="*/ 6762 h 10000"/>
                <a:gd name="connsiteX119" fmla="*/ 5373 w 10001"/>
                <a:gd name="connsiteY119" fmla="*/ 7273 h 10000"/>
                <a:gd name="connsiteX120" fmla="*/ 5340 w 10001"/>
                <a:gd name="connsiteY120" fmla="*/ 7430 h 10000"/>
                <a:gd name="connsiteX121" fmla="*/ 5332 w 10001"/>
                <a:gd name="connsiteY121" fmla="*/ 7508 h 10000"/>
                <a:gd name="connsiteX122" fmla="*/ 5328 w 10001"/>
                <a:gd name="connsiteY122" fmla="*/ 7116 h 10000"/>
                <a:gd name="connsiteX123" fmla="*/ 5083 w 10001"/>
                <a:gd name="connsiteY123" fmla="*/ 7391 h 10000"/>
                <a:gd name="connsiteX124" fmla="*/ 5034 w 10001"/>
                <a:gd name="connsiteY124" fmla="*/ 6487 h 10000"/>
                <a:gd name="connsiteX125" fmla="*/ 4747 w 10001"/>
                <a:gd name="connsiteY125" fmla="*/ 6684 h 10000"/>
                <a:gd name="connsiteX126" fmla="*/ 4628 w 10001"/>
                <a:gd name="connsiteY126" fmla="*/ 5662 h 10000"/>
                <a:gd name="connsiteX127" fmla="*/ 4526 w 10001"/>
                <a:gd name="connsiteY127" fmla="*/ 5859 h 10000"/>
                <a:gd name="connsiteX128" fmla="*/ 4387 w 10001"/>
                <a:gd name="connsiteY128" fmla="*/ 5151 h 10000"/>
                <a:gd name="connsiteX129" fmla="*/ 4355 w 10001"/>
                <a:gd name="connsiteY129" fmla="*/ 5583 h 10000"/>
                <a:gd name="connsiteX130" fmla="*/ 4261 w 10001"/>
                <a:gd name="connsiteY130" fmla="*/ 5386 h 10000"/>
                <a:gd name="connsiteX131" fmla="*/ 4196 w 10001"/>
                <a:gd name="connsiteY131" fmla="*/ 5662 h 10000"/>
                <a:gd name="connsiteX132" fmla="*/ 4016 w 10001"/>
                <a:gd name="connsiteY132" fmla="*/ 5583 h 10000"/>
                <a:gd name="connsiteX133" fmla="*/ 3901 w 10001"/>
                <a:gd name="connsiteY133" fmla="*/ 5662 h 10000"/>
                <a:gd name="connsiteX134" fmla="*/ 3893 w 10001"/>
                <a:gd name="connsiteY134" fmla="*/ 5544 h 10000"/>
                <a:gd name="connsiteX135" fmla="*/ 3836 w 10001"/>
                <a:gd name="connsiteY135" fmla="*/ 5701 h 10000"/>
                <a:gd name="connsiteX136" fmla="*/ 3709 w 10001"/>
                <a:gd name="connsiteY136" fmla="*/ 5151 h 10000"/>
                <a:gd name="connsiteX137" fmla="*/ 3582 w 10001"/>
                <a:gd name="connsiteY137" fmla="*/ 5583 h 10000"/>
                <a:gd name="connsiteX138" fmla="*/ 3415 w 10001"/>
                <a:gd name="connsiteY138" fmla="*/ 5583 h 10000"/>
                <a:gd name="connsiteX139" fmla="*/ 3214 w 10001"/>
                <a:gd name="connsiteY139" fmla="*/ 5583 h 10000"/>
                <a:gd name="connsiteX140" fmla="*/ 3109 w 10001"/>
                <a:gd name="connsiteY140" fmla="*/ 5662 h 10000"/>
                <a:gd name="connsiteX141" fmla="*/ 3003 w 10001"/>
                <a:gd name="connsiteY141" fmla="*/ 5859 h 10000"/>
                <a:gd name="connsiteX142" fmla="*/ 2835 w 10001"/>
                <a:gd name="connsiteY142" fmla="*/ 5583 h 10000"/>
                <a:gd name="connsiteX143" fmla="*/ 2676 w 10001"/>
                <a:gd name="connsiteY143" fmla="*/ 4954 h 10000"/>
                <a:gd name="connsiteX144" fmla="*/ 2643 w 10001"/>
                <a:gd name="connsiteY144" fmla="*/ 5386 h 10000"/>
                <a:gd name="connsiteX145" fmla="*/ 2451 w 10001"/>
                <a:gd name="connsiteY145" fmla="*/ 5151 h 10000"/>
                <a:gd name="connsiteX146" fmla="*/ 2422 w 10001"/>
                <a:gd name="connsiteY146" fmla="*/ 5073 h 10000"/>
                <a:gd name="connsiteX147" fmla="*/ 2353 w 10001"/>
                <a:gd name="connsiteY147" fmla="*/ 4600 h 10000"/>
                <a:gd name="connsiteX148" fmla="*/ 2296 w 10001"/>
                <a:gd name="connsiteY148" fmla="*/ 5386 h 10000"/>
                <a:gd name="connsiteX149" fmla="*/ 2189 w 10001"/>
                <a:gd name="connsiteY149" fmla="*/ 5269 h 10000"/>
                <a:gd name="connsiteX150" fmla="*/ 2063 w 10001"/>
                <a:gd name="connsiteY150" fmla="*/ 4639 h 10000"/>
                <a:gd name="connsiteX151" fmla="*/ 2018 w 10001"/>
                <a:gd name="connsiteY151" fmla="*/ 5190 h 10000"/>
                <a:gd name="connsiteX152" fmla="*/ 1960 w 10001"/>
                <a:gd name="connsiteY152" fmla="*/ 5269 h 10000"/>
                <a:gd name="connsiteX153" fmla="*/ 1969 w 10001"/>
                <a:gd name="connsiteY153" fmla="*/ 5504 h 10000"/>
                <a:gd name="connsiteX154" fmla="*/ 1936 w 10001"/>
                <a:gd name="connsiteY154" fmla="*/ 5504 h 10000"/>
                <a:gd name="connsiteX155" fmla="*/ 1936 w 10001"/>
                <a:gd name="connsiteY155" fmla="*/ 5426 h 10000"/>
                <a:gd name="connsiteX156" fmla="*/ 1891 w 10001"/>
                <a:gd name="connsiteY156" fmla="*/ 4718 h 10000"/>
                <a:gd name="connsiteX157" fmla="*/ 1871 w 10001"/>
                <a:gd name="connsiteY157" fmla="*/ 5977 h 10000"/>
                <a:gd name="connsiteX158" fmla="*/ 1867 w 10001"/>
                <a:gd name="connsiteY158" fmla="*/ 5859 h 10000"/>
                <a:gd name="connsiteX159" fmla="*/ 1855 w 10001"/>
                <a:gd name="connsiteY159" fmla="*/ 5859 h 10000"/>
                <a:gd name="connsiteX160" fmla="*/ 1851 w 10001"/>
                <a:gd name="connsiteY160" fmla="*/ 5977 h 10000"/>
                <a:gd name="connsiteX161" fmla="*/ 1839 w 10001"/>
                <a:gd name="connsiteY161" fmla="*/ 5859 h 10000"/>
                <a:gd name="connsiteX162" fmla="*/ 1806 w 10001"/>
                <a:gd name="connsiteY162" fmla="*/ 5977 h 10000"/>
                <a:gd name="connsiteX163" fmla="*/ 1769 w 10001"/>
                <a:gd name="connsiteY163" fmla="*/ 5504 h 10000"/>
                <a:gd name="connsiteX164" fmla="*/ 1724 w 10001"/>
                <a:gd name="connsiteY164" fmla="*/ 5701 h 10000"/>
                <a:gd name="connsiteX165" fmla="*/ 1712 w 10001"/>
                <a:gd name="connsiteY165" fmla="*/ 5622 h 10000"/>
                <a:gd name="connsiteX166" fmla="*/ 1679 w 10001"/>
                <a:gd name="connsiteY166" fmla="*/ 5426 h 10000"/>
                <a:gd name="connsiteX167" fmla="*/ 1655 w 10001"/>
                <a:gd name="connsiteY167" fmla="*/ 5504 h 10000"/>
                <a:gd name="connsiteX168" fmla="*/ 1647 w 10001"/>
                <a:gd name="connsiteY168" fmla="*/ 5426 h 10000"/>
                <a:gd name="connsiteX169" fmla="*/ 1638 w 10001"/>
                <a:gd name="connsiteY169" fmla="*/ 5348 h 10000"/>
                <a:gd name="connsiteX170" fmla="*/ 1602 w 10001"/>
                <a:gd name="connsiteY170" fmla="*/ 5348 h 10000"/>
                <a:gd name="connsiteX171" fmla="*/ 1561 w 10001"/>
                <a:gd name="connsiteY171" fmla="*/ 5190 h 10000"/>
                <a:gd name="connsiteX172" fmla="*/ 1557 w 10001"/>
                <a:gd name="connsiteY172" fmla="*/ 5073 h 10000"/>
                <a:gd name="connsiteX173" fmla="*/ 1548 w 10001"/>
                <a:gd name="connsiteY173" fmla="*/ 5073 h 10000"/>
                <a:gd name="connsiteX174" fmla="*/ 1495 w 10001"/>
                <a:gd name="connsiteY174" fmla="*/ 4718 h 10000"/>
                <a:gd name="connsiteX175" fmla="*/ 1467 w 10001"/>
                <a:gd name="connsiteY175" fmla="*/ 4561 h 10000"/>
                <a:gd name="connsiteX176" fmla="*/ 1450 w 10001"/>
                <a:gd name="connsiteY176" fmla="*/ 4207 h 10000"/>
                <a:gd name="connsiteX177" fmla="*/ 1426 w 10001"/>
                <a:gd name="connsiteY177" fmla="*/ 4285 h 10000"/>
                <a:gd name="connsiteX178" fmla="*/ 1409 w 10001"/>
                <a:gd name="connsiteY178" fmla="*/ 4403 h 10000"/>
                <a:gd name="connsiteX179" fmla="*/ 1373 w 10001"/>
                <a:gd name="connsiteY179" fmla="*/ 4403 h 10000"/>
                <a:gd name="connsiteX180" fmla="*/ 1344 w 10001"/>
                <a:gd name="connsiteY180" fmla="*/ 4481 h 10000"/>
                <a:gd name="connsiteX181" fmla="*/ 1344 w 10001"/>
                <a:gd name="connsiteY181" fmla="*/ 4521 h 10000"/>
                <a:gd name="connsiteX182" fmla="*/ 1332 w 10001"/>
                <a:gd name="connsiteY182" fmla="*/ 4481 h 10000"/>
                <a:gd name="connsiteX183" fmla="*/ 1320 w 10001"/>
                <a:gd name="connsiteY183" fmla="*/ 4128 h 10000"/>
                <a:gd name="connsiteX184" fmla="*/ 1315 w 10001"/>
                <a:gd name="connsiteY184" fmla="*/ 4128 h 10000"/>
                <a:gd name="connsiteX185" fmla="*/ 1275 w 10001"/>
                <a:gd name="connsiteY185" fmla="*/ 3696 h 10000"/>
                <a:gd name="connsiteX186" fmla="*/ 1266 w 10001"/>
                <a:gd name="connsiteY186" fmla="*/ 3696 h 10000"/>
                <a:gd name="connsiteX187" fmla="*/ 1258 w 10001"/>
                <a:gd name="connsiteY187" fmla="*/ 3499 h 10000"/>
                <a:gd name="connsiteX188" fmla="*/ 1258 w 10001"/>
                <a:gd name="connsiteY188" fmla="*/ 3343 h 10000"/>
                <a:gd name="connsiteX189" fmla="*/ 1242 w 10001"/>
                <a:gd name="connsiteY189" fmla="*/ 3185 h 10000"/>
                <a:gd name="connsiteX190" fmla="*/ 1238 w 10001"/>
                <a:gd name="connsiteY190" fmla="*/ 2988 h 10000"/>
                <a:gd name="connsiteX191" fmla="*/ 1225 w 10001"/>
                <a:gd name="connsiteY191" fmla="*/ 2832 h 10000"/>
                <a:gd name="connsiteX192" fmla="*/ 1213 w 10001"/>
                <a:gd name="connsiteY192" fmla="*/ 2714 h 10000"/>
                <a:gd name="connsiteX193" fmla="*/ 1160 w 10001"/>
                <a:gd name="connsiteY193" fmla="*/ 2988 h 10000"/>
                <a:gd name="connsiteX194" fmla="*/ 1091 w 10001"/>
                <a:gd name="connsiteY194" fmla="*/ 3067 h 10000"/>
                <a:gd name="connsiteX195" fmla="*/ 1082 w 10001"/>
                <a:gd name="connsiteY195" fmla="*/ 2988 h 10000"/>
                <a:gd name="connsiteX196" fmla="*/ 1046 w 10001"/>
                <a:gd name="connsiteY196" fmla="*/ 2910 h 10000"/>
                <a:gd name="connsiteX197" fmla="*/ 1042 w 10001"/>
                <a:gd name="connsiteY197" fmla="*/ 2832 h 10000"/>
                <a:gd name="connsiteX198" fmla="*/ 1029 w 10001"/>
                <a:gd name="connsiteY198" fmla="*/ 2832 h 10000"/>
                <a:gd name="connsiteX199" fmla="*/ 1029 w 10001"/>
                <a:gd name="connsiteY199" fmla="*/ 2714 h 10000"/>
                <a:gd name="connsiteX200" fmla="*/ 1025 w 10001"/>
                <a:gd name="connsiteY200" fmla="*/ 2714 h 10000"/>
                <a:gd name="connsiteX201" fmla="*/ 1025 w 10001"/>
                <a:gd name="connsiteY201" fmla="*/ 2635 h 10000"/>
                <a:gd name="connsiteX202" fmla="*/ 1013 w 10001"/>
                <a:gd name="connsiteY202" fmla="*/ 2635 h 10000"/>
                <a:gd name="connsiteX203" fmla="*/ 1013 w 10001"/>
                <a:gd name="connsiteY203" fmla="*/ 2556 h 10000"/>
                <a:gd name="connsiteX204" fmla="*/ 1009 w 10001"/>
                <a:gd name="connsiteY204" fmla="*/ 2556 h 10000"/>
                <a:gd name="connsiteX205" fmla="*/ 1009 w 10001"/>
                <a:gd name="connsiteY205" fmla="*/ 2477 h 10000"/>
                <a:gd name="connsiteX206" fmla="*/ 997 w 10001"/>
                <a:gd name="connsiteY206" fmla="*/ 2477 h 10000"/>
                <a:gd name="connsiteX207" fmla="*/ 992 w 10001"/>
                <a:gd name="connsiteY207" fmla="*/ 2399 h 10000"/>
                <a:gd name="connsiteX208" fmla="*/ 968 w 10001"/>
                <a:gd name="connsiteY208" fmla="*/ 2281 h 10000"/>
                <a:gd name="connsiteX209" fmla="*/ 964 w 10001"/>
                <a:gd name="connsiteY209" fmla="*/ 2203 h 10000"/>
                <a:gd name="connsiteX210" fmla="*/ 931 w 10001"/>
                <a:gd name="connsiteY210" fmla="*/ 1928 h 10000"/>
                <a:gd name="connsiteX211" fmla="*/ 907 w 10001"/>
                <a:gd name="connsiteY211" fmla="*/ 1849 h 10000"/>
                <a:gd name="connsiteX212" fmla="*/ 903 w 10001"/>
                <a:gd name="connsiteY212" fmla="*/ 1770 h 10000"/>
                <a:gd name="connsiteX213" fmla="*/ 886 w 10001"/>
                <a:gd name="connsiteY213" fmla="*/ 1692 h 10000"/>
                <a:gd name="connsiteX214" fmla="*/ 874 w 10001"/>
                <a:gd name="connsiteY214" fmla="*/ 1613 h 10000"/>
                <a:gd name="connsiteX215" fmla="*/ 862 w 10001"/>
                <a:gd name="connsiteY215" fmla="*/ 1613 h 10000"/>
                <a:gd name="connsiteX216" fmla="*/ 858 w 10001"/>
                <a:gd name="connsiteY216" fmla="*/ 1495 h 10000"/>
                <a:gd name="connsiteX217" fmla="*/ 808 w 10001"/>
                <a:gd name="connsiteY217" fmla="*/ 1338 h 10000"/>
                <a:gd name="connsiteX218" fmla="*/ 800 w 10001"/>
                <a:gd name="connsiteY218" fmla="*/ 1259 h 10000"/>
                <a:gd name="connsiteX219" fmla="*/ 796 w 10001"/>
                <a:gd name="connsiteY219" fmla="*/ 1259 h 10000"/>
                <a:gd name="connsiteX220" fmla="*/ 776 w 10001"/>
                <a:gd name="connsiteY220" fmla="*/ 1063 h 10000"/>
                <a:gd name="connsiteX221" fmla="*/ 714 w 10001"/>
                <a:gd name="connsiteY221" fmla="*/ 984 h 10000"/>
                <a:gd name="connsiteX222" fmla="*/ 686 w 10001"/>
                <a:gd name="connsiteY222" fmla="*/ 827 h 10000"/>
                <a:gd name="connsiteX223" fmla="*/ 678 w 10001"/>
                <a:gd name="connsiteY223" fmla="*/ 709 h 10000"/>
                <a:gd name="connsiteX224" fmla="*/ 653 w 10001"/>
                <a:gd name="connsiteY224" fmla="*/ 709 h 10000"/>
                <a:gd name="connsiteX225" fmla="*/ 593 w 10001"/>
                <a:gd name="connsiteY225" fmla="*/ 631 h 10000"/>
                <a:gd name="connsiteX226" fmla="*/ 564 w 10001"/>
                <a:gd name="connsiteY226" fmla="*/ 355 h 10000"/>
                <a:gd name="connsiteX227" fmla="*/ 540 w 10001"/>
                <a:gd name="connsiteY227" fmla="*/ 41 h 10000"/>
                <a:gd name="connsiteX228" fmla="*/ 429 w 10001"/>
                <a:gd name="connsiteY228" fmla="*/ 120 h 10000"/>
                <a:gd name="connsiteX229" fmla="*/ 409 w 10001"/>
                <a:gd name="connsiteY229" fmla="*/ 355 h 10000"/>
                <a:gd name="connsiteX230" fmla="*/ 380 w 10001"/>
                <a:gd name="connsiteY230" fmla="*/ 355 h 10000"/>
                <a:gd name="connsiteX231" fmla="*/ 348 w 10001"/>
                <a:gd name="connsiteY231" fmla="*/ 552 h 10000"/>
                <a:gd name="connsiteX232" fmla="*/ 327 w 10001"/>
                <a:gd name="connsiteY232" fmla="*/ 473 h 10000"/>
                <a:gd name="connsiteX233" fmla="*/ 274 w 10001"/>
                <a:gd name="connsiteY233" fmla="*/ 473 h 10000"/>
                <a:gd name="connsiteX234" fmla="*/ 258 w 10001"/>
                <a:gd name="connsiteY234" fmla="*/ 473 h 10000"/>
                <a:gd name="connsiteX235" fmla="*/ 245 w 10001"/>
                <a:gd name="connsiteY235" fmla="*/ 355 h 10000"/>
                <a:gd name="connsiteX236" fmla="*/ 233 w 10001"/>
                <a:gd name="connsiteY236" fmla="*/ 473 h 10000"/>
                <a:gd name="connsiteX237" fmla="*/ 229 w 10001"/>
                <a:gd name="connsiteY237" fmla="*/ 277 h 10000"/>
                <a:gd name="connsiteX238" fmla="*/ 217 w 10001"/>
                <a:gd name="connsiteY238" fmla="*/ 277 h 10000"/>
                <a:gd name="connsiteX239" fmla="*/ 213 w 10001"/>
                <a:gd name="connsiteY239" fmla="*/ 198 h 10000"/>
                <a:gd name="connsiteX240" fmla="*/ 200 w 10001"/>
                <a:gd name="connsiteY240" fmla="*/ 198 h 10000"/>
                <a:gd name="connsiteX241" fmla="*/ 57 w 10001"/>
                <a:gd name="connsiteY241" fmla="*/ 198 h 10000"/>
                <a:gd name="connsiteX242" fmla="*/ 49 w 10001"/>
                <a:gd name="connsiteY242" fmla="*/ 198 h 10000"/>
                <a:gd name="connsiteX243" fmla="*/ 41 w 10001"/>
                <a:gd name="connsiteY243" fmla="*/ 277 h 10000"/>
                <a:gd name="connsiteX244" fmla="*/ 0 w 10001"/>
                <a:gd name="connsiteY244" fmla="*/ 277 h 10000"/>
                <a:gd name="connsiteX245" fmla="*/ 0 w 10001"/>
                <a:gd name="connsiteY245" fmla="*/ 709 h 10000"/>
                <a:gd name="connsiteX246" fmla="*/ 0 w 10001"/>
                <a:gd name="connsiteY246" fmla="*/ 5151 h 10000"/>
                <a:gd name="connsiteX247" fmla="*/ 119 w 10001"/>
                <a:gd name="connsiteY247" fmla="*/ 4992 h 10000"/>
                <a:gd name="connsiteX248" fmla="*/ 184 w 10001"/>
                <a:gd name="connsiteY248" fmla="*/ 4914 h 10000"/>
                <a:gd name="connsiteX249" fmla="*/ 290 w 10001"/>
                <a:gd name="connsiteY249" fmla="*/ 4718 h 10000"/>
                <a:gd name="connsiteX250" fmla="*/ 446 w 10001"/>
                <a:gd name="connsiteY250" fmla="*/ 5230 h 10000"/>
                <a:gd name="connsiteX251" fmla="*/ 523 w 10001"/>
                <a:gd name="connsiteY251" fmla="*/ 6290 h 10000"/>
                <a:gd name="connsiteX252" fmla="*/ 731 w 10001"/>
                <a:gd name="connsiteY252" fmla="*/ 6448 h 10000"/>
                <a:gd name="connsiteX253" fmla="*/ 808 w 10001"/>
                <a:gd name="connsiteY253" fmla="*/ 6762 h 10000"/>
                <a:gd name="connsiteX254" fmla="*/ 919 w 10001"/>
                <a:gd name="connsiteY254" fmla="*/ 7352 h 10000"/>
                <a:gd name="connsiteX255" fmla="*/ 1046 w 10001"/>
                <a:gd name="connsiteY255" fmla="*/ 6762 h 10000"/>
                <a:gd name="connsiteX256" fmla="*/ 1156 w 10001"/>
                <a:gd name="connsiteY256" fmla="*/ 7037 h 10000"/>
                <a:gd name="connsiteX257" fmla="*/ 1283 w 10001"/>
                <a:gd name="connsiteY257" fmla="*/ 7194 h 10000"/>
                <a:gd name="connsiteX258" fmla="*/ 1475 w 10001"/>
                <a:gd name="connsiteY258" fmla="*/ 6880 h 10000"/>
                <a:gd name="connsiteX259" fmla="*/ 1540 w 10001"/>
                <a:gd name="connsiteY259" fmla="*/ 7745 h 10000"/>
                <a:gd name="connsiteX260" fmla="*/ 1618 w 10001"/>
                <a:gd name="connsiteY260" fmla="*/ 8137 h 10000"/>
                <a:gd name="connsiteX261" fmla="*/ 1683 w 10001"/>
                <a:gd name="connsiteY261" fmla="*/ 7863 h 10000"/>
                <a:gd name="connsiteX262" fmla="*/ 1753 w 10001"/>
                <a:gd name="connsiteY262" fmla="*/ 8019 h 10000"/>
                <a:gd name="connsiteX263" fmla="*/ 1887 w 10001"/>
                <a:gd name="connsiteY263" fmla="*/ 7626 h 10000"/>
                <a:gd name="connsiteX264" fmla="*/ 1997 w 10001"/>
                <a:gd name="connsiteY264" fmla="*/ 6880 h 10000"/>
                <a:gd name="connsiteX265" fmla="*/ 2050 w 10001"/>
                <a:gd name="connsiteY265" fmla="*/ 7430 h 10000"/>
                <a:gd name="connsiteX266" fmla="*/ 2165 w 10001"/>
                <a:gd name="connsiteY266" fmla="*/ 6723 h 10000"/>
                <a:gd name="connsiteX267" fmla="*/ 2177 w 10001"/>
                <a:gd name="connsiteY267" fmla="*/ 6841 h 10000"/>
                <a:gd name="connsiteX268" fmla="*/ 2292 w 10001"/>
                <a:gd name="connsiteY268" fmla="*/ 7548 h 10000"/>
                <a:gd name="connsiteX269" fmla="*/ 2365 w 10001"/>
                <a:gd name="connsiteY269" fmla="*/ 8295 h 10000"/>
                <a:gd name="connsiteX270" fmla="*/ 2406 w 10001"/>
                <a:gd name="connsiteY270" fmla="*/ 8727 h 10000"/>
                <a:gd name="connsiteX271" fmla="*/ 2431 w 10001"/>
                <a:gd name="connsiteY271" fmla="*/ 8884 h 10000"/>
                <a:gd name="connsiteX272" fmla="*/ 2451 w 10001"/>
                <a:gd name="connsiteY272" fmla="*/ 9081 h 10000"/>
                <a:gd name="connsiteX273" fmla="*/ 2525 w 10001"/>
                <a:gd name="connsiteY273" fmla="*/ 8963 h 10000"/>
                <a:gd name="connsiteX274" fmla="*/ 2537 w 10001"/>
                <a:gd name="connsiteY274" fmla="*/ 8766 h 10000"/>
                <a:gd name="connsiteX275" fmla="*/ 2561 w 10001"/>
                <a:gd name="connsiteY275" fmla="*/ 9041 h 10000"/>
                <a:gd name="connsiteX276" fmla="*/ 2594 w 10001"/>
                <a:gd name="connsiteY276" fmla="*/ 8963 h 10000"/>
                <a:gd name="connsiteX277" fmla="*/ 2610 w 10001"/>
                <a:gd name="connsiteY277" fmla="*/ 8688 h 10000"/>
                <a:gd name="connsiteX278" fmla="*/ 2643 w 10001"/>
                <a:gd name="connsiteY278" fmla="*/ 8963 h 10000"/>
                <a:gd name="connsiteX279" fmla="*/ 2655 w 10001"/>
                <a:gd name="connsiteY279" fmla="*/ 9120 h 10000"/>
                <a:gd name="connsiteX280" fmla="*/ 2668 w 10001"/>
                <a:gd name="connsiteY280" fmla="*/ 8963 h 10000"/>
                <a:gd name="connsiteX281" fmla="*/ 2713 w 10001"/>
                <a:gd name="connsiteY281" fmla="*/ 9041 h 10000"/>
                <a:gd name="connsiteX282" fmla="*/ 2717 w 10001"/>
                <a:gd name="connsiteY282" fmla="*/ 8963 h 10000"/>
                <a:gd name="connsiteX283" fmla="*/ 2745 w 10001"/>
                <a:gd name="connsiteY283" fmla="*/ 9120 h 10000"/>
                <a:gd name="connsiteX284" fmla="*/ 2815 w 10001"/>
                <a:gd name="connsiteY284" fmla="*/ 8845 h 10000"/>
                <a:gd name="connsiteX285" fmla="*/ 2827 w 10001"/>
                <a:gd name="connsiteY285" fmla="*/ 8688 h 10000"/>
                <a:gd name="connsiteX286" fmla="*/ 2839 w 10001"/>
                <a:gd name="connsiteY286" fmla="*/ 8688 h 10000"/>
                <a:gd name="connsiteX287" fmla="*/ 2868 w 10001"/>
                <a:gd name="connsiteY287" fmla="*/ 8530 h 10000"/>
                <a:gd name="connsiteX288" fmla="*/ 2884 w 10001"/>
                <a:gd name="connsiteY288" fmla="*/ 8530 h 10000"/>
                <a:gd name="connsiteX289" fmla="*/ 2929 w 10001"/>
                <a:gd name="connsiteY289" fmla="*/ 8412 h 10000"/>
                <a:gd name="connsiteX290" fmla="*/ 2946 w 10001"/>
                <a:gd name="connsiteY290" fmla="*/ 8334 h 10000"/>
                <a:gd name="connsiteX291" fmla="*/ 2978 w 10001"/>
                <a:gd name="connsiteY291" fmla="*/ 8059 h 10000"/>
                <a:gd name="connsiteX292" fmla="*/ 2995 w 10001"/>
                <a:gd name="connsiteY292" fmla="*/ 8059 h 10000"/>
                <a:gd name="connsiteX293" fmla="*/ 3027 w 10001"/>
                <a:gd name="connsiteY293" fmla="*/ 8059 h 10000"/>
                <a:gd name="connsiteX294" fmla="*/ 3052 w 10001"/>
                <a:gd name="connsiteY294" fmla="*/ 8177 h 10000"/>
                <a:gd name="connsiteX295" fmla="*/ 3085 w 10001"/>
                <a:gd name="connsiteY295" fmla="*/ 8177 h 10000"/>
                <a:gd name="connsiteX296" fmla="*/ 3113 w 10001"/>
                <a:gd name="connsiteY296" fmla="*/ 8255 h 10000"/>
                <a:gd name="connsiteX297" fmla="*/ 3186 w 10001"/>
                <a:gd name="connsiteY297" fmla="*/ 8059 h 10000"/>
                <a:gd name="connsiteX298" fmla="*/ 3219 w 10001"/>
                <a:gd name="connsiteY298" fmla="*/ 8177 h 10000"/>
                <a:gd name="connsiteX299" fmla="*/ 3247 w 10001"/>
                <a:gd name="connsiteY299" fmla="*/ 7823 h 10000"/>
                <a:gd name="connsiteX300" fmla="*/ 3313 w 10001"/>
                <a:gd name="connsiteY300" fmla="*/ 8255 h 10000"/>
                <a:gd name="connsiteX301" fmla="*/ 3313 w 10001"/>
                <a:gd name="connsiteY301" fmla="*/ 8177 h 10000"/>
                <a:gd name="connsiteX302" fmla="*/ 3309 w 10001"/>
                <a:gd name="connsiteY302" fmla="*/ 8059 h 10000"/>
                <a:gd name="connsiteX303" fmla="*/ 3358 w 10001"/>
                <a:gd name="connsiteY303" fmla="*/ 7901 h 10000"/>
                <a:gd name="connsiteX304" fmla="*/ 3362 w 10001"/>
                <a:gd name="connsiteY304" fmla="*/ 7981 h 10000"/>
                <a:gd name="connsiteX305" fmla="*/ 3378 w 10001"/>
                <a:gd name="connsiteY305" fmla="*/ 7745 h 10000"/>
                <a:gd name="connsiteX306" fmla="*/ 3460 w 10001"/>
                <a:gd name="connsiteY306" fmla="*/ 8098 h 10000"/>
                <a:gd name="connsiteX307" fmla="*/ 3472 w 10001"/>
                <a:gd name="connsiteY307" fmla="*/ 9081 h 10000"/>
                <a:gd name="connsiteX308" fmla="*/ 3517 w 10001"/>
                <a:gd name="connsiteY308" fmla="*/ 8530 h 10000"/>
                <a:gd name="connsiteX309" fmla="*/ 3636 w 10001"/>
                <a:gd name="connsiteY309" fmla="*/ 8805 h 10000"/>
                <a:gd name="connsiteX310" fmla="*/ 3713 w 10001"/>
                <a:gd name="connsiteY310" fmla="*/ 8648 h 10000"/>
                <a:gd name="connsiteX311" fmla="*/ 3730 w 10001"/>
                <a:gd name="connsiteY311" fmla="*/ 8530 h 10000"/>
                <a:gd name="connsiteX312" fmla="*/ 3742 w 10001"/>
                <a:gd name="connsiteY312" fmla="*/ 8530 h 10000"/>
                <a:gd name="connsiteX313" fmla="*/ 3746 w 10001"/>
                <a:gd name="connsiteY313" fmla="*/ 8648 h 10000"/>
                <a:gd name="connsiteX314" fmla="*/ 3762 w 10001"/>
                <a:gd name="connsiteY314" fmla="*/ 8530 h 10000"/>
                <a:gd name="connsiteX315" fmla="*/ 3762 w 10001"/>
                <a:gd name="connsiteY315" fmla="*/ 8648 h 10000"/>
                <a:gd name="connsiteX316" fmla="*/ 3803 w 10001"/>
                <a:gd name="connsiteY316" fmla="*/ 8648 h 10000"/>
                <a:gd name="connsiteX317" fmla="*/ 3824 w 10001"/>
                <a:gd name="connsiteY317" fmla="*/ 8805 h 10000"/>
                <a:gd name="connsiteX318" fmla="*/ 3836 w 10001"/>
                <a:gd name="connsiteY318" fmla="*/ 8648 h 10000"/>
                <a:gd name="connsiteX319" fmla="*/ 3852 w 10001"/>
                <a:gd name="connsiteY319" fmla="*/ 9003 h 10000"/>
                <a:gd name="connsiteX320" fmla="*/ 3856 w 10001"/>
                <a:gd name="connsiteY320" fmla="*/ 9003 h 10000"/>
                <a:gd name="connsiteX321" fmla="*/ 3869 w 10001"/>
                <a:gd name="connsiteY321" fmla="*/ 8884 h 10000"/>
                <a:gd name="connsiteX322" fmla="*/ 3885 w 10001"/>
                <a:gd name="connsiteY322" fmla="*/ 9003 h 10000"/>
                <a:gd name="connsiteX323" fmla="*/ 3897 w 10001"/>
                <a:gd name="connsiteY323" fmla="*/ 8884 h 10000"/>
                <a:gd name="connsiteX324" fmla="*/ 3897 w 10001"/>
                <a:gd name="connsiteY324" fmla="*/ 9003 h 10000"/>
                <a:gd name="connsiteX325" fmla="*/ 3959 w 10001"/>
                <a:gd name="connsiteY325" fmla="*/ 9003 h 10000"/>
                <a:gd name="connsiteX326" fmla="*/ 3975 w 10001"/>
                <a:gd name="connsiteY326" fmla="*/ 9159 h 10000"/>
                <a:gd name="connsiteX327" fmla="*/ 3991 w 10001"/>
                <a:gd name="connsiteY327" fmla="*/ 9081 h 10000"/>
                <a:gd name="connsiteX328" fmla="*/ 4049 w 10001"/>
                <a:gd name="connsiteY328" fmla="*/ 9003 h 10000"/>
                <a:gd name="connsiteX329" fmla="*/ 4069 w 10001"/>
                <a:gd name="connsiteY329" fmla="*/ 8884 h 10000"/>
                <a:gd name="connsiteX330" fmla="*/ 4077 w 10001"/>
                <a:gd name="connsiteY330" fmla="*/ 9003 h 10000"/>
                <a:gd name="connsiteX331" fmla="*/ 4085 w 10001"/>
                <a:gd name="connsiteY331" fmla="*/ 9003 h 10000"/>
                <a:gd name="connsiteX332" fmla="*/ 4102 w 10001"/>
                <a:gd name="connsiteY332" fmla="*/ 9081 h 10000"/>
                <a:gd name="connsiteX333" fmla="*/ 4126 w 10001"/>
                <a:gd name="connsiteY333" fmla="*/ 8884 h 10000"/>
                <a:gd name="connsiteX334" fmla="*/ 4143 w 10001"/>
                <a:gd name="connsiteY334" fmla="*/ 9081 h 10000"/>
                <a:gd name="connsiteX335" fmla="*/ 4155 w 10001"/>
                <a:gd name="connsiteY335" fmla="*/ 8805 h 10000"/>
                <a:gd name="connsiteX336" fmla="*/ 4159 w 10001"/>
                <a:gd name="connsiteY336" fmla="*/ 8727 h 10000"/>
                <a:gd name="connsiteX337" fmla="*/ 4167 w 10001"/>
                <a:gd name="connsiteY337" fmla="*/ 8570 h 10000"/>
                <a:gd name="connsiteX338" fmla="*/ 4188 w 10001"/>
                <a:gd name="connsiteY338" fmla="*/ 8727 h 10000"/>
                <a:gd name="connsiteX339" fmla="*/ 4212 w 10001"/>
                <a:gd name="connsiteY339" fmla="*/ 9081 h 10000"/>
                <a:gd name="connsiteX340" fmla="*/ 4282 w 10001"/>
                <a:gd name="connsiteY340" fmla="*/ 9003 h 10000"/>
                <a:gd name="connsiteX341" fmla="*/ 4331 w 10001"/>
                <a:gd name="connsiteY341" fmla="*/ 8570 h 10000"/>
                <a:gd name="connsiteX342" fmla="*/ 4387 w 10001"/>
                <a:gd name="connsiteY342" fmla="*/ 9081 h 10000"/>
                <a:gd name="connsiteX343" fmla="*/ 4567 w 10001"/>
                <a:gd name="connsiteY343" fmla="*/ 8766 h 10000"/>
                <a:gd name="connsiteX344" fmla="*/ 4669 w 10001"/>
                <a:gd name="connsiteY344" fmla="*/ 9985 h 10000"/>
                <a:gd name="connsiteX345" fmla="*/ 4747 w 10001"/>
                <a:gd name="connsiteY345" fmla="*/ 9749 h 10000"/>
                <a:gd name="connsiteX346" fmla="*/ 4779 w 10001"/>
                <a:gd name="connsiteY346" fmla="*/ 9749 h 10000"/>
                <a:gd name="connsiteX347" fmla="*/ 4877 w 10001"/>
                <a:gd name="connsiteY347" fmla="*/ 9749 h 10000"/>
                <a:gd name="connsiteX348" fmla="*/ 4931 w 10001"/>
                <a:gd name="connsiteY348" fmla="*/ 9749 h 10000"/>
                <a:gd name="connsiteX349" fmla="*/ 4971 w 10001"/>
                <a:gd name="connsiteY349" fmla="*/ 9199 h 10000"/>
                <a:gd name="connsiteX350" fmla="*/ 4980 w 10001"/>
                <a:gd name="connsiteY350" fmla="*/ 9159 h 10000"/>
                <a:gd name="connsiteX351" fmla="*/ 5026 w 10001"/>
                <a:gd name="connsiteY351" fmla="*/ 9749 h 10000"/>
                <a:gd name="connsiteX352" fmla="*/ 5152 w 10001"/>
                <a:gd name="connsiteY352" fmla="*/ 9512 h 10000"/>
                <a:gd name="connsiteX353" fmla="*/ 5177 w 10001"/>
                <a:gd name="connsiteY353" fmla="*/ 9749 h 10000"/>
                <a:gd name="connsiteX354" fmla="*/ 5226 w 10001"/>
                <a:gd name="connsiteY354" fmla="*/ 9159 h 10000"/>
                <a:gd name="connsiteX355" fmla="*/ 5230 w 10001"/>
                <a:gd name="connsiteY355" fmla="*/ 9120 h 10000"/>
                <a:gd name="connsiteX356" fmla="*/ 5267 w 10001"/>
                <a:gd name="connsiteY356" fmla="*/ 9592 h 10000"/>
                <a:gd name="connsiteX357" fmla="*/ 5340 w 10001"/>
                <a:gd name="connsiteY357" fmla="*/ 9277 h 10000"/>
                <a:gd name="connsiteX358" fmla="*/ 5402 w 10001"/>
                <a:gd name="connsiteY358" fmla="*/ 9670 h 10000"/>
                <a:gd name="connsiteX359" fmla="*/ 5365 w 10001"/>
                <a:gd name="connsiteY359" fmla="*/ 9081 h 10000"/>
                <a:gd name="connsiteX360" fmla="*/ 5471 w 10001"/>
                <a:gd name="connsiteY360" fmla="*/ 8963 h 10000"/>
                <a:gd name="connsiteX361" fmla="*/ 5500 w 10001"/>
                <a:gd name="connsiteY361" fmla="*/ 8648 h 10000"/>
                <a:gd name="connsiteX362" fmla="*/ 5524 w 10001"/>
                <a:gd name="connsiteY362" fmla="*/ 8570 h 10000"/>
                <a:gd name="connsiteX363" fmla="*/ 5537 w 10001"/>
                <a:gd name="connsiteY363" fmla="*/ 8530 h 10000"/>
                <a:gd name="connsiteX364" fmla="*/ 5561 w 10001"/>
                <a:gd name="connsiteY364" fmla="*/ 8492 h 10000"/>
                <a:gd name="connsiteX365" fmla="*/ 5573 w 10001"/>
                <a:gd name="connsiteY365" fmla="*/ 8530 h 10000"/>
                <a:gd name="connsiteX366" fmla="*/ 5586 w 10001"/>
                <a:gd name="connsiteY366" fmla="*/ 8648 h 10000"/>
                <a:gd name="connsiteX367" fmla="*/ 5586 w 10001"/>
                <a:gd name="connsiteY367" fmla="*/ 8570 h 10000"/>
                <a:gd name="connsiteX368" fmla="*/ 5630 w 10001"/>
                <a:gd name="connsiteY368" fmla="*/ 8766 h 10000"/>
                <a:gd name="connsiteX369" fmla="*/ 5724 w 10001"/>
                <a:gd name="connsiteY369" fmla="*/ 9434 h 10000"/>
                <a:gd name="connsiteX370" fmla="*/ 5732 w 10001"/>
                <a:gd name="connsiteY370" fmla="*/ 8845 h 10000"/>
                <a:gd name="connsiteX371" fmla="*/ 5761 w 10001"/>
                <a:gd name="connsiteY371" fmla="*/ 8766 h 10000"/>
                <a:gd name="connsiteX372" fmla="*/ 5769 w 10001"/>
                <a:gd name="connsiteY372" fmla="*/ 8216 h 10000"/>
                <a:gd name="connsiteX373" fmla="*/ 5785 w 10001"/>
                <a:gd name="connsiteY373" fmla="*/ 8374 h 10000"/>
                <a:gd name="connsiteX374" fmla="*/ 5814 w 10001"/>
                <a:gd name="connsiteY374" fmla="*/ 8295 h 10000"/>
                <a:gd name="connsiteX375" fmla="*/ 5900 w 10001"/>
                <a:gd name="connsiteY375" fmla="*/ 8374 h 10000"/>
                <a:gd name="connsiteX376" fmla="*/ 5912 w 10001"/>
                <a:gd name="connsiteY376" fmla="*/ 8648 h 10000"/>
                <a:gd name="connsiteX377" fmla="*/ 5973 w 10001"/>
                <a:gd name="connsiteY377" fmla="*/ 8923 h 10000"/>
                <a:gd name="connsiteX378" fmla="*/ 5989 w 10001"/>
                <a:gd name="connsiteY378" fmla="*/ 8923 h 10000"/>
                <a:gd name="connsiteX379" fmla="*/ 6026 w 10001"/>
                <a:gd name="connsiteY379" fmla="*/ 9081 h 10000"/>
                <a:gd name="connsiteX380" fmla="*/ 6059 w 10001"/>
                <a:gd name="connsiteY380" fmla="*/ 9081 h 10000"/>
                <a:gd name="connsiteX381" fmla="*/ 6092 w 10001"/>
                <a:gd name="connsiteY381" fmla="*/ 9159 h 10000"/>
                <a:gd name="connsiteX382" fmla="*/ 6112 w 10001"/>
                <a:gd name="connsiteY382" fmla="*/ 9277 h 10000"/>
                <a:gd name="connsiteX383" fmla="*/ 6210 w 10001"/>
                <a:gd name="connsiteY383" fmla="*/ 9003 h 10000"/>
                <a:gd name="connsiteX384" fmla="*/ 6231 w 10001"/>
                <a:gd name="connsiteY384" fmla="*/ 8648 h 10000"/>
                <a:gd name="connsiteX385" fmla="*/ 6263 w 10001"/>
                <a:gd name="connsiteY385" fmla="*/ 8805 h 10000"/>
                <a:gd name="connsiteX386" fmla="*/ 6280 w 10001"/>
                <a:gd name="connsiteY386" fmla="*/ 8923 h 10000"/>
                <a:gd name="connsiteX387" fmla="*/ 6292 w 10001"/>
                <a:gd name="connsiteY387" fmla="*/ 8805 h 10000"/>
                <a:gd name="connsiteX388" fmla="*/ 6325 w 10001"/>
                <a:gd name="connsiteY388" fmla="*/ 8923 h 10000"/>
                <a:gd name="connsiteX389" fmla="*/ 6349 w 10001"/>
                <a:gd name="connsiteY389" fmla="*/ 9081 h 10000"/>
                <a:gd name="connsiteX390" fmla="*/ 6357 w 10001"/>
                <a:gd name="connsiteY390" fmla="*/ 9003 h 10000"/>
                <a:gd name="connsiteX391" fmla="*/ 6386 w 10001"/>
                <a:gd name="connsiteY391" fmla="*/ 9356 h 10000"/>
                <a:gd name="connsiteX392" fmla="*/ 6427 w 10001"/>
                <a:gd name="connsiteY392" fmla="*/ 9159 h 10000"/>
                <a:gd name="connsiteX393" fmla="*/ 6476 w 10001"/>
                <a:gd name="connsiteY393" fmla="*/ 9277 h 10000"/>
                <a:gd name="connsiteX394" fmla="*/ 6562 w 10001"/>
                <a:gd name="connsiteY394" fmla="*/ 8727 h 10000"/>
                <a:gd name="connsiteX395" fmla="*/ 6586 w 10001"/>
                <a:gd name="connsiteY395" fmla="*/ 8923 h 10000"/>
                <a:gd name="connsiteX396" fmla="*/ 6623 w 10001"/>
                <a:gd name="connsiteY396" fmla="*/ 9356 h 10000"/>
                <a:gd name="connsiteX397" fmla="*/ 6656 w 10001"/>
                <a:gd name="connsiteY397" fmla="*/ 9356 h 10000"/>
                <a:gd name="connsiteX398" fmla="*/ 6656 w 10001"/>
                <a:gd name="connsiteY398" fmla="*/ 9277 h 10000"/>
                <a:gd name="connsiteX399" fmla="*/ 6689 w 10001"/>
                <a:gd name="connsiteY399" fmla="*/ 9277 h 10000"/>
                <a:gd name="connsiteX400" fmla="*/ 6701 w 10001"/>
                <a:gd name="connsiteY400" fmla="*/ 9277 h 10000"/>
                <a:gd name="connsiteX401" fmla="*/ 6705 w 10001"/>
                <a:gd name="connsiteY401" fmla="*/ 9159 h 10000"/>
                <a:gd name="connsiteX402" fmla="*/ 6721 w 10001"/>
                <a:gd name="connsiteY402" fmla="*/ 9277 h 10000"/>
                <a:gd name="connsiteX403" fmla="*/ 6746 w 10001"/>
                <a:gd name="connsiteY403" fmla="*/ 9159 h 10000"/>
                <a:gd name="connsiteX404" fmla="*/ 6921 w 10001"/>
                <a:gd name="connsiteY404" fmla="*/ 9159 h 10000"/>
                <a:gd name="connsiteX405" fmla="*/ 6949 w 10001"/>
                <a:gd name="connsiteY405" fmla="*/ 8570 h 10000"/>
                <a:gd name="connsiteX406" fmla="*/ 6994 w 10001"/>
                <a:gd name="connsiteY406" fmla="*/ 8492 h 10000"/>
                <a:gd name="connsiteX407" fmla="*/ 7027 w 10001"/>
                <a:gd name="connsiteY407" fmla="*/ 8295 h 10000"/>
                <a:gd name="connsiteX408" fmla="*/ 7031 w 10001"/>
                <a:gd name="connsiteY408" fmla="*/ 8216 h 10000"/>
                <a:gd name="connsiteX409" fmla="*/ 7113 w 10001"/>
                <a:gd name="connsiteY409" fmla="*/ 8255 h 10000"/>
                <a:gd name="connsiteX410" fmla="*/ 7133 w 10001"/>
                <a:gd name="connsiteY410" fmla="*/ 8295 h 10000"/>
                <a:gd name="connsiteX411" fmla="*/ 7174 w 10001"/>
                <a:gd name="connsiteY411" fmla="*/ 8216 h 10000"/>
                <a:gd name="connsiteX412" fmla="*/ 7178 w 10001"/>
                <a:gd name="connsiteY412" fmla="*/ 8216 h 10000"/>
                <a:gd name="connsiteX413" fmla="*/ 7178 w 10001"/>
                <a:gd name="connsiteY413" fmla="*/ 8137 h 10000"/>
                <a:gd name="connsiteX414" fmla="*/ 7235 w 10001"/>
                <a:gd name="connsiteY414" fmla="*/ 8019 h 10000"/>
                <a:gd name="connsiteX415" fmla="*/ 7272 w 10001"/>
                <a:gd name="connsiteY415" fmla="*/ 8019 h 10000"/>
                <a:gd name="connsiteX416" fmla="*/ 7309 w 10001"/>
                <a:gd name="connsiteY416" fmla="*/ 8098 h 10000"/>
                <a:gd name="connsiteX417" fmla="*/ 7329 w 10001"/>
                <a:gd name="connsiteY417" fmla="*/ 8334 h 10000"/>
                <a:gd name="connsiteX418" fmla="*/ 7362 w 10001"/>
                <a:gd name="connsiteY418" fmla="*/ 8019 h 10000"/>
                <a:gd name="connsiteX419" fmla="*/ 7497 w 10001"/>
                <a:gd name="connsiteY419" fmla="*/ 7588 h 10000"/>
                <a:gd name="connsiteX420" fmla="*/ 7562 w 10001"/>
                <a:gd name="connsiteY420" fmla="*/ 7666 h 10000"/>
                <a:gd name="connsiteX421" fmla="*/ 7612 w 10001"/>
                <a:gd name="connsiteY421" fmla="*/ 7430 h 10000"/>
                <a:gd name="connsiteX422" fmla="*/ 7620 w 10001"/>
                <a:gd name="connsiteY422" fmla="*/ 7391 h 10000"/>
                <a:gd name="connsiteX423" fmla="*/ 7693 w 10001"/>
                <a:gd name="connsiteY423" fmla="*/ 7548 h 10000"/>
                <a:gd name="connsiteX424" fmla="*/ 7734 w 10001"/>
                <a:gd name="connsiteY424" fmla="*/ 7312 h 10000"/>
                <a:gd name="connsiteX425" fmla="*/ 7783 w 10001"/>
                <a:gd name="connsiteY425" fmla="*/ 7548 h 10000"/>
                <a:gd name="connsiteX426" fmla="*/ 7845 w 10001"/>
                <a:gd name="connsiteY426" fmla="*/ 7273 h 10000"/>
                <a:gd name="connsiteX427" fmla="*/ 7885 w 10001"/>
                <a:gd name="connsiteY427" fmla="*/ 6880 h 10000"/>
                <a:gd name="connsiteX428" fmla="*/ 7914 w 10001"/>
                <a:gd name="connsiteY428" fmla="*/ 6997 h 10000"/>
                <a:gd name="connsiteX429" fmla="*/ 7947 w 10001"/>
                <a:gd name="connsiteY429" fmla="*/ 6644 h 10000"/>
                <a:gd name="connsiteX430" fmla="*/ 8000 w 10001"/>
                <a:gd name="connsiteY430" fmla="*/ 6369 h 10000"/>
                <a:gd name="connsiteX431" fmla="*/ 8053 w 10001"/>
                <a:gd name="connsiteY431" fmla="*/ 6369 h 10000"/>
                <a:gd name="connsiteX432" fmla="*/ 8098 w 10001"/>
                <a:gd name="connsiteY432" fmla="*/ 6094 h 10000"/>
                <a:gd name="connsiteX433" fmla="*/ 8183 w 10001"/>
                <a:gd name="connsiteY433" fmla="*/ 5426 h 10000"/>
                <a:gd name="connsiteX434" fmla="*/ 8211 w 10001"/>
                <a:gd name="connsiteY434" fmla="*/ 5583 h 10000"/>
                <a:gd name="connsiteX435" fmla="*/ 8244 w 10001"/>
                <a:gd name="connsiteY435" fmla="*/ 5230 h 10000"/>
                <a:gd name="connsiteX436" fmla="*/ 8285 w 10001"/>
                <a:gd name="connsiteY436" fmla="*/ 5230 h 10000"/>
                <a:gd name="connsiteX437" fmla="*/ 8391 w 10001"/>
                <a:gd name="connsiteY437" fmla="*/ 4954 h 10000"/>
                <a:gd name="connsiteX438" fmla="*/ 8453 w 10001"/>
                <a:gd name="connsiteY438" fmla="*/ 4678 h 10000"/>
                <a:gd name="connsiteX439" fmla="*/ 8469 w 10001"/>
                <a:gd name="connsiteY439" fmla="*/ 4836 h 10000"/>
                <a:gd name="connsiteX440" fmla="*/ 8485 w 10001"/>
                <a:gd name="connsiteY440" fmla="*/ 4796 h 10000"/>
                <a:gd name="connsiteX441" fmla="*/ 8510 w 10001"/>
                <a:gd name="connsiteY441" fmla="*/ 4836 h 10000"/>
                <a:gd name="connsiteX442" fmla="*/ 8534 w 10001"/>
                <a:gd name="connsiteY442" fmla="*/ 4521 h 10000"/>
                <a:gd name="connsiteX443" fmla="*/ 8592 w 10001"/>
                <a:gd name="connsiteY443" fmla="*/ 4521 h 10000"/>
                <a:gd name="connsiteX444" fmla="*/ 8592 w 10001"/>
                <a:gd name="connsiteY444" fmla="*/ 4364 h 10000"/>
                <a:gd name="connsiteX445" fmla="*/ 8641 w 10001"/>
                <a:gd name="connsiteY445" fmla="*/ 4285 h 10000"/>
                <a:gd name="connsiteX446" fmla="*/ 8653 w 10001"/>
                <a:gd name="connsiteY446" fmla="*/ 4207 h 10000"/>
                <a:gd name="connsiteX447" fmla="*/ 8718 w 10001"/>
                <a:gd name="connsiteY447" fmla="*/ 4285 h 10000"/>
                <a:gd name="connsiteX448" fmla="*/ 8731 w 10001"/>
                <a:gd name="connsiteY448" fmla="*/ 4246 h 10000"/>
                <a:gd name="connsiteX449" fmla="*/ 8759 w 10001"/>
                <a:gd name="connsiteY449" fmla="*/ 4285 h 10000"/>
                <a:gd name="connsiteX450" fmla="*/ 8784 w 10001"/>
                <a:gd name="connsiteY450" fmla="*/ 4364 h 10000"/>
                <a:gd name="connsiteX451" fmla="*/ 8800 w 10001"/>
                <a:gd name="connsiteY451" fmla="*/ 4285 h 10000"/>
                <a:gd name="connsiteX452" fmla="*/ 8821 w 10001"/>
                <a:gd name="connsiteY452" fmla="*/ 4364 h 10000"/>
                <a:gd name="connsiteX453" fmla="*/ 8890 w 10001"/>
                <a:gd name="connsiteY453" fmla="*/ 4325 h 10000"/>
                <a:gd name="connsiteX454" fmla="*/ 8886 w 10001"/>
                <a:gd name="connsiteY454" fmla="*/ 4246 h 10000"/>
                <a:gd name="connsiteX455" fmla="*/ 8915 w 10001"/>
                <a:gd name="connsiteY455" fmla="*/ 4089 h 10000"/>
                <a:gd name="connsiteX456" fmla="*/ 8947 w 10001"/>
                <a:gd name="connsiteY456" fmla="*/ 4089 h 10000"/>
                <a:gd name="connsiteX457" fmla="*/ 8951 w 10001"/>
                <a:gd name="connsiteY457" fmla="*/ 4010 h 10000"/>
                <a:gd name="connsiteX458" fmla="*/ 8980 w 10001"/>
                <a:gd name="connsiteY458" fmla="*/ 3932 h 10000"/>
                <a:gd name="connsiteX459" fmla="*/ 9001 w 10001"/>
                <a:gd name="connsiteY459" fmla="*/ 4128 h 10000"/>
                <a:gd name="connsiteX460" fmla="*/ 9025 w 10001"/>
                <a:gd name="connsiteY460" fmla="*/ 4246 h 10000"/>
                <a:gd name="connsiteX461" fmla="*/ 9082 w 10001"/>
                <a:gd name="connsiteY461" fmla="*/ 4207 h 10000"/>
                <a:gd name="connsiteX462" fmla="*/ 9119 w 10001"/>
                <a:gd name="connsiteY462" fmla="*/ 4325 h 10000"/>
                <a:gd name="connsiteX463" fmla="*/ 9131 w 10001"/>
                <a:gd name="connsiteY463" fmla="*/ 4246 h 10000"/>
                <a:gd name="connsiteX464" fmla="*/ 9180 w 10001"/>
                <a:gd name="connsiteY464" fmla="*/ 4521 h 10000"/>
                <a:gd name="connsiteX465" fmla="*/ 9225 w 10001"/>
                <a:gd name="connsiteY465" fmla="*/ 4364 h 10000"/>
                <a:gd name="connsiteX466" fmla="*/ 9229 w 10001"/>
                <a:gd name="connsiteY466" fmla="*/ 4246 h 10000"/>
                <a:gd name="connsiteX467" fmla="*/ 9270 w 10001"/>
                <a:gd name="connsiteY467" fmla="*/ 3892 h 10000"/>
                <a:gd name="connsiteX468" fmla="*/ 9315 w 10001"/>
                <a:gd name="connsiteY468" fmla="*/ 4050 h 10000"/>
                <a:gd name="connsiteX469" fmla="*/ 9348 w 10001"/>
                <a:gd name="connsiteY469" fmla="*/ 3971 h 10000"/>
                <a:gd name="connsiteX470" fmla="*/ 9373 w 10001"/>
                <a:gd name="connsiteY470" fmla="*/ 4089 h 10000"/>
                <a:gd name="connsiteX471" fmla="*/ 9417 w 10001"/>
                <a:gd name="connsiteY471" fmla="*/ 4167 h 10000"/>
                <a:gd name="connsiteX472" fmla="*/ 9494 w 10001"/>
                <a:gd name="connsiteY472" fmla="*/ 4167 h 10000"/>
                <a:gd name="connsiteX473" fmla="*/ 9502 w 10001"/>
                <a:gd name="connsiteY473" fmla="*/ 3971 h 10000"/>
                <a:gd name="connsiteX474" fmla="*/ 9650 w 10001"/>
                <a:gd name="connsiteY474" fmla="*/ 4285 h 10000"/>
                <a:gd name="connsiteX475" fmla="*/ 9719 w 10001"/>
                <a:gd name="connsiteY475" fmla="*/ 4443 h 10000"/>
                <a:gd name="connsiteX476" fmla="*/ 9731 w 10001"/>
                <a:gd name="connsiteY476" fmla="*/ 4521 h 10000"/>
                <a:gd name="connsiteX477" fmla="*/ 9748 w 10001"/>
                <a:gd name="connsiteY477" fmla="*/ 4718 h 10000"/>
                <a:gd name="connsiteX478" fmla="*/ 9805 w 10001"/>
                <a:gd name="connsiteY478" fmla="*/ 5111 h 10000"/>
                <a:gd name="connsiteX479" fmla="*/ 9842 w 10001"/>
                <a:gd name="connsiteY479" fmla="*/ 5111 h 10000"/>
                <a:gd name="connsiteX480" fmla="*/ 9866 w 10001"/>
                <a:gd name="connsiteY480" fmla="*/ 5230 h 10000"/>
                <a:gd name="connsiteX481" fmla="*/ 9903 w 10001"/>
                <a:gd name="connsiteY481" fmla="*/ 5504 h 10000"/>
                <a:gd name="connsiteX482" fmla="*/ 9940 w 10001"/>
                <a:gd name="connsiteY482" fmla="*/ 5701 h 10000"/>
                <a:gd name="connsiteX483" fmla="*/ 9944 w 10001"/>
                <a:gd name="connsiteY483" fmla="*/ 5740 h 10000"/>
                <a:gd name="connsiteX484" fmla="*/ 9999 w 10001"/>
                <a:gd name="connsiteY484" fmla="*/ 5897 h 10000"/>
                <a:gd name="connsiteX485" fmla="*/ 9995 w 10001"/>
                <a:gd name="connsiteY485" fmla="*/ 2303 h 10000"/>
                <a:gd name="connsiteX486" fmla="*/ 9964 w 10001"/>
                <a:gd name="connsiteY486" fmla="*/ 1731 h 10000"/>
                <a:gd name="connsiteX0" fmla="*/ 9968 w 10005"/>
                <a:gd name="connsiteY0" fmla="*/ 1731 h 10000"/>
                <a:gd name="connsiteX1" fmla="*/ 9932 w 10005"/>
                <a:gd name="connsiteY1" fmla="*/ 1535 h 10000"/>
                <a:gd name="connsiteX2" fmla="*/ 9903 w 10005"/>
                <a:gd name="connsiteY2" fmla="*/ 1535 h 10000"/>
                <a:gd name="connsiteX3" fmla="*/ 9883 w 10005"/>
                <a:gd name="connsiteY3" fmla="*/ 1377 h 10000"/>
                <a:gd name="connsiteX4" fmla="*/ 9858 w 10005"/>
                <a:gd name="connsiteY4" fmla="*/ 1299 h 10000"/>
                <a:gd name="connsiteX5" fmla="*/ 9850 w 10005"/>
                <a:gd name="connsiteY5" fmla="*/ 1102 h 10000"/>
                <a:gd name="connsiteX6" fmla="*/ 9825 w 10005"/>
                <a:gd name="connsiteY6" fmla="*/ 827 h 10000"/>
                <a:gd name="connsiteX7" fmla="*/ 9813 w 10005"/>
                <a:gd name="connsiteY7" fmla="*/ 1417 h 10000"/>
                <a:gd name="connsiteX8" fmla="*/ 9788 w 10005"/>
                <a:gd name="connsiteY8" fmla="*/ 1377 h 10000"/>
                <a:gd name="connsiteX9" fmla="*/ 9760 w 10005"/>
                <a:gd name="connsiteY9" fmla="*/ 1259 h 10000"/>
                <a:gd name="connsiteX10" fmla="*/ 9739 w 10005"/>
                <a:gd name="connsiteY10" fmla="*/ 1259 h 10000"/>
                <a:gd name="connsiteX11" fmla="*/ 9678 w 10005"/>
                <a:gd name="connsiteY11" fmla="*/ 1220 h 10000"/>
                <a:gd name="connsiteX12" fmla="*/ 9662 w 10005"/>
                <a:gd name="connsiteY12" fmla="*/ 1259 h 10000"/>
                <a:gd name="connsiteX13" fmla="*/ 9645 w 10005"/>
                <a:gd name="connsiteY13" fmla="*/ 1338 h 10000"/>
                <a:gd name="connsiteX14" fmla="*/ 9633 w 10005"/>
                <a:gd name="connsiteY14" fmla="*/ 1338 h 10000"/>
                <a:gd name="connsiteX15" fmla="*/ 9613 w 10005"/>
                <a:gd name="connsiteY15" fmla="*/ 1417 h 10000"/>
                <a:gd name="connsiteX16" fmla="*/ 9596 w 10005"/>
                <a:gd name="connsiteY16" fmla="*/ 1377 h 10000"/>
                <a:gd name="connsiteX17" fmla="*/ 9555 w 10005"/>
                <a:gd name="connsiteY17" fmla="*/ 1535 h 10000"/>
                <a:gd name="connsiteX18" fmla="*/ 9482 w 10005"/>
                <a:gd name="connsiteY18" fmla="*/ 1535 h 10000"/>
                <a:gd name="connsiteX19" fmla="*/ 9445 w 10005"/>
                <a:gd name="connsiteY19" fmla="*/ 1692 h 10000"/>
                <a:gd name="connsiteX20" fmla="*/ 9445 w 10005"/>
                <a:gd name="connsiteY20" fmla="*/ 1810 h 10000"/>
                <a:gd name="connsiteX21" fmla="*/ 9433 w 10005"/>
                <a:gd name="connsiteY21" fmla="*/ 1888 h 10000"/>
                <a:gd name="connsiteX22" fmla="*/ 9384 w 10005"/>
                <a:gd name="connsiteY22" fmla="*/ 1102 h 10000"/>
                <a:gd name="connsiteX23" fmla="*/ 9377 w 10005"/>
                <a:gd name="connsiteY23" fmla="*/ 1142 h 10000"/>
                <a:gd name="connsiteX24" fmla="*/ 9364 w 10005"/>
                <a:gd name="connsiteY24" fmla="*/ 1024 h 10000"/>
                <a:gd name="connsiteX25" fmla="*/ 9344 w 10005"/>
                <a:gd name="connsiteY25" fmla="*/ 1102 h 10000"/>
                <a:gd name="connsiteX26" fmla="*/ 9299 w 10005"/>
                <a:gd name="connsiteY26" fmla="*/ 1259 h 10000"/>
                <a:gd name="connsiteX27" fmla="*/ 9295 w 10005"/>
                <a:gd name="connsiteY27" fmla="*/ 1377 h 10000"/>
                <a:gd name="connsiteX28" fmla="*/ 9278 w 10005"/>
                <a:gd name="connsiteY28" fmla="*/ 1338 h 10000"/>
                <a:gd name="connsiteX29" fmla="*/ 9242 w 10005"/>
                <a:gd name="connsiteY29" fmla="*/ 1259 h 10000"/>
                <a:gd name="connsiteX30" fmla="*/ 9209 w 10005"/>
                <a:gd name="connsiteY30" fmla="*/ 1024 h 10000"/>
                <a:gd name="connsiteX31" fmla="*/ 9144 w 10005"/>
                <a:gd name="connsiteY31" fmla="*/ 1102 h 10000"/>
                <a:gd name="connsiteX32" fmla="*/ 9131 w 10005"/>
                <a:gd name="connsiteY32" fmla="*/ 1338 h 10000"/>
                <a:gd name="connsiteX33" fmla="*/ 9119 w 10005"/>
                <a:gd name="connsiteY33" fmla="*/ 1455 h 10000"/>
                <a:gd name="connsiteX34" fmla="*/ 9058 w 10005"/>
                <a:gd name="connsiteY34" fmla="*/ 1535 h 10000"/>
                <a:gd name="connsiteX35" fmla="*/ 9054 w 10005"/>
                <a:gd name="connsiteY35" fmla="*/ 1417 h 10000"/>
                <a:gd name="connsiteX36" fmla="*/ 9025 w 10005"/>
                <a:gd name="connsiteY36" fmla="*/ 1535 h 10000"/>
                <a:gd name="connsiteX37" fmla="*/ 9021 w 10005"/>
                <a:gd name="connsiteY37" fmla="*/ 1652 h 10000"/>
                <a:gd name="connsiteX38" fmla="*/ 8996 w 10005"/>
                <a:gd name="connsiteY38" fmla="*/ 1810 h 10000"/>
                <a:gd name="connsiteX39" fmla="*/ 8988 w 10005"/>
                <a:gd name="connsiteY39" fmla="*/ 2006 h 10000"/>
                <a:gd name="connsiteX40" fmla="*/ 8968 w 10005"/>
                <a:gd name="connsiteY40" fmla="*/ 2084 h 10000"/>
                <a:gd name="connsiteX41" fmla="*/ 8968 w 10005"/>
                <a:gd name="connsiteY41" fmla="*/ 2163 h 10000"/>
                <a:gd name="connsiteX42" fmla="*/ 8955 w 10005"/>
                <a:gd name="connsiteY42" fmla="*/ 2203 h 10000"/>
                <a:gd name="connsiteX43" fmla="*/ 8935 w 10005"/>
                <a:gd name="connsiteY43" fmla="*/ 2439 h 10000"/>
                <a:gd name="connsiteX44" fmla="*/ 8935 w 10005"/>
                <a:gd name="connsiteY44" fmla="*/ 2281 h 10000"/>
                <a:gd name="connsiteX45" fmla="*/ 8919 w 10005"/>
                <a:gd name="connsiteY45" fmla="*/ 2242 h 10000"/>
                <a:gd name="connsiteX46" fmla="*/ 8902 w 10005"/>
                <a:gd name="connsiteY46" fmla="*/ 2321 h 10000"/>
                <a:gd name="connsiteX47" fmla="*/ 8878 w 10005"/>
                <a:gd name="connsiteY47" fmla="*/ 2399 h 10000"/>
                <a:gd name="connsiteX48" fmla="*/ 8853 w 10005"/>
                <a:gd name="connsiteY48" fmla="*/ 2439 h 10000"/>
                <a:gd name="connsiteX49" fmla="*/ 8792 w 10005"/>
                <a:gd name="connsiteY49" fmla="*/ 2281 h 10000"/>
                <a:gd name="connsiteX50" fmla="*/ 8776 w 10005"/>
                <a:gd name="connsiteY50" fmla="*/ 2477 h 10000"/>
                <a:gd name="connsiteX51" fmla="*/ 8722 w 10005"/>
                <a:gd name="connsiteY51" fmla="*/ 2359 h 10000"/>
                <a:gd name="connsiteX52" fmla="*/ 8702 w 10005"/>
                <a:gd name="connsiteY52" fmla="*/ 2242 h 10000"/>
                <a:gd name="connsiteX53" fmla="*/ 8694 w 10005"/>
                <a:gd name="connsiteY53" fmla="*/ 2477 h 10000"/>
                <a:gd name="connsiteX54" fmla="*/ 8686 w 10005"/>
                <a:gd name="connsiteY54" fmla="*/ 2595 h 10000"/>
                <a:gd name="connsiteX55" fmla="*/ 8653 w 10005"/>
                <a:gd name="connsiteY55" fmla="*/ 2517 h 10000"/>
                <a:gd name="connsiteX56" fmla="*/ 8592 w 10005"/>
                <a:gd name="connsiteY56" fmla="*/ 2595 h 10000"/>
                <a:gd name="connsiteX57" fmla="*/ 8592 w 10005"/>
                <a:gd name="connsiteY57" fmla="*/ 2439 h 10000"/>
                <a:gd name="connsiteX58" fmla="*/ 8579 w 10005"/>
                <a:gd name="connsiteY58" fmla="*/ 2595 h 10000"/>
                <a:gd name="connsiteX59" fmla="*/ 8563 w 10005"/>
                <a:gd name="connsiteY59" fmla="*/ 2635 h 10000"/>
                <a:gd name="connsiteX60" fmla="*/ 8555 w 10005"/>
                <a:gd name="connsiteY60" fmla="*/ 2988 h 10000"/>
                <a:gd name="connsiteX61" fmla="*/ 8481 w 10005"/>
                <a:gd name="connsiteY61" fmla="*/ 2517 h 10000"/>
                <a:gd name="connsiteX62" fmla="*/ 8473 w 10005"/>
                <a:gd name="connsiteY62" fmla="*/ 2714 h 10000"/>
                <a:gd name="connsiteX63" fmla="*/ 8383 w 10005"/>
                <a:gd name="connsiteY63" fmla="*/ 2714 h 10000"/>
                <a:gd name="connsiteX64" fmla="*/ 8232 w 10005"/>
                <a:gd name="connsiteY64" fmla="*/ 3185 h 10000"/>
                <a:gd name="connsiteX65" fmla="*/ 8162 w 10005"/>
                <a:gd name="connsiteY65" fmla="*/ 2950 h 10000"/>
                <a:gd name="connsiteX66" fmla="*/ 8077 w 10005"/>
                <a:gd name="connsiteY66" fmla="*/ 3578 h 10000"/>
                <a:gd name="connsiteX67" fmla="*/ 7951 w 10005"/>
                <a:gd name="connsiteY67" fmla="*/ 4246 h 10000"/>
                <a:gd name="connsiteX68" fmla="*/ 7861 w 10005"/>
                <a:gd name="connsiteY68" fmla="*/ 4089 h 10000"/>
                <a:gd name="connsiteX69" fmla="*/ 7726 w 10005"/>
                <a:gd name="connsiteY69" fmla="*/ 4874 h 10000"/>
                <a:gd name="connsiteX70" fmla="*/ 7685 w 10005"/>
                <a:gd name="connsiteY70" fmla="*/ 4481 h 10000"/>
                <a:gd name="connsiteX71" fmla="*/ 7575 w 10005"/>
                <a:gd name="connsiteY71" fmla="*/ 4954 h 10000"/>
                <a:gd name="connsiteX72" fmla="*/ 7505 w 10005"/>
                <a:gd name="connsiteY72" fmla="*/ 4561 h 10000"/>
                <a:gd name="connsiteX73" fmla="*/ 7489 w 10005"/>
                <a:gd name="connsiteY73" fmla="*/ 5073 h 10000"/>
                <a:gd name="connsiteX74" fmla="*/ 7423 w 10005"/>
                <a:gd name="connsiteY74" fmla="*/ 5073 h 10000"/>
                <a:gd name="connsiteX75" fmla="*/ 7378 w 10005"/>
                <a:gd name="connsiteY75" fmla="*/ 5386 h 10000"/>
                <a:gd name="connsiteX76" fmla="*/ 7329 w 10005"/>
                <a:gd name="connsiteY76" fmla="*/ 5308 h 10000"/>
                <a:gd name="connsiteX77" fmla="*/ 7260 w 10005"/>
                <a:gd name="connsiteY77" fmla="*/ 5466 h 10000"/>
                <a:gd name="connsiteX78" fmla="*/ 7235 w 10005"/>
                <a:gd name="connsiteY78" fmla="*/ 5308 h 10000"/>
                <a:gd name="connsiteX79" fmla="*/ 7186 w 10005"/>
                <a:gd name="connsiteY79" fmla="*/ 5308 h 10000"/>
                <a:gd name="connsiteX80" fmla="*/ 7092 w 10005"/>
                <a:gd name="connsiteY80" fmla="*/ 5386 h 10000"/>
                <a:gd name="connsiteX81" fmla="*/ 7043 w 10005"/>
                <a:gd name="connsiteY81" fmla="*/ 6015 h 10000"/>
                <a:gd name="connsiteX82" fmla="*/ 6998 w 10005"/>
                <a:gd name="connsiteY82" fmla="*/ 5859 h 10000"/>
                <a:gd name="connsiteX83" fmla="*/ 6908 w 10005"/>
                <a:gd name="connsiteY83" fmla="*/ 5859 h 10000"/>
                <a:gd name="connsiteX84" fmla="*/ 6864 w 10005"/>
                <a:gd name="connsiteY84" fmla="*/ 5466 h 10000"/>
                <a:gd name="connsiteX85" fmla="*/ 6823 w 10005"/>
                <a:gd name="connsiteY85" fmla="*/ 6015 h 10000"/>
                <a:gd name="connsiteX86" fmla="*/ 6758 w 10005"/>
                <a:gd name="connsiteY86" fmla="*/ 5701 h 10000"/>
                <a:gd name="connsiteX87" fmla="*/ 6758 w 10005"/>
                <a:gd name="connsiteY87" fmla="*/ 5466 h 10000"/>
                <a:gd name="connsiteX88" fmla="*/ 6664 w 10005"/>
                <a:gd name="connsiteY88" fmla="*/ 5622 h 10000"/>
                <a:gd name="connsiteX89" fmla="*/ 6504 w 10005"/>
                <a:gd name="connsiteY89" fmla="*/ 5937 h 10000"/>
                <a:gd name="connsiteX90" fmla="*/ 6468 w 10005"/>
                <a:gd name="connsiteY90" fmla="*/ 6369 h 10000"/>
                <a:gd name="connsiteX91" fmla="*/ 6361 w 10005"/>
                <a:gd name="connsiteY91" fmla="*/ 6015 h 10000"/>
                <a:gd name="connsiteX92" fmla="*/ 6349 w 10005"/>
                <a:gd name="connsiteY92" fmla="*/ 6369 h 10000"/>
                <a:gd name="connsiteX93" fmla="*/ 6214 w 10005"/>
                <a:gd name="connsiteY93" fmla="*/ 6448 h 10000"/>
                <a:gd name="connsiteX94" fmla="*/ 6141 w 10005"/>
                <a:gd name="connsiteY94" fmla="*/ 6919 h 10000"/>
                <a:gd name="connsiteX95" fmla="*/ 6079 w 10005"/>
                <a:gd name="connsiteY95" fmla="*/ 6605 h 10000"/>
                <a:gd name="connsiteX96" fmla="*/ 6047 w 10005"/>
                <a:gd name="connsiteY96" fmla="*/ 6919 h 10000"/>
                <a:gd name="connsiteX97" fmla="*/ 6047 w 10005"/>
                <a:gd name="connsiteY97" fmla="*/ 6919 h 10000"/>
                <a:gd name="connsiteX98" fmla="*/ 6010 w 10005"/>
                <a:gd name="connsiteY98" fmla="*/ 6919 h 10000"/>
                <a:gd name="connsiteX99" fmla="*/ 5989 w 10005"/>
                <a:gd name="connsiteY99" fmla="*/ 6801 h 10000"/>
                <a:gd name="connsiteX100" fmla="*/ 5969 w 10005"/>
                <a:gd name="connsiteY100" fmla="*/ 7155 h 10000"/>
                <a:gd name="connsiteX101" fmla="*/ 5957 w 10005"/>
                <a:gd name="connsiteY101" fmla="*/ 7273 h 10000"/>
                <a:gd name="connsiteX102" fmla="*/ 5932 w 10005"/>
                <a:gd name="connsiteY102" fmla="*/ 7273 h 10000"/>
                <a:gd name="connsiteX103" fmla="*/ 5932 w 10005"/>
                <a:gd name="connsiteY103" fmla="*/ 7352 h 10000"/>
                <a:gd name="connsiteX104" fmla="*/ 5904 w 10005"/>
                <a:gd name="connsiteY104" fmla="*/ 7155 h 10000"/>
                <a:gd name="connsiteX105" fmla="*/ 5854 w 10005"/>
                <a:gd name="connsiteY105" fmla="*/ 7273 h 10000"/>
                <a:gd name="connsiteX106" fmla="*/ 5822 w 10005"/>
                <a:gd name="connsiteY106" fmla="*/ 7155 h 10000"/>
                <a:gd name="connsiteX107" fmla="*/ 5781 w 10005"/>
                <a:gd name="connsiteY107" fmla="*/ 7077 h 10000"/>
                <a:gd name="connsiteX108" fmla="*/ 5720 w 10005"/>
                <a:gd name="connsiteY108" fmla="*/ 7155 h 10000"/>
                <a:gd name="connsiteX109" fmla="*/ 5687 w 10005"/>
                <a:gd name="connsiteY109" fmla="*/ 7077 h 10000"/>
                <a:gd name="connsiteX110" fmla="*/ 5654 w 10005"/>
                <a:gd name="connsiteY110" fmla="*/ 7077 h 10000"/>
                <a:gd name="connsiteX111" fmla="*/ 5627 w 10005"/>
                <a:gd name="connsiteY111" fmla="*/ 6997 h 10000"/>
                <a:gd name="connsiteX112" fmla="*/ 5622 w 10005"/>
                <a:gd name="connsiteY112" fmla="*/ 6997 h 10000"/>
                <a:gd name="connsiteX113" fmla="*/ 5565 w 10005"/>
                <a:gd name="connsiteY113" fmla="*/ 7077 h 10000"/>
                <a:gd name="connsiteX114" fmla="*/ 5532 w 10005"/>
                <a:gd name="connsiteY114" fmla="*/ 7116 h 10000"/>
                <a:gd name="connsiteX115" fmla="*/ 5512 w 10005"/>
                <a:gd name="connsiteY115" fmla="*/ 7155 h 10000"/>
                <a:gd name="connsiteX116" fmla="*/ 5467 w 10005"/>
                <a:gd name="connsiteY116" fmla="*/ 7391 h 10000"/>
                <a:gd name="connsiteX117" fmla="*/ 5434 w 10005"/>
                <a:gd name="connsiteY117" fmla="*/ 6094 h 10000"/>
                <a:gd name="connsiteX118" fmla="*/ 5393 w 10005"/>
                <a:gd name="connsiteY118" fmla="*/ 6762 h 10000"/>
                <a:gd name="connsiteX119" fmla="*/ 5377 w 10005"/>
                <a:gd name="connsiteY119" fmla="*/ 7273 h 10000"/>
                <a:gd name="connsiteX120" fmla="*/ 5344 w 10005"/>
                <a:gd name="connsiteY120" fmla="*/ 7430 h 10000"/>
                <a:gd name="connsiteX121" fmla="*/ 5336 w 10005"/>
                <a:gd name="connsiteY121" fmla="*/ 7508 h 10000"/>
                <a:gd name="connsiteX122" fmla="*/ 5332 w 10005"/>
                <a:gd name="connsiteY122" fmla="*/ 7116 h 10000"/>
                <a:gd name="connsiteX123" fmla="*/ 5087 w 10005"/>
                <a:gd name="connsiteY123" fmla="*/ 7391 h 10000"/>
                <a:gd name="connsiteX124" fmla="*/ 5038 w 10005"/>
                <a:gd name="connsiteY124" fmla="*/ 6487 h 10000"/>
                <a:gd name="connsiteX125" fmla="*/ 4751 w 10005"/>
                <a:gd name="connsiteY125" fmla="*/ 6684 h 10000"/>
                <a:gd name="connsiteX126" fmla="*/ 4632 w 10005"/>
                <a:gd name="connsiteY126" fmla="*/ 5662 h 10000"/>
                <a:gd name="connsiteX127" fmla="*/ 4530 w 10005"/>
                <a:gd name="connsiteY127" fmla="*/ 5859 h 10000"/>
                <a:gd name="connsiteX128" fmla="*/ 4391 w 10005"/>
                <a:gd name="connsiteY128" fmla="*/ 5151 h 10000"/>
                <a:gd name="connsiteX129" fmla="*/ 4359 w 10005"/>
                <a:gd name="connsiteY129" fmla="*/ 5583 h 10000"/>
                <a:gd name="connsiteX130" fmla="*/ 4265 w 10005"/>
                <a:gd name="connsiteY130" fmla="*/ 5386 h 10000"/>
                <a:gd name="connsiteX131" fmla="*/ 4200 w 10005"/>
                <a:gd name="connsiteY131" fmla="*/ 5662 h 10000"/>
                <a:gd name="connsiteX132" fmla="*/ 4020 w 10005"/>
                <a:gd name="connsiteY132" fmla="*/ 5583 h 10000"/>
                <a:gd name="connsiteX133" fmla="*/ 3905 w 10005"/>
                <a:gd name="connsiteY133" fmla="*/ 5662 h 10000"/>
                <a:gd name="connsiteX134" fmla="*/ 3897 w 10005"/>
                <a:gd name="connsiteY134" fmla="*/ 5544 h 10000"/>
                <a:gd name="connsiteX135" fmla="*/ 3840 w 10005"/>
                <a:gd name="connsiteY135" fmla="*/ 5701 h 10000"/>
                <a:gd name="connsiteX136" fmla="*/ 3713 w 10005"/>
                <a:gd name="connsiteY136" fmla="*/ 5151 h 10000"/>
                <a:gd name="connsiteX137" fmla="*/ 3586 w 10005"/>
                <a:gd name="connsiteY137" fmla="*/ 5583 h 10000"/>
                <a:gd name="connsiteX138" fmla="*/ 3419 w 10005"/>
                <a:gd name="connsiteY138" fmla="*/ 5583 h 10000"/>
                <a:gd name="connsiteX139" fmla="*/ 3218 w 10005"/>
                <a:gd name="connsiteY139" fmla="*/ 5583 h 10000"/>
                <a:gd name="connsiteX140" fmla="*/ 3113 w 10005"/>
                <a:gd name="connsiteY140" fmla="*/ 5662 h 10000"/>
                <a:gd name="connsiteX141" fmla="*/ 3007 w 10005"/>
                <a:gd name="connsiteY141" fmla="*/ 5859 h 10000"/>
                <a:gd name="connsiteX142" fmla="*/ 2839 w 10005"/>
                <a:gd name="connsiteY142" fmla="*/ 5583 h 10000"/>
                <a:gd name="connsiteX143" fmla="*/ 2680 w 10005"/>
                <a:gd name="connsiteY143" fmla="*/ 4954 h 10000"/>
                <a:gd name="connsiteX144" fmla="*/ 2647 w 10005"/>
                <a:gd name="connsiteY144" fmla="*/ 5386 h 10000"/>
                <a:gd name="connsiteX145" fmla="*/ 2455 w 10005"/>
                <a:gd name="connsiteY145" fmla="*/ 5151 h 10000"/>
                <a:gd name="connsiteX146" fmla="*/ 2426 w 10005"/>
                <a:gd name="connsiteY146" fmla="*/ 5073 h 10000"/>
                <a:gd name="connsiteX147" fmla="*/ 2357 w 10005"/>
                <a:gd name="connsiteY147" fmla="*/ 4600 h 10000"/>
                <a:gd name="connsiteX148" fmla="*/ 2300 w 10005"/>
                <a:gd name="connsiteY148" fmla="*/ 5386 h 10000"/>
                <a:gd name="connsiteX149" fmla="*/ 2193 w 10005"/>
                <a:gd name="connsiteY149" fmla="*/ 5269 h 10000"/>
                <a:gd name="connsiteX150" fmla="*/ 2067 w 10005"/>
                <a:gd name="connsiteY150" fmla="*/ 4639 h 10000"/>
                <a:gd name="connsiteX151" fmla="*/ 2022 w 10005"/>
                <a:gd name="connsiteY151" fmla="*/ 5190 h 10000"/>
                <a:gd name="connsiteX152" fmla="*/ 1964 w 10005"/>
                <a:gd name="connsiteY152" fmla="*/ 5269 h 10000"/>
                <a:gd name="connsiteX153" fmla="*/ 1973 w 10005"/>
                <a:gd name="connsiteY153" fmla="*/ 5504 h 10000"/>
                <a:gd name="connsiteX154" fmla="*/ 1940 w 10005"/>
                <a:gd name="connsiteY154" fmla="*/ 5504 h 10000"/>
                <a:gd name="connsiteX155" fmla="*/ 1940 w 10005"/>
                <a:gd name="connsiteY155" fmla="*/ 5426 h 10000"/>
                <a:gd name="connsiteX156" fmla="*/ 1895 w 10005"/>
                <a:gd name="connsiteY156" fmla="*/ 4718 h 10000"/>
                <a:gd name="connsiteX157" fmla="*/ 1875 w 10005"/>
                <a:gd name="connsiteY157" fmla="*/ 5977 h 10000"/>
                <a:gd name="connsiteX158" fmla="*/ 1871 w 10005"/>
                <a:gd name="connsiteY158" fmla="*/ 5859 h 10000"/>
                <a:gd name="connsiteX159" fmla="*/ 1859 w 10005"/>
                <a:gd name="connsiteY159" fmla="*/ 5859 h 10000"/>
                <a:gd name="connsiteX160" fmla="*/ 1855 w 10005"/>
                <a:gd name="connsiteY160" fmla="*/ 5977 h 10000"/>
                <a:gd name="connsiteX161" fmla="*/ 1843 w 10005"/>
                <a:gd name="connsiteY161" fmla="*/ 5859 h 10000"/>
                <a:gd name="connsiteX162" fmla="*/ 1810 w 10005"/>
                <a:gd name="connsiteY162" fmla="*/ 5977 h 10000"/>
                <a:gd name="connsiteX163" fmla="*/ 1773 w 10005"/>
                <a:gd name="connsiteY163" fmla="*/ 5504 h 10000"/>
                <a:gd name="connsiteX164" fmla="*/ 1728 w 10005"/>
                <a:gd name="connsiteY164" fmla="*/ 5701 h 10000"/>
                <a:gd name="connsiteX165" fmla="*/ 1716 w 10005"/>
                <a:gd name="connsiteY165" fmla="*/ 5622 h 10000"/>
                <a:gd name="connsiteX166" fmla="*/ 1683 w 10005"/>
                <a:gd name="connsiteY166" fmla="*/ 5426 h 10000"/>
                <a:gd name="connsiteX167" fmla="*/ 1659 w 10005"/>
                <a:gd name="connsiteY167" fmla="*/ 5504 h 10000"/>
                <a:gd name="connsiteX168" fmla="*/ 1651 w 10005"/>
                <a:gd name="connsiteY168" fmla="*/ 5426 h 10000"/>
                <a:gd name="connsiteX169" fmla="*/ 1642 w 10005"/>
                <a:gd name="connsiteY169" fmla="*/ 5348 h 10000"/>
                <a:gd name="connsiteX170" fmla="*/ 1606 w 10005"/>
                <a:gd name="connsiteY170" fmla="*/ 5348 h 10000"/>
                <a:gd name="connsiteX171" fmla="*/ 1565 w 10005"/>
                <a:gd name="connsiteY171" fmla="*/ 5190 h 10000"/>
                <a:gd name="connsiteX172" fmla="*/ 1561 w 10005"/>
                <a:gd name="connsiteY172" fmla="*/ 5073 h 10000"/>
                <a:gd name="connsiteX173" fmla="*/ 1552 w 10005"/>
                <a:gd name="connsiteY173" fmla="*/ 5073 h 10000"/>
                <a:gd name="connsiteX174" fmla="*/ 1499 w 10005"/>
                <a:gd name="connsiteY174" fmla="*/ 4718 h 10000"/>
                <a:gd name="connsiteX175" fmla="*/ 1471 w 10005"/>
                <a:gd name="connsiteY175" fmla="*/ 4561 h 10000"/>
                <a:gd name="connsiteX176" fmla="*/ 1454 w 10005"/>
                <a:gd name="connsiteY176" fmla="*/ 4207 h 10000"/>
                <a:gd name="connsiteX177" fmla="*/ 1430 w 10005"/>
                <a:gd name="connsiteY177" fmla="*/ 4285 h 10000"/>
                <a:gd name="connsiteX178" fmla="*/ 1413 w 10005"/>
                <a:gd name="connsiteY178" fmla="*/ 4403 h 10000"/>
                <a:gd name="connsiteX179" fmla="*/ 1377 w 10005"/>
                <a:gd name="connsiteY179" fmla="*/ 4403 h 10000"/>
                <a:gd name="connsiteX180" fmla="*/ 1348 w 10005"/>
                <a:gd name="connsiteY180" fmla="*/ 4481 h 10000"/>
                <a:gd name="connsiteX181" fmla="*/ 1348 w 10005"/>
                <a:gd name="connsiteY181" fmla="*/ 4521 h 10000"/>
                <a:gd name="connsiteX182" fmla="*/ 1336 w 10005"/>
                <a:gd name="connsiteY182" fmla="*/ 4481 h 10000"/>
                <a:gd name="connsiteX183" fmla="*/ 1324 w 10005"/>
                <a:gd name="connsiteY183" fmla="*/ 4128 h 10000"/>
                <a:gd name="connsiteX184" fmla="*/ 1319 w 10005"/>
                <a:gd name="connsiteY184" fmla="*/ 4128 h 10000"/>
                <a:gd name="connsiteX185" fmla="*/ 1279 w 10005"/>
                <a:gd name="connsiteY185" fmla="*/ 3696 h 10000"/>
                <a:gd name="connsiteX186" fmla="*/ 1270 w 10005"/>
                <a:gd name="connsiteY186" fmla="*/ 3696 h 10000"/>
                <a:gd name="connsiteX187" fmla="*/ 1262 w 10005"/>
                <a:gd name="connsiteY187" fmla="*/ 3499 h 10000"/>
                <a:gd name="connsiteX188" fmla="*/ 1262 w 10005"/>
                <a:gd name="connsiteY188" fmla="*/ 3343 h 10000"/>
                <a:gd name="connsiteX189" fmla="*/ 1246 w 10005"/>
                <a:gd name="connsiteY189" fmla="*/ 3185 h 10000"/>
                <a:gd name="connsiteX190" fmla="*/ 1242 w 10005"/>
                <a:gd name="connsiteY190" fmla="*/ 2988 h 10000"/>
                <a:gd name="connsiteX191" fmla="*/ 1229 w 10005"/>
                <a:gd name="connsiteY191" fmla="*/ 2832 h 10000"/>
                <a:gd name="connsiteX192" fmla="*/ 1217 w 10005"/>
                <a:gd name="connsiteY192" fmla="*/ 2714 h 10000"/>
                <a:gd name="connsiteX193" fmla="*/ 1164 w 10005"/>
                <a:gd name="connsiteY193" fmla="*/ 2988 h 10000"/>
                <a:gd name="connsiteX194" fmla="*/ 1095 w 10005"/>
                <a:gd name="connsiteY194" fmla="*/ 3067 h 10000"/>
                <a:gd name="connsiteX195" fmla="*/ 1086 w 10005"/>
                <a:gd name="connsiteY195" fmla="*/ 2988 h 10000"/>
                <a:gd name="connsiteX196" fmla="*/ 1050 w 10005"/>
                <a:gd name="connsiteY196" fmla="*/ 2910 h 10000"/>
                <a:gd name="connsiteX197" fmla="*/ 1046 w 10005"/>
                <a:gd name="connsiteY197" fmla="*/ 2832 h 10000"/>
                <a:gd name="connsiteX198" fmla="*/ 1033 w 10005"/>
                <a:gd name="connsiteY198" fmla="*/ 2832 h 10000"/>
                <a:gd name="connsiteX199" fmla="*/ 1033 w 10005"/>
                <a:gd name="connsiteY199" fmla="*/ 2714 h 10000"/>
                <a:gd name="connsiteX200" fmla="*/ 1029 w 10005"/>
                <a:gd name="connsiteY200" fmla="*/ 2714 h 10000"/>
                <a:gd name="connsiteX201" fmla="*/ 1029 w 10005"/>
                <a:gd name="connsiteY201" fmla="*/ 2635 h 10000"/>
                <a:gd name="connsiteX202" fmla="*/ 1017 w 10005"/>
                <a:gd name="connsiteY202" fmla="*/ 2635 h 10000"/>
                <a:gd name="connsiteX203" fmla="*/ 1017 w 10005"/>
                <a:gd name="connsiteY203" fmla="*/ 2556 h 10000"/>
                <a:gd name="connsiteX204" fmla="*/ 1013 w 10005"/>
                <a:gd name="connsiteY204" fmla="*/ 2556 h 10000"/>
                <a:gd name="connsiteX205" fmla="*/ 1013 w 10005"/>
                <a:gd name="connsiteY205" fmla="*/ 2477 h 10000"/>
                <a:gd name="connsiteX206" fmla="*/ 1001 w 10005"/>
                <a:gd name="connsiteY206" fmla="*/ 2477 h 10000"/>
                <a:gd name="connsiteX207" fmla="*/ 996 w 10005"/>
                <a:gd name="connsiteY207" fmla="*/ 2399 h 10000"/>
                <a:gd name="connsiteX208" fmla="*/ 972 w 10005"/>
                <a:gd name="connsiteY208" fmla="*/ 2281 h 10000"/>
                <a:gd name="connsiteX209" fmla="*/ 968 w 10005"/>
                <a:gd name="connsiteY209" fmla="*/ 2203 h 10000"/>
                <a:gd name="connsiteX210" fmla="*/ 935 w 10005"/>
                <a:gd name="connsiteY210" fmla="*/ 1928 h 10000"/>
                <a:gd name="connsiteX211" fmla="*/ 911 w 10005"/>
                <a:gd name="connsiteY211" fmla="*/ 1849 h 10000"/>
                <a:gd name="connsiteX212" fmla="*/ 907 w 10005"/>
                <a:gd name="connsiteY212" fmla="*/ 1770 h 10000"/>
                <a:gd name="connsiteX213" fmla="*/ 890 w 10005"/>
                <a:gd name="connsiteY213" fmla="*/ 1692 h 10000"/>
                <a:gd name="connsiteX214" fmla="*/ 878 w 10005"/>
                <a:gd name="connsiteY214" fmla="*/ 1613 h 10000"/>
                <a:gd name="connsiteX215" fmla="*/ 866 w 10005"/>
                <a:gd name="connsiteY215" fmla="*/ 1613 h 10000"/>
                <a:gd name="connsiteX216" fmla="*/ 862 w 10005"/>
                <a:gd name="connsiteY216" fmla="*/ 1495 h 10000"/>
                <a:gd name="connsiteX217" fmla="*/ 812 w 10005"/>
                <a:gd name="connsiteY217" fmla="*/ 1338 h 10000"/>
                <a:gd name="connsiteX218" fmla="*/ 804 w 10005"/>
                <a:gd name="connsiteY218" fmla="*/ 1259 h 10000"/>
                <a:gd name="connsiteX219" fmla="*/ 800 w 10005"/>
                <a:gd name="connsiteY219" fmla="*/ 1259 h 10000"/>
                <a:gd name="connsiteX220" fmla="*/ 780 w 10005"/>
                <a:gd name="connsiteY220" fmla="*/ 1063 h 10000"/>
                <a:gd name="connsiteX221" fmla="*/ 718 w 10005"/>
                <a:gd name="connsiteY221" fmla="*/ 984 h 10000"/>
                <a:gd name="connsiteX222" fmla="*/ 690 w 10005"/>
                <a:gd name="connsiteY222" fmla="*/ 827 h 10000"/>
                <a:gd name="connsiteX223" fmla="*/ 682 w 10005"/>
                <a:gd name="connsiteY223" fmla="*/ 709 h 10000"/>
                <a:gd name="connsiteX224" fmla="*/ 657 w 10005"/>
                <a:gd name="connsiteY224" fmla="*/ 709 h 10000"/>
                <a:gd name="connsiteX225" fmla="*/ 597 w 10005"/>
                <a:gd name="connsiteY225" fmla="*/ 631 h 10000"/>
                <a:gd name="connsiteX226" fmla="*/ 568 w 10005"/>
                <a:gd name="connsiteY226" fmla="*/ 355 h 10000"/>
                <a:gd name="connsiteX227" fmla="*/ 544 w 10005"/>
                <a:gd name="connsiteY227" fmla="*/ 41 h 10000"/>
                <a:gd name="connsiteX228" fmla="*/ 433 w 10005"/>
                <a:gd name="connsiteY228" fmla="*/ 120 h 10000"/>
                <a:gd name="connsiteX229" fmla="*/ 413 w 10005"/>
                <a:gd name="connsiteY229" fmla="*/ 355 h 10000"/>
                <a:gd name="connsiteX230" fmla="*/ 384 w 10005"/>
                <a:gd name="connsiteY230" fmla="*/ 355 h 10000"/>
                <a:gd name="connsiteX231" fmla="*/ 352 w 10005"/>
                <a:gd name="connsiteY231" fmla="*/ 552 h 10000"/>
                <a:gd name="connsiteX232" fmla="*/ 331 w 10005"/>
                <a:gd name="connsiteY232" fmla="*/ 473 h 10000"/>
                <a:gd name="connsiteX233" fmla="*/ 278 w 10005"/>
                <a:gd name="connsiteY233" fmla="*/ 473 h 10000"/>
                <a:gd name="connsiteX234" fmla="*/ 262 w 10005"/>
                <a:gd name="connsiteY234" fmla="*/ 473 h 10000"/>
                <a:gd name="connsiteX235" fmla="*/ 249 w 10005"/>
                <a:gd name="connsiteY235" fmla="*/ 355 h 10000"/>
                <a:gd name="connsiteX236" fmla="*/ 237 w 10005"/>
                <a:gd name="connsiteY236" fmla="*/ 473 h 10000"/>
                <a:gd name="connsiteX237" fmla="*/ 233 w 10005"/>
                <a:gd name="connsiteY237" fmla="*/ 277 h 10000"/>
                <a:gd name="connsiteX238" fmla="*/ 221 w 10005"/>
                <a:gd name="connsiteY238" fmla="*/ 277 h 10000"/>
                <a:gd name="connsiteX239" fmla="*/ 217 w 10005"/>
                <a:gd name="connsiteY239" fmla="*/ 198 h 10000"/>
                <a:gd name="connsiteX240" fmla="*/ 204 w 10005"/>
                <a:gd name="connsiteY240" fmla="*/ 198 h 10000"/>
                <a:gd name="connsiteX241" fmla="*/ 61 w 10005"/>
                <a:gd name="connsiteY241" fmla="*/ 198 h 10000"/>
                <a:gd name="connsiteX242" fmla="*/ 53 w 10005"/>
                <a:gd name="connsiteY242" fmla="*/ 198 h 10000"/>
                <a:gd name="connsiteX243" fmla="*/ 45 w 10005"/>
                <a:gd name="connsiteY243" fmla="*/ 277 h 10000"/>
                <a:gd name="connsiteX244" fmla="*/ 55 w 10005"/>
                <a:gd name="connsiteY244" fmla="*/ 277 h 10000"/>
                <a:gd name="connsiteX245" fmla="*/ 4 w 10005"/>
                <a:gd name="connsiteY245" fmla="*/ 709 h 10000"/>
                <a:gd name="connsiteX246" fmla="*/ 4 w 10005"/>
                <a:gd name="connsiteY246" fmla="*/ 5151 h 10000"/>
                <a:gd name="connsiteX247" fmla="*/ 123 w 10005"/>
                <a:gd name="connsiteY247" fmla="*/ 4992 h 10000"/>
                <a:gd name="connsiteX248" fmla="*/ 188 w 10005"/>
                <a:gd name="connsiteY248" fmla="*/ 4914 h 10000"/>
                <a:gd name="connsiteX249" fmla="*/ 294 w 10005"/>
                <a:gd name="connsiteY249" fmla="*/ 4718 h 10000"/>
                <a:gd name="connsiteX250" fmla="*/ 450 w 10005"/>
                <a:gd name="connsiteY250" fmla="*/ 5230 h 10000"/>
                <a:gd name="connsiteX251" fmla="*/ 527 w 10005"/>
                <a:gd name="connsiteY251" fmla="*/ 6290 h 10000"/>
                <a:gd name="connsiteX252" fmla="*/ 735 w 10005"/>
                <a:gd name="connsiteY252" fmla="*/ 6448 h 10000"/>
                <a:gd name="connsiteX253" fmla="*/ 812 w 10005"/>
                <a:gd name="connsiteY253" fmla="*/ 6762 h 10000"/>
                <a:gd name="connsiteX254" fmla="*/ 923 w 10005"/>
                <a:gd name="connsiteY254" fmla="*/ 7352 h 10000"/>
                <a:gd name="connsiteX255" fmla="*/ 1050 w 10005"/>
                <a:gd name="connsiteY255" fmla="*/ 6762 h 10000"/>
                <a:gd name="connsiteX256" fmla="*/ 1160 w 10005"/>
                <a:gd name="connsiteY256" fmla="*/ 7037 h 10000"/>
                <a:gd name="connsiteX257" fmla="*/ 1287 w 10005"/>
                <a:gd name="connsiteY257" fmla="*/ 7194 h 10000"/>
                <a:gd name="connsiteX258" fmla="*/ 1479 w 10005"/>
                <a:gd name="connsiteY258" fmla="*/ 6880 h 10000"/>
                <a:gd name="connsiteX259" fmla="*/ 1544 w 10005"/>
                <a:gd name="connsiteY259" fmla="*/ 7745 h 10000"/>
                <a:gd name="connsiteX260" fmla="*/ 1622 w 10005"/>
                <a:gd name="connsiteY260" fmla="*/ 8137 h 10000"/>
                <a:gd name="connsiteX261" fmla="*/ 1687 w 10005"/>
                <a:gd name="connsiteY261" fmla="*/ 7863 h 10000"/>
                <a:gd name="connsiteX262" fmla="*/ 1757 w 10005"/>
                <a:gd name="connsiteY262" fmla="*/ 8019 h 10000"/>
                <a:gd name="connsiteX263" fmla="*/ 1891 w 10005"/>
                <a:gd name="connsiteY263" fmla="*/ 7626 h 10000"/>
                <a:gd name="connsiteX264" fmla="*/ 2001 w 10005"/>
                <a:gd name="connsiteY264" fmla="*/ 6880 h 10000"/>
                <a:gd name="connsiteX265" fmla="*/ 2054 w 10005"/>
                <a:gd name="connsiteY265" fmla="*/ 7430 h 10000"/>
                <a:gd name="connsiteX266" fmla="*/ 2169 w 10005"/>
                <a:gd name="connsiteY266" fmla="*/ 6723 h 10000"/>
                <a:gd name="connsiteX267" fmla="*/ 2181 w 10005"/>
                <a:gd name="connsiteY267" fmla="*/ 6841 h 10000"/>
                <a:gd name="connsiteX268" fmla="*/ 2296 w 10005"/>
                <a:gd name="connsiteY268" fmla="*/ 7548 h 10000"/>
                <a:gd name="connsiteX269" fmla="*/ 2369 w 10005"/>
                <a:gd name="connsiteY269" fmla="*/ 8295 h 10000"/>
                <a:gd name="connsiteX270" fmla="*/ 2410 w 10005"/>
                <a:gd name="connsiteY270" fmla="*/ 8727 h 10000"/>
                <a:gd name="connsiteX271" fmla="*/ 2435 w 10005"/>
                <a:gd name="connsiteY271" fmla="*/ 8884 h 10000"/>
                <a:gd name="connsiteX272" fmla="*/ 2455 w 10005"/>
                <a:gd name="connsiteY272" fmla="*/ 9081 h 10000"/>
                <a:gd name="connsiteX273" fmla="*/ 2529 w 10005"/>
                <a:gd name="connsiteY273" fmla="*/ 8963 h 10000"/>
                <a:gd name="connsiteX274" fmla="*/ 2541 w 10005"/>
                <a:gd name="connsiteY274" fmla="*/ 8766 h 10000"/>
                <a:gd name="connsiteX275" fmla="*/ 2565 w 10005"/>
                <a:gd name="connsiteY275" fmla="*/ 9041 h 10000"/>
                <a:gd name="connsiteX276" fmla="*/ 2598 w 10005"/>
                <a:gd name="connsiteY276" fmla="*/ 8963 h 10000"/>
                <a:gd name="connsiteX277" fmla="*/ 2614 w 10005"/>
                <a:gd name="connsiteY277" fmla="*/ 8688 h 10000"/>
                <a:gd name="connsiteX278" fmla="*/ 2647 w 10005"/>
                <a:gd name="connsiteY278" fmla="*/ 8963 h 10000"/>
                <a:gd name="connsiteX279" fmla="*/ 2659 w 10005"/>
                <a:gd name="connsiteY279" fmla="*/ 9120 h 10000"/>
                <a:gd name="connsiteX280" fmla="*/ 2672 w 10005"/>
                <a:gd name="connsiteY280" fmla="*/ 8963 h 10000"/>
                <a:gd name="connsiteX281" fmla="*/ 2717 w 10005"/>
                <a:gd name="connsiteY281" fmla="*/ 9041 h 10000"/>
                <a:gd name="connsiteX282" fmla="*/ 2721 w 10005"/>
                <a:gd name="connsiteY282" fmla="*/ 8963 h 10000"/>
                <a:gd name="connsiteX283" fmla="*/ 2749 w 10005"/>
                <a:gd name="connsiteY283" fmla="*/ 9120 h 10000"/>
                <a:gd name="connsiteX284" fmla="*/ 2819 w 10005"/>
                <a:gd name="connsiteY284" fmla="*/ 8845 h 10000"/>
                <a:gd name="connsiteX285" fmla="*/ 2831 w 10005"/>
                <a:gd name="connsiteY285" fmla="*/ 8688 h 10000"/>
                <a:gd name="connsiteX286" fmla="*/ 2843 w 10005"/>
                <a:gd name="connsiteY286" fmla="*/ 8688 h 10000"/>
                <a:gd name="connsiteX287" fmla="*/ 2872 w 10005"/>
                <a:gd name="connsiteY287" fmla="*/ 8530 h 10000"/>
                <a:gd name="connsiteX288" fmla="*/ 2888 w 10005"/>
                <a:gd name="connsiteY288" fmla="*/ 8530 h 10000"/>
                <a:gd name="connsiteX289" fmla="*/ 2933 w 10005"/>
                <a:gd name="connsiteY289" fmla="*/ 8412 h 10000"/>
                <a:gd name="connsiteX290" fmla="*/ 2950 w 10005"/>
                <a:gd name="connsiteY290" fmla="*/ 8334 h 10000"/>
                <a:gd name="connsiteX291" fmla="*/ 2982 w 10005"/>
                <a:gd name="connsiteY291" fmla="*/ 8059 h 10000"/>
                <a:gd name="connsiteX292" fmla="*/ 2999 w 10005"/>
                <a:gd name="connsiteY292" fmla="*/ 8059 h 10000"/>
                <a:gd name="connsiteX293" fmla="*/ 3031 w 10005"/>
                <a:gd name="connsiteY293" fmla="*/ 8059 h 10000"/>
                <a:gd name="connsiteX294" fmla="*/ 3056 w 10005"/>
                <a:gd name="connsiteY294" fmla="*/ 8177 h 10000"/>
                <a:gd name="connsiteX295" fmla="*/ 3089 w 10005"/>
                <a:gd name="connsiteY295" fmla="*/ 8177 h 10000"/>
                <a:gd name="connsiteX296" fmla="*/ 3117 w 10005"/>
                <a:gd name="connsiteY296" fmla="*/ 8255 h 10000"/>
                <a:gd name="connsiteX297" fmla="*/ 3190 w 10005"/>
                <a:gd name="connsiteY297" fmla="*/ 8059 h 10000"/>
                <a:gd name="connsiteX298" fmla="*/ 3223 w 10005"/>
                <a:gd name="connsiteY298" fmla="*/ 8177 h 10000"/>
                <a:gd name="connsiteX299" fmla="*/ 3251 w 10005"/>
                <a:gd name="connsiteY299" fmla="*/ 7823 h 10000"/>
                <a:gd name="connsiteX300" fmla="*/ 3317 w 10005"/>
                <a:gd name="connsiteY300" fmla="*/ 8255 h 10000"/>
                <a:gd name="connsiteX301" fmla="*/ 3317 w 10005"/>
                <a:gd name="connsiteY301" fmla="*/ 8177 h 10000"/>
                <a:gd name="connsiteX302" fmla="*/ 3313 w 10005"/>
                <a:gd name="connsiteY302" fmla="*/ 8059 h 10000"/>
                <a:gd name="connsiteX303" fmla="*/ 3362 w 10005"/>
                <a:gd name="connsiteY303" fmla="*/ 7901 h 10000"/>
                <a:gd name="connsiteX304" fmla="*/ 3366 w 10005"/>
                <a:gd name="connsiteY304" fmla="*/ 7981 h 10000"/>
                <a:gd name="connsiteX305" fmla="*/ 3382 w 10005"/>
                <a:gd name="connsiteY305" fmla="*/ 7745 h 10000"/>
                <a:gd name="connsiteX306" fmla="*/ 3464 w 10005"/>
                <a:gd name="connsiteY306" fmla="*/ 8098 h 10000"/>
                <a:gd name="connsiteX307" fmla="*/ 3476 w 10005"/>
                <a:gd name="connsiteY307" fmla="*/ 9081 h 10000"/>
                <a:gd name="connsiteX308" fmla="*/ 3521 w 10005"/>
                <a:gd name="connsiteY308" fmla="*/ 8530 h 10000"/>
                <a:gd name="connsiteX309" fmla="*/ 3640 w 10005"/>
                <a:gd name="connsiteY309" fmla="*/ 8805 h 10000"/>
                <a:gd name="connsiteX310" fmla="*/ 3717 w 10005"/>
                <a:gd name="connsiteY310" fmla="*/ 8648 h 10000"/>
                <a:gd name="connsiteX311" fmla="*/ 3734 w 10005"/>
                <a:gd name="connsiteY311" fmla="*/ 8530 h 10000"/>
                <a:gd name="connsiteX312" fmla="*/ 3746 w 10005"/>
                <a:gd name="connsiteY312" fmla="*/ 8530 h 10000"/>
                <a:gd name="connsiteX313" fmla="*/ 3750 w 10005"/>
                <a:gd name="connsiteY313" fmla="*/ 8648 h 10000"/>
                <a:gd name="connsiteX314" fmla="*/ 3766 w 10005"/>
                <a:gd name="connsiteY314" fmla="*/ 8530 h 10000"/>
                <a:gd name="connsiteX315" fmla="*/ 3766 w 10005"/>
                <a:gd name="connsiteY315" fmla="*/ 8648 h 10000"/>
                <a:gd name="connsiteX316" fmla="*/ 3807 w 10005"/>
                <a:gd name="connsiteY316" fmla="*/ 8648 h 10000"/>
                <a:gd name="connsiteX317" fmla="*/ 3828 w 10005"/>
                <a:gd name="connsiteY317" fmla="*/ 8805 h 10000"/>
                <a:gd name="connsiteX318" fmla="*/ 3840 w 10005"/>
                <a:gd name="connsiteY318" fmla="*/ 8648 h 10000"/>
                <a:gd name="connsiteX319" fmla="*/ 3856 w 10005"/>
                <a:gd name="connsiteY319" fmla="*/ 9003 h 10000"/>
                <a:gd name="connsiteX320" fmla="*/ 3860 w 10005"/>
                <a:gd name="connsiteY320" fmla="*/ 9003 h 10000"/>
                <a:gd name="connsiteX321" fmla="*/ 3873 w 10005"/>
                <a:gd name="connsiteY321" fmla="*/ 8884 h 10000"/>
                <a:gd name="connsiteX322" fmla="*/ 3889 w 10005"/>
                <a:gd name="connsiteY322" fmla="*/ 9003 h 10000"/>
                <a:gd name="connsiteX323" fmla="*/ 3901 w 10005"/>
                <a:gd name="connsiteY323" fmla="*/ 8884 h 10000"/>
                <a:gd name="connsiteX324" fmla="*/ 3901 w 10005"/>
                <a:gd name="connsiteY324" fmla="*/ 9003 h 10000"/>
                <a:gd name="connsiteX325" fmla="*/ 3963 w 10005"/>
                <a:gd name="connsiteY325" fmla="*/ 9003 h 10000"/>
                <a:gd name="connsiteX326" fmla="*/ 3979 w 10005"/>
                <a:gd name="connsiteY326" fmla="*/ 9159 h 10000"/>
                <a:gd name="connsiteX327" fmla="*/ 3995 w 10005"/>
                <a:gd name="connsiteY327" fmla="*/ 9081 h 10000"/>
                <a:gd name="connsiteX328" fmla="*/ 4053 w 10005"/>
                <a:gd name="connsiteY328" fmla="*/ 9003 h 10000"/>
                <a:gd name="connsiteX329" fmla="*/ 4073 w 10005"/>
                <a:gd name="connsiteY329" fmla="*/ 8884 h 10000"/>
                <a:gd name="connsiteX330" fmla="*/ 4081 w 10005"/>
                <a:gd name="connsiteY330" fmla="*/ 9003 h 10000"/>
                <a:gd name="connsiteX331" fmla="*/ 4089 w 10005"/>
                <a:gd name="connsiteY331" fmla="*/ 9003 h 10000"/>
                <a:gd name="connsiteX332" fmla="*/ 4106 w 10005"/>
                <a:gd name="connsiteY332" fmla="*/ 9081 h 10000"/>
                <a:gd name="connsiteX333" fmla="*/ 4130 w 10005"/>
                <a:gd name="connsiteY333" fmla="*/ 8884 h 10000"/>
                <a:gd name="connsiteX334" fmla="*/ 4147 w 10005"/>
                <a:gd name="connsiteY334" fmla="*/ 9081 h 10000"/>
                <a:gd name="connsiteX335" fmla="*/ 4159 w 10005"/>
                <a:gd name="connsiteY335" fmla="*/ 8805 h 10000"/>
                <a:gd name="connsiteX336" fmla="*/ 4163 w 10005"/>
                <a:gd name="connsiteY336" fmla="*/ 8727 h 10000"/>
                <a:gd name="connsiteX337" fmla="*/ 4171 w 10005"/>
                <a:gd name="connsiteY337" fmla="*/ 8570 h 10000"/>
                <a:gd name="connsiteX338" fmla="*/ 4192 w 10005"/>
                <a:gd name="connsiteY338" fmla="*/ 8727 h 10000"/>
                <a:gd name="connsiteX339" fmla="*/ 4216 w 10005"/>
                <a:gd name="connsiteY339" fmla="*/ 9081 h 10000"/>
                <a:gd name="connsiteX340" fmla="*/ 4286 w 10005"/>
                <a:gd name="connsiteY340" fmla="*/ 9003 h 10000"/>
                <a:gd name="connsiteX341" fmla="*/ 4335 w 10005"/>
                <a:gd name="connsiteY341" fmla="*/ 8570 h 10000"/>
                <a:gd name="connsiteX342" fmla="*/ 4391 w 10005"/>
                <a:gd name="connsiteY342" fmla="*/ 9081 h 10000"/>
                <a:gd name="connsiteX343" fmla="*/ 4571 w 10005"/>
                <a:gd name="connsiteY343" fmla="*/ 8766 h 10000"/>
                <a:gd name="connsiteX344" fmla="*/ 4673 w 10005"/>
                <a:gd name="connsiteY344" fmla="*/ 9985 h 10000"/>
                <a:gd name="connsiteX345" fmla="*/ 4751 w 10005"/>
                <a:gd name="connsiteY345" fmla="*/ 9749 h 10000"/>
                <a:gd name="connsiteX346" fmla="*/ 4783 w 10005"/>
                <a:gd name="connsiteY346" fmla="*/ 9749 h 10000"/>
                <a:gd name="connsiteX347" fmla="*/ 4881 w 10005"/>
                <a:gd name="connsiteY347" fmla="*/ 9749 h 10000"/>
                <a:gd name="connsiteX348" fmla="*/ 4935 w 10005"/>
                <a:gd name="connsiteY348" fmla="*/ 9749 h 10000"/>
                <a:gd name="connsiteX349" fmla="*/ 4975 w 10005"/>
                <a:gd name="connsiteY349" fmla="*/ 9199 h 10000"/>
                <a:gd name="connsiteX350" fmla="*/ 4984 w 10005"/>
                <a:gd name="connsiteY350" fmla="*/ 9159 h 10000"/>
                <a:gd name="connsiteX351" fmla="*/ 5030 w 10005"/>
                <a:gd name="connsiteY351" fmla="*/ 9749 h 10000"/>
                <a:gd name="connsiteX352" fmla="*/ 5156 w 10005"/>
                <a:gd name="connsiteY352" fmla="*/ 9512 h 10000"/>
                <a:gd name="connsiteX353" fmla="*/ 5181 w 10005"/>
                <a:gd name="connsiteY353" fmla="*/ 9749 h 10000"/>
                <a:gd name="connsiteX354" fmla="*/ 5230 w 10005"/>
                <a:gd name="connsiteY354" fmla="*/ 9159 h 10000"/>
                <a:gd name="connsiteX355" fmla="*/ 5234 w 10005"/>
                <a:gd name="connsiteY355" fmla="*/ 9120 h 10000"/>
                <a:gd name="connsiteX356" fmla="*/ 5271 w 10005"/>
                <a:gd name="connsiteY356" fmla="*/ 9592 h 10000"/>
                <a:gd name="connsiteX357" fmla="*/ 5344 w 10005"/>
                <a:gd name="connsiteY357" fmla="*/ 9277 h 10000"/>
                <a:gd name="connsiteX358" fmla="*/ 5406 w 10005"/>
                <a:gd name="connsiteY358" fmla="*/ 9670 h 10000"/>
                <a:gd name="connsiteX359" fmla="*/ 5369 w 10005"/>
                <a:gd name="connsiteY359" fmla="*/ 9081 h 10000"/>
                <a:gd name="connsiteX360" fmla="*/ 5475 w 10005"/>
                <a:gd name="connsiteY360" fmla="*/ 8963 h 10000"/>
                <a:gd name="connsiteX361" fmla="*/ 5504 w 10005"/>
                <a:gd name="connsiteY361" fmla="*/ 8648 h 10000"/>
                <a:gd name="connsiteX362" fmla="*/ 5528 w 10005"/>
                <a:gd name="connsiteY362" fmla="*/ 8570 h 10000"/>
                <a:gd name="connsiteX363" fmla="*/ 5541 w 10005"/>
                <a:gd name="connsiteY363" fmla="*/ 8530 h 10000"/>
                <a:gd name="connsiteX364" fmla="*/ 5565 w 10005"/>
                <a:gd name="connsiteY364" fmla="*/ 8492 h 10000"/>
                <a:gd name="connsiteX365" fmla="*/ 5577 w 10005"/>
                <a:gd name="connsiteY365" fmla="*/ 8530 h 10000"/>
                <a:gd name="connsiteX366" fmla="*/ 5590 w 10005"/>
                <a:gd name="connsiteY366" fmla="*/ 8648 h 10000"/>
                <a:gd name="connsiteX367" fmla="*/ 5590 w 10005"/>
                <a:gd name="connsiteY367" fmla="*/ 8570 h 10000"/>
                <a:gd name="connsiteX368" fmla="*/ 5634 w 10005"/>
                <a:gd name="connsiteY368" fmla="*/ 8766 h 10000"/>
                <a:gd name="connsiteX369" fmla="*/ 5728 w 10005"/>
                <a:gd name="connsiteY369" fmla="*/ 9434 h 10000"/>
                <a:gd name="connsiteX370" fmla="*/ 5736 w 10005"/>
                <a:gd name="connsiteY370" fmla="*/ 8845 h 10000"/>
                <a:gd name="connsiteX371" fmla="*/ 5765 w 10005"/>
                <a:gd name="connsiteY371" fmla="*/ 8766 h 10000"/>
                <a:gd name="connsiteX372" fmla="*/ 5773 w 10005"/>
                <a:gd name="connsiteY372" fmla="*/ 8216 h 10000"/>
                <a:gd name="connsiteX373" fmla="*/ 5789 w 10005"/>
                <a:gd name="connsiteY373" fmla="*/ 8374 h 10000"/>
                <a:gd name="connsiteX374" fmla="*/ 5818 w 10005"/>
                <a:gd name="connsiteY374" fmla="*/ 8295 h 10000"/>
                <a:gd name="connsiteX375" fmla="*/ 5904 w 10005"/>
                <a:gd name="connsiteY375" fmla="*/ 8374 h 10000"/>
                <a:gd name="connsiteX376" fmla="*/ 5916 w 10005"/>
                <a:gd name="connsiteY376" fmla="*/ 8648 h 10000"/>
                <a:gd name="connsiteX377" fmla="*/ 5977 w 10005"/>
                <a:gd name="connsiteY377" fmla="*/ 8923 h 10000"/>
                <a:gd name="connsiteX378" fmla="*/ 5993 w 10005"/>
                <a:gd name="connsiteY378" fmla="*/ 8923 h 10000"/>
                <a:gd name="connsiteX379" fmla="*/ 6030 w 10005"/>
                <a:gd name="connsiteY379" fmla="*/ 9081 h 10000"/>
                <a:gd name="connsiteX380" fmla="*/ 6063 w 10005"/>
                <a:gd name="connsiteY380" fmla="*/ 9081 h 10000"/>
                <a:gd name="connsiteX381" fmla="*/ 6096 w 10005"/>
                <a:gd name="connsiteY381" fmla="*/ 9159 h 10000"/>
                <a:gd name="connsiteX382" fmla="*/ 6116 w 10005"/>
                <a:gd name="connsiteY382" fmla="*/ 9277 h 10000"/>
                <a:gd name="connsiteX383" fmla="*/ 6214 w 10005"/>
                <a:gd name="connsiteY383" fmla="*/ 9003 h 10000"/>
                <a:gd name="connsiteX384" fmla="*/ 6235 w 10005"/>
                <a:gd name="connsiteY384" fmla="*/ 8648 h 10000"/>
                <a:gd name="connsiteX385" fmla="*/ 6267 w 10005"/>
                <a:gd name="connsiteY385" fmla="*/ 8805 h 10000"/>
                <a:gd name="connsiteX386" fmla="*/ 6284 w 10005"/>
                <a:gd name="connsiteY386" fmla="*/ 8923 h 10000"/>
                <a:gd name="connsiteX387" fmla="*/ 6296 w 10005"/>
                <a:gd name="connsiteY387" fmla="*/ 8805 h 10000"/>
                <a:gd name="connsiteX388" fmla="*/ 6329 w 10005"/>
                <a:gd name="connsiteY388" fmla="*/ 8923 h 10000"/>
                <a:gd name="connsiteX389" fmla="*/ 6353 w 10005"/>
                <a:gd name="connsiteY389" fmla="*/ 9081 h 10000"/>
                <a:gd name="connsiteX390" fmla="*/ 6361 w 10005"/>
                <a:gd name="connsiteY390" fmla="*/ 9003 h 10000"/>
                <a:gd name="connsiteX391" fmla="*/ 6390 w 10005"/>
                <a:gd name="connsiteY391" fmla="*/ 9356 h 10000"/>
                <a:gd name="connsiteX392" fmla="*/ 6431 w 10005"/>
                <a:gd name="connsiteY392" fmla="*/ 9159 h 10000"/>
                <a:gd name="connsiteX393" fmla="*/ 6480 w 10005"/>
                <a:gd name="connsiteY393" fmla="*/ 9277 h 10000"/>
                <a:gd name="connsiteX394" fmla="*/ 6566 w 10005"/>
                <a:gd name="connsiteY394" fmla="*/ 8727 h 10000"/>
                <a:gd name="connsiteX395" fmla="*/ 6590 w 10005"/>
                <a:gd name="connsiteY395" fmla="*/ 8923 h 10000"/>
                <a:gd name="connsiteX396" fmla="*/ 6627 w 10005"/>
                <a:gd name="connsiteY396" fmla="*/ 9356 h 10000"/>
                <a:gd name="connsiteX397" fmla="*/ 6660 w 10005"/>
                <a:gd name="connsiteY397" fmla="*/ 9356 h 10000"/>
                <a:gd name="connsiteX398" fmla="*/ 6660 w 10005"/>
                <a:gd name="connsiteY398" fmla="*/ 9277 h 10000"/>
                <a:gd name="connsiteX399" fmla="*/ 6693 w 10005"/>
                <a:gd name="connsiteY399" fmla="*/ 9277 h 10000"/>
                <a:gd name="connsiteX400" fmla="*/ 6705 w 10005"/>
                <a:gd name="connsiteY400" fmla="*/ 9277 h 10000"/>
                <a:gd name="connsiteX401" fmla="*/ 6709 w 10005"/>
                <a:gd name="connsiteY401" fmla="*/ 9159 h 10000"/>
                <a:gd name="connsiteX402" fmla="*/ 6725 w 10005"/>
                <a:gd name="connsiteY402" fmla="*/ 9277 h 10000"/>
                <a:gd name="connsiteX403" fmla="*/ 6750 w 10005"/>
                <a:gd name="connsiteY403" fmla="*/ 9159 h 10000"/>
                <a:gd name="connsiteX404" fmla="*/ 6925 w 10005"/>
                <a:gd name="connsiteY404" fmla="*/ 9159 h 10000"/>
                <a:gd name="connsiteX405" fmla="*/ 6953 w 10005"/>
                <a:gd name="connsiteY405" fmla="*/ 8570 h 10000"/>
                <a:gd name="connsiteX406" fmla="*/ 6998 w 10005"/>
                <a:gd name="connsiteY406" fmla="*/ 8492 h 10000"/>
                <a:gd name="connsiteX407" fmla="*/ 7031 w 10005"/>
                <a:gd name="connsiteY407" fmla="*/ 8295 h 10000"/>
                <a:gd name="connsiteX408" fmla="*/ 7035 w 10005"/>
                <a:gd name="connsiteY408" fmla="*/ 8216 h 10000"/>
                <a:gd name="connsiteX409" fmla="*/ 7117 w 10005"/>
                <a:gd name="connsiteY409" fmla="*/ 8255 h 10000"/>
                <a:gd name="connsiteX410" fmla="*/ 7137 w 10005"/>
                <a:gd name="connsiteY410" fmla="*/ 8295 h 10000"/>
                <a:gd name="connsiteX411" fmla="*/ 7178 w 10005"/>
                <a:gd name="connsiteY411" fmla="*/ 8216 h 10000"/>
                <a:gd name="connsiteX412" fmla="*/ 7182 w 10005"/>
                <a:gd name="connsiteY412" fmla="*/ 8216 h 10000"/>
                <a:gd name="connsiteX413" fmla="*/ 7182 w 10005"/>
                <a:gd name="connsiteY413" fmla="*/ 8137 h 10000"/>
                <a:gd name="connsiteX414" fmla="*/ 7239 w 10005"/>
                <a:gd name="connsiteY414" fmla="*/ 8019 h 10000"/>
                <a:gd name="connsiteX415" fmla="*/ 7276 w 10005"/>
                <a:gd name="connsiteY415" fmla="*/ 8019 h 10000"/>
                <a:gd name="connsiteX416" fmla="*/ 7313 w 10005"/>
                <a:gd name="connsiteY416" fmla="*/ 8098 h 10000"/>
                <a:gd name="connsiteX417" fmla="*/ 7333 w 10005"/>
                <a:gd name="connsiteY417" fmla="*/ 8334 h 10000"/>
                <a:gd name="connsiteX418" fmla="*/ 7366 w 10005"/>
                <a:gd name="connsiteY418" fmla="*/ 8019 h 10000"/>
                <a:gd name="connsiteX419" fmla="*/ 7501 w 10005"/>
                <a:gd name="connsiteY419" fmla="*/ 7588 h 10000"/>
                <a:gd name="connsiteX420" fmla="*/ 7566 w 10005"/>
                <a:gd name="connsiteY420" fmla="*/ 7666 h 10000"/>
                <a:gd name="connsiteX421" fmla="*/ 7616 w 10005"/>
                <a:gd name="connsiteY421" fmla="*/ 7430 h 10000"/>
                <a:gd name="connsiteX422" fmla="*/ 7624 w 10005"/>
                <a:gd name="connsiteY422" fmla="*/ 7391 h 10000"/>
                <a:gd name="connsiteX423" fmla="*/ 7697 w 10005"/>
                <a:gd name="connsiteY423" fmla="*/ 7548 h 10000"/>
                <a:gd name="connsiteX424" fmla="*/ 7738 w 10005"/>
                <a:gd name="connsiteY424" fmla="*/ 7312 h 10000"/>
                <a:gd name="connsiteX425" fmla="*/ 7787 w 10005"/>
                <a:gd name="connsiteY425" fmla="*/ 7548 h 10000"/>
                <a:gd name="connsiteX426" fmla="*/ 7849 w 10005"/>
                <a:gd name="connsiteY426" fmla="*/ 7273 h 10000"/>
                <a:gd name="connsiteX427" fmla="*/ 7889 w 10005"/>
                <a:gd name="connsiteY427" fmla="*/ 6880 h 10000"/>
                <a:gd name="connsiteX428" fmla="*/ 7918 w 10005"/>
                <a:gd name="connsiteY428" fmla="*/ 6997 h 10000"/>
                <a:gd name="connsiteX429" fmla="*/ 7951 w 10005"/>
                <a:gd name="connsiteY429" fmla="*/ 6644 h 10000"/>
                <a:gd name="connsiteX430" fmla="*/ 8004 w 10005"/>
                <a:gd name="connsiteY430" fmla="*/ 6369 h 10000"/>
                <a:gd name="connsiteX431" fmla="*/ 8057 w 10005"/>
                <a:gd name="connsiteY431" fmla="*/ 6369 h 10000"/>
                <a:gd name="connsiteX432" fmla="*/ 8102 w 10005"/>
                <a:gd name="connsiteY432" fmla="*/ 6094 h 10000"/>
                <a:gd name="connsiteX433" fmla="*/ 8187 w 10005"/>
                <a:gd name="connsiteY433" fmla="*/ 5426 h 10000"/>
                <a:gd name="connsiteX434" fmla="*/ 8215 w 10005"/>
                <a:gd name="connsiteY434" fmla="*/ 5583 h 10000"/>
                <a:gd name="connsiteX435" fmla="*/ 8248 w 10005"/>
                <a:gd name="connsiteY435" fmla="*/ 5230 h 10000"/>
                <a:gd name="connsiteX436" fmla="*/ 8289 w 10005"/>
                <a:gd name="connsiteY436" fmla="*/ 5230 h 10000"/>
                <a:gd name="connsiteX437" fmla="*/ 8395 w 10005"/>
                <a:gd name="connsiteY437" fmla="*/ 4954 h 10000"/>
                <a:gd name="connsiteX438" fmla="*/ 8457 w 10005"/>
                <a:gd name="connsiteY438" fmla="*/ 4678 h 10000"/>
                <a:gd name="connsiteX439" fmla="*/ 8473 w 10005"/>
                <a:gd name="connsiteY439" fmla="*/ 4836 h 10000"/>
                <a:gd name="connsiteX440" fmla="*/ 8489 w 10005"/>
                <a:gd name="connsiteY440" fmla="*/ 4796 h 10000"/>
                <a:gd name="connsiteX441" fmla="*/ 8514 w 10005"/>
                <a:gd name="connsiteY441" fmla="*/ 4836 h 10000"/>
                <a:gd name="connsiteX442" fmla="*/ 8538 w 10005"/>
                <a:gd name="connsiteY442" fmla="*/ 4521 h 10000"/>
                <a:gd name="connsiteX443" fmla="*/ 8596 w 10005"/>
                <a:gd name="connsiteY443" fmla="*/ 4521 h 10000"/>
                <a:gd name="connsiteX444" fmla="*/ 8596 w 10005"/>
                <a:gd name="connsiteY444" fmla="*/ 4364 h 10000"/>
                <a:gd name="connsiteX445" fmla="*/ 8645 w 10005"/>
                <a:gd name="connsiteY445" fmla="*/ 4285 h 10000"/>
                <a:gd name="connsiteX446" fmla="*/ 8657 w 10005"/>
                <a:gd name="connsiteY446" fmla="*/ 4207 h 10000"/>
                <a:gd name="connsiteX447" fmla="*/ 8722 w 10005"/>
                <a:gd name="connsiteY447" fmla="*/ 4285 h 10000"/>
                <a:gd name="connsiteX448" fmla="*/ 8735 w 10005"/>
                <a:gd name="connsiteY448" fmla="*/ 4246 h 10000"/>
                <a:gd name="connsiteX449" fmla="*/ 8763 w 10005"/>
                <a:gd name="connsiteY449" fmla="*/ 4285 h 10000"/>
                <a:gd name="connsiteX450" fmla="*/ 8788 w 10005"/>
                <a:gd name="connsiteY450" fmla="*/ 4364 h 10000"/>
                <a:gd name="connsiteX451" fmla="*/ 8804 w 10005"/>
                <a:gd name="connsiteY451" fmla="*/ 4285 h 10000"/>
                <a:gd name="connsiteX452" fmla="*/ 8825 w 10005"/>
                <a:gd name="connsiteY452" fmla="*/ 4364 h 10000"/>
                <a:gd name="connsiteX453" fmla="*/ 8894 w 10005"/>
                <a:gd name="connsiteY453" fmla="*/ 4325 h 10000"/>
                <a:gd name="connsiteX454" fmla="*/ 8890 w 10005"/>
                <a:gd name="connsiteY454" fmla="*/ 4246 h 10000"/>
                <a:gd name="connsiteX455" fmla="*/ 8919 w 10005"/>
                <a:gd name="connsiteY455" fmla="*/ 4089 h 10000"/>
                <a:gd name="connsiteX456" fmla="*/ 8951 w 10005"/>
                <a:gd name="connsiteY456" fmla="*/ 4089 h 10000"/>
                <a:gd name="connsiteX457" fmla="*/ 8955 w 10005"/>
                <a:gd name="connsiteY457" fmla="*/ 4010 h 10000"/>
                <a:gd name="connsiteX458" fmla="*/ 8984 w 10005"/>
                <a:gd name="connsiteY458" fmla="*/ 3932 h 10000"/>
                <a:gd name="connsiteX459" fmla="*/ 9005 w 10005"/>
                <a:gd name="connsiteY459" fmla="*/ 4128 h 10000"/>
                <a:gd name="connsiteX460" fmla="*/ 9029 w 10005"/>
                <a:gd name="connsiteY460" fmla="*/ 4246 h 10000"/>
                <a:gd name="connsiteX461" fmla="*/ 9086 w 10005"/>
                <a:gd name="connsiteY461" fmla="*/ 4207 h 10000"/>
                <a:gd name="connsiteX462" fmla="*/ 9123 w 10005"/>
                <a:gd name="connsiteY462" fmla="*/ 4325 h 10000"/>
                <a:gd name="connsiteX463" fmla="*/ 9135 w 10005"/>
                <a:gd name="connsiteY463" fmla="*/ 4246 h 10000"/>
                <a:gd name="connsiteX464" fmla="*/ 9184 w 10005"/>
                <a:gd name="connsiteY464" fmla="*/ 4521 h 10000"/>
                <a:gd name="connsiteX465" fmla="*/ 9229 w 10005"/>
                <a:gd name="connsiteY465" fmla="*/ 4364 h 10000"/>
                <a:gd name="connsiteX466" fmla="*/ 9233 w 10005"/>
                <a:gd name="connsiteY466" fmla="*/ 4246 h 10000"/>
                <a:gd name="connsiteX467" fmla="*/ 9274 w 10005"/>
                <a:gd name="connsiteY467" fmla="*/ 3892 h 10000"/>
                <a:gd name="connsiteX468" fmla="*/ 9319 w 10005"/>
                <a:gd name="connsiteY468" fmla="*/ 4050 h 10000"/>
                <a:gd name="connsiteX469" fmla="*/ 9352 w 10005"/>
                <a:gd name="connsiteY469" fmla="*/ 3971 h 10000"/>
                <a:gd name="connsiteX470" fmla="*/ 9377 w 10005"/>
                <a:gd name="connsiteY470" fmla="*/ 4089 h 10000"/>
                <a:gd name="connsiteX471" fmla="*/ 9421 w 10005"/>
                <a:gd name="connsiteY471" fmla="*/ 4167 h 10000"/>
                <a:gd name="connsiteX472" fmla="*/ 9498 w 10005"/>
                <a:gd name="connsiteY472" fmla="*/ 4167 h 10000"/>
                <a:gd name="connsiteX473" fmla="*/ 9506 w 10005"/>
                <a:gd name="connsiteY473" fmla="*/ 3971 h 10000"/>
                <a:gd name="connsiteX474" fmla="*/ 9654 w 10005"/>
                <a:gd name="connsiteY474" fmla="*/ 4285 h 10000"/>
                <a:gd name="connsiteX475" fmla="*/ 9723 w 10005"/>
                <a:gd name="connsiteY475" fmla="*/ 4443 h 10000"/>
                <a:gd name="connsiteX476" fmla="*/ 9735 w 10005"/>
                <a:gd name="connsiteY476" fmla="*/ 4521 h 10000"/>
                <a:gd name="connsiteX477" fmla="*/ 9752 w 10005"/>
                <a:gd name="connsiteY477" fmla="*/ 4718 h 10000"/>
                <a:gd name="connsiteX478" fmla="*/ 9809 w 10005"/>
                <a:gd name="connsiteY478" fmla="*/ 5111 h 10000"/>
                <a:gd name="connsiteX479" fmla="*/ 9846 w 10005"/>
                <a:gd name="connsiteY479" fmla="*/ 5111 h 10000"/>
                <a:gd name="connsiteX480" fmla="*/ 9870 w 10005"/>
                <a:gd name="connsiteY480" fmla="*/ 5230 h 10000"/>
                <a:gd name="connsiteX481" fmla="*/ 9907 w 10005"/>
                <a:gd name="connsiteY481" fmla="*/ 5504 h 10000"/>
                <a:gd name="connsiteX482" fmla="*/ 9944 w 10005"/>
                <a:gd name="connsiteY482" fmla="*/ 5701 h 10000"/>
                <a:gd name="connsiteX483" fmla="*/ 9948 w 10005"/>
                <a:gd name="connsiteY483" fmla="*/ 5740 h 10000"/>
                <a:gd name="connsiteX484" fmla="*/ 10003 w 10005"/>
                <a:gd name="connsiteY484" fmla="*/ 5897 h 10000"/>
                <a:gd name="connsiteX485" fmla="*/ 9999 w 10005"/>
                <a:gd name="connsiteY485" fmla="*/ 2303 h 10000"/>
                <a:gd name="connsiteX486" fmla="*/ 9968 w 10005"/>
                <a:gd name="connsiteY486" fmla="*/ 1731 h 10000"/>
                <a:gd name="connsiteX0" fmla="*/ 9978 w 10015"/>
                <a:gd name="connsiteY0" fmla="*/ 1731 h 10000"/>
                <a:gd name="connsiteX1" fmla="*/ 9942 w 10015"/>
                <a:gd name="connsiteY1" fmla="*/ 1535 h 10000"/>
                <a:gd name="connsiteX2" fmla="*/ 9913 w 10015"/>
                <a:gd name="connsiteY2" fmla="*/ 1535 h 10000"/>
                <a:gd name="connsiteX3" fmla="*/ 9893 w 10015"/>
                <a:gd name="connsiteY3" fmla="*/ 1377 h 10000"/>
                <a:gd name="connsiteX4" fmla="*/ 9868 w 10015"/>
                <a:gd name="connsiteY4" fmla="*/ 1299 h 10000"/>
                <a:gd name="connsiteX5" fmla="*/ 9860 w 10015"/>
                <a:gd name="connsiteY5" fmla="*/ 1102 h 10000"/>
                <a:gd name="connsiteX6" fmla="*/ 9835 w 10015"/>
                <a:gd name="connsiteY6" fmla="*/ 827 h 10000"/>
                <a:gd name="connsiteX7" fmla="*/ 9823 w 10015"/>
                <a:gd name="connsiteY7" fmla="*/ 1417 h 10000"/>
                <a:gd name="connsiteX8" fmla="*/ 9798 w 10015"/>
                <a:gd name="connsiteY8" fmla="*/ 1377 h 10000"/>
                <a:gd name="connsiteX9" fmla="*/ 9770 w 10015"/>
                <a:gd name="connsiteY9" fmla="*/ 1259 h 10000"/>
                <a:gd name="connsiteX10" fmla="*/ 9749 w 10015"/>
                <a:gd name="connsiteY10" fmla="*/ 1259 h 10000"/>
                <a:gd name="connsiteX11" fmla="*/ 9688 w 10015"/>
                <a:gd name="connsiteY11" fmla="*/ 1220 h 10000"/>
                <a:gd name="connsiteX12" fmla="*/ 9672 w 10015"/>
                <a:gd name="connsiteY12" fmla="*/ 1259 h 10000"/>
                <a:gd name="connsiteX13" fmla="*/ 9655 w 10015"/>
                <a:gd name="connsiteY13" fmla="*/ 1338 h 10000"/>
                <a:gd name="connsiteX14" fmla="*/ 9643 w 10015"/>
                <a:gd name="connsiteY14" fmla="*/ 1338 h 10000"/>
                <a:gd name="connsiteX15" fmla="*/ 9623 w 10015"/>
                <a:gd name="connsiteY15" fmla="*/ 1417 h 10000"/>
                <a:gd name="connsiteX16" fmla="*/ 9606 w 10015"/>
                <a:gd name="connsiteY16" fmla="*/ 1377 h 10000"/>
                <a:gd name="connsiteX17" fmla="*/ 9565 w 10015"/>
                <a:gd name="connsiteY17" fmla="*/ 1535 h 10000"/>
                <a:gd name="connsiteX18" fmla="*/ 9492 w 10015"/>
                <a:gd name="connsiteY18" fmla="*/ 1535 h 10000"/>
                <a:gd name="connsiteX19" fmla="*/ 9455 w 10015"/>
                <a:gd name="connsiteY19" fmla="*/ 1692 h 10000"/>
                <a:gd name="connsiteX20" fmla="*/ 9455 w 10015"/>
                <a:gd name="connsiteY20" fmla="*/ 1810 h 10000"/>
                <a:gd name="connsiteX21" fmla="*/ 9443 w 10015"/>
                <a:gd name="connsiteY21" fmla="*/ 1888 h 10000"/>
                <a:gd name="connsiteX22" fmla="*/ 9394 w 10015"/>
                <a:gd name="connsiteY22" fmla="*/ 1102 h 10000"/>
                <a:gd name="connsiteX23" fmla="*/ 9387 w 10015"/>
                <a:gd name="connsiteY23" fmla="*/ 1142 h 10000"/>
                <a:gd name="connsiteX24" fmla="*/ 9374 w 10015"/>
                <a:gd name="connsiteY24" fmla="*/ 1024 h 10000"/>
                <a:gd name="connsiteX25" fmla="*/ 9354 w 10015"/>
                <a:gd name="connsiteY25" fmla="*/ 1102 h 10000"/>
                <a:gd name="connsiteX26" fmla="*/ 9309 w 10015"/>
                <a:gd name="connsiteY26" fmla="*/ 1259 h 10000"/>
                <a:gd name="connsiteX27" fmla="*/ 9305 w 10015"/>
                <a:gd name="connsiteY27" fmla="*/ 1377 h 10000"/>
                <a:gd name="connsiteX28" fmla="*/ 9288 w 10015"/>
                <a:gd name="connsiteY28" fmla="*/ 1338 h 10000"/>
                <a:gd name="connsiteX29" fmla="*/ 9252 w 10015"/>
                <a:gd name="connsiteY29" fmla="*/ 1259 h 10000"/>
                <a:gd name="connsiteX30" fmla="*/ 9219 w 10015"/>
                <a:gd name="connsiteY30" fmla="*/ 1024 h 10000"/>
                <a:gd name="connsiteX31" fmla="*/ 9154 w 10015"/>
                <a:gd name="connsiteY31" fmla="*/ 1102 h 10000"/>
                <a:gd name="connsiteX32" fmla="*/ 9141 w 10015"/>
                <a:gd name="connsiteY32" fmla="*/ 1338 h 10000"/>
                <a:gd name="connsiteX33" fmla="*/ 9129 w 10015"/>
                <a:gd name="connsiteY33" fmla="*/ 1455 h 10000"/>
                <a:gd name="connsiteX34" fmla="*/ 9068 w 10015"/>
                <a:gd name="connsiteY34" fmla="*/ 1535 h 10000"/>
                <a:gd name="connsiteX35" fmla="*/ 9064 w 10015"/>
                <a:gd name="connsiteY35" fmla="*/ 1417 h 10000"/>
                <a:gd name="connsiteX36" fmla="*/ 9035 w 10015"/>
                <a:gd name="connsiteY36" fmla="*/ 1535 h 10000"/>
                <a:gd name="connsiteX37" fmla="*/ 9031 w 10015"/>
                <a:gd name="connsiteY37" fmla="*/ 1652 h 10000"/>
                <a:gd name="connsiteX38" fmla="*/ 9006 w 10015"/>
                <a:gd name="connsiteY38" fmla="*/ 1810 h 10000"/>
                <a:gd name="connsiteX39" fmla="*/ 8998 w 10015"/>
                <a:gd name="connsiteY39" fmla="*/ 2006 h 10000"/>
                <a:gd name="connsiteX40" fmla="*/ 8978 w 10015"/>
                <a:gd name="connsiteY40" fmla="*/ 2084 h 10000"/>
                <a:gd name="connsiteX41" fmla="*/ 8978 w 10015"/>
                <a:gd name="connsiteY41" fmla="*/ 2163 h 10000"/>
                <a:gd name="connsiteX42" fmla="*/ 8965 w 10015"/>
                <a:gd name="connsiteY42" fmla="*/ 2203 h 10000"/>
                <a:gd name="connsiteX43" fmla="*/ 8945 w 10015"/>
                <a:gd name="connsiteY43" fmla="*/ 2439 h 10000"/>
                <a:gd name="connsiteX44" fmla="*/ 8945 w 10015"/>
                <a:gd name="connsiteY44" fmla="*/ 2281 h 10000"/>
                <a:gd name="connsiteX45" fmla="*/ 8929 w 10015"/>
                <a:gd name="connsiteY45" fmla="*/ 2242 h 10000"/>
                <a:gd name="connsiteX46" fmla="*/ 8912 w 10015"/>
                <a:gd name="connsiteY46" fmla="*/ 2321 h 10000"/>
                <a:gd name="connsiteX47" fmla="*/ 8888 w 10015"/>
                <a:gd name="connsiteY47" fmla="*/ 2399 h 10000"/>
                <a:gd name="connsiteX48" fmla="*/ 8863 w 10015"/>
                <a:gd name="connsiteY48" fmla="*/ 2439 h 10000"/>
                <a:gd name="connsiteX49" fmla="*/ 8802 w 10015"/>
                <a:gd name="connsiteY49" fmla="*/ 2281 h 10000"/>
                <a:gd name="connsiteX50" fmla="*/ 8786 w 10015"/>
                <a:gd name="connsiteY50" fmla="*/ 2477 h 10000"/>
                <a:gd name="connsiteX51" fmla="*/ 8732 w 10015"/>
                <a:gd name="connsiteY51" fmla="*/ 2359 h 10000"/>
                <a:gd name="connsiteX52" fmla="*/ 8712 w 10015"/>
                <a:gd name="connsiteY52" fmla="*/ 2242 h 10000"/>
                <a:gd name="connsiteX53" fmla="*/ 8704 w 10015"/>
                <a:gd name="connsiteY53" fmla="*/ 2477 h 10000"/>
                <a:gd name="connsiteX54" fmla="*/ 8696 w 10015"/>
                <a:gd name="connsiteY54" fmla="*/ 2595 h 10000"/>
                <a:gd name="connsiteX55" fmla="*/ 8663 w 10015"/>
                <a:gd name="connsiteY55" fmla="*/ 2517 h 10000"/>
                <a:gd name="connsiteX56" fmla="*/ 8602 w 10015"/>
                <a:gd name="connsiteY56" fmla="*/ 2595 h 10000"/>
                <a:gd name="connsiteX57" fmla="*/ 8602 w 10015"/>
                <a:gd name="connsiteY57" fmla="*/ 2439 h 10000"/>
                <a:gd name="connsiteX58" fmla="*/ 8589 w 10015"/>
                <a:gd name="connsiteY58" fmla="*/ 2595 h 10000"/>
                <a:gd name="connsiteX59" fmla="*/ 8573 w 10015"/>
                <a:gd name="connsiteY59" fmla="*/ 2635 h 10000"/>
                <a:gd name="connsiteX60" fmla="*/ 8565 w 10015"/>
                <a:gd name="connsiteY60" fmla="*/ 2988 h 10000"/>
                <a:gd name="connsiteX61" fmla="*/ 8491 w 10015"/>
                <a:gd name="connsiteY61" fmla="*/ 2517 h 10000"/>
                <a:gd name="connsiteX62" fmla="*/ 8483 w 10015"/>
                <a:gd name="connsiteY62" fmla="*/ 2714 h 10000"/>
                <a:gd name="connsiteX63" fmla="*/ 8393 w 10015"/>
                <a:gd name="connsiteY63" fmla="*/ 2714 h 10000"/>
                <a:gd name="connsiteX64" fmla="*/ 8242 w 10015"/>
                <a:gd name="connsiteY64" fmla="*/ 3185 h 10000"/>
                <a:gd name="connsiteX65" fmla="*/ 8172 w 10015"/>
                <a:gd name="connsiteY65" fmla="*/ 2950 h 10000"/>
                <a:gd name="connsiteX66" fmla="*/ 8087 w 10015"/>
                <a:gd name="connsiteY66" fmla="*/ 3578 h 10000"/>
                <a:gd name="connsiteX67" fmla="*/ 7961 w 10015"/>
                <a:gd name="connsiteY67" fmla="*/ 4246 h 10000"/>
                <a:gd name="connsiteX68" fmla="*/ 7871 w 10015"/>
                <a:gd name="connsiteY68" fmla="*/ 4089 h 10000"/>
                <a:gd name="connsiteX69" fmla="*/ 7736 w 10015"/>
                <a:gd name="connsiteY69" fmla="*/ 4874 h 10000"/>
                <a:gd name="connsiteX70" fmla="*/ 7695 w 10015"/>
                <a:gd name="connsiteY70" fmla="*/ 4481 h 10000"/>
                <a:gd name="connsiteX71" fmla="*/ 7585 w 10015"/>
                <a:gd name="connsiteY71" fmla="*/ 4954 h 10000"/>
                <a:gd name="connsiteX72" fmla="*/ 7515 w 10015"/>
                <a:gd name="connsiteY72" fmla="*/ 4561 h 10000"/>
                <a:gd name="connsiteX73" fmla="*/ 7499 w 10015"/>
                <a:gd name="connsiteY73" fmla="*/ 5073 h 10000"/>
                <a:gd name="connsiteX74" fmla="*/ 7433 w 10015"/>
                <a:gd name="connsiteY74" fmla="*/ 5073 h 10000"/>
                <a:gd name="connsiteX75" fmla="*/ 7388 w 10015"/>
                <a:gd name="connsiteY75" fmla="*/ 5386 h 10000"/>
                <a:gd name="connsiteX76" fmla="*/ 7339 w 10015"/>
                <a:gd name="connsiteY76" fmla="*/ 5308 h 10000"/>
                <a:gd name="connsiteX77" fmla="*/ 7270 w 10015"/>
                <a:gd name="connsiteY77" fmla="*/ 5466 h 10000"/>
                <a:gd name="connsiteX78" fmla="*/ 7245 w 10015"/>
                <a:gd name="connsiteY78" fmla="*/ 5308 h 10000"/>
                <a:gd name="connsiteX79" fmla="*/ 7196 w 10015"/>
                <a:gd name="connsiteY79" fmla="*/ 5308 h 10000"/>
                <a:gd name="connsiteX80" fmla="*/ 7102 w 10015"/>
                <a:gd name="connsiteY80" fmla="*/ 5386 h 10000"/>
                <a:gd name="connsiteX81" fmla="*/ 7053 w 10015"/>
                <a:gd name="connsiteY81" fmla="*/ 6015 h 10000"/>
                <a:gd name="connsiteX82" fmla="*/ 7008 w 10015"/>
                <a:gd name="connsiteY82" fmla="*/ 5859 h 10000"/>
                <a:gd name="connsiteX83" fmla="*/ 6918 w 10015"/>
                <a:gd name="connsiteY83" fmla="*/ 5859 h 10000"/>
                <a:gd name="connsiteX84" fmla="*/ 6874 w 10015"/>
                <a:gd name="connsiteY84" fmla="*/ 5466 h 10000"/>
                <a:gd name="connsiteX85" fmla="*/ 6833 w 10015"/>
                <a:gd name="connsiteY85" fmla="*/ 6015 h 10000"/>
                <a:gd name="connsiteX86" fmla="*/ 6768 w 10015"/>
                <a:gd name="connsiteY86" fmla="*/ 5701 h 10000"/>
                <a:gd name="connsiteX87" fmla="*/ 6768 w 10015"/>
                <a:gd name="connsiteY87" fmla="*/ 5466 h 10000"/>
                <a:gd name="connsiteX88" fmla="*/ 6674 w 10015"/>
                <a:gd name="connsiteY88" fmla="*/ 5622 h 10000"/>
                <a:gd name="connsiteX89" fmla="*/ 6514 w 10015"/>
                <a:gd name="connsiteY89" fmla="*/ 5937 h 10000"/>
                <a:gd name="connsiteX90" fmla="*/ 6478 w 10015"/>
                <a:gd name="connsiteY90" fmla="*/ 6369 h 10000"/>
                <a:gd name="connsiteX91" fmla="*/ 6371 w 10015"/>
                <a:gd name="connsiteY91" fmla="*/ 6015 h 10000"/>
                <a:gd name="connsiteX92" fmla="*/ 6359 w 10015"/>
                <a:gd name="connsiteY92" fmla="*/ 6369 h 10000"/>
                <a:gd name="connsiteX93" fmla="*/ 6224 w 10015"/>
                <a:gd name="connsiteY93" fmla="*/ 6448 h 10000"/>
                <a:gd name="connsiteX94" fmla="*/ 6151 w 10015"/>
                <a:gd name="connsiteY94" fmla="*/ 6919 h 10000"/>
                <a:gd name="connsiteX95" fmla="*/ 6089 w 10015"/>
                <a:gd name="connsiteY95" fmla="*/ 6605 h 10000"/>
                <a:gd name="connsiteX96" fmla="*/ 6057 w 10015"/>
                <a:gd name="connsiteY96" fmla="*/ 6919 h 10000"/>
                <a:gd name="connsiteX97" fmla="*/ 6057 w 10015"/>
                <a:gd name="connsiteY97" fmla="*/ 6919 h 10000"/>
                <a:gd name="connsiteX98" fmla="*/ 6020 w 10015"/>
                <a:gd name="connsiteY98" fmla="*/ 6919 h 10000"/>
                <a:gd name="connsiteX99" fmla="*/ 5999 w 10015"/>
                <a:gd name="connsiteY99" fmla="*/ 6801 h 10000"/>
                <a:gd name="connsiteX100" fmla="*/ 5979 w 10015"/>
                <a:gd name="connsiteY100" fmla="*/ 7155 h 10000"/>
                <a:gd name="connsiteX101" fmla="*/ 5967 w 10015"/>
                <a:gd name="connsiteY101" fmla="*/ 7273 h 10000"/>
                <a:gd name="connsiteX102" fmla="*/ 5942 w 10015"/>
                <a:gd name="connsiteY102" fmla="*/ 7273 h 10000"/>
                <a:gd name="connsiteX103" fmla="*/ 5942 w 10015"/>
                <a:gd name="connsiteY103" fmla="*/ 7352 h 10000"/>
                <a:gd name="connsiteX104" fmla="*/ 5914 w 10015"/>
                <a:gd name="connsiteY104" fmla="*/ 7155 h 10000"/>
                <a:gd name="connsiteX105" fmla="*/ 5864 w 10015"/>
                <a:gd name="connsiteY105" fmla="*/ 7273 h 10000"/>
                <a:gd name="connsiteX106" fmla="*/ 5832 w 10015"/>
                <a:gd name="connsiteY106" fmla="*/ 7155 h 10000"/>
                <a:gd name="connsiteX107" fmla="*/ 5791 w 10015"/>
                <a:gd name="connsiteY107" fmla="*/ 7077 h 10000"/>
                <a:gd name="connsiteX108" fmla="*/ 5730 w 10015"/>
                <a:gd name="connsiteY108" fmla="*/ 7155 h 10000"/>
                <a:gd name="connsiteX109" fmla="*/ 5697 w 10015"/>
                <a:gd name="connsiteY109" fmla="*/ 7077 h 10000"/>
                <a:gd name="connsiteX110" fmla="*/ 5664 w 10015"/>
                <a:gd name="connsiteY110" fmla="*/ 7077 h 10000"/>
                <a:gd name="connsiteX111" fmla="*/ 5637 w 10015"/>
                <a:gd name="connsiteY111" fmla="*/ 6997 h 10000"/>
                <a:gd name="connsiteX112" fmla="*/ 5632 w 10015"/>
                <a:gd name="connsiteY112" fmla="*/ 6997 h 10000"/>
                <a:gd name="connsiteX113" fmla="*/ 5575 w 10015"/>
                <a:gd name="connsiteY113" fmla="*/ 7077 h 10000"/>
                <a:gd name="connsiteX114" fmla="*/ 5542 w 10015"/>
                <a:gd name="connsiteY114" fmla="*/ 7116 h 10000"/>
                <a:gd name="connsiteX115" fmla="*/ 5522 w 10015"/>
                <a:gd name="connsiteY115" fmla="*/ 7155 h 10000"/>
                <a:gd name="connsiteX116" fmla="*/ 5477 w 10015"/>
                <a:gd name="connsiteY116" fmla="*/ 7391 h 10000"/>
                <a:gd name="connsiteX117" fmla="*/ 5444 w 10015"/>
                <a:gd name="connsiteY117" fmla="*/ 6094 h 10000"/>
                <a:gd name="connsiteX118" fmla="*/ 5403 w 10015"/>
                <a:gd name="connsiteY118" fmla="*/ 6762 h 10000"/>
                <a:gd name="connsiteX119" fmla="*/ 5387 w 10015"/>
                <a:gd name="connsiteY119" fmla="*/ 7273 h 10000"/>
                <a:gd name="connsiteX120" fmla="*/ 5354 w 10015"/>
                <a:gd name="connsiteY120" fmla="*/ 7430 h 10000"/>
                <a:gd name="connsiteX121" fmla="*/ 5346 w 10015"/>
                <a:gd name="connsiteY121" fmla="*/ 7508 h 10000"/>
                <a:gd name="connsiteX122" fmla="*/ 5342 w 10015"/>
                <a:gd name="connsiteY122" fmla="*/ 7116 h 10000"/>
                <a:gd name="connsiteX123" fmla="*/ 5097 w 10015"/>
                <a:gd name="connsiteY123" fmla="*/ 7391 h 10000"/>
                <a:gd name="connsiteX124" fmla="*/ 5048 w 10015"/>
                <a:gd name="connsiteY124" fmla="*/ 6487 h 10000"/>
                <a:gd name="connsiteX125" fmla="*/ 4761 w 10015"/>
                <a:gd name="connsiteY125" fmla="*/ 6684 h 10000"/>
                <a:gd name="connsiteX126" fmla="*/ 4642 w 10015"/>
                <a:gd name="connsiteY126" fmla="*/ 5662 h 10000"/>
                <a:gd name="connsiteX127" fmla="*/ 4540 w 10015"/>
                <a:gd name="connsiteY127" fmla="*/ 5859 h 10000"/>
                <a:gd name="connsiteX128" fmla="*/ 4401 w 10015"/>
                <a:gd name="connsiteY128" fmla="*/ 5151 h 10000"/>
                <a:gd name="connsiteX129" fmla="*/ 4369 w 10015"/>
                <a:gd name="connsiteY129" fmla="*/ 5583 h 10000"/>
                <a:gd name="connsiteX130" fmla="*/ 4275 w 10015"/>
                <a:gd name="connsiteY130" fmla="*/ 5386 h 10000"/>
                <a:gd name="connsiteX131" fmla="*/ 4210 w 10015"/>
                <a:gd name="connsiteY131" fmla="*/ 5662 h 10000"/>
                <a:gd name="connsiteX132" fmla="*/ 4030 w 10015"/>
                <a:gd name="connsiteY132" fmla="*/ 5583 h 10000"/>
                <a:gd name="connsiteX133" fmla="*/ 3915 w 10015"/>
                <a:gd name="connsiteY133" fmla="*/ 5662 h 10000"/>
                <a:gd name="connsiteX134" fmla="*/ 3907 w 10015"/>
                <a:gd name="connsiteY134" fmla="*/ 5544 h 10000"/>
                <a:gd name="connsiteX135" fmla="*/ 3850 w 10015"/>
                <a:gd name="connsiteY135" fmla="*/ 5701 h 10000"/>
                <a:gd name="connsiteX136" fmla="*/ 3723 w 10015"/>
                <a:gd name="connsiteY136" fmla="*/ 5151 h 10000"/>
                <a:gd name="connsiteX137" fmla="*/ 3596 w 10015"/>
                <a:gd name="connsiteY137" fmla="*/ 5583 h 10000"/>
                <a:gd name="connsiteX138" fmla="*/ 3429 w 10015"/>
                <a:gd name="connsiteY138" fmla="*/ 5583 h 10000"/>
                <a:gd name="connsiteX139" fmla="*/ 3228 w 10015"/>
                <a:gd name="connsiteY139" fmla="*/ 5583 h 10000"/>
                <a:gd name="connsiteX140" fmla="*/ 3123 w 10015"/>
                <a:gd name="connsiteY140" fmla="*/ 5662 h 10000"/>
                <a:gd name="connsiteX141" fmla="*/ 3017 w 10015"/>
                <a:gd name="connsiteY141" fmla="*/ 5859 h 10000"/>
                <a:gd name="connsiteX142" fmla="*/ 2849 w 10015"/>
                <a:gd name="connsiteY142" fmla="*/ 5583 h 10000"/>
                <a:gd name="connsiteX143" fmla="*/ 2690 w 10015"/>
                <a:gd name="connsiteY143" fmla="*/ 4954 h 10000"/>
                <a:gd name="connsiteX144" fmla="*/ 2657 w 10015"/>
                <a:gd name="connsiteY144" fmla="*/ 5386 h 10000"/>
                <a:gd name="connsiteX145" fmla="*/ 2465 w 10015"/>
                <a:gd name="connsiteY145" fmla="*/ 5151 h 10000"/>
                <a:gd name="connsiteX146" fmla="*/ 2436 w 10015"/>
                <a:gd name="connsiteY146" fmla="*/ 5073 h 10000"/>
                <a:gd name="connsiteX147" fmla="*/ 2367 w 10015"/>
                <a:gd name="connsiteY147" fmla="*/ 4600 h 10000"/>
                <a:gd name="connsiteX148" fmla="*/ 2310 w 10015"/>
                <a:gd name="connsiteY148" fmla="*/ 5386 h 10000"/>
                <a:gd name="connsiteX149" fmla="*/ 2203 w 10015"/>
                <a:gd name="connsiteY149" fmla="*/ 5269 h 10000"/>
                <a:gd name="connsiteX150" fmla="*/ 2077 w 10015"/>
                <a:gd name="connsiteY150" fmla="*/ 4639 h 10000"/>
                <a:gd name="connsiteX151" fmla="*/ 2032 w 10015"/>
                <a:gd name="connsiteY151" fmla="*/ 5190 h 10000"/>
                <a:gd name="connsiteX152" fmla="*/ 1974 w 10015"/>
                <a:gd name="connsiteY152" fmla="*/ 5269 h 10000"/>
                <a:gd name="connsiteX153" fmla="*/ 1983 w 10015"/>
                <a:gd name="connsiteY153" fmla="*/ 5504 h 10000"/>
                <a:gd name="connsiteX154" fmla="*/ 1950 w 10015"/>
                <a:gd name="connsiteY154" fmla="*/ 5504 h 10000"/>
                <a:gd name="connsiteX155" fmla="*/ 1950 w 10015"/>
                <a:gd name="connsiteY155" fmla="*/ 5426 h 10000"/>
                <a:gd name="connsiteX156" fmla="*/ 1905 w 10015"/>
                <a:gd name="connsiteY156" fmla="*/ 4718 h 10000"/>
                <a:gd name="connsiteX157" fmla="*/ 1885 w 10015"/>
                <a:gd name="connsiteY157" fmla="*/ 5977 h 10000"/>
                <a:gd name="connsiteX158" fmla="*/ 1881 w 10015"/>
                <a:gd name="connsiteY158" fmla="*/ 5859 h 10000"/>
                <a:gd name="connsiteX159" fmla="*/ 1869 w 10015"/>
                <a:gd name="connsiteY159" fmla="*/ 5859 h 10000"/>
                <a:gd name="connsiteX160" fmla="*/ 1865 w 10015"/>
                <a:gd name="connsiteY160" fmla="*/ 5977 h 10000"/>
                <a:gd name="connsiteX161" fmla="*/ 1853 w 10015"/>
                <a:gd name="connsiteY161" fmla="*/ 5859 h 10000"/>
                <a:gd name="connsiteX162" fmla="*/ 1820 w 10015"/>
                <a:gd name="connsiteY162" fmla="*/ 5977 h 10000"/>
                <a:gd name="connsiteX163" fmla="*/ 1783 w 10015"/>
                <a:gd name="connsiteY163" fmla="*/ 5504 h 10000"/>
                <a:gd name="connsiteX164" fmla="*/ 1738 w 10015"/>
                <a:gd name="connsiteY164" fmla="*/ 5701 h 10000"/>
                <a:gd name="connsiteX165" fmla="*/ 1726 w 10015"/>
                <a:gd name="connsiteY165" fmla="*/ 5622 h 10000"/>
                <a:gd name="connsiteX166" fmla="*/ 1693 w 10015"/>
                <a:gd name="connsiteY166" fmla="*/ 5426 h 10000"/>
                <a:gd name="connsiteX167" fmla="*/ 1669 w 10015"/>
                <a:gd name="connsiteY167" fmla="*/ 5504 h 10000"/>
                <a:gd name="connsiteX168" fmla="*/ 1661 w 10015"/>
                <a:gd name="connsiteY168" fmla="*/ 5426 h 10000"/>
                <a:gd name="connsiteX169" fmla="*/ 1652 w 10015"/>
                <a:gd name="connsiteY169" fmla="*/ 5348 h 10000"/>
                <a:gd name="connsiteX170" fmla="*/ 1616 w 10015"/>
                <a:gd name="connsiteY170" fmla="*/ 5348 h 10000"/>
                <a:gd name="connsiteX171" fmla="*/ 1575 w 10015"/>
                <a:gd name="connsiteY171" fmla="*/ 5190 h 10000"/>
                <a:gd name="connsiteX172" fmla="*/ 1571 w 10015"/>
                <a:gd name="connsiteY172" fmla="*/ 5073 h 10000"/>
                <a:gd name="connsiteX173" fmla="*/ 1562 w 10015"/>
                <a:gd name="connsiteY173" fmla="*/ 5073 h 10000"/>
                <a:gd name="connsiteX174" fmla="*/ 1509 w 10015"/>
                <a:gd name="connsiteY174" fmla="*/ 4718 h 10000"/>
                <a:gd name="connsiteX175" fmla="*/ 1481 w 10015"/>
                <a:gd name="connsiteY175" fmla="*/ 4561 h 10000"/>
                <a:gd name="connsiteX176" fmla="*/ 1464 w 10015"/>
                <a:gd name="connsiteY176" fmla="*/ 4207 h 10000"/>
                <a:gd name="connsiteX177" fmla="*/ 1440 w 10015"/>
                <a:gd name="connsiteY177" fmla="*/ 4285 h 10000"/>
                <a:gd name="connsiteX178" fmla="*/ 1423 w 10015"/>
                <a:gd name="connsiteY178" fmla="*/ 4403 h 10000"/>
                <a:gd name="connsiteX179" fmla="*/ 1387 w 10015"/>
                <a:gd name="connsiteY179" fmla="*/ 4403 h 10000"/>
                <a:gd name="connsiteX180" fmla="*/ 1358 w 10015"/>
                <a:gd name="connsiteY180" fmla="*/ 4481 h 10000"/>
                <a:gd name="connsiteX181" fmla="*/ 1358 w 10015"/>
                <a:gd name="connsiteY181" fmla="*/ 4521 h 10000"/>
                <a:gd name="connsiteX182" fmla="*/ 1346 w 10015"/>
                <a:gd name="connsiteY182" fmla="*/ 4481 h 10000"/>
                <a:gd name="connsiteX183" fmla="*/ 1334 w 10015"/>
                <a:gd name="connsiteY183" fmla="*/ 4128 h 10000"/>
                <a:gd name="connsiteX184" fmla="*/ 1329 w 10015"/>
                <a:gd name="connsiteY184" fmla="*/ 4128 h 10000"/>
                <a:gd name="connsiteX185" fmla="*/ 1289 w 10015"/>
                <a:gd name="connsiteY185" fmla="*/ 3696 h 10000"/>
                <a:gd name="connsiteX186" fmla="*/ 1280 w 10015"/>
                <a:gd name="connsiteY186" fmla="*/ 3696 h 10000"/>
                <a:gd name="connsiteX187" fmla="*/ 1272 w 10015"/>
                <a:gd name="connsiteY187" fmla="*/ 3499 h 10000"/>
                <a:gd name="connsiteX188" fmla="*/ 1272 w 10015"/>
                <a:gd name="connsiteY188" fmla="*/ 3343 h 10000"/>
                <a:gd name="connsiteX189" fmla="*/ 1256 w 10015"/>
                <a:gd name="connsiteY189" fmla="*/ 3185 h 10000"/>
                <a:gd name="connsiteX190" fmla="*/ 1252 w 10015"/>
                <a:gd name="connsiteY190" fmla="*/ 2988 h 10000"/>
                <a:gd name="connsiteX191" fmla="*/ 1239 w 10015"/>
                <a:gd name="connsiteY191" fmla="*/ 2832 h 10000"/>
                <a:gd name="connsiteX192" fmla="*/ 1227 w 10015"/>
                <a:gd name="connsiteY192" fmla="*/ 2714 h 10000"/>
                <a:gd name="connsiteX193" fmla="*/ 1174 w 10015"/>
                <a:gd name="connsiteY193" fmla="*/ 2988 h 10000"/>
                <a:gd name="connsiteX194" fmla="*/ 1105 w 10015"/>
                <a:gd name="connsiteY194" fmla="*/ 3067 h 10000"/>
                <a:gd name="connsiteX195" fmla="*/ 1096 w 10015"/>
                <a:gd name="connsiteY195" fmla="*/ 2988 h 10000"/>
                <a:gd name="connsiteX196" fmla="*/ 1060 w 10015"/>
                <a:gd name="connsiteY196" fmla="*/ 2910 h 10000"/>
                <a:gd name="connsiteX197" fmla="*/ 1056 w 10015"/>
                <a:gd name="connsiteY197" fmla="*/ 2832 h 10000"/>
                <a:gd name="connsiteX198" fmla="*/ 1043 w 10015"/>
                <a:gd name="connsiteY198" fmla="*/ 2832 h 10000"/>
                <a:gd name="connsiteX199" fmla="*/ 1043 w 10015"/>
                <a:gd name="connsiteY199" fmla="*/ 2714 h 10000"/>
                <a:gd name="connsiteX200" fmla="*/ 1039 w 10015"/>
                <a:gd name="connsiteY200" fmla="*/ 2714 h 10000"/>
                <a:gd name="connsiteX201" fmla="*/ 1039 w 10015"/>
                <a:gd name="connsiteY201" fmla="*/ 2635 h 10000"/>
                <a:gd name="connsiteX202" fmla="*/ 1027 w 10015"/>
                <a:gd name="connsiteY202" fmla="*/ 2635 h 10000"/>
                <a:gd name="connsiteX203" fmla="*/ 1027 w 10015"/>
                <a:gd name="connsiteY203" fmla="*/ 2556 h 10000"/>
                <a:gd name="connsiteX204" fmla="*/ 1023 w 10015"/>
                <a:gd name="connsiteY204" fmla="*/ 2556 h 10000"/>
                <a:gd name="connsiteX205" fmla="*/ 1023 w 10015"/>
                <a:gd name="connsiteY205" fmla="*/ 2477 h 10000"/>
                <a:gd name="connsiteX206" fmla="*/ 1011 w 10015"/>
                <a:gd name="connsiteY206" fmla="*/ 2477 h 10000"/>
                <a:gd name="connsiteX207" fmla="*/ 1006 w 10015"/>
                <a:gd name="connsiteY207" fmla="*/ 2399 h 10000"/>
                <a:gd name="connsiteX208" fmla="*/ 982 w 10015"/>
                <a:gd name="connsiteY208" fmla="*/ 2281 h 10000"/>
                <a:gd name="connsiteX209" fmla="*/ 978 w 10015"/>
                <a:gd name="connsiteY209" fmla="*/ 2203 h 10000"/>
                <a:gd name="connsiteX210" fmla="*/ 945 w 10015"/>
                <a:gd name="connsiteY210" fmla="*/ 1928 h 10000"/>
                <a:gd name="connsiteX211" fmla="*/ 921 w 10015"/>
                <a:gd name="connsiteY211" fmla="*/ 1849 h 10000"/>
                <a:gd name="connsiteX212" fmla="*/ 917 w 10015"/>
                <a:gd name="connsiteY212" fmla="*/ 1770 h 10000"/>
                <a:gd name="connsiteX213" fmla="*/ 900 w 10015"/>
                <a:gd name="connsiteY213" fmla="*/ 1692 h 10000"/>
                <a:gd name="connsiteX214" fmla="*/ 888 w 10015"/>
                <a:gd name="connsiteY214" fmla="*/ 1613 h 10000"/>
                <a:gd name="connsiteX215" fmla="*/ 876 w 10015"/>
                <a:gd name="connsiteY215" fmla="*/ 1613 h 10000"/>
                <a:gd name="connsiteX216" fmla="*/ 872 w 10015"/>
                <a:gd name="connsiteY216" fmla="*/ 1495 h 10000"/>
                <a:gd name="connsiteX217" fmla="*/ 822 w 10015"/>
                <a:gd name="connsiteY217" fmla="*/ 1338 h 10000"/>
                <a:gd name="connsiteX218" fmla="*/ 814 w 10015"/>
                <a:gd name="connsiteY218" fmla="*/ 1259 h 10000"/>
                <a:gd name="connsiteX219" fmla="*/ 810 w 10015"/>
                <a:gd name="connsiteY219" fmla="*/ 1259 h 10000"/>
                <a:gd name="connsiteX220" fmla="*/ 790 w 10015"/>
                <a:gd name="connsiteY220" fmla="*/ 1063 h 10000"/>
                <a:gd name="connsiteX221" fmla="*/ 728 w 10015"/>
                <a:gd name="connsiteY221" fmla="*/ 984 h 10000"/>
                <a:gd name="connsiteX222" fmla="*/ 700 w 10015"/>
                <a:gd name="connsiteY222" fmla="*/ 827 h 10000"/>
                <a:gd name="connsiteX223" fmla="*/ 692 w 10015"/>
                <a:gd name="connsiteY223" fmla="*/ 709 h 10000"/>
                <a:gd name="connsiteX224" fmla="*/ 667 w 10015"/>
                <a:gd name="connsiteY224" fmla="*/ 709 h 10000"/>
                <a:gd name="connsiteX225" fmla="*/ 607 w 10015"/>
                <a:gd name="connsiteY225" fmla="*/ 631 h 10000"/>
                <a:gd name="connsiteX226" fmla="*/ 578 w 10015"/>
                <a:gd name="connsiteY226" fmla="*/ 355 h 10000"/>
                <a:gd name="connsiteX227" fmla="*/ 554 w 10015"/>
                <a:gd name="connsiteY227" fmla="*/ 41 h 10000"/>
                <a:gd name="connsiteX228" fmla="*/ 443 w 10015"/>
                <a:gd name="connsiteY228" fmla="*/ 120 h 10000"/>
                <a:gd name="connsiteX229" fmla="*/ 423 w 10015"/>
                <a:gd name="connsiteY229" fmla="*/ 355 h 10000"/>
                <a:gd name="connsiteX230" fmla="*/ 394 w 10015"/>
                <a:gd name="connsiteY230" fmla="*/ 355 h 10000"/>
                <a:gd name="connsiteX231" fmla="*/ 362 w 10015"/>
                <a:gd name="connsiteY231" fmla="*/ 552 h 10000"/>
                <a:gd name="connsiteX232" fmla="*/ 341 w 10015"/>
                <a:gd name="connsiteY232" fmla="*/ 473 h 10000"/>
                <a:gd name="connsiteX233" fmla="*/ 288 w 10015"/>
                <a:gd name="connsiteY233" fmla="*/ 473 h 10000"/>
                <a:gd name="connsiteX234" fmla="*/ 272 w 10015"/>
                <a:gd name="connsiteY234" fmla="*/ 473 h 10000"/>
                <a:gd name="connsiteX235" fmla="*/ 259 w 10015"/>
                <a:gd name="connsiteY235" fmla="*/ 355 h 10000"/>
                <a:gd name="connsiteX236" fmla="*/ 247 w 10015"/>
                <a:gd name="connsiteY236" fmla="*/ 473 h 10000"/>
                <a:gd name="connsiteX237" fmla="*/ 243 w 10015"/>
                <a:gd name="connsiteY237" fmla="*/ 277 h 10000"/>
                <a:gd name="connsiteX238" fmla="*/ 231 w 10015"/>
                <a:gd name="connsiteY238" fmla="*/ 277 h 10000"/>
                <a:gd name="connsiteX239" fmla="*/ 227 w 10015"/>
                <a:gd name="connsiteY239" fmla="*/ 198 h 10000"/>
                <a:gd name="connsiteX240" fmla="*/ 214 w 10015"/>
                <a:gd name="connsiteY240" fmla="*/ 198 h 10000"/>
                <a:gd name="connsiteX241" fmla="*/ 71 w 10015"/>
                <a:gd name="connsiteY241" fmla="*/ 198 h 10000"/>
                <a:gd name="connsiteX242" fmla="*/ 63 w 10015"/>
                <a:gd name="connsiteY242" fmla="*/ 198 h 10000"/>
                <a:gd name="connsiteX243" fmla="*/ 55 w 10015"/>
                <a:gd name="connsiteY243" fmla="*/ 277 h 10000"/>
                <a:gd name="connsiteX244" fmla="*/ 65 w 10015"/>
                <a:gd name="connsiteY244" fmla="*/ 277 h 10000"/>
                <a:gd name="connsiteX245" fmla="*/ 1 w 10015"/>
                <a:gd name="connsiteY245" fmla="*/ 284 h 10000"/>
                <a:gd name="connsiteX246" fmla="*/ 14 w 10015"/>
                <a:gd name="connsiteY246" fmla="*/ 709 h 10000"/>
                <a:gd name="connsiteX247" fmla="*/ 14 w 10015"/>
                <a:gd name="connsiteY247" fmla="*/ 5151 h 10000"/>
                <a:gd name="connsiteX248" fmla="*/ 133 w 10015"/>
                <a:gd name="connsiteY248" fmla="*/ 4992 h 10000"/>
                <a:gd name="connsiteX249" fmla="*/ 198 w 10015"/>
                <a:gd name="connsiteY249" fmla="*/ 4914 h 10000"/>
                <a:gd name="connsiteX250" fmla="*/ 304 w 10015"/>
                <a:gd name="connsiteY250" fmla="*/ 4718 h 10000"/>
                <a:gd name="connsiteX251" fmla="*/ 460 w 10015"/>
                <a:gd name="connsiteY251" fmla="*/ 5230 h 10000"/>
                <a:gd name="connsiteX252" fmla="*/ 537 w 10015"/>
                <a:gd name="connsiteY252" fmla="*/ 6290 h 10000"/>
                <a:gd name="connsiteX253" fmla="*/ 745 w 10015"/>
                <a:gd name="connsiteY253" fmla="*/ 6448 h 10000"/>
                <a:gd name="connsiteX254" fmla="*/ 822 w 10015"/>
                <a:gd name="connsiteY254" fmla="*/ 6762 h 10000"/>
                <a:gd name="connsiteX255" fmla="*/ 933 w 10015"/>
                <a:gd name="connsiteY255" fmla="*/ 7352 h 10000"/>
                <a:gd name="connsiteX256" fmla="*/ 1060 w 10015"/>
                <a:gd name="connsiteY256" fmla="*/ 6762 h 10000"/>
                <a:gd name="connsiteX257" fmla="*/ 1170 w 10015"/>
                <a:gd name="connsiteY257" fmla="*/ 7037 h 10000"/>
                <a:gd name="connsiteX258" fmla="*/ 1297 w 10015"/>
                <a:gd name="connsiteY258" fmla="*/ 7194 h 10000"/>
                <a:gd name="connsiteX259" fmla="*/ 1489 w 10015"/>
                <a:gd name="connsiteY259" fmla="*/ 6880 h 10000"/>
                <a:gd name="connsiteX260" fmla="*/ 1554 w 10015"/>
                <a:gd name="connsiteY260" fmla="*/ 7745 h 10000"/>
                <a:gd name="connsiteX261" fmla="*/ 1632 w 10015"/>
                <a:gd name="connsiteY261" fmla="*/ 8137 h 10000"/>
                <a:gd name="connsiteX262" fmla="*/ 1697 w 10015"/>
                <a:gd name="connsiteY262" fmla="*/ 7863 h 10000"/>
                <a:gd name="connsiteX263" fmla="*/ 1767 w 10015"/>
                <a:gd name="connsiteY263" fmla="*/ 8019 h 10000"/>
                <a:gd name="connsiteX264" fmla="*/ 1901 w 10015"/>
                <a:gd name="connsiteY264" fmla="*/ 7626 h 10000"/>
                <a:gd name="connsiteX265" fmla="*/ 2011 w 10015"/>
                <a:gd name="connsiteY265" fmla="*/ 6880 h 10000"/>
                <a:gd name="connsiteX266" fmla="*/ 2064 w 10015"/>
                <a:gd name="connsiteY266" fmla="*/ 7430 h 10000"/>
                <a:gd name="connsiteX267" fmla="*/ 2179 w 10015"/>
                <a:gd name="connsiteY267" fmla="*/ 6723 h 10000"/>
                <a:gd name="connsiteX268" fmla="*/ 2191 w 10015"/>
                <a:gd name="connsiteY268" fmla="*/ 6841 h 10000"/>
                <a:gd name="connsiteX269" fmla="*/ 2306 w 10015"/>
                <a:gd name="connsiteY269" fmla="*/ 7548 h 10000"/>
                <a:gd name="connsiteX270" fmla="*/ 2379 w 10015"/>
                <a:gd name="connsiteY270" fmla="*/ 8295 h 10000"/>
                <a:gd name="connsiteX271" fmla="*/ 2420 w 10015"/>
                <a:gd name="connsiteY271" fmla="*/ 8727 h 10000"/>
                <a:gd name="connsiteX272" fmla="*/ 2445 w 10015"/>
                <a:gd name="connsiteY272" fmla="*/ 8884 h 10000"/>
                <a:gd name="connsiteX273" fmla="*/ 2465 w 10015"/>
                <a:gd name="connsiteY273" fmla="*/ 9081 h 10000"/>
                <a:gd name="connsiteX274" fmla="*/ 2539 w 10015"/>
                <a:gd name="connsiteY274" fmla="*/ 8963 h 10000"/>
                <a:gd name="connsiteX275" fmla="*/ 2551 w 10015"/>
                <a:gd name="connsiteY275" fmla="*/ 8766 h 10000"/>
                <a:gd name="connsiteX276" fmla="*/ 2575 w 10015"/>
                <a:gd name="connsiteY276" fmla="*/ 9041 h 10000"/>
                <a:gd name="connsiteX277" fmla="*/ 2608 w 10015"/>
                <a:gd name="connsiteY277" fmla="*/ 8963 h 10000"/>
                <a:gd name="connsiteX278" fmla="*/ 2624 w 10015"/>
                <a:gd name="connsiteY278" fmla="*/ 8688 h 10000"/>
                <a:gd name="connsiteX279" fmla="*/ 2657 w 10015"/>
                <a:gd name="connsiteY279" fmla="*/ 8963 h 10000"/>
                <a:gd name="connsiteX280" fmla="*/ 2669 w 10015"/>
                <a:gd name="connsiteY280" fmla="*/ 9120 h 10000"/>
                <a:gd name="connsiteX281" fmla="*/ 2682 w 10015"/>
                <a:gd name="connsiteY281" fmla="*/ 8963 h 10000"/>
                <a:gd name="connsiteX282" fmla="*/ 2727 w 10015"/>
                <a:gd name="connsiteY282" fmla="*/ 9041 h 10000"/>
                <a:gd name="connsiteX283" fmla="*/ 2731 w 10015"/>
                <a:gd name="connsiteY283" fmla="*/ 8963 h 10000"/>
                <a:gd name="connsiteX284" fmla="*/ 2759 w 10015"/>
                <a:gd name="connsiteY284" fmla="*/ 9120 h 10000"/>
                <a:gd name="connsiteX285" fmla="*/ 2829 w 10015"/>
                <a:gd name="connsiteY285" fmla="*/ 8845 h 10000"/>
                <a:gd name="connsiteX286" fmla="*/ 2841 w 10015"/>
                <a:gd name="connsiteY286" fmla="*/ 8688 h 10000"/>
                <a:gd name="connsiteX287" fmla="*/ 2853 w 10015"/>
                <a:gd name="connsiteY287" fmla="*/ 8688 h 10000"/>
                <a:gd name="connsiteX288" fmla="*/ 2882 w 10015"/>
                <a:gd name="connsiteY288" fmla="*/ 8530 h 10000"/>
                <a:gd name="connsiteX289" fmla="*/ 2898 w 10015"/>
                <a:gd name="connsiteY289" fmla="*/ 8530 h 10000"/>
                <a:gd name="connsiteX290" fmla="*/ 2943 w 10015"/>
                <a:gd name="connsiteY290" fmla="*/ 8412 h 10000"/>
                <a:gd name="connsiteX291" fmla="*/ 2960 w 10015"/>
                <a:gd name="connsiteY291" fmla="*/ 8334 h 10000"/>
                <a:gd name="connsiteX292" fmla="*/ 2992 w 10015"/>
                <a:gd name="connsiteY292" fmla="*/ 8059 h 10000"/>
                <a:gd name="connsiteX293" fmla="*/ 3009 w 10015"/>
                <a:gd name="connsiteY293" fmla="*/ 8059 h 10000"/>
                <a:gd name="connsiteX294" fmla="*/ 3041 w 10015"/>
                <a:gd name="connsiteY294" fmla="*/ 8059 h 10000"/>
                <a:gd name="connsiteX295" fmla="*/ 3066 w 10015"/>
                <a:gd name="connsiteY295" fmla="*/ 8177 h 10000"/>
                <a:gd name="connsiteX296" fmla="*/ 3099 w 10015"/>
                <a:gd name="connsiteY296" fmla="*/ 8177 h 10000"/>
                <a:gd name="connsiteX297" fmla="*/ 3127 w 10015"/>
                <a:gd name="connsiteY297" fmla="*/ 8255 h 10000"/>
                <a:gd name="connsiteX298" fmla="*/ 3200 w 10015"/>
                <a:gd name="connsiteY298" fmla="*/ 8059 h 10000"/>
                <a:gd name="connsiteX299" fmla="*/ 3233 w 10015"/>
                <a:gd name="connsiteY299" fmla="*/ 8177 h 10000"/>
                <a:gd name="connsiteX300" fmla="*/ 3261 w 10015"/>
                <a:gd name="connsiteY300" fmla="*/ 7823 h 10000"/>
                <a:gd name="connsiteX301" fmla="*/ 3327 w 10015"/>
                <a:gd name="connsiteY301" fmla="*/ 8255 h 10000"/>
                <a:gd name="connsiteX302" fmla="*/ 3327 w 10015"/>
                <a:gd name="connsiteY302" fmla="*/ 8177 h 10000"/>
                <a:gd name="connsiteX303" fmla="*/ 3323 w 10015"/>
                <a:gd name="connsiteY303" fmla="*/ 8059 h 10000"/>
                <a:gd name="connsiteX304" fmla="*/ 3372 w 10015"/>
                <a:gd name="connsiteY304" fmla="*/ 7901 h 10000"/>
                <a:gd name="connsiteX305" fmla="*/ 3376 w 10015"/>
                <a:gd name="connsiteY305" fmla="*/ 7981 h 10000"/>
                <a:gd name="connsiteX306" fmla="*/ 3392 w 10015"/>
                <a:gd name="connsiteY306" fmla="*/ 7745 h 10000"/>
                <a:gd name="connsiteX307" fmla="*/ 3474 w 10015"/>
                <a:gd name="connsiteY307" fmla="*/ 8098 h 10000"/>
                <a:gd name="connsiteX308" fmla="*/ 3486 w 10015"/>
                <a:gd name="connsiteY308" fmla="*/ 9081 h 10000"/>
                <a:gd name="connsiteX309" fmla="*/ 3531 w 10015"/>
                <a:gd name="connsiteY309" fmla="*/ 8530 h 10000"/>
                <a:gd name="connsiteX310" fmla="*/ 3650 w 10015"/>
                <a:gd name="connsiteY310" fmla="*/ 8805 h 10000"/>
                <a:gd name="connsiteX311" fmla="*/ 3727 w 10015"/>
                <a:gd name="connsiteY311" fmla="*/ 8648 h 10000"/>
                <a:gd name="connsiteX312" fmla="*/ 3744 w 10015"/>
                <a:gd name="connsiteY312" fmla="*/ 8530 h 10000"/>
                <a:gd name="connsiteX313" fmla="*/ 3756 w 10015"/>
                <a:gd name="connsiteY313" fmla="*/ 8530 h 10000"/>
                <a:gd name="connsiteX314" fmla="*/ 3760 w 10015"/>
                <a:gd name="connsiteY314" fmla="*/ 8648 h 10000"/>
                <a:gd name="connsiteX315" fmla="*/ 3776 w 10015"/>
                <a:gd name="connsiteY315" fmla="*/ 8530 h 10000"/>
                <a:gd name="connsiteX316" fmla="*/ 3776 w 10015"/>
                <a:gd name="connsiteY316" fmla="*/ 8648 h 10000"/>
                <a:gd name="connsiteX317" fmla="*/ 3817 w 10015"/>
                <a:gd name="connsiteY317" fmla="*/ 8648 h 10000"/>
                <a:gd name="connsiteX318" fmla="*/ 3838 w 10015"/>
                <a:gd name="connsiteY318" fmla="*/ 8805 h 10000"/>
                <a:gd name="connsiteX319" fmla="*/ 3850 w 10015"/>
                <a:gd name="connsiteY319" fmla="*/ 8648 h 10000"/>
                <a:gd name="connsiteX320" fmla="*/ 3866 w 10015"/>
                <a:gd name="connsiteY320" fmla="*/ 9003 h 10000"/>
                <a:gd name="connsiteX321" fmla="*/ 3870 w 10015"/>
                <a:gd name="connsiteY321" fmla="*/ 9003 h 10000"/>
                <a:gd name="connsiteX322" fmla="*/ 3883 w 10015"/>
                <a:gd name="connsiteY322" fmla="*/ 8884 h 10000"/>
                <a:gd name="connsiteX323" fmla="*/ 3899 w 10015"/>
                <a:gd name="connsiteY323" fmla="*/ 9003 h 10000"/>
                <a:gd name="connsiteX324" fmla="*/ 3911 w 10015"/>
                <a:gd name="connsiteY324" fmla="*/ 8884 h 10000"/>
                <a:gd name="connsiteX325" fmla="*/ 3911 w 10015"/>
                <a:gd name="connsiteY325" fmla="*/ 9003 h 10000"/>
                <a:gd name="connsiteX326" fmla="*/ 3973 w 10015"/>
                <a:gd name="connsiteY326" fmla="*/ 9003 h 10000"/>
                <a:gd name="connsiteX327" fmla="*/ 3989 w 10015"/>
                <a:gd name="connsiteY327" fmla="*/ 9159 h 10000"/>
                <a:gd name="connsiteX328" fmla="*/ 4005 w 10015"/>
                <a:gd name="connsiteY328" fmla="*/ 9081 h 10000"/>
                <a:gd name="connsiteX329" fmla="*/ 4063 w 10015"/>
                <a:gd name="connsiteY329" fmla="*/ 9003 h 10000"/>
                <a:gd name="connsiteX330" fmla="*/ 4083 w 10015"/>
                <a:gd name="connsiteY330" fmla="*/ 8884 h 10000"/>
                <a:gd name="connsiteX331" fmla="*/ 4091 w 10015"/>
                <a:gd name="connsiteY331" fmla="*/ 9003 h 10000"/>
                <a:gd name="connsiteX332" fmla="*/ 4099 w 10015"/>
                <a:gd name="connsiteY332" fmla="*/ 9003 h 10000"/>
                <a:gd name="connsiteX333" fmla="*/ 4116 w 10015"/>
                <a:gd name="connsiteY333" fmla="*/ 9081 h 10000"/>
                <a:gd name="connsiteX334" fmla="*/ 4140 w 10015"/>
                <a:gd name="connsiteY334" fmla="*/ 8884 h 10000"/>
                <a:gd name="connsiteX335" fmla="*/ 4157 w 10015"/>
                <a:gd name="connsiteY335" fmla="*/ 9081 h 10000"/>
                <a:gd name="connsiteX336" fmla="*/ 4169 w 10015"/>
                <a:gd name="connsiteY336" fmla="*/ 8805 h 10000"/>
                <a:gd name="connsiteX337" fmla="*/ 4173 w 10015"/>
                <a:gd name="connsiteY337" fmla="*/ 8727 h 10000"/>
                <a:gd name="connsiteX338" fmla="*/ 4181 w 10015"/>
                <a:gd name="connsiteY338" fmla="*/ 8570 h 10000"/>
                <a:gd name="connsiteX339" fmla="*/ 4202 w 10015"/>
                <a:gd name="connsiteY339" fmla="*/ 8727 h 10000"/>
                <a:gd name="connsiteX340" fmla="*/ 4226 w 10015"/>
                <a:gd name="connsiteY340" fmla="*/ 9081 h 10000"/>
                <a:gd name="connsiteX341" fmla="*/ 4296 w 10015"/>
                <a:gd name="connsiteY341" fmla="*/ 9003 h 10000"/>
                <a:gd name="connsiteX342" fmla="*/ 4345 w 10015"/>
                <a:gd name="connsiteY342" fmla="*/ 8570 h 10000"/>
                <a:gd name="connsiteX343" fmla="*/ 4401 w 10015"/>
                <a:gd name="connsiteY343" fmla="*/ 9081 h 10000"/>
                <a:gd name="connsiteX344" fmla="*/ 4581 w 10015"/>
                <a:gd name="connsiteY344" fmla="*/ 8766 h 10000"/>
                <a:gd name="connsiteX345" fmla="*/ 4683 w 10015"/>
                <a:gd name="connsiteY345" fmla="*/ 9985 h 10000"/>
                <a:gd name="connsiteX346" fmla="*/ 4761 w 10015"/>
                <a:gd name="connsiteY346" fmla="*/ 9749 h 10000"/>
                <a:gd name="connsiteX347" fmla="*/ 4793 w 10015"/>
                <a:gd name="connsiteY347" fmla="*/ 9749 h 10000"/>
                <a:gd name="connsiteX348" fmla="*/ 4891 w 10015"/>
                <a:gd name="connsiteY348" fmla="*/ 9749 h 10000"/>
                <a:gd name="connsiteX349" fmla="*/ 4945 w 10015"/>
                <a:gd name="connsiteY349" fmla="*/ 9749 h 10000"/>
                <a:gd name="connsiteX350" fmla="*/ 4985 w 10015"/>
                <a:gd name="connsiteY350" fmla="*/ 9199 h 10000"/>
                <a:gd name="connsiteX351" fmla="*/ 4994 w 10015"/>
                <a:gd name="connsiteY351" fmla="*/ 9159 h 10000"/>
                <a:gd name="connsiteX352" fmla="*/ 5040 w 10015"/>
                <a:gd name="connsiteY352" fmla="*/ 9749 h 10000"/>
                <a:gd name="connsiteX353" fmla="*/ 5166 w 10015"/>
                <a:gd name="connsiteY353" fmla="*/ 9512 h 10000"/>
                <a:gd name="connsiteX354" fmla="*/ 5191 w 10015"/>
                <a:gd name="connsiteY354" fmla="*/ 9749 h 10000"/>
                <a:gd name="connsiteX355" fmla="*/ 5240 w 10015"/>
                <a:gd name="connsiteY355" fmla="*/ 9159 h 10000"/>
                <a:gd name="connsiteX356" fmla="*/ 5244 w 10015"/>
                <a:gd name="connsiteY356" fmla="*/ 9120 h 10000"/>
                <a:gd name="connsiteX357" fmla="*/ 5281 w 10015"/>
                <a:gd name="connsiteY357" fmla="*/ 9592 h 10000"/>
                <a:gd name="connsiteX358" fmla="*/ 5354 w 10015"/>
                <a:gd name="connsiteY358" fmla="*/ 9277 h 10000"/>
                <a:gd name="connsiteX359" fmla="*/ 5416 w 10015"/>
                <a:gd name="connsiteY359" fmla="*/ 9670 h 10000"/>
                <a:gd name="connsiteX360" fmla="*/ 5379 w 10015"/>
                <a:gd name="connsiteY360" fmla="*/ 9081 h 10000"/>
                <a:gd name="connsiteX361" fmla="*/ 5485 w 10015"/>
                <a:gd name="connsiteY361" fmla="*/ 8963 h 10000"/>
                <a:gd name="connsiteX362" fmla="*/ 5514 w 10015"/>
                <a:gd name="connsiteY362" fmla="*/ 8648 h 10000"/>
                <a:gd name="connsiteX363" fmla="*/ 5538 w 10015"/>
                <a:gd name="connsiteY363" fmla="*/ 8570 h 10000"/>
                <a:gd name="connsiteX364" fmla="*/ 5551 w 10015"/>
                <a:gd name="connsiteY364" fmla="*/ 8530 h 10000"/>
                <a:gd name="connsiteX365" fmla="*/ 5575 w 10015"/>
                <a:gd name="connsiteY365" fmla="*/ 8492 h 10000"/>
                <a:gd name="connsiteX366" fmla="*/ 5587 w 10015"/>
                <a:gd name="connsiteY366" fmla="*/ 8530 h 10000"/>
                <a:gd name="connsiteX367" fmla="*/ 5600 w 10015"/>
                <a:gd name="connsiteY367" fmla="*/ 8648 h 10000"/>
                <a:gd name="connsiteX368" fmla="*/ 5600 w 10015"/>
                <a:gd name="connsiteY368" fmla="*/ 8570 h 10000"/>
                <a:gd name="connsiteX369" fmla="*/ 5644 w 10015"/>
                <a:gd name="connsiteY369" fmla="*/ 8766 h 10000"/>
                <a:gd name="connsiteX370" fmla="*/ 5738 w 10015"/>
                <a:gd name="connsiteY370" fmla="*/ 9434 h 10000"/>
                <a:gd name="connsiteX371" fmla="*/ 5746 w 10015"/>
                <a:gd name="connsiteY371" fmla="*/ 8845 h 10000"/>
                <a:gd name="connsiteX372" fmla="*/ 5775 w 10015"/>
                <a:gd name="connsiteY372" fmla="*/ 8766 h 10000"/>
                <a:gd name="connsiteX373" fmla="*/ 5783 w 10015"/>
                <a:gd name="connsiteY373" fmla="*/ 8216 h 10000"/>
                <a:gd name="connsiteX374" fmla="*/ 5799 w 10015"/>
                <a:gd name="connsiteY374" fmla="*/ 8374 h 10000"/>
                <a:gd name="connsiteX375" fmla="*/ 5828 w 10015"/>
                <a:gd name="connsiteY375" fmla="*/ 8295 h 10000"/>
                <a:gd name="connsiteX376" fmla="*/ 5914 w 10015"/>
                <a:gd name="connsiteY376" fmla="*/ 8374 h 10000"/>
                <a:gd name="connsiteX377" fmla="*/ 5926 w 10015"/>
                <a:gd name="connsiteY377" fmla="*/ 8648 h 10000"/>
                <a:gd name="connsiteX378" fmla="*/ 5987 w 10015"/>
                <a:gd name="connsiteY378" fmla="*/ 8923 h 10000"/>
                <a:gd name="connsiteX379" fmla="*/ 6003 w 10015"/>
                <a:gd name="connsiteY379" fmla="*/ 8923 h 10000"/>
                <a:gd name="connsiteX380" fmla="*/ 6040 w 10015"/>
                <a:gd name="connsiteY380" fmla="*/ 9081 h 10000"/>
                <a:gd name="connsiteX381" fmla="*/ 6073 w 10015"/>
                <a:gd name="connsiteY381" fmla="*/ 9081 h 10000"/>
                <a:gd name="connsiteX382" fmla="*/ 6106 w 10015"/>
                <a:gd name="connsiteY382" fmla="*/ 9159 h 10000"/>
                <a:gd name="connsiteX383" fmla="*/ 6126 w 10015"/>
                <a:gd name="connsiteY383" fmla="*/ 9277 h 10000"/>
                <a:gd name="connsiteX384" fmla="*/ 6224 w 10015"/>
                <a:gd name="connsiteY384" fmla="*/ 9003 h 10000"/>
                <a:gd name="connsiteX385" fmla="*/ 6245 w 10015"/>
                <a:gd name="connsiteY385" fmla="*/ 8648 h 10000"/>
                <a:gd name="connsiteX386" fmla="*/ 6277 w 10015"/>
                <a:gd name="connsiteY386" fmla="*/ 8805 h 10000"/>
                <a:gd name="connsiteX387" fmla="*/ 6294 w 10015"/>
                <a:gd name="connsiteY387" fmla="*/ 8923 h 10000"/>
                <a:gd name="connsiteX388" fmla="*/ 6306 w 10015"/>
                <a:gd name="connsiteY388" fmla="*/ 8805 h 10000"/>
                <a:gd name="connsiteX389" fmla="*/ 6339 w 10015"/>
                <a:gd name="connsiteY389" fmla="*/ 8923 h 10000"/>
                <a:gd name="connsiteX390" fmla="*/ 6363 w 10015"/>
                <a:gd name="connsiteY390" fmla="*/ 9081 h 10000"/>
                <a:gd name="connsiteX391" fmla="*/ 6371 w 10015"/>
                <a:gd name="connsiteY391" fmla="*/ 9003 h 10000"/>
                <a:gd name="connsiteX392" fmla="*/ 6400 w 10015"/>
                <a:gd name="connsiteY392" fmla="*/ 9356 h 10000"/>
                <a:gd name="connsiteX393" fmla="*/ 6441 w 10015"/>
                <a:gd name="connsiteY393" fmla="*/ 9159 h 10000"/>
                <a:gd name="connsiteX394" fmla="*/ 6490 w 10015"/>
                <a:gd name="connsiteY394" fmla="*/ 9277 h 10000"/>
                <a:gd name="connsiteX395" fmla="*/ 6576 w 10015"/>
                <a:gd name="connsiteY395" fmla="*/ 8727 h 10000"/>
                <a:gd name="connsiteX396" fmla="*/ 6600 w 10015"/>
                <a:gd name="connsiteY396" fmla="*/ 8923 h 10000"/>
                <a:gd name="connsiteX397" fmla="*/ 6637 w 10015"/>
                <a:gd name="connsiteY397" fmla="*/ 9356 h 10000"/>
                <a:gd name="connsiteX398" fmla="*/ 6670 w 10015"/>
                <a:gd name="connsiteY398" fmla="*/ 9356 h 10000"/>
                <a:gd name="connsiteX399" fmla="*/ 6670 w 10015"/>
                <a:gd name="connsiteY399" fmla="*/ 9277 h 10000"/>
                <a:gd name="connsiteX400" fmla="*/ 6703 w 10015"/>
                <a:gd name="connsiteY400" fmla="*/ 9277 h 10000"/>
                <a:gd name="connsiteX401" fmla="*/ 6715 w 10015"/>
                <a:gd name="connsiteY401" fmla="*/ 9277 h 10000"/>
                <a:gd name="connsiteX402" fmla="*/ 6719 w 10015"/>
                <a:gd name="connsiteY402" fmla="*/ 9159 h 10000"/>
                <a:gd name="connsiteX403" fmla="*/ 6735 w 10015"/>
                <a:gd name="connsiteY403" fmla="*/ 9277 h 10000"/>
                <a:gd name="connsiteX404" fmla="*/ 6760 w 10015"/>
                <a:gd name="connsiteY404" fmla="*/ 9159 h 10000"/>
                <a:gd name="connsiteX405" fmla="*/ 6935 w 10015"/>
                <a:gd name="connsiteY405" fmla="*/ 9159 h 10000"/>
                <a:gd name="connsiteX406" fmla="*/ 6963 w 10015"/>
                <a:gd name="connsiteY406" fmla="*/ 8570 h 10000"/>
                <a:gd name="connsiteX407" fmla="*/ 7008 w 10015"/>
                <a:gd name="connsiteY407" fmla="*/ 8492 h 10000"/>
                <a:gd name="connsiteX408" fmla="*/ 7041 w 10015"/>
                <a:gd name="connsiteY408" fmla="*/ 8295 h 10000"/>
                <a:gd name="connsiteX409" fmla="*/ 7045 w 10015"/>
                <a:gd name="connsiteY409" fmla="*/ 8216 h 10000"/>
                <a:gd name="connsiteX410" fmla="*/ 7127 w 10015"/>
                <a:gd name="connsiteY410" fmla="*/ 8255 h 10000"/>
                <a:gd name="connsiteX411" fmla="*/ 7147 w 10015"/>
                <a:gd name="connsiteY411" fmla="*/ 8295 h 10000"/>
                <a:gd name="connsiteX412" fmla="*/ 7188 w 10015"/>
                <a:gd name="connsiteY412" fmla="*/ 8216 h 10000"/>
                <a:gd name="connsiteX413" fmla="*/ 7192 w 10015"/>
                <a:gd name="connsiteY413" fmla="*/ 8216 h 10000"/>
                <a:gd name="connsiteX414" fmla="*/ 7192 w 10015"/>
                <a:gd name="connsiteY414" fmla="*/ 8137 h 10000"/>
                <a:gd name="connsiteX415" fmla="*/ 7249 w 10015"/>
                <a:gd name="connsiteY415" fmla="*/ 8019 h 10000"/>
                <a:gd name="connsiteX416" fmla="*/ 7286 w 10015"/>
                <a:gd name="connsiteY416" fmla="*/ 8019 h 10000"/>
                <a:gd name="connsiteX417" fmla="*/ 7323 w 10015"/>
                <a:gd name="connsiteY417" fmla="*/ 8098 h 10000"/>
                <a:gd name="connsiteX418" fmla="*/ 7343 w 10015"/>
                <a:gd name="connsiteY418" fmla="*/ 8334 h 10000"/>
                <a:gd name="connsiteX419" fmla="*/ 7376 w 10015"/>
                <a:gd name="connsiteY419" fmla="*/ 8019 h 10000"/>
                <a:gd name="connsiteX420" fmla="*/ 7511 w 10015"/>
                <a:gd name="connsiteY420" fmla="*/ 7588 h 10000"/>
                <a:gd name="connsiteX421" fmla="*/ 7576 w 10015"/>
                <a:gd name="connsiteY421" fmla="*/ 7666 h 10000"/>
                <a:gd name="connsiteX422" fmla="*/ 7626 w 10015"/>
                <a:gd name="connsiteY422" fmla="*/ 7430 h 10000"/>
                <a:gd name="connsiteX423" fmla="*/ 7634 w 10015"/>
                <a:gd name="connsiteY423" fmla="*/ 7391 h 10000"/>
                <a:gd name="connsiteX424" fmla="*/ 7707 w 10015"/>
                <a:gd name="connsiteY424" fmla="*/ 7548 h 10000"/>
                <a:gd name="connsiteX425" fmla="*/ 7748 w 10015"/>
                <a:gd name="connsiteY425" fmla="*/ 7312 h 10000"/>
                <a:gd name="connsiteX426" fmla="*/ 7797 w 10015"/>
                <a:gd name="connsiteY426" fmla="*/ 7548 h 10000"/>
                <a:gd name="connsiteX427" fmla="*/ 7859 w 10015"/>
                <a:gd name="connsiteY427" fmla="*/ 7273 h 10000"/>
                <a:gd name="connsiteX428" fmla="*/ 7899 w 10015"/>
                <a:gd name="connsiteY428" fmla="*/ 6880 h 10000"/>
                <a:gd name="connsiteX429" fmla="*/ 7928 w 10015"/>
                <a:gd name="connsiteY429" fmla="*/ 6997 h 10000"/>
                <a:gd name="connsiteX430" fmla="*/ 7961 w 10015"/>
                <a:gd name="connsiteY430" fmla="*/ 6644 h 10000"/>
                <a:gd name="connsiteX431" fmla="*/ 8014 w 10015"/>
                <a:gd name="connsiteY431" fmla="*/ 6369 h 10000"/>
                <a:gd name="connsiteX432" fmla="*/ 8067 w 10015"/>
                <a:gd name="connsiteY432" fmla="*/ 6369 h 10000"/>
                <a:gd name="connsiteX433" fmla="*/ 8112 w 10015"/>
                <a:gd name="connsiteY433" fmla="*/ 6094 h 10000"/>
                <a:gd name="connsiteX434" fmla="*/ 8197 w 10015"/>
                <a:gd name="connsiteY434" fmla="*/ 5426 h 10000"/>
                <a:gd name="connsiteX435" fmla="*/ 8225 w 10015"/>
                <a:gd name="connsiteY435" fmla="*/ 5583 h 10000"/>
                <a:gd name="connsiteX436" fmla="*/ 8258 w 10015"/>
                <a:gd name="connsiteY436" fmla="*/ 5230 h 10000"/>
                <a:gd name="connsiteX437" fmla="*/ 8299 w 10015"/>
                <a:gd name="connsiteY437" fmla="*/ 5230 h 10000"/>
                <a:gd name="connsiteX438" fmla="*/ 8405 w 10015"/>
                <a:gd name="connsiteY438" fmla="*/ 4954 h 10000"/>
                <a:gd name="connsiteX439" fmla="*/ 8467 w 10015"/>
                <a:gd name="connsiteY439" fmla="*/ 4678 h 10000"/>
                <a:gd name="connsiteX440" fmla="*/ 8483 w 10015"/>
                <a:gd name="connsiteY440" fmla="*/ 4836 h 10000"/>
                <a:gd name="connsiteX441" fmla="*/ 8499 w 10015"/>
                <a:gd name="connsiteY441" fmla="*/ 4796 h 10000"/>
                <a:gd name="connsiteX442" fmla="*/ 8524 w 10015"/>
                <a:gd name="connsiteY442" fmla="*/ 4836 h 10000"/>
                <a:gd name="connsiteX443" fmla="*/ 8548 w 10015"/>
                <a:gd name="connsiteY443" fmla="*/ 4521 h 10000"/>
                <a:gd name="connsiteX444" fmla="*/ 8606 w 10015"/>
                <a:gd name="connsiteY444" fmla="*/ 4521 h 10000"/>
                <a:gd name="connsiteX445" fmla="*/ 8606 w 10015"/>
                <a:gd name="connsiteY445" fmla="*/ 4364 h 10000"/>
                <a:gd name="connsiteX446" fmla="*/ 8655 w 10015"/>
                <a:gd name="connsiteY446" fmla="*/ 4285 h 10000"/>
                <a:gd name="connsiteX447" fmla="*/ 8667 w 10015"/>
                <a:gd name="connsiteY447" fmla="*/ 4207 h 10000"/>
                <a:gd name="connsiteX448" fmla="*/ 8732 w 10015"/>
                <a:gd name="connsiteY448" fmla="*/ 4285 h 10000"/>
                <a:gd name="connsiteX449" fmla="*/ 8745 w 10015"/>
                <a:gd name="connsiteY449" fmla="*/ 4246 h 10000"/>
                <a:gd name="connsiteX450" fmla="*/ 8773 w 10015"/>
                <a:gd name="connsiteY450" fmla="*/ 4285 h 10000"/>
                <a:gd name="connsiteX451" fmla="*/ 8798 w 10015"/>
                <a:gd name="connsiteY451" fmla="*/ 4364 h 10000"/>
                <a:gd name="connsiteX452" fmla="*/ 8814 w 10015"/>
                <a:gd name="connsiteY452" fmla="*/ 4285 h 10000"/>
                <a:gd name="connsiteX453" fmla="*/ 8835 w 10015"/>
                <a:gd name="connsiteY453" fmla="*/ 4364 h 10000"/>
                <a:gd name="connsiteX454" fmla="*/ 8904 w 10015"/>
                <a:gd name="connsiteY454" fmla="*/ 4325 h 10000"/>
                <a:gd name="connsiteX455" fmla="*/ 8900 w 10015"/>
                <a:gd name="connsiteY455" fmla="*/ 4246 h 10000"/>
                <a:gd name="connsiteX456" fmla="*/ 8929 w 10015"/>
                <a:gd name="connsiteY456" fmla="*/ 4089 h 10000"/>
                <a:gd name="connsiteX457" fmla="*/ 8961 w 10015"/>
                <a:gd name="connsiteY457" fmla="*/ 4089 h 10000"/>
                <a:gd name="connsiteX458" fmla="*/ 8965 w 10015"/>
                <a:gd name="connsiteY458" fmla="*/ 4010 h 10000"/>
                <a:gd name="connsiteX459" fmla="*/ 8994 w 10015"/>
                <a:gd name="connsiteY459" fmla="*/ 3932 h 10000"/>
                <a:gd name="connsiteX460" fmla="*/ 9015 w 10015"/>
                <a:gd name="connsiteY460" fmla="*/ 4128 h 10000"/>
                <a:gd name="connsiteX461" fmla="*/ 9039 w 10015"/>
                <a:gd name="connsiteY461" fmla="*/ 4246 h 10000"/>
                <a:gd name="connsiteX462" fmla="*/ 9096 w 10015"/>
                <a:gd name="connsiteY462" fmla="*/ 4207 h 10000"/>
                <a:gd name="connsiteX463" fmla="*/ 9133 w 10015"/>
                <a:gd name="connsiteY463" fmla="*/ 4325 h 10000"/>
                <a:gd name="connsiteX464" fmla="*/ 9145 w 10015"/>
                <a:gd name="connsiteY464" fmla="*/ 4246 h 10000"/>
                <a:gd name="connsiteX465" fmla="*/ 9194 w 10015"/>
                <a:gd name="connsiteY465" fmla="*/ 4521 h 10000"/>
                <a:gd name="connsiteX466" fmla="*/ 9239 w 10015"/>
                <a:gd name="connsiteY466" fmla="*/ 4364 h 10000"/>
                <a:gd name="connsiteX467" fmla="*/ 9243 w 10015"/>
                <a:gd name="connsiteY467" fmla="*/ 4246 h 10000"/>
                <a:gd name="connsiteX468" fmla="*/ 9284 w 10015"/>
                <a:gd name="connsiteY468" fmla="*/ 3892 h 10000"/>
                <a:gd name="connsiteX469" fmla="*/ 9329 w 10015"/>
                <a:gd name="connsiteY469" fmla="*/ 4050 h 10000"/>
                <a:gd name="connsiteX470" fmla="*/ 9362 w 10015"/>
                <a:gd name="connsiteY470" fmla="*/ 3971 h 10000"/>
                <a:gd name="connsiteX471" fmla="*/ 9387 w 10015"/>
                <a:gd name="connsiteY471" fmla="*/ 4089 h 10000"/>
                <a:gd name="connsiteX472" fmla="*/ 9431 w 10015"/>
                <a:gd name="connsiteY472" fmla="*/ 4167 h 10000"/>
                <a:gd name="connsiteX473" fmla="*/ 9508 w 10015"/>
                <a:gd name="connsiteY473" fmla="*/ 4167 h 10000"/>
                <a:gd name="connsiteX474" fmla="*/ 9516 w 10015"/>
                <a:gd name="connsiteY474" fmla="*/ 3971 h 10000"/>
                <a:gd name="connsiteX475" fmla="*/ 9664 w 10015"/>
                <a:gd name="connsiteY475" fmla="*/ 4285 h 10000"/>
                <a:gd name="connsiteX476" fmla="*/ 9733 w 10015"/>
                <a:gd name="connsiteY476" fmla="*/ 4443 h 10000"/>
                <a:gd name="connsiteX477" fmla="*/ 9745 w 10015"/>
                <a:gd name="connsiteY477" fmla="*/ 4521 h 10000"/>
                <a:gd name="connsiteX478" fmla="*/ 9762 w 10015"/>
                <a:gd name="connsiteY478" fmla="*/ 4718 h 10000"/>
                <a:gd name="connsiteX479" fmla="*/ 9819 w 10015"/>
                <a:gd name="connsiteY479" fmla="*/ 5111 h 10000"/>
                <a:gd name="connsiteX480" fmla="*/ 9856 w 10015"/>
                <a:gd name="connsiteY480" fmla="*/ 5111 h 10000"/>
                <a:gd name="connsiteX481" fmla="*/ 9880 w 10015"/>
                <a:gd name="connsiteY481" fmla="*/ 5230 h 10000"/>
                <a:gd name="connsiteX482" fmla="*/ 9917 w 10015"/>
                <a:gd name="connsiteY482" fmla="*/ 5504 h 10000"/>
                <a:gd name="connsiteX483" fmla="*/ 9954 w 10015"/>
                <a:gd name="connsiteY483" fmla="*/ 5701 h 10000"/>
                <a:gd name="connsiteX484" fmla="*/ 9958 w 10015"/>
                <a:gd name="connsiteY484" fmla="*/ 5740 h 10000"/>
                <a:gd name="connsiteX485" fmla="*/ 10013 w 10015"/>
                <a:gd name="connsiteY485" fmla="*/ 5897 h 10000"/>
                <a:gd name="connsiteX486" fmla="*/ 10009 w 10015"/>
                <a:gd name="connsiteY486" fmla="*/ 2303 h 10000"/>
                <a:gd name="connsiteX487" fmla="*/ 9978 w 10015"/>
                <a:gd name="connsiteY487" fmla="*/ 1731 h 10000"/>
                <a:gd name="connsiteX0" fmla="*/ 9978 w 10015"/>
                <a:gd name="connsiteY0" fmla="*/ 1731 h 10000"/>
                <a:gd name="connsiteX1" fmla="*/ 9942 w 10015"/>
                <a:gd name="connsiteY1" fmla="*/ 1535 h 10000"/>
                <a:gd name="connsiteX2" fmla="*/ 9913 w 10015"/>
                <a:gd name="connsiteY2" fmla="*/ 1535 h 10000"/>
                <a:gd name="connsiteX3" fmla="*/ 9893 w 10015"/>
                <a:gd name="connsiteY3" fmla="*/ 1377 h 10000"/>
                <a:gd name="connsiteX4" fmla="*/ 9868 w 10015"/>
                <a:gd name="connsiteY4" fmla="*/ 1299 h 10000"/>
                <a:gd name="connsiteX5" fmla="*/ 9860 w 10015"/>
                <a:gd name="connsiteY5" fmla="*/ 1102 h 10000"/>
                <a:gd name="connsiteX6" fmla="*/ 9835 w 10015"/>
                <a:gd name="connsiteY6" fmla="*/ 827 h 10000"/>
                <a:gd name="connsiteX7" fmla="*/ 9823 w 10015"/>
                <a:gd name="connsiteY7" fmla="*/ 1417 h 10000"/>
                <a:gd name="connsiteX8" fmla="*/ 9798 w 10015"/>
                <a:gd name="connsiteY8" fmla="*/ 1377 h 10000"/>
                <a:gd name="connsiteX9" fmla="*/ 9770 w 10015"/>
                <a:gd name="connsiteY9" fmla="*/ 1259 h 10000"/>
                <a:gd name="connsiteX10" fmla="*/ 9749 w 10015"/>
                <a:gd name="connsiteY10" fmla="*/ 1259 h 10000"/>
                <a:gd name="connsiteX11" fmla="*/ 9688 w 10015"/>
                <a:gd name="connsiteY11" fmla="*/ 1220 h 10000"/>
                <a:gd name="connsiteX12" fmla="*/ 9672 w 10015"/>
                <a:gd name="connsiteY12" fmla="*/ 1259 h 10000"/>
                <a:gd name="connsiteX13" fmla="*/ 9655 w 10015"/>
                <a:gd name="connsiteY13" fmla="*/ 1338 h 10000"/>
                <a:gd name="connsiteX14" fmla="*/ 9643 w 10015"/>
                <a:gd name="connsiteY14" fmla="*/ 1338 h 10000"/>
                <a:gd name="connsiteX15" fmla="*/ 9623 w 10015"/>
                <a:gd name="connsiteY15" fmla="*/ 1417 h 10000"/>
                <a:gd name="connsiteX16" fmla="*/ 9606 w 10015"/>
                <a:gd name="connsiteY16" fmla="*/ 1377 h 10000"/>
                <a:gd name="connsiteX17" fmla="*/ 9565 w 10015"/>
                <a:gd name="connsiteY17" fmla="*/ 1535 h 10000"/>
                <a:gd name="connsiteX18" fmla="*/ 9492 w 10015"/>
                <a:gd name="connsiteY18" fmla="*/ 1535 h 10000"/>
                <a:gd name="connsiteX19" fmla="*/ 9455 w 10015"/>
                <a:gd name="connsiteY19" fmla="*/ 1692 h 10000"/>
                <a:gd name="connsiteX20" fmla="*/ 9455 w 10015"/>
                <a:gd name="connsiteY20" fmla="*/ 1810 h 10000"/>
                <a:gd name="connsiteX21" fmla="*/ 9443 w 10015"/>
                <a:gd name="connsiteY21" fmla="*/ 1888 h 10000"/>
                <a:gd name="connsiteX22" fmla="*/ 9394 w 10015"/>
                <a:gd name="connsiteY22" fmla="*/ 1102 h 10000"/>
                <a:gd name="connsiteX23" fmla="*/ 9387 w 10015"/>
                <a:gd name="connsiteY23" fmla="*/ 1142 h 10000"/>
                <a:gd name="connsiteX24" fmla="*/ 9374 w 10015"/>
                <a:gd name="connsiteY24" fmla="*/ 1024 h 10000"/>
                <a:gd name="connsiteX25" fmla="*/ 9354 w 10015"/>
                <a:gd name="connsiteY25" fmla="*/ 1102 h 10000"/>
                <a:gd name="connsiteX26" fmla="*/ 9309 w 10015"/>
                <a:gd name="connsiteY26" fmla="*/ 1259 h 10000"/>
                <a:gd name="connsiteX27" fmla="*/ 9305 w 10015"/>
                <a:gd name="connsiteY27" fmla="*/ 1377 h 10000"/>
                <a:gd name="connsiteX28" fmla="*/ 9288 w 10015"/>
                <a:gd name="connsiteY28" fmla="*/ 1338 h 10000"/>
                <a:gd name="connsiteX29" fmla="*/ 9252 w 10015"/>
                <a:gd name="connsiteY29" fmla="*/ 1259 h 10000"/>
                <a:gd name="connsiteX30" fmla="*/ 9219 w 10015"/>
                <a:gd name="connsiteY30" fmla="*/ 1024 h 10000"/>
                <a:gd name="connsiteX31" fmla="*/ 9154 w 10015"/>
                <a:gd name="connsiteY31" fmla="*/ 1102 h 10000"/>
                <a:gd name="connsiteX32" fmla="*/ 9141 w 10015"/>
                <a:gd name="connsiteY32" fmla="*/ 1338 h 10000"/>
                <a:gd name="connsiteX33" fmla="*/ 9129 w 10015"/>
                <a:gd name="connsiteY33" fmla="*/ 1455 h 10000"/>
                <a:gd name="connsiteX34" fmla="*/ 9068 w 10015"/>
                <a:gd name="connsiteY34" fmla="*/ 1535 h 10000"/>
                <a:gd name="connsiteX35" fmla="*/ 9064 w 10015"/>
                <a:gd name="connsiteY35" fmla="*/ 1417 h 10000"/>
                <a:gd name="connsiteX36" fmla="*/ 9035 w 10015"/>
                <a:gd name="connsiteY36" fmla="*/ 1535 h 10000"/>
                <a:gd name="connsiteX37" fmla="*/ 9031 w 10015"/>
                <a:gd name="connsiteY37" fmla="*/ 1652 h 10000"/>
                <a:gd name="connsiteX38" fmla="*/ 9006 w 10015"/>
                <a:gd name="connsiteY38" fmla="*/ 1810 h 10000"/>
                <a:gd name="connsiteX39" fmla="*/ 8998 w 10015"/>
                <a:gd name="connsiteY39" fmla="*/ 2006 h 10000"/>
                <a:gd name="connsiteX40" fmla="*/ 8978 w 10015"/>
                <a:gd name="connsiteY40" fmla="*/ 2084 h 10000"/>
                <a:gd name="connsiteX41" fmla="*/ 8978 w 10015"/>
                <a:gd name="connsiteY41" fmla="*/ 2163 h 10000"/>
                <a:gd name="connsiteX42" fmla="*/ 8965 w 10015"/>
                <a:gd name="connsiteY42" fmla="*/ 2203 h 10000"/>
                <a:gd name="connsiteX43" fmla="*/ 8945 w 10015"/>
                <a:gd name="connsiteY43" fmla="*/ 2439 h 10000"/>
                <a:gd name="connsiteX44" fmla="*/ 8945 w 10015"/>
                <a:gd name="connsiteY44" fmla="*/ 2281 h 10000"/>
                <a:gd name="connsiteX45" fmla="*/ 8929 w 10015"/>
                <a:gd name="connsiteY45" fmla="*/ 2242 h 10000"/>
                <a:gd name="connsiteX46" fmla="*/ 8912 w 10015"/>
                <a:gd name="connsiteY46" fmla="*/ 2321 h 10000"/>
                <a:gd name="connsiteX47" fmla="*/ 8888 w 10015"/>
                <a:gd name="connsiteY47" fmla="*/ 2399 h 10000"/>
                <a:gd name="connsiteX48" fmla="*/ 8863 w 10015"/>
                <a:gd name="connsiteY48" fmla="*/ 2439 h 10000"/>
                <a:gd name="connsiteX49" fmla="*/ 8802 w 10015"/>
                <a:gd name="connsiteY49" fmla="*/ 2281 h 10000"/>
                <a:gd name="connsiteX50" fmla="*/ 8786 w 10015"/>
                <a:gd name="connsiteY50" fmla="*/ 2477 h 10000"/>
                <a:gd name="connsiteX51" fmla="*/ 8732 w 10015"/>
                <a:gd name="connsiteY51" fmla="*/ 2359 h 10000"/>
                <a:gd name="connsiteX52" fmla="*/ 8712 w 10015"/>
                <a:gd name="connsiteY52" fmla="*/ 2242 h 10000"/>
                <a:gd name="connsiteX53" fmla="*/ 8704 w 10015"/>
                <a:gd name="connsiteY53" fmla="*/ 2477 h 10000"/>
                <a:gd name="connsiteX54" fmla="*/ 8696 w 10015"/>
                <a:gd name="connsiteY54" fmla="*/ 2595 h 10000"/>
                <a:gd name="connsiteX55" fmla="*/ 8663 w 10015"/>
                <a:gd name="connsiteY55" fmla="*/ 2517 h 10000"/>
                <a:gd name="connsiteX56" fmla="*/ 8602 w 10015"/>
                <a:gd name="connsiteY56" fmla="*/ 2595 h 10000"/>
                <a:gd name="connsiteX57" fmla="*/ 8602 w 10015"/>
                <a:gd name="connsiteY57" fmla="*/ 2439 h 10000"/>
                <a:gd name="connsiteX58" fmla="*/ 8589 w 10015"/>
                <a:gd name="connsiteY58" fmla="*/ 2595 h 10000"/>
                <a:gd name="connsiteX59" fmla="*/ 8573 w 10015"/>
                <a:gd name="connsiteY59" fmla="*/ 2635 h 10000"/>
                <a:gd name="connsiteX60" fmla="*/ 8565 w 10015"/>
                <a:gd name="connsiteY60" fmla="*/ 2988 h 10000"/>
                <a:gd name="connsiteX61" fmla="*/ 8491 w 10015"/>
                <a:gd name="connsiteY61" fmla="*/ 2517 h 10000"/>
                <a:gd name="connsiteX62" fmla="*/ 8483 w 10015"/>
                <a:gd name="connsiteY62" fmla="*/ 2714 h 10000"/>
                <a:gd name="connsiteX63" fmla="*/ 8393 w 10015"/>
                <a:gd name="connsiteY63" fmla="*/ 2714 h 10000"/>
                <a:gd name="connsiteX64" fmla="*/ 8242 w 10015"/>
                <a:gd name="connsiteY64" fmla="*/ 3185 h 10000"/>
                <a:gd name="connsiteX65" fmla="*/ 8172 w 10015"/>
                <a:gd name="connsiteY65" fmla="*/ 2950 h 10000"/>
                <a:gd name="connsiteX66" fmla="*/ 8087 w 10015"/>
                <a:gd name="connsiteY66" fmla="*/ 3578 h 10000"/>
                <a:gd name="connsiteX67" fmla="*/ 7961 w 10015"/>
                <a:gd name="connsiteY67" fmla="*/ 4246 h 10000"/>
                <a:gd name="connsiteX68" fmla="*/ 7871 w 10015"/>
                <a:gd name="connsiteY68" fmla="*/ 4089 h 10000"/>
                <a:gd name="connsiteX69" fmla="*/ 7736 w 10015"/>
                <a:gd name="connsiteY69" fmla="*/ 4874 h 10000"/>
                <a:gd name="connsiteX70" fmla="*/ 7695 w 10015"/>
                <a:gd name="connsiteY70" fmla="*/ 4481 h 10000"/>
                <a:gd name="connsiteX71" fmla="*/ 7585 w 10015"/>
                <a:gd name="connsiteY71" fmla="*/ 4954 h 10000"/>
                <a:gd name="connsiteX72" fmla="*/ 7515 w 10015"/>
                <a:gd name="connsiteY72" fmla="*/ 4561 h 10000"/>
                <a:gd name="connsiteX73" fmla="*/ 7499 w 10015"/>
                <a:gd name="connsiteY73" fmla="*/ 5073 h 10000"/>
                <a:gd name="connsiteX74" fmla="*/ 7433 w 10015"/>
                <a:gd name="connsiteY74" fmla="*/ 5073 h 10000"/>
                <a:gd name="connsiteX75" fmla="*/ 7388 w 10015"/>
                <a:gd name="connsiteY75" fmla="*/ 5386 h 10000"/>
                <a:gd name="connsiteX76" fmla="*/ 7339 w 10015"/>
                <a:gd name="connsiteY76" fmla="*/ 5308 h 10000"/>
                <a:gd name="connsiteX77" fmla="*/ 7270 w 10015"/>
                <a:gd name="connsiteY77" fmla="*/ 5466 h 10000"/>
                <a:gd name="connsiteX78" fmla="*/ 7245 w 10015"/>
                <a:gd name="connsiteY78" fmla="*/ 5308 h 10000"/>
                <a:gd name="connsiteX79" fmla="*/ 7196 w 10015"/>
                <a:gd name="connsiteY79" fmla="*/ 5308 h 10000"/>
                <a:gd name="connsiteX80" fmla="*/ 7102 w 10015"/>
                <a:gd name="connsiteY80" fmla="*/ 5386 h 10000"/>
                <a:gd name="connsiteX81" fmla="*/ 7053 w 10015"/>
                <a:gd name="connsiteY81" fmla="*/ 6015 h 10000"/>
                <a:gd name="connsiteX82" fmla="*/ 7008 w 10015"/>
                <a:gd name="connsiteY82" fmla="*/ 5859 h 10000"/>
                <a:gd name="connsiteX83" fmla="*/ 6918 w 10015"/>
                <a:gd name="connsiteY83" fmla="*/ 5859 h 10000"/>
                <a:gd name="connsiteX84" fmla="*/ 6874 w 10015"/>
                <a:gd name="connsiteY84" fmla="*/ 5466 h 10000"/>
                <a:gd name="connsiteX85" fmla="*/ 6833 w 10015"/>
                <a:gd name="connsiteY85" fmla="*/ 6015 h 10000"/>
                <a:gd name="connsiteX86" fmla="*/ 6768 w 10015"/>
                <a:gd name="connsiteY86" fmla="*/ 5701 h 10000"/>
                <a:gd name="connsiteX87" fmla="*/ 6768 w 10015"/>
                <a:gd name="connsiteY87" fmla="*/ 5466 h 10000"/>
                <a:gd name="connsiteX88" fmla="*/ 6674 w 10015"/>
                <a:gd name="connsiteY88" fmla="*/ 5622 h 10000"/>
                <a:gd name="connsiteX89" fmla="*/ 6514 w 10015"/>
                <a:gd name="connsiteY89" fmla="*/ 5937 h 10000"/>
                <a:gd name="connsiteX90" fmla="*/ 6478 w 10015"/>
                <a:gd name="connsiteY90" fmla="*/ 6369 h 10000"/>
                <a:gd name="connsiteX91" fmla="*/ 6371 w 10015"/>
                <a:gd name="connsiteY91" fmla="*/ 6015 h 10000"/>
                <a:gd name="connsiteX92" fmla="*/ 6359 w 10015"/>
                <a:gd name="connsiteY92" fmla="*/ 6369 h 10000"/>
                <a:gd name="connsiteX93" fmla="*/ 6224 w 10015"/>
                <a:gd name="connsiteY93" fmla="*/ 6448 h 10000"/>
                <a:gd name="connsiteX94" fmla="*/ 6151 w 10015"/>
                <a:gd name="connsiteY94" fmla="*/ 6919 h 10000"/>
                <a:gd name="connsiteX95" fmla="*/ 6089 w 10015"/>
                <a:gd name="connsiteY95" fmla="*/ 6605 h 10000"/>
                <a:gd name="connsiteX96" fmla="*/ 6057 w 10015"/>
                <a:gd name="connsiteY96" fmla="*/ 6919 h 10000"/>
                <a:gd name="connsiteX97" fmla="*/ 6057 w 10015"/>
                <a:gd name="connsiteY97" fmla="*/ 6919 h 10000"/>
                <a:gd name="connsiteX98" fmla="*/ 6020 w 10015"/>
                <a:gd name="connsiteY98" fmla="*/ 6919 h 10000"/>
                <a:gd name="connsiteX99" fmla="*/ 5999 w 10015"/>
                <a:gd name="connsiteY99" fmla="*/ 6801 h 10000"/>
                <a:gd name="connsiteX100" fmla="*/ 5979 w 10015"/>
                <a:gd name="connsiteY100" fmla="*/ 7155 h 10000"/>
                <a:gd name="connsiteX101" fmla="*/ 5967 w 10015"/>
                <a:gd name="connsiteY101" fmla="*/ 7273 h 10000"/>
                <a:gd name="connsiteX102" fmla="*/ 5942 w 10015"/>
                <a:gd name="connsiteY102" fmla="*/ 7273 h 10000"/>
                <a:gd name="connsiteX103" fmla="*/ 5942 w 10015"/>
                <a:gd name="connsiteY103" fmla="*/ 7352 h 10000"/>
                <a:gd name="connsiteX104" fmla="*/ 5914 w 10015"/>
                <a:gd name="connsiteY104" fmla="*/ 7155 h 10000"/>
                <a:gd name="connsiteX105" fmla="*/ 5864 w 10015"/>
                <a:gd name="connsiteY105" fmla="*/ 7273 h 10000"/>
                <a:gd name="connsiteX106" fmla="*/ 5832 w 10015"/>
                <a:gd name="connsiteY106" fmla="*/ 7155 h 10000"/>
                <a:gd name="connsiteX107" fmla="*/ 5791 w 10015"/>
                <a:gd name="connsiteY107" fmla="*/ 7077 h 10000"/>
                <a:gd name="connsiteX108" fmla="*/ 5730 w 10015"/>
                <a:gd name="connsiteY108" fmla="*/ 7155 h 10000"/>
                <a:gd name="connsiteX109" fmla="*/ 5697 w 10015"/>
                <a:gd name="connsiteY109" fmla="*/ 7077 h 10000"/>
                <a:gd name="connsiteX110" fmla="*/ 5664 w 10015"/>
                <a:gd name="connsiteY110" fmla="*/ 7077 h 10000"/>
                <a:gd name="connsiteX111" fmla="*/ 5637 w 10015"/>
                <a:gd name="connsiteY111" fmla="*/ 6997 h 10000"/>
                <a:gd name="connsiteX112" fmla="*/ 5632 w 10015"/>
                <a:gd name="connsiteY112" fmla="*/ 6997 h 10000"/>
                <a:gd name="connsiteX113" fmla="*/ 5575 w 10015"/>
                <a:gd name="connsiteY113" fmla="*/ 7077 h 10000"/>
                <a:gd name="connsiteX114" fmla="*/ 5542 w 10015"/>
                <a:gd name="connsiteY114" fmla="*/ 7116 h 10000"/>
                <a:gd name="connsiteX115" fmla="*/ 5522 w 10015"/>
                <a:gd name="connsiteY115" fmla="*/ 7155 h 10000"/>
                <a:gd name="connsiteX116" fmla="*/ 5477 w 10015"/>
                <a:gd name="connsiteY116" fmla="*/ 7391 h 10000"/>
                <a:gd name="connsiteX117" fmla="*/ 5444 w 10015"/>
                <a:gd name="connsiteY117" fmla="*/ 6094 h 10000"/>
                <a:gd name="connsiteX118" fmla="*/ 5403 w 10015"/>
                <a:gd name="connsiteY118" fmla="*/ 6762 h 10000"/>
                <a:gd name="connsiteX119" fmla="*/ 5387 w 10015"/>
                <a:gd name="connsiteY119" fmla="*/ 7273 h 10000"/>
                <a:gd name="connsiteX120" fmla="*/ 5354 w 10015"/>
                <a:gd name="connsiteY120" fmla="*/ 7430 h 10000"/>
                <a:gd name="connsiteX121" fmla="*/ 5346 w 10015"/>
                <a:gd name="connsiteY121" fmla="*/ 7508 h 10000"/>
                <a:gd name="connsiteX122" fmla="*/ 5342 w 10015"/>
                <a:gd name="connsiteY122" fmla="*/ 7116 h 10000"/>
                <a:gd name="connsiteX123" fmla="*/ 5097 w 10015"/>
                <a:gd name="connsiteY123" fmla="*/ 7391 h 10000"/>
                <a:gd name="connsiteX124" fmla="*/ 5048 w 10015"/>
                <a:gd name="connsiteY124" fmla="*/ 6487 h 10000"/>
                <a:gd name="connsiteX125" fmla="*/ 4761 w 10015"/>
                <a:gd name="connsiteY125" fmla="*/ 6684 h 10000"/>
                <a:gd name="connsiteX126" fmla="*/ 4642 w 10015"/>
                <a:gd name="connsiteY126" fmla="*/ 5662 h 10000"/>
                <a:gd name="connsiteX127" fmla="*/ 4540 w 10015"/>
                <a:gd name="connsiteY127" fmla="*/ 5859 h 10000"/>
                <a:gd name="connsiteX128" fmla="*/ 4401 w 10015"/>
                <a:gd name="connsiteY128" fmla="*/ 5151 h 10000"/>
                <a:gd name="connsiteX129" fmla="*/ 4369 w 10015"/>
                <a:gd name="connsiteY129" fmla="*/ 5583 h 10000"/>
                <a:gd name="connsiteX130" fmla="*/ 4275 w 10015"/>
                <a:gd name="connsiteY130" fmla="*/ 5386 h 10000"/>
                <a:gd name="connsiteX131" fmla="*/ 4210 w 10015"/>
                <a:gd name="connsiteY131" fmla="*/ 5662 h 10000"/>
                <a:gd name="connsiteX132" fmla="*/ 4030 w 10015"/>
                <a:gd name="connsiteY132" fmla="*/ 5583 h 10000"/>
                <a:gd name="connsiteX133" fmla="*/ 3915 w 10015"/>
                <a:gd name="connsiteY133" fmla="*/ 5662 h 10000"/>
                <a:gd name="connsiteX134" fmla="*/ 3907 w 10015"/>
                <a:gd name="connsiteY134" fmla="*/ 5544 h 10000"/>
                <a:gd name="connsiteX135" fmla="*/ 3850 w 10015"/>
                <a:gd name="connsiteY135" fmla="*/ 5701 h 10000"/>
                <a:gd name="connsiteX136" fmla="*/ 3723 w 10015"/>
                <a:gd name="connsiteY136" fmla="*/ 5151 h 10000"/>
                <a:gd name="connsiteX137" fmla="*/ 3596 w 10015"/>
                <a:gd name="connsiteY137" fmla="*/ 5583 h 10000"/>
                <a:gd name="connsiteX138" fmla="*/ 3429 w 10015"/>
                <a:gd name="connsiteY138" fmla="*/ 5583 h 10000"/>
                <a:gd name="connsiteX139" fmla="*/ 3228 w 10015"/>
                <a:gd name="connsiteY139" fmla="*/ 5583 h 10000"/>
                <a:gd name="connsiteX140" fmla="*/ 3123 w 10015"/>
                <a:gd name="connsiteY140" fmla="*/ 5662 h 10000"/>
                <a:gd name="connsiteX141" fmla="*/ 3017 w 10015"/>
                <a:gd name="connsiteY141" fmla="*/ 5859 h 10000"/>
                <a:gd name="connsiteX142" fmla="*/ 2849 w 10015"/>
                <a:gd name="connsiteY142" fmla="*/ 5583 h 10000"/>
                <a:gd name="connsiteX143" fmla="*/ 2690 w 10015"/>
                <a:gd name="connsiteY143" fmla="*/ 4954 h 10000"/>
                <a:gd name="connsiteX144" fmla="*/ 2657 w 10015"/>
                <a:gd name="connsiteY144" fmla="*/ 5386 h 10000"/>
                <a:gd name="connsiteX145" fmla="*/ 2465 w 10015"/>
                <a:gd name="connsiteY145" fmla="*/ 5151 h 10000"/>
                <a:gd name="connsiteX146" fmla="*/ 2436 w 10015"/>
                <a:gd name="connsiteY146" fmla="*/ 5073 h 10000"/>
                <a:gd name="connsiteX147" fmla="*/ 2367 w 10015"/>
                <a:gd name="connsiteY147" fmla="*/ 4600 h 10000"/>
                <a:gd name="connsiteX148" fmla="*/ 2310 w 10015"/>
                <a:gd name="connsiteY148" fmla="*/ 5386 h 10000"/>
                <a:gd name="connsiteX149" fmla="*/ 2203 w 10015"/>
                <a:gd name="connsiteY149" fmla="*/ 5269 h 10000"/>
                <a:gd name="connsiteX150" fmla="*/ 2077 w 10015"/>
                <a:gd name="connsiteY150" fmla="*/ 4639 h 10000"/>
                <a:gd name="connsiteX151" fmla="*/ 2032 w 10015"/>
                <a:gd name="connsiteY151" fmla="*/ 5190 h 10000"/>
                <a:gd name="connsiteX152" fmla="*/ 1974 w 10015"/>
                <a:gd name="connsiteY152" fmla="*/ 5269 h 10000"/>
                <a:gd name="connsiteX153" fmla="*/ 1983 w 10015"/>
                <a:gd name="connsiteY153" fmla="*/ 5504 h 10000"/>
                <a:gd name="connsiteX154" fmla="*/ 1950 w 10015"/>
                <a:gd name="connsiteY154" fmla="*/ 5504 h 10000"/>
                <a:gd name="connsiteX155" fmla="*/ 1950 w 10015"/>
                <a:gd name="connsiteY155" fmla="*/ 5426 h 10000"/>
                <a:gd name="connsiteX156" fmla="*/ 1905 w 10015"/>
                <a:gd name="connsiteY156" fmla="*/ 4718 h 10000"/>
                <a:gd name="connsiteX157" fmla="*/ 1885 w 10015"/>
                <a:gd name="connsiteY157" fmla="*/ 5977 h 10000"/>
                <a:gd name="connsiteX158" fmla="*/ 1881 w 10015"/>
                <a:gd name="connsiteY158" fmla="*/ 5859 h 10000"/>
                <a:gd name="connsiteX159" fmla="*/ 1869 w 10015"/>
                <a:gd name="connsiteY159" fmla="*/ 5859 h 10000"/>
                <a:gd name="connsiteX160" fmla="*/ 1865 w 10015"/>
                <a:gd name="connsiteY160" fmla="*/ 5977 h 10000"/>
                <a:gd name="connsiteX161" fmla="*/ 1853 w 10015"/>
                <a:gd name="connsiteY161" fmla="*/ 5859 h 10000"/>
                <a:gd name="connsiteX162" fmla="*/ 1820 w 10015"/>
                <a:gd name="connsiteY162" fmla="*/ 5977 h 10000"/>
                <a:gd name="connsiteX163" fmla="*/ 1783 w 10015"/>
                <a:gd name="connsiteY163" fmla="*/ 5504 h 10000"/>
                <a:gd name="connsiteX164" fmla="*/ 1738 w 10015"/>
                <a:gd name="connsiteY164" fmla="*/ 5701 h 10000"/>
                <a:gd name="connsiteX165" fmla="*/ 1726 w 10015"/>
                <a:gd name="connsiteY165" fmla="*/ 5622 h 10000"/>
                <a:gd name="connsiteX166" fmla="*/ 1693 w 10015"/>
                <a:gd name="connsiteY166" fmla="*/ 5426 h 10000"/>
                <a:gd name="connsiteX167" fmla="*/ 1669 w 10015"/>
                <a:gd name="connsiteY167" fmla="*/ 5504 h 10000"/>
                <a:gd name="connsiteX168" fmla="*/ 1661 w 10015"/>
                <a:gd name="connsiteY168" fmla="*/ 5426 h 10000"/>
                <a:gd name="connsiteX169" fmla="*/ 1652 w 10015"/>
                <a:gd name="connsiteY169" fmla="*/ 5348 h 10000"/>
                <a:gd name="connsiteX170" fmla="*/ 1616 w 10015"/>
                <a:gd name="connsiteY170" fmla="*/ 5348 h 10000"/>
                <a:gd name="connsiteX171" fmla="*/ 1575 w 10015"/>
                <a:gd name="connsiteY171" fmla="*/ 5190 h 10000"/>
                <a:gd name="connsiteX172" fmla="*/ 1571 w 10015"/>
                <a:gd name="connsiteY172" fmla="*/ 5073 h 10000"/>
                <a:gd name="connsiteX173" fmla="*/ 1562 w 10015"/>
                <a:gd name="connsiteY173" fmla="*/ 5073 h 10000"/>
                <a:gd name="connsiteX174" fmla="*/ 1509 w 10015"/>
                <a:gd name="connsiteY174" fmla="*/ 4718 h 10000"/>
                <a:gd name="connsiteX175" fmla="*/ 1481 w 10015"/>
                <a:gd name="connsiteY175" fmla="*/ 4561 h 10000"/>
                <a:gd name="connsiteX176" fmla="*/ 1464 w 10015"/>
                <a:gd name="connsiteY176" fmla="*/ 4207 h 10000"/>
                <a:gd name="connsiteX177" fmla="*/ 1440 w 10015"/>
                <a:gd name="connsiteY177" fmla="*/ 4285 h 10000"/>
                <a:gd name="connsiteX178" fmla="*/ 1423 w 10015"/>
                <a:gd name="connsiteY178" fmla="*/ 4403 h 10000"/>
                <a:gd name="connsiteX179" fmla="*/ 1387 w 10015"/>
                <a:gd name="connsiteY179" fmla="*/ 4403 h 10000"/>
                <a:gd name="connsiteX180" fmla="*/ 1358 w 10015"/>
                <a:gd name="connsiteY180" fmla="*/ 4481 h 10000"/>
                <a:gd name="connsiteX181" fmla="*/ 1358 w 10015"/>
                <a:gd name="connsiteY181" fmla="*/ 4521 h 10000"/>
                <a:gd name="connsiteX182" fmla="*/ 1346 w 10015"/>
                <a:gd name="connsiteY182" fmla="*/ 4481 h 10000"/>
                <a:gd name="connsiteX183" fmla="*/ 1334 w 10015"/>
                <a:gd name="connsiteY183" fmla="*/ 4128 h 10000"/>
                <a:gd name="connsiteX184" fmla="*/ 1329 w 10015"/>
                <a:gd name="connsiteY184" fmla="*/ 4128 h 10000"/>
                <a:gd name="connsiteX185" fmla="*/ 1289 w 10015"/>
                <a:gd name="connsiteY185" fmla="*/ 3696 h 10000"/>
                <a:gd name="connsiteX186" fmla="*/ 1280 w 10015"/>
                <a:gd name="connsiteY186" fmla="*/ 3696 h 10000"/>
                <a:gd name="connsiteX187" fmla="*/ 1272 w 10015"/>
                <a:gd name="connsiteY187" fmla="*/ 3499 h 10000"/>
                <a:gd name="connsiteX188" fmla="*/ 1272 w 10015"/>
                <a:gd name="connsiteY188" fmla="*/ 3343 h 10000"/>
                <a:gd name="connsiteX189" fmla="*/ 1256 w 10015"/>
                <a:gd name="connsiteY189" fmla="*/ 3185 h 10000"/>
                <a:gd name="connsiteX190" fmla="*/ 1252 w 10015"/>
                <a:gd name="connsiteY190" fmla="*/ 2988 h 10000"/>
                <a:gd name="connsiteX191" fmla="*/ 1239 w 10015"/>
                <a:gd name="connsiteY191" fmla="*/ 2832 h 10000"/>
                <a:gd name="connsiteX192" fmla="*/ 1227 w 10015"/>
                <a:gd name="connsiteY192" fmla="*/ 2714 h 10000"/>
                <a:gd name="connsiteX193" fmla="*/ 1174 w 10015"/>
                <a:gd name="connsiteY193" fmla="*/ 2988 h 10000"/>
                <a:gd name="connsiteX194" fmla="*/ 1105 w 10015"/>
                <a:gd name="connsiteY194" fmla="*/ 3067 h 10000"/>
                <a:gd name="connsiteX195" fmla="*/ 1096 w 10015"/>
                <a:gd name="connsiteY195" fmla="*/ 2988 h 10000"/>
                <a:gd name="connsiteX196" fmla="*/ 1060 w 10015"/>
                <a:gd name="connsiteY196" fmla="*/ 2910 h 10000"/>
                <a:gd name="connsiteX197" fmla="*/ 1056 w 10015"/>
                <a:gd name="connsiteY197" fmla="*/ 2832 h 10000"/>
                <a:gd name="connsiteX198" fmla="*/ 1043 w 10015"/>
                <a:gd name="connsiteY198" fmla="*/ 2832 h 10000"/>
                <a:gd name="connsiteX199" fmla="*/ 1043 w 10015"/>
                <a:gd name="connsiteY199" fmla="*/ 2714 h 10000"/>
                <a:gd name="connsiteX200" fmla="*/ 1039 w 10015"/>
                <a:gd name="connsiteY200" fmla="*/ 2714 h 10000"/>
                <a:gd name="connsiteX201" fmla="*/ 1039 w 10015"/>
                <a:gd name="connsiteY201" fmla="*/ 2635 h 10000"/>
                <a:gd name="connsiteX202" fmla="*/ 1027 w 10015"/>
                <a:gd name="connsiteY202" fmla="*/ 2635 h 10000"/>
                <a:gd name="connsiteX203" fmla="*/ 1027 w 10015"/>
                <a:gd name="connsiteY203" fmla="*/ 2556 h 10000"/>
                <a:gd name="connsiteX204" fmla="*/ 1023 w 10015"/>
                <a:gd name="connsiteY204" fmla="*/ 2556 h 10000"/>
                <a:gd name="connsiteX205" fmla="*/ 1023 w 10015"/>
                <a:gd name="connsiteY205" fmla="*/ 2477 h 10000"/>
                <a:gd name="connsiteX206" fmla="*/ 1011 w 10015"/>
                <a:gd name="connsiteY206" fmla="*/ 2477 h 10000"/>
                <a:gd name="connsiteX207" fmla="*/ 1006 w 10015"/>
                <a:gd name="connsiteY207" fmla="*/ 2399 h 10000"/>
                <a:gd name="connsiteX208" fmla="*/ 982 w 10015"/>
                <a:gd name="connsiteY208" fmla="*/ 2281 h 10000"/>
                <a:gd name="connsiteX209" fmla="*/ 978 w 10015"/>
                <a:gd name="connsiteY209" fmla="*/ 2203 h 10000"/>
                <a:gd name="connsiteX210" fmla="*/ 945 w 10015"/>
                <a:gd name="connsiteY210" fmla="*/ 1928 h 10000"/>
                <a:gd name="connsiteX211" fmla="*/ 921 w 10015"/>
                <a:gd name="connsiteY211" fmla="*/ 1849 h 10000"/>
                <a:gd name="connsiteX212" fmla="*/ 917 w 10015"/>
                <a:gd name="connsiteY212" fmla="*/ 1770 h 10000"/>
                <a:gd name="connsiteX213" fmla="*/ 900 w 10015"/>
                <a:gd name="connsiteY213" fmla="*/ 1692 h 10000"/>
                <a:gd name="connsiteX214" fmla="*/ 888 w 10015"/>
                <a:gd name="connsiteY214" fmla="*/ 1613 h 10000"/>
                <a:gd name="connsiteX215" fmla="*/ 876 w 10015"/>
                <a:gd name="connsiteY215" fmla="*/ 1613 h 10000"/>
                <a:gd name="connsiteX216" fmla="*/ 872 w 10015"/>
                <a:gd name="connsiteY216" fmla="*/ 1495 h 10000"/>
                <a:gd name="connsiteX217" fmla="*/ 822 w 10015"/>
                <a:gd name="connsiteY217" fmla="*/ 1338 h 10000"/>
                <a:gd name="connsiteX218" fmla="*/ 814 w 10015"/>
                <a:gd name="connsiteY218" fmla="*/ 1259 h 10000"/>
                <a:gd name="connsiteX219" fmla="*/ 810 w 10015"/>
                <a:gd name="connsiteY219" fmla="*/ 1259 h 10000"/>
                <a:gd name="connsiteX220" fmla="*/ 790 w 10015"/>
                <a:gd name="connsiteY220" fmla="*/ 1063 h 10000"/>
                <a:gd name="connsiteX221" fmla="*/ 728 w 10015"/>
                <a:gd name="connsiteY221" fmla="*/ 984 h 10000"/>
                <a:gd name="connsiteX222" fmla="*/ 700 w 10015"/>
                <a:gd name="connsiteY222" fmla="*/ 827 h 10000"/>
                <a:gd name="connsiteX223" fmla="*/ 692 w 10015"/>
                <a:gd name="connsiteY223" fmla="*/ 709 h 10000"/>
                <a:gd name="connsiteX224" fmla="*/ 667 w 10015"/>
                <a:gd name="connsiteY224" fmla="*/ 709 h 10000"/>
                <a:gd name="connsiteX225" fmla="*/ 607 w 10015"/>
                <a:gd name="connsiteY225" fmla="*/ 631 h 10000"/>
                <a:gd name="connsiteX226" fmla="*/ 578 w 10015"/>
                <a:gd name="connsiteY226" fmla="*/ 355 h 10000"/>
                <a:gd name="connsiteX227" fmla="*/ 554 w 10015"/>
                <a:gd name="connsiteY227" fmla="*/ 41 h 10000"/>
                <a:gd name="connsiteX228" fmla="*/ 443 w 10015"/>
                <a:gd name="connsiteY228" fmla="*/ 120 h 10000"/>
                <a:gd name="connsiteX229" fmla="*/ 423 w 10015"/>
                <a:gd name="connsiteY229" fmla="*/ 355 h 10000"/>
                <a:gd name="connsiteX230" fmla="*/ 394 w 10015"/>
                <a:gd name="connsiteY230" fmla="*/ 355 h 10000"/>
                <a:gd name="connsiteX231" fmla="*/ 362 w 10015"/>
                <a:gd name="connsiteY231" fmla="*/ 552 h 10000"/>
                <a:gd name="connsiteX232" fmla="*/ 341 w 10015"/>
                <a:gd name="connsiteY232" fmla="*/ 473 h 10000"/>
                <a:gd name="connsiteX233" fmla="*/ 288 w 10015"/>
                <a:gd name="connsiteY233" fmla="*/ 473 h 10000"/>
                <a:gd name="connsiteX234" fmla="*/ 272 w 10015"/>
                <a:gd name="connsiteY234" fmla="*/ 473 h 10000"/>
                <a:gd name="connsiteX235" fmla="*/ 259 w 10015"/>
                <a:gd name="connsiteY235" fmla="*/ 355 h 10000"/>
                <a:gd name="connsiteX236" fmla="*/ 247 w 10015"/>
                <a:gd name="connsiteY236" fmla="*/ 473 h 10000"/>
                <a:gd name="connsiteX237" fmla="*/ 243 w 10015"/>
                <a:gd name="connsiteY237" fmla="*/ 277 h 10000"/>
                <a:gd name="connsiteX238" fmla="*/ 231 w 10015"/>
                <a:gd name="connsiteY238" fmla="*/ 277 h 10000"/>
                <a:gd name="connsiteX239" fmla="*/ 227 w 10015"/>
                <a:gd name="connsiteY239" fmla="*/ 198 h 10000"/>
                <a:gd name="connsiteX240" fmla="*/ 214 w 10015"/>
                <a:gd name="connsiteY240" fmla="*/ 198 h 10000"/>
                <a:gd name="connsiteX241" fmla="*/ 71 w 10015"/>
                <a:gd name="connsiteY241" fmla="*/ 198 h 10000"/>
                <a:gd name="connsiteX242" fmla="*/ 63 w 10015"/>
                <a:gd name="connsiteY242" fmla="*/ 198 h 10000"/>
                <a:gd name="connsiteX243" fmla="*/ 55 w 10015"/>
                <a:gd name="connsiteY243" fmla="*/ 277 h 10000"/>
                <a:gd name="connsiteX244" fmla="*/ 65 w 10015"/>
                <a:gd name="connsiteY244" fmla="*/ 277 h 10000"/>
                <a:gd name="connsiteX245" fmla="*/ 1 w 10015"/>
                <a:gd name="connsiteY245" fmla="*/ 284 h 10000"/>
                <a:gd name="connsiteX246" fmla="*/ 14 w 10015"/>
                <a:gd name="connsiteY246" fmla="*/ 1652 h 10000"/>
                <a:gd name="connsiteX247" fmla="*/ 14 w 10015"/>
                <a:gd name="connsiteY247" fmla="*/ 5151 h 10000"/>
                <a:gd name="connsiteX248" fmla="*/ 133 w 10015"/>
                <a:gd name="connsiteY248" fmla="*/ 4992 h 10000"/>
                <a:gd name="connsiteX249" fmla="*/ 198 w 10015"/>
                <a:gd name="connsiteY249" fmla="*/ 4914 h 10000"/>
                <a:gd name="connsiteX250" fmla="*/ 304 w 10015"/>
                <a:gd name="connsiteY250" fmla="*/ 4718 h 10000"/>
                <a:gd name="connsiteX251" fmla="*/ 460 w 10015"/>
                <a:gd name="connsiteY251" fmla="*/ 5230 h 10000"/>
                <a:gd name="connsiteX252" fmla="*/ 537 w 10015"/>
                <a:gd name="connsiteY252" fmla="*/ 6290 h 10000"/>
                <a:gd name="connsiteX253" fmla="*/ 745 w 10015"/>
                <a:gd name="connsiteY253" fmla="*/ 6448 h 10000"/>
                <a:gd name="connsiteX254" fmla="*/ 822 w 10015"/>
                <a:gd name="connsiteY254" fmla="*/ 6762 h 10000"/>
                <a:gd name="connsiteX255" fmla="*/ 933 w 10015"/>
                <a:gd name="connsiteY255" fmla="*/ 7352 h 10000"/>
                <a:gd name="connsiteX256" fmla="*/ 1060 w 10015"/>
                <a:gd name="connsiteY256" fmla="*/ 6762 h 10000"/>
                <a:gd name="connsiteX257" fmla="*/ 1170 w 10015"/>
                <a:gd name="connsiteY257" fmla="*/ 7037 h 10000"/>
                <a:gd name="connsiteX258" fmla="*/ 1297 w 10015"/>
                <a:gd name="connsiteY258" fmla="*/ 7194 h 10000"/>
                <a:gd name="connsiteX259" fmla="*/ 1489 w 10015"/>
                <a:gd name="connsiteY259" fmla="*/ 6880 h 10000"/>
                <a:gd name="connsiteX260" fmla="*/ 1554 w 10015"/>
                <a:gd name="connsiteY260" fmla="*/ 7745 h 10000"/>
                <a:gd name="connsiteX261" fmla="*/ 1632 w 10015"/>
                <a:gd name="connsiteY261" fmla="*/ 8137 h 10000"/>
                <a:gd name="connsiteX262" fmla="*/ 1697 w 10015"/>
                <a:gd name="connsiteY262" fmla="*/ 7863 h 10000"/>
                <a:gd name="connsiteX263" fmla="*/ 1767 w 10015"/>
                <a:gd name="connsiteY263" fmla="*/ 8019 h 10000"/>
                <a:gd name="connsiteX264" fmla="*/ 1901 w 10015"/>
                <a:gd name="connsiteY264" fmla="*/ 7626 h 10000"/>
                <a:gd name="connsiteX265" fmla="*/ 2011 w 10015"/>
                <a:gd name="connsiteY265" fmla="*/ 6880 h 10000"/>
                <a:gd name="connsiteX266" fmla="*/ 2064 w 10015"/>
                <a:gd name="connsiteY266" fmla="*/ 7430 h 10000"/>
                <a:gd name="connsiteX267" fmla="*/ 2179 w 10015"/>
                <a:gd name="connsiteY267" fmla="*/ 6723 h 10000"/>
                <a:gd name="connsiteX268" fmla="*/ 2191 w 10015"/>
                <a:gd name="connsiteY268" fmla="*/ 6841 h 10000"/>
                <a:gd name="connsiteX269" fmla="*/ 2306 w 10015"/>
                <a:gd name="connsiteY269" fmla="*/ 7548 h 10000"/>
                <a:gd name="connsiteX270" fmla="*/ 2379 w 10015"/>
                <a:gd name="connsiteY270" fmla="*/ 8295 h 10000"/>
                <a:gd name="connsiteX271" fmla="*/ 2420 w 10015"/>
                <a:gd name="connsiteY271" fmla="*/ 8727 h 10000"/>
                <a:gd name="connsiteX272" fmla="*/ 2445 w 10015"/>
                <a:gd name="connsiteY272" fmla="*/ 8884 h 10000"/>
                <a:gd name="connsiteX273" fmla="*/ 2465 w 10015"/>
                <a:gd name="connsiteY273" fmla="*/ 9081 h 10000"/>
                <a:gd name="connsiteX274" fmla="*/ 2539 w 10015"/>
                <a:gd name="connsiteY274" fmla="*/ 8963 h 10000"/>
                <a:gd name="connsiteX275" fmla="*/ 2551 w 10015"/>
                <a:gd name="connsiteY275" fmla="*/ 8766 h 10000"/>
                <a:gd name="connsiteX276" fmla="*/ 2575 w 10015"/>
                <a:gd name="connsiteY276" fmla="*/ 9041 h 10000"/>
                <a:gd name="connsiteX277" fmla="*/ 2608 w 10015"/>
                <a:gd name="connsiteY277" fmla="*/ 8963 h 10000"/>
                <a:gd name="connsiteX278" fmla="*/ 2624 w 10015"/>
                <a:gd name="connsiteY278" fmla="*/ 8688 h 10000"/>
                <a:gd name="connsiteX279" fmla="*/ 2657 w 10015"/>
                <a:gd name="connsiteY279" fmla="*/ 8963 h 10000"/>
                <a:gd name="connsiteX280" fmla="*/ 2669 w 10015"/>
                <a:gd name="connsiteY280" fmla="*/ 9120 h 10000"/>
                <a:gd name="connsiteX281" fmla="*/ 2682 w 10015"/>
                <a:gd name="connsiteY281" fmla="*/ 8963 h 10000"/>
                <a:gd name="connsiteX282" fmla="*/ 2727 w 10015"/>
                <a:gd name="connsiteY282" fmla="*/ 9041 h 10000"/>
                <a:gd name="connsiteX283" fmla="*/ 2731 w 10015"/>
                <a:gd name="connsiteY283" fmla="*/ 8963 h 10000"/>
                <a:gd name="connsiteX284" fmla="*/ 2759 w 10015"/>
                <a:gd name="connsiteY284" fmla="*/ 9120 h 10000"/>
                <a:gd name="connsiteX285" fmla="*/ 2829 w 10015"/>
                <a:gd name="connsiteY285" fmla="*/ 8845 h 10000"/>
                <a:gd name="connsiteX286" fmla="*/ 2841 w 10015"/>
                <a:gd name="connsiteY286" fmla="*/ 8688 h 10000"/>
                <a:gd name="connsiteX287" fmla="*/ 2853 w 10015"/>
                <a:gd name="connsiteY287" fmla="*/ 8688 h 10000"/>
                <a:gd name="connsiteX288" fmla="*/ 2882 w 10015"/>
                <a:gd name="connsiteY288" fmla="*/ 8530 h 10000"/>
                <a:gd name="connsiteX289" fmla="*/ 2898 w 10015"/>
                <a:gd name="connsiteY289" fmla="*/ 8530 h 10000"/>
                <a:gd name="connsiteX290" fmla="*/ 2943 w 10015"/>
                <a:gd name="connsiteY290" fmla="*/ 8412 h 10000"/>
                <a:gd name="connsiteX291" fmla="*/ 2960 w 10015"/>
                <a:gd name="connsiteY291" fmla="*/ 8334 h 10000"/>
                <a:gd name="connsiteX292" fmla="*/ 2992 w 10015"/>
                <a:gd name="connsiteY292" fmla="*/ 8059 h 10000"/>
                <a:gd name="connsiteX293" fmla="*/ 3009 w 10015"/>
                <a:gd name="connsiteY293" fmla="*/ 8059 h 10000"/>
                <a:gd name="connsiteX294" fmla="*/ 3041 w 10015"/>
                <a:gd name="connsiteY294" fmla="*/ 8059 h 10000"/>
                <a:gd name="connsiteX295" fmla="*/ 3066 w 10015"/>
                <a:gd name="connsiteY295" fmla="*/ 8177 h 10000"/>
                <a:gd name="connsiteX296" fmla="*/ 3099 w 10015"/>
                <a:gd name="connsiteY296" fmla="*/ 8177 h 10000"/>
                <a:gd name="connsiteX297" fmla="*/ 3127 w 10015"/>
                <a:gd name="connsiteY297" fmla="*/ 8255 h 10000"/>
                <a:gd name="connsiteX298" fmla="*/ 3200 w 10015"/>
                <a:gd name="connsiteY298" fmla="*/ 8059 h 10000"/>
                <a:gd name="connsiteX299" fmla="*/ 3233 w 10015"/>
                <a:gd name="connsiteY299" fmla="*/ 8177 h 10000"/>
                <a:gd name="connsiteX300" fmla="*/ 3261 w 10015"/>
                <a:gd name="connsiteY300" fmla="*/ 7823 h 10000"/>
                <a:gd name="connsiteX301" fmla="*/ 3327 w 10015"/>
                <a:gd name="connsiteY301" fmla="*/ 8255 h 10000"/>
                <a:gd name="connsiteX302" fmla="*/ 3327 w 10015"/>
                <a:gd name="connsiteY302" fmla="*/ 8177 h 10000"/>
                <a:gd name="connsiteX303" fmla="*/ 3323 w 10015"/>
                <a:gd name="connsiteY303" fmla="*/ 8059 h 10000"/>
                <a:gd name="connsiteX304" fmla="*/ 3372 w 10015"/>
                <a:gd name="connsiteY304" fmla="*/ 7901 h 10000"/>
                <a:gd name="connsiteX305" fmla="*/ 3376 w 10015"/>
                <a:gd name="connsiteY305" fmla="*/ 7981 h 10000"/>
                <a:gd name="connsiteX306" fmla="*/ 3392 w 10015"/>
                <a:gd name="connsiteY306" fmla="*/ 7745 h 10000"/>
                <a:gd name="connsiteX307" fmla="*/ 3474 w 10015"/>
                <a:gd name="connsiteY307" fmla="*/ 8098 h 10000"/>
                <a:gd name="connsiteX308" fmla="*/ 3486 w 10015"/>
                <a:gd name="connsiteY308" fmla="*/ 9081 h 10000"/>
                <a:gd name="connsiteX309" fmla="*/ 3531 w 10015"/>
                <a:gd name="connsiteY309" fmla="*/ 8530 h 10000"/>
                <a:gd name="connsiteX310" fmla="*/ 3650 w 10015"/>
                <a:gd name="connsiteY310" fmla="*/ 8805 h 10000"/>
                <a:gd name="connsiteX311" fmla="*/ 3727 w 10015"/>
                <a:gd name="connsiteY311" fmla="*/ 8648 h 10000"/>
                <a:gd name="connsiteX312" fmla="*/ 3744 w 10015"/>
                <a:gd name="connsiteY312" fmla="*/ 8530 h 10000"/>
                <a:gd name="connsiteX313" fmla="*/ 3756 w 10015"/>
                <a:gd name="connsiteY313" fmla="*/ 8530 h 10000"/>
                <a:gd name="connsiteX314" fmla="*/ 3760 w 10015"/>
                <a:gd name="connsiteY314" fmla="*/ 8648 h 10000"/>
                <a:gd name="connsiteX315" fmla="*/ 3776 w 10015"/>
                <a:gd name="connsiteY315" fmla="*/ 8530 h 10000"/>
                <a:gd name="connsiteX316" fmla="*/ 3776 w 10015"/>
                <a:gd name="connsiteY316" fmla="*/ 8648 h 10000"/>
                <a:gd name="connsiteX317" fmla="*/ 3817 w 10015"/>
                <a:gd name="connsiteY317" fmla="*/ 8648 h 10000"/>
                <a:gd name="connsiteX318" fmla="*/ 3838 w 10015"/>
                <a:gd name="connsiteY318" fmla="*/ 8805 h 10000"/>
                <a:gd name="connsiteX319" fmla="*/ 3850 w 10015"/>
                <a:gd name="connsiteY319" fmla="*/ 8648 h 10000"/>
                <a:gd name="connsiteX320" fmla="*/ 3866 w 10015"/>
                <a:gd name="connsiteY320" fmla="*/ 9003 h 10000"/>
                <a:gd name="connsiteX321" fmla="*/ 3870 w 10015"/>
                <a:gd name="connsiteY321" fmla="*/ 9003 h 10000"/>
                <a:gd name="connsiteX322" fmla="*/ 3883 w 10015"/>
                <a:gd name="connsiteY322" fmla="*/ 8884 h 10000"/>
                <a:gd name="connsiteX323" fmla="*/ 3899 w 10015"/>
                <a:gd name="connsiteY323" fmla="*/ 9003 h 10000"/>
                <a:gd name="connsiteX324" fmla="*/ 3911 w 10015"/>
                <a:gd name="connsiteY324" fmla="*/ 8884 h 10000"/>
                <a:gd name="connsiteX325" fmla="*/ 3911 w 10015"/>
                <a:gd name="connsiteY325" fmla="*/ 9003 h 10000"/>
                <a:gd name="connsiteX326" fmla="*/ 3973 w 10015"/>
                <a:gd name="connsiteY326" fmla="*/ 9003 h 10000"/>
                <a:gd name="connsiteX327" fmla="*/ 3989 w 10015"/>
                <a:gd name="connsiteY327" fmla="*/ 9159 h 10000"/>
                <a:gd name="connsiteX328" fmla="*/ 4005 w 10015"/>
                <a:gd name="connsiteY328" fmla="*/ 9081 h 10000"/>
                <a:gd name="connsiteX329" fmla="*/ 4063 w 10015"/>
                <a:gd name="connsiteY329" fmla="*/ 9003 h 10000"/>
                <a:gd name="connsiteX330" fmla="*/ 4083 w 10015"/>
                <a:gd name="connsiteY330" fmla="*/ 8884 h 10000"/>
                <a:gd name="connsiteX331" fmla="*/ 4091 w 10015"/>
                <a:gd name="connsiteY331" fmla="*/ 9003 h 10000"/>
                <a:gd name="connsiteX332" fmla="*/ 4099 w 10015"/>
                <a:gd name="connsiteY332" fmla="*/ 9003 h 10000"/>
                <a:gd name="connsiteX333" fmla="*/ 4116 w 10015"/>
                <a:gd name="connsiteY333" fmla="*/ 9081 h 10000"/>
                <a:gd name="connsiteX334" fmla="*/ 4140 w 10015"/>
                <a:gd name="connsiteY334" fmla="*/ 8884 h 10000"/>
                <a:gd name="connsiteX335" fmla="*/ 4157 w 10015"/>
                <a:gd name="connsiteY335" fmla="*/ 9081 h 10000"/>
                <a:gd name="connsiteX336" fmla="*/ 4169 w 10015"/>
                <a:gd name="connsiteY336" fmla="*/ 8805 h 10000"/>
                <a:gd name="connsiteX337" fmla="*/ 4173 w 10015"/>
                <a:gd name="connsiteY337" fmla="*/ 8727 h 10000"/>
                <a:gd name="connsiteX338" fmla="*/ 4181 w 10015"/>
                <a:gd name="connsiteY338" fmla="*/ 8570 h 10000"/>
                <a:gd name="connsiteX339" fmla="*/ 4202 w 10015"/>
                <a:gd name="connsiteY339" fmla="*/ 8727 h 10000"/>
                <a:gd name="connsiteX340" fmla="*/ 4226 w 10015"/>
                <a:gd name="connsiteY340" fmla="*/ 9081 h 10000"/>
                <a:gd name="connsiteX341" fmla="*/ 4296 w 10015"/>
                <a:gd name="connsiteY341" fmla="*/ 9003 h 10000"/>
                <a:gd name="connsiteX342" fmla="*/ 4345 w 10015"/>
                <a:gd name="connsiteY342" fmla="*/ 8570 h 10000"/>
                <a:gd name="connsiteX343" fmla="*/ 4401 w 10015"/>
                <a:gd name="connsiteY343" fmla="*/ 9081 h 10000"/>
                <a:gd name="connsiteX344" fmla="*/ 4581 w 10015"/>
                <a:gd name="connsiteY344" fmla="*/ 8766 h 10000"/>
                <a:gd name="connsiteX345" fmla="*/ 4683 w 10015"/>
                <a:gd name="connsiteY345" fmla="*/ 9985 h 10000"/>
                <a:gd name="connsiteX346" fmla="*/ 4761 w 10015"/>
                <a:gd name="connsiteY346" fmla="*/ 9749 h 10000"/>
                <a:gd name="connsiteX347" fmla="*/ 4793 w 10015"/>
                <a:gd name="connsiteY347" fmla="*/ 9749 h 10000"/>
                <a:gd name="connsiteX348" fmla="*/ 4891 w 10015"/>
                <a:gd name="connsiteY348" fmla="*/ 9749 h 10000"/>
                <a:gd name="connsiteX349" fmla="*/ 4945 w 10015"/>
                <a:gd name="connsiteY349" fmla="*/ 9749 h 10000"/>
                <a:gd name="connsiteX350" fmla="*/ 4985 w 10015"/>
                <a:gd name="connsiteY350" fmla="*/ 9199 h 10000"/>
                <a:gd name="connsiteX351" fmla="*/ 4994 w 10015"/>
                <a:gd name="connsiteY351" fmla="*/ 9159 h 10000"/>
                <a:gd name="connsiteX352" fmla="*/ 5040 w 10015"/>
                <a:gd name="connsiteY352" fmla="*/ 9749 h 10000"/>
                <a:gd name="connsiteX353" fmla="*/ 5166 w 10015"/>
                <a:gd name="connsiteY353" fmla="*/ 9512 h 10000"/>
                <a:gd name="connsiteX354" fmla="*/ 5191 w 10015"/>
                <a:gd name="connsiteY354" fmla="*/ 9749 h 10000"/>
                <a:gd name="connsiteX355" fmla="*/ 5240 w 10015"/>
                <a:gd name="connsiteY355" fmla="*/ 9159 h 10000"/>
                <a:gd name="connsiteX356" fmla="*/ 5244 w 10015"/>
                <a:gd name="connsiteY356" fmla="*/ 9120 h 10000"/>
                <a:gd name="connsiteX357" fmla="*/ 5281 w 10015"/>
                <a:gd name="connsiteY357" fmla="*/ 9592 h 10000"/>
                <a:gd name="connsiteX358" fmla="*/ 5354 w 10015"/>
                <a:gd name="connsiteY358" fmla="*/ 9277 h 10000"/>
                <a:gd name="connsiteX359" fmla="*/ 5416 w 10015"/>
                <a:gd name="connsiteY359" fmla="*/ 9670 h 10000"/>
                <a:gd name="connsiteX360" fmla="*/ 5379 w 10015"/>
                <a:gd name="connsiteY360" fmla="*/ 9081 h 10000"/>
                <a:gd name="connsiteX361" fmla="*/ 5485 w 10015"/>
                <a:gd name="connsiteY361" fmla="*/ 8963 h 10000"/>
                <a:gd name="connsiteX362" fmla="*/ 5514 w 10015"/>
                <a:gd name="connsiteY362" fmla="*/ 8648 h 10000"/>
                <a:gd name="connsiteX363" fmla="*/ 5538 w 10015"/>
                <a:gd name="connsiteY363" fmla="*/ 8570 h 10000"/>
                <a:gd name="connsiteX364" fmla="*/ 5551 w 10015"/>
                <a:gd name="connsiteY364" fmla="*/ 8530 h 10000"/>
                <a:gd name="connsiteX365" fmla="*/ 5575 w 10015"/>
                <a:gd name="connsiteY365" fmla="*/ 8492 h 10000"/>
                <a:gd name="connsiteX366" fmla="*/ 5587 w 10015"/>
                <a:gd name="connsiteY366" fmla="*/ 8530 h 10000"/>
                <a:gd name="connsiteX367" fmla="*/ 5600 w 10015"/>
                <a:gd name="connsiteY367" fmla="*/ 8648 h 10000"/>
                <a:gd name="connsiteX368" fmla="*/ 5600 w 10015"/>
                <a:gd name="connsiteY368" fmla="*/ 8570 h 10000"/>
                <a:gd name="connsiteX369" fmla="*/ 5644 w 10015"/>
                <a:gd name="connsiteY369" fmla="*/ 8766 h 10000"/>
                <a:gd name="connsiteX370" fmla="*/ 5738 w 10015"/>
                <a:gd name="connsiteY370" fmla="*/ 9434 h 10000"/>
                <a:gd name="connsiteX371" fmla="*/ 5746 w 10015"/>
                <a:gd name="connsiteY371" fmla="*/ 8845 h 10000"/>
                <a:gd name="connsiteX372" fmla="*/ 5775 w 10015"/>
                <a:gd name="connsiteY372" fmla="*/ 8766 h 10000"/>
                <a:gd name="connsiteX373" fmla="*/ 5783 w 10015"/>
                <a:gd name="connsiteY373" fmla="*/ 8216 h 10000"/>
                <a:gd name="connsiteX374" fmla="*/ 5799 w 10015"/>
                <a:gd name="connsiteY374" fmla="*/ 8374 h 10000"/>
                <a:gd name="connsiteX375" fmla="*/ 5828 w 10015"/>
                <a:gd name="connsiteY375" fmla="*/ 8295 h 10000"/>
                <a:gd name="connsiteX376" fmla="*/ 5914 w 10015"/>
                <a:gd name="connsiteY376" fmla="*/ 8374 h 10000"/>
                <a:gd name="connsiteX377" fmla="*/ 5926 w 10015"/>
                <a:gd name="connsiteY377" fmla="*/ 8648 h 10000"/>
                <a:gd name="connsiteX378" fmla="*/ 5987 w 10015"/>
                <a:gd name="connsiteY378" fmla="*/ 8923 h 10000"/>
                <a:gd name="connsiteX379" fmla="*/ 6003 w 10015"/>
                <a:gd name="connsiteY379" fmla="*/ 8923 h 10000"/>
                <a:gd name="connsiteX380" fmla="*/ 6040 w 10015"/>
                <a:gd name="connsiteY380" fmla="*/ 9081 h 10000"/>
                <a:gd name="connsiteX381" fmla="*/ 6073 w 10015"/>
                <a:gd name="connsiteY381" fmla="*/ 9081 h 10000"/>
                <a:gd name="connsiteX382" fmla="*/ 6106 w 10015"/>
                <a:gd name="connsiteY382" fmla="*/ 9159 h 10000"/>
                <a:gd name="connsiteX383" fmla="*/ 6126 w 10015"/>
                <a:gd name="connsiteY383" fmla="*/ 9277 h 10000"/>
                <a:gd name="connsiteX384" fmla="*/ 6224 w 10015"/>
                <a:gd name="connsiteY384" fmla="*/ 9003 h 10000"/>
                <a:gd name="connsiteX385" fmla="*/ 6245 w 10015"/>
                <a:gd name="connsiteY385" fmla="*/ 8648 h 10000"/>
                <a:gd name="connsiteX386" fmla="*/ 6277 w 10015"/>
                <a:gd name="connsiteY386" fmla="*/ 8805 h 10000"/>
                <a:gd name="connsiteX387" fmla="*/ 6294 w 10015"/>
                <a:gd name="connsiteY387" fmla="*/ 8923 h 10000"/>
                <a:gd name="connsiteX388" fmla="*/ 6306 w 10015"/>
                <a:gd name="connsiteY388" fmla="*/ 8805 h 10000"/>
                <a:gd name="connsiteX389" fmla="*/ 6339 w 10015"/>
                <a:gd name="connsiteY389" fmla="*/ 8923 h 10000"/>
                <a:gd name="connsiteX390" fmla="*/ 6363 w 10015"/>
                <a:gd name="connsiteY390" fmla="*/ 9081 h 10000"/>
                <a:gd name="connsiteX391" fmla="*/ 6371 w 10015"/>
                <a:gd name="connsiteY391" fmla="*/ 9003 h 10000"/>
                <a:gd name="connsiteX392" fmla="*/ 6400 w 10015"/>
                <a:gd name="connsiteY392" fmla="*/ 9356 h 10000"/>
                <a:gd name="connsiteX393" fmla="*/ 6441 w 10015"/>
                <a:gd name="connsiteY393" fmla="*/ 9159 h 10000"/>
                <a:gd name="connsiteX394" fmla="*/ 6490 w 10015"/>
                <a:gd name="connsiteY394" fmla="*/ 9277 h 10000"/>
                <a:gd name="connsiteX395" fmla="*/ 6576 w 10015"/>
                <a:gd name="connsiteY395" fmla="*/ 8727 h 10000"/>
                <a:gd name="connsiteX396" fmla="*/ 6600 w 10015"/>
                <a:gd name="connsiteY396" fmla="*/ 8923 h 10000"/>
                <a:gd name="connsiteX397" fmla="*/ 6637 w 10015"/>
                <a:gd name="connsiteY397" fmla="*/ 9356 h 10000"/>
                <a:gd name="connsiteX398" fmla="*/ 6670 w 10015"/>
                <a:gd name="connsiteY398" fmla="*/ 9356 h 10000"/>
                <a:gd name="connsiteX399" fmla="*/ 6670 w 10015"/>
                <a:gd name="connsiteY399" fmla="*/ 9277 h 10000"/>
                <a:gd name="connsiteX400" fmla="*/ 6703 w 10015"/>
                <a:gd name="connsiteY400" fmla="*/ 9277 h 10000"/>
                <a:gd name="connsiteX401" fmla="*/ 6715 w 10015"/>
                <a:gd name="connsiteY401" fmla="*/ 9277 h 10000"/>
                <a:gd name="connsiteX402" fmla="*/ 6719 w 10015"/>
                <a:gd name="connsiteY402" fmla="*/ 9159 h 10000"/>
                <a:gd name="connsiteX403" fmla="*/ 6735 w 10015"/>
                <a:gd name="connsiteY403" fmla="*/ 9277 h 10000"/>
                <a:gd name="connsiteX404" fmla="*/ 6760 w 10015"/>
                <a:gd name="connsiteY404" fmla="*/ 9159 h 10000"/>
                <a:gd name="connsiteX405" fmla="*/ 6935 w 10015"/>
                <a:gd name="connsiteY405" fmla="*/ 9159 h 10000"/>
                <a:gd name="connsiteX406" fmla="*/ 6963 w 10015"/>
                <a:gd name="connsiteY406" fmla="*/ 8570 h 10000"/>
                <a:gd name="connsiteX407" fmla="*/ 7008 w 10015"/>
                <a:gd name="connsiteY407" fmla="*/ 8492 h 10000"/>
                <a:gd name="connsiteX408" fmla="*/ 7041 w 10015"/>
                <a:gd name="connsiteY408" fmla="*/ 8295 h 10000"/>
                <a:gd name="connsiteX409" fmla="*/ 7045 w 10015"/>
                <a:gd name="connsiteY409" fmla="*/ 8216 h 10000"/>
                <a:gd name="connsiteX410" fmla="*/ 7127 w 10015"/>
                <a:gd name="connsiteY410" fmla="*/ 8255 h 10000"/>
                <a:gd name="connsiteX411" fmla="*/ 7147 w 10015"/>
                <a:gd name="connsiteY411" fmla="*/ 8295 h 10000"/>
                <a:gd name="connsiteX412" fmla="*/ 7188 w 10015"/>
                <a:gd name="connsiteY412" fmla="*/ 8216 h 10000"/>
                <a:gd name="connsiteX413" fmla="*/ 7192 w 10015"/>
                <a:gd name="connsiteY413" fmla="*/ 8216 h 10000"/>
                <a:gd name="connsiteX414" fmla="*/ 7192 w 10015"/>
                <a:gd name="connsiteY414" fmla="*/ 8137 h 10000"/>
                <a:gd name="connsiteX415" fmla="*/ 7249 w 10015"/>
                <a:gd name="connsiteY415" fmla="*/ 8019 h 10000"/>
                <a:gd name="connsiteX416" fmla="*/ 7286 w 10015"/>
                <a:gd name="connsiteY416" fmla="*/ 8019 h 10000"/>
                <a:gd name="connsiteX417" fmla="*/ 7323 w 10015"/>
                <a:gd name="connsiteY417" fmla="*/ 8098 h 10000"/>
                <a:gd name="connsiteX418" fmla="*/ 7343 w 10015"/>
                <a:gd name="connsiteY418" fmla="*/ 8334 h 10000"/>
                <a:gd name="connsiteX419" fmla="*/ 7376 w 10015"/>
                <a:gd name="connsiteY419" fmla="*/ 8019 h 10000"/>
                <a:gd name="connsiteX420" fmla="*/ 7511 w 10015"/>
                <a:gd name="connsiteY420" fmla="*/ 7588 h 10000"/>
                <a:gd name="connsiteX421" fmla="*/ 7576 w 10015"/>
                <a:gd name="connsiteY421" fmla="*/ 7666 h 10000"/>
                <a:gd name="connsiteX422" fmla="*/ 7626 w 10015"/>
                <a:gd name="connsiteY422" fmla="*/ 7430 h 10000"/>
                <a:gd name="connsiteX423" fmla="*/ 7634 w 10015"/>
                <a:gd name="connsiteY423" fmla="*/ 7391 h 10000"/>
                <a:gd name="connsiteX424" fmla="*/ 7707 w 10015"/>
                <a:gd name="connsiteY424" fmla="*/ 7548 h 10000"/>
                <a:gd name="connsiteX425" fmla="*/ 7748 w 10015"/>
                <a:gd name="connsiteY425" fmla="*/ 7312 h 10000"/>
                <a:gd name="connsiteX426" fmla="*/ 7797 w 10015"/>
                <a:gd name="connsiteY426" fmla="*/ 7548 h 10000"/>
                <a:gd name="connsiteX427" fmla="*/ 7859 w 10015"/>
                <a:gd name="connsiteY427" fmla="*/ 7273 h 10000"/>
                <a:gd name="connsiteX428" fmla="*/ 7899 w 10015"/>
                <a:gd name="connsiteY428" fmla="*/ 6880 h 10000"/>
                <a:gd name="connsiteX429" fmla="*/ 7928 w 10015"/>
                <a:gd name="connsiteY429" fmla="*/ 6997 h 10000"/>
                <a:gd name="connsiteX430" fmla="*/ 7961 w 10015"/>
                <a:gd name="connsiteY430" fmla="*/ 6644 h 10000"/>
                <a:gd name="connsiteX431" fmla="*/ 8014 w 10015"/>
                <a:gd name="connsiteY431" fmla="*/ 6369 h 10000"/>
                <a:gd name="connsiteX432" fmla="*/ 8067 w 10015"/>
                <a:gd name="connsiteY432" fmla="*/ 6369 h 10000"/>
                <a:gd name="connsiteX433" fmla="*/ 8112 w 10015"/>
                <a:gd name="connsiteY433" fmla="*/ 6094 h 10000"/>
                <a:gd name="connsiteX434" fmla="*/ 8197 w 10015"/>
                <a:gd name="connsiteY434" fmla="*/ 5426 h 10000"/>
                <a:gd name="connsiteX435" fmla="*/ 8225 w 10015"/>
                <a:gd name="connsiteY435" fmla="*/ 5583 h 10000"/>
                <a:gd name="connsiteX436" fmla="*/ 8258 w 10015"/>
                <a:gd name="connsiteY436" fmla="*/ 5230 h 10000"/>
                <a:gd name="connsiteX437" fmla="*/ 8299 w 10015"/>
                <a:gd name="connsiteY437" fmla="*/ 5230 h 10000"/>
                <a:gd name="connsiteX438" fmla="*/ 8405 w 10015"/>
                <a:gd name="connsiteY438" fmla="*/ 4954 h 10000"/>
                <a:gd name="connsiteX439" fmla="*/ 8467 w 10015"/>
                <a:gd name="connsiteY439" fmla="*/ 4678 h 10000"/>
                <a:gd name="connsiteX440" fmla="*/ 8483 w 10015"/>
                <a:gd name="connsiteY440" fmla="*/ 4836 h 10000"/>
                <a:gd name="connsiteX441" fmla="*/ 8499 w 10015"/>
                <a:gd name="connsiteY441" fmla="*/ 4796 h 10000"/>
                <a:gd name="connsiteX442" fmla="*/ 8524 w 10015"/>
                <a:gd name="connsiteY442" fmla="*/ 4836 h 10000"/>
                <a:gd name="connsiteX443" fmla="*/ 8548 w 10015"/>
                <a:gd name="connsiteY443" fmla="*/ 4521 h 10000"/>
                <a:gd name="connsiteX444" fmla="*/ 8606 w 10015"/>
                <a:gd name="connsiteY444" fmla="*/ 4521 h 10000"/>
                <a:gd name="connsiteX445" fmla="*/ 8606 w 10015"/>
                <a:gd name="connsiteY445" fmla="*/ 4364 h 10000"/>
                <a:gd name="connsiteX446" fmla="*/ 8655 w 10015"/>
                <a:gd name="connsiteY446" fmla="*/ 4285 h 10000"/>
                <a:gd name="connsiteX447" fmla="*/ 8667 w 10015"/>
                <a:gd name="connsiteY447" fmla="*/ 4207 h 10000"/>
                <a:gd name="connsiteX448" fmla="*/ 8732 w 10015"/>
                <a:gd name="connsiteY448" fmla="*/ 4285 h 10000"/>
                <a:gd name="connsiteX449" fmla="*/ 8745 w 10015"/>
                <a:gd name="connsiteY449" fmla="*/ 4246 h 10000"/>
                <a:gd name="connsiteX450" fmla="*/ 8773 w 10015"/>
                <a:gd name="connsiteY450" fmla="*/ 4285 h 10000"/>
                <a:gd name="connsiteX451" fmla="*/ 8798 w 10015"/>
                <a:gd name="connsiteY451" fmla="*/ 4364 h 10000"/>
                <a:gd name="connsiteX452" fmla="*/ 8814 w 10015"/>
                <a:gd name="connsiteY452" fmla="*/ 4285 h 10000"/>
                <a:gd name="connsiteX453" fmla="*/ 8835 w 10015"/>
                <a:gd name="connsiteY453" fmla="*/ 4364 h 10000"/>
                <a:gd name="connsiteX454" fmla="*/ 8904 w 10015"/>
                <a:gd name="connsiteY454" fmla="*/ 4325 h 10000"/>
                <a:gd name="connsiteX455" fmla="*/ 8900 w 10015"/>
                <a:gd name="connsiteY455" fmla="*/ 4246 h 10000"/>
                <a:gd name="connsiteX456" fmla="*/ 8929 w 10015"/>
                <a:gd name="connsiteY456" fmla="*/ 4089 h 10000"/>
                <a:gd name="connsiteX457" fmla="*/ 8961 w 10015"/>
                <a:gd name="connsiteY457" fmla="*/ 4089 h 10000"/>
                <a:gd name="connsiteX458" fmla="*/ 8965 w 10015"/>
                <a:gd name="connsiteY458" fmla="*/ 4010 h 10000"/>
                <a:gd name="connsiteX459" fmla="*/ 8994 w 10015"/>
                <a:gd name="connsiteY459" fmla="*/ 3932 h 10000"/>
                <a:gd name="connsiteX460" fmla="*/ 9015 w 10015"/>
                <a:gd name="connsiteY460" fmla="*/ 4128 h 10000"/>
                <a:gd name="connsiteX461" fmla="*/ 9039 w 10015"/>
                <a:gd name="connsiteY461" fmla="*/ 4246 h 10000"/>
                <a:gd name="connsiteX462" fmla="*/ 9096 w 10015"/>
                <a:gd name="connsiteY462" fmla="*/ 4207 h 10000"/>
                <a:gd name="connsiteX463" fmla="*/ 9133 w 10015"/>
                <a:gd name="connsiteY463" fmla="*/ 4325 h 10000"/>
                <a:gd name="connsiteX464" fmla="*/ 9145 w 10015"/>
                <a:gd name="connsiteY464" fmla="*/ 4246 h 10000"/>
                <a:gd name="connsiteX465" fmla="*/ 9194 w 10015"/>
                <a:gd name="connsiteY465" fmla="*/ 4521 h 10000"/>
                <a:gd name="connsiteX466" fmla="*/ 9239 w 10015"/>
                <a:gd name="connsiteY466" fmla="*/ 4364 h 10000"/>
                <a:gd name="connsiteX467" fmla="*/ 9243 w 10015"/>
                <a:gd name="connsiteY467" fmla="*/ 4246 h 10000"/>
                <a:gd name="connsiteX468" fmla="*/ 9284 w 10015"/>
                <a:gd name="connsiteY468" fmla="*/ 3892 h 10000"/>
                <a:gd name="connsiteX469" fmla="*/ 9329 w 10015"/>
                <a:gd name="connsiteY469" fmla="*/ 4050 h 10000"/>
                <a:gd name="connsiteX470" fmla="*/ 9362 w 10015"/>
                <a:gd name="connsiteY470" fmla="*/ 3971 h 10000"/>
                <a:gd name="connsiteX471" fmla="*/ 9387 w 10015"/>
                <a:gd name="connsiteY471" fmla="*/ 4089 h 10000"/>
                <a:gd name="connsiteX472" fmla="*/ 9431 w 10015"/>
                <a:gd name="connsiteY472" fmla="*/ 4167 h 10000"/>
                <a:gd name="connsiteX473" fmla="*/ 9508 w 10015"/>
                <a:gd name="connsiteY473" fmla="*/ 4167 h 10000"/>
                <a:gd name="connsiteX474" fmla="*/ 9516 w 10015"/>
                <a:gd name="connsiteY474" fmla="*/ 3971 h 10000"/>
                <a:gd name="connsiteX475" fmla="*/ 9664 w 10015"/>
                <a:gd name="connsiteY475" fmla="*/ 4285 h 10000"/>
                <a:gd name="connsiteX476" fmla="*/ 9733 w 10015"/>
                <a:gd name="connsiteY476" fmla="*/ 4443 h 10000"/>
                <a:gd name="connsiteX477" fmla="*/ 9745 w 10015"/>
                <a:gd name="connsiteY477" fmla="*/ 4521 h 10000"/>
                <a:gd name="connsiteX478" fmla="*/ 9762 w 10015"/>
                <a:gd name="connsiteY478" fmla="*/ 4718 h 10000"/>
                <a:gd name="connsiteX479" fmla="*/ 9819 w 10015"/>
                <a:gd name="connsiteY479" fmla="*/ 5111 h 10000"/>
                <a:gd name="connsiteX480" fmla="*/ 9856 w 10015"/>
                <a:gd name="connsiteY480" fmla="*/ 5111 h 10000"/>
                <a:gd name="connsiteX481" fmla="*/ 9880 w 10015"/>
                <a:gd name="connsiteY481" fmla="*/ 5230 h 10000"/>
                <a:gd name="connsiteX482" fmla="*/ 9917 w 10015"/>
                <a:gd name="connsiteY482" fmla="*/ 5504 h 10000"/>
                <a:gd name="connsiteX483" fmla="*/ 9954 w 10015"/>
                <a:gd name="connsiteY483" fmla="*/ 5701 h 10000"/>
                <a:gd name="connsiteX484" fmla="*/ 9958 w 10015"/>
                <a:gd name="connsiteY484" fmla="*/ 5740 h 10000"/>
                <a:gd name="connsiteX485" fmla="*/ 10013 w 10015"/>
                <a:gd name="connsiteY485" fmla="*/ 5897 h 10000"/>
                <a:gd name="connsiteX486" fmla="*/ 10009 w 10015"/>
                <a:gd name="connsiteY486" fmla="*/ 2303 h 10000"/>
                <a:gd name="connsiteX487" fmla="*/ 9978 w 10015"/>
                <a:gd name="connsiteY487" fmla="*/ 1731 h 10000"/>
                <a:gd name="connsiteX0" fmla="*/ 9982 w 10019"/>
                <a:gd name="connsiteY0" fmla="*/ 1809 h 10078"/>
                <a:gd name="connsiteX1" fmla="*/ 9946 w 10019"/>
                <a:gd name="connsiteY1" fmla="*/ 1613 h 10078"/>
                <a:gd name="connsiteX2" fmla="*/ 9917 w 10019"/>
                <a:gd name="connsiteY2" fmla="*/ 1613 h 10078"/>
                <a:gd name="connsiteX3" fmla="*/ 9897 w 10019"/>
                <a:gd name="connsiteY3" fmla="*/ 1455 h 10078"/>
                <a:gd name="connsiteX4" fmla="*/ 9872 w 10019"/>
                <a:gd name="connsiteY4" fmla="*/ 1377 h 10078"/>
                <a:gd name="connsiteX5" fmla="*/ 9864 w 10019"/>
                <a:gd name="connsiteY5" fmla="*/ 1180 h 10078"/>
                <a:gd name="connsiteX6" fmla="*/ 9839 w 10019"/>
                <a:gd name="connsiteY6" fmla="*/ 905 h 10078"/>
                <a:gd name="connsiteX7" fmla="*/ 9827 w 10019"/>
                <a:gd name="connsiteY7" fmla="*/ 1495 h 10078"/>
                <a:gd name="connsiteX8" fmla="*/ 9802 w 10019"/>
                <a:gd name="connsiteY8" fmla="*/ 1455 h 10078"/>
                <a:gd name="connsiteX9" fmla="*/ 9774 w 10019"/>
                <a:gd name="connsiteY9" fmla="*/ 1337 h 10078"/>
                <a:gd name="connsiteX10" fmla="*/ 9753 w 10019"/>
                <a:gd name="connsiteY10" fmla="*/ 1337 h 10078"/>
                <a:gd name="connsiteX11" fmla="*/ 9692 w 10019"/>
                <a:gd name="connsiteY11" fmla="*/ 1298 h 10078"/>
                <a:gd name="connsiteX12" fmla="*/ 9676 w 10019"/>
                <a:gd name="connsiteY12" fmla="*/ 1337 h 10078"/>
                <a:gd name="connsiteX13" fmla="*/ 9659 w 10019"/>
                <a:gd name="connsiteY13" fmla="*/ 1416 h 10078"/>
                <a:gd name="connsiteX14" fmla="*/ 9647 w 10019"/>
                <a:gd name="connsiteY14" fmla="*/ 1416 h 10078"/>
                <a:gd name="connsiteX15" fmla="*/ 9627 w 10019"/>
                <a:gd name="connsiteY15" fmla="*/ 1495 h 10078"/>
                <a:gd name="connsiteX16" fmla="*/ 9610 w 10019"/>
                <a:gd name="connsiteY16" fmla="*/ 1455 h 10078"/>
                <a:gd name="connsiteX17" fmla="*/ 9569 w 10019"/>
                <a:gd name="connsiteY17" fmla="*/ 1613 h 10078"/>
                <a:gd name="connsiteX18" fmla="*/ 9496 w 10019"/>
                <a:gd name="connsiteY18" fmla="*/ 1613 h 10078"/>
                <a:gd name="connsiteX19" fmla="*/ 9459 w 10019"/>
                <a:gd name="connsiteY19" fmla="*/ 1770 h 10078"/>
                <a:gd name="connsiteX20" fmla="*/ 9459 w 10019"/>
                <a:gd name="connsiteY20" fmla="*/ 1888 h 10078"/>
                <a:gd name="connsiteX21" fmla="*/ 9447 w 10019"/>
                <a:gd name="connsiteY21" fmla="*/ 1966 h 10078"/>
                <a:gd name="connsiteX22" fmla="*/ 9398 w 10019"/>
                <a:gd name="connsiteY22" fmla="*/ 1180 h 10078"/>
                <a:gd name="connsiteX23" fmla="*/ 9391 w 10019"/>
                <a:gd name="connsiteY23" fmla="*/ 1220 h 10078"/>
                <a:gd name="connsiteX24" fmla="*/ 9378 w 10019"/>
                <a:gd name="connsiteY24" fmla="*/ 1102 h 10078"/>
                <a:gd name="connsiteX25" fmla="*/ 9358 w 10019"/>
                <a:gd name="connsiteY25" fmla="*/ 1180 h 10078"/>
                <a:gd name="connsiteX26" fmla="*/ 9313 w 10019"/>
                <a:gd name="connsiteY26" fmla="*/ 1337 h 10078"/>
                <a:gd name="connsiteX27" fmla="*/ 9309 w 10019"/>
                <a:gd name="connsiteY27" fmla="*/ 1455 h 10078"/>
                <a:gd name="connsiteX28" fmla="*/ 9292 w 10019"/>
                <a:gd name="connsiteY28" fmla="*/ 1416 h 10078"/>
                <a:gd name="connsiteX29" fmla="*/ 9256 w 10019"/>
                <a:gd name="connsiteY29" fmla="*/ 1337 h 10078"/>
                <a:gd name="connsiteX30" fmla="*/ 9223 w 10019"/>
                <a:gd name="connsiteY30" fmla="*/ 1102 h 10078"/>
                <a:gd name="connsiteX31" fmla="*/ 9158 w 10019"/>
                <a:gd name="connsiteY31" fmla="*/ 1180 h 10078"/>
                <a:gd name="connsiteX32" fmla="*/ 9145 w 10019"/>
                <a:gd name="connsiteY32" fmla="*/ 1416 h 10078"/>
                <a:gd name="connsiteX33" fmla="*/ 9133 w 10019"/>
                <a:gd name="connsiteY33" fmla="*/ 1533 h 10078"/>
                <a:gd name="connsiteX34" fmla="*/ 9072 w 10019"/>
                <a:gd name="connsiteY34" fmla="*/ 1613 h 10078"/>
                <a:gd name="connsiteX35" fmla="*/ 9068 w 10019"/>
                <a:gd name="connsiteY35" fmla="*/ 1495 h 10078"/>
                <a:gd name="connsiteX36" fmla="*/ 9039 w 10019"/>
                <a:gd name="connsiteY36" fmla="*/ 1613 h 10078"/>
                <a:gd name="connsiteX37" fmla="*/ 9035 w 10019"/>
                <a:gd name="connsiteY37" fmla="*/ 1730 h 10078"/>
                <a:gd name="connsiteX38" fmla="*/ 9010 w 10019"/>
                <a:gd name="connsiteY38" fmla="*/ 1888 h 10078"/>
                <a:gd name="connsiteX39" fmla="*/ 9002 w 10019"/>
                <a:gd name="connsiteY39" fmla="*/ 2084 h 10078"/>
                <a:gd name="connsiteX40" fmla="*/ 8982 w 10019"/>
                <a:gd name="connsiteY40" fmla="*/ 2162 h 10078"/>
                <a:gd name="connsiteX41" fmla="*/ 8982 w 10019"/>
                <a:gd name="connsiteY41" fmla="*/ 2241 h 10078"/>
                <a:gd name="connsiteX42" fmla="*/ 8969 w 10019"/>
                <a:gd name="connsiteY42" fmla="*/ 2281 h 10078"/>
                <a:gd name="connsiteX43" fmla="*/ 8949 w 10019"/>
                <a:gd name="connsiteY43" fmla="*/ 2517 h 10078"/>
                <a:gd name="connsiteX44" fmla="*/ 8949 w 10019"/>
                <a:gd name="connsiteY44" fmla="*/ 2359 h 10078"/>
                <a:gd name="connsiteX45" fmla="*/ 8933 w 10019"/>
                <a:gd name="connsiteY45" fmla="*/ 2320 h 10078"/>
                <a:gd name="connsiteX46" fmla="*/ 8916 w 10019"/>
                <a:gd name="connsiteY46" fmla="*/ 2399 h 10078"/>
                <a:gd name="connsiteX47" fmla="*/ 8892 w 10019"/>
                <a:gd name="connsiteY47" fmla="*/ 2477 h 10078"/>
                <a:gd name="connsiteX48" fmla="*/ 8867 w 10019"/>
                <a:gd name="connsiteY48" fmla="*/ 2517 h 10078"/>
                <a:gd name="connsiteX49" fmla="*/ 8806 w 10019"/>
                <a:gd name="connsiteY49" fmla="*/ 2359 h 10078"/>
                <a:gd name="connsiteX50" fmla="*/ 8790 w 10019"/>
                <a:gd name="connsiteY50" fmla="*/ 2555 h 10078"/>
                <a:gd name="connsiteX51" fmla="*/ 8736 w 10019"/>
                <a:gd name="connsiteY51" fmla="*/ 2437 h 10078"/>
                <a:gd name="connsiteX52" fmla="*/ 8716 w 10019"/>
                <a:gd name="connsiteY52" fmla="*/ 2320 h 10078"/>
                <a:gd name="connsiteX53" fmla="*/ 8708 w 10019"/>
                <a:gd name="connsiteY53" fmla="*/ 2555 h 10078"/>
                <a:gd name="connsiteX54" fmla="*/ 8700 w 10019"/>
                <a:gd name="connsiteY54" fmla="*/ 2673 h 10078"/>
                <a:gd name="connsiteX55" fmla="*/ 8667 w 10019"/>
                <a:gd name="connsiteY55" fmla="*/ 2595 h 10078"/>
                <a:gd name="connsiteX56" fmla="*/ 8606 w 10019"/>
                <a:gd name="connsiteY56" fmla="*/ 2673 h 10078"/>
                <a:gd name="connsiteX57" fmla="*/ 8606 w 10019"/>
                <a:gd name="connsiteY57" fmla="*/ 2517 h 10078"/>
                <a:gd name="connsiteX58" fmla="*/ 8593 w 10019"/>
                <a:gd name="connsiteY58" fmla="*/ 2673 h 10078"/>
                <a:gd name="connsiteX59" fmla="*/ 8577 w 10019"/>
                <a:gd name="connsiteY59" fmla="*/ 2713 h 10078"/>
                <a:gd name="connsiteX60" fmla="*/ 8569 w 10019"/>
                <a:gd name="connsiteY60" fmla="*/ 3066 h 10078"/>
                <a:gd name="connsiteX61" fmla="*/ 8495 w 10019"/>
                <a:gd name="connsiteY61" fmla="*/ 2595 h 10078"/>
                <a:gd name="connsiteX62" fmla="*/ 8487 w 10019"/>
                <a:gd name="connsiteY62" fmla="*/ 2792 h 10078"/>
                <a:gd name="connsiteX63" fmla="*/ 8397 w 10019"/>
                <a:gd name="connsiteY63" fmla="*/ 2792 h 10078"/>
                <a:gd name="connsiteX64" fmla="*/ 8246 w 10019"/>
                <a:gd name="connsiteY64" fmla="*/ 3263 h 10078"/>
                <a:gd name="connsiteX65" fmla="*/ 8176 w 10019"/>
                <a:gd name="connsiteY65" fmla="*/ 3028 h 10078"/>
                <a:gd name="connsiteX66" fmla="*/ 8091 w 10019"/>
                <a:gd name="connsiteY66" fmla="*/ 3656 h 10078"/>
                <a:gd name="connsiteX67" fmla="*/ 7965 w 10019"/>
                <a:gd name="connsiteY67" fmla="*/ 4324 h 10078"/>
                <a:gd name="connsiteX68" fmla="*/ 7875 w 10019"/>
                <a:gd name="connsiteY68" fmla="*/ 4167 h 10078"/>
                <a:gd name="connsiteX69" fmla="*/ 7740 w 10019"/>
                <a:gd name="connsiteY69" fmla="*/ 4952 h 10078"/>
                <a:gd name="connsiteX70" fmla="*/ 7699 w 10019"/>
                <a:gd name="connsiteY70" fmla="*/ 4559 h 10078"/>
                <a:gd name="connsiteX71" fmla="*/ 7589 w 10019"/>
                <a:gd name="connsiteY71" fmla="*/ 5032 h 10078"/>
                <a:gd name="connsiteX72" fmla="*/ 7519 w 10019"/>
                <a:gd name="connsiteY72" fmla="*/ 4639 h 10078"/>
                <a:gd name="connsiteX73" fmla="*/ 7503 w 10019"/>
                <a:gd name="connsiteY73" fmla="*/ 5151 h 10078"/>
                <a:gd name="connsiteX74" fmla="*/ 7437 w 10019"/>
                <a:gd name="connsiteY74" fmla="*/ 5151 h 10078"/>
                <a:gd name="connsiteX75" fmla="*/ 7392 w 10019"/>
                <a:gd name="connsiteY75" fmla="*/ 5464 h 10078"/>
                <a:gd name="connsiteX76" fmla="*/ 7343 w 10019"/>
                <a:gd name="connsiteY76" fmla="*/ 5386 h 10078"/>
                <a:gd name="connsiteX77" fmla="*/ 7274 w 10019"/>
                <a:gd name="connsiteY77" fmla="*/ 5544 h 10078"/>
                <a:gd name="connsiteX78" fmla="*/ 7249 w 10019"/>
                <a:gd name="connsiteY78" fmla="*/ 5386 h 10078"/>
                <a:gd name="connsiteX79" fmla="*/ 7200 w 10019"/>
                <a:gd name="connsiteY79" fmla="*/ 5386 h 10078"/>
                <a:gd name="connsiteX80" fmla="*/ 7106 w 10019"/>
                <a:gd name="connsiteY80" fmla="*/ 5464 h 10078"/>
                <a:gd name="connsiteX81" fmla="*/ 7057 w 10019"/>
                <a:gd name="connsiteY81" fmla="*/ 6093 h 10078"/>
                <a:gd name="connsiteX82" fmla="*/ 7012 w 10019"/>
                <a:gd name="connsiteY82" fmla="*/ 5937 h 10078"/>
                <a:gd name="connsiteX83" fmla="*/ 6922 w 10019"/>
                <a:gd name="connsiteY83" fmla="*/ 5937 h 10078"/>
                <a:gd name="connsiteX84" fmla="*/ 6878 w 10019"/>
                <a:gd name="connsiteY84" fmla="*/ 5544 h 10078"/>
                <a:gd name="connsiteX85" fmla="*/ 6837 w 10019"/>
                <a:gd name="connsiteY85" fmla="*/ 6093 h 10078"/>
                <a:gd name="connsiteX86" fmla="*/ 6772 w 10019"/>
                <a:gd name="connsiteY86" fmla="*/ 5779 h 10078"/>
                <a:gd name="connsiteX87" fmla="*/ 6772 w 10019"/>
                <a:gd name="connsiteY87" fmla="*/ 5544 h 10078"/>
                <a:gd name="connsiteX88" fmla="*/ 6678 w 10019"/>
                <a:gd name="connsiteY88" fmla="*/ 5700 h 10078"/>
                <a:gd name="connsiteX89" fmla="*/ 6518 w 10019"/>
                <a:gd name="connsiteY89" fmla="*/ 6015 h 10078"/>
                <a:gd name="connsiteX90" fmla="*/ 6482 w 10019"/>
                <a:gd name="connsiteY90" fmla="*/ 6447 h 10078"/>
                <a:gd name="connsiteX91" fmla="*/ 6375 w 10019"/>
                <a:gd name="connsiteY91" fmla="*/ 6093 h 10078"/>
                <a:gd name="connsiteX92" fmla="*/ 6363 w 10019"/>
                <a:gd name="connsiteY92" fmla="*/ 6447 h 10078"/>
                <a:gd name="connsiteX93" fmla="*/ 6228 w 10019"/>
                <a:gd name="connsiteY93" fmla="*/ 6526 h 10078"/>
                <a:gd name="connsiteX94" fmla="*/ 6155 w 10019"/>
                <a:gd name="connsiteY94" fmla="*/ 6997 h 10078"/>
                <a:gd name="connsiteX95" fmla="*/ 6093 w 10019"/>
                <a:gd name="connsiteY95" fmla="*/ 6683 h 10078"/>
                <a:gd name="connsiteX96" fmla="*/ 6061 w 10019"/>
                <a:gd name="connsiteY96" fmla="*/ 6997 h 10078"/>
                <a:gd name="connsiteX97" fmla="*/ 6061 w 10019"/>
                <a:gd name="connsiteY97" fmla="*/ 6997 h 10078"/>
                <a:gd name="connsiteX98" fmla="*/ 6024 w 10019"/>
                <a:gd name="connsiteY98" fmla="*/ 6997 h 10078"/>
                <a:gd name="connsiteX99" fmla="*/ 6003 w 10019"/>
                <a:gd name="connsiteY99" fmla="*/ 6879 h 10078"/>
                <a:gd name="connsiteX100" fmla="*/ 5983 w 10019"/>
                <a:gd name="connsiteY100" fmla="*/ 7233 h 10078"/>
                <a:gd name="connsiteX101" fmla="*/ 5971 w 10019"/>
                <a:gd name="connsiteY101" fmla="*/ 7351 h 10078"/>
                <a:gd name="connsiteX102" fmla="*/ 5946 w 10019"/>
                <a:gd name="connsiteY102" fmla="*/ 7351 h 10078"/>
                <a:gd name="connsiteX103" fmla="*/ 5946 w 10019"/>
                <a:gd name="connsiteY103" fmla="*/ 7430 h 10078"/>
                <a:gd name="connsiteX104" fmla="*/ 5918 w 10019"/>
                <a:gd name="connsiteY104" fmla="*/ 7233 h 10078"/>
                <a:gd name="connsiteX105" fmla="*/ 5868 w 10019"/>
                <a:gd name="connsiteY105" fmla="*/ 7351 h 10078"/>
                <a:gd name="connsiteX106" fmla="*/ 5836 w 10019"/>
                <a:gd name="connsiteY106" fmla="*/ 7233 h 10078"/>
                <a:gd name="connsiteX107" fmla="*/ 5795 w 10019"/>
                <a:gd name="connsiteY107" fmla="*/ 7155 h 10078"/>
                <a:gd name="connsiteX108" fmla="*/ 5734 w 10019"/>
                <a:gd name="connsiteY108" fmla="*/ 7233 h 10078"/>
                <a:gd name="connsiteX109" fmla="*/ 5701 w 10019"/>
                <a:gd name="connsiteY109" fmla="*/ 7155 h 10078"/>
                <a:gd name="connsiteX110" fmla="*/ 5668 w 10019"/>
                <a:gd name="connsiteY110" fmla="*/ 7155 h 10078"/>
                <a:gd name="connsiteX111" fmla="*/ 5641 w 10019"/>
                <a:gd name="connsiteY111" fmla="*/ 7075 h 10078"/>
                <a:gd name="connsiteX112" fmla="*/ 5636 w 10019"/>
                <a:gd name="connsiteY112" fmla="*/ 7075 h 10078"/>
                <a:gd name="connsiteX113" fmla="*/ 5579 w 10019"/>
                <a:gd name="connsiteY113" fmla="*/ 7155 h 10078"/>
                <a:gd name="connsiteX114" fmla="*/ 5546 w 10019"/>
                <a:gd name="connsiteY114" fmla="*/ 7194 h 10078"/>
                <a:gd name="connsiteX115" fmla="*/ 5526 w 10019"/>
                <a:gd name="connsiteY115" fmla="*/ 7233 h 10078"/>
                <a:gd name="connsiteX116" fmla="*/ 5481 w 10019"/>
                <a:gd name="connsiteY116" fmla="*/ 7469 h 10078"/>
                <a:gd name="connsiteX117" fmla="*/ 5448 w 10019"/>
                <a:gd name="connsiteY117" fmla="*/ 6172 h 10078"/>
                <a:gd name="connsiteX118" fmla="*/ 5407 w 10019"/>
                <a:gd name="connsiteY118" fmla="*/ 6840 h 10078"/>
                <a:gd name="connsiteX119" fmla="*/ 5391 w 10019"/>
                <a:gd name="connsiteY119" fmla="*/ 7351 h 10078"/>
                <a:gd name="connsiteX120" fmla="*/ 5358 w 10019"/>
                <a:gd name="connsiteY120" fmla="*/ 7508 h 10078"/>
                <a:gd name="connsiteX121" fmla="*/ 5350 w 10019"/>
                <a:gd name="connsiteY121" fmla="*/ 7586 h 10078"/>
                <a:gd name="connsiteX122" fmla="*/ 5346 w 10019"/>
                <a:gd name="connsiteY122" fmla="*/ 7194 h 10078"/>
                <a:gd name="connsiteX123" fmla="*/ 5101 w 10019"/>
                <a:gd name="connsiteY123" fmla="*/ 7469 h 10078"/>
                <a:gd name="connsiteX124" fmla="*/ 5052 w 10019"/>
                <a:gd name="connsiteY124" fmla="*/ 6565 h 10078"/>
                <a:gd name="connsiteX125" fmla="*/ 4765 w 10019"/>
                <a:gd name="connsiteY125" fmla="*/ 6762 h 10078"/>
                <a:gd name="connsiteX126" fmla="*/ 4646 w 10019"/>
                <a:gd name="connsiteY126" fmla="*/ 5740 h 10078"/>
                <a:gd name="connsiteX127" fmla="*/ 4544 w 10019"/>
                <a:gd name="connsiteY127" fmla="*/ 5937 h 10078"/>
                <a:gd name="connsiteX128" fmla="*/ 4405 w 10019"/>
                <a:gd name="connsiteY128" fmla="*/ 5229 h 10078"/>
                <a:gd name="connsiteX129" fmla="*/ 4373 w 10019"/>
                <a:gd name="connsiteY129" fmla="*/ 5661 h 10078"/>
                <a:gd name="connsiteX130" fmla="*/ 4279 w 10019"/>
                <a:gd name="connsiteY130" fmla="*/ 5464 h 10078"/>
                <a:gd name="connsiteX131" fmla="*/ 4214 w 10019"/>
                <a:gd name="connsiteY131" fmla="*/ 5740 h 10078"/>
                <a:gd name="connsiteX132" fmla="*/ 4034 w 10019"/>
                <a:gd name="connsiteY132" fmla="*/ 5661 h 10078"/>
                <a:gd name="connsiteX133" fmla="*/ 3919 w 10019"/>
                <a:gd name="connsiteY133" fmla="*/ 5740 h 10078"/>
                <a:gd name="connsiteX134" fmla="*/ 3911 w 10019"/>
                <a:gd name="connsiteY134" fmla="*/ 5622 h 10078"/>
                <a:gd name="connsiteX135" fmla="*/ 3854 w 10019"/>
                <a:gd name="connsiteY135" fmla="*/ 5779 h 10078"/>
                <a:gd name="connsiteX136" fmla="*/ 3727 w 10019"/>
                <a:gd name="connsiteY136" fmla="*/ 5229 h 10078"/>
                <a:gd name="connsiteX137" fmla="*/ 3600 w 10019"/>
                <a:gd name="connsiteY137" fmla="*/ 5661 h 10078"/>
                <a:gd name="connsiteX138" fmla="*/ 3433 w 10019"/>
                <a:gd name="connsiteY138" fmla="*/ 5661 h 10078"/>
                <a:gd name="connsiteX139" fmla="*/ 3232 w 10019"/>
                <a:gd name="connsiteY139" fmla="*/ 5661 h 10078"/>
                <a:gd name="connsiteX140" fmla="*/ 3127 w 10019"/>
                <a:gd name="connsiteY140" fmla="*/ 5740 h 10078"/>
                <a:gd name="connsiteX141" fmla="*/ 3021 w 10019"/>
                <a:gd name="connsiteY141" fmla="*/ 5937 h 10078"/>
                <a:gd name="connsiteX142" fmla="*/ 2853 w 10019"/>
                <a:gd name="connsiteY142" fmla="*/ 5661 h 10078"/>
                <a:gd name="connsiteX143" fmla="*/ 2694 w 10019"/>
                <a:gd name="connsiteY143" fmla="*/ 5032 h 10078"/>
                <a:gd name="connsiteX144" fmla="*/ 2661 w 10019"/>
                <a:gd name="connsiteY144" fmla="*/ 5464 h 10078"/>
                <a:gd name="connsiteX145" fmla="*/ 2469 w 10019"/>
                <a:gd name="connsiteY145" fmla="*/ 5229 h 10078"/>
                <a:gd name="connsiteX146" fmla="*/ 2440 w 10019"/>
                <a:gd name="connsiteY146" fmla="*/ 5151 h 10078"/>
                <a:gd name="connsiteX147" fmla="*/ 2371 w 10019"/>
                <a:gd name="connsiteY147" fmla="*/ 4678 h 10078"/>
                <a:gd name="connsiteX148" fmla="*/ 2314 w 10019"/>
                <a:gd name="connsiteY148" fmla="*/ 5464 h 10078"/>
                <a:gd name="connsiteX149" fmla="*/ 2207 w 10019"/>
                <a:gd name="connsiteY149" fmla="*/ 5347 h 10078"/>
                <a:gd name="connsiteX150" fmla="*/ 2081 w 10019"/>
                <a:gd name="connsiteY150" fmla="*/ 4717 h 10078"/>
                <a:gd name="connsiteX151" fmla="*/ 2036 w 10019"/>
                <a:gd name="connsiteY151" fmla="*/ 5268 h 10078"/>
                <a:gd name="connsiteX152" fmla="*/ 1978 w 10019"/>
                <a:gd name="connsiteY152" fmla="*/ 5347 h 10078"/>
                <a:gd name="connsiteX153" fmla="*/ 1987 w 10019"/>
                <a:gd name="connsiteY153" fmla="*/ 5582 h 10078"/>
                <a:gd name="connsiteX154" fmla="*/ 1954 w 10019"/>
                <a:gd name="connsiteY154" fmla="*/ 5582 h 10078"/>
                <a:gd name="connsiteX155" fmla="*/ 1954 w 10019"/>
                <a:gd name="connsiteY155" fmla="*/ 5504 h 10078"/>
                <a:gd name="connsiteX156" fmla="*/ 1909 w 10019"/>
                <a:gd name="connsiteY156" fmla="*/ 4796 h 10078"/>
                <a:gd name="connsiteX157" fmla="*/ 1889 w 10019"/>
                <a:gd name="connsiteY157" fmla="*/ 6055 h 10078"/>
                <a:gd name="connsiteX158" fmla="*/ 1885 w 10019"/>
                <a:gd name="connsiteY158" fmla="*/ 5937 h 10078"/>
                <a:gd name="connsiteX159" fmla="*/ 1873 w 10019"/>
                <a:gd name="connsiteY159" fmla="*/ 5937 h 10078"/>
                <a:gd name="connsiteX160" fmla="*/ 1869 w 10019"/>
                <a:gd name="connsiteY160" fmla="*/ 6055 h 10078"/>
                <a:gd name="connsiteX161" fmla="*/ 1857 w 10019"/>
                <a:gd name="connsiteY161" fmla="*/ 5937 h 10078"/>
                <a:gd name="connsiteX162" fmla="*/ 1824 w 10019"/>
                <a:gd name="connsiteY162" fmla="*/ 6055 h 10078"/>
                <a:gd name="connsiteX163" fmla="*/ 1787 w 10019"/>
                <a:gd name="connsiteY163" fmla="*/ 5582 h 10078"/>
                <a:gd name="connsiteX164" fmla="*/ 1742 w 10019"/>
                <a:gd name="connsiteY164" fmla="*/ 5779 h 10078"/>
                <a:gd name="connsiteX165" fmla="*/ 1730 w 10019"/>
                <a:gd name="connsiteY165" fmla="*/ 5700 h 10078"/>
                <a:gd name="connsiteX166" fmla="*/ 1697 w 10019"/>
                <a:gd name="connsiteY166" fmla="*/ 5504 h 10078"/>
                <a:gd name="connsiteX167" fmla="*/ 1673 w 10019"/>
                <a:gd name="connsiteY167" fmla="*/ 5582 h 10078"/>
                <a:gd name="connsiteX168" fmla="*/ 1665 w 10019"/>
                <a:gd name="connsiteY168" fmla="*/ 5504 h 10078"/>
                <a:gd name="connsiteX169" fmla="*/ 1656 w 10019"/>
                <a:gd name="connsiteY169" fmla="*/ 5426 h 10078"/>
                <a:gd name="connsiteX170" fmla="*/ 1620 w 10019"/>
                <a:gd name="connsiteY170" fmla="*/ 5426 h 10078"/>
                <a:gd name="connsiteX171" fmla="*/ 1579 w 10019"/>
                <a:gd name="connsiteY171" fmla="*/ 5268 h 10078"/>
                <a:gd name="connsiteX172" fmla="*/ 1575 w 10019"/>
                <a:gd name="connsiteY172" fmla="*/ 5151 h 10078"/>
                <a:gd name="connsiteX173" fmla="*/ 1566 w 10019"/>
                <a:gd name="connsiteY173" fmla="*/ 5151 h 10078"/>
                <a:gd name="connsiteX174" fmla="*/ 1513 w 10019"/>
                <a:gd name="connsiteY174" fmla="*/ 4796 h 10078"/>
                <a:gd name="connsiteX175" fmla="*/ 1485 w 10019"/>
                <a:gd name="connsiteY175" fmla="*/ 4639 h 10078"/>
                <a:gd name="connsiteX176" fmla="*/ 1468 w 10019"/>
                <a:gd name="connsiteY176" fmla="*/ 4285 h 10078"/>
                <a:gd name="connsiteX177" fmla="*/ 1444 w 10019"/>
                <a:gd name="connsiteY177" fmla="*/ 4363 h 10078"/>
                <a:gd name="connsiteX178" fmla="*/ 1427 w 10019"/>
                <a:gd name="connsiteY178" fmla="*/ 4481 h 10078"/>
                <a:gd name="connsiteX179" fmla="*/ 1391 w 10019"/>
                <a:gd name="connsiteY179" fmla="*/ 4481 h 10078"/>
                <a:gd name="connsiteX180" fmla="*/ 1362 w 10019"/>
                <a:gd name="connsiteY180" fmla="*/ 4559 h 10078"/>
                <a:gd name="connsiteX181" fmla="*/ 1362 w 10019"/>
                <a:gd name="connsiteY181" fmla="*/ 4599 h 10078"/>
                <a:gd name="connsiteX182" fmla="*/ 1350 w 10019"/>
                <a:gd name="connsiteY182" fmla="*/ 4559 h 10078"/>
                <a:gd name="connsiteX183" fmla="*/ 1338 w 10019"/>
                <a:gd name="connsiteY183" fmla="*/ 4206 h 10078"/>
                <a:gd name="connsiteX184" fmla="*/ 1333 w 10019"/>
                <a:gd name="connsiteY184" fmla="*/ 4206 h 10078"/>
                <a:gd name="connsiteX185" fmla="*/ 1293 w 10019"/>
                <a:gd name="connsiteY185" fmla="*/ 3774 h 10078"/>
                <a:gd name="connsiteX186" fmla="*/ 1284 w 10019"/>
                <a:gd name="connsiteY186" fmla="*/ 3774 h 10078"/>
                <a:gd name="connsiteX187" fmla="*/ 1276 w 10019"/>
                <a:gd name="connsiteY187" fmla="*/ 3577 h 10078"/>
                <a:gd name="connsiteX188" fmla="*/ 1276 w 10019"/>
                <a:gd name="connsiteY188" fmla="*/ 3421 h 10078"/>
                <a:gd name="connsiteX189" fmla="*/ 1260 w 10019"/>
                <a:gd name="connsiteY189" fmla="*/ 3263 h 10078"/>
                <a:gd name="connsiteX190" fmla="*/ 1256 w 10019"/>
                <a:gd name="connsiteY190" fmla="*/ 3066 h 10078"/>
                <a:gd name="connsiteX191" fmla="*/ 1243 w 10019"/>
                <a:gd name="connsiteY191" fmla="*/ 2910 h 10078"/>
                <a:gd name="connsiteX192" fmla="*/ 1231 w 10019"/>
                <a:gd name="connsiteY192" fmla="*/ 2792 h 10078"/>
                <a:gd name="connsiteX193" fmla="*/ 1178 w 10019"/>
                <a:gd name="connsiteY193" fmla="*/ 3066 h 10078"/>
                <a:gd name="connsiteX194" fmla="*/ 1109 w 10019"/>
                <a:gd name="connsiteY194" fmla="*/ 3145 h 10078"/>
                <a:gd name="connsiteX195" fmla="*/ 1100 w 10019"/>
                <a:gd name="connsiteY195" fmla="*/ 3066 h 10078"/>
                <a:gd name="connsiteX196" fmla="*/ 1064 w 10019"/>
                <a:gd name="connsiteY196" fmla="*/ 2988 h 10078"/>
                <a:gd name="connsiteX197" fmla="*/ 1060 w 10019"/>
                <a:gd name="connsiteY197" fmla="*/ 2910 h 10078"/>
                <a:gd name="connsiteX198" fmla="*/ 1047 w 10019"/>
                <a:gd name="connsiteY198" fmla="*/ 2910 h 10078"/>
                <a:gd name="connsiteX199" fmla="*/ 1047 w 10019"/>
                <a:gd name="connsiteY199" fmla="*/ 2792 h 10078"/>
                <a:gd name="connsiteX200" fmla="*/ 1043 w 10019"/>
                <a:gd name="connsiteY200" fmla="*/ 2792 h 10078"/>
                <a:gd name="connsiteX201" fmla="*/ 1043 w 10019"/>
                <a:gd name="connsiteY201" fmla="*/ 2713 h 10078"/>
                <a:gd name="connsiteX202" fmla="*/ 1031 w 10019"/>
                <a:gd name="connsiteY202" fmla="*/ 2713 h 10078"/>
                <a:gd name="connsiteX203" fmla="*/ 1031 w 10019"/>
                <a:gd name="connsiteY203" fmla="*/ 2634 h 10078"/>
                <a:gd name="connsiteX204" fmla="*/ 1027 w 10019"/>
                <a:gd name="connsiteY204" fmla="*/ 2634 h 10078"/>
                <a:gd name="connsiteX205" fmla="*/ 1027 w 10019"/>
                <a:gd name="connsiteY205" fmla="*/ 2555 h 10078"/>
                <a:gd name="connsiteX206" fmla="*/ 1015 w 10019"/>
                <a:gd name="connsiteY206" fmla="*/ 2555 h 10078"/>
                <a:gd name="connsiteX207" fmla="*/ 1010 w 10019"/>
                <a:gd name="connsiteY207" fmla="*/ 2477 h 10078"/>
                <a:gd name="connsiteX208" fmla="*/ 986 w 10019"/>
                <a:gd name="connsiteY208" fmla="*/ 2359 h 10078"/>
                <a:gd name="connsiteX209" fmla="*/ 982 w 10019"/>
                <a:gd name="connsiteY209" fmla="*/ 2281 h 10078"/>
                <a:gd name="connsiteX210" fmla="*/ 949 w 10019"/>
                <a:gd name="connsiteY210" fmla="*/ 2006 h 10078"/>
                <a:gd name="connsiteX211" fmla="*/ 925 w 10019"/>
                <a:gd name="connsiteY211" fmla="*/ 1927 h 10078"/>
                <a:gd name="connsiteX212" fmla="*/ 921 w 10019"/>
                <a:gd name="connsiteY212" fmla="*/ 1848 h 10078"/>
                <a:gd name="connsiteX213" fmla="*/ 904 w 10019"/>
                <a:gd name="connsiteY213" fmla="*/ 1770 h 10078"/>
                <a:gd name="connsiteX214" fmla="*/ 892 w 10019"/>
                <a:gd name="connsiteY214" fmla="*/ 1691 h 10078"/>
                <a:gd name="connsiteX215" fmla="*/ 880 w 10019"/>
                <a:gd name="connsiteY215" fmla="*/ 1691 h 10078"/>
                <a:gd name="connsiteX216" fmla="*/ 876 w 10019"/>
                <a:gd name="connsiteY216" fmla="*/ 1573 h 10078"/>
                <a:gd name="connsiteX217" fmla="*/ 826 w 10019"/>
                <a:gd name="connsiteY217" fmla="*/ 1416 h 10078"/>
                <a:gd name="connsiteX218" fmla="*/ 818 w 10019"/>
                <a:gd name="connsiteY218" fmla="*/ 1337 h 10078"/>
                <a:gd name="connsiteX219" fmla="*/ 814 w 10019"/>
                <a:gd name="connsiteY219" fmla="*/ 1337 h 10078"/>
                <a:gd name="connsiteX220" fmla="*/ 794 w 10019"/>
                <a:gd name="connsiteY220" fmla="*/ 1141 h 10078"/>
                <a:gd name="connsiteX221" fmla="*/ 732 w 10019"/>
                <a:gd name="connsiteY221" fmla="*/ 1062 h 10078"/>
                <a:gd name="connsiteX222" fmla="*/ 704 w 10019"/>
                <a:gd name="connsiteY222" fmla="*/ 905 h 10078"/>
                <a:gd name="connsiteX223" fmla="*/ 696 w 10019"/>
                <a:gd name="connsiteY223" fmla="*/ 787 h 10078"/>
                <a:gd name="connsiteX224" fmla="*/ 671 w 10019"/>
                <a:gd name="connsiteY224" fmla="*/ 787 h 10078"/>
                <a:gd name="connsiteX225" fmla="*/ 611 w 10019"/>
                <a:gd name="connsiteY225" fmla="*/ 709 h 10078"/>
                <a:gd name="connsiteX226" fmla="*/ 582 w 10019"/>
                <a:gd name="connsiteY226" fmla="*/ 433 h 10078"/>
                <a:gd name="connsiteX227" fmla="*/ 558 w 10019"/>
                <a:gd name="connsiteY227" fmla="*/ 119 h 10078"/>
                <a:gd name="connsiteX228" fmla="*/ 447 w 10019"/>
                <a:gd name="connsiteY228" fmla="*/ 198 h 10078"/>
                <a:gd name="connsiteX229" fmla="*/ 427 w 10019"/>
                <a:gd name="connsiteY229" fmla="*/ 433 h 10078"/>
                <a:gd name="connsiteX230" fmla="*/ 398 w 10019"/>
                <a:gd name="connsiteY230" fmla="*/ 433 h 10078"/>
                <a:gd name="connsiteX231" fmla="*/ 366 w 10019"/>
                <a:gd name="connsiteY231" fmla="*/ 630 h 10078"/>
                <a:gd name="connsiteX232" fmla="*/ 345 w 10019"/>
                <a:gd name="connsiteY232" fmla="*/ 551 h 10078"/>
                <a:gd name="connsiteX233" fmla="*/ 292 w 10019"/>
                <a:gd name="connsiteY233" fmla="*/ 551 h 10078"/>
                <a:gd name="connsiteX234" fmla="*/ 276 w 10019"/>
                <a:gd name="connsiteY234" fmla="*/ 551 h 10078"/>
                <a:gd name="connsiteX235" fmla="*/ 263 w 10019"/>
                <a:gd name="connsiteY235" fmla="*/ 433 h 10078"/>
                <a:gd name="connsiteX236" fmla="*/ 251 w 10019"/>
                <a:gd name="connsiteY236" fmla="*/ 551 h 10078"/>
                <a:gd name="connsiteX237" fmla="*/ 247 w 10019"/>
                <a:gd name="connsiteY237" fmla="*/ 355 h 10078"/>
                <a:gd name="connsiteX238" fmla="*/ 235 w 10019"/>
                <a:gd name="connsiteY238" fmla="*/ 355 h 10078"/>
                <a:gd name="connsiteX239" fmla="*/ 231 w 10019"/>
                <a:gd name="connsiteY239" fmla="*/ 276 h 10078"/>
                <a:gd name="connsiteX240" fmla="*/ 218 w 10019"/>
                <a:gd name="connsiteY240" fmla="*/ 276 h 10078"/>
                <a:gd name="connsiteX241" fmla="*/ 75 w 10019"/>
                <a:gd name="connsiteY241" fmla="*/ 276 h 10078"/>
                <a:gd name="connsiteX242" fmla="*/ 67 w 10019"/>
                <a:gd name="connsiteY242" fmla="*/ 276 h 10078"/>
                <a:gd name="connsiteX243" fmla="*/ 59 w 10019"/>
                <a:gd name="connsiteY243" fmla="*/ 355 h 10078"/>
                <a:gd name="connsiteX244" fmla="*/ 69 w 10019"/>
                <a:gd name="connsiteY244" fmla="*/ 355 h 10078"/>
                <a:gd name="connsiteX245" fmla="*/ 5 w 10019"/>
                <a:gd name="connsiteY245" fmla="*/ 362 h 10078"/>
                <a:gd name="connsiteX246" fmla="*/ 18 w 10019"/>
                <a:gd name="connsiteY246" fmla="*/ 5229 h 10078"/>
                <a:gd name="connsiteX247" fmla="*/ 137 w 10019"/>
                <a:gd name="connsiteY247" fmla="*/ 5070 h 10078"/>
                <a:gd name="connsiteX248" fmla="*/ 202 w 10019"/>
                <a:gd name="connsiteY248" fmla="*/ 4992 h 10078"/>
                <a:gd name="connsiteX249" fmla="*/ 308 w 10019"/>
                <a:gd name="connsiteY249" fmla="*/ 4796 h 10078"/>
                <a:gd name="connsiteX250" fmla="*/ 464 w 10019"/>
                <a:gd name="connsiteY250" fmla="*/ 5308 h 10078"/>
                <a:gd name="connsiteX251" fmla="*/ 541 w 10019"/>
                <a:gd name="connsiteY251" fmla="*/ 6368 h 10078"/>
                <a:gd name="connsiteX252" fmla="*/ 749 w 10019"/>
                <a:gd name="connsiteY252" fmla="*/ 6526 h 10078"/>
                <a:gd name="connsiteX253" fmla="*/ 826 w 10019"/>
                <a:gd name="connsiteY253" fmla="*/ 6840 h 10078"/>
                <a:gd name="connsiteX254" fmla="*/ 937 w 10019"/>
                <a:gd name="connsiteY254" fmla="*/ 7430 h 10078"/>
                <a:gd name="connsiteX255" fmla="*/ 1064 w 10019"/>
                <a:gd name="connsiteY255" fmla="*/ 6840 h 10078"/>
                <a:gd name="connsiteX256" fmla="*/ 1174 w 10019"/>
                <a:gd name="connsiteY256" fmla="*/ 7115 h 10078"/>
                <a:gd name="connsiteX257" fmla="*/ 1301 w 10019"/>
                <a:gd name="connsiteY257" fmla="*/ 7272 h 10078"/>
                <a:gd name="connsiteX258" fmla="*/ 1493 w 10019"/>
                <a:gd name="connsiteY258" fmla="*/ 6958 h 10078"/>
                <a:gd name="connsiteX259" fmla="*/ 1558 w 10019"/>
                <a:gd name="connsiteY259" fmla="*/ 7823 h 10078"/>
                <a:gd name="connsiteX260" fmla="*/ 1636 w 10019"/>
                <a:gd name="connsiteY260" fmla="*/ 8215 h 10078"/>
                <a:gd name="connsiteX261" fmla="*/ 1701 w 10019"/>
                <a:gd name="connsiteY261" fmla="*/ 7941 h 10078"/>
                <a:gd name="connsiteX262" fmla="*/ 1771 w 10019"/>
                <a:gd name="connsiteY262" fmla="*/ 8097 h 10078"/>
                <a:gd name="connsiteX263" fmla="*/ 1905 w 10019"/>
                <a:gd name="connsiteY263" fmla="*/ 7704 h 10078"/>
                <a:gd name="connsiteX264" fmla="*/ 2015 w 10019"/>
                <a:gd name="connsiteY264" fmla="*/ 6958 h 10078"/>
                <a:gd name="connsiteX265" fmla="*/ 2068 w 10019"/>
                <a:gd name="connsiteY265" fmla="*/ 7508 h 10078"/>
                <a:gd name="connsiteX266" fmla="*/ 2183 w 10019"/>
                <a:gd name="connsiteY266" fmla="*/ 6801 h 10078"/>
                <a:gd name="connsiteX267" fmla="*/ 2195 w 10019"/>
                <a:gd name="connsiteY267" fmla="*/ 6919 h 10078"/>
                <a:gd name="connsiteX268" fmla="*/ 2310 w 10019"/>
                <a:gd name="connsiteY268" fmla="*/ 7626 h 10078"/>
                <a:gd name="connsiteX269" fmla="*/ 2383 w 10019"/>
                <a:gd name="connsiteY269" fmla="*/ 8373 h 10078"/>
                <a:gd name="connsiteX270" fmla="*/ 2424 w 10019"/>
                <a:gd name="connsiteY270" fmla="*/ 8805 h 10078"/>
                <a:gd name="connsiteX271" fmla="*/ 2449 w 10019"/>
                <a:gd name="connsiteY271" fmla="*/ 8962 h 10078"/>
                <a:gd name="connsiteX272" fmla="*/ 2469 w 10019"/>
                <a:gd name="connsiteY272" fmla="*/ 9159 h 10078"/>
                <a:gd name="connsiteX273" fmla="*/ 2543 w 10019"/>
                <a:gd name="connsiteY273" fmla="*/ 9041 h 10078"/>
                <a:gd name="connsiteX274" fmla="*/ 2555 w 10019"/>
                <a:gd name="connsiteY274" fmla="*/ 8844 h 10078"/>
                <a:gd name="connsiteX275" fmla="*/ 2579 w 10019"/>
                <a:gd name="connsiteY275" fmla="*/ 9119 h 10078"/>
                <a:gd name="connsiteX276" fmla="*/ 2612 w 10019"/>
                <a:gd name="connsiteY276" fmla="*/ 9041 h 10078"/>
                <a:gd name="connsiteX277" fmla="*/ 2628 w 10019"/>
                <a:gd name="connsiteY277" fmla="*/ 8766 h 10078"/>
                <a:gd name="connsiteX278" fmla="*/ 2661 w 10019"/>
                <a:gd name="connsiteY278" fmla="*/ 9041 h 10078"/>
                <a:gd name="connsiteX279" fmla="*/ 2673 w 10019"/>
                <a:gd name="connsiteY279" fmla="*/ 9198 h 10078"/>
                <a:gd name="connsiteX280" fmla="*/ 2686 w 10019"/>
                <a:gd name="connsiteY280" fmla="*/ 9041 h 10078"/>
                <a:gd name="connsiteX281" fmla="*/ 2731 w 10019"/>
                <a:gd name="connsiteY281" fmla="*/ 9119 h 10078"/>
                <a:gd name="connsiteX282" fmla="*/ 2735 w 10019"/>
                <a:gd name="connsiteY282" fmla="*/ 9041 h 10078"/>
                <a:gd name="connsiteX283" fmla="*/ 2763 w 10019"/>
                <a:gd name="connsiteY283" fmla="*/ 9198 h 10078"/>
                <a:gd name="connsiteX284" fmla="*/ 2833 w 10019"/>
                <a:gd name="connsiteY284" fmla="*/ 8923 h 10078"/>
                <a:gd name="connsiteX285" fmla="*/ 2845 w 10019"/>
                <a:gd name="connsiteY285" fmla="*/ 8766 h 10078"/>
                <a:gd name="connsiteX286" fmla="*/ 2857 w 10019"/>
                <a:gd name="connsiteY286" fmla="*/ 8766 h 10078"/>
                <a:gd name="connsiteX287" fmla="*/ 2886 w 10019"/>
                <a:gd name="connsiteY287" fmla="*/ 8608 h 10078"/>
                <a:gd name="connsiteX288" fmla="*/ 2902 w 10019"/>
                <a:gd name="connsiteY288" fmla="*/ 8608 h 10078"/>
                <a:gd name="connsiteX289" fmla="*/ 2947 w 10019"/>
                <a:gd name="connsiteY289" fmla="*/ 8490 h 10078"/>
                <a:gd name="connsiteX290" fmla="*/ 2964 w 10019"/>
                <a:gd name="connsiteY290" fmla="*/ 8412 h 10078"/>
                <a:gd name="connsiteX291" fmla="*/ 2996 w 10019"/>
                <a:gd name="connsiteY291" fmla="*/ 8137 h 10078"/>
                <a:gd name="connsiteX292" fmla="*/ 3013 w 10019"/>
                <a:gd name="connsiteY292" fmla="*/ 8137 h 10078"/>
                <a:gd name="connsiteX293" fmla="*/ 3045 w 10019"/>
                <a:gd name="connsiteY293" fmla="*/ 8137 h 10078"/>
                <a:gd name="connsiteX294" fmla="*/ 3070 w 10019"/>
                <a:gd name="connsiteY294" fmla="*/ 8255 h 10078"/>
                <a:gd name="connsiteX295" fmla="*/ 3103 w 10019"/>
                <a:gd name="connsiteY295" fmla="*/ 8255 h 10078"/>
                <a:gd name="connsiteX296" fmla="*/ 3131 w 10019"/>
                <a:gd name="connsiteY296" fmla="*/ 8333 h 10078"/>
                <a:gd name="connsiteX297" fmla="*/ 3204 w 10019"/>
                <a:gd name="connsiteY297" fmla="*/ 8137 h 10078"/>
                <a:gd name="connsiteX298" fmla="*/ 3237 w 10019"/>
                <a:gd name="connsiteY298" fmla="*/ 8255 h 10078"/>
                <a:gd name="connsiteX299" fmla="*/ 3265 w 10019"/>
                <a:gd name="connsiteY299" fmla="*/ 7901 h 10078"/>
                <a:gd name="connsiteX300" fmla="*/ 3331 w 10019"/>
                <a:gd name="connsiteY300" fmla="*/ 8333 h 10078"/>
                <a:gd name="connsiteX301" fmla="*/ 3331 w 10019"/>
                <a:gd name="connsiteY301" fmla="*/ 8255 h 10078"/>
                <a:gd name="connsiteX302" fmla="*/ 3327 w 10019"/>
                <a:gd name="connsiteY302" fmla="*/ 8137 h 10078"/>
                <a:gd name="connsiteX303" fmla="*/ 3376 w 10019"/>
                <a:gd name="connsiteY303" fmla="*/ 7979 h 10078"/>
                <a:gd name="connsiteX304" fmla="*/ 3380 w 10019"/>
                <a:gd name="connsiteY304" fmla="*/ 8059 h 10078"/>
                <a:gd name="connsiteX305" fmla="*/ 3396 w 10019"/>
                <a:gd name="connsiteY305" fmla="*/ 7823 h 10078"/>
                <a:gd name="connsiteX306" fmla="*/ 3478 w 10019"/>
                <a:gd name="connsiteY306" fmla="*/ 8176 h 10078"/>
                <a:gd name="connsiteX307" fmla="*/ 3490 w 10019"/>
                <a:gd name="connsiteY307" fmla="*/ 9159 h 10078"/>
                <a:gd name="connsiteX308" fmla="*/ 3535 w 10019"/>
                <a:gd name="connsiteY308" fmla="*/ 8608 h 10078"/>
                <a:gd name="connsiteX309" fmla="*/ 3654 w 10019"/>
                <a:gd name="connsiteY309" fmla="*/ 8883 h 10078"/>
                <a:gd name="connsiteX310" fmla="*/ 3731 w 10019"/>
                <a:gd name="connsiteY310" fmla="*/ 8726 h 10078"/>
                <a:gd name="connsiteX311" fmla="*/ 3748 w 10019"/>
                <a:gd name="connsiteY311" fmla="*/ 8608 h 10078"/>
                <a:gd name="connsiteX312" fmla="*/ 3760 w 10019"/>
                <a:gd name="connsiteY312" fmla="*/ 8608 h 10078"/>
                <a:gd name="connsiteX313" fmla="*/ 3764 w 10019"/>
                <a:gd name="connsiteY313" fmla="*/ 8726 h 10078"/>
                <a:gd name="connsiteX314" fmla="*/ 3780 w 10019"/>
                <a:gd name="connsiteY314" fmla="*/ 8608 h 10078"/>
                <a:gd name="connsiteX315" fmla="*/ 3780 w 10019"/>
                <a:gd name="connsiteY315" fmla="*/ 8726 h 10078"/>
                <a:gd name="connsiteX316" fmla="*/ 3821 w 10019"/>
                <a:gd name="connsiteY316" fmla="*/ 8726 h 10078"/>
                <a:gd name="connsiteX317" fmla="*/ 3842 w 10019"/>
                <a:gd name="connsiteY317" fmla="*/ 8883 h 10078"/>
                <a:gd name="connsiteX318" fmla="*/ 3854 w 10019"/>
                <a:gd name="connsiteY318" fmla="*/ 8726 h 10078"/>
                <a:gd name="connsiteX319" fmla="*/ 3870 w 10019"/>
                <a:gd name="connsiteY319" fmla="*/ 9081 h 10078"/>
                <a:gd name="connsiteX320" fmla="*/ 3874 w 10019"/>
                <a:gd name="connsiteY320" fmla="*/ 9081 h 10078"/>
                <a:gd name="connsiteX321" fmla="*/ 3887 w 10019"/>
                <a:gd name="connsiteY321" fmla="*/ 8962 h 10078"/>
                <a:gd name="connsiteX322" fmla="*/ 3903 w 10019"/>
                <a:gd name="connsiteY322" fmla="*/ 9081 h 10078"/>
                <a:gd name="connsiteX323" fmla="*/ 3915 w 10019"/>
                <a:gd name="connsiteY323" fmla="*/ 8962 h 10078"/>
                <a:gd name="connsiteX324" fmla="*/ 3915 w 10019"/>
                <a:gd name="connsiteY324" fmla="*/ 9081 h 10078"/>
                <a:gd name="connsiteX325" fmla="*/ 3977 w 10019"/>
                <a:gd name="connsiteY325" fmla="*/ 9081 h 10078"/>
                <a:gd name="connsiteX326" fmla="*/ 3993 w 10019"/>
                <a:gd name="connsiteY326" fmla="*/ 9237 h 10078"/>
                <a:gd name="connsiteX327" fmla="*/ 4009 w 10019"/>
                <a:gd name="connsiteY327" fmla="*/ 9159 h 10078"/>
                <a:gd name="connsiteX328" fmla="*/ 4067 w 10019"/>
                <a:gd name="connsiteY328" fmla="*/ 9081 h 10078"/>
                <a:gd name="connsiteX329" fmla="*/ 4087 w 10019"/>
                <a:gd name="connsiteY329" fmla="*/ 8962 h 10078"/>
                <a:gd name="connsiteX330" fmla="*/ 4095 w 10019"/>
                <a:gd name="connsiteY330" fmla="*/ 9081 h 10078"/>
                <a:gd name="connsiteX331" fmla="*/ 4103 w 10019"/>
                <a:gd name="connsiteY331" fmla="*/ 9081 h 10078"/>
                <a:gd name="connsiteX332" fmla="*/ 4120 w 10019"/>
                <a:gd name="connsiteY332" fmla="*/ 9159 h 10078"/>
                <a:gd name="connsiteX333" fmla="*/ 4144 w 10019"/>
                <a:gd name="connsiteY333" fmla="*/ 8962 h 10078"/>
                <a:gd name="connsiteX334" fmla="*/ 4161 w 10019"/>
                <a:gd name="connsiteY334" fmla="*/ 9159 h 10078"/>
                <a:gd name="connsiteX335" fmla="*/ 4173 w 10019"/>
                <a:gd name="connsiteY335" fmla="*/ 8883 h 10078"/>
                <a:gd name="connsiteX336" fmla="*/ 4177 w 10019"/>
                <a:gd name="connsiteY336" fmla="*/ 8805 h 10078"/>
                <a:gd name="connsiteX337" fmla="*/ 4185 w 10019"/>
                <a:gd name="connsiteY337" fmla="*/ 8648 h 10078"/>
                <a:gd name="connsiteX338" fmla="*/ 4206 w 10019"/>
                <a:gd name="connsiteY338" fmla="*/ 8805 h 10078"/>
                <a:gd name="connsiteX339" fmla="*/ 4230 w 10019"/>
                <a:gd name="connsiteY339" fmla="*/ 9159 h 10078"/>
                <a:gd name="connsiteX340" fmla="*/ 4300 w 10019"/>
                <a:gd name="connsiteY340" fmla="*/ 9081 h 10078"/>
                <a:gd name="connsiteX341" fmla="*/ 4349 w 10019"/>
                <a:gd name="connsiteY341" fmla="*/ 8648 h 10078"/>
                <a:gd name="connsiteX342" fmla="*/ 4405 w 10019"/>
                <a:gd name="connsiteY342" fmla="*/ 9159 h 10078"/>
                <a:gd name="connsiteX343" fmla="*/ 4585 w 10019"/>
                <a:gd name="connsiteY343" fmla="*/ 8844 h 10078"/>
                <a:gd name="connsiteX344" fmla="*/ 4687 w 10019"/>
                <a:gd name="connsiteY344" fmla="*/ 10063 h 10078"/>
                <a:gd name="connsiteX345" fmla="*/ 4765 w 10019"/>
                <a:gd name="connsiteY345" fmla="*/ 9827 h 10078"/>
                <a:gd name="connsiteX346" fmla="*/ 4797 w 10019"/>
                <a:gd name="connsiteY346" fmla="*/ 9827 h 10078"/>
                <a:gd name="connsiteX347" fmla="*/ 4895 w 10019"/>
                <a:gd name="connsiteY347" fmla="*/ 9827 h 10078"/>
                <a:gd name="connsiteX348" fmla="*/ 4949 w 10019"/>
                <a:gd name="connsiteY348" fmla="*/ 9827 h 10078"/>
                <a:gd name="connsiteX349" fmla="*/ 4989 w 10019"/>
                <a:gd name="connsiteY349" fmla="*/ 9277 h 10078"/>
                <a:gd name="connsiteX350" fmla="*/ 4998 w 10019"/>
                <a:gd name="connsiteY350" fmla="*/ 9237 h 10078"/>
                <a:gd name="connsiteX351" fmla="*/ 5044 w 10019"/>
                <a:gd name="connsiteY351" fmla="*/ 9827 h 10078"/>
                <a:gd name="connsiteX352" fmla="*/ 5170 w 10019"/>
                <a:gd name="connsiteY352" fmla="*/ 9590 h 10078"/>
                <a:gd name="connsiteX353" fmla="*/ 5195 w 10019"/>
                <a:gd name="connsiteY353" fmla="*/ 9827 h 10078"/>
                <a:gd name="connsiteX354" fmla="*/ 5244 w 10019"/>
                <a:gd name="connsiteY354" fmla="*/ 9237 h 10078"/>
                <a:gd name="connsiteX355" fmla="*/ 5248 w 10019"/>
                <a:gd name="connsiteY355" fmla="*/ 9198 h 10078"/>
                <a:gd name="connsiteX356" fmla="*/ 5285 w 10019"/>
                <a:gd name="connsiteY356" fmla="*/ 9670 h 10078"/>
                <a:gd name="connsiteX357" fmla="*/ 5358 w 10019"/>
                <a:gd name="connsiteY357" fmla="*/ 9355 h 10078"/>
                <a:gd name="connsiteX358" fmla="*/ 5420 w 10019"/>
                <a:gd name="connsiteY358" fmla="*/ 9748 h 10078"/>
                <a:gd name="connsiteX359" fmla="*/ 5383 w 10019"/>
                <a:gd name="connsiteY359" fmla="*/ 9159 h 10078"/>
                <a:gd name="connsiteX360" fmla="*/ 5489 w 10019"/>
                <a:gd name="connsiteY360" fmla="*/ 9041 h 10078"/>
                <a:gd name="connsiteX361" fmla="*/ 5518 w 10019"/>
                <a:gd name="connsiteY361" fmla="*/ 8726 h 10078"/>
                <a:gd name="connsiteX362" fmla="*/ 5542 w 10019"/>
                <a:gd name="connsiteY362" fmla="*/ 8648 h 10078"/>
                <a:gd name="connsiteX363" fmla="*/ 5555 w 10019"/>
                <a:gd name="connsiteY363" fmla="*/ 8608 h 10078"/>
                <a:gd name="connsiteX364" fmla="*/ 5579 w 10019"/>
                <a:gd name="connsiteY364" fmla="*/ 8570 h 10078"/>
                <a:gd name="connsiteX365" fmla="*/ 5591 w 10019"/>
                <a:gd name="connsiteY365" fmla="*/ 8608 h 10078"/>
                <a:gd name="connsiteX366" fmla="*/ 5604 w 10019"/>
                <a:gd name="connsiteY366" fmla="*/ 8726 h 10078"/>
                <a:gd name="connsiteX367" fmla="*/ 5604 w 10019"/>
                <a:gd name="connsiteY367" fmla="*/ 8648 h 10078"/>
                <a:gd name="connsiteX368" fmla="*/ 5648 w 10019"/>
                <a:gd name="connsiteY368" fmla="*/ 8844 h 10078"/>
                <a:gd name="connsiteX369" fmla="*/ 5742 w 10019"/>
                <a:gd name="connsiteY369" fmla="*/ 9512 h 10078"/>
                <a:gd name="connsiteX370" fmla="*/ 5750 w 10019"/>
                <a:gd name="connsiteY370" fmla="*/ 8923 h 10078"/>
                <a:gd name="connsiteX371" fmla="*/ 5779 w 10019"/>
                <a:gd name="connsiteY371" fmla="*/ 8844 h 10078"/>
                <a:gd name="connsiteX372" fmla="*/ 5787 w 10019"/>
                <a:gd name="connsiteY372" fmla="*/ 8294 h 10078"/>
                <a:gd name="connsiteX373" fmla="*/ 5803 w 10019"/>
                <a:gd name="connsiteY373" fmla="*/ 8452 h 10078"/>
                <a:gd name="connsiteX374" fmla="*/ 5832 w 10019"/>
                <a:gd name="connsiteY374" fmla="*/ 8373 h 10078"/>
                <a:gd name="connsiteX375" fmla="*/ 5918 w 10019"/>
                <a:gd name="connsiteY375" fmla="*/ 8452 h 10078"/>
                <a:gd name="connsiteX376" fmla="*/ 5930 w 10019"/>
                <a:gd name="connsiteY376" fmla="*/ 8726 h 10078"/>
                <a:gd name="connsiteX377" fmla="*/ 5991 w 10019"/>
                <a:gd name="connsiteY377" fmla="*/ 9001 h 10078"/>
                <a:gd name="connsiteX378" fmla="*/ 6007 w 10019"/>
                <a:gd name="connsiteY378" fmla="*/ 9001 h 10078"/>
                <a:gd name="connsiteX379" fmla="*/ 6044 w 10019"/>
                <a:gd name="connsiteY379" fmla="*/ 9159 h 10078"/>
                <a:gd name="connsiteX380" fmla="*/ 6077 w 10019"/>
                <a:gd name="connsiteY380" fmla="*/ 9159 h 10078"/>
                <a:gd name="connsiteX381" fmla="*/ 6110 w 10019"/>
                <a:gd name="connsiteY381" fmla="*/ 9237 h 10078"/>
                <a:gd name="connsiteX382" fmla="*/ 6130 w 10019"/>
                <a:gd name="connsiteY382" fmla="*/ 9355 h 10078"/>
                <a:gd name="connsiteX383" fmla="*/ 6228 w 10019"/>
                <a:gd name="connsiteY383" fmla="*/ 9081 h 10078"/>
                <a:gd name="connsiteX384" fmla="*/ 6249 w 10019"/>
                <a:gd name="connsiteY384" fmla="*/ 8726 h 10078"/>
                <a:gd name="connsiteX385" fmla="*/ 6281 w 10019"/>
                <a:gd name="connsiteY385" fmla="*/ 8883 h 10078"/>
                <a:gd name="connsiteX386" fmla="*/ 6298 w 10019"/>
                <a:gd name="connsiteY386" fmla="*/ 9001 h 10078"/>
                <a:gd name="connsiteX387" fmla="*/ 6310 w 10019"/>
                <a:gd name="connsiteY387" fmla="*/ 8883 h 10078"/>
                <a:gd name="connsiteX388" fmla="*/ 6343 w 10019"/>
                <a:gd name="connsiteY388" fmla="*/ 9001 h 10078"/>
                <a:gd name="connsiteX389" fmla="*/ 6367 w 10019"/>
                <a:gd name="connsiteY389" fmla="*/ 9159 h 10078"/>
                <a:gd name="connsiteX390" fmla="*/ 6375 w 10019"/>
                <a:gd name="connsiteY390" fmla="*/ 9081 h 10078"/>
                <a:gd name="connsiteX391" fmla="*/ 6404 w 10019"/>
                <a:gd name="connsiteY391" fmla="*/ 9434 h 10078"/>
                <a:gd name="connsiteX392" fmla="*/ 6445 w 10019"/>
                <a:gd name="connsiteY392" fmla="*/ 9237 h 10078"/>
                <a:gd name="connsiteX393" fmla="*/ 6494 w 10019"/>
                <a:gd name="connsiteY393" fmla="*/ 9355 h 10078"/>
                <a:gd name="connsiteX394" fmla="*/ 6580 w 10019"/>
                <a:gd name="connsiteY394" fmla="*/ 8805 h 10078"/>
                <a:gd name="connsiteX395" fmla="*/ 6604 w 10019"/>
                <a:gd name="connsiteY395" fmla="*/ 9001 h 10078"/>
                <a:gd name="connsiteX396" fmla="*/ 6641 w 10019"/>
                <a:gd name="connsiteY396" fmla="*/ 9434 h 10078"/>
                <a:gd name="connsiteX397" fmla="*/ 6674 w 10019"/>
                <a:gd name="connsiteY397" fmla="*/ 9434 h 10078"/>
                <a:gd name="connsiteX398" fmla="*/ 6674 w 10019"/>
                <a:gd name="connsiteY398" fmla="*/ 9355 h 10078"/>
                <a:gd name="connsiteX399" fmla="*/ 6707 w 10019"/>
                <a:gd name="connsiteY399" fmla="*/ 9355 h 10078"/>
                <a:gd name="connsiteX400" fmla="*/ 6719 w 10019"/>
                <a:gd name="connsiteY400" fmla="*/ 9355 h 10078"/>
                <a:gd name="connsiteX401" fmla="*/ 6723 w 10019"/>
                <a:gd name="connsiteY401" fmla="*/ 9237 h 10078"/>
                <a:gd name="connsiteX402" fmla="*/ 6739 w 10019"/>
                <a:gd name="connsiteY402" fmla="*/ 9355 h 10078"/>
                <a:gd name="connsiteX403" fmla="*/ 6764 w 10019"/>
                <a:gd name="connsiteY403" fmla="*/ 9237 h 10078"/>
                <a:gd name="connsiteX404" fmla="*/ 6939 w 10019"/>
                <a:gd name="connsiteY404" fmla="*/ 9237 h 10078"/>
                <a:gd name="connsiteX405" fmla="*/ 6967 w 10019"/>
                <a:gd name="connsiteY405" fmla="*/ 8648 h 10078"/>
                <a:gd name="connsiteX406" fmla="*/ 7012 w 10019"/>
                <a:gd name="connsiteY406" fmla="*/ 8570 h 10078"/>
                <a:gd name="connsiteX407" fmla="*/ 7045 w 10019"/>
                <a:gd name="connsiteY407" fmla="*/ 8373 h 10078"/>
                <a:gd name="connsiteX408" fmla="*/ 7049 w 10019"/>
                <a:gd name="connsiteY408" fmla="*/ 8294 h 10078"/>
                <a:gd name="connsiteX409" fmla="*/ 7131 w 10019"/>
                <a:gd name="connsiteY409" fmla="*/ 8333 h 10078"/>
                <a:gd name="connsiteX410" fmla="*/ 7151 w 10019"/>
                <a:gd name="connsiteY410" fmla="*/ 8373 h 10078"/>
                <a:gd name="connsiteX411" fmla="*/ 7192 w 10019"/>
                <a:gd name="connsiteY411" fmla="*/ 8294 h 10078"/>
                <a:gd name="connsiteX412" fmla="*/ 7196 w 10019"/>
                <a:gd name="connsiteY412" fmla="*/ 8294 h 10078"/>
                <a:gd name="connsiteX413" fmla="*/ 7196 w 10019"/>
                <a:gd name="connsiteY413" fmla="*/ 8215 h 10078"/>
                <a:gd name="connsiteX414" fmla="*/ 7253 w 10019"/>
                <a:gd name="connsiteY414" fmla="*/ 8097 h 10078"/>
                <a:gd name="connsiteX415" fmla="*/ 7290 w 10019"/>
                <a:gd name="connsiteY415" fmla="*/ 8097 h 10078"/>
                <a:gd name="connsiteX416" fmla="*/ 7327 w 10019"/>
                <a:gd name="connsiteY416" fmla="*/ 8176 h 10078"/>
                <a:gd name="connsiteX417" fmla="*/ 7347 w 10019"/>
                <a:gd name="connsiteY417" fmla="*/ 8412 h 10078"/>
                <a:gd name="connsiteX418" fmla="*/ 7380 w 10019"/>
                <a:gd name="connsiteY418" fmla="*/ 8097 h 10078"/>
                <a:gd name="connsiteX419" fmla="*/ 7515 w 10019"/>
                <a:gd name="connsiteY419" fmla="*/ 7666 h 10078"/>
                <a:gd name="connsiteX420" fmla="*/ 7580 w 10019"/>
                <a:gd name="connsiteY420" fmla="*/ 7744 h 10078"/>
                <a:gd name="connsiteX421" fmla="*/ 7630 w 10019"/>
                <a:gd name="connsiteY421" fmla="*/ 7508 h 10078"/>
                <a:gd name="connsiteX422" fmla="*/ 7638 w 10019"/>
                <a:gd name="connsiteY422" fmla="*/ 7469 h 10078"/>
                <a:gd name="connsiteX423" fmla="*/ 7711 w 10019"/>
                <a:gd name="connsiteY423" fmla="*/ 7626 h 10078"/>
                <a:gd name="connsiteX424" fmla="*/ 7752 w 10019"/>
                <a:gd name="connsiteY424" fmla="*/ 7390 h 10078"/>
                <a:gd name="connsiteX425" fmla="*/ 7801 w 10019"/>
                <a:gd name="connsiteY425" fmla="*/ 7626 h 10078"/>
                <a:gd name="connsiteX426" fmla="*/ 7863 w 10019"/>
                <a:gd name="connsiteY426" fmla="*/ 7351 h 10078"/>
                <a:gd name="connsiteX427" fmla="*/ 7903 w 10019"/>
                <a:gd name="connsiteY427" fmla="*/ 6958 h 10078"/>
                <a:gd name="connsiteX428" fmla="*/ 7932 w 10019"/>
                <a:gd name="connsiteY428" fmla="*/ 7075 h 10078"/>
                <a:gd name="connsiteX429" fmla="*/ 7965 w 10019"/>
                <a:gd name="connsiteY429" fmla="*/ 6722 h 10078"/>
                <a:gd name="connsiteX430" fmla="*/ 8018 w 10019"/>
                <a:gd name="connsiteY430" fmla="*/ 6447 h 10078"/>
                <a:gd name="connsiteX431" fmla="*/ 8071 w 10019"/>
                <a:gd name="connsiteY431" fmla="*/ 6447 h 10078"/>
                <a:gd name="connsiteX432" fmla="*/ 8116 w 10019"/>
                <a:gd name="connsiteY432" fmla="*/ 6172 h 10078"/>
                <a:gd name="connsiteX433" fmla="*/ 8201 w 10019"/>
                <a:gd name="connsiteY433" fmla="*/ 5504 h 10078"/>
                <a:gd name="connsiteX434" fmla="*/ 8229 w 10019"/>
                <a:gd name="connsiteY434" fmla="*/ 5661 h 10078"/>
                <a:gd name="connsiteX435" fmla="*/ 8262 w 10019"/>
                <a:gd name="connsiteY435" fmla="*/ 5308 h 10078"/>
                <a:gd name="connsiteX436" fmla="*/ 8303 w 10019"/>
                <a:gd name="connsiteY436" fmla="*/ 5308 h 10078"/>
                <a:gd name="connsiteX437" fmla="*/ 8409 w 10019"/>
                <a:gd name="connsiteY437" fmla="*/ 5032 h 10078"/>
                <a:gd name="connsiteX438" fmla="*/ 8471 w 10019"/>
                <a:gd name="connsiteY438" fmla="*/ 4756 h 10078"/>
                <a:gd name="connsiteX439" fmla="*/ 8487 w 10019"/>
                <a:gd name="connsiteY439" fmla="*/ 4914 h 10078"/>
                <a:gd name="connsiteX440" fmla="*/ 8503 w 10019"/>
                <a:gd name="connsiteY440" fmla="*/ 4874 h 10078"/>
                <a:gd name="connsiteX441" fmla="*/ 8528 w 10019"/>
                <a:gd name="connsiteY441" fmla="*/ 4914 h 10078"/>
                <a:gd name="connsiteX442" fmla="*/ 8552 w 10019"/>
                <a:gd name="connsiteY442" fmla="*/ 4599 h 10078"/>
                <a:gd name="connsiteX443" fmla="*/ 8610 w 10019"/>
                <a:gd name="connsiteY443" fmla="*/ 4599 h 10078"/>
                <a:gd name="connsiteX444" fmla="*/ 8610 w 10019"/>
                <a:gd name="connsiteY444" fmla="*/ 4442 h 10078"/>
                <a:gd name="connsiteX445" fmla="*/ 8659 w 10019"/>
                <a:gd name="connsiteY445" fmla="*/ 4363 h 10078"/>
                <a:gd name="connsiteX446" fmla="*/ 8671 w 10019"/>
                <a:gd name="connsiteY446" fmla="*/ 4285 h 10078"/>
                <a:gd name="connsiteX447" fmla="*/ 8736 w 10019"/>
                <a:gd name="connsiteY447" fmla="*/ 4363 h 10078"/>
                <a:gd name="connsiteX448" fmla="*/ 8749 w 10019"/>
                <a:gd name="connsiteY448" fmla="*/ 4324 h 10078"/>
                <a:gd name="connsiteX449" fmla="*/ 8777 w 10019"/>
                <a:gd name="connsiteY449" fmla="*/ 4363 h 10078"/>
                <a:gd name="connsiteX450" fmla="*/ 8802 w 10019"/>
                <a:gd name="connsiteY450" fmla="*/ 4442 h 10078"/>
                <a:gd name="connsiteX451" fmla="*/ 8818 w 10019"/>
                <a:gd name="connsiteY451" fmla="*/ 4363 h 10078"/>
                <a:gd name="connsiteX452" fmla="*/ 8839 w 10019"/>
                <a:gd name="connsiteY452" fmla="*/ 4442 h 10078"/>
                <a:gd name="connsiteX453" fmla="*/ 8908 w 10019"/>
                <a:gd name="connsiteY453" fmla="*/ 4403 h 10078"/>
                <a:gd name="connsiteX454" fmla="*/ 8904 w 10019"/>
                <a:gd name="connsiteY454" fmla="*/ 4324 h 10078"/>
                <a:gd name="connsiteX455" fmla="*/ 8933 w 10019"/>
                <a:gd name="connsiteY455" fmla="*/ 4167 h 10078"/>
                <a:gd name="connsiteX456" fmla="*/ 8965 w 10019"/>
                <a:gd name="connsiteY456" fmla="*/ 4167 h 10078"/>
                <a:gd name="connsiteX457" fmla="*/ 8969 w 10019"/>
                <a:gd name="connsiteY457" fmla="*/ 4088 h 10078"/>
                <a:gd name="connsiteX458" fmla="*/ 8998 w 10019"/>
                <a:gd name="connsiteY458" fmla="*/ 4010 h 10078"/>
                <a:gd name="connsiteX459" fmla="*/ 9019 w 10019"/>
                <a:gd name="connsiteY459" fmla="*/ 4206 h 10078"/>
                <a:gd name="connsiteX460" fmla="*/ 9043 w 10019"/>
                <a:gd name="connsiteY460" fmla="*/ 4324 h 10078"/>
                <a:gd name="connsiteX461" fmla="*/ 9100 w 10019"/>
                <a:gd name="connsiteY461" fmla="*/ 4285 h 10078"/>
                <a:gd name="connsiteX462" fmla="*/ 9137 w 10019"/>
                <a:gd name="connsiteY462" fmla="*/ 4403 h 10078"/>
                <a:gd name="connsiteX463" fmla="*/ 9149 w 10019"/>
                <a:gd name="connsiteY463" fmla="*/ 4324 h 10078"/>
                <a:gd name="connsiteX464" fmla="*/ 9198 w 10019"/>
                <a:gd name="connsiteY464" fmla="*/ 4599 h 10078"/>
                <a:gd name="connsiteX465" fmla="*/ 9243 w 10019"/>
                <a:gd name="connsiteY465" fmla="*/ 4442 h 10078"/>
                <a:gd name="connsiteX466" fmla="*/ 9247 w 10019"/>
                <a:gd name="connsiteY466" fmla="*/ 4324 h 10078"/>
                <a:gd name="connsiteX467" fmla="*/ 9288 w 10019"/>
                <a:gd name="connsiteY467" fmla="*/ 3970 h 10078"/>
                <a:gd name="connsiteX468" fmla="*/ 9333 w 10019"/>
                <a:gd name="connsiteY468" fmla="*/ 4128 h 10078"/>
                <a:gd name="connsiteX469" fmla="*/ 9366 w 10019"/>
                <a:gd name="connsiteY469" fmla="*/ 4049 h 10078"/>
                <a:gd name="connsiteX470" fmla="*/ 9391 w 10019"/>
                <a:gd name="connsiteY470" fmla="*/ 4167 h 10078"/>
                <a:gd name="connsiteX471" fmla="*/ 9435 w 10019"/>
                <a:gd name="connsiteY471" fmla="*/ 4245 h 10078"/>
                <a:gd name="connsiteX472" fmla="*/ 9512 w 10019"/>
                <a:gd name="connsiteY472" fmla="*/ 4245 h 10078"/>
                <a:gd name="connsiteX473" fmla="*/ 9520 w 10019"/>
                <a:gd name="connsiteY473" fmla="*/ 4049 h 10078"/>
                <a:gd name="connsiteX474" fmla="*/ 9668 w 10019"/>
                <a:gd name="connsiteY474" fmla="*/ 4363 h 10078"/>
                <a:gd name="connsiteX475" fmla="*/ 9737 w 10019"/>
                <a:gd name="connsiteY475" fmla="*/ 4521 h 10078"/>
                <a:gd name="connsiteX476" fmla="*/ 9749 w 10019"/>
                <a:gd name="connsiteY476" fmla="*/ 4599 h 10078"/>
                <a:gd name="connsiteX477" fmla="*/ 9766 w 10019"/>
                <a:gd name="connsiteY477" fmla="*/ 4796 h 10078"/>
                <a:gd name="connsiteX478" fmla="*/ 9823 w 10019"/>
                <a:gd name="connsiteY478" fmla="*/ 5189 h 10078"/>
                <a:gd name="connsiteX479" fmla="*/ 9860 w 10019"/>
                <a:gd name="connsiteY479" fmla="*/ 5189 h 10078"/>
                <a:gd name="connsiteX480" fmla="*/ 9884 w 10019"/>
                <a:gd name="connsiteY480" fmla="*/ 5308 h 10078"/>
                <a:gd name="connsiteX481" fmla="*/ 9921 w 10019"/>
                <a:gd name="connsiteY481" fmla="*/ 5582 h 10078"/>
                <a:gd name="connsiteX482" fmla="*/ 9958 w 10019"/>
                <a:gd name="connsiteY482" fmla="*/ 5779 h 10078"/>
                <a:gd name="connsiteX483" fmla="*/ 9962 w 10019"/>
                <a:gd name="connsiteY483" fmla="*/ 5818 h 10078"/>
                <a:gd name="connsiteX484" fmla="*/ 10017 w 10019"/>
                <a:gd name="connsiteY484" fmla="*/ 5975 h 10078"/>
                <a:gd name="connsiteX485" fmla="*/ 10013 w 10019"/>
                <a:gd name="connsiteY485" fmla="*/ 2381 h 10078"/>
                <a:gd name="connsiteX486" fmla="*/ 9982 w 10019"/>
                <a:gd name="connsiteY486" fmla="*/ 1809 h 10078"/>
                <a:gd name="connsiteX0" fmla="*/ 9985 w 10022"/>
                <a:gd name="connsiteY0" fmla="*/ 1809 h 10078"/>
                <a:gd name="connsiteX1" fmla="*/ 9949 w 10022"/>
                <a:gd name="connsiteY1" fmla="*/ 1613 h 10078"/>
                <a:gd name="connsiteX2" fmla="*/ 9920 w 10022"/>
                <a:gd name="connsiteY2" fmla="*/ 1613 h 10078"/>
                <a:gd name="connsiteX3" fmla="*/ 9900 w 10022"/>
                <a:gd name="connsiteY3" fmla="*/ 1455 h 10078"/>
                <a:gd name="connsiteX4" fmla="*/ 9875 w 10022"/>
                <a:gd name="connsiteY4" fmla="*/ 1377 h 10078"/>
                <a:gd name="connsiteX5" fmla="*/ 9867 w 10022"/>
                <a:gd name="connsiteY5" fmla="*/ 1180 h 10078"/>
                <a:gd name="connsiteX6" fmla="*/ 9842 w 10022"/>
                <a:gd name="connsiteY6" fmla="*/ 905 h 10078"/>
                <a:gd name="connsiteX7" fmla="*/ 9830 w 10022"/>
                <a:gd name="connsiteY7" fmla="*/ 1495 h 10078"/>
                <a:gd name="connsiteX8" fmla="*/ 9805 w 10022"/>
                <a:gd name="connsiteY8" fmla="*/ 1455 h 10078"/>
                <a:gd name="connsiteX9" fmla="*/ 9777 w 10022"/>
                <a:gd name="connsiteY9" fmla="*/ 1337 h 10078"/>
                <a:gd name="connsiteX10" fmla="*/ 9756 w 10022"/>
                <a:gd name="connsiteY10" fmla="*/ 1337 h 10078"/>
                <a:gd name="connsiteX11" fmla="*/ 9695 w 10022"/>
                <a:gd name="connsiteY11" fmla="*/ 1298 h 10078"/>
                <a:gd name="connsiteX12" fmla="*/ 9679 w 10022"/>
                <a:gd name="connsiteY12" fmla="*/ 1337 h 10078"/>
                <a:gd name="connsiteX13" fmla="*/ 9662 w 10022"/>
                <a:gd name="connsiteY13" fmla="*/ 1416 h 10078"/>
                <a:gd name="connsiteX14" fmla="*/ 9650 w 10022"/>
                <a:gd name="connsiteY14" fmla="*/ 1416 h 10078"/>
                <a:gd name="connsiteX15" fmla="*/ 9630 w 10022"/>
                <a:gd name="connsiteY15" fmla="*/ 1495 h 10078"/>
                <a:gd name="connsiteX16" fmla="*/ 9613 w 10022"/>
                <a:gd name="connsiteY16" fmla="*/ 1455 h 10078"/>
                <a:gd name="connsiteX17" fmla="*/ 9572 w 10022"/>
                <a:gd name="connsiteY17" fmla="*/ 1613 h 10078"/>
                <a:gd name="connsiteX18" fmla="*/ 9499 w 10022"/>
                <a:gd name="connsiteY18" fmla="*/ 1613 h 10078"/>
                <a:gd name="connsiteX19" fmla="*/ 9462 w 10022"/>
                <a:gd name="connsiteY19" fmla="*/ 1770 h 10078"/>
                <a:gd name="connsiteX20" fmla="*/ 9462 w 10022"/>
                <a:gd name="connsiteY20" fmla="*/ 1888 h 10078"/>
                <a:gd name="connsiteX21" fmla="*/ 9450 w 10022"/>
                <a:gd name="connsiteY21" fmla="*/ 1966 h 10078"/>
                <a:gd name="connsiteX22" fmla="*/ 9401 w 10022"/>
                <a:gd name="connsiteY22" fmla="*/ 1180 h 10078"/>
                <a:gd name="connsiteX23" fmla="*/ 9394 w 10022"/>
                <a:gd name="connsiteY23" fmla="*/ 1220 h 10078"/>
                <a:gd name="connsiteX24" fmla="*/ 9381 w 10022"/>
                <a:gd name="connsiteY24" fmla="*/ 1102 h 10078"/>
                <a:gd name="connsiteX25" fmla="*/ 9361 w 10022"/>
                <a:gd name="connsiteY25" fmla="*/ 1180 h 10078"/>
                <a:gd name="connsiteX26" fmla="*/ 9316 w 10022"/>
                <a:gd name="connsiteY26" fmla="*/ 1337 h 10078"/>
                <a:gd name="connsiteX27" fmla="*/ 9312 w 10022"/>
                <a:gd name="connsiteY27" fmla="*/ 1455 h 10078"/>
                <a:gd name="connsiteX28" fmla="*/ 9295 w 10022"/>
                <a:gd name="connsiteY28" fmla="*/ 1416 h 10078"/>
                <a:gd name="connsiteX29" fmla="*/ 9259 w 10022"/>
                <a:gd name="connsiteY29" fmla="*/ 1337 h 10078"/>
                <a:gd name="connsiteX30" fmla="*/ 9226 w 10022"/>
                <a:gd name="connsiteY30" fmla="*/ 1102 h 10078"/>
                <a:gd name="connsiteX31" fmla="*/ 9161 w 10022"/>
                <a:gd name="connsiteY31" fmla="*/ 1180 h 10078"/>
                <a:gd name="connsiteX32" fmla="*/ 9148 w 10022"/>
                <a:gd name="connsiteY32" fmla="*/ 1416 h 10078"/>
                <a:gd name="connsiteX33" fmla="*/ 9136 w 10022"/>
                <a:gd name="connsiteY33" fmla="*/ 1533 h 10078"/>
                <a:gd name="connsiteX34" fmla="*/ 9075 w 10022"/>
                <a:gd name="connsiteY34" fmla="*/ 1613 h 10078"/>
                <a:gd name="connsiteX35" fmla="*/ 9071 w 10022"/>
                <a:gd name="connsiteY35" fmla="*/ 1495 h 10078"/>
                <a:gd name="connsiteX36" fmla="*/ 9042 w 10022"/>
                <a:gd name="connsiteY36" fmla="*/ 1613 h 10078"/>
                <a:gd name="connsiteX37" fmla="*/ 9038 w 10022"/>
                <a:gd name="connsiteY37" fmla="*/ 1730 h 10078"/>
                <a:gd name="connsiteX38" fmla="*/ 9013 w 10022"/>
                <a:gd name="connsiteY38" fmla="*/ 1888 h 10078"/>
                <a:gd name="connsiteX39" fmla="*/ 9005 w 10022"/>
                <a:gd name="connsiteY39" fmla="*/ 2084 h 10078"/>
                <a:gd name="connsiteX40" fmla="*/ 8985 w 10022"/>
                <a:gd name="connsiteY40" fmla="*/ 2162 h 10078"/>
                <a:gd name="connsiteX41" fmla="*/ 8985 w 10022"/>
                <a:gd name="connsiteY41" fmla="*/ 2241 h 10078"/>
                <a:gd name="connsiteX42" fmla="*/ 8972 w 10022"/>
                <a:gd name="connsiteY42" fmla="*/ 2281 h 10078"/>
                <a:gd name="connsiteX43" fmla="*/ 8952 w 10022"/>
                <a:gd name="connsiteY43" fmla="*/ 2517 h 10078"/>
                <a:gd name="connsiteX44" fmla="*/ 8952 w 10022"/>
                <a:gd name="connsiteY44" fmla="*/ 2359 h 10078"/>
                <a:gd name="connsiteX45" fmla="*/ 8936 w 10022"/>
                <a:gd name="connsiteY45" fmla="*/ 2320 h 10078"/>
                <a:gd name="connsiteX46" fmla="*/ 8919 w 10022"/>
                <a:gd name="connsiteY46" fmla="*/ 2399 h 10078"/>
                <a:gd name="connsiteX47" fmla="*/ 8895 w 10022"/>
                <a:gd name="connsiteY47" fmla="*/ 2477 h 10078"/>
                <a:gd name="connsiteX48" fmla="*/ 8870 w 10022"/>
                <a:gd name="connsiteY48" fmla="*/ 2517 h 10078"/>
                <a:gd name="connsiteX49" fmla="*/ 8809 w 10022"/>
                <a:gd name="connsiteY49" fmla="*/ 2359 h 10078"/>
                <a:gd name="connsiteX50" fmla="*/ 8793 w 10022"/>
                <a:gd name="connsiteY50" fmla="*/ 2555 h 10078"/>
                <a:gd name="connsiteX51" fmla="*/ 8739 w 10022"/>
                <a:gd name="connsiteY51" fmla="*/ 2437 h 10078"/>
                <a:gd name="connsiteX52" fmla="*/ 8719 w 10022"/>
                <a:gd name="connsiteY52" fmla="*/ 2320 h 10078"/>
                <a:gd name="connsiteX53" fmla="*/ 8711 w 10022"/>
                <a:gd name="connsiteY53" fmla="*/ 2555 h 10078"/>
                <a:gd name="connsiteX54" fmla="*/ 8703 w 10022"/>
                <a:gd name="connsiteY54" fmla="*/ 2673 h 10078"/>
                <a:gd name="connsiteX55" fmla="*/ 8670 w 10022"/>
                <a:gd name="connsiteY55" fmla="*/ 2595 h 10078"/>
                <a:gd name="connsiteX56" fmla="*/ 8609 w 10022"/>
                <a:gd name="connsiteY56" fmla="*/ 2673 h 10078"/>
                <a:gd name="connsiteX57" fmla="*/ 8609 w 10022"/>
                <a:gd name="connsiteY57" fmla="*/ 2517 h 10078"/>
                <a:gd name="connsiteX58" fmla="*/ 8596 w 10022"/>
                <a:gd name="connsiteY58" fmla="*/ 2673 h 10078"/>
                <a:gd name="connsiteX59" fmla="*/ 8580 w 10022"/>
                <a:gd name="connsiteY59" fmla="*/ 2713 h 10078"/>
                <a:gd name="connsiteX60" fmla="*/ 8572 w 10022"/>
                <a:gd name="connsiteY60" fmla="*/ 3066 h 10078"/>
                <a:gd name="connsiteX61" fmla="*/ 8498 w 10022"/>
                <a:gd name="connsiteY61" fmla="*/ 2595 h 10078"/>
                <a:gd name="connsiteX62" fmla="*/ 8490 w 10022"/>
                <a:gd name="connsiteY62" fmla="*/ 2792 h 10078"/>
                <a:gd name="connsiteX63" fmla="*/ 8400 w 10022"/>
                <a:gd name="connsiteY63" fmla="*/ 2792 h 10078"/>
                <a:gd name="connsiteX64" fmla="*/ 8249 w 10022"/>
                <a:gd name="connsiteY64" fmla="*/ 3263 h 10078"/>
                <a:gd name="connsiteX65" fmla="*/ 8179 w 10022"/>
                <a:gd name="connsiteY65" fmla="*/ 3028 h 10078"/>
                <a:gd name="connsiteX66" fmla="*/ 8094 w 10022"/>
                <a:gd name="connsiteY66" fmla="*/ 3656 h 10078"/>
                <a:gd name="connsiteX67" fmla="*/ 7968 w 10022"/>
                <a:gd name="connsiteY67" fmla="*/ 4324 h 10078"/>
                <a:gd name="connsiteX68" fmla="*/ 7878 w 10022"/>
                <a:gd name="connsiteY68" fmla="*/ 4167 h 10078"/>
                <a:gd name="connsiteX69" fmla="*/ 7743 w 10022"/>
                <a:gd name="connsiteY69" fmla="*/ 4952 h 10078"/>
                <a:gd name="connsiteX70" fmla="*/ 7702 w 10022"/>
                <a:gd name="connsiteY70" fmla="*/ 4559 h 10078"/>
                <a:gd name="connsiteX71" fmla="*/ 7592 w 10022"/>
                <a:gd name="connsiteY71" fmla="*/ 5032 h 10078"/>
                <a:gd name="connsiteX72" fmla="*/ 7522 w 10022"/>
                <a:gd name="connsiteY72" fmla="*/ 4639 h 10078"/>
                <a:gd name="connsiteX73" fmla="*/ 7506 w 10022"/>
                <a:gd name="connsiteY73" fmla="*/ 5151 h 10078"/>
                <a:gd name="connsiteX74" fmla="*/ 7440 w 10022"/>
                <a:gd name="connsiteY74" fmla="*/ 5151 h 10078"/>
                <a:gd name="connsiteX75" fmla="*/ 7395 w 10022"/>
                <a:gd name="connsiteY75" fmla="*/ 5464 h 10078"/>
                <a:gd name="connsiteX76" fmla="*/ 7346 w 10022"/>
                <a:gd name="connsiteY76" fmla="*/ 5386 h 10078"/>
                <a:gd name="connsiteX77" fmla="*/ 7277 w 10022"/>
                <a:gd name="connsiteY77" fmla="*/ 5544 h 10078"/>
                <a:gd name="connsiteX78" fmla="*/ 7252 w 10022"/>
                <a:gd name="connsiteY78" fmla="*/ 5386 h 10078"/>
                <a:gd name="connsiteX79" fmla="*/ 7203 w 10022"/>
                <a:gd name="connsiteY79" fmla="*/ 5386 h 10078"/>
                <a:gd name="connsiteX80" fmla="*/ 7109 w 10022"/>
                <a:gd name="connsiteY80" fmla="*/ 5464 h 10078"/>
                <a:gd name="connsiteX81" fmla="*/ 7060 w 10022"/>
                <a:gd name="connsiteY81" fmla="*/ 6093 h 10078"/>
                <a:gd name="connsiteX82" fmla="*/ 7015 w 10022"/>
                <a:gd name="connsiteY82" fmla="*/ 5937 h 10078"/>
                <a:gd name="connsiteX83" fmla="*/ 6925 w 10022"/>
                <a:gd name="connsiteY83" fmla="*/ 5937 h 10078"/>
                <a:gd name="connsiteX84" fmla="*/ 6881 w 10022"/>
                <a:gd name="connsiteY84" fmla="*/ 5544 h 10078"/>
                <a:gd name="connsiteX85" fmla="*/ 6840 w 10022"/>
                <a:gd name="connsiteY85" fmla="*/ 6093 h 10078"/>
                <a:gd name="connsiteX86" fmla="*/ 6775 w 10022"/>
                <a:gd name="connsiteY86" fmla="*/ 5779 h 10078"/>
                <a:gd name="connsiteX87" fmla="*/ 6775 w 10022"/>
                <a:gd name="connsiteY87" fmla="*/ 5544 h 10078"/>
                <a:gd name="connsiteX88" fmla="*/ 6681 w 10022"/>
                <a:gd name="connsiteY88" fmla="*/ 5700 h 10078"/>
                <a:gd name="connsiteX89" fmla="*/ 6521 w 10022"/>
                <a:gd name="connsiteY89" fmla="*/ 6015 h 10078"/>
                <a:gd name="connsiteX90" fmla="*/ 6485 w 10022"/>
                <a:gd name="connsiteY90" fmla="*/ 6447 h 10078"/>
                <a:gd name="connsiteX91" fmla="*/ 6378 w 10022"/>
                <a:gd name="connsiteY91" fmla="*/ 6093 h 10078"/>
                <a:gd name="connsiteX92" fmla="*/ 6366 w 10022"/>
                <a:gd name="connsiteY92" fmla="*/ 6447 h 10078"/>
                <a:gd name="connsiteX93" fmla="*/ 6231 w 10022"/>
                <a:gd name="connsiteY93" fmla="*/ 6526 h 10078"/>
                <a:gd name="connsiteX94" fmla="*/ 6158 w 10022"/>
                <a:gd name="connsiteY94" fmla="*/ 6997 h 10078"/>
                <a:gd name="connsiteX95" fmla="*/ 6096 w 10022"/>
                <a:gd name="connsiteY95" fmla="*/ 6683 h 10078"/>
                <a:gd name="connsiteX96" fmla="*/ 6064 w 10022"/>
                <a:gd name="connsiteY96" fmla="*/ 6997 h 10078"/>
                <a:gd name="connsiteX97" fmla="*/ 6064 w 10022"/>
                <a:gd name="connsiteY97" fmla="*/ 6997 h 10078"/>
                <a:gd name="connsiteX98" fmla="*/ 6027 w 10022"/>
                <a:gd name="connsiteY98" fmla="*/ 6997 h 10078"/>
                <a:gd name="connsiteX99" fmla="*/ 6006 w 10022"/>
                <a:gd name="connsiteY99" fmla="*/ 6879 h 10078"/>
                <a:gd name="connsiteX100" fmla="*/ 5986 w 10022"/>
                <a:gd name="connsiteY100" fmla="*/ 7233 h 10078"/>
                <a:gd name="connsiteX101" fmla="*/ 5974 w 10022"/>
                <a:gd name="connsiteY101" fmla="*/ 7351 h 10078"/>
                <a:gd name="connsiteX102" fmla="*/ 5949 w 10022"/>
                <a:gd name="connsiteY102" fmla="*/ 7351 h 10078"/>
                <a:gd name="connsiteX103" fmla="*/ 5949 w 10022"/>
                <a:gd name="connsiteY103" fmla="*/ 7430 h 10078"/>
                <a:gd name="connsiteX104" fmla="*/ 5921 w 10022"/>
                <a:gd name="connsiteY104" fmla="*/ 7233 h 10078"/>
                <a:gd name="connsiteX105" fmla="*/ 5871 w 10022"/>
                <a:gd name="connsiteY105" fmla="*/ 7351 h 10078"/>
                <a:gd name="connsiteX106" fmla="*/ 5839 w 10022"/>
                <a:gd name="connsiteY106" fmla="*/ 7233 h 10078"/>
                <a:gd name="connsiteX107" fmla="*/ 5798 w 10022"/>
                <a:gd name="connsiteY107" fmla="*/ 7155 h 10078"/>
                <a:gd name="connsiteX108" fmla="*/ 5737 w 10022"/>
                <a:gd name="connsiteY108" fmla="*/ 7233 h 10078"/>
                <a:gd name="connsiteX109" fmla="*/ 5704 w 10022"/>
                <a:gd name="connsiteY109" fmla="*/ 7155 h 10078"/>
                <a:gd name="connsiteX110" fmla="*/ 5671 w 10022"/>
                <a:gd name="connsiteY110" fmla="*/ 7155 h 10078"/>
                <a:gd name="connsiteX111" fmla="*/ 5644 w 10022"/>
                <a:gd name="connsiteY111" fmla="*/ 7075 h 10078"/>
                <a:gd name="connsiteX112" fmla="*/ 5639 w 10022"/>
                <a:gd name="connsiteY112" fmla="*/ 7075 h 10078"/>
                <a:gd name="connsiteX113" fmla="*/ 5582 w 10022"/>
                <a:gd name="connsiteY113" fmla="*/ 7155 h 10078"/>
                <a:gd name="connsiteX114" fmla="*/ 5549 w 10022"/>
                <a:gd name="connsiteY114" fmla="*/ 7194 h 10078"/>
                <a:gd name="connsiteX115" fmla="*/ 5529 w 10022"/>
                <a:gd name="connsiteY115" fmla="*/ 7233 h 10078"/>
                <a:gd name="connsiteX116" fmla="*/ 5484 w 10022"/>
                <a:gd name="connsiteY116" fmla="*/ 7469 h 10078"/>
                <a:gd name="connsiteX117" fmla="*/ 5451 w 10022"/>
                <a:gd name="connsiteY117" fmla="*/ 6172 h 10078"/>
                <a:gd name="connsiteX118" fmla="*/ 5410 w 10022"/>
                <a:gd name="connsiteY118" fmla="*/ 6840 h 10078"/>
                <a:gd name="connsiteX119" fmla="*/ 5394 w 10022"/>
                <a:gd name="connsiteY119" fmla="*/ 7351 h 10078"/>
                <a:gd name="connsiteX120" fmla="*/ 5361 w 10022"/>
                <a:gd name="connsiteY120" fmla="*/ 7508 h 10078"/>
                <a:gd name="connsiteX121" fmla="*/ 5353 w 10022"/>
                <a:gd name="connsiteY121" fmla="*/ 7586 h 10078"/>
                <a:gd name="connsiteX122" fmla="*/ 5349 w 10022"/>
                <a:gd name="connsiteY122" fmla="*/ 7194 h 10078"/>
                <a:gd name="connsiteX123" fmla="*/ 5104 w 10022"/>
                <a:gd name="connsiteY123" fmla="*/ 7469 h 10078"/>
                <a:gd name="connsiteX124" fmla="*/ 5055 w 10022"/>
                <a:gd name="connsiteY124" fmla="*/ 6565 h 10078"/>
                <a:gd name="connsiteX125" fmla="*/ 4768 w 10022"/>
                <a:gd name="connsiteY125" fmla="*/ 6762 h 10078"/>
                <a:gd name="connsiteX126" fmla="*/ 4649 w 10022"/>
                <a:gd name="connsiteY126" fmla="*/ 5740 h 10078"/>
                <a:gd name="connsiteX127" fmla="*/ 4547 w 10022"/>
                <a:gd name="connsiteY127" fmla="*/ 5937 h 10078"/>
                <a:gd name="connsiteX128" fmla="*/ 4408 w 10022"/>
                <a:gd name="connsiteY128" fmla="*/ 5229 h 10078"/>
                <a:gd name="connsiteX129" fmla="*/ 4376 w 10022"/>
                <a:gd name="connsiteY129" fmla="*/ 5661 h 10078"/>
                <a:gd name="connsiteX130" fmla="*/ 4282 w 10022"/>
                <a:gd name="connsiteY130" fmla="*/ 5464 h 10078"/>
                <a:gd name="connsiteX131" fmla="*/ 4217 w 10022"/>
                <a:gd name="connsiteY131" fmla="*/ 5740 h 10078"/>
                <a:gd name="connsiteX132" fmla="*/ 4037 w 10022"/>
                <a:gd name="connsiteY132" fmla="*/ 5661 h 10078"/>
                <a:gd name="connsiteX133" fmla="*/ 3922 w 10022"/>
                <a:gd name="connsiteY133" fmla="*/ 5740 h 10078"/>
                <a:gd name="connsiteX134" fmla="*/ 3914 w 10022"/>
                <a:gd name="connsiteY134" fmla="*/ 5622 h 10078"/>
                <a:gd name="connsiteX135" fmla="*/ 3857 w 10022"/>
                <a:gd name="connsiteY135" fmla="*/ 5779 h 10078"/>
                <a:gd name="connsiteX136" fmla="*/ 3730 w 10022"/>
                <a:gd name="connsiteY136" fmla="*/ 5229 h 10078"/>
                <a:gd name="connsiteX137" fmla="*/ 3603 w 10022"/>
                <a:gd name="connsiteY137" fmla="*/ 5661 h 10078"/>
                <a:gd name="connsiteX138" fmla="*/ 3436 w 10022"/>
                <a:gd name="connsiteY138" fmla="*/ 5661 h 10078"/>
                <a:gd name="connsiteX139" fmla="*/ 3235 w 10022"/>
                <a:gd name="connsiteY139" fmla="*/ 5661 h 10078"/>
                <a:gd name="connsiteX140" fmla="*/ 3130 w 10022"/>
                <a:gd name="connsiteY140" fmla="*/ 5740 h 10078"/>
                <a:gd name="connsiteX141" fmla="*/ 3024 w 10022"/>
                <a:gd name="connsiteY141" fmla="*/ 5937 h 10078"/>
                <a:gd name="connsiteX142" fmla="*/ 2856 w 10022"/>
                <a:gd name="connsiteY142" fmla="*/ 5661 h 10078"/>
                <a:gd name="connsiteX143" fmla="*/ 2697 w 10022"/>
                <a:gd name="connsiteY143" fmla="*/ 5032 h 10078"/>
                <a:gd name="connsiteX144" fmla="*/ 2664 w 10022"/>
                <a:gd name="connsiteY144" fmla="*/ 5464 h 10078"/>
                <a:gd name="connsiteX145" fmla="*/ 2472 w 10022"/>
                <a:gd name="connsiteY145" fmla="*/ 5229 h 10078"/>
                <a:gd name="connsiteX146" fmla="*/ 2443 w 10022"/>
                <a:gd name="connsiteY146" fmla="*/ 5151 h 10078"/>
                <a:gd name="connsiteX147" fmla="*/ 2374 w 10022"/>
                <a:gd name="connsiteY147" fmla="*/ 4678 h 10078"/>
                <a:gd name="connsiteX148" fmla="*/ 2317 w 10022"/>
                <a:gd name="connsiteY148" fmla="*/ 5464 h 10078"/>
                <a:gd name="connsiteX149" fmla="*/ 2210 w 10022"/>
                <a:gd name="connsiteY149" fmla="*/ 5347 h 10078"/>
                <a:gd name="connsiteX150" fmla="*/ 2084 w 10022"/>
                <a:gd name="connsiteY150" fmla="*/ 4717 h 10078"/>
                <a:gd name="connsiteX151" fmla="*/ 2039 w 10022"/>
                <a:gd name="connsiteY151" fmla="*/ 5268 h 10078"/>
                <a:gd name="connsiteX152" fmla="*/ 1981 w 10022"/>
                <a:gd name="connsiteY152" fmla="*/ 5347 h 10078"/>
                <a:gd name="connsiteX153" fmla="*/ 1990 w 10022"/>
                <a:gd name="connsiteY153" fmla="*/ 5582 h 10078"/>
                <a:gd name="connsiteX154" fmla="*/ 1957 w 10022"/>
                <a:gd name="connsiteY154" fmla="*/ 5582 h 10078"/>
                <a:gd name="connsiteX155" fmla="*/ 1957 w 10022"/>
                <a:gd name="connsiteY155" fmla="*/ 5504 h 10078"/>
                <a:gd name="connsiteX156" fmla="*/ 1912 w 10022"/>
                <a:gd name="connsiteY156" fmla="*/ 4796 h 10078"/>
                <a:gd name="connsiteX157" fmla="*/ 1892 w 10022"/>
                <a:gd name="connsiteY157" fmla="*/ 6055 h 10078"/>
                <a:gd name="connsiteX158" fmla="*/ 1888 w 10022"/>
                <a:gd name="connsiteY158" fmla="*/ 5937 h 10078"/>
                <a:gd name="connsiteX159" fmla="*/ 1876 w 10022"/>
                <a:gd name="connsiteY159" fmla="*/ 5937 h 10078"/>
                <a:gd name="connsiteX160" fmla="*/ 1872 w 10022"/>
                <a:gd name="connsiteY160" fmla="*/ 6055 h 10078"/>
                <a:gd name="connsiteX161" fmla="*/ 1860 w 10022"/>
                <a:gd name="connsiteY161" fmla="*/ 5937 h 10078"/>
                <a:gd name="connsiteX162" fmla="*/ 1827 w 10022"/>
                <a:gd name="connsiteY162" fmla="*/ 6055 h 10078"/>
                <a:gd name="connsiteX163" fmla="*/ 1790 w 10022"/>
                <a:gd name="connsiteY163" fmla="*/ 5582 h 10078"/>
                <a:gd name="connsiteX164" fmla="*/ 1745 w 10022"/>
                <a:gd name="connsiteY164" fmla="*/ 5779 h 10078"/>
                <a:gd name="connsiteX165" fmla="*/ 1733 w 10022"/>
                <a:gd name="connsiteY165" fmla="*/ 5700 h 10078"/>
                <a:gd name="connsiteX166" fmla="*/ 1700 w 10022"/>
                <a:gd name="connsiteY166" fmla="*/ 5504 h 10078"/>
                <a:gd name="connsiteX167" fmla="*/ 1676 w 10022"/>
                <a:gd name="connsiteY167" fmla="*/ 5582 h 10078"/>
                <a:gd name="connsiteX168" fmla="*/ 1668 w 10022"/>
                <a:gd name="connsiteY168" fmla="*/ 5504 h 10078"/>
                <a:gd name="connsiteX169" fmla="*/ 1659 w 10022"/>
                <a:gd name="connsiteY169" fmla="*/ 5426 h 10078"/>
                <a:gd name="connsiteX170" fmla="*/ 1623 w 10022"/>
                <a:gd name="connsiteY170" fmla="*/ 5426 h 10078"/>
                <a:gd name="connsiteX171" fmla="*/ 1582 w 10022"/>
                <a:gd name="connsiteY171" fmla="*/ 5268 h 10078"/>
                <a:gd name="connsiteX172" fmla="*/ 1578 w 10022"/>
                <a:gd name="connsiteY172" fmla="*/ 5151 h 10078"/>
                <a:gd name="connsiteX173" fmla="*/ 1569 w 10022"/>
                <a:gd name="connsiteY173" fmla="*/ 5151 h 10078"/>
                <a:gd name="connsiteX174" fmla="*/ 1516 w 10022"/>
                <a:gd name="connsiteY174" fmla="*/ 4796 h 10078"/>
                <a:gd name="connsiteX175" fmla="*/ 1488 w 10022"/>
                <a:gd name="connsiteY175" fmla="*/ 4639 h 10078"/>
                <a:gd name="connsiteX176" fmla="*/ 1471 w 10022"/>
                <a:gd name="connsiteY176" fmla="*/ 4285 h 10078"/>
                <a:gd name="connsiteX177" fmla="*/ 1447 w 10022"/>
                <a:gd name="connsiteY177" fmla="*/ 4363 h 10078"/>
                <a:gd name="connsiteX178" fmla="*/ 1430 w 10022"/>
                <a:gd name="connsiteY178" fmla="*/ 4481 h 10078"/>
                <a:gd name="connsiteX179" fmla="*/ 1394 w 10022"/>
                <a:gd name="connsiteY179" fmla="*/ 4481 h 10078"/>
                <a:gd name="connsiteX180" fmla="*/ 1365 w 10022"/>
                <a:gd name="connsiteY180" fmla="*/ 4559 h 10078"/>
                <a:gd name="connsiteX181" fmla="*/ 1365 w 10022"/>
                <a:gd name="connsiteY181" fmla="*/ 4599 h 10078"/>
                <a:gd name="connsiteX182" fmla="*/ 1353 w 10022"/>
                <a:gd name="connsiteY182" fmla="*/ 4559 h 10078"/>
                <a:gd name="connsiteX183" fmla="*/ 1341 w 10022"/>
                <a:gd name="connsiteY183" fmla="*/ 4206 h 10078"/>
                <a:gd name="connsiteX184" fmla="*/ 1336 w 10022"/>
                <a:gd name="connsiteY184" fmla="*/ 4206 h 10078"/>
                <a:gd name="connsiteX185" fmla="*/ 1296 w 10022"/>
                <a:gd name="connsiteY185" fmla="*/ 3774 h 10078"/>
                <a:gd name="connsiteX186" fmla="*/ 1287 w 10022"/>
                <a:gd name="connsiteY186" fmla="*/ 3774 h 10078"/>
                <a:gd name="connsiteX187" fmla="*/ 1279 w 10022"/>
                <a:gd name="connsiteY187" fmla="*/ 3577 h 10078"/>
                <a:gd name="connsiteX188" fmla="*/ 1279 w 10022"/>
                <a:gd name="connsiteY188" fmla="*/ 3421 h 10078"/>
                <a:gd name="connsiteX189" fmla="*/ 1263 w 10022"/>
                <a:gd name="connsiteY189" fmla="*/ 3263 h 10078"/>
                <a:gd name="connsiteX190" fmla="*/ 1259 w 10022"/>
                <a:gd name="connsiteY190" fmla="*/ 3066 h 10078"/>
                <a:gd name="connsiteX191" fmla="*/ 1246 w 10022"/>
                <a:gd name="connsiteY191" fmla="*/ 2910 h 10078"/>
                <a:gd name="connsiteX192" fmla="*/ 1234 w 10022"/>
                <a:gd name="connsiteY192" fmla="*/ 2792 h 10078"/>
                <a:gd name="connsiteX193" fmla="*/ 1181 w 10022"/>
                <a:gd name="connsiteY193" fmla="*/ 3066 h 10078"/>
                <a:gd name="connsiteX194" fmla="*/ 1112 w 10022"/>
                <a:gd name="connsiteY194" fmla="*/ 3145 h 10078"/>
                <a:gd name="connsiteX195" fmla="*/ 1103 w 10022"/>
                <a:gd name="connsiteY195" fmla="*/ 3066 h 10078"/>
                <a:gd name="connsiteX196" fmla="*/ 1067 w 10022"/>
                <a:gd name="connsiteY196" fmla="*/ 2988 h 10078"/>
                <a:gd name="connsiteX197" fmla="*/ 1063 w 10022"/>
                <a:gd name="connsiteY197" fmla="*/ 2910 h 10078"/>
                <a:gd name="connsiteX198" fmla="*/ 1050 w 10022"/>
                <a:gd name="connsiteY198" fmla="*/ 2910 h 10078"/>
                <a:gd name="connsiteX199" fmla="*/ 1050 w 10022"/>
                <a:gd name="connsiteY199" fmla="*/ 2792 h 10078"/>
                <a:gd name="connsiteX200" fmla="*/ 1046 w 10022"/>
                <a:gd name="connsiteY200" fmla="*/ 2792 h 10078"/>
                <a:gd name="connsiteX201" fmla="*/ 1046 w 10022"/>
                <a:gd name="connsiteY201" fmla="*/ 2713 h 10078"/>
                <a:gd name="connsiteX202" fmla="*/ 1034 w 10022"/>
                <a:gd name="connsiteY202" fmla="*/ 2713 h 10078"/>
                <a:gd name="connsiteX203" fmla="*/ 1034 w 10022"/>
                <a:gd name="connsiteY203" fmla="*/ 2634 h 10078"/>
                <a:gd name="connsiteX204" fmla="*/ 1030 w 10022"/>
                <a:gd name="connsiteY204" fmla="*/ 2634 h 10078"/>
                <a:gd name="connsiteX205" fmla="*/ 1030 w 10022"/>
                <a:gd name="connsiteY205" fmla="*/ 2555 h 10078"/>
                <a:gd name="connsiteX206" fmla="*/ 1018 w 10022"/>
                <a:gd name="connsiteY206" fmla="*/ 2555 h 10078"/>
                <a:gd name="connsiteX207" fmla="*/ 1013 w 10022"/>
                <a:gd name="connsiteY207" fmla="*/ 2477 h 10078"/>
                <a:gd name="connsiteX208" fmla="*/ 989 w 10022"/>
                <a:gd name="connsiteY208" fmla="*/ 2359 h 10078"/>
                <a:gd name="connsiteX209" fmla="*/ 985 w 10022"/>
                <a:gd name="connsiteY209" fmla="*/ 2281 h 10078"/>
                <a:gd name="connsiteX210" fmla="*/ 952 w 10022"/>
                <a:gd name="connsiteY210" fmla="*/ 2006 h 10078"/>
                <a:gd name="connsiteX211" fmla="*/ 928 w 10022"/>
                <a:gd name="connsiteY211" fmla="*/ 1927 h 10078"/>
                <a:gd name="connsiteX212" fmla="*/ 924 w 10022"/>
                <a:gd name="connsiteY212" fmla="*/ 1848 h 10078"/>
                <a:gd name="connsiteX213" fmla="*/ 907 w 10022"/>
                <a:gd name="connsiteY213" fmla="*/ 1770 h 10078"/>
                <a:gd name="connsiteX214" fmla="*/ 895 w 10022"/>
                <a:gd name="connsiteY214" fmla="*/ 1691 h 10078"/>
                <a:gd name="connsiteX215" fmla="*/ 883 w 10022"/>
                <a:gd name="connsiteY215" fmla="*/ 1691 h 10078"/>
                <a:gd name="connsiteX216" fmla="*/ 879 w 10022"/>
                <a:gd name="connsiteY216" fmla="*/ 1573 h 10078"/>
                <a:gd name="connsiteX217" fmla="*/ 829 w 10022"/>
                <a:gd name="connsiteY217" fmla="*/ 1416 h 10078"/>
                <a:gd name="connsiteX218" fmla="*/ 821 w 10022"/>
                <a:gd name="connsiteY218" fmla="*/ 1337 h 10078"/>
                <a:gd name="connsiteX219" fmla="*/ 817 w 10022"/>
                <a:gd name="connsiteY219" fmla="*/ 1337 h 10078"/>
                <a:gd name="connsiteX220" fmla="*/ 797 w 10022"/>
                <a:gd name="connsiteY220" fmla="*/ 1141 h 10078"/>
                <a:gd name="connsiteX221" fmla="*/ 735 w 10022"/>
                <a:gd name="connsiteY221" fmla="*/ 1062 h 10078"/>
                <a:gd name="connsiteX222" fmla="*/ 707 w 10022"/>
                <a:gd name="connsiteY222" fmla="*/ 905 h 10078"/>
                <a:gd name="connsiteX223" fmla="*/ 699 w 10022"/>
                <a:gd name="connsiteY223" fmla="*/ 787 h 10078"/>
                <a:gd name="connsiteX224" fmla="*/ 674 w 10022"/>
                <a:gd name="connsiteY224" fmla="*/ 787 h 10078"/>
                <a:gd name="connsiteX225" fmla="*/ 614 w 10022"/>
                <a:gd name="connsiteY225" fmla="*/ 709 h 10078"/>
                <a:gd name="connsiteX226" fmla="*/ 585 w 10022"/>
                <a:gd name="connsiteY226" fmla="*/ 433 h 10078"/>
                <a:gd name="connsiteX227" fmla="*/ 561 w 10022"/>
                <a:gd name="connsiteY227" fmla="*/ 119 h 10078"/>
                <a:gd name="connsiteX228" fmla="*/ 450 w 10022"/>
                <a:gd name="connsiteY228" fmla="*/ 198 h 10078"/>
                <a:gd name="connsiteX229" fmla="*/ 430 w 10022"/>
                <a:gd name="connsiteY229" fmla="*/ 433 h 10078"/>
                <a:gd name="connsiteX230" fmla="*/ 401 w 10022"/>
                <a:gd name="connsiteY230" fmla="*/ 433 h 10078"/>
                <a:gd name="connsiteX231" fmla="*/ 369 w 10022"/>
                <a:gd name="connsiteY231" fmla="*/ 630 h 10078"/>
                <a:gd name="connsiteX232" fmla="*/ 348 w 10022"/>
                <a:gd name="connsiteY232" fmla="*/ 551 h 10078"/>
                <a:gd name="connsiteX233" fmla="*/ 295 w 10022"/>
                <a:gd name="connsiteY233" fmla="*/ 551 h 10078"/>
                <a:gd name="connsiteX234" fmla="*/ 279 w 10022"/>
                <a:gd name="connsiteY234" fmla="*/ 551 h 10078"/>
                <a:gd name="connsiteX235" fmla="*/ 266 w 10022"/>
                <a:gd name="connsiteY235" fmla="*/ 433 h 10078"/>
                <a:gd name="connsiteX236" fmla="*/ 254 w 10022"/>
                <a:gd name="connsiteY236" fmla="*/ 551 h 10078"/>
                <a:gd name="connsiteX237" fmla="*/ 250 w 10022"/>
                <a:gd name="connsiteY237" fmla="*/ 355 h 10078"/>
                <a:gd name="connsiteX238" fmla="*/ 238 w 10022"/>
                <a:gd name="connsiteY238" fmla="*/ 355 h 10078"/>
                <a:gd name="connsiteX239" fmla="*/ 234 w 10022"/>
                <a:gd name="connsiteY239" fmla="*/ 276 h 10078"/>
                <a:gd name="connsiteX240" fmla="*/ 221 w 10022"/>
                <a:gd name="connsiteY240" fmla="*/ 276 h 10078"/>
                <a:gd name="connsiteX241" fmla="*/ 78 w 10022"/>
                <a:gd name="connsiteY241" fmla="*/ 276 h 10078"/>
                <a:gd name="connsiteX242" fmla="*/ 70 w 10022"/>
                <a:gd name="connsiteY242" fmla="*/ 276 h 10078"/>
                <a:gd name="connsiteX243" fmla="*/ 62 w 10022"/>
                <a:gd name="connsiteY243" fmla="*/ 355 h 10078"/>
                <a:gd name="connsiteX244" fmla="*/ 72 w 10022"/>
                <a:gd name="connsiteY244" fmla="*/ 355 h 10078"/>
                <a:gd name="connsiteX245" fmla="*/ 8 w 10022"/>
                <a:gd name="connsiteY245" fmla="*/ 362 h 10078"/>
                <a:gd name="connsiteX246" fmla="*/ 14 w 10022"/>
                <a:gd name="connsiteY246" fmla="*/ 5229 h 10078"/>
                <a:gd name="connsiteX247" fmla="*/ 140 w 10022"/>
                <a:gd name="connsiteY247" fmla="*/ 5070 h 10078"/>
                <a:gd name="connsiteX248" fmla="*/ 205 w 10022"/>
                <a:gd name="connsiteY248" fmla="*/ 4992 h 10078"/>
                <a:gd name="connsiteX249" fmla="*/ 311 w 10022"/>
                <a:gd name="connsiteY249" fmla="*/ 4796 h 10078"/>
                <a:gd name="connsiteX250" fmla="*/ 467 w 10022"/>
                <a:gd name="connsiteY250" fmla="*/ 5308 h 10078"/>
                <a:gd name="connsiteX251" fmla="*/ 544 w 10022"/>
                <a:gd name="connsiteY251" fmla="*/ 6368 h 10078"/>
                <a:gd name="connsiteX252" fmla="*/ 752 w 10022"/>
                <a:gd name="connsiteY252" fmla="*/ 6526 h 10078"/>
                <a:gd name="connsiteX253" fmla="*/ 829 w 10022"/>
                <a:gd name="connsiteY253" fmla="*/ 6840 h 10078"/>
                <a:gd name="connsiteX254" fmla="*/ 940 w 10022"/>
                <a:gd name="connsiteY254" fmla="*/ 7430 h 10078"/>
                <a:gd name="connsiteX255" fmla="*/ 1067 w 10022"/>
                <a:gd name="connsiteY255" fmla="*/ 6840 h 10078"/>
                <a:gd name="connsiteX256" fmla="*/ 1177 w 10022"/>
                <a:gd name="connsiteY256" fmla="*/ 7115 h 10078"/>
                <a:gd name="connsiteX257" fmla="*/ 1304 w 10022"/>
                <a:gd name="connsiteY257" fmla="*/ 7272 h 10078"/>
                <a:gd name="connsiteX258" fmla="*/ 1496 w 10022"/>
                <a:gd name="connsiteY258" fmla="*/ 6958 h 10078"/>
                <a:gd name="connsiteX259" fmla="*/ 1561 w 10022"/>
                <a:gd name="connsiteY259" fmla="*/ 7823 h 10078"/>
                <a:gd name="connsiteX260" fmla="*/ 1639 w 10022"/>
                <a:gd name="connsiteY260" fmla="*/ 8215 h 10078"/>
                <a:gd name="connsiteX261" fmla="*/ 1704 w 10022"/>
                <a:gd name="connsiteY261" fmla="*/ 7941 h 10078"/>
                <a:gd name="connsiteX262" fmla="*/ 1774 w 10022"/>
                <a:gd name="connsiteY262" fmla="*/ 8097 h 10078"/>
                <a:gd name="connsiteX263" fmla="*/ 1908 w 10022"/>
                <a:gd name="connsiteY263" fmla="*/ 7704 h 10078"/>
                <a:gd name="connsiteX264" fmla="*/ 2018 w 10022"/>
                <a:gd name="connsiteY264" fmla="*/ 6958 h 10078"/>
                <a:gd name="connsiteX265" fmla="*/ 2071 w 10022"/>
                <a:gd name="connsiteY265" fmla="*/ 7508 h 10078"/>
                <a:gd name="connsiteX266" fmla="*/ 2186 w 10022"/>
                <a:gd name="connsiteY266" fmla="*/ 6801 h 10078"/>
                <a:gd name="connsiteX267" fmla="*/ 2198 w 10022"/>
                <a:gd name="connsiteY267" fmla="*/ 6919 h 10078"/>
                <a:gd name="connsiteX268" fmla="*/ 2313 w 10022"/>
                <a:gd name="connsiteY268" fmla="*/ 7626 h 10078"/>
                <a:gd name="connsiteX269" fmla="*/ 2386 w 10022"/>
                <a:gd name="connsiteY269" fmla="*/ 8373 h 10078"/>
                <a:gd name="connsiteX270" fmla="*/ 2427 w 10022"/>
                <a:gd name="connsiteY270" fmla="*/ 8805 h 10078"/>
                <a:gd name="connsiteX271" fmla="*/ 2452 w 10022"/>
                <a:gd name="connsiteY271" fmla="*/ 8962 h 10078"/>
                <a:gd name="connsiteX272" fmla="*/ 2472 w 10022"/>
                <a:gd name="connsiteY272" fmla="*/ 9159 h 10078"/>
                <a:gd name="connsiteX273" fmla="*/ 2546 w 10022"/>
                <a:gd name="connsiteY273" fmla="*/ 9041 h 10078"/>
                <a:gd name="connsiteX274" fmla="*/ 2558 w 10022"/>
                <a:gd name="connsiteY274" fmla="*/ 8844 h 10078"/>
                <a:gd name="connsiteX275" fmla="*/ 2582 w 10022"/>
                <a:gd name="connsiteY275" fmla="*/ 9119 h 10078"/>
                <a:gd name="connsiteX276" fmla="*/ 2615 w 10022"/>
                <a:gd name="connsiteY276" fmla="*/ 9041 h 10078"/>
                <a:gd name="connsiteX277" fmla="*/ 2631 w 10022"/>
                <a:gd name="connsiteY277" fmla="*/ 8766 h 10078"/>
                <a:gd name="connsiteX278" fmla="*/ 2664 w 10022"/>
                <a:gd name="connsiteY278" fmla="*/ 9041 h 10078"/>
                <a:gd name="connsiteX279" fmla="*/ 2676 w 10022"/>
                <a:gd name="connsiteY279" fmla="*/ 9198 h 10078"/>
                <a:gd name="connsiteX280" fmla="*/ 2689 w 10022"/>
                <a:gd name="connsiteY280" fmla="*/ 9041 h 10078"/>
                <a:gd name="connsiteX281" fmla="*/ 2734 w 10022"/>
                <a:gd name="connsiteY281" fmla="*/ 9119 h 10078"/>
                <a:gd name="connsiteX282" fmla="*/ 2738 w 10022"/>
                <a:gd name="connsiteY282" fmla="*/ 9041 h 10078"/>
                <a:gd name="connsiteX283" fmla="*/ 2766 w 10022"/>
                <a:gd name="connsiteY283" fmla="*/ 9198 h 10078"/>
                <a:gd name="connsiteX284" fmla="*/ 2836 w 10022"/>
                <a:gd name="connsiteY284" fmla="*/ 8923 h 10078"/>
                <a:gd name="connsiteX285" fmla="*/ 2848 w 10022"/>
                <a:gd name="connsiteY285" fmla="*/ 8766 h 10078"/>
                <a:gd name="connsiteX286" fmla="*/ 2860 w 10022"/>
                <a:gd name="connsiteY286" fmla="*/ 8766 h 10078"/>
                <a:gd name="connsiteX287" fmla="*/ 2889 w 10022"/>
                <a:gd name="connsiteY287" fmla="*/ 8608 h 10078"/>
                <a:gd name="connsiteX288" fmla="*/ 2905 w 10022"/>
                <a:gd name="connsiteY288" fmla="*/ 8608 h 10078"/>
                <a:gd name="connsiteX289" fmla="*/ 2950 w 10022"/>
                <a:gd name="connsiteY289" fmla="*/ 8490 h 10078"/>
                <a:gd name="connsiteX290" fmla="*/ 2967 w 10022"/>
                <a:gd name="connsiteY290" fmla="*/ 8412 h 10078"/>
                <a:gd name="connsiteX291" fmla="*/ 2999 w 10022"/>
                <a:gd name="connsiteY291" fmla="*/ 8137 h 10078"/>
                <a:gd name="connsiteX292" fmla="*/ 3016 w 10022"/>
                <a:gd name="connsiteY292" fmla="*/ 8137 h 10078"/>
                <a:gd name="connsiteX293" fmla="*/ 3048 w 10022"/>
                <a:gd name="connsiteY293" fmla="*/ 8137 h 10078"/>
                <a:gd name="connsiteX294" fmla="*/ 3073 w 10022"/>
                <a:gd name="connsiteY294" fmla="*/ 8255 h 10078"/>
                <a:gd name="connsiteX295" fmla="*/ 3106 w 10022"/>
                <a:gd name="connsiteY295" fmla="*/ 8255 h 10078"/>
                <a:gd name="connsiteX296" fmla="*/ 3134 w 10022"/>
                <a:gd name="connsiteY296" fmla="*/ 8333 h 10078"/>
                <a:gd name="connsiteX297" fmla="*/ 3207 w 10022"/>
                <a:gd name="connsiteY297" fmla="*/ 8137 h 10078"/>
                <a:gd name="connsiteX298" fmla="*/ 3240 w 10022"/>
                <a:gd name="connsiteY298" fmla="*/ 8255 h 10078"/>
                <a:gd name="connsiteX299" fmla="*/ 3268 w 10022"/>
                <a:gd name="connsiteY299" fmla="*/ 7901 h 10078"/>
                <a:gd name="connsiteX300" fmla="*/ 3334 w 10022"/>
                <a:gd name="connsiteY300" fmla="*/ 8333 h 10078"/>
                <a:gd name="connsiteX301" fmla="*/ 3334 w 10022"/>
                <a:gd name="connsiteY301" fmla="*/ 8255 h 10078"/>
                <a:gd name="connsiteX302" fmla="*/ 3330 w 10022"/>
                <a:gd name="connsiteY302" fmla="*/ 8137 h 10078"/>
                <a:gd name="connsiteX303" fmla="*/ 3379 w 10022"/>
                <a:gd name="connsiteY303" fmla="*/ 7979 h 10078"/>
                <a:gd name="connsiteX304" fmla="*/ 3383 w 10022"/>
                <a:gd name="connsiteY304" fmla="*/ 8059 h 10078"/>
                <a:gd name="connsiteX305" fmla="*/ 3399 w 10022"/>
                <a:gd name="connsiteY305" fmla="*/ 7823 h 10078"/>
                <a:gd name="connsiteX306" fmla="*/ 3481 w 10022"/>
                <a:gd name="connsiteY306" fmla="*/ 8176 h 10078"/>
                <a:gd name="connsiteX307" fmla="*/ 3493 w 10022"/>
                <a:gd name="connsiteY307" fmla="*/ 9159 h 10078"/>
                <a:gd name="connsiteX308" fmla="*/ 3538 w 10022"/>
                <a:gd name="connsiteY308" fmla="*/ 8608 h 10078"/>
                <a:gd name="connsiteX309" fmla="*/ 3657 w 10022"/>
                <a:gd name="connsiteY309" fmla="*/ 8883 h 10078"/>
                <a:gd name="connsiteX310" fmla="*/ 3734 w 10022"/>
                <a:gd name="connsiteY310" fmla="*/ 8726 h 10078"/>
                <a:gd name="connsiteX311" fmla="*/ 3751 w 10022"/>
                <a:gd name="connsiteY311" fmla="*/ 8608 h 10078"/>
                <a:gd name="connsiteX312" fmla="*/ 3763 w 10022"/>
                <a:gd name="connsiteY312" fmla="*/ 8608 h 10078"/>
                <a:gd name="connsiteX313" fmla="*/ 3767 w 10022"/>
                <a:gd name="connsiteY313" fmla="*/ 8726 h 10078"/>
                <a:gd name="connsiteX314" fmla="*/ 3783 w 10022"/>
                <a:gd name="connsiteY314" fmla="*/ 8608 h 10078"/>
                <a:gd name="connsiteX315" fmla="*/ 3783 w 10022"/>
                <a:gd name="connsiteY315" fmla="*/ 8726 h 10078"/>
                <a:gd name="connsiteX316" fmla="*/ 3824 w 10022"/>
                <a:gd name="connsiteY316" fmla="*/ 8726 h 10078"/>
                <a:gd name="connsiteX317" fmla="*/ 3845 w 10022"/>
                <a:gd name="connsiteY317" fmla="*/ 8883 h 10078"/>
                <a:gd name="connsiteX318" fmla="*/ 3857 w 10022"/>
                <a:gd name="connsiteY318" fmla="*/ 8726 h 10078"/>
                <a:gd name="connsiteX319" fmla="*/ 3873 w 10022"/>
                <a:gd name="connsiteY319" fmla="*/ 9081 h 10078"/>
                <a:gd name="connsiteX320" fmla="*/ 3877 w 10022"/>
                <a:gd name="connsiteY320" fmla="*/ 9081 h 10078"/>
                <a:gd name="connsiteX321" fmla="*/ 3890 w 10022"/>
                <a:gd name="connsiteY321" fmla="*/ 8962 h 10078"/>
                <a:gd name="connsiteX322" fmla="*/ 3906 w 10022"/>
                <a:gd name="connsiteY322" fmla="*/ 9081 h 10078"/>
                <a:gd name="connsiteX323" fmla="*/ 3918 w 10022"/>
                <a:gd name="connsiteY323" fmla="*/ 8962 h 10078"/>
                <a:gd name="connsiteX324" fmla="*/ 3918 w 10022"/>
                <a:gd name="connsiteY324" fmla="*/ 9081 h 10078"/>
                <a:gd name="connsiteX325" fmla="*/ 3980 w 10022"/>
                <a:gd name="connsiteY325" fmla="*/ 9081 h 10078"/>
                <a:gd name="connsiteX326" fmla="*/ 3996 w 10022"/>
                <a:gd name="connsiteY326" fmla="*/ 9237 h 10078"/>
                <a:gd name="connsiteX327" fmla="*/ 4012 w 10022"/>
                <a:gd name="connsiteY327" fmla="*/ 9159 h 10078"/>
                <a:gd name="connsiteX328" fmla="*/ 4070 w 10022"/>
                <a:gd name="connsiteY328" fmla="*/ 9081 h 10078"/>
                <a:gd name="connsiteX329" fmla="*/ 4090 w 10022"/>
                <a:gd name="connsiteY329" fmla="*/ 8962 h 10078"/>
                <a:gd name="connsiteX330" fmla="*/ 4098 w 10022"/>
                <a:gd name="connsiteY330" fmla="*/ 9081 h 10078"/>
                <a:gd name="connsiteX331" fmla="*/ 4106 w 10022"/>
                <a:gd name="connsiteY331" fmla="*/ 9081 h 10078"/>
                <a:gd name="connsiteX332" fmla="*/ 4123 w 10022"/>
                <a:gd name="connsiteY332" fmla="*/ 9159 h 10078"/>
                <a:gd name="connsiteX333" fmla="*/ 4147 w 10022"/>
                <a:gd name="connsiteY333" fmla="*/ 8962 h 10078"/>
                <a:gd name="connsiteX334" fmla="*/ 4164 w 10022"/>
                <a:gd name="connsiteY334" fmla="*/ 9159 h 10078"/>
                <a:gd name="connsiteX335" fmla="*/ 4176 w 10022"/>
                <a:gd name="connsiteY335" fmla="*/ 8883 h 10078"/>
                <a:gd name="connsiteX336" fmla="*/ 4180 w 10022"/>
                <a:gd name="connsiteY336" fmla="*/ 8805 h 10078"/>
                <a:gd name="connsiteX337" fmla="*/ 4188 w 10022"/>
                <a:gd name="connsiteY337" fmla="*/ 8648 h 10078"/>
                <a:gd name="connsiteX338" fmla="*/ 4209 w 10022"/>
                <a:gd name="connsiteY338" fmla="*/ 8805 h 10078"/>
                <a:gd name="connsiteX339" fmla="*/ 4233 w 10022"/>
                <a:gd name="connsiteY339" fmla="*/ 9159 h 10078"/>
                <a:gd name="connsiteX340" fmla="*/ 4303 w 10022"/>
                <a:gd name="connsiteY340" fmla="*/ 9081 h 10078"/>
                <a:gd name="connsiteX341" fmla="*/ 4352 w 10022"/>
                <a:gd name="connsiteY341" fmla="*/ 8648 h 10078"/>
                <a:gd name="connsiteX342" fmla="*/ 4408 w 10022"/>
                <a:gd name="connsiteY342" fmla="*/ 9159 h 10078"/>
                <a:gd name="connsiteX343" fmla="*/ 4588 w 10022"/>
                <a:gd name="connsiteY343" fmla="*/ 8844 h 10078"/>
                <a:gd name="connsiteX344" fmla="*/ 4690 w 10022"/>
                <a:gd name="connsiteY344" fmla="*/ 10063 h 10078"/>
                <a:gd name="connsiteX345" fmla="*/ 4768 w 10022"/>
                <a:gd name="connsiteY345" fmla="*/ 9827 h 10078"/>
                <a:gd name="connsiteX346" fmla="*/ 4800 w 10022"/>
                <a:gd name="connsiteY346" fmla="*/ 9827 h 10078"/>
                <a:gd name="connsiteX347" fmla="*/ 4898 w 10022"/>
                <a:gd name="connsiteY347" fmla="*/ 9827 h 10078"/>
                <a:gd name="connsiteX348" fmla="*/ 4952 w 10022"/>
                <a:gd name="connsiteY348" fmla="*/ 9827 h 10078"/>
                <a:gd name="connsiteX349" fmla="*/ 4992 w 10022"/>
                <a:gd name="connsiteY349" fmla="*/ 9277 h 10078"/>
                <a:gd name="connsiteX350" fmla="*/ 5001 w 10022"/>
                <a:gd name="connsiteY350" fmla="*/ 9237 h 10078"/>
                <a:gd name="connsiteX351" fmla="*/ 5047 w 10022"/>
                <a:gd name="connsiteY351" fmla="*/ 9827 h 10078"/>
                <a:gd name="connsiteX352" fmla="*/ 5173 w 10022"/>
                <a:gd name="connsiteY352" fmla="*/ 9590 h 10078"/>
                <a:gd name="connsiteX353" fmla="*/ 5198 w 10022"/>
                <a:gd name="connsiteY353" fmla="*/ 9827 h 10078"/>
                <a:gd name="connsiteX354" fmla="*/ 5247 w 10022"/>
                <a:gd name="connsiteY354" fmla="*/ 9237 h 10078"/>
                <a:gd name="connsiteX355" fmla="*/ 5251 w 10022"/>
                <a:gd name="connsiteY355" fmla="*/ 9198 h 10078"/>
                <a:gd name="connsiteX356" fmla="*/ 5288 w 10022"/>
                <a:gd name="connsiteY356" fmla="*/ 9670 h 10078"/>
                <a:gd name="connsiteX357" fmla="*/ 5361 w 10022"/>
                <a:gd name="connsiteY357" fmla="*/ 9355 h 10078"/>
                <a:gd name="connsiteX358" fmla="*/ 5423 w 10022"/>
                <a:gd name="connsiteY358" fmla="*/ 9748 h 10078"/>
                <a:gd name="connsiteX359" fmla="*/ 5386 w 10022"/>
                <a:gd name="connsiteY359" fmla="*/ 9159 h 10078"/>
                <a:gd name="connsiteX360" fmla="*/ 5492 w 10022"/>
                <a:gd name="connsiteY360" fmla="*/ 9041 h 10078"/>
                <a:gd name="connsiteX361" fmla="*/ 5521 w 10022"/>
                <a:gd name="connsiteY361" fmla="*/ 8726 h 10078"/>
                <a:gd name="connsiteX362" fmla="*/ 5545 w 10022"/>
                <a:gd name="connsiteY362" fmla="*/ 8648 h 10078"/>
                <a:gd name="connsiteX363" fmla="*/ 5558 w 10022"/>
                <a:gd name="connsiteY363" fmla="*/ 8608 h 10078"/>
                <a:gd name="connsiteX364" fmla="*/ 5582 w 10022"/>
                <a:gd name="connsiteY364" fmla="*/ 8570 h 10078"/>
                <a:gd name="connsiteX365" fmla="*/ 5594 w 10022"/>
                <a:gd name="connsiteY365" fmla="*/ 8608 h 10078"/>
                <a:gd name="connsiteX366" fmla="*/ 5607 w 10022"/>
                <a:gd name="connsiteY366" fmla="*/ 8726 h 10078"/>
                <a:gd name="connsiteX367" fmla="*/ 5607 w 10022"/>
                <a:gd name="connsiteY367" fmla="*/ 8648 h 10078"/>
                <a:gd name="connsiteX368" fmla="*/ 5651 w 10022"/>
                <a:gd name="connsiteY368" fmla="*/ 8844 h 10078"/>
                <a:gd name="connsiteX369" fmla="*/ 5745 w 10022"/>
                <a:gd name="connsiteY369" fmla="*/ 9512 h 10078"/>
                <a:gd name="connsiteX370" fmla="*/ 5753 w 10022"/>
                <a:gd name="connsiteY370" fmla="*/ 8923 h 10078"/>
                <a:gd name="connsiteX371" fmla="*/ 5782 w 10022"/>
                <a:gd name="connsiteY371" fmla="*/ 8844 h 10078"/>
                <a:gd name="connsiteX372" fmla="*/ 5790 w 10022"/>
                <a:gd name="connsiteY372" fmla="*/ 8294 h 10078"/>
                <a:gd name="connsiteX373" fmla="*/ 5806 w 10022"/>
                <a:gd name="connsiteY373" fmla="*/ 8452 h 10078"/>
                <a:gd name="connsiteX374" fmla="*/ 5835 w 10022"/>
                <a:gd name="connsiteY374" fmla="*/ 8373 h 10078"/>
                <a:gd name="connsiteX375" fmla="*/ 5921 w 10022"/>
                <a:gd name="connsiteY375" fmla="*/ 8452 h 10078"/>
                <a:gd name="connsiteX376" fmla="*/ 5933 w 10022"/>
                <a:gd name="connsiteY376" fmla="*/ 8726 h 10078"/>
                <a:gd name="connsiteX377" fmla="*/ 5994 w 10022"/>
                <a:gd name="connsiteY377" fmla="*/ 9001 h 10078"/>
                <a:gd name="connsiteX378" fmla="*/ 6010 w 10022"/>
                <a:gd name="connsiteY378" fmla="*/ 9001 h 10078"/>
                <a:gd name="connsiteX379" fmla="*/ 6047 w 10022"/>
                <a:gd name="connsiteY379" fmla="*/ 9159 h 10078"/>
                <a:gd name="connsiteX380" fmla="*/ 6080 w 10022"/>
                <a:gd name="connsiteY380" fmla="*/ 9159 h 10078"/>
                <a:gd name="connsiteX381" fmla="*/ 6113 w 10022"/>
                <a:gd name="connsiteY381" fmla="*/ 9237 h 10078"/>
                <a:gd name="connsiteX382" fmla="*/ 6133 w 10022"/>
                <a:gd name="connsiteY382" fmla="*/ 9355 h 10078"/>
                <a:gd name="connsiteX383" fmla="*/ 6231 w 10022"/>
                <a:gd name="connsiteY383" fmla="*/ 9081 h 10078"/>
                <a:gd name="connsiteX384" fmla="*/ 6252 w 10022"/>
                <a:gd name="connsiteY384" fmla="*/ 8726 h 10078"/>
                <a:gd name="connsiteX385" fmla="*/ 6284 w 10022"/>
                <a:gd name="connsiteY385" fmla="*/ 8883 h 10078"/>
                <a:gd name="connsiteX386" fmla="*/ 6301 w 10022"/>
                <a:gd name="connsiteY386" fmla="*/ 9001 h 10078"/>
                <a:gd name="connsiteX387" fmla="*/ 6313 w 10022"/>
                <a:gd name="connsiteY387" fmla="*/ 8883 h 10078"/>
                <a:gd name="connsiteX388" fmla="*/ 6346 w 10022"/>
                <a:gd name="connsiteY388" fmla="*/ 9001 h 10078"/>
                <a:gd name="connsiteX389" fmla="*/ 6370 w 10022"/>
                <a:gd name="connsiteY389" fmla="*/ 9159 h 10078"/>
                <a:gd name="connsiteX390" fmla="*/ 6378 w 10022"/>
                <a:gd name="connsiteY390" fmla="*/ 9081 h 10078"/>
                <a:gd name="connsiteX391" fmla="*/ 6407 w 10022"/>
                <a:gd name="connsiteY391" fmla="*/ 9434 h 10078"/>
                <a:gd name="connsiteX392" fmla="*/ 6448 w 10022"/>
                <a:gd name="connsiteY392" fmla="*/ 9237 h 10078"/>
                <a:gd name="connsiteX393" fmla="*/ 6497 w 10022"/>
                <a:gd name="connsiteY393" fmla="*/ 9355 h 10078"/>
                <a:gd name="connsiteX394" fmla="*/ 6583 w 10022"/>
                <a:gd name="connsiteY394" fmla="*/ 8805 h 10078"/>
                <a:gd name="connsiteX395" fmla="*/ 6607 w 10022"/>
                <a:gd name="connsiteY395" fmla="*/ 9001 h 10078"/>
                <a:gd name="connsiteX396" fmla="*/ 6644 w 10022"/>
                <a:gd name="connsiteY396" fmla="*/ 9434 h 10078"/>
                <a:gd name="connsiteX397" fmla="*/ 6677 w 10022"/>
                <a:gd name="connsiteY397" fmla="*/ 9434 h 10078"/>
                <a:gd name="connsiteX398" fmla="*/ 6677 w 10022"/>
                <a:gd name="connsiteY398" fmla="*/ 9355 h 10078"/>
                <a:gd name="connsiteX399" fmla="*/ 6710 w 10022"/>
                <a:gd name="connsiteY399" fmla="*/ 9355 h 10078"/>
                <a:gd name="connsiteX400" fmla="*/ 6722 w 10022"/>
                <a:gd name="connsiteY400" fmla="*/ 9355 h 10078"/>
                <a:gd name="connsiteX401" fmla="*/ 6726 w 10022"/>
                <a:gd name="connsiteY401" fmla="*/ 9237 h 10078"/>
                <a:gd name="connsiteX402" fmla="*/ 6742 w 10022"/>
                <a:gd name="connsiteY402" fmla="*/ 9355 h 10078"/>
                <a:gd name="connsiteX403" fmla="*/ 6767 w 10022"/>
                <a:gd name="connsiteY403" fmla="*/ 9237 h 10078"/>
                <a:gd name="connsiteX404" fmla="*/ 6942 w 10022"/>
                <a:gd name="connsiteY404" fmla="*/ 9237 h 10078"/>
                <a:gd name="connsiteX405" fmla="*/ 6970 w 10022"/>
                <a:gd name="connsiteY405" fmla="*/ 8648 h 10078"/>
                <a:gd name="connsiteX406" fmla="*/ 7015 w 10022"/>
                <a:gd name="connsiteY406" fmla="*/ 8570 h 10078"/>
                <a:gd name="connsiteX407" fmla="*/ 7048 w 10022"/>
                <a:gd name="connsiteY407" fmla="*/ 8373 h 10078"/>
                <a:gd name="connsiteX408" fmla="*/ 7052 w 10022"/>
                <a:gd name="connsiteY408" fmla="*/ 8294 h 10078"/>
                <a:gd name="connsiteX409" fmla="*/ 7134 w 10022"/>
                <a:gd name="connsiteY409" fmla="*/ 8333 h 10078"/>
                <a:gd name="connsiteX410" fmla="*/ 7154 w 10022"/>
                <a:gd name="connsiteY410" fmla="*/ 8373 h 10078"/>
                <a:gd name="connsiteX411" fmla="*/ 7195 w 10022"/>
                <a:gd name="connsiteY411" fmla="*/ 8294 h 10078"/>
                <a:gd name="connsiteX412" fmla="*/ 7199 w 10022"/>
                <a:gd name="connsiteY412" fmla="*/ 8294 h 10078"/>
                <a:gd name="connsiteX413" fmla="*/ 7199 w 10022"/>
                <a:gd name="connsiteY413" fmla="*/ 8215 h 10078"/>
                <a:gd name="connsiteX414" fmla="*/ 7256 w 10022"/>
                <a:gd name="connsiteY414" fmla="*/ 8097 h 10078"/>
                <a:gd name="connsiteX415" fmla="*/ 7293 w 10022"/>
                <a:gd name="connsiteY415" fmla="*/ 8097 h 10078"/>
                <a:gd name="connsiteX416" fmla="*/ 7330 w 10022"/>
                <a:gd name="connsiteY416" fmla="*/ 8176 h 10078"/>
                <a:gd name="connsiteX417" fmla="*/ 7350 w 10022"/>
                <a:gd name="connsiteY417" fmla="*/ 8412 h 10078"/>
                <a:gd name="connsiteX418" fmla="*/ 7383 w 10022"/>
                <a:gd name="connsiteY418" fmla="*/ 8097 h 10078"/>
                <a:gd name="connsiteX419" fmla="*/ 7518 w 10022"/>
                <a:gd name="connsiteY419" fmla="*/ 7666 h 10078"/>
                <a:gd name="connsiteX420" fmla="*/ 7583 w 10022"/>
                <a:gd name="connsiteY420" fmla="*/ 7744 h 10078"/>
                <a:gd name="connsiteX421" fmla="*/ 7633 w 10022"/>
                <a:gd name="connsiteY421" fmla="*/ 7508 h 10078"/>
                <a:gd name="connsiteX422" fmla="*/ 7641 w 10022"/>
                <a:gd name="connsiteY422" fmla="*/ 7469 h 10078"/>
                <a:gd name="connsiteX423" fmla="*/ 7714 w 10022"/>
                <a:gd name="connsiteY423" fmla="*/ 7626 h 10078"/>
                <a:gd name="connsiteX424" fmla="*/ 7755 w 10022"/>
                <a:gd name="connsiteY424" fmla="*/ 7390 h 10078"/>
                <a:gd name="connsiteX425" fmla="*/ 7804 w 10022"/>
                <a:gd name="connsiteY425" fmla="*/ 7626 h 10078"/>
                <a:gd name="connsiteX426" fmla="*/ 7866 w 10022"/>
                <a:gd name="connsiteY426" fmla="*/ 7351 h 10078"/>
                <a:gd name="connsiteX427" fmla="*/ 7906 w 10022"/>
                <a:gd name="connsiteY427" fmla="*/ 6958 h 10078"/>
                <a:gd name="connsiteX428" fmla="*/ 7935 w 10022"/>
                <a:gd name="connsiteY428" fmla="*/ 7075 h 10078"/>
                <a:gd name="connsiteX429" fmla="*/ 7968 w 10022"/>
                <a:gd name="connsiteY429" fmla="*/ 6722 h 10078"/>
                <a:gd name="connsiteX430" fmla="*/ 8021 w 10022"/>
                <a:gd name="connsiteY430" fmla="*/ 6447 h 10078"/>
                <a:gd name="connsiteX431" fmla="*/ 8074 w 10022"/>
                <a:gd name="connsiteY431" fmla="*/ 6447 h 10078"/>
                <a:gd name="connsiteX432" fmla="*/ 8119 w 10022"/>
                <a:gd name="connsiteY432" fmla="*/ 6172 h 10078"/>
                <a:gd name="connsiteX433" fmla="*/ 8204 w 10022"/>
                <a:gd name="connsiteY433" fmla="*/ 5504 h 10078"/>
                <a:gd name="connsiteX434" fmla="*/ 8232 w 10022"/>
                <a:gd name="connsiteY434" fmla="*/ 5661 h 10078"/>
                <a:gd name="connsiteX435" fmla="*/ 8265 w 10022"/>
                <a:gd name="connsiteY435" fmla="*/ 5308 h 10078"/>
                <a:gd name="connsiteX436" fmla="*/ 8306 w 10022"/>
                <a:gd name="connsiteY436" fmla="*/ 5308 h 10078"/>
                <a:gd name="connsiteX437" fmla="*/ 8412 w 10022"/>
                <a:gd name="connsiteY437" fmla="*/ 5032 h 10078"/>
                <a:gd name="connsiteX438" fmla="*/ 8474 w 10022"/>
                <a:gd name="connsiteY438" fmla="*/ 4756 h 10078"/>
                <a:gd name="connsiteX439" fmla="*/ 8490 w 10022"/>
                <a:gd name="connsiteY439" fmla="*/ 4914 h 10078"/>
                <a:gd name="connsiteX440" fmla="*/ 8506 w 10022"/>
                <a:gd name="connsiteY440" fmla="*/ 4874 h 10078"/>
                <a:gd name="connsiteX441" fmla="*/ 8531 w 10022"/>
                <a:gd name="connsiteY441" fmla="*/ 4914 h 10078"/>
                <a:gd name="connsiteX442" fmla="*/ 8555 w 10022"/>
                <a:gd name="connsiteY442" fmla="*/ 4599 h 10078"/>
                <a:gd name="connsiteX443" fmla="*/ 8613 w 10022"/>
                <a:gd name="connsiteY443" fmla="*/ 4599 h 10078"/>
                <a:gd name="connsiteX444" fmla="*/ 8613 w 10022"/>
                <a:gd name="connsiteY444" fmla="*/ 4442 h 10078"/>
                <a:gd name="connsiteX445" fmla="*/ 8662 w 10022"/>
                <a:gd name="connsiteY445" fmla="*/ 4363 h 10078"/>
                <a:gd name="connsiteX446" fmla="*/ 8674 w 10022"/>
                <a:gd name="connsiteY446" fmla="*/ 4285 h 10078"/>
                <a:gd name="connsiteX447" fmla="*/ 8739 w 10022"/>
                <a:gd name="connsiteY447" fmla="*/ 4363 h 10078"/>
                <a:gd name="connsiteX448" fmla="*/ 8752 w 10022"/>
                <a:gd name="connsiteY448" fmla="*/ 4324 h 10078"/>
                <a:gd name="connsiteX449" fmla="*/ 8780 w 10022"/>
                <a:gd name="connsiteY449" fmla="*/ 4363 h 10078"/>
                <a:gd name="connsiteX450" fmla="*/ 8805 w 10022"/>
                <a:gd name="connsiteY450" fmla="*/ 4442 h 10078"/>
                <a:gd name="connsiteX451" fmla="*/ 8821 w 10022"/>
                <a:gd name="connsiteY451" fmla="*/ 4363 h 10078"/>
                <a:gd name="connsiteX452" fmla="*/ 8842 w 10022"/>
                <a:gd name="connsiteY452" fmla="*/ 4442 h 10078"/>
                <a:gd name="connsiteX453" fmla="*/ 8911 w 10022"/>
                <a:gd name="connsiteY453" fmla="*/ 4403 h 10078"/>
                <a:gd name="connsiteX454" fmla="*/ 8907 w 10022"/>
                <a:gd name="connsiteY454" fmla="*/ 4324 h 10078"/>
                <a:gd name="connsiteX455" fmla="*/ 8936 w 10022"/>
                <a:gd name="connsiteY455" fmla="*/ 4167 h 10078"/>
                <a:gd name="connsiteX456" fmla="*/ 8968 w 10022"/>
                <a:gd name="connsiteY456" fmla="*/ 4167 h 10078"/>
                <a:gd name="connsiteX457" fmla="*/ 8972 w 10022"/>
                <a:gd name="connsiteY457" fmla="*/ 4088 h 10078"/>
                <a:gd name="connsiteX458" fmla="*/ 9001 w 10022"/>
                <a:gd name="connsiteY458" fmla="*/ 4010 h 10078"/>
                <a:gd name="connsiteX459" fmla="*/ 9022 w 10022"/>
                <a:gd name="connsiteY459" fmla="*/ 4206 h 10078"/>
                <a:gd name="connsiteX460" fmla="*/ 9046 w 10022"/>
                <a:gd name="connsiteY460" fmla="*/ 4324 h 10078"/>
                <a:gd name="connsiteX461" fmla="*/ 9103 w 10022"/>
                <a:gd name="connsiteY461" fmla="*/ 4285 h 10078"/>
                <a:gd name="connsiteX462" fmla="*/ 9140 w 10022"/>
                <a:gd name="connsiteY462" fmla="*/ 4403 h 10078"/>
                <a:gd name="connsiteX463" fmla="*/ 9152 w 10022"/>
                <a:gd name="connsiteY463" fmla="*/ 4324 h 10078"/>
                <a:gd name="connsiteX464" fmla="*/ 9201 w 10022"/>
                <a:gd name="connsiteY464" fmla="*/ 4599 h 10078"/>
                <a:gd name="connsiteX465" fmla="*/ 9246 w 10022"/>
                <a:gd name="connsiteY465" fmla="*/ 4442 h 10078"/>
                <a:gd name="connsiteX466" fmla="*/ 9250 w 10022"/>
                <a:gd name="connsiteY466" fmla="*/ 4324 h 10078"/>
                <a:gd name="connsiteX467" fmla="*/ 9291 w 10022"/>
                <a:gd name="connsiteY467" fmla="*/ 3970 h 10078"/>
                <a:gd name="connsiteX468" fmla="*/ 9336 w 10022"/>
                <a:gd name="connsiteY468" fmla="*/ 4128 h 10078"/>
                <a:gd name="connsiteX469" fmla="*/ 9369 w 10022"/>
                <a:gd name="connsiteY469" fmla="*/ 4049 h 10078"/>
                <a:gd name="connsiteX470" fmla="*/ 9394 w 10022"/>
                <a:gd name="connsiteY470" fmla="*/ 4167 h 10078"/>
                <a:gd name="connsiteX471" fmla="*/ 9438 w 10022"/>
                <a:gd name="connsiteY471" fmla="*/ 4245 h 10078"/>
                <a:gd name="connsiteX472" fmla="*/ 9515 w 10022"/>
                <a:gd name="connsiteY472" fmla="*/ 4245 h 10078"/>
                <a:gd name="connsiteX473" fmla="*/ 9523 w 10022"/>
                <a:gd name="connsiteY473" fmla="*/ 4049 h 10078"/>
                <a:gd name="connsiteX474" fmla="*/ 9671 w 10022"/>
                <a:gd name="connsiteY474" fmla="*/ 4363 h 10078"/>
                <a:gd name="connsiteX475" fmla="*/ 9740 w 10022"/>
                <a:gd name="connsiteY475" fmla="*/ 4521 h 10078"/>
                <a:gd name="connsiteX476" fmla="*/ 9752 w 10022"/>
                <a:gd name="connsiteY476" fmla="*/ 4599 h 10078"/>
                <a:gd name="connsiteX477" fmla="*/ 9769 w 10022"/>
                <a:gd name="connsiteY477" fmla="*/ 4796 h 10078"/>
                <a:gd name="connsiteX478" fmla="*/ 9826 w 10022"/>
                <a:gd name="connsiteY478" fmla="*/ 5189 h 10078"/>
                <a:gd name="connsiteX479" fmla="*/ 9863 w 10022"/>
                <a:gd name="connsiteY479" fmla="*/ 5189 h 10078"/>
                <a:gd name="connsiteX480" fmla="*/ 9887 w 10022"/>
                <a:gd name="connsiteY480" fmla="*/ 5308 h 10078"/>
                <a:gd name="connsiteX481" fmla="*/ 9924 w 10022"/>
                <a:gd name="connsiteY481" fmla="*/ 5582 h 10078"/>
                <a:gd name="connsiteX482" fmla="*/ 9961 w 10022"/>
                <a:gd name="connsiteY482" fmla="*/ 5779 h 10078"/>
                <a:gd name="connsiteX483" fmla="*/ 9965 w 10022"/>
                <a:gd name="connsiteY483" fmla="*/ 5818 h 10078"/>
                <a:gd name="connsiteX484" fmla="*/ 10020 w 10022"/>
                <a:gd name="connsiteY484" fmla="*/ 5975 h 10078"/>
                <a:gd name="connsiteX485" fmla="*/ 10016 w 10022"/>
                <a:gd name="connsiteY485" fmla="*/ 2381 h 10078"/>
                <a:gd name="connsiteX486" fmla="*/ 9985 w 10022"/>
                <a:gd name="connsiteY486" fmla="*/ 1809 h 10078"/>
                <a:gd name="connsiteX0" fmla="*/ 9980 w 10017"/>
                <a:gd name="connsiteY0" fmla="*/ 1809 h 10078"/>
                <a:gd name="connsiteX1" fmla="*/ 9944 w 10017"/>
                <a:gd name="connsiteY1" fmla="*/ 1613 h 10078"/>
                <a:gd name="connsiteX2" fmla="*/ 9915 w 10017"/>
                <a:gd name="connsiteY2" fmla="*/ 1613 h 10078"/>
                <a:gd name="connsiteX3" fmla="*/ 9895 w 10017"/>
                <a:gd name="connsiteY3" fmla="*/ 1455 h 10078"/>
                <a:gd name="connsiteX4" fmla="*/ 9870 w 10017"/>
                <a:gd name="connsiteY4" fmla="*/ 1377 h 10078"/>
                <a:gd name="connsiteX5" fmla="*/ 9862 w 10017"/>
                <a:gd name="connsiteY5" fmla="*/ 1180 h 10078"/>
                <a:gd name="connsiteX6" fmla="*/ 9837 w 10017"/>
                <a:gd name="connsiteY6" fmla="*/ 905 h 10078"/>
                <a:gd name="connsiteX7" fmla="*/ 9825 w 10017"/>
                <a:gd name="connsiteY7" fmla="*/ 1495 h 10078"/>
                <a:gd name="connsiteX8" fmla="*/ 9800 w 10017"/>
                <a:gd name="connsiteY8" fmla="*/ 1455 h 10078"/>
                <a:gd name="connsiteX9" fmla="*/ 9772 w 10017"/>
                <a:gd name="connsiteY9" fmla="*/ 1337 h 10078"/>
                <a:gd name="connsiteX10" fmla="*/ 9751 w 10017"/>
                <a:gd name="connsiteY10" fmla="*/ 1337 h 10078"/>
                <a:gd name="connsiteX11" fmla="*/ 9690 w 10017"/>
                <a:gd name="connsiteY11" fmla="*/ 1298 h 10078"/>
                <a:gd name="connsiteX12" fmla="*/ 9674 w 10017"/>
                <a:gd name="connsiteY12" fmla="*/ 1337 h 10078"/>
                <a:gd name="connsiteX13" fmla="*/ 9657 w 10017"/>
                <a:gd name="connsiteY13" fmla="*/ 1416 h 10078"/>
                <a:gd name="connsiteX14" fmla="*/ 9645 w 10017"/>
                <a:gd name="connsiteY14" fmla="*/ 1416 h 10078"/>
                <a:gd name="connsiteX15" fmla="*/ 9625 w 10017"/>
                <a:gd name="connsiteY15" fmla="*/ 1495 h 10078"/>
                <a:gd name="connsiteX16" fmla="*/ 9608 w 10017"/>
                <a:gd name="connsiteY16" fmla="*/ 1455 h 10078"/>
                <a:gd name="connsiteX17" fmla="*/ 9567 w 10017"/>
                <a:gd name="connsiteY17" fmla="*/ 1613 h 10078"/>
                <a:gd name="connsiteX18" fmla="*/ 9494 w 10017"/>
                <a:gd name="connsiteY18" fmla="*/ 1613 h 10078"/>
                <a:gd name="connsiteX19" fmla="*/ 9457 w 10017"/>
                <a:gd name="connsiteY19" fmla="*/ 1770 h 10078"/>
                <a:gd name="connsiteX20" fmla="*/ 9457 w 10017"/>
                <a:gd name="connsiteY20" fmla="*/ 1888 h 10078"/>
                <a:gd name="connsiteX21" fmla="*/ 9445 w 10017"/>
                <a:gd name="connsiteY21" fmla="*/ 1966 h 10078"/>
                <a:gd name="connsiteX22" fmla="*/ 9396 w 10017"/>
                <a:gd name="connsiteY22" fmla="*/ 1180 h 10078"/>
                <a:gd name="connsiteX23" fmla="*/ 9389 w 10017"/>
                <a:gd name="connsiteY23" fmla="*/ 1220 h 10078"/>
                <a:gd name="connsiteX24" fmla="*/ 9376 w 10017"/>
                <a:gd name="connsiteY24" fmla="*/ 1102 h 10078"/>
                <a:gd name="connsiteX25" fmla="*/ 9356 w 10017"/>
                <a:gd name="connsiteY25" fmla="*/ 1180 h 10078"/>
                <a:gd name="connsiteX26" fmla="*/ 9311 w 10017"/>
                <a:gd name="connsiteY26" fmla="*/ 1337 h 10078"/>
                <a:gd name="connsiteX27" fmla="*/ 9307 w 10017"/>
                <a:gd name="connsiteY27" fmla="*/ 1455 h 10078"/>
                <a:gd name="connsiteX28" fmla="*/ 9290 w 10017"/>
                <a:gd name="connsiteY28" fmla="*/ 1416 h 10078"/>
                <a:gd name="connsiteX29" fmla="*/ 9254 w 10017"/>
                <a:gd name="connsiteY29" fmla="*/ 1337 h 10078"/>
                <a:gd name="connsiteX30" fmla="*/ 9221 w 10017"/>
                <a:gd name="connsiteY30" fmla="*/ 1102 h 10078"/>
                <a:gd name="connsiteX31" fmla="*/ 9156 w 10017"/>
                <a:gd name="connsiteY31" fmla="*/ 1180 h 10078"/>
                <a:gd name="connsiteX32" fmla="*/ 9143 w 10017"/>
                <a:gd name="connsiteY32" fmla="*/ 1416 h 10078"/>
                <a:gd name="connsiteX33" fmla="*/ 9131 w 10017"/>
                <a:gd name="connsiteY33" fmla="*/ 1533 h 10078"/>
                <a:gd name="connsiteX34" fmla="*/ 9070 w 10017"/>
                <a:gd name="connsiteY34" fmla="*/ 1613 h 10078"/>
                <a:gd name="connsiteX35" fmla="*/ 9066 w 10017"/>
                <a:gd name="connsiteY35" fmla="*/ 1495 h 10078"/>
                <a:gd name="connsiteX36" fmla="*/ 9037 w 10017"/>
                <a:gd name="connsiteY36" fmla="*/ 1613 h 10078"/>
                <a:gd name="connsiteX37" fmla="*/ 9033 w 10017"/>
                <a:gd name="connsiteY37" fmla="*/ 1730 h 10078"/>
                <a:gd name="connsiteX38" fmla="*/ 9008 w 10017"/>
                <a:gd name="connsiteY38" fmla="*/ 1888 h 10078"/>
                <a:gd name="connsiteX39" fmla="*/ 9000 w 10017"/>
                <a:gd name="connsiteY39" fmla="*/ 2084 h 10078"/>
                <a:gd name="connsiteX40" fmla="*/ 8980 w 10017"/>
                <a:gd name="connsiteY40" fmla="*/ 2162 h 10078"/>
                <a:gd name="connsiteX41" fmla="*/ 8980 w 10017"/>
                <a:gd name="connsiteY41" fmla="*/ 2241 h 10078"/>
                <a:gd name="connsiteX42" fmla="*/ 8967 w 10017"/>
                <a:gd name="connsiteY42" fmla="*/ 2281 h 10078"/>
                <a:gd name="connsiteX43" fmla="*/ 8947 w 10017"/>
                <a:gd name="connsiteY43" fmla="*/ 2517 h 10078"/>
                <a:gd name="connsiteX44" fmla="*/ 8947 w 10017"/>
                <a:gd name="connsiteY44" fmla="*/ 2359 h 10078"/>
                <a:gd name="connsiteX45" fmla="*/ 8931 w 10017"/>
                <a:gd name="connsiteY45" fmla="*/ 2320 h 10078"/>
                <a:gd name="connsiteX46" fmla="*/ 8914 w 10017"/>
                <a:gd name="connsiteY46" fmla="*/ 2399 h 10078"/>
                <a:gd name="connsiteX47" fmla="*/ 8890 w 10017"/>
                <a:gd name="connsiteY47" fmla="*/ 2477 h 10078"/>
                <a:gd name="connsiteX48" fmla="*/ 8865 w 10017"/>
                <a:gd name="connsiteY48" fmla="*/ 2517 h 10078"/>
                <a:gd name="connsiteX49" fmla="*/ 8804 w 10017"/>
                <a:gd name="connsiteY49" fmla="*/ 2359 h 10078"/>
                <a:gd name="connsiteX50" fmla="*/ 8788 w 10017"/>
                <a:gd name="connsiteY50" fmla="*/ 2555 h 10078"/>
                <a:gd name="connsiteX51" fmla="*/ 8734 w 10017"/>
                <a:gd name="connsiteY51" fmla="*/ 2437 h 10078"/>
                <a:gd name="connsiteX52" fmla="*/ 8714 w 10017"/>
                <a:gd name="connsiteY52" fmla="*/ 2320 h 10078"/>
                <a:gd name="connsiteX53" fmla="*/ 8706 w 10017"/>
                <a:gd name="connsiteY53" fmla="*/ 2555 h 10078"/>
                <a:gd name="connsiteX54" fmla="*/ 8698 w 10017"/>
                <a:gd name="connsiteY54" fmla="*/ 2673 h 10078"/>
                <a:gd name="connsiteX55" fmla="*/ 8665 w 10017"/>
                <a:gd name="connsiteY55" fmla="*/ 2595 h 10078"/>
                <a:gd name="connsiteX56" fmla="*/ 8604 w 10017"/>
                <a:gd name="connsiteY56" fmla="*/ 2673 h 10078"/>
                <a:gd name="connsiteX57" fmla="*/ 8604 w 10017"/>
                <a:gd name="connsiteY57" fmla="*/ 2517 h 10078"/>
                <a:gd name="connsiteX58" fmla="*/ 8591 w 10017"/>
                <a:gd name="connsiteY58" fmla="*/ 2673 h 10078"/>
                <a:gd name="connsiteX59" fmla="*/ 8575 w 10017"/>
                <a:gd name="connsiteY59" fmla="*/ 2713 h 10078"/>
                <a:gd name="connsiteX60" fmla="*/ 8567 w 10017"/>
                <a:gd name="connsiteY60" fmla="*/ 3066 h 10078"/>
                <a:gd name="connsiteX61" fmla="*/ 8493 w 10017"/>
                <a:gd name="connsiteY61" fmla="*/ 2595 h 10078"/>
                <a:gd name="connsiteX62" fmla="*/ 8485 w 10017"/>
                <a:gd name="connsiteY62" fmla="*/ 2792 h 10078"/>
                <a:gd name="connsiteX63" fmla="*/ 8395 w 10017"/>
                <a:gd name="connsiteY63" fmla="*/ 2792 h 10078"/>
                <a:gd name="connsiteX64" fmla="*/ 8244 w 10017"/>
                <a:gd name="connsiteY64" fmla="*/ 3263 h 10078"/>
                <a:gd name="connsiteX65" fmla="*/ 8174 w 10017"/>
                <a:gd name="connsiteY65" fmla="*/ 3028 h 10078"/>
                <a:gd name="connsiteX66" fmla="*/ 8089 w 10017"/>
                <a:gd name="connsiteY66" fmla="*/ 3656 h 10078"/>
                <a:gd name="connsiteX67" fmla="*/ 7963 w 10017"/>
                <a:gd name="connsiteY67" fmla="*/ 4324 h 10078"/>
                <a:gd name="connsiteX68" fmla="*/ 7873 w 10017"/>
                <a:gd name="connsiteY68" fmla="*/ 4167 h 10078"/>
                <a:gd name="connsiteX69" fmla="*/ 7738 w 10017"/>
                <a:gd name="connsiteY69" fmla="*/ 4952 h 10078"/>
                <a:gd name="connsiteX70" fmla="*/ 7697 w 10017"/>
                <a:gd name="connsiteY70" fmla="*/ 4559 h 10078"/>
                <a:gd name="connsiteX71" fmla="*/ 7587 w 10017"/>
                <a:gd name="connsiteY71" fmla="*/ 5032 h 10078"/>
                <a:gd name="connsiteX72" fmla="*/ 7517 w 10017"/>
                <a:gd name="connsiteY72" fmla="*/ 4639 h 10078"/>
                <a:gd name="connsiteX73" fmla="*/ 7501 w 10017"/>
                <a:gd name="connsiteY73" fmla="*/ 5151 h 10078"/>
                <a:gd name="connsiteX74" fmla="*/ 7435 w 10017"/>
                <a:gd name="connsiteY74" fmla="*/ 5151 h 10078"/>
                <a:gd name="connsiteX75" fmla="*/ 7390 w 10017"/>
                <a:gd name="connsiteY75" fmla="*/ 5464 h 10078"/>
                <a:gd name="connsiteX76" fmla="*/ 7341 w 10017"/>
                <a:gd name="connsiteY76" fmla="*/ 5386 h 10078"/>
                <a:gd name="connsiteX77" fmla="*/ 7272 w 10017"/>
                <a:gd name="connsiteY77" fmla="*/ 5544 h 10078"/>
                <a:gd name="connsiteX78" fmla="*/ 7247 w 10017"/>
                <a:gd name="connsiteY78" fmla="*/ 5386 h 10078"/>
                <a:gd name="connsiteX79" fmla="*/ 7198 w 10017"/>
                <a:gd name="connsiteY79" fmla="*/ 5386 h 10078"/>
                <a:gd name="connsiteX80" fmla="*/ 7104 w 10017"/>
                <a:gd name="connsiteY80" fmla="*/ 5464 h 10078"/>
                <a:gd name="connsiteX81" fmla="*/ 7055 w 10017"/>
                <a:gd name="connsiteY81" fmla="*/ 6093 h 10078"/>
                <a:gd name="connsiteX82" fmla="*/ 7010 w 10017"/>
                <a:gd name="connsiteY82" fmla="*/ 5937 h 10078"/>
                <a:gd name="connsiteX83" fmla="*/ 6920 w 10017"/>
                <a:gd name="connsiteY83" fmla="*/ 5937 h 10078"/>
                <a:gd name="connsiteX84" fmla="*/ 6876 w 10017"/>
                <a:gd name="connsiteY84" fmla="*/ 5544 h 10078"/>
                <a:gd name="connsiteX85" fmla="*/ 6835 w 10017"/>
                <a:gd name="connsiteY85" fmla="*/ 6093 h 10078"/>
                <a:gd name="connsiteX86" fmla="*/ 6770 w 10017"/>
                <a:gd name="connsiteY86" fmla="*/ 5779 h 10078"/>
                <a:gd name="connsiteX87" fmla="*/ 6770 w 10017"/>
                <a:gd name="connsiteY87" fmla="*/ 5544 h 10078"/>
                <a:gd name="connsiteX88" fmla="*/ 6676 w 10017"/>
                <a:gd name="connsiteY88" fmla="*/ 5700 h 10078"/>
                <a:gd name="connsiteX89" fmla="*/ 6516 w 10017"/>
                <a:gd name="connsiteY89" fmla="*/ 6015 h 10078"/>
                <a:gd name="connsiteX90" fmla="*/ 6480 w 10017"/>
                <a:gd name="connsiteY90" fmla="*/ 6447 h 10078"/>
                <a:gd name="connsiteX91" fmla="*/ 6373 w 10017"/>
                <a:gd name="connsiteY91" fmla="*/ 6093 h 10078"/>
                <a:gd name="connsiteX92" fmla="*/ 6361 w 10017"/>
                <a:gd name="connsiteY92" fmla="*/ 6447 h 10078"/>
                <a:gd name="connsiteX93" fmla="*/ 6226 w 10017"/>
                <a:gd name="connsiteY93" fmla="*/ 6526 h 10078"/>
                <a:gd name="connsiteX94" fmla="*/ 6153 w 10017"/>
                <a:gd name="connsiteY94" fmla="*/ 6997 h 10078"/>
                <a:gd name="connsiteX95" fmla="*/ 6091 w 10017"/>
                <a:gd name="connsiteY95" fmla="*/ 6683 h 10078"/>
                <a:gd name="connsiteX96" fmla="*/ 6059 w 10017"/>
                <a:gd name="connsiteY96" fmla="*/ 6997 h 10078"/>
                <a:gd name="connsiteX97" fmla="*/ 6059 w 10017"/>
                <a:gd name="connsiteY97" fmla="*/ 6997 h 10078"/>
                <a:gd name="connsiteX98" fmla="*/ 6022 w 10017"/>
                <a:gd name="connsiteY98" fmla="*/ 6997 h 10078"/>
                <a:gd name="connsiteX99" fmla="*/ 6001 w 10017"/>
                <a:gd name="connsiteY99" fmla="*/ 6879 h 10078"/>
                <a:gd name="connsiteX100" fmla="*/ 5981 w 10017"/>
                <a:gd name="connsiteY100" fmla="*/ 7233 h 10078"/>
                <a:gd name="connsiteX101" fmla="*/ 5969 w 10017"/>
                <a:gd name="connsiteY101" fmla="*/ 7351 h 10078"/>
                <a:gd name="connsiteX102" fmla="*/ 5944 w 10017"/>
                <a:gd name="connsiteY102" fmla="*/ 7351 h 10078"/>
                <a:gd name="connsiteX103" fmla="*/ 5944 w 10017"/>
                <a:gd name="connsiteY103" fmla="*/ 7430 h 10078"/>
                <a:gd name="connsiteX104" fmla="*/ 5916 w 10017"/>
                <a:gd name="connsiteY104" fmla="*/ 7233 h 10078"/>
                <a:gd name="connsiteX105" fmla="*/ 5866 w 10017"/>
                <a:gd name="connsiteY105" fmla="*/ 7351 h 10078"/>
                <a:gd name="connsiteX106" fmla="*/ 5834 w 10017"/>
                <a:gd name="connsiteY106" fmla="*/ 7233 h 10078"/>
                <a:gd name="connsiteX107" fmla="*/ 5793 w 10017"/>
                <a:gd name="connsiteY107" fmla="*/ 7155 h 10078"/>
                <a:gd name="connsiteX108" fmla="*/ 5732 w 10017"/>
                <a:gd name="connsiteY108" fmla="*/ 7233 h 10078"/>
                <a:gd name="connsiteX109" fmla="*/ 5699 w 10017"/>
                <a:gd name="connsiteY109" fmla="*/ 7155 h 10078"/>
                <a:gd name="connsiteX110" fmla="*/ 5666 w 10017"/>
                <a:gd name="connsiteY110" fmla="*/ 7155 h 10078"/>
                <a:gd name="connsiteX111" fmla="*/ 5639 w 10017"/>
                <a:gd name="connsiteY111" fmla="*/ 7075 h 10078"/>
                <a:gd name="connsiteX112" fmla="*/ 5634 w 10017"/>
                <a:gd name="connsiteY112" fmla="*/ 7075 h 10078"/>
                <a:gd name="connsiteX113" fmla="*/ 5577 w 10017"/>
                <a:gd name="connsiteY113" fmla="*/ 7155 h 10078"/>
                <a:gd name="connsiteX114" fmla="*/ 5544 w 10017"/>
                <a:gd name="connsiteY114" fmla="*/ 7194 h 10078"/>
                <a:gd name="connsiteX115" fmla="*/ 5524 w 10017"/>
                <a:gd name="connsiteY115" fmla="*/ 7233 h 10078"/>
                <a:gd name="connsiteX116" fmla="*/ 5479 w 10017"/>
                <a:gd name="connsiteY116" fmla="*/ 7469 h 10078"/>
                <a:gd name="connsiteX117" fmla="*/ 5446 w 10017"/>
                <a:gd name="connsiteY117" fmla="*/ 6172 h 10078"/>
                <a:gd name="connsiteX118" fmla="*/ 5405 w 10017"/>
                <a:gd name="connsiteY118" fmla="*/ 6840 h 10078"/>
                <a:gd name="connsiteX119" fmla="*/ 5389 w 10017"/>
                <a:gd name="connsiteY119" fmla="*/ 7351 h 10078"/>
                <a:gd name="connsiteX120" fmla="*/ 5356 w 10017"/>
                <a:gd name="connsiteY120" fmla="*/ 7508 h 10078"/>
                <a:gd name="connsiteX121" fmla="*/ 5348 w 10017"/>
                <a:gd name="connsiteY121" fmla="*/ 7586 h 10078"/>
                <a:gd name="connsiteX122" fmla="*/ 5344 w 10017"/>
                <a:gd name="connsiteY122" fmla="*/ 7194 h 10078"/>
                <a:gd name="connsiteX123" fmla="*/ 5099 w 10017"/>
                <a:gd name="connsiteY123" fmla="*/ 7469 h 10078"/>
                <a:gd name="connsiteX124" fmla="*/ 5050 w 10017"/>
                <a:gd name="connsiteY124" fmla="*/ 6565 h 10078"/>
                <a:gd name="connsiteX125" fmla="*/ 4763 w 10017"/>
                <a:gd name="connsiteY125" fmla="*/ 6762 h 10078"/>
                <a:gd name="connsiteX126" fmla="*/ 4644 w 10017"/>
                <a:gd name="connsiteY126" fmla="*/ 5740 h 10078"/>
                <a:gd name="connsiteX127" fmla="*/ 4542 w 10017"/>
                <a:gd name="connsiteY127" fmla="*/ 5937 h 10078"/>
                <a:gd name="connsiteX128" fmla="*/ 4403 w 10017"/>
                <a:gd name="connsiteY128" fmla="*/ 5229 h 10078"/>
                <a:gd name="connsiteX129" fmla="*/ 4371 w 10017"/>
                <a:gd name="connsiteY129" fmla="*/ 5661 h 10078"/>
                <a:gd name="connsiteX130" fmla="*/ 4277 w 10017"/>
                <a:gd name="connsiteY130" fmla="*/ 5464 h 10078"/>
                <a:gd name="connsiteX131" fmla="*/ 4212 w 10017"/>
                <a:gd name="connsiteY131" fmla="*/ 5740 h 10078"/>
                <a:gd name="connsiteX132" fmla="*/ 4032 w 10017"/>
                <a:gd name="connsiteY132" fmla="*/ 5661 h 10078"/>
                <a:gd name="connsiteX133" fmla="*/ 3917 w 10017"/>
                <a:gd name="connsiteY133" fmla="*/ 5740 h 10078"/>
                <a:gd name="connsiteX134" fmla="*/ 3909 w 10017"/>
                <a:gd name="connsiteY134" fmla="*/ 5622 h 10078"/>
                <a:gd name="connsiteX135" fmla="*/ 3852 w 10017"/>
                <a:gd name="connsiteY135" fmla="*/ 5779 h 10078"/>
                <a:gd name="connsiteX136" fmla="*/ 3725 w 10017"/>
                <a:gd name="connsiteY136" fmla="*/ 5229 h 10078"/>
                <a:gd name="connsiteX137" fmla="*/ 3598 w 10017"/>
                <a:gd name="connsiteY137" fmla="*/ 5661 h 10078"/>
                <a:gd name="connsiteX138" fmla="*/ 3431 w 10017"/>
                <a:gd name="connsiteY138" fmla="*/ 5661 h 10078"/>
                <a:gd name="connsiteX139" fmla="*/ 3230 w 10017"/>
                <a:gd name="connsiteY139" fmla="*/ 5661 h 10078"/>
                <a:gd name="connsiteX140" fmla="*/ 3125 w 10017"/>
                <a:gd name="connsiteY140" fmla="*/ 5740 h 10078"/>
                <a:gd name="connsiteX141" fmla="*/ 3019 w 10017"/>
                <a:gd name="connsiteY141" fmla="*/ 5937 h 10078"/>
                <a:gd name="connsiteX142" fmla="*/ 2851 w 10017"/>
                <a:gd name="connsiteY142" fmla="*/ 5661 h 10078"/>
                <a:gd name="connsiteX143" fmla="*/ 2692 w 10017"/>
                <a:gd name="connsiteY143" fmla="*/ 5032 h 10078"/>
                <a:gd name="connsiteX144" fmla="*/ 2659 w 10017"/>
                <a:gd name="connsiteY144" fmla="*/ 5464 h 10078"/>
                <a:gd name="connsiteX145" fmla="*/ 2467 w 10017"/>
                <a:gd name="connsiteY145" fmla="*/ 5229 h 10078"/>
                <a:gd name="connsiteX146" fmla="*/ 2438 w 10017"/>
                <a:gd name="connsiteY146" fmla="*/ 5151 h 10078"/>
                <a:gd name="connsiteX147" fmla="*/ 2369 w 10017"/>
                <a:gd name="connsiteY147" fmla="*/ 4678 h 10078"/>
                <a:gd name="connsiteX148" fmla="*/ 2312 w 10017"/>
                <a:gd name="connsiteY148" fmla="*/ 5464 h 10078"/>
                <a:gd name="connsiteX149" fmla="*/ 2205 w 10017"/>
                <a:gd name="connsiteY149" fmla="*/ 5347 h 10078"/>
                <a:gd name="connsiteX150" fmla="*/ 2079 w 10017"/>
                <a:gd name="connsiteY150" fmla="*/ 4717 h 10078"/>
                <a:gd name="connsiteX151" fmla="*/ 2034 w 10017"/>
                <a:gd name="connsiteY151" fmla="*/ 5268 h 10078"/>
                <a:gd name="connsiteX152" fmla="*/ 1976 w 10017"/>
                <a:gd name="connsiteY152" fmla="*/ 5347 h 10078"/>
                <a:gd name="connsiteX153" fmla="*/ 1985 w 10017"/>
                <a:gd name="connsiteY153" fmla="*/ 5582 h 10078"/>
                <a:gd name="connsiteX154" fmla="*/ 1952 w 10017"/>
                <a:gd name="connsiteY154" fmla="*/ 5582 h 10078"/>
                <a:gd name="connsiteX155" fmla="*/ 1952 w 10017"/>
                <a:gd name="connsiteY155" fmla="*/ 5504 h 10078"/>
                <a:gd name="connsiteX156" fmla="*/ 1907 w 10017"/>
                <a:gd name="connsiteY156" fmla="*/ 4796 h 10078"/>
                <a:gd name="connsiteX157" fmla="*/ 1887 w 10017"/>
                <a:gd name="connsiteY157" fmla="*/ 6055 h 10078"/>
                <a:gd name="connsiteX158" fmla="*/ 1883 w 10017"/>
                <a:gd name="connsiteY158" fmla="*/ 5937 h 10078"/>
                <a:gd name="connsiteX159" fmla="*/ 1871 w 10017"/>
                <a:gd name="connsiteY159" fmla="*/ 5937 h 10078"/>
                <a:gd name="connsiteX160" fmla="*/ 1867 w 10017"/>
                <a:gd name="connsiteY160" fmla="*/ 6055 h 10078"/>
                <a:gd name="connsiteX161" fmla="*/ 1855 w 10017"/>
                <a:gd name="connsiteY161" fmla="*/ 5937 h 10078"/>
                <a:gd name="connsiteX162" fmla="*/ 1822 w 10017"/>
                <a:gd name="connsiteY162" fmla="*/ 6055 h 10078"/>
                <a:gd name="connsiteX163" fmla="*/ 1785 w 10017"/>
                <a:gd name="connsiteY163" fmla="*/ 5582 h 10078"/>
                <a:gd name="connsiteX164" fmla="*/ 1740 w 10017"/>
                <a:gd name="connsiteY164" fmla="*/ 5779 h 10078"/>
                <a:gd name="connsiteX165" fmla="*/ 1728 w 10017"/>
                <a:gd name="connsiteY165" fmla="*/ 5700 h 10078"/>
                <a:gd name="connsiteX166" fmla="*/ 1695 w 10017"/>
                <a:gd name="connsiteY166" fmla="*/ 5504 h 10078"/>
                <a:gd name="connsiteX167" fmla="*/ 1671 w 10017"/>
                <a:gd name="connsiteY167" fmla="*/ 5582 h 10078"/>
                <a:gd name="connsiteX168" fmla="*/ 1663 w 10017"/>
                <a:gd name="connsiteY168" fmla="*/ 5504 h 10078"/>
                <a:gd name="connsiteX169" fmla="*/ 1654 w 10017"/>
                <a:gd name="connsiteY169" fmla="*/ 5426 h 10078"/>
                <a:gd name="connsiteX170" fmla="*/ 1618 w 10017"/>
                <a:gd name="connsiteY170" fmla="*/ 5426 h 10078"/>
                <a:gd name="connsiteX171" fmla="*/ 1577 w 10017"/>
                <a:gd name="connsiteY171" fmla="*/ 5268 h 10078"/>
                <a:gd name="connsiteX172" fmla="*/ 1573 w 10017"/>
                <a:gd name="connsiteY172" fmla="*/ 5151 h 10078"/>
                <a:gd name="connsiteX173" fmla="*/ 1564 w 10017"/>
                <a:gd name="connsiteY173" fmla="*/ 5151 h 10078"/>
                <a:gd name="connsiteX174" fmla="*/ 1511 w 10017"/>
                <a:gd name="connsiteY174" fmla="*/ 4796 h 10078"/>
                <a:gd name="connsiteX175" fmla="*/ 1483 w 10017"/>
                <a:gd name="connsiteY175" fmla="*/ 4639 h 10078"/>
                <a:gd name="connsiteX176" fmla="*/ 1466 w 10017"/>
                <a:gd name="connsiteY176" fmla="*/ 4285 h 10078"/>
                <a:gd name="connsiteX177" fmla="*/ 1442 w 10017"/>
                <a:gd name="connsiteY177" fmla="*/ 4363 h 10078"/>
                <a:gd name="connsiteX178" fmla="*/ 1425 w 10017"/>
                <a:gd name="connsiteY178" fmla="*/ 4481 h 10078"/>
                <a:gd name="connsiteX179" fmla="*/ 1389 w 10017"/>
                <a:gd name="connsiteY179" fmla="*/ 4481 h 10078"/>
                <a:gd name="connsiteX180" fmla="*/ 1360 w 10017"/>
                <a:gd name="connsiteY180" fmla="*/ 4559 h 10078"/>
                <a:gd name="connsiteX181" fmla="*/ 1360 w 10017"/>
                <a:gd name="connsiteY181" fmla="*/ 4599 h 10078"/>
                <a:gd name="connsiteX182" fmla="*/ 1348 w 10017"/>
                <a:gd name="connsiteY182" fmla="*/ 4559 h 10078"/>
                <a:gd name="connsiteX183" fmla="*/ 1336 w 10017"/>
                <a:gd name="connsiteY183" fmla="*/ 4206 h 10078"/>
                <a:gd name="connsiteX184" fmla="*/ 1331 w 10017"/>
                <a:gd name="connsiteY184" fmla="*/ 4206 h 10078"/>
                <a:gd name="connsiteX185" fmla="*/ 1291 w 10017"/>
                <a:gd name="connsiteY185" fmla="*/ 3774 h 10078"/>
                <a:gd name="connsiteX186" fmla="*/ 1282 w 10017"/>
                <a:gd name="connsiteY186" fmla="*/ 3774 h 10078"/>
                <a:gd name="connsiteX187" fmla="*/ 1274 w 10017"/>
                <a:gd name="connsiteY187" fmla="*/ 3577 h 10078"/>
                <a:gd name="connsiteX188" fmla="*/ 1274 w 10017"/>
                <a:gd name="connsiteY188" fmla="*/ 3421 h 10078"/>
                <a:gd name="connsiteX189" fmla="*/ 1258 w 10017"/>
                <a:gd name="connsiteY189" fmla="*/ 3263 h 10078"/>
                <a:gd name="connsiteX190" fmla="*/ 1254 w 10017"/>
                <a:gd name="connsiteY190" fmla="*/ 3066 h 10078"/>
                <a:gd name="connsiteX191" fmla="*/ 1241 w 10017"/>
                <a:gd name="connsiteY191" fmla="*/ 2910 h 10078"/>
                <a:gd name="connsiteX192" fmla="*/ 1229 w 10017"/>
                <a:gd name="connsiteY192" fmla="*/ 2792 h 10078"/>
                <a:gd name="connsiteX193" fmla="*/ 1176 w 10017"/>
                <a:gd name="connsiteY193" fmla="*/ 3066 h 10078"/>
                <a:gd name="connsiteX194" fmla="*/ 1107 w 10017"/>
                <a:gd name="connsiteY194" fmla="*/ 3145 h 10078"/>
                <a:gd name="connsiteX195" fmla="*/ 1098 w 10017"/>
                <a:gd name="connsiteY195" fmla="*/ 3066 h 10078"/>
                <a:gd name="connsiteX196" fmla="*/ 1062 w 10017"/>
                <a:gd name="connsiteY196" fmla="*/ 2988 h 10078"/>
                <a:gd name="connsiteX197" fmla="*/ 1058 w 10017"/>
                <a:gd name="connsiteY197" fmla="*/ 2910 h 10078"/>
                <a:gd name="connsiteX198" fmla="*/ 1045 w 10017"/>
                <a:gd name="connsiteY198" fmla="*/ 2910 h 10078"/>
                <a:gd name="connsiteX199" fmla="*/ 1045 w 10017"/>
                <a:gd name="connsiteY199" fmla="*/ 2792 h 10078"/>
                <a:gd name="connsiteX200" fmla="*/ 1041 w 10017"/>
                <a:gd name="connsiteY200" fmla="*/ 2792 h 10078"/>
                <a:gd name="connsiteX201" fmla="*/ 1041 w 10017"/>
                <a:gd name="connsiteY201" fmla="*/ 2713 h 10078"/>
                <a:gd name="connsiteX202" fmla="*/ 1029 w 10017"/>
                <a:gd name="connsiteY202" fmla="*/ 2713 h 10078"/>
                <a:gd name="connsiteX203" fmla="*/ 1029 w 10017"/>
                <a:gd name="connsiteY203" fmla="*/ 2634 h 10078"/>
                <a:gd name="connsiteX204" fmla="*/ 1025 w 10017"/>
                <a:gd name="connsiteY204" fmla="*/ 2634 h 10078"/>
                <a:gd name="connsiteX205" fmla="*/ 1025 w 10017"/>
                <a:gd name="connsiteY205" fmla="*/ 2555 h 10078"/>
                <a:gd name="connsiteX206" fmla="*/ 1013 w 10017"/>
                <a:gd name="connsiteY206" fmla="*/ 2555 h 10078"/>
                <a:gd name="connsiteX207" fmla="*/ 1008 w 10017"/>
                <a:gd name="connsiteY207" fmla="*/ 2477 h 10078"/>
                <a:gd name="connsiteX208" fmla="*/ 984 w 10017"/>
                <a:gd name="connsiteY208" fmla="*/ 2359 h 10078"/>
                <a:gd name="connsiteX209" fmla="*/ 980 w 10017"/>
                <a:gd name="connsiteY209" fmla="*/ 2281 h 10078"/>
                <a:gd name="connsiteX210" fmla="*/ 947 w 10017"/>
                <a:gd name="connsiteY210" fmla="*/ 2006 h 10078"/>
                <a:gd name="connsiteX211" fmla="*/ 923 w 10017"/>
                <a:gd name="connsiteY211" fmla="*/ 1927 h 10078"/>
                <a:gd name="connsiteX212" fmla="*/ 919 w 10017"/>
                <a:gd name="connsiteY212" fmla="*/ 1848 h 10078"/>
                <a:gd name="connsiteX213" fmla="*/ 902 w 10017"/>
                <a:gd name="connsiteY213" fmla="*/ 1770 h 10078"/>
                <a:gd name="connsiteX214" fmla="*/ 890 w 10017"/>
                <a:gd name="connsiteY214" fmla="*/ 1691 h 10078"/>
                <a:gd name="connsiteX215" fmla="*/ 878 w 10017"/>
                <a:gd name="connsiteY215" fmla="*/ 1691 h 10078"/>
                <a:gd name="connsiteX216" fmla="*/ 874 w 10017"/>
                <a:gd name="connsiteY216" fmla="*/ 1573 h 10078"/>
                <a:gd name="connsiteX217" fmla="*/ 824 w 10017"/>
                <a:gd name="connsiteY217" fmla="*/ 1416 h 10078"/>
                <a:gd name="connsiteX218" fmla="*/ 816 w 10017"/>
                <a:gd name="connsiteY218" fmla="*/ 1337 h 10078"/>
                <a:gd name="connsiteX219" fmla="*/ 812 w 10017"/>
                <a:gd name="connsiteY219" fmla="*/ 1337 h 10078"/>
                <a:gd name="connsiteX220" fmla="*/ 792 w 10017"/>
                <a:gd name="connsiteY220" fmla="*/ 1141 h 10078"/>
                <a:gd name="connsiteX221" fmla="*/ 730 w 10017"/>
                <a:gd name="connsiteY221" fmla="*/ 1062 h 10078"/>
                <a:gd name="connsiteX222" fmla="*/ 702 w 10017"/>
                <a:gd name="connsiteY222" fmla="*/ 905 h 10078"/>
                <a:gd name="connsiteX223" fmla="*/ 694 w 10017"/>
                <a:gd name="connsiteY223" fmla="*/ 787 h 10078"/>
                <a:gd name="connsiteX224" fmla="*/ 669 w 10017"/>
                <a:gd name="connsiteY224" fmla="*/ 787 h 10078"/>
                <a:gd name="connsiteX225" fmla="*/ 609 w 10017"/>
                <a:gd name="connsiteY225" fmla="*/ 709 h 10078"/>
                <a:gd name="connsiteX226" fmla="*/ 580 w 10017"/>
                <a:gd name="connsiteY226" fmla="*/ 433 h 10078"/>
                <a:gd name="connsiteX227" fmla="*/ 556 w 10017"/>
                <a:gd name="connsiteY227" fmla="*/ 119 h 10078"/>
                <a:gd name="connsiteX228" fmla="*/ 445 w 10017"/>
                <a:gd name="connsiteY228" fmla="*/ 198 h 10078"/>
                <a:gd name="connsiteX229" fmla="*/ 425 w 10017"/>
                <a:gd name="connsiteY229" fmla="*/ 433 h 10078"/>
                <a:gd name="connsiteX230" fmla="*/ 396 w 10017"/>
                <a:gd name="connsiteY230" fmla="*/ 433 h 10078"/>
                <a:gd name="connsiteX231" fmla="*/ 364 w 10017"/>
                <a:gd name="connsiteY231" fmla="*/ 630 h 10078"/>
                <a:gd name="connsiteX232" fmla="*/ 343 w 10017"/>
                <a:gd name="connsiteY232" fmla="*/ 551 h 10078"/>
                <a:gd name="connsiteX233" fmla="*/ 290 w 10017"/>
                <a:gd name="connsiteY233" fmla="*/ 551 h 10078"/>
                <a:gd name="connsiteX234" fmla="*/ 274 w 10017"/>
                <a:gd name="connsiteY234" fmla="*/ 551 h 10078"/>
                <a:gd name="connsiteX235" fmla="*/ 261 w 10017"/>
                <a:gd name="connsiteY235" fmla="*/ 433 h 10078"/>
                <a:gd name="connsiteX236" fmla="*/ 249 w 10017"/>
                <a:gd name="connsiteY236" fmla="*/ 551 h 10078"/>
                <a:gd name="connsiteX237" fmla="*/ 245 w 10017"/>
                <a:gd name="connsiteY237" fmla="*/ 355 h 10078"/>
                <a:gd name="connsiteX238" fmla="*/ 233 w 10017"/>
                <a:gd name="connsiteY238" fmla="*/ 355 h 10078"/>
                <a:gd name="connsiteX239" fmla="*/ 229 w 10017"/>
                <a:gd name="connsiteY239" fmla="*/ 276 h 10078"/>
                <a:gd name="connsiteX240" fmla="*/ 216 w 10017"/>
                <a:gd name="connsiteY240" fmla="*/ 276 h 10078"/>
                <a:gd name="connsiteX241" fmla="*/ 73 w 10017"/>
                <a:gd name="connsiteY241" fmla="*/ 276 h 10078"/>
                <a:gd name="connsiteX242" fmla="*/ 65 w 10017"/>
                <a:gd name="connsiteY242" fmla="*/ 276 h 10078"/>
                <a:gd name="connsiteX243" fmla="*/ 57 w 10017"/>
                <a:gd name="connsiteY243" fmla="*/ 355 h 10078"/>
                <a:gd name="connsiteX244" fmla="*/ 67 w 10017"/>
                <a:gd name="connsiteY244" fmla="*/ 355 h 10078"/>
                <a:gd name="connsiteX245" fmla="*/ 3 w 10017"/>
                <a:gd name="connsiteY245" fmla="*/ 362 h 10078"/>
                <a:gd name="connsiteX246" fmla="*/ 9 w 10017"/>
                <a:gd name="connsiteY246" fmla="*/ 5229 h 10078"/>
                <a:gd name="connsiteX247" fmla="*/ 135 w 10017"/>
                <a:gd name="connsiteY247" fmla="*/ 5070 h 10078"/>
                <a:gd name="connsiteX248" fmla="*/ 200 w 10017"/>
                <a:gd name="connsiteY248" fmla="*/ 4992 h 10078"/>
                <a:gd name="connsiteX249" fmla="*/ 306 w 10017"/>
                <a:gd name="connsiteY249" fmla="*/ 4796 h 10078"/>
                <a:gd name="connsiteX250" fmla="*/ 462 w 10017"/>
                <a:gd name="connsiteY250" fmla="*/ 5308 h 10078"/>
                <a:gd name="connsiteX251" fmla="*/ 539 w 10017"/>
                <a:gd name="connsiteY251" fmla="*/ 6368 h 10078"/>
                <a:gd name="connsiteX252" fmla="*/ 747 w 10017"/>
                <a:gd name="connsiteY252" fmla="*/ 6526 h 10078"/>
                <a:gd name="connsiteX253" fmla="*/ 824 w 10017"/>
                <a:gd name="connsiteY253" fmla="*/ 6840 h 10078"/>
                <a:gd name="connsiteX254" fmla="*/ 935 w 10017"/>
                <a:gd name="connsiteY254" fmla="*/ 7430 h 10078"/>
                <a:gd name="connsiteX255" fmla="*/ 1062 w 10017"/>
                <a:gd name="connsiteY255" fmla="*/ 6840 h 10078"/>
                <a:gd name="connsiteX256" fmla="*/ 1172 w 10017"/>
                <a:gd name="connsiteY256" fmla="*/ 7115 h 10078"/>
                <a:gd name="connsiteX257" fmla="*/ 1299 w 10017"/>
                <a:gd name="connsiteY257" fmla="*/ 7272 h 10078"/>
                <a:gd name="connsiteX258" fmla="*/ 1491 w 10017"/>
                <a:gd name="connsiteY258" fmla="*/ 6958 h 10078"/>
                <a:gd name="connsiteX259" fmla="*/ 1556 w 10017"/>
                <a:gd name="connsiteY259" fmla="*/ 7823 h 10078"/>
                <a:gd name="connsiteX260" fmla="*/ 1634 w 10017"/>
                <a:gd name="connsiteY260" fmla="*/ 8215 h 10078"/>
                <a:gd name="connsiteX261" fmla="*/ 1699 w 10017"/>
                <a:gd name="connsiteY261" fmla="*/ 7941 h 10078"/>
                <a:gd name="connsiteX262" fmla="*/ 1769 w 10017"/>
                <a:gd name="connsiteY262" fmla="*/ 8097 h 10078"/>
                <a:gd name="connsiteX263" fmla="*/ 1903 w 10017"/>
                <a:gd name="connsiteY263" fmla="*/ 7704 h 10078"/>
                <a:gd name="connsiteX264" fmla="*/ 2013 w 10017"/>
                <a:gd name="connsiteY264" fmla="*/ 6958 h 10078"/>
                <a:gd name="connsiteX265" fmla="*/ 2066 w 10017"/>
                <a:gd name="connsiteY265" fmla="*/ 7508 h 10078"/>
                <a:gd name="connsiteX266" fmla="*/ 2181 w 10017"/>
                <a:gd name="connsiteY266" fmla="*/ 6801 h 10078"/>
                <a:gd name="connsiteX267" fmla="*/ 2193 w 10017"/>
                <a:gd name="connsiteY267" fmla="*/ 6919 h 10078"/>
                <a:gd name="connsiteX268" fmla="*/ 2308 w 10017"/>
                <a:gd name="connsiteY268" fmla="*/ 7626 h 10078"/>
                <a:gd name="connsiteX269" fmla="*/ 2381 w 10017"/>
                <a:gd name="connsiteY269" fmla="*/ 8373 h 10078"/>
                <a:gd name="connsiteX270" fmla="*/ 2422 w 10017"/>
                <a:gd name="connsiteY270" fmla="*/ 8805 h 10078"/>
                <a:gd name="connsiteX271" fmla="*/ 2447 w 10017"/>
                <a:gd name="connsiteY271" fmla="*/ 8962 h 10078"/>
                <a:gd name="connsiteX272" fmla="*/ 2467 w 10017"/>
                <a:gd name="connsiteY272" fmla="*/ 9159 h 10078"/>
                <a:gd name="connsiteX273" fmla="*/ 2541 w 10017"/>
                <a:gd name="connsiteY273" fmla="*/ 9041 h 10078"/>
                <a:gd name="connsiteX274" fmla="*/ 2553 w 10017"/>
                <a:gd name="connsiteY274" fmla="*/ 8844 h 10078"/>
                <a:gd name="connsiteX275" fmla="*/ 2577 w 10017"/>
                <a:gd name="connsiteY275" fmla="*/ 9119 h 10078"/>
                <a:gd name="connsiteX276" fmla="*/ 2610 w 10017"/>
                <a:gd name="connsiteY276" fmla="*/ 9041 h 10078"/>
                <a:gd name="connsiteX277" fmla="*/ 2626 w 10017"/>
                <a:gd name="connsiteY277" fmla="*/ 8766 h 10078"/>
                <a:gd name="connsiteX278" fmla="*/ 2659 w 10017"/>
                <a:gd name="connsiteY278" fmla="*/ 9041 h 10078"/>
                <a:gd name="connsiteX279" fmla="*/ 2671 w 10017"/>
                <a:gd name="connsiteY279" fmla="*/ 9198 h 10078"/>
                <a:gd name="connsiteX280" fmla="*/ 2684 w 10017"/>
                <a:gd name="connsiteY280" fmla="*/ 9041 h 10078"/>
                <a:gd name="connsiteX281" fmla="*/ 2729 w 10017"/>
                <a:gd name="connsiteY281" fmla="*/ 9119 h 10078"/>
                <a:gd name="connsiteX282" fmla="*/ 2733 w 10017"/>
                <a:gd name="connsiteY282" fmla="*/ 9041 h 10078"/>
                <a:gd name="connsiteX283" fmla="*/ 2761 w 10017"/>
                <a:gd name="connsiteY283" fmla="*/ 9198 h 10078"/>
                <a:gd name="connsiteX284" fmla="*/ 2831 w 10017"/>
                <a:gd name="connsiteY284" fmla="*/ 8923 h 10078"/>
                <a:gd name="connsiteX285" fmla="*/ 2843 w 10017"/>
                <a:gd name="connsiteY285" fmla="*/ 8766 h 10078"/>
                <a:gd name="connsiteX286" fmla="*/ 2855 w 10017"/>
                <a:gd name="connsiteY286" fmla="*/ 8766 h 10078"/>
                <a:gd name="connsiteX287" fmla="*/ 2884 w 10017"/>
                <a:gd name="connsiteY287" fmla="*/ 8608 h 10078"/>
                <a:gd name="connsiteX288" fmla="*/ 2900 w 10017"/>
                <a:gd name="connsiteY288" fmla="*/ 8608 h 10078"/>
                <a:gd name="connsiteX289" fmla="*/ 2945 w 10017"/>
                <a:gd name="connsiteY289" fmla="*/ 8490 h 10078"/>
                <a:gd name="connsiteX290" fmla="*/ 2962 w 10017"/>
                <a:gd name="connsiteY290" fmla="*/ 8412 h 10078"/>
                <a:gd name="connsiteX291" fmla="*/ 2994 w 10017"/>
                <a:gd name="connsiteY291" fmla="*/ 8137 h 10078"/>
                <a:gd name="connsiteX292" fmla="*/ 3011 w 10017"/>
                <a:gd name="connsiteY292" fmla="*/ 8137 h 10078"/>
                <a:gd name="connsiteX293" fmla="*/ 3043 w 10017"/>
                <a:gd name="connsiteY293" fmla="*/ 8137 h 10078"/>
                <a:gd name="connsiteX294" fmla="*/ 3068 w 10017"/>
                <a:gd name="connsiteY294" fmla="*/ 8255 h 10078"/>
                <a:gd name="connsiteX295" fmla="*/ 3101 w 10017"/>
                <a:gd name="connsiteY295" fmla="*/ 8255 h 10078"/>
                <a:gd name="connsiteX296" fmla="*/ 3129 w 10017"/>
                <a:gd name="connsiteY296" fmla="*/ 8333 h 10078"/>
                <a:gd name="connsiteX297" fmla="*/ 3202 w 10017"/>
                <a:gd name="connsiteY297" fmla="*/ 8137 h 10078"/>
                <a:gd name="connsiteX298" fmla="*/ 3235 w 10017"/>
                <a:gd name="connsiteY298" fmla="*/ 8255 h 10078"/>
                <a:gd name="connsiteX299" fmla="*/ 3263 w 10017"/>
                <a:gd name="connsiteY299" fmla="*/ 7901 h 10078"/>
                <a:gd name="connsiteX300" fmla="*/ 3329 w 10017"/>
                <a:gd name="connsiteY300" fmla="*/ 8333 h 10078"/>
                <a:gd name="connsiteX301" fmla="*/ 3329 w 10017"/>
                <a:gd name="connsiteY301" fmla="*/ 8255 h 10078"/>
                <a:gd name="connsiteX302" fmla="*/ 3325 w 10017"/>
                <a:gd name="connsiteY302" fmla="*/ 8137 h 10078"/>
                <a:gd name="connsiteX303" fmla="*/ 3374 w 10017"/>
                <a:gd name="connsiteY303" fmla="*/ 7979 h 10078"/>
                <a:gd name="connsiteX304" fmla="*/ 3378 w 10017"/>
                <a:gd name="connsiteY304" fmla="*/ 8059 h 10078"/>
                <a:gd name="connsiteX305" fmla="*/ 3394 w 10017"/>
                <a:gd name="connsiteY305" fmla="*/ 7823 h 10078"/>
                <a:gd name="connsiteX306" fmla="*/ 3476 w 10017"/>
                <a:gd name="connsiteY306" fmla="*/ 8176 h 10078"/>
                <a:gd name="connsiteX307" fmla="*/ 3488 w 10017"/>
                <a:gd name="connsiteY307" fmla="*/ 9159 h 10078"/>
                <a:gd name="connsiteX308" fmla="*/ 3533 w 10017"/>
                <a:gd name="connsiteY308" fmla="*/ 8608 h 10078"/>
                <a:gd name="connsiteX309" fmla="*/ 3652 w 10017"/>
                <a:gd name="connsiteY309" fmla="*/ 8883 h 10078"/>
                <a:gd name="connsiteX310" fmla="*/ 3729 w 10017"/>
                <a:gd name="connsiteY310" fmla="*/ 8726 h 10078"/>
                <a:gd name="connsiteX311" fmla="*/ 3746 w 10017"/>
                <a:gd name="connsiteY311" fmla="*/ 8608 h 10078"/>
                <a:gd name="connsiteX312" fmla="*/ 3758 w 10017"/>
                <a:gd name="connsiteY312" fmla="*/ 8608 h 10078"/>
                <a:gd name="connsiteX313" fmla="*/ 3762 w 10017"/>
                <a:gd name="connsiteY313" fmla="*/ 8726 h 10078"/>
                <a:gd name="connsiteX314" fmla="*/ 3778 w 10017"/>
                <a:gd name="connsiteY314" fmla="*/ 8608 h 10078"/>
                <a:gd name="connsiteX315" fmla="*/ 3778 w 10017"/>
                <a:gd name="connsiteY315" fmla="*/ 8726 h 10078"/>
                <a:gd name="connsiteX316" fmla="*/ 3819 w 10017"/>
                <a:gd name="connsiteY316" fmla="*/ 8726 h 10078"/>
                <a:gd name="connsiteX317" fmla="*/ 3840 w 10017"/>
                <a:gd name="connsiteY317" fmla="*/ 8883 h 10078"/>
                <a:gd name="connsiteX318" fmla="*/ 3852 w 10017"/>
                <a:gd name="connsiteY318" fmla="*/ 8726 h 10078"/>
                <a:gd name="connsiteX319" fmla="*/ 3868 w 10017"/>
                <a:gd name="connsiteY319" fmla="*/ 9081 h 10078"/>
                <a:gd name="connsiteX320" fmla="*/ 3872 w 10017"/>
                <a:gd name="connsiteY320" fmla="*/ 9081 h 10078"/>
                <a:gd name="connsiteX321" fmla="*/ 3885 w 10017"/>
                <a:gd name="connsiteY321" fmla="*/ 8962 h 10078"/>
                <a:gd name="connsiteX322" fmla="*/ 3901 w 10017"/>
                <a:gd name="connsiteY322" fmla="*/ 9081 h 10078"/>
                <a:gd name="connsiteX323" fmla="*/ 3913 w 10017"/>
                <a:gd name="connsiteY323" fmla="*/ 8962 h 10078"/>
                <a:gd name="connsiteX324" fmla="*/ 3913 w 10017"/>
                <a:gd name="connsiteY324" fmla="*/ 9081 h 10078"/>
                <a:gd name="connsiteX325" fmla="*/ 3975 w 10017"/>
                <a:gd name="connsiteY325" fmla="*/ 9081 h 10078"/>
                <a:gd name="connsiteX326" fmla="*/ 3991 w 10017"/>
                <a:gd name="connsiteY326" fmla="*/ 9237 h 10078"/>
                <a:gd name="connsiteX327" fmla="*/ 4007 w 10017"/>
                <a:gd name="connsiteY327" fmla="*/ 9159 h 10078"/>
                <a:gd name="connsiteX328" fmla="*/ 4065 w 10017"/>
                <a:gd name="connsiteY328" fmla="*/ 9081 h 10078"/>
                <a:gd name="connsiteX329" fmla="*/ 4085 w 10017"/>
                <a:gd name="connsiteY329" fmla="*/ 8962 h 10078"/>
                <a:gd name="connsiteX330" fmla="*/ 4093 w 10017"/>
                <a:gd name="connsiteY330" fmla="*/ 9081 h 10078"/>
                <a:gd name="connsiteX331" fmla="*/ 4101 w 10017"/>
                <a:gd name="connsiteY331" fmla="*/ 9081 h 10078"/>
                <a:gd name="connsiteX332" fmla="*/ 4118 w 10017"/>
                <a:gd name="connsiteY332" fmla="*/ 9159 h 10078"/>
                <a:gd name="connsiteX333" fmla="*/ 4142 w 10017"/>
                <a:gd name="connsiteY333" fmla="*/ 8962 h 10078"/>
                <a:gd name="connsiteX334" fmla="*/ 4159 w 10017"/>
                <a:gd name="connsiteY334" fmla="*/ 9159 h 10078"/>
                <a:gd name="connsiteX335" fmla="*/ 4171 w 10017"/>
                <a:gd name="connsiteY335" fmla="*/ 8883 h 10078"/>
                <a:gd name="connsiteX336" fmla="*/ 4175 w 10017"/>
                <a:gd name="connsiteY336" fmla="*/ 8805 h 10078"/>
                <a:gd name="connsiteX337" fmla="*/ 4183 w 10017"/>
                <a:gd name="connsiteY337" fmla="*/ 8648 h 10078"/>
                <a:gd name="connsiteX338" fmla="*/ 4204 w 10017"/>
                <a:gd name="connsiteY338" fmla="*/ 8805 h 10078"/>
                <a:gd name="connsiteX339" fmla="*/ 4228 w 10017"/>
                <a:gd name="connsiteY339" fmla="*/ 9159 h 10078"/>
                <a:gd name="connsiteX340" fmla="*/ 4298 w 10017"/>
                <a:gd name="connsiteY340" fmla="*/ 9081 h 10078"/>
                <a:gd name="connsiteX341" fmla="*/ 4347 w 10017"/>
                <a:gd name="connsiteY341" fmla="*/ 8648 h 10078"/>
                <a:gd name="connsiteX342" fmla="*/ 4403 w 10017"/>
                <a:gd name="connsiteY342" fmla="*/ 9159 h 10078"/>
                <a:gd name="connsiteX343" fmla="*/ 4583 w 10017"/>
                <a:gd name="connsiteY343" fmla="*/ 8844 h 10078"/>
                <a:gd name="connsiteX344" fmla="*/ 4685 w 10017"/>
                <a:gd name="connsiteY344" fmla="*/ 10063 h 10078"/>
                <a:gd name="connsiteX345" fmla="*/ 4763 w 10017"/>
                <a:gd name="connsiteY345" fmla="*/ 9827 h 10078"/>
                <a:gd name="connsiteX346" fmla="*/ 4795 w 10017"/>
                <a:gd name="connsiteY346" fmla="*/ 9827 h 10078"/>
                <a:gd name="connsiteX347" fmla="*/ 4893 w 10017"/>
                <a:gd name="connsiteY347" fmla="*/ 9827 h 10078"/>
                <a:gd name="connsiteX348" fmla="*/ 4947 w 10017"/>
                <a:gd name="connsiteY348" fmla="*/ 9827 h 10078"/>
                <a:gd name="connsiteX349" fmla="*/ 4987 w 10017"/>
                <a:gd name="connsiteY349" fmla="*/ 9277 h 10078"/>
                <a:gd name="connsiteX350" fmla="*/ 4996 w 10017"/>
                <a:gd name="connsiteY350" fmla="*/ 9237 h 10078"/>
                <a:gd name="connsiteX351" fmla="*/ 5042 w 10017"/>
                <a:gd name="connsiteY351" fmla="*/ 9827 h 10078"/>
                <a:gd name="connsiteX352" fmla="*/ 5168 w 10017"/>
                <a:gd name="connsiteY352" fmla="*/ 9590 h 10078"/>
                <a:gd name="connsiteX353" fmla="*/ 5193 w 10017"/>
                <a:gd name="connsiteY353" fmla="*/ 9827 h 10078"/>
                <a:gd name="connsiteX354" fmla="*/ 5242 w 10017"/>
                <a:gd name="connsiteY354" fmla="*/ 9237 h 10078"/>
                <a:gd name="connsiteX355" fmla="*/ 5246 w 10017"/>
                <a:gd name="connsiteY355" fmla="*/ 9198 h 10078"/>
                <a:gd name="connsiteX356" fmla="*/ 5283 w 10017"/>
                <a:gd name="connsiteY356" fmla="*/ 9670 h 10078"/>
                <a:gd name="connsiteX357" fmla="*/ 5356 w 10017"/>
                <a:gd name="connsiteY357" fmla="*/ 9355 h 10078"/>
                <a:gd name="connsiteX358" fmla="*/ 5418 w 10017"/>
                <a:gd name="connsiteY358" fmla="*/ 9748 h 10078"/>
                <a:gd name="connsiteX359" fmla="*/ 5381 w 10017"/>
                <a:gd name="connsiteY359" fmla="*/ 9159 h 10078"/>
                <a:gd name="connsiteX360" fmla="*/ 5487 w 10017"/>
                <a:gd name="connsiteY360" fmla="*/ 9041 h 10078"/>
                <a:gd name="connsiteX361" fmla="*/ 5516 w 10017"/>
                <a:gd name="connsiteY361" fmla="*/ 8726 h 10078"/>
                <a:gd name="connsiteX362" fmla="*/ 5540 w 10017"/>
                <a:gd name="connsiteY362" fmla="*/ 8648 h 10078"/>
                <a:gd name="connsiteX363" fmla="*/ 5553 w 10017"/>
                <a:gd name="connsiteY363" fmla="*/ 8608 h 10078"/>
                <a:gd name="connsiteX364" fmla="*/ 5577 w 10017"/>
                <a:gd name="connsiteY364" fmla="*/ 8570 h 10078"/>
                <a:gd name="connsiteX365" fmla="*/ 5589 w 10017"/>
                <a:gd name="connsiteY365" fmla="*/ 8608 h 10078"/>
                <a:gd name="connsiteX366" fmla="*/ 5602 w 10017"/>
                <a:gd name="connsiteY366" fmla="*/ 8726 h 10078"/>
                <a:gd name="connsiteX367" fmla="*/ 5602 w 10017"/>
                <a:gd name="connsiteY367" fmla="*/ 8648 h 10078"/>
                <a:gd name="connsiteX368" fmla="*/ 5646 w 10017"/>
                <a:gd name="connsiteY368" fmla="*/ 8844 h 10078"/>
                <a:gd name="connsiteX369" fmla="*/ 5740 w 10017"/>
                <a:gd name="connsiteY369" fmla="*/ 9512 h 10078"/>
                <a:gd name="connsiteX370" fmla="*/ 5748 w 10017"/>
                <a:gd name="connsiteY370" fmla="*/ 8923 h 10078"/>
                <a:gd name="connsiteX371" fmla="*/ 5777 w 10017"/>
                <a:gd name="connsiteY371" fmla="*/ 8844 h 10078"/>
                <a:gd name="connsiteX372" fmla="*/ 5785 w 10017"/>
                <a:gd name="connsiteY372" fmla="*/ 8294 h 10078"/>
                <a:gd name="connsiteX373" fmla="*/ 5801 w 10017"/>
                <a:gd name="connsiteY373" fmla="*/ 8452 h 10078"/>
                <a:gd name="connsiteX374" fmla="*/ 5830 w 10017"/>
                <a:gd name="connsiteY374" fmla="*/ 8373 h 10078"/>
                <a:gd name="connsiteX375" fmla="*/ 5916 w 10017"/>
                <a:gd name="connsiteY375" fmla="*/ 8452 h 10078"/>
                <a:gd name="connsiteX376" fmla="*/ 5928 w 10017"/>
                <a:gd name="connsiteY376" fmla="*/ 8726 h 10078"/>
                <a:gd name="connsiteX377" fmla="*/ 5989 w 10017"/>
                <a:gd name="connsiteY377" fmla="*/ 9001 h 10078"/>
                <a:gd name="connsiteX378" fmla="*/ 6005 w 10017"/>
                <a:gd name="connsiteY378" fmla="*/ 9001 h 10078"/>
                <a:gd name="connsiteX379" fmla="*/ 6042 w 10017"/>
                <a:gd name="connsiteY379" fmla="*/ 9159 h 10078"/>
                <a:gd name="connsiteX380" fmla="*/ 6075 w 10017"/>
                <a:gd name="connsiteY380" fmla="*/ 9159 h 10078"/>
                <a:gd name="connsiteX381" fmla="*/ 6108 w 10017"/>
                <a:gd name="connsiteY381" fmla="*/ 9237 h 10078"/>
                <a:gd name="connsiteX382" fmla="*/ 6128 w 10017"/>
                <a:gd name="connsiteY382" fmla="*/ 9355 h 10078"/>
                <a:gd name="connsiteX383" fmla="*/ 6226 w 10017"/>
                <a:gd name="connsiteY383" fmla="*/ 9081 h 10078"/>
                <a:gd name="connsiteX384" fmla="*/ 6247 w 10017"/>
                <a:gd name="connsiteY384" fmla="*/ 8726 h 10078"/>
                <a:gd name="connsiteX385" fmla="*/ 6279 w 10017"/>
                <a:gd name="connsiteY385" fmla="*/ 8883 h 10078"/>
                <a:gd name="connsiteX386" fmla="*/ 6296 w 10017"/>
                <a:gd name="connsiteY386" fmla="*/ 9001 h 10078"/>
                <a:gd name="connsiteX387" fmla="*/ 6308 w 10017"/>
                <a:gd name="connsiteY387" fmla="*/ 8883 h 10078"/>
                <a:gd name="connsiteX388" fmla="*/ 6341 w 10017"/>
                <a:gd name="connsiteY388" fmla="*/ 9001 h 10078"/>
                <a:gd name="connsiteX389" fmla="*/ 6365 w 10017"/>
                <a:gd name="connsiteY389" fmla="*/ 9159 h 10078"/>
                <a:gd name="connsiteX390" fmla="*/ 6373 w 10017"/>
                <a:gd name="connsiteY390" fmla="*/ 9081 h 10078"/>
                <a:gd name="connsiteX391" fmla="*/ 6402 w 10017"/>
                <a:gd name="connsiteY391" fmla="*/ 9434 h 10078"/>
                <a:gd name="connsiteX392" fmla="*/ 6443 w 10017"/>
                <a:gd name="connsiteY392" fmla="*/ 9237 h 10078"/>
                <a:gd name="connsiteX393" fmla="*/ 6492 w 10017"/>
                <a:gd name="connsiteY393" fmla="*/ 9355 h 10078"/>
                <a:gd name="connsiteX394" fmla="*/ 6578 w 10017"/>
                <a:gd name="connsiteY394" fmla="*/ 8805 h 10078"/>
                <a:gd name="connsiteX395" fmla="*/ 6602 w 10017"/>
                <a:gd name="connsiteY395" fmla="*/ 9001 h 10078"/>
                <a:gd name="connsiteX396" fmla="*/ 6639 w 10017"/>
                <a:gd name="connsiteY396" fmla="*/ 9434 h 10078"/>
                <a:gd name="connsiteX397" fmla="*/ 6672 w 10017"/>
                <a:gd name="connsiteY397" fmla="*/ 9434 h 10078"/>
                <a:gd name="connsiteX398" fmla="*/ 6672 w 10017"/>
                <a:gd name="connsiteY398" fmla="*/ 9355 h 10078"/>
                <a:gd name="connsiteX399" fmla="*/ 6705 w 10017"/>
                <a:gd name="connsiteY399" fmla="*/ 9355 h 10078"/>
                <a:gd name="connsiteX400" fmla="*/ 6717 w 10017"/>
                <a:gd name="connsiteY400" fmla="*/ 9355 h 10078"/>
                <a:gd name="connsiteX401" fmla="*/ 6721 w 10017"/>
                <a:gd name="connsiteY401" fmla="*/ 9237 h 10078"/>
                <a:gd name="connsiteX402" fmla="*/ 6737 w 10017"/>
                <a:gd name="connsiteY402" fmla="*/ 9355 h 10078"/>
                <a:gd name="connsiteX403" fmla="*/ 6762 w 10017"/>
                <a:gd name="connsiteY403" fmla="*/ 9237 h 10078"/>
                <a:gd name="connsiteX404" fmla="*/ 6937 w 10017"/>
                <a:gd name="connsiteY404" fmla="*/ 9237 h 10078"/>
                <a:gd name="connsiteX405" fmla="*/ 6965 w 10017"/>
                <a:gd name="connsiteY405" fmla="*/ 8648 h 10078"/>
                <a:gd name="connsiteX406" fmla="*/ 7010 w 10017"/>
                <a:gd name="connsiteY406" fmla="*/ 8570 h 10078"/>
                <a:gd name="connsiteX407" fmla="*/ 7043 w 10017"/>
                <a:gd name="connsiteY407" fmla="*/ 8373 h 10078"/>
                <a:gd name="connsiteX408" fmla="*/ 7047 w 10017"/>
                <a:gd name="connsiteY408" fmla="*/ 8294 h 10078"/>
                <a:gd name="connsiteX409" fmla="*/ 7129 w 10017"/>
                <a:gd name="connsiteY409" fmla="*/ 8333 h 10078"/>
                <a:gd name="connsiteX410" fmla="*/ 7149 w 10017"/>
                <a:gd name="connsiteY410" fmla="*/ 8373 h 10078"/>
                <a:gd name="connsiteX411" fmla="*/ 7190 w 10017"/>
                <a:gd name="connsiteY411" fmla="*/ 8294 h 10078"/>
                <a:gd name="connsiteX412" fmla="*/ 7194 w 10017"/>
                <a:gd name="connsiteY412" fmla="*/ 8294 h 10078"/>
                <a:gd name="connsiteX413" fmla="*/ 7194 w 10017"/>
                <a:gd name="connsiteY413" fmla="*/ 8215 h 10078"/>
                <a:gd name="connsiteX414" fmla="*/ 7251 w 10017"/>
                <a:gd name="connsiteY414" fmla="*/ 8097 h 10078"/>
                <a:gd name="connsiteX415" fmla="*/ 7288 w 10017"/>
                <a:gd name="connsiteY415" fmla="*/ 8097 h 10078"/>
                <a:gd name="connsiteX416" fmla="*/ 7325 w 10017"/>
                <a:gd name="connsiteY416" fmla="*/ 8176 h 10078"/>
                <a:gd name="connsiteX417" fmla="*/ 7345 w 10017"/>
                <a:gd name="connsiteY417" fmla="*/ 8412 h 10078"/>
                <a:gd name="connsiteX418" fmla="*/ 7378 w 10017"/>
                <a:gd name="connsiteY418" fmla="*/ 8097 h 10078"/>
                <a:gd name="connsiteX419" fmla="*/ 7513 w 10017"/>
                <a:gd name="connsiteY419" fmla="*/ 7666 h 10078"/>
                <a:gd name="connsiteX420" fmla="*/ 7578 w 10017"/>
                <a:gd name="connsiteY420" fmla="*/ 7744 h 10078"/>
                <a:gd name="connsiteX421" fmla="*/ 7628 w 10017"/>
                <a:gd name="connsiteY421" fmla="*/ 7508 h 10078"/>
                <a:gd name="connsiteX422" fmla="*/ 7636 w 10017"/>
                <a:gd name="connsiteY422" fmla="*/ 7469 h 10078"/>
                <a:gd name="connsiteX423" fmla="*/ 7709 w 10017"/>
                <a:gd name="connsiteY423" fmla="*/ 7626 h 10078"/>
                <a:gd name="connsiteX424" fmla="*/ 7750 w 10017"/>
                <a:gd name="connsiteY424" fmla="*/ 7390 h 10078"/>
                <a:gd name="connsiteX425" fmla="*/ 7799 w 10017"/>
                <a:gd name="connsiteY425" fmla="*/ 7626 h 10078"/>
                <a:gd name="connsiteX426" fmla="*/ 7861 w 10017"/>
                <a:gd name="connsiteY426" fmla="*/ 7351 h 10078"/>
                <a:gd name="connsiteX427" fmla="*/ 7901 w 10017"/>
                <a:gd name="connsiteY427" fmla="*/ 6958 h 10078"/>
                <a:gd name="connsiteX428" fmla="*/ 7930 w 10017"/>
                <a:gd name="connsiteY428" fmla="*/ 7075 h 10078"/>
                <a:gd name="connsiteX429" fmla="*/ 7963 w 10017"/>
                <a:gd name="connsiteY429" fmla="*/ 6722 h 10078"/>
                <a:gd name="connsiteX430" fmla="*/ 8016 w 10017"/>
                <a:gd name="connsiteY430" fmla="*/ 6447 h 10078"/>
                <a:gd name="connsiteX431" fmla="*/ 8069 w 10017"/>
                <a:gd name="connsiteY431" fmla="*/ 6447 h 10078"/>
                <a:gd name="connsiteX432" fmla="*/ 8114 w 10017"/>
                <a:gd name="connsiteY432" fmla="*/ 6172 h 10078"/>
                <a:gd name="connsiteX433" fmla="*/ 8199 w 10017"/>
                <a:gd name="connsiteY433" fmla="*/ 5504 h 10078"/>
                <a:gd name="connsiteX434" fmla="*/ 8227 w 10017"/>
                <a:gd name="connsiteY434" fmla="*/ 5661 h 10078"/>
                <a:gd name="connsiteX435" fmla="*/ 8260 w 10017"/>
                <a:gd name="connsiteY435" fmla="*/ 5308 h 10078"/>
                <a:gd name="connsiteX436" fmla="*/ 8301 w 10017"/>
                <a:gd name="connsiteY436" fmla="*/ 5308 h 10078"/>
                <a:gd name="connsiteX437" fmla="*/ 8407 w 10017"/>
                <a:gd name="connsiteY437" fmla="*/ 5032 h 10078"/>
                <a:gd name="connsiteX438" fmla="*/ 8469 w 10017"/>
                <a:gd name="connsiteY438" fmla="*/ 4756 h 10078"/>
                <a:gd name="connsiteX439" fmla="*/ 8485 w 10017"/>
                <a:gd name="connsiteY439" fmla="*/ 4914 h 10078"/>
                <a:gd name="connsiteX440" fmla="*/ 8501 w 10017"/>
                <a:gd name="connsiteY440" fmla="*/ 4874 h 10078"/>
                <a:gd name="connsiteX441" fmla="*/ 8526 w 10017"/>
                <a:gd name="connsiteY441" fmla="*/ 4914 h 10078"/>
                <a:gd name="connsiteX442" fmla="*/ 8550 w 10017"/>
                <a:gd name="connsiteY442" fmla="*/ 4599 h 10078"/>
                <a:gd name="connsiteX443" fmla="*/ 8608 w 10017"/>
                <a:gd name="connsiteY443" fmla="*/ 4599 h 10078"/>
                <a:gd name="connsiteX444" fmla="*/ 8608 w 10017"/>
                <a:gd name="connsiteY444" fmla="*/ 4442 h 10078"/>
                <a:gd name="connsiteX445" fmla="*/ 8657 w 10017"/>
                <a:gd name="connsiteY445" fmla="*/ 4363 h 10078"/>
                <a:gd name="connsiteX446" fmla="*/ 8669 w 10017"/>
                <a:gd name="connsiteY446" fmla="*/ 4285 h 10078"/>
                <a:gd name="connsiteX447" fmla="*/ 8734 w 10017"/>
                <a:gd name="connsiteY447" fmla="*/ 4363 h 10078"/>
                <a:gd name="connsiteX448" fmla="*/ 8747 w 10017"/>
                <a:gd name="connsiteY448" fmla="*/ 4324 h 10078"/>
                <a:gd name="connsiteX449" fmla="*/ 8775 w 10017"/>
                <a:gd name="connsiteY449" fmla="*/ 4363 h 10078"/>
                <a:gd name="connsiteX450" fmla="*/ 8800 w 10017"/>
                <a:gd name="connsiteY450" fmla="*/ 4442 h 10078"/>
                <a:gd name="connsiteX451" fmla="*/ 8816 w 10017"/>
                <a:gd name="connsiteY451" fmla="*/ 4363 h 10078"/>
                <a:gd name="connsiteX452" fmla="*/ 8837 w 10017"/>
                <a:gd name="connsiteY452" fmla="*/ 4442 h 10078"/>
                <a:gd name="connsiteX453" fmla="*/ 8906 w 10017"/>
                <a:gd name="connsiteY453" fmla="*/ 4403 h 10078"/>
                <a:gd name="connsiteX454" fmla="*/ 8902 w 10017"/>
                <a:gd name="connsiteY454" fmla="*/ 4324 h 10078"/>
                <a:gd name="connsiteX455" fmla="*/ 8931 w 10017"/>
                <a:gd name="connsiteY455" fmla="*/ 4167 h 10078"/>
                <a:gd name="connsiteX456" fmla="*/ 8963 w 10017"/>
                <a:gd name="connsiteY456" fmla="*/ 4167 h 10078"/>
                <a:gd name="connsiteX457" fmla="*/ 8967 w 10017"/>
                <a:gd name="connsiteY457" fmla="*/ 4088 h 10078"/>
                <a:gd name="connsiteX458" fmla="*/ 8996 w 10017"/>
                <a:gd name="connsiteY458" fmla="*/ 4010 h 10078"/>
                <a:gd name="connsiteX459" fmla="*/ 9017 w 10017"/>
                <a:gd name="connsiteY459" fmla="*/ 4206 h 10078"/>
                <a:gd name="connsiteX460" fmla="*/ 9041 w 10017"/>
                <a:gd name="connsiteY460" fmla="*/ 4324 h 10078"/>
                <a:gd name="connsiteX461" fmla="*/ 9098 w 10017"/>
                <a:gd name="connsiteY461" fmla="*/ 4285 h 10078"/>
                <a:gd name="connsiteX462" fmla="*/ 9135 w 10017"/>
                <a:gd name="connsiteY462" fmla="*/ 4403 h 10078"/>
                <a:gd name="connsiteX463" fmla="*/ 9147 w 10017"/>
                <a:gd name="connsiteY463" fmla="*/ 4324 h 10078"/>
                <a:gd name="connsiteX464" fmla="*/ 9196 w 10017"/>
                <a:gd name="connsiteY464" fmla="*/ 4599 h 10078"/>
                <a:gd name="connsiteX465" fmla="*/ 9241 w 10017"/>
                <a:gd name="connsiteY465" fmla="*/ 4442 h 10078"/>
                <a:gd name="connsiteX466" fmla="*/ 9245 w 10017"/>
                <a:gd name="connsiteY466" fmla="*/ 4324 h 10078"/>
                <a:gd name="connsiteX467" fmla="*/ 9286 w 10017"/>
                <a:gd name="connsiteY467" fmla="*/ 3970 h 10078"/>
                <a:gd name="connsiteX468" fmla="*/ 9331 w 10017"/>
                <a:gd name="connsiteY468" fmla="*/ 4128 h 10078"/>
                <a:gd name="connsiteX469" fmla="*/ 9364 w 10017"/>
                <a:gd name="connsiteY469" fmla="*/ 4049 h 10078"/>
                <a:gd name="connsiteX470" fmla="*/ 9389 w 10017"/>
                <a:gd name="connsiteY470" fmla="*/ 4167 h 10078"/>
                <a:gd name="connsiteX471" fmla="*/ 9433 w 10017"/>
                <a:gd name="connsiteY471" fmla="*/ 4245 h 10078"/>
                <a:gd name="connsiteX472" fmla="*/ 9510 w 10017"/>
                <a:gd name="connsiteY472" fmla="*/ 4245 h 10078"/>
                <a:gd name="connsiteX473" fmla="*/ 9518 w 10017"/>
                <a:gd name="connsiteY473" fmla="*/ 4049 h 10078"/>
                <a:gd name="connsiteX474" fmla="*/ 9666 w 10017"/>
                <a:gd name="connsiteY474" fmla="*/ 4363 h 10078"/>
                <a:gd name="connsiteX475" fmla="*/ 9735 w 10017"/>
                <a:gd name="connsiteY475" fmla="*/ 4521 h 10078"/>
                <a:gd name="connsiteX476" fmla="*/ 9747 w 10017"/>
                <a:gd name="connsiteY476" fmla="*/ 4599 h 10078"/>
                <a:gd name="connsiteX477" fmla="*/ 9764 w 10017"/>
                <a:gd name="connsiteY477" fmla="*/ 4796 h 10078"/>
                <a:gd name="connsiteX478" fmla="*/ 9821 w 10017"/>
                <a:gd name="connsiteY478" fmla="*/ 5189 h 10078"/>
                <a:gd name="connsiteX479" fmla="*/ 9858 w 10017"/>
                <a:gd name="connsiteY479" fmla="*/ 5189 h 10078"/>
                <a:gd name="connsiteX480" fmla="*/ 9882 w 10017"/>
                <a:gd name="connsiteY480" fmla="*/ 5308 h 10078"/>
                <a:gd name="connsiteX481" fmla="*/ 9919 w 10017"/>
                <a:gd name="connsiteY481" fmla="*/ 5582 h 10078"/>
                <a:gd name="connsiteX482" fmla="*/ 9956 w 10017"/>
                <a:gd name="connsiteY482" fmla="*/ 5779 h 10078"/>
                <a:gd name="connsiteX483" fmla="*/ 9960 w 10017"/>
                <a:gd name="connsiteY483" fmla="*/ 5818 h 10078"/>
                <a:gd name="connsiteX484" fmla="*/ 10015 w 10017"/>
                <a:gd name="connsiteY484" fmla="*/ 5975 h 10078"/>
                <a:gd name="connsiteX485" fmla="*/ 10011 w 10017"/>
                <a:gd name="connsiteY485" fmla="*/ 2381 h 10078"/>
                <a:gd name="connsiteX486" fmla="*/ 9980 w 10017"/>
                <a:gd name="connsiteY486" fmla="*/ 1809 h 10078"/>
                <a:gd name="connsiteX0" fmla="*/ 9980 w 10017"/>
                <a:gd name="connsiteY0" fmla="*/ 1809 h 10078"/>
                <a:gd name="connsiteX1" fmla="*/ 9944 w 10017"/>
                <a:gd name="connsiteY1" fmla="*/ 1613 h 10078"/>
                <a:gd name="connsiteX2" fmla="*/ 9915 w 10017"/>
                <a:gd name="connsiteY2" fmla="*/ 1613 h 10078"/>
                <a:gd name="connsiteX3" fmla="*/ 9895 w 10017"/>
                <a:gd name="connsiteY3" fmla="*/ 1455 h 10078"/>
                <a:gd name="connsiteX4" fmla="*/ 9870 w 10017"/>
                <a:gd name="connsiteY4" fmla="*/ 1377 h 10078"/>
                <a:gd name="connsiteX5" fmla="*/ 9862 w 10017"/>
                <a:gd name="connsiteY5" fmla="*/ 1180 h 10078"/>
                <a:gd name="connsiteX6" fmla="*/ 9837 w 10017"/>
                <a:gd name="connsiteY6" fmla="*/ 905 h 10078"/>
                <a:gd name="connsiteX7" fmla="*/ 9825 w 10017"/>
                <a:gd name="connsiteY7" fmla="*/ 1495 h 10078"/>
                <a:gd name="connsiteX8" fmla="*/ 9800 w 10017"/>
                <a:gd name="connsiteY8" fmla="*/ 1455 h 10078"/>
                <a:gd name="connsiteX9" fmla="*/ 9772 w 10017"/>
                <a:gd name="connsiteY9" fmla="*/ 1337 h 10078"/>
                <a:gd name="connsiteX10" fmla="*/ 9751 w 10017"/>
                <a:gd name="connsiteY10" fmla="*/ 1337 h 10078"/>
                <a:gd name="connsiteX11" fmla="*/ 9690 w 10017"/>
                <a:gd name="connsiteY11" fmla="*/ 1298 h 10078"/>
                <a:gd name="connsiteX12" fmla="*/ 9674 w 10017"/>
                <a:gd name="connsiteY12" fmla="*/ 1337 h 10078"/>
                <a:gd name="connsiteX13" fmla="*/ 9657 w 10017"/>
                <a:gd name="connsiteY13" fmla="*/ 1416 h 10078"/>
                <a:gd name="connsiteX14" fmla="*/ 9645 w 10017"/>
                <a:gd name="connsiteY14" fmla="*/ 1416 h 10078"/>
                <a:gd name="connsiteX15" fmla="*/ 9625 w 10017"/>
                <a:gd name="connsiteY15" fmla="*/ 1495 h 10078"/>
                <a:gd name="connsiteX16" fmla="*/ 9608 w 10017"/>
                <a:gd name="connsiteY16" fmla="*/ 1455 h 10078"/>
                <a:gd name="connsiteX17" fmla="*/ 9567 w 10017"/>
                <a:gd name="connsiteY17" fmla="*/ 1613 h 10078"/>
                <a:gd name="connsiteX18" fmla="*/ 9494 w 10017"/>
                <a:gd name="connsiteY18" fmla="*/ 1613 h 10078"/>
                <a:gd name="connsiteX19" fmla="*/ 9457 w 10017"/>
                <a:gd name="connsiteY19" fmla="*/ 1770 h 10078"/>
                <a:gd name="connsiteX20" fmla="*/ 9457 w 10017"/>
                <a:gd name="connsiteY20" fmla="*/ 1888 h 10078"/>
                <a:gd name="connsiteX21" fmla="*/ 9445 w 10017"/>
                <a:gd name="connsiteY21" fmla="*/ 1966 h 10078"/>
                <a:gd name="connsiteX22" fmla="*/ 9396 w 10017"/>
                <a:gd name="connsiteY22" fmla="*/ 1180 h 10078"/>
                <a:gd name="connsiteX23" fmla="*/ 9389 w 10017"/>
                <a:gd name="connsiteY23" fmla="*/ 1220 h 10078"/>
                <a:gd name="connsiteX24" fmla="*/ 9376 w 10017"/>
                <a:gd name="connsiteY24" fmla="*/ 1102 h 10078"/>
                <a:gd name="connsiteX25" fmla="*/ 9356 w 10017"/>
                <a:gd name="connsiteY25" fmla="*/ 1180 h 10078"/>
                <a:gd name="connsiteX26" fmla="*/ 9311 w 10017"/>
                <a:gd name="connsiteY26" fmla="*/ 1337 h 10078"/>
                <a:gd name="connsiteX27" fmla="*/ 9307 w 10017"/>
                <a:gd name="connsiteY27" fmla="*/ 1455 h 10078"/>
                <a:gd name="connsiteX28" fmla="*/ 9290 w 10017"/>
                <a:gd name="connsiteY28" fmla="*/ 1416 h 10078"/>
                <a:gd name="connsiteX29" fmla="*/ 9254 w 10017"/>
                <a:gd name="connsiteY29" fmla="*/ 1337 h 10078"/>
                <a:gd name="connsiteX30" fmla="*/ 9221 w 10017"/>
                <a:gd name="connsiteY30" fmla="*/ 1102 h 10078"/>
                <a:gd name="connsiteX31" fmla="*/ 9156 w 10017"/>
                <a:gd name="connsiteY31" fmla="*/ 1180 h 10078"/>
                <a:gd name="connsiteX32" fmla="*/ 9143 w 10017"/>
                <a:gd name="connsiteY32" fmla="*/ 1416 h 10078"/>
                <a:gd name="connsiteX33" fmla="*/ 9131 w 10017"/>
                <a:gd name="connsiteY33" fmla="*/ 1533 h 10078"/>
                <a:gd name="connsiteX34" fmla="*/ 9070 w 10017"/>
                <a:gd name="connsiteY34" fmla="*/ 1613 h 10078"/>
                <a:gd name="connsiteX35" fmla="*/ 9066 w 10017"/>
                <a:gd name="connsiteY35" fmla="*/ 1495 h 10078"/>
                <a:gd name="connsiteX36" fmla="*/ 9037 w 10017"/>
                <a:gd name="connsiteY36" fmla="*/ 1613 h 10078"/>
                <a:gd name="connsiteX37" fmla="*/ 9033 w 10017"/>
                <a:gd name="connsiteY37" fmla="*/ 1730 h 10078"/>
                <a:gd name="connsiteX38" fmla="*/ 9008 w 10017"/>
                <a:gd name="connsiteY38" fmla="*/ 1888 h 10078"/>
                <a:gd name="connsiteX39" fmla="*/ 9000 w 10017"/>
                <a:gd name="connsiteY39" fmla="*/ 2084 h 10078"/>
                <a:gd name="connsiteX40" fmla="*/ 8980 w 10017"/>
                <a:gd name="connsiteY40" fmla="*/ 2162 h 10078"/>
                <a:gd name="connsiteX41" fmla="*/ 8980 w 10017"/>
                <a:gd name="connsiteY41" fmla="*/ 2241 h 10078"/>
                <a:gd name="connsiteX42" fmla="*/ 8967 w 10017"/>
                <a:gd name="connsiteY42" fmla="*/ 2281 h 10078"/>
                <a:gd name="connsiteX43" fmla="*/ 8947 w 10017"/>
                <a:gd name="connsiteY43" fmla="*/ 2517 h 10078"/>
                <a:gd name="connsiteX44" fmla="*/ 8947 w 10017"/>
                <a:gd name="connsiteY44" fmla="*/ 2359 h 10078"/>
                <a:gd name="connsiteX45" fmla="*/ 8931 w 10017"/>
                <a:gd name="connsiteY45" fmla="*/ 2320 h 10078"/>
                <a:gd name="connsiteX46" fmla="*/ 8914 w 10017"/>
                <a:gd name="connsiteY46" fmla="*/ 2399 h 10078"/>
                <a:gd name="connsiteX47" fmla="*/ 8890 w 10017"/>
                <a:gd name="connsiteY47" fmla="*/ 2477 h 10078"/>
                <a:gd name="connsiteX48" fmla="*/ 8865 w 10017"/>
                <a:gd name="connsiteY48" fmla="*/ 2517 h 10078"/>
                <a:gd name="connsiteX49" fmla="*/ 8804 w 10017"/>
                <a:gd name="connsiteY49" fmla="*/ 2359 h 10078"/>
                <a:gd name="connsiteX50" fmla="*/ 8788 w 10017"/>
                <a:gd name="connsiteY50" fmla="*/ 2555 h 10078"/>
                <a:gd name="connsiteX51" fmla="*/ 8734 w 10017"/>
                <a:gd name="connsiteY51" fmla="*/ 2437 h 10078"/>
                <a:gd name="connsiteX52" fmla="*/ 8714 w 10017"/>
                <a:gd name="connsiteY52" fmla="*/ 2320 h 10078"/>
                <a:gd name="connsiteX53" fmla="*/ 8706 w 10017"/>
                <a:gd name="connsiteY53" fmla="*/ 2555 h 10078"/>
                <a:gd name="connsiteX54" fmla="*/ 8698 w 10017"/>
                <a:gd name="connsiteY54" fmla="*/ 2673 h 10078"/>
                <a:gd name="connsiteX55" fmla="*/ 8665 w 10017"/>
                <a:gd name="connsiteY55" fmla="*/ 2595 h 10078"/>
                <a:gd name="connsiteX56" fmla="*/ 8604 w 10017"/>
                <a:gd name="connsiteY56" fmla="*/ 2673 h 10078"/>
                <a:gd name="connsiteX57" fmla="*/ 8604 w 10017"/>
                <a:gd name="connsiteY57" fmla="*/ 2517 h 10078"/>
                <a:gd name="connsiteX58" fmla="*/ 8591 w 10017"/>
                <a:gd name="connsiteY58" fmla="*/ 2673 h 10078"/>
                <a:gd name="connsiteX59" fmla="*/ 8575 w 10017"/>
                <a:gd name="connsiteY59" fmla="*/ 2713 h 10078"/>
                <a:gd name="connsiteX60" fmla="*/ 8567 w 10017"/>
                <a:gd name="connsiteY60" fmla="*/ 3066 h 10078"/>
                <a:gd name="connsiteX61" fmla="*/ 8493 w 10017"/>
                <a:gd name="connsiteY61" fmla="*/ 2595 h 10078"/>
                <a:gd name="connsiteX62" fmla="*/ 8485 w 10017"/>
                <a:gd name="connsiteY62" fmla="*/ 2792 h 10078"/>
                <a:gd name="connsiteX63" fmla="*/ 8395 w 10017"/>
                <a:gd name="connsiteY63" fmla="*/ 2792 h 10078"/>
                <a:gd name="connsiteX64" fmla="*/ 8244 w 10017"/>
                <a:gd name="connsiteY64" fmla="*/ 3263 h 10078"/>
                <a:gd name="connsiteX65" fmla="*/ 8174 w 10017"/>
                <a:gd name="connsiteY65" fmla="*/ 3028 h 10078"/>
                <a:gd name="connsiteX66" fmla="*/ 8089 w 10017"/>
                <a:gd name="connsiteY66" fmla="*/ 3656 h 10078"/>
                <a:gd name="connsiteX67" fmla="*/ 7963 w 10017"/>
                <a:gd name="connsiteY67" fmla="*/ 4324 h 10078"/>
                <a:gd name="connsiteX68" fmla="*/ 7873 w 10017"/>
                <a:gd name="connsiteY68" fmla="*/ 4167 h 10078"/>
                <a:gd name="connsiteX69" fmla="*/ 7738 w 10017"/>
                <a:gd name="connsiteY69" fmla="*/ 4952 h 10078"/>
                <a:gd name="connsiteX70" fmla="*/ 7697 w 10017"/>
                <a:gd name="connsiteY70" fmla="*/ 4559 h 10078"/>
                <a:gd name="connsiteX71" fmla="*/ 7587 w 10017"/>
                <a:gd name="connsiteY71" fmla="*/ 5032 h 10078"/>
                <a:gd name="connsiteX72" fmla="*/ 7517 w 10017"/>
                <a:gd name="connsiteY72" fmla="*/ 4639 h 10078"/>
                <a:gd name="connsiteX73" fmla="*/ 7501 w 10017"/>
                <a:gd name="connsiteY73" fmla="*/ 5151 h 10078"/>
                <a:gd name="connsiteX74" fmla="*/ 7435 w 10017"/>
                <a:gd name="connsiteY74" fmla="*/ 5151 h 10078"/>
                <a:gd name="connsiteX75" fmla="*/ 7390 w 10017"/>
                <a:gd name="connsiteY75" fmla="*/ 5464 h 10078"/>
                <a:gd name="connsiteX76" fmla="*/ 7341 w 10017"/>
                <a:gd name="connsiteY76" fmla="*/ 5386 h 10078"/>
                <a:gd name="connsiteX77" fmla="*/ 7272 w 10017"/>
                <a:gd name="connsiteY77" fmla="*/ 5544 h 10078"/>
                <a:gd name="connsiteX78" fmla="*/ 7247 w 10017"/>
                <a:gd name="connsiteY78" fmla="*/ 5386 h 10078"/>
                <a:gd name="connsiteX79" fmla="*/ 7198 w 10017"/>
                <a:gd name="connsiteY79" fmla="*/ 5386 h 10078"/>
                <a:gd name="connsiteX80" fmla="*/ 7104 w 10017"/>
                <a:gd name="connsiteY80" fmla="*/ 5464 h 10078"/>
                <a:gd name="connsiteX81" fmla="*/ 7055 w 10017"/>
                <a:gd name="connsiteY81" fmla="*/ 6093 h 10078"/>
                <a:gd name="connsiteX82" fmla="*/ 7010 w 10017"/>
                <a:gd name="connsiteY82" fmla="*/ 5937 h 10078"/>
                <a:gd name="connsiteX83" fmla="*/ 6920 w 10017"/>
                <a:gd name="connsiteY83" fmla="*/ 5937 h 10078"/>
                <a:gd name="connsiteX84" fmla="*/ 6876 w 10017"/>
                <a:gd name="connsiteY84" fmla="*/ 5544 h 10078"/>
                <a:gd name="connsiteX85" fmla="*/ 6835 w 10017"/>
                <a:gd name="connsiteY85" fmla="*/ 6093 h 10078"/>
                <a:gd name="connsiteX86" fmla="*/ 6770 w 10017"/>
                <a:gd name="connsiteY86" fmla="*/ 5779 h 10078"/>
                <a:gd name="connsiteX87" fmla="*/ 6770 w 10017"/>
                <a:gd name="connsiteY87" fmla="*/ 5544 h 10078"/>
                <a:gd name="connsiteX88" fmla="*/ 6676 w 10017"/>
                <a:gd name="connsiteY88" fmla="*/ 5700 h 10078"/>
                <a:gd name="connsiteX89" fmla="*/ 6516 w 10017"/>
                <a:gd name="connsiteY89" fmla="*/ 6015 h 10078"/>
                <a:gd name="connsiteX90" fmla="*/ 6480 w 10017"/>
                <a:gd name="connsiteY90" fmla="*/ 6447 h 10078"/>
                <a:gd name="connsiteX91" fmla="*/ 6373 w 10017"/>
                <a:gd name="connsiteY91" fmla="*/ 6093 h 10078"/>
                <a:gd name="connsiteX92" fmla="*/ 6361 w 10017"/>
                <a:gd name="connsiteY92" fmla="*/ 6447 h 10078"/>
                <a:gd name="connsiteX93" fmla="*/ 6226 w 10017"/>
                <a:gd name="connsiteY93" fmla="*/ 6526 h 10078"/>
                <a:gd name="connsiteX94" fmla="*/ 6153 w 10017"/>
                <a:gd name="connsiteY94" fmla="*/ 6997 h 10078"/>
                <a:gd name="connsiteX95" fmla="*/ 6091 w 10017"/>
                <a:gd name="connsiteY95" fmla="*/ 6683 h 10078"/>
                <a:gd name="connsiteX96" fmla="*/ 6059 w 10017"/>
                <a:gd name="connsiteY96" fmla="*/ 6997 h 10078"/>
                <a:gd name="connsiteX97" fmla="*/ 6059 w 10017"/>
                <a:gd name="connsiteY97" fmla="*/ 6997 h 10078"/>
                <a:gd name="connsiteX98" fmla="*/ 6022 w 10017"/>
                <a:gd name="connsiteY98" fmla="*/ 6997 h 10078"/>
                <a:gd name="connsiteX99" fmla="*/ 6001 w 10017"/>
                <a:gd name="connsiteY99" fmla="*/ 6879 h 10078"/>
                <a:gd name="connsiteX100" fmla="*/ 5981 w 10017"/>
                <a:gd name="connsiteY100" fmla="*/ 7233 h 10078"/>
                <a:gd name="connsiteX101" fmla="*/ 5969 w 10017"/>
                <a:gd name="connsiteY101" fmla="*/ 7351 h 10078"/>
                <a:gd name="connsiteX102" fmla="*/ 5944 w 10017"/>
                <a:gd name="connsiteY102" fmla="*/ 7351 h 10078"/>
                <a:gd name="connsiteX103" fmla="*/ 5944 w 10017"/>
                <a:gd name="connsiteY103" fmla="*/ 7430 h 10078"/>
                <a:gd name="connsiteX104" fmla="*/ 5916 w 10017"/>
                <a:gd name="connsiteY104" fmla="*/ 7233 h 10078"/>
                <a:gd name="connsiteX105" fmla="*/ 5866 w 10017"/>
                <a:gd name="connsiteY105" fmla="*/ 7351 h 10078"/>
                <a:gd name="connsiteX106" fmla="*/ 5834 w 10017"/>
                <a:gd name="connsiteY106" fmla="*/ 7233 h 10078"/>
                <a:gd name="connsiteX107" fmla="*/ 5793 w 10017"/>
                <a:gd name="connsiteY107" fmla="*/ 7155 h 10078"/>
                <a:gd name="connsiteX108" fmla="*/ 5732 w 10017"/>
                <a:gd name="connsiteY108" fmla="*/ 7233 h 10078"/>
                <a:gd name="connsiteX109" fmla="*/ 5699 w 10017"/>
                <a:gd name="connsiteY109" fmla="*/ 7155 h 10078"/>
                <a:gd name="connsiteX110" fmla="*/ 5666 w 10017"/>
                <a:gd name="connsiteY110" fmla="*/ 7155 h 10078"/>
                <a:gd name="connsiteX111" fmla="*/ 5639 w 10017"/>
                <a:gd name="connsiteY111" fmla="*/ 7075 h 10078"/>
                <a:gd name="connsiteX112" fmla="*/ 5634 w 10017"/>
                <a:gd name="connsiteY112" fmla="*/ 7075 h 10078"/>
                <a:gd name="connsiteX113" fmla="*/ 5577 w 10017"/>
                <a:gd name="connsiteY113" fmla="*/ 7155 h 10078"/>
                <a:gd name="connsiteX114" fmla="*/ 5544 w 10017"/>
                <a:gd name="connsiteY114" fmla="*/ 7194 h 10078"/>
                <a:gd name="connsiteX115" fmla="*/ 5524 w 10017"/>
                <a:gd name="connsiteY115" fmla="*/ 7233 h 10078"/>
                <a:gd name="connsiteX116" fmla="*/ 5479 w 10017"/>
                <a:gd name="connsiteY116" fmla="*/ 7469 h 10078"/>
                <a:gd name="connsiteX117" fmla="*/ 5446 w 10017"/>
                <a:gd name="connsiteY117" fmla="*/ 6172 h 10078"/>
                <a:gd name="connsiteX118" fmla="*/ 5405 w 10017"/>
                <a:gd name="connsiteY118" fmla="*/ 6840 h 10078"/>
                <a:gd name="connsiteX119" fmla="*/ 5389 w 10017"/>
                <a:gd name="connsiteY119" fmla="*/ 7351 h 10078"/>
                <a:gd name="connsiteX120" fmla="*/ 5356 w 10017"/>
                <a:gd name="connsiteY120" fmla="*/ 7508 h 10078"/>
                <a:gd name="connsiteX121" fmla="*/ 5348 w 10017"/>
                <a:gd name="connsiteY121" fmla="*/ 7586 h 10078"/>
                <a:gd name="connsiteX122" fmla="*/ 5344 w 10017"/>
                <a:gd name="connsiteY122" fmla="*/ 7194 h 10078"/>
                <a:gd name="connsiteX123" fmla="*/ 5099 w 10017"/>
                <a:gd name="connsiteY123" fmla="*/ 7469 h 10078"/>
                <a:gd name="connsiteX124" fmla="*/ 5050 w 10017"/>
                <a:gd name="connsiteY124" fmla="*/ 6565 h 10078"/>
                <a:gd name="connsiteX125" fmla="*/ 4763 w 10017"/>
                <a:gd name="connsiteY125" fmla="*/ 6762 h 10078"/>
                <a:gd name="connsiteX126" fmla="*/ 4644 w 10017"/>
                <a:gd name="connsiteY126" fmla="*/ 5740 h 10078"/>
                <a:gd name="connsiteX127" fmla="*/ 4542 w 10017"/>
                <a:gd name="connsiteY127" fmla="*/ 5937 h 10078"/>
                <a:gd name="connsiteX128" fmla="*/ 4403 w 10017"/>
                <a:gd name="connsiteY128" fmla="*/ 5229 h 10078"/>
                <a:gd name="connsiteX129" fmla="*/ 4371 w 10017"/>
                <a:gd name="connsiteY129" fmla="*/ 5661 h 10078"/>
                <a:gd name="connsiteX130" fmla="*/ 4277 w 10017"/>
                <a:gd name="connsiteY130" fmla="*/ 5464 h 10078"/>
                <a:gd name="connsiteX131" fmla="*/ 4212 w 10017"/>
                <a:gd name="connsiteY131" fmla="*/ 5740 h 10078"/>
                <a:gd name="connsiteX132" fmla="*/ 4032 w 10017"/>
                <a:gd name="connsiteY132" fmla="*/ 5661 h 10078"/>
                <a:gd name="connsiteX133" fmla="*/ 3917 w 10017"/>
                <a:gd name="connsiteY133" fmla="*/ 5740 h 10078"/>
                <a:gd name="connsiteX134" fmla="*/ 3909 w 10017"/>
                <a:gd name="connsiteY134" fmla="*/ 5622 h 10078"/>
                <a:gd name="connsiteX135" fmla="*/ 3852 w 10017"/>
                <a:gd name="connsiteY135" fmla="*/ 5779 h 10078"/>
                <a:gd name="connsiteX136" fmla="*/ 3725 w 10017"/>
                <a:gd name="connsiteY136" fmla="*/ 5229 h 10078"/>
                <a:gd name="connsiteX137" fmla="*/ 3598 w 10017"/>
                <a:gd name="connsiteY137" fmla="*/ 5661 h 10078"/>
                <a:gd name="connsiteX138" fmla="*/ 3431 w 10017"/>
                <a:gd name="connsiteY138" fmla="*/ 5661 h 10078"/>
                <a:gd name="connsiteX139" fmla="*/ 3230 w 10017"/>
                <a:gd name="connsiteY139" fmla="*/ 5661 h 10078"/>
                <a:gd name="connsiteX140" fmla="*/ 3125 w 10017"/>
                <a:gd name="connsiteY140" fmla="*/ 5740 h 10078"/>
                <a:gd name="connsiteX141" fmla="*/ 3019 w 10017"/>
                <a:gd name="connsiteY141" fmla="*/ 5937 h 10078"/>
                <a:gd name="connsiteX142" fmla="*/ 2851 w 10017"/>
                <a:gd name="connsiteY142" fmla="*/ 5661 h 10078"/>
                <a:gd name="connsiteX143" fmla="*/ 2692 w 10017"/>
                <a:gd name="connsiteY143" fmla="*/ 5032 h 10078"/>
                <a:gd name="connsiteX144" fmla="*/ 2659 w 10017"/>
                <a:gd name="connsiteY144" fmla="*/ 5464 h 10078"/>
                <a:gd name="connsiteX145" fmla="*/ 2467 w 10017"/>
                <a:gd name="connsiteY145" fmla="*/ 5229 h 10078"/>
                <a:gd name="connsiteX146" fmla="*/ 2438 w 10017"/>
                <a:gd name="connsiteY146" fmla="*/ 5151 h 10078"/>
                <a:gd name="connsiteX147" fmla="*/ 2369 w 10017"/>
                <a:gd name="connsiteY147" fmla="*/ 4678 h 10078"/>
                <a:gd name="connsiteX148" fmla="*/ 2312 w 10017"/>
                <a:gd name="connsiteY148" fmla="*/ 5464 h 10078"/>
                <a:gd name="connsiteX149" fmla="*/ 2205 w 10017"/>
                <a:gd name="connsiteY149" fmla="*/ 5347 h 10078"/>
                <a:gd name="connsiteX150" fmla="*/ 2079 w 10017"/>
                <a:gd name="connsiteY150" fmla="*/ 4717 h 10078"/>
                <a:gd name="connsiteX151" fmla="*/ 2034 w 10017"/>
                <a:gd name="connsiteY151" fmla="*/ 5268 h 10078"/>
                <a:gd name="connsiteX152" fmla="*/ 1976 w 10017"/>
                <a:gd name="connsiteY152" fmla="*/ 5347 h 10078"/>
                <a:gd name="connsiteX153" fmla="*/ 1985 w 10017"/>
                <a:gd name="connsiteY153" fmla="*/ 5582 h 10078"/>
                <a:gd name="connsiteX154" fmla="*/ 1952 w 10017"/>
                <a:gd name="connsiteY154" fmla="*/ 5582 h 10078"/>
                <a:gd name="connsiteX155" fmla="*/ 1952 w 10017"/>
                <a:gd name="connsiteY155" fmla="*/ 5504 h 10078"/>
                <a:gd name="connsiteX156" fmla="*/ 1907 w 10017"/>
                <a:gd name="connsiteY156" fmla="*/ 4796 h 10078"/>
                <a:gd name="connsiteX157" fmla="*/ 1887 w 10017"/>
                <a:gd name="connsiteY157" fmla="*/ 6055 h 10078"/>
                <a:gd name="connsiteX158" fmla="*/ 1883 w 10017"/>
                <a:gd name="connsiteY158" fmla="*/ 5937 h 10078"/>
                <a:gd name="connsiteX159" fmla="*/ 1871 w 10017"/>
                <a:gd name="connsiteY159" fmla="*/ 5937 h 10078"/>
                <a:gd name="connsiteX160" fmla="*/ 1867 w 10017"/>
                <a:gd name="connsiteY160" fmla="*/ 6055 h 10078"/>
                <a:gd name="connsiteX161" fmla="*/ 1855 w 10017"/>
                <a:gd name="connsiteY161" fmla="*/ 5937 h 10078"/>
                <a:gd name="connsiteX162" fmla="*/ 1822 w 10017"/>
                <a:gd name="connsiteY162" fmla="*/ 6055 h 10078"/>
                <a:gd name="connsiteX163" fmla="*/ 1785 w 10017"/>
                <a:gd name="connsiteY163" fmla="*/ 5582 h 10078"/>
                <a:gd name="connsiteX164" fmla="*/ 1740 w 10017"/>
                <a:gd name="connsiteY164" fmla="*/ 5779 h 10078"/>
                <a:gd name="connsiteX165" fmla="*/ 1728 w 10017"/>
                <a:gd name="connsiteY165" fmla="*/ 5700 h 10078"/>
                <a:gd name="connsiteX166" fmla="*/ 1695 w 10017"/>
                <a:gd name="connsiteY166" fmla="*/ 5504 h 10078"/>
                <a:gd name="connsiteX167" fmla="*/ 1671 w 10017"/>
                <a:gd name="connsiteY167" fmla="*/ 5582 h 10078"/>
                <a:gd name="connsiteX168" fmla="*/ 1663 w 10017"/>
                <a:gd name="connsiteY168" fmla="*/ 5504 h 10078"/>
                <a:gd name="connsiteX169" fmla="*/ 1654 w 10017"/>
                <a:gd name="connsiteY169" fmla="*/ 5426 h 10078"/>
                <a:gd name="connsiteX170" fmla="*/ 1618 w 10017"/>
                <a:gd name="connsiteY170" fmla="*/ 5426 h 10078"/>
                <a:gd name="connsiteX171" fmla="*/ 1577 w 10017"/>
                <a:gd name="connsiteY171" fmla="*/ 5268 h 10078"/>
                <a:gd name="connsiteX172" fmla="*/ 1573 w 10017"/>
                <a:gd name="connsiteY172" fmla="*/ 5151 h 10078"/>
                <a:gd name="connsiteX173" fmla="*/ 1564 w 10017"/>
                <a:gd name="connsiteY173" fmla="*/ 5151 h 10078"/>
                <a:gd name="connsiteX174" fmla="*/ 1511 w 10017"/>
                <a:gd name="connsiteY174" fmla="*/ 4796 h 10078"/>
                <a:gd name="connsiteX175" fmla="*/ 1483 w 10017"/>
                <a:gd name="connsiteY175" fmla="*/ 4639 h 10078"/>
                <a:gd name="connsiteX176" fmla="*/ 1466 w 10017"/>
                <a:gd name="connsiteY176" fmla="*/ 4285 h 10078"/>
                <a:gd name="connsiteX177" fmla="*/ 1442 w 10017"/>
                <a:gd name="connsiteY177" fmla="*/ 4363 h 10078"/>
                <a:gd name="connsiteX178" fmla="*/ 1425 w 10017"/>
                <a:gd name="connsiteY178" fmla="*/ 4481 h 10078"/>
                <a:gd name="connsiteX179" fmla="*/ 1389 w 10017"/>
                <a:gd name="connsiteY179" fmla="*/ 4481 h 10078"/>
                <a:gd name="connsiteX180" fmla="*/ 1360 w 10017"/>
                <a:gd name="connsiteY180" fmla="*/ 4559 h 10078"/>
                <a:gd name="connsiteX181" fmla="*/ 1360 w 10017"/>
                <a:gd name="connsiteY181" fmla="*/ 4599 h 10078"/>
                <a:gd name="connsiteX182" fmla="*/ 1348 w 10017"/>
                <a:gd name="connsiteY182" fmla="*/ 4559 h 10078"/>
                <a:gd name="connsiteX183" fmla="*/ 1336 w 10017"/>
                <a:gd name="connsiteY183" fmla="*/ 4206 h 10078"/>
                <a:gd name="connsiteX184" fmla="*/ 1331 w 10017"/>
                <a:gd name="connsiteY184" fmla="*/ 4206 h 10078"/>
                <a:gd name="connsiteX185" fmla="*/ 1291 w 10017"/>
                <a:gd name="connsiteY185" fmla="*/ 3774 h 10078"/>
                <a:gd name="connsiteX186" fmla="*/ 1282 w 10017"/>
                <a:gd name="connsiteY186" fmla="*/ 3774 h 10078"/>
                <a:gd name="connsiteX187" fmla="*/ 1274 w 10017"/>
                <a:gd name="connsiteY187" fmla="*/ 3577 h 10078"/>
                <a:gd name="connsiteX188" fmla="*/ 1274 w 10017"/>
                <a:gd name="connsiteY188" fmla="*/ 3421 h 10078"/>
                <a:gd name="connsiteX189" fmla="*/ 1258 w 10017"/>
                <a:gd name="connsiteY189" fmla="*/ 3263 h 10078"/>
                <a:gd name="connsiteX190" fmla="*/ 1254 w 10017"/>
                <a:gd name="connsiteY190" fmla="*/ 3066 h 10078"/>
                <a:gd name="connsiteX191" fmla="*/ 1241 w 10017"/>
                <a:gd name="connsiteY191" fmla="*/ 2910 h 10078"/>
                <a:gd name="connsiteX192" fmla="*/ 1229 w 10017"/>
                <a:gd name="connsiteY192" fmla="*/ 2792 h 10078"/>
                <a:gd name="connsiteX193" fmla="*/ 1176 w 10017"/>
                <a:gd name="connsiteY193" fmla="*/ 3066 h 10078"/>
                <a:gd name="connsiteX194" fmla="*/ 1107 w 10017"/>
                <a:gd name="connsiteY194" fmla="*/ 3145 h 10078"/>
                <a:gd name="connsiteX195" fmla="*/ 1098 w 10017"/>
                <a:gd name="connsiteY195" fmla="*/ 3066 h 10078"/>
                <a:gd name="connsiteX196" fmla="*/ 1062 w 10017"/>
                <a:gd name="connsiteY196" fmla="*/ 2988 h 10078"/>
                <a:gd name="connsiteX197" fmla="*/ 1058 w 10017"/>
                <a:gd name="connsiteY197" fmla="*/ 2910 h 10078"/>
                <a:gd name="connsiteX198" fmla="*/ 1045 w 10017"/>
                <a:gd name="connsiteY198" fmla="*/ 2910 h 10078"/>
                <a:gd name="connsiteX199" fmla="*/ 1045 w 10017"/>
                <a:gd name="connsiteY199" fmla="*/ 2792 h 10078"/>
                <a:gd name="connsiteX200" fmla="*/ 1041 w 10017"/>
                <a:gd name="connsiteY200" fmla="*/ 2792 h 10078"/>
                <a:gd name="connsiteX201" fmla="*/ 1041 w 10017"/>
                <a:gd name="connsiteY201" fmla="*/ 2713 h 10078"/>
                <a:gd name="connsiteX202" fmla="*/ 1029 w 10017"/>
                <a:gd name="connsiteY202" fmla="*/ 2713 h 10078"/>
                <a:gd name="connsiteX203" fmla="*/ 1029 w 10017"/>
                <a:gd name="connsiteY203" fmla="*/ 2634 h 10078"/>
                <a:gd name="connsiteX204" fmla="*/ 1025 w 10017"/>
                <a:gd name="connsiteY204" fmla="*/ 2634 h 10078"/>
                <a:gd name="connsiteX205" fmla="*/ 1025 w 10017"/>
                <a:gd name="connsiteY205" fmla="*/ 2555 h 10078"/>
                <a:gd name="connsiteX206" fmla="*/ 1013 w 10017"/>
                <a:gd name="connsiteY206" fmla="*/ 2555 h 10078"/>
                <a:gd name="connsiteX207" fmla="*/ 1008 w 10017"/>
                <a:gd name="connsiteY207" fmla="*/ 2477 h 10078"/>
                <a:gd name="connsiteX208" fmla="*/ 984 w 10017"/>
                <a:gd name="connsiteY208" fmla="*/ 2359 h 10078"/>
                <a:gd name="connsiteX209" fmla="*/ 980 w 10017"/>
                <a:gd name="connsiteY209" fmla="*/ 2281 h 10078"/>
                <a:gd name="connsiteX210" fmla="*/ 947 w 10017"/>
                <a:gd name="connsiteY210" fmla="*/ 2006 h 10078"/>
                <a:gd name="connsiteX211" fmla="*/ 923 w 10017"/>
                <a:gd name="connsiteY211" fmla="*/ 1927 h 10078"/>
                <a:gd name="connsiteX212" fmla="*/ 919 w 10017"/>
                <a:gd name="connsiteY212" fmla="*/ 1848 h 10078"/>
                <a:gd name="connsiteX213" fmla="*/ 902 w 10017"/>
                <a:gd name="connsiteY213" fmla="*/ 1770 h 10078"/>
                <a:gd name="connsiteX214" fmla="*/ 890 w 10017"/>
                <a:gd name="connsiteY214" fmla="*/ 1691 h 10078"/>
                <a:gd name="connsiteX215" fmla="*/ 878 w 10017"/>
                <a:gd name="connsiteY215" fmla="*/ 1691 h 10078"/>
                <a:gd name="connsiteX216" fmla="*/ 874 w 10017"/>
                <a:gd name="connsiteY216" fmla="*/ 1573 h 10078"/>
                <a:gd name="connsiteX217" fmla="*/ 824 w 10017"/>
                <a:gd name="connsiteY217" fmla="*/ 1416 h 10078"/>
                <a:gd name="connsiteX218" fmla="*/ 816 w 10017"/>
                <a:gd name="connsiteY218" fmla="*/ 1337 h 10078"/>
                <a:gd name="connsiteX219" fmla="*/ 812 w 10017"/>
                <a:gd name="connsiteY219" fmla="*/ 1337 h 10078"/>
                <a:gd name="connsiteX220" fmla="*/ 792 w 10017"/>
                <a:gd name="connsiteY220" fmla="*/ 1141 h 10078"/>
                <a:gd name="connsiteX221" fmla="*/ 730 w 10017"/>
                <a:gd name="connsiteY221" fmla="*/ 1062 h 10078"/>
                <a:gd name="connsiteX222" fmla="*/ 702 w 10017"/>
                <a:gd name="connsiteY222" fmla="*/ 905 h 10078"/>
                <a:gd name="connsiteX223" fmla="*/ 694 w 10017"/>
                <a:gd name="connsiteY223" fmla="*/ 787 h 10078"/>
                <a:gd name="connsiteX224" fmla="*/ 669 w 10017"/>
                <a:gd name="connsiteY224" fmla="*/ 787 h 10078"/>
                <a:gd name="connsiteX225" fmla="*/ 609 w 10017"/>
                <a:gd name="connsiteY225" fmla="*/ 709 h 10078"/>
                <a:gd name="connsiteX226" fmla="*/ 580 w 10017"/>
                <a:gd name="connsiteY226" fmla="*/ 433 h 10078"/>
                <a:gd name="connsiteX227" fmla="*/ 556 w 10017"/>
                <a:gd name="connsiteY227" fmla="*/ 119 h 10078"/>
                <a:gd name="connsiteX228" fmla="*/ 445 w 10017"/>
                <a:gd name="connsiteY228" fmla="*/ 198 h 10078"/>
                <a:gd name="connsiteX229" fmla="*/ 425 w 10017"/>
                <a:gd name="connsiteY229" fmla="*/ 433 h 10078"/>
                <a:gd name="connsiteX230" fmla="*/ 396 w 10017"/>
                <a:gd name="connsiteY230" fmla="*/ 433 h 10078"/>
                <a:gd name="connsiteX231" fmla="*/ 364 w 10017"/>
                <a:gd name="connsiteY231" fmla="*/ 630 h 10078"/>
                <a:gd name="connsiteX232" fmla="*/ 343 w 10017"/>
                <a:gd name="connsiteY232" fmla="*/ 551 h 10078"/>
                <a:gd name="connsiteX233" fmla="*/ 290 w 10017"/>
                <a:gd name="connsiteY233" fmla="*/ 551 h 10078"/>
                <a:gd name="connsiteX234" fmla="*/ 274 w 10017"/>
                <a:gd name="connsiteY234" fmla="*/ 551 h 10078"/>
                <a:gd name="connsiteX235" fmla="*/ 261 w 10017"/>
                <a:gd name="connsiteY235" fmla="*/ 433 h 10078"/>
                <a:gd name="connsiteX236" fmla="*/ 249 w 10017"/>
                <a:gd name="connsiteY236" fmla="*/ 551 h 10078"/>
                <a:gd name="connsiteX237" fmla="*/ 245 w 10017"/>
                <a:gd name="connsiteY237" fmla="*/ 355 h 10078"/>
                <a:gd name="connsiteX238" fmla="*/ 233 w 10017"/>
                <a:gd name="connsiteY238" fmla="*/ 355 h 10078"/>
                <a:gd name="connsiteX239" fmla="*/ 229 w 10017"/>
                <a:gd name="connsiteY239" fmla="*/ 276 h 10078"/>
                <a:gd name="connsiteX240" fmla="*/ 216 w 10017"/>
                <a:gd name="connsiteY240" fmla="*/ 276 h 10078"/>
                <a:gd name="connsiteX241" fmla="*/ 73 w 10017"/>
                <a:gd name="connsiteY241" fmla="*/ 276 h 10078"/>
                <a:gd name="connsiteX242" fmla="*/ 65 w 10017"/>
                <a:gd name="connsiteY242" fmla="*/ 276 h 10078"/>
                <a:gd name="connsiteX243" fmla="*/ 57 w 10017"/>
                <a:gd name="connsiteY243" fmla="*/ 355 h 10078"/>
                <a:gd name="connsiteX244" fmla="*/ 67 w 10017"/>
                <a:gd name="connsiteY244" fmla="*/ 355 h 10078"/>
                <a:gd name="connsiteX245" fmla="*/ 3 w 10017"/>
                <a:gd name="connsiteY245" fmla="*/ 362 h 10078"/>
                <a:gd name="connsiteX246" fmla="*/ 9 w 10017"/>
                <a:gd name="connsiteY246" fmla="*/ 5229 h 10078"/>
                <a:gd name="connsiteX247" fmla="*/ 135 w 10017"/>
                <a:gd name="connsiteY247" fmla="*/ 5070 h 10078"/>
                <a:gd name="connsiteX248" fmla="*/ 200 w 10017"/>
                <a:gd name="connsiteY248" fmla="*/ 4992 h 10078"/>
                <a:gd name="connsiteX249" fmla="*/ 306 w 10017"/>
                <a:gd name="connsiteY249" fmla="*/ 4796 h 10078"/>
                <a:gd name="connsiteX250" fmla="*/ 462 w 10017"/>
                <a:gd name="connsiteY250" fmla="*/ 5308 h 10078"/>
                <a:gd name="connsiteX251" fmla="*/ 539 w 10017"/>
                <a:gd name="connsiteY251" fmla="*/ 6368 h 10078"/>
                <a:gd name="connsiteX252" fmla="*/ 747 w 10017"/>
                <a:gd name="connsiteY252" fmla="*/ 6526 h 10078"/>
                <a:gd name="connsiteX253" fmla="*/ 824 w 10017"/>
                <a:gd name="connsiteY253" fmla="*/ 6840 h 10078"/>
                <a:gd name="connsiteX254" fmla="*/ 935 w 10017"/>
                <a:gd name="connsiteY254" fmla="*/ 7430 h 10078"/>
                <a:gd name="connsiteX255" fmla="*/ 1062 w 10017"/>
                <a:gd name="connsiteY255" fmla="*/ 6840 h 10078"/>
                <a:gd name="connsiteX256" fmla="*/ 1172 w 10017"/>
                <a:gd name="connsiteY256" fmla="*/ 7115 h 10078"/>
                <a:gd name="connsiteX257" fmla="*/ 1299 w 10017"/>
                <a:gd name="connsiteY257" fmla="*/ 7272 h 10078"/>
                <a:gd name="connsiteX258" fmla="*/ 1491 w 10017"/>
                <a:gd name="connsiteY258" fmla="*/ 6958 h 10078"/>
                <a:gd name="connsiteX259" fmla="*/ 1556 w 10017"/>
                <a:gd name="connsiteY259" fmla="*/ 7823 h 10078"/>
                <a:gd name="connsiteX260" fmla="*/ 1634 w 10017"/>
                <a:gd name="connsiteY260" fmla="*/ 8215 h 10078"/>
                <a:gd name="connsiteX261" fmla="*/ 1699 w 10017"/>
                <a:gd name="connsiteY261" fmla="*/ 7941 h 10078"/>
                <a:gd name="connsiteX262" fmla="*/ 1769 w 10017"/>
                <a:gd name="connsiteY262" fmla="*/ 8097 h 10078"/>
                <a:gd name="connsiteX263" fmla="*/ 1903 w 10017"/>
                <a:gd name="connsiteY263" fmla="*/ 7704 h 10078"/>
                <a:gd name="connsiteX264" fmla="*/ 2013 w 10017"/>
                <a:gd name="connsiteY264" fmla="*/ 6958 h 10078"/>
                <a:gd name="connsiteX265" fmla="*/ 2066 w 10017"/>
                <a:gd name="connsiteY265" fmla="*/ 7508 h 10078"/>
                <a:gd name="connsiteX266" fmla="*/ 2181 w 10017"/>
                <a:gd name="connsiteY266" fmla="*/ 6801 h 10078"/>
                <a:gd name="connsiteX267" fmla="*/ 2193 w 10017"/>
                <a:gd name="connsiteY267" fmla="*/ 6919 h 10078"/>
                <a:gd name="connsiteX268" fmla="*/ 2308 w 10017"/>
                <a:gd name="connsiteY268" fmla="*/ 7626 h 10078"/>
                <a:gd name="connsiteX269" fmla="*/ 2381 w 10017"/>
                <a:gd name="connsiteY269" fmla="*/ 8373 h 10078"/>
                <a:gd name="connsiteX270" fmla="*/ 2422 w 10017"/>
                <a:gd name="connsiteY270" fmla="*/ 8805 h 10078"/>
                <a:gd name="connsiteX271" fmla="*/ 2447 w 10017"/>
                <a:gd name="connsiteY271" fmla="*/ 8962 h 10078"/>
                <a:gd name="connsiteX272" fmla="*/ 2467 w 10017"/>
                <a:gd name="connsiteY272" fmla="*/ 9159 h 10078"/>
                <a:gd name="connsiteX273" fmla="*/ 2541 w 10017"/>
                <a:gd name="connsiteY273" fmla="*/ 9041 h 10078"/>
                <a:gd name="connsiteX274" fmla="*/ 2553 w 10017"/>
                <a:gd name="connsiteY274" fmla="*/ 8844 h 10078"/>
                <a:gd name="connsiteX275" fmla="*/ 2577 w 10017"/>
                <a:gd name="connsiteY275" fmla="*/ 9119 h 10078"/>
                <a:gd name="connsiteX276" fmla="*/ 2610 w 10017"/>
                <a:gd name="connsiteY276" fmla="*/ 9041 h 10078"/>
                <a:gd name="connsiteX277" fmla="*/ 2626 w 10017"/>
                <a:gd name="connsiteY277" fmla="*/ 8766 h 10078"/>
                <a:gd name="connsiteX278" fmla="*/ 2659 w 10017"/>
                <a:gd name="connsiteY278" fmla="*/ 9041 h 10078"/>
                <a:gd name="connsiteX279" fmla="*/ 2671 w 10017"/>
                <a:gd name="connsiteY279" fmla="*/ 9198 h 10078"/>
                <a:gd name="connsiteX280" fmla="*/ 2684 w 10017"/>
                <a:gd name="connsiteY280" fmla="*/ 9041 h 10078"/>
                <a:gd name="connsiteX281" fmla="*/ 2729 w 10017"/>
                <a:gd name="connsiteY281" fmla="*/ 9119 h 10078"/>
                <a:gd name="connsiteX282" fmla="*/ 2733 w 10017"/>
                <a:gd name="connsiteY282" fmla="*/ 9041 h 10078"/>
                <a:gd name="connsiteX283" fmla="*/ 2761 w 10017"/>
                <a:gd name="connsiteY283" fmla="*/ 9198 h 10078"/>
                <a:gd name="connsiteX284" fmla="*/ 2831 w 10017"/>
                <a:gd name="connsiteY284" fmla="*/ 8923 h 10078"/>
                <a:gd name="connsiteX285" fmla="*/ 2843 w 10017"/>
                <a:gd name="connsiteY285" fmla="*/ 8766 h 10078"/>
                <a:gd name="connsiteX286" fmla="*/ 2855 w 10017"/>
                <a:gd name="connsiteY286" fmla="*/ 8766 h 10078"/>
                <a:gd name="connsiteX287" fmla="*/ 2884 w 10017"/>
                <a:gd name="connsiteY287" fmla="*/ 8608 h 10078"/>
                <a:gd name="connsiteX288" fmla="*/ 2900 w 10017"/>
                <a:gd name="connsiteY288" fmla="*/ 8608 h 10078"/>
                <a:gd name="connsiteX289" fmla="*/ 2945 w 10017"/>
                <a:gd name="connsiteY289" fmla="*/ 8490 h 10078"/>
                <a:gd name="connsiteX290" fmla="*/ 2962 w 10017"/>
                <a:gd name="connsiteY290" fmla="*/ 8412 h 10078"/>
                <a:gd name="connsiteX291" fmla="*/ 2994 w 10017"/>
                <a:gd name="connsiteY291" fmla="*/ 8137 h 10078"/>
                <a:gd name="connsiteX292" fmla="*/ 3011 w 10017"/>
                <a:gd name="connsiteY292" fmla="*/ 8137 h 10078"/>
                <a:gd name="connsiteX293" fmla="*/ 3043 w 10017"/>
                <a:gd name="connsiteY293" fmla="*/ 8137 h 10078"/>
                <a:gd name="connsiteX294" fmla="*/ 3068 w 10017"/>
                <a:gd name="connsiteY294" fmla="*/ 8255 h 10078"/>
                <a:gd name="connsiteX295" fmla="*/ 3101 w 10017"/>
                <a:gd name="connsiteY295" fmla="*/ 8255 h 10078"/>
                <a:gd name="connsiteX296" fmla="*/ 3129 w 10017"/>
                <a:gd name="connsiteY296" fmla="*/ 8333 h 10078"/>
                <a:gd name="connsiteX297" fmla="*/ 3202 w 10017"/>
                <a:gd name="connsiteY297" fmla="*/ 8137 h 10078"/>
                <a:gd name="connsiteX298" fmla="*/ 3235 w 10017"/>
                <a:gd name="connsiteY298" fmla="*/ 8255 h 10078"/>
                <a:gd name="connsiteX299" fmla="*/ 3263 w 10017"/>
                <a:gd name="connsiteY299" fmla="*/ 7901 h 10078"/>
                <a:gd name="connsiteX300" fmla="*/ 3329 w 10017"/>
                <a:gd name="connsiteY300" fmla="*/ 8333 h 10078"/>
                <a:gd name="connsiteX301" fmla="*/ 3329 w 10017"/>
                <a:gd name="connsiteY301" fmla="*/ 8255 h 10078"/>
                <a:gd name="connsiteX302" fmla="*/ 3325 w 10017"/>
                <a:gd name="connsiteY302" fmla="*/ 8137 h 10078"/>
                <a:gd name="connsiteX303" fmla="*/ 3374 w 10017"/>
                <a:gd name="connsiteY303" fmla="*/ 7979 h 10078"/>
                <a:gd name="connsiteX304" fmla="*/ 3378 w 10017"/>
                <a:gd name="connsiteY304" fmla="*/ 8059 h 10078"/>
                <a:gd name="connsiteX305" fmla="*/ 3394 w 10017"/>
                <a:gd name="connsiteY305" fmla="*/ 7823 h 10078"/>
                <a:gd name="connsiteX306" fmla="*/ 3476 w 10017"/>
                <a:gd name="connsiteY306" fmla="*/ 8176 h 10078"/>
                <a:gd name="connsiteX307" fmla="*/ 3488 w 10017"/>
                <a:gd name="connsiteY307" fmla="*/ 9159 h 10078"/>
                <a:gd name="connsiteX308" fmla="*/ 3533 w 10017"/>
                <a:gd name="connsiteY308" fmla="*/ 8608 h 10078"/>
                <a:gd name="connsiteX309" fmla="*/ 3652 w 10017"/>
                <a:gd name="connsiteY309" fmla="*/ 8883 h 10078"/>
                <a:gd name="connsiteX310" fmla="*/ 3729 w 10017"/>
                <a:gd name="connsiteY310" fmla="*/ 8726 h 10078"/>
                <a:gd name="connsiteX311" fmla="*/ 3746 w 10017"/>
                <a:gd name="connsiteY311" fmla="*/ 8608 h 10078"/>
                <a:gd name="connsiteX312" fmla="*/ 3758 w 10017"/>
                <a:gd name="connsiteY312" fmla="*/ 8608 h 10078"/>
                <a:gd name="connsiteX313" fmla="*/ 3762 w 10017"/>
                <a:gd name="connsiteY313" fmla="*/ 8726 h 10078"/>
                <a:gd name="connsiteX314" fmla="*/ 3778 w 10017"/>
                <a:gd name="connsiteY314" fmla="*/ 8608 h 10078"/>
                <a:gd name="connsiteX315" fmla="*/ 3778 w 10017"/>
                <a:gd name="connsiteY315" fmla="*/ 8726 h 10078"/>
                <a:gd name="connsiteX316" fmla="*/ 3819 w 10017"/>
                <a:gd name="connsiteY316" fmla="*/ 8726 h 10078"/>
                <a:gd name="connsiteX317" fmla="*/ 3840 w 10017"/>
                <a:gd name="connsiteY317" fmla="*/ 8883 h 10078"/>
                <a:gd name="connsiteX318" fmla="*/ 3852 w 10017"/>
                <a:gd name="connsiteY318" fmla="*/ 8726 h 10078"/>
                <a:gd name="connsiteX319" fmla="*/ 3868 w 10017"/>
                <a:gd name="connsiteY319" fmla="*/ 9081 h 10078"/>
                <a:gd name="connsiteX320" fmla="*/ 3872 w 10017"/>
                <a:gd name="connsiteY320" fmla="*/ 9081 h 10078"/>
                <a:gd name="connsiteX321" fmla="*/ 3885 w 10017"/>
                <a:gd name="connsiteY321" fmla="*/ 8962 h 10078"/>
                <a:gd name="connsiteX322" fmla="*/ 3901 w 10017"/>
                <a:gd name="connsiteY322" fmla="*/ 9081 h 10078"/>
                <a:gd name="connsiteX323" fmla="*/ 3913 w 10017"/>
                <a:gd name="connsiteY323" fmla="*/ 8962 h 10078"/>
                <a:gd name="connsiteX324" fmla="*/ 3913 w 10017"/>
                <a:gd name="connsiteY324" fmla="*/ 9081 h 10078"/>
                <a:gd name="connsiteX325" fmla="*/ 3975 w 10017"/>
                <a:gd name="connsiteY325" fmla="*/ 9081 h 10078"/>
                <a:gd name="connsiteX326" fmla="*/ 3991 w 10017"/>
                <a:gd name="connsiteY326" fmla="*/ 9237 h 10078"/>
                <a:gd name="connsiteX327" fmla="*/ 4007 w 10017"/>
                <a:gd name="connsiteY327" fmla="*/ 9159 h 10078"/>
                <a:gd name="connsiteX328" fmla="*/ 4065 w 10017"/>
                <a:gd name="connsiteY328" fmla="*/ 9081 h 10078"/>
                <a:gd name="connsiteX329" fmla="*/ 4085 w 10017"/>
                <a:gd name="connsiteY329" fmla="*/ 8962 h 10078"/>
                <a:gd name="connsiteX330" fmla="*/ 4093 w 10017"/>
                <a:gd name="connsiteY330" fmla="*/ 9081 h 10078"/>
                <a:gd name="connsiteX331" fmla="*/ 4101 w 10017"/>
                <a:gd name="connsiteY331" fmla="*/ 9081 h 10078"/>
                <a:gd name="connsiteX332" fmla="*/ 4118 w 10017"/>
                <a:gd name="connsiteY332" fmla="*/ 9159 h 10078"/>
                <a:gd name="connsiteX333" fmla="*/ 4142 w 10017"/>
                <a:gd name="connsiteY333" fmla="*/ 8962 h 10078"/>
                <a:gd name="connsiteX334" fmla="*/ 4159 w 10017"/>
                <a:gd name="connsiteY334" fmla="*/ 9159 h 10078"/>
                <a:gd name="connsiteX335" fmla="*/ 4171 w 10017"/>
                <a:gd name="connsiteY335" fmla="*/ 8883 h 10078"/>
                <a:gd name="connsiteX336" fmla="*/ 4175 w 10017"/>
                <a:gd name="connsiteY336" fmla="*/ 8805 h 10078"/>
                <a:gd name="connsiteX337" fmla="*/ 4183 w 10017"/>
                <a:gd name="connsiteY337" fmla="*/ 8648 h 10078"/>
                <a:gd name="connsiteX338" fmla="*/ 4204 w 10017"/>
                <a:gd name="connsiteY338" fmla="*/ 8805 h 10078"/>
                <a:gd name="connsiteX339" fmla="*/ 4228 w 10017"/>
                <a:gd name="connsiteY339" fmla="*/ 9159 h 10078"/>
                <a:gd name="connsiteX340" fmla="*/ 4298 w 10017"/>
                <a:gd name="connsiteY340" fmla="*/ 9081 h 10078"/>
                <a:gd name="connsiteX341" fmla="*/ 4347 w 10017"/>
                <a:gd name="connsiteY341" fmla="*/ 8648 h 10078"/>
                <a:gd name="connsiteX342" fmla="*/ 4403 w 10017"/>
                <a:gd name="connsiteY342" fmla="*/ 9159 h 10078"/>
                <a:gd name="connsiteX343" fmla="*/ 4583 w 10017"/>
                <a:gd name="connsiteY343" fmla="*/ 8844 h 10078"/>
                <a:gd name="connsiteX344" fmla="*/ 4685 w 10017"/>
                <a:gd name="connsiteY344" fmla="*/ 10063 h 10078"/>
                <a:gd name="connsiteX345" fmla="*/ 4763 w 10017"/>
                <a:gd name="connsiteY345" fmla="*/ 9827 h 10078"/>
                <a:gd name="connsiteX346" fmla="*/ 4795 w 10017"/>
                <a:gd name="connsiteY346" fmla="*/ 9827 h 10078"/>
                <a:gd name="connsiteX347" fmla="*/ 4893 w 10017"/>
                <a:gd name="connsiteY347" fmla="*/ 9827 h 10078"/>
                <a:gd name="connsiteX348" fmla="*/ 4947 w 10017"/>
                <a:gd name="connsiteY348" fmla="*/ 9827 h 10078"/>
                <a:gd name="connsiteX349" fmla="*/ 4987 w 10017"/>
                <a:gd name="connsiteY349" fmla="*/ 9277 h 10078"/>
                <a:gd name="connsiteX350" fmla="*/ 4996 w 10017"/>
                <a:gd name="connsiteY350" fmla="*/ 9237 h 10078"/>
                <a:gd name="connsiteX351" fmla="*/ 5042 w 10017"/>
                <a:gd name="connsiteY351" fmla="*/ 9827 h 10078"/>
                <a:gd name="connsiteX352" fmla="*/ 5168 w 10017"/>
                <a:gd name="connsiteY352" fmla="*/ 9590 h 10078"/>
                <a:gd name="connsiteX353" fmla="*/ 5193 w 10017"/>
                <a:gd name="connsiteY353" fmla="*/ 9827 h 10078"/>
                <a:gd name="connsiteX354" fmla="*/ 5242 w 10017"/>
                <a:gd name="connsiteY354" fmla="*/ 9237 h 10078"/>
                <a:gd name="connsiteX355" fmla="*/ 5246 w 10017"/>
                <a:gd name="connsiteY355" fmla="*/ 9198 h 10078"/>
                <a:gd name="connsiteX356" fmla="*/ 5283 w 10017"/>
                <a:gd name="connsiteY356" fmla="*/ 9670 h 10078"/>
                <a:gd name="connsiteX357" fmla="*/ 5356 w 10017"/>
                <a:gd name="connsiteY357" fmla="*/ 9355 h 10078"/>
                <a:gd name="connsiteX358" fmla="*/ 5418 w 10017"/>
                <a:gd name="connsiteY358" fmla="*/ 9748 h 10078"/>
                <a:gd name="connsiteX359" fmla="*/ 5381 w 10017"/>
                <a:gd name="connsiteY359" fmla="*/ 9159 h 10078"/>
                <a:gd name="connsiteX360" fmla="*/ 5487 w 10017"/>
                <a:gd name="connsiteY360" fmla="*/ 9041 h 10078"/>
                <a:gd name="connsiteX361" fmla="*/ 5516 w 10017"/>
                <a:gd name="connsiteY361" fmla="*/ 8726 h 10078"/>
                <a:gd name="connsiteX362" fmla="*/ 5540 w 10017"/>
                <a:gd name="connsiteY362" fmla="*/ 8648 h 10078"/>
                <a:gd name="connsiteX363" fmla="*/ 5553 w 10017"/>
                <a:gd name="connsiteY363" fmla="*/ 8608 h 10078"/>
                <a:gd name="connsiteX364" fmla="*/ 5577 w 10017"/>
                <a:gd name="connsiteY364" fmla="*/ 8570 h 10078"/>
                <a:gd name="connsiteX365" fmla="*/ 5589 w 10017"/>
                <a:gd name="connsiteY365" fmla="*/ 8608 h 10078"/>
                <a:gd name="connsiteX366" fmla="*/ 5602 w 10017"/>
                <a:gd name="connsiteY366" fmla="*/ 8726 h 10078"/>
                <a:gd name="connsiteX367" fmla="*/ 5602 w 10017"/>
                <a:gd name="connsiteY367" fmla="*/ 8648 h 10078"/>
                <a:gd name="connsiteX368" fmla="*/ 5646 w 10017"/>
                <a:gd name="connsiteY368" fmla="*/ 8844 h 10078"/>
                <a:gd name="connsiteX369" fmla="*/ 5740 w 10017"/>
                <a:gd name="connsiteY369" fmla="*/ 9512 h 10078"/>
                <a:gd name="connsiteX370" fmla="*/ 5748 w 10017"/>
                <a:gd name="connsiteY370" fmla="*/ 8923 h 10078"/>
                <a:gd name="connsiteX371" fmla="*/ 5777 w 10017"/>
                <a:gd name="connsiteY371" fmla="*/ 8844 h 10078"/>
                <a:gd name="connsiteX372" fmla="*/ 5785 w 10017"/>
                <a:gd name="connsiteY372" fmla="*/ 8294 h 10078"/>
                <a:gd name="connsiteX373" fmla="*/ 5801 w 10017"/>
                <a:gd name="connsiteY373" fmla="*/ 8452 h 10078"/>
                <a:gd name="connsiteX374" fmla="*/ 5830 w 10017"/>
                <a:gd name="connsiteY374" fmla="*/ 8373 h 10078"/>
                <a:gd name="connsiteX375" fmla="*/ 5916 w 10017"/>
                <a:gd name="connsiteY375" fmla="*/ 8452 h 10078"/>
                <a:gd name="connsiteX376" fmla="*/ 5928 w 10017"/>
                <a:gd name="connsiteY376" fmla="*/ 8726 h 10078"/>
                <a:gd name="connsiteX377" fmla="*/ 5989 w 10017"/>
                <a:gd name="connsiteY377" fmla="*/ 9001 h 10078"/>
                <a:gd name="connsiteX378" fmla="*/ 6005 w 10017"/>
                <a:gd name="connsiteY378" fmla="*/ 9001 h 10078"/>
                <a:gd name="connsiteX379" fmla="*/ 6042 w 10017"/>
                <a:gd name="connsiteY379" fmla="*/ 9159 h 10078"/>
                <a:gd name="connsiteX380" fmla="*/ 6075 w 10017"/>
                <a:gd name="connsiteY380" fmla="*/ 9159 h 10078"/>
                <a:gd name="connsiteX381" fmla="*/ 6108 w 10017"/>
                <a:gd name="connsiteY381" fmla="*/ 9237 h 10078"/>
                <a:gd name="connsiteX382" fmla="*/ 6128 w 10017"/>
                <a:gd name="connsiteY382" fmla="*/ 9355 h 10078"/>
                <a:gd name="connsiteX383" fmla="*/ 6226 w 10017"/>
                <a:gd name="connsiteY383" fmla="*/ 9081 h 10078"/>
                <a:gd name="connsiteX384" fmla="*/ 6247 w 10017"/>
                <a:gd name="connsiteY384" fmla="*/ 8726 h 10078"/>
                <a:gd name="connsiteX385" fmla="*/ 6279 w 10017"/>
                <a:gd name="connsiteY385" fmla="*/ 8883 h 10078"/>
                <a:gd name="connsiteX386" fmla="*/ 6296 w 10017"/>
                <a:gd name="connsiteY386" fmla="*/ 9001 h 10078"/>
                <a:gd name="connsiteX387" fmla="*/ 6308 w 10017"/>
                <a:gd name="connsiteY387" fmla="*/ 8883 h 10078"/>
                <a:gd name="connsiteX388" fmla="*/ 6341 w 10017"/>
                <a:gd name="connsiteY388" fmla="*/ 9001 h 10078"/>
                <a:gd name="connsiteX389" fmla="*/ 6365 w 10017"/>
                <a:gd name="connsiteY389" fmla="*/ 9159 h 10078"/>
                <a:gd name="connsiteX390" fmla="*/ 6373 w 10017"/>
                <a:gd name="connsiteY390" fmla="*/ 9081 h 10078"/>
                <a:gd name="connsiteX391" fmla="*/ 6402 w 10017"/>
                <a:gd name="connsiteY391" fmla="*/ 9434 h 10078"/>
                <a:gd name="connsiteX392" fmla="*/ 6443 w 10017"/>
                <a:gd name="connsiteY392" fmla="*/ 9237 h 10078"/>
                <a:gd name="connsiteX393" fmla="*/ 6492 w 10017"/>
                <a:gd name="connsiteY393" fmla="*/ 9355 h 10078"/>
                <a:gd name="connsiteX394" fmla="*/ 6578 w 10017"/>
                <a:gd name="connsiteY394" fmla="*/ 8805 h 10078"/>
                <a:gd name="connsiteX395" fmla="*/ 6602 w 10017"/>
                <a:gd name="connsiteY395" fmla="*/ 9001 h 10078"/>
                <a:gd name="connsiteX396" fmla="*/ 6639 w 10017"/>
                <a:gd name="connsiteY396" fmla="*/ 9434 h 10078"/>
                <a:gd name="connsiteX397" fmla="*/ 6672 w 10017"/>
                <a:gd name="connsiteY397" fmla="*/ 9434 h 10078"/>
                <a:gd name="connsiteX398" fmla="*/ 6672 w 10017"/>
                <a:gd name="connsiteY398" fmla="*/ 9355 h 10078"/>
                <a:gd name="connsiteX399" fmla="*/ 6705 w 10017"/>
                <a:gd name="connsiteY399" fmla="*/ 9355 h 10078"/>
                <a:gd name="connsiteX400" fmla="*/ 6717 w 10017"/>
                <a:gd name="connsiteY400" fmla="*/ 9355 h 10078"/>
                <a:gd name="connsiteX401" fmla="*/ 6721 w 10017"/>
                <a:gd name="connsiteY401" fmla="*/ 9237 h 10078"/>
                <a:gd name="connsiteX402" fmla="*/ 6737 w 10017"/>
                <a:gd name="connsiteY402" fmla="*/ 9355 h 10078"/>
                <a:gd name="connsiteX403" fmla="*/ 6762 w 10017"/>
                <a:gd name="connsiteY403" fmla="*/ 9237 h 10078"/>
                <a:gd name="connsiteX404" fmla="*/ 6937 w 10017"/>
                <a:gd name="connsiteY404" fmla="*/ 9237 h 10078"/>
                <a:gd name="connsiteX405" fmla="*/ 6965 w 10017"/>
                <a:gd name="connsiteY405" fmla="*/ 8648 h 10078"/>
                <a:gd name="connsiteX406" fmla="*/ 7010 w 10017"/>
                <a:gd name="connsiteY406" fmla="*/ 8570 h 10078"/>
                <a:gd name="connsiteX407" fmla="*/ 7043 w 10017"/>
                <a:gd name="connsiteY407" fmla="*/ 8373 h 10078"/>
                <a:gd name="connsiteX408" fmla="*/ 7047 w 10017"/>
                <a:gd name="connsiteY408" fmla="*/ 8294 h 10078"/>
                <a:gd name="connsiteX409" fmla="*/ 7129 w 10017"/>
                <a:gd name="connsiteY409" fmla="*/ 8333 h 10078"/>
                <a:gd name="connsiteX410" fmla="*/ 7149 w 10017"/>
                <a:gd name="connsiteY410" fmla="*/ 8373 h 10078"/>
                <a:gd name="connsiteX411" fmla="*/ 7190 w 10017"/>
                <a:gd name="connsiteY411" fmla="*/ 8294 h 10078"/>
                <a:gd name="connsiteX412" fmla="*/ 7194 w 10017"/>
                <a:gd name="connsiteY412" fmla="*/ 8294 h 10078"/>
                <a:gd name="connsiteX413" fmla="*/ 7194 w 10017"/>
                <a:gd name="connsiteY413" fmla="*/ 8215 h 10078"/>
                <a:gd name="connsiteX414" fmla="*/ 7251 w 10017"/>
                <a:gd name="connsiteY414" fmla="*/ 8097 h 10078"/>
                <a:gd name="connsiteX415" fmla="*/ 7288 w 10017"/>
                <a:gd name="connsiteY415" fmla="*/ 8097 h 10078"/>
                <a:gd name="connsiteX416" fmla="*/ 7325 w 10017"/>
                <a:gd name="connsiteY416" fmla="*/ 8176 h 10078"/>
                <a:gd name="connsiteX417" fmla="*/ 7345 w 10017"/>
                <a:gd name="connsiteY417" fmla="*/ 8412 h 10078"/>
                <a:gd name="connsiteX418" fmla="*/ 7378 w 10017"/>
                <a:gd name="connsiteY418" fmla="*/ 8097 h 10078"/>
                <a:gd name="connsiteX419" fmla="*/ 7513 w 10017"/>
                <a:gd name="connsiteY419" fmla="*/ 7666 h 10078"/>
                <a:gd name="connsiteX420" fmla="*/ 7578 w 10017"/>
                <a:gd name="connsiteY420" fmla="*/ 7744 h 10078"/>
                <a:gd name="connsiteX421" fmla="*/ 7628 w 10017"/>
                <a:gd name="connsiteY421" fmla="*/ 7508 h 10078"/>
                <a:gd name="connsiteX422" fmla="*/ 7636 w 10017"/>
                <a:gd name="connsiteY422" fmla="*/ 7469 h 10078"/>
                <a:gd name="connsiteX423" fmla="*/ 7709 w 10017"/>
                <a:gd name="connsiteY423" fmla="*/ 7626 h 10078"/>
                <a:gd name="connsiteX424" fmla="*/ 7750 w 10017"/>
                <a:gd name="connsiteY424" fmla="*/ 7390 h 10078"/>
                <a:gd name="connsiteX425" fmla="*/ 7799 w 10017"/>
                <a:gd name="connsiteY425" fmla="*/ 7626 h 10078"/>
                <a:gd name="connsiteX426" fmla="*/ 7861 w 10017"/>
                <a:gd name="connsiteY426" fmla="*/ 7351 h 10078"/>
                <a:gd name="connsiteX427" fmla="*/ 7901 w 10017"/>
                <a:gd name="connsiteY427" fmla="*/ 6958 h 10078"/>
                <a:gd name="connsiteX428" fmla="*/ 7930 w 10017"/>
                <a:gd name="connsiteY428" fmla="*/ 7075 h 10078"/>
                <a:gd name="connsiteX429" fmla="*/ 7963 w 10017"/>
                <a:gd name="connsiteY429" fmla="*/ 6722 h 10078"/>
                <a:gd name="connsiteX430" fmla="*/ 8016 w 10017"/>
                <a:gd name="connsiteY430" fmla="*/ 6447 h 10078"/>
                <a:gd name="connsiteX431" fmla="*/ 8069 w 10017"/>
                <a:gd name="connsiteY431" fmla="*/ 6447 h 10078"/>
                <a:gd name="connsiteX432" fmla="*/ 8114 w 10017"/>
                <a:gd name="connsiteY432" fmla="*/ 6172 h 10078"/>
                <a:gd name="connsiteX433" fmla="*/ 8199 w 10017"/>
                <a:gd name="connsiteY433" fmla="*/ 5504 h 10078"/>
                <a:gd name="connsiteX434" fmla="*/ 8227 w 10017"/>
                <a:gd name="connsiteY434" fmla="*/ 5661 h 10078"/>
                <a:gd name="connsiteX435" fmla="*/ 8260 w 10017"/>
                <a:gd name="connsiteY435" fmla="*/ 5308 h 10078"/>
                <a:gd name="connsiteX436" fmla="*/ 8301 w 10017"/>
                <a:gd name="connsiteY436" fmla="*/ 5308 h 10078"/>
                <a:gd name="connsiteX437" fmla="*/ 8407 w 10017"/>
                <a:gd name="connsiteY437" fmla="*/ 5032 h 10078"/>
                <a:gd name="connsiteX438" fmla="*/ 8469 w 10017"/>
                <a:gd name="connsiteY438" fmla="*/ 4756 h 10078"/>
                <a:gd name="connsiteX439" fmla="*/ 8485 w 10017"/>
                <a:gd name="connsiteY439" fmla="*/ 4914 h 10078"/>
                <a:gd name="connsiteX440" fmla="*/ 8501 w 10017"/>
                <a:gd name="connsiteY440" fmla="*/ 4874 h 10078"/>
                <a:gd name="connsiteX441" fmla="*/ 8526 w 10017"/>
                <a:gd name="connsiteY441" fmla="*/ 4914 h 10078"/>
                <a:gd name="connsiteX442" fmla="*/ 8550 w 10017"/>
                <a:gd name="connsiteY442" fmla="*/ 4599 h 10078"/>
                <a:gd name="connsiteX443" fmla="*/ 8608 w 10017"/>
                <a:gd name="connsiteY443" fmla="*/ 4599 h 10078"/>
                <a:gd name="connsiteX444" fmla="*/ 8608 w 10017"/>
                <a:gd name="connsiteY444" fmla="*/ 4442 h 10078"/>
                <a:gd name="connsiteX445" fmla="*/ 8657 w 10017"/>
                <a:gd name="connsiteY445" fmla="*/ 4363 h 10078"/>
                <a:gd name="connsiteX446" fmla="*/ 8669 w 10017"/>
                <a:gd name="connsiteY446" fmla="*/ 4285 h 10078"/>
                <a:gd name="connsiteX447" fmla="*/ 8734 w 10017"/>
                <a:gd name="connsiteY447" fmla="*/ 4363 h 10078"/>
                <a:gd name="connsiteX448" fmla="*/ 8747 w 10017"/>
                <a:gd name="connsiteY448" fmla="*/ 4324 h 10078"/>
                <a:gd name="connsiteX449" fmla="*/ 8775 w 10017"/>
                <a:gd name="connsiteY449" fmla="*/ 4363 h 10078"/>
                <a:gd name="connsiteX450" fmla="*/ 8800 w 10017"/>
                <a:gd name="connsiteY450" fmla="*/ 4442 h 10078"/>
                <a:gd name="connsiteX451" fmla="*/ 8816 w 10017"/>
                <a:gd name="connsiteY451" fmla="*/ 4363 h 10078"/>
                <a:gd name="connsiteX452" fmla="*/ 8837 w 10017"/>
                <a:gd name="connsiteY452" fmla="*/ 4442 h 10078"/>
                <a:gd name="connsiteX453" fmla="*/ 8906 w 10017"/>
                <a:gd name="connsiteY453" fmla="*/ 4403 h 10078"/>
                <a:gd name="connsiteX454" fmla="*/ 8902 w 10017"/>
                <a:gd name="connsiteY454" fmla="*/ 4324 h 10078"/>
                <a:gd name="connsiteX455" fmla="*/ 8931 w 10017"/>
                <a:gd name="connsiteY455" fmla="*/ 4167 h 10078"/>
                <a:gd name="connsiteX456" fmla="*/ 8963 w 10017"/>
                <a:gd name="connsiteY456" fmla="*/ 4167 h 10078"/>
                <a:gd name="connsiteX457" fmla="*/ 8967 w 10017"/>
                <a:gd name="connsiteY457" fmla="*/ 4088 h 10078"/>
                <a:gd name="connsiteX458" fmla="*/ 8996 w 10017"/>
                <a:gd name="connsiteY458" fmla="*/ 4010 h 10078"/>
                <a:gd name="connsiteX459" fmla="*/ 9017 w 10017"/>
                <a:gd name="connsiteY459" fmla="*/ 4206 h 10078"/>
                <a:gd name="connsiteX460" fmla="*/ 9041 w 10017"/>
                <a:gd name="connsiteY460" fmla="*/ 4324 h 10078"/>
                <a:gd name="connsiteX461" fmla="*/ 9098 w 10017"/>
                <a:gd name="connsiteY461" fmla="*/ 4285 h 10078"/>
                <a:gd name="connsiteX462" fmla="*/ 9135 w 10017"/>
                <a:gd name="connsiteY462" fmla="*/ 4403 h 10078"/>
                <a:gd name="connsiteX463" fmla="*/ 9147 w 10017"/>
                <a:gd name="connsiteY463" fmla="*/ 4324 h 10078"/>
                <a:gd name="connsiteX464" fmla="*/ 9196 w 10017"/>
                <a:gd name="connsiteY464" fmla="*/ 4599 h 10078"/>
                <a:gd name="connsiteX465" fmla="*/ 9241 w 10017"/>
                <a:gd name="connsiteY465" fmla="*/ 4442 h 10078"/>
                <a:gd name="connsiteX466" fmla="*/ 9245 w 10017"/>
                <a:gd name="connsiteY466" fmla="*/ 4324 h 10078"/>
                <a:gd name="connsiteX467" fmla="*/ 9286 w 10017"/>
                <a:gd name="connsiteY467" fmla="*/ 3970 h 10078"/>
                <a:gd name="connsiteX468" fmla="*/ 9331 w 10017"/>
                <a:gd name="connsiteY468" fmla="*/ 4128 h 10078"/>
                <a:gd name="connsiteX469" fmla="*/ 9364 w 10017"/>
                <a:gd name="connsiteY469" fmla="*/ 4049 h 10078"/>
                <a:gd name="connsiteX470" fmla="*/ 9389 w 10017"/>
                <a:gd name="connsiteY470" fmla="*/ 4167 h 10078"/>
                <a:gd name="connsiteX471" fmla="*/ 9433 w 10017"/>
                <a:gd name="connsiteY471" fmla="*/ 4245 h 10078"/>
                <a:gd name="connsiteX472" fmla="*/ 9510 w 10017"/>
                <a:gd name="connsiteY472" fmla="*/ 4245 h 10078"/>
                <a:gd name="connsiteX473" fmla="*/ 9518 w 10017"/>
                <a:gd name="connsiteY473" fmla="*/ 4049 h 10078"/>
                <a:gd name="connsiteX474" fmla="*/ 9666 w 10017"/>
                <a:gd name="connsiteY474" fmla="*/ 4363 h 10078"/>
                <a:gd name="connsiteX475" fmla="*/ 9735 w 10017"/>
                <a:gd name="connsiteY475" fmla="*/ 4521 h 10078"/>
                <a:gd name="connsiteX476" fmla="*/ 9747 w 10017"/>
                <a:gd name="connsiteY476" fmla="*/ 4599 h 10078"/>
                <a:gd name="connsiteX477" fmla="*/ 9764 w 10017"/>
                <a:gd name="connsiteY477" fmla="*/ 4796 h 10078"/>
                <a:gd name="connsiteX478" fmla="*/ 9821 w 10017"/>
                <a:gd name="connsiteY478" fmla="*/ 5189 h 10078"/>
                <a:gd name="connsiteX479" fmla="*/ 9858 w 10017"/>
                <a:gd name="connsiteY479" fmla="*/ 5189 h 10078"/>
                <a:gd name="connsiteX480" fmla="*/ 9882 w 10017"/>
                <a:gd name="connsiteY480" fmla="*/ 5308 h 10078"/>
                <a:gd name="connsiteX481" fmla="*/ 9919 w 10017"/>
                <a:gd name="connsiteY481" fmla="*/ 5582 h 10078"/>
                <a:gd name="connsiteX482" fmla="*/ 9956 w 10017"/>
                <a:gd name="connsiteY482" fmla="*/ 5779 h 10078"/>
                <a:gd name="connsiteX483" fmla="*/ 9960 w 10017"/>
                <a:gd name="connsiteY483" fmla="*/ 5818 h 10078"/>
                <a:gd name="connsiteX484" fmla="*/ 10015 w 10017"/>
                <a:gd name="connsiteY484" fmla="*/ 5975 h 10078"/>
                <a:gd name="connsiteX485" fmla="*/ 10011 w 10017"/>
                <a:gd name="connsiteY485" fmla="*/ 2381 h 10078"/>
                <a:gd name="connsiteX486" fmla="*/ 9980 w 10017"/>
                <a:gd name="connsiteY486" fmla="*/ 1809 h 10078"/>
                <a:gd name="connsiteX0" fmla="*/ 9980 w 10017"/>
                <a:gd name="connsiteY0" fmla="*/ 1809 h 10078"/>
                <a:gd name="connsiteX1" fmla="*/ 9944 w 10017"/>
                <a:gd name="connsiteY1" fmla="*/ 1613 h 10078"/>
                <a:gd name="connsiteX2" fmla="*/ 9915 w 10017"/>
                <a:gd name="connsiteY2" fmla="*/ 1613 h 10078"/>
                <a:gd name="connsiteX3" fmla="*/ 9895 w 10017"/>
                <a:gd name="connsiteY3" fmla="*/ 1455 h 10078"/>
                <a:gd name="connsiteX4" fmla="*/ 9870 w 10017"/>
                <a:gd name="connsiteY4" fmla="*/ 1377 h 10078"/>
                <a:gd name="connsiteX5" fmla="*/ 9862 w 10017"/>
                <a:gd name="connsiteY5" fmla="*/ 1180 h 10078"/>
                <a:gd name="connsiteX6" fmla="*/ 9837 w 10017"/>
                <a:gd name="connsiteY6" fmla="*/ 905 h 10078"/>
                <a:gd name="connsiteX7" fmla="*/ 9825 w 10017"/>
                <a:gd name="connsiteY7" fmla="*/ 1495 h 10078"/>
                <a:gd name="connsiteX8" fmla="*/ 9800 w 10017"/>
                <a:gd name="connsiteY8" fmla="*/ 1455 h 10078"/>
                <a:gd name="connsiteX9" fmla="*/ 9772 w 10017"/>
                <a:gd name="connsiteY9" fmla="*/ 1337 h 10078"/>
                <a:gd name="connsiteX10" fmla="*/ 9751 w 10017"/>
                <a:gd name="connsiteY10" fmla="*/ 1337 h 10078"/>
                <a:gd name="connsiteX11" fmla="*/ 9690 w 10017"/>
                <a:gd name="connsiteY11" fmla="*/ 1298 h 10078"/>
                <a:gd name="connsiteX12" fmla="*/ 9674 w 10017"/>
                <a:gd name="connsiteY12" fmla="*/ 1337 h 10078"/>
                <a:gd name="connsiteX13" fmla="*/ 9657 w 10017"/>
                <a:gd name="connsiteY13" fmla="*/ 1416 h 10078"/>
                <a:gd name="connsiteX14" fmla="*/ 9645 w 10017"/>
                <a:gd name="connsiteY14" fmla="*/ 1416 h 10078"/>
                <a:gd name="connsiteX15" fmla="*/ 9625 w 10017"/>
                <a:gd name="connsiteY15" fmla="*/ 1495 h 10078"/>
                <a:gd name="connsiteX16" fmla="*/ 9608 w 10017"/>
                <a:gd name="connsiteY16" fmla="*/ 1455 h 10078"/>
                <a:gd name="connsiteX17" fmla="*/ 9567 w 10017"/>
                <a:gd name="connsiteY17" fmla="*/ 1613 h 10078"/>
                <a:gd name="connsiteX18" fmla="*/ 9494 w 10017"/>
                <a:gd name="connsiteY18" fmla="*/ 1613 h 10078"/>
                <a:gd name="connsiteX19" fmla="*/ 9457 w 10017"/>
                <a:gd name="connsiteY19" fmla="*/ 1770 h 10078"/>
                <a:gd name="connsiteX20" fmla="*/ 9457 w 10017"/>
                <a:gd name="connsiteY20" fmla="*/ 1888 h 10078"/>
                <a:gd name="connsiteX21" fmla="*/ 9445 w 10017"/>
                <a:gd name="connsiteY21" fmla="*/ 1966 h 10078"/>
                <a:gd name="connsiteX22" fmla="*/ 9396 w 10017"/>
                <a:gd name="connsiteY22" fmla="*/ 1180 h 10078"/>
                <a:gd name="connsiteX23" fmla="*/ 9389 w 10017"/>
                <a:gd name="connsiteY23" fmla="*/ 1220 h 10078"/>
                <a:gd name="connsiteX24" fmla="*/ 9376 w 10017"/>
                <a:gd name="connsiteY24" fmla="*/ 1102 h 10078"/>
                <a:gd name="connsiteX25" fmla="*/ 9356 w 10017"/>
                <a:gd name="connsiteY25" fmla="*/ 1180 h 10078"/>
                <a:gd name="connsiteX26" fmla="*/ 9311 w 10017"/>
                <a:gd name="connsiteY26" fmla="*/ 1337 h 10078"/>
                <a:gd name="connsiteX27" fmla="*/ 9307 w 10017"/>
                <a:gd name="connsiteY27" fmla="*/ 1455 h 10078"/>
                <a:gd name="connsiteX28" fmla="*/ 9290 w 10017"/>
                <a:gd name="connsiteY28" fmla="*/ 1416 h 10078"/>
                <a:gd name="connsiteX29" fmla="*/ 9254 w 10017"/>
                <a:gd name="connsiteY29" fmla="*/ 1337 h 10078"/>
                <a:gd name="connsiteX30" fmla="*/ 9221 w 10017"/>
                <a:gd name="connsiteY30" fmla="*/ 1102 h 10078"/>
                <a:gd name="connsiteX31" fmla="*/ 9156 w 10017"/>
                <a:gd name="connsiteY31" fmla="*/ 1180 h 10078"/>
                <a:gd name="connsiteX32" fmla="*/ 9143 w 10017"/>
                <a:gd name="connsiteY32" fmla="*/ 1416 h 10078"/>
                <a:gd name="connsiteX33" fmla="*/ 9131 w 10017"/>
                <a:gd name="connsiteY33" fmla="*/ 1533 h 10078"/>
                <a:gd name="connsiteX34" fmla="*/ 9070 w 10017"/>
                <a:gd name="connsiteY34" fmla="*/ 1613 h 10078"/>
                <a:gd name="connsiteX35" fmla="*/ 9066 w 10017"/>
                <a:gd name="connsiteY35" fmla="*/ 1495 h 10078"/>
                <a:gd name="connsiteX36" fmla="*/ 9037 w 10017"/>
                <a:gd name="connsiteY36" fmla="*/ 1613 h 10078"/>
                <a:gd name="connsiteX37" fmla="*/ 9033 w 10017"/>
                <a:gd name="connsiteY37" fmla="*/ 1730 h 10078"/>
                <a:gd name="connsiteX38" fmla="*/ 9008 w 10017"/>
                <a:gd name="connsiteY38" fmla="*/ 1888 h 10078"/>
                <a:gd name="connsiteX39" fmla="*/ 9000 w 10017"/>
                <a:gd name="connsiteY39" fmla="*/ 2084 h 10078"/>
                <a:gd name="connsiteX40" fmla="*/ 8980 w 10017"/>
                <a:gd name="connsiteY40" fmla="*/ 2162 h 10078"/>
                <a:gd name="connsiteX41" fmla="*/ 8980 w 10017"/>
                <a:gd name="connsiteY41" fmla="*/ 2241 h 10078"/>
                <a:gd name="connsiteX42" fmla="*/ 8967 w 10017"/>
                <a:gd name="connsiteY42" fmla="*/ 2281 h 10078"/>
                <a:gd name="connsiteX43" fmla="*/ 8947 w 10017"/>
                <a:gd name="connsiteY43" fmla="*/ 2517 h 10078"/>
                <a:gd name="connsiteX44" fmla="*/ 8947 w 10017"/>
                <a:gd name="connsiteY44" fmla="*/ 2359 h 10078"/>
                <a:gd name="connsiteX45" fmla="*/ 8931 w 10017"/>
                <a:gd name="connsiteY45" fmla="*/ 2320 h 10078"/>
                <a:gd name="connsiteX46" fmla="*/ 8914 w 10017"/>
                <a:gd name="connsiteY46" fmla="*/ 2399 h 10078"/>
                <a:gd name="connsiteX47" fmla="*/ 8890 w 10017"/>
                <a:gd name="connsiteY47" fmla="*/ 2477 h 10078"/>
                <a:gd name="connsiteX48" fmla="*/ 8865 w 10017"/>
                <a:gd name="connsiteY48" fmla="*/ 2517 h 10078"/>
                <a:gd name="connsiteX49" fmla="*/ 8804 w 10017"/>
                <a:gd name="connsiteY49" fmla="*/ 2359 h 10078"/>
                <a:gd name="connsiteX50" fmla="*/ 8788 w 10017"/>
                <a:gd name="connsiteY50" fmla="*/ 2555 h 10078"/>
                <a:gd name="connsiteX51" fmla="*/ 8734 w 10017"/>
                <a:gd name="connsiteY51" fmla="*/ 2437 h 10078"/>
                <a:gd name="connsiteX52" fmla="*/ 8714 w 10017"/>
                <a:gd name="connsiteY52" fmla="*/ 2320 h 10078"/>
                <a:gd name="connsiteX53" fmla="*/ 8706 w 10017"/>
                <a:gd name="connsiteY53" fmla="*/ 2555 h 10078"/>
                <a:gd name="connsiteX54" fmla="*/ 8698 w 10017"/>
                <a:gd name="connsiteY54" fmla="*/ 2673 h 10078"/>
                <a:gd name="connsiteX55" fmla="*/ 8665 w 10017"/>
                <a:gd name="connsiteY55" fmla="*/ 2595 h 10078"/>
                <a:gd name="connsiteX56" fmla="*/ 8604 w 10017"/>
                <a:gd name="connsiteY56" fmla="*/ 2673 h 10078"/>
                <a:gd name="connsiteX57" fmla="*/ 8604 w 10017"/>
                <a:gd name="connsiteY57" fmla="*/ 2517 h 10078"/>
                <a:gd name="connsiteX58" fmla="*/ 8591 w 10017"/>
                <a:gd name="connsiteY58" fmla="*/ 2673 h 10078"/>
                <a:gd name="connsiteX59" fmla="*/ 8575 w 10017"/>
                <a:gd name="connsiteY59" fmla="*/ 2713 h 10078"/>
                <a:gd name="connsiteX60" fmla="*/ 8567 w 10017"/>
                <a:gd name="connsiteY60" fmla="*/ 3066 h 10078"/>
                <a:gd name="connsiteX61" fmla="*/ 8493 w 10017"/>
                <a:gd name="connsiteY61" fmla="*/ 2595 h 10078"/>
                <a:gd name="connsiteX62" fmla="*/ 8485 w 10017"/>
                <a:gd name="connsiteY62" fmla="*/ 2792 h 10078"/>
                <a:gd name="connsiteX63" fmla="*/ 8395 w 10017"/>
                <a:gd name="connsiteY63" fmla="*/ 2792 h 10078"/>
                <a:gd name="connsiteX64" fmla="*/ 8244 w 10017"/>
                <a:gd name="connsiteY64" fmla="*/ 3263 h 10078"/>
                <a:gd name="connsiteX65" fmla="*/ 8174 w 10017"/>
                <a:gd name="connsiteY65" fmla="*/ 3028 h 10078"/>
                <a:gd name="connsiteX66" fmla="*/ 8089 w 10017"/>
                <a:gd name="connsiteY66" fmla="*/ 3656 h 10078"/>
                <a:gd name="connsiteX67" fmla="*/ 7963 w 10017"/>
                <a:gd name="connsiteY67" fmla="*/ 4324 h 10078"/>
                <a:gd name="connsiteX68" fmla="*/ 7873 w 10017"/>
                <a:gd name="connsiteY68" fmla="*/ 4167 h 10078"/>
                <a:gd name="connsiteX69" fmla="*/ 7738 w 10017"/>
                <a:gd name="connsiteY69" fmla="*/ 4952 h 10078"/>
                <a:gd name="connsiteX70" fmla="*/ 7697 w 10017"/>
                <a:gd name="connsiteY70" fmla="*/ 4559 h 10078"/>
                <a:gd name="connsiteX71" fmla="*/ 7587 w 10017"/>
                <a:gd name="connsiteY71" fmla="*/ 5032 h 10078"/>
                <a:gd name="connsiteX72" fmla="*/ 7517 w 10017"/>
                <a:gd name="connsiteY72" fmla="*/ 4639 h 10078"/>
                <a:gd name="connsiteX73" fmla="*/ 7501 w 10017"/>
                <a:gd name="connsiteY73" fmla="*/ 5151 h 10078"/>
                <a:gd name="connsiteX74" fmla="*/ 7435 w 10017"/>
                <a:gd name="connsiteY74" fmla="*/ 5151 h 10078"/>
                <a:gd name="connsiteX75" fmla="*/ 7390 w 10017"/>
                <a:gd name="connsiteY75" fmla="*/ 5464 h 10078"/>
                <a:gd name="connsiteX76" fmla="*/ 7341 w 10017"/>
                <a:gd name="connsiteY76" fmla="*/ 5386 h 10078"/>
                <a:gd name="connsiteX77" fmla="*/ 7272 w 10017"/>
                <a:gd name="connsiteY77" fmla="*/ 5544 h 10078"/>
                <a:gd name="connsiteX78" fmla="*/ 7247 w 10017"/>
                <a:gd name="connsiteY78" fmla="*/ 5386 h 10078"/>
                <a:gd name="connsiteX79" fmla="*/ 7198 w 10017"/>
                <a:gd name="connsiteY79" fmla="*/ 5386 h 10078"/>
                <a:gd name="connsiteX80" fmla="*/ 7104 w 10017"/>
                <a:gd name="connsiteY80" fmla="*/ 5464 h 10078"/>
                <a:gd name="connsiteX81" fmla="*/ 7055 w 10017"/>
                <a:gd name="connsiteY81" fmla="*/ 6093 h 10078"/>
                <a:gd name="connsiteX82" fmla="*/ 7010 w 10017"/>
                <a:gd name="connsiteY82" fmla="*/ 5937 h 10078"/>
                <a:gd name="connsiteX83" fmla="*/ 6920 w 10017"/>
                <a:gd name="connsiteY83" fmla="*/ 5937 h 10078"/>
                <a:gd name="connsiteX84" fmla="*/ 6876 w 10017"/>
                <a:gd name="connsiteY84" fmla="*/ 5544 h 10078"/>
                <a:gd name="connsiteX85" fmla="*/ 6835 w 10017"/>
                <a:gd name="connsiteY85" fmla="*/ 6093 h 10078"/>
                <a:gd name="connsiteX86" fmla="*/ 6770 w 10017"/>
                <a:gd name="connsiteY86" fmla="*/ 5779 h 10078"/>
                <a:gd name="connsiteX87" fmla="*/ 6770 w 10017"/>
                <a:gd name="connsiteY87" fmla="*/ 5544 h 10078"/>
                <a:gd name="connsiteX88" fmla="*/ 6676 w 10017"/>
                <a:gd name="connsiteY88" fmla="*/ 5700 h 10078"/>
                <a:gd name="connsiteX89" fmla="*/ 6516 w 10017"/>
                <a:gd name="connsiteY89" fmla="*/ 6015 h 10078"/>
                <a:gd name="connsiteX90" fmla="*/ 6480 w 10017"/>
                <a:gd name="connsiteY90" fmla="*/ 6447 h 10078"/>
                <a:gd name="connsiteX91" fmla="*/ 6373 w 10017"/>
                <a:gd name="connsiteY91" fmla="*/ 6093 h 10078"/>
                <a:gd name="connsiteX92" fmla="*/ 6361 w 10017"/>
                <a:gd name="connsiteY92" fmla="*/ 6447 h 10078"/>
                <a:gd name="connsiteX93" fmla="*/ 6226 w 10017"/>
                <a:gd name="connsiteY93" fmla="*/ 6526 h 10078"/>
                <a:gd name="connsiteX94" fmla="*/ 6153 w 10017"/>
                <a:gd name="connsiteY94" fmla="*/ 6997 h 10078"/>
                <a:gd name="connsiteX95" fmla="*/ 6091 w 10017"/>
                <a:gd name="connsiteY95" fmla="*/ 6683 h 10078"/>
                <a:gd name="connsiteX96" fmla="*/ 6059 w 10017"/>
                <a:gd name="connsiteY96" fmla="*/ 6997 h 10078"/>
                <a:gd name="connsiteX97" fmla="*/ 6059 w 10017"/>
                <a:gd name="connsiteY97" fmla="*/ 6997 h 10078"/>
                <a:gd name="connsiteX98" fmla="*/ 6022 w 10017"/>
                <a:gd name="connsiteY98" fmla="*/ 6997 h 10078"/>
                <a:gd name="connsiteX99" fmla="*/ 6001 w 10017"/>
                <a:gd name="connsiteY99" fmla="*/ 6879 h 10078"/>
                <a:gd name="connsiteX100" fmla="*/ 5981 w 10017"/>
                <a:gd name="connsiteY100" fmla="*/ 7233 h 10078"/>
                <a:gd name="connsiteX101" fmla="*/ 5969 w 10017"/>
                <a:gd name="connsiteY101" fmla="*/ 7351 h 10078"/>
                <a:gd name="connsiteX102" fmla="*/ 5944 w 10017"/>
                <a:gd name="connsiteY102" fmla="*/ 7351 h 10078"/>
                <a:gd name="connsiteX103" fmla="*/ 5944 w 10017"/>
                <a:gd name="connsiteY103" fmla="*/ 7430 h 10078"/>
                <a:gd name="connsiteX104" fmla="*/ 5916 w 10017"/>
                <a:gd name="connsiteY104" fmla="*/ 7233 h 10078"/>
                <a:gd name="connsiteX105" fmla="*/ 5866 w 10017"/>
                <a:gd name="connsiteY105" fmla="*/ 7351 h 10078"/>
                <a:gd name="connsiteX106" fmla="*/ 5834 w 10017"/>
                <a:gd name="connsiteY106" fmla="*/ 7233 h 10078"/>
                <a:gd name="connsiteX107" fmla="*/ 5793 w 10017"/>
                <a:gd name="connsiteY107" fmla="*/ 7155 h 10078"/>
                <a:gd name="connsiteX108" fmla="*/ 5732 w 10017"/>
                <a:gd name="connsiteY108" fmla="*/ 7233 h 10078"/>
                <a:gd name="connsiteX109" fmla="*/ 5699 w 10017"/>
                <a:gd name="connsiteY109" fmla="*/ 7155 h 10078"/>
                <a:gd name="connsiteX110" fmla="*/ 5666 w 10017"/>
                <a:gd name="connsiteY110" fmla="*/ 7155 h 10078"/>
                <a:gd name="connsiteX111" fmla="*/ 5639 w 10017"/>
                <a:gd name="connsiteY111" fmla="*/ 7075 h 10078"/>
                <a:gd name="connsiteX112" fmla="*/ 5634 w 10017"/>
                <a:gd name="connsiteY112" fmla="*/ 7075 h 10078"/>
                <a:gd name="connsiteX113" fmla="*/ 5577 w 10017"/>
                <a:gd name="connsiteY113" fmla="*/ 7155 h 10078"/>
                <a:gd name="connsiteX114" fmla="*/ 5544 w 10017"/>
                <a:gd name="connsiteY114" fmla="*/ 7194 h 10078"/>
                <a:gd name="connsiteX115" fmla="*/ 5524 w 10017"/>
                <a:gd name="connsiteY115" fmla="*/ 7233 h 10078"/>
                <a:gd name="connsiteX116" fmla="*/ 5479 w 10017"/>
                <a:gd name="connsiteY116" fmla="*/ 7469 h 10078"/>
                <a:gd name="connsiteX117" fmla="*/ 5446 w 10017"/>
                <a:gd name="connsiteY117" fmla="*/ 6172 h 10078"/>
                <a:gd name="connsiteX118" fmla="*/ 5405 w 10017"/>
                <a:gd name="connsiteY118" fmla="*/ 6840 h 10078"/>
                <a:gd name="connsiteX119" fmla="*/ 5389 w 10017"/>
                <a:gd name="connsiteY119" fmla="*/ 7351 h 10078"/>
                <a:gd name="connsiteX120" fmla="*/ 5356 w 10017"/>
                <a:gd name="connsiteY120" fmla="*/ 7508 h 10078"/>
                <a:gd name="connsiteX121" fmla="*/ 5348 w 10017"/>
                <a:gd name="connsiteY121" fmla="*/ 7586 h 10078"/>
                <a:gd name="connsiteX122" fmla="*/ 5344 w 10017"/>
                <a:gd name="connsiteY122" fmla="*/ 7194 h 10078"/>
                <a:gd name="connsiteX123" fmla="*/ 5099 w 10017"/>
                <a:gd name="connsiteY123" fmla="*/ 7469 h 10078"/>
                <a:gd name="connsiteX124" fmla="*/ 5050 w 10017"/>
                <a:gd name="connsiteY124" fmla="*/ 6565 h 10078"/>
                <a:gd name="connsiteX125" fmla="*/ 4763 w 10017"/>
                <a:gd name="connsiteY125" fmla="*/ 6762 h 10078"/>
                <a:gd name="connsiteX126" fmla="*/ 4644 w 10017"/>
                <a:gd name="connsiteY126" fmla="*/ 5740 h 10078"/>
                <a:gd name="connsiteX127" fmla="*/ 4542 w 10017"/>
                <a:gd name="connsiteY127" fmla="*/ 5937 h 10078"/>
                <a:gd name="connsiteX128" fmla="*/ 4403 w 10017"/>
                <a:gd name="connsiteY128" fmla="*/ 5229 h 10078"/>
                <a:gd name="connsiteX129" fmla="*/ 4371 w 10017"/>
                <a:gd name="connsiteY129" fmla="*/ 5661 h 10078"/>
                <a:gd name="connsiteX130" fmla="*/ 4277 w 10017"/>
                <a:gd name="connsiteY130" fmla="*/ 5464 h 10078"/>
                <a:gd name="connsiteX131" fmla="*/ 4212 w 10017"/>
                <a:gd name="connsiteY131" fmla="*/ 5740 h 10078"/>
                <a:gd name="connsiteX132" fmla="*/ 4032 w 10017"/>
                <a:gd name="connsiteY132" fmla="*/ 5661 h 10078"/>
                <a:gd name="connsiteX133" fmla="*/ 3917 w 10017"/>
                <a:gd name="connsiteY133" fmla="*/ 5740 h 10078"/>
                <a:gd name="connsiteX134" fmla="*/ 3909 w 10017"/>
                <a:gd name="connsiteY134" fmla="*/ 5622 h 10078"/>
                <a:gd name="connsiteX135" fmla="*/ 3852 w 10017"/>
                <a:gd name="connsiteY135" fmla="*/ 5779 h 10078"/>
                <a:gd name="connsiteX136" fmla="*/ 3725 w 10017"/>
                <a:gd name="connsiteY136" fmla="*/ 5229 h 10078"/>
                <a:gd name="connsiteX137" fmla="*/ 3598 w 10017"/>
                <a:gd name="connsiteY137" fmla="*/ 5661 h 10078"/>
                <a:gd name="connsiteX138" fmla="*/ 3431 w 10017"/>
                <a:gd name="connsiteY138" fmla="*/ 5661 h 10078"/>
                <a:gd name="connsiteX139" fmla="*/ 3230 w 10017"/>
                <a:gd name="connsiteY139" fmla="*/ 5661 h 10078"/>
                <a:gd name="connsiteX140" fmla="*/ 3125 w 10017"/>
                <a:gd name="connsiteY140" fmla="*/ 5740 h 10078"/>
                <a:gd name="connsiteX141" fmla="*/ 3019 w 10017"/>
                <a:gd name="connsiteY141" fmla="*/ 5937 h 10078"/>
                <a:gd name="connsiteX142" fmla="*/ 2851 w 10017"/>
                <a:gd name="connsiteY142" fmla="*/ 5661 h 10078"/>
                <a:gd name="connsiteX143" fmla="*/ 2692 w 10017"/>
                <a:gd name="connsiteY143" fmla="*/ 5032 h 10078"/>
                <a:gd name="connsiteX144" fmla="*/ 2659 w 10017"/>
                <a:gd name="connsiteY144" fmla="*/ 5464 h 10078"/>
                <a:gd name="connsiteX145" fmla="*/ 2467 w 10017"/>
                <a:gd name="connsiteY145" fmla="*/ 5229 h 10078"/>
                <a:gd name="connsiteX146" fmla="*/ 2438 w 10017"/>
                <a:gd name="connsiteY146" fmla="*/ 5151 h 10078"/>
                <a:gd name="connsiteX147" fmla="*/ 2369 w 10017"/>
                <a:gd name="connsiteY147" fmla="*/ 4678 h 10078"/>
                <a:gd name="connsiteX148" fmla="*/ 2312 w 10017"/>
                <a:gd name="connsiteY148" fmla="*/ 5464 h 10078"/>
                <a:gd name="connsiteX149" fmla="*/ 2205 w 10017"/>
                <a:gd name="connsiteY149" fmla="*/ 5347 h 10078"/>
                <a:gd name="connsiteX150" fmla="*/ 2079 w 10017"/>
                <a:gd name="connsiteY150" fmla="*/ 4717 h 10078"/>
                <a:gd name="connsiteX151" fmla="*/ 2034 w 10017"/>
                <a:gd name="connsiteY151" fmla="*/ 5268 h 10078"/>
                <a:gd name="connsiteX152" fmla="*/ 1976 w 10017"/>
                <a:gd name="connsiteY152" fmla="*/ 5347 h 10078"/>
                <a:gd name="connsiteX153" fmla="*/ 1985 w 10017"/>
                <a:gd name="connsiteY153" fmla="*/ 5582 h 10078"/>
                <a:gd name="connsiteX154" fmla="*/ 1952 w 10017"/>
                <a:gd name="connsiteY154" fmla="*/ 5582 h 10078"/>
                <a:gd name="connsiteX155" fmla="*/ 1952 w 10017"/>
                <a:gd name="connsiteY155" fmla="*/ 5504 h 10078"/>
                <a:gd name="connsiteX156" fmla="*/ 1907 w 10017"/>
                <a:gd name="connsiteY156" fmla="*/ 4796 h 10078"/>
                <a:gd name="connsiteX157" fmla="*/ 1887 w 10017"/>
                <a:gd name="connsiteY157" fmla="*/ 6055 h 10078"/>
                <a:gd name="connsiteX158" fmla="*/ 1883 w 10017"/>
                <a:gd name="connsiteY158" fmla="*/ 5937 h 10078"/>
                <a:gd name="connsiteX159" fmla="*/ 1871 w 10017"/>
                <a:gd name="connsiteY159" fmla="*/ 5937 h 10078"/>
                <a:gd name="connsiteX160" fmla="*/ 1867 w 10017"/>
                <a:gd name="connsiteY160" fmla="*/ 6055 h 10078"/>
                <a:gd name="connsiteX161" fmla="*/ 1855 w 10017"/>
                <a:gd name="connsiteY161" fmla="*/ 5937 h 10078"/>
                <a:gd name="connsiteX162" fmla="*/ 1822 w 10017"/>
                <a:gd name="connsiteY162" fmla="*/ 6055 h 10078"/>
                <a:gd name="connsiteX163" fmla="*/ 1785 w 10017"/>
                <a:gd name="connsiteY163" fmla="*/ 5582 h 10078"/>
                <a:gd name="connsiteX164" fmla="*/ 1740 w 10017"/>
                <a:gd name="connsiteY164" fmla="*/ 5779 h 10078"/>
                <a:gd name="connsiteX165" fmla="*/ 1728 w 10017"/>
                <a:gd name="connsiteY165" fmla="*/ 5700 h 10078"/>
                <a:gd name="connsiteX166" fmla="*/ 1695 w 10017"/>
                <a:gd name="connsiteY166" fmla="*/ 5504 h 10078"/>
                <a:gd name="connsiteX167" fmla="*/ 1671 w 10017"/>
                <a:gd name="connsiteY167" fmla="*/ 5582 h 10078"/>
                <a:gd name="connsiteX168" fmla="*/ 1663 w 10017"/>
                <a:gd name="connsiteY168" fmla="*/ 5504 h 10078"/>
                <a:gd name="connsiteX169" fmla="*/ 1654 w 10017"/>
                <a:gd name="connsiteY169" fmla="*/ 5426 h 10078"/>
                <a:gd name="connsiteX170" fmla="*/ 1618 w 10017"/>
                <a:gd name="connsiteY170" fmla="*/ 5426 h 10078"/>
                <a:gd name="connsiteX171" fmla="*/ 1577 w 10017"/>
                <a:gd name="connsiteY171" fmla="*/ 5268 h 10078"/>
                <a:gd name="connsiteX172" fmla="*/ 1573 w 10017"/>
                <a:gd name="connsiteY172" fmla="*/ 5151 h 10078"/>
                <a:gd name="connsiteX173" fmla="*/ 1564 w 10017"/>
                <a:gd name="connsiteY173" fmla="*/ 5151 h 10078"/>
                <a:gd name="connsiteX174" fmla="*/ 1511 w 10017"/>
                <a:gd name="connsiteY174" fmla="*/ 4796 h 10078"/>
                <a:gd name="connsiteX175" fmla="*/ 1483 w 10017"/>
                <a:gd name="connsiteY175" fmla="*/ 4639 h 10078"/>
                <a:gd name="connsiteX176" fmla="*/ 1466 w 10017"/>
                <a:gd name="connsiteY176" fmla="*/ 4285 h 10078"/>
                <a:gd name="connsiteX177" fmla="*/ 1442 w 10017"/>
                <a:gd name="connsiteY177" fmla="*/ 4363 h 10078"/>
                <a:gd name="connsiteX178" fmla="*/ 1425 w 10017"/>
                <a:gd name="connsiteY178" fmla="*/ 4481 h 10078"/>
                <a:gd name="connsiteX179" fmla="*/ 1389 w 10017"/>
                <a:gd name="connsiteY179" fmla="*/ 4481 h 10078"/>
                <a:gd name="connsiteX180" fmla="*/ 1360 w 10017"/>
                <a:gd name="connsiteY180" fmla="*/ 4559 h 10078"/>
                <a:gd name="connsiteX181" fmla="*/ 1360 w 10017"/>
                <a:gd name="connsiteY181" fmla="*/ 4599 h 10078"/>
                <a:gd name="connsiteX182" fmla="*/ 1348 w 10017"/>
                <a:gd name="connsiteY182" fmla="*/ 4559 h 10078"/>
                <a:gd name="connsiteX183" fmla="*/ 1336 w 10017"/>
                <a:gd name="connsiteY183" fmla="*/ 4206 h 10078"/>
                <a:gd name="connsiteX184" fmla="*/ 1331 w 10017"/>
                <a:gd name="connsiteY184" fmla="*/ 4206 h 10078"/>
                <a:gd name="connsiteX185" fmla="*/ 1291 w 10017"/>
                <a:gd name="connsiteY185" fmla="*/ 3774 h 10078"/>
                <a:gd name="connsiteX186" fmla="*/ 1282 w 10017"/>
                <a:gd name="connsiteY186" fmla="*/ 3774 h 10078"/>
                <a:gd name="connsiteX187" fmla="*/ 1274 w 10017"/>
                <a:gd name="connsiteY187" fmla="*/ 3577 h 10078"/>
                <a:gd name="connsiteX188" fmla="*/ 1274 w 10017"/>
                <a:gd name="connsiteY188" fmla="*/ 3421 h 10078"/>
                <a:gd name="connsiteX189" fmla="*/ 1258 w 10017"/>
                <a:gd name="connsiteY189" fmla="*/ 3263 h 10078"/>
                <a:gd name="connsiteX190" fmla="*/ 1254 w 10017"/>
                <a:gd name="connsiteY190" fmla="*/ 3066 h 10078"/>
                <a:gd name="connsiteX191" fmla="*/ 1241 w 10017"/>
                <a:gd name="connsiteY191" fmla="*/ 2910 h 10078"/>
                <a:gd name="connsiteX192" fmla="*/ 1229 w 10017"/>
                <a:gd name="connsiteY192" fmla="*/ 2792 h 10078"/>
                <a:gd name="connsiteX193" fmla="*/ 1176 w 10017"/>
                <a:gd name="connsiteY193" fmla="*/ 3066 h 10078"/>
                <a:gd name="connsiteX194" fmla="*/ 1107 w 10017"/>
                <a:gd name="connsiteY194" fmla="*/ 3145 h 10078"/>
                <a:gd name="connsiteX195" fmla="*/ 1098 w 10017"/>
                <a:gd name="connsiteY195" fmla="*/ 3066 h 10078"/>
                <a:gd name="connsiteX196" fmla="*/ 1062 w 10017"/>
                <a:gd name="connsiteY196" fmla="*/ 2988 h 10078"/>
                <a:gd name="connsiteX197" fmla="*/ 1058 w 10017"/>
                <a:gd name="connsiteY197" fmla="*/ 2910 h 10078"/>
                <a:gd name="connsiteX198" fmla="*/ 1045 w 10017"/>
                <a:gd name="connsiteY198" fmla="*/ 2910 h 10078"/>
                <a:gd name="connsiteX199" fmla="*/ 1045 w 10017"/>
                <a:gd name="connsiteY199" fmla="*/ 2792 h 10078"/>
                <a:gd name="connsiteX200" fmla="*/ 1041 w 10017"/>
                <a:gd name="connsiteY200" fmla="*/ 2792 h 10078"/>
                <a:gd name="connsiteX201" fmla="*/ 1041 w 10017"/>
                <a:gd name="connsiteY201" fmla="*/ 2713 h 10078"/>
                <a:gd name="connsiteX202" fmla="*/ 1029 w 10017"/>
                <a:gd name="connsiteY202" fmla="*/ 2713 h 10078"/>
                <a:gd name="connsiteX203" fmla="*/ 1029 w 10017"/>
                <a:gd name="connsiteY203" fmla="*/ 2634 h 10078"/>
                <a:gd name="connsiteX204" fmla="*/ 1025 w 10017"/>
                <a:gd name="connsiteY204" fmla="*/ 2634 h 10078"/>
                <a:gd name="connsiteX205" fmla="*/ 1025 w 10017"/>
                <a:gd name="connsiteY205" fmla="*/ 2555 h 10078"/>
                <a:gd name="connsiteX206" fmla="*/ 1013 w 10017"/>
                <a:gd name="connsiteY206" fmla="*/ 2555 h 10078"/>
                <a:gd name="connsiteX207" fmla="*/ 1008 w 10017"/>
                <a:gd name="connsiteY207" fmla="*/ 2477 h 10078"/>
                <a:gd name="connsiteX208" fmla="*/ 984 w 10017"/>
                <a:gd name="connsiteY208" fmla="*/ 2359 h 10078"/>
                <a:gd name="connsiteX209" fmla="*/ 980 w 10017"/>
                <a:gd name="connsiteY209" fmla="*/ 2281 h 10078"/>
                <a:gd name="connsiteX210" fmla="*/ 947 w 10017"/>
                <a:gd name="connsiteY210" fmla="*/ 2006 h 10078"/>
                <a:gd name="connsiteX211" fmla="*/ 923 w 10017"/>
                <a:gd name="connsiteY211" fmla="*/ 1927 h 10078"/>
                <a:gd name="connsiteX212" fmla="*/ 919 w 10017"/>
                <a:gd name="connsiteY212" fmla="*/ 1848 h 10078"/>
                <a:gd name="connsiteX213" fmla="*/ 902 w 10017"/>
                <a:gd name="connsiteY213" fmla="*/ 1770 h 10078"/>
                <a:gd name="connsiteX214" fmla="*/ 890 w 10017"/>
                <a:gd name="connsiteY214" fmla="*/ 1691 h 10078"/>
                <a:gd name="connsiteX215" fmla="*/ 878 w 10017"/>
                <a:gd name="connsiteY215" fmla="*/ 1691 h 10078"/>
                <a:gd name="connsiteX216" fmla="*/ 874 w 10017"/>
                <a:gd name="connsiteY216" fmla="*/ 1573 h 10078"/>
                <a:gd name="connsiteX217" fmla="*/ 824 w 10017"/>
                <a:gd name="connsiteY217" fmla="*/ 1416 h 10078"/>
                <a:gd name="connsiteX218" fmla="*/ 816 w 10017"/>
                <a:gd name="connsiteY218" fmla="*/ 1337 h 10078"/>
                <a:gd name="connsiteX219" fmla="*/ 812 w 10017"/>
                <a:gd name="connsiteY219" fmla="*/ 1337 h 10078"/>
                <a:gd name="connsiteX220" fmla="*/ 792 w 10017"/>
                <a:gd name="connsiteY220" fmla="*/ 1141 h 10078"/>
                <a:gd name="connsiteX221" fmla="*/ 730 w 10017"/>
                <a:gd name="connsiteY221" fmla="*/ 1062 h 10078"/>
                <a:gd name="connsiteX222" fmla="*/ 702 w 10017"/>
                <a:gd name="connsiteY222" fmla="*/ 905 h 10078"/>
                <a:gd name="connsiteX223" fmla="*/ 694 w 10017"/>
                <a:gd name="connsiteY223" fmla="*/ 787 h 10078"/>
                <a:gd name="connsiteX224" fmla="*/ 669 w 10017"/>
                <a:gd name="connsiteY224" fmla="*/ 787 h 10078"/>
                <a:gd name="connsiteX225" fmla="*/ 609 w 10017"/>
                <a:gd name="connsiteY225" fmla="*/ 709 h 10078"/>
                <a:gd name="connsiteX226" fmla="*/ 580 w 10017"/>
                <a:gd name="connsiteY226" fmla="*/ 433 h 10078"/>
                <a:gd name="connsiteX227" fmla="*/ 556 w 10017"/>
                <a:gd name="connsiteY227" fmla="*/ 119 h 10078"/>
                <a:gd name="connsiteX228" fmla="*/ 445 w 10017"/>
                <a:gd name="connsiteY228" fmla="*/ 198 h 10078"/>
                <a:gd name="connsiteX229" fmla="*/ 425 w 10017"/>
                <a:gd name="connsiteY229" fmla="*/ 433 h 10078"/>
                <a:gd name="connsiteX230" fmla="*/ 396 w 10017"/>
                <a:gd name="connsiteY230" fmla="*/ 433 h 10078"/>
                <a:gd name="connsiteX231" fmla="*/ 364 w 10017"/>
                <a:gd name="connsiteY231" fmla="*/ 630 h 10078"/>
                <a:gd name="connsiteX232" fmla="*/ 343 w 10017"/>
                <a:gd name="connsiteY232" fmla="*/ 551 h 10078"/>
                <a:gd name="connsiteX233" fmla="*/ 290 w 10017"/>
                <a:gd name="connsiteY233" fmla="*/ 551 h 10078"/>
                <a:gd name="connsiteX234" fmla="*/ 274 w 10017"/>
                <a:gd name="connsiteY234" fmla="*/ 551 h 10078"/>
                <a:gd name="connsiteX235" fmla="*/ 261 w 10017"/>
                <a:gd name="connsiteY235" fmla="*/ 433 h 10078"/>
                <a:gd name="connsiteX236" fmla="*/ 249 w 10017"/>
                <a:gd name="connsiteY236" fmla="*/ 551 h 10078"/>
                <a:gd name="connsiteX237" fmla="*/ 245 w 10017"/>
                <a:gd name="connsiteY237" fmla="*/ 355 h 10078"/>
                <a:gd name="connsiteX238" fmla="*/ 233 w 10017"/>
                <a:gd name="connsiteY238" fmla="*/ 355 h 10078"/>
                <a:gd name="connsiteX239" fmla="*/ 229 w 10017"/>
                <a:gd name="connsiteY239" fmla="*/ 276 h 10078"/>
                <a:gd name="connsiteX240" fmla="*/ 216 w 10017"/>
                <a:gd name="connsiteY240" fmla="*/ 276 h 10078"/>
                <a:gd name="connsiteX241" fmla="*/ 73 w 10017"/>
                <a:gd name="connsiteY241" fmla="*/ 276 h 10078"/>
                <a:gd name="connsiteX242" fmla="*/ 65 w 10017"/>
                <a:gd name="connsiteY242" fmla="*/ 276 h 10078"/>
                <a:gd name="connsiteX243" fmla="*/ 57 w 10017"/>
                <a:gd name="connsiteY243" fmla="*/ 355 h 10078"/>
                <a:gd name="connsiteX244" fmla="*/ 67 w 10017"/>
                <a:gd name="connsiteY244" fmla="*/ 355 h 10078"/>
                <a:gd name="connsiteX245" fmla="*/ 3 w 10017"/>
                <a:gd name="connsiteY245" fmla="*/ 362 h 10078"/>
                <a:gd name="connsiteX246" fmla="*/ 5 w 10017"/>
                <a:gd name="connsiteY246" fmla="*/ 5194 h 10078"/>
                <a:gd name="connsiteX247" fmla="*/ 135 w 10017"/>
                <a:gd name="connsiteY247" fmla="*/ 5070 h 10078"/>
                <a:gd name="connsiteX248" fmla="*/ 200 w 10017"/>
                <a:gd name="connsiteY248" fmla="*/ 4992 h 10078"/>
                <a:gd name="connsiteX249" fmla="*/ 306 w 10017"/>
                <a:gd name="connsiteY249" fmla="*/ 4796 h 10078"/>
                <a:gd name="connsiteX250" fmla="*/ 462 w 10017"/>
                <a:gd name="connsiteY250" fmla="*/ 5308 h 10078"/>
                <a:gd name="connsiteX251" fmla="*/ 539 w 10017"/>
                <a:gd name="connsiteY251" fmla="*/ 6368 h 10078"/>
                <a:gd name="connsiteX252" fmla="*/ 747 w 10017"/>
                <a:gd name="connsiteY252" fmla="*/ 6526 h 10078"/>
                <a:gd name="connsiteX253" fmla="*/ 824 w 10017"/>
                <a:gd name="connsiteY253" fmla="*/ 6840 h 10078"/>
                <a:gd name="connsiteX254" fmla="*/ 935 w 10017"/>
                <a:gd name="connsiteY254" fmla="*/ 7430 h 10078"/>
                <a:gd name="connsiteX255" fmla="*/ 1062 w 10017"/>
                <a:gd name="connsiteY255" fmla="*/ 6840 h 10078"/>
                <a:gd name="connsiteX256" fmla="*/ 1172 w 10017"/>
                <a:gd name="connsiteY256" fmla="*/ 7115 h 10078"/>
                <a:gd name="connsiteX257" fmla="*/ 1299 w 10017"/>
                <a:gd name="connsiteY257" fmla="*/ 7272 h 10078"/>
                <a:gd name="connsiteX258" fmla="*/ 1491 w 10017"/>
                <a:gd name="connsiteY258" fmla="*/ 6958 h 10078"/>
                <a:gd name="connsiteX259" fmla="*/ 1556 w 10017"/>
                <a:gd name="connsiteY259" fmla="*/ 7823 h 10078"/>
                <a:gd name="connsiteX260" fmla="*/ 1634 w 10017"/>
                <a:gd name="connsiteY260" fmla="*/ 8215 h 10078"/>
                <a:gd name="connsiteX261" fmla="*/ 1699 w 10017"/>
                <a:gd name="connsiteY261" fmla="*/ 7941 h 10078"/>
                <a:gd name="connsiteX262" fmla="*/ 1769 w 10017"/>
                <a:gd name="connsiteY262" fmla="*/ 8097 h 10078"/>
                <a:gd name="connsiteX263" fmla="*/ 1903 w 10017"/>
                <a:gd name="connsiteY263" fmla="*/ 7704 h 10078"/>
                <a:gd name="connsiteX264" fmla="*/ 2013 w 10017"/>
                <a:gd name="connsiteY264" fmla="*/ 6958 h 10078"/>
                <a:gd name="connsiteX265" fmla="*/ 2066 w 10017"/>
                <a:gd name="connsiteY265" fmla="*/ 7508 h 10078"/>
                <a:gd name="connsiteX266" fmla="*/ 2181 w 10017"/>
                <a:gd name="connsiteY266" fmla="*/ 6801 h 10078"/>
                <a:gd name="connsiteX267" fmla="*/ 2193 w 10017"/>
                <a:gd name="connsiteY267" fmla="*/ 6919 h 10078"/>
                <a:gd name="connsiteX268" fmla="*/ 2308 w 10017"/>
                <a:gd name="connsiteY268" fmla="*/ 7626 h 10078"/>
                <a:gd name="connsiteX269" fmla="*/ 2381 w 10017"/>
                <a:gd name="connsiteY269" fmla="*/ 8373 h 10078"/>
                <a:gd name="connsiteX270" fmla="*/ 2422 w 10017"/>
                <a:gd name="connsiteY270" fmla="*/ 8805 h 10078"/>
                <a:gd name="connsiteX271" fmla="*/ 2447 w 10017"/>
                <a:gd name="connsiteY271" fmla="*/ 8962 h 10078"/>
                <a:gd name="connsiteX272" fmla="*/ 2467 w 10017"/>
                <a:gd name="connsiteY272" fmla="*/ 9159 h 10078"/>
                <a:gd name="connsiteX273" fmla="*/ 2541 w 10017"/>
                <a:gd name="connsiteY273" fmla="*/ 9041 h 10078"/>
                <a:gd name="connsiteX274" fmla="*/ 2553 w 10017"/>
                <a:gd name="connsiteY274" fmla="*/ 8844 h 10078"/>
                <a:gd name="connsiteX275" fmla="*/ 2577 w 10017"/>
                <a:gd name="connsiteY275" fmla="*/ 9119 h 10078"/>
                <a:gd name="connsiteX276" fmla="*/ 2610 w 10017"/>
                <a:gd name="connsiteY276" fmla="*/ 9041 h 10078"/>
                <a:gd name="connsiteX277" fmla="*/ 2626 w 10017"/>
                <a:gd name="connsiteY277" fmla="*/ 8766 h 10078"/>
                <a:gd name="connsiteX278" fmla="*/ 2659 w 10017"/>
                <a:gd name="connsiteY278" fmla="*/ 9041 h 10078"/>
                <a:gd name="connsiteX279" fmla="*/ 2671 w 10017"/>
                <a:gd name="connsiteY279" fmla="*/ 9198 h 10078"/>
                <a:gd name="connsiteX280" fmla="*/ 2684 w 10017"/>
                <a:gd name="connsiteY280" fmla="*/ 9041 h 10078"/>
                <a:gd name="connsiteX281" fmla="*/ 2729 w 10017"/>
                <a:gd name="connsiteY281" fmla="*/ 9119 h 10078"/>
                <a:gd name="connsiteX282" fmla="*/ 2733 w 10017"/>
                <a:gd name="connsiteY282" fmla="*/ 9041 h 10078"/>
                <a:gd name="connsiteX283" fmla="*/ 2761 w 10017"/>
                <a:gd name="connsiteY283" fmla="*/ 9198 h 10078"/>
                <a:gd name="connsiteX284" fmla="*/ 2831 w 10017"/>
                <a:gd name="connsiteY284" fmla="*/ 8923 h 10078"/>
                <a:gd name="connsiteX285" fmla="*/ 2843 w 10017"/>
                <a:gd name="connsiteY285" fmla="*/ 8766 h 10078"/>
                <a:gd name="connsiteX286" fmla="*/ 2855 w 10017"/>
                <a:gd name="connsiteY286" fmla="*/ 8766 h 10078"/>
                <a:gd name="connsiteX287" fmla="*/ 2884 w 10017"/>
                <a:gd name="connsiteY287" fmla="*/ 8608 h 10078"/>
                <a:gd name="connsiteX288" fmla="*/ 2900 w 10017"/>
                <a:gd name="connsiteY288" fmla="*/ 8608 h 10078"/>
                <a:gd name="connsiteX289" fmla="*/ 2945 w 10017"/>
                <a:gd name="connsiteY289" fmla="*/ 8490 h 10078"/>
                <a:gd name="connsiteX290" fmla="*/ 2962 w 10017"/>
                <a:gd name="connsiteY290" fmla="*/ 8412 h 10078"/>
                <a:gd name="connsiteX291" fmla="*/ 2994 w 10017"/>
                <a:gd name="connsiteY291" fmla="*/ 8137 h 10078"/>
                <a:gd name="connsiteX292" fmla="*/ 3011 w 10017"/>
                <a:gd name="connsiteY292" fmla="*/ 8137 h 10078"/>
                <a:gd name="connsiteX293" fmla="*/ 3043 w 10017"/>
                <a:gd name="connsiteY293" fmla="*/ 8137 h 10078"/>
                <a:gd name="connsiteX294" fmla="*/ 3068 w 10017"/>
                <a:gd name="connsiteY294" fmla="*/ 8255 h 10078"/>
                <a:gd name="connsiteX295" fmla="*/ 3101 w 10017"/>
                <a:gd name="connsiteY295" fmla="*/ 8255 h 10078"/>
                <a:gd name="connsiteX296" fmla="*/ 3129 w 10017"/>
                <a:gd name="connsiteY296" fmla="*/ 8333 h 10078"/>
                <a:gd name="connsiteX297" fmla="*/ 3202 w 10017"/>
                <a:gd name="connsiteY297" fmla="*/ 8137 h 10078"/>
                <a:gd name="connsiteX298" fmla="*/ 3235 w 10017"/>
                <a:gd name="connsiteY298" fmla="*/ 8255 h 10078"/>
                <a:gd name="connsiteX299" fmla="*/ 3263 w 10017"/>
                <a:gd name="connsiteY299" fmla="*/ 7901 h 10078"/>
                <a:gd name="connsiteX300" fmla="*/ 3329 w 10017"/>
                <a:gd name="connsiteY300" fmla="*/ 8333 h 10078"/>
                <a:gd name="connsiteX301" fmla="*/ 3329 w 10017"/>
                <a:gd name="connsiteY301" fmla="*/ 8255 h 10078"/>
                <a:gd name="connsiteX302" fmla="*/ 3325 w 10017"/>
                <a:gd name="connsiteY302" fmla="*/ 8137 h 10078"/>
                <a:gd name="connsiteX303" fmla="*/ 3374 w 10017"/>
                <a:gd name="connsiteY303" fmla="*/ 7979 h 10078"/>
                <a:gd name="connsiteX304" fmla="*/ 3378 w 10017"/>
                <a:gd name="connsiteY304" fmla="*/ 8059 h 10078"/>
                <a:gd name="connsiteX305" fmla="*/ 3394 w 10017"/>
                <a:gd name="connsiteY305" fmla="*/ 7823 h 10078"/>
                <a:gd name="connsiteX306" fmla="*/ 3476 w 10017"/>
                <a:gd name="connsiteY306" fmla="*/ 8176 h 10078"/>
                <a:gd name="connsiteX307" fmla="*/ 3488 w 10017"/>
                <a:gd name="connsiteY307" fmla="*/ 9159 h 10078"/>
                <a:gd name="connsiteX308" fmla="*/ 3533 w 10017"/>
                <a:gd name="connsiteY308" fmla="*/ 8608 h 10078"/>
                <a:gd name="connsiteX309" fmla="*/ 3652 w 10017"/>
                <a:gd name="connsiteY309" fmla="*/ 8883 h 10078"/>
                <a:gd name="connsiteX310" fmla="*/ 3729 w 10017"/>
                <a:gd name="connsiteY310" fmla="*/ 8726 h 10078"/>
                <a:gd name="connsiteX311" fmla="*/ 3746 w 10017"/>
                <a:gd name="connsiteY311" fmla="*/ 8608 h 10078"/>
                <a:gd name="connsiteX312" fmla="*/ 3758 w 10017"/>
                <a:gd name="connsiteY312" fmla="*/ 8608 h 10078"/>
                <a:gd name="connsiteX313" fmla="*/ 3762 w 10017"/>
                <a:gd name="connsiteY313" fmla="*/ 8726 h 10078"/>
                <a:gd name="connsiteX314" fmla="*/ 3778 w 10017"/>
                <a:gd name="connsiteY314" fmla="*/ 8608 h 10078"/>
                <a:gd name="connsiteX315" fmla="*/ 3778 w 10017"/>
                <a:gd name="connsiteY315" fmla="*/ 8726 h 10078"/>
                <a:gd name="connsiteX316" fmla="*/ 3819 w 10017"/>
                <a:gd name="connsiteY316" fmla="*/ 8726 h 10078"/>
                <a:gd name="connsiteX317" fmla="*/ 3840 w 10017"/>
                <a:gd name="connsiteY317" fmla="*/ 8883 h 10078"/>
                <a:gd name="connsiteX318" fmla="*/ 3852 w 10017"/>
                <a:gd name="connsiteY318" fmla="*/ 8726 h 10078"/>
                <a:gd name="connsiteX319" fmla="*/ 3868 w 10017"/>
                <a:gd name="connsiteY319" fmla="*/ 9081 h 10078"/>
                <a:gd name="connsiteX320" fmla="*/ 3872 w 10017"/>
                <a:gd name="connsiteY320" fmla="*/ 9081 h 10078"/>
                <a:gd name="connsiteX321" fmla="*/ 3885 w 10017"/>
                <a:gd name="connsiteY321" fmla="*/ 8962 h 10078"/>
                <a:gd name="connsiteX322" fmla="*/ 3901 w 10017"/>
                <a:gd name="connsiteY322" fmla="*/ 9081 h 10078"/>
                <a:gd name="connsiteX323" fmla="*/ 3913 w 10017"/>
                <a:gd name="connsiteY323" fmla="*/ 8962 h 10078"/>
                <a:gd name="connsiteX324" fmla="*/ 3913 w 10017"/>
                <a:gd name="connsiteY324" fmla="*/ 9081 h 10078"/>
                <a:gd name="connsiteX325" fmla="*/ 3975 w 10017"/>
                <a:gd name="connsiteY325" fmla="*/ 9081 h 10078"/>
                <a:gd name="connsiteX326" fmla="*/ 3991 w 10017"/>
                <a:gd name="connsiteY326" fmla="*/ 9237 h 10078"/>
                <a:gd name="connsiteX327" fmla="*/ 4007 w 10017"/>
                <a:gd name="connsiteY327" fmla="*/ 9159 h 10078"/>
                <a:gd name="connsiteX328" fmla="*/ 4065 w 10017"/>
                <a:gd name="connsiteY328" fmla="*/ 9081 h 10078"/>
                <a:gd name="connsiteX329" fmla="*/ 4085 w 10017"/>
                <a:gd name="connsiteY329" fmla="*/ 8962 h 10078"/>
                <a:gd name="connsiteX330" fmla="*/ 4093 w 10017"/>
                <a:gd name="connsiteY330" fmla="*/ 9081 h 10078"/>
                <a:gd name="connsiteX331" fmla="*/ 4101 w 10017"/>
                <a:gd name="connsiteY331" fmla="*/ 9081 h 10078"/>
                <a:gd name="connsiteX332" fmla="*/ 4118 w 10017"/>
                <a:gd name="connsiteY332" fmla="*/ 9159 h 10078"/>
                <a:gd name="connsiteX333" fmla="*/ 4142 w 10017"/>
                <a:gd name="connsiteY333" fmla="*/ 8962 h 10078"/>
                <a:gd name="connsiteX334" fmla="*/ 4159 w 10017"/>
                <a:gd name="connsiteY334" fmla="*/ 9159 h 10078"/>
                <a:gd name="connsiteX335" fmla="*/ 4171 w 10017"/>
                <a:gd name="connsiteY335" fmla="*/ 8883 h 10078"/>
                <a:gd name="connsiteX336" fmla="*/ 4175 w 10017"/>
                <a:gd name="connsiteY336" fmla="*/ 8805 h 10078"/>
                <a:gd name="connsiteX337" fmla="*/ 4183 w 10017"/>
                <a:gd name="connsiteY337" fmla="*/ 8648 h 10078"/>
                <a:gd name="connsiteX338" fmla="*/ 4204 w 10017"/>
                <a:gd name="connsiteY338" fmla="*/ 8805 h 10078"/>
                <a:gd name="connsiteX339" fmla="*/ 4228 w 10017"/>
                <a:gd name="connsiteY339" fmla="*/ 9159 h 10078"/>
                <a:gd name="connsiteX340" fmla="*/ 4298 w 10017"/>
                <a:gd name="connsiteY340" fmla="*/ 9081 h 10078"/>
                <a:gd name="connsiteX341" fmla="*/ 4347 w 10017"/>
                <a:gd name="connsiteY341" fmla="*/ 8648 h 10078"/>
                <a:gd name="connsiteX342" fmla="*/ 4403 w 10017"/>
                <a:gd name="connsiteY342" fmla="*/ 9159 h 10078"/>
                <a:gd name="connsiteX343" fmla="*/ 4583 w 10017"/>
                <a:gd name="connsiteY343" fmla="*/ 8844 h 10078"/>
                <a:gd name="connsiteX344" fmla="*/ 4685 w 10017"/>
                <a:gd name="connsiteY344" fmla="*/ 10063 h 10078"/>
                <a:gd name="connsiteX345" fmla="*/ 4763 w 10017"/>
                <a:gd name="connsiteY345" fmla="*/ 9827 h 10078"/>
                <a:gd name="connsiteX346" fmla="*/ 4795 w 10017"/>
                <a:gd name="connsiteY346" fmla="*/ 9827 h 10078"/>
                <a:gd name="connsiteX347" fmla="*/ 4893 w 10017"/>
                <a:gd name="connsiteY347" fmla="*/ 9827 h 10078"/>
                <a:gd name="connsiteX348" fmla="*/ 4947 w 10017"/>
                <a:gd name="connsiteY348" fmla="*/ 9827 h 10078"/>
                <a:gd name="connsiteX349" fmla="*/ 4987 w 10017"/>
                <a:gd name="connsiteY349" fmla="*/ 9277 h 10078"/>
                <a:gd name="connsiteX350" fmla="*/ 4996 w 10017"/>
                <a:gd name="connsiteY350" fmla="*/ 9237 h 10078"/>
                <a:gd name="connsiteX351" fmla="*/ 5042 w 10017"/>
                <a:gd name="connsiteY351" fmla="*/ 9827 h 10078"/>
                <a:gd name="connsiteX352" fmla="*/ 5168 w 10017"/>
                <a:gd name="connsiteY352" fmla="*/ 9590 h 10078"/>
                <a:gd name="connsiteX353" fmla="*/ 5193 w 10017"/>
                <a:gd name="connsiteY353" fmla="*/ 9827 h 10078"/>
                <a:gd name="connsiteX354" fmla="*/ 5242 w 10017"/>
                <a:gd name="connsiteY354" fmla="*/ 9237 h 10078"/>
                <a:gd name="connsiteX355" fmla="*/ 5246 w 10017"/>
                <a:gd name="connsiteY355" fmla="*/ 9198 h 10078"/>
                <a:gd name="connsiteX356" fmla="*/ 5283 w 10017"/>
                <a:gd name="connsiteY356" fmla="*/ 9670 h 10078"/>
                <a:gd name="connsiteX357" fmla="*/ 5356 w 10017"/>
                <a:gd name="connsiteY357" fmla="*/ 9355 h 10078"/>
                <a:gd name="connsiteX358" fmla="*/ 5418 w 10017"/>
                <a:gd name="connsiteY358" fmla="*/ 9748 h 10078"/>
                <a:gd name="connsiteX359" fmla="*/ 5381 w 10017"/>
                <a:gd name="connsiteY359" fmla="*/ 9159 h 10078"/>
                <a:gd name="connsiteX360" fmla="*/ 5487 w 10017"/>
                <a:gd name="connsiteY360" fmla="*/ 9041 h 10078"/>
                <a:gd name="connsiteX361" fmla="*/ 5516 w 10017"/>
                <a:gd name="connsiteY361" fmla="*/ 8726 h 10078"/>
                <a:gd name="connsiteX362" fmla="*/ 5540 w 10017"/>
                <a:gd name="connsiteY362" fmla="*/ 8648 h 10078"/>
                <a:gd name="connsiteX363" fmla="*/ 5553 w 10017"/>
                <a:gd name="connsiteY363" fmla="*/ 8608 h 10078"/>
                <a:gd name="connsiteX364" fmla="*/ 5577 w 10017"/>
                <a:gd name="connsiteY364" fmla="*/ 8570 h 10078"/>
                <a:gd name="connsiteX365" fmla="*/ 5589 w 10017"/>
                <a:gd name="connsiteY365" fmla="*/ 8608 h 10078"/>
                <a:gd name="connsiteX366" fmla="*/ 5602 w 10017"/>
                <a:gd name="connsiteY366" fmla="*/ 8726 h 10078"/>
                <a:gd name="connsiteX367" fmla="*/ 5602 w 10017"/>
                <a:gd name="connsiteY367" fmla="*/ 8648 h 10078"/>
                <a:gd name="connsiteX368" fmla="*/ 5646 w 10017"/>
                <a:gd name="connsiteY368" fmla="*/ 8844 h 10078"/>
                <a:gd name="connsiteX369" fmla="*/ 5740 w 10017"/>
                <a:gd name="connsiteY369" fmla="*/ 9512 h 10078"/>
                <a:gd name="connsiteX370" fmla="*/ 5748 w 10017"/>
                <a:gd name="connsiteY370" fmla="*/ 8923 h 10078"/>
                <a:gd name="connsiteX371" fmla="*/ 5777 w 10017"/>
                <a:gd name="connsiteY371" fmla="*/ 8844 h 10078"/>
                <a:gd name="connsiteX372" fmla="*/ 5785 w 10017"/>
                <a:gd name="connsiteY372" fmla="*/ 8294 h 10078"/>
                <a:gd name="connsiteX373" fmla="*/ 5801 w 10017"/>
                <a:gd name="connsiteY373" fmla="*/ 8452 h 10078"/>
                <a:gd name="connsiteX374" fmla="*/ 5830 w 10017"/>
                <a:gd name="connsiteY374" fmla="*/ 8373 h 10078"/>
                <a:gd name="connsiteX375" fmla="*/ 5916 w 10017"/>
                <a:gd name="connsiteY375" fmla="*/ 8452 h 10078"/>
                <a:gd name="connsiteX376" fmla="*/ 5928 w 10017"/>
                <a:gd name="connsiteY376" fmla="*/ 8726 h 10078"/>
                <a:gd name="connsiteX377" fmla="*/ 5989 w 10017"/>
                <a:gd name="connsiteY377" fmla="*/ 9001 h 10078"/>
                <a:gd name="connsiteX378" fmla="*/ 6005 w 10017"/>
                <a:gd name="connsiteY378" fmla="*/ 9001 h 10078"/>
                <a:gd name="connsiteX379" fmla="*/ 6042 w 10017"/>
                <a:gd name="connsiteY379" fmla="*/ 9159 h 10078"/>
                <a:gd name="connsiteX380" fmla="*/ 6075 w 10017"/>
                <a:gd name="connsiteY380" fmla="*/ 9159 h 10078"/>
                <a:gd name="connsiteX381" fmla="*/ 6108 w 10017"/>
                <a:gd name="connsiteY381" fmla="*/ 9237 h 10078"/>
                <a:gd name="connsiteX382" fmla="*/ 6128 w 10017"/>
                <a:gd name="connsiteY382" fmla="*/ 9355 h 10078"/>
                <a:gd name="connsiteX383" fmla="*/ 6226 w 10017"/>
                <a:gd name="connsiteY383" fmla="*/ 9081 h 10078"/>
                <a:gd name="connsiteX384" fmla="*/ 6247 w 10017"/>
                <a:gd name="connsiteY384" fmla="*/ 8726 h 10078"/>
                <a:gd name="connsiteX385" fmla="*/ 6279 w 10017"/>
                <a:gd name="connsiteY385" fmla="*/ 8883 h 10078"/>
                <a:gd name="connsiteX386" fmla="*/ 6296 w 10017"/>
                <a:gd name="connsiteY386" fmla="*/ 9001 h 10078"/>
                <a:gd name="connsiteX387" fmla="*/ 6308 w 10017"/>
                <a:gd name="connsiteY387" fmla="*/ 8883 h 10078"/>
                <a:gd name="connsiteX388" fmla="*/ 6341 w 10017"/>
                <a:gd name="connsiteY388" fmla="*/ 9001 h 10078"/>
                <a:gd name="connsiteX389" fmla="*/ 6365 w 10017"/>
                <a:gd name="connsiteY389" fmla="*/ 9159 h 10078"/>
                <a:gd name="connsiteX390" fmla="*/ 6373 w 10017"/>
                <a:gd name="connsiteY390" fmla="*/ 9081 h 10078"/>
                <a:gd name="connsiteX391" fmla="*/ 6402 w 10017"/>
                <a:gd name="connsiteY391" fmla="*/ 9434 h 10078"/>
                <a:gd name="connsiteX392" fmla="*/ 6443 w 10017"/>
                <a:gd name="connsiteY392" fmla="*/ 9237 h 10078"/>
                <a:gd name="connsiteX393" fmla="*/ 6492 w 10017"/>
                <a:gd name="connsiteY393" fmla="*/ 9355 h 10078"/>
                <a:gd name="connsiteX394" fmla="*/ 6578 w 10017"/>
                <a:gd name="connsiteY394" fmla="*/ 8805 h 10078"/>
                <a:gd name="connsiteX395" fmla="*/ 6602 w 10017"/>
                <a:gd name="connsiteY395" fmla="*/ 9001 h 10078"/>
                <a:gd name="connsiteX396" fmla="*/ 6639 w 10017"/>
                <a:gd name="connsiteY396" fmla="*/ 9434 h 10078"/>
                <a:gd name="connsiteX397" fmla="*/ 6672 w 10017"/>
                <a:gd name="connsiteY397" fmla="*/ 9434 h 10078"/>
                <a:gd name="connsiteX398" fmla="*/ 6672 w 10017"/>
                <a:gd name="connsiteY398" fmla="*/ 9355 h 10078"/>
                <a:gd name="connsiteX399" fmla="*/ 6705 w 10017"/>
                <a:gd name="connsiteY399" fmla="*/ 9355 h 10078"/>
                <a:gd name="connsiteX400" fmla="*/ 6717 w 10017"/>
                <a:gd name="connsiteY400" fmla="*/ 9355 h 10078"/>
                <a:gd name="connsiteX401" fmla="*/ 6721 w 10017"/>
                <a:gd name="connsiteY401" fmla="*/ 9237 h 10078"/>
                <a:gd name="connsiteX402" fmla="*/ 6737 w 10017"/>
                <a:gd name="connsiteY402" fmla="*/ 9355 h 10078"/>
                <a:gd name="connsiteX403" fmla="*/ 6762 w 10017"/>
                <a:gd name="connsiteY403" fmla="*/ 9237 h 10078"/>
                <a:gd name="connsiteX404" fmla="*/ 6937 w 10017"/>
                <a:gd name="connsiteY404" fmla="*/ 9237 h 10078"/>
                <a:gd name="connsiteX405" fmla="*/ 6965 w 10017"/>
                <a:gd name="connsiteY405" fmla="*/ 8648 h 10078"/>
                <a:gd name="connsiteX406" fmla="*/ 7010 w 10017"/>
                <a:gd name="connsiteY406" fmla="*/ 8570 h 10078"/>
                <a:gd name="connsiteX407" fmla="*/ 7043 w 10017"/>
                <a:gd name="connsiteY407" fmla="*/ 8373 h 10078"/>
                <a:gd name="connsiteX408" fmla="*/ 7047 w 10017"/>
                <a:gd name="connsiteY408" fmla="*/ 8294 h 10078"/>
                <a:gd name="connsiteX409" fmla="*/ 7129 w 10017"/>
                <a:gd name="connsiteY409" fmla="*/ 8333 h 10078"/>
                <a:gd name="connsiteX410" fmla="*/ 7149 w 10017"/>
                <a:gd name="connsiteY410" fmla="*/ 8373 h 10078"/>
                <a:gd name="connsiteX411" fmla="*/ 7190 w 10017"/>
                <a:gd name="connsiteY411" fmla="*/ 8294 h 10078"/>
                <a:gd name="connsiteX412" fmla="*/ 7194 w 10017"/>
                <a:gd name="connsiteY412" fmla="*/ 8294 h 10078"/>
                <a:gd name="connsiteX413" fmla="*/ 7194 w 10017"/>
                <a:gd name="connsiteY413" fmla="*/ 8215 h 10078"/>
                <a:gd name="connsiteX414" fmla="*/ 7251 w 10017"/>
                <a:gd name="connsiteY414" fmla="*/ 8097 h 10078"/>
                <a:gd name="connsiteX415" fmla="*/ 7288 w 10017"/>
                <a:gd name="connsiteY415" fmla="*/ 8097 h 10078"/>
                <a:gd name="connsiteX416" fmla="*/ 7325 w 10017"/>
                <a:gd name="connsiteY416" fmla="*/ 8176 h 10078"/>
                <a:gd name="connsiteX417" fmla="*/ 7345 w 10017"/>
                <a:gd name="connsiteY417" fmla="*/ 8412 h 10078"/>
                <a:gd name="connsiteX418" fmla="*/ 7378 w 10017"/>
                <a:gd name="connsiteY418" fmla="*/ 8097 h 10078"/>
                <a:gd name="connsiteX419" fmla="*/ 7513 w 10017"/>
                <a:gd name="connsiteY419" fmla="*/ 7666 h 10078"/>
                <a:gd name="connsiteX420" fmla="*/ 7578 w 10017"/>
                <a:gd name="connsiteY420" fmla="*/ 7744 h 10078"/>
                <a:gd name="connsiteX421" fmla="*/ 7628 w 10017"/>
                <a:gd name="connsiteY421" fmla="*/ 7508 h 10078"/>
                <a:gd name="connsiteX422" fmla="*/ 7636 w 10017"/>
                <a:gd name="connsiteY422" fmla="*/ 7469 h 10078"/>
                <a:gd name="connsiteX423" fmla="*/ 7709 w 10017"/>
                <a:gd name="connsiteY423" fmla="*/ 7626 h 10078"/>
                <a:gd name="connsiteX424" fmla="*/ 7750 w 10017"/>
                <a:gd name="connsiteY424" fmla="*/ 7390 h 10078"/>
                <a:gd name="connsiteX425" fmla="*/ 7799 w 10017"/>
                <a:gd name="connsiteY425" fmla="*/ 7626 h 10078"/>
                <a:gd name="connsiteX426" fmla="*/ 7861 w 10017"/>
                <a:gd name="connsiteY426" fmla="*/ 7351 h 10078"/>
                <a:gd name="connsiteX427" fmla="*/ 7901 w 10017"/>
                <a:gd name="connsiteY427" fmla="*/ 6958 h 10078"/>
                <a:gd name="connsiteX428" fmla="*/ 7930 w 10017"/>
                <a:gd name="connsiteY428" fmla="*/ 7075 h 10078"/>
                <a:gd name="connsiteX429" fmla="*/ 7963 w 10017"/>
                <a:gd name="connsiteY429" fmla="*/ 6722 h 10078"/>
                <a:gd name="connsiteX430" fmla="*/ 8016 w 10017"/>
                <a:gd name="connsiteY430" fmla="*/ 6447 h 10078"/>
                <a:gd name="connsiteX431" fmla="*/ 8069 w 10017"/>
                <a:gd name="connsiteY431" fmla="*/ 6447 h 10078"/>
                <a:gd name="connsiteX432" fmla="*/ 8114 w 10017"/>
                <a:gd name="connsiteY432" fmla="*/ 6172 h 10078"/>
                <a:gd name="connsiteX433" fmla="*/ 8199 w 10017"/>
                <a:gd name="connsiteY433" fmla="*/ 5504 h 10078"/>
                <a:gd name="connsiteX434" fmla="*/ 8227 w 10017"/>
                <a:gd name="connsiteY434" fmla="*/ 5661 h 10078"/>
                <a:gd name="connsiteX435" fmla="*/ 8260 w 10017"/>
                <a:gd name="connsiteY435" fmla="*/ 5308 h 10078"/>
                <a:gd name="connsiteX436" fmla="*/ 8301 w 10017"/>
                <a:gd name="connsiteY436" fmla="*/ 5308 h 10078"/>
                <a:gd name="connsiteX437" fmla="*/ 8407 w 10017"/>
                <a:gd name="connsiteY437" fmla="*/ 5032 h 10078"/>
                <a:gd name="connsiteX438" fmla="*/ 8469 w 10017"/>
                <a:gd name="connsiteY438" fmla="*/ 4756 h 10078"/>
                <a:gd name="connsiteX439" fmla="*/ 8485 w 10017"/>
                <a:gd name="connsiteY439" fmla="*/ 4914 h 10078"/>
                <a:gd name="connsiteX440" fmla="*/ 8501 w 10017"/>
                <a:gd name="connsiteY440" fmla="*/ 4874 h 10078"/>
                <a:gd name="connsiteX441" fmla="*/ 8526 w 10017"/>
                <a:gd name="connsiteY441" fmla="*/ 4914 h 10078"/>
                <a:gd name="connsiteX442" fmla="*/ 8550 w 10017"/>
                <a:gd name="connsiteY442" fmla="*/ 4599 h 10078"/>
                <a:gd name="connsiteX443" fmla="*/ 8608 w 10017"/>
                <a:gd name="connsiteY443" fmla="*/ 4599 h 10078"/>
                <a:gd name="connsiteX444" fmla="*/ 8608 w 10017"/>
                <a:gd name="connsiteY444" fmla="*/ 4442 h 10078"/>
                <a:gd name="connsiteX445" fmla="*/ 8657 w 10017"/>
                <a:gd name="connsiteY445" fmla="*/ 4363 h 10078"/>
                <a:gd name="connsiteX446" fmla="*/ 8669 w 10017"/>
                <a:gd name="connsiteY446" fmla="*/ 4285 h 10078"/>
                <a:gd name="connsiteX447" fmla="*/ 8734 w 10017"/>
                <a:gd name="connsiteY447" fmla="*/ 4363 h 10078"/>
                <a:gd name="connsiteX448" fmla="*/ 8747 w 10017"/>
                <a:gd name="connsiteY448" fmla="*/ 4324 h 10078"/>
                <a:gd name="connsiteX449" fmla="*/ 8775 w 10017"/>
                <a:gd name="connsiteY449" fmla="*/ 4363 h 10078"/>
                <a:gd name="connsiteX450" fmla="*/ 8800 w 10017"/>
                <a:gd name="connsiteY450" fmla="*/ 4442 h 10078"/>
                <a:gd name="connsiteX451" fmla="*/ 8816 w 10017"/>
                <a:gd name="connsiteY451" fmla="*/ 4363 h 10078"/>
                <a:gd name="connsiteX452" fmla="*/ 8837 w 10017"/>
                <a:gd name="connsiteY452" fmla="*/ 4442 h 10078"/>
                <a:gd name="connsiteX453" fmla="*/ 8906 w 10017"/>
                <a:gd name="connsiteY453" fmla="*/ 4403 h 10078"/>
                <a:gd name="connsiteX454" fmla="*/ 8902 w 10017"/>
                <a:gd name="connsiteY454" fmla="*/ 4324 h 10078"/>
                <a:gd name="connsiteX455" fmla="*/ 8931 w 10017"/>
                <a:gd name="connsiteY455" fmla="*/ 4167 h 10078"/>
                <a:gd name="connsiteX456" fmla="*/ 8963 w 10017"/>
                <a:gd name="connsiteY456" fmla="*/ 4167 h 10078"/>
                <a:gd name="connsiteX457" fmla="*/ 8967 w 10017"/>
                <a:gd name="connsiteY457" fmla="*/ 4088 h 10078"/>
                <a:gd name="connsiteX458" fmla="*/ 8996 w 10017"/>
                <a:gd name="connsiteY458" fmla="*/ 4010 h 10078"/>
                <a:gd name="connsiteX459" fmla="*/ 9017 w 10017"/>
                <a:gd name="connsiteY459" fmla="*/ 4206 h 10078"/>
                <a:gd name="connsiteX460" fmla="*/ 9041 w 10017"/>
                <a:gd name="connsiteY460" fmla="*/ 4324 h 10078"/>
                <a:gd name="connsiteX461" fmla="*/ 9098 w 10017"/>
                <a:gd name="connsiteY461" fmla="*/ 4285 h 10078"/>
                <a:gd name="connsiteX462" fmla="*/ 9135 w 10017"/>
                <a:gd name="connsiteY462" fmla="*/ 4403 h 10078"/>
                <a:gd name="connsiteX463" fmla="*/ 9147 w 10017"/>
                <a:gd name="connsiteY463" fmla="*/ 4324 h 10078"/>
                <a:gd name="connsiteX464" fmla="*/ 9196 w 10017"/>
                <a:gd name="connsiteY464" fmla="*/ 4599 h 10078"/>
                <a:gd name="connsiteX465" fmla="*/ 9241 w 10017"/>
                <a:gd name="connsiteY465" fmla="*/ 4442 h 10078"/>
                <a:gd name="connsiteX466" fmla="*/ 9245 w 10017"/>
                <a:gd name="connsiteY466" fmla="*/ 4324 h 10078"/>
                <a:gd name="connsiteX467" fmla="*/ 9286 w 10017"/>
                <a:gd name="connsiteY467" fmla="*/ 3970 h 10078"/>
                <a:gd name="connsiteX468" fmla="*/ 9331 w 10017"/>
                <a:gd name="connsiteY468" fmla="*/ 4128 h 10078"/>
                <a:gd name="connsiteX469" fmla="*/ 9364 w 10017"/>
                <a:gd name="connsiteY469" fmla="*/ 4049 h 10078"/>
                <a:gd name="connsiteX470" fmla="*/ 9389 w 10017"/>
                <a:gd name="connsiteY470" fmla="*/ 4167 h 10078"/>
                <a:gd name="connsiteX471" fmla="*/ 9433 w 10017"/>
                <a:gd name="connsiteY471" fmla="*/ 4245 h 10078"/>
                <a:gd name="connsiteX472" fmla="*/ 9510 w 10017"/>
                <a:gd name="connsiteY472" fmla="*/ 4245 h 10078"/>
                <a:gd name="connsiteX473" fmla="*/ 9518 w 10017"/>
                <a:gd name="connsiteY473" fmla="*/ 4049 h 10078"/>
                <a:gd name="connsiteX474" fmla="*/ 9666 w 10017"/>
                <a:gd name="connsiteY474" fmla="*/ 4363 h 10078"/>
                <a:gd name="connsiteX475" fmla="*/ 9735 w 10017"/>
                <a:gd name="connsiteY475" fmla="*/ 4521 h 10078"/>
                <a:gd name="connsiteX476" fmla="*/ 9747 w 10017"/>
                <a:gd name="connsiteY476" fmla="*/ 4599 h 10078"/>
                <a:gd name="connsiteX477" fmla="*/ 9764 w 10017"/>
                <a:gd name="connsiteY477" fmla="*/ 4796 h 10078"/>
                <a:gd name="connsiteX478" fmla="*/ 9821 w 10017"/>
                <a:gd name="connsiteY478" fmla="*/ 5189 h 10078"/>
                <a:gd name="connsiteX479" fmla="*/ 9858 w 10017"/>
                <a:gd name="connsiteY479" fmla="*/ 5189 h 10078"/>
                <a:gd name="connsiteX480" fmla="*/ 9882 w 10017"/>
                <a:gd name="connsiteY480" fmla="*/ 5308 h 10078"/>
                <a:gd name="connsiteX481" fmla="*/ 9919 w 10017"/>
                <a:gd name="connsiteY481" fmla="*/ 5582 h 10078"/>
                <a:gd name="connsiteX482" fmla="*/ 9956 w 10017"/>
                <a:gd name="connsiteY482" fmla="*/ 5779 h 10078"/>
                <a:gd name="connsiteX483" fmla="*/ 9960 w 10017"/>
                <a:gd name="connsiteY483" fmla="*/ 5818 h 10078"/>
                <a:gd name="connsiteX484" fmla="*/ 10015 w 10017"/>
                <a:gd name="connsiteY484" fmla="*/ 5975 h 10078"/>
                <a:gd name="connsiteX485" fmla="*/ 10011 w 10017"/>
                <a:gd name="connsiteY485" fmla="*/ 2381 h 10078"/>
                <a:gd name="connsiteX486" fmla="*/ 9980 w 10017"/>
                <a:gd name="connsiteY486" fmla="*/ 1809 h 10078"/>
                <a:gd name="connsiteX0" fmla="*/ 9986 w 10023"/>
                <a:gd name="connsiteY0" fmla="*/ 1809 h 10078"/>
                <a:gd name="connsiteX1" fmla="*/ 9950 w 10023"/>
                <a:gd name="connsiteY1" fmla="*/ 1613 h 10078"/>
                <a:gd name="connsiteX2" fmla="*/ 9921 w 10023"/>
                <a:gd name="connsiteY2" fmla="*/ 1613 h 10078"/>
                <a:gd name="connsiteX3" fmla="*/ 9901 w 10023"/>
                <a:gd name="connsiteY3" fmla="*/ 1455 h 10078"/>
                <a:gd name="connsiteX4" fmla="*/ 9876 w 10023"/>
                <a:gd name="connsiteY4" fmla="*/ 1377 h 10078"/>
                <a:gd name="connsiteX5" fmla="*/ 9868 w 10023"/>
                <a:gd name="connsiteY5" fmla="*/ 1180 h 10078"/>
                <a:gd name="connsiteX6" fmla="*/ 9843 w 10023"/>
                <a:gd name="connsiteY6" fmla="*/ 905 h 10078"/>
                <a:gd name="connsiteX7" fmla="*/ 9831 w 10023"/>
                <a:gd name="connsiteY7" fmla="*/ 1495 h 10078"/>
                <a:gd name="connsiteX8" fmla="*/ 9806 w 10023"/>
                <a:gd name="connsiteY8" fmla="*/ 1455 h 10078"/>
                <a:gd name="connsiteX9" fmla="*/ 9778 w 10023"/>
                <a:gd name="connsiteY9" fmla="*/ 1337 h 10078"/>
                <a:gd name="connsiteX10" fmla="*/ 9757 w 10023"/>
                <a:gd name="connsiteY10" fmla="*/ 1337 h 10078"/>
                <a:gd name="connsiteX11" fmla="*/ 9696 w 10023"/>
                <a:gd name="connsiteY11" fmla="*/ 1298 h 10078"/>
                <a:gd name="connsiteX12" fmla="*/ 9680 w 10023"/>
                <a:gd name="connsiteY12" fmla="*/ 1337 h 10078"/>
                <a:gd name="connsiteX13" fmla="*/ 9663 w 10023"/>
                <a:gd name="connsiteY13" fmla="*/ 1416 h 10078"/>
                <a:gd name="connsiteX14" fmla="*/ 9651 w 10023"/>
                <a:gd name="connsiteY14" fmla="*/ 1416 h 10078"/>
                <a:gd name="connsiteX15" fmla="*/ 9631 w 10023"/>
                <a:gd name="connsiteY15" fmla="*/ 1495 h 10078"/>
                <a:gd name="connsiteX16" fmla="*/ 9614 w 10023"/>
                <a:gd name="connsiteY16" fmla="*/ 1455 h 10078"/>
                <a:gd name="connsiteX17" fmla="*/ 9573 w 10023"/>
                <a:gd name="connsiteY17" fmla="*/ 1613 h 10078"/>
                <a:gd name="connsiteX18" fmla="*/ 9500 w 10023"/>
                <a:gd name="connsiteY18" fmla="*/ 1613 h 10078"/>
                <a:gd name="connsiteX19" fmla="*/ 9463 w 10023"/>
                <a:gd name="connsiteY19" fmla="*/ 1770 h 10078"/>
                <a:gd name="connsiteX20" fmla="*/ 9463 w 10023"/>
                <a:gd name="connsiteY20" fmla="*/ 1888 h 10078"/>
                <a:gd name="connsiteX21" fmla="*/ 9451 w 10023"/>
                <a:gd name="connsiteY21" fmla="*/ 1966 h 10078"/>
                <a:gd name="connsiteX22" fmla="*/ 9402 w 10023"/>
                <a:gd name="connsiteY22" fmla="*/ 1180 h 10078"/>
                <a:gd name="connsiteX23" fmla="*/ 9395 w 10023"/>
                <a:gd name="connsiteY23" fmla="*/ 1220 h 10078"/>
                <a:gd name="connsiteX24" fmla="*/ 9382 w 10023"/>
                <a:gd name="connsiteY24" fmla="*/ 1102 h 10078"/>
                <a:gd name="connsiteX25" fmla="*/ 9362 w 10023"/>
                <a:gd name="connsiteY25" fmla="*/ 1180 h 10078"/>
                <a:gd name="connsiteX26" fmla="*/ 9317 w 10023"/>
                <a:gd name="connsiteY26" fmla="*/ 1337 h 10078"/>
                <a:gd name="connsiteX27" fmla="*/ 9313 w 10023"/>
                <a:gd name="connsiteY27" fmla="*/ 1455 h 10078"/>
                <a:gd name="connsiteX28" fmla="*/ 9296 w 10023"/>
                <a:gd name="connsiteY28" fmla="*/ 1416 h 10078"/>
                <a:gd name="connsiteX29" fmla="*/ 9260 w 10023"/>
                <a:gd name="connsiteY29" fmla="*/ 1337 h 10078"/>
                <a:gd name="connsiteX30" fmla="*/ 9227 w 10023"/>
                <a:gd name="connsiteY30" fmla="*/ 1102 h 10078"/>
                <a:gd name="connsiteX31" fmla="*/ 9162 w 10023"/>
                <a:gd name="connsiteY31" fmla="*/ 1180 h 10078"/>
                <a:gd name="connsiteX32" fmla="*/ 9149 w 10023"/>
                <a:gd name="connsiteY32" fmla="*/ 1416 h 10078"/>
                <a:gd name="connsiteX33" fmla="*/ 9137 w 10023"/>
                <a:gd name="connsiteY33" fmla="*/ 1533 h 10078"/>
                <a:gd name="connsiteX34" fmla="*/ 9076 w 10023"/>
                <a:gd name="connsiteY34" fmla="*/ 1613 h 10078"/>
                <a:gd name="connsiteX35" fmla="*/ 9072 w 10023"/>
                <a:gd name="connsiteY35" fmla="*/ 1495 h 10078"/>
                <a:gd name="connsiteX36" fmla="*/ 9043 w 10023"/>
                <a:gd name="connsiteY36" fmla="*/ 1613 h 10078"/>
                <a:gd name="connsiteX37" fmla="*/ 9039 w 10023"/>
                <a:gd name="connsiteY37" fmla="*/ 1730 h 10078"/>
                <a:gd name="connsiteX38" fmla="*/ 9014 w 10023"/>
                <a:gd name="connsiteY38" fmla="*/ 1888 h 10078"/>
                <a:gd name="connsiteX39" fmla="*/ 9006 w 10023"/>
                <a:gd name="connsiteY39" fmla="*/ 2084 h 10078"/>
                <a:gd name="connsiteX40" fmla="*/ 8986 w 10023"/>
                <a:gd name="connsiteY40" fmla="*/ 2162 h 10078"/>
                <a:gd name="connsiteX41" fmla="*/ 8986 w 10023"/>
                <a:gd name="connsiteY41" fmla="*/ 2241 h 10078"/>
                <a:gd name="connsiteX42" fmla="*/ 8973 w 10023"/>
                <a:gd name="connsiteY42" fmla="*/ 2281 h 10078"/>
                <a:gd name="connsiteX43" fmla="*/ 8953 w 10023"/>
                <a:gd name="connsiteY43" fmla="*/ 2517 h 10078"/>
                <a:gd name="connsiteX44" fmla="*/ 8953 w 10023"/>
                <a:gd name="connsiteY44" fmla="*/ 2359 h 10078"/>
                <a:gd name="connsiteX45" fmla="*/ 8937 w 10023"/>
                <a:gd name="connsiteY45" fmla="*/ 2320 h 10078"/>
                <a:gd name="connsiteX46" fmla="*/ 8920 w 10023"/>
                <a:gd name="connsiteY46" fmla="*/ 2399 h 10078"/>
                <a:gd name="connsiteX47" fmla="*/ 8896 w 10023"/>
                <a:gd name="connsiteY47" fmla="*/ 2477 h 10078"/>
                <a:gd name="connsiteX48" fmla="*/ 8871 w 10023"/>
                <a:gd name="connsiteY48" fmla="*/ 2517 h 10078"/>
                <a:gd name="connsiteX49" fmla="*/ 8810 w 10023"/>
                <a:gd name="connsiteY49" fmla="*/ 2359 h 10078"/>
                <a:gd name="connsiteX50" fmla="*/ 8794 w 10023"/>
                <a:gd name="connsiteY50" fmla="*/ 2555 h 10078"/>
                <a:gd name="connsiteX51" fmla="*/ 8740 w 10023"/>
                <a:gd name="connsiteY51" fmla="*/ 2437 h 10078"/>
                <a:gd name="connsiteX52" fmla="*/ 8720 w 10023"/>
                <a:gd name="connsiteY52" fmla="*/ 2320 h 10078"/>
                <a:gd name="connsiteX53" fmla="*/ 8712 w 10023"/>
                <a:gd name="connsiteY53" fmla="*/ 2555 h 10078"/>
                <a:gd name="connsiteX54" fmla="*/ 8704 w 10023"/>
                <a:gd name="connsiteY54" fmla="*/ 2673 h 10078"/>
                <a:gd name="connsiteX55" fmla="*/ 8671 w 10023"/>
                <a:gd name="connsiteY55" fmla="*/ 2595 h 10078"/>
                <a:gd name="connsiteX56" fmla="*/ 8610 w 10023"/>
                <a:gd name="connsiteY56" fmla="*/ 2673 h 10078"/>
                <a:gd name="connsiteX57" fmla="*/ 8610 w 10023"/>
                <a:gd name="connsiteY57" fmla="*/ 2517 h 10078"/>
                <a:gd name="connsiteX58" fmla="*/ 8597 w 10023"/>
                <a:gd name="connsiteY58" fmla="*/ 2673 h 10078"/>
                <a:gd name="connsiteX59" fmla="*/ 8581 w 10023"/>
                <a:gd name="connsiteY59" fmla="*/ 2713 h 10078"/>
                <a:gd name="connsiteX60" fmla="*/ 8573 w 10023"/>
                <a:gd name="connsiteY60" fmla="*/ 3066 h 10078"/>
                <a:gd name="connsiteX61" fmla="*/ 8499 w 10023"/>
                <a:gd name="connsiteY61" fmla="*/ 2595 h 10078"/>
                <a:gd name="connsiteX62" fmla="*/ 8491 w 10023"/>
                <a:gd name="connsiteY62" fmla="*/ 2792 h 10078"/>
                <a:gd name="connsiteX63" fmla="*/ 8401 w 10023"/>
                <a:gd name="connsiteY63" fmla="*/ 2792 h 10078"/>
                <a:gd name="connsiteX64" fmla="*/ 8250 w 10023"/>
                <a:gd name="connsiteY64" fmla="*/ 3263 h 10078"/>
                <a:gd name="connsiteX65" fmla="*/ 8180 w 10023"/>
                <a:gd name="connsiteY65" fmla="*/ 3028 h 10078"/>
                <a:gd name="connsiteX66" fmla="*/ 8095 w 10023"/>
                <a:gd name="connsiteY66" fmla="*/ 3656 h 10078"/>
                <a:gd name="connsiteX67" fmla="*/ 7969 w 10023"/>
                <a:gd name="connsiteY67" fmla="*/ 4324 h 10078"/>
                <a:gd name="connsiteX68" fmla="*/ 7879 w 10023"/>
                <a:gd name="connsiteY68" fmla="*/ 4167 h 10078"/>
                <a:gd name="connsiteX69" fmla="*/ 7744 w 10023"/>
                <a:gd name="connsiteY69" fmla="*/ 4952 h 10078"/>
                <a:gd name="connsiteX70" fmla="*/ 7703 w 10023"/>
                <a:gd name="connsiteY70" fmla="*/ 4559 h 10078"/>
                <a:gd name="connsiteX71" fmla="*/ 7593 w 10023"/>
                <a:gd name="connsiteY71" fmla="*/ 5032 h 10078"/>
                <a:gd name="connsiteX72" fmla="*/ 7523 w 10023"/>
                <a:gd name="connsiteY72" fmla="*/ 4639 h 10078"/>
                <a:gd name="connsiteX73" fmla="*/ 7507 w 10023"/>
                <a:gd name="connsiteY73" fmla="*/ 5151 h 10078"/>
                <a:gd name="connsiteX74" fmla="*/ 7441 w 10023"/>
                <a:gd name="connsiteY74" fmla="*/ 5151 h 10078"/>
                <a:gd name="connsiteX75" fmla="*/ 7396 w 10023"/>
                <a:gd name="connsiteY75" fmla="*/ 5464 h 10078"/>
                <a:gd name="connsiteX76" fmla="*/ 7347 w 10023"/>
                <a:gd name="connsiteY76" fmla="*/ 5386 h 10078"/>
                <a:gd name="connsiteX77" fmla="*/ 7278 w 10023"/>
                <a:gd name="connsiteY77" fmla="*/ 5544 h 10078"/>
                <a:gd name="connsiteX78" fmla="*/ 7253 w 10023"/>
                <a:gd name="connsiteY78" fmla="*/ 5386 h 10078"/>
                <a:gd name="connsiteX79" fmla="*/ 7204 w 10023"/>
                <a:gd name="connsiteY79" fmla="*/ 5386 h 10078"/>
                <a:gd name="connsiteX80" fmla="*/ 7110 w 10023"/>
                <a:gd name="connsiteY80" fmla="*/ 5464 h 10078"/>
                <a:gd name="connsiteX81" fmla="*/ 7061 w 10023"/>
                <a:gd name="connsiteY81" fmla="*/ 6093 h 10078"/>
                <a:gd name="connsiteX82" fmla="*/ 7016 w 10023"/>
                <a:gd name="connsiteY82" fmla="*/ 5937 h 10078"/>
                <a:gd name="connsiteX83" fmla="*/ 6926 w 10023"/>
                <a:gd name="connsiteY83" fmla="*/ 5937 h 10078"/>
                <a:gd name="connsiteX84" fmla="*/ 6882 w 10023"/>
                <a:gd name="connsiteY84" fmla="*/ 5544 h 10078"/>
                <a:gd name="connsiteX85" fmla="*/ 6841 w 10023"/>
                <a:gd name="connsiteY85" fmla="*/ 6093 h 10078"/>
                <a:gd name="connsiteX86" fmla="*/ 6776 w 10023"/>
                <a:gd name="connsiteY86" fmla="*/ 5779 h 10078"/>
                <a:gd name="connsiteX87" fmla="*/ 6776 w 10023"/>
                <a:gd name="connsiteY87" fmla="*/ 5544 h 10078"/>
                <a:gd name="connsiteX88" fmla="*/ 6682 w 10023"/>
                <a:gd name="connsiteY88" fmla="*/ 5700 h 10078"/>
                <a:gd name="connsiteX89" fmla="*/ 6522 w 10023"/>
                <a:gd name="connsiteY89" fmla="*/ 6015 h 10078"/>
                <a:gd name="connsiteX90" fmla="*/ 6486 w 10023"/>
                <a:gd name="connsiteY90" fmla="*/ 6447 h 10078"/>
                <a:gd name="connsiteX91" fmla="*/ 6379 w 10023"/>
                <a:gd name="connsiteY91" fmla="*/ 6093 h 10078"/>
                <a:gd name="connsiteX92" fmla="*/ 6367 w 10023"/>
                <a:gd name="connsiteY92" fmla="*/ 6447 h 10078"/>
                <a:gd name="connsiteX93" fmla="*/ 6232 w 10023"/>
                <a:gd name="connsiteY93" fmla="*/ 6526 h 10078"/>
                <a:gd name="connsiteX94" fmla="*/ 6159 w 10023"/>
                <a:gd name="connsiteY94" fmla="*/ 6997 h 10078"/>
                <a:gd name="connsiteX95" fmla="*/ 6097 w 10023"/>
                <a:gd name="connsiteY95" fmla="*/ 6683 h 10078"/>
                <a:gd name="connsiteX96" fmla="*/ 6065 w 10023"/>
                <a:gd name="connsiteY96" fmla="*/ 6997 h 10078"/>
                <a:gd name="connsiteX97" fmla="*/ 6065 w 10023"/>
                <a:gd name="connsiteY97" fmla="*/ 6997 h 10078"/>
                <a:gd name="connsiteX98" fmla="*/ 6028 w 10023"/>
                <a:gd name="connsiteY98" fmla="*/ 6997 h 10078"/>
                <a:gd name="connsiteX99" fmla="*/ 6007 w 10023"/>
                <a:gd name="connsiteY99" fmla="*/ 6879 h 10078"/>
                <a:gd name="connsiteX100" fmla="*/ 5987 w 10023"/>
                <a:gd name="connsiteY100" fmla="*/ 7233 h 10078"/>
                <a:gd name="connsiteX101" fmla="*/ 5975 w 10023"/>
                <a:gd name="connsiteY101" fmla="*/ 7351 h 10078"/>
                <a:gd name="connsiteX102" fmla="*/ 5950 w 10023"/>
                <a:gd name="connsiteY102" fmla="*/ 7351 h 10078"/>
                <a:gd name="connsiteX103" fmla="*/ 5950 w 10023"/>
                <a:gd name="connsiteY103" fmla="*/ 7430 h 10078"/>
                <a:gd name="connsiteX104" fmla="*/ 5922 w 10023"/>
                <a:gd name="connsiteY104" fmla="*/ 7233 h 10078"/>
                <a:gd name="connsiteX105" fmla="*/ 5872 w 10023"/>
                <a:gd name="connsiteY105" fmla="*/ 7351 h 10078"/>
                <a:gd name="connsiteX106" fmla="*/ 5840 w 10023"/>
                <a:gd name="connsiteY106" fmla="*/ 7233 h 10078"/>
                <a:gd name="connsiteX107" fmla="*/ 5799 w 10023"/>
                <a:gd name="connsiteY107" fmla="*/ 7155 h 10078"/>
                <a:gd name="connsiteX108" fmla="*/ 5738 w 10023"/>
                <a:gd name="connsiteY108" fmla="*/ 7233 h 10078"/>
                <a:gd name="connsiteX109" fmla="*/ 5705 w 10023"/>
                <a:gd name="connsiteY109" fmla="*/ 7155 h 10078"/>
                <a:gd name="connsiteX110" fmla="*/ 5672 w 10023"/>
                <a:gd name="connsiteY110" fmla="*/ 7155 h 10078"/>
                <a:gd name="connsiteX111" fmla="*/ 5645 w 10023"/>
                <a:gd name="connsiteY111" fmla="*/ 7075 h 10078"/>
                <a:gd name="connsiteX112" fmla="*/ 5640 w 10023"/>
                <a:gd name="connsiteY112" fmla="*/ 7075 h 10078"/>
                <a:gd name="connsiteX113" fmla="*/ 5583 w 10023"/>
                <a:gd name="connsiteY113" fmla="*/ 7155 h 10078"/>
                <a:gd name="connsiteX114" fmla="*/ 5550 w 10023"/>
                <a:gd name="connsiteY114" fmla="*/ 7194 h 10078"/>
                <a:gd name="connsiteX115" fmla="*/ 5530 w 10023"/>
                <a:gd name="connsiteY115" fmla="*/ 7233 h 10078"/>
                <a:gd name="connsiteX116" fmla="*/ 5485 w 10023"/>
                <a:gd name="connsiteY116" fmla="*/ 7469 h 10078"/>
                <a:gd name="connsiteX117" fmla="*/ 5452 w 10023"/>
                <a:gd name="connsiteY117" fmla="*/ 6172 h 10078"/>
                <a:gd name="connsiteX118" fmla="*/ 5411 w 10023"/>
                <a:gd name="connsiteY118" fmla="*/ 6840 h 10078"/>
                <a:gd name="connsiteX119" fmla="*/ 5395 w 10023"/>
                <a:gd name="connsiteY119" fmla="*/ 7351 h 10078"/>
                <a:gd name="connsiteX120" fmla="*/ 5362 w 10023"/>
                <a:gd name="connsiteY120" fmla="*/ 7508 h 10078"/>
                <a:gd name="connsiteX121" fmla="*/ 5354 w 10023"/>
                <a:gd name="connsiteY121" fmla="*/ 7586 h 10078"/>
                <a:gd name="connsiteX122" fmla="*/ 5350 w 10023"/>
                <a:gd name="connsiteY122" fmla="*/ 7194 h 10078"/>
                <a:gd name="connsiteX123" fmla="*/ 5105 w 10023"/>
                <a:gd name="connsiteY123" fmla="*/ 7469 h 10078"/>
                <a:gd name="connsiteX124" fmla="*/ 5056 w 10023"/>
                <a:gd name="connsiteY124" fmla="*/ 6565 h 10078"/>
                <a:gd name="connsiteX125" fmla="*/ 4769 w 10023"/>
                <a:gd name="connsiteY125" fmla="*/ 6762 h 10078"/>
                <a:gd name="connsiteX126" fmla="*/ 4650 w 10023"/>
                <a:gd name="connsiteY126" fmla="*/ 5740 h 10078"/>
                <a:gd name="connsiteX127" fmla="*/ 4548 w 10023"/>
                <a:gd name="connsiteY127" fmla="*/ 5937 h 10078"/>
                <a:gd name="connsiteX128" fmla="*/ 4409 w 10023"/>
                <a:gd name="connsiteY128" fmla="*/ 5229 h 10078"/>
                <a:gd name="connsiteX129" fmla="*/ 4377 w 10023"/>
                <a:gd name="connsiteY129" fmla="*/ 5661 h 10078"/>
                <a:gd name="connsiteX130" fmla="*/ 4283 w 10023"/>
                <a:gd name="connsiteY130" fmla="*/ 5464 h 10078"/>
                <a:gd name="connsiteX131" fmla="*/ 4218 w 10023"/>
                <a:gd name="connsiteY131" fmla="*/ 5740 h 10078"/>
                <a:gd name="connsiteX132" fmla="*/ 4038 w 10023"/>
                <a:gd name="connsiteY132" fmla="*/ 5661 h 10078"/>
                <a:gd name="connsiteX133" fmla="*/ 3923 w 10023"/>
                <a:gd name="connsiteY133" fmla="*/ 5740 h 10078"/>
                <a:gd name="connsiteX134" fmla="*/ 3915 w 10023"/>
                <a:gd name="connsiteY134" fmla="*/ 5622 h 10078"/>
                <a:gd name="connsiteX135" fmla="*/ 3858 w 10023"/>
                <a:gd name="connsiteY135" fmla="*/ 5779 h 10078"/>
                <a:gd name="connsiteX136" fmla="*/ 3731 w 10023"/>
                <a:gd name="connsiteY136" fmla="*/ 5229 h 10078"/>
                <a:gd name="connsiteX137" fmla="*/ 3604 w 10023"/>
                <a:gd name="connsiteY137" fmla="*/ 5661 h 10078"/>
                <a:gd name="connsiteX138" fmla="*/ 3437 w 10023"/>
                <a:gd name="connsiteY138" fmla="*/ 5661 h 10078"/>
                <a:gd name="connsiteX139" fmla="*/ 3236 w 10023"/>
                <a:gd name="connsiteY139" fmla="*/ 5661 h 10078"/>
                <a:gd name="connsiteX140" fmla="*/ 3131 w 10023"/>
                <a:gd name="connsiteY140" fmla="*/ 5740 h 10078"/>
                <a:gd name="connsiteX141" fmla="*/ 3025 w 10023"/>
                <a:gd name="connsiteY141" fmla="*/ 5937 h 10078"/>
                <a:gd name="connsiteX142" fmla="*/ 2857 w 10023"/>
                <a:gd name="connsiteY142" fmla="*/ 5661 h 10078"/>
                <a:gd name="connsiteX143" fmla="*/ 2698 w 10023"/>
                <a:gd name="connsiteY143" fmla="*/ 5032 h 10078"/>
                <a:gd name="connsiteX144" fmla="*/ 2665 w 10023"/>
                <a:gd name="connsiteY144" fmla="*/ 5464 h 10078"/>
                <a:gd name="connsiteX145" fmla="*/ 2473 w 10023"/>
                <a:gd name="connsiteY145" fmla="*/ 5229 h 10078"/>
                <a:gd name="connsiteX146" fmla="*/ 2444 w 10023"/>
                <a:gd name="connsiteY146" fmla="*/ 5151 h 10078"/>
                <a:gd name="connsiteX147" fmla="*/ 2375 w 10023"/>
                <a:gd name="connsiteY147" fmla="*/ 4678 h 10078"/>
                <a:gd name="connsiteX148" fmla="*/ 2318 w 10023"/>
                <a:gd name="connsiteY148" fmla="*/ 5464 h 10078"/>
                <a:gd name="connsiteX149" fmla="*/ 2211 w 10023"/>
                <a:gd name="connsiteY149" fmla="*/ 5347 h 10078"/>
                <a:gd name="connsiteX150" fmla="*/ 2085 w 10023"/>
                <a:gd name="connsiteY150" fmla="*/ 4717 h 10078"/>
                <a:gd name="connsiteX151" fmla="*/ 2040 w 10023"/>
                <a:gd name="connsiteY151" fmla="*/ 5268 h 10078"/>
                <a:gd name="connsiteX152" fmla="*/ 1982 w 10023"/>
                <a:gd name="connsiteY152" fmla="*/ 5347 h 10078"/>
                <a:gd name="connsiteX153" fmla="*/ 1991 w 10023"/>
                <a:gd name="connsiteY153" fmla="*/ 5582 h 10078"/>
                <a:gd name="connsiteX154" fmla="*/ 1958 w 10023"/>
                <a:gd name="connsiteY154" fmla="*/ 5582 h 10078"/>
                <a:gd name="connsiteX155" fmla="*/ 1958 w 10023"/>
                <a:gd name="connsiteY155" fmla="*/ 5504 h 10078"/>
                <a:gd name="connsiteX156" fmla="*/ 1913 w 10023"/>
                <a:gd name="connsiteY156" fmla="*/ 4796 h 10078"/>
                <a:gd name="connsiteX157" fmla="*/ 1893 w 10023"/>
                <a:gd name="connsiteY157" fmla="*/ 6055 h 10078"/>
                <a:gd name="connsiteX158" fmla="*/ 1889 w 10023"/>
                <a:gd name="connsiteY158" fmla="*/ 5937 h 10078"/>
                <a:gd name="connsiteX159" fmla="*/ 1877 w 10023"/>
                <a:gd name="connsiteY159" fmla="*/ 5937 h 10078"/>
                <a:gd name="connsiteX160" fmla="*/ 1873 w 10023"/>
                <a:gd name="connsiteY160" fmla="*/ 6055 h 10078"/>
                <a:gd name="connsiteX161" fmla="*/ 1861 w 10023"/>
                <a:gd name="connsiteY161" fmla="*/ 5937 h 10078"/>
                <a:gd name="connsiteX162" fmla="*/ 1828 w 10023"/>
                <a:gd name="connsiteY162" fmla="*/ 6055 h 10078"/>
                <a:gd name="connsiteX163" fmla="*/ 1791 w 10023"/>
                <a:gd name="connsiteY163" fmla="*/ 5582 h 10078"/>
                <a:gd name="connsiteX164" fmla="*/ 1746 w 10023"/>
                <a:gd name="connsiteY164" fmla="*/ 5779 h 10078"/>
                <a:gd name="connsiteX165" fmla="*/ 1734 w 10023"/>
                <a:gd name="connsiteY165" fmla="*/ 5700 h 10078"/>
                <a:gd name="connsiteX166" fmla="*/ 1701 w 10023"/>
                <a:gd name="connsiteY166" fmla="*/ 5504 h 10078"/>
                <a:gd name="connsiteX167" fmla="*/ 1677 w 10023"/>
                <a:gd name="connsiteY167" fmla="*/ 5582 h 10078"/>
                <a:gd name="connsiteX168" fmla="*/ 1669 w 10023"/>
                <a:gd name="connsiteY168" fmla="*/ 5504 h 10078"/>
                <a:gd name="connsiteX169" fmla="*/ 1660 w 10023"/>
                <a:gd name="connsiteY169" fmla="*/ 5426 h 10078"/>
                <a:gd name="connsiteX170" fmla="*/ 1624 w 10023"/>
                <a:gd name="connsiteY170" fmla="*/ 5426 h 10078"/>
                <a:gd name="connsiteX171" fmla="*/ 1583 w 10023"/>
                <a:gd name="connsiteY171" fmla="*/ 5268 h 10078"/>
                <a:gd name="connsiteX172" fmla="*/ 1579 w 10023"/>
                <a:gd name="connsiteY172" fmla="*/ 5151 h 10078"/>
                <a:gd name="connsiteX173" fmla="*/ 1570 w 10023"/>
                <a:gd name="connsiteY173" fmla="*/ 5151 h 10078"/>
                <a:gd name="connsiteX174" fmla="*/ 1517 w 10023"/>
                <a:gd name="connsiteY174" fmla="*/ 4796 h 10078"/>
                <a:gd name="connsiteX175" fmla="*/ 1489 w 10023"/>
                <a:gd name="connsiteY175" fmla="*/ 4639 h 10078"/>
                <a:gd name="connsiteX176" fmla="*/ 1472 w 10023"/>
                <a:gd name="connsiteY176" fmla="*/ 4285 h 10078"/>
                <a:gd name="connsiteX177" fmla="*/ 1448 w 10023"/>
                <a:gd name="connsiteY177" fmla="*/ 4363 h 10078"/>
                <a:gd name="connsiteX178" fmla="*/ 1431 w 10023"/>
                <a:gd name="connsiteY178" fmla="*/ 4481 h 10078"/>
                <a:gd name="connsiteX179" fmla="*/ 1395 w 10023"/>
                <a:gd name="connsiteY179" fmla="*/ 4481 h 10078"/>
                <a:gd name="connsiteX180" fmla="*/ 1366 w 10023"/>
                <a:gd name="connsiteY180" fmla="*/ 4559 h 10078"/>
                <a:gd name="connsiteX181" fmla="*/ 1366 w 10023"/>
                <a:gd name="connsiteY181" fmla="*/ 4599 h 10078"/>
                <a:gd name="connsiteX182" fmla="*/ 1354 w 10023"/>
                <a:gd name="connsiteY182" fmla="*/ 4559 h 10078"/>
                <a:gd name="connsiteX183" fmla="*/ 1342 w 10023"/>
                <a:gd name="connsiteY183" fmla="*/ 4206 h 10078"/>
                <a:gd name="connsiteX184" fmla="*/ 1337 w 10023"/>
                <a:gd name="connsiteY184" fmla="*/ 4206 h 10078"/>
                <a:gd name="connsiteX185" fmla="*/ 1297 w 10023"/>
                <a:gd name="connsiteY185" fmla="*/ 3774 h 10078"/>
                <a:gd name="connsiteX186" fmla="*/ 1288 w 10023"/>
                <a:gd name="connsiteY186" fmla="*/ 3774 h 10078"/>
                <a:gd name="connsiteX187" fmla="*/ 1280 w 10023"/>
                <a:gd name="connsiteY187" fmla="*/ 3577 h 10078"/>
                <a:gd name="connsiteX188" fmla="*/ 1280 w 10023"/>
                <a:gd name="connsiteY188" fmla="*/ 3421 h 10078"/>
                <a:gd name="connsiteX189" fmla="*/ 1264 w 10023"/>
                <a:gd name="connsiteY189" fmla="*/ 3263 h 10078"/>
                <a:gd name="connsiteX190" fmla="*/ 1260 w 10023"/>
                <a:gd name="connsiteY190" fmla="*/ 3066 h 10078"/>
                <a:gd name="connsiteX191" fmla="*/ 1247 w 10023"/>
                <a:gd name="connsiteY191" fmla="*/ 2910 h 10078"/>
                <a:gd name="connsiteX192" fmla="*/ 1235 w 10023"/>
                <a:gd name="connsiteY192" fmla="*/ 2792 h 10078"/>
                <a:gd name="connsiteX193" fmla="*/ 1182 w 10023"/>
                <a:gd name="connsiteY193" fmla="*/ 3066 h 10078"/>
                <a:gd name="connsiteX194" fmla="*/ 1113 w 10023"/>
                <a:gd name="connsiteY194" fmla="*/ 3145 h 10078"/>
                <a:gd name="connsiteX195" fmla="*/ 1104 w 10023"/>
                <a:gd name="connsiteY195" fmla="*/ 3066 h 10078"/>
                <a:gd name="connsiteX196" fmla="*/ 1068 w 10023"/>
                <a:gd name="connsiteY196" fmla="*/ 2988 h 10078"/>
                <a:gd name="connsiteX197" fmla="*/ 1064 w 10023"/>
                <a:gd name="connsiteY197" fmla="*/ 2910 h 10078"/>
                <a:gd name="connsiteX198" fmla="*/ 1051 w 10023"/>
                <a:gd name="connsiteY198" fmla="*/ 2910 h 10078"/>
                <a:gd name="connsiteX199" fmla="*/ 1051 w 10023"/>
                <a:gd name="connsiteY199" fmla="*/ 2792 h 10078"/>
                <a:gd name="connsiteX200" fmla="*/ 1047 w 10023"/>
                <a:gd name="connsiteY200" fmla="*/ 2792 h 10078"/>
                <a:gd name="connsiteX201" fmla="*/ 1047 w 10023"/>
                <a:gd name="connsiteY201" fmla="*/ 2713 h 10078"/>
                <a:gd name="connsiteX202" fmla="*/ 1035 w 10023"/>
                <a:gd name="connsiteY202" fmla="*/ 2713 h 10078"/>
                <a:gd name="connsiteX203" fmla="*/ 1035 w 10023"/>
                <a:gd name="connsiteY203" fmla="*/ 2634 h 10078"/>
                <a:gd name="connsiteX204" fmla="*/ 1031 w 10023"/>
                <a:gd name="connsiteY204" fmla="*/ 2634 h 10078"/>
                <a:gd name="connsiteX205" fmla="*/ 1031 w 10023"/>
                <a:gd name="connsiteY205" fmla="*/ 2555 h 10078"/>
                <a:gd name="connsiteX206" fmla="*/ 1019 w 10023"/>
                <a:gd name="connsiteY206" fmla="*/ 2555 h 10078"/>
                <a:gd name="connsiteX207" fmla="*/ 1014 w 10023"/>
                <a:gd name="connsiteY207" fmla="*/ 2477 h 10078"/>
                <a:gd name="connsiteX208" fmla="*/ 990 w 10023"/>
                <a:gd name="connsiteY208" fmla="*/ 2359 h 10078"/>
                <a:gd name="connsiteX209" fmla="*/ 986 w 10023"/>
                <a:gd name="connsiteY209" fmla="*/ 2281 h 10078"/>
                <a:gd name="connsiteX210" fmla="*/ 953 w 10023"/>
                <a:gd name="connsiteY210" fmla="*/ 2006 h 10078"/>
                <a:gd name="connsiteX211" fmla="*/ 929 w 10023"/>
                <a:gd name="connsiteY211" fmla="*/ 1927 h 10078"/>
                <a:gd name="connsiteX212" fmla="*/ 925 w 10023"/>
                <a:gd name="connsiteY212" fmla="*/ 1848 h 10078"/>
                <a:gd name="connsiteX213" fmla="*/ 908 w 10023"/>
                <a:gd name="connsiteY213" fmla="*/ 1770 h 10078"/>
                <a:gd name="connsiteX214" fmla="*/ 896 w 10023"/>
                <a:gd name="connsiteY214" fmla="*/ 1691 h 10078"/>
                <a:gd name="connsiteX215" fmla="*/ 884 w 10023"/>
                <a:gd name="connsiteY215" fmla="*/ 1691 h 10078"/>
                <a:gd name="connsiteX216" fmla="*/ 880 w 10023"/>
                <a:gd name="connsiteY216" fmla="*/ 1573 h 10078"/>
                <a:gd name="connsiteX217" fmla="*/ 830 w 10023"/>
                <a:gd name="connsiteY217" fmla="*/ 1416 h 10078"/>
                <a:gd name="connsiteX218" fmla="*/ 822 w 10023"/>
                <a:gd name="connsiteY218" fmla="*/ 1337 h 10078"/>
                <a:gd name="connsiteX219" fmla="*/ 818 w 10023"/>
                <a:gd name="connsiteY219" fmla="*/ 1337 h 10078"/>
                <a:gd name="connsiteX220" fmla="*/ 798 w 10023"/>
                <a:gd name="connsiteY220" fmla="*/ 1141 h 10078"/>
                <a:gd name="connsiteX221" fmla="*/ 736 w 10023"/>
                <a:gd name="connsiteY221" fmla="*/ 1062 h 10078"/>
                <a:gd name="connsiteX222" fmla="*/ 708 w 10023"/>
                <a:gd name="connsiteY222" fmla="*/ 905 h 10078"/>
                <a:gd name="connsiteX223" fmla="*/ 700 w 10023"/>
                <a:gd name="connsiteY223" fmla="*/ 787 h 10078"/>
                <a:gd name="connsiteX224" fmla="*/ 675 w 10023"/>
                <a:gd name="connsiteY224" fmla="*/ 787 h 10078"/>
                <a:gd name="connsiteX225" fmla="*/ 615 w 10023"/>
                <a:gd name="connsiteY225" fmla="*/ 709 h 10078"/>
                <a:gd name="connsiteX226" fmla="*/ 586 w 10023"/>
                <a:gd name="connsiteY226" fmla="*/ 433 h 10078"/>
                <a:gd name="connsiteX227" fmla="*/ 562 w 10023"/>
                <a:gd name="connsiteY227" fmla="*/ 119 h 10078"/>
                <a:gd name="connsiteX228" fmla="*/ 451 w 10023"/>
                <a:gd name="connsiteY228" fmla="*/ 198 h 10078"/>
                <a:gd name="connsiteX229" fmla="*/ 431 w 10023"/>
                <a:gd name="connsiteY229" fmla="*/ 433 h 10078"/>
                <a:gd name="connsiteX230" fmla="*/ 402 w 10023"/>
                <a:gd name="connsiteY230" fmla="*/ 433 h 10078"/>
                <a:gd name="connsiteX231" fmla="*/ 370 w 10023"/>
                <a:gd name="connsiteY231" fmla="*/ 630 h 10078"/>
                <a:gd name="connsiteX232" fmla="*/ 349 w 10023"/>
                <a:gd name="connsiteY232" fmla="*/ 551 h 10078"/>
                <a:gd name="connsiteX233" fmla="*/ 296 w 10023"/>
                <a:gd name="connsiteY233" fmla="*/ 551 h 10078"/>
                <a:gd name="connsiteX234" fmla="*/ 280 w 10023"/>
                <a:gd name="connsiteY234" fmla="*/ 551 h 10078"/>
                <a:gd name="connsiteX235" fmla="*/ 267 w 10023"/>
                <a:gd name="connsiteY235" fmla="*/ 433 h 10078"/>
                <a:gd name="connsiteX236" fmla="*/ 255 w 10023"/>
                <a:gd name="connsiteY236" fmla="*/ 551 h 10078"/>
                <a:gd name="connsiteX237" fmla="*/ 251 w 10023"/>
                <a:gd name="connsiteY237" fmla="*/ 355 h 10078"/>
                <a:gd name="connsiteX238" fmla="*/ 239 w 10023"/>
                <a:gd name="connsiteY238" fmla="*/ 355 h 10078"/>
                <a:gd name="connsiteX239" fmla="*/ 235 w 10023"/>
                <a:gd name="connsiteY239" fmla="*/ 276 h 10078"/>
                <a:gd name="connsiteX240" fmla="*/ 222 w 10023"/>
                <a:gd name="connsiteY240" fmla="*/ 276 h 10078"/>
                <a:gd name="connsiteX241" fmla="*/ 79 w 10023"/>
                <a:gd name="connsiteY241" fmla="*/ 276 h 10078"/>
                <a:gd name="connsiteX242" fmla="*/ 71 w 10023"/>
                <a:gd name="connsiteY242" fmla="*/ 276 h 10078"/>
                <a:gd name="connsiteX243" fmla="*/ 63 w 10023"/>
                <a:gd name="connsiteY243" fmla="*/ 355 h 10078"/>
                <a:gd name="connsiteX244" fmla="*/ 73 w 10023"/>
                <a:gd name="connsiteY244" fmla="*/ 355 h 10078"/>
                <a:gd name="connsiteX245" fmla="*/ 2 w 10023"/>
                <a:gd name="connsiteY245" fmla="*/ 362 h 10078"/>
                <a:gd name="connsiteX246" fmla="*/ 11 w 10023"/>
                <a:gd name="connsiteY246" fmla="*/ 5194 h 10078"/>
                <a:gd name="connsiteX247" fmla="*/ 141 w 10023"/>
                <a:gd name="connsiteY247" fmla="*/ 5070 h 10078"/>
                <a:gd name="connsiteX248" fmla="*/ 206 w 10023"/>
                <a:gd name="connsiteY248" fmla="*/ 4992 h 10078"/>
                <a:gd name="connsiteX249" fmla="*/ 312 w 10023"/>
                <a:gd name="connsiteY249" fmla="*/ 4796 h 10078"/>
                <a:gd name="connsiteX250" fmla="*/ 468 w 10023"/>
                <a:gd name="connsiteY250" fmla="*/ 5308 h 10078"/>
                <a:gd name="connsiteX251" fmla="*/ 545 w 10023"/>
                <a:gd name="connsiteY251" fmla="*/ 6368 h 10078"/>
                <a:gd name="connsiteX252" fmla="*/ 753 w 10023"/>
                <a:gd name="connsiteY252" fmla="*/ 6526 h 10078"/>
                <a:gd name="connsiteX253" fmla="*/ 830 w 10023"/>
                <a:gd name="connsiteY253" fmla="*/ 6840 h 10078"/>
                <a:gd name="connsiteX254" fmla="*/ 941 w 10023"/>
                <a:gd name="connsiteY254" fmla="*/ 7430 h 10078"/>
                <a:gd name="connsiteX255" fmla="*/ 1068 w 10023"/>
                <a:gd name="connsiteY255" fmla="*/ 6840 h 10078"/>
                <a:gd name="connsiteX256" fmla="*/ 1178 w 10023"/>
                <a:gd name="connsiteY256" fmla="*/ 7115 h 10078"/>
                <a:gd name="connsiteX257" fmla="*/ 1305 w 10023"/>
                <a:gd name="connsiteY257" fmla="*/ 7272 h 10078"/>
                <a:gd name="connsiteX258" fmla="*/ 1497 w 10023"/>
                <a:gd name="connsiteY258" fmla="*/ 6958 h 10078"/>
                <a:gd name="connsiteX259" fmla="*/ 1562 w 10023"/>
                <a:gd name="connsiteY259" fmla="*/ 7823 h 10078"/>
                <a:gd name="connsiteX260" fmla="*/ 1640 w 10023"/>
                <a:gd name="connsiteY260" fmla="*/ 8215 h 10078"/>
                <a:gd name="connsiteX261" fmla="*/ 1705 w 10023"/>
                <a:gd name="connsiteY261" fmla="*/ 7941 h 10078"/>
                <a:gd name="connsiteX262" fmla="*/ 1775 w 10023"/>
                <a:gd name="connsiteY262" fmla="*/ 8097 h 10078"/>
                <a:gd name="connsiteX263" fmla="*/ 1909 w 10023"/>
                <a:gd name="connsiteY263" fmla="*/ 7704 h 10078"/>
                <a:gd name="connsiteX264" fmla="*/ 2019 w 10023"/>
                <a:gd name="connsiteY264" fmla="*/ 6958 h 10078"/>
                <a:gd name="connsiteX265" fmla="*/ 2072 w 10023"/>
                <a:gd name="connsiteY265" fmla="*/ 7508 h 10078"/>
                <a:gd name="connsiteX266" fmla="*/ 2187 w 10023"/>
                <a:gd name="connsiteY266" fmla="*/ 6801 h 10078"/>
                <a:gd name="connsiteX267" fmla="*/ 2199 w 10023"/>
                <a:gd name="connsiteY267" fmla="*/ 6919 h 10078"/>
                <a:gd name="connsiteX268" fmla="*/ 2314 w 10023"/>
                <a:gd name="connsiteY268" fmla="*/ 7626 h 10078"/>
                <a:gd name="connsiteX269" fmla="*/ 2387 w 10023"/>
                <a:gd name="connsiteY269" fmla="*/ 8373 h 10078"/>
                <a:gd name="connsiteX270" fmla="*/ 2428 w 10023"/>
                <a:gd name="connsiteY270" fmla="*/ 8805 h 10078"/>
                <a:gd name="connsiteX271" fmla="*/ 2453 w 10023"/>
                <a:gd name="connsiteY271" fmla="*/ 8962 h 10078"/>
                <a:gd name="connsiteX272" fmla="*/ 2473 w 10023"/>
                <a:gd name="connsiteY272" fmla="*/ 9159 h 10078"/>
                <a:gd name="connsiteX273" fmla="*/ 2547 w 10023"/>
                <a:gd name="connsiteY273" fmla="*/ 9041 h 10078"/>
                <a:gd name="connsiteX274" fmla="*/ 2559 w 10023"/>
                <a:gd name="connsiteY274" fmla="*/ 8844 h 10078"/>
                <a:gd name="connsiteX275" fmla="*/ 2583 w 10023"/>
                <a:gd name="connsiteY275" fmla="*/ 9119 h 10078"/>
                <a:gd name="connsiteX276" fmla="*/ 2616 w 10023"/>
                <a:gd name="connsiteY276" fmla="*/ 9041 h 10078"/>
                <a:gd name="connsiteX277" fmla="*/ 2632 w 10023"/>
                <a:gd name="connsiteY277" fmla="*/ 8766 h 10078"/>
                <a:gd name="connsiteX278" fmla="*/ 2665 w 10023"/>
                <a:gd name="connsiteY278" fmla="*/ 9041 h 10078"/>
                <a:gd name="connsiteX279" fmla="*/ 2677 w 10023"/>
                <a:gd name="connsiteY279" fmla="*/ 9198 h 10078"/>
                <a:gd name="connsiteX280" fmla="*/ 2690 w 10023"/>
                <a:gd name="connsiteY280" fmla="*/ 9041 h 10078"/>
                <a:gd name="connsiteX281" fmla="*/ 2735 w 10023"/>
                <a:gd name="connsiteY281" fmla="*/ 9119 h 10078"/>
                <a:gd name="connsiteX282" fmla="*/ 2739 w 10023"/>
                <a:gd name="connsiteY282" fmla="*/ 9041 h 10078"/>
                <a:gd name="connsiteX283" fmla="*/ 2767 w 10023"/>
                <a:gd name="connsiteY283" fmla="*/ 9198 h 10078"/>
                <a:gd name="connsiteX284" fmla="*/ 2837 w 10023"/>
                <a:gd name="connsiteY284" fmla="*/ 8923 h 10078"/>
                <a:gd name="connsiteX285" fmla="*/ 2849 w 10023"/>
                <a:gd name="connsiteY285" fmla="*/ 8766 h 10078"/>
                <a:gd name="connsiteX286" fmla="*/ 2861 w 10023"/>
                <a:gd name="connsiteY286" fmla="*/ 8766 h 10078"/>
                <a:gd name="connsiteX287" fmla="*/ 2890 w 10023"/>
                <a:gd name="connsiteY287" fmla="*/ 8608 h 10078"/>
                <a:gd name="connsiteX288" fmla="*/ 2906 w 10023"/>
                <a:gd name="connsiteY288" fmla="*/ 8608 h 10078"/>
                <a:gd name="connsiteX289" fmla="*/ 2951 w 10023"/>
                <a:gd name="connsiteY289" fmla="*/ 8490 h 10078"/>
                <a:gd name="connsiteX290" fmla="*/ 2968 w 10023"/>
                <a:gd name="connsiteY290" fmla="*/ 8412 h 10078"/>
                <a:gd name="connsiteX291" fmla="*/ 3000 w 10023"/>
                <a:gd name="connsiteY291" fmla="*/ 8137 h 10078"/>
                <a:gd name="connsiteX292" fmla="*/ 3017 w 10023"/>
                <a:gd name="connsiteY292" fmla="*/ 8137 h 10078"/>
                <a:gd name="connsiteX293" fmla="*/ 3049 w 10023"/>
                <a:gd name="connsiteY293" fmla="*/ 8137 h 10078"/>
                <a:gd name="connsiteX294" fmla="*/ 3074 w 10023"/>
                <a:gd name="connsiteY294" fmla="*/ 8255 h 10078"/>
                <a:gd name="connsiteX295" fmla="*/ 3107 w 10023"/>
                <a:gd name="connsiteY295" fmla="*/ 8255 h 10078"/>
                <a:gd name="connsiteX296" fmla="*/ 3135 w 10023"/>
                <a:gd name="connsiteY296" fmla="*/ 8333 h 10078"/>
                <a:gd name="connsiteX297" fmla="*/ 3208 w 10023"/>
                <a:gd name="connsiteY297" fmla="*/ 8137 h 10078"/>
                <a:gd name="connsiteX298" fmla="*/ 3241 w 10023"/>
                <a:gd name="connsiteY298" fmla="*/ 8255 h 10078"/>
                <a:gd name="connsiteX299" fmla="*/ 3269 w 10023"/>
                <a:gd name="connsiteY299" fmla="*/ 7901 h 10078"/>
                <a:gd name="connsiteX300" fmla="*/ 3335 w 10023"/>
                <a:gd name="connsiteY300" fmla="*/ 8333 h 10078"/>
                <a:gd name="connsiteX301" fmla="*/ 3335 w 10023"/>
                <a:gd name="connsiteY301" fmla="*/ 8255 h 10078"/>
                <a:gd name="connsiteX302" fmla="*/ 3331 w 10023"/>
                <a:gd name="connsiteY302" fmla="*/ 8137 h 10078"/>
                <a:gd name="connsiteX303" fmla="*/ 3380 w 10023"/>
                <a:gd name="connsiteY303" fmla="*/ 7979 h 10078"/>
                <a:gd name="connsiteX304" fmla="*/ 3384 w 10023"/>
                <a:gd name="connsiteY304" fmla="*/ 8059 h 10078"/>
                <a:gd name="connsiteX305" fmla="*/ 3400 w 10023"/>
                <a:gd name="connsiteY305" fmla="*/ 7823 h 10078"/>
                <a:gd name="connsiteX306" fmla="*/ 3482 w 10023"/>
                <a:gd name="connsiteY306" fmla="*/ 8176 h 10078"/>
                <a:gd name="connsiteX307" fmla="*/ 3494 w 10023"/>
                <a:gd name="connsiteY307" fmla="*/ 9159 h 10078"/>
                <a:gd name="connsiteX308" fmla="*/ 3539 w 10023"/>
                <a:gd name="connsiteY308" fmla="*/ 8608 h 10078"/>
                <a:gd name="connsiteX309" fmla="*/ 3658 w 10023"/>
                <a:gd name="connsiteY309" fmla="*/ 8883 h 10078"/>
                <a:gd name="connsiteX310" fmla="*/ 3735 w 10023"/>
                <a:gd name="connsiteY310" fmla="*/ 8726 h 10078"/>
                <a:gd name="connsiteX311" fmla="*/ 3752 w 10023"/>
                <a:gd name="connsiteY311" fmla="*/ 8608 h 10078"/>
                <a:gd name="connsiteX312" fmla="*/ 3764 w 10023"/>
                <a:gd name="connsiteY312" fmla="*/ 8608 h 10078"/>
                <a:gd name="connsiteX313" fmla="*/ 3768 w 10023"/>
                <a:gd name="connsiteY313" fmla="*/ 8726 h 10078"/>
                <a:gd name="connsiteX314" fmla="*/ 3784 w 10023"/>
                <a:gd name="connsiteY314" fmla="*/ 8608 h 10078"/>
                <a:gd name="connsiteX315" fmla="*/ 3784 w 10023"/>
                <a:gd name="connsiteY315" fmla="*/ 8726 h 10078"/>
                <a:gd name="connsiteX316" fmla="*/ 3825 w 10023"/>
                <a:gd name="connsiteY316" fmla="*/ 8726 h 10078"/>
                <a:gd name="connsiteX317" fmla="*/ 3846 w 10023"/>
                <a:gd name="connsiteY317" fmla="*/ 8883 h 10078"/>
                <a:gd name="connsiteX318" fmla="*/ 3858 w 10023"/>
                <a:gd name="connsiteY318" fmla="*/ 8726 h 10078"/>
                <a:gd name="connsiteX319" fmla="*/ 3874 w 10023"/>
                <a:gd name="connsiteY319" fmla="*/ 9081 h 10078"/>
                <a:gd name="connsiteX320" fmla="*/ 3878 w 10023"/>
                <a:gd name="connsiteY320" fmla="*/ 9081 h 10078"/>
                <a:gd name="connsiteX321" fmla="*/ 3891 w 10023"/>
                <a:gd name="connsiteY321" fmla="*/ 8962 h 10078"/>
                <a:gd name="connsiteX322" fmla="*/ 3907 w 10023"/>
                <a:gd name="connsiteY322" fmla="*/ 9081 h 10078"/>
                <a:gd name="connsiteX323" fmla="*/ 3919 w 10023"/>
                <a:gd name="connsiteY323" fmla="*/ 8962 h 10078"/>
                <a:gd name="connsiteX324" fmla="*/ 3919 w 10023"/>
                <a:gd name="connsiteY324" fmla="*/ 9081 h 10078"/>
                <a:gd name="connsiteX325" fmla="*/ 3981 w 10023"/>
                <a:gd name="connsiteY325" fmla="*/ 9081 h 10078"/>
                <a:gd name="connsiteX326" fmla="*/ 3997 w 10023"/>
                <a:gd name="connsiteY326" fmla="*/ 9237 h 10078"/>
                <a:gd name="connsiteX327" fmla="*/ 4013 w 10023"/>
                <a:gd name="connsiteY327" fmla="*/ 9159 h 10078"/>
                <a:gd name="connsiteX328" fmla="*/ 4071 w 10023"/>
                <a:gd name="connsiteY328" fmla="*/ 9081 h 10078"/>
                <a:gd name="connsiteX329" fmla="*/ 4091 w 10023"/>
                <a:gd name="connsiteY329" fmla="*/ 8962 h 10078"/>
                <a:gd name="connsiteX330" fmla="*/ 4099 w 10023"/>
                <a:gd name="connsiteY330" fmla="*/ 9081 h 10078"/>
                <a:gd name="connsiteX331" fmla="*/ 4107 w 10023"/>
                <a:gd name="connsiteY331" fmla="*/ 9081 h 10078"/>
                <a:gd name="connsiteX332" fmla="*/ 4124 w 10023"/>
                <a:gd name="connsiteY332" fmla="*/ 9159 h 10078"/>
                <a:gd name="connsiteX333" fmla="*/ 4148 w 10023"/>
                <a:gd name="connsiteY333" fmla="*/ 8962 h 10078"/>
                <a:gd name="connsiteX334" fmla="*/ 4165 w 10023"/>
                <a:gd name="connsiteY334" fmla="*/ 9159 h 10078"/>
                <a:gd name="connsiteX335" fmla="*/ 4177 w 10023"/>
                <a:gd name="connsiteY335" fmla="*/ 8883 h 10078"/>
                <a:gd name="connsiteX336" fmla="*/ 4181 w 10023"/>
                <a:gd name="connsiteY336" fmla="*/ 8805 h 10078"/>
                <a:gd name="connsiteX337" fmla="*/ 4189 w 10023"/>
                <a:gd name="connsiteY337" fmla="*/ 8648 h 10078"/>
                <a:gd name="connsiteX338" fmla="*/ 4210 w 10023"/>
                <a:gd name="connsiteY338" fmla="*/ 8805 h 10078"/>
                <a:gd name="connsiteX339" fmla="*/ 4234 w 10023"/>
                <a:gd name="connsiteY339" fmla="*/ 9159 h 10078"/>
                <a:gd name="connsiteX340" fmla="*/ 4304 w 10023"/>
                <a:gd name="connsiteY340" fmla="*/ 9081 h 10078"/>
                <a:gd name="connsiteX341" fmla="*/ 4353 w 10023"/>
                <a:gd name="connsiteY341" fmla="*/ 8648 h 10078"/>
                <a:gd name="connsiteX342" fmla="*/ 4409 w 10023"/>
                <a:gd name="connsiteY342" fmla="*/ 9159 h 10078"/>
                <a:gd name="connsiteX343" fmla="*/ 4589 w 10023"/>
                <a:gd name="connsiteY343" fmla="*/ 8844 h 10078"/>
                <a:gd name="connsiteX344" fmla="*/ 4691 w 10023"/>
                <a:gd name="connsiteY344" fmla="*/ 10063 h 10078"/>
                <a:gd name="connsiteX345" fmla="*/ 4769 w 10023"/>
                <a:gd name="connsiteY345" fmla="*/ 9827 h 10078"/>
                <a:gd name="connsiteX346" fmla="*/ 4801 w 10023"/>
                <a:gd name="connsiteY346" fmla="*/ 9827 h 10078"/>
                <a:gd name="connsiteX347" fmla="*/ 4899 w 10023"/>
                <a:gd name="connsiteY347" fmla="*/ 9827 h 10078"/>
                <a:gd name="connsiteX348" fmla="*/ 4953 w 10023"/>
                <a:gd name="connsiteY348" fmla="*/ 9827 h 10078"/>
                <a:gd name="connsiteX349" fmla="*/ 4993 w 10023"/>
                <a:gd name="connsiteY349" fmla="*/ 9277 h 10078"/>
                <a:gd name="connsiteX350" fmla="*/ 5002 w 10023"/>
                <a:gd name="connsiteY350" fmla="*/ 9237 h 10078"/>
                <a:gd name="connsiteX351" fmla="*/ 5048 w 10023"/>
                <a:gd name="connsiteY351" fmla="*/ 9827 h 10078"/>
                <a:gd name="connsiteX352" fmla="*/ 5174 w 10023"/>
                <a:gd name="connsiteY352" fmla="*/ 9590 h 10078"/>
                <a:gd name="connsiteX353" fmla="*/ 5199 w 10023"/>
                <a:gd name="connsiteY353" fmla="*/ 9827 h 10078"/>
                <a:gd name="connsiteX354" fmla="*/ 5248 w 10023"/>
                <a:gd name="connsiteY354" fmla="*/ 9237 h 10078"/>
                <a:gd name="connsiteX355" fmla="*/ 5252 w 10023"/>
                <a:gd name="connsiteY355" fmla="*/ 9198 h 10078"/>
                <a:gd name="connsiteX356" fmla="*/ 5289 w 10023"/>
                <a:gd name="connsiteY356" fmla="*/ 9670 h 10078"/>
                <a:gd name="connsiteX357" fmla="*/ 5362 w 10023"/>
                <a:gd name="connsiteY357" fmla="*/ 9355 h 10078"/>
                <a:gd name="connsiteX358" fmla="*/ 5424 w 10023"/>
                <a:gd name="connsiteY358" fmla="*/ 9748 h 10078"/>
                <a:gd name="connsiteX359" fmla="*/ 5387 w 10023"/>
                <a:gd name="connsiteY359" fmla="*/ 9159 h 10078"/>
                <a:gd name="connsiteX360" fmla="*/ 5493 w 10023"/>
                <a:gd name="connsiteY360" fmla="*/ 9041 h 10078"/>
                <a:gd name="connsiteX361" fmla="*/ 5522 w 10023"/>
                <a:gd name="connsiteY361" fmla="*/ 8726 h 10078"/>
                <a:gd name="connsiteX362" fmla="*/ 5546 w 10023"/>
                <a:gd name="connsiteY362" fmla="*/ 8648 h 10078"/>
                <a:gd name="connsiteX363" fmla="*/ 5559 w 10023"/>
                <a:gd name="connsiteY363" fmla="*/ 8608 h 10078"/>
                <a:gd name="connsiteX364" fmla="*/ 5583 w 10023"/>
                <a:gd name="connsiteY364" fmla="*/ 8570 h 10078"/>
                <a:gd name="connsiteX365" fmla="*/ 5595 w 10023"/>
                <a:gd name="connsiteY365" fmla="*/ 8608 h 10078"/>
                <a:gd name="connsiteX366" fmla="*/ 5608 w 10023"/>
                <a:gd name="connsiteY366" fmla="*/ 8726 h 10078"/>
                <a:gd name="connsiteX367" fmla="*/ 5608 w 10023"/>
                <a:gd name="connsiteY367" fmla="*/ 8648 h 10078"/>
                <a:gd name="connsiteX368" fmla="*/ 5652 w 10023"/>
                <a:gd name="connsiteY368" fmla="*/ 8844 h 10078"/>
                <a:gd name="connsiteX369" fmla="*/ 5746 w 10023"/>
                <a:gd name="connsiteY369" fmla="*/ 9512 h 10078"/>
                <a:gd name="connsiteX370" fmla="*/ 5754 w 10023"/>
                <a:gd name="connsiteY370" fmla="*/ 8923 h 10078"/>
                <a:gd name="connsiteX371" fmla="*/ 5783 w 10023"/>
                <a:gd name="connsiteY371" fmla="*/ 8844 h 10078"/>
                <a:gd name="connsiteX372" fmla="*/ 5791 w 10023"/>
                <a:gd name="connsiteY372" fmla="*/ 8294 h 10078"/>
                <a:gd name="connsiteX373" fmla="*/ 5807 w 10023"/>
                <a:gd name="connsiteY373" fmla="*/ 8452 h 10078"/>
                <a:gd name="connsiteX374" fmla="*/ 5836 w 10023"/>
                <a:gd name="connsiteY374" fmla="*/ 8373 h 10078"/>
                <a:gd name="connsiteX375" fmla="*/ 5922 w 10023"/>
                <a:gd name="connsiteY375" fmla="*/ 8452 h 10078"/>
                <a:gd name="connsiteX376" fmla="*/ 5934 w 10023"/>
                <a:gd name="connsiteY376" fmla="*/ 8726 h 10078"/>
                <a:gd name="connsiteX377" fmla="*/ 5995 w 10023"/>
                <a:gd name="connsiteY377" fmla="*/ 9001 h 10078"/>
                <a:gd name="connsiteX378" fmla="*/ 6011 w 10023"/>
                <a:gd name="connsiteY378" fmla="*/ 9001 h 10078"/>
                <a:gd name="connsiteX379" fmla="*/ 6048 w 10023"/>
                <a:gd name="connsiteY379" fmla="*/ 9159 h 10078"/>
                <a:gd name="connsiteX380" fmla="*/ 6081 w 10023"/>
                <a:gd name="connsiteY380" fmla="*/ 9159 h 10078"/>
                <a:gd name="connsiteX381" fmla="*/ 6114 w 10023"/>
                <a:gd name="connsiteY381" fmla="*/ 9237 h 10078"/>
                <a:gd name="connsiteX382" fmla="*/ 6134 w 10023"/>
                <a:gd name="connsiteY382" fmla="*/ 9355 h 10078"/>
                <a:gd name="connsiteX383" fmla="*/ 6232 w 10023"/>
                <a:gd name="connsiteY383" fmla="*/ 9081 h 10078"/>
                <a:gd name="connsiteX384" fmla="*/ 6253 w 10023"/>
                <a:gd name="connsiteY384" fmla="*/ 8726 h 10078"/>
                <a:gd name="connsiteX385" fmla="*/ 6285 w 10023"/>
                <a:gd name="connsiteY385" fmla="*/ 8883 h 10078"/>
                <a:gd name="connsiteX386" fmla="*/ 6302 w 10023"/>
                <a:gd name="connsiteY386" fmla="*/ 9001 h 10078"/>
                <a:gd name="connsiteX387" fmla="*/ 6314 w 10023"/>
                <a:gd name="connsiteY387" fmla="*/ 8883 h 10078"/>
                <a:gd name="connsiteX388" fmla="*/ 6347 w 10023"/>
                <a:gd name="connsiteY388" fmla="*/ 9001 h 10078"/>
                <a:gd name="connsiteX389" fmla="*/ 6371 w 10023"/>
                <a:gd name="connsiteY389" fmla="*/ 9159 h 10078"/>
                <a:gd name="connsiteX390" fmla="*/ 6379 w 10023"/>
                <a:gd name="connsiteY390" fmla="*/ 9081 h 10078"/>
                <a:gd name="connsiteX391" fmla="*/ 6408 w 10023"/>
                <a:gd name="connsiteY391" fmla="*/ 9434 h 10078"/>
                <a:gd name="connsiteX392" fmla="*/ 6449 w 10023"/>
                <a:gd name="connsiteY392" fmla="*/ 9237 h 10078"/>
                <a:gd name="connsiteX393" fmla="*/ 6498 w 10023"/>
                <a:gd name="connsiteY393" fmla="*/ 9355 h 10078"/>
                <a:gd name="connsiteX394" fmla="*/ 6584 w 10023"/>
                <a:gd name="connsiteY394" fmla="*/ 8805 h 10078"/>
                <a:gd name="connsiteX395" fmla="*/ 6608 w 10023"/>
                <a:gd name="connsiteY395" fmla="*/ 9001 h 10078"/>
                <a:gd name="connsiteX396" fmla="*/ 6645 w 10023"/>
                <a:gd name="connsiteY396" fmla="*/ 9434 h 10078"/>
                <a:gd name="connsiteX397" fmla="*/ 6678 w 10023"/>
                <a:gd name="connsiteY397" fmla="*/ 9434 h 10078"/>
                <a:gd name="connsiteX398" fmla="*/ 6678 w 10023"/>
                <a:gd name="connsiteY398" fmla="*/ 9355 h 10078"/>
                <a:gd name="connsiteX399" fmla="*/ 6711 w 10023"/>
                <a:gd name="connsiteY399" fmla="*/ 9355 h 10078"/>
                <a:gd name="connsiteX400" fmla="*/ 6723 w 10023"/>
                <a:gd name="connsiteY400" fmla="*/ 9355 h 10078"/>
                <a:gd name="connsiteX401" fmla="*/ 6727 w 10023"/>
                <a:gd name="connsiteY401" fmla="*/ 9237 h 10078"/>
                <a:gd name="connsiteX402" fmla="*/ 6743 w 10023"/>
                <a:gd name="connsiteY402" fmla="*/ 9355 h 10078"/>
                <a:gd name="connsiteX403" fmla="*/ 6768 w 10023"/>
                <a:gd name="connsiteY403" fmla="*/ 9237 h 10078"/>
                <a:gd name="connsiteX404" fmla="*/ 6943 w 10023"/>
                <a:gd name="connsiteY404" fmla="*/ 9237 h 10078"/>
                <a:gd name="connsiteX405" fmla="*/ 6971 w 10023"/>
                <a:gd name="connsiteY405" fmla="*/ 8648 h 10078"/>
                <a:gd name="connsiteX406" fmla="*/ 7016 w 10023"/>
                <a:gd name="connsiteY406" fmla="*/ 8570 h 10078"/>
                <a:gd name="connsiteX407" fmla="*/ 7049 w 10023"/>
                <a:gd name="connsiteY407" fmla="*/ 8373 h 10078"/>
                <a:gd name="connsiteX408" fmla="*/ 7053 w 10023"/>
                <a:gd name="connsiteY408" fmla="*/ 8294 h 10078"/>
                <a:gd name="connsiteX409" fmla="*/ 7135 w 10023"/>
                <a:gd name="connsiteY409" fmla="*/ 8333 h 10078"/>
                <a:gd name="connsiteX410" fmla="*/ 7155 w 10023"/>
                <a:gd name="connsiteY410" fmla="*/ 8373 h 10078"/>
                <a:gd name="connsiteX411" fmla="*/ 7196 w 10023"/>
                <a:gd name="connsiteY411" fmla="*/ 8294 h 10078"/>
                <a:gd name="connsiteX412" fmla="*/ 7200 w 10023"/>
                <a:gd name="connsiteY412" fmla="*/ 8294 h 10078"/>
                <a:gd name="connsiteX413" fmla="*/ 7200 w 10023"/>
                <a:gd name="connsiteY413" fmla="*/ 8215 h 10078"/>
                <a:gd name="connsiteX414" fmla="*/ 7257 w 10023"/>
                <a:gd name="connsiteY414" fmla="*/ 8097 h 10078"/>
                <a:gd name="connsiteX415" fmla="*/ 7294 w 10023"/>
                <a:gd name="connsiteY415" fmla="*/ 8097 h 10078"/>
                <a:gd name="connsiteX416" fmla="*/ 7331 w 10023"/>
                <a:gd name="connsiteY416" fmla="*/ 8176 h 10078"/>
                <a:gd name="connsiteX417" fmla="*/ 7351 w 10023"/>
                <a:gd name="connsiteY417" fmla="*/ 8412 h 10078"/>
                <a:gd name="connsiteX418" fmla="*/ 7384 w 10023"/>
                <a:gd name="connsiteY418" fmla="*/ 8097 h 10078"/>
                <a:gd name="connsiteX419" fmla="*/ 7519 w 10023"/>
                <a:gd name="connsiteY419" fmla="*/ 7666 h 10078"/>
                <a:gd name="connsiteX420" fmla="*/ 7584 w 10023"/>
                <a:gd name="connsiteY420" fmla="*/ 7744 h 10078"/>
                <a:gd name="connsiteX421" fmla="*/ 7634 w 10023"/>
                <a:gd name="connsiteY421" fmla="*/ 7508 h 10078"/>
                <a:gd name="connsiteX422" fmla="*/ 7642 w 10023"/>
                <a:gd name="connsiteY422" fmla="*/ 7469 h 10078"/>
                <a:gd name="connsiteX423" fmla="*/ 7715 w 10023"/>
                <a:gd name="connsiteY423" fmla="*/ 7626 h 10078"/>
                <a:gd name="connsiteX424" fmla="*/ 7756 w 10023"/>
                <a:gd name="connsiteY424" fmla="*/ 7390 h 10078"/>
                <a:gd name="connsiteX425" fmla="*/ 7805 w 10023"/>
                <a:gd name="connsiteY425" fmla="*/ 7626 h 10078"/>
                <a:gd name="connsiteX426" fmla="*/ 7867 w 10023"/>
                <a:gd name="connsiteY426" fmla="*/ 7351 h 10078"/>
                <a:gd name="connsiteX427" fmla="*/ 7907 w 10023"/>
                <a:gd name="connsiteY427" fmla="*/ 6958 h 10078"/>
                <a:gd name="connsiteX428" fmla="*/ 7936 w 10023"/>
                <a:gd name="connsiteY428" fmla="*/ 7075 h 10078"/>
                <a:gd name="connsiteX429" fmla="*/ 7969 w 10023"/>
                <a:gd name="connsiteY429" fmla="*/ 6722 h 10078"/>
                <a:gd name="connsiteX430" fmla="*/ 8022 w 10023"/>
                <a:gd name="connsiteY430" fmla="*/ 6447 h 10078"/>
                <a:gd name="connsiteX431" fmla="*/ 8075 w 10023"/>
                <a:gd name="connsiteY431" fmla="*/ 6447 h 10078"/>
                <a:gd name="connsiteX432" fmla="*/ 8120 w 10023"/>
                <a:gd name="connsiteY432" fmla="*/ 6172 h 10078"/>
                <a:gd name="connsiteX433" fmla="*/ 8205 w 10023"/>
                <a:gd name="connsiteY433" fmla="*/ 5504 h 10078"/>
                <a:gd name="connsiteX434" fmla="*/ 8233 w 10023"/>
                <a:gd name="connsiteY434" fmla="*/ 5661 h 10078"/>
                <a:gd name="connsiteX435" fmla="*/ 8266 w 10023"/>
                <a:gd name="connsiteY435" fmla="*/ 5308 h 10078"/>
                <a:gd name="connsiteX436" fmla="*/ 8307 w 10023"/>
                <a:gd name="connsiteY436" fmla="*/ 5308 h 10078"/>
                <a:gd name="connsiteX437" fmla="*/ 8413 w 10023"/>
                <a:gd name="connsiteY437" fmla="*/ 5032 h 10078"/>
                <a:gd name="connsiteX438" fmla="*/ 8475 w 10023"/>
                <a:gd name="connsiteY438" fmla="*/ 4756 h 10078"/>
                <a:gd name="connsiteX439" fmla="*/ 8491 w 10023"/>
                <a:gd name="connsiteY439" fmla="*/ 4914 h 10078"/>
                <a:gd name="connsiteX440" fmla="*/ 8507 w 10023"/>
                <a:gd name="connsiteY440" fmla="*/ 4874 h 10078"/>
                <a:gd name="connsiteX441" fmla="*/ 8532 w 10023"/>
                <a:gd name="connsiteY441" fmla="*/ 4914 h 10078"/>
                <a:gd name="connsiteX442" fmla="*/ 8556 w 10023"/>
                <a:gd name="connsiteY442" fmla="*/ 4599 h 10078"/>
                <a:gd name="connsiteX443" fmla="*/ 8614 w 10023"/>
                <a:gd name="connsiteY443" fmla="*/ 4599 h 10078"/>
                <a:gd name="connsiteX444" fmla="*/ 8614 w 10023"/>
                <a:gd name="connsiteY444" fmla="*/ 4442 h 10078"/>
                <a:gd name="connsiteX445" fmla="*/ 8663 w 10023"/>
                <a:gd name="connsiteY445" fmla="*/ 4363 h 10078"/>
                <a:gd name="connsiteX446" fmla="*/ 8675 w 10023"/>
                <a:gd name="connsiteY446" fmla="*/ 4285 h 10078"/>
                <a:gd name="connsiteX447" fmla="*/ 8740 w 10023"/>
                <a:gd name="connsiteY447" fmla="*/ 4363 h 10078"/>
                <a:gd name="connsiteX448" fmla="*/ 8753 w 10023"/>
                <a:gd name="connsiteY448" fmla="*/ 4324 h 10078"/>
                <a:gd name="connsiteX449" fmla="*/ 8781 w 10023"/>
                <a:gd name="connsiteY449" fmla="*/ 4363 h 10078"/>
                <a:gd name="connsiteX450" fmla="*/ 8806 w 10023"/>
                <a:gd name="connsiteY450" fmla="*/ 4442 h 10078"/>
                <a:gd name="connsiteX451" fmla="*/ 8822 w 10023"/>
                <a:gd name="connsiteY451" fmla="*/ 4363 h 10078"/>
                <a:gd name="connsiteX452" fmla="*/ 8843 w 10023"/>
                <a:gd name="connsiteY452" fmla="*/ 4442 h 10078"/>
                <a:gd name="connsiteX453" fmla="*/ 8912 w 10023"/>
                <a:gd name="connsiteY453" fmla="*/ 4403 h 10078"/>
                <a:gd name="connsiteX454" fmla="*/ 8908 w 10023"/>
                <a:gd name="connsiteY454" fmla="*/ 4324 h 10078"/>
                <a:gd name="connsiteX455" fmla="*/ 8937 w 10023"/>
                <a:gd name="connsiteY455" fmla="*/ 4167 h 10078"/>
                <a:gd name="connsiteX456" fmla="*/ 8969 w 10023"/>
                <a:gd name="connsiteY456" fmla="*/ 4167 h 10078"/>
                <a:gd name="connsiteX457" fmla="*/ 8973 w 10023"/>
                <a:gd name="connsiteY457" fmla="*/ 4088 h 10078"/>
                <a:gd name="connsiteX458" fmla="*/ 9002 w 10023"/>
                <a:gd name="connsiteY458" fmla="*/ 4010 h 10078"/>
                <a:gd name="connsiteX459" fmla="*/ 9023 w 10023"/>
                <a:gd name="connsiteY459" fmla="*/ 4206 h 10078"/>
                <a:gd name="connsiteX460" fmla="*/ 9047 w 10023"/>
                <a:gd name="connsiteY460" fmla="*/ 4324 h 10078"/>
                <a:gd name="connsiteX461" fmla="*/ 9104 w 10023"/>
                <a:gd name="connsiteY461" fmla="*/ 4285 h 10078"/>
                <a:gd name="connsiteX462" fmla="*/ 9141 w 10023"/>
                <a:gd name="connsiteY462" fmla="*/ 4403 h 10078"/>
                <a:gd name="connsiteX463" fmla="*/ 9153 w 10023"/>
                <a:gd name="connsiteY463" fmla="*/ 4324 h 10078"/>
                <a:gd name="connsiteX464" fmla="*/ 9202 w 10023"/>
                <a:gd name="connsiteY464" fmla="*/ 4599 h 10078"/>
                <a:gd name="connsiteX465" fmla="*/ 9247 w 10023"/>
                <a:gd name="connsiteY465" fmla="*/ 4442 h 10078"/>
                <a:gd name="connsiteX466" fmla="*/ 9251 w 10023"/>
                <a:gd name="connsiteY466" fmla="*/ 4324 h 10078"/>
                <a:gd name="connsiteX467" fmla="*/ 9292 w 10023"/>
                <a:gd name="connsiteY467" fmla="*/ 3970 h 10078"/>
                <a:gd name="connsiteX468" fmla="*/ 9337 w 10023"/>
                <a:gd name="connsiteY468" fmla="*/ 4128 h 10078"/>
                <a:gd name="connsiteX469" fmla="*/ 9370 w 10023"/>
                <a:gd name="connsiteY469" fmla="*/ 4049 h 10078"/>
                <a:gd name="connsiteX470" fmla="*/ 9395 w 10023"/>
                <a:gd name="connsiteY470" fmla="*/ 4167 h 10078"/>
                <a:gd name="connsiteX471" fmla="*/ 9439 w 10023"/>
                <a:gd name="connsiteY471" fmla="*/ 4245 h 10078"/>
                <a:gd name="connsiteX472" fmla="*/ 9516 w 10023"/>
                <a:gd name="connsiteY472" fmla="*/ 4245 h 10078"/>
                <a:gd name="connsiteX473" fmla="*/ 9524 w 10023"/>
                <a:gd name="connsiteY473" fmla="*/ 4049 h 10078"/>
                <a:gd name="connsiteX474" fmla="*/ 9672 w 10023"/>
                <a:gd name="connsiteY474" fmla="*/ 4363 h 10078"/>
                <a:gd name="connsiteX475" fmla="*/ 9741 w 10023"/>
                <a:gd name="connsiteY475" fmla="*/ 4521 h 10078"/>
                <a:gd name="connsiteX476" fmla="*/ 9753 w 10023"/>
                <a:gd name="connsiteY476" fmla="*/ 4599 h 10078"/>
                <a:gd name="connsiteX477" fmla="*/ 9770 w 10023"/>
                <a:gd name="connsiteY477" fmla="*/ 4796 h 10078"/>
                <a:gd name="connsiteX478" fmla="*/ 9827 w 10023"/>
                <a:gd name="connsiteY478" fmla="*/ 5189 h 10078"/>
                <a:gd name="connsiteX479" fmla="*/ 9864 w 10023"/>
                <a:gd name="connsiteY479" fmla="*/ 5189 h 10078"/>
                <a:gd name="connsiteX480" fmla="*/ 9888 w 10023"/>
                <a:gd name="connsiteY480" fmla="*/ 5308 h 10078"/>
                <a:gd name="connsiteX481" fmla="*/ 9925 w 10023"/>
                <a:gd name="connsiteY481" fmla="*/ 5582 h 10078"/>
                <a:gd name="connsiteX482" fmla="*/ 9962 w 10023"/>
                <a:gd name="connsiteY482" fmla="*/ 5779 h 10078"/>
                <a:gd name="connsiteX483" fmla="*/ 9966 w 10023"/>
                <a:gd name="connsiteY483" fmla="*/ 5818 h 10078"/>
                <a:gd name="connsiteX484" fmla="*/ 10021 w 10023"/>
                <a:gd name="connsiteY484" fmla="*/ 5975 h 10078"/>
                <a:gd name="connsiteX485" fmla="*/ 10017 w 10023"/>
                <a:gd name="connsiteY485" fmla="*/ 2381 h 10078"/>
                <a:gd name="connsiteX486" fmla="*/ 9986 w 10023"/>
                <a:gd name="connsiteY486" fmla="*/ 1809 h 10078"/>
                <a:gd name="connsiteX0" fmla="*/ 9986 w 10023"/>
                <a:gd name="connsiteY0" fmla="*/ 1731 h 10000"/>
                <a:gd name="connsiteX1" fmla="*/ 9950 w 10023"/>
                <a:gd name="connsiteY1" fmla="*/ 1535 h 10000"/>
                <a:gd name="connsiteX2" fmla="*/ 9921 w 10023"/>
                <a:gd name="connsiteY2" fmla="*/ 1535 h 10000"/>
                <a:gd name="connsiteX3" fmla="*/ 9901 w 10023"/>
                <a:gd name="connsiteY3" fmla="*/ 1377 h 10000"/>
                <a:gd name="connsiteX4" fmla="*/ 9876 w 10023"/>
                <a:gd name="connsiteY4" fmla="*/ 1299 h 10000"/>
                <a:gd name="connsiteX5" fmla="*/ 9868 w 10023"/>
                <a:gd name="connsiteY5" fmla="*/ 1102 h 10000"/>
                <a:gd name="connsiteX6" fmla="*/ 9843 w 10023"/>
                <a:gd name="connsiteY6" fmla="*/ 827 h 10000"/>
                <a:gd name="connsiteX7" fmla="*/ 9831 w 10023"/>
                <a:gd name="connsiteY7" fmla="*/ 1417 h 10000"/>
                <a:gd name="connsiteX8" fmla="*/ 9806 w 10023"/>
                <a:gd name="connsiteY8" fmla="*/ 1377 h 10000"/>
                <a:gd name="connsiteX9" fmla="*/ 9778 w 10023"/>
                <a:gd name="connsiteY9" fmla="*/ 1259 h 10000"/>
                <a:gd name="connsiteX10" fmla="*/ 9757 w 10023"/>
                <a:gd name="connsiteY10" fmla="*/ 1259 h 10000"/>
                <a:gd name="connsiteX11" fmla="*/ 9696 w 10023"/>
                <a:gd name="connsiteY11" fmla="*/ 1220 h 10000"/>
                <a:gd name="connsiteX12" fmla="*/ 9680 w 10023"/>
                <a:gd name="connsiteY12" fmla="*/ 1259 h 10000"/>
                <a:gd name="connsiteX13" fmla="*/ 9663 w 10023"/>
                <a:gd name="connsiteY13" fmla="*/ 1338 h 10000"/>
                <a:gd name="connsiteX14" fmla="*/ 9651 w 10023"/>
                <a:gd name="connsiteY14" fmla="*/ 1338 h 10000"/>
                <a:gd name="connsiteX15" fmla="*/ 9631 w 10023"/>
                <a:gd name="connsiteY15" fmla="*/ 1417 h 10000"/>
                <a:gd name="connsiteX16" fmla="*/ 9614 w 10023"/>
                <a:gd name="connsiteY16" fmla="*/ 1377 h 10000"/>
                <a:gd name="connsiteX17" fmla="*/ 9573 w 10023"/>
                <a:gd name="connsiteY17" fmla="*/ 1535 h 10000"/>
                <a:gd name="connsiteX18" fmla="*/ 9500 w 10023"/>
                <a:gd name="connsiteY18" fmla="*/ 1535 h 10000"/>
                <a:gd name="connsiteX19" fmla="*/ 9463 w 10023"/>
                <a:gd name="connsiteY19" fmla="*/ 1692 h 10000"/>
                <a:gd name="connsiteX20" fmla="*/ 9463 w 10023"/>
                <a:gd name="connsiteY20" fmla="*/ 1810 h 10000"/>
                <a:gd name="connsiteX21" fmla="*/ 9451 w 10023"/>
                <a:gd name="connsiteY21" fmla="*/ 1888 h 10000"/>
                <a:gd name="connsiteX22" fmla="*/ 9402 w 10023"/>
                <a:gd name="connsiteY22" fmla="*/ 1102 h 10000"/>
                <a:gd name="connsiteX23" fmla="*/ 9395 w 10023"/>
                <a:gd name="connsiteY23" fmla="*/ 1142 h 10000"/>
                <a:gd name="connsiteX24" fmla="*/ 9382 w 10023"/>
                <a:gd name="connsiteY24" fmla="*/ 1024 h 10000"/>
                <a:gd name="connsiteX25" fmla="*/ 9362 w 10023"/>
                <a:gd name="connsiteY25" fmla="*/ 1102 h 10000"/>
                <a:gd name="connsiteX26" fmla="*/ 9317 w 10023"/>
                <a:gd name="connsiteY26" fmla="*/ 1259 h 10000"/>
                <a:gd name="connsiteX27" fmla="*/ 9313 w 10023"/>
                <a:gd name="connsiteY27" fmla="*/ 1377 h 10000"/>
                <a:gd name="connsiteX28" fmla="*/ 9296 w 10023"/>
                <a:gd name="connsiteY28" fmla="*/ 1338 h 10000"/>
                <a:gd name="connsiteX29" fmla="*/ 9260 w 10023"/>
                <a:gd name="connsiteY29" fmla="*/ 1259 h 10000"/>
                <a:gd name="connsiteX30" fmla="*/ 9227 w 10023"/>
                <a:gd name="connsiteY30" fmla="*/ 1024 h 10000"/>
                <a:gd name="connsiteX31" fmla="*/ 9162 w 10023"/>
                <a:gd name="connsiteY31" fmla="*/ 1102 h 10000"/>
                <a:gd name="connsiteX32" fmla="*/ 9149 w 10023"/>
                <a:gd name="connsiteY32" fmla="*/ 1338 h 10000"/>
                <a:gd name="connsiteX33" fmla="*/ 9137 w 10023"/>
                <a:gd name="connsiteY33" fmla="*/ 1455 h 10000"/>
                <a:gd name="connsiteX34" fmla="*/ 9076 w 10023"/>
                <a:gd name="connsiteY34" fmla="*/ 1535 h 10000"/>
                <a:gd name="connsiteX35" fmla="*/ 9072 w 10023"/>
                <a:gd name="connsiteY35" fmla="*/ 1417 h 10000"/>
                <a:gd name="connsiteX36" fmla="*/ 9043 w 10023"/>
                <a:gd name="connsiteY36" fmla="*/ 1535 h 10000"/>
                <a:gd name="connsiteX37" fmla="*/ 9039 w 10023"/>
                <a:gd name="connsiteY37" fmla="*/ 1652 h 10000"/>
                <a:gd name="connsiteX38" fmla="*/ 9014 w 10023"/>
                <a:gd name="connsiteY38" fmla="*/ 1810 h 10000"/>
                <a:gd name="connsiteX39" fmla="*/ 9006 w 10023"/>
                <a:gd name="connsiteY39" fmla="*/ 2006 h 10000"/>
                <a:gd name="connsiteX40" fmla="*/ 8986 w 10023"/>
                <a:gd name="connsiteY40" fmla="*/ 2084 h 10000"/>
                <a:gd name="connsiteX41" fmla="*/ 8986 w 10023"/>
                <a:gd name="connsiteY41" fmla="*/ 2163 h 10000"/>
                <a:gd name="connsiteX42" fmla="*/ 8973 w 10023"/>
                <a:gd name="connsiteY42" fmla="*/ 2203 h 10000"/>
                <a:gd name="connsiteX43" fmla="*/ 8953 w 10023"/>
                <a:gd name="connsiteY43" fmla="*/ 2439 h 10000"/>
                <a:gd name="connsiteX44" fmla="*/ 8953 w 10023"/>
                <a:gd name="connsiteY44" fmla="*/ 2281 h 10000"/>
                <a:gd name="connsiteX45" fmla="*/ 8937 w 10023"/>
                <a:gd name="connsiteY45" fmla="*/ 2242 h 10000"/>
                <a:gd name="connsiteX46" fmla="*/ 8920 w 10023"/>
                <a:gd name="connsiteY46" fmla="*/ 2321 h 10000"/>
                <a:gd name="connsiteX47" fmla="*/ 8896 w 10023"/>
                <a:gd name="connsiteY47" fmla="*/ 2399 h 10000"/>
                <a:gd name="connsiteX48" fmla="*/ 8871 w 10023"/>
                <a:gd name="connsiteY48" fmla="*/ 2439 h 10000"/>
                <a:gd name="connsiteX49" fmla="*/ 8810 w 10023"/>
                <a:gd name="connsiteY49" fmla="*/ 2281 h 10000"/>
                <a:gd name="connsiteX50" fmla="*/ 8794 w 10023"/>
                <a:gd name="connsiteY50" fmla="*/ 2477 h 10000"/>
                <a:gd name="connsiteX51" fmla="*/ 8740 w 10023"/>
                <a:gd name="connsiteY51" fmla="*/ 2359 h 10000"/>
                <a:gd name="connsiteX52" fmla="*/ 8720 w 10023"/>
                <a:gd name="connsiteY52" fmla="*/ 2242 h 10000"/>
                <a:gd name="connsiteX53" fmla="*/ 8712 w 10023"/>
                <a:gd name="connsiteY53" fmla="*/ 2477 h 10000"/>
                <a:gd name="connsiteX54" fmla="*/ 8704 w 10023"/>
                <a:gd name="connsiteY54" fmla="*/ 2595 h 10000"/>
                <a:gd name="connsiteX55" fmla="*/ 8671 w 10023"/>
                <a:gd name="connsiteY55" fmla="*/ 2517 h 10000"/>
                <a:gd name="connsiteX56" fmla="*/ 8610 w 10023"/>
                <a:gd name="connsiteY56" fmla="*/ 2595 h 10000"/>
                <a:gd name="connsiteX57" fmla="*/ 8610 w 10023"/>
                <a:gd name="connsiteY57" fmla="*/ 2439 h 10000"/>
                <a:gd name="connsiteX58" fmla="*/ 8597 w 10023"/>
                <a:gd name="connsiteY58" fmla="*/ 2595 h 10000"/>
                <a:gd name="connsiteX59" fmla="*/ 8581 w 10023"/>
                <a:gd name="connsiteY59" fmla="*/ 2635 h 10000"/>
                <a:gd name="connsiteX60" fmla="*/ 8573 w 10023"/>
                <a:gd name="connsiteY60" fmla="*/ 2988 h 10000"/>
                <a:gd name="connsiteX61" fmla="*/ 8499 w 10023"/>
                <a:gd name="connsiteY61" fmla="*/ 2517 h 10000"/>
                <a:gd name="connsiteX62" fmla="*/ 8491 w 10023"/>
                <a:gd name="connsiteY62" fmla="*/ 2714 h 10000"/>
                <a:gd name="connsiteX63" fmla="*/ 8401 w 10023"/>
                <a:gd name="connsiteY63" fmla="*/ 2714 h 10000"/>
                <a:gd name="connsiteX64" fmla="*/ 8250 w 10023"/>
                <a:gd name="connsiteY64" fmla="*/ 3185 h 10000"/>
                <a:gd name="connsiteX65" fmla="*/ 8180 w 10023"/>
                <a:gd name="connsiteY65" fmla="*/ 2950 h 10000"/>
                <a:gd name="connsiteX66" fmla="*/ 8095 w 10023"/>
                <a:gd name="connsiteY66" fmla="*/ 3578 h 10000"/>
                <a:gd name="connsiteX67" fmla="*/ 7969 w 10023"/>
                <a:gd name="connsiteY67" fmla="*/ 4246 h 10000"/>
                <a:gd name="connsiteX68" fmla="*/ 7879 w 10023"/>
                <a:gd name="connsiteY68" fmla="*/ 4089 h 10000"/>
                <a:gd name="connsiteX69" fmla="*/ 7744 w 10023"/>
                <a:gd name="connsiteY69" fmla="*/ 4874 h 10000"/>
                <a:gd name="connsiteX70" fmla="*/ 7703 w 10023"/>
                <a:gd name="connsiteY70" fmla="*/ 4481 h 10000"/>
                <a:gd name="connsiteX71" fmla="*/ 7593 w 10023"/>
                <a:gd name="connsiteY71" fmla="*/ 4954 h 10000"/>
                <a:gd name="connsiteX72" fmla="*/ 7523 w 10023"/>
                <a:gd name="connsiteY72" fmla="*/ 4561 h 10000"/>
                <a:gd name="connsiteX73" fmla="*/ 7507 w 10023"/>
                <a:gd name="connsiteY73" fmla="*/ 5073 h 10000"/>
                <a:gd name="connsiteX74" fmla="*/ 7441 w 10023"/>
                <a:gd name="connsiteY74" fmla="*/ 5073 h 10000"/>
                <a:gd name="connsiteX75" fmla="*/ 7396 w 10023"/>
                <a:gd name="connsiteY75" fmla="*/ 5386 h 10000"/>
                <a:gd name="connsiteX76" fmla="*/ 7347 w 10023"/>
                <a:gd name="connsiteY76" fmla="*/ 5308 h 10000"/>
                <a:gd name="connsiteX77" fmla="*/ 7278 w 10023"/>
                <a:gd name="connsiteY77" fmla="*/ 5466 h 10000"/>
                <a:gd name="connsiteX78" fmla="*/ 7253 w 10023"/>
                <a:gd name="connsiteY78" fmla="*/ 5308 h 10000"/>
                <a:gd name="connsiteX79" fmla="*/ 7204 w 10023"/>
                <a:gd name="connsiteY79" fmla="*/ 5308 h 10000"/>
                <a:gd name="connsiteX80" fmla="*/ 7110 w 10023"/>
                <a:gd name="connsiteY80" fmla="*/ 5386 h 10000"/>
                <a:gd name="connsiteX81" fmla="*/ 7061 w 10023"/>
                <a:gd name="connsiteY81" fmla="*/ 6015 h 10000"/>
                <a:gd name="connsiteX82" fmla="*/ 7016 w 10023"/>
                <a:gd name="connsiteY82" fmla="*/ 5859 h 10000"/>
                <a:gd name="connsiteX83" fmla="*/ 6926 w 10023"/>
                <a:gd name="connsiteY83" fmla="*/ 5859 h 10000"/>
                <a:gd name="connsiteX84" fmla="*/ 6882 w 10023"/>
                <a:gd name="connsiteY84" fmla="*/ 5466 h 10000"/>
                <a:gd name="connsiteX85" fmla="*/ 6841 w 10023"/>
                <a:gd name="connsiteY85" fmla="*/ 6015 h 10000"/>
                <a:gd name="connsiteX86" fmla="*/ 6776 w 10023"/>
                <a:gd name="connsiteY86" fmla="*/ 5701 h 10000"/>
                <a:gd name="connsiteX87" fmla="*/ 6776 w 10023"/>
                <a:gd name="connsiteY87" fmla="*/ 5466 h 10000"/>
                <a:gd name="connsiteX88" fmla="*/ 6682 w 10023"/>
                <a:gd name="connsiteY88" fmla="*/ 5622 h 10000"/>
                <a:gd name="connsiteX89" fmla="*/ 6522 w 10023"/>
                <a:gd name="connsiteY89" fmla="*/ 5937 h 10000"/>
                <a:gd name="connsiteX90" fmla="*/ 6486 w 10023"/>
                <a:gd name="connsiteY90" fmla="*/ 6369 h 10000"/>
                <a:gd name="connsiteX91" fmla="*/ 6379 w 10023"/>
                <a:gd name="connsiteY91" fmla="*/ 6015 h 10000"/>
                <a:gd name="connsiteX92" fmla="*/ 6367 w 10023"/>
                <a:gd name="connsiteY92" fmla="*/ 6369 h 10000"/>
                <a:gd name="connsiteX93" fmla="*/ 6232 w 10023"/>
                <a:gd name="connsiteY93" fmla="*/ 6448 h 10000"/>
                <a:gd name="connsiteX94" fmla="*/ 6159 w 10023"/>
                <a:gd name="connsiteY94" fmla="*/ 6919 h 10000"/>
                <a:gd name="connsiteX95" fmla="*/ 6097 w 10023"/>
                <a:gd name="connsiteY95" fmla="*/ 6605 h 10000"/>
                <a:gd name="connsiteX96" fmla="*/ 6065 w 10023"/>
                <a:gd name="connsiteY96" fmla="*/ 6919 h 10000"/>
                <a:gd name="connsiteX97" fmla="*/ 6065 w 10023"/>
                <a:gd name="connsiteY97" fmla="*/ 6919 h 10000"/>
                <a:gd name="connsiteX98" fmla="*/ 6028 w 10023"/>
                <a:gd name="connsiteY98" fmla="*/ 6919 h 10000"/>
                <a:gd name="connsiteX99" fmla="*/ 6007 w 10023"/>
                <a:gd name="connsiteY99" fmla="*/ 6801 h 10000"/>
                <a:gd name="connsiteX100" fmla="*/ 5987 w 10023"/>
                <a:gd name="connsiteY100" fmla="*/ 7155 h 10000"/>
                <a:gd name="connsiteX101" fmla="*/ 5975 w 10023"/>
                <a:gd name="connsiteY101" fmla="*/ 7273 h 10000"/>
                <a:gd name="connsiteX102" fmla="*/ 5950 w 10023"/>
                <a:gd name="connsiteY102" fmla="*/ 7273 h 10000"/>
                <a:gd name="connsiteX103" fmla="*/ 5950 w 10023"/>
                <a:gd name="connsiteY103" fmla="*/ 7352 h 10000"/>
                <a:gd name="connsiteX104" fmla="*/ 5922 w 10023"/>
                <a:gd name="connsiteY104" fmla="*/ 7155 h 10000"/>
                <a:gd name="connsiteX105" fmla="*/ 5872 w 10023"/>
                <a:gd name="connsiteY105" fmla="*/ 7273 h 10000"/>
                <a:gd name="connsiteX106" fmla="*/ 5840 w 10023"/>
                <a:gd name="connsiteY106" fmla="*/ 7155 h 10000"/>
                <a:gd name="connsiteX107" fmla="*/ 5799 w 10023"/>
                <a:gd name="connsiteY107" fmla="*/ 7077 h 10000"/>
                <a:gd name="connsiteX108" fmla="*/ 5738 w 10023"/>
                <a:gd name="connsiteY108" fmla="*/ 7155 h 10000"/>
                <a:gd name="connsiteX109" fmla="*/ 5705 w 10023"/>
                <a:gd name="connsiteY109" fmla="*/ 7077 h 10000"/>
                <a:gd name="connsiteX110" fmla="*/ 5672 w 10023"/>
                <a:gd name="connsiteY110" fmla="*/ 7077 h 10000"/>
                <a:gd name="connsiteX111" fmla="*/ 5645 w 10023"/>
                <a:gd name="connsiteY111" fmla="*/ 6997 h 10000"/>
                <a:gd name="connsiteX112" fmla="*/ 5640 w 10023"/>
                <a:gd name="connsiteY112" fmla="*/ 6997 h 10000"/>
                <a:gd name="connsiteX113" fmla="*/ 5583 w 10023"/>
                <a:gd name="connsiteY113" fmla="*/ 7077 h 10000"/>
                <a:gd name="connsiteX114" fmla="*/ 5550 w 10023"/>
                <a:gd name="connsiteY114" fmla="*/ 7116 h 10000"/>
                <a:gd name="connsiteX115" fmla="*/ 5530 w 10023"/>
                <a:gd name="connsiteY115" fmla="*/ 7155 h 10000"/>
                <a:gd name="connsiteX116" fmla="*/ 5485 w 10023"/>
                <a:gd name="connsiteY116" fmla="*/ 7391 h 10000"/>
                <a:gd name="connsiteX117" fmla="*/ 5452 w 10023"/>
                <a:gd name="connsiteY117" fmla="*/ 6094 h 10000"/>
                <a:gd name="connsiteX118" fmla="*/ 5411 w 10023"/>
                <a:gd name="connsiteY118" fmla="*/ 6762 h 10000"/>
                <a:gd name="connsiteX119" fmla="*/ 5395 w 10023"/>
                <a:gd name="connsiteY119" fmla="*/ 7273 h 10000"/>
                <a:gd name="connsiteX120" fmla="*/ 5362 w 10023"/>
                <a:gd name="connsiteY120" fmla="*/ 7430 h 10000"/>
                <a:gd name="connsiteX121" fmla="*/ 5354 w 10023"/>
                <a:gd name="connsiteY121" fmla="*/ 7508 h 10000"/>
                <a:gd name="connsiteX122" fmla="*/ 5350 w 10023"/>
                <a:gd name="connsiteY122" fmla="*/ 7116 h 10000"/>
                <a:gd name="connsiteX123" fmla="*/ 5105 w 10023"/>
                <a:gd name="connsiteY123" fmla="*/ 7391 h 10000"/>
                <a:gd name="connsiteX124" fmla="*/ 5056 w 10023"/>
                <a:gd name="connsiteY124" fmla="*/ 6487 h 10000"/>
                <a:gd name="connsiteX125" fmla="*/ 4769 w 10023"/>
                <a:gd name="connsiteY125" fmla="*/ 6684 h 10000"/>
                <a:gd name="connsiteX126" fmla="*/ 4650 w 10023"/>
                <a:gd name="connsiteY126" fmla="*/ 5662 h 10000"/>
                <a:gd name="connsiteX127" fmla="*/ 4548 w 10023"/>
                <a:gd name="connsiteY127" fmla="*/ 5859 h 10000"/>
                <a:gd name="connsiteX128" fmla="*/ 4409 w 10023"/>
                <a:gd name="connsiteY128" fmla="*/ 5151 h 10000"/>
                <a:gd name="connsiteX129" fmla="*/ 4377 w 10023"/>
                <a:gd name="connsiteY129" fmla="*/ 5583 h 10000"/>
                <a:gd name="connsiteX130" fmla="*/ 4283 w 10023"/>
                <a:gd name="connsiteY130" fmla="*/ 5386 h 10000"/>
                <a:gd name="connsiteX131" fmla="*/ 4218 w 10023"/>
                <a:gd name="connsiteY131" fmla="*/ 5662 h 10000"/>
                <a:gd name="connsiteX132" fmla="*/ 4038 w 10023"/>
                <a:gd name="connsiteY132" fmla="*/ 5583 h 10000"/>
                <a:gd name="connsiteX133" fmla="*/ 3923 w 10023"/>
                <a:gd name="connsiteY133" fmla="*/ 5662 h 10000"/>
                <a:gd name="connsiteX134" fmla="*/ 3915 w 10023"/>
                <a:gd name="connsiteY134" fmla="*/ 5544 h 10000"/>
                <a:gd name="connsiteX135" fmla="*/ 3858 w 10023"/>
                <a:gd name="connsiteY135" fmla="*/ 5701 h 10000"/>
                <a:gd name="connsiteX136" fmla="*/ 3731 w 10023"/>
                <a:gd name="connsiteY136" fmla="*/ 5151 h 10000"/>
                <a:gd name="connsiteX137" fmla="*/ 3604 w 10023"/>
                <a:gd name="connsiteY137" fmla="*/ 5583 h 10000"/>
                <a:gd name="connsiteX138" fmla="*/ 3437 w 10023"/>
                <a:gd name="connsiteY138" fmla="*/ 5583 h 10000"/>
                <a:gd name="connsiteX139" fmla="*/ 3236 w 10023"/>
                <a:gd name="connsiteY139" fmla="*/ 5583 h 10000"/>
                <a:gd name="connsiteX140" fmla="*/ 3131 w 10023"/>
                <a:gd name="connsiteY140" fmla="*/ 5662 h 10000"/>
                <a:gd name="connsiteX141" fmla="*/ 3025 w 10023"/>
                <a:gd name="connsiteY141" fmla="*/ 5859 h 10000"/>
                <a:gd name="connsiteX142" fmla="*/ 2857 w 10023"/>
                <a:gd name="connsiteY142" fmla="*/ 5583 h 10000"/>
                <a:gd name="connsiteX143" fmla="*/ 2698 w 10023"/>
                <a:gd name="connsiteY143" fmla="*/ 4954 h 10000"/>
                <a:gd name="connsiteX144" fmla="*/ 2665 w 10023"/>
                <a:gd name="connsiteY144" fmla="*/ 5386 h 10000"/>
                <a:gd name="connsiteX145" fmla="*/ 2473 w 10023"/>
                <a:gd name="connsiteY145" fmla="*/ 5151 h 10000"/>
                <a:gd name="connsiteX146" fmla="*/ 2444 w 10023"/>
                <a:gd name="connsiteY146" fmla="*/ 5073 h 10000"/>
                <a:gd name="connsiteX147" fmla="*/ 2375 w 10023"/>
                <a:gd name="connsiteY147" fmla="*/ 4600 h 10000"/>
                <a:gd name="connsiteX148" fmla="*/ 2318 w 10023"/>
                <a:gd name="connsiteY148" fmla="*/ 5386 h 10000"/>
                <a:gd name="connsiteX149" fmla="*/ 2211 w 10023"/>
                <a:gd name="connsiteY149" fmla="*/ 5269 h 10000"/>
                <a:gd name="connsiteX150" fmla="*/ 2085 w 10023"/>
                <a:gd name="connsiteY150" fmla="*/ 4639 h 10000"/>
                <a:gd name="connsiteX151" fmla="*/ 2040 w 10023"/>
                <a:gd name="connsiteY151" fmla="*/ 5190 h 10000"/>
                <a:gd name="connsiteX152" fmla="*/ 1982 w 10023"/>
                <a:gd name="connsiteY152" fmla="*/ 5269 h 10000"/>
                <a:gd name="connsiteX153" fmla="*/ 1991 w 10023"/>
                <a:gd name="connsiteY153" fmla="*/ 5504 h 10000"/>
                <a:gd name="connsiteX154" fmla="*/ 1958 w 10023"/>
                <a:gd name="connsiteY154" fmla="*/ 5504 h 10000"/>
                <a:gd name="connsiteX155" fmla="*/ 1958 w 10023"/>
                <a:gd name="connsiteY155" fmla="*/ 5426 h 10000"/>
                <a:gd name="connsiteX156" fmla="*/ 1913 w 10023"/>
                <a:gd name="connsiteY156" fmla="*/ 4718 h 10000"/>
                <a:gd name="connsiteX157" fmla="*/ 1893 w 10023"/>
                <a:gd name="connsiteY157" fmla="*/ 5977 h 10000"/>
                <a:gd name="connsiteX158" fmla="*/ 1889 w 10023"/>
                <a:gd name="connsiteY158" fmla="*/ 5859 h 10000"/>
                <a:gd name="connsiteX159" fmla="*/ 1877 w 10023"/>
                <a:gd name="connsiteY159" fmla="*/ 5859 h 10000"/>
                <a:gd name="connsiteX160" fmla="*/ 1873 w 10023"/>
                <a:gd name="connsiteY160" fmla="*/ 5977 h 10000"/>
                <a:gd name="connsiteX161" fmla="*/ 1861 w 10023"/>
                <a:gd name="connsiteY161" fmla="*/ 5859 h 10000"/>
                <a:gd name="connsiteX162" fmla="*/ 1828 w 10023"/>
                <a:gd name="connsiteY162" fmla="*/ 5977 h 10000"/>
                <a:gd name="connsiteX163" fmla="*/ 1791 w 10023"/>
                <a:gd name="connsiteY163" fmla="*/ 5504 h 10000"/>
                <a:gd name="connsiteX164" fmla="*/ 1746 w 10023"/>
                <a:gd name="connsiteY164" fmla="*/ 5701 h 10000"/>
                <a:gd name="connsiteX165" fmla="*/ 1734 w 10023"/>
                <a:gd name="connsiteY165" fmla="*/ 5622 h 10000"/>
                <a:gd name="connsiteX166" fmla="*/ 1701 w 10023"/>
                <a:gd name="connsiteY166" fmla="*/ 5426 h 10000"/>
                <a:gd name="connsiteX167" fmla="*/ 1677 w 10023"/>
                <a:gd name="connsiteY167" fmla="*/ 5504 h 10000"/>
                <a:gd name="connsiteX168" fmla="*/ 1669 w 10023"/>
                <a:gd name="connsiteY168" fmla="*/ 5426 h 10000"/>
                <a:gd name="connsiteX169" fmla="*/ 1660 w 10023"/>
                <a:gd name="connsiteY169" fmla="*/ 5348 h 10000"/>
                <a:gd name="connsiteX170" fmla="*/ 1624 w 10023"/>
                <a:gd name="connsiteY170" fmla="*/ 5348 h 10000"/>
                <a:gd name="connsiteX171" fmla="*/ 1583 w 10023"/>
                <a:gd name="connsiteY171" fmla="*/ 5190 h 10000"/>
                <a:gd name="connsiteX172" fmla="*/ 1579 w 10023"/>
                <a:gd name="connsiteY172" fmla="*/ 5073 h 10000"/>
                <a:gd name="connsiteX173" fmla="*/ 1570 w 10023"/>
                <a:gd name="connsiteY173" fmla="*/ 5073 h 10000"/>
                <a:gd name="connsiteX174" fmla="*/ 1517 w 10023"/>
                <a:gd name="connsiteY174" fmla="*/ 4718 h 10000"/>
                <a:gd name="connsiteX175" fmla="*/ 1489 w 10023"/>
                <a:gd name="connsiteY175" fmla="*/ 4561 h 10000"/>
                <a:gd name="connsiteX176" fmla="*/ 1472 w 10023"/>
                <a:gd name="connsiteY176" fmla="*/ 4207 h 10000"/>
                <a:gd name="connsiteX177" fmla="*/ 1448 w 10023"/>
                <a:gd name="connsiteY177" fmla="*/ 4285 h 10000"/>
                <a:gd name="connsiteX178" fmla="*/ 1431 w 10023"/>
                <a:gd name="connsiteY178" fmla="*/ 4403 h 10000"/>
                <a:gd name="connsiteX179" fmla="*/ 1395 w 10023"/>
                <a:gd name="connsiteY179" fmla="*/ 4403 h 10000"/>
                <a:gd name="connsiteX180" fmla="*/ 1366 w 10023"/>
                <a:gd name="connsiteY180" fmla="*/ 4481 h 10000"/>
                <a:gd name="connsiteX181" fmla="*/ 1366 w 10023"/>
                <a:gd name="connsiteY181" fmla="*/ 4521 h 10000"/>
                <a:gd name="connsiteX182" fmla="*/ 1354 w 10023"/>
                <a:gd name="connsiteY182" fmla="*/ 4481 h 10000"/>
                <a:gd name="connsiteX183" fmla="*/ 1342 w 10023"/>
                <a:gd name="connsiteY183" fmla="*/ 4128 h 10000"/>
                <a:gd name="connsiteX184" fmla="*/ 1337 w 10023"/>
                <a:gd name="connsiteY184" fmla="*/ 4128 h 10000"/>
                <a:gd name="connsiteX185" fmla="*/ 1297 w 10023"/>
                <a:gd name="connsiteY185" fmla="*/ 3696 h 10000"/>
                <a:gd name="connsiteX186" fmla="*/ 1288 w 10023"/>
                <a:gd name="connsiteY186" fmla="*/ 3696 h 10000"/>
                <a:gd name="connsiteX187" fmla="*/ 1280 w 10023"/>
                <a:gd name="connsiteY187" fmla="*/ 3499 h 10000"/>
                <a:gd name="connsiteX188" fmla="*/ 1280 w 10023"/>
                <a:gd name="connsiteY188" fmla="*/ 3343 h 10000"/>
                <a:gd name="connsiteX189" fmla="*/ 1264 w 10023"/>
                <a:gd name="connsiteY189" fmla="*/ 3185 h 10000"/>
                <a:gd name="connsiteX190" fmla="*/ 1260 w 10023"/>
                <a:gd name="connsiteY190" fmla="*/ 2988 h 10000"/>
                <a:gd name="connsiteX191" fmla="*/ 1247 w 10023"/>
                <a:gd name="connsiteY191" fmla="*/ 2832 h 10000"/>
                <a:gd name="connsiteX192" fmla="*/ 1235 w 10023"/>
                <a:gd name="connsiteY192" fmla="*/ 2714 h 10000"/>
                <a:gd name="connsiteX193" fmla="*/ 1182 w 10023"/>
                <a:gd name="connsiteY193" fmla="*/ 2988 h 10000"/>
                <a:gd name="connsiteX194" fmla="*/ 1113 w 10023"/>
                <a:gd name="connsiteY194" fmla="*/ 3067 h 10000"/>
                <a:gd name="connsiteX195" fmla="*/ 1104 w 10023"/>
                <a:gd name="connsiteY195" fmla="*/ 2988 h 10000"/>
                <a:gd name="connsiteX196" fmla="*/ 1068 w 10023"/>
                <a:gd name="connsiteY196" fmla="*/ 2910 h 10000"/>
                <a:gd name="connsiteX197" fmla="*/ 1064 w 10023"/>
                <a:gd name="connsiteY197" fmla="*/ 2832 h 10000"/>
                <a:gd name="connsiteX198" fmla="*/ 1051 w 10023"/>
                <a:gd name="connsiteY198" fmla="*/ 2832 h 10000"/>
                <a:gd name="connsiteX199" fmla="*/ 1051 w 10023"/>
                <a:gd name="connsiteY199" fmla="*/ 2714 h 10000"/>
                <a:gd name="connsiteX200" fmla="*/ 1047 w 10023"/>
                <a:gd name="connsiteY200" fmla="*/ 2714 h 10000"/>
                <a:gd name="connsiteX201" fmla="*/ 1047 w 10023"/>
                <a:gd name="connsiteY201" fmla="*/ 2635 h 10000"/>
                <a:gd name="connsiteX202" fmla="*/ 1035 w 10023"/>
                <a:gd name="connsiteY202" fmla="*/ 2635 h 10000"/>
                <a:gd name="connsiteX203" fmla="*/ 1035 w 10023"/>
                <a:gd name="connsiteY203" fmla="*/ 2556 h 10000"/>
                <a:gd name="connsiteX204" fmla="*/ 1031 w 10023"/>
                <a:gd name="connsiteY204" fmla="*/ 2556 h 10000"/>
                <a:gd name="connsiteX205" fmla="*/ 1031 w 10023"/>
                <a:gd name="connsiteY205" fmla="*/ 2477 h 10000"/>
                <a:gd name="connsiteX206" fmla="*/ 1019 w 10023"/>
                <a:gd name="connsiteY206" fmla="*/ 2477 h 10000"/>
                <a:gd name="connsiteX207" fmla="*/ 1014 w 10023"/>
                <a:gd name="connsiteY207" fmla="*/ 2399 h 10000"/>
                <a:gd name="connsiteX208" fmla="*/ 990 w 10023"/>
                <a:gd name="connsiteY208" fmla="*/ 2281 h 10000"/>
                <a:gd name="connsiteX209" fmla="*/ 986 w 10023"/>
                <a:gd name="connsiteY209" fmla="*/ 2203 h 10000"/>
                <a:gd name="connsiteX210" fmla="*/ 953 w 10023"/>
                <a:gd name="connsiteY210" fmla="*/ 1928 h 10000"/>
                <a:gd name="connsiteX211" fmla="*/ 929 w 10023"/>
                <a:gd name="connsiteY211" fmla="*/ 1849 h 10000"/>
                <a:gd name="connsiteX212" fmla="*/ 925 w 10023"/>
                <a:gd name="connsiteY212" fmla="*/ 1770 h 10000"/>
                <a:gd name="connsiteX213" fmla="*/ 908 w 10023"/>
                <a:gd name="connsiteY213" fmla="*/ 1692 h 10000"/>
                <a:gd name="connsiteX214" fmla="*/ 896 w 10023"/>
                <a:gd name="connsiteY214" fmla="*/ 1613 h 10000"/>
                <a:gd name="connsiteX215" fmla="*/ 884 w 10023"/>
                <a:gd name="connsiteY215" fmla="*/ 1613 h 10000"/>
                <a:gd name="connsiteX216" fmla="*/ 880 w 10023"/>
                <a:gd name="connsiteY216" fmla="*/ 1495 h 10000"/>
                <a:gd name="connsiteX217" fmla="*/ 830 w 10023"/>
                <a:gd name="connsiteY217" fmla="*/ 1338 h 10000"/>
                <a:gd name="connsiteX218" fmla="*/ 822 w 10023"/>
                <a:gd name="connsiteY218" fmla="*/ 1259 h 10000"/>
                <a:gd name="connsiteX219" fmla="*/ 818 w 10023"/>
                <a:gd name="connsiteY219" fmla="*/ 1259 h 10000"/>
                <a:gd name="connsiteX220" fmla="*/ 798 w 10023"/>
                <a:gd name="connsiteY220" fmla="*/ 1063 h 10000"/>
                <a:gd name="connsiteX221" fmla="*/ 736 w 10023"/>
                <a:gd name="connsiteY221" fmla="*/ 984 h 10000"/>
                <a:gd name="connsiteX222" fmla="*/ 708 w 10023"/>
                <a:gd name="connsiteY222" fmla="*/ 827 h 10000"/>
                <a:gd name="connsiteX223" fmla="*/ 700 w 10023"/>
                <a:gd name="connsiteY223" fmla="*/ 709 h 10000"/>
                <a:gd name="connsiteX224" fmla="*/ 675 w 10023"/>
                <a:gd name="connsiteY224" fmla="*/ 709 h 10000"/>
                <a:gd name="connsiteX225" fmla="*/ 615 w 10023"/>
                <a:gd name="connsiteY225" fmla="*/ 631 h 10000"/>
                <a:gd name="connsiteX226" fmla="*/ 586 w 10023"/>
                <a:gd name="connsiteY226" fmla="*/ 355 h 10000"/>
                <a:gd name="connsiteX227" fmla="*/ 562 w 10023"/>
                <a:gd name="connsiteY227" fmla="*/ 41 h 10000"/>
                <a:gd name="connsiteX228" fmla="*/ 451 w 10023"/>
                <a:gd name="connsiteY228" fmla="*/ 120 h 10000"/>
                <a:gd name="connsiteX229" fmla="*/ 431 w 10023"/>
                <a:gd name="connsiteY229" fmla="*/ 355 h 10000"/>
                <a:gd name="connsiteX230" fmla="*/ 402 w 10023"/>
                <a:gd name="connsiteY230" fmla="*/ 355 h 10000"/>
                <a:gd name="connsiteX231" fmla="*/ 370 w 10023"/>
                <a:gd name="connsiteY231" fmla="*/ 552 h 10000"/>
                <a:gd name="connsiteX232" fmla="*/ 349 w 10023"/>
                <a:gd name="connsiteY232" fmla="*/ 473 h 10000"/>
                <a:gd name="connsiteX233" fmla="*/ 296 w 10023"/>
                <a:gd name="connsiteY233" fmla="*/ 473 h 10000"/>
                <a:gd name="connsiteX234" fmla="*/ 280 w 10023"/>
                <a:gd name="connsiteY234" fmla="*/ 473 h 10000"/>
                <a:gd name="connsiteX235" fmla="*/ 267 w 10023"/>
                <a:gd name="connsiteY235" fmla="*/ 355 h 10000"/>
                <a:gd name="connsiteX236" fmla="*/ 255 w 10023"/>
                <a:gd name="connsiteY236" fmla="*/ 473 h 10000"/>
                <a:gd name="connsiteX237" fmla="*/ 251 w 10023"/>
                <a:gd name="connsiteY237" fmla="*/ 277 h 10000"/>
                <a:gd name="connsiteX238" fmla="*/ 239 w 10023"/>
                <a:gd name="connsiteY238" fmla="*/ 277 h 10000"/>
                <a:gd name="connsiteX239" fmla="*/ 235 w 10023"/>
                <a:gd name="connsiteY239" fmla="*/ 198 h 10000"/>
                <a:gd name="connsiteX240" fmla="*/ 222 w 10023"/>
                <a:gd name="connsiteY240" fmla="*/ 198 h 10000"/>
                <a:gd name="connsiteX241" fmla="*/ 79 w 10023"/>
                <a:gd name="connsiteY241" fmla="*/ 198 h 10000"/>
                <a:gd name="connsiteX242" fmla="*/ 71 w 10023"/>
                <a:gd name="connsiteY242" fmla="*/ 198 h 10000"/>
                <a:gd name="connsiteX243" fmla="*/ 63 w 10023"/>
                <a:gd name="connsiteY243" fmla="*/ 277 h 10000"/>
                <a:gd name="connsiteX244" fmla="*/ 73 w 10023"/>
                <a:gd name="connsiteY244" fmla="*/ 277 h 10000"/>
                <a:gd name="connsiteX245" fmla="*/ 2 w 10023"/>
                <a:gd name="connsiteY245" fmla="*/ 284 h 10000"/>
                <a:gd name="connsiteX246" fmla="*/ 11 w 10023"/>
                <a:gd name="connsiteY246" fmla="*/ 5116 h 10000"/>
                <a:gd name="connsiteX247" fmla="*/ 141 w 10023"/>
                <a:gd name="connsiteY247" fmla="*/ 4992 h 10000"/>
                <a:gd name="connsiteX248" fmla="*/ 206 w 10023"/>
                <a:gd name="connsiteY248" fmla="*/ 4914 h 10000"/>
                <a:gd name="connsiteX249" fmla="*/ 312 w 10023"/>
                <a:gd name="connsiteY249" fmla="*/ 4718 h 10000"/>
                <a:gd name="connsiteX250" fmla="*/ 468 w 10023"/>
                <a:gd name="connsiteY250" fmla="*/ 5230 h 10000"/>
                <a:gd name="connsiteX251" fmla="*/ 545 w 10023"/>
                <a:gd name="connsiteY251" fmla="*/ 6290 h 10000"/>
                <a:gd name="connsiteX252" fmla="*/ 753 w 10023"/>
                <a:gd name="connsiteY252" fmla="*/ 6448 h 10000"/>
                <a:gd name="connsiteX253" fmla="*/ 830 w 10023"/>
                <a:gd name="connsiteY253" fmla="*/ 6762 h 10000"/>
                <a:gd name="connsiteX254" fmla="*/ 941 w 10023"/>
                <a:gd name="connsiteY254" fmla="*/ 7352 h 10000"/>
                <a:gd name="connsiteX255" fmla="*/ 1068 w 10023"/>
                <a:gd name="connsiteY255" fmla="*/ 6762 h 10000"/>
                <a:gd name="connsiteX256" fmla="*/ 1178 w 10023"/>
                <a:gd name="connsiteY256" fmla="*/ 7037 h 10000"/>
                <a:gd name="connsiteX257" fmla="*/ 1305 w 10023"/>
                <a:gd name="connsiteY257" fmla="*/ 7194 h 10000"/>
                <a:gd name="connsiteX258" fmla="*/ 1497 w 10023"/>
                <a:gd name="connsiteY258" fmla="*/ 6880 h 10000"/>
                <a:gd name="connsiteX259" fmla="*/ 1562 w 10023"/>
                <a:gd name="connsiteY259" fmla="*/ 7745 h 10000"/>
                <a:gd name="connsiteX260" fmla="*/ 1640 w 10023"/>
                <a:gd name="connsiteY260" fmla="*/ 8137 h 10000"/>
                <a:gd name="connsiteX261" fmla="*/ 1705 w 10023"/>
                <a:gd name="connsiteY261" fmla="*/ 7863 h 10000"/>
                <a:gd name="connsiteX262" fmla="*/ 1775 w 10023"/>
                <a:gd name="connsiteY262" fmla="*/ 8019 h 10000"/>
                <a:gd name="connsiteX263" fmla="*/ 1909 w 10023"/>
                <a:gd name="connsiteY263" fmla="*/ 7626 h 10000"/>
                <a:gd name="connsiteX264" fmla="*/ 2019 w 10023"/>
                <a:gd name="connsiteY264" fmla="*/ 6880 h 10000"/>
                <a:gd name="connsiteX265" fmla="*/ 2072 w 10023"/>
                <a:gd name="connsiteY265" fmla="*/ 7430 h 10000"/>
                <a:gd name="connsiteX266" fmla="*/ 2187 w 10023"/>
                <a:gd name="connsiteY266" fmla="*/ 6723 h 10000"/>
                <a:gd name="connsiteX267" fmla="*/ 2199 w 10023"/>
                <a:gd name="connsiteY267" fmla="*/ 6841 h 10000"/>
                <a:gd name="connsiteX268" fmla="*/ 2314 w 10023"/>
                <a:gd name="connsiteY268" fmla="*/ 7548 h 10000"/>
                <a:gd name="connsiteX269" fmla="*/ 2387 w 10023"/>
                <a:gd name="connsiteY269" fmla="*/ 8295 h 10000"/>
                <a:gd name="connsiteX270" fmla="*/ 2428 w 10023"/>
                <a:gd name="connsiteY270" fmla="*/ 8727 h 10000"/>
                <a:gd name="connsiteX271" fmla="*/ 2453 w 10023"/>
                <a:gd name="connsiteY271" fmla="*/ 8884 h 10000"/>
                <a:gd name="connsiteX272" fmla="*/ 2473 w 10023"/>
                <a:gd name="connsiteY272" fmla="*/ 9081 h 10000"/>
                <a:gd name="connsiteX273" fmla="*/ 2547 w 10023"/>
                <a:gd name="connsiteY273" fmla="*/ 8963 h 10000"/>
                <a:gd name="connsiteX274" fmla="*/ 2559 w 10023"/>
                <a:gd name="connsiteY274" fmla="*/ 8766 h 10000"/>
                <a:gd name="connsiteX275" fmla="*/ 2583 w 10023"/>
                <a:gd name="connsiteY275" fmla="*/ 9041 h 10000"/>
                <a:gd name="connsiteX276" fmla="*/ 2616 w 10023"/>
                <a:gd name="connsiteY276" fmla="*/ 8963 h 10000"/>
                <a:gd name="connsiteX277" fmla="*/ 2632 w 10023"/>
                <a:gd name="connsiteY277" fmla="*/ 8688 h 10000"/>
                <a:gd name="connsiteX278" fmla="*/ 2665 w 10023"/>
                <a:gd name="connsiteY278" fmla="*/ 8963 h 10000"/>
                <a:gd name="connsiteX279" fmla="*/ 2677 w 10023"/>
                <a:gd name="connsiteY279" fmla="*/ 9120 h 10000"/>
                <a:gd name="connsiteX280" fmla="*/ 2690 w 10023"/>
                <a:gd name="connsiteY280" fmla="*/ 8963 h 10000"/>
                <a:gd name="connsiteX281" fmla="*/ 2735 w 10023"/>
                <a:gd name="connsiteY281" fmla="*/ 9041 h 10000"/>
                <a:gd name="connsiteX282" fmla="*/ 2739 w 10023"/>
                <a:gd name="connsiteY282" fmla="*/ 8963 h 10000"/>
                <a:gd name="connsiteX283" fmla="*/ 2767 w 10023"/>
                <a:gd name="connsiteY283" fmla="*/ 9120 h 10000"/>
                <a:gd name="connsiteX284" fmla="*/ 2837 w 10023"/>
                <a:gd name="connsiteY284" fmla="*/ 8845 h 10000"/>
                <a:gd name="connsiteX285" fmla="*/ 2849 w 10023"/>
                <a:gd name="connsiteY285" fmla="*/ 8688 h 10000"/>
                <a:gd name="connsiteX286" fmla="*/ 2861 w 10023"/>
                <a:gd name="connsiteY286" fmla="*/ 8688 h 10000"/>
                <a:gd name="connsiteX287" fmla="*/ 2890 w 10023"/>
                <a:gd name="connsiteY287" fmla="*/ 8530 h 10000"/>
                <a:gd name="connsiteX288" fmla="*/ 2906 w 10023"/>
                <a:gd name="connsiteY288" fmla="*/ 8530 h 10000"/>
                <a:gd name="connsiteX289" fmla="*/ 2951 w 10023"/>
                <a:gd name="connsiteY289" fmla="*/ 8412 h 10000"/>
                <a:gd name="connsiteX290" fmla="*/ 2968 w 10023"/>
                <a:gd name="connsiteY290" fmla="*/ 8334 h 10000"/>
                <a:gd name="connsiteX291" fmla="*/ 3000 w 10023"/>
                <a:gd name="connsiteY291" fmla="*/ 8059 h 10000"/>
                <a:gd name="connsiteX292" fmla="*/ 3017 w 10023"/>
                <a:gd name="connsiteY292" fmla="*/ 8059 h 10000"/>
                <a:gd name="connsiteX293" fmla="*/ 3049 w 10023"/>
                <a:gd name="connsiteY293" fmla="*/ 8059 h 10000"/>
                <a:gd name="connsiteX294" fmla="*/ 3074 w 10023"/>
                <a:gd name="connsiteY294" fmla="*/ 8177 h 10000"/>
                <a:gd name="connsiteX295" fmla="*/ 3107 w 10023"/>
                <a:gd name="connsiteY295" fmla="*/ 8177 h 10000"/>
                <a:gd name="connsiteX296" fmla="*/ 3135 w 10023"/>
                <a:gd name="connsiteY296" fmla="*/ 8255 h 10000"/>
                <a:gd name="connsiteX297" fmla="*/ 3208 w 10023"/>
                <a:gd name="connsiteY297" fmla="*/ 8059 h 10000"/>
                <a:gd name="connsiteX298" fmla="*/ 3241 w 10023"/>
                <a:gd name="connsiteY298" fmla="*/ 8177 h 10000"/>
                <a:gd name="connsiteX299" fmla="*/ 3269 w 10023"/>
                <a:gd name="connsiteY299" fmla="*/ 7823 h 10000"/>
                <a:gd name="connsiteX300" fmla="*/ 3335 w 10023"/>
                <a:gd name="connsiteY300" fmla="*/ 8255 h 10000"/>
                <a:gd name="connsiteX301" fmla="*/ 3335 w 10023"/>
                <a:gd name="connsiteY301" fmla="*/ 8177 h 10000"/>
                <a:gd name="connsiteX302" fmla="*/ 3331 w 10023"/>
                <a:gd name="connsiteY302" fmla="*/ 8059 h 10000"/>
                <a:gd name="connsiteX303" fmla="*/ 3380 w 10023"/>
                <a:gd name="connsiteY303" fmla="*/ 7901 h 10000"/>
                <a:gd name="connsiteX304" fmla="*/ 3384 w 10023"/>
                <a:gd name="connsiteY304" fmla="*/ 7981 h 10000"/>
                <a:gd name="connsiteX305" fmla="*/ 3400 w 10023"/>
                <a:gd name="connsiteY305" fmla="*/ 7745 h 10000"/>
                <a:gd name="connsiteX306" fmla="*/ 3482 w 10023"/>
                <a:gd name="connsiteY306" fmla="*/ 8098 h 10000"/>
                <a:gd name="connsiteX307" fmla="*/ 3494 w 10023"/>
                <a:gd name="connsiteY307" fmla="*/ 9081 h 10000"/>
                <a:gd name="connsiteX308" fmla="*/ 3539 w 10023"/>
                <a:gd name="connsiteY308" fmla="*/ 8530 h 10000"/>
                <a:gd name="connsiteX309" fmla="*/ 3658 w 10023"/>
                <a:gd name="connsiteY309" fmla="*/ 8805 h 10000"/>
                <a:gd name="connsiteX310" fmla="*/ 3735 w 10023"/>
                <a:gd name="connsiteY310" fmla="*/ 8648 h 10000"/>
                <a:gd name="connsiteX311" fmla="*/ 3752 w 10023"/>
                <a:gd name="connsiteY311" fmla="*/ 8530 h 10000"/>
                <a:gd name="connsiteX312" fmla="*/ 3764 w 10023"/>
                <a:gd name="connsiteY312" fmla="*/ 8530 h 10000"/>
                <a:gd name="connsiteX313" fmla="*/ 3768 w 10023"/>
                <a:gd name="connsiteY313" fmla="*/ 8648 h 10000"/>
                <a:gd name="connsiteX314" fmla="*/ 3784 w 10023"/>
                <a:gd name="connsiteY314" fmla="*/ 8530 h 10000"/>
                <a:gd name="connsiteX315" fmla="*/ 3784 w 10023"/>
                <a:gd name="connsiteY315" fmla="*/ 8648 h 10000"/>
                <a:gd name="connsiteX316" fmla="*/ 3825 w 10023"/>
                <a:gd name="connsiteY316" fmla="*/ 8648 h 10000"/>
                <a:gd name="connsiteX317" fmla="*/ 3846 w 10023"/>
                <a:gd name="connsiteY317" fmla="*/ 8805 h 10000"/>
                <a:gd name="connsiteX318" fmla="*/ 3858 w 10023"/>
                <a:gd name="connsiteY318" fmla="*/ 8648 h 10000"/>
                <a:gd name="connsiteX319" fmla="*/ 3874 w 10023"/>
                <a:gd name="connsiteY319" fmla="*/ 9003 h 10000"/>
                <a:gd name="connsiteX320" fmla="*/ 3878 w 10023"/>
                <a:gd name="connsiteY320" fmla="*/ 9003 h 10000"/>
                <a:gd name="connsiteX321" fmla="*/ 3891 w 10023"/>
                <a:gd name="connsiteY321" fmla="*/ 8884 h 10000"/>
                <a:gd name="connsiteX322" fmla="*/ 3907 w 10023"/>
                <a:gd name="connsiteY322" fmla="*/ 9003 h 10000"/>
                <a:gd name="connsiteX323" fmla="*/ 3919 w 10023"/>
                <a:gd name="connsiteY323" fmla="*/ 8884 h 10000"/>
                <a:gd name="connsiteX324" fmla="*/ 3919 w 10023"/>
                <a:gd name="connsiteY324" fmla="*/ 9003 h 10000"/>
                <a:gd name="connsiteX325" fmla="*/ 3981 w 10023"/>
                <a:gd name="connsiteY325" fmla="*/ 9003 h 10000"/>
                <a:gd name="connsiteX326" fmla="*/ 3997 w 10023"/>
                <a:gd name="connsiteY326" fmla="*/ 9159 h 10000"/>
                <a:gd name="connsiteX327" fmla="*/ 4013 w 10023"/>
                <a:gd name="connsiteY327" fmla="*/ 9081 h 10000"/>
                <a:gd name="connsiteX328" fmla="*/ 4071 w 10023"/>
                <a:gd name="connsiteY328" fmla="*/ 9003 h 10000"/>
                <a:gd name="connsiteX329" fmla="*/ 4091 w 10023"/>
                <a:gd name="connsiteY329" fmla="*/ 8884 h 10000"/>
                <a:gd name="connsiteX330" fmla="*/ 4099 w 10023"/>
                <a:gd name="connsiteY330" fmla="*/ 9003 h 10000"/>
                <a:gd name="connsiteX331" fmla="*/ 4107 w 10023"/>
                <a:gd name="connsiteY331" fmla="*/ 9003 h 10000"/>
                <a:gd name="connsiteX332" fmla="*/ 4124 w 10023"/>
                <a:gd name="connsiteY332" fmla="*/ 9081 h 10000"/>
                <a:gd name="connsiteX333" fmla="*/ 4148 w 10023"/>
                <a:gd name="connsiteY333" fmla="*/ 8884 h 10000"/>
                <a:gd name="connsiteX334" fmla="*/ 4165 w 10023"/>
                <a:gd name="connsiteY334" fmla="*/ 9081 h 10000"/>
                <a:gd name="connsiteX335" fmla="*/ 4177 w 10023"/>
                <a:gd name="connsiteY335" fmla="*/ 8805 h 10000"/>
                <a:gd name="connsiteX336" fmla="*/ 4181 w 10023"/>
                <a:gd name="connsiteY336" fmla="*/ 8727 h 10000"/>
                <a:gd name="connsiteX337" fmla="*/ 4189 w 10023"/>
                <a:gd name="connsiteY337" fmla="*/ 8570 h 10000"/>
                <a:gd name="connsiteX338" fmla="*/ 4210 w 10023"/>
                <a:gd name="connsiteY338" fmla="*/ 8727 h 10000"/>
                <a:gd name="connsiteX339" fmla="*/ 4234 w 10023"/>
                <a:gd name="connsiteY339" fmla="*/ 9081 h 10000"/>
                <a:gd name="connsiteX340" fmla="*/ 4304 w 10023"/>
                <a:gd name="connsiteY340" fmla="*/ 9003 h 10000"/>
                <a:gd name="connsiteX341" fmla="*/ 4353 w 10023"/>
                <a:gd name="connsiteY341" fmla="*/ 8570 h 10000"/>
                <a:gd name="connsiteX342" fmla="*/ 4409 w 10023"/>
                <a:gd name="connsiteY342" fmla="*/ 9081 h 10000"/>
                <a:gd name="connsiteX343" fmla="*/ 4589 w 10023"/>
                <a:gd name="connsiteY343" fmla="*/ 8766 h 10000"/>
                <a:gd name="connsiteX344" fmla="*/ 4691 w 10023"/>
                <a:gd name="connsiteY344" fmla="*/ 9985 h 10000"/>
                <a:gd name="connsiteX345" fmla="*/ 4769 w 10023"/>
                <a:gd name="connsiteY345" fmla="*/ 9749 h 10000"/>
                <a:gd name="connsiteX346" fmla="*/ 4801 w 10023"/>
                <a:gd name="connsiteY346" fmla="*/ 9749 h 10000"/>
                <a:gd name="connsiteX347" fmla="*/ 4899 w 10023"/>
                <a:gd name="connsiteY347" fmla="*/ 9749 h 10000"/>
                <a:gd name="connsiteX348" fmla="*/ 4953 w 10023"/>
                <a:gd name="connsiteY348" fmla="*/ 9749 h 10000"/>
                <a:gd name="connsiteX349" fmla="*/ 4993 w 10023"/>
                <a:gd name="connsiteY349" fmla="*/ 9199 h 10000"/>
                <a:gd name="connsiteX350" fmla="*/ 5002 w 10023"/>
                <a:gd name="connsiteY350" fmla="*/ 9159 h 10000"/>
                <a:gd name="connsiteX351" fmla="*/ 5048 w 10023"/>
                <a:gd name="connsiteY351" fmla="*/ 9749 h 10000"/>
                <a:gd name="connsiteX352" fmla="*/ 5174 w 10023"/>
                <a:gd name="connsiteY352" fmla="*/ 9512 h 10000"/>
                <a:gd name="connsiteX353" fmla="*/ 5199 w 10023"/>
                <a:gd name="connsiteY353" fmla="*/ 9749 h 10000"/>
                <a:gd name="connsiteX354" fmla="*/ 5248 w 10023"/>
                <a:gd name="connsiteY354" fmla="*/ 9159 h 10000"/>
                <a:gd name="connsiteX355" fmla="*/ 5252 w 10023"/>
                <a:gd name="connsiteY355" fmla="*/ 9120 h 10000"/>
                <a:gd name="connsiteX356" fmla="*/ 5289 w 10023"/>
                <a:gd name="connsiteY356" fmla="*/ 9592 h 10000"/>
                <a:gd name="connsiteX357" fmla="*/ 5362 w 10023"/>
                <a:gd name="connsiteY357" fmla="*/ 9277 h 10000"/>
                <a:gd name="connsiteX358" fmla="*/ 5424 w 10023"/>
                <a:gd name="connsiteY358" fmla="*/ 9670 h 10000"/>
                <a:gd name="connsiteX359" fmla="*/ 5387 w 10023"/>
                <a:gd name="connsiteY359" fmla="*/ 9081 h 10000"/>
                <a:gd name="connsiteX360" fmla="*/ 5493 w 10023"/>
                <a:gd name="connsiteY360" fmla="*/ 8963 h 10000"/>
                <a:gd name="connsiteX361" fmla="*/ 5522 w 10023"/>
                <a:gd name="connsiteY361" fmla="*/ 8648 h 10000"/>
                <a:gd name="connsiteX362" fmla="*/ 5546 w 10023"/>
                <a:gd name="connsiteY362" fmla="*/ 8570 h 10000"/>
                <a:gd name="connsiteX363" fmla="*/ 5559 w 10023"/>
                <a:gd name="connsiteY363" fmla="*/ 8530 h 10000"/>
                <a:gd name="connsiteX364" fmla="*/ 5583 w 10023"/>
                <a:gd name="connsiteY364" fmla="*/ 8492 h 10000"/>
                <a:gd name="connsiteX365" fmla="*/ 5595 w 10023"/>
                <a:gd name="connsiteY365" fmla="*/ 8530 h 10000"/>
                <a:gd name="connsiteX366" fmla="*/ 5608 w 10023"/>
                <a:gd name="connsiteY366" fmla="*/ 8648 h 10000"/>
                <a:gd name="connsiteX367" fmla="*/ 5608 w 10023"/>
                <a:gd name="connsiteY367" fmla="*/ 8570 h 10000"/>
                <a:gd name="connsiteX368" fmla="*/ 5652 w 10023"/>
                <a:gd name="connsiteY368" fmla="*/ 8766 h 10000"/>
                <a:gd name="connsiteX369" fmla="*/ 5746 w 10023"/>
                <a:gd name="connsiteY369" fmla="*/ 9434 h 10000"/>
                <a:gd name="connsiteX370" fmla="*/ 5754 w 10023"/>
                <a:gd name="connsiteY370" fmla="*/ 8845 h 10000"/>
                <a:gd name="connsiteX371" fmla="*/ 5783 w 10023"/>
                <a:gd name="connsiteY371" fmla="*/ 8766 h 10000"/>
                <a:gd name="connsiteX372" fmla="*/ 5791 w 10023"/>
                <a:gd name="connsiteY372" fmla="*/ 8216 h 10000"/>
                <a:gd name="connsiteX373" fmla="*/ 5807 w 10023"/>
                <a:gd name="connsiteY373" fmla="*/ 8374 h 10000"/>
                <a:gd name="connsiteX374" fmla="*/ 5836 w 10023"/>
                <a:gd name="connsiteY374" fmla="*/ 8295 h 10000"/>
                <a:gd name="connsiteX375" fmla="*/ 5922 w 10023"/>
                <a:gd name="connsiteY375" fmla="*/ 8374 h 10000"/>
                <a:gd name="connsiteX376" fmla="*/ 5934 w 10023"/>
                <a:gd name="connsiteY376" fmla="*/ 8648 h 10000"/>
                <a:gd name="connsiteX377" fmla="*/ 5995 w 10023"/>
                <a:gd name="connsiteY377" fmla="*/ 8923 h 10000"/>
                <a:gd name="connsiteX378" fmla="*/ 6011 w 10023"/>
                <a:gd name="connsiteY378" fmla="*/ 8923 h 10000"/>
                <a:gd name="connsiteX379" fmla="*/ 6048 w 10023"/>
                <a:gd name="connsiteY379" fmla="*/ 9081 h 10000"/>
                <a:gd name="connsiteX380" fmla="*/ 6081 w 10023"/>
                <a:gd name="connsiteY380" fmla="*/ 9081 h 10000"/>
                <a:gd name="connsiteX381" fmla="*/ 6114 w 10023"/>
                <a:gd name="connsiteY381" fmla="*/ 9159 h 10000"/>
                <a:gd name="connsiteX382" fmla="*/ 6134 w 10023"/>
                <a:gd name="connsiteY382" fmla="*/ 9277 h 10000"/>
                <a:gd name="connsiteX383" fmla="*/ 6232 w 10023"/>
                <a:gd name="connsiteY383" fmla="*/ 9003 h 10000"/>
                <a:gd name="connsiteX384" fmla="*/ 6253 w 10023"/>
                <a:gd name="connsiteY384" fmla="*/ 8648 h 10000"/>
                <a:gd name="connsiteX385" fmla="*/ 6285 w 10023"/>
                <a:gd name="connsiteY385" fmla="*/ 8805 h 10000"/>
                <a:gd name="connsiteX386" fmla="*/ 6302 w 10023"/>
                <a:gd name="connsiteY386" fmla="*/ 8923 h 10000"/>
                <a:gd name="connsiteX387" fmla="*/ 6314 w 10023"/>
                <a:gd name="connsiteY387" fmla="*/ 8805 h 10000"/>
                <a:gd name="connsiteX388" fmla="*/ 6347 w 10023"/>
                <a:gd name="connsiteY388" fmla="*/ 8923 h 10000"/>
                <a:gd name="connsiteX389" fmla="*/ 6371 w 10023"/>
                <a:gd name="connsiteY389" fmla="*/ 9081 h 10000"/>
                <a:gd name="connsiteX390" fmla="*/ 6379 w 10023"/>
                <a:gd name="connsiteY390" fmla="*/ 9003 h 10000"/>
                <a:gd name="connsiteX391" fmla="*/ 6408 w 10023"/>
                <a:gd name="connsiteY391" fmla="*/ 9356 h 10000"/>
                <a:gd name="connsiteX392" fmla="*/ 6449 w 10023"/>
                <a:gd name="connsiteY392" fmla="*/ 9159 h 10000"/>
                <a:gd name="connsiteX393" fmla="*/ 6498 w 10023"/>
                <a:gd name="connsiteY393" fmla="*/ 9277 h 10000"/>
                <a:gd name="connsiteX394" fmla="*/ 6584 w 10023"/>
                <a:gd name="connsiteY394" fmla="*/ 8727 h 10000"/>
                <a:gd name="connsiteX395" fmla="*/ 6608 w 10023"/>
                <a:gd name="connsiteY395" fmla="*/ 8923 h 10000"/>
                <a:gd name="connsiteX396" fmla="*/ 6645 w 10023"/>
                <a:gd name="connsiteY396" fmla="*/ 9356 h 10000"/>
                <a:gd name="connsiteX397" fmla="*/ 6678 w 10023"/>
                <a:gd name="connsiteY397" fmla="*/ 9356 h 10000"/>
                <a:gd name="connsiteX398" fmla="*/ 6678 w 10023"/>
                <a:gd name="connsiteY398" fmla="*/ 9277 h 10000"/>
                <a:gd name="connsiteX399" fmla="*/ 6711 w 10023"/>
                <a:gd name="connsiteY399" fmla="*/ 9277 h 10000"/>
                <a:gd name="connsiteX400" fmla="*/ 6723 w 10023"/>
                <a:gd name="connsiteY400" fmla="*/ 9277 h 10000"/>
                <a:gd name="connsiteX401" fmla="*/ 6727 w 10023"/>
                <a:gd name="connsiteY401" fmla="*/ 9159 h 10000"/>
                <a:gd name="connsiteX402" fmla="*/ 6743 w 10023"/>
                <a:gd name="connsiteY402" fmla="*/ 9277 h 10000"/>
                <a:gd name="connsiteX403" fmla="*/ 6768 w 10023"/>
                <a:gd name="connsiteY403" fmla="*/ 9159 h 10000"/>
                <a:gd name="connsiteX404" fmla="*/ 6943 w 10023"/>
                <a:gd name="connsiteY404" fmla="*/ 9159 h 10000"/>
                <a:gd name="connsiteX405" fmla="*/ 6971 w 10023"/>
                <a:gd name="connsiteY405" fmla="*/ 8570 h 10000"/>
                <a:gd name="connsiteX406" fmla="*/ 7016 w 10023"/>
                <a:gd name="connsiteY406" fmla="*/ 8492 h 10000"/>
                <a:gd name="connsiteX407" fmla="*/ 7049 w 10023"/>
                <a:gd name="connsiteY407" fmla="*/ 8295 h 10000"/>
                <a:gd name="connsiteX408" fmla="*/ 7053 w 10023"/>
                <a:gd name="connsiteY408" fmla="*/ 8216 h 10000"/>
                <a:gd name="connsiteX409" fmla="*/ 7135 w 10023"/>
                <a:gd name="connsiteY409" fmla="*/ 8255 h 10000"/>
                <a:gd name="connsiteX410" fmla="*/ 7155 w 10023"/>
                <a:gd name="connsiteY410" fmla="*/ 8295 h 10000"/>
                <a:gd name="connsiteX411" fmla="*/ 7196 w 10023"/>
                <a:gd name="connsiteY411" fmla="*/ 8216 h 10000"/>
                <a:gd name="connsiteX412" fmla="*/ 7200 w 10023"/>
                <a:gd name="connsiteY412" fmla="*/ 8216 h 10000"/>
                <a:gd name="connsiteX413" fmla="*/ 7200 w 10023"/>
                <a:gd name="connsiteY413" fmla="*/ 8137 h 10000"/>
                <a:gd name="connsiteX414" fmla="*/ 7257 w 10023"/>
                <a:gd name="connsiteY414" fmla="*/ 8019 h 10000"/>
                <a:gd name="connsiteX415" fmla="*/ 7294 w 10023"/>
                <a:gd name="connsiteY415" fmla="*/ 8019 h 10000"/>
                <a:gd name="connsiteX416" fmla="*/ 7331 w 10023"/>
                <a:gd name="connsiteY416" fmla="*/ 8098 h 10000"/>
                <a:gd name="connsiteX417" fmla="*/ 7351 w 10023"/>
                <a:gd name="connsiteY417" fmla="*/ 8334 h 10000"/>
                <a:gd name="connsiteX418" fmla="*/ 7384 w 10023"/>
                <a:gd name="connsiteY418" fmla="*/ 8019 h 10000"/>
                <a:gd name="connsiteX419" fmla="*/ 7519 w 10023"/>
                <a:gd name="connsiteY419" fmla="*/ 7588 h 10000"/>
                <a:gd name="connsiteX420" fmla="*/ 7584 w 10023"/>
                <a:gd name="connsiteY420" fmla="*/ 7666 h 10000"/>
                <a:gd name="connsiteX421" fmla="*/ 7634 w 10023"/>
                <a:gd name="connsiteY421" fmla="*/ 7430 h 10000"/>
                <a:gd name="connsiteX422" fmla="*/ 7642 w 10023"/>
                <a:gd name="connsiteY422" fmla="*/ 7391 h 10000"/>
                <a:gd name="connsiteX423" fmla="*/ 7715 w 10023"/>
                <a:gd name="connsiteY423" fmla="*/ 7548 h 10000"/>
                <a:gd name="connsiteX424" fmla="*/ 7756 w 10023"/>
                <a:gd name="connsiteY424" fmla="*/ 7312 h 10000"/>
                <a:gd name="connsiteX425" fmla="*/ 7805 w 10023"/>
                <a:gd name="connsiteY425" fmla="*/ 7548 h 10000"/>
                <a:gd name="connsiteX426" fmla="*/ 7867 w 10023"/>
                <a:gd name="connsiteY426" fmla="*/ 7273 h 10000"/>
                <a:gd name="connsiteX427" fmla="*/ 7907 w 10023"/>
                <a:gd name="connsiteY427" fmla="*/ 6880 h 10000"/>
                <a:gd name="connsiteX428" fmla="*/ 7936 w 10023"/>
                <a:gd name="connsiteY428" fmla="*/ 6997 h 10000"/>
                <a:gd name="connsiteX429" fmla="*/ 7969 w 10023"/>
                <a:gd name="connsiteY429" fmla="*/ 6644 h 10000"/>
                <a:gd name="connsiteX430" fmla="*/ 8022 w 10023"/>
                <a:gd name="connsiteY430" fmla="*/ 6369 h 10000"/>
                <a:gd name="connsiteX431" fmla="*/ 8075 w 10023"/>
                <a:gd name="connsiteY431" fmla="*/ 6369 h 10000"/>
                <a:gd name="connsiteX432" fmla="*/ 8120 w 10023"/>
                <a:gd name="connsiteY432" fmla="*/ 6094 h 10000"/>
                <a:gd name="connsiteX433" fmla="*/ 8205 w 10023"/>
                <a:gd name="connsiteY433" fmla="*/ 5426 h 10000"/>
                <a:gd name="connsiteX434" fmla="*/ 8233 w 10023"/>
                <a:gd name="connsiteY434" fmla="*/ 5583 h 10000"/>
                <a:gd name="connsiteX435" fmla="*/ 8266 w 10023"/>
                <a:gd name="connsiteY435" fmla="*/ 5230 h 10000"/>
                <a:gd name="connsiteX436" fmla="*/ 8307 w 10023"/>
                <a:gd name="connsiteY436" fmla="*/ 5230 h 10000"/>
                <a:gd name="connsiteX437" fmla="*/ 8413 w 10023"/>
                <a:gd name="connsiteY437" fmla="*/ 4954 h 10000"/>
                <a:gd name="connsiteX438" fmla="*/ 8475 w 10023"/>
                <a:gd name="connsiteY438" fmla="*/ 4678 h 10000"/>
                <a:gd name="connsiteX439" fmla="*/ 8491 w 10023"/>
                <a:gd name="connsiteY439" fmla="*/ 4836 h 10000"/>
                <a:gd name="connsiteX440" fmla="*/ 8507 w 10023"/>
                <a:gd name="connsiteY440" fmla="*/ 4796 h 10000"/>
                <a:gd name="connsiteX441" fmla="*/ 8532 w 10023"/>
                <a:gd name="connsiteY441" fmla="*/ 4836 h 10000"/>
                <a:gd name="connsiteX442" fmla="*/ 8556 w 10023"/>
                <a:gd name="connsiteY442" fmla="*/ 4521 h 10000"/>
                <a:gd name="connsiteX443" fmla="*/ 8614 w 10023"/>
                <a:gd name="connsiteY443" fmla="*/ 4521 h 10000"/>
                <a:gd name="connsiteX444" fmla="*/ 8614 w 10023"/>
                <a:gd name="connsiteY444" fmla="*/ 4364 h 10000"/>
                <a:gd name="connsiteX445" fmla="*/ 8663 w 10023"/>
                <a:gd name="connsiteY445" fmla="*/ 4285 h 10000"/>
                <a:gd name="connsiteX446" fmla="*/ 8675 w 10023"/>
                <a:gd name="connsiteY446" fmla="*/ 4207 h 10000"/>
                <a:gd name="connsiteX447" fmla="*/ 8740 w 10023"/>
                <a:gd name="connsiteY447" fmla="*/ 4285 h 10000"/>
                <a:gd name="connsiteX448" fmla="*/ 8753 w 10023"/>
                <a:gd name="connsiteY448" fmla="*/ 4246 h 10000"/>
                <a:gd name="connsiteX449" fmla="*/ 8781 w 10023"/>
                <a:gd name="connsiteY449" fmla="*/ 4285 h 10000"/>
                <a:gd name="connsiteX450" fmla="*/ 8806 w 10023"/>
                <a:gd name="connsiteY450" fmla="*/ 4364 h 10000"/>
                <a:gd name="connsiteX451" fmla="*/ 8822 w 10023"/>
                <a:gd name="connsiteY451" fmla="*/ 4285 h 10000"/>
                <a:gd name="connsiteX452" fmla="*/ 8843 w 10023"/>
                <a:gd name="connsiteY452" fmla="*/ 4364 h 10000"/>
                <a:gd name="connsiteX453" fmla="*/ 8912 w 10023"/>
                <a:gd name="connsiteY453" fmla="*/ 4325 h 10000"/>
                <a:gd name="connsiteX454" fmla="*/ 8908 w 10023"/>
                <a:gd name="connsiteY454" fmla="*/ 4246 h 10000"/>
                <a:gd name="connsiteX455" fmla="*/ 8937 w 10023"/>
                <a:gd name="connsiteY455" fmla="*/ 4089 h 10000"/>
                <a:gd name="connsiteX456" fmla="*/ 8969 w 10023"/>
                <a:gd name="connsiteY456" fmla="*/ 4089 h 10000"/>
                <a:gd name="connsiteX457" fmla="*/ 8973 w 10023"/>
                <a:gd name="connsiteY457" fmla="*/ 4010 h 10000"/>
                <a:gd name="connsiteX458" fmla="*/ 9002 w 10023"/>
                <a:gd name="connsiteY458" fmla="*/ 3932 h 10000"/>
                <a:gd name="connsiteX459" fmla="*/ 9023 w 10023"/>
                <a:gd name="connsiteY459" fmla="*/ 4128 h 10000"/>
                <a:gd name="connsiteX460" fmla="*/ 9047 w 10023"/>
                <a:gd name="connsiteY460" fmla="*/ 4246 h 10000"/>
                <a:gd name="connsiteX461" fmla="*/ 9104 w 10023"/>
                <a:gd name="connsiteY461" fmla="*/ 4207 h 10000"/>
                <a:gd name="connsiteX462" fmla="*/ 9141 w 10023"/>
                <a:gd name="connsiteY462" fmla="*/ 4325 h 10000"/>
                <a:gd name="connsiteX463" fmla="*/ 9153 w 10023"/>
                <a:gd name="connsiteY463" fmla="*/ 4246 h 10000"/>
                <a:gd name="connsiteX464" fmla="*/ 9202 w 10023"/>
                <a:gd name="connsiteY464" fmla="*/ 4521 h 10000"/>
                <a:gd name="connsiteX465" fmla="*/ 9247 w 10023"/>
                <a:gd name="connsiteY465" fmla="*/ 4364 h 10000"/>
                <a:gd name="connsiteX466" fmla="*/ 9251 w 10023"/>
                <a:gd name="connsiteY466" fmla="*/ 4246 h 10000"/>
                <a:gd name="connsiteX467" fmla="*/ 9292 w 10023"/>
                <a:gd name="connsiteY467" fmla="*/ 3892 h 10000"/>
                <a:gd name="connsiteX468" fmla="*/ 9337 w 10023"/>
                <a:gd name="connsiteY468" fmla="*/ 4050 h 10000"/>
                <a:gd name="connsiteX469" fmla="*/ 9370 w 10023"/>
                <a:gd name="connsiteY469" fmla="*/ 3971 h 10000"/>
                <a:gd name="connsiteX470" fmla="*/ 9395 w 10023"/>
                <a:gd name="connsiteY470" fmla="*/ 4089 h 10000"/>
                <a:gd name="connsiteX471" fmla="*/ 9439 w 10023"/>
                <a:gd name="connsiteY471" fmla="*/ 4167 h 10000"/>
                <a:gd name="connsiteX472" fmla="*/ 9516 w 10023"/>
                <a:gd name="connsiteY472" fmla="*/ 4167 h 10000"/>
                <a:gd name="connsiteX473" fmla="*/ 9524 w 10023"/>
                <a:gd name="connsiteY473" fmla="*/ 3971 h 10000"/>
                <a:gd name="connsiteX474" fmla="*/ 9672 w 10023"/>
                <a:gd name="connsiteY474" fmla="*/ 4285 h 10000"/>
                <a:gd name="connsiteX475" fmla="*/ 9741 w 10023"/>
                <a:gd name="connsiteY475" fmla="*/ 4443 h 10000"/>
                <a:gd name="connsiteX476" fmla="*/ 9753 w 10023"/>
                <a:gd name="connsiteY476" fmla="*/ 4521 h 10000"/>
                <a:gd name="connsiteX477" fmla="*/ 9770 w 10023"/>
                <a:gd name="connsiteY477" fmla="*/ 4718 h 10000"/>
                <a:gd name="connsiteX478" fmla="*/ 9827 w 10023"/>
                <a:gd name="connsiteY478" fmla="*/ 5111 h 10000"/>
                <a:gd name="connsiteX479" fmla="*/ 9864 w 10023"/>
                <a:gd name="connsiteY479" fmla="*/ 5111 h 10000"/>
                <a:gd name="connsiteX480" fmla="*/ 9888 w 10023"/>
                <a:gd name="connsiteY480" fmla="*/ 5230 h 10000"/>
                <a:gd name="connsiteX481" fmla="*/ 9925 w 10023"/>
                <a:gd name="connsiteY481" fmla="*/ 5504 h 10000"/>
                <a:gd name="connsiteX482" fmla="*/ 9962 w 10023"/>
                <a:gd name="connsiteY482" fmla="*/ 5701 h 10000"/>
                <a:gd name="connsiteX483" fmla="*/ 9966 w 10023"/>
                <a:gd name="connsiteY483" fmla="*/ 5740 h 10000"/>
                <a:gd name="connsiteX484" fmla="*/ 10021 w 10023"/>
                <a:gd name="connsiteY484" fmla="*/ 5897 h 10000"/>
                <a:gd name="connsiteX485" fmla="*/ 10017 w 10023"/>
                <a:gd name="connsiteY485" fmla="*/ 2303 h 10000"/>
                <a:gd name="connsiteX486" fmla="*/ 9986 w 10023"/>
                <a:gd name="connsiteY486" fmla="*/ 1731 h 10000"/>
                <a:gd name="connsiteX0" fmla="*/ 9987 w 10024"/>
                <a:gd name="connsiteY0" fmla="*/ 1731 h 10000"/>
                <a:gd name="connsiteX1" fmla="*/ 9951 w 10024"/>
                <a:gd name="connsiteY1" fmla="*/ 1535 h 10000"/>
                <a:gd name="connsiteX2" fmla="*/ 9922 w 10024"/>
                <a:gd name="connsiteY2" fmla="*/ 1535 h 10000"/>
                <a:gd name="connsiteX3" fmla="*/ 9902 w 10024"/>
                <a:gd name="connsiteY3" fmla="*/ 1377 h 10000"/>
                <a:gd name="connsiteX4" fmla="*/ 9877 w 10024"/>
                <a:gd name="connsiteY4" fmla="*/ 1299 h 10000"/>
                <a:gd name="connsiteX5" fmla="*/ 9869 w 10024"/>
                <a:gd name="connsiteY5" fmla="*/ 1102 h 10000"/>
                <a:gd name="connsiteX6" fmla="*/ 9844 w 10024"/>
                <a:gd name="connsiteY6" fmla="*/ 827 h 10000"/>
                <a:gd name="connsiteX7" fmla="*/ 9832 w 10024"/>
                <a:gd name="connsiteY7" fmla="*/ 1417 h 10000"/>
                <a:gd name="connsiteX8" fmla="*/ 9807 w 10024"/>
                <a:gd name="connsiteY8" fmla="*/ 1377 h 10000"/>
                <a:gd name="connsiteX9" fmla="*/ 9779 w 10024"/>
                <a:gd name="connsiteY9" fmla="*/ 1259 h 10000"/>
                <a:gd name="connsiteX10" fmla="*/ 9758 w 10024"/>
                <a:gd name="connsiteY10" fmla="*/ 1259 h 10000"/>
                <a:gd name="connsiteX11" fmla="*/ 9697 w 10024"/>
                <a:gd name="connsiteY11" fmla="*/ 1220 h 10000"/>
                <a:gd name="connsiteX12" fmla="*/ 9681 w 10024"/>
                <a:gd name="connsiteY12" fmla="*/ 1259 h 10000"/>
                <a:gd name="connsiteX13" fmla="*/ 9664 w 10024"/>
                <a:gd name="connsiteY13" fmla="*/ 1338 h 10000"/>
                <a:gd name="connsiteX14" fmla="*/ 9652 w 10024"/>
                <a:gd name="connsiteY14" fmla="*/ 1338 h 10000"/>
                <a:gd name="connsiteX15" fmla="*/ 9632 w 10024"/>
                <a:gd name="connsiteY15" fmla="*/ 1417 h 10000"/>
                <a:gd name="connsiteX16" fmla="*/ 9615 w 10024"/>
                <a:gd name="connsiteY16" fmla="*/ 1377 h 10000"/>
                <a:gd name="connsiteX17" fmla="*/ 9574 w 10024"/>
                <a:gd name="connsiteY17" fmla="*/ 1535 h 10000"/>
                <a:gd name="connsiteX18" fmla="*/ 9501 w 10024"/>
                <a:gd name="connsiteY18" fmla="*/ 1535 h 10000"/>
                <a:gd name="connsiteX19" fmla="*/ 9464 w 10024"/>
                <a:gd name="connsiteY19" fmla="*/ 1692 h 10000"/>
                <a:gd name="connsiteX20" fmla="*/ 9464 w 10024"/>
                <a:gd name="connsiteY20" fmla="*/ 1810 h 10000"/>
                <a:gd name="connsiteX21" fmla="*/ 9452 w 10024"/>
                <a:gd name="connsiteY21" fmla="*/ 1888 h 10000"/>
                <a:gd name="connsiteX22" fmla="*/ 9403 w 10024"/>
                <a:gd name="connsiteY22" fmla="*/ 1102 h 10000"/>
                <a:gd name="connsiteX23" fmla="*/ 9396 w 10024"/>
                <a:gd name="connsiteY23" fmla="*/ 1142 h 10000"/>
                <a:gd name="connsiteX24" fmla="*/ 9383 w 10024"/>
                <a:gd name="connsiteY24" fmla="*/ 1024 h 10000"/>
                <a:gd name="connsiteX25" fmla="*/ 9363 w 10024"/>
                <a:gd name="connsiteY25" fmla="*/ 1102 h 10000"/>
                <a:gd name="connsiteX26" fmla="*/ 9318 w 10024"/>
                <a:gd name="connsiteY26" fmla="*/ 1259 h 10000"/>
                <a:gd name="connsiteX27" fmla="*/ 9314 w 10024"/>
                <a:gd name="connsiteY27" fmla="*/ 1377 h 10000"/>
                <a:gd name="connsiteX28" fmla="*/ 9297 w 10024"/>
                <a:gd name="connsiteY28" fmla="*/ 1338 h 10000"/>
                <a:gd name="connsiteX29" fmla="*/ 9261 w 10024"/>
                <a:gd name="connsiteY29" fmla="*/ 1259 h 10000"/>
                <a:gd name="connsiteX30" fmla="*/ 9228 w 10024"/>
                <a:gd name="connsiteY30" fmla="*/ 1024 h 10000"/>
                <a:gd name="connsiteX31" fmla="*/ 9163 w 10024"/>
                <a:gd name="connsiteY31" fmla="*/ 1102 h 10000"/>
                <a:gd name="connsiteX32" fmla="*/ 9150 w 10024"/>
                <a:gd name="connsiteY32" fmla="*/ 1338 h 10000"/>
                <a:gd name="connsiteX33" fmla="*/ 9138 w 10024"/>
                <a:gd name="connsiteY33" fmla="*/ 1455 h 10000"/>
                <a:gd name="connsiteX34" fmla="*/ 9077 w 10024"/>
                <a:gd name="connsiteY34" fmla="*/ 1535 h 10000"/>
                <a:gd name="connsiteX35" fmla="*/ 9073 w 10024"/>
                <a:gd name="connsiteY35" fmla="*/ 1417 h 10000"/>
                <a:gd name="connsiteX36" fmla="*/ 9044 w 10024"/>
                <a:gd name="connsiteY36" fmla="*/ 1535 h 10000"/>
                <a:gd name="connsiteX37" fmla="*/ 9040 w 10024"/>
                <a:gd name="connsiteY37" fmla="*/ 1652 h 10000"/>
                <a:gd name="connsiteX38" fmla="*/ 9015 w 10024"/>
                <a:gd name="connsiteY38" fmla="*/ 1810 h 10000"/>
                <a:gd name="connsiteX39" fmla="*/ 9007 w 10024"/>
                <a:gd name="connsiteY39" fmla="*/ 2006 h 10000"/>
                <a:gd name="connsiteX40" fmla="*/ 8987 w 10024"/>
                <a:gd name="connsiteY40" fmla="*/ 2084 h 10000"/>
                <a:gd name="connsiteX41" fmla="*/ 8987 w 10024"/>
                <a:gd name="connsiteY41" fmla="*/ 2163 h 10000"/>
                <a:gd name="connsiteX42" fmla="*/ 8974 w 10024"/>
                <a:gd name="connsiteY42" fmla="*/ 2203 h 10000"/>
                <a:gd name="connsiteX43" fmla="*/ 8954 w 10024"/>
                <a:gd name="connsiteY43" fmla="*/ 2439 h 10000"/>
                <a:gd name="connsiteX44" fmla="*/ 8954 w 10024"/>
                <a:gd name="connsiteY44" fmla="*/ 2281 h 10000"/>
                <a:gd name="connsiteX45" fmla="*/ 8938 w 10024"/>
                <a:gd name="connsiteY45" fmla="*/ 2242 h 10000"/>
                <a:gd name="connsiteX46" fmla="*/ 8921 w 10024"/>
                <a:gd name="connsiteY46" fmla="*/ 2321 h 10000"/>
                <a:gd name="connsiteX47" fmla="*/ 8897 w 10024"/>
                <a:gd name="connsiteY47" fmla="*/ 2399 h 10000"/>
                <a:gd name="connsiteX48" fmla="*/ 8872 w 10024"/>
                <a:gd name="connsiteY48" fmla="*/ 2439 h 10000"/>
                <a:gd name="connsiteX49" fmla="*/ 8811 w 10024"/>
                <a:gd name="connsiteY49" fmla="*/ 2281 h 10000"/>
                <a:gd name="connsiteX50" fmla="*/ 8795 w 10024"/>
                <a:gd name="connsiteY50" fmla="*/ 2477 h 10000"/>
                <a:gd name="connsiteX51" fmla="*/ 8741 w 10024"/>
                <a:gd name="connsiteY51" fmla="*/ 2359 h 10000"/>
                <a:gd name="connsiteX52" fmla="*/ 8721 w 10024"/>
                <a:gd name="connsiteY52" fmla="*/ 2242 h 10000"/>
                <a:gd name="connsiteX53" fmla="*/ 8713 w 10024"/>
                <a:gd name="connsiteY53" fmla="*/ 2477 h 10000"/>
                <a:gd name="connsiteX54" fmla="*/ 8705 w 10024"/>
                <a:gd name="connsiteY54" fmla="*/ 2595 h 10000"/>
                <a:gd name="connsiteX55" fmla="*/ 8672 w 10024"/>
                <a:gd name="connsiteY55" fmla="*/ 2517 h 10000"/>
                <a:gd name="connsiteX56" fmla="*/ 8611 w 10024"/>
                <a:gd name="connsiteY56" fmla="*/ 2595 h 10000"/>
                <a:gd name="connsiteX57" fmla="*/ 8611 w 10024"/>
                <a:gd name="connsiteY57" fmla="*/ 2439 h 10000"/>
                <a:gd name="connsiteX58" fmla="*/ 8598 w 10024"/>
                <a:gd name="connsiteY58" fmla="*/ 2595 h 10000"/>
                <a:gd name="connsiteX59" fmla="*/ 8582 w 10024"/>
                <a:gd name="connsiteY59" fmla="*/ 2635 h 10000"/>
                <a:gd name="connsiteX60" fmla="*/ 8574 w 10024"/>
                <a:gd name="connsiteY60" fmla="*/ 2988 h 10000"/>
                <a:gd name="connsiteX61" fmla="*/ 8500 w 10024"/>
                <a:gd name="connsiteY61" fmla="*/ 2517 h 10000"/>
                <a:gd name="connsiteX62" fmla="*/ 8492 w 10024"/>
                <a:gd name="connsiteY62" fmla="*/ 2714 h 10000"/>
                <a:gd name="connsiteX63" fmla="*/ 8402 w 10024"/>
                <a:gd name="connsiteY63" fmla="*/ 2714 h 10000"/>
                <a:gd name="connsiteX64" fmla="*/ 8251 w 10024"/>
                <a:gd name="connsiteY64" fmla="*/ 3185 h 10000"/>
                <a:gd name="connsiteX65" fmla="*/ 8181 w 10024"/>
                <a:gd name="connsiteY65" fmla="*/ 2950 h 10000"/>
                <a:gd name="connsiteX66" fmla="*/ 8096 w 10024"/>
                <a:gd name="connsiteY66" fmla="*/ 3578 h 10000"/>
                <a:gd name="connsiteX67" fmla="*/ 7970 w 10024"/>
                <a:gd name="connsiteY67" fmla="*/ 4246 h 10000"/>
                <a:gd name="connsiteX68" fmla="*/ 7880 w 10024"/>
                <a:gd name="connsiteY68" fmla="*/ 4089 h 10000"/>
                <a:gd name="connsiteX69" fmla="*/ 7745 w 10024"/>
                <a:gd name="connsiteY69" fmla="*/ 4874 h 10000"/>
                <a:gd name="connsiteX70" fmla="*/ 7704 w 10024"/>
                <a:gd name="connsiteY70" fmla="*/ 4481 h 10000"/>
                <a:gd name="connsiteX71" fmla="*/ 7594 w 10024"/>
                <a:gd name="connsiteY71" fmla="*/ 4954 h 10000"/>
                <a:gd name="connsiteX72" fmla="*/ 7524 w 10024"/>
                <a:gd name="connsiteY72" fmla="*/ 4561 h 10000"/>
                <a:gd name="connsiteX73" fmla="*/ 7508 w 10024"/>
                <a:gd name="connsiteY73" fmla="*/ 5073 h 10000"/>
                <a:gd name="connsiteX74" fmla="*/ 7442 w 10024"/>
                <a:gd name="connsiteY74" fmla="*/ 5073 h 10000"/>
                <a:gd name="connsiteX75" fmla="*/ 7397 w 10024"/>
                <a:gd name="connsiteY75" fmla="*/ 5386 h 10000"/>
                <a:gd name="connsiteX76" fmla="*/ 7348 w 10024"/>
                <a:gd name="connsiteY76" fmla="*/ 5308 h 10000"/>
                <a:gd name="connsiteX77" fmla="*/ 7279 w 10024"/>
                <a:gd name="connsiteY77" fmla="*/ 5466 h 10000"/>
                <a:gd name="connsiteX78" fmla="*/ 7254 w 10024"/>
                <a:gd name="connsiteY78" fmla="*/ 5308 h 10000"/>
                <a:gd name="connsiteX79" fmla="*/ 7205 w 10024"/>
                <a:gd name="connsiteY79" fmla="*/ 5308 h 10000"/>
                <a:gd name="connsiteX80" fmla="*/ 7111 w 10024"/>
                <a:gd name="connsiteY80" fmla="*/ 5386 h 10000"/>
                <a:gd name="connsiteX81" fmla="*/ 7062 w 10024"/>
                <a:gd name="connsiteY81" fmla="*/ 6015 h 10000"/>
                <a:gd name="connsiteX82" fmla="*/ 7017 w 10024"/>
                <a:gd name="connsiteY82" fmla="*/ 5859 h 10000"/>
                <a:gd name="connsiteX83" fmla="*/ 6927 w 10024"/>
                <a:gd name="connsiteY83" fmla="*/ 5859 h 10000"/>
                <a:gd name="connsiteX84" fmla="*/ 6883 w 10024"/>
                <a:gd name="connsiteY84" fmla="*/ 5466 h 10000"/>
                <a:gd name="connsiteX85" fmla="*/ 6842 w 10024"/>
                <a:gd name="connsiteY85" fmla="*/ 6015 h 10000"/>
                <a:gd name="connsiteX86" fmla="*/ 6777 w 10024"/>
                <a:gd name="connsiteY86" fmla="*/ 5701 h 10000"/>
                <a:gd name="connsiteX87" fmla="*/ 6777 w 10024"/>
                <a:gd name="connsiteY87" fmla="*/ 5466 h 10000"/>
                <a:gd name="connsiteX88" fmla="*/ 6683 w 10024"/>
                <a:gd name="connsiteY88" fmla="*/ 5622 h 10000"/>
                <a:gd name="connsiteX89" fmla="*/ 6523 w 10024"/>
                <a:gd name="connsiteY89" fmla="*/ 5937 h 10000"/>
                <a:gd name="connsiteX90" fmla="*/ 6487 w 10024"/>
                <a:gd name="connsiteY90" fmla="*/ 6369 h 10000"/>
                <a:gd name="connsiteX91" fmla="*/ 6380 w 10024"/>
                <a:gd name="connsiteY91" fmla="*/ 6015 h 10000"/>
                <a:gd name="connsiteX92" fmla="*/ 6368 w 10024"/>
                <a:gd name="connsiteY92" fmla="*/ 6369 h 10000"/>
                <a:gd name="connsiteX93" fmla="*/ 6233 w 10024"/>
                <a:gd name="connsiteY93" fmla="*/ 6448 h 10000"/>
                <a:gd name="connsiteX94" fmla="*/ 6160 w 10024"/>
                <a:gd name="connsiteY94" fmla="*/ 6919 h 10000"/>
                <a:gd name="connsiteX95" fmla="*/ 6098 w 10024"/>
                <a:gd name="connsiteY95" fmla="*/ 6605 h 10000"/>
                <a:gd name="connsiteX96" fmla="*/ 6066 w 10024"/>
                <a:gd name="connsiteY96" fmla="*/ 6919 h 10000"/>
                <a:gd name="connsiteX97" fmla="*/ 6066 w 10024"/>
                <a:gd name="connsiteY97" fmla="*/ 6919 h 10000"/>
                <a:gd name="connsiteX98" fmla="*/ 6029 w 10024"/>
                <a:gd name="connsiteY98" fmla="*/ 6919 h 10000"/>
                <a:gd name="connsiteX99" fmla="*/ 6008 w 10024"/>
                <a:gd name="connsiteY99" fmla="*/ 6801 h 10000"/>
                <a:gd name="connsiteX100" fmla="*/ 5988 w 10024"/>
                <a:gd name="connsiteY100" fmla="*/ 7155 h 10000"/>
                <a:gd name="connsiteX101" fmla="*/ 5976 w 10024"/>
                <a:gd name="connsiteY101" fmla="*/ 7273 h 10000"/>
                <a:gd name="connsiteX102" fmla="*/ 5951 w 10024"/>
                <a:gd name="connsiteY102" fmla="*/ 7273 h 10000"/>
                <a:gd name="connsiteX103" fmla="*/ 5951 w 10024"/>
                <a:gd name="connsiteY103" fmla="*/ 7352 h 10000"/>
                <a:gd name="connsiteX104" fmla="*/ 5923 w 10024"/>
                <a:gd name="connsiteY104" fmla="*/ 7155 h 10000"/>
                <a:gd name="connsiteX105" fmla="*/ 5873 w 10024"/>
                <a:gd name="connsiteY105" fmla="*/ 7273 h 10000"/>
                <a:gd name="connsiteX106" fmla="*/ 5841 w 10024"/>
                <a:gd name="connsiteY106" fmla="*/ 7155 h 10000"/>
                <a:gd name="connsiteX107" fmla="*/ 5800 w 10024"/>
                <a:gd name="connsiteY107" fmla="*/ 7077 h 10000"/>
                <a:gd name="connsiteX108" fmla="*/ 5739 w 10024"/>
                <a:gd name="connsiteY108" fmla="*/ 7155 h 10000"/>
                <a:gd name="connsiteX109" fmla="*/ 5706 w 10024"/>
                <a:gd name="connsiteY109" fmla="*/ 7077 h 10000"/>
                <a:gd name="connsiteX110" fmla="*/ 5673 w 10024"/>
                <a:gd name="connsiteY110" fmla="*/ 7077 h 10000"/>
                <a:gd name="connsiteX111" fmla="*/ 5646 w 10024"/>
                <a:gd name="connsiteY111" fmla="*/ 6997 h 10000"/>
                <a:gd name="connsiteX112" fmla="*/ 5641 w 10024"/>
                <a:gd name="connsiteY112" fmla="*/ 6997 h 10000"/>
                <a:gd name="connsiteX113" fmla="*/ 5584 w 10024"/>
                <a:gd name="connsiteY113" fmla="*/ 7077 h 10000"/>
                <a:gd name="connsiteX114" fmla="*/ 5551 w 10024"/>
                <a:gd name="connsiteY114" fmla="*/ 7116 h 10000"/>
                <a:gd name="connsiteX115" fmla="*/ 5531 w 10024"/>
                <a:gd name="connsiteY115" fmla="*/ 7155 h 10000"/>
                <a:gd name="connsiteX116" fmla="*/ 5486 w 10024"/>
                <a:gd name="connsiteY116" fmla="*/ 7391 h 10000"/>
                <a:gd name="connsiteX117" fmla="*/ 5453 w 10024"/>
                <a:gd name="connsiteY117" fmla="*/ 6094 h 10000"/>
                <a:gd name="connsiteX118" fmla="*/ 5412 w 10024"/>
                <a:gd name="connsiteY118" fmla="*/ 6762 h 10000"/>
                <a:gd name="connsiteX119" fmla="*/ 5396 w 10024"/>
                <a:gd name="connsiteY119" fmla="*/ 7273 h 10000"/>
                <a:gd name="connsiteX120" fmla="*/ 5363 w 10024"/>
                <a:gd name="connsiteY120" fmla="*/ 7430 h 10000"/>
                <a:gd name="connsiteX121" fmla="*/ 5355 w 10024"/>
                <a:gd name="connsiteY121" fmla="*/ 7508 h 10000"/>
                <a:gd name="connsiteX122" fmla="*/ 5351 w 10024"/>
                <a:gd name="connsiteY122" fmla="*/ 7116 h 10000"/>
                <a:gd name="connsiteX123" fmla="*/ 5106 w 10024"/>
                <a:gd name="connsiteY123" fmla="*/ 7391 h 10000"/>
                <a:gd name="connsiteX124" fmla="*/ 5057 w 10024"/>
                <a:gd name="connsiteY124" fmla="*/ 6487 h 10000"/>
                <a:gd name="connsiteX125" fmla="*/ 4770 w 10024"/>
                <a:gd name="connsiteY125" fmla="*/ 6684 h 10000"/>
                <a:gd name="connsiteX126" fmla="*/ 4651 w 10024"/>
                <a:gd name="connsiteY126" fmla="*/ 5662 h 10000"/>
                <a:gd name="connsiteX127" fmla="*/ 4549 w 10024"/>
                <a:gd name="connsiteY127" fmla="*/ 5859 h 10000"/>
                <a:gd name="connsiteX128" fmla="*/ 4410 w 10024"/>
                <a:gd name="connsiteY128" fmla="*/ 5151 h 10000"/>
                <a:gd name="connsiteX129" fmla="*/ 4378 w 10024"/>
                <a:gd name="connsiteY129" fmla="*/ 5583 h 10000"/>
                <a:gd name="connsiteX130" fmla="*/ 4284 w 10024"/>
                <a:gd name="connsiteY130" fmla="*/ 5386 h 10000"/>
                <a:gd name="connsiteX131" fmla="*/ 4219 w 10024"/>
                <a:gd name="connsiteY131" fmla="*/ 5662 h 10000"/>
                <a:gd name="connsiteX132" fmla="*/ 4039 w 10024"/>
                <a:gd name="connsiteY132" fmla="*/ 5583 h 10000"/>
                <a:gd name="connsiteX133" fmla="*/ 3924 w 10024"/>
                <a:gd name="connsiteY133" fmla="*/ 5662 h 10000"/>
                <a:gd name="connsiteX134" fmla="*/ 3916 w 10024"/>
                <a:gd name="connsiteY134" fmla="*/ 5544 h 10000"/>
                <a:gd name="connsiteX135" fmla="*/ 3859 w 10024"/>
                <a:gd name="connsiteY135" fmla="*/ 5701 h 10000"/>
                <a:gd name="connsiteX136" fmla="*/ 3732 w 10024"/>
                <a:gd name="connsiteY136" fmla="*/ 5151 h 10000"/>
                <a:gd name="connsiteX137" fmla="*/ 3605 w 10024"/>
                <a:gd name="connsiteY137" fmla="*/ 5583 h 10000"/>
                <a:gd name="connsiteX138" fmla="*/ 3438 w 10024"/>
                <a:gd name="connsiteY138" fmla="*/ 5583 h 10000"/>
                <a:gd name="connsiteX139" fmla="*/ 3237 w 10024"/>
                <a:gd name="connsiteY139" fmla="*/ 5583 h 10000"/>
                <a:gd name="connsiteX140" fmla="*/ 3132 w 10024"/>
                <a:gd name="connsiteY140" fmla="*/ 5662 h 10000"/>
                <a:gd name="connsiteX141" fmla="*/ 3026 w 10024"/>
                <a:gd name="connsiteY141" fmla="*/ 5859 h 10000"/>
                <a:gd name="connsiteX142" fmla="*/ 2858 w 10024"/>
                <a:gd name="connsiteY142" fmla="*/ 5583 h 10000"/>
                <a:gd name="connsiteX143" fmla="*/ 2699 w 10024"/>
                <a:gd name="connsiteY143" fmla="*/ 4954 h 10000"/>
                <a:gd name="connsiteX144" fmla="*/ 2666 w 10024"/>
                <a:gd name="connsiteY144" fmla="*/ 5386 h 10000"/>
                <a:gd name="connsiteX145" fmla="*/ 2474 w 10024"/>
                <a:gd name="connsiteY145" fmla="*/ 5151 h 10000"/>
                <a:gd name="connsiteX146" fmla="*/ 2445 w 10024"/>
                <a:gd name="connsiteY146" fmla="*/ 5073 h 10000"/>
                <a:gd name="connsiteX147" fmla="*/ 2376 w 10024"/>
                <a:gd name="connsiteY147" fmla="*/ 4600 h 10000"/>
                <a:gd name="connsiteX148" fmla="*/ 2319 w 10024"/>
                <a:gd name="connsiteY148" fmla="*/ 5386 h 10000"/>
                <a:gd name="connsiteX149" fmla="*/ 2212 w 10024"/>
                <a:gd name="connsiteY149" fmla="*/ 5269 h 10000"/>
                <a:gd name="connsiteX150" fmla="*/ 2086 w 10024"/>
                <a:gd name="connsiteY150" fmla="*/ 4639 h 10000"/>
                <a:gd name="connsiteX151" fmla="*/ 2041 w 10024"/>
                <a:gd name="connsiteY151" fmla="*/ 5190 h 10000"/>
                <a:gd name="connsiteX152" fmla="*/ 1983 w 10024"/>
                <a:gd name="connsiteY152" fmla="*/ 5269 h 10000"/>
                <a:gd name="connsiteX153" fmla="*/ 1992 w 10024"/>
                <a:gd name="connsiteY153" fmla="*/ 5504 h 10000"/>
                <a:gd name="connsiteX154" fmla="*/ 1959 w 10024"/>
                <a:gd name="connsiteY154" fmla="*/ 5504 h 10000"/>
                <a:gd name="connsiteX155" fmla="*/ 1959 w 10024"/>
                <a:gd name="connsiteY155" fmla="*/ 5426 h 10000"/>
                <a:gd name="connsiteX156" fmla="*/ 1914 w 10024"/>
                <a:gd name="connsiteY156" fmla="*/ 4718 h 10000"/>
                <a:gd name="connsiteX157" fmla="*/ 1894 w 10024"/>
                <a:gd name="connsiteY157" fmla="*/ 5977 h 10000"/>
                <a:gd name="connsiteX158" fmla="*/ 1890 w 10024"/>
                <a:gd name="connsiteY158" fmla="*/ 5859 h 10000"/>
                <a:gd name="connsiteX159" fmla="*/ 1878 w 10024"/>
                <a:gd name="connsiteY159" fmla="*/ 5859 h 10000"/>
                <a:gd name="connsiteX160" fmla="*/ 1874 w 10024"/>
                <a:gd name="connsiteY160" fmla="*/ 5977 h 10000"/>
                <a:gd name="connsiteX161" fmla="*/ 1862 w 10024"/>
                <a:gd name="connsiteY161" fmla="*/ 5859 h 10000"/>
                <a:gd name="connsiteX162" fmla="*/ 1829 w 10024"/>
                <a:gd name="connsiteY162" fmla="*/ 5977 h 10000"/>
                <a:gd name="connsiteX163" fmla="*/ 1792 w 10024"/>
                <a:gd name="connsiteY163" fmla="*/ 5504 h 10000"/>
                <a:gd name="connsiteX164" fmla="*/ 1747 w 10024"/>
                <a:gd name="connsiteY164" fmla="*/ 5701 h 10000"/>
                <a:gd name="connsiteX165" fmla="*/ 1735 w 10024"/>
                <a:gd name="connsiteY165" fmla="*/ 5622 h 10000"/>
                <a:gd name="connsiteX166" fmla="*/ 1702 w 10024"/>
                <a:gd name="connsiteY166" fmla="*/ 5426 h 10000"/>
                <a:gd name="connsiteX167" fmla="*/ 1678 w 10024"/>
                <a:gd name="connsiteY167" fmla="*/ 5504 h 10000"/>
                <a:gd name="connsiteX168" fmla="*/ 1670 w 10024"/>
                <a:gd name="connsiteY168" fmla="*/ 5426 h 10000"/>
                <a:gd name="connsiteX169" fmla="*/ 1661 w 10024"/>
                <a:gd name="connsiteY169" fmla="*/ 5348 h 10000"/>
                <a:gd name="connsiteX170" fmla="*/ 1625 w 10024"/>
                <a:gd name="connsiteY170" fmla="*/ 5348 h 10000"/>
                <a:gd name="connsiteX171" fmla="*/ 1584 w 10024"/>
                <a:gd name="connsiteY171" fmla="*/ 5190 h 10000"/>
                <a:gd name="connsiteX172" fmla="*/ 1580 w 10024"/>
                <a:gd name="connsiteY172" fmla="*/ 5073 h 10000"/>
                <a:gd name="connsiteX173" fmla="*/ 1571 w 10024"/>
                <a:gd name="connsiteY173" fmla="*/ 5073 h 10000"/>
                <a:gd name="connsiteX174" fmla="*/ 1518 w 10024"/>
                <a:gd name="connsiteY174" fmla="*/ 4718 h 10000"/>
                <a:gd name="connsiteX175" fmla="*/ 1490 w 10024"/>
                <a:gd name="connsiteY175" fmla="*/ 4561 h 10000"/>
                <a:gd name="connsiteX176" fmla="*/ 1473 w 10024"/>
                <a:gd name="connsiteY176" fmla="*/ 4207 h 10000"/>
                <a:gd name="connsiteX177" fmla="*/ 1449 w 10024"/>
                <a:gd name="connsiteY177" fmla="*/ 4285 h 10000"/>
                <a:gd name="connsiteX178" fmla="*/ 1432 w 10024"/>
                <a:gd name="connsiteY178" fmla="*/ 4403 h 10000"/>
                <a:gd name="connsiteX179" fmla="*/ 1396 w 10024"/>
                <a:gd name="connsiteY179" fmla="*/ 4403 h 10000"/>
                <a:gd name="connsiteX180" fmla="*/ 1367 w 10024"/>
                <a:gd name="connsiteY180" fmla="*/ 4481 h 10000"/>
                <a:gd name="connsiteX181" fmla="*/ 1367 w 10024"/>
                <a:gd name="connsiteY181" fmla="*/ 4521 h 10000"/>
                <a:gd name="connsiteX182" fmla="*/ 1355 w 10024"/>
                <a:gd name="connsiteY182" fmla="*/ 4481 h 10000"/>
                <a:gd name="connsiteX183" fmla="*/ 1343 w 10024"/>
                <a:gd name="connsiteY183" fmla="*/ 4128 h 10000"/>
                <a:gd name="connsiteX184" fmla="*/ 1338 w 10024"/>
                <a:gd name="connsiteY184" fmla="*/ 4128 h 10000"/>
                <a:gd name="connsiteX185" fmla="*/ 1298 w 10024"/>
                <a:gd name="connsiteY185" fmla="*/ 3696 h 10000"/>
                <a:gd name="connsiteX186" fmla="*/ 1289 w 10024"/>
                <a:gd name="connsiteY186" fmla="*/ 3696 h 10000"/>
                <a:gd name="connsiteX187" fmla="*/ 1281 w 10024"/>
                <a:gd name="connsiteY187" fmla="*/ 3499 h 10000"/>
                <a:gd name="connsiteX188" fmla="*/ 1281 w 10024"/>
                <a:gd name="connsiteY188" fmla="*/ 3343 h 10000"/>
                <a:gd name="connsiteX189" fmla="*/ 1265 w 10024"/>
                <a:gd name="connsiteY189" fmla="*/ 3185 h 10000"/>
                <a:gd name="connsiteX190" fmla="*/ 1261 w 10024"/>
                <a:gd name="connsiteY190" fmla="*/ 2988 h 10000"/>
                <a:gd name="connsiteX191" fmla="*/ 1248 w 10024"/>
                <a:gd name="connsiteY191" fmla="*/ 2832 h 10000"/>
                <a:gd name="connsiteX192" fmla="*/ 1236 w 10024"/>
                <a:gd name="connsiteY192" fmla="*/ 2714 h 10000"/>
                <a:gd name="connsiteX193" fmla="*/ 1183 w 10024"/>
                <a:gd name="connsiteY193" fmla="*/ 2988 h 10000"/>
                <a:gd name="connsiteX194" fmla="*/ 1114 w 10024"/>
                <a:gd name="connsiteY194" fmla="*/ 3067 h 10000"/>
                <a:gd name="connsiteX195" fmla="*/ 1105 w 10024"/>
                <a:gd name="connsiteY195" fmla="*/ 2988 h 10000"/>
                <a:gd name="connsiteX196" fmla="*/ 1069 w 10024"/>
                <a:gd name="connsiteY196" fmla="*/ 2910 h 10000"/>
                <a:gd name="connsiteX197" fmla="*/ 1065 w 10024"/>
                <a:gd name="connsiteY197" fmla="*/ 2832 h 10000"/>
                <a:gd name="connsiteX198" fmla="*/ 1052 w 10024"/>
                <a:gd name="connsiteY198" fmla="*/ 2832 h 10000"/>
                <a:gd name="connsiteX199" fmla="*/ 1052 w 10024"/>
                <a:gd name="connsiteY199" fmla="*/ 2714 h 10000"/>
                <a:gd name="connsiteX200" fmla="*/ 1048 w 10024"/>
                <a:gd name="connsiteY200" fmla="*/ 2714 h 10000"/>
                <a:gd name="connsiteX201" fmla="*/ 1048 w 10024"/>
                <a:gd name="connsiteY201" fmla="*/ 2635 h 10000"/>
                <a:gd name="connsiteX202" fmla="*/ 1036 w 10024"/>
                <a:gd name="connsiteY202" fmla="*/ 2635 h 10000"/>
                <a:gd name="connsiteX203" fmla="*/ 1036 w 10024"/>
                <a:gd name="connsiteY203" fmla="*/ 2556 h 10000"/>
                <a:gd name="connsiteX204" fmla="*/ 1032 w 10024"/>
                <a:gd name="connsiteY204" fmla="*/ 2556 h 10000"/>
                <a:gd name="connsiteX205" fmla="*/ 1032 w 10024"/>
                <a:gd name="connsiteY205" fmla="*/ 2477 h 10000"/>
                <a:gd name="connsiteX206" fmla="*/ 1020 w 10024"/>
                <a:gd name="connsiteY206" fmla="*/ 2477 h 10000"/>
                <a:gd name="connsiteX207" fmla="*/ 1015 w 10024"/>
                <a:gd name="connsiteY207" fmla="*/ 2399 h 10000"/>
                <a:gd name="connsiteX208" fmla="*/ 991 w 10024"/>
                <a:gd name="connsiteY208" fmla="*/ 2281 h 10000"/>
                <a:gd name="connsiteX209" fmla="*/ 987 w 10024"/>
                <a:gd name="connsiteY209" fmla="*/ 2203 h 10000"/>
                <a:gd name="connsiteX210" fmla="*/ 954 w 10024"/>
                <a:gd name="connsiteY210" fmla="*/ 1928 h 10000"/>
                <a:gd name="connsiteX211" fmla="*/ 930 w 10024"/>
                <a:gd name="connsiteY211" fmla="*/ 1849 h 10000"/>
                <a:gd name="connsiteX212" fmla="*/ 926 w 10024"/>
                <a:gd name="connsiteY212" fmla="*/ 1770 h 10000"/>
                <a:gd name="connsiteX213" fmla="*/ 909 w 10024"/>
                <a:gd name="connsiteY213" fmla="*/ 1692 h 10000"/>
                <a:gd name="connsiteX214" fmla="*/ 897 w 10024"/>
                <a:gd name="connsiteY214" fmla="*/ 1613 h 10000"/>
                <a:gd name="connsiteX215" fmla="*/ 885 w 10024"/>
                <a:gd name="connsiteY215" fmla="*/ 1613 h 10000"/>
                <a:gd name="connsiteX216" fmla="*/ 881 w 10024"/>
                <a:gd name="connsiteY216" fmla="*/ 1495 h 10000"/>
                <a:gd name="connsiteX217" fmla="*/ 831 w 10024"/>
                <a:gd name="connsiteY217" fmla="*/ 1338 h 10000"/>
                <a:gd name="connsiteX218" fmla="*/ 823 w 10024"/>
                <a:gd name="connsiteY218" fmla="*/ 1259 h 10000"/>
                <a:gd name="connsiteX219" fmla="*/ 819 w 10024"/>
                <a:gd name="connsiteY219" fmla="*/ 1259 h 10000"/>
                <a:gd name="connsiteX220" fmla="*/ 799 w 10024"/>
                <a:gd name="connsiteY220" fmla="*/ 1063 h 10000"/>
                <a:gd name="connsiteX221" fmla="*/ 737 w 10024"/>
                <a:gd name="connsiteY221" fmla="*/ 984 h 10000"/>
                <a:gd name="connsiteX222" fmla="*/ 709 w 10024"/>
                <a:gd name="connsiteY222" fmla="*/ 827 h 10000"/>
                <a:gd name="connsiteX223" fmla="*/ 701 w 10024"/>
                <a:gd name="connsiteY223" fmla="*/ 709 h 10000"/>
                <a:gd name="connsiteX224" fmla="*/ 676 w 10024"/>
                <a:gd name="connsiteY224" fmla="*/ 709 h 10000"/>
                <a:gd name="connsiteX225" fmla="*/ 616 w 10024"/>
                <a:gd name="connsiteY225" fmla="*/ 631 h 10000"/>
                <a:gd name="connsiteX226" fmla="*/ 587 w 10024"/>
                <a:gd name="connsiteY226" fmla="*/ 355 h 10000"/>
                <a:gd name="connsiteX227" fmla="*/ 563 w 10024"/>
                <a:gd name="connsiteY227" fmla="*/ 41 h 10000"/>
                <a:gd name="connsiteX228" fmla="*/ 452 w 10024"/>
                <a:gd name="connsiteY228" fmla="*/ 120 h 10000"/>
                <a:gd name="connsiteX229" fmla="*/ 432 w 10024"/>
                <a:gd name="connsiteY229" fmla="*/ 355 h 10000"/>
                <a:gd name="connsiteX230" fmla="*/ 403 w 10024"/>
                <a:gd name="connsiteY230" fmla="*/ 355 h 10000"/>
                <a:gd name="connsiteX231" fmla="*/ 371 w 10024"/>
                <a:gd name="connsiteY231" fmla="*/ 552 h 10000"/>
                <a:gd name="connsiteX232" fmla="*/ 350 w 10024"/>
                <a:gd name="connsiteY232" fmla="*/ 473 h 10000"/>
                <a:gd name="connsiteX233" fmla="*/ 297 w 10024"/>
                <a:gd name="connsiteY233" fmla="*/ 473 h 10000"/>
                <a:gd name="connsiteX234" fmla="*/ 281 w 10024"/>
                <a:gd name="connsiteY234" fmla="*/ 473 h 10000"/>
                <a:gd name="connsiteX235" fmla="*/ 268 w 10024"/>
                <a:gd name="connsiteY235" fmla="*/ 355 h 10000"/>
                <a:gd name="connsiteX236" fmla="*/ 256 w 10024"/>
                <a:gd name="connsiteY236" fmla="*/ 473 h 10000"/>
                <a:gd name="connsiteX237" fmla="*/ 252 w 10024"/>
                <a:gd name="connsiteY237" fmla="*/ 277 h 10000"/>
                <a:gd name="connsiteX238" fmla="*/ 240 w 10024"/>
                <a:gd name="connsiteY238" fmla="*/ 277 h 10000"/>
                <a:gd name="connsiteX239" fmla="*/ 236 w 10024"/>
                <a:gd name="connsiteY239" fmla="*/ 198 h 10000"/>
                <a:gd name="connsiteX240" fmla="*/ 223 w 10024"/>
                <a:gd name="connsiteY240" fmla="*/ 198 h 10000"/>
                <a:gd name="connsiteX241" fmla="*/ 80 w 10024"/>
                <a:gd name="connsiteY241" fmla="*/ 198 h 10000"/>
                <a:gd name="connsiteX242" fmla="*/ 72 w 10024"/>
                <a:gd name="connsiteY242" fmla="*/ 198 h 10000"/>
                <a:gd name="connsiteX243" fmla="*/ 64 w 10024"/>
                <a:gd name="connsiteY243" fmla="*/ 277 h 10000"/>
                <a:gd name="connsiteX244" fmla="*/ 74 w 10024"/>
                <a:gd name="connsiteY244" fmla="*/ 277 h 10000"/>
                <a:gd name="connsiteX245" fmla="*/ 3 w 10024"/>
                <a:gd name="connsiteY245" fmla="*/ 284 h 10000"/>
                <a:gd name="connsiteX246" fmla="*/ 5 w 10024"/>
                <a:gd name="connsiteY246" fmla="*/ 5116 h 10000"/>
                <a:gd name="connsiteX247" fmla="*/ 142 w 10024"/>
                <a:gd name="connsiteY247" fmla="*/ 4992 h 10000"/>
                <a:gd name="connsiteX248" fmla="*/ 207 w 10024"/>
                <a:gd name="connsiteY248" fmla="*/ 4914 h 10000"/>
                <a:gd name="connsiteX249" fmla="*/ 313 w 10024"/>
                <a:gd name="connsiteY249" fmla="*/ 4718 h 10000"/>
                <a:gd name="connsiteX250" fmla="*/ 469 w 10024"/>
                <a:gd name="connsiteY250" fmla="*/ 5230 h 10000"/>
                <a:gd name="connsiteX251" fmla="*/ 546 w 10024"/>
                <a:gd name="connsiteY251" fmla="*/ 6290 h 10000"/>
                <a:gd name="connsiteX252" fmla="*/ 754 w 10024"/>
                <a:gd name="connsiteY252" fmla="*/ 6448 h 10000"/>
                <a:gd name="connsiteX253" fmla="*/ 831 w 10024"/>
                <a:gd name="connsiteY253" fmla="*/ 6762 h 10000"/>
                <a:gd name="connsiteX254" fmla="*/ 942 w 10024"/>
                <a:gd name="connsiteY254" fmla="*/ 7352 h 10000"/>
                <a:gd name="connsiteX255" fmla="*/ 1069 w 10024"/>
                <a:gd name="connsiteY255" fmla="*/ 6762 h 10000"/>
                <a:gd name="connsiteX256" fmla="*/ 1179 w 10024"/>
                <a:gd name="connsiteY256" fmla="*/ 7037 h 10000"/>
                <a:gd name="connsiteX257" fmla="*/ 1306 w 10024"/>
                <a:gd name="connsiteY257" fmla="*/ 7194 h 10000"/>
                <a:gd name="connsiteX258" fmla="*/ 1498 w 10024"/>
                <a:gd name="connsiteY258" fmla="*/ 6880 h 10000"/>
                <a:gd name="connsiteX259" fmla="*/ 1563 w 10024"/>
                <a:gd name="connsiteY259" fmla="*/ 7745 h 10000"/>
                <a:gd name="connsiteX260" fmla="*/ 1641 w 10024"/>
                <a:gd name="connsiteY260" fmla="*/ 8137 h 10000"/>
                <a:gd name="connsiteX261" fmla="*/ 1706 w 10024"/>
                <a:gd name="connsiteY261" fmla="*/ 7863 h 10000"/>
                <a:gd name="connsiteX262" fmla="*/ 1776 w 10024"/>
                <a:gd name="connsiteY262" fmla="*/ 8019 h 10000"/>
                <a:gd name="connsiteX263" fmla="*/ 1910 w 10024"/>
                <a:gd name="connsiteY263" fmla="*/ 7626 h 10000"/>
                <a:gd name="connsiteX264" fmla="*/ 2020 w 10024"/>
                <a:gd name="connsiteY264" fmla="*/ 6880 h 10000"/>
                <a:gd name="connsiteX265" fmla="*/ 2073 w 10024"/>
                <a:gd name="connsiteY265" fmla="*/ 7430 h 10000"/>
                <a:gd name="connsiteX266" fmla="*/ 2188 w 10024"/>
                <a:gd name="connsiteY266" fmla="*/ 6723 h 10000"/>
                <a:gd name="connsiteX267" fmla="*/ 2200 w 10024"/>
                <a:gd name="connsiteY267" fmla="*/ 6841 h 10000"/>
                <a:gd name="connsiteX268" fmla="*/ 2315 w 10024"/>
                <a:gd name="connsiteY268" fmla="*/ 7548 h 10000"/>
                <a:gd name="connsiteX269" fmla="*/ 2388 w 10024"/>
                <a:gd name="connsiteY269" fmla="*/ 8295 h 10000"/>
                <a:gd name="connsiteX270" fmla="*/ 2429 w 10024"/>
                <a:gd name="connsiteY270" fmla="*/ 8727 h 10000"/>
                <a:gd name="connsiteX271" fmla="*/ 2454 w 10024"/>
                <a:gd name="connsiteY271" fmla="*/ 8884 h 10000"/>
                <a:gd name="connsiteX272" fmla="*/ 2474 w 10024"/>
                <a:gd name="connsiteY272" fmla="*/ 9081 h 10000"/>
                <a:gd name="connsiteX273" fmla="*/ 2548 w 10024"/>
                <a:gd name="connsiteY273" fmla="*/ 8963 h 10000"/>
                <a:gd name="connsiteX274" fmla="*/ 2560 w 10024"/>
                <a:gd name="connsiteY274" fmla="*/ 8766 h 10000"/>
                <a:gd name="connsiteX275" fmla="*/ 2584 w 10024"/>
                <a:gd name="connsiteY275" fmla="*/ 9041 h 10000"/>
                <a:gd name="connsiteX276" fmla="*/ 2617 w 10024"/>
                <a:gd name="connsiteY276" fmla="*/ 8963 h 10000"/>
                <a:gd name="connsiteX277" fmla="*/ 2633 w 10024"/>
                <a:gd name="connsiteY277" fmla="*/ 8688 h 10000"/>
                <a:gd name="connsiteX278" fmla="*/ 2666 w 10024"/>
                <a:gd name="connsiteY278" fmla="*/ 8963 h 10000"/>
                <a:gd name="connsiteX279" fmla="*/ 2678 w 10024"/>
                <a:gd name="connsiteY279" fmla="*/ 9120 h 10000"/>
                <a:gd name="connsiteX280" fmla="*/ 2691 w 10024"/>
                <a:gd name="connsiteY280" fmla="*/ 8963 h 10000"/>
                <a:gd name="connsiteX281" fmla="*/ 2736 w 10024"/>
                <a:gd name="connsiteY281" fmla="*/ 9041 h 10000"/>
                <a:gd name="connsiteX282" fmla="*/ 2740 w 10024"/>
                <a:gd name="connsiteY282" fmla="*/ 8963 h 10000"/>
                <a:gd name="connsiteX283" fmla="*/ 2768 w 10024"/>
                <a:gd name="connsiteY283" fmla="*/ 9120 h 10000"/>
                <a:gd name="connsiteX284" fmla="*/ 2838 w 10024"/>
                <a:gd name="connsiteY284" fmla="*/ 8845 h 10000"/>
                <a:gd name="connsiteX285" fmla="*/ 2850 w 10024"/>
                <a:gd name="connsiteY285" fmla="*/ 8688 h 10000"/>
                <a:gd name="connsiteX286" fmla="*/ 2862 w 10024"/>
                <a:gd name="connsiteY286" fmla="*/ 8688 h 10000"/>
                <a:gd name="connsiteX287" fmla="*/ 2891 w 10024"/>
                <a:gd name="connsiteY287" fmla="*/ 8530 h 10000"/>
                <a:gd name="connsiteX288" fmla="*/ 2907 w 10024"/>
                <a:gd name="connsiteY288" fmla="*/ 8530 h 10000"/>
                <a:gd name="connsiteX289" fmla="*/ 2952 w 10024"/>
                <a:gd name="connsiteY289" fmla="*/ 8412 h 10000"/>
                <a:gd name="connsiteX290" fmla="*/ 2969 w 10024"/>
                <a:gd name="connsiteY290" fmla="*/ 8334 h 10000"/>
                <a:gd name="connsiteX291" fmla="*/ 3001 w 10024"/>
                <a:gd name="connsiteY291" fmla="*/ 8059 h 10000"/>
                <a:gd name="connsiteX292" fmla="*/ 3018 w 10024"/>
                <a:gd name="connsiteY292" fmla="*/ 8059 h 10000"/>
                <a:gd name="connsiteX293" fmla="*/ 3050 w 10024"/>
                <a:gd name="connsiteY293" fmla="*/ 8059 h 10000"/>
                <a:gd name="connsiteX294" fmla="*/ 3075 w 10024"/>
                <a:gd name="connsiteY294" fmla="*/ 8177 h 10000"/>
                <a:gd name="connsiteX295" fmla="*/ 3108 w 10024"/>
                <a:gd name="connsiteY295" fmla="*/ 8177 h 10000"/>
                <a:gd name="connsiteX296" fmla="*/ 3136 w 10024"/>
                <a:gd name="connsiteY296" fmla="*/ 8255 h 10000"/>
                <a:gd name="connsiteX297" fmla="*/ 3209 w 10024"/>
                <a:gd name="connsiteY297" fmla="*/ 8059 h 10000"/>
                <a:gd name="connsiteX298" fmla="*/ 3242 w 10024"/>
                <a:gd name="connsiteY298" fmla="*/ 8177 h 10000"/>
                <a:gd name="connsiteX299" fmla="*/ 3270 w 10024"/>
                <a:gd name="connsiteY299" fmla="*/ 7823 h 10000"/>
                <a:gd name="connsiteX300" fmla="*/ 3336 w 10024"/>
                <a:gd name="connsiteY300" fmla="*/ 8255 h 10000"/>
                <a:gd name="connsiteX301" fmla="*/ 3336 w 10024"/>
                <a:gd name="connsiteY301" fmla="*/ 8177 h 10000"/>
                <a:gd name="connsiteX302" fmla="*/ 3332 w 10024"/>
                <a:gd name="connsiteY302" fmla="*/ 8059 h 10000"/>
                <a:gd name="connsiteX303" fmla="*/ 3381 w 10024"/>
                <a:gd name="connsiteY303" fmla="*/ 7901 h 10000"/>
                <a:gd name="connsiteX304" fmla="*/ 3385 w 10024"/>
                <a:gd name="connsiteY304" fmla="*/ 7981 h 10000"/>
                <a:gd name="connsiteX305" fmla="*/ 3401 w 10024"/>
                <a:gd name="connsiteY305" fmla="*/ 7745 h 10000"/>
                <a:gd name="connsiteX306" fmla="*/ 3483 w 10024"/>
                <a:gd name="connsiteY306" fmla="*/ 8098 h 10000"/>
                <a:gd name="connsiteX307" fmla="*/ 3495 w 10024"/>
                <a:gd name="connsiteY307" fmla="*/ 9081 h 10000"/>
                <a:gd name="connsiteX308" fmla="*/ 3540 w 10024"/>
                <a:gd name="connsiteY308" fmla="*/ 8530 h 10000"/>
                <a:gd name="connsiteX309" fmla="*/ 3659 w 10024"/>
                <a:gd name="connsiteY309" fmla="*/ 8805 h 10000"/>
                <a:gd name="connsiteX310" fmla="*/ 3736 w 10024"/>
                <a:gd name="connsiteY310" fmla="*/ 8648 h 10000"/>
                <a:gd name="connsiteX311" fmla="*/ 3753 w 10024"/>
                <a:gd name="connsiteY311" fmla="*/ 8530 h 10000"/>
                <a:gd name="connsiteX312" fmla="*/ 3765 w 10024"/>
                <a:gd name="connsiteY312" fmla="*/ 8530 h 10000"/>
                <a:gd name="connsiteX313" fmla="*/ 3769 w 10024"/>
                <a:gd name="connsiteY313" fmla="*/ 8648 h 10000"/>
                <a:gd name="connsiteX314" fmla="*/ 3785 w 10024"/>
                <a:gd name="connsiteY314" fmla="*/ 8530 h 10000"/>
                <a:gd name="connsiteX315" fmla="*/ 3785 w 10024"/>
                <a:gd name="connsiteY315" fmla="*/ 8648 h 10000"/>
                <a:gd name="connsiteX316" fmla="*/ 3826 w 10024"/>
                <a:gd name="connsiteY316" fmla="*/ 8648 h 10000"/>
                <a:gd name="connsiteX317" fmla="*/ 3847 w 10024"/>
                <a:gd name="connsiteY317" fmla="*/ 8805 h 10000"/>
                <a:gd name="connsiteX318" fmla="*/ 3859 w 10024"/>
                <a:gd name="connsiteY318" fmla="*/ 8648 h 10000"/>
                <a:gd name="connsiteX319" fmla="*/ 3875 w 10024"/>
                <a:gd name="connsiteY319" fmla="*/ 9003 h 10000"/>
                <a:gd name="connsiteX320" fmla="*/ 3879 w 10024"/>
                <a:gd name="connsiteY320" fmla="*/ 9003 h 10000"/>
                <a:gd name="connsiteX321" fmla="*/ 3892 w 10024"/>
                <a:gd name="connsiteY321" fmla="*/ 8884 h 10000"/>
                <a:gd name="connsiteX322" fmla="*/ 3908 w 10024"/>
                <a:gd name="connsiteY322" fmla="*/ 9003 h 10000"/>
                <a:gd name="connsiteX323" fmla="*/ 3920 w 10024"/>
                <a:gd name="connsiteY323" fmla="*/ 8884 h 10000"/>
                <a:gd name="connsiteX324" fmla="*/ 3920 w 10024"/>
                <a:gd name="connsiteY324" fmla="*/ 9003 h 10000"/>
                <a:gd name="connsiteX325" fmla="*/ 3982 w 10024"/>
                <a:gd name="connsiteY325" fmla="*/ 9003 h 10000"/>
                <a:gd name="connsiteX326" fmla="*/ 3998 w 10024"/>
                <a:gd name="connsiteY326" fmla="*/ 9159 h 10000"/>
                <a:gd name="connsiteX327" fmla="*/ 4014 w 10024"/>
                <a:gd name="connsiteY327" fmla="*/ 9081 h 10000"/>
                <a:gd name="connsiteX328" fmla="*/ 4072 w 10024"/>
                <a:gd name="connsiteY328" fmla="*/ 9003 h 10000"/>
                <a:gd name="connsiteX329" fmla="*/ 4092 w 10024"/>
                <a:gd name="connsiteY329" fmla="*/ 8884 h 10000"/>
                <a:gd name="connsiteX330" fmla="*/ 4100 w 10024"/>
                <a:gd name="connsiteY330" fmla="*/ 9003 h 10000"/>
                <a:gd name="connsiteX331" fmla="*/ 4108 w 10024"/>
                <a:gd name="connsiteY331" fmla="*/ 9003 h 10000"/>
                <a:gd name="connsiteX332" fmla="*/ 4125 w 10024"/>
                <a:gd name="connsiteY332" fmla="*/ 9081 h 10000"/>
                <a:gd name="connsiteX333" fmla="*/ 4149 w 10024"/>
                <a:gd name="connsiteY333" fmla="*/ 8884 h 10000"/>
                <a:gd name="connsiteX334" fmla="*/ 4166 w 10024"/>
                <a:gd name="connsiteY334" fmla="*/ 9081 h 10000"/>
                <a:gd name="connsiteX335" fmla="*/ 4178 w 10024"/>
                <a:gd name="connsiteY335" fmla="*/ 8805 h 10000"/>
                <a:gd name="connsiteX336" fmla="*/ 4182 w 10024"/>
                <a:gd name="connsiteY336" fmla="*/ 8727 h 10000"/>
                <a:gd name="connsiteX337" fmla="*/ 4190 w 10024"/>
                <a:gd name="connsiteY337" fmla="*/ 8570 h 10000"/>
                <a:gd name="connsiteX338" fmla="*/ 4211 w 10024"/>
                <a:gd name="connsiteY338" fmla="*/ 8727 h 10000"/>
                <a:gd name="connsiteX339" fmla="*/ 4235 w 10024"/>
                <a:gd name="connsiteY339" fmla="*/ 9081 h 10000"/>
                <a:gd name="connsiteX340" fmla="*/ 4305 w 10024"/>
                <a:gd name="connsiteY340" fmla="*/ 9003 h 10000"/>
                <a:gd name="connsiteX341" fmla="*/ 4354 w 10024"/>
                <a:gd name="connsiteY341" fmla="*/ 8570 h 10000"/>
                <a:gd name="connsiteX342" fmla="*/ 4410 w 10024"/>
                <a:gd name="connsiteY342" fmla="*/ 9081 h 10000"/>
                <a:gd name="connsiteX343" fmla="*/ 4590 w 10024"/>
                <a:gd name="connsiteY343" fmla="*/ 8766 h 10000"/>
                <a:gd name="connsiteX344" fmla="*/ 4692 w 10024"/>
                <a:gd name="connsiteY344" fmla="*/ 9985 h 10000"/>
                <a:gd name="connsiteX345" fmla="*/ 4770 w 10024"/>
                <a:gd name="connsiteY345" fmla="*/ 9749 h 10000"/>
                <a:gd name="connsiteX346" fmla="*/ 4802 w 10024"/>
                <a:gd name="connsiteY346" fmla="*/ 9749 h 10000"/>
                <a:gd name="connsiteX347" fmla="*/ 4900 w 10024"/>
                <a:gd name="connsiteY347" fmla="*/ 9749 h 10000"/>
                <a:gd name="connsiteX348" fmla="*/ 4954 w 10024"/>
                <a:gd name="connsiteY348" fmla="*/ 9749 h 10000"/>
                <a:gd name="connsiteX349" fmla="*/ 4994 w 10024"/>
                <a:gd name="connsiteY349" fmla="*/ 9199 h 10000"/>
                <a:gd name="connsiteX350" fmla="*/ 5003 w 10024"/>
                <a:gd name="connsiteY350" fmla="*/ 9159 h 10000"/>
                <a:gd name="connsiteX351" fmla="*/ 5049 w 10024"/>
                <a:gd name="connsiteY351" fmla="*/ 9749 h 10000"/>
                <a:gd name="connsiteX352" fmla="*/ 5175 w 10024"/>
                <a:gd name="connsiteY352" fmla="*/ 9512 h 10000"/>
                <a:gd name="connsiteX353" fmla="*/ 5200 w 10024"/>
                <a:gd name="connsiteY353" fmla="*/ 9749 h 10000"/>
                <a:gd name="connsiteX354" fmla="*/ 5249 w 10024"/>
                <a:gd name="connsiteY354" fmla="*/ 9159 h 10000"/>
                <a:gd name="connsiteX355" fmla="*/ 5253 w 10024"/>
                <a:gd name="connsiteY355" fmla="*/ 9120 h 10000"/>
                <a:gd name="connsiteX356" fmla="*/ 5290 w 10024"/>
                <a:gd name="connsiteY356" fmla="*/ 9592 h 10000"/>
                <a:gd name="connsiteX357" fmla="*/ 5363 w 10024"/>
                <a:gd name="connsiteY357" fmla="*/ 9277 h 10000"/>
                <a:gd name="connsiteX358" fmla="*/ 5425 w 10024"/>
                <a:gd name="connsiteY358" fmla="*/ 9670 h 10000"/>
                <a:gd name="connsiteX359" fmla="*/ 5388 w 10024"/>
                <a:gd name="connsiteY359" fmla="*/ 9081 h 10000"/>
                <a:gd name="connsiteX360" fmla="*/ 5494 w 10024"/>
                <a:gd name="connsiteY360" fmla="*/ 8963 h 10000"/>
                <a:gd name="connsiteX361" fmla="*/ 5523 w 10024"/>
                <a:gd name="connsiteY361" fmla="*/ 8648 h 10000"/>
                <a:gd name="connsiteX362" fmla="*/ 5547 w 10024"/>
                <a:gd name="connsiteY362" fmla="*/ 8570 h 10000"/>
                <a:gd name="connsiteX363" fmla="*/ 5560 w 10024"/>
                <a:gd name="connsiteY363" fmla="*/ 8530 h 10000"/>
                <a:gd name="connsiteX364" fmla="*/ 5584 w 10024"/>
                <a:gd name="connsiteY364" fmla="*/ 8492 h 10000"/>
                <a:gd name="connsiteX365" fmla="*/ 5596 w 10024"/>
                <a:gd name="connsiteY365" fmla="*/ 8530 h 10000"/>
                <a:gd name="connsiteX366" fmla="*/ 5609 w 10024"/>
                <a:gd name="connsiteY366" fmla="*/ 8648 h 10000"/>
                <a:gd name="connsiteX367" fmla="*/ 5609 w 10024"/>
                <a:gd name="connsiteY367" fmla="*/ 8570 h 10000"/>
                <a:gd name="connsiteX368" fmla="*/ 5653 w 10024"/>
                <a:gd name="connsiteY368" fmla="*/ 8766 h 10000"/>
                <a:gd name="connsiteX369" fmla="*/ 5747 w 10024"/>
                <a:gd name="connsiteY369" fmla="*/ 9434 h 10000"/>
                <a:gd name="connsiteX370" fmla="*/ 5755 w 10024"/>
                <a:gd name="connsiteY370" fmla="*/ 8845 h 10000"/>
                <a:gd name="connsiteX371" fmla="*/ 5784 w 10024"/>
                <a:gd name="connsiteY371" fmla="*/ 8766 h 10000"/>
                <a:gd name="connsiteX372" fmla="*/ 5792 w 10024"/>
                <a:gd name="connsiteY372" fmla="*/ 8216 h 10000"/>
                <a:gd name="connsiteX373" fmla="*/ 5808 w 10024"/>
                <a:gd name="connsiteY373" fmla="*/ 8374 h 10000"/>
                <a:gd name="connsiteX374" fmla="*/ 5837 w 10024"/>
                <a:gd name="connsiteY374" fmla="*/ 8295 h 10000"/>
                <a:gd name="connsiteX375" fmla="*/ 5923 w 10024"/>
                <a:gd name="connsiteY375" fmla="*/ 8374 h 10000"/>
                <a:gd name="connsiteX376" fmla="*/ 5935 w 10024"/>
                <a:gd name="connsiteY376" fmla="*/ 8648 h 10000"/>
                <a:gd name="connsiteX377" fmla="*/ 5996 w 10024"/>
                <a:gd name="connsiteY377" fmla="*/ 8923 h 10000"/>
                <a:gd name="connsiteX378" fmla="*/ 6012 w 10024"/>
                <a:gd name="connsiteY378" fmla="*/ 8923 h 10000"/>
                <a:gd name="connsiteX379" fmla="*/ 6049 w 10024"/>
                <a:gd name="connsiteY379" fmla="*/ 9081 h 10000"/>
                <a:gd name="connsiteX380" fmla="*/ 6082 w 10024"/>
                <a:gd name="connsiteY380" fmla="*/ 9081 h 10000"/>
                <a:gd name="connsiteX381" fmla="*/ 6115 w 10024"/>
                <a:gd name="connsiteY381" fmla="*/ 9159 h 10000"/>
                <a:gd name="connsiteX382" fmla="*/ 6135 w 10024"/>
                <a:gd name="connsiteY382" fmla="*/ 9277 h 10000"/>
                <a:gd name="connsiteX383" fmla="*/ 6233 w 10024"/>
                <a:gd name="connsiteY383" fmla="*/ 9003 h 10000"/>
                <a:gd name="connsiteX384" fmla="*/ 6254 w 10024"/>
                <a:gd name="connsiteY384" fmla="*/ 8648 h 10000"/>
                <a:gd name="connsiteX385" fmla="*/ 6286 w 10024"/>
                <a:gd name="connsiteY385" fmla="*/ 8805 h 10000"/>
                <a:gd name="connsiteX386" fmla="*/ 6303 w 10024"/>
                <a:gd name="connsiteY386" fmla="*/ 8923 h 10000"/>
                <a:gd name="connsiteX387" fmla="*/ 6315 w 10024"/>
                <a:gd name="connsiteY387" fmla="*/ 8805 h 10000"/>
                <a:gd name="connsiteX388" fmla="*/ 6348 w 10024"/>
                <a:gd name="connsiteY388" fmla="*/ 8923 h 10000"/>
                <a:gd name="connsiteX389" fmla="*/ 6372 w 10024"/>
                <a:gd name="connsiteY389" fmla="*/ 9081 h 10000"/>
                <a:gd name="connsiteX390" fmla="*/ 6380 w 10024"/>
                <a:gd name="connsiteY390" fmla="*/ 9003 h 10000"/>
                <a:gd name="connsiteX391" fmla="*/ 6409 w 10024"/>
                <a:gd name="connsiteY391" fmla="*/ 9356 h 10000"/>
                <a:gd name="connsiteX392" fmla="*/ 6450 w 10024"/>
                <a:gd name="connsiteY392" fmla="*/ 9159 h 10000"/>
                <a:gd name="connsiteX393" fmla="*/ 6499 w 10024"/>
                <a:gd name="connsiteY393" fmla="*/ 9277 h 10000"/>
                <a:gd name="connsiteX394" fmla="*/ 6585 w 10024"/>
                <a:gd name="connsiteY394" fmla="*/ 8727 h 10000"/>
                <a:gd name="connsiteX395" fmla="*/ 6609 w 10024"/>
                <a:gd name="connsiteY395" fmla="*/ 8923 h 10000"/>
                <a:gd name="connsiteX396" fmla="*/ 6646 w 10024"/>
                <a:gd name="connsiteY396" fmla="*/ 9356 h 10000"/>
                <a:gd name="connsiteX397" fmla="*/ 6679 w 10024"/>
                <a:gd name="connsiteY397" fmla="*/ 9356 h 10000"/>
                <a:gd name="connsiteX398" fmla="*/ 6679 w 10024"/>
                <a:gd name="connsiteY398" fmla="*/ 9277 h 10000"/>
                <a:gd name="connsiteX399" fmla="*/ 6712 w 10024"/>
                <a:gd name="connsiteY399" fmla="*/ 9277 h 10000"/>
                <a:gd name="connsiteX400" fmla="*/ 6724 w 10024"/>
                <a:gd name="connsiteY400" fmla="*/ 9277 h 10000"/>
                <a:gd name="connsiteX401" fmla="*/ 6728 w 10024"/>
                <a:gd name="connsiteY401" fmla="*/ 9159 h 10000"/>
                <a:gd name="connsiteX402" fmla="*/ 6744 w 10024"/>
                <a:gd name="connsiteY402" fmla="*/ 9277 h 10000"/>
                <a:gd name="connsiteX403" fmla="*/ 6769 w 10024"/>
                <a:gd name="connsiteY403" fmla="*/ 9159 h 10000"/>
                <a:gd name="connsiteX404" fmla="*/ 6944 w 10024"/>
                <a:gd name="connsiteY404" fmla="*/ 9159 h 10000"/>
                <a:gd name="connsiteX405" fmla="*/ 6972 w 10024"/>
                <a:gd name="connsiteY405" fmla="*/ 8570 h 10000"/>
                <a:gd name="connsiteX406" fmla="*/ 7017 w 10024"/>
                <a:gd name="connsiteY406" fmla="*/ 8492 h 10000"/>
                <a:gd name="connsiteX407" fmla="*/ 7050 w 10024"/>
                <a:gd name="connsiteY407" fmla="*/ 8295 h 10000"/>
                <a:gd name="connsiteX408" fmla="*/ 7054 w 10024"/>
                <a:gd name="connsiteY408" fmla="*/ 8216 h 10000"/>
                <a:gd name="connsiteX409" fmla="*/ 7136 w 10024"/>
                <a:gd name="connsiteY409" fmla="*/ 8255 h 10000"/>
                <a:gd name="connsiteX410" fmla="*/ 7156 w 10024"/>
                <a:gd name="connsiteY410" fmla="*/ 8295 h 10000"/>
                <a:gd name="connsiteX411" fmla="*/ 7197 w 10024"/>
                <a:gd name="connsiteY411" fmla="*/ 8216 h 10000"/>
                <a:gd name="connsiteX412" fmla="*/ 7201 w 10024"/>
                <a:gd name="connsiteY412" fmla="*/ 8216 h 10000"/>
                <a:gd name="connsiteX413" fmla="*/ 7201 w 10024"/>
                <a:gd name="connsiteY413" fmla="*/ 8137 h 10000"/>
                <a:gd name="connsiteX414" fmla="*/ 7258 w 10024"/>
                <a:gd name="connsiteY414" fmla="*/ 8019 h 10000"/>
                <a:gd name="connsiteX415" fmla="*/ 7295 w 10024"/>
                <a:gd name="connsiteY415" fmla="*/ 8019 h 10000"/>
                <a:gd name="connsiteX416" fmla="*/ 7332 w 10024"/>
                <a:gd name="connsiteY416" fmla="*/ 8098 h 10000"/>
                <a:gd name="connsiteX417" fmla="*/ 7352 w 10024"/>
                <a:gd name="connsiteY417" fmla="*/ 8334 h 10000"/>
                <a:gd name="connsiteX418" fmla="*/ 7385 w 10024"/>
                <a:gd name="connsiteY418" fmla="*/ 8019 h 10000"/>
                <a:gd name="connsiteX419" fmla="*/ 7520 w 10024"/>
                <a:gd name="connsiteY419" fmla="*/ 7588 h 10000"/>
                <a:gd name="connsiteX420" fmla="*/ 7585 w 10024"/>
                <a:gd name="connsiteY420" fmla="*/ 7666 h 10000"/>
                <a:gd name="connsiteX421" fmla="*/ 7635 w 10024"/>
                <a:gd name="connsiteY421" fmla="*/ 7430 h 10000"/>
                <a:gd name="connsiteX422" fmla="*/ 7643 w 10024"/>
                <a:gd name="connsiteY422" fmla="*/ 7391 h 10000"/>
                <a:gd name="connsiteX423" fmla="*/ 7716 w 10024"/>
                <a:gd name="connsiteY423" fmla="*/ 7548 h 10000"/>
                <a:gd name="connsiteX424" fmla="*/ 7757 w 10024"/>
                <a:gd name="connsiteY424" fmla="*/ 7312 h 10000"/>
                <a:gd name="connsiteX425" fmla="*/ 7806 w 10024"/>
                <a:gd name="connsiteY425" fmla="*/ 7548 h 10000"/>
                <a:gd name="connsiteX426" fmla="*/ 7868 w 10024"/>
                <a:gd name="connsiteY426" fmla="*/ 7273 h 10000"/>
                <a:gd name="connsiteX427" fmla="*/ 7908 w 10024"/>
                <a:gd name="connsiteY427" fmla="*/ 6880 h 10000"/>
                <a:gd name="connsiteX428" fmla="*/ 7937 w 10024"/>
                <a:gd name="connsiteY428" fmla="*/ 6997 h 10000"/>
                <a:gd name="connsiteX429" fmla="*/ 7970 w 10024"/>
                <a:gd name="connsiteY429" fmla="*/ 6644 h 10000"/>
                <a:gd name="connsiteX430" fmla="*/ 8023 w 10024"/>
                <a:gd name="connsiteY430" fmla="*/ 6369 h 10000"/>
                <a:gd name="connsiteX431" fmla="*/ 8076 w 10024"/>
                <a:gd name="connsiteY431" fmla="*/ 6369 h 10000"/>
                <a:gd name="connsiteX432" fmla="*/ 8121 w 10024"/>
                <a:gd name="connsiteY432" fmla="*/ 6094 h 10000"/>
                <a:gd name="connsiteX433" fmla="*/ 8206 w 10024"/>
                <a:gd name="connsiteY433" fmla="*/ 5426 h 10000"/>
                <a:gd name="connsiteX434" fmla="*/ 8234 w 10024"/>
                <a:gd name="connsiteY434" fmla="*/ 5583 h 10000"/>
                <a:gd name="connsiteX435" fmla="*/ 8267 w 10024"/>
                <a:gd name="connsiteY435" fmla="*/ 5230 h 10000"/>
                <a:gd name="connsiteX436" fmla="*/ 8308 w 10024"/>
                <a:gd name="connsiteY436" fmla="*/ 5230 h 10000"/>
                <a:gd name="connsiteX437" fmla="*/ 8414 w 10024"/>
                <a:gd name="connsiteY437" fmla="*/ 4954 h 10000"/>
                <a:gd name="connsiteX438" fmla="*/ 8476 w 10024"/>
                <a:gd name="connsiteY438" fmla="*/ 4678 h 10000"/>
                <a:gd name="connsiteX439" fmla="*/ 8492 w 10024"/>
                <a:gd name="connsiteY439" fmla="*/ 4836 h 10000"/>
                <a:gd name="connsiteX440" fmla="*/ 8508 w 10024"/>
                <a:gd name="connsiteY440" fmla="*/ 4796 h 10000"/>
                <a:gd name="connsiteX441" fmla="*/ 8533 w 10024"/>
                <a:gd name="connsiteY441" fmla="*/ 4836 h 10000"/>
                <a:gd name="connsiteX442" fmla="*/ 8557 w 10024"/>
                <a:gd name="connsiteY442" fmla="*/ 4521 h 10000"/>
                <a:gd name="connsiteX443" fmla="*/ 8615 w 10024"/>
                <a:gd name="connsiteY443" fmla="*/ 4521 h 10000"/>
                <a:gd name="connsiteX444" fmla="*/ 8615 w 10024"/>
                <a:gd name="connsiteY444" fmla="*/ 4364 h 10000"/>
                <a:gd name="connsiteX445" fmla="*/ 8664 w 10024"/>
                <a:gd name="connsiteY445" fmla="*/ 4285 h 10000"/>
                <a:gd name="connsiteX446" fmla="*/ 8676 w 10024"/>
                <a:gd name="connsiteY446" fmla="*/ 4207 h 10000"/>
                <a:gd name="connsiteX447" fmla="*/ 8741 w 10024"/>
                <a:gd name="connsiteY447" fmla="*/ 4285 h 10000"/>
                <a:gd name="connsiteX448" fmla="*/ 8754 w 10024"/>
                <a:gd name="connsiteY448" fmla="*/ 4246 h 10000"/>
                <a:gd name="connsiteX449" fmla="*/ 8782 w 10024"/>
                <a:gd name="connsiteY449" fmla="*/ 4285 h 10000"/>
                <a:gd name="connsiteX450" fmla="*/ 8807 w 10024"/>
                <a:gd name="connsiteY450" fmla="*/ 4364 h 10000"/>
                <a:gd name="connsiteX451" fmla="*/ 8823 w 10024"/>
                <a:gd name="connsiteY451" fmla="*/ 4285 h 10000"/>
                <a:gd name="connsiteX452" fmla="*/ 8844 w 10024"/>
                <a:gd name="connsiteY452" fmla="*/ 4364 h 10000"/>
                <a:gd name="connsiteX453" fmla="*/ 8913 w 10024"/>
                <a:gd name="connsiteY453" fmla="*/ 4325 h 10000"/>
                <a:gd name="connsiteX454" fmla="*/ 8909 w 10024"/>
                <a:gd name="connsiteY454" fmla="*/ 4246 h 10000"/>
                <a:gd name="connsiteX455" fmla="*/ 8938 w 10024"/>
                <a:gd name="connsiteY455" fmla="*/ 4089 h 10000"/>
                <a:gd name="connsiteX456" fmla="*/ 8970 w 10024"/>
                <a:gd name="connsiteY456" fmla="*/ 4089 h 10000"/>
                <a:gd name="connsiteX457" fmla="*/ 8974 w 10024"/>
                <a:gd name="connsiteY457" fmla="*/ 4010 h 10000"/>
                <a:gd name="connsiteX458" fmla="*/ 9003 w 10024"/>
                <a:gd name="connsiteY458" fmla="*/ 3932 h 10000"/>
                <a:gd name="connsiteX459" fmla="*/ 9024 w 10024"/>
                <a:gd name="connsiteY459" fmla="*/ 4128 h 10000"/>
                <a:gd name="connsiteX460" fmla="*/ 9048 w 10024"/>
                <a:gd name="connsiteY460" fmla="*/ 4246 h 10000"/>
                <a:gd name="connsiteX461" fmla="*/ 9105 w 10024"/>
                <a:gd name="connsiteY461" fmla="*/ 4207 h 10000"/>
                <a:gd name="connsiteX462" fmla="*/ 9142 w 10024"/>
                <a:gd name="connsiteY462" fmla="*/ 4325 h 10000"/>
                <a:gd name="connsiteX463" fmla="*/ 9154 w 10024"/>
                <a:gd name="connsiteY463" fmla="*/ 4246 h 10000"/>
                <a:gd name="connsiteX464" fmla="*/ 9203 w 10024"/>
                <a:gd name="connsiteY464" fmla="*/ 4521 h 10000"/>
                <a:gd name="connsiteX465" fmla="*/ 9248 w 10024"/>
                <a:gd name="connsiteY465" fmla="*/ 4364 h 10000"/>
                <a:gd name="connsiteX466" fmla="*/ 9252 w 10024"/>
                <a:gd name="connsiteY466" fmla="*/ 4246 h 10000"/>
                <a:gd name="connsiteX467" fmla="*/ 9293 w 10024"/>
                <a:gd name="connsiteY467" fmla="*/ 3892 h 10000"/>
                <a:gd name="connsiteX468" fmla="*/ 9338 w 10024"/>
                <a:gd name="connsiteY468" fmla="*/ 4050 h 10000"/>
                <a:gd name="connsiteX469" fmla="*/ 9371 w 10024"/>
                <a:gd name="connsiteY469" fmla="*/ 3971 h 10000"/>
                <a:gd name="connsiteX470" fmla="*/ 9396 w 10024"/>
                <a:gd name="connsiteY470" fmla="*/ 4089 h 10000"/>
                <a:gd name="connsiteX471" fmla="*/ 9440 w 10024"/>
                <a:gd name="connsiteY471" fmla="*/ 4167 h 10000"/>
                <a:gd name="connsiteX472" fmla="*/ 9517 w 10024"/>
                <a:gd name="connsiteY472" fmla="*/ 4167 h 10000"/>
                <a:gd name="connsiteX473" fmla="*/ 9525 w 10024"/>
                <a:gd name="connsiteY473" fmla="*/ 3971 h 10000"/>
                <a:gd name="connsiteX474" fmla="*/ 9673 w 10024"/>
                <a:gd name="connsiteY474" fmla="*/ 4285 h 10000"/>
                <a:gd name="connsiteX475" fmla="*/ 9742 w 10024"/>
                <a:gd name="connsiteY475" fmla="*/ 4443 h 10000"/>
                <a:gd name="connsiteX476" fmla="*/ 9754 w 10024"/>
                <a:gd name="connsiteY476" fmla="*/ 4521 h 10000"/>
                <a:gd name="connsiteX477" fmla="*/ 9771 w 10024"/>
                <a:gd name="connsiteY477" fmla="*/ 4718 h 10000"/>
                <a:gd name="connsiteX478" fmla="*/ 9828 w 10024"/>
                <a:gd name="connsiteY478" fmla="*/ 5111 h 10000"/>
                <a:gd name="connsiteX479" fmla="*/ 9865 w 10024"/>
                <a:gd name="connsiteY479" fmla="*/ 5111 h 10000"/>
                <a:gd name="connsiteX480" fmla="*/ 9889 w 10024"/>
                <a:gd name="connsiteY480" fmla="*/ 5230 h 10000"/>
                <a:gd name="connsiteX481" fmla="*/ 9926 w 10024"/>
                <a:gd name="connsiteY481" fmla="*/ 5504 h 10000"/>
                <a:gd name="connsiteX482" fmla="*/ 9963 w 10024"/>
                <a:gd name="connsiteY482" fmla="*/ 5701 h 10000"/>
                <a:gd name="connsiteX483" fmla="*/ 9967 w 10024"/>
                <a:gd name="connsiteY483" fmla="*/ 5740 h 10000"/>
                <a:gd name="connsiteX484" fmla="*/ 10022 w 10024"/>
                <a:gd name="connsiteY484" fmla="*/ 5897 h 10000"/>
                <a:gd name="connsiteX485" fmla="*/ 10018 w 10024"/>
                <a:gd name="connsiteY485" fmla="*/ 2303 h 10000"/>
                <a:gd name="connsiteX486" fmla="*/ 9987 w 10024"/>
                <a:gd name="connsiteY486" fmla="*/ 1731 h 10000"/>
                <a:gd name="connsiteX0" fmla="*/ 9987 w 10024"/>
                <a:gd name="connsiteY0" fmla="*/ 1731 h 10000"/>
                <a:gd name="connsiteX1" fmla="*/ 9951 w 10024"/>
                <a:gd name="connsiteY1" fmla="*/ 1535 h 10000"/>
                <a:gd name="connsiteX2" fmla="*/ 9922 w 10024"/>
                <a:gd name="connsiteY2" fmla="*/ 1535 h 10000"/>
                <a:gd name="connsiteX3" fmla="*/ 9902 w 10024"/>
                <a:gd name="connsiteY3" fmla="*/ 1377 h 10000"/>
                <a:gd name="connsiteX4" fmla="*/ 9877 w 10024"/>
                <a:gd name="connsiteY4" fmla="*/ 1299 h 10000"/>
                <a:gd name="connsiteX5" fmla="*/ 9869 w 10024"/>
                <a:gd name="connsiteY5" fmla="*/ 1102 h 10000"/>
                <a:gd name="connsiteX6" fmla="*/ 9844 w 10024"/>
                <a:gd name="connsiteY6" fmla="*/ 827 h 10000"/>
                <a:gd name="connsiteX7" fmla="*/ 9832 w 10024"/>
                <a:gd name="connsiteY7" fmla="*/ 1417 h 10000"/>
                <a:gd name="connsiteX8" fmla="*/ 9807 w 10024"/>
                <a:gd name="connsiteY8" fmla="*/ 1377 h 10000"/>
                <a:gd name="connsiteX9" fmla="*/ 9779 w 10024"/>
                <a:gd name="connsiteY9" fmla="*/ 1259 h 10000"/>
                <a:gd name="connsiteX10" fmla="*/ 9758 w 10024"/>
                <a:gd name="connsiteY10" fmla="*/ 1259 h 10000"/>
                <a:gd name="connsiteX11" fmla="*/ 9697 w 10024"/>
                <a:gd name="connsiteY11" fmla="*/ 1220 h 10000"/>
                <a:gd name="connsiteX12" fmla="*/ 9681 w 10024"/>
                <a:gd name="connsiteY12" fmla="*/ 1259 h 10000"/>
                <a:gd name="connsiteX13" fmla="*/ 9664 w 10024"/>
                <a:gd name="connsiteY13" fmla="*/ 1338 h 10000"/>
                <a:gd name="connsiteX14" fmla="*/ 9652 w 10024"/>
                <a:gd name="connsiteY14" fmla="*/ 1338 h 10000"/>
                <a:gd name="connsiteX15" fmla="*/ 9632 w 10024"/>
                <a:gd name="connsiteY15" fmla="*/ 1417 h 10000"/>
                <a:gd name="connsiteX16" fmla="*/ 9615 w 10024"/>
                <a:gd name="connsiteY16" fmla="*/ 1377 h 10000"/>
                <a:gd name="connsiteX17" fmla="*/ 9574 w 10024"/>
                <a:gd name="connsiteY17" fmla="*/ 1535 h 10000"/>
                <a:gd name="connsiteX18" fmla="*/ 9501 w 10024"/>
                <a:gd name="connsiteY18" fmla="*/ 1535 h 10000"/>
                <a:gd name="connsiteX19" fmla="*/ 9464 w 10024"/>
                <a:gd name="connsiteY19" fmla="*/ 1692 h 10000"/>
                <a:gd name="connsiteX20" fmla="*/ 9464 w 10024"/>
                <a:gd name="connsiteY20" fmla="*/ 1810 h 10000"/>
                <a:gd name="connsiteX21" fmla="*/ 9452 w 10024"/>
                <a:gd name="connsiteY21" fmla="*/ 1888 h 10000"/>
                <a:gd name="connsiteX22" fmla="*/ 9403 w 10024"/>
                <a:gd name="connsiteY22" fmla="*/ 1102 h 10000"/>
                <a:gd name="connsiteX23" fmla="*/ 9396 w 10024"/>
                <a:gd name="connsiteY23" fmla="*/ 1142 h 10000"/>
                <a:gd name="connsiteX24" fmla="*/ 9383 w 10024"/>
                <a:gd name="connsiteY24" fmla="*/ 1024 h 10000"/>
                <a:gd name="connsiteX25" fmla="*/ 9363 w 10024"/>
                <a:gd name="connsiteY25" fmla="*/ 1102 h 10000"/>
                <a:gd name="connsiteX26" fmla="*/ 9318 w 10024"/>
                <a:gd name="connsiteY26" fmla="*/ 1259 h 10000"/>
                <a:gd name="connsiteX27" fmla="*/ 9314 w 10024"/>
                <a:gd name="connsiteY27" fmla="*/ 1377 h 10000"/>
                <a:gd name="connsiteX28" fmla="*/ 9297 w 10024"/>
                <a:gd name="connsiteY28" fmla="*/ 1338 h 10000"/>
                <a:gd name="connsiteX29" fmla="*/ 9261 w 10024"/>
                <a:gd name="connsiteY29" fmla="*/ 1259 h 10000"/>
                <a:gd name="connsiteX30" fmla="*/ 9228 w 10024"/>
                <a:gd name="connsiteY30" fmla="*/ 1024 h 10000"/>
                <a:gd name="connsiteX31" fmla="*/ 9163 w 10024"/>
                <a:gd name="connsiteY31" fmla="*/ 1102 h 10000"/>
                <a:gd name="connsiteX32" fmla="*/ 9150 w 10024"/>
                <a:gd name="connsiteY32" fmla="*/ 1338 h 10000"/>
                <a:gd name="connsiteX33" fmla="*/ 9138 w 10024"/>
                <a:gd name="connsiteY33" fmla="*/ 1455 h 10000"/>
                <a:gd name="connsiteX34" fmla="*/ 9077 w 10024"/>
                <a:gd name="connsiteY34" fmla="*/ 1535 h 10000"/>
                <a:gd name="connsiteX35" fmla="*/ 9073 w 10024"/>
                <a:gd name="connsiteY35" fmla="*/ 1417 h 10000"/>
                <a:gd name="connsiteX36" fmla="*/ 9044 w 10024"/>
                <a:gd name="connsiteY36" fmla="*/ 1535 h 10000"/>
                <a:gd name="connsiteX37" fmla="*/ 9040 w 10024"/>
                <a:gd name="connsiteY37" fmla="*/ 1652 h 10000"/>
                <a:gd name="connsiteX38" fmla="*/ 9015 w 10024"/>
                <a:gd name="connsiteY38" fmla="*/ 1810 h 10000"/>
                <a:gd name="connsiteX39" fmla="*/ 9007 w 10024"/>
                <a:gd name="connsiteY39" fmla="*/ 2006 h 10000"/>
                <a:gd name="connsiteX40" fmla="*/ 8987 w 10024"/>
                <a:gd name="connsiteY40" fmla="*/ 2084 h 10000"/>
                <a:gd name="connsiteX41" fmla="*/ 8987 w 10024"/>
                <a:gd name="connsiteY41" fmla="*/ 2163 h 10000"/>
                <a:gd name="connsiteX42" fmla="*/ 8974 w 10024"/>
                <a:gd name="connsiteY42" fmla="*/ 2203 h 10000"/>
                <a:gd name="connsiteX43" fmla="*/ 8954 w 10024"/>
                <a:gd name="connsiteY43" fmla="*/ 2439 h 10000"/>
                <a:gd name="connsiteX44" fmla="*/ 8954 w 10024"/>
                <a:gd name="connsiteY44" fmla="*/ 2281 h 10000"/>
                <a:gd name="connsiteX45" fmla="*/ 8938 w 10024"/>
                <a:gd name="connsiteY45" fmla="*/ 2242 h 10000"/>
                <a:gd name="connsiteX46" fmla="*/ 8921 w 10024"/>
                <a:gd name="connsiteY46" fmla="*/ 2321 h 10000"/>
                <a:gd name="connsiteX47" fmla="*/ 8897 w 10024"/>
                <a:gd name="connsiteY47" fmla="*/ 2399 h 10000"/>
                <a:gd name="connsiteX48" fmla="*/ 8872 w 10024"/>
                <a:gd name="connsiteY48" fmla="*/ 2439 h 10000"/>
                <a:gd name="connsiteX49" fmla="*/ 8811 w 10024"/>
                <a:gd name="connsiteY49" fmla="*/ 2281 h 10000"/>
                <a:gd name="connsiteX50" fmla="*/ 8795 w 10024"/>
                <a:gd name="connsiteY50" fmla="*/ 2477 h 10000"/>
                <a:gd name="connsiteX51" fmla="*/ 8741 w 10024"/>
                <a:gd name="connsiteY51" fmla="*/ 2359 h 10000"/>
                <a:gd name="connsiteX52" fmla="*/ 8721 w 10024"/>
                <a:gd name="connsiteY52" fmla="*/ 2242 h 10000"/>
                <a:gd name="connsiteX53" fmla="*/ 8713 w 10024"/>
                <a:gd name="connsiteY53" fmla="*/ 2477 h 10000"/>
                <a:gd name="connsiteX54" fmla="*/ 8705 w 10024"/>
                <a:gd name="connsiteY54" fmla="*/ 2595 h 10000"/>
                <a:gd name="connsiteX55" fmla="*/ 8672 w 10024"/>
                <a:gd name="connsiteY55" fmla="*/ 2517 h 10000"/>
                <a:gd name="connsiteX56" fmla="*/ 8611 w 10024"/>
                <a:gd name="connsiteY56" fmla="*/ 2595 h 10000"/>
                <a:gd name="connsiteX57" fmla="*/ 8611 w 10024"/>
                <a:gd name="connsiteY57" fmla="*/ 2439 h 10000"/>
                <a:gd name="connsiteX58" fmla="*/ 8598 w 10024"/>
                <a:gd name="connsiteY58" fmla="*/ 2595 h 10000"/>
                <a:gd name="connsiteX59" fmla="*/ 8582 w 10024"/>
                <a:gd name="connsiteY59" fmla="*/ 2635 h 10000"/>
                <a:gd name="connsiteX60" fmla="*/ 8574 w 10024"/>
                <a:gd name="connsiteY60" fmla="*/ 2988 h 10000"/>
                <a:gd name="connsiteX61" fmla="*/ 8500 w 10024"/>
                <a:gd name="connsiteY61" fmla="*/ 2517 h 10000"/>
                <a:gd name="connsiteX62" fmla="*/ 8492 w 10024"/>
                <a:gd name="connsiteY62" fmla="*/ 2714 h 10000"/>
                <a:gd name="connsiteX63" fmla="*/ 8402 w 10024"/>
                <a:gd name="connsiteY63" fmla="*/ 2714 h 10000"/>
                <a:gd name="connsiteX64" fmla="*/ 8251 w 10024"/>
                <a:gd name="connsiteY64" fmla="*/ 3185 h 10000"/>
                <a:gd name="connsiteX65" fmla="*/ 8181 w 10024"/>
                <a:gd name="connsiteY65" fmla="*/ 2950 h 10000"/>
                <a:gd name="connsiteX66" fmla="*/ 8096 w 10024"/>
                <a:gd name="connsiteY66" fmla="*/ 3578 h 10000"/>
                <a:gd name="connsiteX67" fmla="*/ 7970 w 10024"/>
                <a:gd name="connsiteY67" fmla="*/ 4246 h 10000"/>
                <a:gd name="connsiteX68" fmla="*/ 7880 w 10024"/>
                <a:gd name="connsiteY68" fmla="*/ 4089 h 10000"/>
                <a:gd name="connsiteX69" fmla="*/ 7745 w 10024"/>
                <a:gd name="connsiteY69" fmla="*/ 4874 h 10000"/>
                <a:gd name="connsiteX70" fmla="*/ 7704 w 10024"/>
                <a:gd name="connsiteY70" fmla="*/ 4481 h 10000"/>
                <a:gd name="connsiteX71" fmla="*/ 7594 w 10024"/>
                <a:gd name="connsiteY71" fmla="*/ 4954 h 10000"/>
                <a:gd name="connsiteX72" fmla="*/ 7524 w 10024"/>
                <a:gd name="connsiteY72" fmla="*/ 4561 h 10000"/>
                <a:gd name="connsiteX73" fmla="*/ 7508 w 10024"/>
                <a:gd name="connsiteY73" fmla="*/ 5073 h 10000"/>
                <a:gd name="connsiteX74" fmla="*/ 7442 w 10024"/>
                <a:gd name="connsiteY74" fmla="*/ 5073 h 10000"/>
                <a:gd name="connsiteX75" fmla="*/ 7397 w 10024"/>
                <a:gd name="connsiteY75" fmla="*/ 5386 h 10000"/>
                <a:gd name="connsiteX76" fmla="*/ 7348 w 10024"/>
                <a:gd name="connsiteY76" fmla="*/ 5308 h 10000"/>
                <a:gd name="connsiteX77" fmla="*/ 7279 w 10024"/>
                <a:gd name="connsiteY77" fmla="*/ 5466 h 10000"/>
                <a:gd name="connsiteX78" fmla="*/ 7254 w 10024"/>
                <a:gd name="connsiteY78" fmla="*/ 5308 h 10000"/>
                <a:gd name="connsiteX79" fmla="*/ 7205 w 10024"/>
                <a:gd name="connsiteY79" fmla="*/ 5308 h 10000"/>
                <a:gd name="connsiteX80" fmla="*/ 7111 w 10024"/>
                <a:gd name="connsiteY80" fmla="*/ 5386 h 10000"/>
                <a:gd name="connsiteX81" fmla="*/ 7062 w 10024"/>
                <a:gd name="connsiteY81" fmla="*/ 6015 h 10000"/>
                <a:gd name="connsiteX82" fmla="*/ 7017 w 10024"/>
                <a:gd name="connsiteY82" fmla="*/ 5859 h 10000"/>
                <a:gd name="connsiteX83" fmla="*/ 6927 w 10024"/>
                <a:gd name="connsiteY83" fmla="*/ 5859 h 10000"/>
                <a:gd name="connsiteX84" fmla="*/ 6883 w 10024"/>
                <a:gd name="connsiteY84" fmla="*/ 5466 h 10000"/>
                <a:gd name="connsiteX85" fmla="*/ 6842 w 10024"/>
                <a:gd name="connsiteY85" fmla="*/ 6015 h 10000"/>
                <a:gd name="connsiteX86" fmla="*/ 6777 w 10024"/>
                <a:gd name="connsiteY86" fmla="*/ 5701 h 10000"/>
                <a:gd name="connsiteX87" fmla="*/ 6777 w 10024"/>
                <a:gd name="connsiteY87" fmla="*/ 5466 h 10000"/>
                <a:gd name="connsiteX88" fmla="*/ 6683 w 10024"/>
                <a:gd name="connsiteY88" fmla="*/ 5622 h 10000"/>
                <a:gd name="connsiteX89" fmla="*/ 6523 w 10024"/>
                <a:gd name="connsiteY89" fmla="*/ 5937 h 10000"/>
                <a:gd name="connsiteX90" fmla="*/ 6487 w 10024"/>
                <a:gd name="connsiteY90" fmla="*/ 6369 h 10000"/>
                <a:gd name="connsiteX91" fmla="*/ 6380 w 10024"/>
                <a:gd name="connsiteY91" fmla="*/ 6015 h 10000"/>
                <a:gd name="connsiteX92" fmla="*/ 6368 w 10024"/>
                <a:gd name="connsiteY92" fmla="*/ 6369 h 10000"/>
                <a:gd name="connsiteX93" fmla="*/ 6233 w 10024"/>
                <a:gd name="connsiteY93" fmla="*/ 6448 h 10000"/>
                <a:gd name="connsiteX94" fmla="*/ 6160 w 10024"/>
                <a:gd name="connsiteY94" fmla="*/ 6919 h 10000"/>
                <a:gd name="connsiteX95" fmla="*/ 6098 w 10024"/>
                <a:gd name="connsiteY95" fmla="*/ 6605 h 10000"/>
                <a:gd name="connsiteX96" fmla="*/ 6066 w 10024"/>
                <a:gd name="connsiteY96" fmla="*/ 6919 h 10000"/>
                <a:gd name="connsiteX97" fmla="*/ 6066 w 10024"/>
                <a:gd name="connsiteY97" fmla="*/ 6919 h 10000"/>
                <a:gd name="connsiteX98" fmla="*/ 6029 w 10024"/>
                <a:gd name="connsiteY98" fmla="*/ 6919 h 10000"/>
                <a:gd name="connsiteX99" fmla="*/ 6008 w 10024"/>
                <a:gd name="connsiteY99" fmla="*/ 6801 h 10000"/>
                <a:gd name="connsiteX100" fmla="*/ 5988 w 10024"/>
                <a:gd name="connsiteY100" fmla="*/ 7155 h 10000"/>
                <a:gd name="connsiteX101" fmla="*/ 5976 w 10024"/>
                <a:gd name="connsiteY101" fmla="*/ 7273 h 10000"/>
                <a:gd name="connsiteX102" fmla="*/ 5951 w 10024"/>
                <a:gd name="connsiteY102" fmla="*/ 7273 h 10000"/>
                <a:gd name="connsiteX103" fmla="*/ 5951 w 10024"/>
                <a:gd name="connsiteY103" fmla="*/ 7352 h 10000"/>
                <a:gd name="connsiteX104" fmla="*/ 5923 w 10024"/>
                <a:gd name="connsiteY104" fmla="*/ 7155 h 10000"/>
                <a:gd name="connsiteX105" fmla="*/ 5873 w 10024"/>
                <a:gd name="connsiteY105" fmla="*/ 7273 h 10000"/>
                <a:gd name="connsiteX106" fmla="*/ 5841 w 10024"/>
                <a:gd name="connsiteY106" fmla="*/ 7155 h 10000"/>
                <a:gd name="connsiteX107" fmla="*/ 5800 w 10024"/>
                <a:gd name="connsiteY107" fmla="*/ 7077 h 10000"/>
                <a:gd name="connsiteX108" fmla="*/ 5739 w 10024"/>
                <a:gd name="connsiteY108" fmla="*/ 7155 h 10000"/>
                <a:gd name="connsiteX109" fmla="*/ 5706 w 10024"/>
                <a:gd name="connsiteY109" fmla="*/ 7077 h 10000"/>
                <a:gd name="connsiteX110" fmla="*/ 5673 w 10024"/>
                <a:gd name="connsiteY110" fmla="*/ 7077 h 10000"/>
                <a:gd name="connsiteX111" fmla="*/ 5646 w 10024"/>
                <a:gd name="connsiteY111" fmla="*/ 6997 h 10000"/>
                <a:gd name="connsiteX112" fmla="*/ 5641 w 10024"/>
                <a:gd name="connsiteY112" fmla="*/ 6997 h 10000"/>
                <a:gd name="connsiteX113" fmla="*/ 5584 w 10024"/>
                <a:gd name="connsiteY113" fmla="*/ 7077 h 10000"/>
                <a:gd name="connsiteX114" fmla="*/ 5551 w 10024"/>
                <a:gd name="connsiteY114" fmla="*/ 7116 h 10000"/>
                <a:gd name="connsiteX115" fmla="*/ 5531 w 10024"/>
                <a:gd name="connsiteY115" fmla="*/ 7155 h 10000"/>
                <a:gd name="connsiteX116" fmla="*/ 5486 w 10024"/>
                <a:gd name="connsiteY116" fmla="*/ 7391 h 10000"/>
                <a:gd name="connsiteX117" fmla="*/ 5453 w 10024"/>
                <a:gd name="connsiteY117" fmla="*/ 6094 h 10000"/>
                <a:gd name="connsiteX118" fmla="*/ 5412 w 10024"/>
                <a:gd name="connsiteY118" fmla="*/ 6762 h 10000"/>
                <a:gd name="connsiteX119" fmla="*/ 5396 w 10024"/>
                <a:gd name="connsiteY119" fmla="*/ 7273 h 10000"/>
                <a:gd name="connsiteX120" fmla="*/ 5363 w 10024"/>
                <a:gd name="connsiteY120" fmla="*/ 7430 h 10000"/>
                <a:gd name="connsiteX121" fmla="*/ 5355 w 10024"/>
                <a:gd name="connsiteY121" fmla="*/ 7508 h 10000"/>
                <a:gd name="connsiteX122" fmla="*/ 5351 w 10024"/>
                <a:gd name="connsiteY122" fmla="*/ 7116 h 10000"/>
                <a:gd name="connsiteX123" fmla="*/ 5106 w 10024"/>
                <a:gd name="connsiteY123" fmla="*/ 7391 h 10000"/>
                <a:gd name="connsiteX124" fmla="*/ 5057 w 10024"/>
                <a:gd name="connsiteY124" fmla="*/ 6487 h 10000"/>
                <a:gd name="connsiteX125" fmla="*/ 4770 w 10024"/>
                <a:gd name="connsiteY125" fmla="*/ 6684 h 10000"/>
                <a:gd name="connsiteX126" fmla="*/ 4651 w 10024"/>
                <a:gd name="connsiteY126" fmla="*/ 5662 h 10000"/>
                <a:gd name="connsiteX127" fmla="*/ 4549 w 10024"/>
                <a:gd name="connsiteY127" fmla="*/ 5859 h 10000"/>
                <a:gd name="connsiteX128" fmla="*/ 4410 w 10024"/>
                <a:gd name="connsiteY128" fmla="*/ 5151 h 10000"/>
                <a:gd name="connsiteX129" fmla="*/ 4378 w 10024"/>
                <a:gd name="connsiteY129" fmla="*/ 5583 h 10000"/>
                <a:gd name="connsiteX130" fmla="*/ 4284 w 10024"/>
                <a:gd name="connsiteY130" fmla="*/ 5386 h 10000"/>
                <a:gd name="connsiteX131" fmla="*/ 4219 w 10024"/>
                <a:gd name="connsiteY131" fmla="*/ 5662 h 10000"/>
                <a:gd name="connsiteX132" fmla="*/ 4039 w 10024"/>
                <a:gd name="connsiteY132" fmla="*/ 5583 h 10000"/>
                <a:gd name="connsiteX133" fmla="*/ 3924 w 10024"/>
                <a:gd name="connsiteY133" fmla="*/ 5662 h 10000"/>
                <a:gd name="connsiteX134" fmla="*/ 3916 w 10024"/>
                <a:gd name="connsiteY134" fmla="*/ 5544 h 10000"/>
                <a:gd name="connsiteX135" fmla="*/ 3859 w 10024"/>
                <a:gd name="connsiteY135" fmla="*/ 5701 h 10000"/>
                <a:gd name="connsiteX136" fmla="*/ 3732 w 10024"/>
                <a:gd name="connsiteY136" fmla="*/ 5151 h 10000"/>
                <a:gd name="connsiteX137" fmla="*/ 3605 w 10024"/>
                <a:gd name="connsiteY137" fmla="*/ 5583 h 10000"/>
                <a:gd name="connsiteX138" fmla="*/ 3438 w 10024"/>
                <a:gd name="connsiteY138" fmla="*/ 5583 h 10000"/>
                <a:gd name="connsiteX139" fmla="*/ 3237 w 10024"/>
                <a:gd name="connsiteY139" fmla="*/ 5583 h 10000"/>
                <a:gd name="connsiteX140" fmla="*/ 3132 w 10024"/>
                <a:gd name="connsiteY140" fmla="*/ 5662 h 10000"/>
                <a:gd name="connsiteX141" fmla="*/ 3026 w 10024"/>
                <a:gd name="connsiteY141" fmla="*/ 5859 h 10000"/>
                <a:gd name="connsiteX142" fmla="*/ 2858 w 10024"/>
                <a:gd name="connsiteY142" fmla="*/ 5583 h 10000"/>
                <a:gd name="connsiteX143" fmla="*/ 2699 w 10024"/>
                <a:gd name="connsiteY143" fmla="*/ 4954 h 10000"/>
                <a:gd name="connsiteX144" fmla="*/ 2666 w 10024"/>
                <a:gd name="connsiteY144" fmla="*/ 5386 h 10000"/>
                <a:gd name="connsiteX145" fmla="*/ 2474 w 10024"/>
                <a:gd name="connsiteY145" fmla="*/ 5151 h 10000"/>
                <a:gd name="connsiteX146" fmla="*/ 2445 w 10024"/>
                <a:gd name="connsiteY146" fmla="*/ 5073 h 10000"/>
                <a:gd name="connsiteX147" fmla="*/ 2376 w 10024"/>
                <a:gd name="connsiteY147" fmla="*/ 4600 h 10000"/>
                <a:gd name="connsiteX148" fmla="*/ 2319 w 10024"/>
                <a:gd name="connsiteY148" fmla="*/ 5386 h 10000"/>
                <a:gd name="connsiteX149" fmla="*/ 2212 w 10024"/>
                <a:gd name="connsiteY149" fmla="*/ 5269 h 10000"/>
                <a:gd name="connsiteX150" fmla="*/ 2086 w 10024"/>
                <a:gd name="connsiteY150" fmla="*/ 4639 h 10000"/>
                <a:gd name="connsiteX151" fmla="*/ 2041 w 10024"/>
                <a:gd name="connsiteY151" fmla="*/ 5190 h 10000"/>
                <a:gd name="connsiteX152" fmla="*/ 1983 w 10024"/>
                <a:gd name="connsiteY152" fmla="*/ 5269 h 10000"/>
                <a:gd name="connsiteX153" fmla="*/ 1992 w 10024"/>
                <a:gd name="connsiteY153" fmla="*/ 5504 h 10000"/>
                <a:gd name="connsiteX154" fmla="*/ 1959 w 10024"/>
                <a:gd name="connsiteY154" fmla="*/ 5504 h 10000"/>
                <a:gd name="connsiteX155" fmla="*/ 1959 w 10024"/>
                <a:gd name="connsiteY155" fmla="*/ 5426 h 10000"/>
                <a:gd name="connsiteX156" fmla="*/ 1914 w 10024"/>
                <a:gd name="connsiteY156" fmla="*/ 4718 h 10000"/>
                <a:gd name="connsiteX157" fmla="*/ 1894 w 10024"/>
                <a:gd name="connsiteY157" fmla="*/ 5977 h 10000"/>
                <a:gd name="connsiteX158" fmla="*/ 1890 w 10024"/>
                <a:gd name="connsiteY158" fmla="*/ 5859 h 10000"/>
                <a:gd name="connsiteX159" fmla="*/ 1878 w 10024"/>
                <a:gd name="connsiteY159" fmla="*/ 5859 h 10000"/>
                <a:gd name="connsiteX160" fmla="*/ 1874 w 10024"/>
                <a:gd name="connsiteY160" fmla="*/ 5977 h 10000"/>
                <a:gd name="connsiteX161" fmla="*/ 1862 w 10024"/>
                <a:gd name="connsiteY161" fmla="*/ 5859 h 10000"/>
                <a:gd name="connsiteX162" fmla="*/ 1829 w 10024"/>
                <a:gd name="connsiteY162" fmla="*/ 5977 h 10000"/>
                <a:gd name="connsiteX163" fmla="*/ 1792 w 10024"/>
                <a:gd name="connsiteY163" fmla="*/ 5504 h 10000"/>
                <a:gd name="connsiteX164" fmla="*/ 1747 w 10024"/>
                <a:gd name="connsiteY164" fmla="*/ 5701 h 10000"/>
                <a:gd name="connsiteX165" fmla="*/ 1735 w 10024"/>
                <a:gd name="connsiteY165" fmla="*/ 5622 h 10000"/>
                <a:gd name="connsiteX166" fmla="*/ 1702 w 10024"/>
                <a:gd name="connsiteY166" fmla="*/ 5426 h 10000"/>
                <a:gd name="connsiteX167" fmla="*/ 1678 w 10024"/>
                <a:gd name="connsiteY167" fmla="*/ 5504 h 10000"/>
                <a:gd name="connsiteX168" fmla="*/ 1670 w 10024"/>
                <a:gd name="connsiteY168" fmla="*/ 5426 h 10000"/>
                <a:gd name="connsiteX169" fmla="*/ 1661 w 10024"/>
                <a:gd name="connsiteY169" fmla="*/ 5348 h 10000"/>
                <a:gd name="connsiteX170" fmla="*/ 1625 w 10024"/>
                <a:gd name="connsiteY170" fmla="*/ 5348 h 10000"/>
                <a:gd name="connsiteX171" fmla="*/ 1584 w 10024"/>
                <a:gd name="connsiteY171" fmla="*/ 5190 h 10000"/>
                <a:gd name="connsiteX172" fmla="*/ 1580 w 10024"/>
                <a:gd name="connsiteY172" fmla="*/ 5073 h 10000"/>
                <a:gd name="connsiteX173" fmla="*/ 1571 w 10024"/>
                <a:gd name="connsiteY173" fmla="*/ 5073 h 10000"/>
                <a:gd name="connsiteX174" fmla="*/ 1518 w 10024"/>
                <a:gd name="connsiteY174" fmla="*/ 4718 h 10000"/>
                <a:gd name="connsiteX175" fmla="*/ 1490 w 10024"/>
                <a:gd name="connsiteY175" fmla="*/ 4561 h 10000"/>
                <a:gd name="connsiteX176" fmla="*/ 1473 w 10024"/>
                <a:gd name="connsiteY176" fmla="*/ 4207 h 10000"/>
                <a:gd name="connsiteX177" fmla="*/ 1449 w 10024"/>
                <a:gd name="connsiteY177" fmla="*/ 4285 h 10000"/>
                <a:gd name="connsiteX178" fmla="*/ 1432 w 10024"/>
                <a:gd name="connsiteY178" fmla="*/ 4403 h 10000"/>
                <a:gd name="connsiteX179" fmla="*/ 1396 w 10024"/>
                <a:gd name="connsiteY179" fmla="*/ 4403 h 10000"/>
                <a:gd name="connsiteX180" fmla="*/ 1367 w 10024"/>
                <a:gd name="connsiteY180" fmla="*/ 4481 h 10000"/>
                <a:gd name="connsiteX181" fmla="*/ 1367 w 10024"/>
                <a:gd name="connsiteY181" fmla="*/ 4521 h 10000"/>
                <a:gd name="connsiteX182" fmla="*/ 1355 w 10024"/>
                <a:gd name="connsiteY182" fmla="*/ 4481 h 10000"/>
                <a:gd name="connsiteX183" fmla="*/ 1343 w 10024"/>
                <a:gd name="connsiteY183" fmla="*/ 4128 h 10000"/>
                <a:gd name="connsiteX184" fmla="*/ 1338 w 10024"/>
                <a:gd name="connsiteY184" fmla="*/ 4128 h 10000"/>
                <a:gd name="connsiteX185" fmla="*/ 1298 w 10024"/>
                <a:gd name="connsiteY185" fmla="*/ 3696 h 10000"/>
                <a:gd name="connsiteX186" fmla="*/ 1289 w 10024"/>
                <a:gd name="connsiteY186" fmla="*/ 3696 h 10000"/>
                <a:gd name="connsiteX187" fmla="*/ 1281 w 10024"/>
                <a:gd name="connsiteY187" fmla="*/ 3499 h 10000"/>
                <a:gd name="connsiteX188" fmla="*/ 1281 w 10024"/>
                <a:gd name="connsiteY188" fmla="*/ 3343 h 10000"/>
                <a:gd name="connsiteX189" fmla="*/ 1265 w 10024"/>
                <a:gd name="connsiteY189" fmla="*/ 3185 h 10000"/>
                <a:gd name="connsiteX190" fmla="*/ 1261 w 10024"/>
                <a:gd name="connsiteY190" fmla="*/ 2988 h 10000"/>
                <a:gd name="connsiteX191" fmla="*/ 1248 w 10024"/>
                <a:gd name="connsiteY191" fmla="*/ 2832 h 10000"/>
                <a:gd name="connsiteX192" fmla="*/ 1236 w 10024"/>
                <a:gd name="connsiteY192" fmla="*/ 2714 h 10000"/>
                <a:gd name="connsiteX193" fmla="*/ 1183 w 10024"/>
                <a:gd name="connsiteY193" fmla="*/ 2988 h 10000"/>
                <a:gd name="connsiteX194" fmla="*/ 1114 w 10024"/>
                <a:gd name="connsiteY194" fmla="*/ 3067 h 10000"/>
                <a:gd name="connsiteX195" fmla="*/ 1105 w 10024"/>
                <a:gd name="connsiteY195" fmla="*/ 2988 h 10000"/>
                <a:gd name="connsiteX196" fmla="*/ 1069 w 10024"/>
                <a:gd name="connsiteY196" fmla="*/ 2910 h 10000"/>
                <a:gd name="connsiteX197" fmla="*/ 1065 w 10024"/>
                <a:gd name="connsiteY197" fmla="*/ 2832 h 10000"/>
                <a:gd name="connsiteX198" fmla="*/ 1052 w 10024"/>
                <a:gd name="connsiteY198" fmla="*/ 2832 h 10000"/>
                <a:gd name="connsiteX199" fmla="*/ 1052 w 10024"/>
                <a:gd name="connsiteY199" fmla="*/ 2714 h 10000"/>
                <a:gd name="connsiteX200" fmla="*/ 1048 w 10024"/>
                <a:gd name="connsiteY200" fmla="*/ 2714 h 10000"/>
                <a:gd name="connsiteX201" fmla="*/ 1048 w 10024"/>
                <a:gd name="connsiteY201" fmla="*/ 2635 h 10000"/>
                <a:gd name="connsiteX202" fmla="*/ 1036 w 10024"/>
                <a:gd name="connsiteY202" fmla="*/ 2635 h 10000"/>
                <a:gd name="connsiteX203" fmla="*/ 1036 w 10024"/>
                <a:gd name="connsiteY203" fmla="*/ 2556 h 10000"/>
                <a:gd name="connsiteX204" fmla="*/ 1032 w 10024"/>
                <a:gd name="connsiteY204" fmla="*/ 2556 h 10000"/>
                <a:gd name="connsiteX205" fmla="*/ 1032 w 10024"/>
                <a:gd name="connsiteY205" fmla="*/ 2477 h 10000"/>
                <a:gd name="connsiteX206" fmla="*/ 1020 w 10024"/>
                <a:gd name="connsiteY206" fmla="*/ 2477 h 10000"/>
                <a:gd name="connsiteX207" fmla="*/ 1015 w 10024"/>
                <a:gd name="connsiteY207" fmla="*/ 2399 h 10000"/>
                <a:gd name="connsiteX208" fmla="*/ 991 w 10024"/>
                <a:gd name="connsiteY208" fmla="*/ 2281 h 10000"/>
                <a:gd name="connsiteX209" fmla="*/ 987 w 10024"/>
                <a:gd name="connsiteY209" fmla="*/ 2203 h 10000"/>
                <a:gd name="connsiteX210" fmla="*/ 954 w 10024"/>
                <a:gd name="connsiteY210" fmla="*/ 1928 h 10000"/>
                <a:gd name="connsiteX211" fmla="*/ 930 w 10024"/>
                <a:gd name="connsiteY211" fmla="*/ 1849 h 10000"/>
                <a:gd name="connsiteX212" fmla="*/ 926 w 10024"/>
                <a:gd name="connsiteY212" fmla="*/ 1770 h 10000"/>
                <a:gd name="connsiteX213" fmla="*/ 909 w 10024"/>
                <a:gd name="connsiteY213" fmla="*/ 1692 h 10000"/>
                <a:gd name="connsiteX214" fmla="*/ 897 w 10024"/>
                <a:gd name="connsiteY214" fmla="*/ 1613 h 10000"/>
                <a:gd name="connsiteX215" fmla="*/ 885 w 10024"/>
                <a:gd name="connsiteY215" fmla="*/ 1613 h 10000"/>
                <a:gd name="connsiteX216" fmla="*/ 881 w 10024"/>
                <a:gd name="connsiteY216" fmla="*/ 1495 h 10000"/>
                <a:gd name="connsiteX217" fmla="*/ 831 w 10024"/>
                <a:gd name="connsiteY217" fmla="*/ 1338 h 10000"/>
                <a:gd name="connsiteX218" fmla="*/ 823 w 10024"/>
                <a:gd name="connsiteY218" fmla="*/ 1259 h 10000"/>
                <a:gd name="connsiteX219" fmla="*/ 819 w 10024"/>
                <a:gd name="connsiteY219" fmla="*/ 1259 h 10000"/>
                <a:gd name="connsiteX220" fmla="*/ 799 w 10024"/>
                <a:gd name="connsiteY220" fmla="*/ 1063 h 10000"/>
                <a:gd name="connsiteX221" fmla="*/ 737 w 10024"/>
                <a:gd name="connsiteY221" fmla="*/ 984 h 10000"/>
                <a:gd name="connsiteX222" fmla="*/ 709 w 10024"/>
                <a:gd name="connsiteY222" fmla="*/ 827 h 10000"/>
                <a:gd name="connsiteX223" fmla="*/ 701 w 10024"/>
                <a:gd name="connsiteY223" fmla="*/ 709 h 10000"/>
                <a:gd name="connsiteX224" fmla="*/ 676 w 10024"/>
                <a:gd name="connsiteY224" fmla="*/ 709 h 10000"/>
                <a:gd name="connsiteX225" fmla="*/ 616 w 10024"/>
                <a:gd name="connsiteY225" fmla="*/ 631 h 10000"/>
                <a:gd name="connsiteX226" fmla="*/ 587 w 10024"/>
                <a:gd name="connsiteY226" fmla="*/ 355 h 10000"/>
                <a:gd name="connsiteX227" fmla="*/ 563 w 10024"/>
                <a:gd name="connsiteY227" fmla="*/ 41 h 10000"/>
                <a:gd name="connsiteX228" fmla="*/ 452 w 10024"/>
                <a:gd name="connsiteY228" fmla="*/ 120 h 10000"/>
                <a:gd name="connsiteX229" fmla="*/ 432 w 10024"/>
                <a:gd name="connsiteY229" fmla="*/ 355 h 10000"/>
                <a:gd name="connsiteX230" fmla="*/ 403 w 10024"/>
                <a:gd name="connsiteY230" fmla="*/ 355 h 10000"/>
                <a:gd name="connsiteX231" fmla="*/ 371 w 10024"/>
                <a:gd name="connsiteY231" fmla="*/ 552 h 10000"/>
                <a:gd name="connsiteX232" fmla="*/ 350 w 10024"/>
                <a:gd name="connsiteY232" fmla="*/ 473 h 10000"/>
                <a:gd name="connsiteX233" fmla="*/ 297 w 10024"/>
                <a:gd name="connsiteY233" fmla="*/ 473 h 10000"/>
                <a:gd name="connsiteX234" fmla="*/ 281 w 10024"/>
                <a:gd name="connsiteY234" fmla="*/ 473 h 10000"/>
                <a:gd name="connsiteX235" fmla="*/ 268 w 10024"/>
                <a:gd name="connsiteY235" fmla="*/ 355 h 10000"/>
                <a:gd name="connsiteX236" fmla="*/ 256 w 10024"/>
                <a:gd name="connsiteY236" fmla="*/ 473 h 10000"/>
                <a:gd name="connsiteX237" fmla="*/ 252 w 10024"/>
                <a:gd name="connsiteY237" fmla="*/ 277 h 10000"/>
                <a:gd name="connsiteX238" fmla="*/ 240 w 10024"/>
                <a:gd name="connsiteY238" fmla="*/ 277 h 10000"/>
                <a:gd name="connsiteX239" fmla="*/ 236 w 10024"/>
                <a:gd name="connsiteY239" fmla="*/ 198 h 10000"/>
                <a:gd name="connsiteX240" fmla="*/ 223 w 10024"/>
                <a:gd name="connsiteY240" fmla="*/ 198 h 10000"/>
                <a:gd name="connsiteX241" fmla="*/ 80 w 10024"/>
                <a:gd name="connsiteY241" fmla="*/ 198 h 10000"/>
                <a:gd name="connsiteX242" fmla="*/ 72 w 10024"/>
                <a:gd name="connsiteY242" fmla="*/ 198 h 10000"/>
                <a:gd name="connsiteX243" fmla="*/ 64 w 10024"/>
                <a:gd name="connsiteY243" fmla="*/ 277 h 10000"/>
                <a:gd name="connsiteX244" fmla="*/ 74 w 10024"/>
                <a:gd name="connsiteY244" fmla="*/ 277 h 10000"/>
                <a:gd name="connsiteX245" fmla="*/ 3 w 10024"/>
                <a:gd name="connsiteY245" fmla="*/ 284 h 10000"/>
                <a:gd name="connsiteX246" fmla="*/ 5 w 10024"/>
                <a:gd name="connsiteY246" fmla="*/ 5116 h 10000"/>
                <a:gd name="connsiteX247" fmla="*/ 142 w 10024"/>
                <a:gd name="connsiteY247" fmla="*/ 4992 h 10000"/>
                <a:gd name="connsiteX248" fmla="*/ 207 w 10024"/>
                <a:gd name="connsiteY248" fmla="*/ 4914 h 10000"/>
                <a:gd name="connsiteX249" fmla="*/ 313 w 10024"/>
                <a:gd name="connsiteY249" fmla="*/ 4718 h 10000"/>
                <a:gd name="connsiteX250" fmla="*/ 469 w 10024"/>
                <a:gd name="connsiteY250" fmla="*/ 5230 h 10000"/>
                <a:gd name="connsiteX251" fmla="*/ 546 w 10024"/>
                <a:gd name="connsiteY251" fmla="*/ 6290 h 10000"/>
                <a:gd name="connsiteX252" fmla="*/ 754 w 10024"/>
                <a:gd name="connsiteY252" fmla="*/ 6448 h 10000"/>
                <a:gd name="connsiteX253" fmla="*/ 831 w 10024"/>
                <a:gd name="connsiteY253" fmla="*/ 6762 h 10000"/>
                <a:gd name="connsiteX254" fmla="*/ 942 w 10024"/>
                <a:gd name="connsiteY254" fmla="*/ 7352 h 10000"/>
                <a:gd name="connsiteX255" fmla="*/ 1069 w 10024"/>
                <a:gd name="connsiteY255" fmla="*/ 6762 h 10000"/>
                <a:gd name="connsiteX256" fmla="*/ 1179 w 10024"/>
                <a:gd name="connsiteY256" fmla="*/ 7037 h 10000"/>
                <a:gd name="connsiteX257" fmla="*/ 1306 w 10024"/>
                <a:gd name="connsiteY257" fmla="*/ 7194 h 10000"/>
                <a:gd name="connsiteX258" fmla="*/ 1498 w 10024"/>
                <a:gd name="connsiteY258" fmla="*/ 6880 h 10000"/>
                <a:gd name="connsiteX259" fmla="*/ 1563 w 10024"/>
                <a:gd name="connsiteY259" fmla="*/ 7745 h 10000"/>
                <a:gd name="connsiteX260" fmla="*/ 1641 w 10024"/>
                <a:gd name="connsiteY260" fmla="*/ 8137 h 10000"/>
                <a:gd name="connsiteX261" fmla="*/ 1706 w 10024"/>
                <a:gd name="connsiteY261" fmla="*/ 7863 h 10000"/>
                <a:gd name="connsiteX262" fmla="*/ 1776 w 10024"/>
                <a:gd name="connsiteY262" fmla="*/ 8019 h 10000"/>
                <a:gd name="connsiteX263" fmla="*/ 1910 w 10024"/>
                <a:gd name="connsiteY263" fmla="*/ 7626 h 10000"/>
                <a:gd name="connsiteX264" fmla="*/ 2020 w 10024"/>
                <a:gd name="connsiteY264" fmla="*/ 6880 h 10000"/>
                <a:gd name="connsiteX265" fmla="*/ 2073 w 10024"/>
                <a:gd name="connsiteY265" fmla="*/ 7430 h 10000"/>
                <a:gd name="connsiteX266" fmla="*/ 2188 w 10024"/>
                <a:gd name="connsiteY266" fmla="*/ 6723 h 10000"/>
                <a:gd name="connsiteX267" fmla="*/ 2200 w 10024"/>
                <a:gd name="connsiteY267" fmla="*/ 6841 h 10000"/>
                <a:gd name="connsiteX268" fmla="*/ 2315 w 10024"/>
                <a:gd name="connsiteY268" fmla="*/ 7548 h 10000"/>
                <a:gd name="connsiteX269" fmla="*/ 2388 w 10024"/>
                <a:gd name="connsiteY269" fmla="*/ 8295 h 10000"/>
                <a:gd name="connsiteX270" fmla="*/ 2429 w 10024"/>
                <a:gd name="connsiteY270" fmla="*/ 8727 h 10000"/>
                <a:gd name="connsiteX271" fmla="*/ 2454 w 10024"/>
                <a:gd name="connsiteY271" fmla="*/ 8884 h 10000"/>
                <a:gd name="connsiteX272" fmla="*/ 2474 w 10024"/>
                <a:gd name="connsiteY272" fmla="*/ 9081 h 10000"/>
                <a:gd name="connsiteX273" fmla="*/ 2548 w 10024"/>
                <a:gd name="connsiteY273" fmla="*/ 8963 h 10000"/>
                <a:gd name="connsiteX274" fmla="*/ 2560 w 10024"/>
                <a:gd name="connsiteY274" fmla="*/ 8766 h 10000"/>
                <a:gd name="connsiteX275" fmla="*/ 2584 w 10024"/>
                <a:gd name="connsiteY275" fmla="*/ 9041 h 10000"/>
                <a:gd name="connsiteX276" fmla="*/ 2617 w 10024"/>
                <a:gd name="connsiteY276" fmla="*/ 8963 h 10000"/>
                <a:gd name="connsiteX277" fmla="*/ 2633 w 10024"/>
                <a:gd name="connsiteY277" fmla="*/ 8688 h 10000"/>
                <a:gd name="connsiteX278" fmla="*/ 2666 w 10024"/>
                <a:gd name="connsiteY278" fmla="*/ 8963 h 10000"/>
                <a:gd name="connsiteX279" fmla="*/ 2678 w 10024"/>
                <a:gd name="connsiteY279" fmla="*/ 9120 h 10000"/>
                <a:gd name="connsiteX280" fmla="*/ 2691 w 10024"/>
                <a:gd name="connsiteY280" fmla="*/ 8963 h 10000"/>
                <a:gd name="connsiteX281" fmla="*/ 2736 w 10024"/>
                <a:gd name="connsiteY281" fmla="*/ 9041 h 10000"/>
                <a:gd name="connsiteX282" fmla="*/ 2740 w 10024"/>
                <a:gd name="connsiteY282" fmla="*/ 8963 h 10000"/>
                <a:gd name="connsiteX283" fmla="*/ 2768 w 10024"/>
                <a:gd name="connsiteY283" fmla="*/ 9120 h 10000"/>
                <a:gd name="connsiteX284" fmla="*/ 2838 w 10024"/>
                <a:gd name="connsiteY284" fmla="*/ 8845 h 10000"/>
                <a:gd name="connsiteX285" fmla="*/ 2850 w 10024"/>
                <a:gd name="connsiteY285" fmla="*/ 8688 h 10000"/>
                <a:gd name="connsiteX286" fmla="*/ 2862 w 10024"/>
                <a:gd name="connsiteY286" fmla="*/ 8688 h 10000"/>
                <a:gd name="connsiteX287" fmla="*/ 2891 w 10024"/>
                <a:gd name="connsiteY287" fmla="*/ 8530 h 10000"/>
                <a:gd name="connsiteX288" fmla="*/ 2907 w 10024"/>
                <a:gd name="connsiteY288" fmla="*/ 8530 h 10000"/>
                <a:gd name="connsiteX289" fmla="*/ 2952 w 10024"/>
                <a:gd name="connsiteY289" fmla="*/ 8412 h 10000"/>
                <a:gd name="connsiteX290" fmla="*/ 2969 w 10024"/>
                <a:gd name="connsiteY290" fmla="*/ 8334 h 10000"/>
                <a:gd name="connsiteX291" fmla="*/ 3001 w 10024"/>
                <a:gd name="connsiteY291" fmla="*/ 8059 h 10000"/>
                <a:gd name="connsiteX292" fmla="*/ 3018 w 10024"/>
                <a:gd name="connsiteY292" fmla="*/ 8059 h 10000"/>
                <a:gd name="connsiteX293" fmla="*/ 3050 w 10024"/>
                <a:gd name="connsiteY293" fmla="*/ 8059 h 10000"/>
                <a:gd name="connsiteX294" fmla="*/ 3075 w 10024"/>
                <a:gd name="connsiteY294" fmla="*/ 8177 h 10000"/>
                <a:gd name="connsiteX295" fmla="*/ 3108 w 10024"/>
                <a:gd name="connsiteY295" fmla="*/ 8177 h 10000"/>
                <a:gd name="connsiteX296" fmla="*/ 3136 w 10024"/>
                <a:gd name="connsiteY296" fmla="*/ 8255 h 10000"/>
                <a:gd name="connsiteX297" fmla="*/ 3209 w 10024"/>
                <a:gd name="connsiteY297" fmla="*/ 8059 h 10000"/>
                <a:gd name="connsiteX298" fmla="*/ 3242 w 10024"/>
                <a:gd name="connsiteY298" fmla="*/ 8177 h 10000"/>
                <a:gd name="connsiteX299" fmla="*/ 3270 w 10024"/>
                <a:gd name="connsiteY299" fmla="*/ 7823 h 10000"/>
                <a:gd name="connsiteX300" fmla="*/ 3336 w 10024"/>
                <a:gd name="connsiteY300" fmla="*/ 8255 h 10000"/>
                <a:gd name="connsiteX301" fmla="*/ 3336 w 10024"/>
                <a:gd name="connsiteY301" fmla="*/ 8177 h 10000"/>
                <a:gd name="connsiteX302" fmla="*/ 3332 w 10024"/>
                <a:gd name="connsiteY302" fmla="*/ 8059 h 10000"/>
                <a:gd name="connsiteX303" fmla="*/ 3381 w 10024"/>
                <a:gd name="connsiteY303" fmla="*/ 7901 h 10000"/>
                <a:gd name="connsiteX304" fmla="*/ 3385 w 10024"/>
                <a:gd name="connsiteY304" fmla="*/ 7981 h 10000"/>
                <a:gd name="connsiteX305" fmla="*/ 3401 w 10024"/>
                <a:gd name="connsiteY305" fmla="*/ 7745 h 10000"/>
                <a:gd name="connsiteX306" fmla="*/ 3483 w 10024"/>
                <a:gd name="connsiteY306" fmla="*/ 8098 h 10000"/>
                <a:gd name="connsiteX307" fmla="*/ 3495 w 10024"/>
                <a:gd name="connsiteY307" fmla="*/ 9081 h 10000"/>
                <a:gd name="connsiteX308" fmla="*/ 3540 w 10024"/>
                <a:gd name="connsiteY308" fmla="*/ 8530 h 10000"/>
                <a:gd name="connsiteX309" fmla="*/ 3659 w 10024"/>
                <a:gd name="connsiteY309" fmla="*/ 8805 h 10000"/>
                <a:gd name="connsiteX310" fmla="*/ 3736 w 10024"/>
                <a:gd name="connsiteY310" fmla="*/ 8648 h 10000"/>
                <a:gd name="connsiteX311" fmla="*/ 3753 w 10024"/>
                <a:gd name="connsiteY311" fmla="*/ 8530 h 10000"/>
                <a:gd name="connsiteX312" fmla="*/ 3765 w 10024"/>
                <a:gd name="connsiteY312" fmla="*/ 8530 h 10000"/>
                <a:gd name="connsiteX313" fmla="*/ 3769 w 10024"/>
                <a:gd name="connsiteY313" fmla="*/ 8648 h 10000"/>
                <a:gd name="connsiteX314" fmla="*/ 3785 w 10024"/>
                <a:gd name="connsiteY314" fmla="*/ 8530 h 10000"/>
                <a:gd name="connsiteX315" fmla="*/ 3785 w 10024"/>
                <a:gd name="connsiteY315" fmla="*/ 8648 h 10000"/>
                <a:gd name="connsiteX316" fmla="*/ 3826 w 10024"/>
                <a:gd name="connsiteY316" fmla="*/ 8648 h 10000"/>
                <a:gd name="connsiteX317" fmla="*/ 3847 w 10024"/>
                <a:gd name="connsiteY317" fmla="*/ 8805 h 10000"/>
                <a:gd name="connsiteX318" fmla="*/ 3859 w 10024"/>
                <a:gd name="connsiteY318" fmla="*/ 8648 h 10000"/>
                <a:gd name="connsiteX319" fmla="*/ 3875 w 10024"/>
                <a:gd name="connsiteY319" fmla="*/ 9003 h 10000"/>
                <a:gd name="connsiteX320" fmla="*/ 3879 w 10024"/>
                <a:gd name="connsiteY320" fmla="*/ 9003 h 10000"/>
                <a:gd name="connsiteX321" fmla="*/ 3892 w 10024"/>
                <a:gd name="connsiteY321" fmla="*/ 8884 h 10000"/>
                <a:gd name="connsiteX322" fmla="*/ 3908 w 10024"/>
                <a:gd name="connsiteY322" fmla="*/ 9003 h 10000"/>
                <a:gd name="connsiteX323" fmla="*/ 3920 w 10024"/>
                <a:gd name="connsiteY323" fmla="*/ 8884 h 10000"/>
                <a:gd name="connsiteX324" fmla="*/ 3920 w 10024"/>
                <a:gd name="connsiteY324" fmla="*/ 9003 h 10000"/>
                <a:gd name="connsiteX325" fmla="*/ 3982 w 10024"/>
                <a:gd name="connsiteY325" fmla="*/ 9003 h 10000"/>
                <a:gd name="connsiteX326" fmla="*/ 3998 w 10024"/>
                <a:gd name="connsiteY326" fmla="*/ 9159 h 10000"/>
                <a:gd name="connsiteX327" fmla="*/ 4014 w 10024"/>
                <a:gd name="connsiteY327" fmla="*/ 9081 h 10000"/>
                <a:gd name="connsiteX328" fmla="*/ 4072 w 10024"/>
                <a:gd name="connsiteY328" fmla="*/ 9003 h 10000"/>
                <a:gd name="connsiteX329" fmla="*/ 4092 w 10024"/>
                <a:gd name="connsiteY329" fmla="*/ 8884 h 10000"/>
                <a:gd name="connsiteX330" fmla="*/ 4100 w 10024"/>
                <a:gd name="connsiteY330" fmla="*/ 9003 h 10000"/>
                <a:gd name="connsiteX331" fmla="*/ 4108 w 10024"/>
                <a:gd name="connsiteY331" fmla="*/ 9003 h 10000"/>
                <a:gd name="connsiteX332" fmla="*/ 4125 w 10024"/>
                <a:gd name="connsiteY332" fmla="*/ 9081 h 10000"/>
                <a:gd name="connsiteX333" fmla="*/ 4149 w 10024"/>
                <a:gd name="connsiteY333" fmla="*/ 8884 h 10000"/>
                <a:gd name="connsiteX334" fmla="*/ 4166 w 10024"/>
                <a:gd name="connsiteY334" fmla="*/ 9081 h 10000"/>
                <a:gd name="connsiteX335" fmla="*/ 4178 w 10024"/>
                <a:gd name="connsiteY335" fmla="*/ 8805 h 10000"/>
                <a:gd name="connsiteX336" fmla="*/ 4182 w 10024"/>
                <a:gd name="connsiteY336" fmla="*/ 8727 h 10000"/>
                <a:gd name="connsiteX337" fmla="*/ 4190 w 10024"/>
                <a:gd name="connsiteY337" fmla="*/ 8570 h 10000"/>
                <a:gd name="connsiteX338" fmla="*/ 4211 w 10024"/>
                <a:gd name="connsiteY338" fmla="*/ 8727 h 10000"/>
                <a:gd name="connsiteX339" fmla="*/ 4235 w 10024"/>
                <a:gd name="connsiteY339" fmla="*/ 9081 h 10000"/>
                <a:gd name="connsiteX340" fmla="*/ 4305 w 10024"/>
                <a:gd name="connsiteY340" fmla="*/ 9003 h 10000"/>
                <a:gd name="connsiteX341" fmla="*/ 4354 w 10024"/>
                <a:gd name="connsiteY341" fmla="*/ 8570 h 10000"/>
                <a:gd name="connsiteX342" fmla="*/ 4410 w 10024"/>
                <a:gd name="connsiteY342" fmla="*/ 9081 h 10000"/>
                <a:gd name="connsiteX343" fmla="*/ 4590 w 10024"/>
                <a:gd name="connsiteY343" fmla="*/ 8766 h 10000"/>
                <a:gd name="connsiteX344" fmla="*/ 4692 w 10024"/>
                <a:gd name="connsiteY344" fmla="*/ 9985 h 10000"/>
                <a:gd name="connsiteX345" fmla="*/ 4770 w 10024"/>
                <a:gd name="connsiteY345" fmla="*/ 9749 h 10000"/>
                <a:gd name="connsiteX346" fmla="*/ 4802 w 10024"/>
                <a:gd name="connsiteY346" fmla="*/ 9749 h 10000"/>
                <a:gd name="connsiteX347" fmla="*/ 4900 w 10024"/>
                <a:gd name="connsiteY347" fmla="*/ 9749 h 10000"/>
                <a:gd name="connsiteX348" fmla="*/ 4954 w 10024"/>
                <a:gd name="connsiteY348" fmla="*/ 9749 h 10000"/>
                <a:gd name="connsiteX349" fmla="*/ 4994 w 10024"/>
                <a:gd name="connsiteY349" fmla="*/ 9199 h 10000"/>
                <a:gd name="connsiteX350" fmla="*/ 5003 w 10024"/>
                <a:gd name="connsiteY350" fmla="*/ 9159 h 10000"/>
                <a:gd name="connsiteX351" fmla="*/ 5049 w 10024"/>
                <a:gd name="connsiteY351" fmla="*/ 9749 h 10000"/>
                <a:gd name="connsiteX352" fmla="*/ 5175 w 10024"/>
                <a:gd name="connsiteY352" fmla="*/ 9512 h 10000"/>
                <a:gd name="connsiteX353" fmla="*/ 5200 w 10024"/>
                <a:gd name="connsiteY353" fmla="*/ 9749 h 10000"/>
                <a:gd name="connsiteX354" fmla="*/ 5249 w 10024"/>
                <a:gd name="connsiteY354" fmla="*/ 9159 h 10000"/>
                <a:gd name="connsiteX355" fmla="*/ 5253 w 10024"/>
                <a:gd name="connsiteY355" fmla="*/ 9120 h 10000"/>
                <a:gd name="connsiteX356" fmla="*/ 5290 w 10024"/>
                <a:gd name="connsiteY356" fmla="*/ 9592 h 10000"/>
                <a:gd name="connsiteX357" fmla="*/ 5363 w 10024"/>
                <a:gd name="connsiteY357" fmla="*/ 9277 h 10000"/>
                <a:gd name="connsiteX358" fmla="*/ 5425 w 10024"/>
                <a:gd name="connsiteY358" fmla="*/ 9670 h 10000"/>
                <a:gd name="connsiteX359" fmla="*/ 5388 w 10024"/>
                <a:gd name="connsiteY359" fmla="*/ 9081 h 10000"/>
                <a:gd name="connsiteX360" fmla="*/ 5494 w 10024"/>
                <a:gd name="connsiteY360" fmla="*/ 8963 h 10000"/>
                <a:gd name="connsiteX361" fmla="*/ 5523 w 10024"/>
                <a:gd name="connsiteY361" fmla="*/ 8648 h 10000"/>
                <a:gd name="connsiteX362" fmla="*/ 5547 w 10024"/>
                <a:gd name="connsiteY362" fmla="*/ 8570 h 10000"/>
                <a:gd name="connsiteX363" fmla="*/ 5560 w 10024"/>
                <a:gd name="connsiteY363" fmla="*/ 8530 h 10000"/>
                <a:gd name="connsiteX364" fmla="*/ 5584 w 10024"/>
                <a:gd name="connsiteY364" fmla="*/ 8492 h 10000"/>
                <a:gd name="connsiteX365" fmla="*/ 5596 w 10024"/>
                <a:gd name="connsiteY365" fmla="*/ 8530 h 10000"/>
                <a:gd name="connsiteX366" fmla="*/ 5609 w 10024"/>
                <a:gd name="connsiteY366" fmla="*/ 8648 h 10000"/>
                <a:gd name="connsiteX367" fmla="*/ 5609 w 10024"/>
                <a:gd name="connsiteY367" fmla="*/ 8570 h 10000"/>
                <a:gd name="connsiteX368" fmla="*/ 5653 w 10024"/>
                <a:gd name="connsiteY368" fmla="*/ 8766 h 10000"/>
                <a:gd name="connsiteX369" fmla="*/ 5747 w 10024"/>
                <a:gd name="connsiteY369" fmla="*/ 9434 h 10000"/>
                <a:gd name="connsiteX370" fmla="*/ 5755 w 10024"/>
                <a:gd name="connsiteY370" fmla="*/ 8845 h 10000"/>
                <a:gd name="connsiteX371" fmla="*/ 5784 w 10024"/>
                <a:gd name="connsiteY371" fmla="*/ 8766 h 10000"/>
                <a:gd name="connsiteX372" fmla="*/ 5792 w 10024"/>
                <a:gd name="connsiteY372" fmla="*/ 8216 h 10000"/>
                <a:gd name="connsiteX373" fmla="*/ 5808 w 10024"/>
                <a:gd name="connsiteY373" fmla="*/ 8374 h 10000"/>
                <a:gd name="connsiteX374" fmla="*/ 5837 w 10024"/>
                <a:gd name="connsiteY374" fmla="*/ 8295 h 10000"/>
                <a:gd name="connsiteX375" fmla="*/ 5923 w 10024"/>
                <a:gd name="connsiteY375" fmla="*/ 8374 h 10000"/>
                <a:gd name="connsiteX376" fmla="*/ 5935 w 10024"/>
                <a:gd name="connsiteY376" fmla="*/ 8648 h 10000"/>
                <a:gd name="connsiteX377" fmla="*/ 5996 w 10024"/>
                <a:gd name="connsiteY377" fmla="*/ 8923 h 10000"/>
                <a:gd name="connsiteX378" fmla="*/ 6012 w 10024"/>
                <a:gd name="connsiteY378" fmla="*/ 8923 h 10000"/>
                <a:gd name="connsiteX379" fmla="*/ 6049 w 10024"/>
                <a:gd name="connsiteY379" fmla="*/ 9081 h 10000"/>
                <a:gd name="connsiteX380" fmla="*/ 6082 w 10024"/>
                <a:gd name="connsiteY380" fmla="*/ 9081 h 10000"/>
                <a:gd name="connsiteX381" fmla="*/ 6115 w 10024"/>
                <a:gd name="connsiteY381" fmla="*/ 9159 h 10000"/>
                <a:gd name="connsiteX382" fmla="*/ 6135 w 10024"/>
                <a:gd name="connsiteY382" fmla="*/ 9277 h 10000"/>
                <a:gd name="connsiteX383" fmla="*/ 6233 w 10024"/>
                <a:gd name="connsiteY383" fmla="*/ 9003 h 10000"/>
                <a:gd name="connsiteX384" fmla="*/ 6254 w 10024"/>
                <a:gd name="connsiteY384" fmla="*/ 8648 h 10000"/>
                <a:gd name="connsiteX385" fmla="*/ 6286 w 10024"/>
                <a:gd name="connsiteY385" fmla="*/ 8805 h 10000"/>
                <a:gd name="connsiteX386" fmla="*/ 6303 w 10024"/>
                <a:gd name="connsiteY386" fmla="*/ 8923 h 10000"/>
                <a:gd name="connsiteX387" fmla="*/ 6315 w 10024"/>
                <a:gd name="connsiteY387" fmla="*/ 8805 h 10000"/>
                <a:gd name="connsiteX388" fmla="*/ 6348 w 10024"/>
                <a:gd name="connsiteY388" fmla="*/ 8923 h 10000"/>
                <a:gd name="connsiteX389" fmla="*/ 6372 w 10024"/>
                <a:gd name="connsiteY389" fmla="*/ 9081 h 10000"/>
                <a:gd name="connsiteX390" fmla="*/ 6380 w 10024"/>
                <a:gd name="connsiteY390" fmla="*/ 9003 h 10000"/>
                <a:gd name="connsiteX391" fmla="*/ 6409 w 10024"/>
                <a:gd name="connsiteY391" fmla="*/ 9356 h 10000"/>
                <a:gd name="connsiteX392" fmla="*/ 6450 w 10024"/>
                <a:gd name="connsiteY392" fmla="*/ 9159 h 10000"/>
                <a:gd name="connsiteX393" fmla="*/ 6499 w 10024"/>
                <a:gd name="connsiteY393" fmla="*/ 9277 h 10000"/>
                <a:gd name="connsiteX394" fmla="*/ 6585 w 10024"/>
                <a:gd name="connsiteY394" fmla="*/ 8727 h 10000"/>
                <a:gd name="connsiteX395" fmla="*/ 6609 w 10024"/>
                <a:gd name="connsiteY395" fmla="*/ 8923 h 10000"/>
                <a:gd name="connsiteX396" fmla="*/ 6646 w 10024"/>
                <a:gd name="connsiteY396" fmla="*/ 9356 h 10000"/>
                <a:gd name="connsiteX397" fmla="*/ 6679 w 10024"/>
                <a:gd name="connsiteY397" fmla="*/ 9356 h 10000"/>
                <a:gd name="connsiteX398" fmla="*/ 6679 w 10024"/>
                <a:gd name="connsiteY398" fmla="*/ 9277 h 10000"/>
                <a:gd name="connsiteX399" fmla="*/ 6712 w 10024"/>
                <a:gd name="connsiteY399" fmla="*/ 9277 h 10000"/>
                <a:gd name="connsiteX400" fmla="*/ 6724 w 10024"/>
                <a:gd name="connsiteY400" fmla="*/ 9277 h 10000"/>
                <a:gd name="connsiteX401" fmla="*/ 6728 w 10024"/>
                <a:gd name="connsiteY401" fmla="*/ 9159 h 10000"/>
                <a:gd name="connsiteX402" fmla="*/ 6744 w 10024"/>
                <a:gd name="connsiteY402" fmla="*/ 9277 h 10000"/>
                <a:gd name="connsiteX403" fmla="*/ 6769 w 10024"/>
                <a:gd name="connsiteY403" fmla="*/ 9159 h 10000"/>
                <a:gd name="connsiteX404" fmla="*/ 6944 w 10024"/>
                <a:gd name="connsiteY404" fmla="*/ 9159 h 10000"/>
                <a:gd name="connsiteX405" fmla="*/ 6972 w 10024"/>
                <a:gd name="connsiteY405" fmla="*/ 8570 h 10000"/>
                <a:gd name="connsiteX406" fmla="*/ 7017 w 10024"/>
                <a:gd name="connsiteY406" fmla="*/ 8492 h 10000"/>
                <a:gd name="connsiteX407" fmla="*/ 7050 w 10024"/>
                <a:gd name="connsiteY407" fmla="*/ 8295 h 10000"/>
                <a:gd name="connsiteX408" fmla="*/ 7054 w 10024"/>
                <a:gd name="connsiteY408" fmla="*/ 8216 h 10000"/>
                <a:gd name="connsiteX409" fmla="*/ 7136 w 10024"/>
                <a:gd name="connsiteY409" fmla="*/ 8255 h 10000"/>
                <a:gd name="connsiteX410" fmla="*/ 7156 w 10024"/>
                <a:gd name="connsiteY410" fmla="*/ 8295 h 10000"/>
                <a:gd name="connsiteX411" fmla="*/ 7197 w 10024"/>
                <a:gd name="connsiteY411" fmla="*/ 8216 h 10000"/>
                <a:gd name="connsiteX412" fmla="*/ 7201 w 10024"/>
                <a:gd name="connsiteY412" fmla="*/ 8216 h 10000"/>
                <a:gd name="connsiteX413" fmla="*/ 7201 w 10024"/>
                <a:gd name="connsiteY413" fmla="*/ 8137 h 10000"/>
                <a:gd name="connsiteX414" fmla="*/ 7258 w 10024"/>
                <a:gd name="connsiteY414" fmla="*/ 8019 h 10000"/>
                <a:gd name="connsiteX415" fmla="*/ 7295 w 10024"/>
                <a:gd name="connsiteY415" fmla="*/ 8019 h 10000"/>
                <a:gd name="connsiteX416" fmla="*/ 7332 w 10024"/>
                <a:gd name="connsiteY416" fmla="*/ 8098 h 10000"/>
                <a:gd name="connsiteX417" fmla="*/ 7352 w 10024"/>
                <a:gd name="connsiteY417" fmla="*/ 8334 h 10000"/>
                <a:gd name="connsiteX418" fmla="*/ 7385 w 10024"/>
                <a:gd name="connsiteY418" fmla="*/ 8019 h 10000"/>
                <a:gd name="connsiteX419" fmla="*/ 7520 w 10024"/>
                <a:gd name="connsiteY419" fmla="*/ 7588 h 10000"/>
                <a:gd name="connsiteX420" fmla="*/ 7585 w 10024"/>
                <a:gd name="connsiteY420" fmla="*/ 7666 h 10000"/>
                <a:gd name="connsiteX421" fmla="*/ 7635 w 10024"/>
                <a:gd name="connsiteY421" fmla="*/ 7430 h 10000"/>
                <a:gd name="connsiteX422" fmla="*/ 7643 w 10024"/>
                <a:gd name="connsiteY422" fmla="*/ 7391 h 10000"/>
                <a:gd name="connsiteX423" fmla="*/ 7716 w 10024"/>
                <a:gd name="connsiteY423" fmla="*/ 7548 h 10000"/>
                <a:gd name="connsiteX424" fmla="*/ 7757 w 10024"/>
                <a:gd name="connsiteY424" fmla="*/ 7312 h 10000"/>
                <a:gd name="connsiteX425" fmla="*/ 7806 w 10024"/>
                <a:gd name="connsiteY425" fmla="*/ 7548 h 10000"/>
                <a:gd name="connsiteX426" fmla="*/ 7868 w 10024"/>
                <a:gd name="connsiteY426" fmla="*/ 7273 h 10000"/>
                <a:gd name="connsiteX427" fmla="*/ 7908 w 10024"/>
                <a:gd name="connsiteY427" fmla="*/ 6880 h 10000"/>
                <a:gd name="connsiteX428" fmla="*/ 7937 w 10024"/>
                <a:gd name="connsiteY428" fmla="*/ 6997 h 10000"/>
                <a:gd name="connsiteX429" fmla="*/ 7970 w 10024"/>
                <a:gd name="connsiteY429" fmla="*/ 6644 h 10000"/>
                <a:gd name="connsiteX430" fmla="*/ 8023 w 10024"/>
                <a:gd name="connsiteY430" fmla="*/ 6369 h 10000"/>
                <a:gd name="connsiteX431" fmla="*/ 8076 w 10024"/>
                <a:gd name="connsiteY431" fmla="*/ 6369 h 10000"/>
                <a:gd name="connsiteX432" fmla="*/ 8121 w 10024"/>
                <a:gd name="connsiteY432" fmla="*/ 6094 h 10000"/>
                <a:gd name="connsiteX433" fmla="*/ 8206 w 10024"/>
                <a:gd name="connsiteY433" fmla="*/ 5426 h 10000"/>
                <a:gd name="connsiteX434" fmla="*/ 8234 w 10024"/>
                <a:gd name="connsiteY434" fmla="*/ 5583 h 10000"/>
                <a:gd name="connsiteX435" fmla="*/ 8267 w 10024"/>
                <a:gd name="connsiteY435" fmla="*/ 5230 h 10000"/>
                <a:gd name="connsiteX436" fmla="*/ 8308 w 10024"/>
                <a:gd name="connsiteY436" fmla="*/ 5230 h 10000"/>
                <a:gd name="connsiteX437" fmla="*/ 8414 w 10024"/>
                <a:gd name="connsiteY437" fmla="*/ 4954 h 10000"/>
                <a:gd name="connsiteX438" fmla="*/ 8476 w 10024"/>
                <a:gd name="connsiteY438" fmla="*/ 4678 h 10000"/>
                <a:gd name="connsiteX439" fmla="*/ 8492 w 10024"/>
                <a:gd name="connsiteY439" fmla="*/ 4836 h 10000"/>
                <a:gd name="connsiteX440" fmla="*/ 8508 w 10024"/>
                <a:gd name="connsiteY440" fmla="*/ 4796 h 10000"/>
                <a:gd name="connsiteX441" fmla="*/ 8533 w 10024"/>
                <a:gd name="connsiteY441" fmla="*/ 4836 h 10000"/>
                <a:gd name="connsiteX442" fmla="*/ 8557 w 10024"/>
                <a:gd name="connsiteY442" fmla="*/ 4521 h 10000"/>
                <a:gd name="connsiteX443" fmla="*/ 8615 w 10024"/>
                <a:gd name="connsiteY443" fmla="*/ 4521 h 10000"/>
                <a:gd name="connsiteX444" fmla="*/ 8615 w 10024"/>
                <a:gd name="connsiteY444" fmla="*/ 4364 h 10000"/>
                <a:gd name="connsiteX445" fmla="*/ 8664 w 10024"/>
                <a:gd name="connsiteY445" fmla="*/ 4285 h 10000"/>
                <a:gd name="connsiteX446" fmla="*/ 8676 w 10024"/>
                <a:gd name="connsiteY446" fmla="*/ 4207 h 10000"/>
                <a:gd name="connsiteX447" fmla="*/ 8741 w 10024"/>
                <a:gd name="connsiteY447" fmla="*/ 4285 h 10000"/>
                <a:gd name="connsiteX448" fmla="*/ 8754 w 10024"/>
                <a:gd name="connsiteY448" fmla="*/ 4246 h 10000"/>
                <a:gd name="connsiteX449" fmla="*/ 8782 w 10024"/>
                <a:gd name="connsiteY449" fmla="*/ 4285 h 10000"/>
                <a:gd name="connsiteX450" fmla="*/ 8807 w 10024"/>
                <a:gd name="connsiteY450" fmla="*/ 4364 h 10000"/>
                <a:gd name="connsiteX451" fmla="*/ 8823 w 10024"/>
                <a:gd name="connsiteY451" fmla="*/ 4285 h 10000"/>
                <a:gd name="connsiteX452" fmla="*/ 8844 w 10024"/>
                <a:gd name="connsiteY452" fmla="*/ 4364 h 10000"/>
                <a:gd name="connsiteX453" fmla="*/ 8913 w 10024"/>
                <a:gd name="connsiteY453" fmla="*/ 4325 h 10000"/>
                <a:gd name="connsiteX454" fmla="*/ 8909 w 10024"/>
                <a:gd name="connsiteY454" fmla="*/ 4246 h 10000"/>
                <a:gd name="connsiteX455" fmla="*/ 8938 w 10024"/>
                <a:gd name="connsiteY455" fmla="*/ 4089 h 10000"/>
                <a:gd name="connsiteX456" fmla="*/ 8970 w 10024"/>
                <a:gd name="connsiteY456" fmla="*/ 4089 h 10000"/>
                <a:gd name="connsiteX457" fmla="*/ 8974 w 10024"/>
                <a:gd name="connsiteY457" fmla="*/ 4010 h 10000"/>
                <a:gd name="connsiteX458" fmla="*/ 9003 w 10024"/>
                <a:gd name="connsiteY458" fmla="*/ 3932 h 10000"/>
                <a:gd name="connsiteX459" fmla="*/ 9024 w 10024"/>
                <a:gd name="connsiteY459" fmla="*/ 4128 h 10000"/>
                <a:gd name="connsiteX460" fmla="*/ 9048 w 10024"/>
                <a:gd name="connsiteY460" fmla="*/ 4246 h 10000"/>
                <a:gd name="connsiteX461" fmla="*/ 9105 w 10024"/>
                <a:gd name="connsiteY461" fmla="*/ 4207 h 10000"/>
                <a:gd name="connsiteX462" fmla="*/ 9142 w 10024"/>
                <a:gd name="connsiteY462" fmla="*/ 4325 h 10000"/>
                <a:gd name="connsiteX463" fmla="*/ 9154 w 10024"/>
                <a:gd name="connsiteY463" fmla="*/ 4246 h 10000"/>
                <a:gd name="connsiteX464" fmla="*/ 9203 w 10024"/>
                <a:gd name="connsiteY464" fmla="*/ 4521 h 10000"/>
                <a:gd name="connsiteX465" fmla="*/ 9248 w 10024"/>
                <a:gd name="connsiteY465" fmla="*/ 4364 h 10000"/>
                <a:gd name="connsiteX466" fmla="*/ 9252 w 10024"/>
                <a:gd name="connsiteY466" fmla="*/ 4246 h 10000"/>
                <a:gd name="connsiteX467" fmla="*/ 9293 w 10024"/>
                <a:gd name="connsiteY467" fmla="*/ 3892 h 10000"/>
                <a:gd name="connsiteX468" fmla="*/ 9338 w 10024"/>
                <a:gd name="connsiteY468" fmla="*/ 4050 h 10000"/>
                <a:gd name="connsiteX469" fmla="*/ 9371 w 10024"/>
                <a:gd name="connsiteY469" fmla="*/ 3971 h 10000"/>
                <a:gd name="connsiteX470" fmla="*/ 9396 w 10024"/>
                <a:gd name="connsiteY470" fmla="*/ 4089 h 10000"/>
                <a:gd name="connsiteX471" fmla="*/ 9440 w 10024"/>
                <a:gd name="connsiteY471" fmla="*/ 4167 h 10000"/>
                <a:gd name="connsiteX472" fmla="*/ 9517 w 10024"/>
                <a:gd name="connsiteY472" fmla="*/ 4167 h 10000"/>
                <a:gd name="connsiteX473" fmla="*/ 9525 w 10024"/>
                <a:gd name="connsiteY473" fmla="*/ 3971 h 10000"/>
                <a:gd name="connsiteX474" fmla="*/ 9673 w 10024"/>
                <a:gd name="connsiteY474" fmla="*/ 4285 h 10000"/>
                <a:gd name="connsiteX475" fmla="*/ 9742 w 10024"/>
                <a:gd name="connsiteY475" fmla="*/ 4443 h 10000"/>
                <a:gd name="connsiteX476" fmla="*/ 9754 w 10024"/>
                <a:gd name="connsiteY476" fmla="*/ 4521 h 10000"/>
                <a:gd name="connsiteX477" fmla="*/ 9771 w 10024"/>
                <a:gd name="connsiteY477" fmla="*/ 4718 h 10000"/>
                <a:gd name="connsiteX478" fmla="*/ 9828 w 10024"/>
                <a:gd name="connsiteY478" fmla="*/ 5111 h 10000"/>
                <a:gd name="connsiteX479" fmla="*/ 9865 w 10024"/>
                <a:gd name="connsiteY479" fmla="*/ 5111 h 10000"/>
                <a:gd name="connsiteX480" fmla="*/ 9889 w 10024"/>
                <a:gd name="connsiteY480" fmla="*/ 5230 h 10000"/>
                <a:gd name="connsiteX481" fmla="*/ 9926 w 10024"/>
                <a:gd name="connsiteY481" fmla="*/ 5504 h 10000"/>
                <a:gd name="connsiteX482" fmla="*/ 9963 w 10024"/>
                <a:gd name="connsiteY482" fmla="*/ 5701 h 10000"/>
                <a:gd name="connsiteX483" fmla="*/ 9967 w 10024"/>
                <a:gd name="connsiteY483" fmla="*/ 5740 h 10000"/>
                <a:gd name="connsiteX484" fmla="*/ 10022 w 10024"/>
                <a:gd name="connsiteY484" fmla="*/ 5897 h 10000"/>
                <a:gd name="connsiteX485" fmla="*/ 10018 w 10024"/>
                <a:gd name="connsiteY485" fmla="*/ 2303 h 10000"/>
                <a:gd name="connsiteX486" fmla="*/ 9987 w 10024"/>
                <a:gd name="connsiteY486" fmla="*/ 1731 h 10000"/>
                <a:gd name="connsiteX0" fmla="*/ 9987 w 10028"/>
                <a:gd name="connsiteY0" fmla="*/ 1731 h 10000"/>
                <a:gd name="connsiteX1" fmla="*/ 9951 w 10028"/>
                <a:gd name="connsiteY1" fmla="*/ 1535 h 10000"/>
                <a:gd name="connsiteX2" fmla="*/ 9922 w 10028"/>
                <a:gd name="connsiteY2" fmla="*/ 1535 h 10000"/>
                <a:gd name="connsiteX3" fmla="*/ 9902 w 10028"/>
                <a:gd name="connsiteY3" fmla="*/ 1377 h 10000"/>
                <a:gd name="connsiteX4" fmla="*/ 9877 w 10028"/>
                <a:gd name="connsiteY4" fmla="*/ 1299 h 10000"/>
                <a:gd name="connsiteX5" fmla="*/ 9869 w 10028"/>
                <a:gd name="connsiteY5" fmla="*/ 1102 h 10000"/>
                <a:gd name="connsiteX6" fmla="*/ 9844 w 10028"/>
                <a:gd name="connsiteY6" fmla="*/ 827 h 10000"/>
                <a:gd name="connsiteX7" fmla="*/ 9832 w 10028"/>
                <a:gd name="connsiteY7" fmla="*/ 1417 h 10000"/>
                <a:gd name="connsiteX8" fmla="*/ 9807 w 10028"/>
                <a:gd name="connsiteY8" fmla="*/ 1377 h 10000"/>
                <a:gd name="connsiteX9" fmla="*/ 9779 w 10028"/>
                <a:gd name="connsiteY9" fmla="*/ 1259 h 10000"/>
                <a:gd name="connsiteX10" fmla="*/ 9758 w 10028"/>
                <a:gd name="connsiteY10" fmla="*/ 1259 h 10000"/>
                <a:gd name="connsiteX11" fmla="*/ 9697 w 10028"/>
                <a:gd name="connsiteY11" fmla="*/ 1220 h 10000"/>
                <a:gd name="connsiteX12" fmla="*/ 9681 w 10028"/>
                <a:gd name="connsiteY12" fmla="*/ 1259 h 10000"/>
                <a:gd name="connsiteX13" fmla="*/ 9664 w 10028"/>
                <a:gd name="connsiteY13" fmla="*/ 1338 h 10000"/>
                <a:gd name="connsiteX14" fmla="*/ 9652 w 10028"/>
                <a:gd name="connsiteY14" fmla="*/ 1338 h 10000"/>
                <a:gd name="connsiteX15" fmla="*/ 9632 w 10028"/>
                <a:gd name="connsiteY15" fmla="*/ 1417 h 10000"/>
                <a:gd name="connsiteX16" fmla="*/ 9615 w 10028"/>
                <a:gd name="connsiteY16" fmla="*/ 1377 h 10000"/>
                <a:gd name="connsiteX17" fmla="*/ 9574 w 10028"/>
                <a:gd name="connsiteY17" fmla="*/ 1535 h 10000"/>
                <a:gd name="connsiteX18" fmla="*/ 9501 w 10028"/>
                <a:gd name="connsiteY18" fmla="*/ 1535 h 10000"/>
                <a:gd name="connsiteX19" fmla="*/ 9464 w 10028"/>
                <a:gd name="connsiteY19" fmla="*/ 1692 h 10000"/>
                <a:gd name="connsiteX20" fmla="*/ 9464 w 10028"/>
                <a:gd name="connsiteY20" fmla="*/ 1810 h 10000"/>
                <a:gd name="connsiteX21" fmla="*/ 9452 w 10028"/>
                <a:gd name="connsiteY21" fmla="*/ 1888 h 10000"/>
                <a:gd name="connsiteX22" fmla="*/ 9403 w 10028"/>
                <a:gd name="connsiteY22" fmla="*/ 1102 h 10000"/>
                <a:gd name="connsiteX23" fmla="*/ 9396 w 10028"/>
                <a:gd name="connsiteY23" fmla="*/ 1142 h 10000"/>
                <a:gd name="connsiteX24" fmla="*/ 9383 w 10028"/>
                <a:gd name="connsiteY24" fmla="*/ 1024 h 10000"/>
                <a:gd name="connsiteX25" fmla="*/ 9363 w 10028"/>
                <a:gd name="connsiteY25" fmla="*/ 1102 h 10000"/>
                <a:gd name="connsiteX26" fmla="*/ 9318 w 10028"/>
                <a:gd name="connsiteY26" fmla="*/ 1259 h 10000"/>
                <a:gd name="connsiteX27" fmla="*/ 9314 w 10028"/>
                <a:gd name="connsiteY27" fmla="*/ 1377 h 10000"/>
                <a:gd name="connsiteX28" fmla="*/ 9297 w 10028"/>
                <a:gd name="connsiteY28" fmla="*/ 1338 h 10000"/>
                <a:gd name="connsiteX29" fmla="*/ 9261 w 10028"/>
                <a:gd name="connsiteY29" fmla="*/ 1259 h 10000"/>
                <a:gd name="connsiteX30" fmla="*/ 9228 w 10028"/>
                <a:gd name="connsiteY30" fmla="*/ 1024 h 10000"/>
                <a:gd name="connsiteX31" fmla="*/ 9163 w 10028"/>
                <a:gd name="connsiteY31" fmla="*/ 1102 h 10000"/>
                <a:gd name="connsiteX32" fmla="*/ 9150 w 10028"/>
                <a:gd name="connsiteY32" fmla="*/ 1338 h 10000"/>
                <a:gd name="connsiteX33" fmla="*/ 9138 w 10028"/>
                <a:gd name="connsiteY33" fmla="*/ 1455 h 10000"/>
                <a:gd name="connsiteX34" fmla="*/ 9077 w 10028"/>
                <a:gd name="connsiteY34" fmla="*/ 1535 h 10000"/>
                <a:gd name="connsiteX35" fmla="*/ 9073 w 10028"/>
                <a:gd name="connsiteY35" fmla="*/ 1417 h 10000"/>
                <a:gd name="connsiteX36" fmla="*/ 9044 w 10028"/>
                <a:gd name="connsiteY36" fmla="*/ 1535 h 10000"/>
                <a:gd name="connsiteX37" fmla="*/ 9040 w 10028"/>
                <a:gd name="connsiteY37" fmla="*/ 1652 h 10000"/>
                <a:gd name="connsiteX38" fmla="*/ 9015 w 10028"/>
                <a:gd name="connsiteY38" fmla="*/ 1810 h 10000"/>
                <a:gd name="connsiteX39" fmla="*/ 9007 w 10028"/>
                <a:gd name="connsiteY39" fmla="*/ 2006 h 10000"/>
                <a:gd name="connsiteX40" fmla="*/ 8987 w 10028"/>
                <a:gd name="connsiteY40" fmla="*/ 2084 h 10000"/>
                <a:gd name="connsiteX41" fmla="*/ 8987 w 10028"/>
                <a:gd name="connsiteY41" fmla="*/ 2163 h 10000"/>
                <a:gd name="connsiteX42" fmla="*/ 8974 w 10028"/>
                <a:gd name="connsiteY42" fmla="*/ 2203 h 10000"/>
                <a:gd name="connsiteX43" fmla="*/ 8954 w 10028"/>
                <a:gd name="connsiteY43" fmla="*/ 2439 h 10000"/>
                <a:gd name="connsiteX44" fmla="*/ 8954 w 10028"/>
                <a:gd name="connsiteY44" fmla="*/ 2281 h 10000"/>
                <a:gd name="connsiteX45" fmla="*/ 8938 w 10028"/>
                <a:gd name="connsiteY45" fmla="*/ 2242 h 10000"/>
                <a:gd name="connsiteX46" fmla="*/ 8921 w 10028"/>
                <a:gd name="connsiteY46" fmla="*/ 2321 h 10000"/>
                <a:gd name="connsiteX47" fmla="*/ 8897 w 10028"/>
                <a:gd name="connsiteY47" fmla="*/ 2399 h 10000"/>
                <a:gd name="connsiteX48" fmla="*/ 8872 w 10028"/>
                <a:gd name="connsiteY48" fmla="*/ 2439 h 10000"/>
                <a:gd name="connsiteX49" fmla="*/ 8811 w 10028"/>
                <a:gd name="connsiteY49" fmla="*/ 2281 h 10000"/>
                <a:gd name="connsiteX50" fmla="*/ 8795 w 10028"/>
                <a:gd name="connsiteY50" fmla="*/ 2477 h 10000"/>
                <a:gd name="connsiteX51" fmla="*/ 8741 w 10028"/>
                <a:gd name="connsiteY51" fmla="*/ 2359 h 10000"/>
                <a:gd name="connsiteX52" fmla="*/ 8721 w 10028"/>
                <a:gd name="connsiteY52" fmla="*/ 2242 h 10000"/>
                <a:gd name="connsiteX53" fmla="*/ 8713 w 10028"/>
                <a:gd name="connsiteY53" fmla="*/ 2477 h 10000"/>
                <a:gd name="connsiteX54" fmla="*/ 8705 w 10028"/>
                <a:gd name="connsiteY54" fmla="*/ 2595 h 10000"/>
                <a:gd name="connsiteX55" fmla="*/ 8672 w 10028"/>
                <a:gd name="connsiteY55" fmla="*/ 2517 h 10000"/>
                <a:gd name="connsiteX56" fmla="*/ 8611 w 10028"/>
                <a:gd name="connsiteY56" fmla="*/ 2595 h 10000"/>
                <a:gd name="connsiteX57" fmla="*/ 8611 w 10028"/>
                <a:gd name="connsiteY57" fmla="*/ 2439 h 10000"/>
                <a:gd name="connsiteX58" fmla="*/ 8598 w 10028"/>
                <a:gd name="connsiteY58" fmla="*/ 2595 h 10000"/>
                <a:gd name="connsiteX59" fmla="*/ 8582 w 10028"/>
                <a:gd name="connsiteY59" fmla="*/ 2635 h 10000"/>
                <a:gd name="connsiteX60" fmla="*/ 8574 w 10028"/>
                <a:gd name="connsiteY60" fmla="*/ 2988 h 10000"/>
                <a:gd name="connsiteX61" fmla="*/ 8500 w 10028"/>
                <a:gd name="connsiteY61" fmla="*/ 2517 h 10000"/>
                <a:gd name="connsiteX62" fmla="*/ 8492 w 10028"/>
                <a:gd name="connsiteY62" fmla="*/ 2714 h 10000"/>
                <a:gd name="connsiteX63" fmla="*/ 8402 w 10028"/>
                <a:gd name="connsiteY63" fmla="*/ 2714 h 10000"/>
                <a:gd name="connsiteX64" fmla="*/ 8251 w 10028"/>
                <a:gd name="connsiteY64" fmla="*/ 3185 h 10000"/>
                <a:gd name="connsiteX65" fmla="*/ 8181 w 10028"/>
                <a:gd name="connsiteY65" fmla="*/ 2950 h 10000"/>
                <a:gd name="connsiteX66" fmla="*/ 8096 w 10028"/>
                <a:gd name="connsiteY66" fmla="*/ 3578 h 10000"/>
                <a:gd name="connsiteX67" fmla="*/ 7970 w 10028"/>
                <a:gd name="connsiteY67" fmla="*/ 4246 h 10000"/>
                <a:gd name="connsiteX68" fmla="*/ 7880 w 10028"/>
                <a:gd name="connsiteY68" fmla="*/ 4089 h 10000"/>
                <a:gd name="connsiteX69" fmla="*/ 7745 w 10028"/>
                <a:gd name="connsiteY69" fmla="*/ 4874 h 10000"/>
                <a:gd name="connsiteX70" fmla="*/ 7704 w 10028"/>
                <a:gd name="connsiteY70" fmla="*/ 4481 h 10000"/>
                <a:gd name="connsiteX71" fmla="*/ 7594 w 10028"/>
                <a:gd name="connsiteY71" fmla="*/ 4954 h 10000"/>
                <a:gd name="connsiteX72" fmla="*/ 7524 w 10028"/>
                <a:gd name="connsiteY72" fmla="*/ 4561 h 10000"/>
                <a:gd name="connsiteX73" fmla="*/ 7508 w 10028"/>
                <a:gd name="connsiteY73" fmla="*/ 5073 h 10000"/>
                <a:gd name="connsiteX74" fmla="*/ 7442 w 10028"/>
                <a:gd name="connsiteY74" fmla="*/ 5073 h 10000"/>
                <a:gd name="connsiteX75" fmla="*/ 7397 w 10028"/>
                <a:gd name="connsiteY75" fmla="*/ 5386 h 10000"/>
                <a:gd name="connsiteX76" fmla="*/ 7348 w 10028"/>
                <a:gd name="connsiteY76" fmla="*/ 5308 h 10000"/>
                <a:gd name="connsiteX77" fmla="*/ 7279 w 10028"/>
                <a:gd name="connsiteY77" fmla="*/ 5466 h 10000"/>
                <a:gd name="connsiteX78" fmla="*/ 7254 w 10028"/>
                <a:gd name="connsiteY78" fmla="*/ 5308 h 10000"/>
                <a:gd name="connsiteX79" fmla="*/ 7205 w 10028"/>
                <a:gd name="connsiteY79" fmla="*/ 5308 h 10000"/>
                <a:gd name="connsiteX80" fmla="*/ 7111 w 10028"/>
                <a:gd name="connsiteY80" fmla="*/ 5386 h 10000"/>
                <a:gd name="connsiteX81" fmla="*/ 7062 w 10028"/>
                <a:gd name="connsiteY81" fmla="*/ 6015 h 10000"/>
                <a:gd name="connsiteX82" fmla="*/ 7017 w 10028"/>
                <a:gd name="connsiteY82" fmla="*/ 5859 h 10000"/>
                <a:gd name="connsiteX83" fmla="*/ 6927 w 10028"/>
                <a:gd name="connsiteY83" fmla="*/ 5859 h 10000"/>
                <a:gd name="connsiteX84" fmla="*/ 6883 w 10028"/>
                <a:gd name="connsiteY84" fmla="*/ 5466 h 10000"/>
                <a:gd name="connsiteX85" fmla="*/ 6842 w 10028"/>
                <a:gd name="connsiteY85" fmla="*/ 6015 h 10000"/>
                <a:gd name="connsiteX86" fmla="*/ 6777 w 10028"/>
                <a:gd name="connsiteY86" fmla="*/ 5701 h 10000"/>
                <a:gd name="connsiteX87" fmla="*/ 6777 w 10028"/>
                <a:gd name="connsiteY87" fmla="*/ 5466 h 10000"/>
                <a:gd name="connsiteX88" fmla="*/ 6683 w 10028"/>
                <a:gd name="connsiteY88" fmla="*/ 5622 h 10000"/>
                <a:gd name="connsiteX89" fmla="*/ 6523 w 10028"/>
                <a:gd name="connsiteY89" fmla="*/ 5937 h 10000"/>
                <a:gd name="connsiteX90" fmla="*/ 6487 w 10028"/>
                <a:gd name="connsiteY90" fmla="*/ 6369 h 10000"/>
                <a:gd name="connsiteX91" fmla="*/ 6380 w 10028"/>
                <a:gd name="connsiteY91" fmla="*/ 6015 h 10000"/>
                <a:gd name="connsiteX92" fmla="*/ 6368 w 10028"/>
                <a:gd name="connsiteY92" fmla="*/ 6369 h 10000"/>
                <a:gd name="connsiteX93" fmla="*/ 6233 w 10028"/>
                <a:gd name="connsiteY93" fmla="*/ 6448 h 10000"/>
                <a:gd name="connsiteX94" fmla="*/ 6160 w 10028"/>
                <a:gd name="connsiteY94" fmla="*/ 6919 h 10000"/>
                <a:gd name="connsiteX95" fmla="*/ 6098 w 10028"/>
                <a:gd name="connsiteY95" fmla="*/ 6605 h 10000"/>
                <a:gd name="connsiteX96" fmla="*/ 6066 w 10028"/>
                <a:gd name="connsiteY96" fmla="*/ 6919 h 10000"/>
                <a:gd name="connsiteX97" fmla="*/ 6066 w 10028"/>
                <a:gd name="connsiteY97" fmla="*/ 6919 h 10000"/>
                <a:gd name="connsiteX98" fmla="*/ 6029 w 10028"/>
                <a:gd name="connsiteY98" fmla="*/ 6919 h 10000"/>
                <a:gd name="connsiteX99" fmla="*/ 6008 w 10028"/>
                <a:gd name="connsiteY99" fmla="*/ 6801 h 10000"/>
                <a:gd name="connsiteX100" fmla="*/ 5988 w 10028"/>
                <a:gd name="connsiteY100" fmla="*/ 7155 h 10000"/>
                <a:gd name="connsiteX101" fmla="*/ 5976 w 10028"/>
                <a:gd name="connsiteY101" fmla="*/ 7273 h 10000"/>
                <a:gd name="connsiteX102" fmla="*/ 5951 w 10028"/>
                <a:gd name="connsiteY102" fmla="*/ 7273 h 10000"/>
                <a:gd name="connsiteX103" fmla="*/ 5951 w 10028"/>
                <a:gd name="connsiteY103" fmla="*/ 7352 h 10000"/>
                <a:gd name="connsiteX104" fmla="*/ 5923 w 10028"/>
                <a:gd name="connsiteY104" fmla="*/ 7155 h 10000"/>
                <a:gd name="connsiteX105" fmla="*/ 5873 w 10028"/>
                <a:gd name="connsiteY105" fmla="*/ 7273 h 10000"/>
                <a:gd name="connsiteX106" fmla="*/ 5841 w 10028"/>
                <a:gd name="connsiteY106" fmla="*/ 7155 h 10000"/>
                <a:gd name="connsiteX107" fmla="*/ 5800 w 10028"/>
                <a:gd name="connsiteY107" fmla="*/ 7077 h 10000"/>
                <a:gd name="connsiteX108" fmla="*/ 5739 w 10028"/>
                <a:gd name="connsiteY108" fmla="*/ 7155 h 10000"/>
                <a:gd name="connsiteX109" fmla="*/ 5706 w 10028"/>
                <a:gd name="connsiteY109" fmla="*/ 7077 h 10000"/>
                <a:gd name="connsiteX110" fmla="*/ 5673 w 10028"/>
                <a:gd name="connsiteY110" fmla="*/ 7077 h 10000"/>
                <a:gd name="connsiteX111" fmla="*/ 5646 w 10028"/>
                <a:gd name="connsiteY111" fmla="*/ 6997 h 10000"/>
                <a:gd name="connsiteX112" fmla="*/ 5641 w 10028"/>
                <a:gd name="connsiteY112" fmla="*/ 6997 h 10000"/>
                <a:gd name="connsiteX113" fmla="*/ 5584 w 10028"/>
                <a:gd name="connsiteY113" fmla="*/ 7077 h 10000"/>
                <a:gd name="connsiteX114" fmla="*/ 5551 w 10028"/>
                <a:gd name="connsiteY114" fmla="*/ 7116 h 10000"/>
                <a:gd name="connsiteX115" fmla="*/ 5531 w 10028"/>
                <a:gd name="connsiteY115" fmla="*/ 7155 h 10000"/>
                <a:gd name="connsiteX116" fmla="*/ 5486 w 10028"/>
                <a:gd name="connsiteY116" fmla="*/ 7391 h 10000"/>
                <a:gd name="connsiteX117" fmla="*/ 5453 w 10028"/>
                <a:gd name="connsiteY117" fmla="*/ 6094 h 10000"/>
                <a:gd name="connsiteX118" fmla="*/ 5412 w 10028"/>
                <a:gd name="connsiteY118" fmla="*/ 6762 h 10000"/>
                <a:gd name="connsiteX119" fmla="*/ 5396 w 10028"/>
                <a:gd name="connsiteY119" fmla="*/ 7273 h 10000"/>
                <a:gd name="connsiteX120" fmla="*/ 5363 w 10028"/>
                <a:gd name="connsiteY120" fmla="*/ 7430 h 10000"/>
                <a:gd name="connsiteX121" fmla="*/ 5355 w 10028"/>
                <a:gd name="connsiteY121" fmla="*/ 7508 h 10000"/>
                <a:gd name="connsiteX122" fmla="*/ 5351 w 10028"/>
                <a:gd name="connsiteY122" fmla="*/ 7116 h 10000"/>
                <a:gd name="connsiteX123" fmla="*/ 5106 w 10028"/>
                <a:gd name="connsiteY123" fmla="*/ 7391 h 10000"/>
                <a:gd name="connsiteX124" fmla="*/ 5057 w 10028"/>
                <a:gd name="connsiteY124" fmla="*/ 6487 h 10000"/>
                <a:gd name="connsiteX125" fmla="*/ 4770 w 10028"/>
                <a:gd name="connsiteY125" fmla="*/ 6684 h 10000"/>
                <a:gd name="connsiteX126" fmla="*/ 4651 w 10028"/>
                <a:gd name="connsiteY126" fmla="*/ 5662 h 10000"/>
                <a:gd name="connsiteX127" fmla="*/ 4549 w 10028"/>
                <a:gd name="connsiteY127" fmla="*/ 5859 h 10000"/>
                <a:gd name="connsiteX128" fmla="*/ 4410 w 10028"/>
                <a:gd name="connsiteY128" fmla="*/ 5151 h 10000"/>
                <a:gd name="connsiteX129" fmla="*/ 4378 w 10028"/>
                <a:gd name="connsiteY129" fmla="*/ 5583 h 10000"/>
                <a:gd name="connsiteX130" fmla="*/ 4284 w 10028"/>
                <a:gd name="connsiteY130" fmla="*/ 5386 h 10000"/>
                <a:gd name="connsiteX131" fmla="*/ 4219 w 10028"/>
                <a:gd name="connsiteY131" fmla="*/ 5662 h 10000"/>
                <a:gd name="connsiteX132" fmla="*/ 4039 w 10028"/>
                <a:gd name="connsiteY132" fmla="*/ 5583 h 10000"/>
                <a:gd name="connsiteX133" fmla="*/ 3924 w 10028"/>
                <a:gd name="connsiteY133" fmla="*/ 5662 h 10000"/>
                <a:gd name="connsiteX134" fmla="*/ 3916 w 10028"/>
                <a:gd name="connsiteY134" fmla="*/ 5544 h 10000"/>
                <a:gd name="connsiteX135" fmla="*/ 3859 w 10028"/>
                <a:gd name="connsiteY135" fmla="*/ 5701 h 10000"/>
                <a:gd name="connsiteX136" fmla="*/ 3732 w 10028"/>
                <a:gd name="connsiteY136" fmla="*/ 5151 h 10000"/>
                <a:gd name="connsiteX137" fmla="*/ 3605 w 10028"/>
                <a:gd name="connsiteY137" fmla="*/ 5583 h 10000"/>
                <a:gd name="connsiteX138" fmla="*/ 3438 w 10028"/>
                <a:gd name="connsiteY138" fmla="*/ 5583 h 10000"/>
                <a:gd name="connsiteX139" fmla="*/ 3237 w 10028"/>
                <a:gd name="connsiteY139" fmla="*/ 5583 h 10000"/>
                <a:gd name="connsiteX140" fmla="*/ 3132 w 10028"/>
                <a:gd name="connsiteY140" fmla="*/ 5662 h 10000"/>
                <a:gd name="connsiteX141" fmla="*/ 3026 w 10028"/>
                <a:gd name="connsiteY141" fmla="*/ 5859 h 10000"/>
                <a:gd name="connsiteX142" fmla="*/ 2858 w 10028"/>
                <a:gd name="connsiteY142" fmla="*/ 5583 h 10000"/>
                <a:gd name="connsiteX143" fmla="*/ 2699 w 10028"/>
                <a:gd name="connsiteY143" fmla="*/ 4954 h 10000"/>
                <a:gd name="connsiteX144" fmla="*/ 2666 w 10028"/>
                <a:gd name="connsiteY144" fmla="*/ 5386 h 10000"/>
                <a:gd name="connsiteX145" fmla="*/ 2474 w 10028"/>
                <a:gd name="connsiteY145" fmla="*/ 5151 h 10000"/>
                <a:gd name="connsiteX146" fmla="*/ 2445 w 10028"/>
                <a:gd name="connsiteY146" fmla="*/ 5073 h 10000"/>
                <a:gd name="connsiteX147" fmla="*/ 2376 w 10028"/>
                <a:gd name="connsiteY147" fmla="*/ 4600 h 10000"/>
                <a:gd name="connsiteX148" fmla="*/ 2319 w 10028"/>
                <a:gd name="connsiteY148" fmla="*/ 5386 h 10000"/>
                <a:gd name="connsiteX149" fmla="*/ 2212 w 10028"/>
                <a:gd name="connsiteY149" fmla="*/ 5269 h 10000"/>
                <a:gd name="connsiteX150" fmla="*/ 2086 w 10028"/>
                <a:gd name="connsiteY150" fmla="*/ 4639 h 10000"/>
                <a:gd name="connsiteX151" fmla="*/ 2041 w 10028"/>
                <a:gd name="connsiteY151" fmla="*/ 5190 h 10000"/>
                <a:gd name="connsiteX152" fmla="*/ 1983 w 10028"/>
                <a:gd name="connsiteY152" fmla="*/ 5269 h 10000"/>
                <a:gd name="connsiteX153" fmla="*/ 1992 w 10028"/>
                <a:gd name="connsiteY153" fmla="*/ 5504 h 10000"/>
                <a:gd name="connsiteX154" fmla="*/ 1959 w 10028"/>
                <a:gd name="connsiteY154" fmla="*/ 5504 h 10000"/>
                <a:gd name="connsiteX155" fmla="*/ 1959 w 10028"/>
                <a:gd name="connsiteY155" fmla="*/ 5426 h 10000"/>
                <a:gd name="connsiteX156" fmla="*/ 1914 w 10028"/>
                <a:gd name="connsiteY156" fmla="*/ 4718 h 10000"/>
                <a:gd name="connsiteX157" fmla="*/ 1894 w 10028"/>
                <a:gd name="connsiteY157" fmla="*/ 5977 h 10000"/>
                <a:gd name="connsiteX158" fmla="*/ 1890 w 10028"/>
                <a:gd name="connsiteY158" fmla="*/ 5859 h 10000"/>
                <a:gd name="connsiteX159" fmla="*/ 1878 w 10028"/>
                <a:gd name="connsiteY159" fmla="*/ 5859 h 10000"/>
                <a:gd name="connsiteX160" fmla="*/ 1874 w 10028"/>
                <a:gd name="connsiteY160" fmla="*/ 5977 h 10000"/>
                <a:gd name="connsiteX161" fmla="*/ 1862 w 10028"/>
                <a:gd name="connsiteY161" fmla="*/ 5859 h 10000"/>
                <a:gd name="connsiteX162" fmla="*/ 1829 w 10028"/>
                <a:gd name="connsiteY162" fmla="*/ 5977 h 10000"/>
                <a:gd name="connsiteX163" fmla="*/ 1792 w 10028"/>
                <a:gd name="connsiteY163" fmla="*/ 5504 h 10000"/>
                <a:gd name="connsiteX164" fmla="*/ 1747 w 10028"/>
                <a:gd name="connsiteY164" fmla="*/ 5701 h 10000"/>
                <a:gd name="connsiteX165" fmla="*/ 1735 w 10028"/>
                <a:gd name="connsiteY165" fmla="*/ 5622 h 10000"/>
                <a:gd name="connsiteX166" fmla="*/ 1702 w 10028"/>
                <a:gd name="connsiteY166" fmla="*/ 5426 h 10000"/>
                <a:gd name="connsiteX167" fmla="*/ 1678 w 10028"/>
                <a:gd name="connsiteY167" fmla="*/ 5504 h 10000"/>
                <a:gd name="connsiteX168" fmla="*/ 1670 w 10028"/>
                <a:gd name="connsiteY168" fmla="*/ 5426 h 10000"/>
                <a:gd name="connsiteX169" fmla="*/ 1661 w 10028"/>
                <a:gd name="connsiteY169" fmla="*/ 5348 h 10000"/>
                <a:gd name="connsiteX170" fmla="*/ 1625 w 10028"/>
                <a:gd name="connsiteY170" fmla="*/ 5348 h 10000"/>
                <a:gd name="connsiteX171" fmla="*/ 1584 w 10028"/>
                <a:gd name="connsiteY171" fmla="*/ 5190 h 10000"/>
                <a:gd name="connsiteX172" fmla="*/ 1580 w 10028"/>
                <a:gd name="connsiteY172" fmla="*/ 5073 h 10000"/>
                <a:gd name="connsiteX173" fmla="*/ 1571 w 10028"/>
                <a:gd name="connsiteY173" fmla="*/ 5073 h 10000"/>
                <a:gd name="connsiteX174" fmla="*/ 1518 w 10028"/>
                <a:gd name="connsiteY174" fmla="*/ 4718 h 10000"/>
                <a:gd name="connsiteX175" fmla="*/ 1490 w 10028"/>
                <a:gd name="connsiteY175" fmla="*/ 4561 h 10000"/>
                <a:gd name="connsiteX176" fmla="*/ 1473 w 10028"/>
                <a:gd name="connsiteY176" fmla="*/ 4207 h 10000"/>
                <a:gd name="connsiteX177" fmla="*/ 1449 w 10028"/>
                <a:gd name="connsiteY177" fmla="*/ 4285 h 10000"/>
                <a:gd name="connsiteX178" fmla="*/ 1432 w 10028"/>
                <a:gd name="connsiteY178" fmla="*/ 4403 h 10000"/>
                <a:gd name="connsiteX179" fmla="*/ 1396 w 10028"/>
                <a:gd name="connsiteY179" fmla="*/ 4403 h 10000"/>
                <a:gd name="connsiteX180" fmla="*/ 1367 w 10028"/>
                <a:gd name="connsiteY180" fmla="*/ 4481 h 10000"/>
                <a:gd name="connsiteX181" fmla="*/ 1367 w 10028"/>
                <a:gd name="connsiteY181" fmla="*/ 4521 h 10000"/>
                <a:gd name="connsiteX182" fmla="*/ 1355 w 10028"/>
                <a:gd name="connsiteY182" fmla="*/ 4481 h 10000"/>
                <a:gd name="connsiteX183" fmla="*/ 1343 w 10028"/>
                <a:gd name="connsiteY183" fmla="*/ 4128 h 10000"/>
                <a:gd name="connsiteX184" fmla="*/ 1338 w 10028"/>
                <a:gd name="connsiteY184" fmla="*/ 4128 h 10000"/>
                <a:gd name="connsiteX185" fmla="*/ 1298 w 10028"/>
                <a:gd name="connsiteY185" fmla="*/ 3696 h 10000"/>
                <a:gd name="connsiteX186" fmla="*/ 1289 w 10028"/>
                <a:gd name="connsiteY186" fmla="*/ 3696 h 10000"/>
                <a:gd name="connsiteX187" fmla="*/ 1281 w 10028"/>
                <a:gd name="connsiteY187" fmla="*/ 3499 h 10000"/>
                <a:gd name="connsiteX188" fmla="*/ 1281 w 10028"/>
                <a:gd name="connsiteY188" fmla="*/ 3343 h 10000"/>
                <a:gd name="connsiteX189" fmla="*/ 1265 w 10028"/>
                <a:gd name="connsiteY189" fmla="*/ 3185 h 10000"/>
                <a:gd name="connsiteX190" fmla="*/ 1261 w 10028"/>
                <a:gd name="connsiteY190" fmla="*/ 2988 h 10000"/>
                <a:gd name="connsiteX191" fmla="*/ 1248 w 10028"/>
                <a:gd name="connsiteY191" fmla="*/ 2832 h 10000"/>
                <a:gd name="connsiteX192" fmla="*/ 1236 w 10028"/>
                <a:gd name="connsiteY192" fmla="*/ 2714 h 10000"/>
                <a:gd name="connsiteX193" fmla="*/ 1183 w 10028"/>
                <a:gd name="connsiteY193" fmla="*/ 2988 h 10000"/>
                <a:gd name="connsiteX194" fmla="*/ 1114 w 10028"/>
                <a:gd name="connsiteY194" fmla="*/ 3067 h 10000"/>
                <a:gd name="connsiteX195" fmla="*/ 1105 w 10028"/>
                <a:gd name="connsiteY195" fmla="*/ 2988 h 10000"/>
                <a:gd name="connsiteX196" fmla="*/ 1069 w 10028"/>
                <a:gd name="connsiteY196" fmla="*/ 2910 h 10000"/>
                <a:gd name="connsiteX197" fmla="*/ 1065 w 10028"/>
                <a:gd name="connsiteY197" fmla="*/ 2832 h 10000"/>
                <a:gd name="connsiteX198" fmla="*/ 1052 w 10028"/>
                <a:gd name="connsiteY198" fmla="*/ 2832 h 10000"/>
                <a:gd name="connsiteX199" fmla="*/ 1052 w 10028"/>
                <a:gd name="connsiteY199" fmla="*/ 2714 h 10000"/>
                <a:gd name="connsiteX200" fmla="*/ 1048 w 10028"/>
                <a:gd name="connsiteY200" fmla="*/ 2714 h 10000"/>
                <a:gd name="connsiteX201" fmla="*/ 1048 w 10028"/>
                <a:gd name="connsiteY201" fmla="*/ 2635 h 10000"/>
                <a:gd name="connsiteX202" fmla="*/ 1036 w 10028"/>
                <a:gd name="connsiteY202" fmla="*/ 2635 h 10000"/>
                <a:gd name="connsiteX203" fmla="*/ 1036 w 10028"/>
                <a:gd name="connsiteY203" fmla="*/ 2556 h 10000"/>
                <a:gd name="connsiteX204" fmla="*/ 1032 w 10028"/>
                <a:gd name="connsiteY204" fmla="*/ 2556 h 10000"/>
                <a:gd name="connsiteX205" fmla="*/ 1032 w 10028"/>
                <a:gd name="connsiteY205" fmla="*/ 2477 h 10000"/>
                <a:gd name="connsiteX206" fmla="*/ 1020 w 10028"/>
                <a:gd name="connsiteY206" fmla="*/ 2477 h 10000"/>
                <a:gd name="connsiteX207" fmla="*/ 1015 w 10028"/>
                <a:gd name="connsiteY207" fmla="*/ 2399 h 10000"/>
                <a:gd name="connsiteX208" fmla="*/ 991 w 10028"/>
                <a:gd name="connsiteY208" fmla="*/ 2281 h 10000"/>
                <a:gd name="connsiteX209" fmla="*/ 987 w 10028"/>
                <a:gd name="connsiteY209" fmla="*/ 2203 h 10000"/>
                <a:gd name="connsiteX210" fmla="*/ 954 w 10028"/>
                <a:gd name="connsiteY210" fmla="*/ 1928 h 10000"/>
                <a:gd name="connsiteX211" fmla="*/ 930 w 10028"/>
                <a:gd name="connsiteY211" fmla="*/ 1849 h 10000"/>
                <a:gd name="connsiteX212" fmla="*/ 926 w 10028"/>
                <a:gd name="connsiteY212" fmla="*/ 1770 h 10000"/>
                <a:gd name="connsiteX213" fmla="*/ 909 w 10028"/>
                <a:gd name="connsiteY213" fmla="*/ 1692 h 10000"/>
                <a:gd name="connsiteX214" fmla="*/ 897 w 10028"/>
                <a:gd name="connsiteY214" fmla="*/ 1613 h 10000"/>
                <a:gd name="connsiteX215" fmla="*/ 885 w 10028"/>
                <a:gd name="connsiteY215" fmla="*/ 1613 h 10000"/>
                <a:gd name="connsiteX216" fmla="*/ 881 w 10028"/>
                <a:gd name="connsiteY216" fmla="*/ 1495 h 10000"/>
                <a:gd name="connsiteX217" fmla="*/ 831 w 10028"/>
                <a:gd name="connsiteY217" fmla="*/ 1338 h 10000"/>
                <a:gd name="connsiteX218" fmla="*/ 823 w 10028"/>
                <a:gd name="connsiteY218" fmla="*/ 1259 h 10000"/>
                <a:gd name="connsiteX219" fmla="*/ 819 w 10028"/>
                <a:gd name="connsiteY219" fmla="*/ 1259 h 10000"/>
                <a:gd name="connsiteX220" fmla="*/ 799 w 10028"/>
                <a:gd name="connsiteY220" fmla="*/ 1063 h 10000"/>
                <a:gd name="connsiteX221" fmla="*/ 737 w 10028"/>
                <a:gd name="connsiteY221" fmla="*/ 984 h 10000"/>
                <a:gd name="connsiteX222" fmla="*/ 709 w 10028"/>
                <a:gd name="connsiteY222" fmla="*/ 827 h 10000"/>
                <a:gd name="connsiteX223" fmla="*/ 701 w 10028"/>
                <a:gd name="connsiteY223" fmla="*/ 709 h 10000"/>
                <a:gd name="connsiteX224" fmla="*/ 676 w 10028"/>
                <a:gd name="connsiteY224" fmla="*/ 709 h 10000"/>
                <a:gd name="connsiteX225" fmla="*/ 616 w 10028"/>
                <a:gd name="connsiteY225" fmla="*/ 631 h 10000"/>
                <a:gd name="connsiteX226" fmla="*/ 587 w 10028"/>
                <a:gd name="connsiteY226" fmla="*/ 355 h 10000"/>
                <a:gd name="connsiteX227" fmla="*/ 563 w 10028"/>
                <a:gd name="connsiteY227" fmla="*/ 41 h 10000"/>
                <a:gd name="connsiteX228" fmla="*/ 452 w 10028"/>
                <a:gd name="connsiteY228" fmla="*/ 120 h 10000"/>
                <a:gd name="connsiteX229" fmla="*/ 432 w 10028"/>
                <a:gd name="connsiteY229" fmla="*/ 355 h 10000"/>
                <a:gd name="connsiteX230" fmla="*/ 403 w 10028"/>
                <a:gd name="connsiteY230" fmla="*/ 355 h 10000"/>
                <a:gd name="connsiteX231" fmla="*/ 371 w 10028"/>
                <a:gd name="connsiteY231" fmla="*/ 552 h 10000"/>
                <a:gd name="connsiteX232" fmla="*/ 350 w 10028"/>
                <a:gd name="connsiteY232" fmla="*/ 473 h 10000"/>
                <a:gd name="connsiteX233" fmla="*/ 297 w 10028"/>
                <a:gd name="connsiteY233" fmla="*/ 473 h 10000"/>
                <a:gd name="connsiteX234" fmla="*/ 281 w 10028"/>
                <a:gd name="connsiteY234" fmla="*/ 473 h 10000"/>
                <a:gd name="connsiteX235" fmla="*/ 268 w 10028"/>
                <a:gd name="connsiteY235" fmla="*/ 355 h 10000"/>
                <a:gd name="connsiteX236" fmla="*/ 256 w 10028"/>
                <a:gd name="connsiteY236" fmla="*/ 473 h 10000"/>
                <a:gd name="connsiteX237" fmla="*/ 252 w 10028"/>
                <a:gd name="connsiteY237" fmla="*/ 277 h 10000"/>
                <a:gd name="connsiteX238" fmla="*/ 240 w 10028"/>
                <a:gd name="connsiteY238" fmla="*/ 277 h 10000"/>
                <a:gd name="connsiteX239" fmla="*/ 236 w 10028"/>
                <a:gd name="connsiteY239" fmla="*/ 198 h 10000"/>
                <a:gd name="connsiteX240" fmla="*/ 223 w 10028"/>
                <a:gd name="connsiteY240" fmla="*/ 198 h 10000"/>
                <a:gd name="connsiteX241" fmla="*/ 80 w 10028"/>
                <a:gd name="connsiteY241" fmla="*/ 198 h 10000"/>
                <a:gd name="connsiteX242" fmla="*/ 72 w 10028"/>
                <a:gd name="connsiteY242" fmla="*/ 198 h 10000"/>
                <a:gd name="connsiteX243" fmla="*/ 64 w 10028"/>
                <a:gd name="connsiteY243" fmla="*/ 277 h 10000"/>
                <a:gd name="connsiteX244" fmla="*/ 74 w 10028"/>
                <a:gd name="connsiteY244" fmla="*/ 277 h 10000"/>
                <a:gd name="connsiteX245" fmla="*/ 3 w 10028"/>
                <a:gd name="connsiteY245" fmla="*/ 284 h 10000"/>
                <a:gd name="connsiteX246" fmla="*/ 5 w 10028"/>
                <a:gd name="connsiteY246" fmla="*/ 5116 h 10000"/>
                <a:gd name="connsiteX247" fmla="*/ 142 w 10028"/>
                <a:gd name="connsiteY247" fmla="*/ 4992 h 10000"/>
                <a:gd name="connsiteX248" fmla="*/ 207 w 10028"/>
                <a:gd name="connsiteY248" fmla="*/ 4914 h 10000"/>
                <a:gd name="connsiteX249" fmla="*/ 313 w 10028"/>
                <a:gd name="connsiteY249" fmla="*/ 4718 h 10000"/>
                <a:gd name="connsiteX250" fmla="*/ 469 w 10028"/>
                <a:gd name="connsiteY250" fmla="*/ 5230 h 10000"/>
                <a:gd name="connsiteX251" fmla="*/ 546 w 10028"/>
                <a:gd name="connsiteY251" fmla="*/ 6290 h 10000"/>
                <a:gd name="connsiteX252" fmla="*/ 754 w 10028"/>
                <a:gd name="connsiteY252" fmla="*/ 6448 h 10000"/>
                <a:gd name="connsiteX253" fmla="*/ 831 w 10028"/>
                <a:gd name="connsiteY253" fmla="*/ 6762 h 10000"/>
                <a:gd name="connsiteX254" fmla="*/ 942 w 10028"/>
                <a:gd name="connsiteY254" fmla="*/ 7352 h 10000"/>
                <a:gd name="connsiteX255" fmla="*/ 1069 w 10028"/>
                <a:gd name="connsiteY255" fmla="*/ 6762 h 10000"/>
                <a:gd name="connsiteX256" fmla="*/ 1179 w 10028"/>
                <a:gd name="connsiteY256" fmla="*/ 7037 h 10000"/>
                <a:gd name="connsiteX257" fmla="*/ 1306 w 10028"/>
                <a:gd name="connsiteY257" fmla="*/ 7194 h 10000"/>
                <a:gd name="connsiteX258" fmla="*/ 1498 w 10028"/>
                <a:gd name="connsiteY258" fmla="*/ 6880 h 10000"/>
                <a:gd name="connsiteX259" fmla="*/ 1563 w 10028"/>
                <a:gd name="connsiteY259" fmla="*/ 7745 h 10000"/>
                <a:gd name="connsiteX260" fmla="*/ 1641 w 10028"/>
                <a:gd name="connsiteY260" fmla="*/ 8137 h 10000"/>
                <a:gd name="connsiteX261" fmla="*/ 1706 w 10028"/>
                <a:gd name="connsiteY261" fmla="*/ 7863 h 10000"/>
                <a:gd name="connsiteX262" fmla="*/ 1776 w 10028"/>
                <a:gd name="connsiteY262" fmla="*/ 8019 h 10000"/>
                <a:gd name="connsiteX263" fmla="*/ 1910 w 10028"/>
                <a:gd name="connsiteY263" fmla="*/ 7626 h 10000"/>
                <a:gd name="connsiteX264" fmla="*/ 2020 w 10028"/>
                <a:gd name="connsiteY264" fmla="*/ 6880 h 10000"/>
                <a:gd name="connsiteX265" fmla="*/ 2073 w 10028"/>
                <a:gd name="connsiteY265" fmla="*/ 7430 h 10000"/>
                <a:gd name="connsiteX266" fmla="*/ 2188 w 10028"/>
                <a:gd name="connsiteY266" fmla="*/ 6723 h 10000"/>
                <a:gd name="connsiteX267" fmla="*/ 2200 w 10028"/>
                <a:gd name="connsiteY267" fmla="*/ 6841 h 10000"/>
                <a:gd name="connsiteX268" fmla="*/ 2315 w 10028"/>
                <a:gd name="connsiteY268" fmla="*/ 7548 h 10000"/>
                <a:gd name="connsiteX269" fmla="*/ 2388 w 10028"/>
                <a:gd name="connsiteY269" fmla="*/ 8295 h 10000"/>
                <a:gd name="connsiteX270" fmla="*/ 2429 w 10028"/>
                <a:gd name="connsiteY270" fmla="*/ 8727 h 10000"/>
                <a:gd name="connsiteX271" fmla="*/ 2454 w 10028"/>
                <a:gd name="connsiteY271" fmla="*/ 8884 h 10000"/>
                <a:gd name="connsiteX272" fmla="*/ 2474 w 10028"/>
                <a:gd name="connsiteY272" fmla="*/ 9081 h 10000"/>
                <a:gd name="connsiteX273" fmla="*/ 2548 w 10028"/>
                <a:gd name="connsiteY273" fmla="*/ 8963 h 10000"/>
                <a:gd name="connsiteX274" fmla="*/ 2560 w 10028"/>
                <a:gd name="connsiteY274" fmla="*/ 8766 h 10000"/>
                <a:gd name="connsiteX275" fmla="*/ 2584 w 10028"/>
                <a:gd name="connsiteY275" fmla="*/ 9041 h 10000"/>
                <a:gd name="connsiteX276" fmla="*/ 2617 w 10028"/>
                <a:gd name="connsiteY276" fmla="*/ 8963 h 10000"/>
                <a:gd name="connsiteX277" fmla="*/ 2633 w 10028"/>
                <a:gd name="connsiteY277" fmla="*/ 8688 h 10000"/>
                <a:gd name="connsiteX278" fmla="*/ 2666 w 10028"/>
                <a:gd name="connsiteY278" fmla="*/ 8963 h 10000"/>
                <a:gd name="connsiteX279" fmla="*/ 2678 w 10028"/>
                <a:gd name="connsiteY279" fmla="*/ 9120 h 10000"/>
                <a:gd name="connsiteX280" fmla="*/ 2691 w 10028"/>
                <a:gd name="connsiteY280" fmla="*/ 8963 h 10000"/>
                <a:gd name="connsiteX281" fmla="*/ 2736 w 10028"/>
                <a:gd name="connsiteY281" fmla="*/ 9041 h 10000"/>
                <a:gd name="connsiteX282" fmla="*/ 2740 w 10028"/>
                <a:gd name="connsiteY282" fmla="*/ 8963 h 10000"/>
                <a:gd name="connsiteX283" fmla="*/ 2768 w 10028"/>
                <a:gd name="connsiteY283" fmla="*/ 9120 h 10000"/>
                <a:gd name="connsiteX284" fmla="*/ 2838 w 10028"/>
                <a:gd name="connsiteY284" fmla="*/ 8845 h 10000"/>
                <a:gd name="connsiteX285" fmla="*/ 2850 w 10028"/>
                <a:gd name="connsiteY285" fmla="*/ 8688 h 10000"/>
                <a:gd name="connsiteX286" fmla="*/ 2862 w 10028"/>
                <a:gd name="connsiteY286" fmla="*/ 8688 h 10000"/>
                <a:gd name="connsiteX287" fmla="*/ 2891 w 10028"/>
                <a:gd name="connsiteY287" fmla="*/ 8530 h 10000"/>
                <a:gd name="connsiteX288" fmla="*/ 2907 w 10028"/>
                <a:gd name="connsiteY288" fmla="*/ 8530 h 10000"/>
                <a:gd name="connsiteX289" fmla="*/ 2952 w 10028"/>
                <a:gd name="connsiteY289" fmla="*/ 8412 h 10000"/>
                <a:gd name="connsiteX290" fmla="*/ 2969 w 10028"/>
                <a:gd name="connsiteY290" fmla="*/ 8334 h 10000"/>
                <a:gd name="connsiteX291" fmla="*/ 3001 w 10028"/>
                <a:gd name="connsiteY291" fmla="*/ 8059 h 10000"/>
                <a:gd name="connsiteX292" fmla="*/ 3018 w 10028"/>
                <a:gd name="connsiteY292" fmla="*/ 8059 h 10000"/>
                <a:gd name="connsiteX293" fmla="*/ 3050 w 10028"/>
                <a:gd name="connsiteY293" fmla="*/ 8059 h 10000"/>
                <a:gd name="connsiteX294" fmla="*/ 3075 w 10028"/>
                <a:gd name="connsiteY294" fmla="*/ 8177 h 10000"/>
                <a:gd name="connsiteX295" fmla="*/ 3108 w 10028"/>
                <a:gd name="connsiteY295" fmla="*/ 8177 h 10000"/>
                <a:gd name="connsiteX296" fmla="*/ 3136 w 10028"/>
                <a:gd name="connsiteY296" fmla="*/ 8255 h 10000"/>
                <a:gd name="connsiteX297" fmla="*/ 3209 w 10028"/>
                <a:gd name="connsiteY297" fmla="*/ 8059 h 10000"/>
                <a:gd name="connsiteX298" fmla="*/ 3242 w 10028"/>
                <a:gd name="connsiteY298" fmla="*/ 8177 h 10000"/>
                <a:gd name="connsiteX299" fmla="*/ 3270 w 10028"/>
                <a:gd name="connsiteY299" fmla="*/ 7823 h 10000"/>
                <a:gd name="connsiteX300" fmla="*/ 3336 w 10028"/>
                <a:gd name="connsiteY300" fmla="*/ 8255 h 10000"/>
                <a:gd name="connsiteX301" fmla="*/ 3336 w 10028"/>
                <a:gd name="connsiteY301" fmla="*/ 8177 h 10000"/>
                <a:gd name="connsiteX302" fmla="*/ 3332 w 10028"/>
                <a:gd name="connsiteY302" fmla="*/ 8059 h 10000"/>
                <a:gd name="connsiteX303" fmla="*/ 3381 w 10028"/>
                <a:gd name="connsiteY303" fmla="*/ 7901 h 10000"/>
                <a:gd name="connsiteX304" fmla="*/ 3385 w 10028"/>
                <a:gd name="connsiteY304" fmla="*/ 7981 h 10000"/>
                <a:gd name="connsiteX305" fmla="*/ 3401 w 10028"/>
                <a:gd name="connsiteY305" fmla="*/ 7745 h 10000"/>
                <a:gd name="connsiteX306" fmla="*/ 3483 w 10028"/>
                <a:gd name="connsiteY306" fmla="*/ 8098 h 10000"/>
                <a:gd name="connsiteX307" fmla="*/ 3495 w 10028"/>
                <a:gd name="connsiteY307" fmla="*/ 9081 h 10000"/>
                <a:gd name="connsiteX308" fmla="*/ 3540 w 10028"/>
                <a:gd name="connsiteY308" fmla="*/ 8530 h 10000"/>
                <a:gd name="connsiteX309" fmla="*/ 3659 w 10028"/>
                <a:gd name="connsiteY309" fmla="*/ 8805 h 10000"/>
                <a:gd name="connsiteX310" fmla="*/ 3736 w 10028"/>
                <a:gd name="connsiteY310" fmla="*/ 8648 h 10000"/>
                <a:gd name="connsiteX311" fmla="*/ 3753 w 10028"/>
                <a:gd name="connsiteY311" fmla="*/ 8530 h 10000"/>
                <a:gd name="connsiteX312" fmla="*/ 3765 w 10028"/>
                <a:gd name="connsiteY312" fmla="*/ 8530 h 10000"/>
                <a:gd name="connsiteX313" fmla="*/ 3769 w 10028"/>
                <a:gd name="connsiteY313" fmla="*/ 8648 h 10000"/>
                <a:gd name="connsiteX314" fmla="*/ 3785 w 10028"/>
                <a:gd name="connsiteY314" fmla="*/ 8530 h 10000"/>
                <a:gd name="connsiteX315" fmla="*/ 3785 w 10028"/>
                <a:gd name="connsiteY315" fmla="*/ 8648 h 10000"/>
                <a:gd name="connsiteX316" fmla="*/ 3826 w 10028"/>
                <a:gd name="connsiteY316" fmla="*/ 8648 h 10000"/>
                <a:gd name="connsiteX317" fmla="*/ 3847 w 10028"/>
                <a:gd name="connsiteY317" fmla="*/ 8805 h 10000"/>
                <a:gd name="connsiteX318" fmla="*/ 3859 w 10028"/>
                <a:gd name="connsiteY318" fmla="*/ 8648 h 10000"/>
                <a:gd name="connsiteX319" fmla="*/ 3875 w 10028"/>
                <a:gd name="connsiteY319" fmla="*/ 9003 h 10000"/>
                <a:gd name="connsiteX320" fmla="*/ 3879 w 10028"/>
                <a:gd name="connsiteY320" fmla="*/ 9003 h 10000"/>
                <a:gd name="connsiteX321" fmla="*/ 3892 w 10028"/>
                <a:gd name="connsiteY321" fmla="*/ 8884 h 10000"/>
                <a:gd name="connsiteX322" fmla="*/ 3908 w 10028"/>
                <a:gd name="connsiteY322" fmla="*/ 9003 h 10000"/>
                <a:gd name="connsiteX323" fmla="*/ 3920 w 10028"/>
                <a:gd name="connsiteY323" fmla="*/ 8884 h 10000"/>
                <a:gd name="connsiteX324" fmla="*/ 3920 w 10028"/>
                <a:gd name="connsiteY324" fmla="*/ 9003 h 10000"/>
                <a:gd name="connsiteX325" fmla="*/ 3982 w 10028"/>
                <a:gd name="connsiteY325" fmla="*/ 9003 h 10000"/>
                <a:gd name="connsiteX326" fmla="*/ 3998 w 10028"/>
                <a:gd name="connsiteY326" fmla="*/ 9159 h 10000"/>
                <a:gd name="connsiteX327" fmla="*/ 4014 w 10028"/>
                <a:gd name="connsiteY327" fmla="*/ 9081 h 10000"/>
                <a:gd name="connsiteX328" fmla="*/ 4072 w 10028"/>
                <a:gd name="connsiteY328" fmla="*/ 9003 h 10000"/>
                <a:gd name="connsiteX329" fmla="*/ 4092 w 10028"/>
                <a:gd name="connsiteY329" fmla="*/ 8884 h 10000"/>
                <a:gd name="connsiteX330" fmla="*/ 4100 w 10028"/>
                <a:gd name="connsiteY330" fmla="*/ 9003 h 10000"/>
                <a:gd name="connsiteX331" fmla="*/ 4108 w 10028"/>
                <a:gd name="connsiteY331" fmla="*/ 9003 h 10000"/>
                <a:gd name="connsiteX332" fmla="*/ 4125 w 10028"/>
                <a:gd name="connsiteY332" fmla="*/ 9081 h 10000"/>
                <a:gd name="connsiteX333" fmla="*/ 4149 w 10028"/>
                <a:gd name="connsiteY333" fmla="*/ 8884 h 10000"/>
                <a:gd name="connsiteX334" fmla="*/ 4166 w 10028"/>
                <a:gd name="connsiteY334" fmla="*/ 9081 h 10000"/>
                <a:gd name="connsiteX335" fmla="*/ 4178 w 10028"/>
                <a:gd name="connsiteY335" fmla="*/ 8805 h 10000"/>
                <a:gd name="connsiteX336" fmla="*/ 4182 w 10028"/>
                <a:gd name="connsiteY336" fmla="*/ 8727 h 10000"/>
                <a:gd name="connsiteX337" fmla="*/ 4190 w 10028"/>
                <a:gd name="connsiteY337" fmla="*/ 8570 h 10000"/>
                <a:gd name="connsiteX338" fmla="*/ 4211 w 10028"/>
                <a:gd name="connsiteY338" fmla="*/ 8727 h 10000"/>
                <a:gd name="connsiteX339" fmla="*/ 4235 w 10028"/>
                <a:gd name="connsiteY339" fmla="*/ 9081 h 10000"/>
                <a:gd name="connsiteX340" fmla="*/ 4305 w 10028"/>
                <a:gd name="connsiteY340" fmla="*/ 9003 h 10000"/>
                <a:gd name="connsiteX341" fmla="*/ 4354 w 10028"/>
                <a:gd name="connsiteY341" fmla="*/ 8570 h 10000"/>
                <a:gd name="connsiteX342" fmla="*/ 4410 w 10028"/>
                <a:gd name="connsiteY342" fmla="*/ 9081 h 10000"/>
                <a:gd name="connsiteX343" fmla="*/ 4590 w 10028"/>
                <a:gd name="connsiteY343" fmla="*/ 8766 h 10000"/>
                <a:gd name="connsiteX344" fmla="*/ 4692 w 10028"/>
                <a:gd name="connsiteY344" fmla="*/ 9985 h 10000"/>
                <a:gd name="connsiteX345" fmla="*/ 4770 w 10028"/>
                <a:gd name="connsiteY345" fmla="*/ 9749 h 10000"/>
                <a:gd name="connsiteX346" fmla="*/ 4802 w 10028"/>
                <a:gd name="connsiteY346" fmla="*/ 9749 h 10000"/>
                <a:gd name="connsiteX347" fmla="*/ 4900 w 10028"/>
                <a:gd name="connsiteY347" fmla="*/ 9749 h 10000"/>
                <a:gd name="connsiteX348" fmla="*/ 4954 w 10028"/>
                <a:gd name="connsiteY348" fmla="*/ 9749 h 10000"/>
                <a:gd name="connsiteX349" fmla="*/ 4994 w 10028"/>
                <a:gd name="connsiteY349" fmla="*/ 9199 h 10000"/>
                <a:gd name="connsiteX350" fmla="*/ 5003 w 10028"/>
                <a:gd name="connsiteY350" fmla="*/ 9159 h 10000"/>
                <a:gd name="connsiteX351" fmla="*/ 5049 w 10028"/>
                <a:gd name="connsiteY351" fmla="*/ 9749 h 10000"/>
                <a:gd name="connsiteX352" fmla="*/ 5175 w 10028"/>
                <a:gd name="connsiteY352" fmla="*/ 9512 h 10000"/>
                <a:gd name="connsiteX353" fmla="*/ 5200 w 10028"/>
                <a:gd name="connsiteY353" fmla="*/ 9749 h 10000"/>
                <a:gd name="connsiteX354" fmla="*/ 5249 w 10028"/>
                <a:gd name="connsiteY354" fmla="*/ 9159 h 10000"/>
                <a:gd name="connsiteX355" fmla="*/ 5253 w 10028"/>
                <a:gd name="connsiteY355" fmla="*/ 9120 h 10000"/>
                <a:gd name="connsiteX356" fmla="*/ 5290 w 10028"/>
                <a:gd name="connsiteY356" fmla="*/ 9592 h 10000"/>
                <a:gd name="connsiteX357" fmla="*/ 5363 w 10028"/>
                <a:gd name="connsiteY357" fmla="*/ 9277 h 10000"/>
                <a:gd name="connsiteX358" fmla="*/ 5425 w 10028"/>
                <a:gd name="connsiteY358" fmla="*/ 9670 h 10000"/>
                <a:gd name="connsiteX359" fmla="*/ 5388 w 10028"/>
                <a:gd name="connsiteY359" fmla="*/ 9081 h 10000"/>
                <a:gd name="connsiteX360" fmla="*/ 5494 w 10028"/>
                <a:gd name="connsiteY360" fmla="*/ 8963 h 10000"/>
                <a:gd name="connsiteX361" fmla="*/ 5523 w 10028"/>
                <a:gd name="connsiteY361" fmla="*/ 8648 h 10000"/>
                <a:gd name="connsiteX362" fmla="*/ 5547 w 10028"/>
                <a:gd name="connsiteY362" fmla="*/ 8570 h 10000"/>
                <a:gd name="connsiteX363" fmla="*/ 5560 w 10028"/>
                <a:gd name="connsiteY363" fmla="*/ 8530 h 10000"/>
                <a:gd name="connsiteX364" fmla="*/ 5584 w 10028"/>
                <a:gd name="connsiteY364" fmla="*/ 8492 h 10000"/>
                <a:gd name="connsiteX365" fmla="*/ 5596 w 10028"/>
                <a:gd name="connsiteY365" fmla="*/ 8530 h 10000"/>
                <a:gd name="connsiteX366" fmla="*/ 5609 w 10028"/>
                <a:gd name="connsiteY366" fmla="*/ 8648 h 10000"/>
                <a:gd name="connsiteX367" fmla="*/ 5609 w 10028"/>
                <a:gd name="connsiteY367" fmla="*/ 8570 h 10000"/>
                <a:gd name="connsiteX368" fmla="*/ 5653 w 10028"/>
                <a:gd name="connsiteY368" fmla="*/ 8766 h 10000"/>
                <a:gd name="connsiteX369" fmla="*/ 5747 w 10028"/>
                <a:gd name="connsiteY369" fmla="*/ 9434 h 10000"/>
                <a:gd name="connsiteX370" fmla="*/ 5755 w 10028"/>
                <a:gd name="connsiteY370" fmla="*/ 8845 h 10000"/>
                <a:gd name="connsiteX371" fmla="*/ 5784 w 10028"/>
                <a:gd name="connsiteY371" fmla="*/ 8766 h 10000"/>
                <a:gd name="connsiteX372" fmla="*/ 5792 w 10028"/>
                <a:gd name="connsiteY372" fmla="*/ 8216 h 10000"/>
                <a:gd name="connsiteX373" fmla="*/ 5808 w 10028"/>
                <a:gd name="connsiteY373" fmla="*/ 8374 h 10000"/>
                <a:gd name="connsiteX374" fmla="*/ 5837 w 10028"/>
                <a:gd name="connsiteY374" fmla="*/ 8295 h 10000"/>
                <a:gd name="connsiteX375" fmla="*/ 5923 w 10028"/>
                <a:gd name="connsiteY375" fmla="*/ 8374 h 10000"/>
                <a:gd name="connsiteX376" fmla="*/ 5935 w 10028"/>
                <a:gd name="connsiteY376" fmla="*/ 8648 h 10000"/>
                <a:gd name="connsiteX377" fmla="*/ 5996 w 10028"/>
                <a:gd name="connsiteY377" fmla="*/ 8923 h 10000"/>
                <a:gd name="connsiteX378" fmla="*/ 6012 w 10028"/>
                <a:gd name="connsiteY378" fmla="*/ 8923 h 10000"/>
                <a:gd name="connsiteX379" fmla="*/ 6049 w 10028"/>
                <a:gd name="connsiteY379" fmla="*/ 9081 h 10000"/>
                <a:gd name="connsiteX380" fmla="*/ 6082 w 10028"/>
                <a:gd name="connsiteY380" fmla="*/ 9081 h 10000"/>
                <a:gd name="connsiteX381" fmla="*/ 6115 w 10028"/>
                <a:gd name="connsiteY381" fmla="*/ 9159 h 10000"/>
                <a:gd name="connsiteX382" fmla="*/ 6135 w 10028"/>
                <a:gd name="connsiteY382" fmla="*/ 9277 h 10000"/>
                <a:gd name="connsiteX383" fmla="*/ 6233 w 10028"/>
                <a:gd name="connsiteY383" fmla="*/ 9003 h 10000"/>
                <a:gd name="connsiteX384" fmla="*/ 6254 w 10028"/>
                <a:gd name="connsiteY384" fmla="*/ 8648 h 10000"/>
                <a:gd name="connsiteX385" fmla="*/ 6286 w 10028"/>
                <a:gd name="connsiteY385" fmla="*/ 8805 h 10000"/>
                <a:gd name="connsiteX386" fmla="*/ 6303 w 10028"/>
                <a:gd name="connsiteY386" fmla="*/ 8923 h 10000"/>
                <a:gd name="connsiteX387" fmla="*/ 6315 w 10028"/>
                <a:gd name="connsiteY387" fmla="*/ 8805 h 10000"/>
                <a:gd name="connsiteX388" fmla="*/ 6348 w 10028"/>
                <a:gd name="connsiteY388" fmla="*/ 8923 h 10000"/>
                <a:gd name="connsiteX389" fmla="*/ 6372 w 10028"/>
                <a:gd name="connsiteY389" fmla="*/ 9081 h 10000"/>
                <a:gd name="connsiteX390" fmla="*/ 6380 w 10028"/>
                <a:gd name="connsiteY390" fmla="*/ 9003 h 10000"/>
                <a:gd name="connsiteX391" fmla="*/ 6409 w 10028"/>
                <a:gd name="connsiteY391" fmla="*/ 9356 h 10000"/>
                <a:gd name="connsiteX392" fmla="*/ 6450 w 10028"/>
                <a:gd name="connsiteY392" fmla="*/ 9159 h 10000"/>
                <a:gd name="connsiteX393" fmla="*/ 6499 w 10028"/>
                <a:gd name="connsiteY393" fmla="*/ 9277 h 10000"/>
                <a:gd name="connsiteX394" fmla="*/ 6585 w 10028"/>
                <a:gd name="connsiteY394" fmla="*/ 8727 h 10000"/>
                <a:gd name="connsiteX395" fmla="*/ 6609 w 10028"/>
                <a:gd name="connsiteY395" fmla="*/ 8923 h 10000"/>
                <a:gd name="connsiteX396" fmla="*/ 6646 w 10028"/>
                <a:gd name="connsiteY396" fmla="*/ 9356 h 10000"/>
                <a:gd name="connsiteX397" fmla="*/ 6679 w 10028"/>
                <a:gd name="connsiteY397" fmla="*/ 9356 h 10000"/>
                <a:gd name="connsiteX398" fmla="*/ 6679 w 10028"/>
                <a:gd name="connsiteY398" fmla="*/ 9277 h 10000"/>
                <a:gd name="connsiteX399" fmla="*/ 6712 w 10028"/>
                <a:gd name="connsiteY399" fmla="*/ 9277 h 10000"/>
                <a:gd name="connsiteX400" fmla="*/ 6724 w 10028"/>
                <a:gd name="connsiteY400" fmla="*/ 9277 h 10000"/>
                <a:gd name="connsiteX401" fmla="*/ 6728 w 10028"/>
                <a:gd name="connsiteY401" fmla="*/ 9159 h 10000"/>
                <a:gd name="connsiteX402" fmla="*/ 6744 w 10028"/>
                <a:gd name="connsiteY402" fmla="*/ 9277 h 10000"/>
                <a:gd name="connsiteX403" fmla="*/ 6769 w 10028"/>
                <a:gd name="connsiteY403" fmla="*/ 9159 h 10000"/>
                <a:gd name="connsiteX404" fmla="*/ 6944 w 10028"/>
                <a:gd name="connsiteY404" fmla="*/ 9159 h 10000"/>
                <a:gd name="connsiteX405" fmla="*/ 6972 w 10028"/>
                <a:gd name="connsiteY405" fmla="*/ 8570 h 10000"/>
                <a:gd name="connsiteX406" fmla="*/ 7017 w 10028"/>
                <a:gd name="connsiteY406" fmla="*/ 8492 h 10000"/>
                <a:gd name="connsiteX407" fmla="*/ 7050 w 10028"/>
                <a:gd name="connsiteY407" fmla="*/ 8295 h 10000"/>
                <a:gd name="connsiteX408" fmla="*/ 7054 w 10028"/>
                <a:gd name="connsiteY408" fmla="*/ 8216 h 10000"/>
                <a:gd name="connsiteX409" fmla="*/ 7136 w 10028"/>
                <a:gd name="connsiteY409" fmla="*/ 8255 h 10000"/>
                <a:gd name="connsiteX410" fmla="*/ 7156 w 10028"/>
                <a:gd name="connsiteY410" fmla="*/ 8295 h 10000"/>
                <a:gd name="connsiteX411" fmla="*/ 7197 w 10028"/>
                <a:gd name="connsiteY411" fmla="*/ 8216 h 10000"/>
                <a:gd name="connsiteX412" fmla="*/ 7201 w 10028"/>
                <a:gd name="connsiteY412" fmla="*/ 8216 h 10000"/>
                <a:gd name="connsiteX413" fmla="*/ 7201 w 10028"/>
                <a:gd name="connsiteY413" fmla="*/ 8137 h 10000"/>
                <a:gd name="connsiteX414" fmla="*/ 7258 w 10028"/>
                <a:gd name="connsiteY414" fmla="*/ 8019 h 10000"/>
                <a:gd name="connsiteX415" fmla="*/ 7295 w 10028"/>
                <a:gd name="connsiteY415" fmla="*/ 8019 h 10000"/>
                <a:gd name="connsiteX416" fmla="*/ 7332 w 10028"/>
                <a:gd name="connsiteY416" fmla="*/ 8098 h 10000"/>
                <a:gd name="connsiteX417" fmla="*/ 7352 w 10028"/>
                <a:gd name="connsiteY417" fmla="*/ 8334 h 10000"/>
                <a:gd name="connsiteX418" fmla="*/ 7385 w 10028"/>
                <a:gd name="connsiteY418" fmla="*/ 8019 h 10000"/>
                <a:gd name="connsiteX419" fmla="*/ 7520 w 10028"/>
                <a:gd name="connsiteY419" fmla="*/ 7588 h 10000"/>
                <a:gd name="connsiteX420" fmla="*/ 7585 w 10028"/>
                <a:gd name="connsiteY420" fmla="*/ 7666 h 10000"/>
                <a:gd name="connsiteX421" fmla="*/ 7635 w 10028"/>
                <a:gd name="connsiteY421" fmla="*/ 7430 h 10000"/>
                <a:gd name="connsiteX422" fmla="*/ 7643 w 10028"/>
                <a:gd name="connsiteY422" fmla="*/ 7391 h 10000"/>
                <a:gd name="connsiteX423" fmla="*/ 7716 w 10028"/>
                <a:gd name="connsiteY423" fmla="*/ 7548 h 10000"/>
                <a:gd name="connsiteX424" fmla="*/ 7757 w 10028"/>
                <a:gd name="connsiteY424" fmla="*/ 7312 h 10000"/>
                <a:gd name="connsiteX425" fmla="*/ 7806 w 10028"/>
                <a:gd name="connsiteY425" fmla="*/ 7548 h 10000"/>
                <a:gd name="connsiteX426" fmla="*/ 7868 w 10028"/>
                <a:gd name="connsiteY426" fmla="*/ 7273 h 10000"/>
                <a:gd name="connsiteX427" fmla="*/ 7908 w 10028"/>
                <a:gd name="connsiteY427" fmla="*/ 6880 h 10000"/>
                <a:gd name="connsiteX428" fmla="*/ 7937 w 10028"/>
                <a:gd name="connsiteY428" fmla="*/ 6997 h 10000"/>
                <a:gd name="connsiteX429" fmla="*/ 7970 w 10028"/>
                <a:gd name="connsiteY429" fmla="*/ 6644 h 10000"/>
                <a:gd name="connsiteX430" fmla="*/ 8023 w 10028"/>
                <a:gd name="connsiteY430" fmla="*/ 6369 h 10000"/>
                <a:gd name="connsiteX431" fmla="*/ 8076 w 10028"/>
                <a:gd name="connsiteY431" fmla="*/ 6369 h 10000"/>
                <a:gd name="connsiteX432" fmla="*/ 8121 w 10028"/>
                <a:gd name="connsiteY432" fmla="*/ 6094 h 10000"/>
                <a:gd name="connsiteX433" fmla="*/ 8206 w 10028"/>
                <a:gd name="connsiteY433" fmla="*/ 5426 h 10000"/>
                <a:gd name="connsiteX434" fmla="*/ 8234 w 10028"/>
                <a:gd name="connsiteY434" fmla="*/ 5583 h 10000"/>
                <a:gd name="connsiteX435" fmla="*/ 8267 w 10028"/>
                <a:gd name="connsiteY435" fmla="*/ 5230 h 10000"/>
                <a:gd name="connsiteX436" fmla="*/ 8308 w 10028"/>
                <a:gd name="connsiteY436" fmla="*/ 5230 h 10000"/>
                <a:gd name="connsiteX437" fmla="*/ 8414 w 10028"/>
                <a:gd name="connsiteY437" fmla="*/ 4954 h 10000"/>
                <a:gd name="connsiteX438" fmla="*/ 8476 w 10028"/>
                <a:gd name="connsiteY438" fmla="*/ 4678 h 10000"/>
                <a:gd name="connsiteX439" fmla="*/ 8492 w 10028"/>
                <a:gd name="connsiteY439" fmla="*/ 4836 h 10000"/>
                <a:gd name="connsiteX440" fmla="*/ 8508 w 10028"/>
                <a:gd name="connsiteY440" fmla="*/ 4796 h 10000"/>
                <a:gd name="connsiteX441" fmla="*/ 8533 w 10028"/>
                <a:gd name="connsiteY441" fmla="*/ 4836 h 10000"/>
                <a:gd name="connsiteX442" fmla="*/ 8557 w 10028"/>
                <a:gd name="connsiteY442" fmla="*/ 4521 h 10000"/>
                <a:gd name="connsiteX443" fmla="*/ 8615 w 10028"/>
                <a:gd name="connsiteY443" fmla="*/ 4521 h 10000"/>
                <a:gd name="connsiteX444" fmla="*/ 8615 w 10028"/>
                <a:gd name="connsiteY444" fmla="*/ 4364 h 10000"/>
                <a:gd name="connsiteX445" fmla="*/ 8664 w 10028"/>
                <a:gd name="connsiteY445" fmla="*/ 4285 h 10000"/>
                <a:gd name="connsiteX446" fmla="*/ 8676 w 10028"/>
                <a:gd name="connsiteY446" fmla="*/ 4207 h 10000"/>
                <a:gd name="connsiteX447" fmla="*/ 8741 w 10028"/>
                <a:gd name="connsiteY447" fmla="*/ 4285 h 10000"/>
                <a:gd name="connsiteX448" fmla="*/ 8754 w 10028"/>
                <a:gd name="connsiteY448" fmla="*/ 4246 h 10000"/>
                <a:gd name="connsiteX449" fmla="*/ 8782 w 10028"/>
                <a:gd name="connsiteY449" fmla="*/ 4285 h 10000"/>
                <a:gd name="connsiteX450" fmla="*/ 8807 w 10028"/>
                <a:gd name="connsiteY450" fmla="*/ 4364 h 10000"/>
                <a:gd name="connsiteX451" fmla="*/ 8823 w 10028"/>
                <a:gd name="connsiteY451" fmla="*/ 4285 h 10000"/>
                <a:gd name="connsiteX452" fmla="*/ 8844 w 10028"/>
                <a:gd name="connsiteY452" fmla="*/ 4364 h 10000"/>
                <a:gd name="connsiteX453" fmla="*/ 8913 w 10028"/>
                <a:gd name="connsiteY453" fmla="*/ 4325 h 10000"/>
                <a:gd name="connsiteX454" fmla="*/ 8909 w 10028"/>
                <a:gd name="connsiteY454" fmla="*/ 4246 h 10000"/>
                <a:gd name="connsiteX455" fmla="*/ 8938 w 10028"/>
                <a:gd name="connsiteY455" fmla="*/ 4089 h 10000"/>
                <a:gd name="connsiteX456" fmla="*/ 8970 w 10028"/>
                <a:gd name="connsiteY456" fmla="*/ 4089 h 10000"/>
                <a:gd name="connsiteX457" fmla="*/ 8974 w 10028"/>
                <a:gd name="connsiteY457" fmla="*/ 4010 h 10000"/>
                <a:gd name="connsiteX458" fmla="*/ 9003 w 10028"/>
                <a:gd name="connsiteY458" fmla="*/ 3932 h 10000"/>
                <a:gd name="connsiteX459" fmla="*/ 9024 w 10028"/>
                <a:gd name="connsiteY459" fmla="*/ 4128 h 10000"/>
                <a:gd name="connsiteX460" fmla="*/ 9048 w 10028"/>
                <a:gd name="connsiteY460" fmla="*/ 4246 h 10000"/>
                <a:gd name="connsiteX461" fmla="*/ 9105 w 10028"/>
                <a:gd name="connsiteY461" fmla="*/ 4207 h 10000"/>
                <a:gd name="connsiteX462" fmla="*/ 9142 w 10028"/>
                <a:gd name="connsiteY462" fmla="*/ 4325 h 10000"/>
                <a:gd name="connsiteX463" fmla="*/ 9154 w 10028"/>
                <a:gd name="connsiteY463" fmla="*/ 4246 h 10000"/>
                <a:gd name="connsiteX464" fmla="*/ 9203 w 10028"/>
                <a:gd name="connsiteY464" fmla="*/ 4521 h 10000"/>
                <a:gd name="connsiteX465" fmla="*/ 9248 w 10028"/>
                <a:gd name="connsiteY465" fmla="*/ 4364 h 10000"/>
                <a:gd name="connsiteX466" fmla="*/ 9252 w 10028"/>
                <a:gd name="connsiteY466" fmla="*/ 4246 h 10000"/>
                <a:gd name="connsiteX467" fmla="*/ 9293 w 10028"/>
                <a:gd name="connsiteY467" fmla="*/ 3892 h 10000"/>
                <a:gd name="connsiteX468" fmla="*/ 9338 w 10028"/>
                <a:gd name="connsiteY468" fmla="*/ 4050 h 10000"/>
                <a:gd name="connsiteX469" fmla="*/ 9371 w 10028"/>
                <a:gd name="connsiteY469" fmla="*/ 3971 h 10000"/>
                <a:gd name="connsiteX470" fmla="*/ 9396 w 10028"/>
                <a:gd name="connsiteY470" fmla="*/ 4089 h 10000"/>
                <a:gd name="connsiteX471" fmla="*/ 9440 w 10028"/>
                <a:gd name="connsiteY471" fmla="*/ 4167 h 10000"/>
                <a:gd name="connsiteX472" fmla="*/ 9517 w 10028"/>
                <a:gd name="connsiteY472" fmla="*/ 4167 h 10000"/>
                <a:gd name="connsiteX473" fmla="*/ 9525 w 10028"/>
                <a:gd name="connsiteY473" fmla="*/ 3971 h 10000"/>
                <a:gd name="connsiteX474" fmla="*/ 9673 w 10028"/>
                <a:gd name="connsiteY474" fmla="*/ 4285 h 10000"/>
                <a:gd name="connsiteX475" fmla="*/ 9742 w 10028"/>
                <a:gd name="connsiteY475" fmla="*/ 4443 h 10000"/>
                <a:gd name="connsiteX476" fmla="*/ 9754 w 10028"/>
                <a:gd name="connsiteY476" fmla="*/ 4521 h 10000"/>
                <a:gd name="connsiteX477" fmla="*/ 9771 w 10028"/>
                <a:gd name="connsiteY477" fmla="*/ 4718 h 10000"/>
                <a:gd name="connsiteX478" fmla="*/ 9828 w 10028"/>
                <a:gd name="connsiteY478" fmla="*/ 5111 h 10000"/>
                <a:gd name="connsiteX479" fmla="*/ 9865 w 10028"/>
                <a:gd name="connsiteY479" fmla="*/ 5111 h 10000"/>
                <a:gd name="connsiteX480" fmla="*/ 9889 w 10028"/>
                <a:gd name="connsiteY480" fmla="*/ 5230 h 10000"/>
                <a:gd name="connsiteX481" fmla="*/ 9926 w 10028"/>
                <a:gd name="connsiteY481" fmla="*/ 5504 h 10000"/>
                <a:gd name="connsiteX482" fmla="*/ 9963 w 10028"/>
                <a:gd name="connsiteY482" fmla="*/ 5701 h 10000"/>
                <a:gd name="connsiteX483" fmla="*/ 9967 w 10028"/>
                <a:gd name="connsiteY483" fmla="*/ 5740 h 10000"/>
                <a:gd name="connsiteX484" fmla="*/ 10022 w 10028"/>
                <a:gd name="connsiteY484" fmla="*/ 5897 h 10000"/>
                <a:gd name="connsiteX485" fmla="*/ 10026 w 10028"/>
                <a:gd name="connsiteY485" fmla="*/ 2303 h 10000"/>
                <a:gd name="connsiteX486" fmla="*/ 9987 w 10028"/>
                <a:gd name="connsiteY486" fmla="*/ 1731 h 10000"/>
                <a:gd name="connsiteX0" fmla="*/ 9987 w 10026"/>
                <a:gd name="connsiteY0" fmla="*/ 1731 h 10000"/>
                <a:gd name="connsiteX1" fmla="*/ 9951 w 10026"/>
                <a:gd name="connsiteY1" fmla="*/ 1535 h 10000"/>
                <a:gd name="connsiteX2" fmla="*/ 9922 w 10026"/>
                <a:gd name="connsiteY2" fmla="*/ 1535 h 10000"/>
                <a:gd name="connsiteX3" fmla="*/ 9902 w 10026"/>
                <a:gd name="connsiteY3" fmla="*/ 1377 h 10000"/>
                <a:gd name="connsiteX4" fmla="*/ 9877 w 10026"/>
                <a:gd name="connsiteY4" fmla="*/ 1299 h 10000"/>
                <a:gd name="connsiteX5" fmla="*/ 9869 w 10026"/>
                <a:gd name="connsiteY5" fmla="*/ 1102 h 10000"/>
                <a:gd name="connsiteX6" fmla="*/ 9844 w 10026"/>
                <a:gd name="connsiteY6" fmla="*/ 827 h 10000"/>
                <a:gd name="connsiteX7" fmla="*/ 9832 w 10026"/>
                <a:gd name="connsiteY7" fmla="*/ 1417 h 10000"/>
                <a:gd name="connsiteX8" fmla="*/ 9807 w 10026"/>
                <a:gd name="connsiteY8" fmla="*/ 1377 h 10000"/>
                <a:gd name="connsiteX9" fmla="*/ 9779 w 10026"/>
                <a:gd name="connsiteY9" fmla="*/ 1259 h 10000"/>
                <a:gd name="connsiteX10" fmla="*/ 9758 w 10026"/>
                <a:gd name="connsiteY10" fmla="*/ 1259 h 10000"/>
                <a:gd name="connsiteX11" fmla="*/ 9697 w 10026"/>
                <a:gd name="connsiteY11" fmla="*/ 1220 h 10000"/>
                <a:gd name="connsiteX12" fmla="*/ 9681 w 10026"/>
                <a:gd name="connsiteY12" fmla="*/ 1259 h 10000"/>
                <a:gd name="connsiteX13" fmla="*/ 9664 w 10026"/>
                <a:gd name="connsiteY13" fmla="*/ 1338 h 10000"/>
                <a:gd name="connsiteX14" fmla="*/ 9652 w 10026"/>
                <a:gd name="connsiteY14" fmla="*/ 1338 h 10000"/>
                <a:gd name="connsiteX15" fmla="*/ 9632 w 10026"/>
                <a:gd name="connsiteY15" fmla="*/ 1417 h 10000"/>
                <a:gd name="connsiteX16" fmla="*/ 9615 w 10026"/>
                <a:gd name="connsiteY16" fmla="*/ 1377 h 10000"/>
                <a:gd name="connsiteX17" fmla="*/ 9574 w 10026"/>
                <a:gd name="connsiteY17" fmla="*/ 1535 h 10000"/>
                <a:gd name="connsiteX18" fmla="*/ 9501 w 10026"/>
                <a:gd name="connsiteY18" fmla="*/ 1535 h 10000"/>
                <a:gd name="connsiteX19" fmla="*/ 9464 w 10026"/>
                <a:gd name="connsiteY19" fmla="*/ 1692 h 10000"/>
                <a:gd name="connsiteX20" fmla="*/ 9464 w 10026"/>
                <a:gd name="connsiteY20" fmla="*/ 1810 h 10000"/>
                <a:gd name="connsiteX21" fmla="*/ 9452 w 10026"/>
                <a:gd name="connsiteY21" fmla="*/ 1888 h 10000"/>
                <a:gd name="connsiteX22" fmla="*/ 9403 w 10026"/>
                <a:gd name="connsiteY22" fmla="*/ 1102 h 10000"/>
                <a:gd name="connsiteX23" fmla="*/ 9396 w 10026"/>
                <a:gd name="connsiteY23" fmla="*/ 1142 h 10000"/>
                <a:gd name="connsiteX24" fmla="*/ 9383 w 10026"/>
                <a:gd name="connsiteY24" fmla="*/ 1024 h 10000"/>
                <a:gd name="connsiteX25" fmla="*/ 9363 w 10026"/>
                <a:gd name="connsiteY25" fmla="*/ 1102 h 10000"/>
                <a:gd name="connsiteX26" fmla="*/ 9318 w 10026"/>
                <a:gd name="connsiteY26" fmla="*/ 1259 h 10000"/>
                <a:gd name="connsiteX27" fmla="*/ 9314 w 10026"/>
                <a:gd name="connsiteY27" fmla="*/ 1377 h 10000"/>
                <a:gd name="connsiteX28" fmla="*/ 9297 w 10026"/>
                <a:gd name="connsiteY28" fmla="*/ 1338 h 10000"/>
                <a:gd name="connsiteX29" fmla="*/ 9261 w 10026"/>
                <a:gd name="connsiteY29" fmla="*/ 1259 h 10000"/>
                <a:gd name="connsiteX30" fmla="*/ 9228 w 10026"/>
                <a:gd name="connsiteY30" fmla="*/ 1024 h 10000"/>
                <a:gd name="connsiteX31" fmla="*/ 9163 w 10026"/>
                <a:gd name="connsiteY31" fmla="*/ 1102 h 10000"/>
                <a:gd name="connsiteX32" fmla="*/ 9150 w 10026"/>
                <a:gd name="connsiteY32" fmla="*/ 1338 h 10000"/>
                <a:gd name="connsiteX33" fmla="*/ 9138 w 10026"/>
                <a:gd name="connsiteY33" fmla="*/ 1455 h 10000"/>
                <a:gd name="connsiteX34" fmla="*/ 9077 w 10026"/>
                <a:gd name="connsiteY34" fmla="*/ 1535 h 10000"/>
                <a:gd name="connsiteX35" fmla="*/ 9073 w 10026"/>
                <a:gd name="connsiteY35" fmla="*/ 1417 h 10000"/>
                <a:gd name="connsiteX36" fmla="*/ 9044 w 10026"/>
                <a:gd name="connsiteY36" fmla="*/ 1535 h 10000"/>
                <a:gd name="connsiteX37" fmla="*/ 9040 w 10026"/>
                <a:gd name="connsiteY37" fmla="*/ 1652 h 10000"/>
                <a:gd name="connsiteX38" fmla="*/ 9015 w 10026"/>
                <a:gd name="connsiteY38" fmla="*/ 1810 h 10000"/>
                <a:gd name="connsiteX39" fmla="*/ 9007 w 10026"/>
                <a:gd name="connsiteY39" fmla="*/ 2006 h 10000"/>
                <a:gd name="connsiteX40" fmla="*/ 8987 w 10026"/>
                <a:gd name="connsiteY40" fmla="*/ 2084 h 10000"/>
                <a:gd name="connsiteX41" fmla="*/ 8987 w 10026"/>
                <a:gd name="connsiteY41" fmla="*/ 2163 h 10000"/>
                <a:gd name="connsiteX42" fmla="*/ 8974 w 10026"/>
                <a:gd name="connsiteY42" fmla="*/ 2203 h 10000"/>
                <a:gd name="connsiteX43" fmla="*/ 8954 w 10026"/>
                <a:gd name="connsiteY43" fmla="*/ 2439 h 10000"/>
                <a:gd name="connsiteX44" fmla="*/ 8954 w 10026"/>
                <a:gd name="connsiteY44" fmla="*/ 2281 h 10000"/>
                <a:gd name="connsiteX45" fmla="*/ 8938 w 10026"/>
                <a:gd name="connsiteY45" fmla="*/ 2242 h 10000"/>
                <a:gd name="connsiteX46" fmla="*/ 8921 w 10026"/>
                <a:gd name="connsiteY46" fmla="*/ 2321 h 10000"/>
                <a:gd name="connsiteX47" fmla="*/ 8897 w 10026"/>
                <a:gd name="connsiteY47" fmla="*/ 2399 h 10000"/>
                <a:gd name="connsiteX48" fmla="*/ 8872 w 10026"/>
                <a:gd name="connsiteY48" fmla="*/ 2439 h 10000"/>
                <a:gd name="connsiteX49" fmla="*/ 8811 w 10026"/>
                <a:gd name="connsiteY49" fmla="*/ 2281 h 10000"/>
                <a:gd name="connsiteX50" fmla="*/ 8795 w 10026"/>
                <a:gd name="connsiteY50" fmla="*/ 2477 h 10000"/>
                <a:gd name="connsiteX51" fmla="*/ 8741 w 10026"/>
                <a:gd name="connsiteY51" fmla="*/ 2359 h 10000"/>
                <a:gd name="connsiteX52" fmla="*/ 8721 w 10026"/>
                <a:gd name="connsiteY52" fmla="*/ 2242 h 10000"/>
                <a:gd name="connsiteX53" fmla="*/ 8713 w 10026"/>
                <a:gd name="connsiteY53" fmla="*/ 2477 h 10000"/>
                <a:gd name="connsiteX54" fmla="*/ 8705 w 10026"/>
                <a:gd name="connsiteY54" fmla="*/ 2595 h 10000"/>
                <a:gd name="connsiteX55" fmla="*/ 8672 w 10026"/>
                <a:gd name="connsiteY55" fmla="*/ 2517 h 10000"/>
                <a:gd name="connsiteX56" fmla="*/ 8611 w 10026"/>
                <a:gd name="connsiteY56" fmla="*/ 2595 h 10000"/>
                <a:gd name="connsiteX57" fmla="*/ 8611 w 10026"/>
                <a:gd name="connsiteY57" fmla="*/ 2439 h 10000"/>
                <a:gd name="connsiteX58" fmla="*/ 8598 w 10026"/>
                <a:gd name="connsiteY58" fmla="*/ 2595 h 10000"/>
                <a:gd name="connsiteX59" fmla="*/ 8582 w 10026"/>
                <a:gd name="connsiteY59" fmla="*/ 2635 h 10000"/>
                <a:gd name="connsiteX60" fmla="*/ 8574 w 10026"/>
                <a:gd name="connsiteY60" fmla="*/ 2988 h 10000"/>
                <a:gd name="connsiteX61" fmla="*/ 8500 w 10026"/>
                <a:gd name="connsiteY61" fmla="*/ 2517 h 10000"/>
                <a:gd name="connsiteX62" fmla="*/ 8492 w 10026"/>
                <a:gd name="connsiteY62" fmla="*/ 2714 h 10000"/>
                <a:gd name="connsiteX63" fmla="*/ 8402 w 10026"/>
                <a:gd name="connsiteY63" fmla="*/ 2714 h 10000"/>
                <a:gd name="connsiteX64" fmla="*/ 8251 w 10026"/>
                <a:gd name="connsiteY64" fmla="*/ 3185 h 10000"/>
                <a:gd name="connsiteX65" fmla="*/ 8181 w 10026"/>
                <a:gd name="connsiteY65" fmla="*/ 2950 h 10000"/>
                <a:gd name="connsiteX66" fmla="*/ 8096 w 10026"/>
                <a:gd name="connsiteY66" fmla="*/ 3578 h 10000"/>
                <a:gd name="connsiteX67" fmla="*/ 7970 w 10026"/>
                <a:gd name="connsiteY67" fmla="*/ 4246 h 10000"/>
                <a:gd name="connsiteX68" fmla="*/ 7880 w 10026"/>
                <a:gd name="connsiteY68" fmla="*/ 4089 h 10000"/>
                <a:gd name="connsiteX69" fmla="*/ 7745 w 10026"/>
                <a:gd name="connsiteY69" fmla="*/ 4874 h 10000"/>
                <a:gd name="connsiteX70" fmla="*/ 7704 w 10026"/>
                <a:gd name="connsiteY70" fmla="*/ 4481 h 10000"/>
                <a:gd name="connsiteX71" fmla="*/ 7594 w 10026"/>
                <a:gd name="connsiteY71" fmla="*/ 4954 h 10000"/>
                <a:gd name="connsiteX72" fmla="*/ 7524 w 10026"/>
                <a:gd name="connsiteY72" fmla="*/ 4561 h 10000"/>
                <a:gd name="connsiteX73" fmla="*/ 7508 w 10026"/>
                <a:gd name="connsiteY73" fmla="*/ 5073 h 10000"/>
                <a:gd name="connsiteX74" fmla="*/ 7442 w 10026"/>
                <a:gd name="connsiteY74" fmla="*/ 5073 h 10000"/>
                <a:gd name="connsiteX75" fmla="*/ 7397 w 10026"/>
                <a:gd name="connsiteY75" fmla="*/ 5386 h 10000"/>
                <a:gd name="connsiteX76" fmla="*/ 7348 w 10026"/>
                <a:gd name="connsiteY76" fmla="*/ 5308 h 10000"/>
                <a:gd name="connsiteX77" fmla="*/ 7279 w 10026"/>
                <a:gd name="connsiteY77" fmla="*/ 5466 h 10000"/>
                <a:gd name="connsiteX78" fmla="*/ 7254 w 10026"/>
                <a:gd name="connsiteY78" fmla="*/ 5308 h 10000"/>
                <a:gd name="connsiteX79" fmla="*/ 7205 w 10026"/>
                <a:gd name="connsiteY79" fmla="*/ 5308 h 10000"/>
                <a:gd name="connsiteX80" fmla="*/ 7111 w 10026"/>
                <a:gd name="connsiteY80" fmla="*/ 5386 h 10000"/>
                <a:gd name="connsiteX81" fmla="*/ 7062 w 10026"/>
                <a:gd name="connsiteY81" fmla="*/ 6015 h 10000"/>
                <a:gd name="connsiteX82" fmla="*/ 7017 w 10026"/>
                <a:gd name="connsiteY82" fmla="*/ 5859 h 10000"/>
                <a:gd name="connsiteX83" fmla="*/ 6927 w 10026"/>
                <a:gd name="connsiteY83" fmla="*/ 5859 h 10000"/>
                <a:gd name="connsiteX84" fmla="*/ 6883 w 10026"/>
                <a:gd name="connsiteY84" fmla="*/ 5466 h 10000"/>
                <a:gd name="connsiteX85" fmla="*/ 6842 w 10026"/>
                <a:gd name="connsiteY85" fmla="*/ 6015 h 10000"/>
                <a:gd name="connsiteX86" fmla="*/ 6777 w 10026"/>
                <a:gd name="connsiteY86" fmla="*/ 5701 h 10000"/>
                <a:gd name="connsiteX87" fmla="*/ 6777 w 10026"/>
                <a:gd name="connsiteY87" fmla="*/ 5466 h 10000"/>
                <a:gd name="connsiteX88" fmla="*/ 6683 w 10026"/>
                <a:gd name="connsiteY88" fmla="*/ 5622 h 10000"/>
                <a:gd name="connsiteX89" fmla="*/ 6523 w 10026"/>
                <a:gd name="connsiteY89" fmla="*/ 5937 h 10000"/>
                <a:gd name="connsiteX90" fmla="*/ 6487 w 10026"/>
                <a:gd name="connsiteY90" fmla="*/ 6369 h 10000"/>
                <a:gd name="connsiteX91" fmla="*/ 6380 w 10026"/>
                <a:gd name="connsiteY91" fmla="*/ 6015 h 10000"/>
                <a:gd name="connsiteX92" fmla="*/ 6368 w 10026"/>
                <a:gd name="connsiteY92" fmla="*/ 6369 h 10000"/>
                <a:gd name="connsiteX93" fmla="*/ 6233 w 10026"/>
                <a:gd name="connsiteY93" fmla="*/ 6448 h 10000"/>
                <a:gd name="connsiteX94" fmla="*/ 6160 w 10026"/>
                <a:gd name="connsiteY94" fmla="*/ 6919 h 10000"/>
                <a:gd name="connsiteX95" fmla="*/ 6098 w 10026"/>
                <a:gd name="connsiteY95" fmla="*/ 6605 h 10000"/>
                <a:gd name="connsiteX96" fmla="*/ 6066 w 10026"/>
                <a:gd name="connsiteY96" fmla="*/ 6919 h 10000"/>
                <a:gd name="connsiteX97" fmla="*/ 6066 w 10026"/>
                <a:gd name="connsiteY97" fmla="*/ 6919 h 10000"/>
                <a:gd name="connsiteX98" fmla="*/ 6029 w 10026"/>
                <a:gd name="connsiteY98" fmla="*/ 6919 h 10000"/>
                <a:gd name="connsiteX99" fmla="*/ 6008 w 10026"/>
                <a:gd name="connsiteY99" fmla="*/ 6801 h 10000"/>
                <a:gd name="connsiteX100" fmla="*/ 5988 w 10026"/>
                <a:gd name="connsiteY100" fmla="*/ 7155 h 10000"/>
                <a:gd name="connsiteX101" fmla="*/ 5976 w 10026"/>
                <a:gd name="connsiteY101" fmla="*/ 7273 h 10000"/>
                <a:gd name="connsiteX102" fmla="*/ 5951 w 10026"/>
                <a:gd name="connsiteY102" fmla="*/ 7273 h 10000"/>
                <a:gd name="connsiteX103" fmla="*/ 5951 w 10026"/>
                <a:gd name="connsiteY103" fmla="*/ 7352 h 10000"/>
                <a:gd name="connsiteX104" fmla="*/ 5923 w 10026"/>
                <a:gd name="connsiteY104" fmla="*/ 7155 h 10000"/>
                <a:gd name="connsiteX105" fmla="*/ 5873 w 10026"/>
                <a:gd name="connsiteY105" fmla="*/ 7273 h 10000"/>
                <a:gd name="connsiteX106" fmla="*/ 5841 w 10026"/>
                <a:gd name="connsiteY106" fmla="*/ 7155 h 10000"/>
                <a:gd name="connsiteX107" fmla="*/ 5800 w 10026"/>
                <a:gd name="connsiteY107" fmla="*/ 7077 h 10000"/>
                <a:gd name="connsiteX108" fmla="*/ 5739 w 10026"/>
                <a:gd name="connsiteY108" fmla="*/ 7155 h 10000"/>
                <a:gd name="connsiteX109" fmla="*/ 5706 w 10026"/>
                <a:gd name="connsiteY109" fmla="*/ 7077 h 10000"/>
                <a:gd name="connsiteX110" fmla="*/ 5673 w 10026"/>
                <a:gd name="connsiteY110" fmla="*/ 7077 h 10000"/>
                <a:gd name="connsiteX111" fmla="*/ 5646 w 10026"/>
                <a:gd name="connsiteY111" fmla="*/ 6997 h 10000"/>
                <a:gd name="connsiteX112" fmla="*/ 5641 w 10026"/>
                <a:gd name="connsiteY112" fmla="*/ 6997 h 10000"/>
                <a:gd name="connsiteX113" fmla="*/ 5584 w 10026"/>
                <a:gd name="connsiteY113" fmla="*/ 7077 h 10000"/>
                <a:gd name="connsiteX114" fmla="*/ 5551 w 10026"/>
                <a:gd name="connsiteY114" fmla="*/ 7116 h 10000"/>
                <a:gd name="connsiteX115" fmla="*/ 5531 w 10026"/>
                <a:gd name="connsiteY115" fmla="*/ 7155 h 10000"/>
                <a:gd name="connsiteX116" fmla="*/ 5486 w 10026"/>
                <a:gd name="connsiteY116" fmla="*/ 7391 h 10000"/>
                <a:gd name="connsiteX117" fmla="*/ 5453 w 10026"/>
                <a:gd name="connsiteY117" fmla="*/ 6094 h 10000"/>
                <a:gd name="connsiteX118" fmla="*/ 5412 w 10026"/>
                <a:gd name="connsiteY118" fmla="*/ 6762 h 10000"/>
                <a:gd name="connsiteX119" fmla="*/ 5396 w 10026"/>
                <a:gd name="connsiteY119" fmla="*/ 7273 h 10000"/>
                <a:gd name="connsiteX120" fmla="*/ 5363 w 10026"/>
                <a:gd name="connsiteY120" fmla="*/ 7430 h 10000"/>
                <a:gd name="connsiteX121" fmla="*/ 5355 w 10026"/>
                <a:gd name="connsiteY121" fmla="*/ 7508 h 10000"/>
                <a:gd name="connsiteX122" fmla="*/ 5351 w 10026"/>
                <a:gd name="connsiteY122" fmla="*/ 7116 h 10000"/>
                <a:gd name="connsiteX123" fmla="*/ 5106 w 10026"/>
                <a:gd name="connsiteY123" fmla="*/ 7391 h 10000"/>
                <a:gd name="connsiteX124" fmla="*/ 5057 w 10026"/>
                <a:gd name="connsiteY124" fmla="*/ 6487 h 10000"/>
                <a:gd name="connsiteX125" fmla="*/ 4770 w 10026"/>
                <a:gd name="connsiteY125" fmla="*/ 6684 h 10000"/>
                <a:gd name="connsiteX126" fmla="*/ 4651 w 10026"/>
                <a:gd name="connsiteY126" fmla="*/ 5662 h 10000"/>
                <a:gd name="connsiteX127" fmla="*/ 4549 w 10026"/>
                <a:gd name="connsiteY127" fmla="*/ 5859 h 10000"/>
                <a:gd name="connsiteX128" fmla="*/ 4410 w 10026"/>
                <a:gd name="connsiteY128" fmla="*/ 5151 h 10000"/>
                <a:gd name="connsiteX129" fmla="*/ 4378 w 10026"/>
                <a:gd name="connsiteY129" fmla="*/ 5583 h 10000"/>
                <a:gd name="connsiteX130" fmla="*/ 4284 w 10026"/>
                <a:gd name="connsiteY130" fmla="*/ 5386 h 10000"/>
                <a:gd name="connsiteX131" fmla="*/ 4219 w 10026"/>
                <a:gd name="connsiteY131" fmla="*/ 5662 h 10000"/>
                <a:gd name="connsiteX132" fmla="*/ 4039 w 10026"/>
                <a:gd name="connsiteY132" fmla="*/ 5583 h 10000"/>
                <a:gd name="connsiteX133" fmla="*/ 3924 w 10026"/>
                <a:gd name="connsiteY133" fmla="*/ 5662 h 10000"/>
                <a:gd name="connsiteX134" fmla="*/ 3916 w 10026"/>
                <a:gd name="connsiteY134" fmla="*/ 5544 h 10000"/>
                <a:gd name="connsiteX135" fmla="*/ 3859 w 10026"/>
                <a:gd name="connsiteY135" fmla="*/ 5701 h 10000"/>
                <a:gd name="connsiteX136" fmla="*/ 3732 w 10026"/>
                <a:gd name="connsiteY136" fmla="*/ 5151 h 10000"/>
                <a:gd name="connsiteX137" fmla="*/ 3605 w 10026"/>
                <a:gd name="connsiteY137" fmla="*/ 5583 h 10000"/>
                <a:gd name="connsiteX138" fmla="*/ 3438 w 10026"/>
                <a:gd name="connsiteY138" fmla="*/ 5583 h 10000"/>
                <a:gd name="connsiteX139" fmla="*/ 3237 w 10026"/>
                <a:gd name="connsiteY139" fmla="*/ 5583 h 10000"/>
                <a:gd name="connsiteX140" fmla="*/ 3132 w 10026"/>
                <a:gd name="connsiteY140" fmla="*/ 5662 h 10000"/>
                <a:gd name="connsiteX141" fmla="*/ 3026 w 10026"/>
                <a:gd name="connsiteY141" fmla="*/ 5859 h 10000"/>
                <a:gd name="connsiteX142" fmla="*/ 2858 w 10026"/>
                <a:gd name="connsiteY142" fmla="*/ 5583 h 10000"/>
                <a:gd name="connsiteX143" fmla="*/ 2699 w 10026"/>
                <a:gd name="connsiteY143" fmla="*/ 4954 h 10000"/>
                <a:gd name="connsiteX144" fmla="*/ 2666 w 10026"/>
                <a:gd name="connsiteY144" fmla="*/ 5386 h 10000"/>
                <a:gd name="connsiteX145" fmla="*/ 2474 w 10026"/>
                <a:gd name="connsiteY145" fmla="*/ 5151 h 10000"/>
                <a:gd name="connsiteX146" fmla="*/ 2445 w 10026"/>
                <a:gd name="connsiteY146" fmla="*/ 5073 h 10000"/>
                <a:gd name="connsiteX147" fmla="*/ 2376 w 10026"/>
                <a:gd name="connsiteY147" fmla="*/ 4600 h 10000"/>
                <a:gd name="connsiteX148" fmla="*/ 2319 w 10026"/>
                <a:gd name="connsiteY148" fmla="*/ 5386 h 10000"/>
                <a:gd name="connsiteX149" fmla="*/ 2212 w 10026"/>
                <a:gd name="connsiteY149" fmla="*/ 5269 h 10000"/>
                <a:gd name="connsiteX150" fmla="*/ 2086 w 10026"/>
                <a:gd name="connsiteY150" fmla="*/ 4639 h 10000"/>
                <a:gd name="connsiteX151" fmla="*/ 2041 w 10026"/>
                <a:gd name="connsiteY151" fmla="*/ 5190 h 10000"/>
                <a:gd name="connsiteX152" fmla="*/ 1983 w 10026"/>
                <a:gd name="connsiteY152" fmla="*/ 5269 h 10000"/>
                <a:gd name="connsiteX153" fmla="*/ 1992 w 10026"/>
                <a:gd name="connsiteY153" fmla="*/ 5504 h 10000"/>
                <a:gd name="connsiteX154" fmla="*/ 1959 w 10026"/>
                <a:gd name="connsiteY154" fmla="*/ 5504 h 10000"/>
                <a:gd name="connsiteX155" fmla="*/ 1959 w 10026"/>
                <a:gd name="connsiteY155" fmla="*/ 5426 h 10000"/>
                <a:gd name="connsiteX156" fmla="*/ 1914 w 10026"/>
                <a:gd name="connsiteY156" fmla="*/ 4718 h 10000"/>
                <a:gd name="connsiteX157" fmla="*/ 1894 w 10026"/>
                <a:gd name="connsiteY157" fmla="*/ 5977 h 10000"/>
                <a:gd name="connsiteX158" fmla="*/ 1890 w 10026"/>
                <a:gd name="connsiteY158" fmla="*/ 5859 h 10000"/>
                <a:gd name="connsiteX159" fmla="*/ 1878 w 10026"/>
                <a:gd name="connsiteY159" fmla="*/ 5859 h 10000"/>
                <a:gd name="connsiteX160" fmla="*/ 1874 w 10026"/>
                <a:gd name="connsiteY160" fmla="*/ 5977 h 10000"/>
                <a:gd name="connsiteX161" fmla="*/ 1862 w 10026"/>
                <a:gd name="connsiteY161" fmla="*/ 5859 h 10000"/>
                <a:gd name="connsiteX162" fmla="*/ 1829 w 10026"/>
                <a:gd name="connsiteY162" fmla="*/ 5977 h 10000"/>
                <a:gd name="connsiteX163" fmla="*/ 1792 w 10026"/>
                <a:gd name="connsiteY163" fmla="*/ 5504 h 10000"/>
                <a:gd name="connsiteX164" fmla="*/ 1747 w 10026"/>
                <a:gd name="connsiteY164" fmla="*/ 5701 h 10000"/>
                <a:gd name="connsiteX165" fmla="*/ 1735 w 10026"/>
                <a:gd name="connsiteY165" fmla="*/ 5622 h 10000"/>
                <a:gd name="connsiteX166" fmla="*/ 1702 w 10026"/>
                <a:gd name="connsiteY166" fmla="*/ 5426 h 10000"/>
                <a:gd name="connsiteX167" fmla="*/ 1678 w 10026"/>
                <a:gd name="connsiteY167" fmla="*/ 5504 h 10000"/>
                <a:gd name="connsiteX168" fmla="*/ 1670 w 10026"/>
                <a:gd name="connsiteY168" fmla="*/ 5426 h 10000"/>
                <a:gd name="connsiteX169" fmla="*/ 1661 w 10026"/>
                <a:gd name="connsiteY169" fmla="*/ 5348 h 10000"/>
                <a:gd name="connsiteX170" fmla="*/ 1625 w 10026"/>
                <a:gd name="connsiteY170" fmla="*/ 5348 h 10000"/>
                <a:gd name="connsiteX171" fmla="*/ 1584 w 10026"/>
                <a:gd name="connsiteY171" fmla="*/ 5190 h 10000"/>
                <a:gd name="connsiteX172" fmla="*/ 1580 w 10026"/>
                <a:gd name="connsiteY172" fmla="*/ 5073 h 10000"/>
                <a:gd name="connsiteX173" fmla="*/ 1571 w 10026"/>
                <a:gd name="connsiteY173" fmla="*/ 5073 h 10000"/>
                <a:gd name="connsiteX174" fmla="*/ 1518 w 10026"/>
                <a:gd name="connsiteY174" fmla="*/ 4718 h 10000"/>
                <a:gd name="connsiteX175" fmla="*/ 1490 w 10026"/>
                <a:gd name="connsiteY175" fmla="*/ 4561 h 10000"/>
                <a:gd name="connsiteX176" fmla="*/ 1473 w 10026"/>
                <a:gd name="connsiteY176" fmla="*/ 4207 h 10000"/>
                <a:gd name="connsiteX177" fmla="*/ 1449 w 10026"/>
                <a:gd name="connsiteY177" fmla="*/ 4285 h 10000"/>
                <a:gd name="connsiteX178" fmla="*/ 1432 w 10026"/>
                <a:gd name="connsiteY178" fmla="*/ 4403 h 10000"/>
                <a:gd name="connsiteX179" fmla="*/ 1396 w 10026"/>
                <a:gd name="connsiteY179" fmla="*/ 4403 h 10000"/>
                <a:gd name="connsiteX180" fmla="*/ 1367 w 10026"/>
                <a:gd name="connsiteY180" fmla="*/ 4481 h 10000"/>
                <a:gd name="connsiteX181" fmla="*/ 1367 w 10026"/>
                <a:gd name="connsiteY181" fmla="*/ 4521 h 10000"/>
                <a:gd name="connsiteX182" fmla="*/ 1355 w 10026"/>
                <a:gd name="connsiteY182" fmla="*/ 4481 h 10000"/>
                <a:gd name="connsiteX183" fmla="*/ 1343 w 10026"/>
                <a:gd name="connsiteY183" fmla="*/ 4128 h 10000"/>
                <a:gd name="connsiteX184" fmla="*/ 1338 w 10026"/>
                <a:gd name="connsiteY184" fmla="*/ 4128 h 10000"/>
                <a:gd name="connsiteX185" fmla="*/ 1298 w 10026"/>
                <a:gd name="connsiteY185" fmla="*/ 3696 h 10000"/>
                <a:gd name="connsiteX186" fmla="*/ 1289 w 10026"/>
                <a:gd name="connsiteY186" fmla="*/ 3696 h 10000"/>
                <a:gd name="connsiteX187" fmla="*/ 1281 w 10026"/>
                <a:gd name="connsiteY187" fmla="*/ 3499 h 10000"/>
                <a:gd name="connsiteX188" fmla="*/ 1281 w 10026"/>
                <a:gd name="connsiteY188" fmla="*/ 3343 h 10000"/>
                <a:gd name="connsiteX189" fmla="*/ 1265 w 10026"/>
                <a:gd name="connsiteY189" fmla="*/ 3185 h 10000"/>
                <a:gd name="connsiteX190" fmla="*/ 1261 w 10026"/>
                <a:gd name="connsiteY190" fmla="*/ 2988 h 10000"/>
                <a:gd name="connsiteX191" fmla="*/ 1248 w 10026"/>
                <a:gd name="connsiteY191" fmla="*/ 2832 h 10000"/>
                <a:gd name="connsiteX192" fmla="*/ 1236 w 10026"/>
                <a:gd name="connsiteY192" fmla="*/ 2714 h 10000"/>
                <a:gd name="connsiteX193" fmla="*/ 1183 w 10026"/>
                <a:gd name="connsiteY193" fmla="*/ 2988 h 10000"/>
                <a:gd name="connsiteX194" fmla="*/ 1114 w 10026"/>
                <a:gd name="connsiteY194" fmla="*/ 3067 h 10000"/>
                <a:gd name="connsiteX195" fmla="*/ 1105 w 10026"/>
                <a:gd name="connsiteY195" fmla="*/ 2988 h 10000"/>
                <a:gd name="connsiteX196" fmla="*/ 1069 w 10026"/>
                <a:gd name="connsiteY196" fmla="*/ 2910 h 10000"/>
                <a:gd name="connsiteX197" fmla="*/ 1065 w 10026"/>
                <a:gd name="connsiteY197" fmla="*/ 2832 h 10000"/>
                <a:gd name="connsiteX198" fmla="*/ 1052 w 10026"/>
                <a:gd name="connsiteY198" fmla="*/ 2832 h 10000"/>
                <a:gd name="connsiteX199" fmla="*/ 1052 w 10026"/>
                <a:gd name="connsiteY199" fmla="*/ 2714 h 10000"/>
                <a:gd name="connsiteX200" fmla="*/ 1048 w 10026"/>
                <a:gd name="connsiteY200" fmla="*/ 2714 h 10000"/>
                <a:gd name="connsiteX201" fmla="*/ 1048 w 10026"/>
                <a:gd name="connsiteY201" fmla="*/ 2635 h 10000"/>
                <a:gd name="connsiteX202" fmla="*/ 1036 w 10026"/>
                <a:gd name="connsiteY202" fmla="*/ 2635 h 10000"/>
                <a:gd name="connsiteX203" fmla="*/ 1036 w 10026"/>
                <a:gd name="connsiteY203" fmla="*/ 2556 h 10000"/>
                <a:gd name="connsiteX204" fmla="*/ 1032 w 10026"/>
                <a:gd name="connsiteY204" fmla="*/ 2556 h 10000"/>
                <a:gd name="connsiteX205" fmla="*/ 1032 w 10026"/>
                <a:gd name="connsiteY205" fmla="*/ 2477 h 10000"/>
                <a:gd name="connsiteX206" fmla="*/ 1020 w 10026"/>
                <a:gd name="connsiteY206" fmla="*/ 2477 h 10000"/>
                <a:gd name="connsiteX207" fmla="*/ 1015 w 10026"/>
                <a:gd name="connsiteY207" fmla="*/ 2399 h 10000"/>
                <a:gd name="connsiteX208" fmla="*/ 991 w 10026"/>
                <a:gd name="connsiteY208" fmla="*/ 2281 h 10000"/>
                <a:gd name="connsiteX209" fmla="*/ 987 w 10026"/>
                <a:gd name="connsiteY209" fmla="*/ 2203 h 10000"/>
                <a:gd name="connsiteX210" fmla="*/ 954 w 10026"/>
                <a:gd name="connsiteY210" fmla="*/ 1928 h 10000"/>
                <a:gd name="connsiteX211" fmla="*/ 930 w 10026"/>
                <a:gd name="connsiteY211" fmla="*/ 1849 h 10000"/>
                <a:gd name="connsiteX212" fmla="*/ 926 w 10026"/>
                <a:gd name="connsiteY212" fmla="*/ 1770 h 10000"/>
                <a:gd name="connsiteX213" fmla="*/ 909 w 10026"/>
                <a:gd name="connsiteY213" fmla="*/ 1692 h 10000"/>
                <a:gd name="connsiteX214" fmla="*/ 897 w 10026"/>
                <a:gd name="connsiteY214" fmla="*/ 1613 h 10000"/>
                <a:gd name="connsiteX215" fmla="*/ 885 w 10026"/>
                <a:gd name="connsiteY215" fmla="*/ 1613 h 10000"/>
                <a:gd name="connsiteX216" fmla="*/ 881 w 10026"/>
                <a:gd name="connsiteY216" fmla="*/ 1495 h 10000"/>
                <a:gd name="connsiteX217" fmla="*/ 831 w 10026"/>
                <a:gd name="connsiteY217" fmla="*/ 1338 h 10000"/>
                <a:gd name="connsiteX218" fmla="*/ 823 w 10026"/>
                <a:gd name="connsiteY218" fmla="*/ 1259 h 10000"/>
                <a:gd name="connsiteX219" fmla="*/ 819 w 10026"/>
                <a:gd name="connsiteY219" fmla="*/ 1259 h 10000"/>
                <a:gd name="connsiteX220" fmla="*/ 799 w 10026"/>
                <a:gd name="connsiteY220" fmla="*/ 1063 h 10000"/>
                <a:gd name="connsiteX221" fmla="*/ 737 w 10026"/>
                <a:gd name="connsiteY221" fmla="*/ 984 h 10000"/>
                <a:gd name="connsiteX222" fmla="*/ 709 w 10026"/>
                <a:gd name="connsiteY222" fmla="*/ 827 h 10000"/>
                <a:gd name="connsiteX223" fmla="*/ 701 w 10026"/>
                <a:gd name="connsiteY223" fmla="*/ 709 h 10000"/>
                <a:gd name="connsiteX224" fmla="*/ 676 w 10026"/>
                <a:gd name="connsiteY224" fmla="*/ 709 h 10000"/>
                <a:gd name="connsiteX225" fmla="*/ 616 w 10026"/>
                <a:gd name="connsiteY225" fmla="*/ 631 h 10000"/>
                <a:gd name="connsiteX226" fmla="*/ 587 w 10026"/>
                <a:gd name="connsiteY226" fmla="*/ 355 h 10000"/>
                <a:gd name="connsiteX227" fmla="*/ 563 w 10026"/>
                <a:gd name="connsiteY227" fmla="*/ 41 h 10000"/>
                <a:gd name="connsiteX228" fmla="*/ 452 w 10026"/>
                <a:gd name="connsiteY228" fmla="*/ 120 h 10000"/>
                <a:gd name="connsiteX229" fmla="*/ 432 w 10026"/>
                <a:gd name="connsiteY229" fmla="*/ 355 h 10000"/>
                <a:gd name="connsiteX230" fmla="*/ 403 w 10026"/>
                <a:gd name="connsiteY230" fmla="*/ 355 h 10000"/>
                <a:gd name="connsiteX231" fmla="*/ 371 w 10026"/>
                <a:gd name="connsiteY231" fmla="*/ 552 h 10000"/>
                <a:gd name="connsiteX232" fmla="*/ 350 w 10026"/>
                <a:gd name="connsiteY232" fmla="*/ 473 h 10000"/>
                <a:gd name="connsiteX233" fmla="*/ 297 w 10026"/>
                <a:gd name="connsiteY233" fmla="*/ 473 h 10000"/>
                <a:gd name="connsiteX234" fmla="*/ 281 w 10026"/>
                <a:gd name="connsiteY234" fmla="*/ 473 h 10000"/>
                <a:gd name="connsiteX235" fmla="*/ 268 w 10026"/>
                <a:gd name="connsiteY235" fmla="*/ 355 h 10000"/>
                <a:gd name="connsiteX236" fmla="*/ 256 w 10026"/>
                <a:gd name="connsiteY236" fmla="*/ 473 h 10000"/>
                <a:gd name="connsiteX237" fmla="*/ 252 w 10026"/>
                <a:gd name="connsiteY237" fmla="*/ 277 h 10000"/>
                <a:gd name="connsiteX238" fmla="*/ 240 w 10026"/>
                <a:gd name="connsiteY238" fmla="*/ 277 h 10000"/>
                <a:gd name="connsiteX239" fmla="*/ 236 w 10026"/>
                <a:gd name="connsiteY239" fmla="*/ 198 h 10000"/>
                <a:gd name="connsiteX240" fmla="*/ 223 w 10026"/>
                <a:gd name="connsiteY240" fmla="*/ 198 h 10000"/>
                <a:gd name="connsiteX241" fmla="*/ 80 w 10026"/>
                <a:gd name="connsiteY241" fmla="*/ 198 h 10000"/>
                <a:gd name="connsiteX242" fmla="*/ 72 w 10026"/>
                <a:gd name="connsiteY242" fmla="*/ 198 h 10000"/>
                <a:gd name="connsiteX243" fmla="*/ 64 w 10026"/>
                <a:gd name="connsiteY243" fmla="*/ 277 h 10000"/>
                <a:gd name="connsiteX244" fmla="*/ 74 w 10026"/>
                <a:gd name="connsiteY244" fmla="*/ 277 h 10000"/>
                <a:gd name="connsiteX245" fmla="*/ 3 w 10026"/>
                <a:gd name="connsiteY245" fmla="*/ 284 h 10000"/>
                <a:gd name="connsiteX246" fmla="*/ 5 w 10026"/>
                <a:gd name="connsiteY246" fmla="*/ 5116 h 10000"/>
                <a:gd name="connsiteX247" fmla="*/ 142 w 10026"/>
                <a:gd name="connsiteY247" fmla="*/ 4992 h 10000"/>
                <a:gd name="connsiteX248" fmla="*/ 207 w 10026"/>
                <a:gd name="connsiteY248" fmla="*/ 4914 h 10000"/>
                <a:gd name="connsiteX249" fmla="*/ 313 w 10026"/>
                <a:gd name="connsiteY249" fmla="*/ 4718 h 10000"/>
                <a:gd name="connsiteX250" fmla="*/ 469 w 10026"/>
                <a:gd name="connsiteY250" fmla="*/ 5230 h 10000"/>
                <a:gd name="connsiteX251" fmla="*/ 546 w 10026"/>
                <a:gd name="connsiteY251" fmla="*/ 6290 h 10000"/>
                <a:gd name="connsiteX252" fmla="*/ 754 w 10026"/>
                <a:gd name="connsiteY252" fmla="*/ 6448 h 10000"/>
                <a:gd name="connsiteX253" fmla="*/ 831 w 10026"/>
                <a:gd name="connsiteY253" fmla="*/ 6762 h 10000"/>
                <a:gd name="connsiteX254" fmla="*/ 942 w 10026"/>
                <a:gd name="connsiteY254" fmla="*/ 7352 h 10000"/>
                <a:gd name="connsiteX255" fmla="*/ 1069 w 10026"/>
                <a:gd name="connsiteY255" fmla="*/ 6762 h 10000"/>
                <a:gd name="connsiteX256" fmla="*/ 1179 w 10026"/>
                <a:gd name="connsiteY256" fmla="*/ 7037 h 10000"/>
                <a:gd name="connsiteX257" fmla="*/ 1306 w 10026"/>
                <a:gd name="connsiteY257" fmla="*/ 7194 h 10000"/>
                <a:gd name="connsiteX258" fmla="*/ 1498 w 10026"/>
                <a:gd name="connsiteY258" fmla="*/ 6880 h 10000"/>
                <a:gd name="connsiteX259" fmla="*/ 1563 w 10026"/>
                <a:gd name="connsiteY259" fmla="*/ 7745 h 10000"/>
                <a:gd name="connsiteX260" fmla="*/ 1641 w 10026"/>
                <a:gd name="connsiteY260" fmla="*/ 8137 h 10000"/>
                <a:gd name="connsiteX261" fmla="*/ 1706 w 10026"/>
                <a:gd name="connsiteY261" fmla="*/ 7863 h 10000"/>
                <a:gd name="connsiteX262" fmla="*/ 1776 w 10026"/>
                <a:gd name="connsiteY262" fmla="*/ 8019 h 10000"/>
                <a:gd name="connsiteX263" fmla="*/ 1910 w 10026"/>
                <a:gd name="connsiteY263" fmla="*/ 7626 h 10000"/>
                <a:gd name="connsiteX264" fmla="*/ 2020 w 10026"/>
                <a:gd name="connsiteY264" fmla="*/ 6880 h 10000"/>
                <a:gd name="connsiteX265" fmla="*/ 2073 w 10026"/>
                <a:gd name="connsiteY265" fmla="*/ 7430 h 10000"/>
                <a:gd name="connsiteX266" fmla="*/ 2188 w 10026"/>
                <a:gd name="connsiteY266" fmla="*/ 6723 h 10000"/>
                <a:gd name="connsiteX267" fmla="*/ 2200 w 10026"/>
                <a:gd name="connsiteY267" fmla="*/ 6841 h 10000"/>
                <a:gd name="connsiteX268" fmla="*/ 2315 w 10026"/>
                <a:gd name="connsiteY268" fmla="*/ 7548 h 10000"/>
                <a:gd name="connsiteX269" fmla="*/ 2388 w 10026"/>
                <a:gd name="connsiteY269" fmla="*/ 8295 h 10000"/>
                <a:gd name="connsiteX270" fmla="*/ 2429 w 10026"/>
                <a:gd name="connsiteY270" fmla="*/ 8727 h 10000"/>
                <a:gd name="connsiteX271" fmla="*/ 2454 w 10026"/>
                <a:gd name="connsiteY271" fmla="*/ 8884 h 10000"/>
                <a:gd name="connsiteX272" fmla="*/ 2474 w 10026"/>
                <a:gd name="connsiteY272" fmla="*/ 9081 h 10000"/>
                <a:gd name="connsiteX273" fmla="*/ 2548 w 10026"/>
                <a:gd name="connsiteY273" fmla="*/ 8963 h 10000"/>
                <a:gd name="connsiteX274" fmla="*/ 2560 w 10026"/>
                <a:gd name="connsiteY274" fmla="*/ 8766 h 10000"/>
                <a:gd name="connsiteX275" fmla="*/ 2584 w 10026"/>
                <a:gd name="connsiteY275" fmla="*/ 9041 h 10000"/>
                <a:gd name="connsiteX276" fmla="*/ 2617 w 10026"/>
                <a:gd name="connsiteY276" fmla="*/ 8963 h 10000"/>
                <a:gd name="connsiteX277" fmla="*/ 2633 w 10026"/>
                <a:gd name="connsiteY277" fmla="*/ 8688 h 10000"/>
                <a:gd name="connsiteX278" fmla="*/ 2666 w 10026"/>
                <a:gd name="connsiteY278" fmla="*/ 8963 h 10000"/>
                <a:gd name="connsiteX279" fmla="*/ 2678 w 10026"/>
                <a:gd name="connsiteY279" fmla="*/ 9120 h 10000"/>
                <a:gd name="connsiteX280" fmla="*/ 2691 w 10026"/>
                <a:gd name="connsiteY280" fmla="*/ 8963 h 10000"/>
                <a:gd name="connsiteX281" fmla="*/ 2736 w 10026"/>
                <a:gd name="connsiteY281" fmla="*/ 9041 h 10000"/>
                <a:gd name="connsiteX282" fmla="*/ 2740 w 10026"/>
                <a:gd name="connsiteY282" fmla="*/ 8963 h 10000"/>
                <a:gd name="connsiteX283" fmla="*/ 2768 w 10026"/>
                <a:gd name="connsiteY283" fmla="*/ 9120 h 10000"/>
                <a:gd name="connsiteX284" fmla="*/ 2838 w 10026"/>
                <a:gd name="connsiteY284" fmla="*/ 8845 h 10000"/>
                <a:gd name="connsiteX285" fmla="*/ 2850 w 10026"/>
                <a:gd name="connsiteY285" fmla="*/ 8688 h 10000"/>
                <a:gd name="connsiteX286" fmla="*/ 2862 w 10026"/>
                <a:gd name="connsiteY286" fmla="*/ 8688 h 10000"/>
                <a:gd name="connsiteX287" fmla="*/ 2891 w 10026"/>
                <a:gd name="connsiteY287" fmla="*/ 8530 h 10000"/>
                <a:gd name="connsiteX288" fmla="*/ 2907 w 10026"/>
                <a:gd name="connsiteY288" fmla="*/ 8530 h 10000"/>
                <a:gd name="connsiteX289" fmla="*/ 2952 w 10026"/>
                <a:gd name="connsiteY289" fmla="*/ 8412 h 10000"/>
                <a:gd name="connsiteX290" fmla="*/ 2969 w 10026"/>
                <a:gd name="connsiteY290" fmla="*/ 8334 h 10000"/>
                <a:gd name="connsiteX291" fmla="*/ 3001 w 10026"/>
                <a:gd name="connsiteY291" fmla="*/ 8059 h 10000"/>
                <a:gd name="connsiteX292" fmla="*/ 3018 w 10026"/>
                <a:gd name="connsiteY292" fmla="*/ 8059 h 10000"/>
                <a:gd name="connsiteX293" fmla="*/ 3050 w 10026"/>
                <a:gd name="connsiteY293" fmla="*/ 8059 h 10000"/>
                <a:gd name="connsiteX294" fmla="*/ 3075 w 10026"/>
                <a:gd name="connsiteY294" fmla="*/ 8177 h 10000"/>
                <a:gd name="connsiteX295" fmla="*/ 3108 w 10026"/>
                <a:gd name="connsiteY295" fmla="*/ 8177 h 10000"/>
                <a:gd name="connsiteX296" fmla="*/ 3136 w 10026"/>
                <a:gd name="connsiteY296" fmla="*/ 8255 h 10000"/>
                <a:gd name="connsiteX297" fmla="*/ 3209 w 10026"/>
                <a:gd name="connsiteY297" fmla="*/ 8059 h 10000"/>
                <a:gd name="connsiteX298" fmla="*/ 3242 w 10026"/>
                <a:gd name="connsiteY298" fmla="*/ 8177 h 10000"/>
                <a:gd name="connsiteX299" fmla="*/ 3270 w 10026"/>
                <a:gd name="connsiteY299" fmla="*/ 7823 h 10000"/>
                <a:gd name="connsiteX300" fmla="*/ 3336 w 10026"/>
                <a:gd name="connsiteY300" fmla="*/ 8255 h 10000"/>
                <a:gd name="connsiteX301" fmla="*/ 3336 w 10026"/>
                <a:gd name="connsiteY301" fmla="*/ 8177 h 10000"/>
                <a:gd name="connsiteX302" fmla="*/ 3332 w 10026"/>
                <a:gd name="connsiteY302" fmla="*/ 8059 h 10000"/>
                <a:gd name="connsiteX303" fmla="*/ 3381 w 10026"/>
                <a:gd name="connsiteY303" fmla="*/ 7901 h 10000"/>
                <a:gd name="connsiteX304" fmla="*/ 3385 w 10026"/>
                <a:gd name="connsiteY304" fmla="*/ 7981 h 10000"/>
                <a:gd name="connsiteX305" fmla="*/ 3401 w 10026"/>
                <a:gd name="connsiteY305" fmla="*/ 7745 h 10000"/>
                <a:gd name="connsiteX306" fmla="*/ 3483 w 10026"/>
                <a:gd name="connsiteY306" fmla="*/ 8098 h 10000"/>
                <a:gd name="connsiteX307" fmla="*/ 3495 w 10026"/>
                <a:gd name="connsiteY307" fmla="*/ 9081 h 10000"/>
                <a:gd name="connsiteX308" fmla="*/ 3540 w 10026"/>
                <a:gd name="connsiteY308" fmla="*/ 8530 h 10000"/>
                <a:gd name="connsiteX309" fmla="*/ 3659 w 10026"/>
                <a:gd name="connsiteY309" fmla="*/ 8805 h 10000"/>
                <a:gd name="connsiteX310" fmla="*/ 3736 w 10026"/>
                <a:gd name="connsiteY310" fmla="*/ 8648 h 10000"/>
                <a:gd name="connsiteX311" fmla="*/ 3753 w 10026"/>
                <a:gd name="connsiteY311" fmla="*/ 8530 h 10000"/>
                <a:gd name="connsiteX312" fmla="*/ 3765 w 10026"/>
                <a:gd name="connsiteY312" fmla="*/ 8530 h 10000"/>
                <a:gd name="connsiteX313" fmla="*/ 3769 w 10026"/>
                <a:gd name="connsiteY313" fmla="*/ 8648 h 10000"/>
                <a:gd name="connsiteX314" fmla="*/ 3785 w 10026"/>
                <a:gd name="connsiteY314" fmla="*/ 8530 h 10000"/>
                <a:gd name="connsiteX315" fmla="*/ 3785 w 10026"/>
                <a:gd name="connsiteY315" fmla="*/ 8648 h 10000"/>
                <a:gd name="connsiteX316" fmla="*/ 3826 w 10026"/>
                <a:gd name="connsiteY316" fmla="*/ 8648 h 10000"/>
                <a:gd name="connsiteX317" fmla="*/ 3847 w 10026"/>
                <a:gd name="connsiteY317" fmla="*/ 8805 h 10000"/>
                <a:gd name="connsiteX318" fmla="*/ 3859 w 10026"/>
                <a:gd name="connsiteY318" fmla="*/ 8648 h 10000"/>
                <a:gd name="connsiteX319" fmla="*/ 3875 w 10026"/>
                <a:gd name="connsiteY319" fmla="*/ 9003 h 10000"/>
                <a:gd name="connsiteX320" fmla="*/ 3879 w 10026"/>
                <a:gd name="connsiteY320" fmla="*/ 9003 h 10000"/>
                <a:gd name="connsiteX321" fmla="*/ 3892 w 10026"/>
                <a:gd name="connsiteY321" fmla="*/ 8884 h 10000"/>
                <a:gd name="connsiteX322" fmla="*/ 3908 w 10026"/>
                <a:gd name="connsiteY322" fmla="*/ 9003 h 10000"/>
                <a:gd name="connsiteX323" fmla="*/ 3920 w 10026"/>
                <a:gd name="connsiteY323" fmla="*/ 8884 h 10000"/>
                <a:gd name="connsiteX324" fmla="*/ 3920 w 10026"/>
                <a:gd name="connsiteY324" fmla="*/ 9003 h 10000"/>
                <a:gd name="connsiteX325" fmla="*/ 3982 w 10026"/>
                <a:gd name="connsiteY325" fmla="*/ 9003 h 10000"/>
                <a:gd name="connsiteX326" fmla="*/ 3998 w 10026"/>
                <a:gd name="connsiteY326" fmla="*/ 9159 h 10000"/>
                <a:gd name="connsiteX327" fmla="*/ 4014 w 10026"/>
                <a:gd name="connsiteY327" fmla="*/ 9081 h 10000"/>
                <a:gd name="connsiteX328" fmla="*/ 4072 w 10026"/>
                <a:gd name="connsiteY328" fmla="*/ 9003 h 10000"/>
                <a:gd name="connsiteX329" fmla="*/ 4092 w 10026"/>
                <a:gd name="connsiteY329" fmla="*/ 8884 h 10000"/>
                <a:gd name="connsiteX330" fmla="*/ 4100 w 10026"/>
                <a:gd name="connsiteY330" fmla="*/ 9003 h 10000"/>
                <a:gd name="connsiteX331" fmla="*/ 4108 w 10026"/>
                <a:gd name="connsiteY331" fmla="*/ 9003 h 10000"/>
                <a:gd name="connsiteX332" fmla="*/ 4125 w 10026"/>
                <a:gd name="connsiteY332" fmla="*/ 9081 h 10000"/>
                <a:gd name="connsiteX333" fmla="*/ 4149 w 10026"/>
                <a:gd name="connsiteY333" fmla="*/ 8884 h 10000"/>
                <a:gd name="connsiteX334" fmla="*/ 4166 w 10026"/>
                <a:gd name="connsiteY334" fmla="*/ 9081 h 10000"/>
                <a:gd name="connsiteX335" fmla="*/ 4178 w 10026"/>
                <a:gd name="connsiteY335" fmla="*/ 8805 h 10000"/>
                <a:gd name="connsiteX336" fmla="*/ 4182 w 10026"/>
                <a:gd name="connsiteY336" fmla="*/ 8727 h 10000"/>
                <a:gd name="connsiteX337" fmla="*/ 4190 w 10026"/>
                <a:gd name="connsiteY337" fmla="*/ 8570 h 10000"/>
                <a:gd name="connsiteX338" fmla="*/ 4211 w 10026"/>
                <a:gd name="connsiteY338" fmla="*/ 8727 h 10000"/>
                <a:gd name="connsiteX339" fmla="*/ 4235 w 10026"/>
                <a:gd name="connsiteY339" fmla="*/ 9081 h 10000"/>
                <a:gd name="connsiteX340" fmla="*/ 4305 w 10026"/>
                <a:gd name="connsiteY340" fmla="*/ 9003 h 10000"/>
                <a:gd name="connsiteX341" fmla="*/ 4354 w 10026"/>
                <a:gd name="connsiteY341" fmla="*/ 8570 h 10000"/>
                <a:gd name="connsiteX342" fmla="*/ 4410 w 10026"/>
                <a:gd name="connsiteY342" fmla="*/ 9081 h 10000"/>
                <a:gd name="connsiteX343" fmla="*/ 4590 w 10026"/>
                <a:gd name="connsiteY343" fmla="*/ 8766 h 10000"/>
                <a:gd name="connsiteX344" fmla="*/ 4692 w 10026"/>
                <a:gd name="connsiteY344" fmla="*/ 9985 h 10000"/>
                <a:gd name="connsiteX345" fmla="*/ 4770 w 10026"/>
                <a:gd name="connsiteY345" fmla="*/ 9749 h 10000"/>
                <a:gd name="connsiteX346" fmla="*/ 4802 w 10026"/>
                <a:gd name="connsiteY346" fmla="*/ 9749 h 10000"/>
                <a:gd name="connsiteX347" fmla="*/ 4900 w 10026"/>
                <a:gd name="connsiteY347" fmla="*/ 9749 h 10000"/>
                <a:gd name="connsiteX348" fmla="*/ 4954 w 10026"/>
                <a:gd name="connsiteY348" fmla="*/ 9749 h 10000"/>
                <a:gd name="connsiteX349" fmla="*/ 4994 w 10026"/>
                <a:gd name="connsiteY349" fmla="*/ 9199 h 10000"/>
                <a:gd name="connsiteX350" fmla="*/ 5003 w 10026"/>
                <a:gd name="connsiteY350" fmla="*/ 9159 h 10000"/>
                <a:gd name="connsiteX351" fmla="*/ 5049 w 10026"/>
                <a:gd name="connsiteY351" fmla="*/ 9749 h 10000"/>
                <a:gd name="connsiteX352" fmla="*/ 5175 w 10026"/>
                <a:gd name="connsiteY352" fmla="*/ 9512 h 10000"/>
                <a:gd name="connsiteX353" fmla="*/ 5200 w 10026"/>
                <a:gd name="connsiteY353" fmla="*/ 9749 h 10000"/>
                <a:gd name="connsiteX354" fmla="*/ 5249 w 10026"/>
                <a:gd name="connsiteY354" fmla="*/ 9159 h 10000"/>
                <a:gd name="connsiteX355" fmla="*/ 5253 w 10026"/>
                <a:gd name="connsiteY355" fmla="*/ 9120 h 10000"/>
                <a:gd name="connsiteX356" fmla="*/ 5290 w 10026"/>
                <a:gd name="connsiteY356" fmla="*/ 9592 h 10000"/>
                <a:gd name="connsiteX357" fmla="*/ 5363 w 10026"/>
                <a:gd name="connsiteY357" fmla="*/ 9277 h 10000"/>
                <a:gd name="connsiteX358" fmla="*/ 5425 w 10026"/>
                <a:gd name="connsiteY358" fmla="*/ 9670 h 10000"/>
                <a:gd name="connsiteX359" fmla="*/ 5388 w 10026"/>
                <a:gd name="connsiteY359" fmla="*/ 9081 h 10000"/>
                <a:gd name="connsiteX360" fmla="*/ 5494 w 10026"/>
                <a:gd name="connsiteY360" fmla="*/ 8963 h 10000"/>
                <a:gd name="connsiteX361" fmla="*/ 5523 w 10026"/>
                <a:gd name="connsiteY361" fmla="*/ 8648 h 10000"/>
                <a:gd name="connsiteX362" fmla="*/ 5547 w 10026"/>
                <a:gd name="connsiteY362" fmla="*/ 8570 h 10000"/>
                <a:gd name="connsiteX363" fmla="*/ 5560 w 10026"/>
                <a:gd name="connsiteY363" fmla="*/ 8530 h 10000"/>
                <a:gd name="connsiteX364" fmla="*/ 5584 w 10026"/>
                <a:gd name="connsiteY364" fmla="*/ 8492 h 10000"/>
                <a:gd name="connsiteX365" fmla="*/ 5596 w 10026"/>
                <a:gd name="connsiteY365" fmla="*/ 8530 h 10000"/>
                <a:gd name="connsiteX366" fmla="*/ 5609 w 10026"/>
                <a:gd name="connsiteY366" fmla="*/ 8648 h 10000"/>
                <a:gd name="connsiteX367" fmla="*/ 5609 w 10026"/>
                <a:gd name="connsiteY367" fmla="*/ 8570 h 10000"/>
                <a:gd name="connsiteX368" fmla="*/ 5653 w 10026"/>
                <a:gd name="connsiteY368" fmla="*/ 8766 h 10000"/>
                <a:gd name="connsiteX369" fmla="*/ 5747 w 10026"/>
                <a:gd name="connsiteY369" fmla="*/ 9434 h 10000"/>
                <a:gd name="connsiteX370" fmla="*/ 5755 w 10026"/>
                <a:gd name="connsiteY370" fmla="*/ 8845 h 10000"/>
                <a:gd name="connsiteX371" fmla="*/ 5784 w 10026"/>
                <a:gd name="connsiteY371" fmla="*/ 8766 h 10000"/>
                <a:gd name="connsiteX372" fmla="*/ 5792 w 10026"/>
                <a:gd name="connsiteY372" fmla="*/ 8216 h 10000"/>
                <a:gd name="connsiteX373" fmla="*/ 5808 w 10026"/>
                <a:gd name="connsiteY373" fmla="*/ 8374 h 10000"/>
                <a:gd name="connsiteX374" fmla="*/ 5837 w 10026"/>
                <a:gd name="connsiteY374" fmla="*/ 8295 h 10000"/>
                <a:gd name="connsiteX375" fmla="*/ 5923 w 10026"/>
                <a:gd name="connsiteY375" fmla="*/ 8374 h 10000"/>
                <a:gd name="connsiteX376" fmla="*/ 5935 w 10026"/>
                <a:gd name="connsiteY376" fmla="*/ 8648 h 10000"/>
                <a:gd name="connsiteX377" fmla="*/ 5996 w 10026"/>
                <a:gd name="connsiteY377" fmla="*/ 8923 h 10000"/>
                <a:gd name="connsiteX378" fmla="*/ 6012 w 10026"/>
                <a:gd name="connsiteY378" fmla="*/ 8923 h 10000"/>
                <a:gd name="connsiteX379" fmla="*/ 6049 w 10026"/>
                <a:gd name="connsiteY379" fmla="*/ 9081 h 10000"/>
                <a:gd name="connsiteX380" fmla="*/ 6082 w 10026"/>
                <a:gd name="connsiteY380" fmla="*/ 9081 h 10000"/>
                <a:gd name="connsiteX381" fmla="*/ 6115 w 10026"/>
                <a:gd name="connsiteY381" fmla="*/ 9159 h 10000"/>
                <a:gd name="connsiteX382" fmla="*/ 6135 w 10026"/>
                <a:gd name="connsiteY382" fmla="*/ 9277 h 10000"/>
                <a:gd name="connsiteX383" fmla="*/ 6233 w 10026"/>
                <a:gd name="connsiteY383" fmla="*/ 9003 h 10000"/>
                <a:gd name="connsiteX384" fmla="*/ 6254 w 10026"/>
                <a:gd name="connsiteY384" fmla="*/ 8648 h 10000"/>
                <a:gd name="connsiteX385" fmla="*/ 6286 w 10026"/>
                <a:gd name="connsiteY385" fmla="*/ 8805 h 10000"/>
                <a:gd name="connsiteX386" fmla="*/ 6303 w 10026"/>
                <a:gd name="connsiteY386" fmla="*/ 8923 h 10000"/>
                <a:gd name="connsiteX387" fmla="*/ 6315 w 10026"/>
                <a:gd name="connsiteY387" fmla="*/ 8805 h 10000"/>
                <a:gd name="connsiteX388" fmla="*/ 6348 w 10026"/>
                <a:gd name="connsiteY388" fmla="*/ 8923 h 10000"/>
                <a:gd name="connsiteX389" fmla="*/ 6372 w 10026"/>
                <a:gd name="connsiteY389" fmla="*/ 9081 h 10000"/>
                <a:gd name="connsiteX390" fmla="*/ 6380 w 10026"/>
                <a:gd name="connsiteY390" fmla="*/ 9003 h 10000"/>
                <a:gd name="connsiteX391" fmla="*/ 6409 w 10026"/>
                <a:gd name="connsiteY391" fmla="*/ 9356 h 10000"/>
                <a:gd name="connsiteX392" fmla="*/ 6450 w 10026"/>
                <a:gd name="connsiteY392" fmla="*/ 9159 h 10000"/>
                <a:gd name="connsiteX393" fmla="*/ 6499 w 10026"/>
                <a:gd name="connsiteY393" fmla="*/ 9277 h 10000"/>
                <a:gd name="connsiteX394" fmla="*/ 6585 w 10026"/>
                <a:gd name="connsiteY394" fmla="*/ 8727 h 10000"/>
                <a:gd name="connsiteX395" fmla="*/ 6609 w 10026"/>
                <a:gd name="connsiteY395" fmla="*/ 8923 h 10000"/>
                <a:gd name="connsiteX396" fmla="*/ 6646 w 10026"/>
                <a:gd name="connsiteY396" fmla="*/ 9356 h 10000"/>
                <a:gd name="connsiteX397" fmla="*/ 6679 w 10026"/>
                <a:gd name="connsiteY397" fmla="*/ 9356 h 10000"/>
                <a:gd name="connsiteX398" fmla="*/ 6679 w 10026"/>
                <a:gd name="connsiteY398" fmla="*/ 9277 h 10000"/>
                <a:gd name="connsiteX399" fmla="*/ 6712 w 10026"/>
                <a:gd name="connsiteY399" fmla="*/ 9277 h 10000"/>
                <a:gd name="connsiteX400" fmla="*/ 6724 w 10026"/>
                <a:gd name="connsiteY400" fmla="*/ 9277 h 10000"/>
                <a:gd name="connsiteX401" fmla="*/ 6728 w 10026"/>
                <a:gd name="connsiteY401" fmla="*/ 9159 h 10000"/>
                <a:gd name="connsiteX402" fmla="*/ 6744 w 10026"/>
                <a:gd name="connsiteY402" fmla="*/ 9277 h 10000"/>
                <a:gd name="connsiteX403" fmla="*/ 6769 w 10026"/>
                <a:gd name="connsiteY403" fmla="*/ 9159 h 10000"/>
                <a:gd name="connsiteX404" fmla="*/ 6944 w 10026"/>
                <a:gd name="connsiteY404" fmla="*/ 9159 h 10000"/>
                <a:gd name="connsiteX405" fmla="*/ 6972 w 10026"/>
                <a:gd name="connsiteY405" fmla="*/ 8570 h 10000"/>
                <a:gd name="connsiteX406" fmla="*/ 7017 w 10026"/>
                <a:gd name="connsiteY406" fmla="*/ 8492 h 10000"/>
                <a:gd name="connsiteX407" fmla="*/ 7050 w 10026"/>
                <a:gd name="connsiteY407" fmla="*/ 8295 h 10000"/>
                <a:gd name="connsiteX408" fmla="*/ 7054 w 10026"/>
                <a:gd name="connsiteY408" fmla="*/ 8216 h 10000"/>
                <a:gd name="connsiteX409" fmla="*/ 7136 w 10026"/>
                <a:gd name="connsiteY409" fmla="*/ 8255 h 10000"/>
                <a:gd name="connsiteX410" fmla="*/ 7156 w 10026"/>
                <a:gd name="connsiteY410" fmla="*/ 8295 h 10000"/>
                <a:gd name="connsiteX411" fmla="*/ 7197 w 10026"/>
                <a:gd name="connsiteY411" fmla="*/ 8216 h 10000"/>
                <a:gd name="connsiteX412" fmla="*/ 7201 w 10026"/>
                <a:gd name="connsiteY412" fmla="*/ 8216 h 10000"/>
                <a:gd name="connsiteX413" fmla="*/ 7201 w 10026"/>
                <a:gd name="connsiteY413" fmla="*/ 8137 h 10000"/>
                <a:gd name="connsiteX414" fmla="*/ 7258 w 10026"/>
                <a:gd name="connsiteY414" fmla="*/ 8019 h 10000"/>
                <a:gd name="connsiteX415" fmla="*/ 7295 w 10026"/>
                <a:gd name="connsiteY415" fmla="*/ 8019 h 10000"/>
                <a:gd name="connsiteX416" fmla="*/ 7332 w 10026"/>
                <a:gd name="connsiteY416" fmla="*/ 8098 h 10000"/>
                <a:gd name="connsiteX417" fmla="*/ 7352 w 10026"/>
                <a:gd name="connsiteY417" fmla="*/ 8334 h 10000"/>
                <a:gd name="connsiteX418" fmla="*/ 7385 w 10026"/>
                <a:gd name="connsiteY418" fmla="*/ 8019 h 10000"/>
                <a:gd name="connsiteX419" fmla="*/ 7520 w 10026"/>
                <a:gd name="connsiteY419" fmla="*/ 7588 h 10000"/>
                <a:gd name="connsiteX420" fmla="*/ 7585 w 10026"/>
                <a:gd name="connsiteY420" fmla="*/ 7666 h 10000"/>
                <a:gd name="connsiteX421" fmla="*/ 7635 w 10026"/>
                <a:gd name="connsiteY421" fmla="*/ 7430 h 10000"/>
                <a:gd name="connsiteX422" fmla="*/ 7643 w 10026"/>
                <a:gd name="connsiteY422" fmla="*/ 7391 h 10000"/>
                <a:gd name="connsiteX423" fmla="*/ 7716 w 10026"/>
                <a:gd name="connsiteY423" fmla="*/ 7548 h 10000"/>
                <a:gd name="connsiteX424" fmla="*/ 7757 w 10026"/>
                <a:gd name="connsiteY424" fmla="*/ 7312 h 10000"/>
                <a:gd name="connsiteX425" fmla="*/ 7806 w 10026"/>
                <a:gd name="connsiteY425" fmla="*/ 7548 h 10000"/>
                <a:gd name="connsiteX426" fmla="*/ 7868 w 10026"/>
                <a:gd name="connsiteY426" fmla="*/ 7273 h 10000"/>
                <a:gd name="connsiteX427" fmla="*/ 7908 w 10026"/>
                <a:gd name="connsiteY427" fmla="*/ 6880 h 10000"/>
                <a:gd name="connsiteX428" fmla="*/ 7937 w 10026"/>
                <a:gd name="connsiteY428" fmla="*/ 6997 h 10000"/>
                <a:gd name="connsiteX429" fmla="*/ 7970 w 10026"/>
                <a:gd name="connsiteY429" fmla="*/ 6644 h 10000"/>
                <a:gd name="connsiteX430" fmla="*/ 8023 w 10026"/>
                <a:gd name="connsiteY430" fmla="*/ 6369 h 10000"/>
                <a:gd name="connsiteX431" fmla="*/ 8076 w 10026"/>
                <a:gd name="connsiteY431" fmla="*/ 6369 h 10000"/>
                <a:gd name="connsiteX432" fmla="*/ 8121 w 10026"/>
                <a:gd name="connsiteY432" fmla="*/ 6094 h 10000"/>
                <a:gd name="connsiteX433" fmla="*/ 8206 w 10026"/>
                <a:gd name="connsiteY433" fmla="*/ 5426 h 10000"/>
                <a:gd name="connsiteX434" fmla="*/ 8234 w 10026"/>
                <a:gd name="connsiteY434" fmla="*/ 5583 h 10000"/>
                <a:gd name="connsiteX435" fmla="*/ 8267 w 10026"/>
                <a:gd name="connsiteY435" fmla="*/ 5230 h 10000"/>
                <a:gd name="connsiteX436" fmla="*/ 8308 w 10026"/>
                <a:gd name="connsiteY436" fmla="*/ 5230 h 10000"/>
                <a:gd name="connsiteX437" fmla="*/ 8414 w 10026"/>
                <a:gd name="connsiteY437" fmla="*/ 4954 h 10000"/>
                <a:gd name="connsiteX438" fmla="*/ 8476 w 10026"/>
                <a:gd name="connsiteY438" fmla="*/ 4678 h 10000"/>
                <a:gd name="connsiteX439" fmla="*/ 8492 w 10026"/>
                <a:gd name="connsiteY439" fmla="*/ 4836 h 10000"/>
                <a:gd name="connsiteX440" fmla="*/ 8508 w 10026"/>
                <a:gd name="connsiteY440" fmla="*/ 4796 h 10000"/>
                <a:gd name="connsiteX441" fmla="*/ 8533 w 10026"/>
                <a:gd name="connsiteY441" fmla="*/ 4836 h 10000"/>
                <a:gd name="connsiteX442" fmla="*/ 8557 w 10026"/>
                <a:gd name="connsiteY442" fmla="*/ 4521 h 10000"/>
                <a:gd name="connsiteX443" fmla="*/ 8615 w 10026"/>
                <a:gd name="connsiteY443" fmla="*/ 4521 h 10000"/>
                <a:gd name="connsiteX444" fmla="*/ 8615 w 10026"/>
                <a:gd name="connsiteY444" fmla="*/ 4364 h 10000"/>
                <a:gd name="connsiteX445" fmla="*/ 8664 w 10026"/>
                <a:gd name="connsiteY445" fmla="*/ 4285 h 10000"/>
                <a:gd name="connsiteX446" fmla="*/ 8676 w 10026"/>
                <a:gd name="connsiteY446" fmla="*/ 4207 h 10000"/>
                <a:gd name="connsiteX447" fmla="*/ 8741 w 10026"/>
                <a:gd name="connsiteY447" fmla="*/ 4285 h 10000"/>
                <a:gd name="connsiteX448" fmla="*/ 8754 w 10026"/>
                <a:gd name="connsiteY448" fmla="*/ 4246 h 10000"/>
                <a:gd name="connsiteX449" fmla="*/ 8782 w 10026"/>
                <a:gd name="connsiteY449" fmla="*/ 4285 h 10000"/>
                <a:gd name="connsiteX450" fmla="*/ 8807 w 10026"/>
                <a:gd name="connsiteY450" fmla="*/ 4364 h 10000"/>
                <a:gd name="connsiteX451" fmla="*/ 8823 w 10026"/>
                <a:gd name="connsiteY451" fmla="*/ 4285 h 10000"/>
                <a:gd name="connsiteX452" fmla="*/ 8844 w 10026"/>
                <a:gd name="connsiteY452" fmla="*/ 4364 h 10000"/>
                <a:gd name="connsiteX453" fmla="*/ 8913 w 10026"/>
                <a:gd name="connsiteY453" fmla="*/ 4325 h 10000"/>
                <a:gd name="connsiteX454" fmla="*/ 8909 w 10026"/>
                <a:gd name="connsiteY454" fmla="*/ 4246 h 10000"/>
                <a:gd name="connsiteX455" fmla="*/ 8938 w 10026"/>
                <a:gd name="connsiteY455" fmla="*/ 4089 h 10000"/>
                <a:gd name="connsiteX456" fmla="*/ 8970 w 10026"/>
                <a:gd name="connsiteY456" fmla="*/ 4089 h 10000"/>
                <a:gd name="connsiteX457" fmla="*/ 8974 w 10026"/>
                <a:gd name="connsiteY457" fmla="*/ 4010 h 10000"/>
                <a:gd name="connsiteX458" fmla="*/ 9003 w 10026"/>
                <a:gd name="connsiteY458" fmla="*/ 3932 h 10000"/>
                <a:gd name="connsiteX459" fmla="*/ 9024 w 10026"/>
                <a:gd name="connsiteY459" fmla="*/ 4128 h 10000"/>
                <a:gd name="connsiteX460" fmla="*/ 9048 w 10026"/>
                <a:gd name="connsiteY460" fmla="*/ 4246 h 10000"/>
                <a:gd name="connsiteX461" fmla="*/ 9105 w 10026"/>
                <a:gd name="connsiteY461" fmla="*/ 4207 h 10000"/>
                <a:gd name="connsiteX462" fmla="*/ 9142 w 10026"/>
                <a:gd name="connsiteY462" fmla="*/ 4325 h 10000"/>
                <a:gd name="connsiteX463" fmla="*/ 9154 w 10026"/>
                <a:gd name="connsiteY463" fmla="*/ 4246 h 10000"/>
                <a:gd name="connsiteX464" fmla="*/ 9203 w 10026"/>
                <a:gd name="connsiteY464" fmla="*/ 4521 h 10000"/>
                <a:gd name="connsiteX465" fmla="*/ 9248 w 10026"/>
                <a:gd name="connsiteY465" fmla="*/ 4364 h 10000"/>
                <a:gd name="connsiteX466" fmla="*/ 9252 w 10026"/>
                <a:gd name="connsiteY466" fmla="*/ 4246 h 10000"/>
                <a:gd name="connsiteX467" fmla="*/ 9293 w 10026"/>
                <a:gd name="connsiteY467" fmla="*/ 3892 h 10000"/>
                <a:gd name="connsiteX468" fmla="*/ 9338 w 10026"/>
                <a:gd name="connsiteY468" fmla="*/ 4050 h 10000"/>
                <a:gd name="connsiteX469" fmla="*/ 9371 w 10026"/>
                <a:gd name="connsiteY469" fmla="*/ 3971 h 10000"/>
                <a:gd name="connsiteX470" fmla="*/ 9396 w 10026"/>
                <a:gd name="connsiteY470" fmla="*/ 4089 h 10000"/>
                <a:gd name="connsiteX471" fmla="*/ 9440 w 10026"/>
                <a:gd name="connsiteY471" fmla="*/ 4167 h 10000"/>
                <a:gd name="connsiteX472" fmla="*/ 9517 w 10026"/>
                <a:gd name="connsiteY472" fmla="*/ 4167 h 10000"/>
                <a:gd name="connsiteX473" fmla="*/ 9525 w 10026"/>
                <a:gd name="connsiteY473" fmla="*/ 3971 h 10000"/>
                <a:gd name="connsiteX474" fmla="*/ 9673 w 10026"/>
                <a:gd name="connsiteY474" fmla="*/ 4285 h 10000"/>
                <a:gd name="connsiteX475" fmla="*/ 9742 w 10026"/>
                <a:gd name="connsiteY475" fmla="*/ 4443 h 10000"/>
                <a:gd name="connsiteX476" fmla="*/ 9754 w 10026"/>
                <a:gd name="connsiteY476" fmla="*/ 4521 h 10000"/>
                <a:gd name="connsiteX477" fmla="*/ 9771 w 10026"/>
                <a:gd name="connsiteY477" fmla="*/ 4718 h 10000"/>
                <a:gd name="connsiteX478" fmla="*/ 9828 w 10026"/>
                <a:gd name="connsiteY478" fmla="*/ 5111 h 10000"/>
                <a:gd name="connsiteX479" fmla="*/ 9865 w 10026"/>
                <a:gd name="connsiteY479" fmla="*/ 5111 h 10000"/>
                <a:gd name="connsiteX480" fmla="*/ 9889 w 10026"/>
                <a:gd name="connsiteY480" fmla="*/ 5230 h 10000"/>
                <a:gd name="connsiteX481" fmla="*/ 9926 w 10026"/>
                <a:gd name="connsiteY481" fmla="*/ 5504 h 10000"/>
                <a:gd name="connsiteX482" fmla="*/ 9963 w 10026"/>
                <a:gd name="connsiteY482" fmla="*/ 5701 h 10000"/>
                <a:gd name="connsiteX483" fmla="*/ 9967 w 10026"/>
                <a:gd name="connsiteY483" fmla="*/ 5740 h 10000"/>
                <a:gd name="connsiteX484" fmla="*/ 10022 w 10026"/>
                <a:gd name="connsiteY484" fmla="*/ 5897 h 10000"/>
                <a:gd name="connsiteX485" fmla="*/ 10026 w 10026"/>
                <a:gd name="connsiteY485" fmla="*/ 2303 h 10000"/>
                <a:gd name="connsiteX486" fmla="*/ 9987 w 10026"/>
                <a:gd name="connsiteY486" fmla="*/ 173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</a:cxnLst>
              <a:rect l="l" t="t" r="r" b="b"/>
              <a:pathLst>
                <a:path w="10026" h="10000">
                  <a:moveTo>
                    <a:pt x="9987" y="1731"/>
                  </a:moveTo>
                  <a:cubicBezTo>
                    <a:pt x="9975" y="1652"/>
                    <a:pt x="9963" y="1652"/>
                    <a:pt x="9951" y="1535"/>
                  </a:cubicBezTo>
                  <a:cubicBezTo>
                    <a:pt x="9942" y="1574"/>
                    <a:pt x="9934" y="1535"/>
                    <a:pt x="9922" y="1535"/>
                  </a:cubicBezTo>
                  <a:cubicBezTo>
                    <a:pt x="9914" y="1495"/>
                    <a:pt x="9914" y="1377"/>
                    <a:pt x="9902" y="1377"/>
                  </a:cubicBezTo>
                  <a:cubicBezTo>
                    <a:pt x="9889" y="1338"/>
                    <a:pt x="9885" y="1338"/>
                    <a:pt x="9877" y="1299"/>
                  </a:cubicBezTo>
                  <a:cubicBezTo>
                    <a:pt x="9869" y="1259"/>
                    <a:pt x="9877" y="1063"/>
                    <a:pt x="9869" y="1102"/>
                  </a:cubicBezTo>
                  <a:cubicBezTo>
                    <a:pt x="9869" y="1063"/>
                    <a:pt x="9848" y="866"/>
                    <a:pt x="9844" y="827"/>
                  </a:cubicBezTo>
                  <a:cubicBezTo>
                    <a:pt x="9832" y="866"/>
                    <a:pt x="9840" y="1455"/>
                    <a:pt x="9832" y="1417"/>
                  </a:cubicBezTo>
                  <a:cubicBezTo>
                    <a:pt x="9828" y="1181"/>
                    <a:pt x="9807" y="1613"/>
                    <a:pt x="9807" y="1377"/>
                  </a:cubicBezTo>
                  <a:cubicBezTo>
                    <a:pt x="9795" y="1417"/>
                    <a:pt x="9791" y="1299"/>
                    <a:pt x="9779" y="1259"/>
                  </a:cubicBezTo>
                  <a:cubicBezTo>
                    <a:pt x="9775" y="1220"/>
                    <a:pt x="9767" y="1259"/>
                    <a:pt x="9758" y="1259"/>
                  </a:cubicBezTo>
                  <a:cubicBezTo>
                    <a:pt x="9734" y="1220"/>
                    <a:pt x="9718" y="1181"/>
                    <a:pt x="9697" y="1220"/>
                  </a:cubicBezTo>
                  <a:cubicBezTo>
                    <a:pt x="9693" y="1220"/>
                    <a:pt x="9685" y="1259"/>
                    <a:pt x="9681" y="1259"/>
                  </a:cubicBezTo>
                  <a:cubicBezTo>
                    <a:pt x="9677" y="1259"/>
                    <a:pt x="9668" y="1338"/>
                    <a:pt x="9664" y="1338"/>
                  </a:cubicBezTo>
                  <a:cubicBezTo>
                    <a:pt x="9660" y="1377"/>
                    <a:pt x="9656" y="1338"/>
                    <a:pt x="9652" y="1338"/>
                  </a:cubicBezTo>
                  <a:cubicBezTo>
                    <a:pt x="9644" y="1377"/>
                    <a:pt x="9636" y="1417"/>
                    <a:pt x="9632" y="1417"/>
                  </a:cubicBezTo>
                  <a:cubicBezTo>
                    <a:pt x="9628" y="1417"/>
                    <a:pt x="9619" y="1377"/>
                    <a:pt x="9615" y="1377"/>
                  </a:cubicBezTo>
                  <a:cubicBezTo>
                    <a:pt x="9599" y="1377"/>
                    <a:pt x="9587" y="1417"/>
                    <a:pt x="9574" y="1535"/>
                  </a:cubicBezTo>
                  <a:cubicBezTo>
                    <a:pt x="9546" y="1455"/>
                    <a:pt x="9529" y="1535"/>
                    <a:pt x="9501" y="1535"/>
                  </a:cubicBezTo>
                  <a:cubicBezTo>
                    <a:pt x="9493" y="1613"/>
                    <a:pt x="9468" y="1613"/>
                    <a:pt x="9464" y="1692"/>
                  </a:cubicBezTo>
                  <a:cubicBezTo>
                    <a:pt x="9452" y="1692"/>
                    <a:pt x="9472" y="1849"/>
                    <a:pt x="9464" y="1810"/>
                  </a:cubicBezTo>
                  <a:cubicBezTo>
                    <a:pt x="9460" y="1849"/>
                    <a:pt x="9456" y="1849"/>
                    <a:pt x="9452" y="1888"/>
                  </a:cubicBezTo>
                  <a:cubicBezTo>
                    <a:pt x="9440" y="1928"/>
                    <a:pt x="9415" y="1142"/>
                    <a:pt x="9403" y="1102"/>
                  </a:cubicBezTo>
                  <a:cubicBezTo>
                    <a:pt x="9379" y="1024"/>
                    <a:pt x="9399" y="1102"/>
                    <a:pt x="9396" y="1142"/>
                  </a:cubicBezTo>
                  <a:cubicBezTo>
                    <a:pt x="9392" y="1103"/>
                    <a:pt x="9387" y="1063"/>
                    <a:pt x="9383" y="1024"/>
                  </a:cubicBezTo>
                  <a:cubicBezTo>
                    <a:pt x="9379" y="1063"/>
                    <a:pt x="9367" y="1063"/>
                    <a:pt x="9363" y="1102"/>
                  </a:cubicBezTo>
                  <a:cubicBezTo>
                    <a:pt x="9355" y="1142"/>
                    <a:pt x="9334" y="1220"/>
                    <a:pt x="9318" y="1259"/>
                  </a:cubicBezTo>
                  <a:cubicBezTo>
                    <a:pt x="9310" y="1259"/>
                    <a:pt x="9326" y="1417"/>
                    <a:pt x="9314" y="1377"/>
                  </a:cubicBezTo>
                  <a:cubicBezTo>
                    <a:pt x="9310" y="1377"/>
                    <a:pt x="9306" y="1338"/>
                    <a:pt x="9297" y="1338"/>
                  </a:cubicBezTo>
                  <a:cubicBezTo>
                    <a:pt x="9285" y="1299"/>
                    <a:pt x="9273" y="1338"/>
                    <a:pt x="9261" y="1259"/>
                  </a:cubicBezTo>
                  <a:cubicBezTo>
                    <a:pt x="9248" y="1220"/>
                    <a:pt x="9240" y="1142"/>
                    <a:pt x="9228" y="1024"/>
                  </a:cubicBezTo>
                  <a:cubicBezTo>
                    <a:pt x="9216" y="1024"/>
                    <a:pt x="9179" y="1063"/>
                    <a:pt x="9163" y="1102"/>
                  </a:cubicBezTo>
                  <a:cubicBezTo>
                    <a:pt x="9150" y="1142"/>
                    <a:pt x="9158" y="1417"/>
                    <a:pt x="9150" y="1338"/>
                  </a:cubicBezTo>
                  <a:cubicBezTo>
                    <a:pt x="9142" y="1338"/>
                    <a:pt x="9142" y="1417"/>
                    <a:pt x="9138" y="1455"/>
                  </a:cubicBezTo>
                  <a:cubicBezTo>
                    <a:pt x="9113" y="1574"/>
                    <a:pt x="9097" y="1495"/>
                    <a:pt x="9077" y="1535"/>
                  </a:cubicBezTo>
                  <a:cubicBezTo>
                    <a:pt x="9077" y="1495"/>
                    <a:pt x="9073" y="1455"/>
                    <a:pt x="9073" y="1417"/>
                  </a:cubicBezTo>
                  <a:cubicBezTo>
                    <a:pt x="9060" y="1455"/>
                    <a:pt x="9052" y="1495"/>
                    <a:pt x="9044" y="1535"/>
                  </a:cubicBezTo>
                  <a:cubicBezTo>
                    <a:pt x="9040" y="1613"/>
                    <a:pt x="9036" y="1613"/>
                    <a:pt x="9040" y="1652"/>
                  </a:cubicBezTo>
                  <a:cubicBezTo>
                    <a:pt x="9032" y="1692"/>
                    <a:pt x="9024" y="1731"/>
                    <a:pt x="9015" y="1810"/>
                  </a:cubicBezTo>
                  <a:cubicBezTo>
                    <a:pt x="9015" y="1928"/>
                    <a:pt x="9007" y="1928"/>
                    <a:pt x="9007" y="2006"/>
                  </a:cubicBezTo>
                  <a:cubicBezTo>
                    <a:pt x="8999" y="2084"/>
                    <a:pt x="8991" y="2046"/>
                    <a:pt x="8987" y="2084"/>
                  </a:cubicBezTo>
                  <a:lnTo>
                    <a:pt x="8987" y="2163"/>
                  </a:lnTo>
                  <a:cubicBezTo>
                    <a:pt x="8983" y="2163"/>
                    <a:pt x="8979" y="2203"/>
                    <a:pt x="8974" y="2203"/>
                  </a:cubicBezTo>
                  <a:cubicBezTo>
                    <a:pt x="8970" y="2321"/>
                    <a:pt x="8966" y="2556"/>
                    <a:pt x="8954" y="2439"/>
                  </a:cubicBezTo>
                  <a:cubicBezTo>
                    <a:pt x="8946" y="2399"/>
                    <a:pt x="8962" y="2359"/>
                    <a:pt x="8954" y="2281"/>
                  </a:cubicBezTo>
                  <a:cubicBezTo>
                    <a:pt x="8950" y="2321"/>
                    <a:pt x="8946" y="2242"/>
                    <a:pt x="8938" y="2242"/>
                  </a:cubicBezTo>
                  <a:cubicBezTo>
                    <a:pt x="8934" y="2203"/>
                    <a:pt x="8925" y="2281"/>
                    <a:pt x="8921" y="2321"/>
                  </a:cubicBezTo>
                  <a:cubicBezTo>
                    <a:pt x="8905" y="2321"/>
                    <a:pt x="8901" y="2281"/>
                    <a:pt x="8897" y="2399"/>
                  </a:cubicBezTo>
                  <a:cubicBezTo>
                    <a:pt x="8889" y="2321"/>
                    <a:pt x="8880" y="2399"/>
                    <a:pt x="8872" y="2439"/>
                  </a:cubicBezTo>
                  <a:cubicBezTo>
                    <a:pt x="8852" y="2439"/>
                    <a:pt x="8835" y="2281"/>
                    <a:pt x="8811" y="2281"/>
                  </a:cubicBezTo>
                  <a:cubicBezTo>
                    <a:pt x="8803" y="2321"/>
                    <a:pt x="8799" y="2399"/>
                    <a:pt x="8795" y="2477"/>
                  </a:cubicBezTo>
                  <a:cubicBezTo>
                    <a:pt x="8774" y="2595"/>
                    <a:pt x="8762" y="2399"/>
                    <a:pt x="8741" y="2359"/>
                  </a:cubicBezTo>
                  <a:cubicBezTo>
                    <a:pt x="8733" y="2359"/>
                    <a:pt x="8733" y="2203"/>
                    <a:pt x="8721" y="2242"/>
                  </a:cubicBezTo>
                  <a:cubicBezTo>
                    <a:pt x="8717" y="2321"/>
                    <a:pt x="8713" y="2359"/>
                    <a:pt x="8713" y="2477"/>
                  </a:cubicBezTo>
                  <a:cubicBezTo>
                    <a:pt x="8705" y="2477"/>
                    <a:pt x="8705" y="2556"/>
                    <a:pt x="8705" y="2595"/>
                  </a:cubicBezTo>
                  <a:cubicBezTo>
                    <a:pt x="8688" y="2595"/>
                    <a:pt x="8680" y="2595"/>
                    <a:pt x="8672" y="2517"/>
                  </a:cubicBezTo>
                  <a:cubicBezTo>
                    <a:pt x="8656" y="2595"/>
                    <a:pt x="8631" y="2595"/>
                    <a:pt x="8611" y="2595"/>
                  </a:cubicBezTo>
                  <a:lnTo>
                    <a:pt x="8611" y="2439"/>
                  </a:lnTo>
                  <a:cubicBezTo>
                    <a:pt x="8607" y="2491"/>
                    <a:pt x="8602" y="2543"/>
                    <a:pt x="8598" y="2595"/>
                  </a:cubicBezTo>
                  <a:cubicBezTo>
                    <a:pt x="8594" y="2595"/>
                    <a:pt x="8586" y="2635"/>
                    <a:pt x="8582" y="2635"/>
                  </a:cubicBezTo>
                  <a:cubicBezTo>
                    <a:pt x="8582" y="2753"/>
                    <a:pt x="8574" y="2832"/>
                    <a:pt x="8574" y="2988"/>
                  </a:cubicBezTo>
                  <a:cubicBezTo>
                    <a:pt x="8574" y="2988"/>
                    <a:pt x="8504" y="2281"/>
                    <a:pt x="8500" y="2517"/>
                  </a:cubicBezTo>
                  <a:cubicBezTo>
                    <a:pt x="8492" y="2753"/>
                    <a:pt x="8492" y="2714"/>
                    <a:pt x="8492" y="2714"/>
                  </a:cubicBezTo>
                  <a:lnTo>
                    <a:pt x="8402" y="2714"/>
                  </a:lnTo>
                  <a:cubicBezTo>
                    <a:pt x="8402" y="2714"/>
                    <a:pt x="8324" y="3421"/>
                    <a:pt x="8251" y="3185"/>
                  </a:cubicBezTo>
                  <a:cubicBezTo>
                    <a:pt x="8181" y="2950"/>
                    <a:pt x="8222" y="2714"/>
                    <a:pt x="8181" y="2950"/>
                  </a:cubicBezTo>
                  <a:cubicBezTo>
                    <a:pt x="8141" y="3185"/>
                    <a:pt x="8096" y="3578"/>
                    <a:pt x="8096" y="3578"/>
                  </a:cubicBezTo>
                  <a:cubicBezTo>
                    <a:pt x="8096" y="3578"/>
                    <a:pt x="7990" y="4246"/>
                    <a:pt x="7970" y="4246"/>
                  </a:cubicBezTo>
                  <a:cubicBezTo>
                    <a:pt x="7945" y="4246"/>
                    <a:pt x="7880" y="4089"/>
                    <a:pt x="7880" y="4089"/>
                  </a:cubicBezTo>
                  <a:lnTo>
                    <a:pt x="7745" y="4874"/>
                  </a:lnTo>
                  <a:cubicBezTo>
                    <a:pt x="7745" y="4874"/>
                    <a:pt x="7729" y="4481"/>
                    <a:pt x="7704" y="4481"/>
                  </a:cubicBezTo>
                  <a:cubicBezTo>
                    <a:pt x="7684" y="4481"/>
                    <a:pt x="7594" y="4954"/>
                    <a:pt x="7594" y="4954"/>
                  </a:cubicBezTo>
                  <a:cubicBezTo>
                    <a:pt x="7571" y="4823"/>
                    <a:pt x="7547" y="4692"/>
                    <a:pt x="7524" y="4561"/>
                  </a:cubicBezTo>
                  <a:cubicBezTo>
                    <a:pt x="7519" y="4731"/>
                    <a:pt x="7513" y="4902"/>
                    <a:pt x="7508" y="5073"/>
                  </a:cubicBezTo>
                  <a:lnTo>
                    <a:pt x="7442" y="5073"/>
                  </a:lnTo>
                  <a:cubicBezTo>
                    <a:pt x="7427" y="5177"/>
                    <a:pt x="7412" y="5282"/>
                    <a:pt x="7397" y="5386"/>
                  </a:cubicBezTo>
                  <a:cubicBezTo>
                    <a:pt x="7381" y="5360"/>
                    <a:pt x="7364" y="5334"/>
                    <a:pt x="7348" y="5308"/>
                  </a:cubicBezTo>
                  <a:cubicBezTo>
                    <a:pt x="7279" y="5466"/>
                    <a:pt x="7303" y="5622"/>
                    <a:pt x="7279" y="5466"/>
                  </a:cubicBezTo>
                  <a:cubicBezTo>
                    <a:pt x="7254" y="5308"/>
                    <a:pt x="7303" y="5308"/>
                    <a:pt x="7254" y="5308"/>
                  </a:cubicBezTo>
                  <a:lnTo>
                    <a:pt x="7205" y="5308"/>
                  </a:lnTo>
                  <a:lnTo>
                    <a:pt x="7111" y="5386"/>
                  </a:lnTo>
                  <a:cubicBezTo>
                    <a:pt x="7111" y="5386"/>
                    <a:pt x="7111" y="6173"/>
                    <a:pt x="7062" y="6015"/>
                  </a:cubicBezTo>
                  <a:cubicBezTo>
                    <a:pt x="7017" y="5859"/>
                    <a:pt x="7062" y="5937"/>
                    <a:pt x="7017" y="5859"/>
                  </a:cubicBezTo>
                  <a:cubicBezTo>
                    <a:pt x="6968" y="5780"/>
                    <a:pt x="6927" y="5859"/>
                    <a:pt x="6927" y="5859"/>
                  </a:cubicBezTo>
                  <a:cubicBezTo>
                    <a:pt x="6912" y="5728"/>
                    <a:pt x="6898" y="5597"/>
                    <a:pt x="6883" y="5466"/>
                  </a:cubicBezTo>
                  <a:cubicBezTo>
                    <a:pt x="6869" y="5649"/>
                    <a:pt x="6856" y="5832"/>
                    <a:pt x="6842" y="6015"/>
                  </a:cubicBezTo>
                  <a:cubicBezTo>
                    <a:pt x="6842" y="6015"/>
                    <a:pt x="6777" y="5937"/>
                    <a:pt x="6777" y="5701"/>
                  </a:cubicBezTo>
                  <a:cubicBezTo>
                    <a:pt x="6777" y="5466"/>
                    <a:pt x="6834" y="5386"/>
                    <a:pt x="6777" y="5466"/>
                  </a:cubicBezTo>
                  <a:cubicBezTo>
                    <a:pt x="6724" y="5544"/>
                    <a:pt x="6683" y="5622"/>
                    <a:pt x="6683" y="5622"/>
                  </a:cubicBezTo>
                  <a:cubicBezTo>
                    <a:pt x="6630" y="5727"/>
                    <a:pt x="6576" y="5832"/>
                    <a:pt x="6523" y="5937"/>
                  </a:cubicBezTo>
                  <a:lnTo>
                    <a:pt x="6487" y="6369"/>
                  </a:lnTo>
                  <a:cubicBezTo>
                    <a:pt x="6451" y="6251"/>
                    <a:pt x="6416" y="6133"/>
                    <a:pt x="6380" y="6015"/>
                  </a:cubicBezTo>
                  <a:lnTo>
                    <a:pt x="6368" y="6369"/>
                  </a:lnTo>
                  <a:lnTo>
                    <a:pt x="6233" y="6448"/>
                  </a:lnTo>
                  <a:cubicBezTo>
                    <a:pt x="6209" y="6605"/>
                    <a:pt x="6184" y="6762"/>
                    <a:pt x="6160" y="6919"/>
                  </a:cubicBezTo>
                  <a:cubicBezTo>
                    <a:pt x="6139" y="6814"/>
                    <a:pt x="6119" y="6710"/>
                    <a:pt x="6098" y="6605"/>
                  </a:cubicBezTo>
                  <a:cubicBezTo>
                    <a:pt x="6098" y="6605"/>
                    <a:pt x="6074" y="6723"/>
                    <a:pt x="6066" y="6919"/>
                  </a:cubicBezTo>
                  <a:lnTo>
                    <a:pt x="6066" y="6919"/>
                  </a:lnTo>
                  <a:lnTo>
                    <a:pt x="6029" y="6919"/>
                  </a:lnTo>
                  <a:cubicBezTo>
                    <a:pt x="6025" y="6997"/>
                    <a:pt x="6008" y="6762"/>
                    <a:pt x="6008" y="6801"/>
                  </a:cubicBezTo>
                  <a:cubicBezTo>
                    <a:pt x="6008" y="6841"/>
                    <a:pt x="5996" y="7155"/>
                    <a:pt x="5988" y="7155"/>
                  </a:cubicBezTo>
                  <a:cubicBezTo>
                    <a:pt x="5984" y="7155"/>
                    <a:pt x="5980" y="7234"/>
                    <a:pt x="5976" y="7273"/>
                  </a:cubicBezTo>
                  <a:cubicBezTo>
                    <a:pt x="5972" y="7273"/>
                    <a:pt x="5955" y="7194"/>
                    <a:pt x="5951" y="7273"/>
                  </a:cubicBezTo>
                  <a:lnTo>
                    <a:pt x="5951" y="7352"/>
                  </a:lnTo>
                  <a:cubicBezTo>
                    <a:pt x="5935" y="7391"/>
                    <a:pt x="5939" y="7234"/>
                    <a:pt x="5923" y="7155"/>
                  </a:cubicBezTo>
                  <a:cubicBezTo>
                    <a:pt x="5910" y="7116"/>
                    <a:pt x="5894" y="7155"/>
                    <a:pt x="5873" y="7273"/>
                  </a:cubicBezTo>
                  <a:cubicBezTo>
                    <a:pt x="5878" y="6919"/>
                    <a:pt x="5849" y="7194"/>
                    <a:pt x="5841" y="7155"/>
                  </a:cubicBezTo>
                  <a:cubicBezTo>
                    <a:pt x="5828" y="7155"/>
                    <a:pt x="5816" y="7077"/>
                    <a:pt x="5800" y="7077"/>
                  </a:cubicBezTo>
                  <a:cubicBezTo>
                    <a:pt x="5784" y="7077"/>
                    <a:pt x="5767" y="7194"/>
                    <a:pt x="5739" y="7155"/>
                  </a:cubicBezTo>
                  <a:cubicBezTo>
                    <a:pt x="5730" y="7155"/>
                    <a:pt x="5718" y="7077"/>
                    <a:pt x="5706" y="7077"/>
                  </a:cubicBezTo>
                  <a:lnTo>
                    <a:pt x="5673" y="7077"/>
                  </a:lnTo>
                  <a:cubicBezTo>
                    <a:pt x="5665" y="7037"/>
                    <a:pt x="5646" y="7194"/>
                    <a:pt x="5646" y="6997"/>
                  </a:cubicBezTo>
                  <a:lnTo>
                    <a:pt x="5641" y="6997"/>
                  </a:lnTo>
                  <a:cubicBezTo>
                    <a:pt x="5633" y="7194"/>
                    <a:pt x="5601" y="7037"/>
                    <a:pt x="5584" y="7077"/>
                  </a:cubicBezTo>
                  <a:cubicBezTo>
                    <a:pt x="5572" y="7037"/>
                    <a:pt x="5564" y="7077"/>
                    <a:pt x="5551" y="7116"/>
                  </a:cubicBezTo>
                  <a:cubicBezTo>
                    <a:pt x="5547" y="7155"/>
                    <a:pt x="5539" y="7155"/>
                    <a:pt x="5531" y="7155"/>
                  </a:cubicBezTo>
                  <a:cubicBezTo>
                    <a:pt x="5519" y="7155"/>
                    <a:pt x="5498" y="7470"/>
                    <a:pt x="5486" y="7391"/>
                  </a:cubicBezTo>
                  <a:cubicBezTo>
                    <a:pt x="5482" y="7705"/>
                    <a:pt x="5466" y="6173"/>
                    <a:pt x="5453" y="6094"/>
                  </a:cubicBezTo>
                  <a:cubicBezTo>
                    <a:pt x="5457" y="6173"/>
                    <a:pt x="5417" y="6762"/>
                    <a:pt x="5412" y="6762"/>
                  </a:cubicBezTo>
                  <a:cubicBezTo>
                    <a:pt x="5408" y="6841"/>
                    <a:pt x="5404" y="7234"/>
                    <a:pt x="5396" y="7273"/>
                  </a:cubicBezTo>
                  <a:cubicBezTo>
                    <a:pt x="5388" y="7273"/>
                    <a:pt x="5368" y="7391"/>
                    <a:pt x="5363" y="7430"/>
                  </a:cubicBezTo>
                  <a:cubicBezTo>
                    <a:pt x="5359" y="7430"/>
                    <a:pt x="5363" y="7508"/>
                    <a:pt x="5355" y="7508"/>
                  </a:cubicBezTo>
                  <a:cubicBezTo>
                    <a:pt x="5354" y="7377"/>
                    <a:pt x="5352" y="7247"/>
                    <a:pt x="5351" y="7116"/>
                  </a:cubicBezTo>
                  <a:lnTo>
                    <a:pt x="5106" y="7391"/>
                  </a:lnTo>
                  <a:cubicBezTo>
                    <a:pt x="5090" y="7090"/>
                    <a:pt x="5073" y="6788"/>
                    <a:pt x="5057" y="6487"/>
                  </a:cubicBezTo>
                  <a:lnTo>
                    <a:pt x="4770" y="6684"/>
                  </a:lnTo>
                  <a:cubicBezTo>
                    <a:pt x="4730" y="6343"/>
                    <a:pt x="4691" y="6003"/>
                    <a:pt x="4651" y="5662"/>
                  </a:cubicBezTo>
                  <a:lnTo>
                    <a:pt x="4549" y="5859"/>
                  </a:lnTo>
                  <a:cubicBezTo>
                    <a:pt x="4549" y="5859"/>
                    <a:pt x="4443" y="5466"/>
                    <a:pt x="4410" y="5151"/>
                  </a:cubicBezTo>
                  <a:cubicBezTo>
                    <a:pt x="4378" y="4874"/>
                    <a:pt x="4378" y="5583"/>
                    <a:pt x="4378" y="5583"/>
                  </a:cubicBezTo>
                  <a:cubicBezTo>
                    <a:pt x="4347" y="5517"/>
                    <a:pt x="4315" y="5452"/>
                    <a:pt x="4284" y="5386"/>
                  </a:cubicBezTo>
                  <a:cubicBezTo>
                    <a:pt x="4262" y="5478"/>
                    <a:pt x="4241" y="5570"/>
                    <a:pt x="4219" y="5662"/>
                  </a:cubicBezTo>
                  <a:lnTo>
                    <a:pt x="4039" y="5583"/>
                  </a:lnTo>
                  <a:lnTo>
                    <a:pt x="3924" y="5662"/>
                  </a:lnTo>
                  <a:cubicBezTo>
                    <a:pt x="3924" y="5622"/>
                    <a:pt x="3920" y="5544"/>
                    <a:pt x="3916" y="5544"/>
                  </a:cubicBezTo>
                  <a:cubicBezTo>
                    <a:pt x="3900" y="5701"/>
                    <a:pt x="3871" y="5583"/>
                    <a:pt x="3859" y="5701"/>
                  </a:cubicBezTo>
                  <a:cubicBezTo>
                    <a:pt x="3859" y="5701"/>
                    <a:pt x="3798" y="5583"/>
                    <a:pt x="3732" y="5151"/>
                  </a:cubicBezTo>
                  <a:cubicBezTo>
                    <a:pt x="3671" y="4757"/>
                    <a:pt x="3605" y="5583"/>
                    <a:pt x="3605" y="5583"/>
                  </a:cubicBezTo>
                  <a:lnTo>
                    <a:pt x="3438" y="5583"/>
                  </a:lnTo>
                  <a:cubicBezTo>
                    <a:pt x="3438" y="5583"/>
                    <a:pt x="3278" y="5859"/>
                    <a:pt x="3237" y="5583"/>
                  </a:cubicBezTo>
                  <a:cubicBezTo>
                    <a:pt x="3193" y="5269"/>
                    <a:pt x="3132" y="5386"/>
                    <a:pt x="3132" y="5662"/>
                  </a:cubicBezTo>
                  <a:cubicBezTo>
                    <a:pt x="3132" y="5977"/>
                    <a:pt x="3026" y="5859"/>
                    <a:pt x="3026" y="5859"/>
                  </a:cubicBezTo>
                  <a:lnTo>
                    <a:pt x="2858" y="5583"/>
                  </a:lnTo>
                  <a:cubicBezTo>
                    <a:pt x="2858" y="5583"/>
                    <a:pt x="2777" y="5151"/>
                    <a:pt x="2699" y="4954"/>
                  </a:cubicBezTo>
                  <a:cubicBezTo>
                    <a:pt x="2687" y="4954"/>
                    <a:pt x="2666" y="5386"/>
                    <a:pt x="2666" y="5386"/>
                  </a:cubicBezTo>
                  <a:lnTo>
                    <a:pt x="2474" y="5151"/>
                  </a:lnTo>
                  <a:cubicBezTo>
                    <a:pt x="2464" y="5125"/>
                    <a:pt x="2455" y="5099"/>
                    <a:pt x="2445" y="5073"/>
                  </a:cubicBezTo>
                  <a:cubicBezTo>
                    <a:pt x="2422" y="4915"/>
                    <a:pt x="2399" y="4757"/>
                    <a:pt x="2376" y="4600"/>
                  </a:cubicBezTo>
                  <a:lnTo>
                    <a:pt x="2319" y="5386"/>
                  </a:lnTo>
                  <a:cubicBezTo>
                    <a:pt x="2283" y="5347"/>
                    <a:pt x="2248" y="5308"/>
                    <a:pt x="2212" y="5269"/>
                  </a:cubicBezTo>
                  <a:cubicBezTo>
                    <a:pt x="2212" y="5269"/>
                    <a:pt x="2167" y="5073"/>
                    <a:pt x="2086" y="4639"/>
                  </a:cubicBezTo>
                  <a:cubicBezTo>
                    <a:pt x="2071" y="4822"/>
                    <a:pt x="2056" y="5007"/>
                    <a:pt x="2041" y="5190"/>
                  </a:cubicBezTo>
                  <a:lnTo>
                    <a:pt x="1983" y="5269"/>
                  </a:lnTo>
                  <a:cubicBezTo>
                    <a:pt x="1983" y="5111"/>
                    <a:pt x="1996" y="5504"/>
                    <a:pt x="1992" y="5504"/>
                  </a:cubicBezTo>
                  <a:cubicBezTo>
                    <a:pt x="1992" y="5466"/>
                    <a:pt x="1959" y="5544"/>
                    <a:pt x="1959" y="5504"/>
                  </a:cubicBezTo>
                  <a:cubicBezTo>
                    <a:pt x="1955" y="5466"/>
                    <a:pt x="1959" y="5426"/>
                    <a:pt x="1959" y="5426"/>
                  </a:cubicBezTo>
                  <a:cubicBezTo>
                    <a:pt x="1943" y="5269"/>
                    <a:pt x="1930" y="4836"/>
                    <a:pt x="1914" y="4718"/>
                  </a:cubicBezTo>
                  <a:cubicBezTo>
                    <a:pt x="1918" y="4481"/>
                    <a:pt x="1910" y="6055"/>
                    <a:pt x="1894" y="5977"/>
                  </a:cubicBezTo>
                  <a:cubicBezTo>
                    <a:pt x="1894" y="5937"/>
                    <a:pt x="1894" y="5897"/>
                    <a:pt x="1890" y="5859"/>
                  </a:cubicBezTo>
                  <a:lnTo>
                    <a:pt x="1878" y="5859"/>
                  </a:lnTo>
                  <a:cubicBezTo>
                    <a:pt x="1878" y="5897"/>
                    <a:pt x="1874" y="5977"/>
                    <a:pt x="1874" y="5977"/>
                  </a:cubicBezTo>
                  <a:cubicBezTo>
                    <a:pt x="1870" y="5977"/>
                    <a:pt x="1870" y="5859"/>
                    <a:pt x="1862" y="5859"/>
                  </a:cubicBezTo>
                  <a:cubicBezTo>
                    <a:pt x="1858" y="5897"/>
                    <a:pt x="1845" y="6015"/>
                    <a:pt x="1829" y="5977"/>
                  </a:cubicBezTo>
                  <a:cubicBezTo>
                    <a:pt x="1809" y="5937"/>
                    <a:pt x="1813" y="5504"/>
                    <a:pt x="1792" y="5504"/>
                  </a:cubicBezTo>
                  <a:cubicBezTo>
                    <a:pt x="1776" y="5544"/>
                    <a:pt x="1760" y="5701"/>
                    <a:pt x="1747" y="5701"/>
                  </a:cubicBezTo>
                  <a:cubicBezTo>
                    <a:pt x="1739" y="5701"/>
                    <a:pt x="1735" y="5701"/>
                    <a:pt x="1735" y="5622"/>
                  </a:cubicBezTo>
                  <a:cubicBezTo>
                    <a:pt x="1731" y="5426"/>
                    <a:pt x="1706" y="5308"/>
                    <a:pt x="1702" y="5426"/>
                  </a:cubicBezTo>
                  <a:cubicBezTo>
                    <a:pt x="1698" y="5504"/>
                    <a:pt x="1686" y="5544"/>
                    <a:pt x="1678" y="5504"/>
                  </a:cubicBezTo>
                  <a:cubicBezTo>
                    <a:pt x="1670" y="5504"/>
                    <a:pt x="1674" y="5504"/>
                    <a:pt x="1670" y="5426"/>
                  </a:cubicBezTo>
                  <a:cubicBezTo>
                    <a:pt x="1665" y="5386"/>
                    <a:pt x="1670" y="5308"/>
                    <a:pt x="1661" y="5348"/>
                  </a:cubicBezTo>
                  <a:lnTo>
                    <a:pt x="1625" y="5348"/>
                  </a:lnTo>
                  <a:cubicBezTo>
                    <a:pt x="1612" y="5308"/>
                    <a:pt x="1596" y="5269"/>
                    <a:pt x="1584" y="5190"/>
                  </a:cubicBezTo>
                  <a:cubicBezTo>
                    <a:pt x="1580" y="5151"/>
                    <a:pt x="1584" y="5073"/>
                    <a:pt x="1580" y="5073"/>
                  </a:cubicBezTo>
                  <a:lnTo>
                    <a:pt x="1571" y="5073"/>
                  </a:lnTo>
                  <a:cubicBezTo>
                    <a:pt x="1559" y="4914"/>
                    <a:pt x="1518" y="5111"/>
                    <a:pt x="1518" y="4718"/>
                  </a:cubicBezTo>
                  <a:cubicBezTo>
                    <a:pt x="1510" y="4600"/>
                    <a:pt x="1502" y="4561"/>
                    <a:pt x="1490" y="4561"/>
                  </a:cubicBezTo>
                  <a:cubicBezTo>
                    <a:pt x="1494" y="4285"/>
                    <a:pt x="1482" y="4285"/>
                    <a:pt x="1473" y="4207"/>
                  </a:cubicBezTo>
                  <a:cubicBezTo>
                    <a:pt x="1469" y="4285"/>
                    <a:pt x="1461" y="4285"/>
                    <a:pt x="1449" y="4285"/>
                  </a:cubicBezTo>
                  <a:cubicBezTo>
                    <a:pt x="1441" y="4325"/>
                    <a:pt x="1432" y="4246"/>
                    <a:pt x="1432" y="4403"/>
                  </a:cubicBezTo>
                  <a:cubicBezTo>
                    <a:pt x="1424" y="4246"/>
                    <a:pt x="1400" y="4246"/>
                    <a:pt x="1396" y="4403"/>
                  </a:cubicBezTo>
                  <a:cubicBezTo>
                    <a:pt x="1400" y="4639"/>
                    <a:pt x="1371" y="4364"/>
                    <a:pt x="1367" y="4481"/>
                  </a:cubicBezTo>
                  <a:lnTo>
                    <a:pt x="1367" y="4521"/>
                  </a:lnTo>
                  <a:cubicBezTo>
                    <a:pt x="1363" y="4508"/>
                    <a:pt x="1359" y="4494"/>
                    <a:pt x="1355" y="4481"/>
                  </a:cubicBezTo>
                  <a:cubicBezTo>
                    <a:pt x="1351" y="4403"/>
                    <a:pt x="1338" y="4364"/>
                    <a:pt x="1343" y="4128"/>
                  </a:cubicBezTo>
                  <a:cubicBezTo>
                    <a:pt x="1343" y="3971"/>
                    <a:pt x="1338" y="4128"/>
                    <a:pt x="1338" y="4128"/>
                  </a:cubicBezTo>
                  <a:cubicBezTo>
                    <a:pt x="1326" y="4128"/>
                    <a:pt x="1314" y="3735"/>
                    <a:pt x="1298" y="3696"/>
                  </a:cubicBezTo>
                  <a:cubicBezTo>
                    <a:pt x="1298" y="3657"/>
                    <a:pt x="1293" y="3696"/>
                    <a:pt x="1289" y="3696"/>
                  </a:cubicBezTo>
                  <a:cubicBezTo>
                    <a:pt x="1285" y="3617"/>
                    <a:pt x="1285" y="3617"/>
                    <a:pt x="1281" y="3499"/>
                  </a:cubicBezTo>
                  <a:cubicBezTo>
                    <a:pt x="1281" y="3461"/>
                    <a:pt x="1285" y="3381"/>
                    <a:pt x="1281" y="3343"/>
                  </a:cubicBezTo>
                  <a:cubicBezTo>
                    <a:pt x="1281" y="3263"/>
                    <a:pt x="1269" y="3224"/>
                    <a:pt x="1265" y="3185"/>
                  </a:cubicBezTo>
                  <a:cubicBezTo>
                    <a:pt x="1265" y="3106"/>
                    <a:pt x="1265" y="3067"/>
                    <a:pt x="1261" y="2988"/>
                  </a:cubicBezTo>
                  <a:cubicBezTo>
                    <a:pt x="1257" y="2910"/>
                    <a:pt x="1257" y="2832"/>
                    <a:pt x="1248" y="2832"/>
                  </a:cubicBezTo>
                  <a:cubicBezTo>
                    <a:pt x="1244" y="2832"/>
                    <a:pt x="1244" y="2714"/>
                    <a:pt x="1236" y="2714"/>
                  </a:cubicBezTo>
                  <a:cubicBezTo>
                    <a:pt x="1224" y="2910"/>
                    <a:pt x="1199" y="2870"/>
                    <a:pt x="1183" y="2988"/>
                  </a:cubicBezTo>
                  <a:cubicBezTo>
                    <a:pt x="1183" y="3106"/>
                    <a:pt x="1134" y="3106"/>
                    <a:pt x="1114" y="3067"/>
                  </a:cubicBezTo>
                  <a:cubicBezTo>
                    <a:pt x="1109" y="3067"/>
                    <a:pt x="1105" y="3067"/>
                    <a:pt x="1105" y="2988"/>
                  </a:cubicBezTo>
                  <a:cubicBezTo>
                    <a:pt x="1093" y="2988"/>
                    <a:pt x="1081" y="2988"/>
                    <a:pt x="1069" y="2910"/>
                  </a:cubicBezTo>
                  <a:cubicBezTo>
                    <a:pt x="1065" y="2870"/>
                    <a:pt x="1069" y="2832"/>
                    <a:pt x="1065" y="2832"/>
                  </a:cubicBezTo>
                  <a:cubicBezTo>
                    <a:pt x="1065" y="2792"/>
                    <a:pt x="1056" y="2832"/>
                    <a:pt x="1052" y="2832"/>
                  </a:cubicBezTo>
                  <a:cubicBezTo>
                    <a:pt x="1052" y="2792"/>
                    <a:pt x="1056" y="2753"/>
                    <a:pt x="1052" y="2714"/>
                  </a:cubicBezTo>
                  <a:cubicBezTo>
                    <a:pt x="1052" y="2714"/>
                    <a:pt x="1048" y="2753"/>
                    <a:pt x="1048" y="2714"/>
                  </a:cubicBezTo>
                  <a:lnTo>
                    <a:pt x="1048" y="2635"/>
                  </a:lnTo>
                  <a:cubicBezTo>
                    <a:pt x="1048" y="2635"/>
                    <a:pt x="1040" y="2674"/>
                    <a:pt x="1036" y="2635"/>
                  </a:cubicBezTo>
                  <a:cubicBezTo>
                    <a:pt x="1036" y="2635"/>
                    <a:pt x="1040" y="2556"/>
                    <a:pt x="1036" y="2556"/>
                  </a:cubicBezTo>
                  <a:lnTo>
                    <a:pt x="1032" y="2556"/>
                  </a:lnTo>
                  <a:lnTo>
                    <a:pt x="1032" y="2477"/>
                  </a:lnTo>
                  <a:cubicBezTo>
                    <a:pt x="1028" y="2439"/>
                    <a:pt x="1024" y="2477"/>
                    <a:pt x="1020" y="2477"/>
                  </a:cubicBezTo>
                  <a:cubicBezTo>
                    <a:pt x="1018" y="2451"/>
                    <a:pt x="1017" y="2425"/>
                    <a:pt x="1015" y="2399"/>
                  </a:cubicBezTo>
                  <a:cubicBezTo>
                    <a:pt x="1007" y="2321"/>
                    <a:pt x="999" y="2359"/>
                    <a:pt x="991" y="2281"/>
                  </a:cubicBezTo>
                  <a:cubicBezTo>
                    <a:pt x="990" y="2255"/>
                    <a:pt x="988" y="2229"/>
                    <a:pt x="987" y="2203"/>
                  </a:cubicBezTo>
                  <a:cubicBezTo>
                    <a:pt x="983" y="2163"/>
                    <a:pt x="966" y="2006"/>
                    <a:pt x="954" y="1928"/>
                  </a:cubicBezTo>
                  <a:cubicBezTo>
                    <a:pt x="942" y="1888"/>
                    <a:pt x="938" y="1928"/>
                    <a:pt x="930" y="1849"/>
                  </a:cubicBezTo>
                  <a:cubicBezTo>
                    <a:pt x="929" y="1823"/>
                    <a:pt x="927" y="1796"/>
                    <a:pt x="926" y="1770"/>
                  </a:cubicBezTo>
                  <a:cubicBezTo>
                    <a:pt x="921" y="1731"/>
                    <a:pt x="917" y="1731"/>
                    <a:pt x="909" y="1692"/>
                  </a:cubicBezTo>
                  <a:cubicBezTo>
                    <a:pt x="905" y="1652"/>
                    <a:pt x="901" y="1613"/>
                    <a:pt x="897" y="1613"/>
                  </a:cubicBezTo>
                  <a:cubicBezTo>
                    <a:pt x="893" y="1574"/>
                    <a:pt x="889" y="1613"/>
                    <a:pt x="885" y="1613"/>
                  </a:cubicBezTo>
                  <a:cubicBezTo>
                    <a:pt x="881" y="1574"/>
                    <a:pt x="885" y="1574"/>
                    <a:pt x="881" y="1495"/>
                  </a:cubicBezTo>
                  <a:cubicBezTo>
                    <a:pt x="876" y="1417"/>
                    <a:pt x="848" y="1417"/>
                    <a:pt x="831" y="1338"/>
                  </a:cubicBezTo>
                  <a:cubicBezTo>
                    <a:pt x="827" y="1338"/>
                    <a:pt x="831" y="1259"/>
                    <a:pt x="823" y="1259"/>
                  </a:cubicBezTo>
                  <a:lnTo>
                    <a:pt x="819" y="1259"/>
                  </a:lnTo>
                  <a:cubicBezTo>
                    <a:pt x="811" y="1181"/>
                    <a:pt x="811" y="1142"/>
                    <a:pt x="799" y="1063"/>
                  </a:cubicBezTo>
                  <a:cubicBezTo>
                    <a:pt x="778" y="984"/>
                    <a:pt x="758" y="1063"/>
                    <a:pt x="737" y="984"/>
                  </a:cubicBezTo>
                  <a:cubicBezTo>
                    <a:pt x="725" y="945"/>
                    <a:pt x="717" y="866"/>
                    <a:pt x="709" y="827"/>
                  </a:cubicBezTo>
                  <a:cubicBezTo>
                    <a:pt x="709" y="788"/>
                    <a:pt x="705" y="748"/>
                    <a:pt x="701" y="709"/>
                  </a:cubicBezTo>
                  <a:cubicBezTo>
                    <a:pt x="692" y="670"/>
                    <a:pt x="684" y="748"/>
                    <a:pt x="676" y="709"/>
                  </a:cubicBezTo>
                  <a:cubicBezTo>
                    <a:pt x="656" y="670"/>
                    <a:pt x="620" y="827"/>
                    <a:pt x="616" y="631"/>
                  </a:cubicBezTo>
                  <a:cubicBezTo>
                    <a:pt x="608" y="473"/>
                    <a:pt x="604" y="317"/>
                    <a:pt x="587" y="355"/>
                  </a:cubicBezTo>
                  <a:cubicBezTo>
                    <a:pt x="571" y="355"/>
                    <a:pt x="575" y="80"/>
                    <a:pt x="563" y="41"/>
                  </a:cubicBezTo>
                  <a:cubicBezTo>
                    <a:pt x="534" y="-116"/>
                    <a:pt x="489" y="237"/>
                    <a:pt x="452" y="120"/>
                  </a:cubicBezTo>
                  <a:cubicBezTo>
                    <a:pt x="436" y="80"/>
                    <a:pt x="448" y="435"/>
                    <a:pt x="432" y="355"/>
                  </a:cubicBezTo>
                  <a:lnTo>
                    <a:pt x="403" y="355"/>
                  </a:lnTo>
                  <a:cubicBezTo>
                    <a:pt x="383" y="277"/>
                    <a:pt x="387" y="591"/>
                    <a:pt x="371" y="552"/>
                  </a:cubicBezTo>
                  <a:cubicBezTo>
                    <a:pt x="358" y="591"/>
                    <a:pt x="358" y="473"/>
                    <a:pt x="350" y="473"/>
                  </a:cubicBezTo>
                  <a:cubicBezTo>
                    <a:pt x="346" y="513"/>
                    <a:pt x="313" y="395"/>
                    <a:pt x="297" y="473"/>
                  </a:cubicBezTo>
                  <a:cubicBezTo>
                    <a:pt x="289" y="513"/>
                    <a:pt x="289" y="552"/>
                    <a:pt x="281" y="473"/>
                  </a:cubicBezTo>
                  <a:cubicBezTo>
                    <a:pt x="276" y="435"/>
                    <a:pt x="272" y="355"/>
                    <a:pt x="268" y="355"/>
                  </a:cubicBezTo>
                  <a:cubicBezTo>
                    <a:pt x="264" y="355"/>
                    <a:pt x="260" y="473"/>
                    <a:pt x="256" y="473"/>
                  </a:cubicBezTo>
                  <a:cubicBezTo>
                    <a:pt x="256" y="435"/>
                    <a:pt x="252" y="317"/>
                    <a:pt x="252" y="277"/>
                  </a:cubicBezTo>
                  <a:cubicBezTo>
                    <a:pt x="248" y="277"/>
                    <a:pt x="244" y="317"/>
                    <a:pt x="240" y="277"/>
                  </a:cubicBezTo>
                  <a:cubicBezTo>
                    <a:pt x="240" y="277"/>
                    <a:pt x="240" y="198"/>
                    <a:pt x="236" y="198"/>
                  </a:cubicBezTo>
                  <a:lnTo>
                    <a:pt x="223" y="198"/>
                  </a:lnTo>
                  <a:lnTo>
                    <a:pt x="80" y="198"/>
                  </a:lnTo>
                  <a:lnTo>
                    <a:pt x="72" y="198"/>
                  </a:lnTo>
                  <a:cubicBezTo>
                    <a:pt x="69" y="224"/>
                    <a:pt x="64" y="264"/>
                    <a:pt x="64" y="277"/>
                  </a:cubicBezTo>
                  <a:cubicBezTo>
                    <a:pt x="64" y="290"/>
                    <a:pt x="80" y="276"/>
                    <a:pt x="74" y="277"/>
                  </a:cubicBezTo>
                  <a:cubicBezTo>
                    <a:pt x="68" y="278"/>
                    <a:pt x="30" y="310"/>
                    <a:pt x="3" y="284"/>
                  </a:cubicBezTo>
                  <a:cubicBezTo>
                    <a:pt x="-6" y="1096"/>
                    <a:pt x="5" y="4331"/>
                    <a:pt x="5" y="5116"/>
                  </a:cubicBezTo>
                  <a:cubicBezTo>
                    <a:pt x="67" y="4993"/>
                    <a:pt x="108" y="5026"/>
                    <a:pt x="142" y="4992"/>
                  </a:cubicBezTo>
                  <a:cubicBezTo>
                    <a:pt x="176" y="4958"/>
                    <a:pt x="185" y="4940"/>
                    <a:pt x="207" y="4914"/>
                  </a:cubicBezTo>
                  <a:lnTo>
                    <a:pt x="313" y="4718"/>
                  </a:lnTo>
                  <a:cubicBezTo>
                    <a:pt x="362" y="4874"/>
                    <a:pt x="436" y="5111"/>
                    <a:pt x="469" y="5230"/>
                  </a:cubicBezTo>
                  <a:cubicBezTo>
                    <a:pt x="514" y="5386"/>
                    <a:pt x="546" y="6290"/>
                    <a:pt x="546" y="6290"/>
                  </a:cubicBezTo>
                  <a:cubicBezTo>
                    <a:pt x="546" y="6290"/>
                    <a:pt x="628" y="6448"/>
                    <a:pt x="754" y="6448"/>
                  </a:cubicBezTo>
                  <a:cubicBezTo>
                    <a:pt x="881" y="6448"/>
                    <a:pt x="831" y="6762"/>
                    <a:pt x="831" y="6762"/>
                  </a:cubicBezTo>
                  <a:lnTo>
                    <a:pt x="942" y="7352"/>
                  </a:lnTo>
                  <a:cubicBezTo>
                    <a:pt x="942" y="7352"/>
                    <a:pt x="1024" y="7037"/>
                    <a:pt x="1069" y="6762"/>
                  </a:cubicBezTo>
                  <a:cubicBezTo>
                    <a:pt x="1118" y="6448"/>
                    <a:pt x="1134" y="7037"/>
                    <a:pt x="1179" y="7037"/>
                  </a:cubicBezTo>
                  <a:cubicBezTo>
                    <a:pt x="1228" y="7037"/>
                    <a:pt x="1306" y="7194"/>
                    <a:pt x="1306" y="7194"/>
                  </a:cubicBezTo>
                  <a:lnTo>
                    <a:pt x="1498" y="6880"/>
                  </a:lnTo>
                  <a:cubicBezTo>
                    <a:pt x="1498" y="6880"/>
                    <a:pt x="1543" y="7745"/>
                    <a:pt x="1563" y="7745"/>
                  </a:cubicBezTo>
                  <a:cubicBezTo>
                    <a:pt x="1641" y="7666"/>
                    <a:pt x="1596" y="7705"/>
                    <a:pt x="1641" y="8137"/>
                  </a:cubicBezTo>
                  <a:cubicBezTo>
                    <a:pt x="1690" y="8609"/>
                    <a:pt x="1706" y="7863"/>
                    <a:pt x="1706" y="7863"/>
                  </a:cubicBezTo>
                  <a:cubicBezTo>
                    <a:pt x="1706" y="7863"/>
                    <a:pt x="1710" y="7548"/>
                    <a:pt x="1776" y="8019"/>
                  </a:cubicBezTo>
                  <a:cubicBezTo>
                    <a:pt x="1890" y="7391"/>
                    <a:pt x="1910" y="7626"/>
                    <a:pt x="1910" y="7626"/>
                  </a:cubicBezTo>
                  <a:cubicBezTo>
                    <a:pt x="1947" y="7377"/>
                    <a:pt x="1983" y="7129"/>
                    <a:pt x="2020" y="6880"/>
                  </a:cubicBezTo>
                  <a:cubicBezTo>
                    <a:pt x="2038" y="7063"/>
                    <a:pt x="2055" y="7247"/>
                    <a:pt x="2073" y="7430"/>
                  </a:cubicBezTo>
                  <a:cubicBezTo>
                    <a:pt x="2111" y="7194"/>
                    <a:pt x="2150" y="6959"/>
                    <a:pt x="2188" y="6723"/>
                  </a:cubicBezTo>
                  <a:cubicBezTo>
                    <a:pt x="2192" y="6762"/>
                    <a:pt x="2196" y="6801"/>
                    <a:pt x="2200" y="6841"/>
                  </a:cubicBezTo>
                  <a:cubicBezTo>
                    <a:pt x="2200" y="6841"/>
                    <a:pt x="2310" y="7508"/>
                    <a:pt x="2315" y="7548"/>
                  </a:cubicBezTo>
                  <a:cubicBezTo>
                    <a:pt x="2319" y="7391"/>
                    <a:pt x="2380" y="8412"/>
                    <a:pt x="2388" y="8295"/>
                  </a:cubicBezTo>
                  <a:cubicBezTo>
                    <a:pt x="2409" y="8334"/>
                    <a:pt x="2417" y="8570"/>
                    <a:pt x="2429" y="8727"/>
                  </a:cubicBezTo>
                  <a:cubicBezTo>
                    <a:pt x="2433" y="8766"/>
                    <a:pt x="2445" y="8884"/>
                    <a:pt x="2454" y="8884"/>
                  </a:cubicBezTo>
                  <a:cubicBezTo>
                    <a:pt x="2466" y="8923"/>
                    <a:pt x="2474" y="8884"/>
                    <a:pt x="2474" y="9081"/>
                  </a:cubicBezTo>
                  <a:cubicBezTo>
                    <a:pt x="2486" y="9434"/>
                    <a:pt x="2539" y="8570"/>
                    <a:pt x="2548" y="8963"/>
                  </a:cubicBezTo>
                  <a:cubicBezTo>
                    <a:pt x="2556" y="8963"/>
                    <a:pt x="2556" y="8805"/>
                    <a:pt x="2560" y="8766"/>
                  </a:cubicBezTo>
                  <a:cubicBezTo>
                    <a:pt x="2568" y="8923"/>
                    <a:pt x="2572" y="9238"/>
                    <a:pt x="2584" y="9041"/>
                  </a:cubicBezTo>
                  <a:cubicBezTo>
                    <a:pt x="2584" y="8845"/>
                    <a:pt x="2605" y="9003"/>
                    <a:pt x="2617" y="8963"/>
                  </a:cubicBezTo>
                  <a:cubicBezTo>
                    <a:pt x="2621" y="8805"/>
                    <a:pt x="2625" y="8727"/>
                    <a:pt x="2633" y="8688"/>
                  </a:cubicBezTo>
                  <a:cubicBezTo>
                    <a:pt x="2625" y="9120"/>
                    <a:pt x="2662" y="8884"/>
                    <a:pt x="2666" y="8963"/>
                  </a:cubicBezTo>
                  <a:cubicBezTo>
                    <a:pt x="2670" y="9003"/>
                    <a:pt x="2670" y="9120"/>
                    <a:pt x="2678" y="9120"/>
                  </a:cubicBezTo>
                  <a:cubicBezTo>
                    <a:pt x="2687" y="9159"/>
                    <a:pt x="2687" y="8963"/>
                    <a:pt x="2691" y="8963"/>
                  </a:cubicBezTo>
                  <a:cubicBezTo>
                    <a:pt x="2711" y="8805"/>
                    <a:pt x="2719" y="9120"/>
                    <a:pt x="2736" y="9041"/>
                  </a:cubicBezTo>
                  <a:cubicBezTo>
                    <a:pt x="2736" y="9041"/>
                    <a:pt x="2744" y="8963"/>
                    <a:pt x="2740" y="8963"/>
                  </a:cubicBezTo>
                  <a:cubicBezTo>
                    <a:pt x="2752" y="8963"/>
                    <a:pt x="2756" y="9159"/>
                    <a:pt x="2768" y="9120"/>
                  </a:cubicBezTo>
                  <a:cubicBezTo>
                    <a:pt x="2789" y="8845"/>
                    <a:pt x="2813" y="8963"/>
                    <a:pt x="2838" y="8845"/>
                  </a:cubicBezTo>
                  <a:cubicBezTo>
                    <a:pt x="2846" y="8845"/>
                    <a:pt x="2846" y="8766"/>
                    <a:pt x="2850" y="8688"/>
                  </a:cubicBezTo>
                  <a:cubicBezTo>
                    <a:pt x="2850" y="8648"/>
                    <a:pt x="2858" y="8688"/>
                    <a:pt x="2862" y="8688"/>
                  </a:cubicBezTo>
                  <a:cubicBezTo>
                    <a:pt x="2871" y="8648"/>
                    <a:pt x="2891" y="8530"/>
                    <a:pt x="2891" y="8530"/>
                  </a:cubicBezTo>
                  <a:cubicBezTo>
                    <a:pt x="2891" y="8492"/>
                    <a:pt x="2903" y="8530"/>
                    <a:pt x="2907" y="8530"/>
                  </a:cubicBezTo>
                  <a:cubicBezTo>
                    <a:pt x="2911" y="8492"/>
                    <a:pt x="2936" y="8452"/>
                    <a:pt x="2952" y="8412"/>
                  </a:cubicBezTo>
                  <a:cubicBezTo>
                    <a:pt x="2952" y="8412"/>
                    <a:pt x="2965" y="8334"/>
                    <a:pt x="2969" y="8334"/>
                  </a:cubicBezTo>
                  <a:cubicBezTo>
                    <a:pt x="2981" y="8216"/>
                    <a:pt x="2989" y="8137"/>
                    <a:pt x="3001" y="8059"/>
                  </a:cubicBezTo>
                  <a:cubicBezTo>
                    <a:pt x="3005" y="8059"/>
                    <a:pt x="3014" y="8098"/>
                    <a:pt x="3018" y="8059"/>
                  </a:cubicBezTo>
                  <a:lnTo>
                    <a:pt x="3050" y="8059"/>
                  </a:lnTo>
                  <a:cubicBezTo>
                    <a:pt x="3059" y="8137"/>
                    <a:pt x="3063" y="8137"/>
                    <a:pt x="3075" y="8177"/>
                  </a:cubicBezTo>
                  <a:cubicBezTo>
                    <a:pt x="3083" y="8177"/>
                    <a:pt x="3104" y="8137"/>
                    <a:pt x="3108" y="8177"/>
                  </a:cubicBezTo>
                  <a:cubicBezTo>
                    <a:pt x="3120" y="8255"/>
                    <a:pt x="3124" y="8177"/>
                    <a:pt x="3136" y="8255"/>
                  </a:cubicBezTo>
                  <a:cubicBezTo>
                    <a:pt x="3140" y="8098"/>
                    <a:pt x="3197" y="7981"/>
                    <a:pt x="3209" y="8059"/>
                  </a:cubicBezTo>
                  <a:cubicBezTo>
                    <a:pt x="3209" y="8059"/>
                    <a:pt x="3225" y="8216"/>
                    <a:pt x="3242" y="8177"/>
                  </a:cubicBezTo>
                  <a:cubicBezTo>
                    <a:pt x="3250" y="8098"/>
                    <a:pt x="3270" y="7901"/>
                    <a:pt x="3270" y="7823"/>
                  </a:cubicBezTo>
                  <a:cubicBezTo>
                    <a:pt x="3287" y="7745"/>
                    <a:pt x="3319" y="8216"/>
                    <a:pt x="3336" y="8255"/>
                  </a:cubicBezTo>
                  <a:lnTo>
                    <a:pt x="3336" y="8177"/>
                  </a:lnTo>
                  <a:cubicBezTo>
                    <a:pt x="3336" y="8098"/>
                    <a:pt x="3332" y="8059"/>
                    <a:pt x="3332" y="8059"/>
                  </a:cubicBezTo>
                  <a:cubicBezTo>
                    <a:pt x="3332" y="8019"/>
                    <a:pt x="3368" y="7863"/>
                    <a:pt x="3381" y="7901"/>
                  </a:cubicBezTo>
                  <a:cubicBezTo>
                    <a:pt x="3381" y="7901"/>
                    <a:pt x="3381" y="8059"/>
                    <a:pt x="3385" y="7981"/>
                  </a:cubicBezTo>
                  <a:cubicBezTo>
                    <a:pt x="3397" y="7981"/>
                    <a:pt x="3389" y="7705"/>
                    <a:pt x="3401" y="7745"/>
                  </a:cubicBezTo>
                  <a:cubicBezTo>
                    <a:pt x="3409" y="7626"/>
                    <a:pt x="3462" y="8098"/>
                    <a:pt x="3483" y="8098"/>
                  </a:cubicBezTo>
                  <a:cubicBezTo>
                    <a:pt x="3454" y="8216"/>
                    <a:pt x="3495" y="9041"/>
                    <a:pt x="3495" y="9081"/>
                  </a:cubicBezTo>
                  <a:cubicBezTo>
                    <a:pt x="3511" y="8845"/>
                    <a:pt x="3520" y="8805"/>
                    <a:pt x="3540" y="8530"/>
                  </a:cubicBezTo>
                  <a:cubicBezTo>
                    <a:pt x="3593" y="8609"/>
                    <a:pt x="3622" y="8492"/>
                    <a:pt x="3659" y="8805"/>
                  </a:cubicBezTo>
                  <a:cubicBezTo>
                    <a:pt x="3667" y="8452"/>
                    <a:pt x="3712" y="8688"/>
                    <a:pt x="3736" y="8648"/>
                  </a:cubicBezTo>
                  <a:cubicBezTo>
                    <a:pt x="3744" y="8609"/>
                    <a:pt x="3744" y="8530"/>
                    <a:pt x="3753" y="8530"/>
                  </a:cubicBezTo>
                  <a:lnTo>
                    <a:pt x="3765" y="8530"/>
                  </a:lnTo>
                  <a:cubicBezTo>
                    <a:pt x="3765" y="8570"/>
                    <a:pt x="3773" y="8648"/>
                    <a:pt x="3769" y="8648"/>
                  </a:cubicBezTo>
                  <a:cubicBezTo>
                    <a:pt x="3777" y="8648"/>
                    <a:pt x="3777" y="8530"/>
                    <a:pt x="3785" y="8530"/>
                  </a:cubicBezTo>
                  <a:lnTo>
                    <a:pt x="3785" y="8648"/>
                  </a:lnTo>
                  <a:cubicBezTo>
                    <a:pt x="3794" y="8766"/>
                    <a:pt x="3818" y="8530"/>
                    <a:pt x="3826" y="8648"/>
                  </a:cubicBezTo>
                  <a:cubicBezTo>
                    <a:pt x="3838" y="8570"/>
                    <a:pt x="3834" y="8805"/>
                    <a:pt x="3847" y="8805"/>
                  </a:cubicBezTo>
                  <a:cubicBezTo>
                    <a:pt x="3851" y="8727"/>
                    <a:pt x="3855" y="8688"/>
                    <a:pt x="3859" y="8648"/>
                  </a:cubicBezTo>
                  <a:cubicBezTo>
                    <a:pt x="3859" y="8805"/>
                    <a:pt x="3875" y="8805"/>
                    <a:pt x="3875" y="9003"/>
                  </a:cubicBezTo>
                  <a:cubicBezTo>
                    <a:pt x="3875" y="8963"/>
                    <a:pt x="3879" y="9003"/>
                    <a:pt x="3879" y="9003"/>
                  </a:cubicBezTo>
                  <a:cubicBezTo>
                    <a:pt x="3888" y="8963"/>
                    <a:pt x="3888" y="8963"/>
                    <a:pt x="3892" y="8884"/>
                  </a:cubicBezTo>
                  <a:cubicBezTo>
                    <a:pt x="3892" y="8884"/>
                    <a:pt x="3904" y="9003"/>
                    <a:pt x="3908" y="9003"/>
                  </a:cubicBezTo>
                  <a:cubicBezTo>
                    <a:pt x="3912" y="8963"/>
                    <a:pt x="3916" y="8884"/>
                    <a:pt x="3920" y="8884"/>
                  </a:cubicBezTo>
                  <a:lnTo>
                    <a:pt x="3920" y="9003"/>
                  </a:lnTo>
                  <a:cubicBezTo>
                    <a:pt x="3924" y="9081"/>
                    <a:pt x="3977" y="8963"/>
                    <a:pt x="3982" y="9003"/>
                  </a:cubicBezTo>
                  <a:cubicBezTo>
                    <a:pt x="3990" y="9003"/>
                    <a:pt x="3990" y="9120"/>
                    <a:pt x="3998" y="9159"/>
                  </a:cubicBezTo>
                  <a:cubicBezTo>
                    <a:pt x="3998" y="9041"/>
                    <a:pt x="4006" y="9081"/>
                    <a:pt x="4014" y="9081"/>
                  </a:cubicBezTo>
                  <a:cubicBezTo>
                    <a:pt x="4035" y="9003"/>
                    <a:pt x="4047" y="9041"/>
                    <a:pt x="4072" y="9003"/>
                  </a:cubicBezTo>
                  <a:cubicBezTo>
                    <a:pt x="4080" y="8963"/>
                    <a:pt x="4080" y="8884"/>
                    <a:pt x="4092" y="8884"/>
                  </a:cubicBezTo>
                  <a:cubicBezTo>
                    <a:pt x="4100" y="8923"/>
                    <a:pt x="4096" y="8963"/>
                    <a:pt x="4100" y="9003"/>
                  </a:cubicBezTo>
                  <a:cubicBezTo>
                    <a:pt x="4100" y="9003"/>
                    <a:pt x="4108" y="8963"/>
                    <a:pt x="4108" y="9003"/>
                  </a:cubicBezTo>
                  <a:cubicBezTo>
                    <a:pt x="4116" y="9003"/>
                    <a:pt x="4121" y="9003"/>
                    <a:pt x="4125" y="9081"/>
                  </a:cubicBezTo>
                  <a:cubicBezTo>
                    <a:pt x="4137" y="9081"/>
                    <a:pt x="4133" y="8845"/>
                    <a:pt x="4149" y="8884"/>
                  </a:cubicBezTo>
                  <a:cubicBezTo>
                    <a:pt x="4157" y="8923"/>
                    <a:pt x="4153" y="9120"/>
                    <a:pt x="4166" y="9081"/>
                  </a:cubicBezTo>
                  <a:cubicBezTo>
                    <a:pt x="4153" y="8845"/>
                    <a:pt x="4170" y="8845"/>
                    <a:pt x="4178" y="8805"/>
                  </a:cubicBezTo>
                  <a:cubicBezTo>
                    <a:pt x="4179" y="8779"/>
                    <a:pt x="4181" y="8753"/>
                    <a:pt x="4182" y="8727"/>
                  </a:cubicBezTo>
                  <a:cubicBezTo>
                    <a:pt x="4186" y="8688"/>
                    <a:pt x="4186" y="8648"/>
                    <a:pt x="4190" y="8570"/>
                  </a:cubicBezTo>
                  <a:cubicBezTo>
                    <a:pt x="4197" y="8622"/>
                    <a:pt x="4204" y="8675"/>
                    <a:pt x="4211" y="8727"/>
                  </a:cubicBezTo>
                  <a:lnTo>
                    <a:pt x="4235" y="9081"/>
                  </a:lnTo>
                  <a:cubicBezTo>
                    <a:pt x="4258" y="9055"/>
                    <a:pt x="4282" y="9029"/>
                    <a:pt x="4305" y="9003"/>
                  </a:cubicBezTo>
                  <a:cubicBezTo>
                    <a:pt x="4321" y="8859"/>
                    <a:pt x="4338" y="8714"/>
                    <a:pt x="4354" y="8570"/>
                  </a:cubicBezTo>
                  <a:cubicBezTo>
                    <a:pt x="4373" y="8740"/>
                    <a:pt x="4392" y="8911"/>
                    <a:pt x="4410" y="9081"/>
                  </a:cubicBezTo>
                  <a:cubicBezTo>
                    <a:pt x="4410" y="9081"/>
                    <a:pt x="4545" y="9003"/>
                    <a:pt x="4590" y="8766"/>
                  </a:cubicBezTo>
                  <a:cubicBezTo>
                    <a:pt x="4590" y="8766"/>
                    <a:pt x="4651" y="9906"/>
                    <a:pt x="4692" y="9985"/>
                  </a:cubicBezTo>
                  <a:cubicBezTo>
                    <a:pt x="4733" y="10063"/>
                    <a:pt x="4733" y="9827"/>
                    <a:pt x="4770" y="9749"/>
                  </a:cubicBezTo>
                  <a:cubicBezTo>
                    <a:pt x="4810" y="9670"/>
                    <a:pt x="4770" y="9749"/>
                    <a:pt x="4802" y="9749"/>
                  </a:cubicBezTo>
                  <a:lnTo>
                    <a:pt x="4900" y="9749"/>
                  </a:lnTo>
                  <a:lnTo>
                    <a:pt x="4954" y="9749"/>
                  </a:lnTo>
                  <a:cubicBezTo>
                    <a:pt x="4978" y="9749"/>
                    <a:pt x="4978" y="9434"/>
                    <a:pt x="4994" y="9199"/>
                  </a:cubicBezTo>
                  <a:cubicBezTo>
                    <a:pt x="4997" y="9186"/>
                    <a:pt x="5000" y="9172"/>
                    <a:pt x="5003" y="9159"/>
                  </a:cubicBezTo>
                  <a:cubicBezTo>
                    <a:pt x="5015" y="9199"/>
                    <a:pt x="5032" y="9670"/>
                    <a:pt x="5049" y="9749"/>
                  </a:cubicBezTo>
                  <a:cubicBezTo>
                    <a:pt x="5073" y="9827"/>
                    <a:pt x="5139" y="9434"/>
                    <a:pt x="5175" y="9512"/>
                  </a:cubicBezTo>
                  <a:cubicBezTo>
                    <a:pt x="5216" y="9592"/>
                    <a:pt x="5175" y="9512"/>
                    <a:pt x="5200" y="9749"/>
                  </a:cubicBezTo>
                  <a:cubicBezTo>
                    <a:pt x="5224" y="9985"/>
                    <a:pt x="5200" y="9749"/>
                    <a:pt x="5249" y="9159"/>
                  </a:cubicBezTo>
                  <a:cubicBezTo>
                    <a:pt x="5253" y="9159"/>
                    <a:pt x="5253" y="9159"/>
                    <a:pt x="5253" y="9120"/>
                  </a:cubicBezTo>
                  <a:cubicBezTo>
                    <a:pt x="5298" y="8648"/>
                    <a:pt x="5290" y="9592"/>
                    <a:pt x="5290" y="9592"/>
                  </a:cubicBezTo>
                  <a:cubicBezTo>
                    <a:pt x="5290" y="9592"/>
                    <a:pt x="5335" y="9356"/>
                    <a:pt x="5363" y="9277"/>
                  </a:cubicBezTo>
                  <a:cubicBezTo>
                    <a:pt x="5400" y="9512"/>
                    <a:pt x="5400" y="9434"/>
                    <a:pt x="5425" y="9670"/>
                  </a:cubicBezTo>
                  <a:cubicBezTo>
                    <a:pt x="5425" y="9512"/>
                    <a:pt x="5388" y="9081"/>
                    <a:pt x="5388" y="9081"/>
                  </a:cubicBezTo>
                  <a:lnTo>
                    <a:pt x="5494" y="8963"/>
                  </a:lnTo>
                  <a:cubicBezTo>
                    <a:pt x="5504" y="8858"/>
                    <a:pt x="5513" y="8753"/>
                    <a:pt x="5523" y="8648"/>
                  </a:cubicBezTo>
                  <a:lnTo>
                    <a:pt x="5547" y="8570"/>
                  </a:lnTo>
                  <a:cubicBezTo>
                    <a:pt x="5551" y="8609"/>
                    <a:pt x="5556" y="8570"/>
                    <a:pt x="5560" y="8530"/>
                  </a:cubicBezTo>
                  <a:cubicBezTo>
                    <a:pt x="5568" y="8517"/>
                    <a:pt x="5576" y="8505"/>
                    <a:pt x="5584" y="8492"/>
                  </a:cubicBezTo>
                  <a:cubicBezTo>
                    <a:pt x="5588" y="8505"/>
                    <a:pt x="5592" y="8517"/>
                    <a:pt x="5596" y="8530"/>
                  </a:cubicBezTo>
                  <a:cubicBezTo>
                    <a:pt x="5601" y="8570"/>
                    <a:pt x="5605" y="8648"/>
                    <a:pt x="5609" y="8648"/>
                  </a:cubicBezTo>
                  <a:lnTo>
                    <a:pt x="5609" y="8570"/>
                  </a:lnTo>
                  <a:cubicBezTo>
                    <a:pt x="5624" y="8635"/>
                    <a:pt x="5639" y="8701"/>
                    <a:pt x="5653" y="8766"/>
                  </a:cubicBezTo>
                  <a:cubicBezTo>
                    <a:pt x="5684" y="8989"/>
                    <a:pt x="5716" y="9211"/>
                    <a:pt x="5747" y="9434"/>
                  </a:cubicBezTo>
                  <a:cubicBezTo>
                    <a:pt x="5750" y="9238"/>
                    <a:pt x="5752" y="9041"/>
                    <a:pt x="5755" y="8845"/>
                  </a:cubicBezTo>
                  <a:cubicBezTo>
                    <a:pt x="5765" y="8819"/>
                    <a:pt x="5774" y="8792"/>
                    <a:pt x="5784" y="8766"/>
                  </a:cubicBezTo>
                  <a:cubicBezTo>
                    <a:pt x="5788" y="8688"/>
                    <a:pt x="5784" y="8530"/>
                    <a:pt x="5792" y="8216"/>
                  </a:cubicBezTo>
                  <a:cubicBezTo>
                    <a:pt x="5800" y="8216"/>
                    <a:pt x="5800" y="8374"/>
                    <a:pt x="5808" y="8374"/>
                  </a:cubicBezTo>
                  <a:cubicBezTo>
                    <a:pt x="5816" y="8412"/>
                    <a:pt x="5824" y="8334"/>
                    <a:pt x="5837" y="8295"/>
                  </a:cubicBezTo>
                  <a:cubicBezTo>
                    <a:pt x="5857" y="8255"/>
                    <a:pt x="5902" y="8255"/>
                    <a:pt x="5923" y="8374"/>
                  </a:cubicBezTo>
                  <a:cubicBezTo>
                    <a:pt x="5927" y="8492"/>
                    <a:pt x="5931" y="8570"/>
                    <a:pt x="5935" y="8648"/>
                  </a:cubicBezTo>
                  <a:cubicBezTo>
                    <a:pt x="5951" y="8805"/>
                    <a:pt x="5992" y="8884"/>
                    <a:pt x="5996" y="8923"/>
                  </a:cubicBezTo>
                  <a:cubicBezTo>
                    <a:pt x="6004" y="8923"/>
                    <a:pt x="6012" y="8884"/>
                    <a:pt x="6012" y="8923"/>
                  </a:cubicBezTo>
                  <a:cubicBezTo>
                    <a:pt x="6017" y="8923"/>
                    <a:pt x="6041" y="9199"/>
                    <a:pt x="6049" y="9081"/>
                  </a:cubicBezTo>
                  <a:cubicBezTo>
                    <a:pt x="6053" y="8963"/>
                    <a:pt x="6078" y="9159"/>
                    <a:pt x="6082" y="9081"/>
                  </a:cubicBezTo>
                  <a:cubicBezTo>
                    <a:pt x="6090" y="9120"/>
                    <a:pt x="6115" y="8963"/>
                    <a:pt x="6115" y="9159"/>
                  </a:cubicBezTo>
                  <a:cubicBezTo>
                    <a:pt x="6123" y="9199"/>
                    <a:pt x="6135" y="9159"/>
                    <a:pt x="6135" y="9277"/>
                  </a:cubicBezTo>
                  <a:cubicBezTo>
                    <a:pt x="6164" y="9120"/>
                    <a:pt x="6192" y="8963"/>
                    <a:pt x="6233" y="9003"/>
                  </a:cubicBezTo>
                  <a:cubicBezTo>
                    <a:pt x="6229" y="8727"/>
                    <a:pt x="6245" y="8766"/>
                    <a:pt x="6254" y="8648"/>
                  </a:cubicBezTo>
                  <a:cubicBezTo>
                    <a:pt x="6258" y="8805"/>
                    <a:pt x="6278" y="8727"/>
                    <a:pt x="6286" y="8805"/>
                  </a:cubicBezTo>
                  <a:cubicBezTo>
                    <a:pt x="6295" y="8845"/>
                    <a:pt x="6295" y="8923"/>
                    <a:pt x="6303" y="8923"/>
                  </a:cubicBezTo>
                  <a:cubicBezTo>
                    <a:pt x="6307" y="8845"/>
                    <a:pt x="6307" y="8805"/>
                    <a:pt x="6315" y="8805"/>
                  </a:cubicBezTo>
                  <a:cubicBezTo>
                    <a:pt x="6315" y="8766"/>
                    <a:pt x="6344" y="8884"/>
                    <a:pt x="6348" y="8923"/>
                  </a:cubicBezTo>
                  <a:cubicBezTo>
                    <a:pt x="6364" y="8963"/>
                    <a:pt x="6360" y="9003"/>
                    <a:pt x="6372" y="9081"/>
                  </a:cubicBezTo>
                  <a:cubicBezTo>
                    <a:pt x="6372" y="9003"/>
                    <a:pt x="6376" y="9003"/>
                    <a:pt x="6380" y="9003"/>
                  </a:cubicBezTo>
                  <a:cubicBezTo>
                    <a:pt x="6380" y="9199"/>
                    <a:pt x="6393" y="9316"/>
                    <a:pt x="6409" y="9356"/>
                  </a:cubicBezTo>
                  <a:cubicBezTo>
                    <a:pt x="6417" y="9356"/>
                    <a:pt x="6454" y="9474"/>
                    <a:pt x="6450" y="9159"/>
                  </a:cubicBezTo>
                  <a:cubicBezTo>
                    <a:pt x="6470" y="9159"/>
                    <a:pt x="6487" y="9199"/>
                    <a:pt x="6499" y="9277"/>
                  </a:cubicBezTo>
                  <a:cubicBezTo>
                    <a:pt x="6499" y="9041"/>
                    <a:pt x="6560" y="8845"/>
                    <a:pt x="6585" y="8727"/>
                  </a:cubicBezTo>
                  <a:cubicBezTo>
                    <a:pt x="6589" y="8884"/>
                    <a:pt x="6597" y="8923"/>
                    <a:pt x="6609" y="8923"/>
                  </a:cubicBezTo>
                  <a:cubicBezTo>
                    <a:pt x="6618" y="9120"/>
                    <a:pt x="6630" y="9238"/>
                    <a:pt x="6646" y="9356"/>
                  </a:cubicBezTo>
                  <a:cubicBezTo>
                    <a:pt x="6658" y="9159"/>
                    <a:pt x="6667" y="9356"/>
                    <a:pt x="6679" y="9356"/>
                  </a:cubicBezTo>
                  <a:lnTo>
                    <a:pt x="6679" y="9277"/>
                  </a:lnTo>
                  <a:cubicBezTo>
                    <a:pt x="6683" y="9159"/>
                    <a:pt x="6707" y="9356"/>
                    <a:pt x="6712" y="9277"/>
                  </a:cubicBezTo>
                  <a:cubicBezTo>
                    <a:pt x="6716" y="9238"/>
                    <a:pt x="6720" y="9277"/>
                    <a:pt x="6724" y="9277"/>
                  </a:cubicBezTo>
                  <a:cubicBezTo>
                    <a:pt x="6724" y="9238"/>
                    <a:pt x="6728" y="9159"/>
                    <a:pt x="6728" y="9159"/>
                  </a:cubicBezTo>
                  <a:cubicBezTo>
                    <a:pt x="6736" y="9159"/>
                    <a:pt x="6740" y="9238"/>
                    <a:pt x="6744" y="9277"/>
                  </a:cubicBezTo>
                  <a:cubicBezTo>
                    <a:pt x="6757" y="9277"/>
                    <a:pt x="6757" y="9159"/>
                    <a:pt x="6769" y="9159"/>
                  </a:cubicBezTo>
                  <a:lnTo>
                    <a:pt x="6944" y="9159"/>
                  </a:lnTo>
                  <a:cubicBezTo>
                    <a:pt x="6944" y="8805"/>
                    <a:pt x="6968" y="8845"/>
                    <a:pt x="6972" y="8570"/>
                  </a:cubicBezTo>
                  <a:cubicBezTo>
                    <a:pt x="6984" y="8492"/>
                    <a:pt x="6997" y="8452"/>
                    <a:pt x="7017" y="8492"/>
                  </a:cubicBezTo>
                  <a:cubicBezTo>
                    <a:pt x="7013" y="8177"/>
                    <a:pt x="7038" y="8334"/>
                    <a:pt x="7050" y="8295"/>
                  </a:cubicBezTo>
                  <a:cubicBezTo>
                    <a:pt x="7050" y="8255"/>
                    <a:pt x="7054" y="8255"/>
                    <a:pt x="7054" y="8216"/>
                  </a:cubicBezTo>
                  <a:cubicBezTo>
                    <a:pt x="7079" y="8255"/>
                    <a:pt x="7107" y="8255"/>
                    <a:pt x="7136" y="8255"/>
                  </a:cubicBezTo>
                  <a:cubicBezTo>
                    <a:pt x="7140" y="8255"/>
                    <a:pt x="7156" y="8295"/>
                    <a:pt x="7156" y="8295"/>
                  </a:cubicBezTo>
                  <a:cubicBezTo>
                    <a:pt x="7156" y="8334"/>
                    <a:pt x="7193" y="8216"/>
                    <a:pt x="7197" y="8216"/>
                  </a:cubicBezTo>
                  <a:lnTo>
                    <a:pt x="7201" y="8216"/>
                  </a:lnTo>
                  <a:lnTo>
                    <a:pt x="7201" y="8137"/>
                  </a:lnTo>
                  <a:cubicBezTo>
                    <a:pt x="7205" y="8137"/>
                    <a:pt x="7242" y="8059"/>
                    <a:pt x="7258" y="8019"/>
                  </a:cubicBezTo>
                  <a:lnTo>
                    <a:pt x="7295" y="8019"/>
                  </a:lnTo>
                  <a:cubicBezTo>
                    <a:pt x="7320" y="8137"/>
                    <a:pt x="7320" y="8059"/>
                    <a:pt x="7332" y="8098"/>
                  </a:cubicBezTo>
                  <a:cubicBezTo>
                    <a:pt x="7344" y="8137"/>
                    <a:pt x="7352" y="8334"/>
                    <a:pt x="7352" y="8334"/>
                  </a:cubicBezTo>
                  <a:lnTo>
                    <a:pt x="7385" y="8019"/>
                  </a:lnTo>
                  <a:cubicBezTo>
                    <a:pt x="7385" y="8019"/>
                    <a:pt x="7500" y="7666"/>
                    <a:pt x="7520" y="7588"/>
                  </a:cubicBezTo>
                  <a:cubicBezTo>
                    <a:pt x="7540" y="7508"/>
                    <a:pt x="7569" y="7666"/>
                    <a:pt x="7585" y="7666"/>
                  </a:cubicBezTo>
                  <a:cubicBezTo>
                    <a:pt x="7598" y="7666"/>
                    <a:pt x="7622" y="7508"/>
                    <a:pt x="7635" y="7430"/>
                  </a:cubicBezTo>
                  <a:cubicBezTo>
                    <a:pt x="7635" y="7430"/>
                    <a:pt x="7639" y="7391"/>
                    <a:pt x="7643" y="7391"/>
                  </a:cubicBezTo>
                  <a:cubicBezTo>
                    <a:pt x="7667" y="7443"/>
                    <a:pt x="7692" y="7496"/>
                    <a:pt x="7716" y="7548"/>
                  </a:cubicBezTo>
                  <a:cubicBezTo>
                    <a:pt x="7716" y="7548"/>
                    <a:pt x="7741" y="7430"/>
                    <a:pt x="7757" y="7312"/>
                  </a:cubicBezTo>
                  <a:cubicBezTo>
                    <a:pt x="7774" y="7194"/>
                    <a:pt x="7782" y="7470"/>
                    <a:pt x="7806" y="7548"/>
                  </a:cubicBezTo>
                  <a:cubicBezTo>
                    <a:pt x="7831" y="7588"/>
                    <a:pt x="7847" y="7273"/>
                    <a:pt x="7868" y="7273"/>
                  </a:cubicBezTo>
                  <a:cubicBezTo>
                    <a:pt x="7888" y="7273"/>
                    <a:pt x="7892" y="7077"/>
                    <a:pt x="7908" y="6880"/>
                  </a:cubicBezTo>
                  <a:cubicBezTo>
                    <a:pt x="7925" y="6684"/>
                    <a:pt x="7925" y="6997"/>
                    <a:pt x="7937" y="6997"/>
                  </a:cubicBezTo>
                  <a:cubicBezTo>
                    <a:pt x="7941" y="6997"/>
                    <a:pt x="7974" y="6684"/>
                    <a:pt x="7970" y="6644"/>
                  </a:cubicBezTo>
                  <a:cubicBezTo>
                    <a:pt x="7988" y="6552"/>
                    <a:pt x="8005" y="6461"/>
                    <a:pt x="8023" y="6369"/>
                  </a:cubicBezTo>
                  <a:lnTo>
                    <a:pt x="8076" y="6369"/>
                  </a:lnTo>
                  <a:cubicBezTo>
                    <a:pt x="8091" y="6277"/>
                    <a:pt x="8106" y="6186"/>
                    <a:pt x="8121" y="6094"/>
                  </a:cubicBezTo>
                  <a:cubicBezTo>
                    <a:pt x="8149" y="5871"/>
                    <a:pt x="8177" y="5649"/>
                    <a:pt x="8206" y="5426"/>
                  </a:cubicBezTo>
                  <a:cubicBezTo>
                    <a:pt x="8215" y="5478"/>
                    <a:pt x="8225" y="5531"/>
                    <a:pt x="8234" y="5583"/>
                  </a:cubicBezTo>
                  <a:cubicBezTo>
                    <a:pt x="8234" y="5583"/>
                    <a:pt x="8255" y="5308"/>
                    <a:pt x="8267" y="5230"/>
                  </a:cubicBezTo>
                  <a:cubicBezTo>
                    <a:pt x="8279" y="5151"/>
                    <a:pt x="8292" y="5151"/>
                    <a:pt x="8308" y="5230"/>
                  </a:cubicBezTo>
                  <a:cubicBezTo>
                    <a:pt x="8324" y="5308"/>
                    <a:pt x="8402" y="4954"/>
                    <a:pt x="8414" y="4954"/>
                  </a:cubicBezTo>
                  <a:cubicBezTo>
                    <a:pt x="8427" y="4954"/>
                    <a:pt x="8455" y="4796"/>
                    <a:pt x="8476" y="4678"/>
                  </a:cubicBezTo>
                  <a:cubicBezTo>
                    <a:pt x="8484" y="4757"/>
                    <a:pt x="8488" y="4796"/>
                    <a:pt x="8492" y="4836"/>
                  </a:cubicBezTo>
                  <a:cubicBezTo>
                    <a:pt x="8496" y="4836"/>
                    <a:pt x="8500" y="4796"/>
                    <a:pt x="8508" y="4796"/>
                  </a:cubicBezTo>
                  <a:cubicBezTo>
                    <a:pt x="8517" y="4796"/>
                    <a:pt x="8529" y="4874"/>
                    <a:pt x="8533" y="4836"/>
                  </a:cubicBezTo>
                  <a:cubicBezTo>
                    <a:pt x="8545" y="4796"/>
                    <a:pt x="8549" y="4600"/>
                    <a:pt x="8557" y="4521"/>
                  </a:cubicBezTo>
                  <a:cubicBezTo>
                    <a:pt x="8578" y="4521"/>
                    <a:pt x="8594" y="4561"/>
                    <a:pt x="8615" y="4521"/>
                  </a:cubicBezTo>
                  <a:cubicBezTo>
                    <a:pt x="8619" y="4443"/>
                    <a:pt x="8615" y="4443"/>
                    <a:pt x="8615" y="4364"/>
                  </a:cubicBezTo>
                  <a:cubicBezTo>
                    <a:pt x="8627" y="4325"/>
                    <a:pt x="8656" y="4285"/>
                    <a:pt x="8664" y="4285"/>
                  </a:cubicBezTo>
                  <a:cubicBezTo>
                    <a:pt x="8672" y="4325"/>
                    <a:pt x="8672" y="4246"/>
                    <a:pt x="8676" y="4207"/>
                  </a:cubicBezTo>
                  <a:cubicBezTo>
                    <a:pt x="8696" y="4285"/>
                    <a:pt x="8717" y="4246"/>
                    <a:pt x="8741" y="4285"/>
                  </a:cubicBezTo>
                  <a:cubicBezTo>
                    <a:pt x="8746" y="4285"/>
                    <a:pt x="8750" y="4246"/>
                    <a:pt x="8754" y="4246"/>
                  </a:cubicBezTo>
                  <a:cubicBezTo>
                    <a:pt x="8762" y="4246"/>
                    <a:pt x="8770" y="4285"/>
                    <a:pt x="8782" y="4285"/>
                  </a:cubicBezTo>
                  <a:cubicBezTo>
                    <a:pt x="8791" y="4325"/>
                    <a:pt x="8799" y="4364"/>
                    <a:pt x="8807" y="4364"/>
                  </a:cubicBezTo>
                  <a:cubicBezTo>
                    <a:pt x="8811" y="4364"/>
                    <a:pt x="8819" y="4285"/>
                    <a:pt x="8823" y="4285"/>
                  </a:cubicBezTo>
                  <a:cubicBezTo>
                    <a:pt x="8831" y="4325"/>
                    <a:pt x="8835" y="4364"/>
                    <a:pt x="8844" y="4364"/>
                  </a:cubicBezTo>
                  <a:cubicBezTo>
                    <a:pt x="8864" y="4403"/>
                    <a:pt x="8893" y="4364"/>
                    <a:pt x="8913" y="4325"/>
                  </a:cubicBezTo>
                  <a:cubicBezTo>
                    <a:pt x="8913" y="4285"/>
                    <a:pt x="8909" y="4285"/>
                    <a:pt x="8909" y="4246"/>
                  </a:cubicBezTo>
                  <a:cubicBezTo>
                    <a:pt x="8921" y="4246"/>
                    <a:pt x="8934" y="4246"/>
                    <a:pt x="8938" y="4089"/>
                  </a:cubicBezTo>
                  <a:cubicBezTo>
                    <a:pt x="8946" y="4207"/>
                    <a:pt x="8958" y="4128"/>
                    <a:pt x="8970" y="4089"/>
                  </a:cubicBezTo>
                  <a:cubicBezTo>
                    <a:pt x="8974" y="4128"/>
                    <a:pt x="8974" y="4050"/>
                    <a:pt x="8974" y="4010"/>
                  </a:cubicBezTo>
                  <a:cubicBezTo>
                    <a:pt x="8987" y="4010"/>
                    <a:pt x="8995" y="4010"/>
                    <a:pt x="9003" y="3932"/>
                  </a:cubicBezTo>
                  <a:cubicBezTo>
                    <a:pt x="9011" y="4010"/>
                    <a:pt x="9019" y="4010"/>
                    <a:pt x="9024" y="4128"/>
                  </a:cubicBezTo>
                  <a:cubicBezTo>
                    <a:pt x="9036" y="4128"/>
                    <a:pt x="9040" y="4207"/>
                    <a:pt x="9048" y="4246"/>
                  </a:cubicBezTo>
                  <a:cubicBezTo>
                    <a:pt x="9056" y="4246"/>
                    <a:pt x="9089" y="4207"/>
                    <a:pt x="9105" y="4207"/>
                  </a:cubicBezTo>
                  <a:cubicBezTo>
                    <a:pt x="9105" y="4207"/>
                    <a:pt x="9130" y="4325"/>
                    <a:pt x="9142" y="4325"/>
                  </a:cubicBezTo>
                  <a:cubicBezTo>
                    <a:pt x="9150" y="4364"/>
                    <a:pt x="9146" y="4246"/>
                    <a:pt x="9154" y="4246"/>
                  </a:cubicBezTo>
                  <a:cubicBezTo>
                    <a:pt x="9171" y="4325"/>
                    <a:pt x="9191" y="4364"/>
                    <a:pt x="9203" y="4521"/>
                  </a:cubicBezTo>
                  <a:cubicBezTo>
                    <a:pt x="9208" y="4443"/>
                    <a:pt x="9244" y="4443"/>
                    <a:pt x="9248" y="4364"/>
                  </a:cubicBezTo>
                  <a:cubicBezTo>
                    <a:pt x="9257" y="4403"/>
                    <a:pt x="9252" y="4285"/>
                    <a:pt x="9252" y="4246"/>
                  </a:cubicBezTo>
                  <a:cubicBezTo>
                    <a:pt x="9265" y="4285"/>
                    <a:pt x="9285" y="4010"/>
                    <a:pt x="9293" y="3892"/>
                  </a:cubicBezTo>
                  <a:cubicBezTo>
                    <a:pt x="9306" y="3932"/>
                    <a:pt x="9330" y="4010"/>
                    <a:pt x="9338" y="4050"/>
                  </a:cubicBezTo>
                  <a:cubicBezTo>
                    <a:pt x="9351" y="4089"/>
                    <a:pt x="9363" y="3971"/>
                    <a:pt x="9371" y="3971"/>
                  </a:cubicBezTo>
                  <a:cubicBezTo>
                    <a:pt x="9379" y="3971"/>
                    <a:pt x="9383" y="4050"/>
                    <a:pt x="9396" y="4089"/>
                  </a:cubicBezTo>
                  <a:cubicBezTo>
                    <a:pt x="9407" y="4050"/>
                    <a:pt x="9431" y="4207"/>
                    <a:pt x="9440" y="4167"/>
                  </a:cubicBezTo>
                  <a:cubicBezTo>
                    <a:pt x="9456" y="4325"/>
                    <a:pt x="9489" y="4167"/>
                    <a:pt x="9517" y="4167"/>
                  </a:cubicBezTo>
                  <a:cubicBezTo>
                    <a:pt x="9517" y="4089"/>
                    <a:pt x="9525" y="4128"/>
                    <a:pt x="9525" y="3971"/>
                  </a:cubicBezTo>
                  <a:cubicBezTo>
                    <a:pt x="9534" y="4010"/>
                    <a:pt x="9664" y="4246"/>
                    <a:pt x="9673" y="4285"/>
                  </a:cubicBezTo>
                  <a:cubicBezTo>
                    <a:pt x="9677" y="4364"/>
                    <a:pt x="9726" y="4364"/>
                    <a:pt x="9742" y="4443"/>
                  </a:cubicBezTo>
                  <a:cubicBezTo>
                    <a:pt x="9746" y="4443"/>
                    <a:pt x="9750" y="4481"/>
                    <a:pt x="9754" y="4521"/>
                  </a:cubicBezTo>
                  <a:cubicBezTo>
                    <a:pt x="9754" y="4521"/>
                    <a:pt x="9767" y="4678"/>
                    <a:pt x="9771" y="4718"/>
                  </a:cubicBezTo>
                  <a:cubicBezTo>
                    <a:pt x="9775" y="4718"/>
                    <a:pt x="9812" y="5111"/>
                    <a:pt x="9828" y="5111"/>
                  </a:cubicBezTo>
                  <a:cubicBezTo>
                    <a:pt x="9836" y="5111"/>
                    <a:pt x="9857" y="5073"/>
                    <a:pt x="9865" y="5111"/>
                  </a:cubicBezTo>
                  <a:cubicBezTo>
                    <a:pt x="9869" y="5111"/>
                    <a:pt x="9881" y="5190"/>
                    <a:pt x="9889" y="5230"/>
                  </a:cubicBezTo>
                  <a:cubicBezTo>
                    <a:pt x="9893" y="5269"/>
                    <a:pt x="9926" y="5386"/>
                    <a:pt x="9926" y="5504"/>
                  </a:cubicBezTo>
                  <a:cubicBezTo>
                    <a:pt x="9934" y="5504"/>
                    <a:pt x="9955" y="5622"/>
                    <a:pt x="9963" y="5701"/>
                  </a:cubicBezTo>
                  <a:cubicBezTo>
                    <a:pt x="9963" y="5701"/>
                    <a:pt x="9963" y="5740"/>
                    <a:pt x="9967" y="5740"/>
                  </a:cubicBezTo>
                  <a:cubicBezTo>
                    <a:pt x="9971" y="5780"/>
                    <a:pt x="10018" y="5859"/>
                    <a:pt x="10022" y="5897"/>
                  </a:cubicBezTo>
                  <a:cubicBezTo>
                    <a:pt x="10026" y="5897"/>
                    <a:pt x="10024" y="3264"/>
                    <a:pt x="10026" y="2303"/>
                  </a:cubicBezTo>
                  <a:cubicBezTo>
                    <a:pt x="10020" y="2067"/>
                    <a:pt x="9991" y="1731"/>
                    <a:pt x="9987" y="1731"/>
                  </a:cubicBezTo>
                  <a:close/>
                </a:path>
              </a:pathLst>
            </a:custGeom>
            <a:solidFill>
              <a:schemeClr val="accent4">
                <a:lumMod val="85000"/>
              </a:schemeClr>
            </a:solidFill>
            <a:ln>
              <a:noFill/>
            </a:ln>
            <a:effectLst>
              <a:outerShdw blurRad="76200" dist="101600" dir="16200000" rotWithShape="0">
                <a:prstClr val="black">
                  <a:alpha val="2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00833" y="1987486"/>
            <a:ext cx="5983705" cy="3016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73050" indent="-273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b="1" dirty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25 years coaching </a:t>
            </a:r>
            <a:r>
              <a:rPr lang="en-GB" altLang="en-US" sz="20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experience</a:t>
            </a:r>
            <a:endParaRPr lang="en-GB" altLang="en-US" sz="20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 marL="273050" indent="-273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Not an addiction expert! </a:t>
            </a:r>
            <a:endParaRPr lang="en-GB" altLang="en-US" sz="20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 marL="273050" indent="-273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b="1" dirty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Author of </a:t>
            </a:r>
            <a:r>
              <a:rPr lang="ja-JP" altLang="en-GB" sz="2000" b="1" dirty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“</a:t>
            </a:r>
            <a:r>
              <a:rPr lang="en-GB" altLang="ja-JP" sz="2000" b="1" dirty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Grow your own Carrot</a:t>
            </a:r>
            <a:r>
              <a:rPr lang="ja-JP" altLang="en-GB" sz="2000" b="1" dirty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”</a:t>
            </a:r>
            <a:r>
              <a:rPr lang="en-GB" altLang="ja-JP" sz="2000" b="1" dirty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 </a:t>
            </a:r>
            <a:endParaRPr lang="en-GB" altLang="ja-JP" sz="2000" b="1" dirty="0" smtClean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 marL="273050" indent="-273050">
              <a:spcAft>
                <a:spcPts val="1200"/>
              </a:spcAft>
            </a:pPr>
            <a:r>
              <a:rPr lang="en-GB" altLang="ja-JP" sz="2000" b="1" dirty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GB" altLang="ja-JP" sz="20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   – </a:t>
            </a:r>
            <a:r>
              <a:rPr lang="en-GB" altLang="ja-JP" sz="2000" b="1" dirty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the definitive guide to the GROW process</a:t>
            </a:r>
          </a:p>
          <a:p>
            <a:pPr marL="273050" indent="-273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b="1" dirty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Trained in brief therapy, gestalt psychology, inner game theory and </a:t>
            </a:r>
            <a:r>
              <a:rPr lang="en-GB" altLang="en-US" sz="20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NLP</a:t>
            </a:r>
          </a:p>
          <a:p>
            <a:pPr marL="273050" indent="-273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Developer of CoachMaster™  software. See video</a:t>
            </a:r>
            <a:endParaRPr lang="en-GB" altLang="en-US" sz="20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56" y="2855856"/>
            <a:ext cx="1533625" cy="220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255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E3F82"/>
            </a:gs>
            <a:gs pos="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318657" y="1067211"/>
            <a:ext cx="764875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15875">
                  <a:noFill/>
                  <a:round/>
                </a:ln>
                <a:solidFill>
                  <a:schemeClr val="accent4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The Presentation</a:t>
            </a:r>
          </a:p>
          <a:p>
            <a:endParaRPr lang="en-US" sz="4800" dirty="0">
              <a:ln w="15875">
                <a:noFill/>
                <a:round/>
              </a:ln>
              <a:solidFill>
                <a:schemeClr val="accent4"/>
              </a:solidFill>
              <a:effectLst>
                <a:outerShdw blurRad="88900" dist="200025" dir="13440000" sy="30000" kx="-1800000" algn="bl" rotWithShape="0">
                  <a:prstClr val="black">
                    <a:alpha val="32000"/>
                  </a:prstClr>
                </a:out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5145" y="2280319"/>
            <a:ext cx="8548625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An opportunity for discussion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8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No quick answers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8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Looking at one partial solution – there will be others</a:t>
            </a:r>
          </a:p>
          <a:p>
            <a:pPr algn="just">
              <a:lnSpc>
                <a:spcPct val="80000"/>
              </a:lnSpc>
            </a:pPr>
            <a:endParaRPr lang="en-GB" altLang="en-US" sz="28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An opportunity for ongoing dialogue</a:t>
            </a:r>
          </a:p>
          <a:p>
            <a:pPr algn="just">
              <a:lnSpc>
                <a:spcPct val="80000"/>
              </a:lnSpc>
            </a:pPr>
            <a:endParaRPr lang="en-GB" altLang="en-US" sz="28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 algn="just">
              <a:lnSpc>
                <a:spcPct val="80000"/>
              </a:lnSpc>
            </a:pPr>
            <a:endParaRPr lang="en-GB" altLang="en-US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 algn="just">
              <a:lnSpc>
                <a:spcPct val="80000"/>
              </a:lnSpc>
            </a:pPr>
            <a:endParaRPr lang="en-GB" altLang="en-US" sz="2800" b="1" dirty="0" smtClean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E3F82"/>
            </a:gs>
            <a:gs pos="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/>
          <p:cNvSpPr/>
          <p:nvPr/>
        </p:nvSpPr>
        <p:spPr>
          <a:xfrm>
            <a:off x="-7465" y="-8729"/>
            <a:ext cx="12210110" cy="2614847"/>
          </a:xfrm>
          <a:custGeom>
            <a:avLst/>
            <a:gdLst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0 w 9129713"/>
              <a:gd name="connsiteY3" fmla="*/ 1352551 h 1352551"/>
              <a:gd name="connsiteX4" fmla="*/ 0 w 9129713"/>
              <a:gd name="connsiteY4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485845 w 9129713"/>
              <a:gd name="connsiteY3" fmla="*/ 1221305 h 1352551"/>
              <a:gd name="connsiteX4" fmla="*/ 0 w 9129713"/>
              <a:gd name="connsiteY4" fmla="*/ 1352551 h 1352551"/>
              <a:gd name="connsiteX5" fmla="*/ 0 w 9129713"/>
              <a:gd name="connsiteY5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475905 w 9129713"/>
              <a:gd name="connsiteY3" fmla="*/ 1141792 h 1352551"/>
              <a:gd name="connsiteX4" fmla="*/ 0 w 9129713"/>
              <a:gd name="connsiteY4" fmla="*/ 1352551 h 1352551"/>
              <a:gd name="connsiteX5" fmla="*/ 0 w 9129713"/>
              <a:gd name="connsiteY5" fmla="*/ 0 h 1352551"/>
              <a:gd name="connsiteX0" fmla="*/ 0 w 9129713"/>
              <a:gd name="connsiteY0" fmla="*/ 0 h 1404675"/>
              <a:gd name="connsiteX1" fmla="*/ 9129713 w 9129713"/>
              <a:gd name="connsiteY1" fmla="*/ 0 h 1404675"/>
              <a:gd name="connsiteX2" fmla="*/ 9129713 w 9129713"/>
              <a:gd name="connsiteY2" fmla="*/ 1352551 h 1404675"/>
              <a:gd name="connsiteX3" fmla="*/ 1708358 w 9129713"/>
              <a:gd name="connsiteY3" fmla="*/ 1111974 h 1404675"/>
              <a:gd name="connsiteX4" fmla="*/ 475905 w 9129713"/>
              <a:gd name="connsiteY4" fmla="*/ 1141792 h 1404675"/>
              <a:gd name="connsiteX5" fmla="*/ 0 w 9129713"/>
              <a:gd name="connsiteY5" fmla="*/ 1352551 h 1404675"/>
              <a:gd name="connsiteX6" fmla="*/ 0 w 9129713"/>
              <a:gd name="connsiteY6" fmla="*/ 0 h 1404675"/>
              <a:gd name="connsiteX0" fmla="*/ 0 w 9129713"/>
              <a:gd name="connsiteY0" fmla="*/ 0 h 1423620"/>
              <a:gd name="connsiteX1" fmla="*/ 9129713 w 9129713"/>
              <a:gd name="connsiteY1" fmla="*/ 0 h 1423620"/>
              <a:gd name="connsiteX2" fmla="*/ 9129713 w 9129713"/>
              <a:gd name="connsiteY2" fmla="*/ 1352551 h 1423620"/>
              <a:gd name="connsiteX3" fmla="*/ 2503488 w 9129713"/>
              <a:gd name="connsiteY3" fmla="*/ 1251122 h 1423620"/>
              <a:gd name="connsiteX4" fmla="*/ 1708358 w 9129713"/>
              <a:gd name="connsiteY4" fmla="*/ 1111974 h 1423620"/>
              <a:gd name="connsiteX5" fmla="*/ 475905 w 9129713"/>
              <a:gd name="connsiteY5" fmla="*/ 1141792 h 1423620"/>
              <a:gd name="connsiteX6" fmla="*/ 0 w 9129713"/>
              <a:gd name="connsiteY6" fmla="*/ 1352551 h 1423620"/>
              <a:gd name="connsiteX7" fmla="*/ 0 w 9129713"/>
              <a:gd name="connsiteY7" fmla="*/ 0 h 1423620"/>
              <a:gd name="connsiteX0" fmla="*/ 0 w 9129713"/>
              <a:gd name="connsiteY0" fmla="*/ 0 h 1449559"/>
              <a:gd name="connsiteX1" fmla="*/ 9129713 w 9129713"/>
              <a:gd name="connsiteY1" fmla="*/ 0 h 1449559"/>
              <a:gd name="connsiteX2" fmla="*/ 9129713 w 9129713"/>
              <a:gd name="connsiteY2" fmla="*/ 1352551 h 1449559"/>
              <a:gd name="connsiteX3" fmla="*/ 3716062 w 9129713"/>
              <a:gd name="connsiteY3" fmla="*/ 1340573 h 1449559"/>
              <a:gd name="connsiteX4" fmla="*/ 2503488 w 9129713"/>
              <a:gd name="connsiteY4" fmla="*/ 1251122 h 1449559"/>
              <a:gd name="connsiteX5" fmla="*/ 1708358 w 9129713"/>
              <a:gd name="connsiteY5" fmla="*/ 1111974 h 1449559"/>
              <a:gd name="connsiteX6" fmla="*/ 475905 w 9129713"/>
              <a:gd name="connsiteY6" fmla="*/ 1141792 h 1449559"/>
              <a:gd name="connsiteX7" fmla="*/ 0 w 9129713"/>
              <a:gd name="connsiteY7" fmla="*/ 1352551 h 1449559"/>
              <a:gd name="connsiteX8" fmla="*/ 0 w 9129713"/>
              <a:gd name="connsiteY8" fmla="*/ 0 h 1449559"/>
              <a:gd name="connsiteX0" fmla="*/ 0 w 9129713"/>
              <a:gd name="connsiteY0" fmla="*/ 0 h 1430241"/>
              <a:gd name="connsiteX1" fmla="*/ 9129713 w 9129713"/>
              <a:gd name="connsiteY1" fmla="*/ 0 h 1430241"/>
              <a:gd name="connsiteX2" fmla="*/ 9129713 w 9129713"/>
              <a:gd name="connsiteY2" fmla="*/ 1352551 h 1430241"/>
              <a:gd name="connsiteX3" fmla="*/ 5018088 w 9129713"/>
              <a:gd name="connsiteY3" fmla="*/ 1231243 h 1430241"/>
              <a:gd name="connsiteX4" fmla="*/ 3716062 w 9129713"/>
              <a:gd name="connsiteY4" fmla="*/ 1340573 h 1430241"/>
              <a:gd name="connsiteX5" fmla="*/ 2503488 w 9129713"/>
              <a:gd name="connsiteY5" fmla="*/ 1251122 h 1430241"/>
              <a:gd name="connsiteX6" fmla="*/ 1708358 w 9129713"/>
              <a:gd name="connsiteY6" fmla="*/ 1111974 h 1430241"/>
              <a:gd name="connsiteX7" fmla="*/ 475905 w 9129713"/>
              <a:gd name="connsiteY7" fmla="*/ 1141792 h 1430241"/>
              <a:gd name="connsiteX8" fmla="*/ 0 w 9129713"/>
              <a:gd name="connsiteY8" fmla="*/ 1352551 h 1430241"/>
              <a:gd name="connsiteX9" fmla="*/ 0 w 9129713"/>
              <a:gd name="connsiteY9" fmla="*/ 0 h 1430241"/>
              <a:gd name="connsiteX0" fmla="*/ 0 w 9129713"/>
              <a:gd name="connsiteY0" fmla="*/ 0 h 1449079"/>
              <a:gd name="connsiteX1" fmla="*/ 9129713 w 9129713"/>
              <a:gd name="connsiteY1" fmla="*/ 0 h 1449079"/>
              <a:gd name="connsiteX2" fmla="*/ 9129713 w 9129713"/>
              <a:gd name="connsiteY2" fmla="*/ 1352551 h 1449079"/>
              <a:gd name="connsiteX3" fmla="*/ 5018088 w 9129713"/>
              <a:gd name="connsiteY3" fmla="*/ 1330634 h 1449079"/>
              <a:gd name="connsiteX4" fmla="*/ 3716062 w 9129713"/>
              <a:gd name="connsiteY4" fmla="*/ 1340573 h 1449079"/>
              <a:gd name="connsiteX5" fmla="*/ 2503488 w 9129713"/>
              <a:gd name="connsiteY5" fmla="*/ 1251122 h 1449079"/>
              <a:gd name="connsiteX6" fmla="*/ 1708358 w 9129713"/>
              <a:gd name="connsiteY6" fmla="*/ 1111974 h 1449079"/>
              <a:gd name="connsiteX7" fmla="*/ 475905 w 9129713"/>
              <a:gd name="connsiteY7" fmla="*/ 1141792 h 1449079"/>
              <a:gd name="connsiteX8" fmla="*/ 0 w 9129713"/>
              <a:gd name="connsiteY8" fmla="*/ 1352551 h 1449079"/>
              <a:gd name="connsiteX9" fmla="*/ 0 w 9129713"/>
              <a:gd name="connsiteY9" fmla="*/ 0 h 1449079"/>
              <a:gd name="connsiteX0" fmla="*/ 0 w 9129713"/>
              <a:gd name="connsiteY0" fmla="*/ 0 h 1434952"/>
              <a:gd name="connsiteX1" fmla="*/ 9129713 w 9129713"/>
              <a:gd name="connsiteY1" fmla="*/ 0 h 1434952"/>
              <a:gd name="connsiteX2" fmla="*/ 9129713 w 9129713"/>
              <a:gd name="connsiteY2" fmla="*/ 1352551 h 1434952"/>
              <a:gd name="connsiteX3" fmla="*/ 5773462 w 9129713"/>
              <a:gd name="connsiteY3" fmla="*/ 1271000 h 1434952"/>
              <a:gd name="connsiteX4" fmla="*/ 5018088 w 9129713"/>
              <a:gd name="connsiteY4" fmla="*/ 1330634 h 1434952"/>
              <a:gd name="connsiteX5" fmla="*/ 3716062 w 9129713"/>
              <a:gd name="connsiteY5" fmla="*/ 1340573 h 1434952"/>
              <a:gd name="connsiteX6" fmla="*/ 2503488 w 9129713"/>
              <a:gd name="connsiteY6" fmla="*/ 1251122 h 1434952"/>
              <a:gd name="connsiteX7" fmla="*/ 1708358 w 9129713"/>
              <a:gd name="connsiteY7" fmla="*/ 1111974 h 1434952"/>
              <a:gd name="connsiteX8" fmla="*/ 475905 w 9129713"/>
              <a:gd name="connsiteY8" fmla="*/ 1141792 h 1434952"/>
              <a:gd name="connsiteX9" fmla="*/ 0 w 9129713"/>
              <a:gd name="connsiteY9" fmla="*/ 1352551 h 1434952"/>
              <a:gd name="connsiteX10" fmla="*/ 0 w 9129713"/>
              <a:gd name="connsiteY10" fmla="*/ 0 h 1434952"/>
              <a:gd name="connsiteX0" fmla="*/ 0 w 9129713"/>
              <a:gd name="connsiteY0" fmla="*/ 0 h 1442747"/>
              <a:gd name="connsiteX1" fmla="*/ 9129713 w 9129713"/>
              <a:gd name="connsiteY1" fmla="*/ 0 h 1442747"/>
              <a:gd name="connsiteX2" fmla="*/ 9129713 w 9129713"/>
              <a:gd name="connsiteY2" fmla="*/ 1352551 h 1442747"/>
              <a:gd name="connsiteX3" fmla="*/ 5803279 w 9129713"/>
              <a:gd name="connsiteY3" fmla="*/ 1310756 h 1442747"/>
              <a:gd name="connsiteX4" fmla="*/ 5018088 w 9129713"/>
              <a:gd name="connsiteY4" fmla="*/ 1330634 h 1442747"/>
              <a:gd name="connsiteX5" fmla="*/ 3716062 w 9129713"/>
              <a:gd name="connsiteY5" fmla="*/ 1340573 h 1442747"/>
              <a:gd name="connsiteX6" fmla="*/ 2503488 w 9129713"/>
              <a:gd name="connsiteY6" fmla="*/ 1251122 h 1442747"/>
              <a:gd name="connsiteX7" fmla="*/ 1708358 w 9129713"/>
              <a:gd name="connsiteY7" fmla="*/ 1111974 h 1442747"/>
              <a:gd name="connsiteX8" fmla="*/ 475905 w 9129713"/>
              <a:gd name="connsiteY8" fmla="*/ 1141792 h 1442747"/>
              <a:gd name="connsiteX9" fmla="*/ 0 w 9129713"/>
              <a:gd name="connsiteY9" fmla="*/ 1352551 h 1442747"/>
              <a:gd name="connsiteX10" fmla="*/ 0 w 9129713"/>
              <a:gd name="connsiteY10" fmla="*/ 0 h 1442747"/>
              <a:gd name="connsiteX0" fmla="*/ 0 w 9129713"/>
              <a:gd name="connsiteY0" fmla="*/ 0 h 1429626"/>
              <a:gd name="connsiteX1" fmla="*/ 9129713 w 9129713"/>
              <a:gd name="connsiteY1" fmla="*/ 0 h 1429626"/>
              <a:gd name="connsiteX2" fmla="*/ 9129713 w 9129713"/>
              <a:gd name="connsiteY2" fmla="*/ 1352551 h 1429626"/>
              <a:gd name="connsiteX3" fmla="*/ 5803279 w 9129713"/>
              <a:gd name="connsiteY3" fmla="*/ 1310756 h 1429626"/>
              <a:gd name="connsiteX4" fmla="*/ 5018088 w 9129713"/>
              <a:gd name="connsiteY4" fmla="*/ 1330634 h 1429626"/>
              <a:gd name="connsiteX5" fmla="*/ 3716062 w 9129713"/>
              <a:gd name="connsiteY5" fmla="*/ 1340573 h 1429626"/>
              <a:gd name="connsiteX6" fmla="*/ 2503488 w 9129713"/>
              <a:gd name="connsiteY6" fmla="*/ 1251122 h 1429626"/>
              <a:gd name="connsiteX7" fmla="*/ 1708358 w 9129713"/>
              <a:gd name="connsiteY7" fmla="*/ 1111974 h 1429626"/>
              <a:gd name="connsiteX8" fmla="*/ 475905 w 9129713"/>
              <a:gd name="connsiteY8" fmla="*/ 1141792 h 1429626"/>
              <a:gd name="connsiteX9" fmla="*/ 0 w 9129713"/>
              <a:gd name="connsiteY9" fmla="*/ 1352551 h 1429626"/>
              <a:gd name="connsiteX10" fmla="*/ 0 w 9129713"/>
              <a:gd name="connsiteY10" fmla="*/ 0 h 1429626"/>
              <a:gd name="connsiteX0" fmla="*/ 0 w 9129713"/>
              <a:gd name="connsiteY0" fmla="*/ 0 h 1434052"/>
              <a:gd name="connsiteX1" fmla="*/ 9129713 w 9129713"/>
              <a:gd name="connsiteY1" fmla="*/ 0 h 1434052"/>
              <a:gd name="connsiteX2" fmla="*/ 9129713 w 9129713"/>
              <a:gd name="connsiteY2" fmla="*/ 1352551 h 1434052"/>
              <a:gd name="connsiteX3" fmla="*/ 6827010 w 9129713"/>
              <a:gd name="connsiteY3" fmla="*/ 1271000 h 1434052"/>
              <a:gd name="connsiteX4" fmla="*/ 5803279 w 9129713"/>
              <a:gd name="connsiteY4" fmla="*/ 1310756 h 1434052"/>
              <a:gd name="connsiteX5" fmla="*/ 5018088 w 9129713"/>
              <a:gd name="connsiteY5" fmla="*/ 1330634 h 1434052"/>
              <a:gd name="connsiteX6" fmla="*/ 3716062 w 9129713"/>
              <a:gd name="connsiteY6" fmla="*/ 1340573 h 1434052"/>
              <a:gd name="connsiteX7" fmla="*/ 2503488 w 9129713"/>
              <a:gd name="connsiteY7" fmla="*/ 1251122 h 1434052"/>
              <a:gd name="connsiteX8" fmla="*/ 1708358 w 9129713"/>
              <a:gd name="connsiteY8" fmla="*/ 1111974 h 1434052"/>
              <a:gd name="connsiteX9" fmla="*/ 475905 w 9129713"/>
              <a:gd name="connsiteY9" fmla="*/ 1141792 h 1434052"/>
              <a:gd name="connsiteX10" fmla="*/ 0 w 9129713"/>
              <a:gd name="connsiteY10" fmla="*/ 1352551 h 1434052"/>
              <a:gd name="connsiteX11" fmla="*/ 0 w 9129713"/>
              <a:gd name="connsiteY11" fmla="*/ 0 h 1434052"/>
              <a:gd name="connsiteX0" fmla="*/ 0 w 9129713"/>
              <a:gd name="connsiteY0" fmla="*/ 0 h 1435471"/>
              <a:gd name="connsiteX1" fmla="*/ 9129713 w 9129713"/>
              <a:gd name="connsiteY1" fmla="*/ 0 h 1435471"/>
              <a:gd name="connsiteX2" fmla="*/ 9129713 w 9129713"/>
              <a:gd name="connsiteY2" fmla="*/ 1352551 h 1435471"/>
              <a:gd name="connsiteX3" fmla="*/ 7810984 w 9129713"/>
              <a:gd name="connsiteY3" fmla="*/ 1261060 h 1435471"/>
              <a:gd name="connsiteX4" fmla="*/ 6827010 w 9129713"/>
              <a:gd name="connsiteY4" fmla="*/ 1271000 h 1435471"/>
              <a:gd name="connsiteX5" fmla="*/ 5803279 w 9129713"/>
              <a:gd name="connsiteY5" fmla="*/ 1310756 h 1435471"/>
              <a:gd name="connsiteX6" fmla="*/ 5018088 w 9129713"/>
              <a:gd name="connsiteY6" fmla="*/ 1330634 h 1435471"/>
              <a:gd name="connsiteX7" fmla="*/ 3716062 w 9129713"/>
              <a:gd name="connsiteY7" fmla="*/ 1340573 h 1435471"/>
              <a:gd name="connsiteX8" fmla="*/ 2503488 w 9129713"/>
              <a:gd name="connsiteY8" fmla="*/ 1251122 h 1435471"/>
              <a:gd name="connsiteX9" fmla="*/ 1708358 w 9129713"/>
              <a:gd name="connsiteY9" fmla="*/ 1111974 h 1435471"/>
              <a:gd name="connsiteX10" fmla="*/ 475905 w 9129713"/>
              <a:gd name="connsiteY10" fmla="*/ 1141792 h 1435471"/>
              <a:gd name="connsiteX11" fmla="*/ 0 w 9129713"/>
              <a:gd name="connsiteY11" fmla="*/ 1352551 h 1435471"/>
              <a:gd name="connsiteX12" fmla="*/ 0 w 9129713"/>
              <a:gd name="connsiteY12" fmla="*/ 0 h 1435471"/>
              <a:gd name="connsiteX0" fmla="*/ 0 w 9129713"/>
              <a:gd name="connsiteY0" fmla="*/ 0 h 1444525"/>
              <a:gd name="connsiteX1" fmla="*/ 9129713 w 9129713"/>
              <a:gd name="connsiteY1" fmla="*/ 0 h 1444525"/>
              <a:gd name="connsiteX2" fmla="*/ 9129713 w 9129713"/>
              <a:gd name="connsiteY2" fmla="*/ 1352551 h 1444525"/>
              <a:gd name="connsiteX3" fmla="*/ 8625992 w 9129713"/>
              <a:gd name="connsiteY3" fmla="*/ 1280939 h 1444525"/>
              <a:gd name="connsiteX4" fmla="*/ 7810984 w 9129713"/>
              <a:gd name="connsiteY4" fmla="*/ 1261060 h 1444525"/>
              <a:gd name="connsiteX5" fmla="*/ 6827010 w 9129713"/>
              <a:gd name="connsiteY5" fmla="*/ 1271000 h 1444525"/>
              <a:gd name="connsiteX6" fmla="*/ 5803279 w 9129713"/>
              <a:gd name="connsiteY6" fmla="*/ 1310756 h 1444525"/>
              <a:gd name="connsiteX7" fmla="*/ 5018088 w 9129713"/>
              <a:gd name="connsiteY7" fmla="*/ 1330634 h 1444525"/>
              <a:gd name="connsiteX8" fmla="*/ 3716062 w 9129713"/>
              <a:gd name="connsiteY8" fmla="*/ 1340573 h 1444525"/>
              <a:gd name="connsiteX9" fmla="*/ 2503488 w 9129713"/>
              <a:gd name="connsiteY9" fmla="*/ 1251122 h 1444525"/>
              <a:gd name="connsiteX10" fmla="*/ 1708358 w 9129713"/>
              <a:gd name="connsiteY10" fmla="*/ 1111974 h 1444525"/>
              <a:gd name="connsiteX11" fmla="*/ 475905 w 9129713"/>
              <a:gd name="connsiteY11" fmla="*/ 1141792 h 1444525"/>
              <a:gd name="connsiteX12" fmla="*/ 0 w 9129713"/>
              <a:gd name="connsiteY12" fmla="*/ 1352551 h 1444525"/>
              <a:gd name="connsiteX13" fmla="*/ 0 w 9129713"/>
              <a:gd name="connsiteY13" fmla="*/ 0 h 1444525"/>
              <a:gd name="connsiteX0" fmla="*/ 0 w 9129713"/>
              <a:gd name="connsiteY0" fmla="*/ 0 h 1358189"/>
              <a:gd name="connsiteX1" fmla="*/ 9129713 w 9129713"/>
              <a:gd name="connsiteY1" fmla="*/ 0 h 1358189"/>
              <a:gd name="connsiteX2" fmla="*/ 9129713 w 9129713"/>
              <a:gd name="connsiteY2" fmla="*/ 1352551 h 1358189"/>
              <a:gd name="connsiteX3" fmla="*/ 8625992 w 9129713"/>
              <a:gd name="connsiteY3" fmla="*/ 1280939 h 1358189"/>
              <a:gd name="connsiteX4" fmla="*/ 7810984 w 9129713"/>
              <a:gd name="connsiteY4" fmla="*/ 1261060 h 1358189"/>
              <a:gd name="connsiteX5" fmla="*/ 6827010 w 9129713"/>
              <a:gd name="connsiteY5" fmla="*/ 1271000 h 1358189"/>
              <a:gd name="connsiteX6" fmla="*/ 5803279 w 9129713"/>
              <a:gd name="connsiteY6" fmla="*/ 1310756 h 1358189"/>
              <a:gd name="connsiteX7" fmla="*/ 5018088 w 9129713"/>
              <a:gd name="connsiteY7" fmla="*/ 1330634 h 1358189"/>
              <a:gd name="connsiteX8" fmla="*/ 3716062 w 9129713"/>
              <a:gd name="connsiteY8" fmla="*/ 1340573 h 1358189"/>
              <a:gd name="connsiteX9" fmla="*/ 2503488 w 9129713"/>
              <a:gd name="connsiteY9" fmla="*/ 1251122 h 1358189"/>
              <a:gd name="connsiteX10" fmla="*/ 1708358 w 9129713"/>
              <a:gd name="connsiteY10" fmla="*/ 1111974 h 1358189"/>
              <a:gd name="connsiteX11" fmla="*/ 475905 w 9129713"/>
              <a:gd name="connsiteY11" fmla="*/ 1141792 h 1358189"/>
              <a:gd name="connsiteX12" fmla="*/ 0 w 9129713"/>
              <a:gd name="connsiteY12" fmla="*/ 1352551 h 1358189"/>
              <a:gd name="connsiteX13" fmla="*/ 0 w 9129713"/>
              <a:gd name="connsiteY13" fmla="*/ 0 h 1358189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25992 w 9129713"/>
              <a:gd name="connsiteY3" fmla="*/ 1280939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352551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352551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91477 w 9129713"/>
              <a:gd name="connsiteY4" fmla="*/ 1304045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75871 w 9129713"/>
              <a:gd name="connsiteY4" fmla="*/ 1319676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75871 w 9129713"/>
              <a:gd name="connsiteY4" fmla="*/ 1319676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647119 w 9129713"/>
              <a:gd name="connsiteY4" fmla="*/ 1339215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16053 w 9129713"/>
              <a:gd name="connsiteY3" fmla="*/ 1241182 h 1347406"/>
              <a:gd name="connsiteX4" fmla="*/ 7647119 w 9129713"/>
              <a:gd name="connsiteY4" fmla="*/ 1339215 h 1347406"/>
              <a:gd name="connsiteX5" fmla="*/ 6827010 w 9129713"/>
              <a:gd name="connsiteY5" fmla="*/ 12710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647119 w 9129713"/>
              <a:gd name="connsiteY4" fmla="*/ 1339215 h 1347406"/>
              <a:gd name="connsiteX5" fmla="*/ 6827010 w 9129713"/>
              <a:gd name="connsiteY5" fmla="*/ 12710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647119 w 9129713"/>
              <a:gd name="connsiteY4" fmla="*/ 1339215 h 1347406"/>
              <a:gd name="connsiteX5" fmla="*/ 6827010 w 9129713"/>
              <a:gd name="connsiteY5" fmla="*/ 12710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713690 w 9129713"/>
              <a:gd name="connsiteY4" fmla="*/ 910590 h 1347406"/>
              <a:gd name="connsiteX5" fmla="*/ 6827010 w 9129713"/>
              <a:gd name="connsiteY5" fmla="*/ 12710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713690 w 9129713"/>
              <a:gd name="connsiteY4" fmla="*/ 910590 h 1347406"/>
              <a:gd name="connsiteX5" fmla="*/ 6827010 w 9129713"/>
              <a:gd name="connsiteY5" fmla="*/ 12710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713690 w 9129713"/>
              <a:gd name="connsiteY4" fmla="*/ 910590 h 1347406"/>
              <a:gd name="connsiteX5" fmla="*/ 6827010 w 9129713"/>
              <a:gd name="connsiteY5" fmla="*/ 12710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713690 w 9129713"/>
              <a:gd name="connsiteY4" fmla="*/ 910590 h 1347406"/>
              <a:gd name="connsiteX5" fmla="*/ 6674849 w 9129713"/>
              <a:gd name="connsiteY5" fmla="*/ 11186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713690 w 9129713"/>
              <a:gd name="connsiteY4" fmla="*/ 910590 h 1347406"/>
              <a:gd name="connsiteX5" fmla="*/ 6674849 w 9129713"/>
              <a:gd name="connsiteY5" fmla="*/ 11186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713690 w 9129713"/>
              <a:gd name="connsiteY4" fmla="*/ 910590 h 1347406"/>
              <a:gd name="connsiteX5" fmla="*/ 6722400 w 9129713"/>
              <a:gd name="connsiteY5" fmla="*/ 109955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8169"/>
              <a:gd name="connsiteX1" fmla="*/ 9129713 w 9129713"/>
              <a:gd name="connsiteY1" fmla="*/ 0 h 1348169"/>
              <a:gd name="connsiteX2" fmla="*/ 9129713 w 9129713"/>
              <a:gd name="connsiteY2" fmla="*/ 619126 h 1348169"/>
              <a:gd name="connsiteX3" fmla="*/ 8606543 w 9129713"/>
              <a:gd name="connsiteY3" fmla="*/ 603007 h 1348169"/>
              <a:gd name="connsiteX4" fmla="*/ 7713690 w 9129713"/>
              <a:gd name="connsiteY4" fmla="*/ 910590 h 1348169"/>
              <a:gd name="connsiteX5" fmla="*/ 6722400 w 9129713"/>
              <a:gd name="connsiteY5" fmla="*/ 1099550 h 1348169"/>
              <a:gd name="connsiteX6" fmla="*/ 5803280 w 9129713"/>
              <a:gd name="connsiteY6" fmla="*/ 1310756 h 1348169"/>
              <a:gd name="connsiteX7" fmla="*/ 5018088 w 9129713"/>
              <a:gd name="connsiteY7" fmla="*/ 1330634 h 1348169"/>
              <a:gd name="connsiteX8" fmla="*/ 3716062 w 9129713"/>
              <a:gd name="connsiteY8" fmla="*/ 1340573 h 1348169"/>
              <a:gd name="connsiteX9" fmla="*/ 2503488 w 9129713"/>
              <a:gd name="connsiteY9" fmla="*/ 1251122 h 1348169"/>
              <a:gd name="connsiteX10" fmla="*/ 1708358 w 9129713"/>
              <a:gd name="connsiteY10" fmla="*/ 1111974 h 1348169"/>
              <a:gd name="connsiteX11" fmla="*/ 475905 w 9129713"/>
              <a:gd name="connsiteY11" fmla="*/ 1141792 h 1348169"/>
              <a:gd name="connsiteX12" fmla="*/ 0 w 9129713"/>
              <a:gd name="connsiteY12" fmla="*/ 1213403 h 1348169"/>
              <a:gd name="connsiteX13" fmla="*/ 0 w 9129713"/>
              <a:gd name="connsiteY13" fmla="*/ 0 h 1348169"/>
              <a:gd name="connsiteX0" fmla="*/ 0 w 9129713"/>
              <a:gd name="connsiteY0" fmla="*/ 0 h 1521262"/>
              <a:gd name="connsiteX1" fmla="*/ 9129713 w 9129713"/>
              <a:gd name="connsiteY1" fmla="*/ 0 h 1521262"/>
              <a:gd name="connsiteX2" fmla="*/ 9129713 w 9129713"/>
              <a:gd name="connsiteY2" fmla="*/ 619126 h 1521262"/>
              <a:gd name="connsiteX3" fmla="*/ 8606543 w 9129713"/>
              <a:gd name="connsiteY3" fmla="*/ 603007 h 1521262"/>
              <a:gd name="connsiteX4" fmla="*/ 7713690 w 9129713"/>
              <a:gd name="connsiteY4" fmla="*/ 910590 h 1521262"/>
              <a:gd name="connsiteX5" fmla="*/ 6722400 w 9129713"/>
              <a:gd name="connsiteY5" fmla="*/ 1099550 h 1521262"/>
              <a:gd name="connsiteX6" fmla="*/ 5803280 w 9129713"/>
              <a:gd name="connsiteY6" fmla="*/ 1310756 h 1521262"/>
              <a:gd name="connsiteX7" fmla="*/ 4951517 w 9129713"/>
              <a:gd name="connsiteY7" fmla="*/ 1521134 h 1521262"/>
              <a:gd name="connsiteX8" fmla="*/ 3716062 w 9129713"/>
              <a:gd name="connsiteY8" fmla="*/ 1340573 h 1521262"/>
              <a:gd name="connsiteX9" fmla="*/ 2503488 w 9129713"/>
              <a:gd name="connsiteY9" fmla="*/ 1251122 h 1521262"/>
              <a:gd name="connsiteX10" fmla="*/ 1708358 w 9129713"/>
              <a:gd name="connsiteY10" fmla="*/ 1111974 h 1521262"/>
              <a:gd name="connsiteX11" fmla="*/ 475905 w 9129713"/>
              <a:gd name="connsiteY11" fmla="*/ 1141792 h 1521262"/>
              <a:gd name="connsiteX12" fmla="*/ 0 w 9129713"/>
              <a:gd name="connsiteY12" fmla="*/ 1213403 h 1521262"/>
              <a:gd name="connsiteX13" fmla="*/ 0 w 9129713"/>
              <a:gd name="connsiteY13" fmla="*/ 0 h 1521262"/>
              <a:gd name="connsiteX0" fmla="*/ 0 w 9129713"/>
              <a:gd name="connsiteY0" fmla="*/ 0 h 1533103"/>
              <a:gd name="connsiteX1" fmla="*/ 9129713 w 9129713"/>
              <a:gd name="connsiteY1" fmla="*/ 0 h 1533103"/>
              <a:gd name="connsiteX2" fmla="*/ 9129713 w 9129713"/>
              <a:gd name="connsiteY2" fmla="*/ 619126 h 1533103"/>
              <a:gd name="connsiteX3" fmla="*/ 8606543 w 9129713"/>
              <a:gd name="connsiteY3" fmla="*/ 603007 h 1533103"/>
              <a:gd name="connsiteX4" fmla="*/ 7713690 w 9129713"/>
              <a:gd name="connsiteY4" fmla="*/ 910590 h 1533103"/>
              <a:gd name="connsiteX5" fmla="*/ 6722400 w 9129713"/>
              <a:gd name="connsiteY5" fmla="*/ 1099550 h 1533103"/>
              <a:gd name="connsiteX6" fmla="*/ 5803280 w 9129713"/>
              <a:gd name="connsiteY6" fmla="*/ 1310756 h 1533103"/>
              <a:gd name="connsiteX7" fmla="*/ 4951517 w 9129713"/>
              <a:gd name="connsiteY7" fmla="*/ 1521134 h 1533103"/>
              <a:gd name="connsiteX8" fmla="*/ 3716062 w 9129713"/>
              <a:gd name="connsiteY8" fmla="*/ 1340573 h 1533103"/>
              <a:gd name="connsiteX9" fmla="*/ 2503488 w 9129713"/>
              <a:gd name="connsiteY9" fmla="*/ 1251122 h 1533103"/>
              <a:gd name="connsiteX10" fmla="*/ 1708358 w 9129713"/>
              <a:gd name="connsiteY10" fmla="*/ 1111974 h 1533103"/>
              <a:gd name="connsiteX11" fmla="*/ 475905 w 9129713"/>
              <a:gd name="connsiteY11" fmla="*/ 1141792 h 1533103"/>
              <a:gd name="connsiteX12" fmla="*/ 0 w 9129713"/>
              <a:gd name="connsiteY12" fmla="*/ 1213403 h 1533103"/>
              <a:gd name="connsiteX13" fmla="*/ 0 w 9129713"/>
              <a:gd name="connsiteY13" fmla="*/ 0 h 1533103"/>
              <a:gd name="connsiteX0" fmla="*/ 0 w 9129713"/>
              <a:gd name="connsiteY0" fmla="*/ 0 h 1775287"/>
              <a:gd name="connsiteX1" fmla="*/ 9129713 w 9129713"/>
              <a:gd name="connsiteY1" fmla="*/ 0 h 1775287"/>
              <a:gd name="connsiteX2" fmla="*/ 9129713 w 9129713"/>
              <a:gd name="connsiteY2" fmla="*/ 619126 h 1775287"/>
              <a:gd name="connsiteX3" fmla="*/ 8606543 w 9129713"/>
              <a:gd name="connsiteY3" fmla="*/ 603007 h 1775287"/>
              <a:gd name="connsiteX4" fmla="*/ 7713690 w 9129713"/>
              <a:gd name="connsiteY4" fmla="*/ 910590 h 1775287"/>
              <a:gd name="connsiteX5" fmla="*/ 6722400 w 9129713"/>
              <a:gd name="connsiteY5" fmla="*/ 1099550 h 1775287"/>
              <a:gd name="connsiteX6" fmla="*/ 5803280 w 9129713"/>
              <a:gd name="connsiteY6" fmla="*/ 1310756 h 1775287"/>
              <a:gd name="connsiteX7" fmla="*/ 4951517 w 9129713"/>
              <a:gd name="connsiteY7" fmla="*/ 1521134 h 1775287"/>
              <a:gd name="connsiteX8" fmla="*/ 3487819 w 9129713"/>
              <a:gd name="connsiteY8" fmla="*/ 1769198 h 1775287"/>
              <a:gd name="connsiteX9" fmla="*/ 2503488 w 9129713"/>
              <a:gd name="connsiteY9" fmla="*/ 1251122 h 1775287"/>
              <a:gd name="connsiteX10" fmla="*/ 1708358 w 9129713"/>
              <a:gd name="connsiteY10" fmla="*/ 1111974 h 1775287"/>
              <a:gd name="connsiteX11" fmla="*/ 475905 w 9129713"/>
              <a:gd name="connsiteY11" fmla="*/ 1141792 h 1775287"/>
              <a:gd name="connsiteX12" fmla="*/ 0 w 9129713"/>
              <a:gd name="connsiteY12" fmla="*/ 1213403 h 1775287"/>
              <a:gd name="connsiteX13" fmla="*/ 0 w 9129713"/>
              <a:gd name="connsiteY13" fmla="*/ 0 h 1775287"/>
              <a:gd name="connsiteX0" fmla="*/ 0 w 9129713"/>
              <a:gd name="connsiteY0" fmla="*/ 0 h 1777778"/>
              <a:gd name="connsiteX1" fmla="*/ 9129713 w 9129713"/>
              <a:gd name="connsiteY1" fmla="*/ 0 h 1777778"/>
              <a:gd name="connsiteX2" fmla="*/ 9129713 w 9129713"/>
              <a:gd name="connsiteY2" fmla="*/ 619126 h 1777778"/>
              <a:gd name="connsiteX3" fmla="*/ 8606543 w 9129713"/>
              <a:gd name="connsiteY3" fmla="*/ 603007 h 1777778"/>
              <a:gd name="connsiteX4" fmla="*/ 7713690 w 9129713"/>
              <a:gd name="connsiteY4" fmla="*/ 910590 h 1777778"/>
              <a:gd name="connsiteX5" fmla="*/ 6722400 w 9129713"/>
              <a:gd name="connsiteY5" fmla="*/ 1099550 h 1777778"/>
              <a:gd name="connsiteX6" fmla="*/ 5803280 w 9129713"/>
              <a:gd name="connsiteY6" fmla="*/ 1310756 h 1777778"/>
              <a:gd name="connsiteX7" fmla="*/ 4951517 w 9129713"/>
              <a:gd name="connsiteY7" fmla="*/ 1521134 h 1777778"/>
              <a:gd name="connsiteX8" fmla="*/ 3487819 w 9129713"/>
              <a:gd name="connsiteY8" fmla="*/ 1769198 h 1777778"/>
              <a:gd name="connsiteX9" fmla="*/ 2503488 w 9129713"/>
              <a:gd name="connsiteY9" fmla="*/ 1251122 h 1777778"/>
              <a:gd name="connsiteX10" fmla="*/ 1708358 w 9129713"/>
              <a:gd name="connsiteY10" fmla="*/ 1111974 h 1777778"/>
              <a:gd name="connsiteX11" fmla="*/ 475905 w 9129713"/>
              <a:gd name="connsiteY11" fmla="*/ 1141792 h 1777778"/>
              <a:gd name="connsiteX12" fmla="*/ 0 w 9129713"/>
              <a:gd name="connsiteY12" fmla="*/ 1213403 h 1777778"/>
              <a:gd name="connsiteX13" fmla="*/ 0 w 9129713"/>
              <a:gd name="connsiteY13" fmla="*/ 0 h 1777778"/>
              <a:gd name="connsiteX0" fmla="*/ 0 w 9129713"/>
              <a:gd name="connsiteY0" fmla="*/ 0 h 1994405"/>
              <a:gd name="connsiteX1" fmla="*/ 9129713 w 9129713"/>
              <a:gd name="connsiteY1" fmla="*/ 0 h 1994405"/>
              <a:gd name="connsiteX2" fmla="*/ 9129713 w 9129713"/>
              <a:gd name="connsiteY2" fmla="*/ 619126 h 1994405"/>
              <a:gd name="connsiteX3" fmla="*/ 8606543 w 9129713"/>
              <a:gd name="connsiteY3" fmla="*/ 603007 h 1994405"/>
              <a:gd name="connsiteX4" fmla="*/ 7713690 w 9129713"/>
              <a:gd name="connsiteY4" fmla="*/ 910590 h 1994405"/>
              <a:gd name="connsiteX5" fmla="*/ 6722400 w 9129713"/>
              <a:gd name="connsiteY5" fmla="*/ 1099550 h 1994405"/>
              <a:gd name="connsiteX6" fmla="*/ 5803280 w 9129713"/>
              <a:gd name="connsiteY6" fmla="*/ 1310756 h 1994405"/>
              <a:gd name="connsiteX7" fmla="*/ 4951517 w 9129713"/>
              <a:gd name="connsiteY7" fmla="*/ 1521134 h 1994405"/>
              <a:gd name="connsiteX8" fmla="*/ 3487819 w 9129713"/>
              <a:gd name="connsiteY8" fmla="*/ 1769198 h 1994405"/>
              <a:gd name="connsiteX9" fmla="*/ 2189654 w 9129713"/>
              <a:gd name="connsiteY9" fmla="*/ 1965497 h 1994405"/>
              <a:gd name="connsiteX10" fmla="*/ 1708358 w 9129713"/>
              <a:gd name="connsiteY10" fmla="*/ 1111974 h 1994405"/>
              <a:gd name="connsiteX11" fmla="*/ 475905 w 9129713"/>
              <a:gd name="connsiteY11" fmla="*/ 1141792 h 1994405"/>
              <a:gd name="connsiteX12" fmla="*/ 0 w 9129713"/>
              <a:gd name="connsiteY12" fmla="*/ 1213403 h 1994405"/>
              <a:gd name="connsiteX13" fmla="*/ 0 w 9129713"/>
              <a:gd name="connsiteY13" fmla="*/ 0 h 1994405"/>
              <a:gd name="connsiteX0" fmla="*/ 0 w 9129713"/>
              <a:gd name="connsiteY0" fmla="*/ 0 h 1967243"/>
              <a:gd name="connsiteX1" fmla="*/ 9129713 w 9129713"/>
              <a:gd name="connsiteY1" fmla="*/ 0 h 1967243"/>
              <a:gd name="connsiteX2" fmla="*/ 9129713 w 9129713"/>
              <a:gd name="connsiteY2" fmla="*/ 619126 h 1967243"/>
              <a:gd name="connsiteX3" fmla="*/ 8606543 w 9129713"/>
              <a:gd name="connsiteY3" fmla="*/ 603007 h 1967243"/>
              <a:gd name="connsiteX4" fmla="*/ 7713690 w 9129713"/>
              <a:gd name="connsiteY4" fmla="*/ 910590 h 1967243"/>
              <a:gd name="connsiteX5" fmla="*/ 6722400 w 9129713"/>
              <a:gd name="connsiteY5" fmla="*/ 1099550 h 1967243"/>
              <a:gd name="connsiteX6" fmla="*/ 5803280 w 9129713"/>
              <a:gd name="connsiteY6" fmla="*/ 1310756 h 1967243"/>
              <a:gd name="connsiteX7" fmla="*/ 4951517 w 9129713"/>
              <a:gd name="connsiteY7" fmla="*/ 1521134 h 1967243"/>
              <a:gd name="connsiteX8" fmla="*/ 3487819 w 9129713"/>
              <a:gd name="connsiteY8" fmla="*/ 1769198 h 1967243"/>
              <a:gd name="connsiteX9" fmla="*/ 2189654 w 9129713"/>
              <a:gd name="connsiteY9" fmla="*/ 1965497 h 1967243"/>
              <a:gd name="connsiteX10" fmla="*/ 1708358 w 9129713"/>
              <a:gd name="connsiteY10" fmla="*/ 1111974 h 1967243"/>
              <a:gd name="connsiteX11" fmla="*/ 475905 w 9129713"/>
              <a:gd name="connsiteY11" fmla="*/ 1141792 h 1967243"/>
              <a:gd name="connsiteX12" fmla="*/ 0 w 9129713"/>
              <a:gd name="connsiteY12" fmla="*/ 1213403 h 1967243"/>
              <a:gd name="connsiteX13" fmla="*/ 0 w 9129713"/>
              <a:gd name="connsiteY13" fmla="*/ 0 h 1967243"/>
              <a:gd name="connsiteX0" fmla="*/ 0 w 9129713"/>
              <a:gd name="connsiteY0" fmla="*/ 0 h 2113904"/>
              <a:gd name="connsiteX1" fmla="*/ 9129713 w 9129713"/>
              <a:gd name="connsiteY1" fmla="*/ 0 h 2113904"/>
              <a:gd name="connsiteX2" fmla="*/ 9129713 w 9129713"/>
              <a:gd name="connsiteY2" fmla="*/ 619126 h 2113904"/>
              <a:gd name="connsiteX3" fmla="*/ 8606543 w 9129713"/>
              <a:gd name="connsiteY3" fmla="*/ 603007 h 2113904"/>
              <a:gd name="connsiteX4" fmla="*/ 7713690 w 9129713"/>
              <a:gd name="connsiteY4" fmla="*/ 910590 h 2113904"/>
              <a:gd name="connsiteX5" fmla="*/ 6722400 w 9129713"/>
              <a:gd name="connsiteY5" fmla="*/ 1099550 h 2113904"/>
              <a:gd name="connsiteX6" fmla="*/ 5803280 w 9129713"/>
              <a:gd name="connsiteY6" fmla="*/ 1310756 h 2113904"/>
              <a:gd name="connsiteX7" fmla="*/ 4951517 w 9129713"/>
              <a:gd name="connsiteY7" fmla="*/ 1521134 h 2113904"/>
              <a:gd name="connsiteX8" fmla="*/ 3487819 w 9129713"/>
              <a:gd name="connsiteY8" fmla="*/ 1769198 h 2113904"/>
              <a:gd name="connsiteX9" fmla="*/ 2189654 w 9129713"/>
              <a:gd name="connsiteY9" fmla="*/ 1965497 h 2113904"/>
              <a:gd name="connsiteX10" fmla="*/ 1242362 w 9129713"/>
              <a:gd name="connsiteY10" fmla="*/ 2064474 h 2113904"/>
              <a:gd name="connsiteX11" fmla="*/ 475905 w 9129713"/>
              <a:gd name="connsiteY11" fmla="*/ 1141792 h 2113904"/>
              <a:gd name="connsiteX12" fmla="*/ 0 w 9129713"/>
              <a:gd name="connsiteY12" fmla="*/ 1213403 h 2113904"/>
              <a:gd name="connsiteX13" fmla="*/ 0 w 9129713"/>
              <a:gd name="connsiteY13" fmla="*/ 0 h 2113904"/>
              <a:gd name="connsiteX0" fmla="*/ 0 w 9129713"/>
              <a:gd name="connsiteY0" fmla="*/ 0 h 2070117"/>
              <a:gd name="connsiteX1" fmla="*/ 9129713 w 9129713"/>
              <a:gd name="connsiteY1" fmla="*/ 0 h 2070117"/>
              <a:gd name="connsiteX2" fmla="*/ 9129713 w 9129713"/>
              <a:gd name="connsiteY2" fmla="*/ 619126 h 2070117"/>
              <a:gd name="connsiteX3" fmla="*/ 8606543 w 9129713"/>
              <a:gd name="connsiteY3" fmla="*/ 603007 h 2070117"/>
              <a:gd name="connsiteX4" fmla="*/ 7713690 w 9129713"/>
              <a:gd name="connsiteY4" fmla="*/ 910590 h 2070117"/>
              <a:gd name="connsiteX5" fmla="*/ 6722400 w 9129713"/>
              <a:gd name="connsiteY5" fmla="*/ 1099550 h 2070117"/>
              <a:gd name="connsiteX6" fmla="*/ 5803280 w 9129713"/>
              <a:gd name="connsiteY6" fmla="*/ 1310756 h 2070117"/>
              <a:gd name="connsiteX7" fmla="*/ 4951517 w 9129713"/>
              <a:gd name="connsiteY7" fmla="*/ 1521134 h 2070117"/>
              <a:gd name="connsiteX8" fmla="*/ 3487819 w 9129713"/>
              <a:gd name="connsiteY8" fmla="*/ 1769198 h 2070117"/>
              <a:gd name="connsiteX9" fmla="*/ 2189654 w 9129713"/>
              <a:gd name="connsiteY9" fmla="*/ 1965497 h 2070117"/>
              <a:gd name="connsiteX10" fmla="*/ 1242362 w 9129713"/>
              <a:gd name="connsiteY10" fmla="*/ 2064474 h 2070117"/>
              <a:gd name="connsiteX11" fmla="*/ 475905 w 9129713"/>
              <a:gd name="connsiteY11" fmla="*/ 1141792 h 2070117"/>
              <a:gd name="connsiteX12" fmla="*/ 0 w 9129713"/>
              <a:gd name="connsiteY12" fmla="*/ 1213403 h 2070117"/>
              <a:gd name="connsiteX13" fmla="*/ 0 w 9129713"/>
              <a:gd name="connsiteY13" fmla="*/ 0 h 2070117"/>
              <a:gd name="connsiteX0" fmla="*/ 0 w 9129713"/>
              <a:gd name="connsiteY0" fmla="*/ 0 h 2022746"/>
              <a:gd name="connsiteX1" fmla="*/ 9129713 w 9129713"/>
              <a:gd name="connsiteY1" fmla="*/ 0 h 2022746"/>
              <a:gd name="connsiteX2" fmla="*/ 9129713 w 9129713"/>
              <a:gd name="connsiteY2" fmla="*/ 619126 h 2022746"/>
              <a:gd name="connsiteX3" fmla="*/ 8606543 w 9129713"/>
              <a:gd name="connsiteY3" fmla="*/ 603007 h 2022746"/>
              <a:gd name="connsiteX4" fmla="*/ 7713690 w 9129713"/>
              <a:gd name="connsiteY4" fmla="*/ 910590 h 2022746"/>
              <a:gd name="connsiteX5" fmla="*/ 6722400 w 9129713"/>
              <a:gd name="connsiteY5" fmla="*/ 1099550 h 2022746"/>
              <a:gd name="connsiteX6" fmla="*/ 5803280 w 9129713"/>
              <a:gd name="connsiteY6" fmla="*/ 1310756 h 2022746"/>
              <a:gd name="connsiteX7" fmla="*/ 4951517 w 9129713"/>
              <a:gd name="connsiteY7" fmla="*/ 1521134 h 2022746"/>
              <a:gd name="connsiteX8" fmla="*/ 3487819 w 9129713"/>
              <a:gd name="connsiteY8" fmla="*/ 1769198 h 2022746"/>
              <a:gd name="connsiteX9" fmla="*/ 2189654 w 9129713"/>
              <a:gd name="connsiteY9" fmla="*/ 1965497 h 2022746"/>
              <a:gd name="connsiteX10" fmla="*/ 1242362 w 9129713"/>
              <a:gd name="connsiteY10" fmla="*/ 2016849 h 2022746"/>
              <a:gd name="connsiteX11" fmla="*/ 475905 w 9129713"/>
              <a:gd name="connsiteY11" fmla="*/ 1141792 h 2022746"/>
              <a:gd name="connsiteX12" fmla="*/ 0 w 9129713"/>
              <a:gd name="connsiteY12" fmla="*/ 1213403 h 2022746"/>
              <a:gd name="connsiteX13" fmla="*/ 0 w 9129713"/>
              <a:gd name="connsiteY13" fmla="*/ 0 h 2022746"/>
              <a:gd name="connsiteX0" fmla="*/ 0 w 9129713"/>
              <a:gd name="connsiteY0" fmla="*/ 0 h 2170492"/>
              <a:gd name="connsiteX1" fmla="*/ 9129713 w 9129713"/>
              <a:gd name="connsiteY1" fmla="*/ 0 h 2170492"/>
              <a:gd name="connsiteX2" fmla="*/ 9129713 w 9129713"/>
              <a:gd name="connsiteY2" fmla="*/ 619126 h 2170492"/>
              <a:gd name="connsiteX3" fmla="*/ 8606543 w 9129713"/>
              <a:gd name="connsiteY3" fmla="*/ 603007 h 2170492"/>
              <a:gd name="connsiteX4" fmla="*/ 7713690 w 9129713"/>
              <a:gd name="connsiteY4" fmla="*/ 910590 h 2170492"/>
              <a:gd name="connsiteX5" fmla="*/ 6722400 w 9129713"/>
              <a:gd name="connsiteY5" fmla="*/ 1099550 h 2170492"/>
              <a:gd name="connsiteX6" fmla="*/ 5803280 w 9129713"/>
              <a:gd name="connsiteY6" fmla="*/ 1310756 h 2170492"/>
              <a:gd name="connsiteX7" fmla="*/ 4951517 w 9129713"/>
              <a:gd name="connsiteY7" fmla="*/ 1521134 h 2170492"/>
              <a:gd name="connsiteX8" fmla="*/ 3487819 w 9129713"/>
              <a:gd name="connsiteY8" fmla="*/ 1769198 h 2170492"/>
              <a:gd name="connsiteX9" fmla="*/ 2189654 w 9129713"/>
              <a:gd name="connsiteY9" fmla="*/ 1965497 h 2170492"/>
              <a:gd name="connsiteX10" fmla="*/ 1242362 w 9129713"/>
              <a:gd name="connsiteY10" fmla="*/ 2016849 h 2170492"/>
              <a:gd name="connsiteX11" fmla="*/ 618557 w 9129713"/>
              <a:gd name="connsiteY11" fmla="*/ 2170492 h 2170492"/>
              <a:gd name="connsiteX12" fmla="*/ 0 w 9129713"/>
              <a:gd name="connsiteY12" fmla="*/ 1213403 h 2170492"/>
              <a:gd name="connsiteX13" fmla="*/ 0 w 9129713"/>
              <a:gd name="connsiteY13" fmla="*/ 0 h 2170492"/>
              <a:gd name="connsiteX0" fmla="*/ 0 w 9129713"/>
              <a:gd name="connsiteY0" fmla="*/ 0 h 2623895"/>
              <a:gd name="connsiteX1" fmla="*/ 9129713 w 9129713"/>
              <a:gd name="connsiteY1" fmla="*/ 0 h 2623895"/>
              <a:gd name="connsiteX2" fmla="*/ 9129713 w 9129713"/>
              <a:gd name="connsiteY2" fmla="*/ 619126 h 2623895"/>
              <a:gd name="connsiteX3" fmla="*/ 8606543 w 9129713"/>
              <a:gd name="connsiteY3" fmla="*/ 603007 h 2623895"/>
              <a:gd name="connsiteX4" fmla="*/ 7713690 w 9129713"/>
              <a:gd name="connsiteY4" fmla="*/ 910590 h 2623895"/>
              <a:gd name="connsiteX5" fmla="*/ 6722400 w 9129713"/>
              <a:gd name="connsiteY5" fmla="*/ 1099550 h 2623895"/>
              <a:gd name="connsiteX6" fmla="*/ 5803280 w 9129713"/>
              <a:gd name="connsiteY6" fmla="*/ 1310756 h 2623895"/>
              <a:gd name="connsiteX7" fmla="*/ 4951517 w 9129713"/>
              <a:gd name="connsiteY7" fmla="*/ 1521134 h 2623895"/>
              <a:gd name="connsiteX8" fmla="*/ 3487819 w 9129713"/>
              <a:gd name="connsiteY8" fmla="*/ 1769198 h 2623895"/>
              <a:gd name="connsiteX9" fmla="*/ 2189654 w 9129713"/>
              <a:gd name="connsiteY9" fmla="*/ 1965497 h 2623895"/>
              <a:gd name="connsiteX10" fmla="*/ 1242362 w 9129713"/>
              <a:gd name="connsiteY10" fmla="*/ 2016849 h 2623895"/>
              <a:gd name="connsiteX11" fmla="*/ 618557 w 9129713"/>
              <a:gd name="connsiteY11" fmla="*/ 2170492 h 2623895"/>
              <a:gd name="connsiteX12" fmla="*/ 561097 w 9129713"/>
              <a:gd name="connsiteY12" fmla="*/ 2618578 h 2623895"/>
              <a:gd name="connsiteX13" fmla="*/ 0 w 9129713"/>
              <a:gd name="connsiteY13" fmla="*/ 1213403 h 2623895"/>
              <a:gd name="connsiteX14" fmla="*/ 0 w 9129713"/>
              <a:gd name="connsiteY14" fmla="*/ 0 h 2623895"/>
              <a:gd name="connsiteX0" fmla="*/ 0 w 9129713"/>
              <a:gd name="connsiteY0" fmla="*/ 0 h 2618578"/>
              <a:gd name="connsiteX1" fmla="*/ 9129713 w 9129713"/>
              <a:gd name="connsiteY1" fmla="*/ 0 h 2618578"/>
              <a:gd name="connsiteX2" fmla="*/ 9129713 w 9129713"/>
              <a:gd name="connsiteY2" fmla="*/ 619126 h 2618578"/>
              <a:gd name="connsiteX3" fmla="*/ 8606543 w 9129713"/>
              <a:gd name="connsiteY3" fmla="*/ 603007 h 2618578"/>
              <a:gd name="connsiteX4" fmla="*/ 7713690 w 9129713"/>
              <a:gd name="connsiteY4" fmla="*/ 910590 h 2618578"/>
              <a:gd name="connsiteX5" fmla="*/ 6722400 w 9129713"/>
              <a:gd name="connsiteY5" fmla="*/ 1099550 h 2618578"/>
              <a:gd name="connsiteX6" fmla="*/ 5803280 w 9129713"/>
              <a:gd name="connsiteY6" fmla="*/ 1310756 h 2618578"/>
              <a:gd name="connsiteX7" fmla="*/ 4951517 w 9129713"/>
              <a:gd name="connsiteY7" fmla="*/ 1521134 h 2618578"/>
              <a:gd name="connsiteX8" fmla="*/ 3487819 w 9129713"/>
              <a:gd name="connsiteY8" fmla="*/ 1769198 h 2618578"/>
              <a:gd name="connsiteX9" fmla="*/ 2189654 w 9129713"/>
              <a:gd name="connsiteY9" fmla="*/ 1965497 h 2618578"/>
              <a:gd name="connsiteX10" fmla="*/ 1242362 w 9129713"/>
              <a:gd name="connsiteY10" fmla="*/ 2016849 h 2618578"/>
              <a:gd name="connsiteX11" fmla="*/ 618557 w 9129713"/>
              <a:gd name="connsiteY11" fmla="*/ 2170492 h 2618578"/>
              <a:gd name="connsiteX12" fmla="*/ 561097 w 9129713"/>
              <a:gd name="connsiteY12" fmla="*/ 2618578 h 2618578"/>
              <a:gd name="connsiteX13" fmla="*/ 0 w 9129713"/>
              <a:gd name="connsiteY13" fmla="*/ 1213403 h 2618578"/>
              <a:gd name="connsiteX14" fmla="*/ 0 w 9129713"/>
              <a:gd name="connsiteY14" fmla="*/ 0 h 2618578"/>
              <a:gd name="connsiteX0" fmla="*/ 0 w 9129713"/>
              <a:gd name="connsiteY0" fmla="*/ 0 h 2618812"/>
              <a:gd name="connsiteX1" fmla="*/ 9129713 w 9129713"/>
              <a:gd name="connsiteY1" fmla="*/ 0 h 2618812"/>
              <a:gd name="connsiteX2" fmla="*/ 9129713 w 9129713"/>
              <a:gd name="connsiteY2" fmla="*/ 619126 h 2618812"/>
              <a:gd name="connsiteX3" fmla="*/ 8606543 w 9129713"/>
              <a:gd name="connsiteY3" fmla="*/ 603007 h 2618812"/>
              <a:gd name="connsiteX4" fmla="*/ 7713690 w 9129713"/>
              <a:gd name="connsiteY4" fmla="*/ 910590 h 2618812"/>
              <a:gd name="connsiteX5" fmla="*/ 6722400 w 9129713"/>
              <a:gd name="connsiteY5" fmla="*/ 1099550 h 2618812"/>
              <a:gd name="connsiteX6" fmla="*/ 5803280 w 9129713"/>
              <a:gd name="connsiteY6" fmla="*/ 1310756 h 2618812"/>
              <a:gd name="connsiteX7" fmla="*/ 4951517 w 9129713"/>
              <a:gd name="connsiteY7" fmla="*/ 1521134 h 2618812"/>
              <a:gd name="connsiteX8" fmla="*/ 3487819 w 9129713"/>
              <a:gd name="connsiteY8" fmla="*/ 1769198 h 2618812"/>
              <a:gd name="connsiteX9" fmla="*/ 2189654 w 9129713"/>
              <a:gd name="connsiteY9" fmla="*/ 1965497 h 2618812"/>
              <a:gd name="connsiteX10" fmla="*/ 1242362 w 9129713"/>
              <a:gd name="connsiteY10" fmla="*/ 2016849 h 2618812"/>
              <a:gd name="connsiteX11" fmla="*/ 618557 w 9129713"/>
              <a:gd name="connsiteY11" fmla="*/ 2170492 h 2618812"/>
              <a:gd name="connsiteX12" fmla="*/ 561097 w 9129713"/>
              <a:gd name="connsiteY12" fmla="*/ 2618578 h 2618812"/>
              <a:gd name="connsiteX13" fmla="*/ 0 w 9129713"/>
              <a:gd name="connsiteY13" fmla="*/ 1213403 h 2618812"/>
              <a:gd name="connsiteX14" fmla="*/ 0 w 9129713"/>
              <a:gd name="connsiteY14" fmla="*/ 0 h 2618812"/>
              <a:gd name="connsiteX0" fmla="*/ 0 w 9129713"/>
              <a:gd name="connsiteY0" fmla="*/ 0 h 2793095"/>
              <a:gd name="connsiteX1" fmla="*/ 9129713 w 9129713"/>
              <a:gd name="connsiteY1" fmla="*/ 0 h 2793095"/>
              <a:gd name="connsiteX2" fmla="*/ 9129713 w 9129713"/>
              <a:gd name="connsiteY2" fmla="*/ 619126 h 2793095"/>
              <a:gd name="connsiteX3" fmla="*/ 8606543 w 9129713"/>
              <a:gd name="connsiteY3" fmla="*/ 603007 h 2793095"/>
              <a:gd name="connsiteX4" fmla="*/ 7713690 w 9129713"/>
              <a:gd name="connsiteY4" fmla="*/ 910590 h 2793095"/>
              <a:gd name="connsiteX5" fmla="*/ 6722400 w 9129713"/>
              <a:gd name="connsiteY5" fmla="*/ 1099550 h 2793095"/>
              <a:gd name="connsiteX6" fmla="*/ 5803280 w 9129713"/>
              <a:gd name="connsiteY6" fmla="*/ 1310756 h 2793095"/>
              <a:gd name="connsiteX7" fmla="*/ 4951517 w 9129713"/>
              <a:gd name="connsiteY7" fmla="*/ 1521134 h 2793095"/>
              <a:gd name="connsiteX8" fmla="*/ 3487819 w 9129713"/>
              <a:gd name="connsiteY8" fmla="*/ 1769198 h 2793095"/>
              <a:gd name="connsiteX9" fmla="*/ 2189654 w 9129713"/>
              <a:gd name="connsiteY9" fmla="*/ 1965497 h 2793095"/>
              <a:gd name="connsiteX10" fmla="*/ 1242362 w 9129713"/>
              <a:gd name="connsiteY10" fmla="*/ 2016849 h 2793095"/>
              <a:gd name="connsiteX11" fmla="*/ 618557 w 9129713"/>
              <a:gd name="connsiteY11" fmla="*/ 2170492 h 2793095"/>
              <a:gd name="connsiteX12" fmla="*/ 561097 w 9129713"/>
              <a:gd name="connsiteY12" fmla="*/ 2618578 h 2793095"/>
              <a:gd name="connsiteX13" fmla="*/ 0 w 9129713"/>
              <a:gd name="connsiteY13" fmla="*/ 2565953 h 2793095"/>
              <a:gd name="connsiteX14" fmla="*/ 0 w 9129713"/>
              <a:gd name="connsiteY14" fmla="*/ 0 h 2793095"/>
              <a:gd name="connsiteX0" fmla="*/ 0 w 9129713"/>
              <a:gd name="connsiteY0" fmla="*/ 0 h 2621767"/>
              <a:gd name="connsiteX1" fmla="*/ 9129713 w 9129713"/>
              <a:gd name="connsiteY1" fmla="*/ 0 h 2621767"/>
              <a:gd name="connsiteX2" fmla="*/ 9129713 w 9129713"/>
              <a:gd name="connsiteY2" fmla="*/ 619126 h 2621767"/>
              <a:gd name="connsiteX3" fmla="*/ 8606543 w 9129713"/>
              <a:gd name="connsiteY3" fmla="*/ 603007 h 2621767"/>
              <a:gd name="connsiteX4" fmla="*/ 7713690 w 9129713"/>
              <a:gd name="connsiteY4" fmla="*/ 910590 h 2621767"/>
              <a:gd name="connsiteX5" fmla="*/ 6722400 w 9129713"/>
              <a:gd name="connsiteY5" fmla="*/ 1099550 h 2621767"/>
              <a:gd name="connsiteX6" fmla="*/ 5803280 w 9129713"/>
              <a:gd name="connsiteY6" fmla="*/ 1310756 h 2621767"/>
              <a:gd name="connsiteX7" fmla="*/ 4951517 w 9129713"/>
              <a:gd name="connsiteY7" fmla="*/ 1521134 h 2621767"/>
              <a:gd name="connsiteX8" fmla="*/ 3487819 w 9129713"/>
              <a:gd name="connsiteY8" fmla="*/ 1769198 h 2621767"/>
              <a:gd name="connsiteX9" fmla="*/ 2189654 w 9129713"/>
              <a:gd name="connsiteY9" fmla="*/ 1965497 h 2621767"/>
              <a:gd name="connsiteX10" fmla="*/ 1242362 w 9129713"/>
              <a:gd name="connsiteY10" fmla="*/ 2016849 h 2621767"/>
              <a:gd name="connsiteX11" fmla="*/ 618557 w 9129713"/>
              <a:gd name="connsiteY11" fmla="*/ 2170492 h 2621767"/>
              <a:gd name="connsiteX12" fmla="*/ 561097 w 9129713"/>
              <a:gd name="connsiteY12" fmla="*/ 2618578 h 2621767"/>
              <a:gd name="connsiteX13" fmla="*/ 0 w 9129713"/>
              <a:gd name="connsiteY13" fmla="*/ 2565953 h 2621767"/>
              <a:gd name="connsiteX14" fmla="*/ 0 w 9129713"/>
              <a:gd name="connsiteY14" fmla="*/ 0 h 2621767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8557 w 9129713"/>
              <a:gd name="connsiteY11" fmla="*/ 2170492 h 2612729"/>
              <a:gd name="connsiteX12" fmla="*/ 570607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8557 w 9129713"/>
              <a:gd name="connsiteY11" fmla="*/ 2170492 h 2612729"/>
              <a:gd name="connsiteX12" fmla="*/ 570607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8557 w 9129713"/>
              <a:gd name="connsiteY11" fmla="*/ 2170492 h 2612729"/>
              <a:gd name="connsiteX12" fmla="*/ 604145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8557 w 9129713"/>
              <a:gd name="connsiteY11" fmla="*/ 2170492 h 2612729"/>
              <a:gd name="connsiteX12" fmla="*/ 604145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8557 w 9129713"/>
              <a:gd name="connsiteY11" fmla="*/ 2170492 h 2612729"/>
              <a:gd name="connsiteX12" fmla="*/ 604145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1104 w 9129713"/>
              <a:gd name="connsiteY11" fmla="*/ 2170492 h 2612729"/>
              <a:gd name="connsiteX12" fmla="*/ 604145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1104 w 9129713"/>
              <a:gd name="connsiteY11" fmla="*/ 2170492 h 2612729"/>
              <a:gd name="connsiteX12" fmla="*/ 600417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07378 w 9129713"/>
              <a:gd name="connsiteY11" fmla="*/ 2170492 h 2612729"/>
              <a:gd name="connsiteX12" fmla="*/ 600417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7821"/>
              <a:gd name="connsiteX1" fmla="*/ 9129713 w 9129713"/>
              <a:gd name="connsiteY1" fmla="*/ 0 h 2617821"/>
              <a:gd name="connsiteX2" fmla="*/ 9129713 w 9129713"/>
              <a:gd name="connsiteY2" fmla="*/ 619126 h 2617821"/>
              <a:gd name="connsiteX3" fmla="*/ 8606543 w 9129713"/>
              <a:gd name="connsiteY3" fmla="*/ 603007 h 2617821"/>
              <a:gd name="connsiteX4" fmla="*/ 7713690 w 9129713"/>
              <a:gd name="connsiteY4" fmla="*/ 910590 h 2617821"/>
              <a:gd name="connsiteX5" fmla="*/ 6722400 w 9129713"/>
              <a:gd name="connsiteY5" fmla="*/ 1099550 h 2617821"/>
              <a:gd name="connsiteX6" fmla="*/ 5803280 w 9129713"/>
              <a:gd name="connsiteY6" fmla="*/ 1310756 h 2617821"/>
              <a:gd name="connsiteX7" fmla="*/ 4951517 w 9129713"/>
              <a:gd name="connsiteY7" fmla="*/ 1521134 h 2617821"/>
              <a:gd name="connsiteX8" fmla="*/ 3487819 w 9129713"/>
              <a:gd name="connsiteY8" fmla="*/ 1769198 h 2617821"/>
              <a:gd name="connsiteX9" fmla="*/ 2189654 w 9129713"/>
              <a:gd name="connsiteY9" fmla="*/ 1965497 h 2617821"/>
              <a:gd name="connsiteX10" fmla="*/ 1242362 w 9129713"/>
              <a:gd name="connsiteY10" fmla="*/ 2016849 h 2617821"/>
              <a:gd name="connsiteX11" fmla="*/ 607378 w 9129713"/>
              <a:gd name="connsiteY11" fmla="*/ 2170492 h 2617821"/>
              <a:gd name="connsiteX12" fmla="*/ 600417 w 9129713"/>
              <a:gd name="connsiteY12" fmla="*/ 2609053 h 2617821"/>
              <a:gd name="connsiteX13" fmla="*/ 0 w 9129713"/>
              <a:gd name="connsiteY13" fmla="*/ 2603275 h 2617821"/>
              <a:gd name="connsiteX14" fmla="*/ 0 w 9129713"/>
              <a:gd name="connsiteY14" fmla="*/ 0 h 2617821"/>
              <a:gd name="connsiteX0" fmla="*/ 0 w 9129713"/>
              <a:gd name="connsiteY0" fmla="*/ 0 h 2616175"/>
              <a:gd name="connsiteX1" fmla="*/ 9129713 w 9129713"/>
              <a:gd name="connsiteY1" fmla="*/ 0 h 2616175"/>
              <a:gd name="connsiteX2" fmla="*/ 9129713 w 9129713"/>
              <a:gd name="connsiteY2" fmla="*/ 619126 h 2616175"/>
              <a:gd name="connsiteX3" fmla="*/ 8606543 w 9129713"/>
              <a:gd name="connsiteY3" fmla="*/ 603007 h 2616175"/>
              <a:gd name="connsiteX4" fmla="*/ 7713690 w 9129713"/>
              <a:gd name="connsiteY4" fmla="*/ 910590 h 2616175"/>
              <a:gd name="connsiteX5" fmla="*/ 6722400 w 9129713"/>
              <a:gd name="connsiteY5" fmla="*/ 1099550 h 2616175"/>
              <a:gd name="connsiteX6" fmla="*/ 5803280 w 9129713"/>
              <a:gd name="connsiteY6" fmla="*/ 1310756 h 2616175"/>
              <a:gd name="connsiteX7" fmla="*/ 4951517 w 9129713"/>
              <a:gd name="connsiteY7" fmla="*/ 1521134 h 2616175"/>
              <a:gd name="connsiteX8" fmla="*/ 3487819 w 9129713"/>
              <a:gd name="connsiteY8" fmla="*/ 1769198 h 2616175"/>
              <a:gd name="connsiteX9" fmla="*/ 2189654 w 9129713"/>
              <a:gd name="connsiteY9" fmla="*/ 1965497 h 2616175"/>
              <a:gd name="connsiteX10" fmla="*/ 1242362 w 9129713"/>
              <a:gd name="connsiteY10" fmla="*/ 2016849 h 2616175"/>
              <a:gd name="connsiteX11" fmla="*/ 607378 w 9129713"/>
              <a:gd name="connsiteY11" fmla="*/ 2170492 h 2616175"/>
              <a:gd name="connsiteX12" fmla="*/ 600417 w 9129713"/>
              <a:gd name="connsiteY12" fmla="*/ 2609053 h 2616175"/>
              <a:gd name="connsiteX13" fmla="*/ 0 w 9129713"/>
              <a:gd name="connsiteY13" fmla="*/ 2603275 h 2616175"/>
              <a:gd name="connsiteX14" fmla="*/ 0 w 9129713"/>
              <a:gd name="connsiteY14" fmla="*/ 0 h 2616175"/>
              <a:gd name="connsiteX0" fmla="*/ 0 w 9129713"/>
              <a:gd name="connsiteY0" fmla="*/ 0 h 2609053"/>
              <a:gd name="connsiteX1" fmla="*/ 9129713 w 9129713"/>
              <a:gd name="connsiteY1" fmla="*/ 0 h 2609053"/>
              <a:gd name="connsiteX2" fmla="*/ 9129713 w 9129713"/>
              <a:gd name="connsiteY2" fmla="*/ 619126 h 2609053"/>
              <a:gd name="connsiteX3" fmla="*/ 8606543 w 9129713"/>
              <a:gd name="connsiteY3" fmla="*/ 603007 h 2609053"/>
              <a:gd name="connsiteX4" fmla="*/ 7713690 w 9129713"/>
              <a:gd name="connsiteY4" fmla="*/ 910590 h 2609053"/>
              <a:gd name="connsiteX5" fmla="*/ 6722400 w 9129713"/>
              <a:gd name="connsiteY5" fmla="*/ 1099550 h 2609053"/>
              <a:gd name="connsiteX6" fmla="*/ 5803280 w 9129713"/>
              <a:gd name="connsiteY6" fmla="*/ 1310756 h 2609053"/>
              <a:gd name="connsiteX7" fmla="*/ 4951517 w 9129713"/>
              <a:gd name="connsiteY7" fmla="*/ 1521134 h 2609053"/>
              <a:gd name="connsiteX8" fmla="*/ 3487819 w 9129713"/>
              <a:gd name="connsiteY8" fmla="*/ 1769198 h 2609053"/>
              <a:gd name="connsiteX9" fmla="*/ 2189654 w 9129713"/>
              <a:gd name="connsiteY9" fmla="*/ 1965497 h 2609053"/>
              <a:gd name="connsiteX10" fmla="*/ 1242362 w 9129713"/>
              <a:gd name="connsiteY10" fmla="*/ 2016849 h 2609053"/>
              <a:gd name="connsiteX11" fmla="*/ 607378 w 9129713"/>
              <a:gd name="connsiteY11" fmla="*/ 2170492 h 2609053"/>
              <a:gd name="connsiteX12" fmla="*/ 600417 w 9129713"/>
              <a:gd name="connsiteY12" fmla="*/ 2609053 h 2609053"/>
              <a:gd name="connsiteX13" fmla="*/ 0 w 9129713"/>
              <a:gd name="connsiteY13" fmla="*/ 2603275 h 2609053"/>
              <a:gd name="connsiteX14" fmla="*/ 0 w 9129713"/>
              <a:gd name="connsiteY14" fmla="*/ 0 h 2609053"/>
              <a:gd name="connsiteX0" fmla="*/ 0 w 9129713"/>
              <a:gd name="connsiteY0" fmla="*/ 0 h 2605321"/>
              <a:gd name="connsiteX1" fmla="*/ 9129713 w 9129713"/>
              <a:gd name="connsiteY1" fmla="*/ 0 h 2605321"/>
              <a:gd name="connsiteX2" fmla="*/ 9129713 w 9129713"/>
              <a:gd name="connsiteY2" fmla="*/ 619126 h 2605321"/>
              <a:gd name="connsiteX3" fmla="*/ 8606543 w 9129713"/>
              <a:gd name="connsiteY3" fmla="*/ 603007 h 2605321"/>
              <a:gd name="connsiteX4" fmla="*/ 7713690 w 9129713"/>
              <a:gd name="connsiteY4" fmla="*/ 910590 h 2605321"/>
              <a:gd name="connsiteX5" fmla="*/ 6722400 w 9129713"/>
              <a:gd name="connsiteY5" fmla="*/ 1099550 h 2605321"/>
              <a:gd name="connsiteX6" fmla="*/ 5803280 w 9129713"/>
              <a:gd name="connsiteY6" fmla="*/ 1310756 h 2605321"/>
              <a:gd name="connsiteX7" fmla="*/ 4951517 w 9129713"/>
              <a:gd name="connsiteY7" fmla="*/ 1521134 h 2605321"/>
              <a:gd name="connsiteX8" fmla="*/ 3487819 w 9129713"/>
              <a:gd name="connsiteY8" fmla="*/ 1769198 h 2605321"/>
              <a:gd name="connsiteX9" fmla="*/ 2189654 w 9129713"/>
              <a:gd name="connsiteY9" fmla="*/ 1965497 h 2605321"/>
              <a:gd name="connsiteX10" fmla="*/ 1242362 w 9129713"/>
              <a:gd name="connsiteY10" fmla="*/ 2016849 h 2605321"/>
              <a:gd name="connsiteX11" fmla="*/ 607378 w 9129713"/>
              <a:gd name="connsiteY11" fmla="*/ 2170492 h 2605321"/>
              <a:gd name="connsiteX12" fmla="*/ 600417 w 9129713"/>
              <a:gd name="connsiteY12" fmla="*/ 2605321 h 2605321"/>
              <a:gd name="connsiteX13" fmla="*/ 0 w 9129713"/>
              <a:gd name="connsiteY13" fmla="*/ 2603275 h 2605321"/>
              <a:gd name="connsiteX14" fmla="*/ 0 w 9129713"/>
              <a:gd name="connsiteY14" fmla="*/ 0 h 2605321"/>
              <a:gd name="connsiteX0" fmla="*/ 3726 w 9133439"/>
              <a:gd name="connsiteY0" fmla="*/ 0 h 2605321"/>
              <a:gd name="connsiteX1" fmla="*/ 9133439 w 9133439"/>
              <a:gd name="connsiteY1" fmla="*/ 0 h 2605321"/>
              <a:gd name="connsiteX2" fmla="*/ 9133439 w 9133439"/>
              <a:gd name="connsiteY2" fmla="*/ 619126 h 2605321"/>
              <a:gd name="connsiteX3" fmla="*/ 8610269 w 9133439"/>
              <a:gd name="connsiteY3" fmla="*/ 603007 h 2605321"/>
              <a:gd name="connsiteX4" fmla="*/ 7717416 w 9133439"/>
              <a:gd name="connsiteY4" fmla="*/ 910590 h 2605321"/>
              <a:gd name="connsiteX5" fmla="*/ 6726126 w 9133439"/>
              <a:gd name="connsiteY5" fmla="*/ 1099550 h 2605321"/>
              <a:gd name="connsiteX6" fmla="*/ 5807006 w 9133439"/>
              <a:gd name="connsiteY6" fmla="*/ 1310756 h 2605321"/>
              <a:gd name="connsiteX7" fmla="*/ 4955243 w 9133439"/>
              <a:gd name="connsiteY7" fmla="*/ 1521134 h 2605321"/>
              <a:gd name="connsiteX8" fmla="*/ 3491545 w 9133439"/>
              <a:gd name="connsiteY8" fmla="*/ 1769198 h 2605321"/>
              <a:gd name="connsiteX9" fmla="*/ 2193380 w 9133439"/>
              <a:gd name="connsiteY9" fmla="*/ 1965497 h 2605321"/>
              <a:gd name="connsiteX10" fmla="*/ 1246088 w 9133439"/>
              <a:gd name="connsiteY10" fmla="*/ 2016849 h 2605321"/>
              <a:gd name="connsiteX11" fmla="*/ 611104 w 9133439"/>
              <a:gd name="connsiteY11" fmla="*/ 2170492 h 2605321"/>
              <a:gd name="connsiteX12" fmla="*/ 604143 w 9133439"/>
              <a:gd name="connsiteY12" fmla="*/ 2605321 h 2605321"/>
              <a:gd name="connsiteX13" fmla="*/ 0 w 9133439"/>
              <a:gd name="connsiteY13" fmla="*/ 2603275 h 2605321"/>
              <a:gd name="connsiteX14" fmla="*/ 3726 w 9133439"/>
              <a:gd name="connsiteY14" fmla="*/ 0 h 2605321"/>
              <a:gd name="connsiteX0" fmla="*/ 0 w 9137165"/>
              <a:gd name="connsiteY0" fmla="*/ 3732 h 2605321"/>
              <a:gd name="connsiteX1" fmla="*/ 9137165 w 9137165"/>
              <a:gd name="connsiteY1" fmla="*/ 0 h 2605321"/>
              <a:gd name="connsiteX2" fmla="*/ 9137165 w 9137165"/>
              <a:gd name="connsiteY2" fmla="*/ 619126 h 2605321"/>
              <a:gd name="connsiteX3" fmla="*/ 8613995 w 9137165"/>
              <a:gd name="connsiteY3" fmla="*/ 603007 h 2605321"/>
              <a:gd name="connsiteX4" fmla="*/ 7721142 w 9137165"/>
              <a:gd name="connsiteY4" fmla="*/ 910590 h 2605321"/>
              <a:gd name="connsiteX5" fmla="*/ 6729852 w 9137165"/>
              <a:gd name="connsiteY5" fmla="*/ 1099550 h 2605321"/>
              <a:gd name="connsiteX6" fmla="*/ 5810732 w 9137165"/>
              <a:gd name="connsiteY6" fmla="*/ 1310756 h 2605321"/>
              <a:gd name="connsiteX7" fmla="*/ 4958969 w 9137165"/>
              <a:gd name="connsiteY7" fmla="*/ 1521134 h 2605321"/>
              <a:gd name="connsiteX8" fmla="*/ 3495271 w 9137165"/>
              <a:gd name="connsiteY8" fmla="*/ 1769198 h 2605321"/>
              <a:gd name="connsiteX9" fmla="*/ 2197106 w 9137165"/>
              <a:gd name="connsiteY9" fmla="*/ 1965497 h 2605321"/>
              <a:gd name="connsiteX10" fmla="*/ 1249814 w 9137165"/>
              <a:gd name="connsiteY10" fmla="*/ 2016849 h 2605321"/>
              <a:gd name="connsiteX11" fmla="*/ 614830 w 9137165"/>
              <a:gd name="connsiteY11" fmla="*/ 2170492 h 2605321"/>
              <a:gd name="connsiteX12" fmla="*/ 607869 w 9137165"/>
              <a:gd name="connsiteY12" fmla="*/ 2605321 h 2605321"/>
              <a:gd name="connsiteX13" fmla="*/ 3726 w 9137165"/>
              <a:gd name="connsiteY13" fmla="*/ 2603275 h 2605321"/>
              <a:gd name="connsiteX14" fmla="*/ 0 w 9137165"/>
              <a:gd name="connsiteY14" fmla="*/ 3732 h 2605321"/>
              <a:gd name="connsiteX0" fmla="*/ 0 w 9137165"/>
              <a:gd name="connsiteY0" fmla="*/ 0 h 2605322"/>
              <a:gd name="connsiteX1" fmla="*/ 9137165 w 9137165"/>
              <a:gd name="connsiteY1" fmla="*/ 1 h 2605322"/>
              <a:gd name="connsiteX2" fmla="*/ 9137165 w 9137165"/>
              <a:gd name="connsiteY2" fmla="*/ 619127 h 2605322"/>
              <a:gd name="connsiteX3" fmla="*/ 8613995 w 9137165"/>
              <a:gd name="connsiteY3" fmla="*/ 603008 h 2605322"/>
              <a:gd name="connsiteX4" fmla="*/ 7721142 w 9137165"/>
              <a:gd name="connsiteY4" fmla="*/ 910591 h 2605322"/>
              <a:gd name="connsiteX5" fmla="*/ 6729852 w 9137165"/>
              <a:gd name="connsiteY5" fmla="*/ 1099551 h 2605322"/>
              <a:gd name="connsiteX6" fmla="*/ 5810732 w 9137165"/>
              <a:gd name="connsiteY6" fmla="*/ 1310757 h 2605322"/>
              <a:gd name="connsiteX7" fmla="*/ 4958969 w 9137165"/>
              <a:gd name="connsiteY7" fmla="*/ 1521135 h 2605322"/>
              <a:gd name="connsiteX8" fmla="*/ 3495271 w 9137165"/>
              <a:gd name="connsiteY8" fmla="*/ 1769199 h 2605322"/>
              <a:gd name="connsiteX9" fmla="*/ 2197106 w 9137165"/>
              <a:gd name="connsiteY9" fmla="*/ 1965498 h 2605322"/>
              <a:gd name="connsiteX10" fmla="*/ 1249814 w 9137165"/>
              <a:gd name="connsiteY10" fmla="*/ 2016850 h 2605322"/>
              <a:gd name="connsiteX11" fmla="*/ 614830 w 9137165"/>
              <a:gd name="connsiteY11" fmla="*/ 2170493 h 2605322"/>
              <a:gd name="connsiteX12" fmla="*/ 607869 w 9137165"/>
              <a:gd name="connsiteY12" fmla="*/ 2605322 h 2605322"/>
              <a:gd name="connsiteX13" fmla="*/ 3726 w 9137165"/>
              <a:gd name="connsiteY13" fmla="*/ 2603276 h 2605322"/>
              <a:gd name="connsiteX14" fmla="*/ 0 w 9137165"/>
              <a:gd name="connsiteY14" fmla="*/ 0 h 2605322"/>
              <a:gd name="connsiteX0" fmla="*/ 0 w 9137165"/>
              <a:gd name="connsiteY0" fmla="*/ 0 h 2605322"/>
              <a:gd name="connsiteX1" fmla="*/ 9137165 w 9137165"/>
              <a:gd name="connsiteY1" fmla="*/ 1 h 2605322"/>
              <a:gd name="connsiteX2" fmla="*/ 9137165 w 9137165"/>
              <a:gd name="connsiteY2" fmla="*/ 619127 h 2605322"/>
              <a:gd name="connsiteX3" fmla="*/ 8613995 w 9137165"/>
              <a:gd name="connsiteY3" fmla="*/ 603008 h 2605322"/>
              <a:gd name="connsiteX4" fmla="*/ 7721142 w 9137165"/>
              <a:gd name="connsiteY4" fmla="*/ 910591 h 2605322"/>
              <a:gd name="connsiteX5" fmla="*/ 6729852 w 9137165"/>
              <a:gd name="connsiteY5" fmla="*/ 1099551 h 2605322"/>
              <a:gd name="connsiteX6" fmla="*/ 5810732 w 9137165"/>
              <a:gd name="connsiteY6" fmla="*/ 1310757 h 2605322"/>
              <a:gd name="connsiteX7" fmla="*/ 4958969 w 9137165"/>
              <a:gd name="connsiteY7" fmla="*/ 1521135 h 2605322"/>
              <a:gd name="connsiteX8" fmla="*/ 3495271 w 9137165"/>
              <a:gd name="connsiteY8" fmla="*/ 1769199 h 2605322"/>
              <a:gd name="connsiteX9" fmla="*/ 2197106 w 9137165"/>
              <a:gd name="connsiteY9" fmla="*/ 1965498 h 2605322"/>
              <a:gd name="connsiteX10" fmla="*/ 1249814 w 9137165"/>
              <a:gd name="connsiteY10" fmla="*/ 2016850 h 2605322"/>
              <a:gd name="connsiteX11" fmla="*/ 614830 w 9137165"/>
              <a:gd name="connsiteY11" fmla="*/ 2170493 h 2605322"/>
              <a:gd name="connsiteX12" fmla="*/ 607869 w 9137165"/>
              <a:gd name="connsiteY12" fmla="*/ 2605322 h 2605322"/>
              <a:gd name="connsiteX13" fmla="*/ 0 w 9137165"/>
              <a:gd name="connsiteY13" fmla="*/ 2603276 h 2605322"/>
              <a:gd name="connsiteX14" fmla="*/ 0 w 9137165"/>
              <a:gd name="connsiteY14" fmla="*/ 0 h 2605322"/>
              <a:gd name="connsiteX0" fmla="*/ 0 w 9140891"/>
              <a:gd name="connsiteY0" fmla="*/ 0 h 2605322"/>
              <a:gd name="connsiteX1" fmla="*/ 9140891 w 9140891"/>
              <a:gd name="connsiteY1" fmla="*/ 1 h 2605322"/>
              <a:gd name="connsiteX2" fmla="*/ 9140891 w 9140891"/>
              <a:gd name="connsiteY2" fmla="*/ 619127 h 2605322"/>
              <a:gd name="connsiteX3" fmla="*/ 8617721 w 9140891"/>
              <a:gd name="connsiteY3" fmla="*/ 603008 h 2605322"/>
              <a:gd name="connsiteX4" fmla="*/ 7724868 w 9140891"/>
              <a:gd name="connsiteY4" fmla="*/ 910591 h 2605322"/>
              <a:gd name="connsiteX5" fmla="*/ 6733578 w 9140891"/>
              <a:gd name="connsiteY5" fmla="*/ 1099551 h 2605322"/>
              <a:gd name="connsiteX6" fmla="*/ 5814458 w 9140891"/>
              <a:gd name="connsiteY6" fmla="*/ 1310757 h 2605322"/>
              <a:gd name="connsiteX7" fmla="*/ 4962695 w 9140891"/>
              <a:gd name="connsiteY7" fmla="*/ 1521135 h 2605322"/>
              <a:gd name="connsiteX8" fmla="*/ 3498997 w 9140891"/>
              <a:gd name="connsiteY8" fmla="*/ 1769199 h 2605322"/>
              <a:gd name="connsiteX9" fmla="*/ 2200832 w 9140891"/>
              <a:gd name="connsiteY9" fmla="*/ 1965498 h 2605322"/>
              <a:gd name="connsiteX10" fmla="*/ 1253540 w 9140891"/>
              <a:gd name="connsiteY10" fmla="*/ 2016850 h 2605322"/>
              <a:gd name="connsiteX11" fmla="*/ 618556 w 9140891"/>
              <a:gd name="connsiteY11" fmla="*/ 2170493 h 2605322"/>
              <a:gd name="connsiteX12" fmla="*/ 611595 w 9140891"/>
              <a:gd name="connsiteY12" fmla="*/ 2605322 h 2605322"/>
              <a:gd name="connsiteX13" fmla="*/ 3726 w 9140891"/>
              <a:gd name="connsiteY13" fmla="*/ 2603276 h 2605322"/>
              <a:gd name="connsiteX14" fmla="*/ 0 w 9140891"/>
              <a:gd name="connsiteY14" fmla="*/ 0 h 2605322"/>
              <a:gd name="connsiteX0" fmla="*/ 0 w 10710060"/>
              <a:gd name="connsiteY0" fmla="*/ 0 h 2605322"/>
              <a:gd name="connsiteX1" fmla="*/ 10710060 w 10710060"/>
              <a:gd name="connsiteY1" fmla="*/ 9526 h 2605322"/>
              <a:gd name="connsiteX2" fmla="*/ 9140891 w 10710060"/>
              <a:gd name="connsiteY2" fmla="*/ 619127 h 2605322"/>
              <a:gd name="connsiteX3" fmla="*/ 8617721 w 10710060"/>
              <a:gd name="connsiteY3" fmla="*/ 603008 h 2605322"/>
              <a:gd name="connsiteX4" fmla="*/ 7724868 w 10710060"/>
              <a:gd name="connsiteY4" fmla="*/ 910591 h 2605322"/>
              <a:gd name="connsiteX5" fmla="*/ 6733578 w 10710060"/>
              <a:gd name="connsiteY5" fmla="*/ 1099551 h 2605322"/>
              <a:gd name="connsiteX6" fmla="*/ 5814458 w 10710060"/>
              <a:gd name="connsiteY6" fmla="*/ 1310757 h 2605322"/>
              <a:gd name="connsiteX7" fmla="*/ 4962695 w 10710060"/>
              <a:gd name="connsiteY7" fmla="*/ 1521135 h 2605322"/>
              <a:gd name="connsiteX8" fmla="*/ 3498997 w 10710060"/>
              <a:gd name="connsiteY8" fmla="*/ 1769199 h 2605322"/>
              <a:gd name="connsiteX9" fmla="*/ 2200832 w 10710060"/>
              <a:gd name="connsiteY9" fmla="*/ 1965498 h 2605322"/>
              <a:gd name="connsiteX10" fmla="*/ 1253540 w 10710060"/>
              <a:gd name="connsiteY10" fmla="*/ 2016850 h 2605322"/>
              <a:gd name="connsiteX11" fmla="*/ 618556 w 10710060"/>
              <a:gd name="connsiteY11" fmla="*/ 2170493 h 2605322"/>
              <a:gd name="connsiteX12" fmla="*/ 611595 w 10710060"/>
              <a:gd name="connsiteY12" fmla="*/ 2605322 h 2605322"/>
              <a:gd name="connsiteX13" fmla="*/ 3726 w 10710060"/>
              <a:gd name="connsiteY13" fmla="*/ 2603276 h 2605322"/>
              <a:gd name="connsiteX14" fmla="*/ 0 w 10710060"/>
              <a:gd name="connsiteY14" fmla="*/ 0 h 2605322"/>
              <a:gd name="connsiteX0" fmla="*/ 0 w 11505572"/>
              <a:gd name="connsiteY0" fmla="*/ 0 h 2605322"/>
              <a:gd name="connsiteX1" fmla="*/ 10710060 w 11505572"/>
              <a:gd name="connsiteY1" fmla="*/ 9526 h 2605322"/>
              <a:gd name="connsiteX2" fmla="*/ 10643489 w 11505572"/>
              <a:gd name="connsiteY2" fmla="*/ 399254 h 2605322"/>
              <a:gd name="connsiteX3" fmla="*/ 9140891 w 11505572"/>
              <a:gd name="connsiteY3" fmla="*/ 619127 h 2605322"/>
              <a:gd name="connsiteX4" fmla="*/ 8617721 w 11505572"/>
              <a:gd name="connsiteY4" fmla="*/ 603008 h 2605322"/>
              <a:gd name="connsiteX5" fmla="*/ 7724868 w 11505572"/>
              <a:gd name="connsiteY5" fmla="*/ 910591 h 2605322"/>
              <a:gd name="connsiteX6" fmla="*/ 6733578 w 11505572"/>
              <a:gd name="connsiteY6" fmla="*/ 1099551 h 2605322"/>
              <a:gd name="connsiteX7" fmla="*/ 5814458 w 11505572"/>
              <a:gd name="connsiteY7" fmla="*/ 1310757 h 2605322"/>
              <a:gd name="connsiteX8" fmla="*/ 4962695 w 11505572"/>
              <a:gd name="connsiteY8" fmla="*/ 1521135 h 2605322"/>
              <a:gd name="connsiteX9" fmla="*/ 3498997 w 11505572"/>
              <a:gd name="connsiteY9" fmla="*/ 1769199 h 2605322"/>
              <a:gd name="connsiteX10" fmla="*/ 2200832 w 11505572"/>
              <a:gd name="connsiteY10" fmla="*/ 1965498 h 2605322"/>
              <a:gd name="connsiteX11" fmla="*/ 1253540 w 11505572"/>
              <a:gd name="connsiteY11" fmla="*/ 2016850 h 2605322"/>
              <a:gd name="connsiteX12" fmla="*/ 618556 w 11505572"/>
              <a:gd name="connsiteY12" fmla="*/ 2170493 h 2605322"/>
              <a:gd name="connsiteX13" fmla="*/ 611595 w 11505572"/>
              <a:gd name="connsiteY13" fmla="*/ 2605322 h 2605322"/>
              <a:gd name="connsiteX14" fmla="*/ 3726 w 11505572"/>
              <a:gd name="connsiteY14" fmla="*/ 2603276 h 2605322"/>
              <a:gd name="connsiteX15" fmla="*/ 0 w 11505572"/>
              <a:gd name="connsiteY15" fmla="*/ 0 h 2605322"/>
              <a:gd name="connsiteX0" fmla="*/ 0 w 10786117"/>
              <a:gd name="connsiteY0" fmla="*/ 0 h 2605322"/>
              <a:gd name="connsiteX1" fmla="*/ 10710060 w 10786117"/>
              <a:gd name="connsiteY1" fmla="*/ 9526 h 2605322"/>
              <a:gd name="connsiteX2" fmla="*/ 10643489 w 10786117"/>
              <a:gd name="connsiteY2" fmla="*/ 399254 h 2605322"/>
              <a:gd name="connsiteX3" fmla="*/ 9140891 w 10786117"/>
              <a:gd name="connsiteY3" fmla="*/ 619127 h 2605322"/>
              <a:gd name="connsiteX4" fmla="*/ 8617721 w 10786117"/>
              <a:gd name="connsiteY4" fmla="*/ 603008 h 2605322"/>
              <a:gd name="connsiteX5" fmla="*/ 7724868 w 10786117"/>
              <a:gd name="connsiteY5" fmla="*/ 910591 h 2605322"/>
              <a:gd name="connsiteX6" fmla="*/ 6733578 w 10786117"/>
              <a:gd name="connsiteY6" fmla="*/ 1099551 h 2605322"/>
              <a:gd name="connsiteX7" fmla="*/ 5814458 w 10786117"/>
              <a:gd name="connsiteY7" fmla="*/ 1310757 h 2605322"/>
              <a:gd name="connsiteX8" fmla="*/ 4962695 w 10786117"/>
              <a:gd name="connsiteY8" fmla="*/ 1521135 h 2605322"/>
              <a:gd name="connsiteX9" fmla="*/ 3498997 w 10786117"/>
              <a:gd name="connsiteY9" fmla="*/ 1769199 h 2605322"/>
              <a:gd name="connsiteX10" fmla="*/ 2200832 w 10786117"/>
              <a:gd name="connsiteY10" fmla="*/ 1965498 h 2605322"/>
              <a:gd name="connsiteX11" fmla="*/ 1253540 w 10786117"/>
              <a:gd name="connsiteY11" fmla="*/ 2016850 h 2605322"/>
              <a:gd name="connsiteX12" fmla="*/ 618556 w 10786117"/>
              <a:gd name="connsiteY12" fmla="*/ 2170493 h 2605322"/>
              <a:gd name="connsiteX13" fmla="*/ 611595 w 10786117"/>
              <a:gd name="connsiteY13" fmla="*/ 2605322 h 2605322"/>
              <a:gd name="connsiteX14" fmla="*/ 3726 w 10786117"/>
              <a:gd name="connsiteY14" fmla="*/ 2603276 h 2605322"/>
              <a:gd name="connsiteX15" fmla="*/ 0 w 10786117"/>
              <a:gd name="connsiteY15" fmla="*/ 0 h 2605322"/>
              <a:gd name="connsiteX0" fmla="*/ 0 w 10713433"/>
              <a:gd name="connsiteY0" fmla="*/ 0 h 2605322"/>
              <a:gd name="connsiteX1" fmla="*/ 10710060 w 10713433"/>
              <a:gd name="connsiteY1" fmla="*/ 9526 h 2605322"/>
              <a:gd name="connsiteX2" fmla="*/ 10643489 w 10713433"/>
              <a:gd name="connsiteY2" fmla="*/ 399254 h 2605322"/>
              <a:gd name="connsiteX3" fmla="*/ 9140891 w 10713433"/>
              <a:gd name="connsiteY3" fmla="*/ 619127 h 2605322"/>
              <a:gd name="connsiteX4" fmla="*/ 8617721 w 10713433"/>
              <a:gd name="connsiteY4" fmla="*/ 603008 h 2605322"/>
              <a:gd name="connsiteX5" fmla="*/ 7724868 w 10713433"/>
              <a:gd name="connsiteY5" fmla="*/ 910591 h 2605322"/>
              <a:gd name="connsiteX6" fmla="*/ 6733578 w 10713433"/>
              <a:gd name="connsiteY6" fmla="*/ 1099551 h 2605322"/>
              <a:gd name="connsiteX7" fmla="*/ 5814458 w 10713433"/>
              <a:gd name="connsiteY7" fmla="*/ 1310757 h 2605322"/>
              <a:gd name="connsiteX8" fmla="*/ 4962695 w 10713433"/>
              <a:gd name="connsiteY8" fmla="*/ 1521135 h 2605322"/>
              <a:gd name="connsiteX9" fmla="*/ 3498997 w 10713433"/>
              <a:gd name="connsiteY9" fmla="*/ 1769199 h 2605322"/>
              <a:gd name="connsiteX10" fmla="*/ 2200832 w 10713433"/>
              <a:gd name="connsiteY10" fmla="*/ 1965498 h 2605322"/>
              <a:gd name="connsiteX11" fmla="*/ 1253540 w 10713433"/>
              <a:gd name="connsiteY11" fmla="*/ 2016850 h 2605322"/>
              <a:gd name="connsiteX12" fmla="*/ 618556 w 10713433"/>
              <a:gd name="connsiteY12" fmla="*/ 2170493 h 2605322"/>
              <a:gd name="connsiteX13" fmla="*/ 611595 w 10713433"/>
              <a:gd name="connsiteY13" fmla="*/ 2605322 h 2605322"/>
              <a:gd name="connsiteX14" fmla="*/ 3726 w 10713433"/>
              <a:gd name="connsiteY14" fmla="*/ 2603276 h 2605322"/>
              <a:gd name="connsiteX15" fmla="*/ 0 w 10713433"/>
              <a:gd name="connsiteY15" fmla="*/ 0 h 2605322"/>
              <a:gd name="connsiteX0" fmla="*/ 0 w 10714829"/>
              <a:gd name="connsiteY0" fmla="*/ 0 h 2605322"/>
              <a:gd name="connsiteX1" fmla="*/ 10710060 w 10714829"/>
              <a:gd name="connsiteY1" fmla="*/ 9526 h 2605322"/>
              <a:gd name="connsiteX2" fmla="*/ 10672020 w 10714829"/>
              <a:gd name="connsiteY2" fmla="*/ 418304 h 2605322"/>
              <a:gd name="connsiteX3" fmla="*/ 9140891 w 10714829"/>
              <a:gd name="connsiteY3" fmla="*/ 619127 h 2605322"/>
              <a:gd name="connsiteX4" fmla="*/ 8617721 w 10714829"/>
              <a:gd name="connsiteY4" fmla="*/ 603008 h 2605322"/>
              <a:gd name="connsiteX5" fmla="*/ 7724868 w 10714829"/>
              <a:gd name="connsiteY5" fmla="*/ 910591 h 2605322"/>
              <a:gd name="connsiteX6" fmla="*/ 6733578 w 10714829"/>
              <a:gd name="connsiteY6" fmla="*/ 1099551 h 2605322"/>
              <a:gd name="connsiteX7" fmla="*/ 5814458 w 10714829"/>
              <a:gd name="connsiteY7" fmla="*/ 1310757 h 2605322"/>
              <a:gd name="connsiteX8" fmla="*/ 4962695 w 10714829"/>
              <a:gd name="connsiteY8" fmla="*/ 1521135 h 2605322"/>
              <a:gd name="connsiteX9" fmla="*/ 3498997 w 10714829"/>
              <a:gd name="connsiteY9" fmla="*/ 1769199 h 2605322"/>
              <a:gd name="connsiteX10" fmla="*/ 2200832 w 10714829"/>
              <a:gd name="connsiteY10" fmla="*/ 1965498 h 2605322"/>
              <a:gd name="connsiteX11" fmla="*/ 1253540 w 10714829"/>
              <a:gd name="connsiteY11" fmla="*/ 2016850 h 2605322"/>
              <a:gd name="connsiteX12" fmla="*/ 618556 w 10714829"/>
              <a:gd name="connsiteY12" fmla="*/ 2170493 h 2605322"/>
              <a:gd name="connsiteX13" fmla="*/ 611595 w 10714829"/>
              <a:gd name="connsiteY13" fmla="*/ 2605322 h 2605322"/>
              <a:gd name="connsiteX14" fmla="*/ 3726 w 10714829"/>
              <a:gd name="connsiteY14" fmla="*/ 2603276 h 2605322"/>
              <a:gd name="connsiteX15" fmla="*/ 0 w 10714829"/>
              <a:gd name="connsiteY15" fmla="*/ 0 h 2605322"/>
              <a:gd name="connsiteX0" fmla="*/ 0 w 10682451"/>
              <a:gd name="connsiteY0" fmla="*/ 0 h 2605322"/>
              <a:gd name="connsiteX1" fmla="*/ 10672020 w 10682451"/>
              <a:gd name="connsiteY1" fmla="*/ 9526 h 2605322"/>
              <a:gd name="connsiteX2" fmla="*/ 10672020 w 10682451"/>
              <a:gd name="connsiteY2" fmla="*/ 418304 h 2605322"/>
              <a:gd name="connsiteX3" fmla="*/ 9140891 w 10682451"/>
              <a:gd name="connsiteY3" fmla="*/ 619127 h 2605322"/>
              <a:gd name="connsiteX4" fmla="*/ 8617721 w 10682451"/>
              <a:gd name="connsiteY4" fmla="*/ 603008 h 2605322"/>
              <a:gd name="connsiteX5" fmla="*/ 7724868 w 10682451"/>
              <a:gd name="connsiteY5" fmla="*/ 910591 h 2605322"/>
              <a:gd name="connsiteX6" fmla="*/ 6733578 w 10682451"/>
              <a:gd name="connsiteY6" fmla="*/ 1099551 h 2605322"/>
              <a:gd name="connsiteX7" fmla="*/ 5814458 w 10682451"/>
              <a:gd name="connsiteY7" fmla="*/ 1310757 h 2605322"/>
              <a:gd name="connsiteX8" fmla="*/ 4962695 w 10682451"/>
              <a:gd name="connsiteY8" fmla="*/ 1521135 h 2605322"/>
              <a:gd name="connsiteX9" fmla="*/ 3498997 w 10682451"/>
              <a:gd name="connsiteY9" fmla="*/ 1769199 h 2605322"/>
              <a:gd name="connsiteX10" fmla="*/ 2200832 w 10682451"/>
              <a:gd name="connsiteY10" fmla="*/ 1965498 h 2605322"/>
              <a:gd name="connsiteX11" fmla="*/ 1253540 w 10682451"/>
              <a:gd name="connsiteY11" fmla="*/ 2016850 h 2605322"/>
              <a:gd name="connsiteX12" fmla="*/ 618556 w 10682451"/>
              <a:gd name="connsiteY12" fmla="*/ 2170493 h 2605322"/>
              <a:gd name="connsiteX13" fmla="*/ 611595 w 10682451"/>
              <a:gd name="connsiteY13" fmla="*/ 2605322 h 2605322"/>
              <a:gd name="connsiteX14" fmla="*/ 3726 w 10682451"/>
              <a:gd name="connsiteY14" fmla="*/ 2603276 h 2605322"/>
              <a:gd name="connsiteX15" fmla="*/ 0 w 10682451"/>
              <a:gd name="connsiteY15" fmla="*/ 0 h 2605322"/>
              <a:gd name="connsiteX0" fmla="*/ 0 w 10673032"/>
              <a:gd name="connsiteY0" fmla="*/ 0 h 2605322"/>
              <a:gd name="connsiteX1" fmla="*/ 10643490 w 10673032"/>
              <a:gd name="connsiteY1" fmla="*/ 9526 h 2605322"/>
              <a:gd name="connsiteX2" fmla="*/ 10672020 w 10673032"/>
              <a:gd name="connsiteY2" fmla="*/ 418304 h 2605322"/>
              <a:gd name="connsiteX3" fmla="*/ 9140891 w 10673032"/>
              <a:gd name="connsiteY3" fmla="*/ 619127 h 2605322"/>
              <a:gd name="connsiteX4" fmla="*/ 8617721 w 10673032"/>
              <a:gd name="connsiteY4" fmla="*/ 603008 h 2605322"/>
              <a:gd name="connsiteX5" fmla="*/ 7724868 w 10673032"/>
              <a:gd name="connsiteY5" fmla="*/ 910591 h 2605322"/>
              <a:gd name="connsiteX6" fmla="*/ 6733578 w 10673032"/>
              <a:gd name="connsiteY6" fmla="*/ 1099551 h 2605322"/>
              <a:gd name="connsiteX7" fmla="*/ 5814458 w 10673032"/>
              <a:gd name="connsiteY7" fmla="*/ 1310757 h 2605322"/>
              <a:gd name="connsiteX8" fmla="*/ 4962695 w 10673032"/>
              <a:gd name="connsiteY8" fmla="*/ 1521135 h 2605322"/>
              <a:gd name="connsiteX9" fmla="*/ 3498997 w 10673032"/>
              <a:gd name="connsiteY9" fmla="*/ 1769199 h 2605322"/>
              <a:gd name="connsiteX10" fmla="*/ 2200832 w 10673032"/>
              <a:gd name="connsiteY10" fmla="*/ 1965498 h 2605322"/>
              <a:gd name="connsiteX11" fmla="*/ 1253540 w 10673032"/>
              <a:gd name="connsiteY11" fmla="*/ 2016850 h 2605322"/>
              <a:gd name="connsiteX12" fmla="*/ 618556 w 10673032"/>
              <a:gd name="connsiteY12" fmla="*/ 2170493 h 2605322"/>
              <a:gd name="connsiteX13" fmla="*/ 611595 w 10673032"/>
              <a:gd name="connsiteY13" fmla="*/ 2605322 h 2605322"/>
              <a:gd name="connsiteX14" fmla="*/ 3726 w 10673032"/>
              <a:gd name="connsiteY14" fmla="*/ 2603276 h 2605322"/>
              <a:gd name="connsiteX15" fmla="*/ 0 w 10673032"/>
              <a:gd name="connsiteY15" fmla="*/ 0 h 2605322"/>
              <a:gd name="connsiteX0" fmla="*/ 0 w 10682451"/>
              <a:gd name="connsiteY0" fmla="*/ 0 h 2605322"/>
              <a:gd name="connsiteX1" fmla="*/ 10672021 w 10682451"/>
              <a:gd name="connsiteY1" fmla="*/ 9526 h 2605322"/>
              <a:gd name="connsiteX2" fmla="*/ 10672020 w 10682451"/>
              <a:gd name="connsiteY2" fmla="*/ 418304 h 2605322"/>
              <a:gd name="connsiteX3" fmla="*/ 9140891 w 10682451"/>
              <a:gd name="connsiteY3" fmla="*/ 619127 h 2605322"/>
              <a:gd name="connsiteX4" fmla="*/ 8617721 w 10682451"/>
              <a:gd name="connsiteY4" fmla="*/ 603008 h 2605322"/>
              <a:gd name="connsiteX5" fmla="*/ 7724868 w 10682451"/>
              <a:gd name="connsiteY5" fmla="*/ 910591 h 2605322"/>
              <a:gd name="connsiteX6" fmla="*/ 6733578 w 10682451"/>
              <a:gd name="connsiteY6" fmla="*/ 1099551 h 2605322"/>
              <a:gd name="connsiteX7" fmla="*/ 5814458 w 10682451"/>
              <a:gd name="connsiteY7" fmla="*/ 1310757 h 2605322"/>
              <a:gd name="connsiteX8" fmla="*/ 4962695 w 10682451"/>
              <a:gd name="connsiteY8" fmla="*/ 1521135 h 2605322"/>
              <a:gd name="connsiteX9" fmla="*/ 3498997 w 10682451"/>
              <a:gd name="connsiteY9" fmla="*/ 1769199 h 2605322"/>
              <a:gd name="connsiteX10" fmla="*/ 2200832 w 10682451"/>
              <a:gd name="connsiteY10" fmla="*/ 1965498 h 2605322"/>
              <a:gd name="connsiteX11" fmla="*/ 1253540 w 10682451"/>
              <a:gd name="connsiteY11" fmla="*/ 2016850 h 2605322"/>
              <a:gd name="connsiteX12" fmla="*/ 618556 w 10682451"/>
              <a:gd name="connsiteY12" fmla="*/ 2170493 h 2605322"/>
              <a:gd name="connsiteX13" fmla="*/ 611595 w 10682451"/>
              <a:gd name="connsiteY13" fmla="*/ 2605322 h 2605322"/>
              <a:gd name="connsiteX14" fmla="*/ 3726 w 10682451"/>
              <a:gd name="connsiteY14" fmla="*/ 2603276 h 2605322"/>
              <a:gd name="connsiteX15" fmla="*/ 0 w 10682451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418304 h 2605322"/>
              <a:gd name="connsiteX3" fmla="*/ 9140891 w 10673140"/>
              <a:gd name="connsiteY3" fmla="*/ 619127 h 2605322"/>
              <a:gd name="connsiteX4" fmla="*/ 8617721 w 10673140"/>
              <a:gd name="connsiteY4" fmla="*/ 603008 h 2605322"/>
              <a:gd name="connsiteX5" fmla="*/ 7724868 w 10673140"/>
              <a:gd name="connsiteY5" fmla="*/ 910591 h 2605322"/>
              <a:gd name="connsiteX6" fmla="*/ 6733578 w 10673140"/>
              <a:gd name="connsiteY6" fmla="*/ 1099551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9140891 w 10673140"/>
              <a:gd name="connsiteY3" fmla="*/ 619127 h 2605322"/>
              <a:gd name="connsiteX4" fmla="*/ 8617721 w 10673140"/>
              <a:gd name="connsiteY4" fmla="*/ 603008 h 2605322"/>
              <a:gd name="connsiteX5" fmla="*/ 7724868 w 10673140"/>
              <a:gd name="connsiteY5" fmla="*/ 910591 h 2605322"/>
              <a:gd name="connsiteX6" fmla="*/ 6733578 w 10673140"/>
              <a:gd name="connsiteY6" fmla="*/ 1099551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617721 w 10673140"/>
              <a:gd name="connsiteY4" fmla="*/ 603008 h 2605322"/>
              <a:gd name="connsiteX5" fmla="*/ 7724868 w 10673140"/>
              <a:gd name="connsiteY5" fmla="*/ 910591 h 2605322"/>
              <a:gd name="connsiteX6" fmla="*/ 6733578 w 10673140"/>
              <a:gd name="connsiteY6" fmla="*/ 1099551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617721 w 10673140"/>
              <a:gd name="connsiteY4" fmla="*/ 603008 h 2605322"/>
              <a:gd name="connsiteX5" fmla="*/ 7724868 w 10673140"/>
              <a:gd name="connsiteY5" fmla="*/ 910591 h 2605322"/>
              <a:gd name="connsiteX6" fmla="*/ 6733578 w 10673140"/>
              <a:gd name="connsiteY6" fmla="*/ 1099551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8 w 10673140"/>
              <a:gd name="connsiteY5" fmla="*/ 910591 h 2605322"/>
              <a:gd name="connsiteX6" fmla="*/ 6733578 w 10673140"/>
              <a:gd name="connsiteY6" fmla="*/ 1099551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6733578 w 10673140"/>
              <a:gd name="connsiteY6" fmla="*/ 1099551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6923780 w 10673140"/>
              <a:gd name="connsiteY6" fmla="*/ 1166226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6923780 w 10673140"/>
              <a:gd name="connsiteY6" fmla="*/ 1166226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6923780 w 10673140"/>
              <a:gd name="connsiteY6" fmla="*/ 1166226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7028392 w 10673140"/>
              <a:gd name="connsiteY6" fmla="*/ 1204326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7028392 w 10673140"/>
              <a:gd name="connsiteY6" fmla="*/ 1204326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7028392 w 10673140"/>
              <a:gd name="connsiteY6" fmla="*/ 1204326 h 2605322"/>
              <a:gd name="connsiteX7" fmla="*/ 5947600 w 10673140"/>
              <a:gd name="connsiteY7" fmla="*/ 1339332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7028392 w 10673140"/>
              <a:gd name="connsiteY6" fmla="*/ 1204326 h 2605322"/>
              <a:gd name="connsiteX7" fmla="*/ 5947600 w 10673140"/>
              <a:gd name="connsiteY7" fmla="*/ 1339332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7028392 w 10673140"/>
              <a:gd name="connsiteY6" fmla="*/ 1204326 h 2605322"/>
              <a:gd name="connsiteX7" fmla="*/ 5947600 w 10673140"/>
              <a:gd name="connsiteY7" fmla="*/ 1339332 h 2605322"/>
              <a:gd name="connsiteX8" fmla="*/ 4962695 w 10673140"/>
              <a:gd name="connsiteY8" fmla="*/ 1521135 h 2605322"/>
              <a:gd name="connsiteX9" fmla="*/ 3746261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7028392 w 10673140"/>
              <a:gd name="connsiteY6" fmla="*/ 1204326 h 2605322"/>
              <a:gd name="connsiteX7" fmla="*/ 5947600 w 10673140"/>
              <a:gd name="connsiteY7" fmla="*/ 1339332 h 2605322"/>
              <a:gd name="connsiteX8" fmla="*/ 4962695 w 10673140"/>
              <a:gd name="connsiteY8" fmla="*/ 1521135 h 2605322"/>
              <a:gd name="connsiteX9" fmla="*/ 3746261 w 10673140"/>
              <a:gd name="connsiteY9" fmla="*/ 1769199 h 2605322"/>
              <a:gd name="connsiteX10" fmla="*/ 2333974 w 10673140"/>
              <a:gd name="connsiteY10" fmla="*/ 183214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7028392 w 10673140"/>
              <a:gd name="connsiteY6" fmla="*/ 1204326 h 2605322"/>
              <a:gd name="connsiteX7" fmla="*/ 5947600 w 10673140"/>
              <a:gd name="connsiteY7" fmla="*/ 1339332 h 2605322"/>
              <a:gd name="connsiteX8" fmla="*/ 4962695 w 10673140"/>
              <a:gd name="connsiteY8" fmla="*/ 1521135 h 2605322"/>
              <a:gd name="connsiteX9" fmla="*/ 3746261 w 10673140"/>
              <a:gd name="connsiteY9" fmla="*/ 1769199 h 2605322"/>
              <a:gd name="connsiteX10" fmla="*/ 2333974 w 10673140"/>
              <a:gd name="connsiteY10" fmla="*/ 183214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7028392 w 10673140"/>
              <a:gd name="connsiteY6" fmla="*/ 1204326 h 2605322"/>
              <a:gd name="connsiteX7" fmla="*/ 5947600 w 10673140"/>
              <a:gd name="connsiteY7" fmla="*/ 1339332 h 2605322"/>
              <a:gd name="connsiteX8" fmla="*/ 4962695 w 10673140"/>
              <a:gd name="connsiteY8" fmla="*/ 1521135 h 2605322"/>
              <a:gd name="connsiteX9" fmla="*/ 3746261 w 10673140"/>
              <a:gd name="connsiteY9" fmla="*/ 1769199 h 2605322"/>
              <a:gd name="connsiteX10" fmla="*/ 2333974 w 10673140"/>
              <a:gd name="connsiteY10" fmla="*/ 1832148 h 2605322"/>
              <a:gd name="connsiteX11" fmla="*/ 1253540 w 10673140"/>
              <a:gd name="connsiteY11" fmla="*/ 2016850 h 2605322"/>
              <a:gd name="connsiteX12" fmla="*/ 932390 w 10673140"/>
              <a:gd name="connsiteY12" fmla="*/ 2141918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14847"/>
              <a:gd name="connsiteX1" fmla="*/ 10672021 w 10673140"/>
              <a:gd name="connsiteY1" fmla="*/ 9526 h 2614847"/>
              <a:gd name="connsiteX2" fmla="*/ 10672020 w 10673140"/>
              <a:gd name="connsiteY2" fmla="*/ 399254 h 2614847"/>
              <a:gd name="connsiteX3" fmla="*/ 10120433 w 10673140"/>
              <a:gd name="connsiteY3" fmla="*/ 381002 h 2614847"/>
              <a:gd name="connsiteX4" fmla="*/ 8712823 w 10673140"/>
              <a:gd name="connsiteY4" fmla="*/ 745883 h 2614847"/>
              <a:gd name="connsiteX5" fmla="*/ 7724869 w 10673140"/>
              <a:gd name="connsiteY5" fmla="*/ 910591 h 2614847"/>
              <a:gd name="connsiteX6" fmla="*/ 7028392 w 10673140"/>
              <a:gd name="connsiteY6" fmla="*/ 1204326 h 2614847"/>
              <a:gd name="connsiteX7" fmla="*/ 5947600 w 10673140"/>
              <a:gd name="connsiteY7" fmla="*/ 1339332 h 2614847"/>
              <a:gd name="connsiteX8" fmla="*/ 4962695 w 10673140"/>
              <a:gd name="connsiteY8" fmla="*/ 1521135 h 2614847"/>
              <a:gd name="connsiteX9" fmla="*/ 3746261 w 10673140"/>
              <a:gd name="connsiteY9" fmla="*/ 1769199 h 2614847"/>
              <a:gd name="connsiteX10" fmla="*/ 2333974 w 10673140"/>
              <a:gd name="connsiteY10" fmla="*/ 1832148 h 2614847"/>
              <a:gd name="connsiteX11" fmla="*/ 1253540 w 10673140"/>
              <a:gd name="connsiteY11" fmla="*/ 2016850 h 2614847"/>
              <a:gd name="connsiteX12" fmla="*/ 932390 w 10673140"/>
              <a:gd name="connsiteY12" fmla="*/ 2141918 h 2614847"/>
              <a:gd name="connsiteX13" fmla="*/ 972979 w 10673140"/>
              <a:gd name="connsiteY13" fmla="*/ 2614847 h 2614847"/>
              <a:gd name="connsiteX14" fmla="*/ 3726 w 10673140"/>
              <a:gd name="connsiteY14" fmla="*/ 2603276 h 2614847"/>
              <a:gd name="connsiteX15" fmla="*/ 0 w 10673140"/>
              <a:gd name="connsiteY15" fmla="*/ 0 h 2614847"/>
              <a:gd name="connsiteX0" fmla="*/ 1489362 w 12162502"/>
              <a:gd name="connsiteY0" fmla="*/ 0 h 2614847"/>
              <a:gd name="connsiteX1" fmla="*/ 12161383 w 12162502"/>
              <a:gd name="connsiteY1" fmla="*/ 9526 h 2614847"/>
              <a:gd name="connsiteX2" fmla="*/ 12161382 w 12162502"/>
              <a:gd name="connsiteY2" fmla="*/ 399254 h 2614847"/>
              <a:gd name="connsiteX3" fmla="*/ 11609795 w 12162502"/>
              <a:gd name="connsiteY3" fmla="*/ 381002 h 2614847"/>
              <a:gd name="connsiteX4" fmla="*/ 10202185 w 12162502"/>
              <a:gd name="connsiteY4" fmla="*/ 745883 h 2614847"/>
              <a:gd name="connsiteX5" fmla="*/ 9214231 w 12162502"/>
              <a:gd name="connsiteY5" fmla="*/ 910591 h 2614847"/>
              <a:gd name="connsiteX6" fmla="*/ 8517754 w 12162502"/>
              <a:gd name="connsiteY6" fmla="*/ 1204326 h 2614847"/>
              <a:gd name="connsiteX7" fmla="*/ 7436962 w 12162502"/>
              <a:gd name="connsiteY7" fmla="*/ 1339332 h 2614847"/>
              <a:gd name="connsiteX8" fmla="*/ 6452057 w 12162502"/>
              <a:gd name="connsiteY8" fmla="*/ 1521135 h 2614847"/>
              <a:gd name="connsiteX9" fmla="*/ 5235623 w 12162502"/>
              <a:gd name="connsiteY9" fmla="*/ 1769199 h 2614847"/>
              <a:gd name="connsiteX10" fmla="*/ 3823336 w 12162502"/>
              <a:gd name="connsiteY10" fmla="*/ 1832148 h 2614847"/>
              <a:gd name="connsiteX11" fmla="*/ 2742902 w 12162502"/>
              <a:gd name="connsiteY11" fmla="*/ 2016850 h 2614847"/>
              <a:gd name="connsiteX12" fmla="*/ 2421752 w 12162502"/>
              <a:gd name="connsiteY12" fmla="*/ 2141918 h 2614847"/>
              <a:gd name="connsiteX13" fmla="*/ 2462341 w 12162502"/>
              <a:gd name="connsiteY13" fmla="*/ 2614847 h 2614847"/>
              <a:gd name="connsiteX14" fmla="*/ 0 w 12162502"/>
              <a:gd name="connsiteY14" fmla="*/ 2612801 h 2614847"/>
              <a:gd name="connsiteX15" fmla="*/ 1489362 w 12162502"/>
              <a:gd name="connsiteY15" fmla="*/ 0 h 2614847"/>
              <a:gd name="connsiteX0" fmla="*/ 0 w 12185248"/>
              <a:gd name="connsiteY0" fmla="*/ 0 h 2614847"/>
              <a:gd name="connsiteX1" fmla="*/ 12184129 w 12185248"/>
              <a:gd name="connsiteY1" fmla="*/ 9526 h 2614847"/>
              <a:gd name="connsiteX2" fmla="*/ 12184128 w 12185248"/>
              <a:gd name="connsiteY2" fmla="*/ 399254 h 2614847"/>
              <a:gd name="connsiteX3" fmla="*/ 11632541 w 12185248"/>
              <a:gd name="connsiteY3" fmla="*/ 381002 h 2614847"/>
              <a:gd name="connsiteX4" fmla="*/ 10224931 w 12185248"/>
              <a:gd name="connsiteY4" fmla="*/ 745883 h 2614847"/>
              <a:gd name="connsiteX5" fmla="*/ 9236977 w 12185248"/>
              <a:gd name="connsiteY5" fmla="*/ 910591 h 2614847"/>
              <a:gd name="connsiteX6" fmla="*/ 8540500 w 12185248"/>
              <a:gd name="connsiteY6" fmla="*/ 1204326 h 2614847"/>
              <a:gd name="connsiteX7" fmla="*/ 7459708 w 12185248"/>
              <a:gd name="connsiteY7" fmla="*/ 1339332 h 2614847"/>
              <a:gd name="connsiteX8" fmla="*/ 6474803 w 12185248"/>
              <a:gd name="connsiteY8" fmla="*/ 1521135 h 2614847"/>
              <a:gd name="connsiteX9" fmla="*/ 5258369 w 12185248"/>
              <a:gd name="connsiteY9" fmla="*/ 1769199 h 2614847"/>
              <a:gd name="connsiteX10" fmla="*/ 3846082 w 12185248"/>
              <a:gd name="connsiteY10" fmla="*/ 1832148 h 2614847"/>
              <a:gd name="connsiteX11" fmla="*/ 2765648 w 12185248"/>
              <a:gd name="connsiteY11" fmla="*/ 2016850 h 2614847"/>
              <a:gd name="connsiteX12" fmla="*/ 2444498 w 12185248"/>
              <a:gd name="connsiteY12" fmla="*/ 2141918 h 2614847"/>
              <a:gd name="connsiteX13" fmla="*/ 2485087 w 12185248"/>
              <a:gd name="connsiteY13" fmla="*/ 2614847 h 2614847"/>
              <a:gd name="connsiteX14" fmla="*/ 22746 w 12185248"/>
              <a:gd name="connsiteY14" fmla="*/ 2612801 h 2614847"/>
              <a:gd name="connsiteX15" fmla="*/ 0 w 12185248"/>
              <a:gd name="connsiteY15" fmla="*/ 0 h 2614847"/>
              <a:gd name="connsiteX0" fmla="*/ 5784 w 12191032"/>
              <a:gd name="connsiteY0" fmla="*/ 0 h 2614847"/>
              <a:gd name="connsiteX1" fmla="*/ 12189913 w 12191032"/>
              <a:gd name="connsiteY1" fmla="*/ 9526 h 2614847"/>
              <a:gd name="connsiteX2" fmla="*/ 12189912 w 12191032"/>
              <a:gd name="connsiteY2" fmla="*/ 399254 h 2614847"/>
              <a:gd name="connsiteX3" fmla="*/ 11638325 w 12191032"/>
              <a:gd name="connsiteY3" fmla="*/ 381002 h 2614847"/>
              <a:gd name="connsiteX4" fmla="*/ 10230715 w 12191032"/>
              <a:gd name="connsiteY4" fmla="*/ 745883 h 2614847"/>
              <a:gd name="connsiteX5" fmla="*/ 9242761 w 12191032"/>
              <a:gd name="connsiteY5" fmla="*/ 910591 h 2614847"/>
              <a:gd name="connsiteX6" fmla="*/ 8546284 w 12191032"/>
              <a:gd name="connsiteY6" fmla="*/ 1204326 h 2614847"/>
              <a:gd name="connsiteX7" fmla="*/ 7465492 w 12191032"/>
              <a:gd name="connsiteY7" fmla="*/ 1339332 h 2614847"/>
              <a:gd name="connsiteX8" fmla="*/ 6480587 w 12191032"/>
              <a:gd name="connsiteY8" fmla="*/ 1521135 h 2614847"/>
              <a:gd name="connsiteX9" fmla="*/ 5264153 w 12191032"/>
              <a:gd name="connsiteY9" fmla="*/ 1769199 h 2614847"/>
              <a:gd name="connsiteX10" fmla="*/ 3851866 w 12191032"/>
              <a:gd name="connsiteY10" fmla="*/ 1832148 h 2614847"/>
              <a:gd name="connsiteX11" fmla="*/ 2771432 w 12191032"/>
              <a:gd name="connsiteY11" fmla="*/ 2016850 h 2614847"/>
              <a:gd name="connsiteX12" fmla="*/ 2450282 w 12191032"/>
              <a:gd name="connsiteY12" fmla="*/ 2141918 h 2614847"/>
              <a:gd name="connsiteX13" fmla="*/ 2490871 w 12191032"/>
              <a:gd name="connsiteY13" fmla="*/ 2614847 h 2614847"/>
              <a:gd name="connsiteX14" fmla="*/ 0 w 12191032"/>
              <a:gd name="connsiteY14" fmla="*/ 2612801 h 2614847"/>
              <a:gd name="connsiteX15" fmla="*/ 5784 w 12191032"/>
              <a:gd name="connsiteY15" fmla="*/ 0 h 261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032" h="2614847">
                <a:moveTo>
                  <a:pt x="5784" y="0"/>
                </a:moveTo>
                <a:lnTo>
                  <a:pt x="12189913" y="9526"/>
                </a:lnTo>
                <a:cubicBezTo>
                  <a:pt x="12182265" y="195131"/>
                  <a:pt x="12194667" y="278604"/>
                  <a:pt x="12189912" y="399254"/>
                </a:cubicBezTo>
                <a:cubicBezTo>
                  <a:pt x="11928384" y="500854"/>
                  <a:pt x="11896702" y="323231"/>
                  <a:pt x="11638325" y="381002"/>
                </a:cubicBezTo>
                <a:cubicBezTo>
                  <a:pt x="11308894" y="518706"/>
                  <a:pt x="10629976" y="657618"/>
                  <a:pt x="10230715" y="745883"/>
                </a:cubicBezTo>
                <a:cubicBezTo>
                  <a:pt x="9831454" y="834148"/>
                  <a:pt x="9665980" y="797205"/>
                  <a:pt x="9242761" y="910591"/>
                </a:cubicBezTo>
                <a:cubicBezTo>
                  <a:pt x="8914401" y="933368"/>
                  <a:pt x="8902726" y="1090007"/>
                  <a:pt x="8546284" y="1204326"/>
                </a:cubicBezTo>
                <a:cubicBezTo>
                  <a:pt x="8018659" y="1280545"/>
                  <a:pt x="7923896" y="1315106"/>
                  <a:pt x="7465492" y="1339332"/>
                </a:cubicBezTo>
                <a:cubicBezTo>
                  <a:pt x="7121209" y="1392133"/>
                  <a:pt x="6847477" y="1449491"/>
                  <a:pt x="6480587" y="1521135"/>
                </a:cubicBezTo>
                <a:cubicBezTo>
                  <a:pt x="6075109" y="1603823"/>
                  <a:pt x="5702273" y="1717364"/>
                  <a:pt x="5264153" y="1769199"/>
                </a:cubicBezTo>
                <a:cubicBezTo>
                  <a:pt x="4826033" y="1821035"/>
                  <a:pt x="4400461" y="1790873"/>
                  <a:pt x="3851866" y="1832148"/>
                </a:cubicBezTo>
                <a:cubicBezTo>
                  <a:pt x="3436413" y="1873423"/>
                  <a:pt x="3005029" y="1965222"/>
                  <a:pt x="2771432" y="2016850"/>
                </a:cubicBezTo>
                <a:cubicBezTo>
                  <a:pt x="2537835" y="2068478"/>
                  <a:pt x="2578091" y="2149580"/>
                  <a:pt x="2450282" y="2141918"/>
                </a:cubicBezTo>
                <a:cubicBezTo>
                  <a:pt x="2443589" y="2291850"/>
                  <a:pt x="2493838" y="2386110"/>
                  <a:pt x="2490871" y="2614847"/>
                </a:cubicBezTo>
                <a:lnTo>
                  <a:pt x="0" y="2612801"/>
                </a:lnTo>
                <a:lnTo>
                  <a:pt x="5784" y="0"/>
                </a:lnTo>
                <a:close/>
              </a:path>
            </a:pathLst>
          </a:custGeom>
          <a:gradFill flip="none" rotWithShape="1">
            <a:gsLst>
              <a:gs pos="62000">
                <a:schemeClr val="accent4"/>
              </a:gs>
              <a:gs pos="0">
                <a:schemeClr val="accent4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-9054" y="2574618"/>
            <a:ext cx="12233744" cy="4290721"/>
          </a:xfrm>
          <a:custGeom>
            <a:avLst/>
            <a:gdLst>
              <a:gd name="connsiteX0" fmla="*/ 0 w 9137650"/>
              <a:gd name="connsiteY0" fmla="*/ 0 h 1911142"/>
              <a:gd name="connsiteX1" fmla="*/ 9137650 w 9137650"/>
              <a:gd name="connsiteY1" fmla="*/ 0 h 1911142"/>
              <a:gd name="connsiteX2" fmla="*/ 9137650 w 9137650"/>
              <a:gd name="connsiteY2" fmla="*/ 1911142 h 1911142"/>
              <a:gd name="connsiteX3" fmla="*/ 0 w 9137650"/>
              <a:gd name="connsiteY3" fmla="*/ 1911142 h 1911142"/>
              <a:gd name="connsiteX4" fmla="*/ 0 w 9137650"/>
              <a:gd name="connsiteY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9137650 w 9137650"/>
              <a:gd name="connsiteY2" fmla="*/ 0 h 1911142"/>
              <a:gd name="connsiteX3" fmla="*/ 9137650 w 9137650"/>
              <a:gd name="connsiteY3" fmla="*/ 1911142 h 1911142"/>
              <a:gd name="connsiteX4" fmla="*/ 0 w 9137650"/>
              <a:gd name="connsiteY4" fmla="*/ 1911142 h 1911142"/>
              <a:gd name="connsiteX5" fmla="*/ 0 w 9137650"/>
              <a:gd name="connsiteY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9137650 w 9137650"/>
              <a:gd name="connsiteY3" fmla="*/ 0 h 1911142"/>
              <a:gd name="connsiteX4" fmla="*/ 9137650 w 9137650"/>
              <a:gd name="connsiteY4" fmla="*/ 1911142 h 1911142"/>
              <a:gd name="connsiteX5" fmla="*/ 0 w 9137650"/>
              <a:gd name="connsiteY5" fmla="*/ 1911142 h 1911142"/>
              <a:gd name="connsiteX6" fmla="*/ 0 w 9137650"/>
              <a:gd name="connsiteY6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9137650 w 9137650"/>
              <a:gd name="connsiteY4" fmla="*/ 0 h 1911142"/>
              <a:gd name="connsiteX5" fmla="*/ 9137650 w 9137650"/>
              <a:gd name="connsiteY5" fmla="*/ 1911142 h 1911142"/>
              <a:gd name="connsiteX6" fmla="*/ 0 w 9137650"/>
              <a:gd name="connsiteY6" fmla="*/ 1911142 h 1911142"/>
              <a:gd name="connsiteX7" fmla="*/ 0 w 9137650"/>
              <a:gd name="connsiteY7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9137650 w 9137650"/>
              <a:gd name="connsiteY5" fmla="*/ 0 h 1911142"/>
              <a:gd name="connsiteX6" fmla="*/ 9137650 w 9137650"/>
              <a:gd name="connsiteY6" fmla="*/ 1911142 h 1911142"/>
              <a:gd name="connsiteX7" fmla="*/ 0 w 9137650"/>
              <a:gd name="connsiteY7" fmla="*/ 1911142 h 1911142"/>
              <a:gd name="connsiteX8" fmla="*/ 0 w 9137650"/>
              <a:gd name="connsiteY8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9137650 w 9137650"/>
              <a:gd name="connsiteY6" fmla="*/ 0 h 1911142"/>
              <a:gd name="connsiteX7" fmla="*/ 9137650 w 9137650"/>
              <a:gd name="connsiteY7" fmla="*/ 1911142 h 1911142"/>
              <a:gd name="connsiteX8" fmla="*/ 0 w 9137650"/>
              <a:gd name="connsiteY8" fmla="*/ 1911142 h 1911142"/>
              <a:gd name="connsiteX9" fmla="*/ 0 w 9137650"/>
              <a:gd name="connsiteY9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9137650 w 9137650"/>
              <a:gd name="connsiteY7" fmla="*/ 0 h 1911142"/>
              <a:gd name="connsiteX8" fmla="*/ 9137650 w 9137650"/>
              <a:gd name="connsiteY8" fmla="*/ 1911142 h 1911142"/>
              <a:gd name="connsiteX9" fmla="*/ 0 w 9137650"/>
              <a:gd name="connsiteY9" fmla="*/ 1911142 h 1911142"/>
              <a:gd name="connsiteX10" fmla="*/ 0 w 9137650"/>
              <a:gd name="connsiteY10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9137650 w 9137650"/>
              <a:gd name="connsiteY8" fmla="*/ 0 h 1911142"/>
              <a:gd name="connsiteX9" fmla="*/ 9137650 w 9137650"/>
              <a:gd name="connsiteY9" fmla="*/ 1911142 h 1911142"/>
              <a:gd name="connsiteX10" fmla="*/ 0 w 9137650"/>
              <a:gd name="connsiteY10" fmla="*/ 1911142 h 1911142"/>
              <a:gd name="connsiteX11" fmla="*/ 0 w 9137650"/>
              <a:gd name="connsiteY11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0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564835 w 9146704"/>
              <a:gd name="connsiteY3" fmla="*/ 446775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564835 w 9146704"/>
              <a:gd name="connsiteY3" fmla="*/ 446775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480866 w 9146704"/>
              <a:gd name="connsiteY10" fmla="*/ 790807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564835 w 9146704"/>
              <a:gd name="connsiteY3" fmla="*/ 446775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480866 w 9146704"/>
              <a:gd name="connsiteY10" fmla="*/ 790807 h 1721020"/>
              <a:gd name="connsiteX11" fmla="*/ 8141770 w 9146704"/>
              <a:gd name="connsiteY11" fmla="*/ 899448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5217500 w 9164811"/>
              <a:gd name="connsiteY6" fmla="*/ 519203 h 1721020"/>
              <a:gd name="connsiteX7" fmla="*/ 5796922 w 9164811"/>
              <a:gd name="connsiteY7" fmla="*/ 537310 h 1721020"/>
              <a:gd name="connsiteX8" fmla="*/ 6312969 w 9164811"/>
              <a:gd name="connsiteY8" fmla="*/ 482989 h 1721020"/>
              <a:gd name="connsiteX9" fmla="*/ 7046300 w 9164811"/>
              <a:gd name="connsiteY9" fmla="*/ 365294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5217500 w 9164811"/>
              <a:gd name="connsiteY6" fmla="*/ 519203 h 1721020"/>
              <a:gd name="connsiteX7" fmla="*/ 5796922 w 9164811"/>
              <a:gd name="connsiteY7" fmla="*/ 537310 h 1721020"/>
              <a:gd name="connsiteX8" fmla="*/ 6312969 w 9164811"/>
              <a:gd name="connsiteY8" fmla="*/ 482989 h 1721020"/>
              <a:gd name="connsiteX9" fmla="*/ 6946711 w 9164811"/>
              <a:gd name="connsiteY9" fmla="*/ 645952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5217500 w 9164811"/>
              <a:gd name="connsiteY6" fmla="*/ 519203 h 1721020"/>
              <a:gd name="connsiteX7" fmla="*/ 5796922 w 9164811"/>
              <a:gd name="connsiteY7" fmla="*/ 537310 h 1721020"/>
              <a:gd name="connsiteX8" fmla="*/ 6331076 w 9164811"/>
              <a:gd name="connsiteY8" fmla="*/ 401507 h 1721020"/>
              <a:gd name="connsiteX9" fmla="*/ 6946711 w 9164811"/>
              <a:gd name="connsiteY9" fmla="*/ 645952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5217500 w 9164811"/>
              <a:gd name="connsiteY6" fmla="*/ 519203 h 1721020"/>
              <a:gd name="connsiteX7" fmla="*/ 5579639 w 9164811"/>
              <a:gd name="connsiteY7" fmla="*/ 383401 h 1721020"/>
              <a:gd name="connsiteX8" fmla="*/ 6331076 w 9164811"/>
              <a:gd name="connsiteY8" fmla="*/ 401507 h 1721020"/>
              <a:gd name="connsiteX9" fmla="*/ 6946711 w 9164811"/>
              <a:gd name="connsiteY9" fmla="*/ 645952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4927789 w 9164811"/>
              <a:gd name="connsiteY6" fmla="*/ 238546 h 1721020"/>
              <a:gd name="connsiteX7" fmla="*/ 5579639 w 9164811"/>
              <a:gd name="connsiteY7" fmla="*/ 383401 h 1721020"/>
              <a:gd name="connsiteX8" fmla="*/ 6331076 w 9164811"/>
              <a:gd name="connsiteY8" fmla="*/ 401507 h 1721020"/>
              <a:gd name="connsiteX9" fmla="*/ 6946711 w 9164811"/>
              <a:gd name="connsiteY9" fmla="*/ 645952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4927789 w 9164811"/>
              <a:gd name="connsiteY6" fmla="*/ 238546 h 1721020"/>
              <a:gd name="connsiteX7" fmla="*/ 5579639 w 9164811"/>
              <a:gd name="connsiteY7" fmla="*/ 383401 h 1721020"/>
              <a:gd name="connsiteX8" fmla="*/ 6331076 w 9164811"/>
              <a:gd name="connsiteY8" fmla="*/ 401507 h 1721020"/>
              <a:gd name="connsiteX9" fmla="*/ 6946711 w 9164811"/>
              <a:gd name="connsiteY9" fmla="*/ 645952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4945896 w 9164811"/>
              <a:gd name="connsiteY6" fmla="*/ 184225 h 1721020"/>
              <a:gd name="connsiteX7" fmla="*/ 5579639 w 9164811"/>
              <a:gd name="connsiteY7" fmla="*/ 383401 h 1721020"/>
              <a:gd name="connsiteX8" fmla="*/ 6331076 w 9164811"/>
              <a:gd name="connsiteY8" fmla="*/ 401507 h 1721020"/>
              <a:gd name="connsiteX9" fmla="*/ 6946711 w 9164811"/>
              <a:gd name="connsiteY9" fmla="*/ 645952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113413 h 1834433"/>
              <a:gd name="connsiteX1" fmla="*/ 835623 w 9164811"/>
              <a:gd name="connsiteY1" fmla="*/ 361012 h 1834433"/>
              <a:gd name="connsiteX2" fmla="*/ 1568953 w 9164811"/>
              <a:gd name="connsiteY2" fmla="*/ 569242 h 1834433"/>
              <a:gd name="connsiteX3" fmla="*/ 2564835 w 9164811"/>
              <a:gd name="connsiteY3" fmla="*/ 560188 h 1834433"/>
              <a:gd name="connsiteX4" fmla="*/ 3886641 w 9164811"/>
              <a:gd name="connsiteY4" fmla="*/ 569242 h 1834433"/>
              <a:gd name="connsiteX5" fmla="*/ 4067710 w 9164811"/>
              <a:gd name="connsiteY5" fmla="*/ 7927 h 1834433"/>
              <a:gd name="connsiteX6" fmla="*/ 4945896 w 9164811"/>
              <a:gd name="connsiteY6" fmla="*/ 297638 h 1834433"/>
              <a:gd name="connsiteX7" fmla="*/ 5579639 w 9164811"/>
              <a:gd name="connsiteY7" fmla="*/ 496814 h 1834433"/>
              <a:gd name="connsiteX8" fmla="*/ 6331076 w 9164811"/>
              <a:gd name="connsiteY8" fmla="*/ 514920 h 1834433"/>
              <a:gd name="connsiteX9" fmla="*/ 6946711 w 9164811"/>
              <a:gd name="connsiteY9" fmla="*/ 759365 h 1834433"/>
              <a:gd name="connsiteX10" fmla="*/ 7480866 w 9164811"/>
              <a:gd name="connsiteY10" fmla="*/ 904220 h 1834433"/>
              <a:gd name="connsiteX11" fmla="*/ 8141770 w 9164811"/>
              <a:gd name="connsiteY11" fmla="*/ 1012861 h 1834433"/>
              <a:gd name="connsiteX12" fmla="*/ 9164811 w 9164811"/>
              <a:gd name="connsiteY12" fmla="*/ 1226991 h 1834433"/>
              <a:gd name="connsiteX13" fmla="*/ 9146704 w 9164811"/>
              <a:gd name="connsiteY13" fmla="*/ 1834433 h 1834433"/>
              <a:gd name="connsiteX14" fmla="*/ 9054 w 9164811"/>
              <a:gd name="connsiteY14" fmla="*/ 1834433 h 1834433"/>
              <a:gd name="connsiteX15" fmla="*/ 0 w 9164811"/>
              <a:gd name="connsiteY15" fmla="*/ 113413 h 1834433"/>
              <a:gd name="connsiteX0" fmla="*/ 0 w 9164811"/>
              <a:gd name="connsiteY0" fmla="*/ 113413 h 1834433"/>
              <a:gd name="connsiteX1" fmla="*/ 835623 w 9164811"/>
              <a:gd name="connsiteY1" fmla="*/ 361012 h 1834433"/>
              <a:gd name="connsiteX2" fmla="*/ 1568953 w 9164811"/>
              <a:gd name="connsiteY2" fmla="*/ 569242 h 1834433"/>
              <a:gd name="connsiteX3" fmla="*/ 2564835 w 9164811"/>
              <a:gd name="connsiteY3" fmla="*/ 560188 h 1834433"/>
              <a:gd name="connsiteX4" fmla="*/ 3886641 w 9164811"/>
              <a:gd name="connsiteY4" fmla="*/ 569242 h 1834433"/>
              <a:gd name="connsiteX5" fmla="*/ 4067710 w 9164811"/>
              <a:gd name="connsiteY5" fmla="*/ 7927 h 1834433"/>
              <a:gd name="connsiteX6" fmla="*/ 4945896 w 9164811"/>
              <a:gd name="connsiteY6" fmla="*/ 297638 h 1834433"/>
              <a:gd name="connsiteX7" fmla="*/ 5579639 w 9164811"/>
              <a:gd name="connsiteY7" fmla="*/ 496814 h 1834433"/>
              <a:gd name="connsiteX8" fmla="*/ 6331076 w 9164811"/>
              <a:gd name="connsiteY8" fmla="*/ 514920 h 1834433"/>
              <a:gd name="connsiteX9" fmla="*/ 6946711 w 9164811"/>
              <a:gd name="connsiteY9" fmla="*/ 759365 h 1834433"/>
              <a:gd name="connsiteX10" fmla="*/ 7480866 w 9164811"/>
              <a:gd name="connsiteY10" fmla="*/ 904220 h 1834433"/>
              <a:gd name="connsiteX11" fmla="*/ 8141770 w 9164811"/>
              <a:gd name="connsiteY11" fmla="*/ 1012861 h 1834433"/>
              <a:gd name="connsiteX12" fmla="*/ 9164811 w 9164811"/>
              <a:gd name="connsiteY12" fmla="*/ 1226991 h 1834433"/>
              <a:gd name="connsiteX13" fmla="*/ 9146704 w 9164811"/>
              <a:gd name="connsiteY13" fmla="*/ 1834433 h 1834433"/>
              <a:gd name="connsiteX14" fmla="*/ 9054 w 9164811"/>
              <a:gd name="connsiteY14" fmla="*/ 1834433 h 1834433"/>
              <a:gd name="connsiteX15" fmla="*/ 0 w 9164811"/>
              <a:gd name="connsiteY15" fmla="*/ 113413 h 1834433"/>
              <a:gd name="connsiteX0" fmla="*/ 0 w 9164811"/>
              <a:gd name="connsiteY0" fmla="*/ 403855 h 2124875"/>
              <a:gd name="connsiteX1" fmla="*/ 835623 w 9164811"/>
              <a:gd name="connsiteY1" fmla="*/ 651454 h 2124875"/>
              <a:gd name="connsiteX2" fmla="*/ 1568953 w 9164811"/>
              <a:gd name="connsiteY2" fmla="*/ 859684 h 2124875"/>
              <a:gd name="connsiteX3" fmla="*/ 2564835 w 9164811"/>
              <a:gd name="connsiteY3" fmla="*/ 850630 h 2124875"/>
              <a:gd name="connsiteX4" fmla="*/ 2908866 w 9164811"/>
              <a:gd name="connsiteY4" fmla="*/ 17712 h 2124875"/>
              <a:gd name="connsiteX5" fmla="*/ 4067710 w 9164811"/>
              <a:gd name="connsiteY5" fmla="*/ 298369 h 2124875"/>
              <a:gd name="connsiteX6" fmla="*/ 4945896 w 9164811"/>
              <a:gd name="connsiteY6" fmla="*/ 588080 h 2124875"/>
              <a:gd name="connsiteX7" fmla="*/ 5579639 w 9164811"/>
              <a:gd name="connsiteY7" fmla="*/ 787256 h 2124875"/>
              <a:gd name="connsiteX8" fmla="*/ 6331076 w 9164811"/>
              <a:gd name="connsiteY8" fmla="*/ 805362 h 2124875"/>
              <a:gd name="connsiteX9" fmla="*/ 6946711 w 9164811"/>
              <a:gd name="connsiteY9" fmla="*/ 1049807 h 2124875"/>
              <a:gd name="connsiteX10" fmla="*/ 7480866 w 9164811"/>
              <a:gd name="connsiteY10" fmla="*/ 1194662 h 2124875"/>
              <a:gd name="connsiteX11" fmla="*/ 8141770 w 9164811"/>
              <a:gd name="connsiteY11" fmla="*/ 1303303 h 2124875"/>
              <a:gd name="connsiteX12" fmla="*/ 9164811 w 9164811"/>
              <a:gd name="connsiteY12" fmla="*/ 1517433 h 2124875"/>
              <a:gd name="connsiteX13" fmla="*/ 9146704 w 9164811"/>
              <a:gd name="connsiteY13" fmla="*/ 2124875 h 2124875"/>
              <a:gd name="connsiteX14" fmla="*/ 9054 w 9164811"/>
              <a:gd name="connsiteY14" fmla="*/ 2124875 h 2124875"/>
              <a:gd name="connsiteX15" fmla="*/ 0 w 9164811"/>
              <a:gd name="connsiteY15" fmla="*/ 403855 h 2124875"/>
              <a:gd name="connsiteX0" fmla="*/ 0 w 9164811"/>
              <a:gd name="connsiteY0" fmla="*/ 391041 h 2112061"/>
              <a:gd name="connsiteX1" fmla="*/ 835623 w 9164811"/>
              <a:gd name="connsiteY1" fmla="*/ 638640 h 2112061"/>
              <a:gd name="connsiteX2" fmla="*/ 1568953 w 9164811"/>
              <a:gd name="connsiteY2" fmla="*/ 846870 h 2112061"/>
              <a:gd name="connsiteX3" fmla="*/ 2564835 w 9164811"/>
              <a:gd name="connsiteY3" fmla="*/ 837816 h 2112061"/>
              <a:gd name="connsiteX4" fmla="*/ 2908866 w 9164811"/>
              <a:gd name="connsiteY4" fmla="*/ 4898 h 2112061"/>
              <a:gd name="connsiteX5" fmla="*/ 4067710 w 9164811"/>
              <a:gd name="connsiteY5" fmla="*/ 285555 h 2112061"/>
              <a:gd name="connsiteX6" fmla="*/ 4945896 w 9164811"/>
              <a:gd name="connsiteY6" fmla="*/ 575266 h 2112061"/>
              <a:gd name="connsiteX7" fmla="*/ 5579639 w 9164811"/>
              <a:gd name="connsiteY7" fmla="*/ 774442 h 2112061"/>
              <a:gd name="connsiteX8" fmla="*/ 6331076 w 9164811"/>
              <a:gd name="connsiteY8" fmla="*/ 792548 h 2112061"/>
              <a:gd name="connsiteX9" fmla="*/ 6946711 w 9164811"/>
              <a:gd name="connsiteY9" fmla="*/ 1036993 h 2112061"/>
              <a:gd name="connsiteX10" fmla="*/ 7480866 w 9164811"/>
              <a:gd name="connsiteY10" fmla="*/ 1181848 h 2112061"/>
              <a:gd name="connsiteX11" fmla="*/ 8141770 w 9164811"/>
              <a:gd name="connsiteY11" fmla="*/ 1290489 h 2112061"/>
              <a:gd name="connsiteX12" fmla="*/ 9164811 w 9164811"/>
              <a:gd name="connsiteY12" fmla="*/ 1504619 h 2112061"/>
              <a:gd name="connsiteX13" fmla="*/ 9146704 w 9164811"/>
              <a:gd name="connsiteY13" fmla="*/ 2112061 h 2112061"/>
              <a:gd name="connsiteX14" fmla="*/ 9054 w 9164811"/>
              <a:gd name="connsiteY14" fmla="*/ 2112061 h 2112061"/>
              <a:gd name="connsiteX15" fmla="*/ 0 w 9164811"/>
              <a:gd name="connsiteY15" fmla="*/ 391041 h 2112061"/>
              <a:gd name="connsiteX0" fmla="*/ 0 w 9164811"/>
              <a:gd name="connsiteY0" fmla="*/ 799847 h 2520867"/>
              <a:gd name="connsiteX1" fmla="*/ 835623 w 9164811"/>
              <a:gd name="connsiteY1" fmla="*/ 1047446 h 2520867"/>
              <a:gd name="connsiteX2" fmla="*/ 1568953 w 9164811"/>
              <a:gd name="connsiteY2" fmla="*/ 1255676 h 2520867"/>
              <a:gd name="connsiteX3" fmla="*/ 1795291 w 9164811"/>
              <a:gd name="connsiteY3" fmla="*/ 6297 h 2520867"/>
              <a:gd name="connsiteX4" fmla="*/ 2908866 w 9164811"/>
              <a:gd name="connsiteY4" fmla="*/ 413704 h 2520867"/>
              <a:gd name="connsiteX5" fmla="*/ 4067710 w 9164811"/>
              <a:gd name="connsiteY5" fmla="*/ 694361 h 2520867"/>
              <a:gd name="connsiteX6" fmla="*/ 4945896 w 9164811"/>
              <a:gd name="connsiteY6" fmla="*/ 984072 h 2520867"/>
              <a:gd name="connsiteX7" fmla="*/ 5579639 w 9164811"/>
              <a:gd name="connsiteY7" fmla="*/ 1183248 h 2520867"/>
              <a:gd name="connsiteX8" fmla="*/ 6331076 w 9164811"/>
              <a:gd name="connsiteY8" fmla="*/ 1201354 h 2520867"/>
              <a:gd name="connsiteX9" fmla="*/ 6946711 w 9164811"/>
              <a:gd name="connsiteY9" fmla="*/ 1445799 h 2520867"/>
              <a:gd name="connsiteX10" fmla="*/ 7480866 w 9164811"/>
              <a:gd name="connsiteY10" fmla="*/ 1590654 h 2520867"/>
              <a:gd name="connsiteX11" fmla="*/ 8141770 w 9164811"/>
              <a:gd name="connsiteY11" fmla="*/ 1699295 h 2520867"/>
              <a:gd name="connsiteX12" fmla="*/ 9164811 w 9164811"/>
              <a:gd name="connsiteY12" fmla="*/ 1913425 h 2520867"/>
              <a:gd name="connsiteX13" fmla="*/ 9146704 w 9164811"/>
              <a:gd name="connsiteY13" fmla="*/ 2520867 h 2520867"/>
              <a:gd name="connsiteX14" fmla="*/ 9054 w 9164811"/>
              <a:gd name="connsiteY14" fmla="*/ 2520867 h 2520867"/>
              <a:gd name="connsiteX15" fmla="*/ 0 w 9164811"/>
              <a:gd name="connsiteY15" fmla="*/ 799847 h 2520867"/>
              <a:gd name="connsiteX0" fmla="*/ 0 w 9164811"/>
              <a:gd name="connsiteY0" fmla="*/ 797039 h 2518059"/>
              <a:gd name="connsiteX1" fmla="*/ 835623 w 9164811"/>
              <a:gd name="connsiteY1" fmla="*/ 1044638 h 2518059"/>
              <a:gd name="connsiteX2" fmla="*/ 1568953 w 9164811"/>
              <a:gd name="connsiteY2" fmla="*/ 1252868 h 2518059"/>
              <a:gd name="connsiteX3" fmla="*/ 1795291 w 9164811"/>
              <a:gd name="connsiteY3" fmla="*/ 3489 h 2518059"/>
              <a:gd name="connsiteX4" fmla="*/ 2908866 w 9164811"/>
              <a:gd name="connsiteY4" fmla="*/ 410896 h 2518059"/>
              <a:gd name="connsiteX5" fmla="*/ 4067710 w 9164811"/>
              <a:gd name="connsiteY5" fmla="*/ 691553 h 2518059"/>
              <a:gd name="connsiteX6" fmla="*/ 4945896 w 9164811"/>
              <a:gd name="connsiteY6" fmla="*/ 981264 h 2518059"/>
              <a:gd name="connsiteX7" fmla="*/ 5579639 w 9164811"/>
              <a:gd name="connsiteY7" fmla="*/ 1180440 h 2518059"/>
              <a:gd name="connsiteX8" fmla="*/ 6331076 w 9164811"/>
              <a:gd name="connsiteY8" fmla="*/ 1198546 h 2518059"/>
              <a:gd name="connsiteX9" fmla="*/ 6946711 w 9164811"/>
              <a:gd name="connsiteY9" fmla="*/ 1442991 h 2518059"/>
              <a:gd name="connsiteX10" fmla="*/ 7480866 w 9164811"/>
              <a:gd name="connsiteY10" fmla="*/ 1587846 h 2518059"/>
              <a:gd name="connsiteX11" fmla="*/ 8141770 w 9164811"/>
              <a:gd name="connsiteY11" fmla="*/ 1696487 h 2518059"/>
              <a:gd name="connsiteX12" fmla="*/ 9164811 w 9164811"/>
              <a:gd name="connsiteY12" fmla="*/ 1910617 h 2518059"/>
              <a:gd name="connsiteX13" fmla="*/ 9146704 w 9164811"/>
              <a:gd name="connsiteY13" fmla="*/ 2518059 h 2518059"/>
              <a:gd name="connsiteX14" fmla="*/ 9054 w 9164811"/>
              <a:gd name="connsiteY14" fmla="*/ 2518059 h 2518059"/>
              <a:gd name="connsiteX15" fmla="*/ 0 w 9164811"/>
              <a:gd name="connsiteY15" fmla="*/ 797039 h 2518059"/>
              <a:gd name="connsiteX0" fmla="*/ 0 w 9164811"/>
              <a:gd name="connsiteY0" fmla="*/ 842671 h 2563691"/>
              <a:gd name="connsiteX1" fmla="*/ 835623 w 9164811"/>
              <a:gd name="connsiteY1" fmla="*/ 1090270 h 2563691"/>
              <a:gd name="connsiteX2" fmla="*/ 1568953 w 9164811"/>
              <a:gd name="connsiteY2" fmla="*/ 1298500 h 2563691"/>
              <a:gd name="connsiteX3" fmla="*/ 1795291 w 9164811"/>
              <a:gd name="connsiteY3" fmla="*/ 49121 h 2563691"/>
              <a:gd name="connsiteX4" fmla="*/ 2302284 w 9164811"/>
              <a:gd name="connsiteY4" fmla="*/ 268189 h 2563691"/>
              <a:gd name="connsiteX5" fmla="*/ 2908866 w 9164811"/>
              <a:gd name="connsiteY5" fmla="*/ 456528 h 2563691"/>
              <a:gd name="connsiteX6" fmla="*/ 4067710 w 9164811"/>
              <a:gd name="connsiteY6" fmla="*/ 737185 h 2563691"/>
              <a:gd name="connsiteX7" fmla="*/ 4945896 w 9164811"/>
              <a:gd name="connsiteY7" fmla="*/ 1026896 h 2563691"/>
              <a:gd name="connsiteX8" fmla="*/ 5579639 w 9164811"/>
              <a:gd name="connsiteY8" fmla="*/ 1226072 h 2563691"/>
              <a:gd name="connsiteX9" fmla="*/ 6331076 w 9164811"/>
              <a:gd name="connsiteY9" fmla="*/ 1244178 h 2563691"/>
              <a:gd name="connsiteX10" fmla="*/ 6946711 w 9164811"/>
              <a:gd name="connsiteY10" fmla="*/ 1488623 h 2563691"/>
              <a:gd name="connsiteX11" fmla="*/ 7480866 w 9164811"/>
              <a:gd name="connsiteY11" fmla="*/ 1633478 h 2563691"/>
              <a:gd name="connsiteX12" fmla="*/ 8141770 w 9164811"/>
              <a:gd name="connsiteY12" fmla="*/ 1742119 h 2563691"/>
              <a:gd name="connsiteX13" fmla="*/ 9164811 w 9164811"/>
              <a:gd name="connsiteY13" fmla="*/ 1956249 h 2563691"/>
              <a:gd name="connsiteX14" fmla="*/ 9146704 w 9164811"/>
              <a:gd name="connsiteY14" fmla="*/ 2563691 h 2563691"/>
              <a:gd name="connsiteX15" fmla="*/ 9054 w 9164811"/>
              <a:gd name="connsiteY15" fmla="*/ 2563691 h 2563691"/>
              <a:gd name="connsiteX16" fmla="*/ 0 w 9164811"/>
              <a:gd name="connsiteY16" fmla="*/ 842671 h 2563691"/>
              <a:gd name="connsiteX0" fmla="*/ 0 w 9164811"/>
              <a:gd name="connsiteY0" fmla="*/ 797039 h 2518059"/>
              <a:gd name="connsiteX1" fmla="*/ 835623 w 9164811"/>
              <a:gd name="connsiteY1" fmla="*/ 1044638 h 2518059"/>
              <a:gd name="connsiteX2" fmla="*/ 1568953 w 9164811"/>
              <a:gd name="connsiteY2" fmla="*/ 1252868 h 2518059"/>
              <a:gd name="connsiteX3" fmla="*/ 1795291 w 9164811"/>
              <a:gd name="connsiteY3" fmla="*/ 3489 h 2518059"/>
              <a:gd name="connsiteX4" fmla="*/ 2302284 w 9164811"/>
              <a:gd name="connsiteY4" fmla="*/ 222557 h 2518059"/>
              <a:gd name="connsiteX5" fmla="*/ 2908866 w 9164811"/>
              <a:gd name="connsiteY5" fmla="*/ 410896 h 2518059"/>
              <a:gd name="connsiteX6" fmla="*/ 4067710 w 9164811"/>
              <a:gd name="connsiteY6" fmla="*/ 691553 h 2518059"/>
              <a:gd name="connsiteX7" fmla="*/ 4945896 w 9164811"/>
              <a:gd name="connsiteY7" fmla="*/ 981264 h 2518059"/>
              <a:gd name="connsiteX8" fmla="*/ 5579639 w 9164811"/>
              <a:gd name="connsiteY8" fmla="*/ 1180440 h 2518059"/>
              <a:gd name="connsiteX9" fmla="*/ 6331076 w 9164811"/>
              <a:gd name="connsiteY9" fmla="*/ 1198546 h 2518059"/>
              <a:gd name="connsiteX10" fmla="*/ 6946711 w 9164811"/>
              <a:gd name="connsiteY10" fmla="*/ 1442991 h 2518059"/>
              <a:gd name="connsiteX11" fmla="*/ 7480866 w 9164811"/>
              <a:gd name="connsiteY11" fmla="*/ 1587846 h 2518059"/>
              <a:gd name="connsiteX12" fmla="*/ 8141770 w 9164811"/>
              <a:gd name="connsiteY12" fmla="*/ 1696487 h 2518059"/>
              <a:gd name="connsiteX13" fmla="*/ 9164811 w 9164811"/>
              <a:gd name="connsiteY13" fmla="*/ 1910617 h 2518059"/>
              <a:gd name="connsiteX14" fmla="*/ 9146704 w 9164811"/>
              <a:gd name="connsiteY14" fmla="*/ 2518059 h 2518059"/>
              <a:gd name="connsiteX15" fmla="*/ 9054 w 9164811"/>
              <a:gd name="connsiteY15" fmla="*/ 2518059 h 2518059"/>
              <a:gd name="connsiteX16" fmla="*/ 0 w 9164811"/>
              <a:gd name="connsiteY16" fmla="*/ 797039 h 2518059"/>
              <a:gd name="connsiteX0" fmla="*/ 0 w 9164811"/>
              <a:gd name="connsiteY0" fmla="*/ 800675 h 2521695"/>
              <a:gd name="connsiteX1" fmla="*/ 835623 w 9164811"/>
              <a:gd name="connsiteY1" fmla="*/ 1048274 h 2521695"/>
              <a:gd name="connsiteX2" fmla="*/ 1568953 w 9164811"/>
              <a:gd name="connsiteY2" fmla="*/ 1256504 h 2521695"/>
              <a:gd name="connsiteX3" fmla="*/ 1795291 w 9164811"/>
              <a:gd name="connsiteY3" fmla="*/ 7125 h 2521695"/>
              <a:gd name="connsiteX4" fmla="*/ 2302284 w 9164811"/>
              <a:gd name="connsiteY4" fmla="*/ 226193 h 2521695"/>
              <a:gd name="connsiteX5" fmla="*/ 2908866 w 9164811"/>
              <a:gd name="connsiteY5" fmla="*/ 414532 h 2521695"/>
              <a:gd name="connsiteX6" fmla="*/ 4067710 w 9164811"/>
              <a:gd name="connsiteY6" fmla="*/ 695189 h 2521695"/>
              <a:gd name="connsiteX7" fmla="*/ 4945896 w 9164811"/>
              <a:gd name="connsiteY7" fmla="*/ 984900 h 2521695"/>
              <a:gd name="connsiteX8" fmla="*/ 5579639 w 9164811"/>
              <a:gd name="connsiteY8" fmla="*/ 1184076 h 2521695"/>
              <a:gd name="connsiteX9" fmla="*/ 6331076 w 9164811"/>
              <a:gd name="connsiteY9" fmla="*/ 1202182 h 2521695"/>
              <a:gd name="connsiteX10" fmla="*/ 6946711 w 9164811"/>
              <a:gd name="connsiteY10" fmla="*/ 1446627 h 2521695"/>
              <a:gd name="connsiteX11" fmla="*/ 7480866 w 9164811"/>
              <a:gd name="connsiteY11" fmla="*/ 1591482 h 2521695"/>
              <a:gd name="connsiteX12" fmla="*/ 8141770 w 9164811"/>
              <a:gd name="connsiteY12" fmla="*/ 1700123 h 2521695"/>
              <a:gd name="connsiteX13" fmla="*/ 9164811 w 9164811"/>
              <a:gd name="connsiteY13" fmla="*/ 1914253 h 2521695"/>
              <a:gd name="connsiteX14" fmla="*/ 9146704 w 9164811"/>
              <a:gd name="connsiteY14" fmla="*/ 2521695 h 2521695"/>
              <a:gd name="connsiteX15" fmla="*/ 9054 w 9164811"/>
              <a:gd name="connsiteY15" fmla="*/ 2521695 h 2521695"/>
              <a:gd name="connsiteX16" fmla="*/ 0 w 9164811"/>
              <a:gd name="connsiteY16" fmla="*/ 800675 h 2521695"/>
              <a:gd name="connsiteX0" fmla="*/ 0 w 9164811"/>
              <a:gd name="connsiteY0" fmla="*/ 1014351 h 2735371"/>
              <a:gd name="connsiteX1" fmla="*/ 835623 w 9164811"/>
              <a:gd name="connsiteY1" fmla="*/ 1261950 h 2735371"/>
              <a:gd name="connsiteX2" fmla="*/ 853729 w 9164811"/>
              <a:gd name="connsiteY2" fmla="*/ 12572 h 2735371"/>
              <a:gd name="connsiteX3" fmla="*/ 1795291 w 9164811"/>
              <a:gd name="connsiteY3" fmla="*/ 220801 h 2735371"/>
              <a:gd name="connsiteX4" fmla="*/ 2302284 w 9164811"/>
              <a:gd name="connsiteY4" fmla="*/ 439869 h 2735371"/>
              <a:gd name="connsiteX5" fmla="*/ 2908866 w 9164811"/>
              <a:gd name="connsiteY5" fmla="*/ 628208 h 2735371"/>
              <a:gd name="connsiteX6" fmla="*/ 4067710 w 9164811"/>
              <a:gd name="connsiteY6" fmla="*/ 908865 h 2735371"/>
              <a:gd name="connsiteX7" fmla="*/ 4945896 w 9164811"/>
              <a:gd name="connsiteY7" fmla="*/ 1198576 h 2735371"/>
              <a:gd name="connsiteX8" fmla="*/ 5579639 w 9164811"/>
              <a:gd name="connsiteY8" fmla="*/ 1397752 h 2735371"/>
              <a:gd name="connsiteX9" fmla="*/ 6331076 w 9164811"/>
              <a:gd name="connsiteY9" fmla="*/ 1415858 h 2735371"/>
              <a:gd name="connsiteX10" fmla="*/ 6946711 w 9164811"/>
              <a:gd name="connsiteY10" fmla="*/ 1660303 h 2735371"/>
              <a:gd name="connsiteX11" fmla="*/ 7480866 w 9164811"/>
              <a:gd name="connsiteY11" fmla="*/ 1805158 h 2735371"/>
              <a:gd name="connsiteX12" fmla="*/ 8141770 w 9164811"/>
              <a:gd name="connsiteY12" fmla="*/ 1913799 h 2735371"/>
              <a:gd name="connsiteX13" fmla="*/ 9164811 w 9164811"/>
              <a:gd name="connsiteY13" fmla="*/ 2127929 h 2735371"/>
              <a:gd name="connsiteX14" fmla="*/ 9146704 w 9164811"/>
              <a:gd name="connsiteY14" fmla="*/ 2735371 h 2735371"/>
              <a:gd name="connsiteX15" fmla="*/ 9054 w 9164811"/>
              <a:gd name="connsiteY15" fmla="*/ 2735371 h 2735371"/>
              <a:gd name="connsiteX16" fmla="*/ 0 w 9164811"/>
              <a:gd name="connsiteY16" fmla="*/ 1014351 h 2735371"/>
              <a:gd name="connsiteX0" fmla="*/ 0 w 9164811"/>
              <a:gd name="connsiteY0" fmla="*/ 2067166 h 3788186"/>
              <a:gd name="connsiteX1" fmla="*/ 382950 w 9164811"/>
              <a:gd name="connsiteY1" fmla="*/ 6132 h 3788186"/>
              <a:gd name="connsiteX2" fmla="*/ 853729 w 9164811"/>
              <a:gd name="connsiteY2" fmla="*/ 1065387 h 3788186"/>
              <a:gd name="connsiteX3" fmla="*/ 1795291 w 9164811"/>
              <a:gd name="connsiteY3" fmla="*/ 1273616 h 3788186"/>
              <a:gd name="connsiteX4" fmla="*/ 2302284 w 9164811"/>
              <a:gd name="connsiteY4" fmla="*/ 1492684 h 3788186"/>
              <a:gd name="connsiteX5" fmla="*/ 2908866 w 9164811"/>
              <a:gd name="connsiteY5" fmla="*/ 1681023 h 3788186"/>
              <a:gd name="connsiteX6" fmla="*/ 4067710 w 9164811"/>
              <a:gd name="connsiteY6" fmla="*/ 1961680 h 3788186"/>
              <a:gd name="connsiteX7" fmla="*/ 4945896 w 9164811"/>
              <a:gd name="connsiteY7" fmla="*/ 2251391 h 3788186"/>
              <a:gd name="connsiteX8" fmla="*/ 5579639 w 9164811"/>
              <a:gd name="connsiteY8" fmla="*/ 2450567 h 3788186"/>
              <a:gd name="connsiteX9" fmla="*/ 6331076 w 9164811"/>
              <a:gd name="connsiteY9" fmla="*/ 2468673 h 3788186"/>
              <a:gd name="connsiteX10" fmla="*/ 6946711 w 9164811"/>
              <a:gd name="connsiteY10" fmla="*/ 2713118 h 3788186"/>
              <a:gd name="connsiteX11" fmla="*/ 7480866 w 9164811"/>
              <a:gd name="connsiteY11" fmla="*/ 2857973 h 3788186"/>
              <a:gd name="connsiteX12" fmla="*/ 8141770 w 9164811"/>
              <a:gd name="connsiteY12" fmla="*/ 2966614 h 3788186"/>
              <a:gd name="connsiteX13" fmla="*/ 9164811 w 9164811"/>
              <a:gd name="connsiteY13" fmla="*/ 3180744 h 3788186"/>
              <a:gd name="connsiteX14" fmla="*/ 9146704 w 9164811"/>
              <a:gd name="connsiteY14" fmla="*/ 3788186 h 3788186"/>
              <a:gd name="connsiteX15" fmla="*/ 9054 w 9164811"/>
              <a:gd name="connsiteY15" fmla="*/ 3788186 h 3788186"/>
              <a:gd name="connsiteX16" fmla="*/ 0 w 9164811"/>
              <a:gd name="connsiteY16" fmla="*/ 2067166 h 3788186"/>
              <a:gd name="connsiteX0" fmla="*/ 0 w 9164811"/>
              <a:gd name="connsiteY0" fmla="*/ 2067166 h 3788186"/>
              <a:gd name="connsiteX1" fmla="*/ 382950 w 9164811"/>
              <a:gd name="connsiteY1" fmla="*/ 6132 h 3788186"/>
              <a:gd name="connsiteX2" fmla="*/ 853729 w 9164811"/>
              <a:gd name="connsiteY2" fmla="*/ 1065387 h 3788186"/>
              <a:gd name="connsiteX3" fmla="*/ 1795291 w 9164811"/>
              <a:gd name="connsiteY3" fmla="*/ 1273616 h 3788186"/>
              <a:gd name="connsiteX4" fmla="*/ 2302284 w 9164811"/>
              <a:gd name="connsiteY4" fmla="*/ 1492684 h 3788186"/>
              <a:gd name="connsiteX5" fmla="*/ 2908866 w 9164811"/>
              <a:gd name="connsiteY5" fmla="*/ 1681023 h 3788186"/>
              <a:gd name="connsiteX6" fmla="*/ 4067710 w 9164811"/>
              <a:gd name="connsiteY6" fmla="*/ 1961680 h 3788186"/>
              <a:gd name="connsiteX7" fmla="*/ 4945896 w 9164811"/>
              <a:gd name="connsiteY7" fmla="*/ 2251391 h 3788186"/>
              <a:gd name="connsiteX8" fmla="*/ 5579639 w 9164811"/>
              <a:gd name="connsiteY8" fmla="*/ 2450567 h 3788186"/>
              <a:gd name="connsiteX9" fmla="*/ 6331076 w 9164811"/>
              <a:gd name="connsiteY9" fmla="*/ 2468673 h 3788186"/>
              <a:gd name="connsiteX10" fmla="*/ 6946711 w 9164811"/>
              <a:gd name="connsiteY10" fmla="*/ 2713118 h 3788186"/>
              <a:gd name="connsiteX11" fmla="*/ 7480866 w 9164811"/>
              <a:gd name="connsiteY11" fmla="*/ 2857973 h 3788186"/>
              <a:gd name="connsiteX12" fmla="*/ 8141770 w 9164811"/>
              <a:gd name="connsiteY12" fmla="*/ 2966614 h 3788186"/>
              <a:gd name="connsiteX13" fmla="*/ 9164811 w 9164811"/>
              <a:gd name="connsiteY13" fmla="*/ 3180744 h 3788186"/>
              <a:gd name="connsiteX14" fmla="*/ 9146704 w 9164811"/>
              <a:gd name="connsiteY14" fmla="*/ 3788186 h 3788186"/>
              <a:gd name="connsiteX15" fmla="*/ 9054 w 9164811"/>
              <a:gd name="connsiteY15" fmla="*/ 3788186 h 3788186"/>
              <a:gd name="connsiteX16" fmla="*/ 0 w 9164811"/>
              <a:gd name="connsiteY16" fmla="*/ 2067166 h 3788186"/>
              <a:gd name="connsiteX0" fmla="*/ 0 w 9164811"/>
              <a:gd name="connsiteY0" fmla="*/ 2101432 h 3822452"/>
              <a:gd name="connsiteX1" fmla="*/ 382950 w 9164811"/>
              <a:gd name="connsiteY1" fmla="*/ 40398 h 3822452"/>
              <a:gd name="connsiteX2" fmla="*/ 853729 w 9164811"/>
              <a:gd name="connsiteY2" fmla="*/ 1099653 h 3822452"/>
              <a:gd name="connsiteX3" fmla="*/ 1795291 w 9164811"/>
              <a:gd name="connsiteY3" fmla="*/ 1307882 h 3822452"/>
              <a:gd name="connsiteX4" fmla="*/ 2302284 w 9164811"/>
              <a:gd name="connsiteY4" fmla="*/ 1526950 h 3822452"/>
              <a:gd name="connsiteX5" fmla="*/ 2908866 w 9164811"/>
              <a:gd name="connsiteY5" fmla="*/ 1715289 h 3822452"/>
              <a:gd name="connsiteX6" fmla="*/ 4067710 w 9164811"/>
              <a:gd name="connsiteY6" fmla="*/ 1995946 h 3822452"/>
              <a:gd name="connsiteX7" fmla="*/ 4945896 w 9164811"/>
              <a:gd name="connsiteY7" fmla="*/ 2285657 h 3822452"/>
              <a:gd name="connsiteX8" fmla="*/ 5579639 w 9164811"/>
              <a:gd name="connsiteY8" fmla="*/ 2484833 h 3822452"/>
              <a:gd name="connsiteX9" fmla="*/ 6331076 w 9164811"/>
              <a:gd name="connsiteY9" fmla="*/ 2502939 h 3822452"/>
              <a:gd name="connsiteX10" fmla="*/ 6946711 w 9164811"/>
              <a:gd name="connsiteY10" fmla="*/ 2747384 h 3822452"/>
              <a:gd name="connsiteX11" fmla="*/ 7480866 w 9164811"/>
              <a:gd name="connsiteY11" fmla="*/ 2892239 h 3822452"/>
              <a:gd name="connsiteX12" fmla="*/ 8141770 w 9164811"/>
              <a:gd name="connsiteY12" fmla="*/ 3000880 h 3822452"/>
              <a:gd name="connsiteX13" fmla="*/ 9164811 w 9164811"/>
              <a:gd name="connsiteY13" fmla="*/ 3215010 h 3822452"/>
              <a:gd name="connsiteX14" fmla="*/ 9146704 w 9164811"/>
              <a:gd name="connsiteY14" fmla="*/ 3822452 h 3822452"/>
              <a:gd name="connsiteX15" fmla="*/ 9054 w 9164811"/>
              <a:gd name="connsiteY15" fmla="*/ 3822452 h 3822452"/>
              <a:gd name="connsiteX16" fmla="*/ 0 w 9164811"/>
              <a:gd name="connsiteY16" fmla="*/ 2101432 h 3822452"/>
              <a:gd name="connsiteX0" fmla="*/ 35703 w 9200514"/>
              <a:gd name="connsiteY0" fmla="*/ 2624263 h 4345283"/>
              <a:gd name="connsiteX1" fmla="*/ 20300 w 9200514"/>
              <a:gd name="connsiteY1" fmla="*/ 76125 h 4345283"/>
              <a:gd name="connsiteX2" fmla="*/ 418653 w 9200514"/>
              <a:gd name="connsiteY2" fmla="*/ 563229 h 4345283"/>
              <a:gd name="connsiteX3" fmla="*/ 889432 w 9200514"/>
              <a:gd name="connsiteY3" fmla="*/ 1622484 h 4345283"/>
              <a:gd name="connsiteX4" fmla="*/ 1830994 w 9200514"/>
              <a:gd name="connsiteY4" fmla="*/ 1830713 h 4345283"/>
              <a:gd name="connsiteX5" fmla="*/ 2337987 w 9200514"/>
              <a:gd name="connsiteY5" fmla="*/ 2049781 h 4345283"/>
              <a:gd name="connsiteX6" fmla="*/ 2944569 w 9200514"/>
              <a:gd name="connsiteY6" fmla="*/ 2238120 h 4345283"/>
              <a:gd name="connsiteX7" fmla="*/ 4103413 w 9200514"/>
              <a:gd name="connsiteY7" fmla="*/ 2518777 h 4345283"/>
              <a:gd name="connsiteX8" fmla="*/ 4981599 w 9200514"/>
              <a:gd name="connsiteY8" fmla="*/ 2808488 h 4345283"/>
              <a:gd name="connsiteX9" fmla="*/ 5615342 w 9200514"/>
              <a:gd name="connsiteY9" fmla="*/ 3007664 h 4345283"/>
              <a:gd name="connsiteX10" fmla="*/ 6366779 w 9200514"/>
              <a:gd name="connsiteY10" fmla="*/ 3025770 h 4345283"/>
              <a:gd name="connsiteX11" fmla="*/ 6982414 w 9200514"/>
              <a:gd name="connsiteY11" fmla="*/ 3270215 h 4345283"/>
              <a:gd name="connsiteX12" fmla="*/ 7516569 w 9200514"/>
              <a:gd name="connsiteY12" fmla="*/ 3415070 h 4345283"/>
              <a:gd name="connsiteX13" fmla="*/ 8177473 w 9200514"/>
              <a:gd name="connsiteY13" fmla="*/ 3523711 h 4345283"/>
              <a:gd name="connsiteX14" fmla="*/ 9200514 w 9200514"/>
              <a:gd name="connsiteY14" fmla="*/ 3737841 h 4345283"/>
              <a:gd name="connsiteX15" fmla="*/ 9182407 w 9200514"/>
              <a:gd name="connsiteY15" fmla="*/ 4345283 h 4345283"/>
              <a:gd name="connsiteX16" fmla="*/ 44757 w 9200514"/>
              <a:gd name="connsiteY16" fmla="*/ 4345283 h 4345283"/>
              <a:gd name="connsiteX17" fmla="*/ 35703 w 9200514"/>
              <a:gd name="connsiteY17" fmla="*/ 2624263 h 4345283"/>
              <a:gd name="connsiteX0" fmla="*/ 35703 w 9200514"/>
              <a:gd name="connsiteY0" fmla="*/ 2730991 h 4452011"/>
              <a:gd name="connsiteX1" fmla="*/ 20300 w 9200514"/>
              <a:gd name="connsiteY1" fmla="*/ 182853 h 4452011"/>
              <a:gd name="connsiteX2" fmla="*/ 463920 w 9200514"/>
              <a:gd name="connsiteY2" fmla="*/ 0 h 4452011"/>
              <a:gd name="connsiteX3" fmla="*/ 889432 w 9200514"/>
              <a:gd name="connsiteY3" fmla="*/ 1729212 h 4452011"/>
              <a:gd name="connsiteX4" fmla="*/ 1830994 w 9200514"/>
              <a:gd name="connsiteY4" fmla="*/ 1937441 h 4452011"/>
              <a:gd name="connsiteX5" fmla="*/ 2337987 w 9200514"/>
              <a:gd name="connsiteY5" fmla="*/ 2156509 h 4452011"/>
              <a:gd name="connsiteX6" fmla="*/ 2944569 w 9200514"/>
              <a:gd name="connsiteY6" fmla="*/ 2344848 h 4452011"/>
              <a:gd name="connsiteX7" fmla="*/ 4103413 w 9200514"/>
              <a:gd name="connsiteY7" fmla="*/ 2625505 h 4452011"/>
              <a:gd name="connsiteX8" fmla="*/ 4981599 w 9200514"/>
              <a:gd name="connsiteY8" fmla="*/ 2915216 h 4452011"/>
              <a:gd name="connsiteX9" fmla="*/ 5615342 w 9200514"/>
              <a:gd name="connsiteY9" fmla="*/ 3114392 h 4452011"/>
              <a:gd name="connsiteX10" fmla="*/ 6366779 w 9200514"/>
              <a:gd name="connsiteY10" fmla="*/ 3132498 h 4452011"/>
              <a:gd name="connsiteX11" fmla="*/ 6982414 w 9200514"/>
              <a:gd name="connsiteY11" fmla="*/ 3376943 h 4452011"/>
              <a:gd name="connsiteX12" fmla="*/ 7516569 w 9200514"/>
              <a:gd name="connsiteY12" fmla="*/ 3521798 h 4452011"/>
              <a:gd name="connsiteX13" fmla="*/ 8177473 w 9200514"/>
              <a:gd name="connsiteY13" fmla="*/ 3630439 h 4452011"/>
              <a:gd name="connsiteX14" fmla="*/ 9200514 w 9200514"/>
              <a:gd name="connsiteY14" fmla="*/ 3844569 h 4452011"/>
              <a:gd name="connsiteX15" fmla="*/ 9182407 w 9200514"/>
              <a:gd name="connsiteY15" fmla="*/ 4452011 h 4452011"/>
              <a:gd name="connsiteX16" fmla="*/ 44757 w 9200514"/>
              <a:gd name="connsiteY16" fmla="*/ 4452011 h 4452011"/>
              <a:gd name="connsiteX17" fmla="*/ 35703 w 9200514"/>
              <a:gd name="connsiteY17" fmla="*/ 2730991 h 4452011"/>
              <a:gd name="connsiteX0" fmla="*/ 35703 w 9200514"/>
              <a:gd name="connsiteY0" fmla="*/ 2703786 h 4424806"/>
              <a:gd name="connsiteX1" fmla="*/ 20300 w 9200514"/>
              <a:gd name="connsiteY1" fmla="*/ 155648 h 4424806"/>
              <a:gd name="connsiteX2" fmla="*/ 590668 w 9200514"/>
              <a:gd name="connsiteY2" fmla="*/ 54277 h 4424806"/>
              <a:gd name="connsiteX3" fmla="*/ 889432 w 9200514"/>
              <a:gd name="connsiteY3" fmla="*/ 1702007 h 4424806"/>
              <a:gd name="connsiteX4" fmla="*/ 1830994 w 9200514"/>
              <a:gd name="connsiteY4" fmla="*/ 1910236 h 4424806"/>
              <a:gd name="connsiteX5" fmla="*/ 2337987 w 9200514"/>
              <a:gd name="connsiteY5" fmla="*/ 2129304 h 4424806"/>
              <a:gd name="connsiteX6" fmla="*/ 2944569 w 9200514"/>
              <a:gd name="connsiteY6" fmla="*/ 2317643 h 4424806"/>
              <a:gd name="connsiteX7" fmla="*/ 4103413 w 9200514"/>
              <a:gd name="connsiteY7" fmla="*/ 2598300 h 4424806"/>
              <a:gd name="connsiteX8" fmla="*/ 4981599 w 9200514"/>
              <a:gd name="connsiteY8" fmla="*/ 2888011 h 4424806"/>
              <a:gd name="connsiteX9" fmla="*/ 5615342 w 9200514"/>
              <a:gd name="connsiteY9" fmla="*/ 3087187 h 4424806"/>
              <a:gd name="connsiteX10" fmla="*/ 6366779 w 9200514"/>
              <a:gd name="connsiteY10" fmla="*/ 3105293 h 4424806"/>
              <a:gd name="connsiteX11" fmla="*/ 6982414 w 9200514"/>
              <a:gd name="connsiteY11" fmla="*/ 3349738 h 4424806"/>
              <a:gd name="connsiteX12" fmla="*/ 7516569 w 9200514"/>
              <a:gd name="connsiteY12" fmla="*/ 3494593 h 4424806"/>
              <a:gd name="connsiteX13" fmla="*/ 8177473 w 9200514"/>
              <a:gd name="connsiteY13" fmla="*/ 3603234 h 4424806"/>
              <a:gd name="connsiteX14" fmla="*/ 9200514 w 9200514"/>
              <a:gd name="connsiteY14" fmla="*/ 3817364 h 4424806"/>
              <a:gd name="connsiteX15" fmla="*/ 9182407 w 9200514"/>
              <a:gd name="connsiteY15" fmla="*/ 4424806 h 4424806"/>
              <a:gd name="connsiteX16" fmla="*/ 44757 w 9200514"/>
              <a:gd name="connsiteY16" fmla="*/ 4424806 h 4424806"/>
              <a:gd name="connsiteX17" fmla="*/ 35703 w 9200514"/>
              <a:gd name="connsiteY17" fmla="*/ 2703786 h 4424806"/>
              <a:gd name="connsiteX0" fmla="*/ 35703 w 9200514"/>
              <a:gd name="connsiteY0" fmla="*/ 2649509 h 4370529"/>
              <a:gd name="connsiteX1" fmla="*/ 20300 w 9200514"/>
              <a:gd name="connsiteY1" fmla="*/ 101371 h 4370529"/>
              <a:gd name="connsiteX2" fmla="*/ 590668 w 9200514"/>
              <a:gd name="connsiteY2" fmla="*/ 0 h 4370529"/>
              <a:gd name="connsiteX3" fmla="*/ 889432 w 9200514"/>
              <a:gd name="connsiteY3" fmla="*/ 1647730 h 4370529"/>
              <a:gd name="connsiteX4" fmla="*/ 1830994 w 9200514"/>
              <a:gd name="connsiteY4" fmla="*/ 1855959 h 4370529"/>
              <a:gd name="connsiteX5" fmla="*/ 2337987 w 9200514"/>
              <a:gd name="connsiteY5" fmla="*/ 2075027 h 4370529"/>
              <a:gd name="connsiteX6" fmla="*/ 2944569 w 9200514"/>
              <a:gd name="connsiteY6" fmla="*/ 2263366 h 4370529"/>
              <a:gd name="connsiteX7" fmla="*/ 4103413 w 9200514"/>
              <a:gd name="connsiteY7" fmla="*/ 2544023 h 4370529"/>
              <a:gd name="connsiteX8" fmla="*/ 4981599 w 9200514"/>
              <a:gd name="connsiteY8" fmla="*/ 2833734 h 4370529"/>
              <a:gd name="connsiteX9" fmla="*/ 5615342 w 9200514"/>
              <a:gd name="connsiteY9" fmla="*/ 3032910 h 4370529"/>
              <a:gd name="connsiteX10" fmla="*/ 6366779 w 9200514"/>
              <a:gd name="connsiteY10" fmla="*/ 3051016 h 4370529"/>
              <a:gd name="connsiteX11" fmla="*/ 6982414 w 9200514"/>
              <a:gd name="connsiteY11" fmla="*/ 3295461 h 4370529"/>
              <a:gd name="connsiteX12" fmla="*/ 7516569 w 9200514"/>
              <a:gd name="connsiteY12" fmla="*/ 3440316 h 4370529"/>
              <a:gd name="connsiteX13" fmla="*/ 8177473 w 9200514"/>
              <a:gd name="connsiteY13" fmla="*/ 3548957 h 4370529"/>
              <a:gd name="connsiteX14" fmla="*/ 9200514 w 9200514"/>
              <a:gd name="connsiteY14" fmla="*/ 3763087 h 4370529"/>
              <a:gd name="connsiteX15" fmla="*/ 9182407 w 9200514"/>
              <a:gd name="connsiteY15" fmla="*/ 4370529 h 4370529"/>
              <a:gd name="connsiteX16" fmla="*/ 44757 w 9200514"/>
              <a:gd name="connsiteY16" fmla="*/ 4370529 h 4370529"/>
              <a:gd name="connsiteX17" fmla="*/ 35703 w 9200514"/>
              <a:gd name="connsiteY17" fmla="*/ 2649509 h 4370529"/>
              <a:gd name="connsiteX0" fmla="*/ 35703 w 9200514"/>
              <a:gd name="connsiteY0" fmla="*/ 2568027 h 4289047"/>
              <a:gd name="connsiteX1" fmla="*/ 20300 w 9200514"/>
              <a:gd name="connsiteY1" fmla="*/ 19889 h 4289047"/>
              <a:gd name="connsiteX2" fmla="*/ 608775 w 9200514"/>
              <a:gd name="connsiteY2" fmla="*/ 0 h 4289047"/>
              <a:gd name="connsiteX3" fmla="*/ 889432 w 9200514"/>
              <a:gd name="connsiteY3" fmla="*/ 1566248 h 4289047"/>
              <a:gd name="connsiteX4" fmla="*/ 1830994 w 9200514"/>
              <a:gd name="connsiteY4" fmla="*/ 1774477 h 4289047"/>
              <a:gd name="connsiteX5" fmla="*/ 2337987 w 9200514"/>
              <a:gd name="connsiteY5" fmla="*/ 1993545 h 4289047"/>
              <a:gd name="connsiteX6" fmla="*/ 2944569 w 9200514"/>
              <a:gd name="connsiteY6" fmla="*/ 2181884 h 4289047"/>
              <a:gd name="connsiteX7" fmla="*/ 4103413 w 9200514"/>
              <a:gd name="connsiteY7" fmla="*/ 2462541 h 4289047"/>
              <a:gd name="connsiteX8" fmla="*/ 4981599 w 9200514"/>
              <a:gd name="connsiteY8" fmla="*/ 2752252 h 4289047"/>
              <a:gd name="connsiteX9" fmla="*/ 5615342 w 9200514"/>
              <a:gd name="connsiteY9" fmla="*/ 2951428 h 4289047"/>
              <a:gd name="connsiteX10" fmla="*/ 6366779 w 9200514"/>
              <a:gd name="connsiteY10" fmla="*/ 2969534 h 4289047"/>
              <a:gd name="connsiteX11" fmla="*/ 6982414 w 9200514"/>
              <a:gd name="connsiteY11" fmla="*/ 3213979 h 4289047"/>
              <a:gd name="connsiteX12" fmla="*/ 7516569 w 9200514"/>
              <a:gd name="connsiteY12" fmla="*/ 3358834 h 4289047"/>
              <a:gd name="connsiteX13" fmla="*/ 8177473 w 9200514"/>
              <a:gd name="connsiteY13" fmla="*/ 3467475 h 4289047"/>
              <a:gd name="connsiteX14" fmla="*/ 9200514 w 9200514"/>
              <a:gd name="connsiteY14" fmla="*/ 3681605 h 4289047"/>
              <a:gd name="connsiteX15" fmla="*/ 9182407 w 9200514"/>
              <a:gd name="connsiteY15" fmla="*/ 4289047 h 4289047"/>
              <a:gd name="connsiteX16" fmla="*/ 44757 w 9200514"/>
              <a:gd name="connsiteY16" fmla="*/ 4289047 h 4289047"/>
              <a:gd name="connsiteX17" fmla="*/ 35703 w 9200514"/>
              <a:gd name="connsiteY17" fmla="*/ 2568027 h 4289047"/>
              <a:gd name="connsiteX0" fmla="*/ 35703 w 9200514"/>
              <a:gd name="connsiteY0" fmla="*/ 2568370 h 4289390"/>
              <a:gd name="connsiteX1" fmla="*/ 20300 w 9200514"/>
              <a:gd name="connsiteY1" fmla="*/ 20232 h 4289390"/>
              <a:gd name="connsiteX2" fmla="*/ 608775 w 9200514"/>
              <a:gd name="connsiteY2" fmla="*/ 343 h 4289390"/>
              <a:gd name="connsiteX3" fmla="*/ 889432 w 9200514"/>
              <a:gd name="connsiteY3" fmla="*/ 1566591 h 4289390"/>
              <a:gd name="connsiteX4" fmla="*/ 1830994 w 9200514"/>
              <a:gd name="connsiteY4" fmla="*/ 1774820 h 4289390"/>
              <a:gd name="connsiteX5" fmla="*/ 2337987 w 9200514"/>
              <a:gd name="connsiteY5" fmla="*/ 1993888 h 4289390"/>
              <a:gd name="connsiteX6" fmla="*/ 2944569 w 9200514"/>
              <a:gd name="connsiteY6" fmla="*/ 2182227 h 4289390"/>
              <a:gd name="connsiteX7" fmla="*/ 4103413 w 9200514"/>
              <a:gd name="connsiteY7" fmla="*/ 2462884 h 4289390"/>
              <a:gd name="connsiteX8" fmla="*/ 4981599 w 9200514"/>
              <a:gd name="connsiteY8" fmla="*/ 2752595 h 4289390"/>
              <a:gd name="connsiteX9" fmla="*/ 5615342 w 9200514"/>
              <a:gd name="connsiteY9" fmla="*/ 2951771 h 4289390"/>
              <a:gd name="connsiteX10" fmla="*/ 6366779 w 9200514"/>
              <a:gd name="connsiteY10" fmla="*/ 2969877 h 4289390"/>
              <a:gd name="connsiteX11" fmla="*/ 6982414 w 9200514"/>
              <a:gd name="connsiteY11" fmla="*/ 3214322 h 4289390"/>
              <a:gd name="connsiteX12" fmla="*/ 7516569 w 9200514"/>
              <a:gd name="connsiteY12" fmla="*/ 3359177 h 4289390"/>
              <a:gd name="connsiteX13" fmla="*/ 8177473 w 9200514"/>
              <a:gd name="connsiteY13" fmla="*/ 3467818 h 4289390"/>
              <a:gd name="connsiteX14" fmla="*/ 9200514 w 9200514"/>
              <a:gd name="connsiteY14" fmla="*/ 3681948 h 4289390"/>
              <a:gd name="connsiteX15" fmla="*/ 9182407 w 9200514"/>
              <a:gd name="connsiteY15" fmla="*/ 4289390 h 4289390"/>
              <a:gd name="connsiteX16" fmla="*/ 44757 w 9200514"/>
              <a:gd name="connsiteY16" fmla="*/ 4289390 h 4289390"/>
              <a:gd name="connsiteX17" fmla="*/ 35703 w 9200514"/>
              <a:gd name="connsiteY17" fmla="*/ 2568370 h 4289390"/>
              <a:gd name="connsiteX0" fmla="*/ 35703 w 9200514"/>
              <a:gd name="connsiteY0" fmla="*/ 2553288 h 4274308"/>
              <a:gd name="connsiteX1" fmla="*/ 20300 w 9200514"/>
              <a:gd name="connsiteY1" fmla="*/ 5150 h 4274308"/>
              <a:gd name="connsiteX2" fmla="*/ 617828 w 9200514"/>
              <a:gd name="connsiteY2" fmla="*/ 3368 h 4274308"/>
              <a:gd name="connsiteX3" fmla="*/ 889432 w 9200514"/>
              <a:gd name="connsiteY3" fmla="*/ 1551509 h 4274308"/>
              <a:gd name="connsiteX4" fmla="*/ 1830994 w 9200514"/>
              <a:gd name="connsiteY4" fmla="*/ 1759738 h 4274308"/>
              <a:gd name="connsiteX5" fmla="*/ 2337987 w 9200514"/>
              <a:gd name="connsiteY5" fmla="*/ 1978806 h 4274308"/>
              <a:gd name="connsiteX6" fmla="*/ 2944569 w 9200514"/>
              <a:gd name="connsiteY6" fmla="*/ 2167145 h 4274308"/>
              <a:gd name="connsiteX7" fmla="*/ 4103413 w 9200514"/>
              <a:gd name="connsiteY7" fmla="*/ 2447802 h 4274308"/>
              <a:gd name="connsiteX8" fmla="*/ 4981599 w 9200514"/>
              <a:gd name="connsiteY8" fmla="*/ 2737513 h 4274308"/>
              <a:gd name="connsiteX9" fmla="*/ 5615342 w 9200514"/>
              <a:gd name="connsiteY9" fmla="*/ 2936689 h 4274308"/>
              <a:gd name="connsiteX10" fmla="*/ 6366779 w 9200514"/>
              <a:gd name="connsiteY10" fmla="*/ 2954795 h 4274308"/>
              <a:gd name="connsiteX11" fmla="*/ 6982414 w 9200514"/>
              <a:gd name="connsiteY11" fmla="*/ 3199240 h 4274308"/>
              <a:gd name="connsiteX12" fmla="*/ 7516569 w 9200514"/>
              <a:gd name="connsiteY12" fmla="*/ 3344095 h 4274308"/>
              <a:gd name="connsiteX13" fmla="*/ 8177473 w 9200514"/>
              <a:gd name="connsiteY13" fmla="*/ 3452736 h 4274308"/>
              <a:gd name="connsiteX14" fmla="*/ 9200514 w 9200514"/>
              <a:gd name="connsiteY14" fmla="*/ 3666866 h 4274308"/>
              <a:gd name="connsiteX15" fmla="*/ 9182407 w 9200514"/>
              <a:gd name="connsiteY15" fmla="*/ 4274308 h 4274308"/>
              <a:gd name="connsiteX16" fmla="*/ 44757 w 9200514"/>
              <a:gd name="connsiteY16" fmla="*/ 4274308 h 4274308"/>
              <a:gd name="connsiteX17" fmla="*/ 35703 w 9200514"/>
              <a:gd name="connsiteY17" fmla="*/ 2553288 h 4274308"/>
              <a:gd name="connsiteX0" fmla="*/ 16513 w 9181324"/>
              <a:gd name="connsiteY0" fmla="*/ 2553288 h 4274308"/>
              <a:gd name="connsiteX1" fmla="*/ 1110 w 9181324"/>
              <a:gd name="connsiteY1" fmla="*/ 5150 h 4274308"/>
              <a:gd name="connsiteX2" fmla="*/ 598638 w 9181324"/>
              <a:gd name="connsiteY2" fmla="*/ 3368 h 4274308"/>
              <a:gd name="connsiteX3" fmla="*/ 870242 w 9181324"/>
              <a:gd name="connsiteY3" fmla="*/ 1551509 h 4274308"/>
              <a:gd name="connsiteX4" fmla="*/ 1811804 w 9181324"/>
              <a:gd name="connsiteY4" fmla="*/ 1759738 h 4274308"/>
              <a:gd name="connsiteX5" fmla="*/ 2318797 w 9181324"/>
              <a:gd name="connsiteY5" fmla="*/ 1978806 h 4274308"/>
              <a:gd name="connsiteX6" fmla="*/ 2925379 w 9181324"/>
              <a:gd name="connsiteY6" fmla="*/ 2167145 h 4274308"/>
              <a:gd name="connsiteX7" fmla="*/ 4084223 w 9181324"/>
              <a:gd name="connsiteY7" fmla="*/ 2447802 h 4274308"/>
              <a:gd name="connsiteX8" fmla="*/ 4962409 w 9181324"/>
              <a:gd name="connsiteY8" fmla="*/ 2737513 h 4274308"/>
              <a:gd name="connsiteX9" fmla="*/ 5596152 w 9181324"/>
              <a:gd name="connsiteY9" fmla="*/ 2936689 h 4274308"/>
              <a:gd name="connsiteX10" fmla="*/ 6347589 w 9181324"/>
              <a:gd name="connsiteY10" fmla="*/ 2954795 h 4274308"/>
              <a:gd name="connsiteX11" fmla="*/ 6963224 w 9181324"/>
              <a:gd name="connsiteY11" fmla="*/ 3199240 h 4274308"/>
              <a:gd name="connsiteX12" fmla="*/ 7497379 w 9181324"/>
              <a:gd name="connsiteY12" fmla="*/ 3344095 h 4274308"/>
              <a:gd name="connsiteX13" fmla="*/ 8158283 w 9181324"/>
              <a:gd name="connsiteY13" fmla="*/ 3452736 h 4274308"/>
              <a:gd name="connsiteX14" fmla="*/ 9181324 w 9181324"/>
              <a:gd name="connsiteY14" fmla="*/ 3666866 h 4274308"/>
              <a:gd name="connsiteX15" fmla="*/ 9163217 w 9181324"/>
              <a:gd name="connsiteY15" fmla="*/ 4274308 h 4274308"/>
              <a:gd name="connsiteX16" fmla="*/ 25567 w 9181324"/>
              <a:gd name="connsiteY16" fmla="*/ 4274308 h 4274308"/>
              <a:gd name="connsiteX17" fmla="*/ 16513 w 9181324"/>
              <a:gd name="connsiteY17" fmla="*/ 2553288 h 4274308"/>
              <a:gd name="connsiteX0" fmla="*/ 24457 w 9180214"/>
              <a:gd name="connsiteY0" fmla="*/ 4274308 h 4274308"/>
              <a:gd name="connsiteX1" fmla="*/ 0 w 9180214"/>
              <a:gd name="connsiteY1" fmla="*/ 5150 h 4274308"/>
              <a:gd name="connsiteX2" fmla="*/ 597528 w 9180214"/>
              <a:gd name="connsiteY2" fmla="*/ 3368 h 4274308"/>
              <a:gd name="connsiteX3" fmla="*/ 869132 w 9180214"/>
              <a:gd name="connsiteY3" fmla="*/ 1551509 h 4274308"/>
              <a:gd name="connsiteX4" fmla="*/ 1810694 w 9180214"/>
              <a:gd name="connsiteY4" fmla="*/ 1759738 h 4274308"/>
              <a:gd name="connsiteX5" fmla="*/ 2317687 w 9180214"/>
              <a:gd name="connsiteY5" fmla="*/ 1978806 h 4274308"/>
              <a:gd name="connsiteX6" fmla="*/ 2924269 w 9180214"/>
              <a:gd name="connsiteY6" fmla="*/ 2167145 h 4274308"/>
              <a:gd name="connsiteX7" fmla="*/ 4083113 w 9180214"/>
              <a:gd name="connsiteY7" fmla="*/ 2447802 h 4274308"/>
              <a:gd name="connsiteX8" fmla="*/ 4961299 w 9180214"/>
              <a:gd name="connsiteY8" fmla="*/ 2737513 h 4274308"/>
              <a:gd name="connsiteX9" fmla="*/ 5595042 w 9180214"/>
              <a:gd name="connsiteY9" fmla="*/ 2936689 h 4274308"/>
              <a:gd name="connsiteX10" fmla="*/ 6346479 w 9180214"/>
              <a:gd name="connsiteY10" fmla="*/ 2954795 h 4274308"/>
              <a:gd name="connsiteX11" fmla="*/ 6962114 w 9180214"/>
              <a:gd name="connsiteY11" fmla="*/ 3199240 h 4274308"/>
              <a:gd name="connsiteX12" fmla="*/ 7496269 w 9180214"/>
              <a:gd name="connsiteY12" fmla="*/ 3344095 h 4274308"/>
              <a:gd name="connsiteX13" fmla="*/ 8157173 w 9180214"/>
              <a:gd name="connsiteY13" fmla="*/ 3452736 h 4274308"/>
              <a:gd name="connsiteX14" fmla="*/ 9180214 w 9180214"/>
              <a:gd name="connsiteY14" fmla="*/ 3666866 h 4274308"/>
              <a:gd name="connsiteX15" fmla="*/ 9162107 w 9180214"/>
              <a:gd name="connsiteY15" fmla="*/ 4274308 h 4274308"/>
              <a:gd name="connsiteX16" fmla="*/ 24457 w 9180214"/>
              <a:gd name="connsiteY16" fmla="*/ 4274308 h 4274308"/>
              <a:gd name="connsiteX0" fmla="*/ 24457 w 9180214"/>
              <a:gd name="connsiteY0" fmla="*/ 4274308 h 4274308"/>
              <a:gd name="connsiteX1" fmla="*/ 0 w 9180214"/>
              <a:gd name="connsiteY1" fmla="*/ 5150 h 4274308"/>
              <a:gd name="connsiteX2" fmla="*/ 597528 w 9180214"/>
              <a:gd name="connsiteY2" fmla="*/ 3368 h 4274308"/>
              <a:gd name="connsiteX3" fmla="*/ 869132 w 9180214"/>
              <a:gd name="connsiteY3" fmla="*/ 1551509 h 4274308"/>
              <a:gd name="connsiteX4" fmla="*/ 1810694 w 9180214"/>
              <a:gd name="connsiteY4" fmla="*/ 1759738 h 4274308"/>
              <a:gd name="connsiteX5" fmla="*/ 2317687 w 9180214"/>
              <a:gd name="connsiteY5" fmla="*/ 1978806 h 4274308"/>
              <a:gd name="connsiteX6" fmla="*/ 2924269 w 9180214"/>
              <a:gd name="connsiteY6" fmla="*/ 2167145 h 4274308"/>
              <a:gd name="connsiteX7" fmla="*/ 4083113 w 9180214"/>
              <a:gd name="connsiteY7" fmla="*/ 2447802 h 4274308"/>
              <a:gd name="connsiteX8" fmla="*/ 4961299 w 9180214"/>
              <a:gd name="connsiteY8" fmla="*/ 2737513 h 4274308"/>
              <a:gd name="connsiteX9" fmla="*/ 5595042 w 9180214"/>
              <a:gd name="connsiteY9" fmla="*/ 2936689 h 4274308"/>
              <a:gd name="connsiteX10" fmla="*/ 6346479 w 9180214"/>
              <a:gd name="connsiteY10" fmla="*/ 2954795 h 4274308"/>
              <a:gd name="connsiteX11" fmla="*/ 6962114 w 9180214"/>
              <a:gd name="connsiteY11" fmla="*/ 3199240 h 4274308"/>
              <a:gd name="connsiteX12" fmla="*/ 7496269 w 9180214"/>
              <a:gd name="connsiteY12" fmla="*/ 3344095 h 4274308"/>
              <a:gd name="connsiteX13" fmla="*/ 8157173 w 9180214"/>
              <a:gd name="connsiteY13" fmla="*/ 3452736 h 4274308"/>
              <a:gd name="connsiteX14" fmla="*/ 9180214 w 9180214"/>
              <a:gd name="connsiteY14" fmla="*/ 3666866 h 4274308"/>
              <a:gd name="connsiteX15" fmla="*/ 9162107 w 9180214"/>
              <a:gd name="connsiteY15" fmla="*/ 4274308 h 4274308"/>
              <a:gd name="connsiteX16" fmla="*/ 24457 w 9180214"/>
              <a:gd name="connsiteY16" fmla="*/ 4274308 h 4274308"/>
              <a:gd name="connsiteX0" fmla="*/ 24457 w 9180214"/>
              <a:gd name="connsiteY0" fmla="*/ 4274308 h 4274308"/>
              <a:gd name="connsiteX1" fmla="*/ 0 w 9180214"/>
              <a:gd name="connsiteY1" fmla="*/ 5150 h 4274308"/>
              <a:gd name="connsiteX2" fmla="*/ 597528 w 9180214"/>
              <a:gd name="connsiteY2" fmla="*/ 3368 h 4274308"/>
              <a:gd name="connsiteX3" fmla="*/ 869132 w 9180214"/>
              <a:gd name="connsiteY3" fmla="*/ 1551509 h 4274308"/>
              <a:gd name="connsiteX4" fmla="*/ 1810694 w 9180214"/>
              <a:gd name="connsiteY4" fmla="*/ 1759738 h 4274308"/>
              <a:gd name="connsiteX5" fmla="*/ 2317687 w 9180214"/>
              <a:gd name="connsiteY5" fmla="*/ 1978806 h 4274308"/>
              <a:gd name="connsiteX6" fmla="*/ 2924269 w 9180214"/>
              <a:gd name="connsiteY6" fmla="*/ 2167145 h 4274308"/>
              <a:gd name="connsiteX7" fmla="*/ 4083113 w 9180214"/>
              <a:gd name="connsiteY7" fmla="*/ 2447802 h 4274308"/>
              <a:gd name="connsiteX8" fmla="*/ 4961299 w 9180214"/>
              <a:gd name="connsiteY8" fmla="*/ 2737513 h 4274308"/>
              <a:gd name="connsiteX9" fmla="*/ 5595042 w 9180214"/>
              <a:gd name="connsiteY9" fmla="*/ 2936689 h 4274308"/>
              <a:gd name="connsiteX10" fmla="*/ 6346479 w 9180214"/>
              <a:gd name="connsiteY10" fmla="*/ 2954795 h 4274308"/>
              <a:gd name="connsiteX11" fmla="*/ 6962114 w 9180214"/>
              <a:gd name="connsiteY11" fmla="*/ 3199240 h 4274308"/>
              <a:gd name="connsiteX12" fmla="*/ 7496269 w 9180214"/>
              <a:gd name="connsiteY12" fmla="*/ 3344095 h 4274308"/>
              <a:gd name="connsiteX13" fmla="*/ 8157173 w 9180214"/>
              <a:gd name="connsiteY13" fmla="*/ 3452736 h 4274308"/>
              <a:gd name="connsiteX14" fmla="*/ 9180214 w 9180214"/>
              <a:gd name="connsiteY14" fmla="*/ 3666866 h 4274308"/>
              <a:gd name="connsiteX15" fmla="*/ 9162107 w 9180214"/>
              <a:gd name="connsiteY15" fmla="*/ 4274308 h 4274308"/>
              <a:gd name="connsiteX16" fmla="*/ 24457 w 9180214"/>
              <a:gd name="connsiteY16" fmla="*/ 4274308 h 4274308"/>
              <a:gd name="connsiteX0" fmla="*/ 15404 w 9171161"/>
              <a:gd name="connsiteY0" fmla="*/ 4274308 h 4274308"/>
              <a:gd name="connsiteX1" fmla="*/ 0 w 9171161"/>
              <a:gd name="connsiteY1" fmla="*/ 5150 h 4274308"/>
              <a:gd name="connsiteX2" fmla="*/ 588475 w 9171161"/>
              <a:gd name="connsiteY2" fmla="*/ 3368 h 4274308"/>
              <a:gd name="connsiteX3" fmla="*/ 860079 w 9171161"/>
              <a:gd name="connsiteY3" fmla="*/ 1551509 h 4274308"/>
              <a:gd name="connsiteX4" fmla="*/ 1801641 w 9171161"/>
              <a:gd name="connsiteY4" fmla="*/ 1759738 h 4274308"/>
              <a:gd name="connsiteX5" fmla="*/ 2308634 w 9171161"/>
              <a:gd name="connsiteY5" fmla="*/ 1978806 h 4274308"/>
              <a:gd name="connsiteX6" fmla="*/ 2915216 w 9171161"/>
              <a:gd name="connsiteY6" fmla="*/ 2167145 h 4274308"/>
              <a:gd name="connsiteX7" fmla="*/ 4074060 w 9171161"/>
              <a:gd name="connsiteY7" fmla="*/ 2447802 h 4274308"/>
              <a:gd name="connsiteX8" fmla="*/ 4952246 w 9171161"/>
              <a:gd name="connsiteY8" fmla="*/ 2737513 h 4274308"/>
              <a:gd name="connsiteX9" fmla="*/ 5585989 w 9171161"/>
              <a:gd name="connsiteY9" fmla="*/ 2936689 h 4274308"/>
              <a:gd name="connsiteX10" fmla="*/ 6337426 w 9171161"/>
              <a:gd name="connsiteY10" fmla="*/ 2954795 h 4274308"/>
              <a:gd name="connsiteX11" fmla="*/ 6953061 w 9171161"/>
              <a:gd name="connsiteY11" fmla="*/ 3199240 h 4274308"/>
              <a:gd name="connsiteX12" fmla="*/ 7487216 w 9171161"/>
              <a:gd name="connsiteY12" fmla="*/ 3344095 h 4274308"/>
              <a:gd name="connsiteX13" fmla="*/ 8148120 w 9171161"/>
              <a:gd name="connsiteY13" fmla="*/ 3452736 h 4274308"/>
              <a:gd name="connsiteX14" fmla="*/ 9171161 w 9171161"/>
              <a:gd name="connsiteY14" fmla="*/ 3666866 h 4274308"/>
              <a:gd name="connsiteX15" fmla="*/ 9153054 w 9171161"/>
              <a:gd name="connsiteY15" fmla="*/ 4274308 h 4274308"/>
              <a:gd name="connsiteX16" fmla="*/ 15404 w 9171161"/>
              <a:gd name="connsiteY16" fmla="*/ 4274308 h 4274308"/>
              <a:gd name="connsiteX0" fmla="*/ 11927 w 9171161"/>
              <a:gd name="connsiteY0" fmla="*/ 4277785 h 4277785"/>
              <a:gd name="connsiteX1" fmla="*/ 0 w 9171161"/>
              <a:gd name="connsiteY1" fmla="*/ 5150 h 4277785"/>
              <a:gd name="connsiteX2" fmla="*/ 588475 w 9171161"/>
              <a:gd name="connsiteY2" fmla="*/ 3368 h 4277785"/>
              <a:gd name="connsiteX3" fmla="*/ 860079 w 9171161"/>
              <a:gd name="connsiteY3" fmla="*/ 1551509 h 4277785"/>
              <a:gd name="connsiteX4" fmla="*/ 1801641 w 9171161"/>
              <a:gd name="connsiteY4" fmla="*/ 1759738 h 4277785"/>
              <a:gd name="connsiteX5" fmla="*/ 2308634 w 9171161"/>
              <a:gd name="connsiteY5" fmla="*/ 1978806 h 4277785"/>
              <a:gd name="connsiteX6" fmla="*/ 2915216 w 9171161"/>
              <a:gd name="connsiteY6" fmla="*/ 2167145 h 4277785"/>
              <a:gd name="connsiteX7" fmla="*/ 4074060 w 9171161"/>
              <a:gd name="connsiteY7" fmla="*/ 2447802 h 4277785"/>
              <a:gd name="connsiteX8" fmla="*/ 4952246 w 9171161"/>
              <a:gd name="connsiteY8" fmla="*/ 2737513 h 4277785"/>
              <a:gd name="connsiteX9" fmla="*/ 5585989 w 9171161"/>
              <a:gd name="connsiteY9" fmla="*/ 2936689 h 4277785"/>
              <a:gd name="connsiteX10" fmla="*/ 6337426 w 9171161"/>
              <a:gd name="connsiteY10" fmla="*/ 2954795 h 4277785"/>
              <a:gd name="connsiteX11" fmla="*/ 6953061 w 9171161"/>
              <a:gd name="connsiteY11" fmla="*/ 3199240 h 4277785"/>
              <a:gd name="connsiteX12" fmla="*/ 7487216 w 9171161"/>
              <a:gd name="connsiteY12" fmla="*/ 3344095 h 4277785"/>
              <a:gd name="connsiteX13" fmla="*/ 8148120 w 9171161"/>
              <a:gd name="connsiteY13" fmla="*/ 3452736 h 4277785"/>
              <a:gd name="connsiteX14" fmla="*/ 9171161 w 9171161"/>
              <a:gd name="connsiteY14" fmla="*/ 3666866 h 4277785"/>
              <a:gd name="connsiteX15" fmla="*/ 9153054 w 9171161"/>
              <a:gd name="connsiteY15" fmla="*/ 4274308 h 4277785"/>
              <a:gd name="connsiteX16" fmla="*/ 11927 w 9171161"/>
              <a:gd name="connsiteY16" fmla="*/ 4277785 h 4277785"/>
              <a:gd name="connsiteX0" fmla="*/ 11927 w 9171161"/>
              <a:gd name="connsiteY0" fmla="*/ 4277785 h 4277785"/>
              <a:gd name="connsiteX1" fmla="*/ 0 w 9171161"/>
              <a:gd name="connsiteY1" fmla="*/ 5150 h 4277785"/>
              <a:gd name="connsiteX2" fmla="*/ 588475 w 9171161"/>
              <a:gd name="connsiteY2" fmla="*/ 3368 h 4277785"/>
              <a:gd name="connsiteX3" fmla="*/ 860079 w 9171161"/>
              <a:gd name="connsiteY3" fmla="*/ 1551509 h 4277785"/>
              <a:gd name="connsiteX4" fmla="*/ 1801641 w 9171161"/>
              <a:gd name="connsiteY4" fmla="*/ 1759738 h 4277785"/>
              <a:gd name="connsiteX5" fmla="*/ 2308634 w 9171161"/>
              <a:gd name="connsiteY5" fmla="*/ 1978806 h 4277785"/>
              <a:gd name="connsiteX6" fmla="*/ 2915216 w 9171161"/>
              <a:gd name="connsiteY6" fmla="*/ 2167145 h 4277785"/>
              <a:gd name="connsiteX7" fmla="*/ 4074060 w 9171161"/>
              <a:gd name="connsiteY7" fmla="*/ 2447802 h 4277785"/>
              <a:gd name="connsiteX8" fmla="*/ 4952246 w 9171161"/>
              <a:gd name="connsiteY8" fmla="*/ 2737513 h 4277785"/>
              <a:gd name="connsiteX9" fmla="*/ 5585989 w 9171161"/>
              <a:gd name="connsiteY9" fmla="*/ 2936689 h 4277785"/>
              <a:gd name="connsiteX10" fmla="*/ 6337426 w 9171161"/>
              <a:gd name="connsiteY10" fmla="*/ 2954795 h 4277785"/>
              <a:gd name="connsiteX11" fmla="*/ 6953061 w 9171161"/>
              <a:gd name="connsiteY11" fmla="*/ 3199240 h 4277785"/>
              <a:gd name="connsiteX12" fmla="*/ 7487216 w 9171161"/>
              <a:gd name="connsiteY12" fmla="*/ 3344095 h 4277785"/>
              <a:gd name="connsiteX13" fmla="*/ 8148120 w 9171161"/>
              <a:gd name="connsiteY13" fmla="*/ 3452736 h 4277785"/>
              <a:gd name="connsiteX14" fmla="*/ 9171161 w 9171161"/>
              <a:gd name="connsiteY14" fmla="*/ 3666866 h 4277785"/>
              <a:gd name="connsiteX15" fmla="*/ 9153054 w 9171161"/>
              <a:gd name="connsiteY15" fmla="*/ 4274308 h 4277785"/>
              <a:gd name="connsiteX16" fmla="*/ 11927 w 9171161"/>
              <a:gd name="connsiteY16" fmla="*/ 4277785 h 4277785"/>
              <a:gd name="connsiteX0" fmla="*/ 11927 w 9171161"/>
              <a:gd name="connsiteY0" fmla="*/ 4277785 h 4277785"/>
              <a:gd name="connsiteX1" fmla="*/ 0 w 9171161"/>
              <a:gd name="connsiteY1" fmla="*/ 5150 h 4277785"/>
              <a:gd name="connsiteX2" fmla="*/ 588475 w 9171161"/>
              <a:gd name="connsiteY2" fmla="*/ 3368 h 4277785"/>
              <a:gd name="connsiteX3" fmla="*/ 860079 w 9171161"/>
              <a:gd name="connsiteY3" fmla="*/ 1551509 h 4277785"/>
              <a:gd name="connsiteX4" fmla="*/ 1801641 w 9171161"/>
              <a:gd name="connsiteY4" fmla="*/ 1759738 h 4277785"/>
              <a:gd name="connsiteX5" fmla="*/ 2308634 w 9171161"/>
              <a:gd name="connsiteY5" fmla="*/ 1978806 h 4277785"/>
              <a:gd name="connsiteX6" fmla="*/ 2915216 w 9171161"/>
              <a:gd name="connsiteY6" fmla="*/ 2167145 h 4277785"/>
              <a:gd name="connsiteX7" fmla="*/ 4074060 w 9171161"/>
              <a:gd name="connsiteY7" fmla="*/ 2447802 h 4277785"/>
              <a:gd name="connsiteX8" fmla="*/ 4952246 w 9171161"/>
              <a:gd name="connsiteY8" fmla="*/ 2737513 h 4277785"/>
              <a:gd name="connsiteX9" fmla="*/ 5585989 w 9171161"/>
              <a:gd name="connsiteY9" fmla="*/ 2936689 h 4277785"/>
              <a:gd name="connsiteX10" fmla="*/ 6337426 w 9171161"/>
              <a:gd name="connsiteY10" fmla="*/ 2954795 h 4277785"/>
              <a:gd name="connsiteX11" fmla="*/ 6953061 w 9171161"/>
              <a:gd name="connsiteY11" fmla="*/ 3199240 h 4277785"/>
              <a:gd name="connsiteX12" fmla="*/ 7487216 w 9171161"/>
              <a:gd name="connsiteY12" fmla="*/ 3344095 h 4277785"/>
              <a:gd name="connsiteX13" fmla="*/ 8148120 w 9171161"/>
              <a:gd name="connsiteY13" fmla="*/ 3452736 h 4277785"/>
              <a:gd name="connsiteX14" fmla="*/ 9171161 w 9171161"/>
              <a:gd name="connsiteY14" fmla="*/ 3666866 h 4277785"/>
              <a:gd name="connsiteX15" fmla="*/ 9153054 w 9171161"/>
              <a:gd name="connsiteY15" fmla="*/ 4274308 h 4277785"/>
              <a:gd name="connsiteX16" fmla="*/ 11927 w 9171161"/>
              <a:gd name="connsiteY16" fmla="*/ 4277785 h 4277785"/>
              <a:gd name="connsiteX0" fmla="*/ 4973 w 9171161"/>
              <a:gd name="connsiteY0" fmla="*/ 4277785 h 4277785"/>
              <a:gd name="connsiteX1" fmla="*/ 0 w 9171161"/>
              <a:gd name="connsiteY1" fmla="*/ 5150 h 4277785"/>
              <a:gd name="connsiteX2" fmla="*/ 588475 w 9171161"/>
              <a:gd name="connsiteY2" fmla="*/ 3368 h 4277785"/>
              <a:gd name="connsiteX3" fmla="*/ 860079 w 9171161"/>
              <a:gd name="connsiteY3" fmla="*/ 1551509 h 4277785"/>
              <a:gd name="connsiteX4" fmla="*/ 1801641 w 9171161"/>
              <a:gd name="connsiteY4" fmla="*/ 1759738 h 4277785"/>
              <a:gd name="connsiteX5" fmla="*/ 2308634 w 9171161"/>
              <a:gd name="connsiteY5" fmla="*/ 1978806 h 4277785"/>
              <a:gd name="connsiteX6" fmla="*/ 2915216 w 9171161"/>
              <a:gd name="connsiteY6" fmla="*/ 2167145 h 4277785"/>
              <a:gd name="connsiteX7" fmla="*/ 4074060 w 9171161"/>
              <a:gd name="connsiteY7" fmla="*/ 2447802 h 4277785"/>
              <a:gd name="connsiteX8" fmla="*/ 4952246 w 9171161"/>
              <a:gd name="connsiteY8" fmla="*/ 2737513 h 4277785"/>
              <a:gd name="connsiteX9" fmla="*/ 5585989 w 9171161"/>
              <a:gd name="connsiteY9" fmla="*/ 2936689 h 4277785"/>
              <a:gd name="connsiteX10" fmla="*/ 6337426 w 9171161"/>
              <a:gd name="connsiteY10" fmla="*/ 2954795 h 4277785"/>
              <a:gd name="connsiteX11" fmla="*/ 6953061 w 9171161"/>
              <a:gd name="connsiteY11" fmla="*/ 3199240 h 4277785"/>
              <a:gd name="connsiteX12" fmla="*/ 7487216 w 9171161"/>
              <a:gd name="connsiteY12" fmla="*/ 3344095 h 4277785"/>
              <a:gd name="connsiteX13" fmla="*/ 8148120 w 9171161"/>
              <a:gd name="connsiteY13" fmla="*/ 3452736 h 4277785"/>
              <a:gd name="connsiteX14" fmla="*/ 9171161 w 9171161"/>
              <a:gd name="connsiteY14" fmla="*/ 3666866 h 4277785"/>
              <a:gd name="connsiteX15" fmla="*/ 9153054 w 9171161"/>
              <a:gd name="connsiteY15" fmla="*/ 4274308 h 4277785"/>
              <a:gd name="connsiteX16" fmla="*/ 4973 w 9171161"/>
              <a:gd name="connsiteY16" fmla="*/ 4277785 h 4277785"/>
              <a:gd name="connsiteX0" fmla="*/ 4973 w 9171161"/>
              <a:gd name="connsiteY0" fmla="*/ 4277785 h 4277785"/>
              <a:gd name="connsiteX1" fmla="*/ 0 w 9171161"/>
              <a:gd name="connsiteY1" fmla="*/ 5150 h 4277785"/>
              <a:gd name="connsiteX2" fmla="*/ 588475 w 9171161"/>
              <a:gd name="connsiteY2" fmla="*/ 3368 h 4277785"/>
              <a:gd name="connsiteX3" fmla="*/ 860079 w 9171161"/>
              <a:gd name="connsiteY3" fmla="*/ 1551509 h 4277785"/>
              <a:gd name="connsiteX4" fmla="*/ 1801641 w 9171161"/>
              <a:gd name="connsiteY4" fmla="*/ 1759738 h 4277785"/>
              <a:gd name="connsiteX5" fmla="*/ 2308634 w 9171161"/>
              <a:gd name="connsiteY5" fmla="*/ 1978806 h 4277785"/>
              <a:gd name="connsiteX6" fmla="*/ 2915216 w 9171161"/>
              <a:gd name="connsiteY6" fmla="*/ 2167145 h 4277785"/>
              <a:gd name="connsiteX7" fmla="*/ 4074060 w 9171161"/>
              <a:gd name="connsiteY7" fmla="*/ 2447802 h 4277785"/>
              <a:gd name="connsiteX8" fmla="*/ 4952246 w 9171161"/>
              <a:gd name="connsiteY8" fmla="*/ 2737513 h 4277785"/>
              <a:gd name="connsiteX9" fmla="*/ 5585989 w 9171161"/>
              <a:gd name="connsiteY9" fmla="*/ 2936689 h 4277785"/>
              <a:gd name="connsiteX10" fmla="*/ 6337426 w 9171161"/>
              <a:gd name="connsiteY10" fmla="*/ 2954795 h 4277785"/>
              <a:gd name="connsiteX11" fmla="*/ 6953061 w 9171161"/>
              <a:gd name="connsiteY11" fmla="*/ 3199240 h 4277785"/>
              <a:gd name="connsiteX12" fmla="*/ 7487216 w 9171161"/>
              <a:gd name="connsiteY12" fmla="*/ 3344095 h 4277785"/>
              <a:gd name="connsiteX13" fmla="*/ 8148120 w 9171161"/>
              <a:gd name="connsiteY13" fmla="*/ 3452736 h 4277785"/>
              <a:gd name="connsiteX14" fmla="*/ 9171161 w 9171161"/>
              <a:gd name="connsiteY14" fmla="*/ 3666866 h 4277785"/>
              <a:gd name="connsiteX15" fmla="*/ 9153054 w 9171161"/>
              <a:gd name="connsiteY15" fmla="*/ 4274308 h 4277785"/>
              <a:gd name="connsiteX16" fmla="*/ 4973 w 9171161"/>
              <a:gd name="connsiteY16" fmla="*/ 4277785 h 4277785"/>
              <a:gd name="connsiteX0" fmla="*/ 4973 w 9171161"/>
              <a:gd name="connsiteY0" fmla="*/ 4277785 h 4277785"/>
              <a:gd name="connsiteX1" fmla="*/ 0 w 9171161"/>
              <a:gd name="connsiteY1" fmla="*/ 5150 h 4277785"/>
              <a:gd name="connsiteX2" fmla="*/ 588475 w 9171161"/>
              <a:gd name="connsiteY2" fmla="*/ 3368 h 4277785"/>
              <a:gd name="connsiteX3" fmla="*/ 860079 w 9171161"/>
              <a:gd name="connsiteY3" fmla="*/ 1551509 h 4277785"/>
              <a:gd name="connsiteX4" fmla="*/ 1801641 w 9171161"/>
              <a:gd name="connsiteY4" fmla="*/ 1759738 h 4277785"/>
              <a:gd name="connsiteX5" fmla="*/ 2308634 w 9171161"/>
              <a:gd name="connsiteY5" fmla="*/ 1978806 h 4277785"/>
              <a:gd name="connsiteX6" fmla="*/ 2915216 w 9171161"/>
              <a:gd name="connsiteY6" fmla="*/ 2167145 h 4277785"/>
              <a:gd name="connsiteX7" fmla="*/ 4074060 w 9171161"/>
              <a:gd name="connsiteY7" fmla="*/ 2447802 h 4277785"/>
              <a:gd name="connsiteX8" fmla="*/ 4952246 w 9171161"/>
              <a:gd name="connsiteY8" fmla="*/ 2737513 h 4277785"/>
              <a:gd name="connsiteX9" fmla="*/ 5585989 w 9171161"/>
              <a:gd name="connsiteY9" fmla="*/ 2936689 h 4277785"/>
              <a:gd name="connsiteX10" fmla="*/ 6337426 w 9171161"/>
              <a:gd name="connsiteY10" fmla="*/ 2954795 h 4277785"/>
              <a:gd name="connsiteX11" fmla="*/ 6953061 w 9171161"/>
              <a:gd name="connsiteY11" fmla="*/ 3199240 h 4277785"/>
              <a:gd name="connsiteX12" fmla="*/ 7487216 w 9171161"/>
              <a:gd name="connsiteY12" fmla="*/ 3344095 h 4277785"/>
              <a:gd name="connsiteX13" fmla="*/ 8148120 w 9171161"/>
              <a:gd name="connsiteY13" fmla="*/ 3452736 h 4277785"/>
              <a:gd name="connsiteX14" fmla="*/ 9171161 w 9171161"/>
              <a:gd name="connsiteY14" fmla="*/ 3666866 h 4277785"/>
              <a:gd name="connsiteX15" fmla="*/ 9163290 w 9171161"/>
              <a:gd name="connsiteY15" fmla="*/ 4277720 h 4277785"/>
              <a:gd name="connsiteX16" fmla="*/ 4973 w 9171161"/>
              <a:gd name="connsiteY16" fmla="*/ 4277785 h 4277785"/>
              <a:gd name="connsiteX0" fmla="*/ 4973 w 9173526"/>
              <a:gd name="connsiteY0" fmla="*/ 4277785 h 4277785"/>
              <a:gd name="connsiteX1" fmla="*/ 0 w 9173526"/>
              <a:gd name="connsiteY1" fmla="*/ 5150 h 4277785"/>
              <a:gd name="connsiteX2" fmla="*/ 588475 w 9173526"/>
              <a:gd name="connsiteY2" fmla="*/ 3368 h 4277785"/>
              <a:gd name="connsiteX3" fmla="*/ 860079 w 9173526"/>
              <a:gd name="connsiteY3" fmla="*/ 1551509 h 4277785"/>
              <a:gd name="connsiteX4" fmla="*/ 1801641 w 9173526"/>
              <a:gd name="connsiteY4" fmla="*/ 1759738 h 4277785"/>
              <a:gd name="connsiteX5" fmla="*/ 2308634 w 9173526"/>
              <a:gd name="connsiteY5" fmla="*/ 1978806 h 4277785"/>
              <a:gd name="connsiteX6" fmla="*/ 2915216 w 9173526"/>
              <a:gd name="connsiteY6" fmla="*/ 2167145 h 4277785"/>
              <a:gd name="connsiteX7" fmla="*/ 4074060 w 9173526"/>
              <a:gd name="connsiteY7" fmla="*/ 2447802 h 4277785"/>
              <a:gd name="connsiteX8" fmla="*/ 4952246 w 9173526"/>
              <a:gd name="connsiteY8" fmla="*/ 2737513 h 4277785"/>
              <a:gd name="connsiteX9" fmla="*/ 5585989 w 9173526"/>
              <a:gd name="connsiteY9" fmla="*/ 2936689 h 4277785"/>
              <a:gd name="connsiteX10" fmla="*/ 6337426 w 9173526"/>
              <a:gd name="connsiteY10" fmla="*/ 2954795 h 4277785"/>
              <a:gd name="connsiteX11" fmla="*/ 6953061 w 9173526"/>
              <a:gd name="connsiteY11" fmla="*/ 3199240 h 4277785"/>
              <a:gd name="connsiteX12" fmla="*/ 7487216 w 9173526"/>
              <a:gd name="connsiteY12" fmla="*/ 3344095 h 4277785"/>
              <a:gd name="connsiteX13" fmla="*/ 8148120 w 9173526"/>
              <a:gd name="connsiteY13" fmla="*/ 3452736 h 4277785"/>
              <a:gd name="connsiteX14" fmla="*/ 9171161 w 9173526"/>
              <a:gd name="connsiteY14" fmla="*/ 3666866 h 4277785"/>
              <a:gd name="connsiteX15" fmla="*/ 9173526 w 9173526"/>
              <a:gd name="connsiteY15" fmla="*/ 4277720 h 4277785"/>
              <a:gd name="connsiteX16" fmla="*/ 4973 w 9173526"/>
              <a:gd name="connsiteY16" fmla="*/ 4277785 h 4277785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860079 w 9173526"/>
              <a:gd name="connsiteY3" fmla="*/ 155150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736254 w 9173526"/>
              <a:gd name="connsiteY3" fmla="*/ 151340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736254 w 9173526"/>
              <a:gd name="connsiteY3" fmla="*/ 151340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707679 w 9173526"/>
              <a:gd name="connsiteY3" fmla="*/ 1503884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621954 w 9173526"/>
              <a:gd name="connsiteY3" fmla="*/ 1484834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621954 w 9173526"/>
              <a:gd name="connsiteY3" fmla="*/ 1484834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612429 w 9173526"/>
              <a:gd name="connsiteY3" fmla="*/ 145625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607525 w 9173526"/>
              <a:gd name="connsiteY2" fmla="*/ 3368 h 4281197"/>
              <a:gd name="connsiteX3" fmla="*/ 612429 w 9173526"/>
              <a:gd name="connsiteY3" fmla="*/ 145625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607525 w 9173526"/>
              <a:gd name="connsiteY2" fmla="*/ 3368 h 4281197"/>
              <a:gd name="connsiteX3" fmla="*/ 612429 w 9173526"/>
              <a:gd name="connsiteY3" fmla="*/ 145625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940900 w 9173526"/>
              <a:gd name="connsiteY2" fmla="*/ 3368 h 4281197"/>
              <a:gd name="connsiteX3" fmla="*/ 612429 w 9173526"/>
              <a:gd name="connsiteY3" fmla="*/ 145625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940900 w 9173526"/>
              <a:gd name="connsiteY2" fmla="*/ 3368 h 4281197"/>
              <a:gd name="connsiteX3" fmla="*/ 1088679 w 9173526"/>
              <a:gd name="connsiteY3" fmla="*/ 151340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940900 w 9173526"/>
              <a:gd name="connsiteY2" fmla="*/ 3368 h 4281197"/>
              <a:gd name="connsiteX3" fmla="*/ 1088679 w 9173526"/>
              <a:gd name="connsiteY3" fmla="*/ 151340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1519448 w 10688001"/>
              <a:gd name="connsiteY0" fmla="*/ 4288353 h 4288353"/>
              <a:gd name="connsiteX1" fmla="*/ 0 w 10688001"/>
              <a:gd name="connsiteY1" fmla="*/ 2781 h 4288353"/>
              <a:gd name="connsiteX2" fmla="*/ 2455375 w 10688001"/>
              <a:gd name="connsiteY2" fmla="*/ 10524 h 4288353"/>
              <a:gd name="connsiteX3" fmla="*/ 2603154 w 10688001"/>
              <a:gd name="connsiteY3" fmla="*/ 1520565 h 4288353"/>
              <a:gd name="connsiteX4" fmla="*/ 3316116 w 10688001"/>
              <a:gd name="connsiteY4" fmla="*/ 1766894 h 4288353"/>
              <a:gd name="connsiteX5" fmla="*/ 3823109 w 10688001"/>
              <a:gd name="connsiteY5" fmla="*/ 1985962 h 4288353"/>
              <a:gd name="connsiteX6" fmla="*/ 4429691 w 10688001"/>
              <a:gd name="connsiteY6" fmla="*/ 2174301 h 4288353"/>
              <a:gd name="connsiteX7" fmla="*/ 5588535 w 10688001"/>
              <a:gd name="connsiteY7" fmla="*/ 2454958 h 4288353"/>
              <a:gd name="connsiteX8" fmla="*/ 6466721 w 10688001"/>
              <a:gd name="connsiteY8" fmla="*/ 2744669 h 4288353"/>
              <a:gd name="connsiteX9" fmla="*/ 7100464 w 10688001"/>
              <a:gd name="connsiteY9" fmla="*/ 2943845 h 4288353"/>
              <a:gd name="connsiteX10" fmla="*/ 7851901 w 10688001"/>
              <a:gd name="connsiteY10" fmla="*/ 2961951 h 4288353"/>
              <a:gd name="connsiteX11" fmla="*/ 8467536 w 10688001"/>
              <a:gd name="connsiteY11" fmla="*/ 3206396 h 4288353"/>
              <a:gd name="connsiteX12" fmla="*/ 9001691 w 10688001"/>
              <a:gd name="connsiteY12" fmla="*/ 3351251 h 4288353"/>
              <a:gd name="connsiteX13" fmla="*/ 9662595 w 10688001"/>
              <a:gd name="connsiteY13" fmla="*/ 3459892 h 4288353"/>
              <a:gd name="connsiteX14" fmla="*/ 10685636 w 10688001"/>
              <a:gd name="connsiteY14" fmla="*/ 3674022 h 4288353"/>
              <a:gd name="connsiteX15" fmla="*/ 10688001 w 10688001"/>
              <a:gd name="connsiteY15" fmla="*/ 4284876 h 4288353"/>
              <a:gd name="connsiteX16" fmla="*/ 1519448 w 10688001"/>
              <a:gd name="connsiteY16" fmla="*/ 4288353 h 4288353"/>
              <a:gd name="connsiteX0" fmla="*/ 1528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325641 w 10697526"/>
              <a:gd name="connsiteY4" fmla="*/ 1766894 h 4288353"/>
              <a:gd name="connsiteX5" fmla="*/ 3832634 w 10697526"/>
              <a:gd name="connsiteY5" fmla="*/ 1985962 h 4288353"/>
              <a:gd name="connsiteX6" fmla="*/ 4439216 w 10697526"/>
              <a:gd name="connsiteY6" fmla="*/ 2174301 h 4288353"/>
              <a:gd name="connsiteX7" fmla="*/ 5598060 w 10697526"/>
              <a:gd name="connsiteY7" fmla="*/ 2454958 h 4288353"/>
              <a:gd name="connsiteX8" fmla="*/ 6476246 w 10697526"/>
              <a:gd name="connsiteY8" fmla="*/ 2744669 h 4288353"/>
              <a:gd name="connsiteX9" fmla="*/ 7109989 w 10697526"/>
              <a:gd name="connsiteY9" fmla="*/ 2943845 h 4288353"/>
              <a:gd name="connsiteX10" fmla="*/ 7861426 w 10697526"/>
              <a:gd name="connsiteY10" fmla="*/ 2961951 h 4288353"/>
              <a:gd name="connsiteX11" fmla="*/ 8477061 w 10697526"/>
              <a:gd name="connsiteY11" fmla="*/ 3206396 h 4288353"/>
              <a:gd name="connsiteX12" fmla="*/ 9011216 w 10697526"/>
              <a:gd name="connsiteY12" fmla="*/ 3351251 h 4288353"/>
              <a:gd name="connsiteX13" fmla="*/ 9672120 w 10697526"/>
              <a:gd name="connsiteY13" fmla="*/ 3459892 h 4288353"/>
              <a:gd name="connsiteX14" fmla="*/ 10695161 w 10697526"/>
              <a:gd name="connsiteY14" fmla="*/ 3674022 h 4288353"/>
              <a:gd name="connsiteX15" fmla="*/ 10697526 w 10697526"/>
              <a:gd name="connsiteY15" fmla="*/ 4284876 h 4288353"/>
              <a:gd name="connsiteX16" fmla="*/ 1528973 w 10697526"/>
              <a:gd name="connsiteY16" fmla="*/ 4288353 h 4288353"/>
              <a:gd name="connsiteX0" fmla="*/ 870 w 10702948"/>
              <a:gd name="connsiteY0" fmla="*/ 4288353 h 4288353"/>
              <a:gd name="connsiteX1" fmla="*/ 5422 w 10702948"/>
              <a:gd name="connsiteY1" fmla="*/ 2781 h 4288353"/>
              <a:gd name="connsiteX2" fmla="*/ 2470322 w 10702948"/>
              <a:gd name="connsiteY2" fmla="*/ 10524 h 4288353"/>
              <a:gd name="connsiteX3" fmla="*/ 2618101 w 10702948"/>
              <a:gd name="connsiteY3" fmla="*/ 1520565 h 4288353"/>
              <a:gd name="connsiteX4" fmla="*/ 3331063 w 10702948"/>
              <a:gd name="connsiteY4" fmla="*/ 1766894 h 4288353"/>
              <a:gd name="connsiteX5" fmla="*/ 3838056 w 10702948"/>
              <a:gd name="connsiteY5" fmla="*/ 1985962 h 4288353"/>
              <a:gd name="connsiteX6" fmla="*/ 4444638 w 10702948"/>
              <a:gd name="connsiteY6" fmla="*/ 2174301 h 4288353"/>
              <a:gd name="connsiteX7" fmla="*/ 5603482 w 10702948"/>
              <a:gd name="connsiteY7" fmla="*/ 2454958 h 4288353"/>
              <a:gd name="connsiteX8" fmla="*/ 6481668 w 10702948"/>
              <a:gd name="connsiteY8" fmla="*/ 2744669 h 4288353"/>
              <a:gd name="connsiteX9" fmla="*/ 7115411 w 10702948"/>
              <a:gd name="connsiteY9" fmla="*/ 2943845 h 4288353"/>
              <a:gd name="connsiteX10" fmla="*/ 7866848 w 10702948"/>
              <a:gd name="connsiteY10" fmla="*/ 2961951 h 4288353"/>
              <a:gd name="connsiteX11" fmla="*/ 8482483 w 10702948"/>
              <a:gd name="connsiteY11" fmla="*/ 3206396 h 4288353"/>
              <a:gd name="connsiteX12" fmla="*/ 9016638 w 10702948"/>
              <a:gd name="connsiteY12" fmla="*/ 3351251 h 4288353"/>
              <a:gd name="connsiteX13" fmla="*/ 9677542 w 10702948"/>
              <a:gd name="connsiteY13" fmla="*/ 3459892 h 4288353"/>
              <a:gd name="connsiteX14" fmla="*/ 10700583 w 10702948"/>
              <a:gd name="connsiteY14" fmla="*/ 3674022 h 4288353"/>
              <a:gd name="connsiteX15" fmla="*/ 10702948 w 10702948"/>
              <a:gd name="connsiteY15" fmla="*/ 4284876 h 4288353"/>
              <a:gd name="connsiteX16" fmla="*/ 870 w 10702948"/>
              <a:gd name="connsiteY16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325641 w 10697526"/>
              <a:gd name="connsiteY4" fmla="*/ 1766894 h 4288353"/>
              <a:gd name="connsiteX5" fmla="*/ 3832634 w 10697526"/>
              <a:gd name="connsiteY5" fmla="*/ 1985962 h 4288353"/>
              <a:gd name="connsiteX6" fmla="*/ 4439216 w 10697526"/>
              <a:gd name="connsiteY6" fmla="*/ 2174301 h 4288353"/>
              <a:gd name="connsiteX7" fmla="*/ 5598060 w 10697526"/>
              <a:gd name="connsiteY7" fmla="*/ 2454958 h 4288353"/>
              <a:gd name="connsiteX8" fmla="*/ 6476246 w 10697526"/>
              <a:gd name="connsiteY8" fmla="*/ 2744669 h 4288353"/>
              <a:gd name="connsiteX9" fmla="*/ 7109989 w 10697526"/>
              <a:gd name="connsiteY9" fmla="*/ 2943845 h 4288353"/>
              <a:gd name="connsiteX10" fmla="*/ 7861426 w 10697526"/>
              <a:gd name="connsiteY10" fmla="*/ 2961951 h 4288353"/>
              <a:gd name="connsiteX11" fmla="*/ 8477061 w 10697526"/>
              <a:gd name="connsiteY11" fmla="*/ 3206396 h 4288353"/>
              <a:gd name="connsiteX12" fmla="*/ 9011216 w 10697526"/>
              <a:gd name="connsiteY12" fmla="*/ 3351251 h 4288353"/>
              <a:gd name="connsiteX13" fmla="*/ 9672120 w 10697526"/>
              <a:gd name="connsiteY13" fmla="*/ 3459892 h 4288353"/>
              <a:gd name="connsiteX14" fmla="*/ 10695161 w 10697526"/>
              <a:gd name="connsiteY14" fmla="*/ 3674022 h 4288353"/>
              <a:gd name="connsiteX15" fmla="*/ 10697526 w 10697526"/>
              <a:gd name="connsiteY15" fmla="*/ 4284876 h 4288353"/>
              <a:gd name="connsiteX16" fmla="*/ 4973 w 10697526"/>
              <a:gd name="connsiteY16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325641 w 10697526"/>
              <a:gd name="connsiteY4" fmla="*/ 1766894 h 4288353"/>
              <a:gd name="connsiteX5" fmla="*/ 4099334 w 10697526"/>
              <a:gd name="connsiteY5" fmla="*/ 1852612 h 4288353"/>
              <a:gd name="connsiteX6" fmla="*/ 4439216 w 10697526"/>
              <a:gd name="connsiteY6" fmla="*/ 2174301 h 4288353"/>
              <a:gd name="connsiteX7" fmla="*/ 5598060 w 10697526"/>
              <a:gd name="connsiteY7" fmla="*/ 2454958 h 4288353"/>
              <a:gd name="connsiteX8" fmla="*/ 6476246 w 10697526"/>
              <a:gd name="connsiteY8" fmla="*/ 2744669 h 4288353"/>
              <a:gd name="connsiteX9" fmla="*/ 7109989 w 10697526"/>
              <a:gd name="connsiteY9" fmla="*/ 2943845 h 4288353"/>
              <a:gd name="connsiteX10" fmla="*/ 7861426 w 10697526"/>
              <a:gd name="connsiteY10" fmla="*/ 2961951 h 4288353"/>
              <a:gd name="connsiteX11" fmla="*/ 8477061 w 10697526"/>
              <a:gd name="connsiteY11" fmla="*/ 3206396 h 4288353"/>
              <a:gd name="connsiteX12" fmla="*/ 9011216 w 10697526"/>
              <a:gd name="connsiteY12" fmla="*/ 3351251 h 4288353"/>
              <a:gd name="connsiteX13" fmla="*/ 9672120 w 10697526"/>
              <a:gd name="connsiteY13" fmla="*/ 3459892 h 4288353"/>
              <a:gd name="connsiteX14" fmla="*/ 10695161 w 10697526"/>
              <a:gd name="connsiteY14" fmla="*/ 3674022 h 4288353"/>
              <a:gd name="connsiteX15" fmla="*/ 10697526 w 10697526"/>
              <a:gd name="connsiteY15" fmla="*/ 4284876 h 4288353"/>
              <a:gd name="connsiteX16" fmla="*/ 4973 w 10697526"/>
              <a:gd name="connsiteY16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439216 w 10697526"/>
              <a:gd name="connsiteY6" fmla="*/ 2174301 h 4288353"/>
              <a:gd name="connsiteX7" fmla="*/ 5598060 w 10697526"/>
              <a:gd name="connsiteY7" fmla="*/ 2454958 h 4288353"/>
              <a:gd name="connsiteX8" fmla="*/ 6476246 w 10697526"/>
              <a:gd name="connsiteY8" fmla="*/ 2744669 h 4288353"/>
              <a:gd name="connsiteX9" fmla="*/ 7109989 w 10697526"/>
              <a:gd name="connsiteY9" fmla="*/ 2943845 h 4288353"/>
              <a:gd name="connsiteX10" fmla="*/ 7861426 w 10697526"/>
              <a:gd name="connsiteY10" fmla="*/ 2961951 h 4288353"/>
              <a:gd name="connsiteX11" fmla="*/ 8477061 w 10697526"/>
              <a:gd name="connsiteY11" fmla="*/ 3206396 h 4288353"/>
              <a:gd name="connsiteX12" fmla="*/ 9011216 w 10697526"/>
              <a:gd name="connsiteY12" fmla="*/ 3351251 h 4288353"/>
              <a:gd name="connsiteX13" fmla="*/ 9672120 w 10697526"/>
              <a:gd name="connsiteY13" fmla="*/ 3459892 h 4288353"/>
              <a:gd name="connsiteX14" fmla="*/ 10695161 w 10697526"/>
              <a:gd name="connsiteY14" fmla="*/ 3674022 h 4288353"/>
              <a:gd name="connsiteX15" fmla="*/ 10697526 w 10697526"/>
              <a:gd name="connsiteY15" fmla="*/ 4284876 h 4288353"/>
              <a:gd name="connsiteX16" fmla="*/ 4973 w 10697526"/>
              <a:gd name="connsiteY16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598060 w 10697526"/>
              <a:gd name="connsiteY7" fmla="*/ 2454958 h 4288353"/>
              <a:gd name="connsiteX8" fmla="*/ 6476246 w 10697526"/>
              <a:gd name="connsiteY8" fmla="*/ 2744669 h 4288353"/>
              <a:gd name="connsiteX9" fmla="*/ 7109989 w 10697526"/>
              <a:gd name="connsiteY9" fmla="*/ 2943845 h 4288353"/>
              <a:gd name="connsiteX10" fmla="*/ 7861426 w 10697526"/>
              <a:gd name="connsiteY10" fmla="*/ 2961951 h 4288353"/>
              <a:gd name="connsiteX11" fmla="*/ 8477061 w 10697526"/>
              <a:gd name="connsiteY11" fmla="*/ 3206396 h 4288353"/>
              <a:gd name="connsiteX12" fmla="*/ 9011216 w 10697526"/>
              <a:gd name="connsiteY12" fmla="*/ 3351251 h 4288353"/>
              <a:gd name="connsiteX13" fmla="*/ 9672120 w 10697526"/>
              <a:gd name="connsiteY13" fmla="*/ 3459892 h 4288353"/>
              <a:gd name="connsiteX14" fmla="*/ 10695161 w 10697526"/>
              <a:gd name="connsiteY14" fmla="*/ 3674022 h 4288353"/>
              <a:gd name="connsiteX15" fmla="*/ 10697526 w 10697526"/>
              <a:gd name="connsiteY15" fmla="*/ 4284876 h 4288353"/>
              <a:gd name="connsiteX16" fmla="*/ 4973 w 10697526"/>
              <a:gd name="connsiteY16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476246 w 10697526"/>
              <a:gd name="connsiteY8" fmla="*/ 2744669 h 4288353"/>
              <a:gd name="connsiteX9" fmla="*/ 7109989 w 10697526"/>
              <a:gd name="connsiteY9" fmla="*/ 2943845 h 4288353"/>
              <a:gd name="connsiteX10" fmla="*/ 7861426 w 10697526"/>
              <a:gd name="connsiteY10" fmla="*/ 2961951 h 4288353"/>
              <a:gd name="connsiteX11" fmla="*/ 8477061 w 10697526"/>
              <a:gd name="connsiteY11" fmla="*/ 3206396 h 4288353"/>
              <a:gd name="connsiteX12" fmla="*/ 9011216 w 10697526"/>
              <a:gd name="connsiteY12" fmla="*/ 3351251 h 4288353"/>
              <a:gd name="connsiteX13" fmla="*/ 9672120 w 10697526"/>
              <a:gd name="connsiteY13" fmla="*/ 3459892 h 4288353"/>
              <a:gd name="connsiteX14" fmla="*/ 10695161 w 10697526"/>
              <a:gd name="connsiteY14" fmla="*/ 3674022 h 4288353"/>
              <a:gd name="connsiteX15" fmla="*/ 10697526 w 10697526"/>
              <a:gd name="connsiteY15" fmla="*/ 4284876 h 4288353"/>
              <a:gd name="connsiteX16" fmla="*/ 4973 w 10697526"/>
              <a:gd name="connsiteY16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109989 w 10697526"/>
              <a:gd name="connsiteY9" fmla="*/ 2943845 h 4288353"/>
              <a:gd name="connsiteX10" fmla="*/ 7861426 w 10697526"/>
              <a:gd name="connsiteY10" fmla="*/ 2961951 h 4288353"/>
              <a:gd name="connsiteX11" fmla="*/ 8477061 w 10697526"/>
              <a:gd name="connsiteY11" fmla="*/ 3206396 h 4288353"/>
              <a:gd name="connsiteX12" fmla="*/ 9011216 w 10697526"/>
              <a:gd name="connsiteY12" fmla="*/ 3351251 h 4288353"/>
              <a:gd name="connsiteX13" fmla="*/ 9672120 w 10697526"/>
              <a:gd name="connsiteY13" fmla="*/ 3459892 h 4288353"/>
              <a:gd name="connsiteX14" fmla="*/ 10695161 w 10697526"/>
              <a:gd name="connsiteY14" fmla="*/ 3674022 h 4288353"/>
              <a:gd name="connsiteX15" fmla="*/ 10697526 w 10697526"/>
              <a:gd name="connsiteY15" fmla="*/ 4284876 h 4288353"/>
              <a:gd name="connsiteX16" fmla="*/ 4973 w 10697526"/>
              <a:gd name="connsiteY16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861426 w 10697526"/>
              <a:gd name="connsiteY9" fmla="*/ 2961951 h 4288353"/>
              <a:gd name="connsiteX10" fmla="*/ 8477061 w 10697526"/>
              <a:gd name="connsiteY10" fmla="*/ 3206396 h 4288353"/>
              <a:gd name="connsiteX11" fmla="*/ 9011216 w 10697526"/>
              <a:gd name="connsiteY11" fmla="*/ 3351251 h 4288353"/>
              <a:gd name="connsiteX12" fmla="*/ 9672120 w 10697526"/>
              <a:gd name="connsiteY12" fmla="*/ 3459892 h 4288353"/>
              <a:gd name="connsiteX13" fmla="*/ 10695161 w 10697526"/>
              <a:gd name="connsiteY13" fmla="*/ 3674022 h 4288353"/>
              <a:gd name="connsiteX14" fmla="*/ 10697526 w 10697526"/>
              <a:gd name="connsiteY14" fmla="*/ 4284876 h 4288353"/>
              <a:gd name="connsiteX15" fmla="*/ 4973 w 10697526"/>
              <a:gd name="connsiteY15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556626 w 10697526"/>
              <a:gd name="connsiteY9" fmla="*/ 2961951 h 4288353"/>
              <a:gd name="connsiteX10" fmla="*/ 8477061 w 10697526"/>
              <a:gd name="connsiteY10" fmla="*/ 3206396 h 4288353"/>
              <a:gd name="connsiteX11" fmla="*/ 9011216 w 10697526"/>
              <a:gd name="connsiteY11" fmla="*/ 3351251 h 4288353"/>
              <a:gd name="connsiteX12" fmla="*/ 9672120 w 10697526"/>
              <a:gd name="connsiteY12" fmla="*/ 3459892 h 4288353"/>
              <a:gd name="connsiteX13" fmla="*/ 10695161 w 10697526"/>
              <a:gd name="connsiteY13" fmla="*/ 3674022 h 4288353"/>
              <a:gd name="connsiteX14" fmla="*/ 10697526 w 10697526"/>
              <a:gd name="connsiteY14" fmla="*/ 4284876 h 4288353"/>
              <a:gd name="connsiteX15" fmla="*/ 4973 w 10697526"/>
              <a:gd name="connsiteY15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556626 w 10697526"/>
              <a:gd name="connsiteY9" fmla="*/ 2961951 h 4288353"/>
              <a:gd name="connsiteX10" fmla="*/ 8477061 w 10697526"/>
              <a:gd name="connsiteY10" fmla="*/ 3206396 h 4288353"/>
              <a:gd name="connsiteX11" fmla="*/ 9011216 w 10697526"/>
              <a:gd name="connsiteY11" fmla="*/ 3351251 h 4288353"/>
              <a:gd name="connsiteX12" fmla="*/ 9672120 w 10697526"/>
              <a:gd name="connsiteY12" fmla="*/ 3459892 h 4288353"/>
              <a:gd name="connsiteX13" fmla="*/ 10695161 w 10697526"/>
              <a:gd name="connsiteY13" fmla="*/ 3674022 h 4288353"/>
              <a:gd name="connsiteX14" fmla="*/ 10697526 w 10697526"/>
              <a:gd name="connsiteY14" fmla="*/ 4284876 h 4288353"/>
              <a:gd name="connsiteX15" fmla="*/ 4973 w 10697526"/>
              <a:gd name="connsiteY15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556626 w 10697526"/>
              <a:gd name="connsiteY9" fmla="*/ 2961951 h 4288353"/>
              <a:gd name="connsiteX10" fmla="*/ 8477061 w 10697526"/>
              <a:gd name="connsiteY10" fmla="*/ 3206396 h 4288353"/>
              <a:gd name="connsiteX11" fmla="*/ 9011216 w 10697526"/>
              <a:gd name="connsiteY11" fmla="*/ 3351251 h 4288353"/>
              <a:gd name="connsiteX12" fmla="*/ 9672120 w 10697526"/>
              <a:gd name="connsiteY12" fmla="*/ 3459892 h 4288353"/>
              <a:gd name="connsiteX13" fmla="*/ 10695161 w 10697526"/>
              <a:gd name="connsiteY13" fmla="*/ 3674022 h 4288353"/>
              <a:gd name="connsiteX14" fmla="*/ 10697526 w 10697526"/>
              <a:gd name="connsiteY14" fmla="*/ 4284876 h 4288353"/>
              <a:gd name="connsiteX15" fmla="*/ 4973 w 10697526"/>
              <a:gd name="connsiteY15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556626 w 10697526"/>
              <a:gd name="connsiteY9" fmla="*/ 2961951 h 4288353"/>
              <a:gd name="connsiteX10" fmla="*/ 8658036 w 10697526"/>
              <a:gd name="connsiteY10" fmla="*/ 3196871 h 4288353"/>
              <a:gd name="connsiteX11" fmla="*/ 9011216 w 10697526"/>
              <a:gd name="connsiteY11" fmla="*/ 3351251 h 4288353"/>
              <a:gd name="connsiteX12" fmla="*/ 9672120 w 10697526"/>
              <a:gd name="connsiteY12" fmla="*/ 3459892 h 4288353"/>
              <a:gd name="connsiteX13" fmla="*/ 10695161 w 10697526"/>
              <a:gd name="connsiteY13" fmla="*/ 3674022 h 4288353"/>
              <a:gd name="connsiteX14" fmla="*/ 10697526 w 10697526"/>
              <a:gd name="connsiteY14" fmla="*/ 4284876 h 4288353"/>
              <a:gd name="connsiteX15" fmla="*/ 4973 w 10697526"/>
              <a:gd name="connsiteY15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556626 w 10697526"/>
              <a:gd name="connsiteY9" fmla="*/ 2961951 h 4288353"/>
              <a:gd name="connsiteX10" fmla="*/ 8658036 w 10697526"/>
              <a:gd name="connsiteY10" fmla="*/ 3196871 h 4288353"/>
              <a:gd name="connsiteX11" fmla="*/ 9011216 w 10697526"/>
              <a:gd name="connsiteY11" fmla="*/ 3351251 h 4288353"/>
              <a:gd name="connsiteX12" fmla="*/ 9672120 w 10697526"/>
              <a:gd name="connsiteY12" fmla="*/ 3459892 h 4288353"/>
              <a:gd name="connsiteX13" fmla="*/ 10695161 w 10697526"/>
              <a:gd name="connsiteY13" fmla="*/ 3674022 h 4288353"/>
              <a:gd name="connsiteX14" fmla="*/ 10697526 w 10697526"/>
              <a:gd name="connsiteY14" fmla="*/ 4284876 h 4288353"/>
              <a:gd name="connsiteX15" fmla="*/ 4973 w 10697526"/>
              <a:gd name="connsiteY15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556626 w 10697526"/>
              <a:gd name="connsiteY9" fmla="*/ 2961951 h 4288353"/>
              <a:gd name="connsiteX10" fmla="*/ 8658036 w 10697526"/>
              <a:gd name="connsiteY10" fmla="*/ 3196871 h 4288353"/>
              <a:gd name="connsiteX11" fmla="*/ 9363641 w 10697526"/>
              <a:gd name="connsiteY11" fmla="*/ 3246476 h 4288353"/>
              <a:gd name="connsiteX12" fmla="*/ 9672120 w 10697526"/>
              <a:gd name="connsiteY12" fmla="*/ 3459892 h 4288353"/>
              <a:gd name="connsiteX13" fmla="*/ 10695161 w 10697526"/>
              <a:gd name="connsiteY13" fmla="*/ 3674022 h 4288353"/>
              <a:gd name="connsiteX14" fmla="*/ 10697526 w 10697526"/>
              <a:gd name="connsiteY14" fmla="*/ 4284876 h 4288353"/>
              <a:gd name="connsiteX15" fmla="*/ 4973 w 10697526"/>
              <a:gd name="connsiteY15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556626 w 10697526"/>
              <a:gd name="connsiteY9" fmla="*/ 2961951 h 4288353"/>
              <a:gd name="connsiteX10" fmla="*/ 8658036 w 10697526"/>
              <a:gd name="connsiteY10" fmla="*/ 3196871 h 4288353"/>
              <a:gd name="connsiteX11" fmla="*/ 9363641 w 10697526"/>
              <a:gd name="connsiteY11" fmla="*/ 3246476 h 4288353"/>
              <a:gd name="connsiteX12" fmla="*/ 9672120 w 10697526"/>
              <a:gd name="connsiteY12" fmla="*/ 3459892 h 4288353"/>
              <a:gd name="connsiteX13" fmla="*/ 10695161 w 10697526"/>
              <a:gd name="connsiteY13" fmla="*/ 3674022 h 4288353"/>
              <a:gd name="connsiteX14" fmla="*/ 10697526 w 10697526"/>
              <a:gd name="connsiteY14" fmla="*/ 4284876 h 4288353"/>
              <a:gd name="connsiteX15" fmla="*/ 4973 w 10697526"/>
              <a:gd name="connsiteY15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556626 w 10697526"/>
              <a:gd name="connsiteY9" fmla="*/ 2961951 h 4288353"/>
              <a:gd name="connsiteX10" fmla="*/ 8658036 w 10697526"/>
              <a:gd name="connsiteY10" fmla="*/ 3196871 h 4288353"/>
              <a:gd name="connsiteX11" fmla="*/ 9363641 w 10697526"/>
              <a:gd name="connsiteY11" fmla="*/ 3246476 h 4288353"/>
              <a:gd name="connsiteX12" fmla="*/ 9672120 w 10697526"/>
              <a:gd name="connsiteY12" fmla="*/ 3459892 h 4288353"/>
              <a:gd name="connsiteX13" fmla="*/ 10695161 w 10697526"/>
              <a:gd name="connsiteY13" fmla="*/ 3674022 h 4288353"/>
              <a:gd name="connsiteX14" fmla="*/ 10697526 w 10697526"/>
              <a:gd name="connsiteY14" fmla="*/ 4284876 h 4288353"/>
              <a:gd name="connsiteX15" fmla="*/ 4973 w 10697526"/>
              <a:gd name="connsiteY15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556626 w 10697526"/>
              <a:gd name="connsiteY9" fmla="*/ 2961951 h 4288353"/>
              <a:gd name="connsiteX10" fmla="*/ 8658036 w 10697526"/>
              <a:gd name="connsiteY10" fmla="*/ 3196871 h 4288353"/>
              <a:gd name="connsiteX11" fmla="*/ 9363641 w 10697526"/>
              <a:gd name="connsiteY11" fmla="*/ 3246476 h 4288353"/>
              <a:gd name="connsiteX12" fmla="*/ 10695161 w 10697526"/>
              <a:gd name="connsiteY12" fmla="*/ 3674022 h 4288353"/>
              <a:gd name="connsiteX13" fmla="*/ 10697526 w 10697526"/>
              <a:gd name="connsiteY13" fmla="*/ 4284876 h 4288353"/>
              <a:gd name="connsiteX14" fmla="*/ 4973 w 10697526"/>
              <a:gd name="connsiteY14" fmla="*/ 4288353 h 4288353"/>
              <a:gd name="connsiteX0" fmla="*/ 4973 w 11171411"/>
              <a:gd name="connsiteY0" fmla="*/ 4288353 h 4288353"/>
              <a:gd name="connsiteX1" fmla="*/ 0 w 11171411"/>
              <a:gd name="connsiteY1" fmla="*/ 2781 h 4288353"/>
              <a:gd name="connsiteX2" fmla="*/ 2464900 w 11171411"/>
              <a:gd name="connsiteY2" fmla="*/ 10524 h 4288353"/>
              <a:gd name="connsiteX3" fmla="*/ 2612679 w 11171411"/>
              <a:gd name="connsiteY3" fmla="*/ 1520565 h 4288353"/>
              <a:gd name="connsiteX4" fmla="*/ 3449466 w 11171411"/>
              <a:gd name="connsiteY4" fmla="*/ 1690694 h 4288353"/>
              <a:gd name="connsiteX5" fmla="*/ 4099334 w 11171411"/>
              <a:gd name="connsiteY5" fmla="*/ 1852612 h 4288353"/>
              <a:gd name="connsiteX6" fmla="*/ 4658291 w 11171411"/>
              <a:gd name="connsiteY6" fmla="*/ 2069526 h 4288353"/>
              <a:gd name="connsiteX7" fmla="*/ 5655210 w 11171411"/>
              <a:gd name="connsiteY7" fmla="*/ 2416858 h 4288353"/>
              <a:gd name="connsiteX8" fmla="*/ 6809621 w 11171411"/>
              <a:gd name="connsiteY8" fmla="*/ 2697044 h 4288353"/>
              <a:gd name="connsiteX9" fmla="*/ 7556626 w 11171411"/>
              <a:gd name="connsiteY9" fmla="*/ 2961951 h 4288353"/>
              <a:gd name="connsiteX10" fmla="*/ 8658036 w 11171411"/>
              <a:gd name="connsiteY10" fmla="*/ 3196871 h 4288353"/>
              <a:gd name="connsiteX11" fmla="*/ 9363641 w 11171411"/>
              <a:gd name="connsiteY11" fmla="*/ 3246476 h 4288353"/>
              <a:gd name="connsiteX12" fmla="*/ 11171411 w 11171411"/>
              <a:gd name="connsiteY12" fmla="*/ 3778797 h 4288353"/>
              <a:gd name="connsiteX13" fmla="*/ 10697526 w 11171411"/>
              <a:gd name="connsiteY13" fmla="*/ 4284876 h 4288353"/>
              <a:gd name="connsiteX14" fmla="*/ 4973 w 11171411"/>
              <a:gd name="connsiteY14" fmla="*/ 4288353 h 4288353"/>
              <a:gd name="connsiteX0" fmla="*/ 4973 w 11171411"/>
              <a:gd name="connsiteY0" fmla="*/ 4288353 h 4288353"/>
              <a:gd name="connsiteX1" fmla="*/ 0 w 11171411"/>
              <a:gd name="connsiteY1" fmla="*/ 2781 h 4288353"/>
              <a:gd name="connsiteX2" fmla="*/ 2464900 w 11171411"/>
              <a:gd name="connsiteY2" fmla="*/ 10524 h 4288353"/>
              <a:gd name="connsiteX3" fmla="*/ 2612679 w 11171411"/>
              <a:gd name="connsiteY3" fmla="*/ 1520565 h 4288353"/>
              <a:gd name="connsiteX4" fmla="*/ 3449466 w 11171411"/>
              <a:gd name="connsiteY4" fmla="*/ 1690694 h 4288353"/>
              <a:gd name="connsiteX5" fmla="*/ 4099334 w 11171411"/>
              <a:gd name="connsiteY5" fmla="*/ 1852612 h 4288353"/>
              <a:gd name="connsiteX6" fmla="*/ 4658291 w 11171411"/>
              <a:gd name="connsiteY6" fmla="*/ 2069526 h 4288353"/>
              <a:gd name="connsiteX7" fmla="*/ 5655210 w 11171411"/>
              <a:gd name="connsiteY7" fmla="*/ 2416858 h 4288353"/>
              <a:gd name="connsiteX8" fmla="*/ 6809621 w 11171411"/>
              <a:gd name="connsiteY8" fmla="*/ 2697044 h 4288353"/>
              <a:gd name="connsiteX9" fmla="*/ 7556626 w 11171411"/>
              <a:gd name="connsiteY9" fmla="*/ 2961951 h 4288353"/>
              <a:gd name="connsiteX10" fmla="*/ 8658036 w 11171411"/>
              <a:gd name="connsiteY10" fmla="*/ 3196871 h 4288353"/>
              <a:gd name="connsiteX11" fmla="*/ 9363641 w 11171411"/>
              <a:gd name="connsiteY11" fmla="*/ 3246476 h 4288353"/>
              <a:gd name="connsiteX12" fmla="*/ 10286529 w 11171411"/>
              <a:gd name="connsiteY12" fmla="*/ 3547589 h 4288353"/>
              <a:gd name="connsiteX13" fmla="*/ 11171411 w 11171411"/>
              <a:gd name="connsiteY13" fmla="*/ 3778797 h 4288353"/>
              <a:gd name="connsiteX14" fmla="*/ 10697526 w 11171411"/>
              <a:gd name="connsiteY14" fmla="*/ 4284876 h 4288353"/>
              <a:gd name="connsiteX15" fmla="*/ 4973 w 11171411"/>
              <a:gd name="connsiteY15" fmla="*/ 4288353 h 4288353"/>
              <a:gd name="connsiteX0" fmla="*/ 4973 w 12231051"/>
              <a:gd name="connsiteY0" fmla="*/ 4288353 h 4288353"/>
              <a:gd name="connsiteX1" fmla="*/ 0 w 12231051"/>
              <a:gd name="connsiteY1" fmla="*/ 2781 h 4288353"/>
              <a:gd name="connsiteX2" fmla="*/ 2464900 w 12231051"/>
              <a:gd name="connsiteY2" fmla="*/ 10524 h 4288353"/>
              <a:gd name="connsiteX3" fmla="*/ 2612679 w 12231051"/>
              <a:gd name="connsiteY3" fmla="*/ 1520565 h 4288353"/>
              <a:gd name="connsiteX4" fmla="*/ 3449466 w 12231051"/>
              <a:gd name="connsiteY4" fmla="*/ 1690694 h 4288353"/>
              <a:gd name="connsiteX5" fmla="*/ 4099334 w 12231051"/>
              <a:gd name="connsiteY5" fmla="*/ 1852612 h 4288353"/>
              <a:gd name="connsiteX6" fmla="*/ 4658291 w 12231051"/>
              <a:gd name="connsiteY6" fmla="*/ 2069526 h 4288353"/>
              <a:gd name="connsiteX7" fmla="*/ 5655210 w 12231051"/>
              <a:gd name="connsiteY7" fmla="*/ 2416858 h 4288353"/>
              <a:gd name="connsiteX8" fmla="*/ 6809621 w 12231051"/>
              <a:gd name="connsiteY8" fmla="*/ 2697044 h 4288353"/>
              <a:gd name="connsiteX9" fmla="*/ 7556626 w 12231051"/>
              <a:gd name="connsiteY9" fmla="*/ 2961951 h 4288353"/>
              <a:gd name="connsiteX10" fmla="*/ 8658036 w 12231051"/>
              <a:gd name="connsiteY10" fmla="*/ 3196871 h 4288353"/>
              <a:gd name="connsiteX11" fmla="*/ 9363641 w 12231051"/>
              <a:gd name="connsiteY11" fmla="*/ 3246476 h 4288353"/>
              <a:gd name="connsiteX12" fmla="*/ 10286529 w 12231051"/>
              <a:gd name="connsiteY12" fmla="*/ 3547589 h 4288353"/>
              <a:gd name="connsiteX13" fmla="*/ 11171411 w 12231051"/>
              <a:gd name="connsiteY13" fmla="*/ 3778797 h 4288353"/>
              <a:gd name="connsiteX14" fmla="*/ 12231051 w 12231051"/>
              <a:gd name="connsiteY14" fmla="*/ 4284876 h 4288353"/>
              <a:gd name="connsiteX15" fmla="*/ 4973 w 12231051"/>
              <a:gd name="connsiteY15" fmla="*/ 4288353 h 4288353"/>
              <a:gd name="connsiteX0" fmla="*/ 4973 w 13039037"/>
              <a:gd name="connsiteY0" fmla="*/ 4288353 h 4288353"/>
              <a:gd name="connsiteX1" fmla="*/ 0 w 13039037"/>
              <a:gd name="connsiteY1" fmla="*/ 2781 h 4288353"/>
              <a:gd name="connsiteX2" fmla="*/ 2464900 w 13039037"/>
              <a:gd name="connsiteY2" fmla="*/ 10524 h 4288353"/>
              <a:gd name="connsiteX3" fmla="*/ 2612679 w 13039037"/>
              <a:gd name="connsiteY3" fmla="*/ 1520565 h 4288353"/>
              <a:gd name="connsiteX4" fmla="*/ 3449466 w 13039037"/>
              <a:gd name="connsiteY4" fmla="*/ 1690694 h 4288353"/>
              <a:gd name="connsiteX5" fmla="*/ 4099334 w 13039037"/>
              <a:gd name="connsiteY5" fmla="*/ 1852612 h 4288353"/>
              <a:gd name="connsiteX6" fmla="*/ 4658291 w 13039037"/>
              <a:gd name="connsiteY6" fmla="*/ 2069526 h 4288353"/>
              <a:gd name="connsiteX7" fmla="*/ 5655210 w 13039037"/>
              <a:gd name="connsiteY7" fmla="*/ 2416858 h 4288353"/>
              <a:gd name="connsiteX8" fmla="*/ 6809621 w 13039037"/>
              <a:gd name="connsiteY8" fmla="*/ 2697044 h 4288353"/>
              <a:gd name="connsiteX9" fmla="*/ 7556626 w 13039037"/>
              <a:gd name="connsiteY9" fmla="*/ 2961951 h 4288353"/>
              <a:gd name="connsiteX10" fmla="*/ 8658036 w 13039037"/>
              <a:gd name="connsiteY10" fmla="*/ 3196871 h 4288353"/>
              <a:gd name="connsiteX11" fmla="*/ 9363641 w 13039037"/>
              <a:gd name="connsiteY11" fmla="*/ 3246476 h 4288353"/>
              <a:gd name="connsiteX12" fmla="*/ 10286529 w 13039037"/>
              <a:gd name="connsiteY12" fmla="*/ 3547589 h 4288353"/>
              <a:gd name="connsiteX13" fmla="*/ 11171411 w 13039037"/>
              <a:gd name="connsiteY13" fmla="*/ 3778797 h 4288353"/>
              <a:gd name="connsiteX14" fmla="*/ 11896254 w 13039037"/>
              <a:gd name="connsiteY14" fmla="*/ 3814289 h 4288353"/>
              <a:gd name="connsiteX15" fmla="*/ 12231051 w 13039037"/>
              <a:gd name="connsiteY15" fmla="*/ 4284876 h 4288353"/>
              <a:gd name="connsiteX16" fmla="*/ 4973 w 13039037"/>
              <a:gd name="connsiteY16" fmla="*/ 4288353 h 4288353"/>
              <a:gd name="connsiteX0" fmla="*/ 4973 w 12231118"/>
              <a:gd name="connsiteY0" fmla="*/ 4288353 h 4288353"/>
              <a:gd name="connsiteX1" fmla="*/ 0 w 12231118"/>
              <a:gd name="connsiteY1" fmla="*/ 2781 h 4288353"/>
              <a:gd name="connsiteX2" fmla="*/ 2464900 w 12231118"/>
              <a:gd name="connsiteY2" fmla="*/ 10524 h 4288353"/>
              <a:gd name="connsiteX3" fmla="*/ 2612679 w 12231118"/>
              <a:gd name="connsiteY3" fmla="*/ 1520565 h 4288353"/>
              <a:gd name="connsiteX4" fmla="*/ 3449466 w 12231118"/>
              <a:gd name="connsiteY4" fmla="*/ 1690694 h 4288353"/>
              <a:gd name="connsiteX5" fmla="*/ 4099334 w 12231118"/>
              <a:gd name="connsiteY5" fmla="*/ 1852612 h 4288353"/>
              <a:gd name="connsiteX6" fmla="*/ 4658291 w 12231118"/>
              <a:gd name="connsiteY6" fmla="*/ 2069526 h 4288353"/>
              <a:gd name="connsiteX7" fmla="*/ 5655210 w 12231118"/>
              <a:gd name="connsiteY7" fmla="*/ 2416858 h 4288353"/>
              <a:gd name="connsiteX8" fmla="*/ 6809621 w 12231118"/>
              <a:gd name="connsiteY8" fmla="*/ 2697044 h 4288353"/>
              <a:gd name="connsiteX9" fmla="*/ 7556626 w 12231118"/>
              <a:gd name="connsiteY9" fmla="*/ 2961951 h 4288353"/>
              <a:gd name="connsiteX10" fmla="*/ 8658036 w 12231118"/>
              <a:gd name="connsiteY10" fmla="*/ 3196871 h 4288353"/>
              <a:gd name="connsiteX11" fmla="*/ 9363641 w 12231118"/>
              <a:gd name="connsiteY11" fmla="*/ 3246476 h 4288353"/>
              <a:gd name="connsiteX12" fmla="*/ 10286529 w 12231118"/>
              <a:gd name="connsiteY12" fmla="*/ 3547589 h 4288353"/>
              <a:gd name="connsiteX13" fmla="*/ 11171411 w 12231118"/>
              <a:gd name="connsiteY13" fmla="*/ 3778797 h 4288353"/>
              <a:gd name="connsiteX14" fmla="*/ 11896254 w 12231118"/>
              <a:gd name="connsiteY14" fmla="*/ 3814289 h 4288353"/>
              <a:gd name="connsiteX15" fmla="*/ 12231051 w 12231118"/>
              <a:gd name="connsiteY15" fmla="*/ 4284876 h 4288353"/>
              <a:gd name="connsiteX16" fmla="*/ 4973 w 12231118"/>
              <a:gd name="connsiteY16" fmla="*/ 4288353 h 4288353"/>
              <a:gd name="connsiteX0" fmla="*/ 4973 w 12282850"/>
              <a:gd name="connsiteY0" fmla="*/ 4288353 h 4288353"/>
              <a:gd name="connsiteX1" fmla="*/ 0 w 12282850"/>
              <a:gd name="connsiteY1" fmla="*/ 2781 h 4288353"/>
              <a:gd name="connsiteX2" fmla="*/ 2464900 w 12282850"/>
              <a:gd name="connsiteY2" fmla="*/ 10524 h 4288353"/>
              <a:gd name="connsiteX3" fmla="*/ 2612679 w 12282850"/>
              <a:gd name="connsiteY3" fmla="*/ 1520565 h 4288353"/>
              <a:gd name="connsiteX4" fmla="*/ 3449466 w 12282850"/>
              <a:gd name="connsiteY4" fmla="*/ 1690694 h 4288353"/>
              <a:gd name="connsiteX5" fmla="*/ 4099334 w 12282850"/>
              <a:gd name="connsiteY5" fmla="*/ 1852612 h 4288353"/>
              <a:gd name="connsiteX6" fmla="*/ 4658291 w 12282850"/>
              <a:gd name="connsiteY6" fmla="*/ 2069526 h 4288353"/>
              <a:gd name="connsiteX7" fmla="*/ 5655210 w 12282850"/>
              <a:gd name="connsiteY7" fmla="*/ 2416858 h 4288353"/>
              <a:gd name="connsiteX8" fmla="*/ 6809621 w 12282850"/>
              <a:gd name="connsiteY8" fmla="*/ 2697044 h 4288353"/>
              <a:gd name="connsiteX9" fmla="*/ 7556626 w 12282850"/>
              <a:gd name="connsiteY9" fmla="*/ 2961951 h 4288353"/>
              <a:gd name="connsiteX10" fmla="*/ 8658036 w 12282850"/>
              <a:gd name="connsiteY10" fmla="*/ 3196871 h 4288353"/>
              <a:gd name="connsiteX11" fmla="*/ 9363641 w 12282850"/>
              <a:gd name="connsiteY11" fmla="*/ 3246476 h 4288353"/>
              <a:gd name="connsiteX12" fmla="*/ 10286529 w 12282850"/>
              <a:gd name="connsiteY12" fmla="*/ 3547589 h 4288353"/>
              <a:gd name="connsiteX13" fmla="*/ 11171411 w 12282850"/>
              <a:gd name="connsiteY13" fmla="*/ 3778797 h 4288353"/>
              <a:gd name="connsiteX14" fmla="*/ 12191529 w 12282850"/>
              <a:gd name="connsiteY14" fmla="*/ 3880964 h 4288353"/>
              <a:gd name="connsiteX15" fmla="*/ 12231051 w 12282850"/>
              <a:gd name="connsiteY15" fmla="*/ 4284876 h 4288353"/>
              <a:gd name="connsiteX16" fmla="*/ 4973 w 12282850"/>
              <a:gd name="connsiteY16" fmla="*/ 4288353 h 4288353"/>
              <a:gd name="connsiteX0" fmla="*/ 4973 w 12231403"/>
              <a:gd name="connsiteY0" fmla="*/ 4288353 h 4288353"/>
              <a:gd name="connsiteX1" fmla="*/ 0 w 12231403"/>
              <a:gd name="connsiteY1" fmla="*/ 2781 h 4288353"/>
              <a:gd name="connsiteX2" fmla="*/ 2464900 w 12231403"/>
              <a:gd name="connsiteY2" fmla="*/ 10524 h 4288353"/>
              <a:gd name="connsiteX3" fmla="*/ 2612679 w 12231403"/>
              <a:gd name="connsiteY3" fmla="*/ 1520565 h 4288353"/>
              <a:gd name="connsiteX4" fmla="*/ 3449466 w 12231403"/>
              <a:gd name="connsiteY4" fmla="*/ 1690694 h 4288353"/>
              <a:gd name="connsiteX5" fmla="*/ 4099334 w 12231403"/>
              <a:gd name="connsiteY5" fmla="*/ 1852612 h 4288353"/>
              <a:gd name="connsiteX6" fmla="*/ 4658291 w 12231403"/>
              <a:gd name="connsiteY6" fmla="*/ 2069526 h 4288353"/>
              <a:gd name="connsiteX7" fmla="*/ 5655210 w 12231403"/>
              <a:gd name="connsiteY7" fmla="*/ 2416858 h 4288353"/>
              <a:gd name="connsiteX8" fmla="*/ 6809621 w 12231403"/>
              <a:gd name="connsiteY8" fmla="*/ 2697044 h 4288353"/>
              <a:gd name="connsiteX9" fmla="*/ 7556626 w 12231403"/>
              <a:gd name="connsiteY9" fmla="*/ 2961951 h 4288353"/>
              <a:gd name="connsiteX10" fmla="*/ 8658036 w 12231403"/>
              <a:gd name="connsiteY10" fmla="*/ 3196871 h 4288353"/>
              <a:gd name="connsiteX11" fmla="*/ 9363641 w 12231403"/>
              <a:gd name="connsiteY11" fmla="*/ 3246476 h 4288353"/>
              <a:gd name="connsiteX12" fmla="*/ 10286529 w 12231403"/>
              <a:gd name="connsiteY12" fmla="*/ 3547589 h 4288353"/>
              <a:gd name="connsiteX13" fmla="*/ 11171411 w 12231403"/>
              <a:gd name="connsiteY13" fmla="*/ 3778797 h 4288353"/>
              <a:gd name="connsiteX14" fmla="*/ 12191529 w 12231403"/>
              <a:gd name="connsiteY14" fmla="*/ 3880964 h 4288353"/>
              <a:gd name="connsiteX15" fmla="*/ 12231051 w 12231403"/>
              <a:gd name="connsiteY15" fmla="*/ 4284876 h 4288353"/>
              <a:gd name="connsiteX16" fmla="*/ 4973 w 12231403"/>
              <a:gd name="connsiteY16" fmla="*/ 4288353 h 4288353"/>
              <a:gd name="connsiteX0" fmla="*/ 4973 w 12231903"/>
              <a:gd name="connsiteY0" fmla="*/ 4288353 h 4288353"/>
              <a:gd name="connsiteX1" fmla="*/ 0 w 12231903"/>
              <a:gd name="connsiteY1" fmla="*/ 2781 h 4288353"/>
              <a:gd name="connsiteX2" fmla="*/ 2464900 w 12231903"/>
              <a:gd name="connsiteY2" fmla="*/ 10524 h 4288353"/>
              <a:gd name="connsiteX3" fmla="*/ 2612679 w 12231903"/>
              <a:gd name="connsiteY3" fmla="*/ 1520565 h 4288353"/>
              <a:gd name="connsiteX4" fmla="*/ 3449466 w 12231903"/>
              <a:gd name="connsiteY4" fmla="*/ 1690694 h 4288353"/>
              <a:gd name="connsiteX5" fmla="*/ 4099334 w 12231903"/>
              <a:gd name="connsiteY5" fmla="*/ 1852612 h 4288353"/>
              <a:gd name="connsiteX6" fmla="*/ 4658291 w 12231903"/>
              <a:gd name="connsiteY6" fmla="*/ 2069526 h 4288353"/>
              <a:gd name="connsiteX7" fmla="*/ 5655210 w 12231903"/>
              <a:gd name="connsiteY7" fmla="*/ 2416858 h 4288353"/>
              <a:gd name="connsiteX8" fmla="*/ 6809621 w 12231903"/>
              <a:gd name="connsiteY8" fmla="*/ 2697044 h 4288353"/>
              <a:gd name="connsiteX9" fmla="*/ 7556626 w 12231903"/>
              <a:gd name="connsiteY9" fmla="*/ 2961951 h 4288353"/>
              <a:gd name="connsiteX10" fmla="*/ 8658036 w 12231903"/>
              <a:gd name="connsiteY10" fmla="*/ 3196871 h 4288353"/>
              <a:gd name="connsiteX11" fmla="*/ 9363641 w 12231903"/>
              <a:gd name="connsiteY11" fmla="*/ 3246476 h 4288353"/>
              <a:gd name="connsiteX12" fmla="*/ 10286529 w 12231903"/>
              <a:gd name="connsiteY12" fmla="*/ 3547589 h 4288353"/>
              <a:gd name="connsiteX13" fmla="*/ 11171411 w 12231903"/>
              <a:gd name="connsiteY13" fmla="*/ 3778797 h 4288353"/>
              <a:gd name="connsiteX14" fmla="*/ 12210579 w 12231903"/>
              <a:gd name="connsiteY14" fmla="*/ 3880964 h 4288353"/>
              <a:gd name="connsiteX15" fmla="*/ 12231051 w 12231903"/>
              <a:gd name="connsiteY15" fmla="*/ 4284876 h 4288353"/>
              <a:gd name="connsiteX16" fmla="*/ 4973 w 12231903"/>
              <a:gd name="connsiteY16" fmla="*/ 4288353 h 4288353"/>
              <a:gd name="connsiteX0" fmla="*/ 4973 w 12231559"/>
              <a:gd name="connsiteY0" fmla="*/ 4288353 h 4288353"/>
              <a:gd name="connsiteX1" fmla="*/ 0 w 12231559"/>
              <a:gd name="connsiteY1" fmla="*/ 2781 h 4288353"/>
              <a:gd name="connsiteX2" fmla="*/ 2464900 w 12231559"/>
              <a:gd name="connsiteY2" fmla="*/ 10524 h 4288353"/>
              <a:gd name="connsiteX3" fmla="*/ 2612679 w 12231559"/>
              <a:gd name="connsiteY3" fmla="*/ 1520565 h 4288353"/>
              <a:gd name="connsiteX4" fmla="*/ 3449466 w 12231559"/>
              <a:gd name="connsiteY4" fmla="*/ 1690694 h 4288353"/>
              <a:gd name="connsiteX5" fmla="*/ 4099334 w 12231559"/>
              <a:gd name="connsiteY5" fmla="*/ 1852612 h 4288353"/>
              <a:gd name="connsiteX6" fmla="*/ 4658291 w 12231559"/>
              <a:gd name="connsiteY6" fmla="*/ 2069526 h 4288353"/>
              <a:gd name="connsiteX7" fmla="*/ 5655210 w 12231559"/>
              <a:gd name="connsiteY7" fmla="*/ 2416858 h 4288353"/>
              <a:gd name="connsiteX8" fmla="*/ 6809621 w 12231559"/>
              <a:gd name="connsiteY8" fmla="*/ 2697044 h 4288353"/>
              <a:gd name="connsiteX9" fmla="*/ 7556626 w 12231559"/>
              <a:gd name="connsiteY9" fmla="*/ 2961951 h 4288353"/>
              <a:gd name="connsiteX10" fmla="*/ 8658036 w 12231559"/>
              <a:gd name="connsiteY10" fmla="*/ 3196871 h 4288353"/>
              <a:gd name="connsiteX11" fmla="*/ 9363641 w 12231559"/>
              <a:gd name="connsiteY11" fmla="*/ 3246476 h 4288353"/>
              <a:gd name="connsiteX12" fmla="*/ 10286529 w 12231559"/>
              <a:gd name="connsiteY12" fmla="*/ 3547589 h 4288353"/>
              <a:gd name="connsiteX13" fmla="*/ 11171411 w 12231559"/>
              <a:gd name="connsiteY13" fmla="*/ 3778797 h 4288353"/>
              <a:gd name="connsiteX14" fmla="*/ 12210579 w 12231559"/>
              <a:gd name="connsiteY14" fmla="*/ 3880964 h 4288353"/>
              <a:gd name="connsiteX15" fmla="*/ 12231051 w 12231559"/>
              <a:gd name="connsiteY15" fmla="*/ 4284876 h 4288353"/>
              <a:gd name="connsiteX16" fmla="*/ 4973 w 12231559"/>
              <a:gd name="connsiteY16" fmla="*/ 4288353 h 4288353"/>
              <a:gd name="connsiteX0" fmla="*/ 4973 w 12231559"/>
              <a:gd name="connsiteY0" fmla="*/ 4288353 h 4288353"/>
              <a:gd name="connsiteX1" fmla="*/ 0 w 12231559"/>
              <a:gd name="connsiteY1" fmla="*/ 2781 h 4288353"/>
              <a:gd name="connsiteX2" fmla="*/ 2464900 w 12231559"/>
              <a:gd name="connsiteY2" fmla="*/ 10524 h 4288353"/>
              <a:gd name="connsiteX3" fmla="*/ 2612679 w 12231559"/>
              <a:gd name="connsiteY3" fmla="*/ 1520565 h 4288353"/>
              <a:gd name="connsiteX4" fmla="*/ 3449466 w 12231559"/>
              <a:gd name="connsiteY4" fmla="*/ 1690694 h 4288353"/>
              <a:gd name="connsiteX5" fmla="*/ 4099334 w 12231559"/>
              <a:gd name="connsiteY5" fmla="*/ 1852612 h 4288353"/>
              <a:gd name="connsiteX6" fmla="*/ 4658291 w 12231559"/>
              <a:gd name="connsiteY6" fmla="*/ 2069526 h 4288353"/>
              <a:gd name="connsiteX7" fmla="*/ 5655210 w 12231559"/>
              <a:gd name="connsiteY7" fmla="*/ 2416858 h 4288353"/>
              <a:gd name="connsiteX8" fmla="*/ 6809621 w 12231559"/>
              <a:gd name="connsiteY8" fmla="*/ 2697044 h 4288353"/>
              <a:gd name="connsiteX9" fmla="*/ 7556626 w 12231559"/>
              <a:gd name="connsiteY9" fmla="*/ 2961951 h 4288353"/>
              <a:gd name="connsiteX10" fmla="*/ 8658036 w 12231559"/>
              <a:gd name="connsiteY10" fmla="*/ 3196871 h 4288353"/>
              <a:gd name="connsiteX11" fmla="*/ 9363641 w 12231559"/>
              <a:gd name="connsiteY11" fmla="*/ 3246476 h 4288353"/>
              <a:gd name="connsiteX12" fmla="*/ 10286529 w 12231559"/>
              <a:gd name="connsiteY12" fmla="*/ 3547589 h 4288353"/>
              <a:gd name="connsiteX13" fmla="*/ 11171411 w 12231559"/>
              <a:gd name="connsiteY13" fmla="*/ 3778797 h 4288353"/>
              <a:gd name="connsiteX14" fmla="*/ 12210579 w 12231559"/>
              <a:gd name="connsiteY14" fmla="*/ 3880964 h 4288353"/>
              <a:gd name="connsiteX15" fmla="*/ 12231051 w 12231559"/>
              <a:gd name="connsiteY15" fmla="*/ 4284876 h 4288353"/>
              <a:gd name="connsiteX16" fmla="*/ 4973 w 12231559"/>
              <a:gd name="connsiteY16" fmla="*/ 4288353 h 4288353"/>
              <a:gd name="connsiteX0" fmla="*/ 4973 w 12233744"/>
              <a:gd name="connsiteY0" fmla="*/ 4288353 h 4288353"/>
              <a:gd name="connsiteX1" fmla="*/ 0 w 12233744"/>
              <a:gd name="connsiteY1" fmla="*/ 2781 h 4288353"/>
              <a:gd name="connsiteX2" fmla="*/ 2464900 w 12233744"/>
              <a:gd name="connsiteY2" fmla="*/ 10524 h 4288353"/>
              <a:gd name="connsiteX3" fmla="*/ 2612679 w 12233744"/>
              <a:gd name="connsiteY3" fmla="*/ 1520565 h 4288353"/>
              <a:gd name="connsiteX4" fmla="*/ 3449466 w 12233744"/>
              <a:gd name="connsiteY4" fmla="*/ 1690694 h 4288353"/>
              <a:gd name="connsiteX5" fmla="*/ 4099334 w 12233744"/>
              <a:gd name="connsiteY5" fmla="*/ 1852612 h 4288353"/>
              <a:gd name="connsiteX6" fmla="*/ 4658291 w 12233744"/>
              <a:gd name="connsiteY6" fmla="*/ 2069526 h 4288353"/>
              <a:gd name="connsiteX7" fmla="*/ 5655210 w 12233744"/>
              <a:gd name="connsiteY7" fmla="*/ 2416858 h 4288353"/>
              <a:gd name="connsiteX8" fmla="*/ 6809621 w 12233744"/>
              <a:gd name="connsiteY8" fmla="*/ 2697044 h 4288353"/>
              <a:gd name="connsiteX9" fmla="*/ 7556626 w 12233744"/>
              <a:gd name="connsiteY9" fmla="*/ 2961951 h 4288353"/>
              <a:gd name="connsiteX10" fmla="*/ 8658036 w 12233744"/>
              <a:gd name="connsiteY10" fmla="*/ 3196871 h 4288353"/>
              <a:gd name="connsiteX11" fmla="*/ 9363641 w 12233744"/>
              <a:gd name="connsiteY11" fmla="*/ 3246476 h 4288353"/>
              <a:gd name="connsiteX12" fmla="*/ 10286529 w 12233744"/>
              <a:gd name="connsiteY12" fmla="*/ 3547589 h 4288353"/>
              <a:gd name="connsiteX13" fmla="*/ 11171411 w 12233744"/>
              <a:gd name="connsiteY13" fmla="*/ 3778797 h 4288353"/>
              <a:gd name="connsiteX14" fmla="*/ 12229629 w 12233744"/>
              <a:gd name="connsiteY14" fmla="*/ 3880964 h 4288353"/>
              <a:gd name="connsiteX15" fmla="*/ 12231051 w 12233744"/>
              <a:gd name="connsiteY15" fmla="*/ 4284876 h 4288353"/>
              <a:gd name="connsiteX16" fmla="*/ 4973 w 12233744"/>
              <a:gd name="connsiteY16" fmla="*/ 4288353 h 4288353"/>
              <a:gd name="connsiteX0" fmla="*/ 4973 w 12233744"/>
              <a:gd name="connsiteY0" fmla="*/ 4288353 h 4288353"/>
              <a:gd name="connsiteX1" fmla="*/ 0 w 12233744"/>
              <a:gd name="connsiteY1" fmla="*/ 2781 h 4288353"/>
              <a:gd name="connsiteX2" fmla="*/ 2464900 w 12233744"/>
              <a:gd name="connsiteY2" fmla="*/ 10524 h 4288353"/>
              <a:gd name="connsiteX3" fmla="*/ 2612679 w 12233744"/>
              <a:gd name="connsiteY3" fmla="*/ 1520565 h 4288353"/>
              <a:gd name="connsiteX4" fmla="*/ 3449466 w 12233744"/>
              <a:gd name="connsiteY4" fmla="*/ 1690694 h 4288353"/>
              <a:gd name="connsiteX5" fmla="*/ 4099334 w 12233744"/>
              <a:gd name="connsiteY5" fmla="*/ 1852612 h 4288353"/>
              <a:gd name="connsiteX6" fmla="*/ 4658291 w 12233744"/>
              <a:gd name="connsiteY6" fmla="*/ 2069526 h 4288353"/>
              <a:gd name="connsiteX7" fmla="*/ 5655210 w 12233744"/>
              <a:gd name="connsiteY7" fmla="*/ 2416858 h 4288353"/>
              <a:gd name="connsiteX8" fmla="*/ 6809621 w 12233744"/>
              <a:gd name="connsiteY8" fmla="*/ 2697044 h 4288353"/>
              <a:gd name="connsiteX9" fmla="*/ 7556626 w 12233744"/>
              <a:gd name="connsiteY9" fmla="*/ 2961951 h 4288353"/>
              <a:gd name="connsiteX10" fmla="*/ 8658036 w 12233744"/>
              <a:gd name="connsiteY10" fmla="*/ 3196871 h 4288353"/>
              <a:gd name="connsiteX11" fmla="*/ 9363641 w 12233744"/>
              <a:gd name="connsiteY11" fmla="*/ 3246476 h 4288353"/>
              <a:gd name="connsiteX12" fmla="*/ 10286529 w 12233744"/>
              <a:gd name="connsiteY12" fmla="*/ 3547589 h 4288353"/>
              <a:gd name="connsiteX13" fmla="*/ 11171411 w 12233744"/>
              <a:gd name="connsiteY13" fmla="*/ 3778797 h 4288353"/>
              <a:gd name="connsiteX14" fmla="*/ 12229629 w 12233744"/>
              <a:gd name="connsiteY14" fmla="*/ 3880964 h 4288353"/>
              <a:gd name="connsiteX15" fmla="*/ 12231051 w 12233744"/>
              <a:gd name="connsiteY15" fmla="*/ 4284876 h 4288353"/>
              <a:gd name="connsiteX16" fmla="*/ 4973 w 12233744"/>
              <a:gd name="connsiteY16" fmla="*/ 4288353 h 4288353"/>
              <a:gd name="connsiteX0" fmla="*/ 4973 w 12233744"/>
              <a:gd name="connsiteY0" fmla="*/ 4290721 h 4290721"/>
              <a:gd name="connsiteX1" fmla="*/ 0 w 12233744"/>
              <a:gd name="connsiteY1" fmla="*/ 5149 h 4290721"/>
              <a:gd name="connsiteX2" fmla="*/ 2464900 w 12233744"/>
              <a:gd name="connsiteY2" fmla="*/ 3367 h 4290721"/>
              <a:gd name="connsiteX3" fmla="*/ 2612679 w 12233744"/>
              <a:gd name="connsiteY3" fmla="*/ 1522933 h 4290721"/>
              <a:gd name="connsiteX4" fmla="*/ 3449466 w 12233744"/>
              <a:gd name="connsiteY4" fmla="*/ 1693062 h 4290721"/>
              <a:gd name="connsiteX5" fmla="*/ 4099334 w 12233744"/>
              <a:gd name="connsiteY5" fmla="*/ 1854980 h 4290721"/>
              <a:gd name="connsiteX6" fmla="*/ 4658291 w 12233744"/>
              <a:gd name="connsiteY6" fmla="*/ 2071894 h 4290721"/>
              <a:gd name="connsiteX7" fmla="*/ 5655210 w 12233744"/>
              <a:gd name="connsiteY7" fmla="*/ 2419226 h 4290721"/>
              <a:gd name="connsiteX8" fmla="*/ 6809621 w 12233744"/>
              <a:gd name="connsiteY8" fmla="*/ 2699412 h 4290721"/>
              <a:gd name="connsiteX9" fmla="*/ 7556626 w 12233744"/>
              <a:gd name="connsiteY9" fmla="*/ 2964319 h 4290721"/>
              <a:gd name="connsiteX10" fmla="*/ 8658036 w 12233744"/>
              <a:gd name="connsiteY10" fmla="*/ 3199239 h 4290721"/>
              <a:gd name="connsiteX11" fmla="*/ 9363641 w 12233744"/>
              <a:gd name="connsiteY11" fmla="*/ 3248844 h 4290721"/>
              <a:gd name="connsiteX12" fmla="*/ 10286529 w 12233744"/>
              <a:gd name="connsiteY12" fmla="*/ 3549957 h 4290721"/>
              <a:gd name="connsiteX13" fmla="*/ 11171411 w 12233744"/>
              <a:gd name="connsiteY13" fmla="*/ 3781165 h 4290721"/>
              <a:gd name="connsiteX14" fmla="*/ 12229629 w 12233744"/>
              <a:gd name="connsiteY14" fmla="*/ 3883332 h 4290721"/>
              <a:gd name="connsiteX15" fmla="*/ 12231051 w 12233744"/>
              <a:gd name="connsiteY15" fmla="*/ 4287244 h 4290721"/>
              <a:gd name="connsiteX16" fmla="*/ 4973 w 12233744"/>
              <a:gd name="connsiteY16" fmla="*/ 4290721 h 429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33744" h="4290721">
                <a:moveTo>
                  <a:pt x="4973" y="4290721"/>
                </a:moveTo>
                <a:cubicBezTo>
                  <a:pt x="299" y="2902436"/>
                  <a:pt x="6776" y="1469269"/>
                  <a:pt x="0" y="5149"/>
                </a:cubicBezTo>
                <a:cubicBezTo>
                  <a:pt x="290162" y="-3378"/>
                  <a:pt x="2246109" y="646"/>
                  <a:pt x="2464900" y="3367"/>
                </a:cubicBezTo>
                <a:cubicBezTo>
                  <a:pt x="2469992" y="591843"/>
                  <a:pt x="2574108" y="1196160"/>
                  <a:pt x="2612679" y="1522933"/>
                </a:cubicBezTo>
                <a:cubicBezTo>
                  <a:pt x="3282353" y="1637044"/>
                  <a:pt x="3011881" y="1578385"/>
                  <a:pt x="3449466" y="1693062"/>
                </a:cubicBezTo>
                <a:cubicBezTo>
                  <a:pt x="3642607" y="1785402"/>
                  <a:pt x="3897863" y="1791841"/>
                  <a:pt x="4099334" y="1854980"/>
                </a:cubicBezTo>
                <a:cubicBezTo>
                  <a:pt x="4300805" y="1918119"/>
                  <a:pt x="4398978" y="1977853"/>
                  <a:pt x="4658291" y="2071894"/>
                </a:cubicBezTo>
                <a:cubicBezTo>
                  <a:pt x="4917604" y="2165935"/>
                  <a:pt x="5265911" y="2339254"/>
                  <a:pt x="5655210" y="2419226"/>
                </a:cubicBezTo>
                <a:cubicBezTo>
                  <a:pt x="6040014" y="2512621"/>
                  <a:pt x="6492718" y="2608563"/>
                  <a:pt x="6809621" y="2699412"/>
                </a:cubicBezTo>
                <a:cubicBezTo>
                  <a:pt x="7126524" y="2790261"/>
                  <a:pt x="7212044" y="2850852"/>
                  <a:pt x="7556626" y="2964319"/>
                </a:cubicBezTo>
                <a:cubicBezTo>
                  <a:pt x="7860671" y="3008077"/>
                  <a:pt x="8167734" y="3117098"/>
                  <a:pt x="8658036" y="3199239"/>
                </a:cubicBezTo>
                <a:cubicBezTo>
                  <a:pt x="8858721" y="3149445"/>
                  <a:pt x="9018572" y="3200370"/>
                  <a:pt x="9363641" y="3248844"/>
                </a:cubicBezTo>
                <a:cubicBezTo>
                  <a:pt x="9601719" y="3288247"/>
                  <a:pt x="9985234" y="3461237"/>
                  <a:pt x="10286529" y="3549957"/>
                </a:cubicBezTo>
                <a:cubicBezTo>
                  <a:pt x="10587824" y="3638677"/>
                  <a:pt x="10966624" y="3709728"/>
                  <a:pt x="11171411" y="3781165"/>
                </a:cubicBezTo>
                <a:cubicBezTo>
                  <a:pt x="11519073" y="3766877"/>
                  <a:pt x="12053022" y="3798986"/>
                  <a:pt x="12229629" y="3883332"/>
                </a:cubicBezTo>
                <a:cubicBezTo>
                  <a:pt x="12234786" y="4062929"/>
                  <a:pt x="12234906" y="4159021"/>
                  <a:pt x="12231051" y="4287244"/>
                </a:cubicBezTo>
                <a:lnTo>
                  <a:pt x="4973" y="4290721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llout Text" hidden="1"/>
          <p:cNvSpPr/>
          <p:nvPr/>
        </p:nvSpPr>
        <p:spPr>
          <a:xfrm>
            <a:off x="7284702" y="4385222"/>
            <a:ext cx="3134674" cy="2016328"/>
          </a:xfrm>
          <a:prstGeom prst="wedgeRectCallout">
            <a:avLst>
              <a:gd name="adj1" fmla="val -69244"/>
              <a:gd name="adj2" fmla="val 5052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Some Layouts have both 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Animated</a:t>
            </a:r>
            <a:r>
              <a:rPr lang="en-US" sz="2000" b="1" dirty="0">
                <a:solidFill>
                  <a:schemeClr val="tx1"/>
                </a:solidFill>
              </a:rPr>
              <a:t> &amp; 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Static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Delete pages you don’t need and keep others. Click on items to and move them around if you want. Pretty much everything is customizable.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79711" y="2686719"/>
            <a:ext cx="7495776" cy="307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GB" altLang="en-US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Food</a:t>
            </a:r>
          </a:p>
          <a:p>
            <a:pPr algn="just">
              <a:lnSpc>
                <a:spcPct val="80000"/>
              </a:lnSpc>
            </a:pPr>
            <a:endParaRPr lang="en-GB" altLang="en-US" sz="28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GB" altLang="en-US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Drugs</a:t>
            </a:r>
          </a:p>
          <a:p>
            <a:pPr algn="just">
              <a:lnSpc>
                <a:spcPct val="80000"/>
              </a:lnSpc>
            </a:pPr>
            <a:endParaRPr lang="en-GB" altLang="en-US" sz="28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GB" altLang="en-US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Alcohol</a:t>
            </a:r>
          </a:p>
          <a:p>
            <a:pPr algn="just">
              <a:lnSpc>
                <a:spcPct val="80000"/>
              </a:lnSpc>
            </a:pPr>
            <a:endParaRPr lang="en-GB" altLang="en-US" sz="28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GB" altLang="en-US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Prescription Drugs</a:t>
            </a:r>
          </a:p>
          <a:p>
            <a:pPr algn="just">
              <a:lnSpc>
                <a:spcPct val="80000"/>
              </a:lnSpc>
            </a:pPr>
            <a:endParaRPr lang="en-GB" altLang="en-US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 algn="just">
              <a:lnSpc>
                <a:spcPct val="80000"/>
              </a:lnSpc>
            </a:pPr>
            <a:endParaRPr lang="en-GB" altLang="en-US" sz="2800" b="1" dirty="0" smtClean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7873" y="1724251"/>
            <a:ext cx="764875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5875">
                  <a:noFill/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What are we facing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accent4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?</a:t>
            </a:r>
            <a:endParaRPr lang="en-US" sz="4800" dirty="0">
              <a:ln w="15875">
                <a:noFill/>
                <a:round/>
              </a:ln>
              <a:solidFill>
                <a:schemeClr val="accent4"/>
              </a:solidFill>
              <a:effectLst>
                <a:outerShdw blurRad="88900" dist="200025" dir="13440000" sy="30000" kx="-1800000" algn="bl" rotWithShape="0">
                  <a:prstClr val="black">
                    <a:alpha val="32000"/>
                  </a:prstClr>
                </a:out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8" name="top_tear"/>
          <p:cNvSpPr>
            <a:spLocks/>
          </p:cNvSpPr>
          <p:nvPr/>
        </p:nvSpPr>
        <p:spPr bwMode="auto">
          <a:xfrm rot="20874739">
            <a:off x="2225787" y="962025"/>
            <a:ext cx="10107849" cy="629588"/>
          </a:xfrm>
          <a:custGeom>
            <a:avLst/>
            <a:gdLst>
              <a:gd name="T0" fmla="*/ 0 w 2447"/>
              <a:gd name="T1" fmla="*/ 91 h 153"/>
              <a:gd name="T2" fmla="*/ 42 w 2447"/>
              <a:gd name="T3" fmla="*/ 81 h 153"/>
              <a:gd name="T4" fmla="*/ 64 w 2447"/>
              <a:gd name="T5" fmla="*/ 91 h 153"/>
              <a:gd name="T6" fmla="*/ 75 w 2447"/>
              <a:gd name="T7" fmla="*/ 85 h 153"/>
              <a:gd name="T8" fmla="*/ 86 w 2447"/>
              <a:gd name="T9" fmla="*/ 84 h 153"/>
              <a:gd name="T10" fmla="*/ 99 w 2447"/>
              <a:gd name="T11" fmla="*/ 79 h 153"/>
              <a:gd name="T12" fmla="*/ 115 w 2447"/>
              <a:gd name="T13" fmla="*/ 66 h 153"/>
              <a:gd name="T14" fmla="*/ 129 w 2447"/>
              <a:gd name="T15" fmla="*/ 63 h 153"/>
              <a:gd name="T16" fmla="*/ 185 w 2447"/>
              <a:gd name="T17" fmla="*/ 72 h 153"/>
              <a:gd name="T18" fmla="*/ 243 w 2447"/>
              <a:gd name="T19" fmla="*/ 68 h 153"/>
              <a:gd name="T20" fmla="*/ 262 w 2447"/>
              <a:gd name="T21" fmla="*/ 71 h 153"/>
              <a:gd name="T22" fmla="*/ 280 w 2447"/>
              <a:gd name="T23" fmla="*/ 68 h 153"/>
              <a:gd name="T24" fmla="*/ 293 w 2447"/>
              <a:gd name="T25" fmla="*/ 70 h 153"/>
              <a:gd name="T26" fmla="*/ 307 w 2447"/>
              <a:gd name="T27" fmla="*/ 65 h 153"/>
              <a:gd name="T28" fmla="*/ 378 w 2447"/>
              <a:gd name="T29" fmla="*/ 59 h 153"/>
              <a:gd name="T30" fmla="*/ 487 w 2447"/>
              <a:gd name="T31" fmla="*/ 88 h 153"/>
              <a:gd name="T32" fmla="*/ 534 w 2447"/>
              <a:gd name="T33" fmla="*/ 101 h 153"/>
              <a:gd name="T34" fmla="*/ 610 w 2447"/>
              <a:gd name="T35" fmla="*/ 115 h 153"/>
              <a:gd name="T36" fmla="*/ 689 w 2447"/>
              <a:gd name="T37" fmla="*/ 125 h 153"/>
              <a:gd name="T38" fmla="*/ 789 w 2447"/>
              <a:gd name="T39" fmla="*/ 130 h 153"/>
              <a:gd name="T40" fmla="*/ 927 w 2447"/>
              <a:gd name="T41" fmla="*/ 138 h 153"/>
              <a:gd name="T42" fmla="*/ 990 w 2447"/>
              <a:gd name="T43" fmla="*/ 151 h 153"/>
              <a:gd name="T44" fmla="*/ 1028 w 2447"/>
              <a:gd name="T45" fmla="*/ 140 h 153"/>
              <a:gd name="T46" fmla="*/ 1253 w 2447"/>
              <a:gd name="T47" fmla="*/ 116 h 153"/>
              <a:gd name="T48" fmla="*/ 1433 w 2447"/>
              <a:gd name="T49" fmla="*/ 123 h 153"/>
              <a:gd name="T50" fmla="*/ 1643 w 2447"/>
              <a:gd name="T51" fmla="*/ 114 h 153"/>
              <a:gd name="T52" fmla="*/ 1847 w 2447"/>
              <a:gd name="T53" fmla="*/ 128 h 153"/>
              <a:gd name="T54" fmla="*/ 1973 w 2447"/>
              <a:gd name="T55" fmla="*/ 117 h 153"/>
              <a:gd name="T56" fmla="*/ 2113 w 2447"/>
              <a:gd name="T57" fmla="*/ 124 h 153"/>
              <a:gd name="T58" fmla="*/ 2324 w 2447"/>
              <a:gd name="T59" fmla="*/ 97 h 153"/>
              <a:gd name="T60" fmla="*/ 2447 w 2447"/>
              <a:gd name="T61" fmla="*/ 125 h 153"/>
              <a:gd name="T62" fmla="*/ 2380 w 2447"/>
              <a:gd name="T63" fmla="*/ 34 h 153"/>
              <a:gd name="T64" fmla="*/ 2279 w 2447"/>
              <a:gd name="T65" fmla="*/ 58 h 153"/>
              <a:gd name="T66" fmla="*/ 2209 w 2447"/>
              <a:gd name="T67" fmla="*/ 67 h 153"/>
              <a:gd name="T68" fmla="*/ 2141 w 2447"/>
              <a:gd name="T69" fmla="*/ 69 h 153"/>
              <a:gd name="T70" fmla="*/ 2040 w 2447"/>
              <a:gd name="T71" fmla="*/ 70 h 153"/>
              <a:gd name="T72" fmla="*/ 1945 w 2447"/>
              <a:gd name="T73" fmla="*/ 54 h 153"/>
              <a:gd name="T74" fmla="*/ 1863 w 2447"/>
              <a:gd name="T75" fmla="*/ 80 h 153"/>
              <a:gd name="T76" fmla="*/ 1772 w 2447"/>
              <a:gd name="T77" fmla="*/ 58 h 153"/>
              <a:gd name="T78" fmla="*/ 1554 w 2447"/>
              <a:gd name="T79" fmla="*/ 89 h 153"/>
              <a:gd name="T80" fmla="*/ 1366 w 2447"/>
              <a:gd name="T81" fmla="*/ 84 h 153"/>
              <a:gd name="T82" fmla="*/ 1262 w 2447"/>
              <a:gd name="T83" fmla="*/ 77 h 153"/>
              <a:gd name="T84" fmla="*/ 1081 w 2447"/>
              <a:gd name="T85" fmla="*/ 65 h 153"/>
              <a:gd name="T86" fmla="*/ 935 w 2447"/>
              <a:gd name="T87" fmla="*/ 36 h 153"/>
              <a:gd name="T88" fmla="*/ 799 w 2447"/>
              <a:gd name="T89" fmla="*/ 35 h 153"/>
              <a:gd name="T90" fmla="*/ 663 w 2447"/>
              <a:gd name="T91" fmla="*/ 31 h 153"/>
              <a:gd name="T92" fmla="*/ 615 w 2447"/>
              <a:gd name="T93" fmla="*/ 33 h 153"/>
              <a:gd name="T94" fmla="*/ 543 w 2447"/>
              <a:gd name="T95" fmla="*/ 38 h 153"/>
              <a:gd name="T96" fmla="*/ 413 w 2447"/>
              <a:gd name="T97" fmla="*/ 1 h 153"/>
              <a:gd name="T98" fmla="*/ 325 w 2447"/>
              <a:gd name="T99" fmla="*/ 6 h 153"/>
              <a:gd name="T100" fmla="*/ 175 w 2447"/>
              <a:gd name="T101" fmla="*/ 14 h 153"/>
              <a:gd name="T102" fmla="*/ 93 w 2447"/>
              <a:gd name="T103" fmla="*/ 24 h 153"/>
              <a:gd name="connsiteX0" fmla="*/ 0 w 10010"/>
              <a:gd name="connsiteY0" fmla="*/ 3137 h 10000"/>
              <a:gd name="connsiteX1" fmla="*/ 0 w 10010"/>
              <a:gd name="connsiteY1" fmla="*/ 3987 h 10000"/>
              <a:gd name="connsiteX2" fmla="*/ 0 w 10010"/>
              <a:gd name="connsiteY2" fmla="*/ 5948 h 10000"/>
              <a:gd name="connsiteX3" fmla="*/ 90 w 10010"/>
              <a:gd name="connsiteY3" fmla="*/ 5621 h 10000"/>
              <a:gd name="connsiteX4" fmla="*/ 135 w 10010"/>
              <a:gd name="connsiteY4" fmla="*/ 5556 h 10000"/>
              <a:gd name="connsiteX5" fmla="*/ 172 w 10010"/>
              <a:gd name="connsiteY5" fmla="*/ 5294 h 10000"/>
              <a:gd name="connsiteX6" fmla="*/ 200 w 10010"/>
              <a:gd name="connsiteY6" fmla="*/ 5425 h 10000"/>
              <a:gd name="connsiteX7" fmla="*/ 237 w 10010"/>
              <a:gd name="connsiteY7" fmla="*/ 5098 h 10000"/>
              <a:gd name="connsiteX8" fmla="*/ 262 w 10010"/>
              <a:gd name="connsiteY8" fmla="*/ 5948 h 10000"/>
              <a:gd name="connsiteX9" fmla="*/ 282 w 10010"/>
              <a:gd name="connsiteY9" fmla="*/ 5686 h 10000"/>
              <a:gd name="connsiteX10" fmla="*/ 306 w 10010"/>
              <a:gd name="connsiteY10" fmla="*/ 5752 h 10000"/>
              <a:gd name="connsiteX11" fmla="*/ 306 w 10010"/>
              <a:gd name="connsiteY11" fmla="*/ 5556 h 10000"/>
              <a:gd name="connsiteX12" fmla="*/ 315 w 10010"/>
              <a:gd name="connsiteY12" fmla="*/ 5621 h 10000"/>
              <a:gd name="connsiteX13" fmla="*/ 331 w 10010"/>
              <a:gd name="connsiteY13" fmla="*/ 5425 h 10000"/>
              <a:gd name="connsiteX14" fmla="*/ 351 w 10010"/>
              <a:gd name="connsiteY14" fmla="*/ 5490 h 10000"/>
              <a:gd name="connsiteX15" fmla="*/ 372 w 10010"/>
              <a:gd name="connsiteY15" fmla="*/ 5229 h 10000"/>
              <a:gd name="connsiteX16" fmla="*/ 405 w 10010"/>
              <a:gd name="connsiteY16" fmla="*/ 5294 h 10000"/>
              <a:gd name="connsiteX17" fmla="*/ 405 w 10010"/>
              <a:gd name="connsiteY17" fmla="*/ 5163 h 10000"/>
              <a:gd name="connsiteX18" fmla="*/ 425 w 10010"/>
              <a:gd name="connsiteY18" fmla="*/ 5163 h 10000"/>
              <a:gd name="connsiteX19" fmla="*/ 421 w 10010"/>
              <a:gd name="connsiteY19" fmla="*/ 5033 h 10000"/>
              <a:gd name="connsiteX20" fmla="*/ 470 w 10010"/>
              <a:gd name="connsiteY20" fmla="*/ 4314 h 10000"/>
              <a:gd name="connsiteX21" fmla="*/ 474 w 10010"/>
              <a:gd name="connsiteY21" fmla="*/ 4314 h 10000"/>
              <a:gd name="connsiteX22" fmla="*/ 490 w 10010"/>
              <a:gd name="connsiteY22" fmla="*/ 4052 h 10000"/>
              <a:gd name="connsiteX23" fmla="*/ 527 w 10010"/>
              <a:gd name="connsiteY23" fmla="*/ 4118 h 10000"/>
              <a:gd name="connsiteX24" fmla="*/ 539 w 10010"/>
              <a:gd name="connsiteY24" fmla="*/ 4444 h 10000"/>
              <a:gd name="connsiteX25" fmla="*/ 568 w 10010"/>
              <a:gd name="connsiteY25" fmla="*/ 4379 h 10000"/>
              <a:gd name="connsiteX26" fmla="*/ 756 w 10010"/>
              <a:gd name="connsiteY26" fmla="*/ 4706 h 10000"/>
              <a:gd name="connsiteX27" fmla="*/ 842 w 10010"/>
              <a:gd name="connsiteY27" fmla="*/ 4379 h 10000"/>
              <a:gd name="connsiteX28" fmla="*/ 952 w 10010"/>
              <a:gd name="connsiteY28" fmla="*/ 4641 h 10000"/>
              <a:gd name="connsiteX29" fmla="*/ 993 w 10010"/>
              <a:gd name="connsiteY29" fmla="*/ 4444 h 10000"/>
              <a:gd name="connsiteX30" fmla="*/ 1026 w 10010"/>
              <a:gd name="connsiteY30" fmla="*/ 4641 h 10000"/>
              <a:gd name="connsiteX31" fmla="*/ 1050 w 10010"/>
              <a:gd name="connsiteY31" fmla="*/ 4510 h 10000"/>
              <a:gd name="connsiteX32" fmla="*/ 1071 w 10010"/>
              <a:gd name="connsiteY32" fmla="*/ 4641 h 10000"/>
              <a:gd name="connsiteX33" fmla="*/ 1075 w 10010"/>
              <a:gd name="connsiteY33" fmla="*/ 4444 h 10000"/>
              <a:gd name="connsiteX34" fmla="*/ 1103 w 10010"/>
              <a:gd name="connsiteY34" fmla="*/ 4444 h 10000"/>
              <a:gd name="connsiteX35" fmla="*/ 1144 w 10010"/>
              <a:gd name="connsiteY35" fmla="*/ 4444 h 10000"/>
              <a:gd name="connsiteX36" fmla="*/ 1177 w 10010"/>
              <a:gd name="connsiteY36" fmla="*/ 4575 h 10000"/>
              <a:gd name="connsiteX37" fmla="*/ 1181 w 10010"/>
              <a:gd name="connsiteY37" fmla="*/ 4444 h 10000"/>
              <a:gd name="connsiteX38" fmla="*/ 1197 w 10010"/>
              <a:gd name="connsiteY38" fmla="*/ 4575 h 10000"/>
              <a:gd name="connsiteX39" fmla="*/ 1201 w 10010"/>
              <a:gd name="connsiteY39" fmla="*/ 4379 h 10000"/>
              <a:gd name="connsiteX40" fmla="*/ 1238 w 10010"/>
              <a:gd name="connsiteY40" fmla="*/ 4641 h 10000"/>
              <a:gd name="connsiteX41" fmla="*/ 1255 w 10010"/>
              <a:gd name="connsiteY41" fmla="*/ 4248 h 10000"/>
              <a:gd name="connsiteX42" fmla="*/ 1271 w 10010"/>
              <a:gd name="connsiteY42" fmla="*/ 4052 h 10000"/>
              <a:gd name="connsiteX43" fmla="*/ 1422 w 10010"/>
              <a:gd name="connsiteY43" fmla="*/ 4248 h 10000"/>
              <a:gd name="connsiteX44" fmla="*/ 1545 w 10010"/>
              <a:gd name="connsiteY44" fmla="*/ 3856 h 10000"/>
              <a:gd name="connsiteX45" fmla="*/ 1843 w 10010"/>
              <a:gd name="connsiteY45" fmla="*/ 5556 h 10000"/>
              <a:gd name="connsiteX46" fmla="*/ 1900 w 10010"/>
              <a:gd name="connsiteY46" fmla="*/ 6471 h 10000"/>
              <a:gd name="connsiteX47" fmla="*/ 1990 w 10010"/>
              <a:gd name="connsiteY47" fmla="*/ 5752 h 10000"/>
              <a:gd name="connsiteX48" fmla="*/ 2068 w 10010"/>
              <a:gd name="connsiteY48" fmla="*/ 6601 h 10000"/>
              <a:gd name="connsiteX49" fmla="*/ 2186 w 10010"/>
              <a:gd name="connsiteY49" fmla="*/ 5817 h 10000"/>
              <a:gd name="connsiteX50" fmla="*/ 2182 w 10010"/>
              <a:gd name="connsiteY50" fmla="*/ 6601 h 10000"/>
              <a:gd name="connsiteX51" fmla="*/ 2342 w 10010"/>
              <a:gd name="connsiteY51" fmla="*/ 6405 h 10000"/>
              <a:gd name="connsiteX52" fmla="*/ 2432 w 10010"/>
              <a:gd name="connsiteY52" fmla="*/ 6275 h 10000"/>
              <a:gd name="connsiteX53" fmla="*/ 2493 w 10010"/>
              <a:gd name="connsiteY53" fmla="*/ 7516 h 10000"/>
              <a:gd name="connsiteX54" fmla="*/ 2636 w 10010"/>
              <a:gd name="connsiteY54" fmla="*/ 6667 h 10000"/>
              <a:gd name="connsiteX55" fmla="*/ 2669 w 10010"/>
              <a:gd name="connsiteY55" fmla="*/ 7451 h 10000"/>
              <a:gd name="connsiteX56" fmla="*/ 2816 w 10010"/>
              <a:gd name="connsiteY56" fmla="*/ 8170 h 10000"/>
              <a:gd name="connsiteX57" fmla="*/ 2889 w 10010"/>
              <a:gd name="connsiteY57" fmla="*/ 7516 h 10000"/>
              <a:gd name="connsiteX58" fmla="*/ 3077 w 10010"/>
              <a:gd name="connsiteY58" fmla="*/ 7320 h 10000"/>
              <a:gd name="connsiteX59" fmla="*/ 3224 w 10010"/>
              <a:gd name="connsiteY59" fmla="*/ 8497 h 10000"/>
              <a:gd name="connsiteX60" fmla="*/ 3396 w 10010"/>
              <a:gd name="connsiteY60" fmla="*/ 8562 h 10000"/>
              <a:gd name="connsiteX61" fmla="*/ 3600 w 10010"/>
              <a:gd name="connsiteY61" fmla="*/ 8105 h 10000"/>
              <a:gd name="connsiteX62" fmla="*/ 3788 w 10010"/>
              <a:gd name="connsiteY62" fmla="*/ 9020 h 10000"/>
              <a:gd name="connsiteX63" fmla="*/ 3911 w 10010"/>
              <a:gd name="connsiteY63" fmla="*/ 9281 h 10000"/>
              <a:gd name="connsiteX64" fmla="*/ 4013 w 10010"/>
              <a:gd name="connsiteY64" fmla="*/ 10000 h 10000"/>
              <a:gd name="connsiteX65" fmla="*/ 4046 w 10010"/>
              <a:gd name="connsiteY65" fmla="*/ 9869 h 10000"/>
              <a:gd name="connsiteX66" fmla="*/ 4115 w 10010"/>
              <a:gd name="connsiteY66" fmla="*/ 9542 h 10000"/>
              <a:gd name="connsiteX67" fmla="*/ 4168 w 10010"/>
              <a:gd name="connsiteY67" fmla="*/ 9935 h 10000"/>
              <a:gd name="connsiteX68" fmla="*/ 4201 w 10010"/>
              <a:gd name="connsiteY68" fmla="*/ 9150 h 10000"/>
              <a:gd name="connsiteX69" fmla="*/ 4344 w 10010"/>
              <a:gd name="connsiteY69" fmla="*/ 8562 h 10000"/>
              <a:gd name="connsiteX70" fmla="*/ 4773 w 10010"/>
              <a:gd name="connsiteY70" fmla="*/ 7843 h 10000"/>
              <a:gd name="connsiteX71" fmla="*/ 5121 w 10010"/>
              <a:gd name="connsiteY71" fmla="*/ 7582 h 10000"/>
              <a:gd name="connsiteX72" fmla="*/ 5329 w 10010"/>
              <a:gd name="connsiteY72" fmla="*/ 9281 h 10000"/>
              <a:gd name="connsiteX73" fmla="*/ 5398 w 10010"/>
              <a:gd name="connsiteY73" fmla="*/ 8562 h 10000"/>
              <a:gd name="connsiteX74" fmla="*/ 5856 w 10010"/>
              <a:gd name="connsiteY74" fmla="*/ 8039 h 10000"/>
              <a:gd name="connsiteX75" fmla="*/ 6220 w 10010"/>
              <a:gd name="connsiteY75" fmla="*/ 9477 h 10000"/>
              <a:gd name="connsiteX76" fmla="*/ 6551 w 10010"/>
              <a:gd name="connsiteY76" fmla="*/ 8562 h 10000"/>
              <a:gd name="connsiteX77" fmla="*/ 6714 w 10010"/>
              <a:gd name="connsiteY77" fmla="*/ 7451 h 10000"/>
              <a:gd name="connsiteX78" fmla="*/ 7025 w 10010"/>
              <a:gd name="connsiteY78" fmla="*/ 7451 h 10000"/>
              <a:gd name="connsiteX79" fmla="*/ 7180 w 10010"/>
              <a:gd name="connsiteY79" fmla="*/ 7908 h 10000"/>
              <a:gd name="connsiteX80" fmla="*/ 7548 w 10010"/>
              <a:gd name="connsiteY80" fmla="*/ 8366 h 10000"/>
              <a:gd name="connsiteX81" fmla="*/ 7756 w 10010"/>
              <a:gd name="connsiteY81" fmla="*/ 9085 h 10000"/>
              <a:gd name="connsiteX82" fmla="*/ 8002 w 10010"/>
              <a:gd name="connsiteY82" fmla="*/ 8235 h 10000"/>
              <a:gd name="connsiteX83" fmla="*/ 8063 w 10010"/>
              <a:gd name="connsiteY83" fmla="*/ 7647 h 10000"/>
              <a:gd name="connsiteX84" fmla="*/ 8181 w 10010"/>
              <a:gd name="connsiteY84" fmla="*/ 8039 h 10000"/>
              <a:gd name="connsiteX85" fmla="*/ 8455 w 10010"/>
              <a:gd name="connsiteY85" fmla="*/ 8366 h 10000"/>
              <a:gd name="connsiteX86" fmla="*/ 8635 w 10010"/>
              <a:gd name="connsiteY86" fmla="*/ 8105 h 10000"/>
              <a:gd name="connsiteX87" fmla="*/ 8974 w 10010"/>
              <a:gd name="connsiteY87" fmla="*/ 8235 h 10000"/>
              <a:gd name="connsiteX88" fmla="*/ 9309 w 10010"/>
              <a:gd name="connsiteY88" fmla="*/ 7843 h 10000"/>
              <a:gd name="connsiteX89" fmla="*/ 9497 w 10010"/>
              <a:gd name="connsiteY89" fmla="*/ 6340 h 10000"/>
              <a:gd name="connsiteX90" fmla="*/ 9734 w 10010"/>
              <a:gd name="connsiteY90" fmla="*/ 7582 h 10000"/>
              <a:gd name="connsiteX91" fmla="*/ 9869 w 10010"/>
              <a:gd name="connsiteY91" fmla="*/ 8889 h 10000"/>
              <a:gd name="connsiteX92" fmla="*/ 10000 w 10010"/>
              <a:gd name="connsiteY92" fmla="*/ 8170 h 10000"/>
              <a:gd name="connsiteX93" fmla="*/ 10004 w 10010"/>
              <a:gd name="connsiteY93" fmla="*/ 3464 h 10000"/>
              <a:gd name="connsiteX94" fmla="*/ 9886 w 10010"/>
              <a:gd name="connsiteY94" fmla="*/ 3529 h 10000"/>
              <a:gd name="connsiteX95" fmla="*/ 9726 w 10010"/>
              <a:gd name="connsiteY95" fmla="*/ 2222 h 10000"/>
              <a:gd name="connsiteX96" fmla="*/ 9571 w 10010"/>
              <a:gd name="connsiteY96" fmla="*/ 3660 h 10000"/>
              <a:gd name="connsiteX97" fmla="*/ 9461 w 10010"/>
              <a:gd name="connsiteY97" fmla="*/ 3660 h 10000"/>
              <a:gd name="connsiteX98" fmla="*/ 9313 w 10010"/>
              <a:gd name="connsiteY98" fmla="*/ 3791 h 10000"/>
              <a:gd name="connsiteX99" fmla="*/ 9281 w 10010"/>
              <a:gd name="connsiteY99" fmla="*/ 3203 h 10000"/>
              <a:gd name="connsiteX100" fmla="*/ 9060 w 10010"/>
              <a:gd name="connsiteY100" fmla="*/ 4771 h 10000"/>
              <a:gd name="connsiteX101" fmla="*/ 9027 w 10010"/>
              <a:gd name="connsiteY101" fmla="*/ 4379 h 10000"/>
              <a:gd name="connsiteX102" fmla="*/ 8962 w 10010"/>
              <a:gd name="connsiteY102" fmla="*/ 4118 h 10000"/>
              <a:gd name="connsiteX103" fmla="*/ 8921 w 10010"/>
              <a:gd name="connsiteY103" fmla="*/ 4641 h 10000"/>
              <a:gd name="connsiteX104" fmla="*/ 8749 w 10010"/>
              <a:gd name="connsiteY104" fmla="*/ 4510 h 10000"/>
              <a:gd name="connsiteX105" fmla="*/ 8643 w 10010"/>
              <a:gd name="connsiteY105" fmla="*/ 5359 h 10000"/>
              <a:gd name="connsiteX106" fmla="*/ 8484 w 10010"/>
              <a:gd name="connsiteY106" fmla="*/ 4444 h 10000"/>
              <a:gd name="connsiteX107" fmla="*/ 8337 w 10010"/>
              <a:gd name="connsiteY107" fmla="*/ 4575 h 10000"/>
              <a:gd name="connsiteX108" fmla="*/ 8284 w 10010"/>
              <a:gd name="connsiteY108" fmla="*/ 5882 h 10000"/>
              <a:gd name="connsiteX109" fmla="*/ 8096 w 10010"/>
              <a:gd name="connsiteY109" fmla="*/ 5294 h 10000"/>
              <a:gd name="connsiteX110" fmla="*/ 7949 w 10010"/>
              <a:gd name="connsiteY110" fmla="*/ 3529 h 10000"/>
              <a:gd name="connsiteX111" fmla="*/ 7879 w 10010"/>
              <a:gd name="connsiteY111" fmla="*/ 4052 h 10000"/>
              <a:gd name="connsiteX112" fmla="*/ 7707 w 10010"/>
              <a:gd name="connsiteY112" fmla="*/ 5229 h 10000"/>
              <a:gd name="connsiteX113" fmla="*/ 7613 w 10010"/>
              <a:gd name="connsiteY113" fmla="*/ 5229 h 10000"/>
              <a:gd name="connsiteX114" fmla="*/ 7540 w 10010"/>
              <a:gd name="connsiteY114" fmla="*/ 4444 h 10000"/>
              <a:gd name="connsiteX115" fmla="*/ 7380 w 10010"/>
              <a:gd name="connsiteY115" fmla="*/ 4183 h 10000"/>
              <a:gd name="connsiteX116" fmla="*/ 7242 w 10010"/>
              <a:gd name="connsiteY116" fmla="*/ 3791 h 10000"/>
              <a:gd name="connsiteX117" fmla="*/ 6992 w 10010"/>
              <a:gd name="connsiteY117" fmla="*/ 2222 h 10000"/>
              <a:gd name="connsiteX118" fmla="*/ 6641 w 10010"/>
              <a:gd name="connsiteY118" fmla="*/ 4967 h 10000"/>
              <a:gd name="connsiteX119" fmla="*/ 6351 w 10010"/>
              <a:gd name="connsiteY119" fmla="*/ 5817 h 10000"/>
              <a:gd name="connsiteX120" fmla="*/ 5991 w 10010"/>
              <a:gd name="connsiteY120" fmla="*/ 5359 h 10000"/>
              <a:gd name="connsiteX121" fmla="*/ 5844 w 10010"/>
              <a:gd name="connsiteY121" fmla="*/ 6144 h 10000"/>
              <a:gd name="connsiteX122" fmla="*/ 5582 w 10010"/>
              <a:gd name="connsiteY122" fmla="*/ 5490 h 10000"/>
              <a:gd name="connsiteX123" fmla="*/ 5509 w 10010"/>
              <a:gd name="connsiteY123" fmla="*/ 6144 h 10000"/>
              <a:gd name="connsiteX124" fmla="*/ 5239 w 10010"/>
              <a:gd name="connsiteY124" fmla="*/ 5229 h 10000"/>
              <a:gd name="connsiteX125" fmla="*/ 5157 w 10010"/>
              <a:gd name="connsiteY125" fmla="*/ 5033 h 10000"/>
              <a:gd name="connsiteX126" fmla="*/ 4908 w 10010"/>
              <a:gd name="connsiteY126" fmla="*/ 3987 h 10000"/>
              <a:gd name="connsiteX127" fmla="*/ 4798 w 10010"/>
              <a:gd name="connsiteY127" fmla="*/ 3987 h 10000"/>
              <a:gd name="connsiteX128" fmla="*/ 4418 w 10010"/>
              <a:gd name="connsiteY128" fmla="*/ 4248 h 10000"/>
              <a:gd name="connsiteX129" fmla="*/ 4226 w 10010"/>
              <a:gd name="connsiteY129" fmla="*/ 4118 h 10000"/>
              <a:gd name="connsiteX130" fmla="*/ 3890 w 10010"/>
              <a:gd name="connsiteY130" fmla="*/ 3595 h 10000"/>
              <a:gd name="connsiteX131" fmla="*/ 3821 w 10010"/>
              <a:gd name="connsiteY131" fmla="*/ 2353 h 10000"/>
              <a:gd name="connsiteX132" fmla="*/ 3478 w 10010"/>
              <a:gd name="connsiteY132" fmla="*/ 3137 h 10000"/>
              <a:gd name="connsiteX133" fmla="*/ 3465 w 10010"/>
              <a:gd name="connsiteY133" fmla="*/ 2418 h 10000"/>
              <a:gd name="connsiteX134" fmla="*/ 3265 w 10010"/>
              <a:gd name="connsiteY134" fmla="*/ 2288 h 10000"/>
              <a:gd name="connsiteX135" fmla="*/ 3036 w 10010"/>
              <a:gd name="connsiteY135" fmla="*/ 2484 h 10000"/>
              <a:gd name="connsiteX136" fmla="*/ 2926 w 10010"/>
              <a:gd name="connsiteY136" fmla="*/ 3987 h 10000"/>
              <a:gd name="connsiteX137" fmla="*/ 2709 w 10010"/>
              <a:gd name="connsiteY137" fmla="*/ 2026 h 10000"/>
              <a:gd name="connsiteX138" fmla="*/ 2677 w 10010"/>
              <a:gd name="connsiteY138" fmla="*/ 2353 h 10000"/>
              <a:gd name="connsiteX139" fmla="*/ 2603 w 10010"/>
              <a:gd name="connsiteY139" fmla="*/ 1569 h 10000"/>
              <a:gd name="connsiteX140" fmla="*/ 2513 w 10010"/>
              <a:gd name="connsiteY140" fmla="*/ 2157 h 10000"/>
              <a:gd name="connsiteX141" fmla="*/ 2395 w 10010"/>
              <a:gd name="connsiteY141" fmla="*/ 1895 h 10000"/>
              <a:gd name="connsiteX142" fmla="*/ 2325 w 10010"/>
              <a:gd name="connsiteY142" fmla="*/ 3007 h 10000"/>
              <a:gd name="connsiteX143" fmla="*/ 2219 w 10010"/>
              <a:gd name="connsiteY143" fmla="*/ 2484 h 10000"/>
              <a:gd name="connsiteX144" fmla="*/ 2137 w 10010"/>
              <a:gd name="connsiteY144" fmla="*/ 1895 h 10000"/>
              <a:gd name="connsiteX145" fmla="*/ 2080 w 10010"/>
              <a:gd name="connsiteY145" fmla="*/ 784 h 10000"/>
              <a:gd name="connsiteX146" fmla="*/ 1688 w 10010"/>
              <a:gd name="connsiteY146" fmla="*/ 65 h 10000"/>
              <a:gd name="connsiteX147" fmla="*/ 1479 w 10010"/>
              <a:gd name="connsiteY147" fmla="*/ 196 h 10000"/>
              <a:gd name="connsiteX148" fmla="*/ 1377 w 10010"/>
              <a:gd name="connsiteY148" fmla="*/ 0 h 10000"/>
              <a:gd name="connsiteX149" fmla="*/ 1328 w 10010"/>
              <a:gd name="connsiteY149" fmla="*/ 392 h 10000"/>
              <a:gd name="connsiteX150" fmla="*/ 1058 w 10010"/>
              <a:gd name="connsiteY150" fmla="*/ 131 h 10000"/>
              <a:gd name="connsiteX151" fmla="*/ 895 w 10010"/>
              <a:gd name="connsiteY151" fmla="*/ 458 h 10000"/>
              <a:gd name="connsiteX152" fmla="*/ 715 w 10010"/>
              <a:gd name="connsiteY152" fmla="*/ 915 h 10000"/>
              <a:gd name="connsiteX153" fmla="*/ 642 w 10010"/>
              <a:gd name="connsiteY153" fmla="*/ 196 h 10000"/>
              <a:gd name="connsiteX154" fmla="*/ 433 w 10010"/>
              <a:gd name="connsiteY154" fmla="*/ 1373 h 10000"/>
              <a:gd name="connsiteX155" fmla="*/ 380 w 10010"/>
              <a:gd name="connsiteY155" fmla="*/ 1569 h 10000"/>
              <a:gd name="connsiteX156" fmla="*/ 159 w 10010"/>
              <a:gd name="connsiteY156" fmla="*/ 2353 h 10000"/>
              <a:gd name="connsiteX157" fmla="*/ 0 w 10010"/>
              <a:gd name="connsiteY157" fmla="*/ 3137 h 10000"/>
              <a:gd name="connsiteX0" fmla="*/ 0 w 10019"/>
              <a:gd name="connsiteY0" fmla="*/ 3137 h 10000"/>
              <a:gd name="connsiteX1" fmla="*/ 0 w 10019"/>
              <a:gd name="connsiteY1" fmla="*/ 3987 h 10000"/>
              <a:gd name="connsiteX2" fmla="*/ 0 w 10019"/>
              <a:gd name="connsiteY2" fmla="*/ 5948 h 10000"/>
              <a:gd name="connsiteX3" fmla="*/ 90 w 10019"/>
              <a:gd name="connsiteY3" fmla="*/ 5621 h 10000"/>
              <a:gd name="connsiteX4" fmla="*/ 135 w 10019"/>
              <a:gd name="connsiteY4" fmla="*/ 5556 h 10000"/>
              <a:gd name="connsiteX5" fmla="*/ 172 w 10019"/>
              <a:gd name="connsiteY5" fmla="*/ 5294 h 10000"/>
              <a:gd name="connsiteX6" fmla="*/ 200 w 10019"/>
              <a:gd name="connsiteY6" fmla="*/ 5425 h 10000"/>
              <a:gd name="connsiteX7" fmla="*/ 237 w 10019"/>
              <a:gd name="connsiteY7" fmla="*/ 5098 h 10000"/>
              <a:gd name="connsiteX8" fmla="*/ 262 w 10019"/>
              <a:gd name="connsiteY8" fmla="*/ 5948 h 10000"/>
              <a:gd name="connsiteX9" fmla="*/ 282 w 10019"/>
              <a:gd name="connsiteY9" fmla="*/ 5686 h 10000"/>
              <a:gd name="connsiteX10" fmla="*/ 306 w 10019"/>
              <a:gd name="connsiteY10" fmla="*/ 5752 h 10000"/>
              <a:gd name="connsiteX11" fmla="*/ 306 w 10019"/>
              <a:gd name="connsiteY11" fmla="*/ 5556 h 10000"/>
              <a:gd name="connsiteX12" fmla="*/ 315 w 10019"/>
              <a:gd name="connsiteY12" fmla="*/ 5621 h 10000"/>
              <a:gd name="connsiteX13" fmla="*/ 331 w 10019"/>
              <a:gd name="connsiteY13" fmla="*/ 5425 h 10000"/>
              <a:gd name="connsiteX14" fmla="*/ 351 w 10019"/>
              <a:gd name="connsiteY14" fmla="*/ 5490 h 10000"/>
              <a:gd name="connsiteX15" fmla="*/ 372 w 10019"/>
              <a:gd name="connsiteY15" fmla="*/ 5229 h 10000"/>
              <a:gd name="connsiteX16" fmla="*/ 405 w 10019"/>
              <a:gd name="connsiteY16" fmla="*/ 5294 h 10000"/>
              <a:gd name="connsiteX17" fmla="*/ 405 w 10019"/>
              <a:gd name="connsiteY17" fmla="*/ 5163 h 10000"/>
              <a:gd name="connsiteX18" fmla="*/ 425 w 10019"/>
              <a:gd name="connsiteY18" fmla="*/ 5163 h 10000"/>
              <a:gd name="connsiteX19" fmla="*/ 421 w 10019"/>
              <a:gd name="connsiteY19" fmla="*/ 5033 h 10000"/>
              <a:gd name="connsiteX20" fmla="*/ 470 w 10019"/>
              <a:gd name="connsiteY20" fmla="*/ 4314 h 10000"/>
              <a:gd name="connsiteX21" fmla="*/ 474 w 10019"/>
              <a:gd name="connsiteY21" fmla="*/ 4314 h 10000"/>
              <a:gd name="connsiteX22" fmla="*/ 490 w 10019"/>
              <a:gd name="connsiteY22" fmla="*/ 4052 h 10000"/>
              <a:gd name="connsiteX23" fmla="*/ 527 w 10019"/>
              <a:gd name="connsiteY23" fmla="*/ 4118 h 10000"/>
              <a:gd name="connsiteX24" fmla="*/ 539 w 10019"/>
              <a:gd name="connsiteY24" fmla="*/ 4444 h 10000"/>
              <a:gd name="connsiteX25" fmla="*/ 568 w 10019"/>
              <a:gd name="connsiteY25" fmla="*/ 4379 h 10000"/>
              <a:gd name="connsiteX26" fmla="*/ 756 w 10019"/>
              <a:gd name="connsiteY26" fmla="*/ 4706 h 10000"/>
              <a:gd name="connsiteX27" fmla="*/ 842 w 10019"/>
              <a:gd name="connsiteY27" fmla="*/ 4379 h 10000"/>
              <a:gd name="connsiteX28" fmla="*/ 952 w 10019"/>
              <a:gd name="connsiteY28" fmla="*/ 4641 h 10000"/>
              <a:gd name="connsiteX29" fmla="*/ 993 w 10019"/>
              <a:gd name="connsiteY29" fmla="*/ 4444 h 10000"/>
              <a:gd name="connsiteX30" fmla="*/ 1026 w 10019"/>
              <a:gd name="connsiteY30" fmla="*/ 4641 h 10000"/>
              <a:gd name="connsiteX31" fmla="*/ 1050 w 10019"/>
              <a:gd name="connsiteY31" fmla="*/ 4510 h 10000"/>
              <a:gd name="connsiteX32" fmla="*/ 1071 w 10019"/>
              <a:gd name="connsiteY32" fmla="*/ 4641 h 10000"/>
              <a:gd name="connsiteX33" fmla="*/ 1075 w 10019"/>
              <a:gd name="connsiteY33" fmla="*/ 4444 h 10000"/>
              <a:gd name="connsiteX34" fmla="*/ 1103 w 10019"/>
              <a:gd name="connsiteY34" fmla="*/ 4444 h 10000"/>
              <a:gd name="connsiteX35" fmla="*/ 1144 w 10019"/>
              <a:gd name="connsiteY35" fmla="*/ 4444 h 10000"/>
              <a:gd name="connsiteX36" fmla="*/ 1177 w 10019"/>
              <a:gd name="connsiteY36" fmla="*/ 4575 h 10000"/>
              <a:gd name="connsiteX37" fmla="*/ 1181 w 10019"/>
              <a:gd name="connsiteY37" fmla="*/ 4444 h 10000"/>
              <a:gd name="connsiteX38" fmla="*/ 1197 w 10019"/>
              <a:gd name="connsiteY38" fmla="*/ 4575 h 10000"/>
              <a:gd name="connsiteX39" fmla="*/ 1201 w 10019"/>
              <a:gd name="connsiteY39" fmla="*/ 4379 h 10000"/>
              <a:gd name="connsiteX40" fmla="*/ 1238 w 10019"/>
              <a:gd name="connsiteY40" fmla="*/ 4641 h 10000"/>
              <a:gd name="connsiteX41" fmla="*/ 1255 w 10019"/>
              <a:gd name="connsiteY41" fmla="*/ 4248 h 10000"/>
              <a:gd name="connsiteX42" fmla="*/ 1271 w 10019"/>
              <a:gd name="connsiteY42" fmla="*/ 4052 h 10000"/>
              <a:gd name="connsiteX43" fmla="*/ 1422 w 10019"/>
              <a:gd name="connsiteY43" fmla="*/ 4248 h 10000"/>
              <a:gd name="connsiteX44" fmla="*/ 1545 w 10019"/>
              <a:gd name="connsiteY44" fmla="*/ 3856 h 10000"/>
              <a:gd name="connsiteX45" fmla="*/ 1843 w 10019"/>
              <a:gd name="connsiteY45" fmla="*/ 5556 h 10000"/>
              <a:gd name="connsiteX46" fmla="*/ 1900 w 10019"/>
              <a:gd name="connsiteY46" fmla="*/ 6471 h 10000"/>
              <a:gd name="connsiteX47" fmla="*/ 1990 w 10019"/>
              <a:gd name="connsiteY47" fmla="*/ 5752 h 10000"/>
              <a:gd name="connsiteX48" fmla="*/ 2068 w 10019"/>
              <a:gd name="connsiteY48" fmla="*/ 6601 h 10000"/>
              <a:gd name="connsiteX49" fmla="*/ 2186 w 10019"/>
              <a:gd name="connsiteY49" fmla="*/ 5817 h 10000"/>
              <a:gd name="connsiteX50" fmla="*/ 2182 w 10019"/>
              <a:gd name="connsiteY50" fmla="*/ 6601 h 10000"/>
              <a:gd name="connsiteX51" fmla="*/ 2342 w 10019"/>
              <a:gd name="connsiteY51" fmla="*/ 6405 h 10000"/>
              <a:gd name="connsiteX52" fmla="*/ 2432 w 10019"/>
              <a:gd name="connsiteY52" fmla="*/ 6275 h 10000"/>
              <a:gd name="connsiteX53" fmla="*/ 2493 w 10019"/>
              <a:gd name="connsiteY53" fmla="*/ 7516 h 10000"/>
              <a:gd name="connsiteX54" fmla="*/ 2636 w 10019"/>
              <a:gd name="connsiteY54" fmla="*/ 6667 h 10000"/>
              <a:gd name="connsiteX55" fmla="*/ 2669 w 10019"/>
              <a:gd name="connsiteY55" fmla="*/ 7451 h 10000"/>
              <a:gd name="connsiteX56" fmla="*/ 2816 w 10019"/>
              <a:gd name="connsiteY56" fmla="*/ 8170 h 10000"/>
              <a:gd name="connsiteX57" fmla="*/ 2889 w 10019"/>
              <a:gd name="connsiteY57" fmla="*/ 7516 h 10000"/>
              <a:gd name="connsiteX58" fmla="*/ 3077 w 10019"/>
              <a:gd name="connsiteY58" fmla="*/ 7320 h 10000"/>
              <a:gd name="connsiteX59" fmla="*/ 3224 w 10019"/>
              <a:gd name="connsiteY59" fmla="*/ 8497 h 10000"/>
              <a:gd name="connsiteX60" fmla="*/ 3396 w 10019"/>
              <a:gd name="connsiteY60" fmla="*/ 8562 h 10000"/>
              <a:gd name="connsiteX61" fmla="*/ 3600 w 10019"/>
              <a:gd name="connsiteY61" fmla="*/ 8105 h 10000"/>
              <a:gd name="connsiteX62" fmla="*/ 3788 w 10019"/>
              <a:gd name="connsiteY62" fmla="*/ 9020 h 10000"/>
              <a:gd name="connsiteX63" fmla="*/ 3911 w 10019"/>
              <a:gd name="connsiteY63" fmla="*/ 9281 h 10000"/>
              <a:gd name="connsiteX64" fmla="*/ 4013 w 10019"/>
              <a:gd name="connsiteY64" fmla="*/ 10000 h 10000"/>
              <a:gd name="connsiteX65" fmla="*/ 4046 w 10019"/>
              <a:gd name="connsiteY65" fmla="*/ 9869 h 10000"/>
              <a:gd name="connsiteX66" fmla="*/ 4115 w 10019"/>
              <a:gd name="connsiteY66" fmla="*/ 9542 h 10000"/>
              <a:gd name="connsiteX67" fmla="*/ 4168 w 10019"/>
              <a:gd name="connsiteY67" fmla="*/ 9935 h 10000"/>
              <a:gd name="connsiteX68" fmla="*/ 4201 w 10019"/>
              <a:gd name="connsiteY68" fmla="*/ 9150 h 10000"/>
              <a:gd name="connsiteX69" fmla="*/ 4344 w 10019"/>
              <a:gd name="connsiteY69" fmla="*/ 8562 h 10000"/>
              <a:gd name="connsiteX70" fmla="*/ 4773 w 10019"/>
              <a:gd name="connsiteY70" fmla="*/ 7843 h 10000"/>
              <a:gd name="connsiteX71" fmla="*/ 5121 w 10019"/>
              <a:gd name="connsiteY71" fmla="*/ 7582 h 10000"/>
              <a:gd name="connsiteX72" fmla="*/ 5329 w 10019"/>
              <a:gd name="connsiteY72" fmla="*/ 9281 h 10000"/>
              <a:gd name="connsiteX73" fmla="*/ 5398 w 10019"/>
              <a:gd name="connsiteY73" fmla="*/ 8562 h 10000"/>
              <a:gd name="connsiteX74" fmla="*/ 5856 w 10019"/>
              <a:gd name="connsiteY74" fmla="*/ 8039 h 10000"/>
              <a:gd name="connsiteX75" fmla="*/ 6220 w 10019"/>
              <a:gd name="connsiteY75" fmla="*/ 9477 h 10000"/>
              <a:gd name="connsiteX76" fmla="*/ 6551 w 10019"/>
              <a:gd name="connsiteY76" fmla="*/ 8562 h 10000"/>
              <a:gd name="connsiteX77" fmla="*/ 6714 w 10019"/>
              <a:gd name="connsiteY77" fmla="*/ 7451 h 10000"/>
              <a:gd name="connsiteX78" fmla="*/ 7025 w 10019"/>
              <a:gd name="connsiteY78" fmla="*/ 7451 h 10000"/>
              <a:gd name="connsiteX79" fmla="*/ 7180 w 10019"/>
              <a:gd name="connsiteY79" fmla="*/ 7908 h 10000"/>
              <a:gd name="connsiteX80" fmla="*/ 7548 w 10019"/>
              <a:gd name="connsiteY80" fmla="*/ 8366 h 10000"/>
              <a:gd name="connsiteX81" fmla="*/ 7756 w 10019"/>
              <a:gd name="connsiteY81" fmla="*/ 9085 h 10000"/>
              <a:gd name="connsiteX82" fmla="*/ 8002 w 10019"/>
              <a:gd name="connsiteY82" fmla="*/ 8235 h 10000"/>
              <a:gd name="connsiteX83" fmla="*/ 8063 w 10019"/>
              <a:gd name="connsiteY83" fmla="*/ 7647 h 10000"/>
              <a:gd name="connsiteX84" fmla="*/ 8181 w 10019"/>
              <a:gd name="connsiteY84" fmla="*/ 8039 h 10000"/>
              <a:gd name="connsiteX85" fmla="*/ 8455 w 10019"/>
              <a:gd name="connsiteY85" fmla="*/ 8366 h 10000"/>
              <a:gd name="connsiteX86" fmla="*/ 8635 w 10019"/>
              <a:gd name="connsiteY86" fmla="*/ 8105 h 10000"/>
              <a:gd name="connsiteX87" fmla="*/ 8974 w 10019"/>
              <a:gd name="connsiteY87" fmla="*/ 8235 h 10000"/>
              <a:gd name="connsiteX88" fmla="*/ 9309 w 10019"/>
              <a:gd name="connsiteY88" fmla="*/ 7843 h 10000"/>
              <a:gd name="connsiteX89" fmla="*/ 9497 w 10019"/>
              <a:gd name="connsiteY89" fmla="*/ 6340 h 10000"/>
              <a:gd name="connsiteX90" fmla="*/ 9734 w 10019"/>
              <a:gd name="connsiteY90" fmla="*/ 7582 h 10000"/>
              <a:gd name="connsiteX91" fmla="*/ 9869 w 10019"/>
              <a:gd name="connsiteY91" fmla="*/ 8889 h 10000"/>
              <a:gd name="connsiteX92" fmla="*/ 10004 w 10019"/>
              <a:gd name="connsiteY92" fmla="*/ 8170 h 10000"/>
              <a:gd name="connsiteX93" fmla="*/ 10004 w 10019"/>
              <a:gd name="connsiteY93" fmla="*/ 3464 h 10000"/>
              <a:gd name="connsiteX94" fmla="*/ 9886 w 10019"/>
              <a:gd name="connsiteY94" fmla="*/ 3529 h 10000"/>
              <a:gd name="connsiteX95" fmla="*/ 9726 w 10019"/>
              <a:gd name="connsiteY95" fmla="*/ 2222 h 10000"/>
              <a:gd name="connsiteX96" fmla="*/ 9571 w 10019"/>
              <a:gd name="connsiteY96" fmla="*/ 3660 h 10000"/>
              <a:gd name="connsiteX97" fmla="*/ 9461 w 10019"/>
              <a:gd name="connsiteY97" fmla="*/ 3660 h 10000"/>
              <a:gd name="connsiteX98" fmla="*/ 9313 w 10019"/>
              <a:gd name="connsiteY98" fmla="*/ 3791 h 10000"/>
              <a:gd name="connsiteX99" fmla="*/ 9281 w 10019"/>
              <a:gd name="connsiteY99" fmla="*/ 3203 h 10000"/>
              <a:gd name="connsiteX100" fmla="*/ 9060 w 10019"/>
              <a:gd name="connsiteY100" fmla="*/ 4771 h 10000"/>
              <a:gd name="connsiteX101" fmla="*/ 9027 w 10019"/>
              <a:gd name="connsiteY101" fmla="*/ 4379 h 10000"/>
              <a:gd name="connsiteX102" fmla="*/ 8962 w 10019"/>
              <a:gd name="connsiteY102" fmla="*/ 4118 h 10000"/>
              <a:gd name="connsiteX103" fmla="*/ 8921 w 10019"/>
              <a:gd name="connsiteY103" fmla="*/ 4641 h 10000"/>
              <a:gd name="connsiteX104" fmla="*/ 8749 w 10019"/>
              <a:gd name="connsiteY104" fmla="*/ 4510 h 10000"/>
              <a:gd name="connsiteX105" fmla="*/ 8643 w 10019"/>
              <a:gd name="connsiteY105" fmla="*/ 5359 h 10000"/>
              <a:gd name="connsiteX106" fmla="*/ 8484 w 10019"/>
              <a:gd name="connsiteY106" fmla="*/ 4444 h 10000"/>
              <a:gd name="connsiteX107" fmla="*/ 8337 w 10019"/>
              <a:gd name="connsiteY107" fmla="*/ 4575 h 10000"/>
              <a:gd name="connsiteX108" fmla="*/ 8284 w 10019"/>
              <a:gd name="connsiteY108" fmla="*/ 5882 h 10000"/>
              <a:gd name="connsiteX109" fmla="*/ 8096 w 10019"/>
              <a:gd name="connsiteY109" fmla="*/ 5294 h 10000"/>
              <a:gd name="connsiteX110" fmla="*/ 7949 w 10019"/>
              <a:gd name="connsiteY110" fmla="*/ 3529 h 10000"/>
              <a:gd name="connsiteX111" fmla="*/ 7879 w 10019"/>
              <a:gd name="connsiteY111" fmla="*/ 4052 h 10000"/>
              <a:gd name="connsiteX112" fmla="*/ 7707 w 10019"/>
              <a:gd name="connsiteY112" fmla="*/ 5229 h 10000"/>
              <a:gd name="connsiteX113" fmla="*/ 7613 w 10019"/>
              <a:gd name="connsiteY113" fmla="*/ 5229 h 10000"/>
              <a:gd name="connsiteX114" fmla="*/ 7540 w 10019"/>
              <a:gd name="connsiteY114" fmla="*/ 4444 h 10000"/>
              <a:gd name="connsiteX115" fmla="*/ 7380 w 10019"/>
              <a:gd name="connsiteY115" fmla="*/ 4183 h 10000"/>
              <a:gd name="connsiteX116" fmla="*/ 7242 w 10019"/>
              <a:gd name="connsiteY116" fmla="*/ 3791 h 10000"/>
              <a:gd name="connsiteX117" fmla="*/ 6992 w 10019"/>
              <a:gd name="connsiteY117" fmla="*/ 2222 h 10000"/>
              <a:gd name="connsiteX118" fmla="*/ 6641 w 10019"/>
              <a:gd name="connsiteY118" fmla="*/ 4967 h 10000"/>
              <a:gd name="connsiteX119" fmla="*/ 6351 w 10019"/>
              <a:gd name="connsiteY119" fmla="*/ 5817 h 10000"/>
              <a:gd name="connsiteX120" fmla="*/ 5991 w 10019"/>
              <a:gd name="connsiteY120" fmla="*/ 5359 h 10000"/>
              <a:gd name="connsiteX121" fmla="*/ 5844 w 10019"/>
              <a:gd name="connsiteY121" fmla="*/ 6144 h 10000"/>
              <a:gd name="connsiteX122" fmla="*/ 5582 w 10019"/>
              <a:gd name="connsiteY122" fmla="*/ 5490 h 10000"/>
              <a:gd name="connsiteX123" fmla="*/ 5509 w 10019"/>
              <a:gd name="connsiteY123" fmla="*/ 6144 h 10000"/>
              <a:gd name="connsiteX124" fmla="*/ 5239 w 10019"/>
              <a:gd name="connsiteY124" fmla="*/ 5229 h 10000"/>
              <a:gd name="connsiteX125" fmla="*/ 5157 w 10019"/>
              <a:gd name="connsiteY125" fmla="*/ 5033 h 10000"/>
              <a:gd name="connsiteX126" fmla="*/ 4908 w 10019"/>
              <a:gd name="connsiteY126" fmla="*/ 3987 h 10000"/>
              <a:gd name="connsiteX127" fmla="*/ 4798 w 10019"/>
              <a:gd name="connsiteY127" fmla="*/ 3987 h 10000"/>
              <a:gd name="connsiteX128" fmla="*/ 4418 w 10019"/>
              <a:gd name="connsiteY128" fmla="*/ 4248 h 10000"/>
              <a:gd name="connsiteX129" fmla="*/ 4226 w 10019"/>
              <a:gd name="connsiteY129" fmla="*/ 4118 h 10000"/>
              <a:gd name="connsiteX130" fmla="*/ 3890 w 10019"/>
              <a:gd name="connsiteY130" fmla="*/ 3595 h 10000"/>
              <a:gd name="connsiteX131" fmla="*/ 3821 w 10019"/>
              <a:gd name="connsiteY131" fmla="*/ 2353 h 10000"/>
              <a:gd name="connsiteX132" fmla="*/ 3478 w 10019"/>
              <a:gd name="connsiteY132" fmla="*/ 3137 h 10000"/>
              <a:gd name="connsiteX133" fmla="*/ 3465 w 10019"/>
              <a:gd name="connsiteY133" fmla="*/ 2418 h 10000"/>
              <a:gd name="connsiteX134" fmla="*/ 3265 w 10019"/>
              <a:gd name="connsiteY134" fmla="*/ 2288 h 10000"/>
              <a:gd name="connsiteX135" fmla="*/ 3036 w 10019"/>
              <a:gd name="connsiteY135" fmla="*/ 2484 h 10000"/>
              <a:gd name="connsiteX136" fmla="*/ 2926 w 10019"/>
              <a:gd name="connsiteY136" fmla="*/ 3987 h 10000"/>
              <a:gd name="connsiteX137" fmla="*/ 2709 w 10019"/>
              <a:gd name="connsiteY137" fmla="*/ 2026 h 10000"/>
              <a:gd name="connsiteX138" fmla="*/ 2677 w 10019"/>
              <a:gd name="connsiteY138" fmla="*/ 2353 h 10000"/>
              <a:gd name="connsiteX139" fmla="*/ 2603 w 10019"/>
              <a:gd name="connsiteY139" fmla="*/ 1569 h 10000"/>
              <a:gd name="connsiteX140" fmla="*/ 2513 w 10019"/>
              <a:gd name="connsiteY140" fmla="*/ 2157 h 10000"/>
              <a:gd name="connsiteX141" fmla="*/ 2395 w 10019"/>
              <a:gd name="connsiteY141" fmla="*/ 1895 h 10000"/>
              <a:gd name="connsiteX142" fmla="*/ 2325 w 10019"/>
              <a:gd name="connsiteY142" fmla="*/ 3007 h 10000"/>
              <a:gd name="connsiteX143" fmla="*/ 2219 w 10019"/>
              <a:gd name="connsiteY143" fmla="*/ 2484 h 10000"/>
              <a:gd name="connsiteX144" fmla="*/ 2137 w 10019"/>
              <a:gd name="connsiteY144" fmla="*/ 1895 h 10000"/>
              <a:gd name="connsiteX145" fmla="*/ 2080 w 10019"/>
              <a:gd name="connsiteY145" fmla="*/ 784 h 10000"/>
              <a:gd name="connsiteX146" fmla="*/ 1688 w 10019"/>
              <a:gd name="connsiteY146" fmla="*/ 65 h 10000"/>
              <a:gd name="connsiteX147" fmla="*/ 1479 w 10019"/>
              <a:gd name="connsiteY147" fmla="*/ 196 h 10000"/>
              <a:gd name="connsiteX148" fmla="*/ 1377 w 10019"/>
              <a:gd name="connsiteY148" fmla="*/ 0 h 10000"/>
              <a:gd name="connsiteX149" fmla="*/ 1328 w 10019"/>
              <a:gd name="connsiteY149" fmla="*/ 392 h 10000"/>
              <a:gd name="connsiteX150" fmla="*/ 1058 w 10019"/>
              <a:gd name="connsiteY150" fmla="*/ 131 h 10000"/>
              <a:gd name="connsiteX151" fmla="*/ 895 w 10019"/>
              <a:gd name="connsiteY151" fmla="*/ 458 h 10000"/>
              <a:gd name="connsiteX152" fmla="*/ 715 w 10019"/>
              <a:gd name="connsiteY152" fmla="*/ 915 h 10000"/>
              <a:gd name="connsiteX153" fmla="*/ 642 w 10019"/>
              <a:gd name="connsiteY153" fmla="*/ 196 h 10000"/>
              <a:gd name="connsiteX154" fmla="*/ 433 w 10019"/>
              <a:gd name="connsiteY154" fmla="*/ 1373 h 10000"/>
              <a:gd name="connsiteX155" fmla="*/ 380 w 10019"/>
              <a:gd name="connsiteY155" fmla="*/ 1569 h 10000"/>
              <a:gd name="connsiteX156" fmla="*/ 159 w 10019"/>
              <a:gd name="connsiteY156" fmla="*/ 2353 h 10000"/>
              <a:gd name="connsiteX157" fmla="*/ 0 w 10019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4 w 10009"/>
              <a:gd name="connsiteY92" fmla="*/ 8170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8 w 10009"/>
              <a:gd name="connsiteY92" fmla="*/ 8231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08 w 10092"/>
              <a:gd name="connsiteY92" fmla="*/ 8231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08 w 10092"/>
              <a:gd name="connsiteY92" fmla="*/ 8231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32 w 10092"/>
              <a:gd name="connsiteY92" fmla="*/ 8189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32 w 10092"/>
              <a:gd name="connsiteY92" fmla="*/ 8189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28 w 10092"/>
              <a:gd name="connsiteY92" fmla="*/ 8176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0092" h="10000">
                <a:moveTo>
                  <a:pt x="0" y="3137"/>
                </a:moveTo>
                <a:lnTo>
                  <a:pt x="0" y="3987"/>
                </a:lnTo>
                <a:lnTo>
                  <a:pt x="0" y="5948"/>
                </a:lnTo>
                <a:cubicBezTo>
                  <a:pt x="0" y="5948"/>
                  <a:pt x="78" y="5621"/>
                  <a:pt x="90" y="5621"/>
                </a:cubicBezTo>
                <a:cubicBezTo>
                  <a:pt x="102" y="5556"/>
                  <a:pt x="123" y="5556"/>
                  <a:pt x="135" y="5556"/>
                </a:cubicBezTo>
                <a:cubicBezTo>
                  <a:pt x="151" y="5556"/>
                  <a:pt x="172" y="5294"/>
                  <a:pt x="172" y="5294"/>
                </a:cubicBezTo>
                <a:cubicBezTo>
                  <a:pt x="181" y="5338"/>
                  <a:pt x="191" y="5381"/>
                  <a:pt x="200" y="5425"/>
                </a:cubicBezTo>
                <a:cubicBezTo>
                  <a:pt x="200" y="5425"/>
                  <a:pt x="237" y="5163"/>
                  <a:pt x="237" y="5098"/>
                </a:cubicBezTo>
                <a:cubicBezTo>
                  <a:pt x="237" y="5033"/>
                  <a:pt x="262" y="5948"/>
                  <a:pt x="262" y="5948"/>
                </a:cubicBezTo>
                <a:cubicBezTo>
                  <a:pt x="269" y="5861"/>
                  <a:pt x="275" y="5773"/>
                  <a:pt x="282" y="5686"/>
                </a:cubicBezTo>
                <a:cubicBezTo>
                  <a:pt x="282" y="5686"/>
                  <a:pt x="298" y="5752"/>
                  <a:pt x="306" y="5752"/>
                </a:cubicBezTo>
                <a:cubicBezTo>
                  <a:pt x="315" y="5752"/>
                  <a:pt x="306" y="5621"/>
                  <a:pt x="306" y="5556"/>
                </a:cubicBezTo>
                <a:cubicBezTo>
                  <a:pt x="302" y="5490"/>
                  <a:pt x="315" y="5621"/>
                  <a:pt x="315" y="5621"/>
                </a:cubicBezTo>
                <a:cubicBezTo>
                  <a:pt x="320" y="5556"/>
                  <a:pt x="326" y="5490"/>
                  <a:pt x="331" y="5425"/>
                </a:cubicBezTo>
                <a:cubicBezTo>
                  <a:pt x="331" y="5425"/>
                  <a:pt x="347" y="5490"/>
                  <a:pt x="351" y="5490"/>
                </a:cubicBezTo>
                <a:cubicBezTo>
                  <a:pt x="356" y="5490"/>
                  <a:pt x="372" y="5229"/>
                  <a:pt x="372" y="5229"/>
                </a:cubicBezTo>
                <a:cubicBezTo>
                  <a:pt x="372" y="5229"/>
                  <a:pt x="396" y="5294"/>
                  <a:pt x="405" y="5294"/>
                </a:cubicBezTo>
                <a:cubicBezTo>
                  <a:pt x="413" y="5294"/>
                  <a:pt x="405" y="5163"/>
                  <a:pt x="405" y="5163"/>
                </a:cubicBezTo>
                <a:lnTo>
                  <a:pt x="425" y="5163"/>
                </a:lnTo>
                <a:cubicBezTo>
                  <a:pt x="425" y="5163"/>
                  <a:pt x="425" y="5098"/>
                  <a:pt x="421" y="5033"/>
                </a:cubicBezTo>
                <a:cubicBezTo>
                  <a:pt x="417" y="5033"/>
                  <a:pt x="470" y="4314"/>
                  <a:pt x="470" y="4314"/>
                </a:cubicBezTo>
                <a:lnTo>
                  <a:pt x="474" y="4314"/>
                </a:lnTo>
                <a:cubicBezTo>
                  <a:pt x="479" y="4227"/>
                  <a:pt x="485" y="4139"/>
                  <a:pt x="490" y="4052"/>
                </a:cubicBezTo>
                <a:cubicBezTo>
                  <a:pt x="515" y="4052"/>
                  <a:pt x="527" y="4118"/>
                  <a:pt x="527" y="4118"/>
                </a:cubicBezTo>
                <a:cubicBezTo>
                  <a:pt x="527" y="4118"/>
                  <a:pt x="523" y="4183"/>
                  <a:pt x="539" y="4444"/>
                </a:cubicBezTo>
                <a:cubicBezTo>
                  <a:pt x="552" y="4641"/>
                  <a:pt x="560" y="4641"/>
                  <a:pt x="568" y="4379"/>
                </a:cubicBezTo>
                <a:cubicBezTo>
                  <a:pt x="613" y="2941"/>
                  <a:pt x="687" y="5229"/>
                  <a:pt x="756" y="4706"/>
                </a:cubicBezTo>
                <a:cubicBezTo>
                  <a:pt x="789" y="4510"/>
                  <a:pt x="842" y="4379"/>
                  <a:pt x="842" y="4379"/>
                </a:cubicBezTo>
                <a:cubicBezTo>
                  <a:pt x="854" y="4379"/>
                  <a:pt x="952" y="4641"/>
                  <a:pt x="952" y="4641"/>
                </a:cubicBezTo>
                <a:cubicBezTo>
                  <a:pt x="952" y="4641"/>
                  <a:pt x="993" y="4510"/>
                  <a:pt x="993" y="4444"/>
                </a:cubicBezTo>
                <a:cubicBezTo>
                  <a:pt x="997" y="4379"/>
                  <a:pt x="1026" y="4641"/>
                  <a:pt x="1026" y="4641"/>
                </a:cubicBezTo>
                <a:cubicBezTo>
                  <a:pt x="1034" y="4597"/>
                  <a:pt x="1042" y="4554"/>
                  <a:pt x="1050" y="4510"/>
                </a:cubicBezTo>
                <a:cubicBezTo>
                  <a:pt x="1050" y="4510"/>
                  <a:pt x="1063" y="4575"/>
                  <a:pt x="1071" y="4641"/>
                </a:cubicBezTo>
                <a:cubicBezTo>
                  <a:pt x="1079" y="4641"/>
                  <a:pt x="1075" y="4510"/>
                  <a:pt x="1075" y="4444"/>
                </a:cubicBezTo>
                <a:cubicBezTo>
                  <a:pt x="1075" y="4379"/>
                  <a:pt x="1103" y="4444"/>
                  <a:pt x="1103" y="4444"/>
                </a:cubicBezTo>
                <a:lnTo>
                  <a:pt x="1144" y="4444"/>
                </a:lnTo>
                <a:cubicBezTo>
                  <a:pt x="1144" y="4444"/>
                  <a:pt x="1169" y="4575"/>
                  <a:pt x="1177" y="4575"/>
                </a:cubicBezTo>
                <a:cubicBezTo>
                  <a:pt x="1185" y="4641"/>
                  <a:pt x="1181" y="4444"/>
                  <a:pt x="1181" y="4444"/>
                </a:cubicBezTo>
                <a:cubicBezTo>
                  <a:pt x="1186" y="4488"/>
                  <a:pt x="1192" y="4531"/>
                  <a:pt x="1197" y="4575"/>
                </a:cubicBezTo>
                <a:cubicBezTo>
                  <a:pt x="1197" y="4575"/>
                  <a:pt x="1201" y="4444"/>
                  <a:pt x="1201" y="4379"/>
                </a:cubicBezTo>
                <a:cubicBezTo>
                  <a:pt x="1197" y="4379"/>
                  <a:pt x="1238" y="4641"/>
                  <a:pt x="1238" y="4641"/>
                </a:cubicBezTo>
                <a:cubicBezTo>
                  <a:pt x="1244" y="4510"/>
                  <a:pt x="1249" y="4379"/>
                  <a:pt x="1255" y="4248"/>
                </a:cubicBezTo>
                <a:cubicBezTo>
                  <a:pt x="1260" y="4183"/>
                  <a:pt x="1266" y="4117"/>
                  <a:pt x="1271" y="4052"/>
                </a:cubicBezTo>
                <a:cubicBezTo>
                  <a:pt x="1328" y="4118"/>
                  <a:pt x="1422" y="4248"/>
                  <a:pt x="1422" y="4248"/>
                </a:cubicBezTo>
                <a:lnTo>
                  <a:pt x="1545" y="3856"/>
                </a:lnTo>
                <a:cubicBezTo>
                  <a:pt x="1644" y="4423"/>
                  <a:pt x="1744" y="4989"/>
                  <a:pt x="1843" y="5556"/>
                </a:cubicBezTo>
                <a:cubicBezTo>
                  <a:pt x="1843" y="5556"/>
                  <a:pt x="1880" y="6732"/>
                  <a:pt x="1900" y="6471"/>
                </a:cubicBezTo>
                <a:cubicBezTo>
                  <a:pt x="1921" y="6144"/>
                  <a:pt x="1990" y="5752"/>
                  <a:pt x="1990" y="5752"/>
                </a:cubicBezTo>
                <a:cubicBezTo>
                  <a:pt x="1990" y="5752"/>
                  <a:pt x="2064" y="6732"/>
                  <a:pt x="2068" y="6601"/>
                </a:cubicBezTo>
                <a:cubicBezTo>
                  <a:pt x="2072" y="6405"/>
                  <a:pt x="2186" y="5817"/>
                  <a:pt x="2186" y="5817"/>
                </a:cubicBezTo>
                <a:cubicBezTo>
                  <a:pt x="2186" y="5817"/>
                  <a:pt x="2133" y="6928"/>
                  <a:pt x="2182" y="6601"/>
                </a:cubicBezTo>
                <a:cubicBezTo>
                  <a:pt x="2231" y="6209"/>
                  <a:pt x="2342" y="6405"/>
                  <a:pt x="2342" y="6405"/>
                </a:cubicBezTo>
                <a:cubicBezTo>
                  <a:pt x="2372" y="6362"/>
                  <a:pt x="2402" y="6318"/>
                  <a:pt x="2432" y="6275"/>
                </a:cubicBezTo>
                <a:cubicBezTo>
                  <a:pt x="2432" y="6275"/>
                  <a:pt x="2464" y="7843"/>
                  <a:pt x="2493" y="7516"/>
                </a:cubicBezTo>
                <a:cubicBezTo>
                  <a:pt x="2526" y="7190"/>
                  <a:pt x="2636" y="6667"/>
                  <a:pt x="2636" y="6667"/>
                </a:cubicBezTo>
                <a:cubicBezTo>
                  <a:pt x="2647" y="6928"/>
                  <a:pt x="2658" y="7190"/>
                  <a:pt x="2669" y="7451"/>
                </a:cubicBezTo>
                <a:cubicBezTo>
                  <a:pt x="2669" y="7451"/>
                  <a:pt x="2775" y="8562"/>
                  <a:pt x="2816" y="8170"/>
                </a:cubicBezTo>
                <a:cubicBezTo>
                  <a:pt x="2857" y="7778"/>
                  <a:pt x="2840" y="7516"/>
                  <a:pt x="2889" y="7516"/>
                </a:cubicBezTo>
                <a:cubicBezTo>
                  <a:pt x="2934" y="7516"/>
                  <a:pt x="3061" y="7255"/>
                  <a:pt x="3077" y="7320"/>
                </a:cubicBezTo>
                <a:cubicBezTo>
                  <a:pt x="3089" y="7320"/>
                  <a:pt x="3224" y="8889"/>
                  <a:pt x="3224" y="8497"/>
                </a:cubicBezTo>
                <a:cubicBezTo>
                  <a:pt x="3228" y="8105"/>
                  <a:pt x="3298" y="8562"/>
                  <a:pt x="3396" y="8562"/>
                </a:cubicBezTo>
                <a:cubicBezTo>
                  <a:pt x="3494" y="8562"/>
                  <a:pt x="3600" y="8105"/>
                  <a:pt x="3600" y="8105"/>
                </a:cubicBezTo>
                <a:cubicBezTo>
                  <a:pt x="3600" y="8105"/>
                  <a:pt x="3658" y="9477"/>
                  <a:pt x="3788" y="9020"/>
                </a:cubicBezTo>
                <a:cubicBezTo>
                  <a:pt x="3919" y="8562"/>
                  <a:pt x="3911" y="9281"/>
                  <a:pt x="3911" y="9281"/>
                </a:cubicBezTo>
                <a:cubicBezTo>
                  <a:pt x="3911" y="9281"/>
                  <a:pt x="3980" y="10000"/>
                  <a:pt x="4013" y="10000"/>
                </a:cubicBezTo>
                <a:cubicBezTo>
                  <a:pt x="4021" y="9935"/>
                  <a:pt x="4034" y="9869"/>
                  <a:pt x="4046" y="9869"/>
                </a:cubicBezTo>
                <a:cubicBezTo>
                  <a:pt x="4070" y="9739"/>
                  <a:pt x="4095" y="9608"/>
                  <a:pt x="4115" y="9542"/>
                </a:cubicBezTo>
                <a:cubicBezTo>
                  <a:pt x="4132" y="9477"/>
                  <a:pt x="4156" y="10000"/>
                  <a:pt x="4168" y="9935"/>
                </a:cubicBezTo>
                <a:cubicBezTo>
                  <a:pt x="4181" y="9869"/>
                  <a:pt x="4189" y="9216"/>
                  <a:pt x="4201" y="9150"/>
                </a:cubicBezTo>
                <a:cubicBezTo>
                  <a:pt x="4287" y="8824"/>
                  <a:pt x="4344" y="8562"/>
                  <a:pt x="4344" y="8562"/>
                </a:cubicBezTo>
                <a:cubicBezTo>
                  <a:pt x="4344" y="8562"/>
                  <a:pt x="4569" y="8039"/>
                  <a:pt x="4773" y="7843"/>
                </a:cubicBezTo>
                <a:cubicBezTo>
                  <a:pt x="4978" y="7582"/>
                  <a:pt x="5121" y="7582"/>
                  <a:pt x="5121" y="7582"/>
                </a:cubicBezTo>
                <a:cubicBezTo>
                  <a:pt x="5190" y="8148"/>
                  <a:pt x="5260" y="8715"/>
                  <a:pt x="5329" y="9281"/>
                </a:cubicBezTo>
                <a:cubicBezTo>
                  <a:pt x="5352" y="9041"/>
                  <a:pt x="5375" y="8802"/>
                  <a:pt x="5398" y="8562"/>
                </a:cubicBezTo>
                <a:lnTo>
                  <a:pt x="5856" y="8039"/>
                </a:lnTo>
                <a:lnTo>
                  <a:pt x="6220" y="9477"/>
                </a:lnTo>
                <a:lnTo>
                  <a:pt x="6551" y="8562"/>
                </a:lnTo>
                <a:cubicBezTo>
                  <a:pt x="6605" y="8192"/>
                  <a:pt x="6660" y="7821"/>
                  <a:pt x="6714" y="7451"/>
                </a:cubicBezTo>
                <a:lnTo>
                  <a:pt x="7025" y="7451"/>
                </a:lnTo>
                <a:cubicBezTo>
                  <a:pt x="7077" y="7603"/>
                  <a:pt x="7128" y="7756"/>
                  <a:pt x="7180" y="7908"/>
                </a:cubicBezTo>
                <a:cubicBezTo>
                  <a:pt x="7180" y="7908"/>
                  <a:pt x="7401" y="7843"/>
                  <a:pt x="7548" y="8366"/>
                </a:cubicBezTo>
                <a:cubicBezTo>
                  <a:pt x="7695" y="8824"/>
                  <a:pt x="7756" y="9085"/>
                  <a:pt x="7756" y="9085"/>
                </a:cubicBezTo>
                <a:cubicBezTo>
                  <a:pt x="7756" y="9085"/>
                  <a:pt x="7949" y="8627"/>
                  <a:pt x="8002" y="8235"/>
                </a:cubicBezTo>
                <a:cubicBezTo>
                  <a:pt x="8059" y="7843"/>
                  <a:pt x="8063" y="7647"/>
                  <a:pt x="8063" y="7647"/>
                </a:cubicBezTo>
                <a:cubicBezTo>
                  <a:pt x="8102" y="7778"/>
                  <a:pt x="8142" y="7908"/>
                  <a:pt x="8181" y="8039"/>
                </a:cubicBezTo>
                <a:cubicBezTo>
                  <a:pt x="8181" y="8039"/>
                  <a:pt x="8410" y="8889"/>
                  <a:pt x="8455" y="8366"/>
                </a:cubicBezTo>
                <a:cubicBezTo>
                  <a:pt x="8504" y="7843"/>
                  <a:pt x="8635" y="8105"/>
                  <a:pt x="8635" y="8105"/>
                </a:cubicBezTo>
                <a:lnTo>
                  <a:pt x="8974" y="8235"/>
                </a:lnTo>
                <a:lnTo>
                  <a:pt x="9309" y="7843"/>
                </a:lnTo>
                <a:cubicBezTo>
                  <a:pt x="9309" y="7843"/>
                  <a:pt x="9395" y="6078"/>
                  <a:pt x="9497" y="6340"/>
                </a:cubicBezTo>
                <a:cubicBezTo>
                  <a:pt x="9604" y="6601"/>
                  <a:pt x="9734" y="7582"/>
                  <a:pt x="9734" y="7582"/>
                </a:cubicBezTo>
                <a:cubicBezTo>
                  <a:pt x="9779" y="8018"/>
                  <a:pt x="9820" y="8790"/>
                  <a:pt x="9869" y="8889"/>
                </a:cubicBezTo>
                <a:cubicBezTo>
                  <a:pt x="9918" y="8988"/>
                  <a:pt x="9976" y="8650"/>
                  <a:pt x="10028" y="8176"/>
                </a:cubicBezTo>
                <a:cubicBezTo>
                  <a:pt x="10048" y="6531"/>
                  <a:pt x="10059" y="5758"/>
                  <a:pt x="10092" y="3377"/>
                </a:cubicBezTo>
                <a:cubicBezTo>
                  <a:pt x="10037" y="3587"/>
                  <a:pt x="9947" y="3721"/>
                  <a:pt x="9886" y="3529"/>
                </a:cubicBezTo>
                <a:cubicBezTo>
                  <a:pt x="9825" y="3337"/>
                  <a:pt x="9726" y="2222"/>
                  <a:pt x="9726" y="2222"/>
                </a:cubicBezTo>
                <a:cubicBezTo>
                  <a:pt x="9726" y="2222"/>
                  <a:pt x="9636" y="3660"/>
                  <a:pt x="9571" y="3660"/>
                </a:cubicBezTo>
                <a:lnTo>
                  <a:pt x="9461" y="3660"/>
                </a:lnTo>
                <a:cubicBezTo>
                  <a:pt x="9412" y="3704"/>
                  <a:pt x="9362" y="3747"/>
                  <a:pt x="9313" y="3791"/>
                </a:cubicBezTo>
                <a:cubicBezTo>
                  <a:pt x="9313" y="3791"/>
                  <a:pt x="9330" y="2288"/>
                  <a:pt x="9281" y="3203"/>
                </a:cubicBezTo>
                <a:cubicBezTo>
                  <a:pt x="9236" y="4052"/>
                  <a:pt x="9027" y="4967"/>
                  <a:pt x="9060" y="4771"/>
                </a:cubicBezTo>
                <a:cubicBezTo>
                  <a:pt x="9093" y="4575"/>
                  <a:pt x="9027" y="4379"/>
                  <a:pt x="9027" y="4379"/>
                </a:cubicBezTo>
                <a:cubicBezTo>
                  <a:pt x="9005" y="4292"/>
                  <a:pt x="8984" y="4205"/>
                  <a:pt x="8962" y="4118"/>
                </a:cubicBezTo>
                <a:cubicBezTo>
                  <a:pt x="8962" y="4118"/>
                  <a:pt x="9015" y="4641"/>
                  <a:pt x="8921" y="4641"/>
                </a:cubicBezTo>
                <a:cubicBezTo>
                  <a:pt x="8823" y="4575"/>
                  <a:pt x="8749" y="4510"/>
                  <a:pt x="8749" y="4510"/>
                </a:cubicBezTo>
                <a:cubicBezTo>
                  <a:pt x="8714" y="4793"/>
                  <a:pt x="8678" y="5076"/>
                  <a:pt x="8643" y="5359"/>
                </a:cubicBezTo>
                <a:lnTo>
                  <a:pt x="8484" y="4444"/>
                </a:lnTo>
                <a:cubicBezTo>
                  <a:pt x="8484" y="4444"/>
                  <a:pt x="8402" y="4575"/>
                  <a:pt x="8337" y="4575"/>
                </a:cubicBezTo>
                <a:cubicBezTo>
                  <a:pt x="8333" y="4837"/>
                  <a:pt x="8312" y="5098"/>
                  <a:pt x="8284" y="5882"/>
                </a:cubicBezTo>
                <a:cubicBezTo>
                  <a:pt x="8235" y="5752"/>
                  <a:pt x="8206" y="5752"/>
                  <a:pt x="8096" y="5294"/>
                </a:cubicBezTo>
                <a:cubicBezTo>
                  <a:pt x="7985" y="3987"/>
                  <a:pt x="7949" y="3529"/>
                  <a:pt x="7949" y="3529"/>
                </a:cubicBezTo>
                <a:cubicBezTo>
                  <a:pt x="7926" y="3703"/>
                  <a:pt x="7902" y="3878"/>
                  <a:pt x="7879" y="4052"/>
                </a:cubicBezTo>
                <a:cubicBezTo>
                  <a:pt x="7879" y="4052"/>
                  <a:pt x="7756" y="5163"/>
                  <a:pt x="7707" y="5229"/>
                </a:cubicBezTo>
                <a:cubicBezTo>
                  <a:pt x="7711" y="4706"/>
                  <a:pt x="7654" y="5229"/>
                  <a:pt x="7613" y="5229"/>
                </a:cubicBezTo>
                <a:cubicBezTo>
                  <a:pt x="7556" y="5294"/>
                  <a:pt x="7564" y="4444"/>
                  <a:pt x="7540" y="4444"/>
                </a:cubicBezTo>
                <a:cubicBezTo>
                  <a:pt x="7479" y="4444"/>
                  <a:pt x="7380" y="4183"/>
                  <a:pt x="7380" y="4183"/>
                </a:cubicBezTo>
                <a:cubicBezTo>
                  <a:pt x="7380" y="4183"/>
                  <a:pt x="7266" y="3660"/>
                  <a:pt x="7242" y="3791"/>
                </a:cubicBezTo>
                <a:cubicBezTo>
                  <a:pt x="7213" y="3922"/>
                  <a:pt x="6992" y="2222"/>
                  <a:pt x="6992" y="2222"/>
                </a:cubicBezTo>
                <a:cubicBezTo>
                  <a:pt x="6992" y="2222"/>
                  <a:pt x="6710" y="4706"/>
                  <a:pt x="6641" y="4967"/>
                </a:cubicBezTo>
                <a:cubicBezTo>
                  <a:pt x="6575" y="5294"/>
                  <a:pt x="6351" y="5817"/>
                  <a:pt x="6351" y="5817"/>
                </a:cubicBezTo>
                <a:lnTo>
                  <a:pt x="5991" y="5359"/>
                </a:lnTo>
                <a:cubicBezTo>
                  <a:pt x="5991" y="5359"/>
                  <a:pt x="5877" y="5948"/>
                  <a:pt x="5844" y="6144"/>
                </a:cubicBezTo>
                <a:cubicBezTo>
                  <a:pt x="5807" y="6340"/>
                  <a:pt x="5582" y="5490"/>
                  <a:pt x="5582" y="5490"/>
                </a:cubicBezTo>
                <a:cubicBezTo>
                  <a:pt x="5558" y="5708"/>
                  <a:pt x="5533" y="5926"/>
                  <a:pt x="5509" y="6144"/>
                </a:cubicBezTo>
                <a:lnTo>
                  <a:pt x="5239" y="5229"/>
                </a:lnTo>
                <a:cubicBezTo>
                  <a:pt x="5239" y="5229"/>
                  <a:pt x="5272" y="5229"/>
                  <a:pt x="5157" y="5033"/>
                </a:cubicBezTo>
                <a:cubicBezTo>
                  <a:pt x="5043" y="4837"/>
                  <a:pt x="4908" y="3987"/>
                  <a:pt x="4908" y="3987"/>
                </a:cubicBezTo>
                <a:cubicBezTo>
                  <a:pt x="4908" y="3987"/>
                  <a:pt x="4871" y="3922"/>
                  <a:pt x="4798" y="3987"/>
                </a:cubicBezTo>
                <a:cubicBezTo>
                  <a:pt x="4512" y="4248"/>
                  <a:pt x="4418" y="4248"/>
                  <a:pt x="4418" y="4248"/>
                </a:cubicBezTo>
                <a:lnTo>
                  <a:pt x="4226" y="4118"/>
                </a:lnTo>
                <a:lnTo>
                  <a:pt x="3890" y="3595"/>
                </a:lnTo>
                <a:lnTo>
                  <a:pt x="3821" y="2353"/>
                </a:lnTo>
                <a:lnTo>
                  <a:pt x="3478" y="3137"/>
                </a:lnTo>
                <a:cubicBezTo>
                  <a:pt x="3474" y="2897"/>
                  <a:pt x="3469" y="2658"/>
                  <a:pt x="3465" y="2418"/>
                </a:cubicBezTo>
                <a:lnTo>
                  <a:pt x="3265" y="2288"/>
                </a:lnTo>
                <a:lnTo>
                  <a:pt x="3036" y="2484"/>
                </a:lnTo>
                <a:cubicBezTo>
                  <a:pt x="2999" y="2985"/>
                  <a:pt x="2963" y="3486"/>
                  <a:pt x="2926" y="3987"/>
                </a:cubicBezTo>
                <a:cubicBezTo>
                  <a:pt x="2926" y="3987"/>
                  <a:pt x="2771" y="2549"/>
                  <a:pt x="2709" y="2026"/>
                </a:cubicBezTo>
                <a:cubicBezTo>
                  <a:pt x="2701" y="2157"/>
                  <a:pt x="2673" y="2353"/>
                  <a:pt x="2677" y="2353"/>
                </a:cubicBezTo>
                <a:cubicBezTo>
                  <a:pt x="2669" y="2353"/>
                  <a:pt x="2628" y="1569"/>
                  <a:pt x="2603" y="1569"/>
                </a:cubicBezTo>
                <a:cubicBezTo>
                  <a:pt x="2562" y="1503"/>
                  <a:pt x="2546" y="2157"/>
                  <a:pt x="2513" y="2157"/>
                </a:cubicBezTo>
                <a:cubicBezTo>
                  <a:pt x="2444" y="2026"/>
                  <a:pt x="2395" y="1895"/>
                  <a:pt x="2395" y="1895"/>
                </a:cubicBezTo>
                <a:cubicBezTo>
                  <a:pt x="2395" y="1895"/>
                  <a:pt x="2366" y="2614"/>
                  <a:pt x="2325" y="3007"/>
                </a:cubicBezTo>
                <a:cubicBezTo>
                  <a:pt x="2289" y="2876"/>
                  <a:pt x="2260" y="2810"/>
                  <a:pt x="2219" y="2484"/>
                </a:cubicBezTo>
                <a:cubicBezTo>
                  <a:pt x="2199" y="2353"/>
                  <a:pt x="2195" y="2353"/>
                  <a:pt x="2137" y="1895"/>
                </a:cubicBezTo>
                <a:cubicBezTo>
                  <a:pt x="2113" y="1307"/>
                  <a:pt x="2109" y="1242"/>
                  <a:pt x="2080" y="784"/>
                </a:cubicBezTo>
                <a:cubicBezTo>
                  <a:pt x="1921" y="0"/>
                  <a:pt x="1688" y="65"/>
                  <a:pt x="1688" y="65"/>
                </a:cubicBezTo>
                <a:lnTo>
                  <a:pt x="1479" y="196"/>
                </a:lnTo>
                <a:lnTo>
                  <a:pt x="1377" y="0"/>
                </a:lnTo>
                <a:cubicBezTo>
                  <a:pt x="1361" y="131"/>
                  <a:pt x="1344" y="261"/>
                  <a:pt x="1328" y="392"/>
                </a:cubicBezTo>
                <a:lnTo>
                  <a:pt x="1058" y="131"/>
                </a:lnTo>
                <a:cubicBezTo>
                  <a:pt x="1004" y="240"/>
                  <a:pt x="949" y="349"/>
                  <a:pt x="895" y="458"/>
                </a:cubicBezTo>
                <a:lnTo>
                  <a:pt x="715" y="915"/>
                </a:lnTo>
                <a:cubicBezTo>
                  <a:pt x="691" y="675"/>
                  <a:pt x="666" y="436"/>
                  <a:pt x="642" y="196"/>
                </a:cubicBezTo>
                <a:cubicBezTo>
                  <a:pt x="572" y="588"/>
                  <a:pt x="503" y="981"/>
                  <a:pt x="433" y="1373"/>
                </a:cubicBezTo>
                <a:cubicBezTo>
                  <a:pt x="415" y="1438"/>
                  <a:pt x="398" y="1504"/>
                  <a:pt x="380" y="1569"/>
                </a:cubicBezTo>
                <a:cubicBezTo>
                  <a:pt x="306" y="1830"/>
                  <a:pt x="233" y="2092"/>
                  <a:pt x="159" y="2353"/>
                </a:cubicBezTo>
                <a:lnTo>
                  <a:pt x="0" y="3137"/>
                </a:lnTo>
                <a:close/>
              </a:path>
            </a:pathLst>
          </a:custGeom>
          <a:solidFill>
            <a:schemeClr val="accent4">
              <a:lumMod val="85000"/>
            </a:schemeClr>
          </a:solidFill>
          <a:ln>
            <a:noFill/>
          </a:ln>
          <a:effectLst>
            <a:outerShdw blurRad="76200" dist="88900" dir="5400000" algn="t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bottom_tear"/>
          <p:cNvSpPr>
            <a:spLocks/>
          </p:cNvSpPr>
          <p:nvPr/>
        </p:nvSpPr>
        <p:spPr bwMode="auto">
          <a:xfrm rot="795853">
            <a:off x="2670944" y="5057648"/>
            <a:ext cx="9729895" cy="629588"/>
          </a:xfrm>
          <a:custGeom>
            <a:avLst/>
            <a:gdLst>
              <a:gd name="T0" fmla="*/ 0 w 2447"/>
              <a:gd name="T1" fmla="*/ 91 h 153"/>
              <a:gd name="T2" fmla="*/ 42 w 2447"/>
              <a:gd name="T3" fmla="*/ 81 h 153"/>
              <a:gd name="T4" fmla="*/ 64 w 2447"/>
              <a:gd name="T5" fmla="*/ 91 h 153"/>
              <a:gd name="T6" fmla="*/ 75 w 2447"/>
              <a:gd name="T7" fmla="*/ 85 h 153"/>
              <a:gd name="T8" fmla="*/ 86 w 2447"/>
              <a:gd name="T9" fmla="*/ 84 h 153"/>
              <a:gd name="T10" fmla="*/ 99 w 2447"/>
              <a:gd name="T11" fmla="*/ 79 h 153"/>
              <a:gd name="T12" fmla="*/ 115 w 2447"/>
              <a:gd name="T13" fmla="*/ 66 h 153"/>
              <a:gd name="T14" fmla="*/ 129 w 2447"/>
              <a:gd name="T15" fmla="*/ 63 h 153"/>
              <a:gd name="T16" fmla="*/ 185 w 2447"/>
              <a:gd name="T17" fmla="*/ 72 h 153"/>
              <a:gd name="T18" fmla="*/ 243 w 2447"/>
              <a:gd name="T19" fmla="*/ 68 h 153"/>
              <a:gd name="T20" fmla="*/ 262 w 2447"/>
              <a:gd name="T21" fmla="*/ 71 h 153"/>
              <a:gd name="T22" fmla="*/ 280 w 2447"/>
              <a:gd name="T23" fmla="*/ 68 h 153"/>
              <a:gd name="T24" fmla="*/ 293 w 2447"/>
              <a:gd name="T25" fmla="*/ 70 h 153"/>
              <a:gd name="T26" fmla="*/ 307 w 2447"/>
              <a:gd name="T27" fmla="*/ 65 h 153"/>
              <a:gd name="T28" fmla="*/ 378 w 2447"/>
              <a:gd name="T29" fmla="*/ 59 h 153"/>
              <a:gd name="T30" fmla="*/ 487 w 2447"/>
              <a:gd name="T31" fmla="*/ 88 h 153"/>
              <a:gd name="T32" fmla="*/ 534 w 2447"/>
              <a:gd name="T33" fmla="*/ 101 h 153"/>
              <a:gd name="T34" fmla="*/ 610 w 2447"/>
              <a:gd name="T35" fmla="*/ 115 h 153"/>
              <a:gd name="T36" fmla="*/ 689 w 2447"/>
              <a:gd name="T37" fmla="*/ 125 h 153"/>
              <a:gd name="T38" fmla="*/ 789 w 2447"/>
              <a:gd name="T39" fmla="*/ 130 h 153"/>
              <a:gd name="T40" fmla="*/ 927 w 2447"/>
              <a:gd name="T41" fmla="*/ 138 h 153"/>
              <a:gd name="T42" fmla="*/ 990 w 2447"/>
              <a:gd name="T43" fmla="*/ 151 h 153"/>
              <a:gd name="T44" fmla="*/ 1028 w 2447"/>
              <a:gd name="T45" fmla="*/ 140 h 153"/>
              <a:gd name="T46" fmla="*/ 1253 w 2447"/>
              <a:gd name="T47" fmla="*/ 116 h 153"/>
              <a:gd name="T48" fmla="*/ 1433 w 2447"/>
              <a:gd name="T49" fmla="*/ 123 h 153"/>
              <a:gd name="T50" fmla="*/ 1643 w 2447"/>
              <a:gd name="T51" fmla="*/ 114 h 153"/>
              <a:gd name="T52" fmla="*/ 1847 w 2447"/>
              <a:gd name="T53" fmla="*/ 128 h 153"/>
              <a:gd name="T54" fmla="*/ 1973 w 2447"/>
              <a:gd name="T55" fmla="*/ 117 h 153"/>
              <a:gd name="T56" fmla="*/ 2113 w 2447"/>
              <a:gd name="T57" fmla="*/ 124 h 153"/>
              <a:gd name="T58" fmla="*/ 2324 w 2447"/>
              <a:gd name="T59" fmla="*/ 97 h 153"/>
              <a:gd name="T60" fmla="*/ 2447 w 2447"/>
              <a:gd name="T61" fmla="*/ 125 h 153"/>
              <a:gd name="T62" fmla="*/ 2380 w 2447"/>
              <a:gd name="T63" fmla="*/ 34 h 153"/>
              <a:gd name="T64" fmla="*/ 2279 w 2447"/>
              <a:gd name="T65" fmla="*/ 58 h 153"/>
              <a:gd name="T66" fmla="*/ 2209 w 2447"/>
              <a:gd name="T67" fmla="*/ 67 h 153"/>
              <a:gd name="T68" fmla="*/ 2141 w 2447"/>
              <a:gd name="T69" fmla="*/ 69 h 153"/>
              <a:gd name="T70" fmla="*/ 2040 w 2447"/>
              <a:gd name="T71" fmla="*/ 70 h 153"/>
              <a:gd name="T72" fmla="*/ 1945 w 2447"/>
              <a:gd name="T73" fmla="*/ 54 h 153"/>
              <a:gd name="T74" fmla="*/ 1863 w 2447"/>
              <a:gd name="T75" fmla="*/ 80 h 153"/>
              <a:gd name="T76" fmla="*/ 1772 w 2447"/>
              <a:gd name="T77" fmla="*/ 58 h 153"/>
              <a:gd name="T78" fmla="*/ 1554 w 2447"/>
              <a:gd name="T79" fmla="*/ 89 h 153"/>
              <a:gd name="T80" fmla="*/ 1366 w 2447"/>
              <a:gd name="T81" fmla="*/ 84 h 153"/>
              <a:gd name="T82" fmla="*/ 1262 w 2447"/>
              <a:gd name="T83" fmla="*/ 77 h 153"/>
              <a:gd name="T84" fmla="*/ 1081 w 2447"/>
              <a:gd name="T85" fmla="*/ 65 h 153"/>
              <a:gd name="T86" fmla="*/ 935 w 2447"/>
              <a:gd name="T87" fmla="*/ 36 h 153"/>
              <a:gd name="T88" fmla="*/ 799 w 2447"/>
              <a:gd name="T89" fmla="*/ 35 h 153"/>
              <a:gd name="T90" fmla="*/ 663 w 2447"/>
              <a:gd name="T91" fmla="*/ 31 h 153"/>
              <a:gd name="T92" fmla="*/ 615 w 2447"/>
              <a:gd name="T93" fmla="*/ 33 h 153"/>
              <a:gd name="T94" fmla="*/ 543 w 2447"/>
              <a:gd name="T95" fmla="*/ 38 h 153"/>
              <a:gd name="T96" fmla="*/ 413 w 2447"/>
              <a:gd name="T97" fmla="*/ 1 h 153"/>
              <a:gd name="T98" fmla="*/ 325 w 2447"/>
              <a:gd name="T99" fmla="*/ 6 h 153"/>
              <a:gd name="T100" fmla="*/ 175 w 2447"/>
              <a:gd name="T101" fmla="*/ 14 h 153"/>
              <a:gd name="T102" fmla="*/ 93 w 2447"/>
              <a:gd name="T103" fmla="*/ 24 h 153"/>
              <a:gd name="connsiteX0" fmla="*/ 0 w 10010"/>
              <a:gd name="connsiteY0" fmla="*/ 3137 h 10000"/>
              <a:gd name="connsiteX1" fmla="*/ 0 w 10010"/>
              <a:gd name="connsiteY1" fmla="*/ 3987 h 10000"/>
              <a:gd name="connsiteX2" fmla="*/ 0 w 10010"/>
              <a:gd name="connsiteY2" fmla="*/ 5948 h 10000"/>
              <a:gd name="connsiteX3" fmla="*/ 90 w 10010"/>
              <a:gd name="connsiteY3" fmla="*/ 5621 h 10000"/>
              <a:gd name="connsiteX4" fmla="*/ 135 w 10010"/>
              <a:gd name="connsiteY4" fmla="*/ 5556 h 10000"/>
              <a:gd name="connsiteX5" fmla="*/ 172 w 10010"/>
              <a:gd name="connsiteY5" fmla="*/ 5294 h 10000"/>
              <a:gd name="connsiteX6" fmla="*/ 200 w 10010"/>
              <a:gd name="connsiteY6" fmla="*/ 5425 h 10000"/>
              <a:gd name="connsiteX7" fmla="*/ 237 w 10010"/>
              <a:gd name="connsiteY7" fmla="*/ 5098 h 10000"/>
              <a:gd name="connsiteX8" fmla="*/ 262 w 10010"/>
              <a:gd name="connsiteY8" fmla="*/ 5948 h 10000"/>
              <a:gd name="connsiteX9" fmla="*/ 282 w 10010"/>
              <a:gd name="connsiteY9" fmla="*/ 5686 h 10000"/>
              <a:gd name="connsiteX10" fmla="*/ 306 w 10010"/>
              <a:gd name="connsiteY10" fmla="*/ 5752 h 10000"/>
              <a:gd name="connsiteX11" fmla="*/ 306 w 10010"/>
              <a:gd name="connsiteY11" fmla="*/ 5556 h 10000"/>
              <a:gd name="connsiteX12" fmla="*/ 315 w 10010"/>
              <a:gd name="connsiteY12" fmla="*/ 5621 h 10000"/>
              <a:gd name="connsiteX13" fmla="*/ 331 w 10010"/>
              <a:gd name="connsiteY13" fmla="*/ 5425 h 10000"/>
              <a:gd name="connsiteX14" fmla="*/ 351 w 10010"/>
              <a:gd name="connsiteY14" fmla="*/ 5490 h 10000"/>
              <a:gd name="connsiteX15" fmla="*/ 372 w 10010"/>
              <a:gd name="connsiteY15" fmla="*/ 5229 h 10000"/>
              <a:gd name="connsiteX16" fmla="*/ 405 w 10010"/>
              <a:gd name="connsiteY16" fmla="*/ 5294 h 10000"/>
              <a:gd name="connsiteX17" fmla="*/ 405 w 10010"/>
              <a:gd name="connsiteY17" fmla="*/ 5163 h 10000"/>
              <a:gd name="connsiteX18" fmla="*/ 425 w 10010"/>
              <a:gd name="connsiteY18" fmla="*/ 5163 h 10000"/>
              <a:gd name="connsiteX19" fmla="*/ 421 w 10010"/>
              <a:gd name="connsiteY19" fmla="*/ 5033 h 10000"/>
              <a:gd name="connsiteX20" fmla="*/ 470 w 10010"/>
              <a:gd name="connsiteY20" fmla="*/ 4314 h 10000"/>
              <a:gd name="connsiteX21" fmla="*/ 474 w 10010"/>
              <a:gd name="connsiteY21" fmla="*/ 4314 h 10000"/>
              <a:gd name="connsiteX22" fmla="*/ 490 w 10010"/>
              <a:gd name="connsiteY22" fmla="*/ 4052 h 10000"/>
              <a:gd name="connsiteX23" fmla="*/ 527 w 10010"/>
              <a:gd name="connsiteY23" fmla="*/ 4118 h 10000"/>
              <a:gd name="connsiteX24" fmla="*/ 539 w 10010"/>
              <a:gd name="connsiteY24" fmla="*/ 4444 h 10000"/>
              <a:gd name="connsiteX25" fmla="*/ 568 w 10010"/>
              <a:gd name="connsiteY25" fmla="*/ 4379 h 10000"/>
              <a:gd name="connsiteX26" fmla="*/ 756 w 10010"/>
              <a:gd name="connsiteY26" fmla="*/ 4706 h 10000"/>
              <a:gd name="connsiteX27" fmla="*/ 842 w 10010"/>
              <a:gd name="connsiteY27" fmla="*/ 4379 h 10000"/>
              <a:gd name="connsiteX28" fmla="*/ 952 w 10010"/>
              <a:gd name="connsiteY28" fmla="*/ 4641 h 10000"/>
              <a:gd name="connsiteX29" fmla="*/ 993 w 10010"/>
              <a:gd name="connsiteY29" fmla="*/ 4444 h 10000"/>
              <a:gd name="connsiteX30" fmla="*/ 1026 w 10010"/>
              <a:gd name="connsiteY30" fmla="*/ 4641 h 10000"/>
              <a:gd name="connsiteX31" fmla="*/ 1050 w 10010"/>
              <a:gd name="connsiteY31" fmla="*/ 4510 h 10000"/>
              <a:gd name="connsiteX32" fmla="*/ 1071 w 10010"/>
              <a:gd name="connsiteY32" fmla="*/ 4641 h 10000"/>
              <a:gd name="connsiteX33" fmla="*/ 1075 w 10010"/>
              <a:gd name="connsiteY33" fmla="*/ 4444 h 10000"/>
              <a:gd name="connsiteX34" fmla="*/ 1103 w 10010"/>
              <a:gd name="connsiteY34" fmla="*/ 4444 h 10000"/>
              <a:gd name="connsiteX35" fmla="*/ 1144 w 10010"/>
              <a:gd name="connsiteY35" fmla="*/ 4444 h 10000"/>
              <a:gd name="connsiteX36" fmla="*/ 1177 w 10010"/>
              <a:gd name="connsiteY36" fmla="*/ 4575 h 10000"/>
              <a:gd name="connsiteX37" fmla="*/ 1181 w 10010"/>
              <a:gd name="connsiteY37" fmla="*/ 4444 h 10000"/>
              <a:gd name="connsiteX38" fmla="*/ 1197 w 10010"/>
              <a:gd name="connsiteY38" fmla="*/ 4575 h 10000"/>
              <a:gd name="connsiteX39" fmla="*/ 1201 w 10010"/>
              <a:gd name="connsiteY39" fmla="*/ 4379 h 10000"/>
              <a:gd name="connsiteX40" fmla="*/ 1238 w 10010"/>
              <a:gd name="connsiteY40" fmla="*/ 4641 h 10000"/>
              <a:gd name="connsiteX41" fmla="*/ 1255 w 10010"/>
              <a:gd name="connsiteY41" fmla="*/ 4248 h 10000"/>
              <a:gd name="connsiteX42" fmla="*/ 1271 w 10010"/>
              <a:gd name="connsiteY42" fmla="*/ 4052 h 10000"/>
              <a:gd name="connsiteX43" fmla="*/ 1422 w 10010"/>
              <a:gd name="connsiteY43" fmla="*/ 4248 h 10000"/>
              <a:gd name="connsiteX44" fmla="*/ 1545 w 10010"/>
              <a:gd name="connsiteY44" fmla="*/ 3856 h 10000"/>
              <a:gd name="connsiteX45" fmla="*/ 1843 w 10010"/>
              <a:gd name="connsiteY45" fmla="*/ 5556 h 10000"/>
              <a:gd name="connsiteX46" fmla="*/ 1900 w 10010"/>
              <a:gd name="connsiteY46" fmla="*/ 6471 h 10000"/>
              <a:gd name="connsiteX47" fmla="*/ 1990 w 10010"/>
              <a:gd name="connsiteY47" fmla="*/ 5752 h 10000"/>
              <a:gd name="connsiteX48" fmla="*/ 2068 w 10010"/>
              <a:gd name="connsiteY48" fmla="*/ 6601 h 10000"/>
              <a:gd name="connsiteX49" fmla="*/ 2186 w 10010"/>
              <a:gd name="connsiteY49" fmla="*/ 5817 h 10000"/>
              <a:gd name="connsiteX50" fmla="*/ 2182 w 10010"/>
              <a:gd name="connsiteY50" fmla="*/ 6601 h 10000"/>
              <a:gd name="connsiteX51" fmla="*/ 2342 w 10010"/>
              <a:gd name="connsiteY51" fmla="*/ 6405 h 10000"/>
              <a:gd name="connsiteX52" fmla="*/ 2432 w 10010"/>
              <a:gd name="connsiteY52" fmla="*/ 6275 h 10000"/>
              <a:gd name="connsiteX53" fmla="*/ 2493 w 10010"/>
              <a:gd name="connsiteY53" fmla="*/ 7516 h 10000"/>
              <a:gd name="connsiteX54" fmla="*/ 2636 w 10010"/>
              <a:gd name="connsiteY54" fmla="*/ 6667 h 10000"/>
              <a:gd name="connsiteX55" fmla="*/ 2669 w 10010"/>
              <a:gd name="connsiteY55" fmla="*/ 7451 h 10000"/>
              <a:gd name="connsiteX56" fmla="*/ 2816 w 10010"/>
              <a:gd name="connsiteY56" fmla="*/ 8170 h 10000"/>
              <a:gd name="connsiteX57" fmla="*/ 2889 w 10010"/>
              <a:gd name="connsiteY57" fmla="*/ 7516 h 10000"/>
              <a:gd name="connsiteX58" fmla="*/ 3077 w 10010"/>
              <a:gd name="connsiteY58" fmla="*/ 7320 h 10000"/>
              <a:gd name="connsiteX59" fmla="*/ 3224 w 10010"/>
              <a:gd name="connsiteY59" fmla="*/ 8497 h 10000"/>
              <a:gd name="connsiteX60" fmla="*/ 3396 w 10010"/>
              <a:gd name="connsiteY60" fmla="*/ 8562 h 10000"/>
              <a:gd name="connsiteX61" fmla="*/ 3600 w 10010"/>
              <a:gd name="connsiteY61" fmla="*/ 8105 h 10000"/>
              <a:gd name="connsiteX62" fmla="*/ 3788 w 10010"/>
              <a:gd name="connsiteY62" fmla="*/ 9020 h 10000"/>
              <a:gd name="connsiteX63" fmla="*/ 3911 w 10010"/>
              <a:gd name="connsiteY63" fmla="*/ 9281 h 10000"/>
              <a:gd name="connsiteX64" fmla="*/ 4013 w 10010"/>
              <a:gd name="connsiteY64" fmla="*/ 10000 h 10000"/>
              <a:gd name="connsiteX65" fmla="*/ 4046 w 10010"/>
              <a:gd name="connsiteY65" fmla="*/ 9869 h 10000"/>
              <a:gd name="connsiteX66" fmla="*/ 4115 w 10010"/>
              <a:gd name="connsiteY66" fmla="*/ 9542 h 10000"/>
              <a:gd name="connsiteX67" fmla="*/ 4168 w 10010"/>
              <a:gd name="connsiteY67" fmla="*/ 9935 h 10000"/>
              <a:gd name="connsiteX68" fmla="*/ 4201 w 10010"/>
              <a:gd name="connsiteY68" fmla="*/ 9150 h 10000"/>
              <a:gd name="connsiteX69" fmla="*/ 4344 w 10010"/>
              <a:gd name="connsiteY69" fmla="*/ 8562 h 10000"/>
              <a:gd name="connsiteX70" fmla="*/ 4773 w 10010"/>
              <a:gd name="connsiteY70" fmla="*/ 7843 h 10000"/>
              <a:gd name="connsiteX71" fmla="*/ 5121 w 10010"/>
              <a:gd name="connsiteY71" fmla="*/ 7582 h 10000"/>
              <a:gd name="connsiteX72" fmla="*/ 5329 w 10010"/>
              <a:gd name="connsiteY72" fmla="*/ 9281 h 10000"/>
              <a:gd name="connsiteX73" fmla="*/ 5398 w 10010"/>
              <a:gd name="connsiteY73" fmla="*/ 8562 h 10000"/>
              <a:gd name="connsiteX74" fmla="*/ 5856 w 10010"/>
              <a:gd name="connsiteY74" fmla="*/ 8039 h 10000"/>
              <a:gd name="connsiteX75" fmla="*/ 6220 w 10010"/>
              <a:gd name="connsiteY75" fmla="*/ 9477 h 10000"/>
              <a:gd name="connsiteX76" fmla="*/ 6551 w 10010"/>
              <a:gd name="connsiteY76" fmla="*/ 8562 h 10000"/>
              <a:gd name="connsiteX77" fmla="*/ 6714 w 10010"/>
              <a:gd name="connsiteY77" fmla="*/ 7451 h 10000"/>
              <a:gd name="connsiteX78" fmla="*/ 7025 w 10010"/>
              <a:gd name="connsiteY78" fmla="*/ 7451 h 10000"/>
              <a:gd name="connsiteX79" fmla="*/ 7180 w 10010"/>
              <a:gd name="connsiteY79" fmla="*/ 7908 h 10000"/>
              <a:gd name="connsiteX80" fmla="*/ 7548 w 10010"/>
              <a:gd name="connsiteY80" fmla="*/ 8366 h 10000"/>
              <a:gd name="connsiteX81" fmla="*/ 7756 w 10010"/>
              <a:gd name="connsiteY81" fmla="*/ 9085 h 10000"/>
              <a:gd name="connsiteX82" fmla="*/ 8002 w 10010"/>
              <a:gd name="connsiteY82" fmla="*/ 8235 h 10000"/>
              <a:gd name="connsiteX83" fmla="*/ 8063 w 10010"/>
              <a:gd name="connsiteY83" fmla="*/ 7647 h 10000"/>
              <a:gd name="connsiteX84" fmla="*/ 8181 w 10010"/>
              <a:gd name="connsiteY84" fmla="*/ 8039 h 10000"/>
              <a:gd name="connsiteX85" fmla="*/ 8455 w 10010"/>
              <a:gd name="connsiteY85" fmla="*/ 8366 h 10000"/>
              <a:gd name="connsiteX86" fmla="*/ 8635 w 10010"/>
              <a:gd name="connsiteY86" fmla="*/ 8105 h 10000"/>
              <a:gd name="connsiteX87" fmla="*/ 8974 w 10010"/>
              <a:gd name="connsiteY87" fmla="*/ 8235 h 10000"/>
              <a:gd name="connsiteX88" fmla="*/ 9309 w 10010"/>
              <a:gd name="connsiteY88" fmla="*/ 7843 h 10000"/>
              <a:gd name="connsiteX89" fmla="*/ 9497 w 10010"/>
              <a:gd name="connsiteY89" fmla="*/ 6340 h 10000"/>
              <a:gd name="connsiteX90" fmla="*/ 9734 w 10010"/>
              <a:gd name="connsiteY90" fmla="*/ 7582 h 10000"/>
              <a:gd name="connsiteX91" fmla="*/ 9869 w 10010"/>
              <a:gd name="connsiteY91" fmla="*/ 8889 h 10000"/>
              <a:gd name="connsiteX92" fmla="*/ 10000 w 10010"/>
              <a:gd name="connsiteY92" fmla="*/ 8170 h 10000"/>
              <a:gd name="connsiteX93" fmla="*/ 10004 w 10010"/>
              <a:gd name="connsiteY93" fmla="*/ 3464 h 10000"/>
              <a:gd name="connsiteX94" fmla="*/ 9886 w 10010"/>
              <a:gd name="connsiteY94" fmla="*/ 3529 h 10000"/>
              <a:gd name="connsiteX95" fmla="*/ 9726 w 10010"/>
              <a:gd name="connsiteY95" fmla="*/ 2222 h 10000"/>
              <a:gd name="connsiteX96" fmla="*/ 9571 w 10010"/>
              <a:gd name="connsiteY96" fmla="*/ 3660 h 10000"/>
              <a:gd name="connsiteX97" fmla="*/ 9461 w 10010"/>
              <a:gd name="connsiteY97" fmla="*/ 3660 h 10000"/>
              <a:gd name="connsiteX98" fmla="*/ 9313 w 10010"/>
              <a:gd name="connsiteY98" fmla="*/ 3791 h 10000"/>
              <a:gd name="connsiteX99" fmla="*/ 9281 w 10010"/>
              <a:gd name="connsiteY99" fmla="*/ 3203 h 10000"/>
              <a:gd name="connsiteX100" fmla="*/ 9060 w 10010"/>
              <a:gd name="connsiteY100" fmla="*/ 4771 h 10000"/>
              <a:gd name="connsiteX101" fmla="*/ 9027 w 10010"/>
              <a:gd name="connsiteY101" fmla="*/ 4379 h 10000"/>
              <a:gd name="connsiteX102" fmla="*/ 8962 w 10010"/>
              <a:gd name="connsiteY102" fmla="*/ 4118 h 10000"/>
              <a:gd name="connsiteX103" fmla="*/ 8921 w 10010"/>
              <a:gd name="connsiteY103" fmla="*/ 4641 h 10000"/>
              <a:gd name="connsiteX104" fmla="*/ 8749 w 10010"/>
              <a:gd name="connsiteY104" fmla="*/ 4510 h 10000"/>
              <a:gd name="connsiteX105" fmla="*/ 8643 w 10010"/>
              <a:gd name="connsiteY105" fmla="*/ 5359 h 10000"/>
              <a:gd name="connsiteX106" fmla="*/ 8484 w 10010"/>
              <a:gd name="connsiteY106" fmla="*/ 4444 h 10000"/>
              <a:gd name="connsiteX107" fmla="*/ 8337 w 10010"/>
              <a:gd name="connsiteY107" fmla="*/ 4575 h 10000"/>
              <a:gd name="connsiteX108" fmla="*/ 8284 w 10010"/>
              <a:gd name="connsiteY108" fmla="*/ 5882 h 10000"/>
              <a:gd name="connsiteX109" fmla="*/ 8096 w 10010"/>
              <a:gd name="connsiteY109" fmla="*/ 5294 h 10000"/>
              <a:gd name="connsiteX110" fmla="*/ 7949 w 10010"/>
              <a:gd name="connsiteY110" fmla="*/ 3529 h 10000"/>
              <a:gd name="connsiteX111" fmla="*/ 7879 w 10010"/>
              <a:gd name="connsiteY111" fmla="*/ 4052 h 10000"/>
              <a:gd name="connsiteX112" fmla="*/ 7707 w 10010"/>
              <a:gd name="connsiteY112" fmla="*/ 5229 h 10000"/>
              <a:gd name="connsiteX113" fmla="*/ 7613 w 10010"/>
              <a:gd name="connsiteY113" fmla="*/ 5229 h 10000"/>
              <a:gd name="connsiteX114" fmla="*/ 7540 w 10010"/>
              <a:gd name="connsiteY114" fmla="*/ 4444 h 10000"/>
              <a:gd name="connsiteX115" fmla="*/ 7380 w 10010"/>
              <a:gd name="connsiteY115" fmla="*/ 4183 h 10000"/>
              <a:gd name="connsiteX116" fmla="*/ 7242 w 10010"/>
              <a:gd name="connsiteY116" fmla="*/ 3791 h 10000"/>
              <a:gd name="connsiteX117" fmla="*/ 6992 w 10010"/>
              <a:gd name="connsiteY117" fmla="*/ 2222 h 10000"/>
              <a:gd name="connsiteX118" fmla="*/ 6641 w 10010"/>
              <a:gd name="connsiteY118" fmla="*/ 4967 h 10000"/>
              <a:gd name="connsiteX119" fmla="*/ 6351 w 10010"/>
              <a:gd name="connsiteY119" fmla="*/ 5817 h 10000"/>
              <a:gd name="connsiteX120" fmla="*/ 5991 w 10010"/>
              <a:gd name="connsiteY120" fmla="*/ 5359 h 10000"/>
              <a:gd name="connsiteX121" fmla="*/ 5844 w 10010"/>
              <a:gd name="connsiteY121" fmla="*/ 6144 h 10000"/>
              <a:gd name="connsiteX122" fmla="*/ 5582 w 10010"/>
              <a:gd name="connsiteY122" fmla="*/ 5490 h 10000"/>
              <a:gd name="connsiteX123" fmla="*/ 5509 w 10010"/>
              <a:gd name="connsiteY123" fmla="*/ 6144 h 10000"/>
              <a:gd name="connsiteX124" fmla="*/ 5239 w 10010"/>
              <a:gd name="connsiteY124" fmla="*/ 5229 h 10000"/>
              <a:gd name="connsiteX125" fmla="*/ 5157 w 10010"/>
              <a:gd name="connsiteY125" fmla="*/ 5033 h 10000"/>
              <a:gd name="connsiteX126" fmla="*/ 4908 w 10010"/>
              <a:gd name="connsiteY126" fmla="*/ 3987 h 10000"/>
              <a:gd name="connsiteX127" fmla="*/ 4798 w 10010"/>
              <a:gd name="connsiteY127" fmla="*/ 3987 h 10000"/>
              <a:gd name="connsiteX128" fmla="*/ 4418 w 10010"/>
              <a:gd name="connsiteY128" fmla="*/ 4248 h 10000"/>
              <a:gd name="connsiteX129" fmla="*/ 4226 w 10010"/>
              <a:gd name="connsiteY129" fmla="*/ 4118 h 10000"/>
              <a:gd name="connsiteX130" fmla="*/ 3890 w 10010"/>
              <a:gd name="connsiteY130" fmla="*/ 3595 h 10000"/>
              <a:gd name="connsiteX131" fmla="*/ 3821 w 10010"/>
              <a:gd name="connsiteY131" fmla="*/ 2353 h 10000"/>
              <a:gd name="connsiteX132" fmla="*/ 3478 w 10010"/>
              <a:gd name="connsiteY132" fmla="*/ 3137 h 10000"/>
              <a:gd name="connsiteX133" fmla="*/ 3465 w 10010"/>
              <a:gd name="connsiteY133" fmla="*/ 2418 h 10000"/>
              <a:gd name="connsiteX134" fmla="*/ 3265 w 10010"/>
              <a:gd name="connsiteY134" fmla="*/ 2288 h 10000"/>
              <a:gd name="connsiteX135" fmla="*/ 3036 w 10010"/>
              <a:gd name="connsiteY135" fmla="*/ 2484 h 10000"/>
              <a:gd name="connsiteX136" fmla="*/ 2926 w 10010"/>
              <a:gd name="connsiteY136" fmla="*/ 3987 h 10000"/>
              <a:gd name="connsiteX137" fmla="*/ 2709 w 10010"/>
              <a:gd name="connsiteY137" fmla="*/ 2026 h 10000"/>
              <a:gd name="connsiteX138" fmla="*/ 2677 w 10010"/>
              <a:gd name="connsiteY138" fmla="*/ 2353 h 10000"/>
              <a:gd name="connsiteX139" fmla="*/ 2603 w 10010"/>
              <a:gd name="connsiteY139" fmla="*/ 1569 h 10000"/>
              <a:gd name="connsiteX140" fmla="*/ 2513 w 10010"/>
              <a:gd name="connsiteY140" fmla="*/ 2157 h 10000"/>
              <a:gd name="connsiteX141" fmla="*/ 2395 w 10010"/>
              <a:gd name="connsiteY141" fmla="*/ 1895 h 10000"/>
              <a:gd name="connsiteX142" fmla="*/ 2325 w 10010"/>
              <a:gd name="connsiteY142" fmla="*/ 3007 h 10000"/>
              <a:gd name="connsiteX143" fmla="*/ 2219 w 10010"/>
              <a:gd name="connsiteY143" fmla="*/ 2484 h 10000"/>
              <a:gd name="connsiteX144" fmla="*/ 2137 w 10010"/>
              <a:gd name="connsiteY144" fmla="*/ 1895 h 10000"/>
              <a:gd name="connsiteX145" fmla="*/ 2080 w 10010"/>
              <a:gd name="connsiteY145" fmla="*/ 784 h 10000"/>
              <a:gd name="connsiteX146" fmla="*/ 1688 w 10010"/>
              <a:gd name="connsiteY146" fmla="*/ 65 h 10000"/>
              <a:gd name="connsiteX147" fmla="*/ 1479 w 10010"/>
              <a:gd name="connsiteY147" fmla="*/ 196 h 10000"/>
              <a:gd name="connsiteX148" fmla="*/ 1377 w 10010"/>
              <a:gd name="connsiteY148" fmla="*/ 0 h 10000"/>
              <a:gd name="connsiteX149" fmla="*/ 1328 w 10010"/>
              <a:gd name="connsiteY149" fmla="*/ 392 h 10000"/>
              <a:gd name="connsiteX150" fmla="*/ 1058 w 10010"/>
              <a:gd name="connsiteY150" fmla="*/ 131 h 10000"/>
              <a:gd name="connsiteX151" fmla="*/ 895 w 10010"/>
              <a:gd name="connsiteY151" fmla="*/ 458 h 10000"/>
              <a:gd name="connsiteX152" fmla="*/ 715 w 10010"/>
              <a:gd name="connsiteY152" fmla="*/ 915 h 10000"/>
              <a:gd name="connsiteX153" fmla="*/ 642 w 10010"/>
              <a:gd name="connsiteY153" fmla="*/ 196 h 10000"/>
              <a:gd name="connsiteX154" fmla="*/ 433 w 10010"/>
              <a:gd name="connsiteY154" fmla="*/ 1373 h 10000"/>
              <a:gd name="connsiteX155" fmla="*/ 380 w 10010"/>
              <a:gd name="connsiteY155" fmla="*/ 1569 h 10000"/>
              <a:gd name="connsiteX156" fmla="*/ 159 w 10010"/>
              <a:gd name="connsiteY156" fmla="*/ 2353 h 10000"/>
              <a:gd name="connsiteX157" fmla="*/ 0 w 10010"/>
              <a:gd name="connsiteY157" fmla="*/ 3137 h 10000"/>
              <a:gd name="connsiteX0" fmla="*/ 0 w 10019"/>
              <a:gd name="connsiteY0" fmla="*/ 3137 h 10000"/>
              <a:gd name="connsiteX1" fmla="*/ 0 w 10019"/>
              <a:gd name="connsiteY1" fmla="*/ 3987 h 10000"/>
              <a:gd name="connsiteX2" fmla="*/ 0 w 10019"/>
              <a:gd name="connsiteY2" fmla="*/ 5948 h 10000"/>
              <a:gd name="connsiteX3" fmla="*/ 90 w 10019"/>
              <a:gd name="connsiteY3" fmla="*/ 5621 h 10000"/>
              <a:gd name="connsiteX4" fmla="*/ 135 w 10019"/>
              <a:gd name="connsiteY4" fmla="*/ 5556 h 10000"/>
              <a:gd name="connsiteX5" fmla="*/ 172 w 10019"/>
              <a:gd name="connsiteY5" fmla="*/ 5294 h 10000"/>
              <a:gd name="connsiteX6" fmla="*/ 200 w 10019"/>
              <a:gd name="connsiteY6" fmla="*/ 5425 h 10000"/>
              <a:gd name="connsiteX7" fmla="*/ 237 w 10019"/>
              <a:gd name="connsiteY7" fmla="*/ 5098 h 10000"/>
              <a:gd name="connsiteX8" fmla="*/ 262 w 10019"/>
              <a:gd name="connsiteY8" fmla="*/ 5948 h 10000"/>
              <a:gd name="connsiteX9" fmla="*/ 282 w 10019"/>
              <a:gd name="connsiteY9" fmla="*/ 5686 h 10000"/>
              <a:gd name="connsiteX10" fmla="*/ 306 w 10019"/>
              <a:gd name="connsiteY10" fmla="*/ 5752 h 10000"/>
              <a:gd name="connsiteX11" fmla="*/ 306 w 10019"/>
              <a:gd name="connsiteY11" fmla="*/ 5556 h 10000"/>
              <a:gd name="connsiteX12" fmla="*/ 315 w 10019"/>
              <a:gd name="connsiteY12" fmla="*/ 5621 h 10000"/>
              <a:gd name="connsiteX13" fmla="*/ 331 w 10019"/>
              <a:gd name="connsiteY13" fmla="*/ 5425 h 10000"/>
              <a:gd name="connsiteX14" fmla="*/ 351 w 10019"/>
              <a:gd name="connsiteY14" fmla="*/ 5490 h 10000"/>
              <a:gd name="connsiteX15" fmla="*/ 372 w 10019"/>
              <a:gd name="connsiteY15" fmla="*/ 5229 h 10000"/>
              <a:gd name="connsiteX16" fmla="*/ 405 w 10019"/>
              <a:gd name="connsiteY16" fmla="*/ 5294 h 10000"/>
              <a:gd name="connsiteX17" fmla="*/ 405 w 10019"/>
              <a:gd name="connsiteY17" fmla="*/ 5163 h 10000"/>
              <a:gd name="connsiteX18" fmla="*/ 425 w 10019"/>
              <a:gd name="connsiteY18" fmla="*/ 5163 h 10000"/>
              <a:gd name="connsiteX19" fmla="*/ 421 w 10019"/>
              <a:gd name="connsiteY19" fmla="*/ 5033 h 10000"/>
              <a:gd name="connsiteX20" fmla="*/ 470 w 10019"/>
              <a:gd name="connsiteY20" fmla="*/ 4314 h 10000"/>
              <a:gd name="connsiteX21" fmla="*/ 474 w 10019"/>
              <a:gd name="connsiteY21" fmla="*/ 4314 h 10000"/>
              <a:gd name="connsiteX22" fmla="*/ 490 w 10019"/>
              <a:gd name="connsiteY22" fmla="*/ 4052 h 10000"/>
              <a:gd name="connsiteX23" fmla="*/ 527 w 10019"/>
              <a:gd name="connsiteY23" fmla="*/ 4118 h 10000"/>
              <a:gd name="connsiteX24" fmla="*/ 539 w 10019"/>
              <a:gd name="connsiteY24" fmla="*/ 4444 h 10000"/>
              <a:gd name="connsiteX25" fmla="*/ 568 w 10019"/>
              <a:gd name="connsiteY25" fmla="*/ 4379 h 10000"/>
              <a:gd name="connsiteX26" fmla="*/ 756 w 10019"/>
              <a:gd name="connsiteY26" fmla="*/ 4706 h 10000"/>
              <a:gd name="connsiteX27" fmla="*/ 842 w 10019"/>
              <a:gd name="connsiteY27" fmla="*/ 4379 h 10000"/>
              <a:gd name="connsiteX28" fmla="*/ 952 w 10019"/>
              <a:gd name="connsiteY28" fmla="*/ 4641 h 10000"/>
              <a:gd name="connsiteX29" fmla="*/ 993 w 10019"/>
              <a:gd name="connsiteY29" fmla="*/ 4444 h 10000"/>
              <a:gd name="connsiteX30" fmla="*/ 1026 w 10019"/>
              <a:gd name="connsiteY30" fmla="*/ 4641 h 10000"/>
              <a:gd name="connsiteX31" fmla="*/ 1050 w 10019"/>
              <a:gd name="connsiteY31" fmla="*/ 4510 h 10000"/>
              <a:gd name="connsiteX32" fmla="*/ 1071 w 10019"/>
              <a:gd name="connsiteY32" fmla="*/ 4641 h 10000"/>
              <a:gd name="connsiteX33" fmla="*/ 1075 w 10019"/>
              <a:gd name="connsiteY33" fmla="*/ 4444 h 10000"/>
              <a:gd name="connsiteX34" fmla="*/ 1103 w 10019"/>
              <a:gd name="connsiteY34" fmla="*/ 4444 h 10000"/>
              <a:gd name="connsiteX35" fmla="*/ 1144 w 10019"/>
              <a:gd name="connsiteY35" fmla="*/ 4444 h 10000"/>
              <a:gd name="connsiteX36" fmla="*/ 1177 w 10019"/>
              <a:gd name="connsiteY36" fmla="*/ 4575 h 10000"/>
              <a:gd name="connsiteX37" fmla="*/ 1181 w 10019"/>
              <a:gd name="connsiteY37" fmla="*/ 4444 h 10000"/>
              <a:gd name="connsiteX38" fmla="*/ 1197 w 10019"/>
              <a:gd name="connsiteY38" fmla="*/ 4575 h 10000"/>
              <a:gd name="connsiteX39" fmla="*/ 1201 w 10019"/>
              <a:gd name="connsiteY39" fmla="*/ 4379 h 10000"/>
              <a:gd name="connsiteX40" fmla="*/ 1238 w 10019"/>
              <a:gd name="connsiteY40" fmla="*/ 4641 h 10000"/>
              <a:gd name="connsiteX41" fmla="*/ 1255 w 10019"/>
              <a:gd name="connsiteY41" fmla="*/ 4248 h 10000"/>
              <a:gd name="connsiteX42" fmla="*/ 1271 w 10019"/>
              <a:gd name="connsiteY42" fmla="*/ 4052 h 10000"/>
              <a:gd name="connsiteX43" fmla="*/ 1422 w 10019"/>
              <a:gd name="connsiteY43" fmla="*/ 4248 h 10000"/>
              <a:gd name="connsiteX44" fmla="*/ 1545 w 10019"/>
              <a:gd name="connsiteY44" fmla="*/ 3856 h 10000"/>
              <a:gd name="connsiteX45" fmla="*/ 1843 w 10019"/>
              <a:gd name="connsiteY45" fmla="*/ 5556 h 10000"/>
              <a:gd name="connsiteX46" fmla="*/ 1900 w 10019"/>
              <a:gd name="connsiteY46" fmla="*/ 6471 h 10000"/>
              <a:gd name="connsiteX47" fmla="*/ 1990 w 10019"/>
              <a:gd name="connsiteY47" fmla="*/ 5752 h 10000"/>
              <a:gd name="connsiteX48" fmla="*/ 2068 w 10019"/>
              <a:gd name="connsiteY48" fmla="*/ 6601 h 10000"/>
              <a:gd name="connsiteX49" fmla="*/ 2186 w 10019"/>
              <a:gd name="connsiteY49" fmla="*/ 5817 h 10000"/>
              <a:gd name="connsiteX50" fmla="*/ 2182 w 10019"/>
              <a:gd name="connsiteY50" fmla="*/ 6601 h 10000"/>
              <a:gd name="connsiteX51" fmla="*/ 2342 w 10019"/>
              <a:gd name="connsiteY51" fmla="*/ 6405 h 10000"/>
              <a:gd name="connsiteX52" fmla="*/ 2432 w 10019"/>
              <a:gd name="connsiteY52" fmla="*/ 6275 h 10000"/>
              <a:gd name="connsiteX53" fmla="*/ 2493 w 10019"/>
              <a:gd name="connsiteY53" fmla="*/ 7516 h 10000"/>
              <a:gd name="connsiteX54" fmla="*/ 2636 w 10019"/>
              <a:gd name="connsiteY54" fmla="*/ 6667 h 10000"/>
              <a:gd name="connsiteX55" fmla="*/ 2669 w 10019"/>
              <a:gd name="connsiteY55" fmla="*/ 7451 h 10000"/>
              <a:gd name="connsiteX56" fmla="*/ 2816 w 10019"/>
              <a:gd name="connsiteY56" fmla="*/ 8170 h 10000"/>
              <a:gd name="connsiteX57" fmla="*/ 2889 w 10019"/>
              <a:gd name="connsiteY57" fmla="*/ 7516 h 10000"/>
              <a:gd name="connsiteX58" fmla="*/ 3077 w 10019"/>
              <a:gd name="connsiteY58" fmla="*/ 7320 h 10000"/>
              <a:gd name="connsiteX59" fmla="*/ 3224 w 10019"/>
              <a:gd name="connsiteY59" fmla="*/ 8497 h 10000"/>
              <a:gd name="connsiteX60" fmla="*/ 3396 w 10019"/>
              <a:gd name="connsiteY60" fmla="*/ 8562 h 10000"/>
              <a:gd name="connsiteX61" fmla="*/ 3600 w 10019"/>
              <a:gd name="connsiteY61" fmla="*/ 8105 h 10000"/>
              <a:gd name="connsiteX62" fmla="*/ 3788 w 10019"/>
              <a:gd name="connsiteY62" fmla="*/ 9020 h 10000"/>
              <a:gd name="connsiteX63" fmla="*/ 3911 w 10019"/>
              <a:gd name="connsiteY63" fmla="*/ 9281 h 10000"/>
              <a:gd name="connsiteX64" fmla="*/ 4013 w 10019"/>
              <a:gd name="connsiteY64" fmla="*/ 10000 h 10000"/>
              <a:gd name="connsiteX65" fmla="*/ 4046 w 10019"/>
              <a:gd name="connsiteY65" fmla="*/ 9869 h 10000"/>
              <a:gd name="connsiteX66" fmla="*/ 4115 w 10019"/>
              <a:gd name="connsiteY66" fmla="*/ 9542 h 10000"/>
              <a:gd name="connsiteX67" fmla="*/ 4168 w 10019"/>
              <a:gd name="connsiteY67" fmla="*/ 9935 h 10000"/>
              <a:gd name="connsiteX68" fmla="*/ 4201 w 10019"/>
              <a:gd name="connsiteY68" fmla="*/ 9150 h 10000"/>
              <a:gd name="connsiteX69" fmla="*/ 4344 w 10019"/>
              <a:gd name="connsiteY69" fmla="*/ 8562 h 10000"/>
              <a:gd name="connsiteX70" fmla="*/ 4773 w 10019"/>
              <a:gd name="connsiteY70" fmla="*/ 7843 h 10000"/>
              <a:gd name="connsiteX71" fmla="*/ 5121 w 10019"/>
              <a:gd name="connsiteY71" fmla="*/ 7582 h 10000"/>
              <a:gd name="connsiteX72" fmla="*/ 5329 w 10019"/>
              <a:gd name="connsiteY72" fmla="*/ 9281 h 10000"/>
              <a:gd name="connsiteX73" fmla="*/ 5398 w 10019"/>
              <a:gd name="connsiteY73" fmla="*/ 8562 h 10000"/>
              <a:gd name="connsiteX74" fmla="*/ 5856 w 10019"/>
              <a:gd name="connsiteY74" fmla="*/ 8039 h 10000"/>
              <a:gd name="connsiteX75" fmla="*/ 6220 w 10019"/>
              <a:gd name="connsiteY75" fmla="*/ 9477 h 10000"/>
              <a:gd name="connsiteX76" fmla="*/ 6551 w 10019"/>
              <a:gd name="connsiteY76" fmla="*/ 8562 h 10000"/>
              <a:gd name="connsiteX77" fmla="*/ 6714 w 10019"/>
              <a:gd name="connsiteY77" fmla="*/ 7451 h 10000"/>
              <a:gd name="connsiteX78" fmla="*/ 7025 w 10019"/>
              <a:gd name="connsiteY78" fmla="*/ 7451 h 10000"/>
              <a:gd name="connsiteX79" fmla="*/ 7180 w 10019"/>
              <a:gd name="connsiteY79" fmla="*/ 7908 h 10000"/>
              <a:gd name="connsiteX80" fmla="*/ 7548 w 10019"/>
              <a:gd name="connsiteY80" fmla="*/ 8366 h 10000"/>
              <a:gd name="connsiteX81" fmla="*/ 7756 w 10019"/>
              <a:gd name="connsiteY81" fmla="*/ 9085 h 10000"/>
              <a:gd name="connsiteX82" fmla="*/ 8002 w 10019"/>
              <a:gd name="connsiteY82" fmla="*/ 8235 h 10000"/>
              <a:gd name="connsiteX83" fmla="*/ 8063 w 10019"/>
              <a:gd name="connsiteY83" fmla="*/ 7647 h 10000"/>
              <a:gd name="connsiteX84" fmla="*/ 8181 w 10019"/>
              <a:gd name="connsiteY84" fmla="*/ 8039 h 10000"/>
              <a:gd name="connsiteX85" fmla="*/ 8455 w 10019"/>
              <a:gd name="connsiteY85" fmla="*/ 8366 h 10000"/>
              <a:gd name="connsiteX86" fmla="*/ 8635 w 10019"/>
              <a:gd name="connsiteY86" fmla="*/ 8105 h 10000"/>
              <a:gd name="connsiteX87" fmla="*/ 8974 w 10019"/>
              <a:gd name="connsiteY87" fmla="*/ 8235 h 10000"/>
              <a:gd name="connsiteX88" fmla="*/ 9309 w 10019"/>
              <a:gd name="connsiteY88" fmla="*/ 7843 h 10000"/>
              <a:gd name="connsiteX89" fmla="*/ 9497 w 10019"/>
              <a:gd name="connsiteY89" fmla="*/ 6340 h 10000"/>
              <a:gd name="connsiteX90" fmla="*/ 9734 w 10019"/>
              <a:gd name="connsiteY90" fmla="*/ 7582 h 10000"/>
              <a:gd name="connsiteX91" fmla="*/ 9869 w 10019"/>
              <a:gd name="connsiteY91" fmla="*/ 8889 h 10000"/>
              <a:gd name="connsiteX92" fmla="*/ 10004 w 10019"/>
              <a:gd name="connsiteY92" fmla="*/ 8170 h 10000"/>
              <a:gd name="connsiteX93" fmla="*/ 10004 w 10019"/>
              <a:gd name="connsiteY93" fmla="*/ 3464 h 10000"/>
              <a:gd name="connsiteX94" fmla="*/ 9886 w 10019"/>
              <a:gd name="connsiteY94" fmla="*/ 3529 h 10000"/>
              <a:gd name="connsiteX95" fmla="*/ 9726 w 10019"/>
              <a:gd name="connsiteY95" fmla="*/ 2222 h 10000"/>
              <a:gd name="connsiteX96" fmla="*/ 9571 w 10019"/>
              <a:gd name="connsiteY96" fmla="*/ 3660 h 10000"/>
              <a:gd name="connsiteX97" fmla="*/ 9461 w 10019"/>
              <a:gd name="connsiteY97" fmla="*/ 3660 h 10000"/>
              <a:gd name="connsiteX98" fmla="*/ 9313 w 10019"/>
              <a:gd name="connsiteY98" fmla="*/ 3791 h 10000"/>
              <a:gd name="connsiteX99" fmla="*/ 9281 w 10019"/>
              <a:gd name="connsiteY99" fmla="*/ 3203 h 10000"/>
              <a:gd name="connsiteX100" fmla="*/ 9060 w 10019"/>
              <a:gd name="connsiteY100" fmla="*/ 4771 h 10000"/>
              <a:gd name="connsiteX101" fmla="*/ 9027 w 10019"/>
              <a:gd name="connsiteY101" fmla="*/ 4379 h 10000"/>
              <a:gd name="connsiteX102" fmla="*/ 8962 w 10019"/>
              <a:gd name="connsiteY102" fmla="*/ 4118 h 10000"/>
              <a:gd name="connsiteX103" fmla="*/ 8921 w 10019"/>
              <a:gd name="connsiteY103" fmla="*/ 4641 h 10000"/>
              <a:gd name="connsiteX104" fmla="*/ 8749 w 10019"/>
              <a:gd name="connsiteY104" fmla="*/ 4510 h 10000"/>
              <a:gd name="connsiteX105" fmla="*/ 8643 w 10019"/>
              <a:gd name="connsiteY105" fmla="*/ 5359 h 10000"/>
              <a:gd name="connsiteX106" fmla="*/ 8484 w 10019"/>
              <a:gd name="connsiteY106" fmla="*/ 4444 h 10000"/>
              <a:gd name="connsiteX107" fmla="*/ 8337 w 10019"/>
              <a:gd name="connsiteY107" fmla="*/ 4575 h 10000"/>
              <a:gd name="connsiteX108" fmla="*/ 8284 w 10019"/>
              <a:gd name="connsiteY108" fmla="*/ 5882 h 10000"/>
              <a:gd name="connsiteX109" fmla="*/ 8096 w 10019"/>
              <a:gd name="connsiteY109" fmla="*/ 5294 h 10000"/>
              <a:gd name="connsiteX110" fmla="*/ 7949 w 10019"/>
              <a:gd name="connsiteY110" fmla="*/ 3529 h 10000"/>
              <a:gd name="connsiteX111" fmla="*/ 7879 w 10019"/>
              <a:gd name="connsiteY111" fmla="*/ 4052 h 10000"/>
              <a:gd name="connsiteX112" fmla="*/ 7707 w 10019"/>
              <a:gd name="connsiteY112" fmla="*/ 5229 h 10000"/>
              <a:gd name="connsiteX113" fmla="*/ 7613 w 10019"/>
              <a:gd name="connsiteY113" fmla="*/ 5229 h 10000"/>
              <a:gd name="connsiteX114" fmla="*/ 7540 w 10019"/>
              <a:gd name="connsiteY114" fmla="*/ 4444 h 10000"/>
              <a:gd name="connsiteX115" fmla="*/ 7380 w 10019"/>
              <a:gd name="connsiteY115" fmla="*/ 4183 h 10000"/>
              <a:gd name="connsiteX116" fmla="*/ 7242 w 10019"/>
              <a:gd name="connsiteY116" fmla="*/ 3791 h 10000"/>
              <a:gd name="connsiteX117" fmla="*/ 6992 w 10019"/>
              <a:gd name="connsiteY117" fmla="*/ 2222 h 10000"/>
              <a:gd name="connsiteX118" fmla="*/ 6641 w 10019"/>
              <a:gd name="connsiteY118" fmla="*/ 4967 h 10000"/>
              <a:gd name="connsiteX119" fmla="*/ 6351 w 10019"/>
              <a:gd name="connsiteY119" fmla="*/ 5817 h 10000"/>
              <a:gd name="connsiteX120" fmla="*/ 5991 w 10019"/>
              <a:gd name="connsiteY120" fmla="*/ 5359 h 10000"/>
              <a:gd name="connsiteX121" fmla="*/ 5844 w 10019"/>
              <a:gd name="connsiteY121" fmla="*/ 6144 h 10000"/>
              <a:gd name="connsiteX122" fmla="*/ 5582 w 10019"/>
              <a:gd name="connsiteY122" fmla="*/ 5490 h 10000"/>
              <a:gd name="connsiteX123" fmla="*/ 5509 w 10019"/>
              <a:gd name="connsiteY123" fmla="*/ 6144 h 10000"/>
              <a:gd name="connsiteX124" fmla="*/ 5239 w 10019"/>
              <a:gd name="connsiteY124" fmla="*/ 5229 h 10000"/>
              <a:gd name="connsiteX125" fmla="*/ 5157 w 10019"/>
              <a:gd name="connsiteY125" fmla="*/ 5033 h 10000"/>
              <a:gd name="connsiteX126" fmla="*/ 4908 w 10019"/>
              <a:gd name="connsiteY126" fmla="*/ 3987 h 10000"/>
              <a:gd name="connsiteX127" fmla="*/ 4798 w 10019"/>
              <a:gd name="connsiteY127" fmla="*/ 3987 h 10000"/>
              <a:gd name="connsiteX128" fmla="*/ 4418 w 10019"/>
              <a:gd name="connsiteY128" fmla="*/ 4248 h 10000"/>
              <a:gd name="connsiteX129" fmla="*/ 4226 w 10019"/>
              <a:gd name="connsiteY129" fmla="*/ 4118 h 10000"/>
              <a:gd name="connsiteX130" fmla="*/ 3890 w 10019"/>
              <a:gd name="connsiteY130" fmla="*/ 3595 h 10000"/>
              <a:gd name="connsiteX131" fmla="*/ 3821 w 10019"/>
              <a:gd name="connsiteY131" fmla="*/ 2353 h 10000"/>
              <a:gd name="connsiteX132" fmla="*/ 3478 w 10019"/>
              <a:gd name="connsiteY132" fmla="*/ 3137 h 10000"/>
              <a:gd name="connsiteX133" fmla="*/ 3465 w 10019"/>
              <a:gd name="connsiteY133" fmla="*/ 2418 h 10000"/>
              <a:gd name="connsiteX134" fmla="*/ 3265 w 10019"/>
              <a:gd name="connsiteY134" fmla="*/ 2288 h 10000"/>
              <a:gd name="connsiteX135" fmla="*/ 3036 w 10019"/>
              <a:gd name="connsiteY135" fmla="*/ 2484 h 10000"/>
              <a:gd name="connsiteX136" fmla="*/ 2926 w 10019"/>
              <a:gd name="connsiteY136" fmla="*/ 3987 h 10000"/>
              <a:gd name="connsiteX137" fmla="*/ 2709 w 10019"/>
              <a:gd name="connsiteY137" fmla="*/ 2026 h 10000"/>
              <a:gd name="connsiteX138" fmla="*/ 2677 w 10019"/>
              <a:gd name="connsiteY138" fmla="*/ 2353 h 10000"/>
              <a:gd name="connsiteX139" fmla="*/ 2603 w 10019"/>
              <a:gd name="connsiteY139" fmla="*/ 1569 h 10000"/>
              <a:gd name="connsiteX140" fmla="*/ 2513 w 10019"/>
              <a:gd name="connsiteY140" fmla="*/ 2157 h 10000"/>
              <a:gd name="connsiteX141" fmla="*/ 2395 w 10019"/>
              <a:gd name="connsiteY141" fmla="*/ 1895 h 10000"/>
              <a:gd name="connsiteX142" fmla="*/ 2325 w 10019"/>
              <a:gd name="connsiteY142" fmla="*/ 3007 h 10000"/>
              <a:gd name="connsiteX143" fmla="*/ 2219 w 10019"/>
              <a:gd name="connsiteY143" fmla="*/ 2484 h 10000"/>
              <a:gd name="connsiteX144" fmla="*/ 2137 w 10019"/>
              <a:gd name="connsiteY144" fmla="*/ 1895 h 10000"/>
              <a:gd name="connsiteX145" fmla="*/ 2080 w 10019"/>
              <a:gd name="connsiteY145" fmla="*/ 784 h 10000"/>
              <a:gd name="connsiteX146" fmla="*/ 1688 w 10019"/>
              <a:gd name="connsiteY146" fmla="*/ 65 h 10000"/>
              <a:gd name="connsiteX147" fmla="*/ 1479 w 10019"/>
              <a:gd name="connsiteY147" fmla="*/ 196 h 10000"/>
              <a:gd name="connsiteX148" fmla="*/ 1377 w 10019"/>
              <a:gd name="connsiteY148" fmla="*/ 0 h 10000"/>
              <a:gd name="connsiteX149" fmla="*/ 1328 w 10019"/>
              <a:gd name="connsiteY149" fmla="*/ 392 h 10000"/>
              <a:gd name="connsiteX150" fmla="*/ 1058 w 10019"/>
              <a:gd name="connsiteY150" fmla="*/ 131 h 10000"/>
              <a:gd name="connsiteX151" fmla="*/ 895 w 10019"/>
              <a:gd name="connsiteY151" fmla="*/ 458 h 10000"/>
              <a:gd name="connsiteX152" fmla="*/ 715 w 10019"/>
              <a:gd name="connsiteY152" fmla="*/ 915 h 10000"/>
              <a:gd name="connsiteX153" fmla="*/ 642 w 10019"/>
              <a:gd name="connsiteY153" fmla="*/ 196 h 10000"/>
              <a:gd name="connsiteX154" fmla="*/ 433 w 10019"/>
              <a:gd name="connsiteY154" fmla="*/ 1373 h 10000"/>
              <a:gd name="connsiteX155" fmla="*/ 380 w 10019"/>
              <a:gd name="connsiteY155" fmla="*/ 1569 h 10000"/>
              <a:gd name="connsiteX156" fmla="*/ 159 w 10019"/>
              <a:gd name="connsiteY156" fmla="*/ 2353 h 10000"/>
              <a:gd name="connsiteX157" fmla="*/ 0 w 10019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4 w 10009"/>
              <a:gd name="connsiteY92" fmla="*/ 8170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8 w 10009"/>
              <a:gd name="connsiteY92" fmla="*/ 8231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08 w 10092"/>
              <a:gd name="connsiteY92" fmla="*/ 8231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08 w 10092"/>
              <a:gd name="connsiteY92" fmla="*/ 8231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32 w 10092"/>
              <a:gd name="connsiteY92" fmla="*/ 8189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32 w 10092"/>
              <a:gd name="connsiteY92" fmla="*/ 8189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28 w 10092"/>
              <a:gd name="connsiteY92" fmla="*/ 8176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163"/>
              <a:gd name="connsiteY0" fmla="*/ 3137 h 10000"/>
              <a:gd name="connsiteX1" fmla="*/ 0 w 10163"/>
              <a:gd name="connsiteY1" fmla="*/ 3987 h 10000"/>
              <a:gd name="connsiteX2" fmla="*/ 0 w 10163"/>
              <a:gd name="connsiteY2" fmla="*/ 5948 h 10000"/>
              <a:gd name="connsiteX3" fmla="*/ 90 w 10163"/>
              <a:gd name="connsiteY3" fmla="*/ 5621 h 10000"/>
              <a:gd name="connsiteX4" fmla="*/ 135 w 10163"/>
              <a:gd name="connsiteY4" fmla="*/ 5556 h 10000"/>
              <a:gd name="connsiteX5" fmla="*/ 172 w 10163"/>
              <a:gd name="connsiteY5" fmla="*/ 5294 h 10000"/>
              <a:gd name="connsiteX6" fmla="*/ 200 w 10163"/>
              <a:gd name="connsiteY6" fmla="*/ 5425 h 10000"/>
              <a:gd name="connsiteX7" fmla="*/ 237 w 10163"/>
              <a:gd name="connsiteY7" fmla="*/ 5098 h 10000"/>
              <a:gd name="connsiteX8" fmla="*/ 262 w 10163"/>
              <a:gd name="connsiteY8" fmla="*/ 5948 h 10000"/>
              <a:gd name="connsiteX9" fmla="*/ 282 w 10163"/>
              <a:gd name="connsiteY9" fmla="*/ 5686 h 10000"/>
              <a:gd name="connsiteX10" fmla="*/ 306 w 10163"/>
              <a:gd name="connsiteY10" fmla="*/ 5752 h 10000"/>
              <a:gd name="connsiteX11" fmla="*/ 306 w 10163"/>
              <a:gd name="connsiteY11" fmla="*/ 5556 h 10000"/>
              <a:gd name="connsiteX12" fmla="*/ 315 w 10163"/>
              <a:gd name="connsiteY12" fmla="*/ 5621 h 10000"/>
              <a:gd name="connsiteX13" fmla="*/ 331 w 10163"/>
              <a:gd name="connsiteY13" fmla="*/ 5425 h 10000"/>
              <a:gd name="connsiteX14" fmla="*/ 351 w 10163"/>
              <a:gd name="connsiteY14" fmla="*/ 5490 h 10000"/>
              <a:gd name="connsiteX15" fmla="*/ 372 w 10163"/>
              <a:gd name="connsiteY15" fmla="*/ 5229 h 10000"/>
              <a:gd name="connsiteX16" fmla="*/ 405 w 10163"/>
              <a:gd name="connsiteY16" fmla="*/ 5294 h 10000"/>
              <a:gd name="connsiteX17" fmla="*/ 405 w 10163"/>
              <a:gd name="connsiteY17" fmla="*/ 5163 h 10000"/>
              <a:gd name="connsiteX18" fmla="*/ 425 w 10163"/>
              <a:gd name="connsiteY18" fmla="*/ 5163 h 10000"/>
              <a:gd name="connsiteX19" fmla="*/ 421 w 10163"/>
              <a:gd name="connsiteY19" fmla="*/ 5033 h 10000"/>
              <a:gd name="connsiteX20" fmla="*/ 470 w 10163"/>
              <a:gd name="connsiteY20" fmla="*/ 4314 h 10000"/>
              <a:gd name="connsiteX21" fmla="*/ 474 w 10163"/>
              <a:gd name="connsiteY21" fmla="*/ 4314 h 10000"/>
              <a:gd name="connsiteX22" fmla="*/ 490 w 10163"/>
              <a:gd name="connsiteY22" fmla="*/ 4052 h 10000"/>
              <a:gd name="connsiteX23" fmla="*/ 527 w 10163"/>
              <a:gd name="connsiteY23" fmla="*/ 4118 h 10000"/>
              <a:gd name="connsiteX24" fmla="*/ 539 w 10163"/>
              <a:gd name="connsiteY24" fmla="*/ 4444 h 10000"/>
              <a:gd name="connsiteX25" fmla="*/ 568 w 10163"/>
              <a:gd name="connsiteY25" fmla="*/ 4379 h 10000"/>
              <a:gd name="connsiteX26" fmla="*/ 756 w 10163"/>
              <a:gd name="connsiteY26" fmla="*/ 4706 h 10000"/>
              <a:gd name="connsiteX27" fmla="*/ 842 w 10163"/>
              <a:gd name="connsiteY27" fmla="*/ 4379 h 10000"/>
              <a:gd name="connsiteX28" fmla="*/ 952 w 10163"/>
              <a:gd name="connsiteY28" fmla="*/ 4641 h 10000"/>
              <a:gd name="connsiteX29" fmla="*/ 993 w 10163"/>
              <a:gd name="connsiteY29" fmla="*/ 4444 h 10000"/>
              <a:gd name="connsiteX30" fmla="*/ 1026 w 10163"/>
              <a:gd name="connsiteY30" fmla="*/ 4641 h 10000"/>
              <a:gd name="connsiteX31" fmla="*/ 1050 w 10163"/>
              <a:gd name="connsiteY31" fmla="*/ 4510 h 10000"/>
              <a:gd name="connsiteX32" fmla="*/ 1071 w 10163"/>
              <a:gd name="connsiteY32" fmla="*/ 4641 h 10000"/>
              <a:gd name="connsiteX33" fmla="*/ 1075 w 10163"/>
              <a:gd name="connsiteY33" fmla="*/ 4444 h 10000"/>
              <a:gd name="connsiteX34" fmla="*/ 1103 w 10163"/>
              <a:gd name="connsiteY34" fmla="*/ 4444 h 10000"/>
              <a:gd name="connsiteX35" fmla="*/ 1144 w 10163"/>
              <a:gd name="connsiteY35" fmla="*/ 4444 h 10000"/>
              <a:gd name="connsiteX36" fmla="*/ 1177 w 10163"/>
              <a:gd name="connsiteY36" fmla="*/ 4575 h 10000"/>
              <a:gd name="connsiteX37" fmla="*/ 1181 w 10163"/>
              <a:gd name="connsiteY37" fmla="*/ 4444 h 10000"/>
              <a:gd name="connsiteX38" fmla="*/ 1197 w 10163"/>
              <a:gd name="connsiteY38" fmla="*/ 4575 h 10000"/>
              <a:gd name="connsiteX39" fmla="*/ 1201 w 10163"/>
              <a:gd name="connsiteY39" fmla="*/ 4379 h 10000"/>
              <a:gd name="connsiteX40" fmla="*/ 1238 w 10163"/>
              <a:gd name="connsiteY40" fmla="*/ 4641 h 10000"/>
              <a:gd name="connsiteX41" fmla="*/ 1255 w 10163"/>
              <a:gd name="connsiteY41" fmla="*/ 4248 h 10000"/>
              <a:gd name="connsiteX42" fmla="*/ 1271 w 10163"/>
              <a:gd name="connsiteY42" fmla="*/ 4052 h 10000"/>
              <a:gd name="connsiteX43" fmla="*/ 1422 w 10163"/>
              <a:gd name="connsiteY43" fmla="*/ 4248 h 10000"/>
              <a:gd name="connsiteX44" fmla="*/ 1545 w 10163"/>
              <a:gd name="connsiteY44" fmla="*/ 3856 h 10000"/>
              <a:gd name="connsiteX45" fmla="*/ 1843 w 10163"/>
              <a:gd name="connsiteY45" fmla="*/ 5556 h 10000"/>
              <a:gd name="connsiteX46" fmla="*/ 1900 w 10163"/>
              <a:gd name="connsiteY46" fmla="*/ 6471 h 10000"/>
              <a:gd name="connsiteX47" fmla="*/ 1990 w 10163"/>
              <a:gd name="connsiteY47" fmla="*/ 5752 h 10000"/>
              <a:gd name="connsiteX48" fmla="*/ 2068 w 10163"/>
              <a:gd name="connsiteY48" fmla="*/ 6601 h 10000"/>
              <a:gd name="connsiteX49" fmla="*/ 2186 w 10163"/>
              <a:gd name="connsiteY49" fmla="*/ 5817 h 10000"/>
              <a:gd name="connsiteX50" fmla="*/ 2182 w 10163"/>
              <a:gd name="connsiteY50" fmla="*/ 6601 h 10000"/>
              <a:gd name="connsiteX51" fmla="*/ 2342 w 10163"/>
              <a:gd name="connsiteY51" fmla="*/ 6405 h 10000"/>
              <a:gd name="connsiteX52" fmla="*/ 2432 w 10163"/>
              <a:gd name="connsiteY52" fmla="*/ 6275 h 10000"/>
              <a:gd name="connsiteX53" fmla="*/ 2493 w 10163"/>
              <a:gd name="connsiteY53" fmla="*/ 7516 h 10000"/>
              <a:gd name="connsiteX54" fmla="*/ 2636 w 10163"/>
              <a:gd name="connsiteY54" fmla="*/ 6667 h 10000"/>
              <a:gd name="connsiteX55" fmla="*/ 2669 w 10163"/>
              <a:gd name="connsiteY55" fmla="*/ 7451 h 10000"/>
              <a:gd name="connsiteX56" fmla="*/ 2816 w 10163"/>
              <a:gd name="connsiteY56" fmla="*/ 8170 h 10000"/>
              <a:gd name="connsiteX57" fmla="*/ 2889 w 10163"/>
              <a:gd name="connsiteY57" fmla="*/ 7516 h 10000"/>
              <a:gd name="connsiteX58" fmla="*/ 3077 w 10163"/>
              <a:gd name="connsiteY58" fmla="*/ 7320 h 10000"/>
              <a:gd name="connsiteX59" fmla="*/ 3224 w 10163"/>
              <a:gd name="connsiteY59" fmla="*/ 8497 h 10000"/>
              <a:gd name="connsiteX60" fmla="*/ 3396 w 10163"/>
              <a:gd name="connsiteY60" fmla="*/ 8562 h 10000"/>
              <a:gd name="connsiteX61" fmla="*/ 3600 w 10163"/>
              <a:gd name="connsiteY61" fmla="*/ 8105 h 10000"/>
              <a:gd name="connsiteX62" fmla="*/ 3788 w 10163"/>
              <a:gd name="connsiteY62" fmla="*/ 9020 h 10000"/>
              <a:gd name="connsiteX63" fmla="*/ 3911 w 10163"/>
              <a:gd name="connsiteY63" fmla="*/ 9281 h 10000"/>
              <a:gd name="connsiteX64" fmla="*/ 4013 w 10163"/>
              <a:gd name="connsiteY64" fmla="*/ 10000 h 10000"/>
              <a:gd name="connsiteX65" fmla="*/ 4046 w 10163"/>
              <a:gd name="connsiteY65" fmla="*/ 9869 h 10000"/>
              <a:gd name="connsiteX66" fmla="*/ 4115 w 10163"/>
              <a:gd name="connsiteY66" fmla="*/ 9542 h 10000"/>
              <a:gd name="connsiteX67" fmla="*/ 4168 w 10163"/>
              <a:gd name="connsiteY67" fmla="*/ 9935 h 10000"/>
              <a:gd name="connsiteX68" fmla="*/ 4201 w 10163"/>
              <a:gd name="connsiteY68" fmla="*/ 9150 h 10000"/>
              <a:gd name="connsiteX69" fmla="*/ 4344 w 10163"/>
              <a:gd name="connsiteY69" fmla="*/ 8562 h 10000"/>
              <a:gd name="connsiteX70" fmla="*/ 4773 w 10163"/>
              <a:gd name="connsiteY70" fmla="*/ 7843 h 10000"/>
              <a:gd name="connsiteX71" fmla="*/ 5121 w 10163"/>
              <a:gd name="connsiteY71" fmla="*/ 7582 h 10000"/>
              <a:gd name="connsiteX72" fmla="*/ 5329 w 10163"/>
              <a:gd name="connsiteY72" fmla="*/ 9281 h 10000"/>
              <a:gd name="connsiteX73" fmla="*/ 5398 w 10163"/>
              <a:gd name="connsiteY73" fmla="*/ 8562 h 10000"/>
              <a:gd name="connsiteX74" fmla="*/ 5856 w 10163"/>
              <a:gd name="connsiteY74" fmla="*/ 8039 h 10000"/>
              <a:gd name="connsiteX75" fmla="*/ 6220 w 10163"/>
              <a:gd name="connsiteY75" fmla="*/ 9477 h 10000"/>
              <a:gd name="connsiteX76" fmla="*/ 6551 w 10163"/>
              <a:gd name="connsiteY76" fmla="*/ 8562 h 10000"/>
              <a:gd name="connsiteX77" fmla="*/ 6714 w 10163"/>
              <a:gd name="connsiteY77" fmla="*/ 7451 h 10000"/>
              <a:gd name="connsiteX78" fmla="*/ 7025 w 10163"/>
              <a:gd name="connsiteY78" fmla="*/ 7451 h 10000"/>
              <a:gd name="connsiteX79" fmla="*/ 7180 w 10163"/>
              <a:gd name="connsiteY79" fmla="*/ 7908 h 10000"/>
              <a:gd name="connsiteX80" fmla="*/ 7548 w 10163"/>
              <a:gd name="connsiteY80" fmla="*/ 8366 h 10000"/>
              <a:gd name="connsiteX81" fmla="*/ 7756 w 10163"/>
              <a:gd name="connsiteY81" fmla="*/ 9085 h 10000"/>
              <a:gd name="connsiteX82" fmla="*/ 8002 w 10163"/>
              <a:gd name="connsiteY82" fmla="*/ 8235 h 10000"/>
              <a:gd name="connsiteX83" fmla="*/ 8063 w 10163"/>
              <a:gd name="connsiteY83" fmla="*/ 7647 h 10000"/>
              <a:gd name="connsiteX84" fmla="*/ 8181 w 10163"/>
              <a:gd name="connsiteY84" fmla="*/ 8039 h 10000"/>
              <a:gd name="connsiteX85" fmla="*/ 8455 w 10163"/>
              <a:gd name="connsiteY85" fmla="*/ 8366 h 10000"/>
              <a:gd name="connsiteX86" fmla="*/ 8635 w 10163"/>
              <a:gd name="connsiteY86" fmla="*/ 8105 h 10000"/>
              <a:gd name="connsiteX87" fmla="*/ 8974 w 10163"/>
              <a:gd name="connsiteY87" fmla="*/ 8235 h 10000"/>
              <a:gd name="connsiteX88" fmla="*/ 9309 w 10163"/>
              <a:gd name="connsiteY88" fmla="*/ 7843 h 10000"/>
              <a:gd name="connsiteX89" fmla="*/ 9497 w 10163"/>
              <a:gd name="connsiteY89" fmla="*/ 6340 h 10000"/>
              <a:gd name="connsiteX90" fmla="*/ 9734 w 10163"/>
              <a:gd name="connsiteY90" fmla="*/ 7582 h 10000"/>
              <a:gd name="connsiteX91" fmla="*/ 9869 w 10163"/>
              <a:gd name="connsiteY91" fmla="*/ 8889 h 10000"/>
              <a:gd name="connsiteX92" fmla="*/ 10161 w 10163"/>
              <a:gd name="connsiteY92" fmla="*/ 9531 h 10000"/>
              <a:gd name="connsiteX93" fmla="*/ 10092 w 10163"/>
              <a:gd name="connsiteY93" fmla="*/ 3377 h 10000"/>
              <a:gd name="connsiteX94" fmla="*/ 9886 w 10163"/>
              <a:gd name="connsiteY94" fmla="*/ 3529 h 10000"/>
              <a:gd name="connsiteX95" fmla="*/ 9726 w 10163"/>
              <a:gd name="connsiteY95" fmla="*/ 2222 h 10000"/>
              <a:gd name="connsiteX96" fmla="*/ 9571 w 10163"/>
              <a:gd name="connsiteY96" fmla="*/ 3660 h 10000"/>
              <a:gd name="connsiteX97" fmla="*/ 9461 w 10163"/>
              <a:gd name="connsiteY97" fmla="*/ 3660 h 10000"/>
              <a:gd name="connsiteX98" fmla="*/ 9313 w 10163"/>
              <a:gd name="connsiteY98" fmla="*/ 3791 h 10000"/>
              <a:gd name="connsiteX99" fmla="*/ 9281 w 10163"/>
              <a:gd name="connsiteY99" fmla="*/ 3203 h 10000"/>
              <a:gd name="connsiteX100" fmla="*/ 9060 w 10163"/>
              <a:gd name="connsiteY100" fmla="*/ 4771 h 10000"/>
              <a:gd name="connsiteX101" fmla="*/ 9027 w 10163"/>
              <a:gd name="connsiteY101" fmla="*/ 4379 h 10000"/>
              <a:gd name="connsiteX102" fmla="*/ 8962 w 10163"/>
              <a:gd name="connsiteY102" fmla="*/ 4118 h 10000"/>
              <a:gd name="connsiteX103" fmla="*/ 8921 w 10163"/>
              <a:gd name="connsiteY103" fmla="*/ 4641 h 10000"/>
              <a:gd name="connsiteX104" fmla="*/ 8749 w 10163"/>
              <a:gd name="connsiteY104" fmla="*/ 4510 h 10000"/>
              <a:gd name="connsiteX105" fmla="*/ 8643 w 10163"/>
              <a:gd name="connsiteY105" fmla="*/ 5359 h 10000"/>
              <a:gd name="connsiteX106" fmla="*/ 8484 w 10163"/>
              <a:gd name="connsiteY106" fmla="*/ 4444 h 10000"/>
              <a:gd name="connsiteX107" fmla="*/ 8337 w 10163"/>
              <a:gd name="connsiteY107" fmla="*/ 4575 h 10000"/>
              <a:gd name="connsiteX108" fmla="*/ 8284 w 10163"/>
              <a:gd name="connsiteY108" fmla="*/ 5882 h 10000"/>
              <a:gd name="connsiteX109" fmla="*/ 8096 w 10163"/>
              <a:gd name="connsiteY109" fmla="*/ 5294 h 10000"/>
              <a:gd name="connsiteX110" fmla="*/ 7949 w 10163"/>
              <a:gd name="connsiteY110" fmla="*/ 3529 h 10000"/>
              <a:gd name="connsiteX111" fmla="*/ 7879 w 10163"/>
              <a:gd name="connsiteY111" fmla="*/ 4052 h 10000"/>
              <a:gd name="connsiteX112" fmla="*/ 7707 w 10163"/>
              <a:gd name="connsiteY112" fmla="*/ 5229 h 10000"/>
              <a:gd name="connsiteX113" fmla="*/ 7613 w 10163"/>
              <a:gd name="connsiteY113" fmla="*/ 5229 h 10000"/>
              <a:gd name="connsiteX114" fmla="*/ 7540 w 10163"/>
              <a:gd name="connsiteY114" fmla="*/ 4444 h 10000"/>
              <a:gd name="connsiteX115" fmla="*/ 7380 w 10163"/>
              <a:gd name="connsiteY115" fmla="*/ 4183 h 10000"/>
              <a:gd name="connsiteX116" fmla="*/ 7242 w 10163"/>
              <a:gd name="connsiteY116" fmla="*/ 3791 h 10000"/>
              <a:gd name="connsiteX117" fmla="*/ 6992 w 10163"/>
              <a:gd name="connsiteY117" fmla="*/ 2222 h 10000"/>
              <a:gd name="connsiteX118" fmla="*/ 6641 w 10163"/>
              <a:gd name="connsiteY118" fmla="*/ 4967 h 10000"/>
              <a:gd name="connsiteX119" fmla="*/ 6351 w 10163"/>
              <a:gd name="connsiteY119" fmla="*/ 5817 h 10000"/>
              <a:gd name="connsiteX120" fmla="*/ 5991 w 10163"/>
              <a:gd name="connsiteY120" fmla="*/ 5359 h 10000"/>
              <a:gd name="connsiteX121" fmla="*/ 5844 w 10163"/>
              <a:gd name="connsiteY121" fmla="*/ 6144 h 10000"/>
              <a:gd name="connsiteX122" fmla="*/ 5582 w 10163"/>
              <a:gd name="connsiteY122" fmla="*/ 5490 h 10000"/>
              <a:gd name="connsiteX123" fmla="*/ 5509 w 10163"/>
              <a:gd name="connsiteY123" fmla="*/ 6144 h 10000"/>
              <a:gd name="connsiteX124" fmla="*/ 5239 w 10163"/>
              <a:gd name="connsiteY124" fmla="*/ 5229 h 10000"/>
              <a:gd name="connsiteX125" fmla="*/ 5157 w 10163"/>
              <a:gd name="connsiteY125" fmla="*/ 5033 h 10000"/>
              <a:gd name="connsiteX126" fmla="*/ 4908 w 10163"/>
              <a:gd name="connsiteY126" fmla="*/ 3987 h 10000"/>
              <a:gd name="connsiteX127" fmla="*/ 4798 w 10163"/>
              <a:gd name="connsiteY127" fmla="*/ 3987 h 10000"/>
              <a:gd name="connsiteX128" fmla="*/ 4418 w 10163"/>
              <a:gd name="connsiteY128" fmla="*/ 4248 h 10000"/>
              <a:gd name="connsiteX129" fmla="*/ 4226 w 10163"/>
              <a:gd name="connsiteY129" fmla="*/ 4118 h 10000"/>
              <a:gd name="connsiteX130" fmla="*/ 3890 w 10163"/>
              <a:gd name="connsiteY130" fmla="*/ 3595 h 10000"/>
              <a:gd name="connsiteX131" fmla="*/ 3821 w 10163"/>
              <a:gd name="connsiteY131" fmla="*/ 2353 h 10000"/>
              <a:gd name="connsiteX132" fmla="*/ 3478 w 10163"/>
              <a:gd name="connsiteY132" fmla="*/ 3137 h 10000"/>
              <a:gd name="connsiteX133" fmla="*/ 3465 w 10163"/>
              <a:gd name="connsiteY133" fmla="*/ 2418 h 10000"/>
              <a:gd name="connsiteX134" fmla="*/ 3265 w 10163"/>
              <a:gd name="connsiteY134" fmla="*/ 2288 h 10000"/>
              <a:gd name="connsiteX135" fmla="*/ 3036 w 10163"/>
              <a:gd name="connsiteY135" fmla="*/ 2484 h 10000"/>
              <a:gd name="connsiteX136" fmla="*/ 2926 w 10163"/>
              <a:gd name="connsiteY136" fmla="*/ 3987 h 10000"/>
              <a:gd name="connsiteX137" fmla="*/ 2709 w 10163"/>
              <a:gd name="connsiteY137" fmla="*/ 2026 h 10000"/>
              <a:gd name="connsiteX138" fmla="*/ 2677 w 10163"/>
              <a:gd name="connsiteY138" fmla="*/ 2353 h 10000"/>
              <a:gd name="connsiteX139" fmla="*/ 2603 w 10163"/>
              <a:gd name="connsiteY139" fmla="*/ 1569 h 10000"/>
              <a:gd name="connsiteX140" fmla="*/ 2513 w 10163"/>
              <a:gd name="connsiteY140" fmla="*/ 2157 h 10000"/>
              <a:gd name="connsiteX141" fmla="*/ 2395 w 10163"/>
              <a:gd name="connsiteY141" fmla="*/ 1895 h 10000"/>
              <a:gd name="connsiteX142" fmla="*/ 2325 w 10163"/>
              <a:gd name="connsiteY142" fmla="*/ 3007 h 10000"/>
              <a:gd name="connsiteX143" fmla="*/ 2219 w 10163"/>
              <a:gd name="connsiteY143" fmla="*/ 2484 h 10000"/>
              <a:gd name="connsiteX144" fmla="*/ 2137 w 10163"/>
              <a:gd name="connsiteY144" fmla="*/ 1895 h 10000"/>
              <a:gd name="connsiteX145" fmla="*/ 2080 w 10163"/>
              <a:gd name="connsiteY145" fmla="*/ 784 h 10000"/>
              <a:gd name="connsiteX146" fmla="*/ 1688 w 10163"/>
              <a:gd name="connsiteY146" fmla="*/ 65 h 10000"/>
              <a:gd name="connsiteX147" fmla="*/ 1479 w 10163"/>
              <a:gd name="connsiteY147" fmla="*/ 196 h 10000"/>
              <a:gd name="connsiteX148" fmla="*/ 1377 w 10163"/>
              <a:gd name="connsiteY148" fmla="*/ 0 h 10000"/>
              <a:gd name="connsiteX149" fmla="*/ 1328 w 10163"/>
              <a:gd name="connsiteY149" fmla="*/ 392 h 10000"/>
              <a:gd name="connsiteX150" fmla="*/ 1058 w 10163"/>
              <a:gd name="connsiteY150" fmla="*/ 131 h 10000"/>
              <a:gd name="connsiteX151" fmla="*/ 895 w 10163"/>
              <a:gd name="connsiteY151" fmla="*/ 458 h 10000"/>
              <a:gd name="connsiteX152" fmla="*/ 715 w 10163"/>
              <a:gd name="connsiteY152" fmla="*/ 915 h 10000"/>
              <a:gd name="connsiteX153" fmla="*/ 642 w 10163"/>
              <a:gd name="connsiteY153" fmla="*/ 196 h 10000"/>
              <a:gd name="connsiteX154" fmla="*/ 433 w 10163"/>
              <a:gd name="connsiteY154" fmla="*/ 1373 h 10000"/>
              <a:gd name="connsiteX155" fmla="*/ 380 w 10163"/>
              <a:gd name="connsiteY155" fmla="*/ 1569 h 10000"/>
              <a:gd name="connsiteX156" fmla="*/ 159 w 10163"/>
              <a:gd name="connsiteY156" fmla="*/ 2353 h 10000"/>
              <a:gd name="connsiteX157" fmla="*/ 0 w 10163"/>
              <a:gd name="connsiteY157" fmla="*/ 3137 h 10000"/>
              <a:gd name="connsiteX0" fmla="*/ 0 w 10161"/>
              <a:gd name="connsiteY0" fmla="*/ 3137 h 10000"/>
              <a:gd name="connsiteX1" fmla="*/ 0 w 10161"/>
              <a:gd name="connsiteY1" fmla="*/ 3987 h 10000"/>
              <a:gd name="connsiteX2" fmla="*/ 0 w 10161"/>
              <a:gd name="connsiteY2" fmla="*/ 5948 h 10000"/>
              <a:gd name="connsiteX3" fmla="*/ 90 w 10161"/>
              <a:gd name="connsiteY3" fmla="*/ 5621 h 10000"/>
              <a:gd name="connsiteX4" fmla="*/ 135 w 10161"/>
              <a:gd name="connsiteY4" fmla="*/ 5556 h 10000"/>
              <a:gd name="connsiteX5" fmla="*/ 172 w 10161"/>
              <a:gd name="connsiteY5" fmla="*/ 5294 h 10000"/>
              <a:gd name="connsiteX6" fmla="*/ 200 w 10161"/>
              <a:gd name="connsiteY6" fmla="*/ 5425 h 10000"/>
              <a:gd name="connsiteX7" fmla="*/ 237 w 10161"/>
              <a:gd name="connsiteY7" fmla="*/ 5098 h 10000"/>
              <a:gd name="connsiteX8" fmla="*/ 262 w 10161"/>
              <a:gd name="connsiteY8" fmla="*/ 5948 h 10000"/>
              <a:gd name="connsiteX9" fmla="*/ 282 w 10161"/>
              <a:gd name="connsiteY9" fmla="*/ 5686 h 10000"/>
              <a:gd name="connsiteX10" fmla="*/ 306 w 10161"/>
              <a:gd name="connsiteY10" fmla="*/ 5752 h 10000"/>
              <a:gd name="connsiteX11" fmla="*/ 306 w 10161"/>
              <a:gd name="connsiteY11" fmla="*/ 5556 h 10000"/>
              <a:gd name="connsiteX12" fmla="*/ 315 w 10161"/>
              <a:gd name="connsiteY12" fmla="*/ 5621 h 10000"/>
              <a:gd name="connsiteX13" fmla="*/ 331 w 10161"/>
              <a:gd name="connsiteY13" fmla="*/ 5425 h 10000"/>
              <a:gd name="connsiteX14" fmla="*/ 351 w 10161"/>
              <a:gd name="connsiteY14" fmla="*/ 5490 h 10000"/>
              <a:gd name="connsiteX15" fmla="*/ 372 w 10161"/>
              <a:gd name="connsiteY15" fmla="*/ 5229 h 10000"/>
              <a:gd name="connsiteX16" fmla="*/ 405 w 10161"/>
              <a:gd name="connsiteY16" fmla="*/ 5294 h 10000"/>
              <a:gd name="connsiteX17" fmla="*/ 405 w 10161"/>
              <a:gd name="connsiteY17" fmla="*/ 5163 h 10000"/>
              <a:gd name="connsiteX18" fmla="*/ 425 w 10161"/>
              <a:gd name="connsiteY18" fmla="*/ 5163 h 10000"/>
              <a:gd name="connsiteX19" fmla="*/ 421 w 10161"/>
              <a:gd name="connsiteY19" fmla="*/ 5033 h 10000"/>
              <a:gd name="connsiteX20" fmla="*/ 470 w 10161"/>
              <a:gd name="connsiteY20" fmla="*/ 4314 h 10000"/>
              <a:gd name="connsiteX21" fmla="*/ 474 w 10161"/>
              <a:gd name="connsiteY21" fmla="*/ 4314 h 10000"/>
              <a:gd name="connsiteX22" fmla="*/ 490 w 10161"/>
              <a:gd name="connsiteY22" fmla="*/ 4052 h 10000"/>
              <a:gd name="connsiteX23" fmla="*/ 527 w 10161"/>
              <a:gd name="connsiteY23" fmla="*/ 4118 h 10000"/>
              <a:gd name="connsiteX24" fmla="*/ 539 w 10161"/>
              <a:gd name="connsiteY24" fmla="*/ 4444 h 10000"/>
              <a:gd name="connsiteX25" fmla="*/ 568 w 10161"/>
              <a:gd name="connsiteY25" fmla="*/ 4379 h 10000"/>
              <a:gd name="connsiteX26" fmla="*/ 756 w 10161"/>
              <a:gd name="connsiteY26" fmla="*/ 4706 h 10000"/>
              <a:gd name="connsiteX27" fmla="*/ 842 w 10161"/>
              <a:gd name="connsiteY27" fmla="*/ 4379 h 10000"/>
              <a:gd name="connsiteX28" fmla="*/ 952 w 10161"/>
              <a:gd name="connsiteY28" fmla="*/ 4641 h 10000"/>
              <a:gd name="connsiteX29" fmla="*/ 993 w 10161"/>
              <a:gd name="connsiteY29" fmla="*/ 4444 h 10000"/>
              <a:gd name="connsiteX30" fmla="*/ 1026 w 10161"/>
              <a:gd name="connsiteY30" fmla="*/ 4641 h 10000"/>
              <a:gd name="connsiteX31" fmla="*/ 1050 w 10161"/>
              <a:gd name="connsiteY31" fmla="*/ 4510 h 10000"/>
              <a:gd name="connsiteX32" fmla="*/ 1071 w 10161"/>
              <a:gd name="connsiteY32" fmla="*/ 4641 h 10000"/>
              <a:gd name="connsiteX33" fmla="*/ 1075 w 10161"/>
              <a:gd name="connsiteY33" fmla="*/ 4444 h 10000"/>
              <a:gd name="connsiteX34" fmla="*/ 1103 w 10161"/>
              <a:gd name="connsiteY34" fmla="*/ 4444 h 10000"/>
              <a:gd name="connsiteX35" fmla="*/ 1144 w 10161"/>
              <a:gd name="connsiteY35" fmla="*/ 4444 h 10000"/>
              <a:gd name="connsiteX36" fmla="*/ 1177 w 10161"/>
              <a:gd name="connsiteY36" fmla="*/ 4575 h 10000"/>
              <a:gd name="connsiteX37" fmla="*/ 1181 w 10161"/>
              <a:gd name="connsiteY37" fmla="*/ 4444 h 10000"/>
              <a:gd name="connsiteX38" fmla="*/ 1197 w 10161"/>
              <a:gd name="connsiteY38" fmla="*/ 4575 h 10000"/>
              <a:gd name="connsiteX39" fmla="*/ 1201 w 10161"/>
              <a:gd name="connsiteY39" fmla="*/ 4379 h 10000"/>
              <a:gd name="connsiteX40" fmla="*/ 1238 w 10161"/>
              <a:gd name="connsiteY40" fmla="*/ 4641 h 10000"/>
              <a:gd name="connsiteX41" fmla="*/ 1255 w 10161"/>
              <a:gd name="connsiteY41" fmla="*/ 4248 h 10000"/>
              <a:gd name="connsiteX42" fmla="*/ 1271 w 10161"/>
              <a:gd name="connsiteY42" fmla="*/ 4052 h 10000"/>
              <a:gd name="connsiteX43" fmla="*/ 1422 w 10161"/>
              <a:gd name="connsiteY43" fmla="*/ 4248 h 10000"/>
              <a:gd name="connsiteX44" fmla="*/ 1545 w 10161"/>
              <a:gd name="connsiteY44" fmla="*/ 3856 h 10000"/>
              <a:gd name="connsiteX45" fmla="*/ 1843 w 10161"/>
              <a:gd name="connsiteY45" fmla="*/ 5556 h 10000"/>
              <a:gd name="connsiteX46" fmla="*/ 1900 w 10161"/>
              <a:gd name="connsiteY46" fmla="*/ 6471 h 10000"/>
              <a:gd name="connsiteX47" fmla="*/ 1990 w 10161"/>
              <a:gd name="connsiteY47" fmla="*/ 5752 h 10000"/>
              <a:gd name="connsiteX48" fmla="*/ 2068 w 10161"/>
              <a:gd name="connsiteY48" fmla="*/ 6601 h 10000"/>
              <a:gd name="connsiteX49" fmla="*/ 2186 w 10161"/>
              <a:gd name="connsiteY49" fmla="*/ 5817 h 10000"/>
              <a:gd name="connsiteX50" fmla="*/ 2182 w 10161"/>
              <a:gd name="connsiteY50" fmla="*/ 6601 h 10000"/>
              <a:gd name="connsiteX51" fmla="*/ 2342 w 10161"/>
              <a:gd name="connsiteY51" fmla="*/ 6405 h 10000"/>
              <a:gd name="connsiteX52" fmla="*/ 2432 w 10161"/>
              <a:gd name="connsiteY52" fmla="*/ 6275 h 10000"/>
              <a:gd name="connsiteX53" fmla="*/ 2493 w 10161"/>
              <a:gd name="connsiteY53" fmla="*/ 7516 h 10000"/>
              <a:gd name="connsiteX54" fmla="*/ 2636 w 10161"/>
              <a:gd name="connsiteY54" fmla="*/ 6667 h 10000"/>
              <a:gd name="connsiteX55" fmla="*/ 2669 w 10161"/>
              <a:gd name="connsiteY55" fmla="*/ 7451 h 10000"/>
              <a:gd name="connsiteX56" fmla="*/ 2816 w 10161"/>
              <a:gd name="connsiteY56" fmla="*/ 8170 h 10000"/>
              <a:gd name="connsiteX57" fmla="*/ 2889 w 10161"/>
              <a:gd name="connsiteY57" fmla="*/ 7516 h 10000"/>
              <a:gd name="connsiteX58" fmla="*/ 3077 w 10161"/>
              <a:gd name="connsiteY58" fmla="*/ 7320 h 10000"/>
              <a:gd name="connsiteX59" fmla="*/ 3224 w 10161"/>
              <a:gd name="connsiteY59" fmla="*/ 8497 h 10000"/>
              <a:gd name="connsiteX60" fmla="*/ 3396 w 10161"/>
              <a:gd name="connsiteY60" fmla="*/ 8562 h 10000"/>
              <a:gd name="connsiteX61" fmla="*/ 3600 w 10161"/>
              <a:gd name="connsiteY61" fmla="*/ 8105 h 10000"/>
              <a:gd name="connsiteX62" fmla="*/ 3788 w 10161"/>
              <a:gd name="connsiteY62" fmla="*/ 9020 h 10000"/>
              <a:gd name="connsiteX63" fmla="*/ 3911 w 10161"/>
              <a:gd name="connsiteY63" fmla="*/ 9281 h 10000"/>
              <a:gd name="connsiteX64" fmla="*/ 4013 w 10161"/>
              <a:gd name="connsiteY64" fmla="*/ 10000 h 10000"/>
              <a:gd name="connsiteX65" fmla="*/ 4046 w 10161"/>
              <a:gd name="connsiteY65" fmla="*/ 9869 h 10000"/>
              <a:gd name="connsiteX66" fmla="*/ 4115 w 10161"/>
              <a:gd name="connsiteY66" fmla="*/ 9542 h 10000"/>
              <a:gd name="connsiteX67" fmla="*/ 4168 w 10161"/>
              <a:gd name="connsiteY67" fmla="*/ 9935 h 10000"/>
              <a:gd name="connsiteX68" fmla="*/ 4201 w 10161"/>
              <a:gd name="connsiteY68" fmla="*/ 9150 h 10000"/>
              <a:gd name="connsiteX69" fmla="*/ 4344 w 10161"/>
              <a:gd name="connsiteY69" fmla="*/ 8562 h 10000"/>
              <a:gd name="connsiteX70" fmla="*/ 4773 w 10161"/>
              <a:gd name="connsiteY70" fmla="*/ 7843 h 10000"/>
              <a:gd name="connsiteX71" fmla="*/ 5121 w 10161"/>
              <a:gd name="connsiteY71" fmla="*/ 7582 h 10000"/>
              <a:gd name="connsiteX72" fmla="*/ 5329 w 10161"/>
              <a:gd name="connsiteY72" fmla="*/ 9281 h 10000"/>
              <a:gd name="connsiteX73" fmla="*/ 5398 w 10161"/>
              <a:gd name="connsiteY73" fmla="*/ 8562 h 10000"/>
              <a:gd name="connsiteX74" fmla="*/ 5856 w 10161"/>
              <a:gd name="connsiteY74" fmla="*/ 8039 h 10000"/>
              <a:gd name="connsiteX75" fmla="*/ 6220 w 10161"/>
              <a:gd name="connsiteY75" fmla="*/ 9477 h 10000"/>
              <a:gd name="connsiteX76" fmla="*/ 6551 w 10161"/>
              <a:gd name="connsiteY76" fmla="*/ 8562 h 10000"/>
              <a:gd name="connsiteX77" fmla="*/ 6714 w 10161"/>
              <a:gd name="connsiteY77" fmla="*/ 7451 h 10000"/>
              <a:gd name="connsiteX78" fmla="*/ 7025 w 10161"/>
              <a:gd name="connsiteY78" fmla="*/ 7451 h 10000"/>
              <a:gd name="connsiteX79" fmla="*/ 7180 w 10161"/>
              <a:gd name="connsiteY79" fmla="*/ 7908 h 10000"/>
              <a:gd name="connsiteX80" fmla="*/ 7548 w 10161"/>
              <a:gd name="connsiteY80" fmla="*/ 8366 h 10000"/>
              <a:gd name="connsiteX81" fmla="*/ 7756 w 10161"/>
              <a:gd name="connsiteY81" fmla="*/ 9085 h 10000"/>
              <a:gd name="connsiteX82" fmla="*/ 8002 w 10161"/>
              <a:gd name="connsiteY82" fmla="*/ 8235 h 10000"/>
              <a:gd name="connsiteX83" fmla="*/ 8063 w 10161"/>
              <a:gd name="connsiteY83" fmla="*/ 7647 h 10000"/>
              <a:gd name="connsiteX84" fmla="*/ 8181 w 10161"/>
              <a:gd name="connsiteY84" fmla="*/ 8039 h 10000"/>
              <a:gd name="connsiteX85" fmla="*/ 8455 w 10161"/>
              <a:gd name="connsiteY85" fmla="*/ 8366 h 10000"/>
              <a:gd name="connsiteX86" fmla="*/ 8635 w 10161"/>
              <a:gd name="connsiteY86" fmla="*/ 8105 h 10000"/>
              <a:gd name="connsiteX87" fmla="*/ 8974 w 10161"/>
              <a:gd name="connsiteY87" fmla="*/ 8235 h 10000"/>
              <a:gd name="connsiteX88" fmla="*/ 9309 w 10161"/>
              <a:gd name="connsiteY88" fmla="*/ 7843 h 10000"/>
              <a:gd name="connsiteX89" fmla="*/ 9497 w 10161"/>
              <a:gd name="connsiteY89" fmla="*/ 6340 h 10000"/>
              <a:gd name="connsiteX90" fmla="*/ 9734 w 10161"/>
              <a:gd name="connsiteY90" fmla="*/ 7582 h 10000"/>
              <a:gd name="connsiteX91" fmla="*/ 9869 w 10161"/>
              <a:gd name="connsiteY91" fmla="*/ 8889 h 10000"/>
              <a:gd name="connsiteX92" fmla="*/ 10161 w 10161"/>
              <a:gd name="connsiteY92" fmla="*/ 9531 h 10000"/>
              <a:gd name="connsiteX93" fmla="*/ 10092 w 10161"/>
              <a:gd name="connsiteY93" fmla="*/ 3377 h 10000"/>
              <a:gd name="connsiteX94" fmla="*/ 9886 w 10161"/>
              <a:gd name="connsiteY94" fmla="*/ 3529 h 10000"/>
              <a:gd name="connsiteX95" fmla="*/ 9726 w 10161"/>
              <a:gd name="connsiteY95" fmla="*/ 2222 h 10000"/>
              <a:gd name="connsiteX96" fmla="*/ 9571 w 10161"/>
              <a:gd name="connsiteY96" fmla="*/ 3660 h 10000"/>
              <a:gd name="connsiteX97" fmla="*/ 9461 w 10161"/>
              <a:gd name="connsiteY97" fmla="*/ 3660 h 10000"/>
              <a:gd name="connsiteX98" fmla="*/ 9313 w 10161"/>
              <a:gd name="connsiteY98" fmla="*/ 3791 h 10000"/>
              <a:gd name="connsiteX99" fmla="*/ 9281 w 10161"/>
              <a:gd name="connsiteY99" fmla="*/ 3203 h 10000"/>
              <a:gd name="connsiteX100" fmla="*/ 9060 w 10161"/>
              <a:gd name="connsiteY100" fmla="*/ 4771 h 10000"/>
              <a:gd name="connsiteX101" fmla="*/ 9027 w 10161"/>
              <a:gd name="connsiteY101" fmla="*/ 4379 h 10000"/>
              <a:gd name="connsiteX102" fmla="*/ 8962 w 10161"/>
              <a:gd name="connsiteY102" fmla="*/ 4118 h 10000"/>
              <a:gd name="connsiteX103" fmla="*/ 8921 w 10161"/>
              <a:gd name="connsiteY103" fmla="*/ 4641 h 10000"/>
              <a:gd name="connsiteX104" fmla="*/ 8749 w 10161"/>
              <a:gd name="connsiteY104" fmla="*/ 4510 h 10000"/>
              <a:gd name="connsiteX105" fmla="*/ 8643 w 10161"/>
              <a:gd name="connsiteY105" fmla="*/ 5359 h 10000"/>
              <a:gd name="connsiteX106" fmla="*/ 8484 w 10161"/>
              <a:gd name="connsiteY106" fmla="*/ 4444 h 10000"/>
              <a:gd name="connsiteX107" fmla="*/ 8337 w 10161"/>
              <a:gd name="connsiteY107" fmla="*/ 4575 h 10000"/>
              <a:gd name="connsiteX108" fmla="*/ 8284 w 10161"/>
              <a:gd name="connsiteY108" fmla="*/ 5882 h 10000"/>
              <a:gd name="connsiteX109" fmla="*/ 8096 w 10161"/>
              <a:gd name="connsiteY109" fmla="*/ 5294 h 10000"/>
              <a:gd name="connsiteX110" fmla="*/ 7949 w 10161"/>
              <a:gd name="connsiteY110" fmla="*/ 3529 h 10000"/>
              <a:gd name="connsiteX111" fmla="*/ 7879 w 10161"/>
              <a:gd name="connsiteY111" fmla="*/ 4052 h 10000"/>
              <a:gd name="connsiteX112" fmla="*/ 7707 w 10161"/>
              <a:gd name="connsiteY112" fmla="*/ 5229 h 10000"/>
              <a:gd name="connsiteX113" fmla="*/ 7613 w 10161"/>
              <a:gd name="connsiteY113" fmla="*/ 5229 h 10000"/>
              <a:gd name="connsiteX114" fmla="*/ 7540 w 10161"/>
              <a:gd name="connsiteY114" fmla="*/ 4444 h 10000"/>
              <a:gd name="connsiteX115" fmla="*/ 7380 w 10161"/>
              <a:gd name="connsiteY115" fmla="*/ 4183 h 10000"/>
              <a:gd name="connsiteX116" fmla="*/ 7242 w 10161"/>
              <a:gd name="connsiteY116" fmla="*/ 3791 h 10000"/>
              <a:gd name="connsiteX117" fmla="*/ 6992 w 10161"/>
              <a:gd name="connsiteY117" fmla="*/ 2222 h 10000"/>
              <a:gd name="connsiteX118" fmla="*/ 6641 w 10161"/>
              <a:gd name="connsiteY118" fmla="*/ 4967 h 10000"/>
              <a:gd name="connsiteX119" fmla="*/ 6351 w 10161"/>
              <a:gd name="connsiteY119" fmla="*/ 5817 h 10000"/>
              <a:gd name="connsiteX120" fmla="*/ 5991 w 10161"/>
              <a:gd name="connsiteY120" fmla="*/ 5359 h 10000"/>
              <a:gd name="connsiteX121" fmla="*/ 5844 w 10161"/>
              <a:gd name="connsiteY121" fmla="*/ 6144 h 10000"/>
              <a:gd name="connsiteX122" fmla="*/ 5582 w 10161"/>
              <a:gd name="connsiteY122" fmla="*/ 5490 h 10000"/>
              <a:gd name="connsiteX123" fmla="*/ 5509 w 10161"/>
              <a:gd name="connsiteY123" fmla="*/ 6144 h 10000"/>
              <a:gd name="connsiteX124" fmla="*/ 5239 w 10161"/>
              <a:gd name="connsiteY124" fmla="*/ 5229 h 10000"/>
              <a:gd name="connsiteX125" fmla="*/ 5157 w 10161"/>
              <a:gd name="connsiteY125" fmla="*/ 5033 h 10000"/>
              <a:gd name="connsiteX126" fmla="*/ 4908 w 10161"/>
              <a:gd name="connsiteY126" fmla="*/ 3987 h 10000"/>
              <a:gd name="connsiteX127" fmla="*/ 4798 w 10161"/>
              <a:gd name="connsiteY127" fmla="*/ 3987 h 10000"/>
              <a:gd name="connsiteX128" fmla="*/ 4418 w 10161"/>
              <a:gd name="connsiteY128" fmla="*/ 4248 h 10000"/>
              <a:gd name="connsiteX129" fmla="*/ 4226 w 10161"/>
              <a:gd name="connsiteY129" fmla="*/ 4118 h 10000"/>
              <a:gd name="connsiteX130" fmla="*/ 3890 w 10161"/>
              <a:gd name="connsiteY130" fmla="*/ 3595 h 10000"/>
              <a:gd name="connsiteX131" fmla="*/ 3821 w 10161"/>
              <a:gd name="connsiteY131" fmla="*/ 2353 h 10000"/>
              <a:gd name="connsiteX132" fmla="*/ 3478 w 10161"/>
              <a:gd name="connsiteY132" fmla="*/ 3137 h 10000"/>
              <a:gd name="connsiteX133" fmla="*/ 3465 w 10161"/>
              <a:gd name="connsiteY133" fmla="*/ 2418 h 10000"/>
              <a:gd name="connsiteX134" fmla="*/ 3265 w 10161"/>
              <a:gd name="connsiteY134" fmla="*/ 2288 h 10000"/>
              <a:gd name="connsiteX135" fmla="*/ 3036 w 10161"/>
              <a:gd name="connsiteY135" fmla="*/ 2484 h 10000"/>
              <a:gd name="connsiteX136" fmla="*/ 2926 w 10161"/>
              <a:gd name="connsiteY136" fmla="*/ 3987 h 10000"/>
              <a:gd name="connsiteX137" fmla="*/ 2709 w 10161"/>
              <a:gd name="connsiteY137" fmla="*/ 2026 h 10000"/>
              <a:gd name="connsiteX138" fmla="*/ 2677 w 10161"/>
              <a:gd name="connsiteY138" fmla="*/ 2353 h 10000"/>
              <a:gd name="connsiteX139" fmla="*/ 2603 w 10161"/>
              <a:gd name="connsiteY139" fmla="*/ 1569 h 10000"/>
              <a:gd name="connsiteX140" fmla="*/ 2513 w 10161"/>
              <a:gd name="connsiteY140" fmla="*/ 2157 h 10000"/>
              <a:gd name="connsiteX141" fmla="*/ 2395 w 10161"/>
              <a:gd name="connsiteY141" fmla="*/ 1895 h 10000"/>
              <a:gd name="connsiteX142" fmla="*/ 2325 w 10161"/>
              <a:gd name="connsiteY142" fmla="*/ 3007 h 10000"/>
              <a:gd name="connsiteX143" fmla="*/ 2219 w 10161"/>
              <a:gd name="connsiteY143" fmla="*/ 2484 h 10000"/>
              <a:gd name="connsiteX144" fmla="*/ 2137 w 10161"/>
              <a:gd name="connsiteY144" fmla="*/ 1895 h 10000"/>
              <a:gd name="connsiteX145" fmla="*/ 2080 w 10161"/>
              <a:gd name="connsiteY145" fmla="*/ 784 h 10000"/>
              <a:gd name="connsiteX146" fmla="*/ 1688 w 10161"/>
              <a:gd name="connsiteY146" fmla="*/ 65 h 10000"/>
              <a:gd name="connsiteX147" fmla="*/ 1479 w 10161"/>
              <a:gd name="connsiteY147" fmla="*/ 196 h 10000"/>
              <a:gd name="connsiteX148" fmla="*/ 1377 w 10161"/>
              <a:gd name="connsiteY148" fmla="*/ 0 h 10000"/>
              <a:gd name="connsiteX149" fmla="*/ 1328 w 10161"/>
              <a:gd name="connsiteY149" fmla="*/ 392 h 10000"/>
              <a:gd name="connsiteX150" fmla="*/ 1058 w 10161"/>
              <a:gd name="connsiteY150" fmla="*/ 131 h 10000"/>
              <a:gd name="connsiteX151" fmla="*/ 895 w 10161"/>
              <a:gd name="connsiteY151" fmla="*/ 458 h 10000"/>
              <a:gd name="connsiteX152" fmla="*/ 715 w 10161"/>
              <a:gd name="connsiteY152" fmla="*/ 915 h 10000"/>
              <a:gd name="connsiteX153" fmla="*/ 642 w 10161"/>
              <a:gd name="connsiteY153" fmla="*/ 196 h 10000"/>
              <a:gd name="connsiteX154" fmla="*/ 433 w 10161"/>
              <a:gd name="connsiteY154" fmla="*/ 1373 h 10000"/>
              <a:gd name="connsiteX155" fmla="*/ 380 w 10161"/>
              <a:gd name="connsiteY155" fmla="*/ 1569 h 10000"/>
              <a:gd name="connsiteX156" fmla="*/ 159 w 10161"/>
              <a:gd name="connsiteY156" fmla="*/ 2353 h 10000"/>
              <a:gd name="connsiteX157" fmla="*/ 0 w 10161"/>
              <a:gd name="connsiteY157" fmla="*/ 3137 h 10000"/>
              <a:gd name="connsiteX0" fmla="*/ 0 w 10176"/>
              <a:gd name="connsiteY0" fmla="*/ 3137 h 10000"/>
              <a:gd name="connsiteX1" fmla="*/ 0 w 10176"/>
              <a:gd name="connsiteY1" fmla="*/ 3987 h 10000"/>
              <a:gd name="connsiteX2" fmla="*/ 0 w 10176"/>
              <a:gd name="connsiteY2" fmla="*/ 5948 h 10000"/>
              <a:gd name="connsiteX3" fmla="*/ 90 w 10176"/>
              <a:gd name="connsiteY3" fmla="*/ 5621 h 10000"/>
              <a:gd name="connsiteX4" fmla="*/ 135 w 10176"/>
              <a:gd name="connsiteY4" fmla="*/ 5556 h 10000"/>
              <a:gd name="connsiteX5" fmla="*/ 172 w 10176"/>
              <a:gd name="connsiteY5" fmla="*/ 5294 h 10000"/>
              <a:gd name="connsiteX6" fmla="*/ 200 w 10176"/>
              <a:gd name="connsiteY6" fmla="*/ 5425 h 10000"/>
              <a:gd name="connsiteX7" fmla="*/ 237 w 10176"/>
              <a:gd name="connsiteY7" fmla="*/ 5098 h 10000"/>
              <a:gd name="connsiteX8" fmla="*/ 262 w 10176"/>
              <a:gd name="connsiteY8" fmla="*/ 5948 h 10000"/>
              <a:gd name="connsiteX9" fmla="*/ 282 w 10176"/>
              <a:gd name="connsiteY9" fmla="*/ 5686 h 10000"/>
              <a:gd name="connsiteX10" fmla="*/ 306 w 10176"/>
              <a:gd name="connsiteY10" fmla="*/ 5752 h 10000"/>
              <a:gd name="connsiteX11" fmla="*/ 306 w 10176"/>
              <a:gd name="connsiteY11" fmla="*/ 5556 h 10000"/>
              <a:gd name="connsiteX12" fmla="*/ 315 w 10176"/>
              <a:gd name="connsiteY12" fmla="*/ 5621 h 10000"/>
              <a:gd name="connsiteX13" fmla="*/ 331 w 10176"/>
              <a:gd name="connsiteY13" fmla="*/ 5425 h 10000"/>
              <a:gd name="connsiteX14" fmla="*/ 351 w 10176"/>
              <a:gd name="connsiteY14" fmla="*/ 5490 h 10000"/>
              <a:gd name="connsiteX15" fmla="*/ 372 w 10176"/>
              <a:gd name="connsiteY15" fmla="*/ 5229 h 10000"/>
              <a:gd name="connsiteX16" fmla="*/ 405 w 10176"/>
              <a:gd name="connsiteY16" fmla="*/ 5294 h 10000"/>
              <a:gd name="connsiteX17" fmla="*/ 405 w 10176"/>
              <a:gd name="connsiteY17" fmla="*/ 5163 h 10000"/>
              <a:gd name="connsiteX18" fmla="*/ 425 w 10176"/>
              <a:gd name="connsiteY18" fmla="*/ 5163 h 10000"/>
              <a:gd name="connsiteX19" fmla="*/ 421 w 10176"/>
              <a:gd name="connsiteY19" fmla="*/ 5033 h 10000"/>
              <a:gd name="connsiteX20" fmla="*/ 470 w 10176"/>
              <a:gd name="connsiteY20" fmla="*/ 4314 h 10000"/>
              <a:gd name="connsiteX21" fmla="*/ 474 w 10176"/>
              <a:gd name="connsiteY21" fmla="*/ 4314 h 10000"/>
              <a:gd name="connsiteX22" fmla="*/ 490 w 10176"/>
              <a:gd name="connsiteY22" fmla="*/ 4052 h 10000"/>
              <a:gd name="connsiteX23" fmla="*/ 527 w 10176"/>
              <a:gd name="connsiteY23" fmla="*/ 4118 h 10000"/>
              <a:gd name="connsiteX24" fmla="*/ 539 w 10176"/>
              <a:gd name="connsiteY24" fmla="*/ 4444 h 10000"/>
              <a:gd name="connsiteX25" fmla="*/ 568 w 10176"/>
              <a:gd name="connsiteY25" fmla="*/ 4379 h 10000"/>
              <a:gd name="connsiteX26" fmla="*/ 756 w 10176"/>
              <a:gd name="connsiteY26" fmla="*/ 4706 h 10000"/>
              <a:gd name="connsiteX27" fmla="*/ 842 w 10176"/>
              <a:gd name="connsiteY27" fmla="*/ 4379 h 10000"/>
              <a:gd name="connsiteX28" fmla="*/ 952 w 10176"/>
              <a:gd name="connsiteY28" fmla="*/ 4641 h 10000"/>
              <a:gd name="connsiteX29" fmla="*/ 993 w 10176"/>
              <a:gd name="connsiteY29" fmla="*/ 4444 h 10000"/>
              <a:gd name="connsiteX30" fmla="*/ 1026 w 10176"/>
              <a:gd name="connsiteY30" fmla="*/ 4641 h 10000"/>
              <a:gd name="connsiteX31" fmla="*/ 1050 w 10176"/>
              <a:gd name="connsiteY31" fmla="*/ 4510 h 10000"/>
              <a:gd name="connsiteX32" fmla="*/ 1071 w 10176"/>
              <a:gd name="connsiteY32" fmla="*/ 4641 h 10000"/>
              <a:gd name="connsiteX33" fmla="*/ 1075 w 10176"/>
              <a:gd name="connsiteY33" fmla="*/ 4444 h 10000"/>
              <a:gd name="connsiteX34" fmla="*/ 1103 w 10176"/>
              <a:gd name="connsiteY34" fmla="*/ 4444 h 10000"/>
              <a:gd name="connsiteX35" fmla="*/ 1144 w 10176"/>
              <a:gd name="connsiteY35" fmla="*/ 4444 h 10000"/>
              <a:gd name="connsiteX36" fmla="*/ 1177 w 10176"/>
              <a:gd name="connsiteY36" fmla="*/ 4575 h 10000"/>
              <a:gd name="connsiteX37" fmla="*/ 1181 w 10176"/>
              <a:gd name="connsiteY37" fmla="*/ 4444 h 10000"/>
              <a:gd name="connsiteX38" fmla="*/ 1197 w 10176"/>
              <a:gd name="connsiteY38" fmla="*/ 4575 h 10000"/>
              <a:gd name="connsiteX39" fmla="*/ 1201 w 10176"/>
              <a:gd name="connsiteY39" fmla="*/ 4379 h 10000"/>
              <a:gd name="connsiteX40" fmla="*/ 1238 w 10176"/>
              <a:gd name="connsiteY40" fmla="*/ 4641 h 10000"/>
              <a:gd name="connsiteX41" fmla="*/ 1255 w 10176"/>
              <a:gd name="connsiteY41" fmla="*/ 4248 h 10000"/>
              <a:gd name="connsiteX42" fmla="*/ 1271 w 10176"/>
              <a:gd name="connsiteY42" fmla="*/ 4052 h 10000"/>
              <a:gd name="connsiteX43" fmla="*/ 1422 w 10176"/>
              <a:gd name="connsiteY43" fmla="*/ 4248 h 10000"/>
              <a:gd name="connsiteX44" fmla="*/ 1545 w 10176"/>
              <a:gd name="connsiteY44" fmla="*/ 3856 h 10000"/>
              <a:gd name="connsiteX45" fmla="*/ 1843 w 10176"/>
              <a:gd name="connsiteY45" fmla="*/ 5556 h 10000"/>
              <a:gd name="connsiteX46" fmla="*/ 1900 w 10176"/>
              <a:gd name="connsiteY46" fmla="*/ 6471 h 10000"/>
              <a:gd name="connsiteX47" fmla="*/ 1990 w 10176"/>
              <a:gd name="connsiteY47" fmla="*/ 5752 h 10000"/>
              <a:gd name="connsiteX48" fmla="*/ 2068 w 10176"/>
              <a:gd name="connsiteY48" fmla="*/ 6601 h 10000"/>
              <a:gd name="connsiteX49" fmla="*/ 2186 w 10176"/>
              <a:gd name="connsiteY49" fmla="*/ 5817 h 10000"/>
              <a:gd name="connsiteX50" fmla="*/ 2182 w 10176"/>
              <a:gd name="connsiteY50" fmla="*/ 6601 h 10000"/>
              <a:gd name="connsiteX51" fmla="*/ 2342 w 10176"/>
              <a:gd name="connsiteY51" fmla="*/ 6405 h 10000"/>
              <a:gd name="connsiteX52" fmla="*/ 2432 w 10176"/>
              <a:gd name="connsiteY52" fmla="*/ 6275 h 10000"/>
              <a:gd name="connsiteX53" fmla="*/ 2493 w 10176"/>
              <a:gd name="connsiteY53" fmla="*/ 7516 h 10000"/>
              <a:gd name="connsiteX54" fmla="*/ 2636 w 10176"/>
              <a:gd name="connsiteY54" fmla="*/ 6667 h 10000"/>
              <a:gd name="connsiteX55" fmla="*/ 2669 w 10176"/>
              <a:gd name="connsiteY55" fmla="*/ 7451 h 10000"/>
              <a:gd name="connsiteX56" fmla="*/ 2816 w 10176"/>
              <a:gd name="connsiteY56" fmla="*/ 8170 h 10000"/>
              <a:gd name="connsiteX57" fmla="*/ 2889 w 10176"/>
              <a:gd name="connsiteY57" fmla="*/ 7516 h 10000"/>
              <a:gd name="connsiteX58" fmla="*/ 3077 w 10176"/>
              <a:gd name="connsiteY58" fmla="*/ 7320 h 10000"/>
              <a:gd name="connsiteX59" fmla="*/ 3224 w 10176"/>
              <a:gd name="connsiteY59" fmla="*/ 8497 h 10000"/>
              <a:gd name="connsiteX60" fmla="*/ 3396 w 10176"/>
              <a:gd name="connsiteY60" fmla="*/ 8562 h 10000"/>
              <a:gd name="connsiteX61" fmla="*/ 3600 w 10176"/>
              <a:gd name="connsiteY61" fmla="*/ 8105 h 10000"/>
              <a:gd name="connsiteX62" fmla="*/ 3788 w 10176"/>
              <a:gd name="connsiteY62" fmla="*/ 9020 h 10000"/>
              <a:gd name="connsiteX63" fmla="*/ 3911 w 10176"/>
              <a:gd name="connsiteY63" fmla="*/ 9281 h 10000"/>
              <a:gd name="connsiteX64" fmla="*/ 4013 w 10176"/>
              <a:gd name="connsiteY64" fmla="*/ 10000 h 10000"/>
              <a:gd name="connsiteX65" fmla="*/ 4046 w 10176"/>
              <a:gd name="connsiteY65" fmla="*/ 9869 h 10000"/>
              <a:gd name="connsiteX66" fmla="*/ 4115 w 10176"/>
              <a:gd name="connsiteY66" fmla="*/ 9542 h 10000"/>
              <a:gd name="connsiteX67" fmla="*/ 4168 w 10176"/>
              <a:gd name="connsiteY67" fmla="*/ 9935 h 10000"/>
              <a:gd name="connsiteX68" fmla="*/ 4201 w 10176"/>
              <a:gd name="connsiteY68" fmla="*/ 9150 h 10000"/>
              <a:gd name="connsiteX69" fmla="*/ 4344 w 10176"/>
              <a:gd name="connsiteY69" fmla="*/ 8562 h 10000"/>
              <a:gd name="connsiteX70" fmla="*/ 4773 w 10176"/>
              <a:gd name="connsiteY70" fmla="*/ 7843 h 10000"/>
              <a:gd name="connsiteX71" fmla="*/ 5121 w 10176"/>
              <a:gd name="connsiteY71" fmla="*/ 7582 h 10000"/>
              <a:gd name="connsiteX72" fmla="*/ 5329 w 10176"/>
              <a:gd name="connsiteY72" fmla="*/ 9281 h 10000"/>
              <a:gd name="connsiteX73" fmla="*/ 5398 w 10176"/>
              <a:gd name="connsiteY73" fmla="*/ 8562 h 10000"/>
              <a:gd name="connsiteX74" fmla="*/ 5856 w 10176"/>
              <a:gd name="connsiteY74" fmla="*/ 8039 h 10000"/>
              <a:gd name="connsiteX75" fmla="*/ 6220 w 10176"/>
              <a:gd name="connsiteY75" fmla="*/ 9477 h 10000"/>
              <a:gd name="connsiteX76" fmla="*/ 6551 w 10176"/>
              <a:gd name="connsiteY76" fmla="*/ 8562 h 10000"/>
              <a:gd name="connsiteX77" fmla="*/ 6714 w 10176"/>
              <a:gd name="connsiteY77" fmla="*/ 7451 h 10000"/>
              <a:gd name="connsiteX78" fmla="*/ 7025 w 10176"/>
              <a:gd name="connsiteY78" fmla="*/ 7451 h 10000"/>
              <a:gd name="connsiteX79" fmla="*/ 7180 w 10176"/>
              <a:gd name="connsiteY79" fmla="*/ 7908 h 10000"/>
              <a:gd name="connsiteX80" fmla="*/ 7548 w 10176"/>
              <a:gd name="connsiteY80" fmla="*/ 8366 h 10000"/>
              <a:gd name="connsiteX81" fmla="*/ 7756 w 10176"/>
              <a:gd name="connsiteY81" fmla="*/ 9085 h 10000"/>
              <a:gd name="connsiteX82" fmla="*/ 8002 w 10176"/>
              <a:gd name="connsiteY82" fmla="*/ 8235 h 10000"/>
              <a:gd name="connsiteX83" fmla="*/ 8063 w 10176"/>
              <a:gd name="connsiteY83" fmla="*/ 7647 h 10000"/>
              <a:gd name="connsiteX84" fmla="*/ 8181 w 10176"/>
              <a:gd name="connsiteY84" fmla="*/ 8039 h 10000"/>
              <a:gd name="connsiteX85" fmla="*/ 8455 w 10176"/>
              <a:gd name="connsiteY85" fmla="*/ 8366 h 10000"/>
              <a:gd name="connsiteX86" fmla="*/ 8635 w 10176"/>
              <a:gd name="connsiteY86" fmla="*/ 8105 h 10000"/>
              <a:gd name="connsiteX87" fmla="*/ 8974 w 10176"/>
              <a:gd name="connsiteY87" fmla="*/ 8235 h 10000"/>
              <a:gd name="connsiteX88" fmla="*/ 9309 w 10176"/>
              <a:gd name="connsiteY88" fmla="*/ 7843 h 10000"/>
              <a:gd name="connsiteX89" fmla="*/ 9497 w 10176"/>
              <a:gd name="connsiteY89" fmla="*/ 6340 h 10000"/>
              <a:gd name="connsiteX90" fmla="*/ 9734 w 10176"/>
              <a:gd name="connsiteY90" fmla="*/ 7582 h 10000"/>
              <a:gd name="connsiteX91" fmla="*/ 9869 w 10176"/>
              <a:gd name="connsiteY91" fmla="*/ 8889 h 10000"/>
              <a:gd name="connsiteX92" fmla="*/ 10176 w 10176"/>
              <a:gd name="connsiteY92" fmla="*/ 9587 h 10000"/>
              <a:gd name="connsiteX93" fmla="*/ 10092 w 10176"/>
              <a:gd name="connsiteY93" fmla="*/ 3377 h 10000"/>
              <a:gd name="connsiteX94" fmla="*/ 9886 w 10176"/>
              <a:gd name="connsiteY94" fmla="*/ 3529 h 10000"/>
              <a:gd name="connsiteX95" fmla="*/ 9726 w 10176"/>
              <a:gd name="connsiteY95" fmla="*/ 2222 h 10000"/>
              <a:gd name="connsiteX96" fmla="*/ 9571 w 10176"/>
              <a:gd name="connsiteY96" fmla="*/ 3660 h 10000"/>
              <a:gd name="connsiteX97" fmla="*/ 9461 w 10176"/>
              <a:gd name="connsiteY97" fmla="*/ 3660 h 10000"/>
              <a:gd name="connsiteX98" fmla="*/ 9313 w 10176"/>
              <a:gd name="connsiteY98" fmla="*/ 3791 h 10000"/>
              <a:gd name="connsiteX99" fmla="*/ 9281 w 10176"/>
              <a:gd name="connsiteY99" fmla="*/ 3203 h 10000"/>
              <a:gd name="connsiteX100" fmla="*/ 9060 w 10176"/>
              <a:gd name="connsiteY100" fmla="*/ 4771 h 10000"/>
              <a:gd name="connsiteX101" fmla="*/ 9027 w 10176"/>
              <a:gd name="connsiteY101" fmla="*/ 4379 h 10000"/>
              <a:gd name="connsiteX102" fmla="*/ 8962 w 10176"/>
              <a:gd name="connsiteY102" fmla="*/ 4118 h 10000"/>
              <a:gd name="connsiteX103" fmla="*/ 8921 w 10176"/>
              <a:gd name="connsiteY103" fmla="*/ 4641 h 10000"/>
              <a:gd name="connsiteX104" fmla="*/ 8749 w 10176"/>
              <a:gd name="connsiteY104" fmla="*/ 4510 h 10000"/>
              <a:gd name="connsiteX105" fmla="*/ 8643 w 10176"/>
              <a:gd name="connsiteY105" fmla="*/ 5359 h 10000"/>
              <a:gd name="connsiteX106" fmla="*/ 8484 w 10176"/>
              <a:gd name="connsiteY106" fmla="*/ 4444 h 10000"/>
              <a:gd name="connsiteX107" fmla="*/ 8337 w 10176"/>
              <a:gd name="connsiteY107" fmla="*/ 4575 h 10000"/>
              <a:gd name="connsiteX108" fmla="*/ 8284 w 10176"/>
              <a:gd name="connsiteY108" fmla="*/ 5882 h 10000"/>
              <a:gd name="connsiteX109" fmla="*/ 8096 w 10176"/>
              <a:gd name="connsiteY109" fmla="*/ 5294 h 10000"/>
              <a:gd name="connsiteX110" fmla="*/ 7949 w 10176"/>
              <a:gd name="connsiteY110" fmla="*/ 3529 h 10000"/>
              <a:gd name="connsiteX111" fmla="*/ 7879 w 10176"/>
              <a:gd name="connsiteY111" fmla="*/ 4052 h 10000"/>
              <a:gd name="connsiteX112" fmla="*/ 7707 w 10176"/>
              <a:gd name="connsiteY112" fmla="*/ 5229 h 10000"/>
              <a:gd name="connsiteX113" fmla="*/ 7613 w 10176"/>
              <a:gd name="connsiteY113" fmla="*/ 5229 h 10000"/>
              <a:gd name="connsiteX114" fmla="*/ 7540 w 10176"/>
              <a:gd name="connsiteY114" fmla="*/ 4444 h 10000"/>
              <a:gd name="connsiteX115" fmla="*/ 7380 w 10176"/>
              <a:gd name="connsiteY115" fmla="*/ 4183 h 10000"/>
              <a:gd name="connsiteX116" fmla="*/ 7242 w 10176"/>
              <a:gd name="connsiteY116" fmla="*/ 3791 h 10000"/>
              <a:gd name="connsiteX117" fmla="*/ 6992 w 10176"/>
              <a:gd name="connsiteY117" fmla="*/ 2222 h 10000"/>
              <a:gd name="connsiteX118" fmla="*/ 6641 w 10176"/>
              <a:gd name="connsiteY118" fmla="*/ 4967 h 10000"/>
              <a:gd name="connsiteX119" fmla="*/ 6351 w 10176"/>
              <a:gd name="connsiteY119" fmla="*/ 5817 h 10000"/>
              <a:gd name="connsiteX120" fmla="*/ 5991 w 10176"/>
              <a:gd name="connsiteY120" fmla="*/ 5359 h 10000"/>
              <a:gd name="connsiteX121" fmla="*/ 5844 w 10176"/>
              <a:gd name="connsiteY121" fmla="*/ 6144 h 10000"/>
              <a:gd name="connsiteX122" fmla="*/ 5582 w 10176"/>
              <a:gd name="connsiteY122" fmla="*/ 5490 h 10000"/>
              <a:gd name="connsiteX123" fmla="*/ 5509 w 10176"/>
              <a:gd name="connsiteY123" fmla="*/ 6144 h 10000"/>
              <a:gd name="connsiteX124" fmla="*/ 5239 w 10176"/>
              <a:gd name="connsiteY124" fmla="*/ 5229 h 10000"/>
              <a:gd name="connsiteX125" fmla="*/ 5157 w 10176"/>
              <a:gd name="connsiteY125" fmla="*/ 5033 h 10000"/>
              <a:gd name="connsiteX126" fmla="*/ 4908 w 10176"/>
              <a:gd name="connsiteY126" fmla="*/ 3987 h 10000"/>
              <a:gd name="connsiteX127" fmla="*/ 4798 w 10176"/>
              <a:gd name="connsiteY127" fmla="*/ 3987 h 10000"/>
              <a:gd name="connsiteX128" fmla="*/ 4418 w 10176"/>
              <a:gd name="connsiteY128" fmla="*/ 4248 h 10000"/>
              <a:gd name="connsiteX129" fmla="*/ 4226 w 10176"/>
              <a:gd name="connsiteY129" fmla="*/ 4118 h 10000"/>
              <a:gd name="connsiteX130" fmla="*/ 3890 w 10176"/>
              <a:gd name="connsiteY130" fmla="*/ 3595 h 10000"/>
              <a:gd name="connsiteX131" fmla="*/ 3821 w 10176"/>
              <a:gd name="connsiteY131" fmla="*/ 2353 h 10000"/>
              <a:gd name="connsiteX132" fmla="*/ 3478 w 10176"/>
              <a:gd name="connsiteY132" fmla="*/ 3137 h 10000"/>
              <a:gd name="connsiteX133" fmla="*/ 3465 w 10176"/>
              <a:gd name="connsiteY133" fmla="*/ 2418 h 10000"/>
              <a:gd name="connsiteX134" fmla="*/ 3265 w 10176"/>
              <a:gd name="connsiteY134" fmla="*/ 2288 h 10000"/>
              <a:gd name="connsiteX135" fmla="*/ 3036 w 10176"/>
              <a:gd name="connsiteY135" fmla="*/ 2484 h 10000"/>
              <a:gd name="connsiteX136" fmla="*/ 2926 w 10176"/>
              <a:gd name="connsiteY136" fmla="*/ 3987 h 10000"/>
              <a:gd name="connsiteX137" fmla="*/ 2709 w 10176"/>
              <a:gd name="connsiteY137" fmla="*/ 2026 h 10000"/>
              <a:gd name="connsiteX138" fmla="*/ 2677 w 10176"/>
              <a:gd name="connsiteY138" fmla="*/ 2353 h 10000"/>
              <a:gd name="connsiteX139" fmla="*/ 2603 w 10176"/>
              <a:gd name="connsiteY139" fmla="*/ 1569 h 10000"/>
              <a:gd name="connsiteX140" fmla="*/ 2513 w 10176"/>
              <a:gd name="connsiteY140" fmla="*/ 2157 h 10000"/>
              <a:gd name="connsiteX141" fmla="*/ 2395 w 10176"/>
              <a:gd name="connsiteY141" fmla="*/ 1895 h 10000"/>
              <a:gd name="connsiteX142" fmla="*/ 2325 w 10176"/>
              <a:gd name="connsiteY142" fmla="*/ 3007 h 10000"/>
              <a:gd name="connsiteX143" fmla="*/ 2219 w 10176"/>
              <a:gd name="connsiteY143" fmla="*/ 2484 h 10000"/>
              <a:gd name="connsiteX144" fmla="*/ 2137 w 10176"/>
              <a:gd name="connsiteY144" fmla="*/ 1895 h 10000"/>
              <a:gd name="connsiteX145" fmla="*/ 2080 w 10176"/>
              <a:gd name="connsiteY145" fmla="*/ 784 h 10000"/>
              <a:gd name="connsiteX146" fmla="*/ 1688 w 10176"/>
              <a:gd name="connsiteY146" fmla="*/ 65 h 10000"/>
              <a:gd name="connsiteX147" fmla="*/ 1479 w 10176"/>
              <a:gd name="connsiteY147" fmla="*/ 196 h 10000"/>
              <a:gd name="connsiteX148" fmla="*/ 1377 w 10176"/>
              <a:gd name="connsiteY148" fmla="*/ 0 h 10000"/>
              <a:gd name="connsiteX149" fmla="*/ 1328 w 10176"/>
              <a:gd name="connsiteY149" fmla="*/ 392 h 10000"/>
              <a:gd name="connsiteX150" fmla="*/ 1058 w 10176"/>
              <a:gd name="connsiteY150" fmla="*/ 131 h 10000"/>
              <a:gd name="connsiteX151" fmla="*/ 895 w 10176"/>
              <a:gd name="connsiteY151" fmla="*/ 458 h 10000"/>
              <a:gd name="connsiteX152" fmla="*/ 715 w 10176"/>
              <a:gd name="connsiteY152" fmla="*/ 915 h 10000"/>
              <a:gd name="connsiteX153" fmla="*/ 642 w 10176"/>
              <a:gd name="connsiteY153" fmla="*/ 196 h 10000"/>
              <a:gd name="connsiteX154" fmla="*/ 433 w 10176"/>
              <a:gd name="connsiteY154" fmla="*/ 1373 h 10000"/>
              <a:gd name="connsiteX155" fmla="*/ 380 w 10176"/>
              <a:gd name="connsiteY155" fmla="*/ 1569 h 10000"/>
              <a:gd name="connsiteX156" fmla="*/ 159 w 10176"/>
              <a:gd name="connsiteY156" fmla="*/ 2353 h 10000"/>
              <a:gd name="connsiteX157" fmla="*/ 0 w 10176"/>
              <a:gd name="connsiteY157" fmla="*/ 3137 h 10000"/>
              <a:gd name="connsiteX0" fmla="*/ 0 w 10176"/>
              <a:gd name="connsiteY0" fmla="*/ 3137 h 10000"/>
              <a:gd name="connsiteX1" fmla="*/ 0 w 10176"/>
              <a:gd name="connsiteY1" fmla="*/ 3987 h 10000"/>
              <a:gd name="connsiteX2" fmla="*/ 0 w 10176"/>
              <a:gd name="connsiteY2" fmla="*/ 5948 h 10000"/>
              <a:gd name="connsiteX3" fmla="*/ 90 w 10176"/>
              <a:gd name="connsiteY3" fmla="*/ 5621 h 10000"/>
              <a:gd name="connsiteX4" fmla="*/ 135 w 10176"/>
              <a:gd name="connsiteY4" fmla="*/ 5556 h 10000"/>
              <a:gd name="connsiteX5" fmla="*/ 172 w 10176"/>
              <a:gd name="connsiteY5" fmla="*/ 5294 h 10000"/>
              <a:gd name="connsiteX6" fmla="*/ 200 w 10176"/>
              <a:gd name="connsiteY6" fmla="*/ 5425 h 10000"/>
              <a:gd name="connsiteX7" fmla="*/ 237 w 10176"/>
              <a:gd name="connsiteY7" fmla="*/ 5098 h 10000"/>
              <a:gd name="connsiteX8" fmla="*/ 262 w 10176"/>
              <a:gd name="connsiteY8" fmla="*/ 5948 h 10000"/>
              <a:gd name="connsiteX9" fmla="*/ 282 w 10176"/>
              <a:gd name="connsiteY9" fmla="*/ 5686 h 10000"/>
              <a:gd name="connsiteX10" fmla="*/ 306 w 10176"/>
              <a:gd name="connsiteY10" fmla="*/ 5752 h 10000"/>
              <a:gd name="connsiteX11" fmla="*/ 306 w 10176"/>
              <a:gd name="connsiteY11" fmla="*/ 5556 h 10000"/>
              <a:gd name="connsiteX12" fmla="*/ 315 w 10176"/>
              <a:gd name="connsiteY12" fmla="*/ 5621 h 10000"/>
              <a:gd name="connsiteX13" fmla="*/ 331 w 10176"/>
              <a:gd name="connsiteY13" fmla="*/ 5425 h 10000"/>
              <a:gd name="connsiteX14" fmla="*/ 351 w 10176"/>
              <a:gd name="connsiteY14" fmla="*/ 5490 h 10000"/>
              <a:gd name="connsiteX15" fmla="*/ 372 w 10176"/>
              <a:gd name="connsiteY15" fmla="*/ 5229 h 10000"/>
              <a:gd name="connsiteX16" fmla="*/ 405 w 10176"/>
              <a:gd name="connsiteY16" fmla="*/ 5294 h 10000"/>
              <a:gd name="connsiteX17" fmla="*/ 405 w 10176"/>
              <a:gd name="connsiteY17" fmla="*/ 5163 h 10000"/>
              <a:gd name="connsiteX18" fmla="*/ 425 w 10176"/>
              <a:gd name="connsiteY18" fmla="*/ 5163 h 10000"/>
              <a:gd name="connsiteX19" fmla="*/ 421 w 10176"/>
              <a:gd name="connsiteY19" fmla="*/ 5033 h 10000"/>
              <a:gd name="connsiteX20" fmla="*/ 470 w 10176"/>
              <a:gd name="connsiteY20" fmla="*/ 4314 h 10000"/>
              <a:gd name="connsiteX21" fmla="*/ 474 w 10176"/>
              <a:gd name="connsiteY21" fmla="*/ 4314 h 10000"/>
              <a:gd name="connsiteX22" fmla="*/ 490 w 10176"/>
              <a:gd name="connsiteY22" fmla="*/ 4052 h 10000"/>
              <a:gd name="connsiteX23" fmla="*/ 527 w 10176"/>
              <a:gd name="connsiteY23" fmla="*/ 4118 h 10000"/>
              <a:gd name="connsiteX24" fmla="*/ 539 w 10176"/>
              <a:gd name="connsiteY24" fmla="*/ 4444 h 10000"/>
              <a:gd name="connsiteX25" fmla="*/ 568 w 10176"/>
              <a:gd name="connsiteY25" fmla="*/ 4379 h 10000"/>
              <a:gd name="connsiteX26" fmla="*/ 756 w 10176"/>
              <a:gd name="connsiteY26" fmla="*/ 4706 h 10000"/>
              <a:gd name="connsiteX27" fmla="*/ 842 w 10176"/>
              <a:gd name="connsiteY27" fmla="*/ 4379 h 10000"/>
              <a:gd name="connsiteX28" fmla="*/ 952 w 10176"/>
              <a:gd name="connsiteY28" fmla="*/ 4641 h 10000"/>
              <a:gd name="connsiteX29" fmla="*/ 993 w 10176"/>
              <a:gd name="connsiteY29" fmla="*/ 4444 h 10000"/>
              <a:gd name="connsiteX30" fmla="*/ 1026 w 10176"/>
              <a:gd name="connsiteY30" fmla="*/ 4641 h 10000"/>
              <a:gd name="connsiteX31" fmla="*/ 1050 w 10176"/>
              <a:gd name="connsiteY31" fmla="*/ 4510 h 10000"/>
              <a:gd name="connsiteX32" fmla="*/ 1071 w 10176"/>
              <a:gd name="connsiteY32" fmla="*/ 4641 h 10000"/>
              <a:gd name="connsiteX33" fmla="*/ 1075 w 10176"/>
              <a:gd name="connsiteY33" fmla="*/ 4444 h 10000"/>
              <a:gd name="connsiteX34" fmla="*/ 1103 w 10176"/>
              <a:gd name="connsiteY34" fmla="*/ 4444 h 10000"/>
              <a:gd name="connsiteX35" fmla="*/ 1144 w 10176"/>
              <a:gd name="connsiteY35" fmla="*/ 4444 h 10000"/>
              <a:gd name="connsiteX36" fmla="*/ 1177 w 10176"/>
              <a:gd name="connsiteY36" fmla="*/ 4575 h 10000"/>
              <a:gd name="connsiteX37" fmla="*/ 1181 w 10176"/>
              <a:gd name="connsiteY37" fmla="*/ 4444 h 10000"/>
              <a:gd name="connsiteX38" fmla="*/ 1197 w 10176"/>
              <a:gd name="connsiteY38" fmla="*/ 4575 h 10000"/>
              <a:gd name="connsiteX39" fmla="*/ 1201 w 10176"/>
              <a:gd name="connsiteY39" fmla="*/ 4379 h 10000"/>
              <a:gd name="connsiteX40" fmla="*/ 1238 w 10176"/>
              <a:gd name="connsiteY40" fmla="*/ 4641 h 10000"/>
              <a:gd name="connsiteX41" fmla="*/ 1255 w 10176"/>
              <a:gd name="connsiteY41" fmla="*/ 4248 h 10000"/>
              <a:gd name="connsiteX42" fmla="*/ 1271 w 10176"/>
              <a:gd name="connsiteY42" fmla="*/ 4052 h 10000"/>
              <a:gd name="connsiteX43" fmla="*/ 1422 w 10176"/>
              <a:gd name="connsiteY43" fmla="*/ 4248 h 10000"/>
              <a:gd name="connsiteX44" fmla="*/ 1545 w 10176"/>
              <a:gd name="connsiteY44" fmla="*/ 3856 h 10000"/>
              <a:gd name="connsiteX45" fmla="*/ 1843 w 10176"/>
              <a:gd name="connsiteY45" fmla="*/ 5556 h 10000"/>
              <a:gd name="connsiteX46" fmla="*/ 1900 w 10176"/>
              <a:gd name="connsiteY46" fmla="*/ 6471 h 10000"/>
              <a:gd name="connsiteX47" fmla="*/ 1990 w 10176"/>
              <a:gd name="connsiteY47" fmla="*/ 5752 h 10000"/>
              <a:gd name="connsiteX48" fmla="*/ 2068 w 10176"/>
              <a:gd name="connsiteY48" fmla="*/ 6601 h 10000"/>
              <a:gd name="connsiteX49" fmla="*/ 2186 w 10176"/>
              <a:gd name="connsiteY49" fmla="*/ 5817 h 10000"/>
              <a:gd name="connsiteX50" fmla="*/ 2182 w 10176"/>
              <a:gd name="connsiteY50" fmla="*/ 6601 h 10000"/>
              <a:gd name="connsiteX51" fmla="*/ 2342 w 10176"/>
              <a:gd name="connsiteY51" fmla="*/ 6405 h 10000"/>
              <a:gd name="connsiteX52" fmla="*/ 2432 w 10176"/>
              <a:gd name="connsiteY52" fmla="*/ 6275 h 10000"/>
              <a:gd name="connsiteX53" fmla="*/ 2493 w 10176"/>
              <a:gd name="connsiteY53" fmla="*/ 7516 h 10000"/>
              <a:gd name="connsiteX54" fmla="*/ 2636 w 10176"/>
              <a:gd name="connsiteY54" fmla="*/ 6667 h 10000"/>
              <a:gd name="connsiteX55" fmla="*/ 2669 w 10176"/>
              <a:gd name="connsiteY55" fmla="*/ 7451 h 10000"/>
              <a:gd name="connsiteX56" fmla="*/ 2816 w 10176"/>
              <a:gd name="connsiteY56" fmla="*/ 8170 h 10000"/>
              <a:gd name="connsiteX57" fmla="*/ 2889 w 10176"/>
              <a:gd name="connsiteY57" fmla="*/ 7516 h 10000"/>
              <a:gd name="connsiteX58" fmla="*/ 3077 w 10176"/>
              <a:gd name="connsiteY58" fmla="*/ 7320 h 10000"/>
              <a:gd name="connsiteX59" fmla="*/ 3224 w 10176"/>
              <a:gd name="connsiteY59" fmla="*/ 8497 h 10000"/>
              <a:gd name="connsiteX60" fmla="*/ 3396 w 10176"/>
              <a:gd name="connsiteY60" fmla="*/ 8562 h 10000"/>
              <a:gd name="connsiteX61" fmla="*/ 3600 w 10176"/>
              <a:gd name="connsiteY61" fmla="*/ 8105 h 10000"/>
              <a:gd name="connsiteX62" fmla="*/ 3788 w 10176"/>
              <a:gd name="connsiteY62" fmla="*/ 9020 h 10000"/>
              <a:gd name="connsiteX63" fmla="*/ 3911 w 10176"/>
              <a:gd name="connsiteY63" fmla="*/ 9281 h 10000"/>
              <a:gd name="connsiteX64" fmla="*/ 4013 w 10176"/>
              <a:gd name="connsiteY64" fmla="*/ 10000 h 10000"/>
              <a:gd name="connsiteX65" fmla="*/ 4046 w 10176"/>
              <a:gd name="connsiteY65" fmla="*/ 9869 h 10000"/>
              <a:gd name="connsiteX66" fmla="*/ 4115 w 10176"/>
              <a:gd name="connsiteY66" fmla="*/ 9542 h 10000"/>
              <a:gd name="connsiteX67" fmla="*/ 4168 w 10176"/>
              <a:gd name="connsiteY67" fmla="*/ 9935 h 10000"/>
              <a:gd name="connsiteX68" fmla="*/ 4201 w 10176"/>
              <a:gd name="connsiteY68" fmla="*/ 9150 h 10000"/>
              <a:gd name="connsiteX69" fmla="*/ 4344 w 10176"/>
              <a:gd name="connsiteY69" fmla="*/ 8562 h 10000"/>
              <a:gd name="connsiteX70" fmla="*/ 4773 w 10176"/>
              <a:gd name="connsiteY70" fmla="*/ 7843 h 10000"/>
              <a:gd name="connsiteX71" fmla="*/ 5121 w 10176"/>
              <a:gd name="connsiteY71" fmla="*/ 7582 h 10000"/>
              <a:gd name="connsiteX72" fmla="*/ 5329 w 10176"/>
              <a:gd name="connsiteY72" fmla="*/ 9281 h 10000"/>
              <a:gd name="connsiteX73" fmla="*/ 5398 w 10176"/>
              <a:gd name="connsiteY73" fmla="*/ 8562 h 10000"/>
              <a:gd name="connsiteX74" fmla="*/ 5856 w 10176"/>
              <a:gd name="connsiteY74" fmla="*/ 8039 h 10000"/>
              <a:gd name="connsiteX75" fmla="*/ 6220 w 10176"/>
              <a:gd name="connsiteY75" fmla="*/ 9477 h 10000"/>
              <a:gd name="connsiteX76" fmla="*/ 6551 w 10176"/>
              <a:gd name="connsiteY76" fmla="*/ 8562 h 10000"/>
              <a:gd name="connsiteX77" fmla="*/ 6714 w 10176"/>
              <a:gd name="connsiteY77" fmla="*/ 7451 h 10000"/>
              <a:gd name="connsiteX78" fmla="*/ 7025 w 10176"/>
              <a:gd name="connsiteY78" fmla="*/ 7451 h 10000"/>
              <a:gd name="connsiteX79" fmla="*/ 7180 w 10176"/>
              <a:gd name="connsiteY79" fmla="*/ 7908 h 10000"/>
              <a:gd name="connsiteX80" fmla="*/ 7548 w 10176"/>
              <a:gd name="connsiteY80" fmla="*/ 8366 h 10000"/>
              <a:gd name="connsiteX81" fmla="*/ 7756 w 10176"/>
              <a:gd name="connsiteY81" fmla="*/ 9085 h 10000"/>
              <a:gd name="connsiteX82" fmla="*/ 8002 w 10176"/>
              <a:gd name="connsiteY82" fmla="*/ 8235 h 10000"/>
              <a:gd name="connsiteX83" fmla="*/ 8063 w 10176"/>
              <a:gd name="connsiteY83" fmla="*/ 7647 h 10000"/>
              <a:gd name="connsiteX84" fmla="*/ 8181 w 10176"/>
              <a:gd name="connsiteY84" fmla="*/ 8039 h 10000"/>
              <a:gd name="connsiteX85" fmla="*/ 8455 w 10176"/>
              <a:gd name="connsiteY85" fmla="*/ 8366 h 10000"/>
              <a:gd name="connsiteX86" fmla="*/ 8635 w 10176"/>
              <a:gd name="connsiteY86" fmla="*/ 8105 h 10000"/>
              <a:gd name="connsiteX87" fmla="*/ 8974 w 10176"/>
              <a:gd name="connsiteY87" fmla="*/ 8235 h 10000"/>
              <a:gd name="connsiteX88" fmla="*/ 9309 w 10176"/>
              <a:gd name="connsiteY88" fmla="*/ 7843 h 10000"/>
              <a:gd name="connsiteX89" fmla="*/ 9497 w 10176"/>
              <a:gd name="connsiteY89" fmla="*/ 6340 h 10000"/>
              <a:gd name="connsiteX90" fmla="*/ 9734 w 10176"/>
              <a:gd name="connsiteY90" fmla="*/ 7582 h 10000"/>
              <a:gd name="connsiteX91" fmla="*/ 9869 w 10176"/>
              <a:gd name="connsiteY91" fmla="*/ 8889 h 10000"/>
              <a:gd name="connsiteX92" fmla="*/ 10176 w 10176"/>
              <a:gd name="connsiteY92" fmla="*/ 9587 h 10000"/>
              <a:gd name="connsiteX93" fmla="*/ 10092 w 10176"/>
              <a:gd name="connsiteY93" fmla="*/ 3377 h 10000"/>
              <a:gd name="connsiteX94" fmla="*/ 9886 w 10176"/>
              <a:gd name="connsiteY94" fmla="*/ 3529 h 10000"/>
              <a:gd name="connsiteX95" fmla="*/ 9726 w 10176"/>
              <a:gd name="connsiteY95" fmla="*/ 2222 h 10000"/>
              <a:gd name="connsiteX96" fmla="*/ 9571 w 10176"/>
              <a:gd name="connsiteY96" fmla="*/ 3660 h 10000"/>
              <a:gd name="connsiteX97" fmla="*/ 9461 w 10176"/>
              <a:gd name="connsiteY97" fmla="*/ 3660 h 10000"/>
              <a:gd name="connsiteX98" fmla="*/ 9313 w 10176"/>
              <a:gd name="connsiteY98" fmla="*/ 3791 h 10000"/>
              <a:gd name="connsiteX99" fmla="*/ 9281 w 10176"/>
              <a:gd name="connsiteY99" fmla="*/ 3203 h 10000"/>
              <a:gd name="connsiteX100" fmla="*/ 9060 w 10176"/>
              <a:gd name="connsiteY100" fmla="*/ 4771 h 10000"/>
              <a:gd name="connsiteX101" fmla="*/ 9027 w 10176"/>
              <a:gd name="connsiteY101" fmla="*/ 4379 h 10000"/>
              <a:gd name="connsiteX102" fmla="*/ 8962 w 10176"/>
              <a:gd name="connsiteY102" fmla="*/ 4118 h 10000"/>
              <a:gd name="connsiteX103" fmla="*/ 8921 w 10176"/>
              <a:gd name="connsiteY103" fmla="*/ 4641 h 10000"/>
              <a:gd name="connsiteX104" fmla="*/ 8749 w 10176"/>
              <a:gd name="connsiteY104" fmla="*/ 4510 h 10000"/>
              <a:gd name="connsiteX105" fmla="*/ 8643 w 10176"/>
              <a:gd name="connsiteY105" fmla="*/ 5359 h 10000"/>
              <a:gd name="connsiteX106" fmla="*/ 8484 w 10176"/>
              <a:gd name="connsiteY106" fmla="*/ 4444 h 10000"/>
              <a:gd name="connsiteX107" fmla="*/ 8337 w 10176"/>
              <a:gd name="connsiteY107" fmla="*/ 4575 h 10000"/>
              <a:gd name="connsiteX108" fmla="*/ 8284 w 10176"/>
              <a:gd name="connsiteY108" fmla="*/ 5882 h 10000"/>
              <a:gd name="connsiteX109" fmla="*/ 8096 w 10176"/>
              <a:gd name="connsiteY109" fmla="*/ 5294 h 10000"/>
              <a:gd name="connsiteX110" fmla="*/ 7949 w 10176"/>
              <a:gd name="connsiteY110" fmla="*/ 3529 h 10000"/>
              <a:gd name="connsiteX111" fmla="*/ 7879 w 10176"/>
              <a:gd name="connsiteY111" fmla="*/ 4052 h 10000"/>
              <a:gd name="connsiteX112" fmla="*/ 7707 w 10176"/>
              <a:gd name="connsiteY112" fmla="*/ 5229 h 10000"/>
              <a:gd name="connsiteX113" fmla="*/ 7613 w 10176"/>
              <a:gd name="connsiteY113" fmla="*/ 5229 h 10000"/>
              <a:gd name="connsiteX114" fmla="*/ 7540 w 10176"/>
              <a:gd name="connsiteY114" fmla="*/ 4444 h 10000"/>
              <a:gd name="connsiteX115" fmla="*/ 7380 w 10176"/>
              <a:gd name="connsiteY115" fmla="*/ 4183 h 10000"/>
              <a:gd name="connsiteX116" fmla="*/ 7242 w 10176"/>
              <a:gd name="connsiteY116" fmla="*/ 3791 h 10000"/>
              <a:gd name="connsiteX117" fmla="*/ 6992 w 10176"/>
              <a:gd name="connsiteY117" fmla="*/ 2222 h 10000"/>
              <a:gd name="connsiteX118" fmla="*/ 6641 w 10176"/>
              <a:gd name="connsiteY118" fmla="*/ 4967 h 10000"/>
              <a:gd name="connsiteX119" fmla="*/ 6351 w 10176"/>
              <a:gd name="connsiteY119" fmla="*/ 5817 h 10000"/>
              <a:gd name="connsiteX120" fmla="*/ 5991 w 10176"/>
              <a:gd name="connsiteY120" fmla="*/ 5359 h 10000"/>
              <a:gd name="connsiteX121" fmla="*/ 5844 w 10176"/>
              <a:gd name="connsiteY121" fmla="*/ 6144 h 10000"/>
              <a:gd name="connsiteX122" fmla="*/ 5582 w 10176"/>
              <a:gd name="connsiteY122" fmla="*/ 5490 h 10000"/>
              <a:gd name="connsiteX123" fmla="*/ 5509 w 10176"/>
              <a:gd name="connsiteY123" fmla="*/ 6144 h 10000"/>
              <a:gd name="connsiteX124" fmla="*/ 5239 w 10176"/>
              <a:gd name="connsiteY124" fmla="*/ 5229 h 10000"/>
              <a:gd name="connsiteX125" fmla="*/ 5157 w 10176"/>
              <a:gd name="connsiteY125" fmla="*/ 5033 h 10000"/>
              <a:gd name="connsiteX126" fmla="*/ 4908 w 10176"/>
              <a:gd name="connsiteY126" fmla="*/ 3987 h 10000"/>
              <a:gd name="connsiteX127" fmla="*/ 4798 w 10176"/>
              <a:gd name="connsiteY127" fmla="*/ 3987 h 10000"/>
              <a:gd name="connsiteX128" fmla="*/ 4418 w 10176"/>
              <a:gd name="connsiteY128" fmla="*/ 4248 h 10000"/>
              <a:gd name="connsiteX129" fmla="*/ 4226 w 10176"/>
              <a:gd name="connsiteY129" fmla="*/ 4118 h 10000"/>
              <a:gd name="connsiteX130" fmla="*/ 3890 w 10176"/>
              <a:gd name="connsiteY130" fmla="*/ 3595 h 10000"/>
              <a:gd name="connsiteX131" fmla="*/ 3821 w 10176"/>
              <a:gd name="connsiteY131" fmla="*/ 2353 h 10000"/>
              <a:gd name="connsiteX132" fmla="*/ 3478 w 10176"/>
              <a:gd name="connsiteY132" fmla="*/ 3137 h 10000"/>
              <a:gd name="connsiteX133" fmla="*/ 3465 w 10176"/>
              <a:gd name="connsiteY133" fmla="*/ 2418 h 10000"/>
              <a:gd name="connsiteX134" fmla="*/ 3265 w 10176"/>
              <a:gd name="connsiteY134" fmla="*/ 2288 h 10000"/>
              <a:gd name="connsiteX135" fmla="*/ 3036 w 10176"/>
              <a:gd name="connsiteY135" fmla="*/ 2484 h 10000"/>
              <a:gd name="connsiteX136" fmla="*/ 2926 w 10176"/>
              <a:gd name="connsiteY136" fmla="*/ 3987 h 10000"/>
              <a:gd name="connsiteX137" fmla="*/ 2709 w 10176"/>
              <a:gd name="connsiteY137" fmla="*/ 2026 h 10000"/>
              <a:gd name="connsiteX138" fmla="*/ 2677 w 10176"/>
              <a:gd name="connsiteY138" fmla="*/ 2353 h 10000"/>
              <a:gd name="connsiteX139" fmla="*/ 2603 w 10176"/>
              <a:gd name="connsiteY139" fmla="*/ 1569 h 10000"/>
              <a:gd name="connsiteX140" fmla="*/ 2513 w 10176"/>
              <a:gd name="connsiteY140" fmla="*/ 2157 h 10000"/>
              <a:gd name="connsiteX141" fmla="*/ 2395 w 10176"/>
              <a:gd name="connsiteY141" fmla="*/ 1895 h 10000"/>
              <a:gd name="connsiteX142" fmla="*/ 2325 w 10176"/>
              <a:gd name="connsiteY142" fmla="*/ 3007 h 10000"/>
              <a:gd name="connsiteX143" fmla="*/ 2219 w 10176"/>
              <a:gd name="connsiteY143" fmla="*/ 2484 h 10000"/>
              <a:gd name="connsiteX144" fmla="*/ 2137 w 10176"/>
              <a:gd name="connsiteY144" fmla="*/ 1895 h 10000"/>
              <a:gd name="connsiteX145" fmla="*/ 2080 w 10176"/>
              <a:gd name="connsiteY145" fmla="*/ 784 h 10000"/>
              <a:gd name="connsiteX146" fmla="*/ 1688 w 10176"/>
              <a:gd name="connsiteY146" fmla="*/ 65 h 10000"/>
              <a:gd name="connsiteX147" fmla="*/ 1479 w 10176"/>
              <a:gd name="connsiteY147" fmla="*/ 196 h 10000"/>
              <a:gd name="connsiteX148" fmla="*/ 1377 w 10176"/>
              <a:gd name="connsiteY148" fmla="*/ 0 h 10000"/>
              <a:gd name="connsiteX149" fmla="*/ 1328 w 10176"/>
              <a:gd name="connsiteY149" fmla="*/ 392 h 10000"/>
              <a:gd name="connsiteX150" fmla="*/ 1058 w 10176"/>
              <a:gd name="connsiteY150" fmla="*/ 131 h 10000"/>
              <a:gd name="connsiteX151" fmla="*/ 895 w 10176"/>
              <a:gd name="connsiteY151" fmla="*/ 458 h 10000"/>
              <a:gd name="connsiteX152" fmla="*/ 715 w 10176"/>
              <a:gd name="connsiteY152" fmla="*/ 915 h 10000"/>
              <a:gd name="connsiteX153" fmla="*/ 642 w 10176"/>
              <a:gd name="connsiteY153" fmla="*/ 196 h 10000"/>
              <a:gd name="connsiteX154" fmla="*/ 433 w 10176"/>
              <a:gd name="connsiteY154" fmla="*/ 1373 h 10000"/>
              <a:gd name="connsiteX155" fmla="*/ 380 w 10176"/>
              <a:gd name="connsiteY155" fmla="*/ 1569 h 10000"/>
              <a:gd name="connsiteX156" fmla="*/ 159 w 10176"/>
              <a:gd name="connsiteY156" fmla="*/ 2353 h 10000"/>
              <a:gd name="connsiteX157" fmla="*/ 0 w 10176"/>
              <a:gd name="connsiteY157" fmla="*/ 3137 h 10000"/>
              <a:gd name="connsiteX0" fmla="*/ 0 w 10187"/>
              <a:gd name="connsiteY0" fmla="*/ 3137 h 10000"/>
              <a:gd name="connsiteX1" fmla="*/ 0 w 10187"/>
              <a:gd name="connsiteY1" fmla="*/ 3987 h 10000"/>
              <a:gd name="connsiteX2" fmla="*/ 0 w 10187"/>
              <a:gd name="connsiteY2" fmla="*/ 5948 h 10000"/>
              <a:gd name="connsiteX3" fmla="*/ 90 w 10187"/>
              <a:gd name="connsiteY3" fmla="*/ 5621 h 10000"/>
              <a:gd name="connsiteX4" fmla="*/ 135 w 10187"/>
              <a:gd name="connsiteY4" fmla="*/ 5556 h 10000"/>
              <a:gd name="connsiteX5" fmla="*/ 172 w 10187"/>
              <a:gd name="connsiteY5" fmla="*/ 5294 h 10000"/>
              <a:gd name="connsiteX6" fmla="*/ 200 w 10187"/>
              <a:gd name="connsiteY6" fmla="*/ 5425 h 10000"/>
              <a:gd name="connsiteX7" fmla="*/ 237 w 10187"/>
              <a:gd name="connsiteY7" fmla="*/ 5098 h 10000"/>
              <a:gd name="connsiteX8" fmla="*/ 262 w 10187"/>
              <a:gd name="connsiteY8" fmla="*/ 5948 h 10000"/>
              <a:gd name="connsiteX9" fmla="*/ 282 w 10187"/>
              <a:gd name="connsiteY9" fmla="*/ 5686 h 10000"/>
              <a:gd name="connsiteX10" fmla="*/ 306 w 10187"/>
              <a:gd name="connsiteY10" fmla="*/ 5752 h 10000"/>
              <a:gd name="connsiteX11" fmla="*/ 306 w 10187"/>
              <a:gd name="connsiteY11" fmla="*/ 5556 h 10000"/>
              <a:gd name="connsiteX12" fmla="*/ 315 w 10187"/>
              <a:gd name="connsiteY12" fmla="*/ 5621 h 10000"/>
              <a:gd name="connsiteX13" fmla="*/ 331 w 10187"/>
              <a:gd name="connsiteY13" fmla="*/ 5425 h 10000"/>
              <a:gd name="connsiteX14" fmla="*/ 351 w 10187"/>
              <a:gd name="connsiteY14" fmla="*/ 5490 h 10000"/>
              <a:gd name="connsiteX15" fmla="*/ 372 w 10187"/>
              <a:gd name="connsiteY15" fmla="*/ 5229 h 10000"/>
              <a:gd name="connsiteX16" fmla="*/ 405 w 10187"/>
              <a:gd name="connsiteY16" fmla="*/ 5294 h 10000"/>
              <a:gd name="connsiteX17" fmla="*/ 405 w 10187"/>
              <a:gd name="connsiteY17" fmla="*/ 5163 h 10000"/>
              <a:gd name="connsiteX18" fmla="*/ 425 w 10187"/>
              <a:gd name="connsiteY18" fmla="*/ 5163 h 10000"/>
              <a:gd name="connsiteX19" fmla="*/ 421 w 10187"/>
              <a:gd name="connsiteY19" fmla="*/ 5033 h 10000"/>
              <a:gd name="connsiteX20" fmla="*/ 470 w 10187"/>
              <a:gd name="connsiteY20" fmla="*/ 4314 h 10000"/>
              <a:gd name="connsiteX21" fmla="*/ 474 w 10187"/>
              <a:gd name="connsiteY21" fmla="*/ 4314 h 10000"/>
              <a:gd name="connsiteX22" fmla="*/ 490 w 10187"/>
              <a:gd name="connsiteY22" fmla="*/ 4052 h 10000"/>
              <a:gd name="connsiteX23" fmla="*/ 527 w 10187"/>
              <a:gd name="connsiteY23" fmla="*/ 4118 h 10000"/>
              <a:gd name="connsiteX24" fmla="*/ 539 w 10187"/>
              <a:gd name="connsiteY24" fmla="*/ 4444 h 10000"/>
              <a:gd name="connsiteX25" fmla="*/ 568 w 10187"/>
              <a:gd name="connsiteY25" fmla="*/ 4379 h 10000"/>
              <a:gd name="connsiteX26" fmla="*/ 756 w 10187"/>
              <a:gd name="connsiteY26" fmla="*/ 4706 h 10000"/>
              <a:gd name="connsiteX27" fmla="*/ 842 w 10187"/>
              <a:gd name="connsiteY27" fmla="*/ 4379 h 10000"/>
              <a:gd name="connsiteX28" fmla="*/ 952 w 10187"/>
              <a:gd name="connsiteY28" fmla="*/ 4641 h 10000"/>
              <a:gd name="connsiteX29" fmla="*/ 993 w 10187"/>
              <a:gd name="connsiteY29" fmla="*/ 4444 h 10000"/>
              <a:gd name="connsiteX30" fmla="*/ 1026 w 10187"/>
              <a:gd name="connsiteY30" fmla="*/ 4641 h 10000"/>
              <a:gd name="connsiteX31" fmla="*/ 1050 w 10187"/>
              <a:gd name="connsiteY31" fmla="*/ 4510 h 10000"/>
              <a:gd name="connsiteX32" fmla="*/ 1071 w 10187"/>
              <a:gd name="connsiteY32" fmla="*/ 4641 h 10000"/>
              <a:gd name="connsiteX33" fmla="*/ 1075 w 10187"/>
              <a:gd name="connsiteY33" fmla="*/ 4444 h 10000"/>
              <a:gd name="connsiteX34" fmla="*/ 1103 w 10187"/>
              <a:gd name="connsiteY34" fmla="*/ 4444 h 10000"/>
              <a:gd name="connsiteX35" fmla="*/ 1144 w 10187"/>
              <a:gd name="connsiteY35" fmla="*/ 4444 h 10000"/>
              <a:gd name="connsiteX36" fmla="*/ 1177 w 10187"/>
              <a:gd name="connsiteY36" fmla="*/ 4575 h 10000"/>
              <a:gd name="connsiteX37" fmla="*/ 1181 w 10187"/>
              <a:gd name="connsiteY37" fmla="*/ 4444 h 10000"/>
              <a:gd name="connsiteX38" fmla="*/ 1197 w 10187"/>
              <a:gd name="connsiteY38" fmla="*/ 4575 h 10000"/>
              <a:gd name="connsiteX39" fmla="*/ 1201 w 10187"/>
              <a:gd name="connsiteY39" fmla="*/ 4379 h 10000"/>
              <a:gd name="connsiteX40" fmla="*/ 1238 w 10187"/>
              <a:gd name="connsiteY40" fmla="*/ 4641 h 10000"/>
              <a:gd name="connsiteX41" fmla="*/ 1255 w 10187"/>
              <a:gd name="connsiteY41" fmla="*/ 4248 h 10000"/>
              <a:gd name="connsiteX42" fmla="*/ 1271 w 10187"/>
              <a:gd name="connsiteY42" fmla="*/ 4052 h 10000"/>
              <a:gd name="connsiteX43" fmla="*/ 1422 w 10187"/>
              <a:gd name="connsiteY43" fmla="*/ 4248 h 10000"/>
              <a:gd name="connsiteX44" fmla="*/ 1545 w 10187"/>
              <a:gd name="connsiteY44" fmla="*/ 3856 h 10000"/>
              <a:gd name="connsiteX45" fmla="*/ 1843 w 10187"/>
              <a:gd name="connsiteY45" fmla="*/ 5556 h 10000"/>
              <a:gd name="connsiteX46" fmla="*/ 1900 w 10187"/>
              <a:gd name="connsiteY46" fmla="*/ 6471 h 10000"/>
              <a:gd name="connsiteX47" fmla="*/ 1990 w 10187"/>
              <a:gd name="connsiteY47" fmla="*/ 5752 h 10000"/>
              <a:gd name="connsiteX48" fmla="*/ 2068 w 10187"/>
              <a:gd name="connsiteY48" fmla="*/ 6601 h 10000"/>
              <a:gd name="connsiteX49" fmla="*/ 2186 w 10187"/>
              <a:gd name="connsiteY49" fmla="*/ 5817 h 10000"/>
              <a:gd name="connsiteX50" fmla="*/ 2182 w 10187"/>
              <a:gd name="connsiteY50" fmla="*/ 6601 h 10000"/>
              <a:gd name="connsiteX51" fmla="*/ 2342 w 10187"/>
              <a:gd name="connsiteY51" fmla="*/ 6405 h 10000"/>
              <a:gd name="connsiteX52" fmla="*/ 2432 w 10187"/>
              <a:gd name="connsiteY52" fmla="*/ 6275 h 10000"/>
              <a:gd name="connsiteX53" fmla="*/ 2493 w 10187"/>
              <a:gd name="connsiteY53" fmla="*/ 7516 h 10000"/>
              <a:gd name="connsiteX54" fmla="*/ 2636 w 10187"/>
              <a:gd name="connsiteY54" fmla="*/ 6667 h 10000"/>
              <a:gd name="connsiteX55" fmla="*/ 2669 w 10187"/>
              <a:gd name="connsiteY55" fmla="*/ 7451 h 10000"/>
              <a:gd name="connsiteX56" fmla="*/ 2816 w 10187"/>
              <a:gd name="connsiteY56" fmla="*/ 8170 h 10000"/>
              <a:gd name="connsiteX57" fmla="*/ 2889 w 10187"/>
              <a:gd name="connsiteY57" fmla="*/ 7516 h 10000"/>
              <a:gd name="connsiteX58" fmla="*/ 3077 w 10187"/>
              <a:gd name="connsiteY58" fmla="*/ 7320 h 10000"/>
              <a:gd name="connsiteX59" fmla="*/ 3224 w 10187"/>
              <a:gd name="connsiteY59" fmla="*/ 8497 h 10000"/>
              <a:gd name="connsiteX60" fmla="*/ 3396 w 10187"/>
              <a:gd name="connsiteY60" fmla="*/ 8562 h 10000"/>
              <a:gd name="connsiteX61" fmla="*/ 3600 w 10187"/>
              <a:gd name="connsiteY61" fmla="*/ 8105 h 10000"/>
              <a:gd name="connsiteX62" fmla="*/ 3788 w 10187"/>
              <a:gd name="connsiteY62" fmla="*/ 9020 h 10000"/>
              <a:gd name="connsiteX63" fmla="*/ 3911 w 10187"/>
              <a:gd name="connsiteY63" fmla="*/ 9281 h 10000"/>
              <a:gd name="connsiteX64" fmla="*/ 4013 w 10187"/>
              <a:gd name="connsiteY64" fmla="*/ 10000 h 10000"/>
              <a:gd name="connsiteX65" fmla="*/ 4046 w 10187"/>
              <a:gd name="connsiteY65" fmla="*/ 9869 h 10000"/>
              <a:gd name="connsiteX66" fmla="*/ 4115 w 10187"/>
              <a:gd name="connsiteY66" fmla="*/ 9542 h 10000"/>
              <a:gd name="connsiteX67" fmla="*/ 4168 w 10187"/>
              <a:gd name="connsiteY67" fmla="*/ 9935 h 10000"/>
              <a:gd name="connsiteX68" fmla="*/ 4201 w 10187"/>
              <a:gd name="connsiteY68" fmla="*/ 9150 h 10000"/>
              <a:gd name="connsiteX69" fmla="*/ 4344 w 10187"/>
              <a:gd name="connsiteY69" fmla="*/ 8562 h 10000"/>
              <a:gd name="connsiteX70" fmla="*/ 4773 w 10187"/>
              <a:gd name="connsiteY70" fmla="*/ 7843 h 10000"/>
              <a:gd name="connsiteX71" fmla="*/ 5121 w 10187"/>
              <a:gd name="connsiteY71" fmla="*/ 7582 h 10000"/>
              <a:gd name="connsiteX72" fmla="*/ 5329 w 10187"/>
              <a:gd name="connsiteY72" fmla="*/ 9281 h 10000"/>
              <a:gd name="connsiteX73" fmla="*/ 5398 w 10187"/>
              <a:gd name="connsiteY73" fmla="*/ 8562 h 10000"/>
              <a:gd name="connsiteX74" fmla="*/ 5856 w 10187"/>
              <a:gd name="connsiteY74" fmla="*/ 8039 h 10000"/>
              <a:gd name="connsiteX75" fmla="*/ 6220 w 10187"/>
              <a:gd name="connsiteY75" fmla="*/ 9477 h 10000"/>
              <a:gd name="connsiteX76" fmla="*/ 6551 w 10187"/>
              <a:gd name="connsiteY76" fmla="*/ 8562 h 10000"/>
              <a:gd name="connsiteX77" fmla="*/ 6714 w 10187"/>
              <a:gd name="connsiteY77" fmla="*/ 7451 h 10000"/>
              <a:gd name="connsiteX78" fmla="*/ 7025 w 10187"/>
              <a:gd name="connsiteY78" fmla="*/ 7451 h 10000"/>
              <a:gd name="connsiteX79" fmla="*/ 7180 w 10187"/>
              <a:gd name="connsiteY79" fmla="*/ 7908 h 10000"/>
              <a:gd name="connsiteX80" fmla="*/ 7548 w 10187"/>
              <a:gd name="connsiteY80" fmla="*/ 8366 h 10000"/>
              <a:gd name="connsiteX81" fmla="*/ 7756 w 10187"/>
              <a:gd name="connsiteY81" fmla="*/ 9085 h 10000"/>
              <a:gd name="connsiteX82" fmla="*/ 8002 w 10187"/>
              <a:gd name="connsiteY82" fmla="*/ 8235 h 10000"/>
              <a:gd name="connsiteX83" fmla="*/ 8063 w 10187"/>
              <a:gd name="connsiteY83" fmla="*/ 7647 h 10000"/>
              <a:gd name="connsiteX84" fmla="*/ 8181 w 10187"/>
              <a:gd name="connsiteY84" fmla="*/ 8039 h 10000"/>
              <a:gd name="connsiteX85" fmla="*/ 8455 w 10187"/>
              <a:gd name="connsiteY85" fmla="*/ 8366 h 10000"/>
              <a:gd name="connsiteX86" fmla="*/ 8635 w 10187"/>
              <a:gd name="connsiteY86" fmla="*/ 8105 h 10000"/>
              <a:gd name="connsiteX87" fmla="*/ 8974 w 10187"/>
              <a:gd name="connsiteY87" fmla="*/ 8235 h 10000"/>
              <a:gd name="connsiteX88" fmla="*/ 9309 w 10187"/>
              <a:gd name="connsiteY88" fmla="*/ 7843 h 10000"/>
              <a:gd name="connsiteX89" fmla="*/ 9497 w 10187"/>
              <a:gd name="connsiteY89" fmla="*/ 6340 h 10000"/>
              <a:gd name="connsiteX90" fmla="*/ 9734 w 10187"/>
              <a:gd name="connsiteY90" fmla="*/ 7582 h 10000"/>
              <a:gd name="connsiteX91" fmla="*/ 9869 w 10187"/>
              <a:gd name="connsiteY91" fmla="*/ 8889 h 10000"/>
              <a:gd name="connsiteX92" fmla="*/ 10187 w 10187"/>
              <a:gd name="connsiteY92" fmla="*/ 9603 h 10000"/>
              <a:gd name="connsiteX93" fmla="*/ 10092 w 10187"/>
              <a:gd name="connsiteY93" fmla="*/ 3377 h 10000"/>
              <a:gd name="connsiteX94" fmla="*/ 9886 w 10187"/>
              <a:gd name="connsiteY94" fmla="*/ 3529 h 10000"/>
              <a:gd name="connsiteX95" fmla="*/ 9726 w 10187"/>
              <a:gd name="connsiteY95" fmla="*/ 2222 h 10000"/>
              <a:gd name="connsiteX96" fmla="*/ 9571 w 10187"/>
              <a:gd name="connsiteY96" fmla="*/ 3660 h 10000"/>
              <a:gd name="connsiteX97" fmla="*/ 9461 w 10187"/>
              <a:gd name="connsiteY97" fmla="*/ 3660 h 10000"/>
              <a:gd name="connsiteX98" fmla="*/ 9313 w 10187"/>
              <a:gd name="connsiteY98" fmla="*/ 3791 h 10000"/>
              <a:gd name="connsiteX99" fmla="*/ 9281 w 10187"/>
              <a:gd name="connsiteY99" fmla="*/ 3203 h 10000"/>
              <a:gd name="connsiteX100" fmla="*/ 9060 w 10187"/>
              <a:gd name="connsiteY100" fmla="*/ 4771 h 10000"/>
              <a:gd name="connsiteX101" fmla="*/ 9027 w 10187"/>
              <a:gd name="connsiteY101" fmla="*/ 4379 h 10000"/>
              <a:gd name="connsiteX102" fmla="*/ 8962 w 10187"/>
              <a:gd name="connsiteY102" fmla="*/ 4118 h 10000"/>
              <a:gd name="connsiteX103" fmla="*/ 8921 w 10187"/>
              <a:gd name="connsiteY103" fmla="*/ 4641 h 10000"/>
              <a:gd name="connsiteX104" fmla="*/ 8749 w 10187"/>
              <a:gd name="connsiteY104" fmla="*/ 4510 h 10000"/>
              <a:gd name="connsiteX105" fmla="*/ 8643 w 10187"/>
              <a:gd name="connsiteY105" fmla="*/ 5359 h 10000"/>
              <a:gd name="connsiteX106" fmla="*/ 8484 w 10187"/>
              <a:gd name="connsiteY106" fmla="*/ 4444 h 10000"/>
              <a:gd name="connsiteX107" fmla="*/ 8337 w 10187"/>
              <a:gd name="connsiteY107" fmla="*/ 4575 h 10000"/>
              <a:gd name="connsiteX108" fmla="*/ 8284 w 10187"/>
              <a:gd name="connsiteY108" fmla="*/ 5882 h 10000"/>
              <a:gd name="connsiteX109" fmla="*/ 8096 w 10187"/>
              <a:gd name="connsiteY109" fmla="*/ 5294 h 10000"/>
              <a:gd name="connsiteX110" fmla="*/ 7949 w 10187"/>
              <a:gd name="connsiteY110" fmla="*/ 3529 h 10000"/>
              <a:gd name="connsiteX111" fmla="*/ 7879 w 10187"/>
              <a:gd name="connsiteY111" fmla="*/ 4052 h 10000"/>
              <a:gd name="connsiteX112" fmla="*/ 7707 w 10187"/>
              <a:gd name="connsiteY112" fmla="*/ 5229 h 10000"/>
              <a:gd name="connsiteX113" fmla="*/ 7613 w 10187"/>
              <a:gd name="connsiteY113" fmla="*/ 5229 h 10000"/>
              <a:gd name="connsiteX114" fmla="*/ 7540 w 10187"/>
              <a:gd name="connsiteY114" fmla="*/ 4444 h 10000"/>
              <a:gd name="connsiteX115" fmla="*/ 7380 w 10187"/>
              <a:gd name="connsiteY115" fmla="*/ 4183 h 10000"/>
              <a:gd name="connsiteX116" fmla="*/ 7242 w 10187"/>
              <a:gd name="connsiteY116" fmla="*/ 3791 h 10000"/>
              <a:gd name="connsiteX117" fmla="*/ 6992 w 10187"/>
              <a:gd name="connsiteY117" fmla="*/ 2222 h 10000"/>
              <a:gd name="connsiteX118" fmla="*/ 6641 w 10187"/>
              <a:gd name="connsiteY118" fmla="*/ 4967 h 10000"/>
              <a:gd name="connsiteX119" fmla="*/ 6351 w 10187"/>
              <a:gd name="connsiteY119" fmla="*/ 5817 h 10000"/>
              <a:gd name="connsiteX120" fmla="*/ 5991 w 10187"/>
              <a:gd name="connsiteY120" fmla="*/ 5359 h 10000"/>
              <a:gd name="connsiteX121" fmla="*/ 5844 w 10187"/>
              <a:gd name="connsiteY121" fmla="*/ 6144 h 10000"/>
              <a:gd name="connsiteX122" fmla="*/ 5582 w 10187"/>
              <a:gd name="connsiteY122" fmla="*/ 5490 h 10000"/>
              <a:gd name="connsiteX123" fmla="*/ 5509 w 10187"/>
              <a:gd name="connsiteY123" fmla="*/ 6144 h 10000"/>
              <a:gd name="connsiteX124" fmla="*/ 5239 w 10187"/>
              <a:gd name="connsiteY124" fmla="*/ 5229 h 10000"/>
              <a:gd name="connsiteX125" fmla="*/ 5157 w 10187"/>
              <a:gd name="connsiteY125" fmla="*/ 5033 h 10000"/>
              <a:gd name="connsiteX126" fmla="*/ 4908 w 10187"/>
              <a:gd name="connsiteY126" fmla="*/ 3987 h 10000"/>
              <a:gd name="connsiteX127" fmla="*/ 4798 w 10187"/>
              <a:gd name="connsiteY127" fmla="*/ 3987 h 10000"/>
              <a:gd name="connsiteX128" fmla="*/ 4418 w 10187"/>
              <a:gd name="connsiteY128" fmla="*/ 4248 h 10000"/>
              <a:gd name="connsiteX129" fmla="*/ 4226 w 10187"/>
              <a:gd name="connsiteY129" fmla="*/ 4118 h 10000"/>
              <a:gd name="connsiteX130" fmla="*/ 3890 w 10187"/>
              <a:gd name="connsiteY130" fmla="*/ 3595 h 10000"/>
              <a:gd name="connsiteX131" fmla="*/ 3821 w 10187"/>
              <a:gd name="connsiteY131" fmla="*/ 2353 h 10000"/>
              <a:gd name="connsiteX132" fmla="*/ 3478 w 10187"/>
              <a:gd name="connsiteY132" fmla="*/ 3137 h 10000"/>
              <a:gd name="connsiteX133" fmla="*/ 3465 w 10187"/>
              <a:gd name="connsiteY133" fmla="*/ 2418 h 10000"/>
              <a:gd name="connsiteX134" fmla="*/ 3265 w 10187"/>
              <a:gd name="connsiteY134" fmla="*/ 2288 h 10000"/>
              <a:gd name="connsiteX135" fmla="*/ 3036 w 10187"/>
              <a:gd name="connsiteY135" fmla="*/ 2484 h 10000"/>
              <a:gd name="connsiteX136" fmla="*/ 2926 w 10187"/>
              <a:gd name="connsiteY136" fmla="*/ 3987 h 10000"/>
              <a:gd name="connsiteX137" fmla="*/ 2709 w 10187"/>
              <a:gd name="connsiteY137" fmla="*/ 2026 h 10000"/>
              <a:gd name="connsiteX138" fmla="*/ 2677 w 10187"/>
              <a:gd name="connsiteY138" fmla="*/ 2353 h 10000"/>
              <a:gd name="connsiteX139" fmla="*/ 2603 w 10187"/>
              <a:gd name="connsiteY139" fmla="*/ 1569 h 10000"/>
              <a:gd name="connsiteX140" fmla="*/ 2513 w 10187"/>
              <a:gd name="connsiteY140" fmla="*/ 2157 h 10000"/>
              <a:gd name="connsiteX141" fmla="*/ 2395 w 10187"/>
              <a:gd name="connsiteY141" fmla="*/ 1895 h 10000"/>
              <a:gd name="connsiteX142" fmla="*/ 2325 w 10187"/>
              <a:gd name="connsiteY142" fmla="*/ 3007 h 10000"/>
              <a:gd name="connsiteX143" fmla="*/ 2219 w 10187"/>
              <a:gd name="connsiteY143" fmla="*/ 2484 h 10000"/>
              <a:gd name="connsiteX144" fmla="*/ 2137 w 10187"/>
              <a:gd name="connsiteY144" fmla="*/ 1895 h 10000"/>
              <a:gd name="connsiteX145" fmla="*/ 2080 w 10187"/>
              <a:gd name="connsiteY145" fmla="*/ 784 h 10000"/>
              <a:gd name="connsiteX146" fmla="*/ 1688 w 10187"/>
              <a:gd name="connsiteY146" fmla="*/ 65 h 10000"/>
              <a:gd name="connsiteX147" fmla="*/ 1479 w 10187"/>
              <a:gd name="connsiteY147" fmla="*/ 196 h 10000"/>
              <a:gd name="connsiteX148" fmla="*/ 1377 w 10187"/>
              <a:gd name="connsiteY148" fmla="*/ 0 h 10000"/>
              <a:gd name="connsiteX149" fmla="*/ 1328 w 10187"/>
              <a:gd name="connsiteY149" fmla="*/ 392 h 10000"/>
              <a:gd name="connsiteX150" fmla="*/ 1058 w 10187"/>
              <a:gd name="connsiteY150" fmla="*/ 131 h 10000"/>
              <a:gd name="connsiteX151" fmla="*/ 895 w 10187"/>
              <a:gd name="connsiteY151" fmla="*/ 458 h 10000"/>
              <a:gd name="connsiteX152" fmla="*/ 715 w 10187"/>
              <a:gd name="connsiteY152" fmla="*/ 915 h 10000"/>
              <a:gd name="connsiteX153" fmla="*/ 642 w 10187"/>
              <a:gd name="connsiteY153" fmla="*/ 196 h 10000"/>
              <a:gd name="connsiteX154" fmla="*/ 433 w 10187"/>
              <a:gd name="connsiteY154" fmla="*/ 1373 h 10000"/>
              <a:gd name="connsiteX155" fmla="*/ 380 w 10187"/>
              <a:gd name="connsiteY155" fmla="*/ 1569 h 10000"/>
              <a:gd name="connsiteX156" fmla="*/ 159 w 10187"/>
              <a:gd name="connsiteY156" fmla="*/ 2353 h 10000"/>
              <a:gd name="connsiteX157" fmla="*/ 0 w 10187"/>
              <a:gd name="connsiteY157" fmla="*/ 3137 h 10000"/>
              <a:gd name="connsiteX0" fmla="*/ 0 w 10187"/>
              <a:gd name="connsiteY0" fmla="*/ 3137 h 10000"/>
              <a:gd name="connsiteX1" fmla="*/ 0 w 10187"/>
              <a:gd name="connsiteY1" fmla="*/ 3987 h 10000"/>
              <a:gd name="connsiteX2" fmla="*/ 0 w 10187"/>
              <a:gd name="connsiteY2" fmla="*/ 5948 h 10000"/>
              <a:gd name="connsiteX3" fmla="*/ 90 w 10187"/>
              <a:gd name="connsiteY3" fmla="*/ 5621 h 10000"/>
              <a:gd name="connsiteX4" fmla="*/ 135 w 10187"/>
              <a:gd name="connsiteY4" fmla="*/ 5556 h 10000"/>
              <a:gd name="connsiteX5" fmla="*/ 172 w 10187"/>
              <a:gd name="connsiteY5" fmla="*/ 5294 h 10000"/>
              <a:gd name="connsiteX6" fmla="*/ 200 w 10187"/>
              <a:gd name="connsiteY6" fmla="*/ 5425 h 10000"/>
              <a:gd name="connsiteX7" fmla="*/ 237 w 10187"/>
              <a:gd name="connsiteY7" fmla="*/ 5098 h 10000"/>
              <a:gd name="connsiteX8" fmla="*/ 262 w 10187"/>
              <a:gd name="connsiteY8" fmla="*/ 5948 h 10000"/>
              <a:gd name="connsiteX9" fmla="*/ 282 w 10187"/>
              <a:gd name="connsiteY9" fmla="*/ 5686 h 10000"/>
              <a:gd name="connsiteX10" fmla="*/ 306 w 10187"/>
              <a:gd name="connsiteY10" fmla="*/ 5752 h 10000"/>
              <a:gd name="connsiteX11" fmla="*/ 306 w 10187"/>
              <a:gd name="connsiteY11" fmla="*/ 5556 h 10000"/>
              <a:gd name="connsiteX12" fmla="*/ 315 w 10187"/>
              <a:gd name="connsiteY12" fmla="*/ 5621 h 10000"/>
              <a:gd name="connsiteX13" fmla="*/ 331 w 10187"/>
              <a:gd name="connsiteY13" fmla="*/ 5425 h 10000"/>
              <a:gd name="connsiteX14" fmla="*/ 351 w 10187"/>
              <a:gd name="connsiteY14" fmla="*/ 5490 h 10000"/>
              <a:gd name="connsiteX15" fmla="*/ 372 w 10187"/>
              <a:gd name="connsiteY15" fmla="*/ 5229 h 10000"/>
              <a:gd name="connsiteX16" fmla="*/ 405 w 10187"/>
              <a:gd name="connsiteY16" fmla="*/ 5294 h 10000"/>
              <a:gd name="connsiteX17" fmla="*/ 405 w 10187"/>
              <a:gd name="connsiteY17" fmla="*/ 5163 h 10000"/>
              <a:gd name="connsiteX18" fmla="*/ 425 w 10187"/>
              <a:gd name="connsiteY18" fmla="*/ 5163 h 10000"/>
              <a:gd name="connsiteX19" fmla="*/ 421 w 10187"/>
              <a:gd name="connsiteY19" fmla="*/ 5033 h 10000"/>
              <a:gd name="connsiteX20" fmla="*/ 470 w 10187"/>
              <a:gd name="connsiteY20" fmla="*/ 4314 h 10000"/>
              <a:gd name="connsiteX21" fmla="*/ 474 w 10187"/>
              <a:gd name="connsiteY21" fmla="*/ 4314 h 10000"/>
              <a:gd name="connsiteX22" fmla="*/ 490 w 10187"/>
              <a:gd name="connsiteY22" fmla="*/ 4052 h 10000"/>
              <a:gd name="connsiteX23" fmla="*/ 527 w 10187"/>
              <a:gd name="connsiteY23" fmla="*/ 4118 h 10000"/>
              <a:gd name="connsiteX24" fmla="*/ 539 w 10187"/>
              <a:gd name="connsiteY24" fmla="*/ 4444 h 10000"/>
              <a:gd name="connsiteX25" fmla="*/ 568 w 10187"/>
              <a:gd name="connsiteY25" fmla="*/ 4379 h 10000"/>
              <a:gd name="connsiteX26" fmla="*/ 756 w 10187"/>
              <a:gd name="connsiteY26" fmla="*/ 4706 h 10000"/>
              <a:gd name="connsiteX27" fmla="*/ 842 w 10187"/>
              <a:gd name="connsiteY27" fmla="*/ 4379 h 10000"/>
              <a:gd name="connsiteX28" fmla="*/ 952 w 10187"/>
              <a:gd name="connsiteY28" fmla="*/ 4641 h 10000"/>
              <a:gd name="connsiteX29" fmla="*/ 993 w 10187"/>
              <a:gd name="connsiteY29" fmla="*/ 4444 h 10000"/>
              <a:gd name="connsiteX30" fmla="*/ 1026 w 10187"/>
              <a:gd name="connsiteY30" fmla="*/ 4641 h 10000"/>
              <a:gd name="connsiteX31" fmla="*/ 1050 w 10187"/>
              <a:gd name="connsiteY31" fmla="*/ 4510 h 10000"/>
              <a:gd name="connsiteX32" fmla="*/ 1071 w 10187"/>
              <a:gd name="connsiteY32" fmla="*/ 4641 h 10000"/>
              <a:gd name="connsiteX33" fmla="*/ 1075 w 10187"/>
              <a:gd name="connsiteY33" fmla="*/ 4444 h 10000"/>
              <a:gd name="connsiteX34" fmla="*/ 1103 w 10187"/>
              <a:gd name="connsiteY34" fmla="*/ 4444 h 10000"/>
              <a:gd name="connsiteX35" fmla="*/ 1144 w 10187"/>
              <a:gd name="connsiteY35" fmla="*/ 4444 h 10000"/>
              <a:gd name="connsiteX36" fmla="*/ 1177 w 10187"/>
              <a:gd name="connsiteY36" fmla="*/ 4575 h 10000"/>
              <a:gd name="connsiteX37" fmla="*/ 1181 w 10187"/>
              <a:gd name="connsiteY37" fmla="*/ 4444 h 10000"/>
              <a:gd name="connsiteX38" fmla="*/ 1197 w 10187"/>
              <a:gd name="connsiteY38" fmla="*/ 4575 h 10000"/>
              <a:gd name="connsiteX39" fmla="*/ 1201 w 10187"/>
              <a:gd name="connsiteY39" fmla="*/ 4379 h 10000"/>
              <a:gd name="connsiteX40" fmla="*/ 1238 w 10187"/>
              <a:gd name="connsiteY40" fmla="*/ 4641 h 10000"/>
              <a:gd name="connsiteX41" fmla="*/ 1255 w 10187"/>
              <a:gd name="connsiteY41" fmla="*/ 4248 h 10000"/>
              <a:gd name="connsiteX42" fmla="*/ 1271 w 10187"/>
              <a:gd name="connsiteY42" fmla="*/ 4052 h 10000"/>
              <a:gd name="connsiteX43" fmla="*/ 1422 w 10187"/>
              <a:gd name="connsiteY43" fmla="*/ 4248 h 10000"/>
              <a:gd name="connsiteX44" fmla="*/ 1545 w 10187"/>
              <a:gd name="connsiteY44" fmla="*/ 3856 h 10000"/>
              <a:gd name="connsiteX45" fmla="*/ 1843 w 10187"/>
              <a:gd name="connsiteY45" fmla="*/ 5556 h 10000"/>
              <a:gd name="connsiteX46" fmla="*/ 1900 w 10187"/>
              <a:gd name="connsiteY46" fmla="*/ 6471 h 10000"/>
              <a:gd name="connsiteX47" fmla="*/ 1990 w 10187"/>
              <a:gd name="connsiteY47" fmla="*/ 5752 h 10000"/>
              <a:gd name="connsiteX48" fmla="*/ 2068 w 10187"/>
              <a:gd name="connsiteY48" fmla="*/ 6601 h 10000"/>
              <a:gd name="connsiteX49" fmla="*/ 2186 w 10187"/>
              <a:gd name="connsiteY49" fmla="*/ 5817 h 10000"/>
              <a:gd name="connsiteX50" fmla="*/ 2182 w 10187"/>
              <a:gd name="connsiteY50" fmla="*/ 6601 h 10000"/>
              <a:gd name="connsiteX51" fmla="*/ 2342 w 10187"/>
              <a:gd name="connsiteY51" fmla="*/ 6405 h 10000"/>
              <a:gd name="connsiteX52" fmla="*/ 2432 w 10187"/>
              <a:gd name="connsiteY52" fmla="*/ 6275 h 10000"/>
              <a:gd name="connsiteX53" fmla="*/ 2493 w 10187"/>
              <a:gd name="connsiteY53" fmla="*/ 7516 h 10000"/>
              <a:gd name="connsiteX54" fmla="*/ 2636 w 10187"/>
              <a:gd name="connsiteY54" fmla="*/ 6667 h 10000"/>
              <a:gd name="connsiteX55" fmla="*/ 2669 w 10187"/>
              <a:gd name="connsiteY55" fmla="*/ 7451 h 10000"/>
              <a:gd name="connsiteX56" fmla="*/ 2816 w 10187"/>
              <a:gd name="connsiteY56" fmla="*/ 8170 h 10000"/>
              <a:gd name="connsiteX57" fmla="*/ 2889 w 10187"/>
              <a:gd name="connsiteY57" fmla="*/ 7516 h 10000"/>
              <a:gd name="connsiteX58" fmla="*/ 3077 w 10187"/>
              <a:gd name="connsiteY58" fmla="*/ 7320 h 10000"/>
              <a:gd name="connsiteX59" fmla="*/ 3224 w 10187"/>
              <a:gd name="connsiteY59" fmla="*/ 8497 h 10000"/>
              <a:gd name="connsiteX60" fmla="*/ 3396 w 10187"/>
              <a:gd name="connsiteY60" fmla="*/ 8562 h 10000"/>
              <a:gd name="connsiteX61" fmla="*/ 3600 w 10187"/>
              <a:gd name="connsiteY61" fmla="*/ 8105 h 10000"/>
              <a:gd name="connsiteX62" fmla="*/ 3788 w 10187"/>
              <a:gd name="connsiteY62" fmla="*/ 9020 h 10000"/>
              <a:gd name="connsiteX63" fmla="*/ 3911 w 10187"/>
              <a:gd name="connsiteY63" fmla="*/ 9281 h 10000"/>
              <a:gd name="connsiteX64" fmla="*/ 4013 w 10187"/>
              <a:gd name="connsiteY64" fmla="*/ 10000 h 10000"/>
              <a:gd name="connsiteX65" fmla="*/ 4046 w 10187"/>
              <a:gd name="connsiteY65" fmla="*/ 9869 h 10000"/>
              <a:gd name="connsiteX66" fmla="*/ 4115 w 10187"/>
              <a:gd name="connsiteY66" fmla="*/ 9542 h 10000"/>
              <a:gd name="connsiteX67" fmla="*/ 4168 w 10187"/>
              <a:gd name="connsiteY67" fmla="*/ 9935 h 10000"/>
              <a:gd name="connsiteX68" fmla="*/ 4201 w 10187"/>
              <a:gd name="connsiteY68" fmla="*/ 9150 h 10000"/>
              <a:gd name="connsiteX69" fmla="*/ 4344 w 10187"/>
              <a:gd name="connsiteY69" fmla="*/ 8562 h 10000"/>
              <a:gd name="connsiteX70" fmla="*/ 4773 w 10187"/>
              <a:gd name="connsiteY70" fmla="*/ 7843 h 10000"/>
              <a:gd name="connsiteX71" fmla="*/ 5121 w 10187"/>
              <a:gd name="connsiteY71" fmla="*/ 7582 h 10000"/>
              <a:gd name="connsiteX72" fmla="*/ 5329 w 10187"/>
              <a:gd name="connsiteY72" fmla="*/ 9281 h 10000"/>
              <a:gd name="connsiteX73" fmla="*/ 5398 w 10187"/>
              <a:gd name="connsiteY73" fmla="*/ 8562 h 10000"/>
              <a:gd name="connsiteX74" fmla="*/ 5856 w 10187"/>
              <a:gd name="connsiteY74" fmla="*/ 8039 h 10000"/>
              <a:gd name="connsiteX75" fmla="*/ 6220 w 10187"/>
              <a:gd name="connsiteY75" fmla="*/ 9477 h 10000"/>
              <a:gd name="connsiteX76" fmla="*/ 6551 w 10187"/>
              <a:gd name="connsiteY76" fmla="*/ 8562 h 10000"/>
              <a:gd name="connsiteX77" fmla="*/ 6714 w 10187"/>
              <a:gd name="connsiteY77" fmla="*/ 7451 h 10000"/>
              <a:gd name="connsiteX78" fmla="*/ 7025 w 10187"/>
              <a:gd name="connsiteY78" fmla="*/ 7451 h 10000"/>
              <a:gd name="connsiteX79" fmla="*/ 7180 w 10187"/>
              <a:gd name="connsiteY79" fmla="*/ 7908 h 10000"/>
              <a:gd name="connsiteX80" fmla="*/ 7548 w 10187"/>
              <a:gd name="connsiteY80" fmla="*/ 8366 h 10000"/>
              <a:gd name="connsiteX81" fmla="*/ 7756 w 10187"/>
              <a:gd name="connsiteY81" fmla="*/ 9085 h 10000"/>
              <a:gd name="connsiteX82" fmla="*/ 8002 w 10187"/>
              <a:gd name="connsiteY82" fmla="*/ 8235 h 10000"/>
              <a:gd name="connsiteX83" fmla="*/ 8063 w 10187"/>
              <a:gd name="connsiteY83" fmla="*/ 7647 h 10000"/>
              <a:gd name="connsiteX84" fmla="*/ 8181 w 10187"/>
              <a:gd name="connsiteY84" fmla="*/ 8039 h 10000"/>
              <a:gd name="connsiteX85" fmla="*/ 8455 w 10187"/>
              <a:gd name="connsiteY85" fmla="*/ 8366 h 10000"/>
              <a:gd name="connsiteX86" fmla="*/ 8635 w 10187"/>
              <a:gd name="connsiteY86" fmla="*/ 8105 h 10000"/>
              <a:gd name="connsiteX87" fmla="*/ 8974 w 10187"/>
              <a:gd name="connsiteY87" fmla="*/ 8235 h 10000"/>
              <a:gd name="connsiteX88" fmla="*/ 9309 w 10187"/>
              <a:gd name="connsiteY88" fmla="*/ 7843 h 10000"/>
              <a:gd name="connsiteX89" fmla="*/ 9497 w 10187"/>
              <a:gd name="connsiteY89" fmla="*/ 6340 h 10000"/>
              <a:gd name="connsiteX90" fmla="*/ 9734 w 10187"/>
              <a:gd name="connsiteY90" fmla="*/ 7582 h 10000"/>
              <a:gd name="connsiteX91" fmla="*/ 9869 w 10187"/>
              <a:gd name="connsiteY91" fmla="*/ 8889 h 10000"/>
              <a:gd name="connsiteX92" fmla="*/ 10187 w 10187"/>
              <a:gd name="connsiteY92" fmla="*/ 9603 h 10000"/>
              <a:gd name="connsiteX93" fmla="*/ 10092 w 10187"/>
              <a:gd name="connsiteY93" fmla="*/ 3377 h 10000"/>
              <a:gd name="connsiteX94" fmla="*/ 9886 w 10187"/>
              <a:gd name="connsiteY94" fmla="*/ 3529 h 10000"/>
              <a:gd name="connsiteX95" fmla="*/ 9726 w 10187"/>
              <a:gd name="connsiteY95" fmla="*/ 2222 h 10000"/>
              <a:gd name="connsiteX96" fmla="*/ 9571 w 10187"/>
              <a:gd name="connsiteY96" fmla="*/ 3660 h 10000"/>
              <a:gd name="connsiteX97" fmla="*/ 9461 w 10187"/>
              <a:gd name="connsiteY97" fmla="*/ 3660 h 10000"/>
              <a:gd name="connsiteX98" fmla="*/ 9313 w 10187"/>
              <a:gd name="connsiteY98" fmla="*/ 3791 h 10000"/>
              <a:gd name="connsiteX99" fmla="*/ 9281 w 10187"/>
              <a:gd name="connsiteY99" fmla="*/ 3203 h 10000"/>
              <a:gd name="connsiteX100" fmla="*/ 9060 w 10187"/>
              <a:gd name="connsiteY100" fmla="*/ 4771 h 10000"/>
              <a:gd name="connsiteX101" fmla="*/ 9027 w 10187"/>
              <a:gd name="connsiteY101" fmla="*/ 4379 h 10000"/>
              <a:gd name="connsiteX102" fmla="*/ 8962 w 10187"/>
              <a:gd name="connsiteY102" fmla="*/ 4118 h 10000"/>
              <a:gd name="connsiteX103" fmla="*/ 8921 w 10187"/>
              <a:gd name="connsiteY103" fmla="*/ 4641 h 10000"/>
              <a:gd name="connsiteX104" fmla="*/ 8749 w 10187"/>
              <a:gd name="connsiteY104" fmla="*/ 4510 h 10000"/>
              <a:gd name="connsiteX105" fmla="*/ 8643 w 10187"/>
              <a:gd name="connsiteY105" fmla="*/ 5359 h 10000"/>
              <a:gd name="connsiteX106" fmla="*/ 8484 w 10187"/>
              <a:gd name="connsiteY106" fmla="*/ 4444 h 10000"/>
              <a:gd name="connsiteX107" fmla="*/ 8337 w 10187"/>
              <a:gd name="connsiteY107" fmla="*/ 4575 h 10000"/>
              <a:gd name="connsiteX108" fmla="*/ 8284 w 10187"/>
              <a:gd name="connsiteY108" fmla="*/ 5882 h 10000"/>
              <a:gd name="connsiteX109" fmla="*/ 8096 w 10187"/>
              <a:gd name="connsiteY109" fmla="*/ 5294 h 10000"/>
              <a:gd name="connsiteX110" fmla="*/ 7949 w 10187"/>
              <a:gd name="connsiteY110" fmla="*/ 3529 h 10000"/>
              <a:gd name="connsiteX111" fmla="*/ 7879 w 10187"/>
              <a:gd name="connsiteY111" fmla="*/ 4052 h 10000"/>
              <a:gd name="connsiteX112" fmla="*/ 7707 w 10187"/>
              <a:gd name="connsiteY112" fmla="*/ 5229 h 10000"/>
              <a:gd name="connsiteX113" fmla="*/ 7613 w 10187"/>
              <a:gd name="connsiteY113" fmla="*/ 5229 h 10000"/>
              <a:gd name="connsiteX114" fmla="*/ 7540 w 10187"/>
              <a:gd name="connsiteY114" fmla="*/ 4444 h 10000"/>
              <a:gd name="connsiteX115" fmla="*/ 7380 w 10187"/>
              <a:gd name="connsiteY115" fmla="*/ 4183 h 10000"/>
              <a:gd name="connsiteX116" fmla="*/ 7242 w 10187"/>
              <a:gd name="connsiteY116" fmla="*/ 3791 h 10000"/>
              <a:gd name="connsiteX117" fmla="*/ 6992 w 10187"/>
              <a:gd name="connsiteY117" fmla="*/ 2222 h 10000"/>
              <a:gd name="connsiteX118" fmla="*/ 6641 w 10187"/>
              <a:gd name="connsiteY118" fmla="*/ 4967 h 10000"/>
              <a:gd name="connsiteX119" fmla="*/ 6351 w 10187"/>
              <a:gd name="connsiteY119" fmla="*/ 5817 h 10000"/>
              <a:gd name="connsiteX120" fmla="*/ 5991 w 10187"/>
              <a:gd name="connsiteY120" fmla="*/ 5359 h 10000"/>
              <a:gd name="connsiteX121" fmla="*/ 5844 w 10187"/>
              <a:gd name="connsiteY121" fmla="*/ 6144 h 10000"/>
              <a:gd name="connsiteX122" fmla="*/ 5582 w 10187"/>
              <a:gd name="connsiteY122" fmla="*/ 5490 h 10000"/>
              <a:gd name="connsiteX123" fmla="*/ 5509 w 10187"/>
              <a:gd name="connsiteY123" fmla="*/ 6144 h 10000"/>
              <a:gd name="connsiteX124" fmla="*/ 5239 w 10187"/>
              <a:gd name="connsiteY124" fmla="*/ 5229 h 10000"/>
              <a:gd name="connsiteX125" fmla="*/ 5157 w 10187"/>
              <a:gd name="connsiteY125" fmla="*/ 5033 h 10000"/>
              <a:gd name="connsiteX126" fmla="*/ 4908 w 10187"/>
              <a:gd name="connsiteY126" fmla="*/ 3987 h 10000"/>
              <a:gd name="connsiteX127" fmla="*/ 4798 w 10187"/>
              <a:gd name="connsiteY127" fmla="*/ 3987 h 10000"/>
              <a:gd name="connsiteX128" fmla="*/ 4418 w 10187"/>
              <a:gd name="connsiteY128" fmla="*/ 4248 h 10000"/>
              <a:gd name="connsiteX129" fmla="*/ 4226 w 10187"/>
              <a:gd name="connsiteY129" fmla="*/ 4118 h 10000"/>
              <a:gd name="connsiteX130" fmla="*/ 3890 w 10187"/>
              <a:gd name="connsiteY130" fmla="*/ 3595 h 10000"/>
              <a:gd name="connsiteX131" fmla="*/ 3821 w 10187"/>
              <a:gd name="connsiteY131" fmla="*/ 2353 h 10000"/>
              <a:gd name="connsiteX132" fmla="*/ 3478 w 10187"/>
              <a:gd name="connsiteY132" fmla="*/ 3137 h 10000"/>
              <a:gd name="connsiteX133" fmla="*/ 3465 w 10187"/>
              <a:gd name="connsiteY133" fmla="*/ 2418 h 10000"/>
              <a:gd name="connsiteX134" fmla="*/ 3265 w 10187"/>
              <a:gd name="connsiteY134" fmla="*/ 2288 h 10000"/>
              <a:gd name="connsiteX135" fmla="*/ 3036 w 10187"/>
              <a:gd name="connsiteY135" fmla="*/ 2484 h 10000"/>
              <a:gd name="connsiteX136" fmla="*/ 2926 w 10187"/>
              <a:gd name="connsiteY136" fmla="*/ 3987 h 10000"/>
              <a:gd name="connsiteX137" fmla="*/ 2709 w 10187"/>
              <a:gd name="connsiteY137" fmla="*/ 2026 h 10000"/>
              <a:gd name="connsiteX138" fmla="*/ 2677 w 10187"/>
              <a:gd name="connsiteY138" fmla="*/ 2353 h 10000"/>
              <a:gd name="connsiteX139" fmla="*/ 2603 w 10187"/>
              <a:gd name="connsiteY139" fmla="*/ 1569 h 10000"/>
              <a:gd name="connsiteX140" fmla="*/ 2513 w 10187"/>
              <a:gd name="connsiteY140" fmla="*/ 2157 h 10000"/>
              <a:gd name="connsiteX141" fmla="*/ 2395 w 10187"/>
              <a:gd name="connsiteY141" fmla="*/ 1895 h 10000"/>
              <a:gd name="connsiteX142" fmla="*/ 2325 w 10187"/>
              <a:gd name="connsiteY142" fmla="*/ 3007 h 10000"/>
              <a:gd name="connsiteX143" fmla="*/ 2219 w 10187"/>
              <a:gd name="connsiteY143" fmla="*/ 2484 h 10000"/>
              <a:gd name="connsiteX144" fmla="*/ 2137 w 10187"/>
              <a:gd name="connsiteY144" fmla="*/ 1895 h 10000"/>
              <a:gd name="connsiteX145" fmla="*/ 2080 w 10187"/>
              <a:gd name="connsiteY145" fmla="*/ 784 h 10000"/>
              <a:gd name="connsiteX146" fmla="*/ 1688 w 10187"/>
              <a:gd name="connsiteY146" fmla="*/ 65 h 10000"/>
              <a:gd name="connsiteX147" fmla="*/ 1479 w 10187"/>
              <a:gd name="connsiteY147" fmla="*/ 196 h 10000"/>
              <a:gd name="connsiteX148" fmla="*/ 1377 w 10187"/>
              <a:gd name="connsiteY148" fmla="*/ 0 h 10000"/>
              <a:gd name="connsiteX149" fmla="*/ 1328 w 10187"/>
              <a:gd name="connsiteY149" fmla="*/ 392 h 10000"/>
              <a:gd name="connsiteX150" fmla="*/ 1058 w 10187"/>
              <a:gd name="connsiteY150" fmla="*/ 131 h 10000"/>
              <a:gd name="connsiteX151" fmla="*/ 895 w 10187"/>
              <a:gd name="connsiteY151" fmla="*/ 458 h 10000"/>
              <a:gd name="connsiteX152" fmla="*/ 715 w 10187"/>
              <a:gd name="connsiteY152" fmla="*/ 915 h 10000"/>
              <a:gd name="connsiteX153" fmla="*/ 642 w 10187"/>
              <a:gd name="connsiteY153" fmla="*/ 196 h 10000"/>
              <a:gd name="connsiteX154" fmla="*/ 433 w 10187"/>
              <a:gd name="connsiteY154" fmla="*/ 1373 h 10000"/>
              <a:gd name="connsiteX155" fmla="*/ 380 w 10187"/>
              <a:gd name="connsiteY155" fmla="*/ 1569 h 10000"/>
              <a:gd name="connsiteX156" fmla="*/ 159 w 10187"/>
              <a:gd name="connsiteY156" fmla="*/ 2353 h 10000"/>
              <a:gd name="connsiteX157" fmla="*/ 0 w 10187"/>
              <a:gd name="connsiteY157" fmla="*/ 3137 h 10000"/>
              <a:gd name="connsiteX0" fmla="*/ 0 w 10187"/>
              <a:gd name="connsiteY0" fmla="*/ 3137 h 10000"/>
              <a:gd name="connsiteX1" fmla="*/ 0 w 10187"/>
              <a:gd name="connsiteY1" fmla="*/ 3987 h 10000"/>
              <a:gd name="connsiteX2" fmla="*/ 0 w 10187"/>
              <a:gd name="connsiteY2" fmla="*/ 5948 h 10000"/>
              <a:gd name="connsiteX3" fmla="*/ 90 w 10187"/>
              <a:gd name="connsiteY3" fmla="*/ 5621 h 10000"/>
              <a:gd name="connsiteX4" fmla="*/ 135 w 10187"/>
              <a:gd name="connsiteY4" fmla="*/ 5556 h 10000"/>
              <a:gd name="connsiteX5" fmla="*/ 172 w 10187"/>
              <a:gd name="connsiteY5" fmla="*/ 5294 h 10000"/>
              <a:gd name="connsiteX6" fmla="*/ 200 w 10187"/>
              <a:gd name="connsiteY6" fmla="*/ 5425 h 10000"/>
              <a:gd name="connsiteX7" fmla="*/ 237 w 10187"/>
              <a:gd name="connsiteY7" fmla="*/ 5098 h 10000"/>
              <a:gd name="connsiteX8" fmla="*/ 262 w 10187"/>
              <a:gd name="connsiteY8" fmla="*/ 5948 h 10000"/>
              <a:gd name="connsiteX9" fmla="*/ 282 w 10187"/>
              <a:gd name="connsiteY9" fmla="*/ 5686 h 10000"/>
              <a:gd name="connsiteX10" fmla="*/ 306 w 10187"/>
              <a:gd name="connsiteY10" fmla="*/ 5752 h 10000"/>
              <a:gd name="connsiteX11" fmla="*/ 306 w 10187"/>
              <a:gd name="connsiteY11" fmla="*/ 5556 h 10000"/>
              <a:gd name="connsiteX12" fmla="*/ 315 w 10187"/>
              <a:gd name="connsiteY12" fmla="*/ 5621 h 10000"/>
              <a:gd name="connsiteX13" fmla="*/ 331 w 10187"/>
              <a:gd name="connsiteY13" fmla="*/ 5425 h 10000"/>
              <a:gd name="connsiteX14" fmla="*/ 351 w 10187"/>
              <a:gd name="connsiteY14" fmla="*/ 5490 h 10000"/>
              <a:gd name="connsiteX15" fmla="*/ 372 w 10187"/>
              <a:gd name="connsiteY15" fmla="*/ 5229 h 10000"/>
              <a:gd name="connsiteX16" fmla="*/ 405 w 10187"/>
              <a:gd name="connsiteY16" fmla="*/ 5294 h 10000"/>
              <a:gd name="connsiteX17" fmla="*/ 405 w 10187"/>
              <a:gd name="connsiteY17" fmla="*/ 5163 h 10000"/>
              <a:gd name="connsiteX18" fmla="*/ 425 w 10187"/>
              <a:gd name="connsiteY18" fmla="*/ 5163 h 10000"/>
              <a:gd name="connsiteX19" fmla="*/ 421 w 10187"/>
              <a:gd name="connsiteY19" fmla="*/ 5033 h 10000"/>
              <a:gd name="connsiteX20" fmla="*/ 470 w 10187"/>
              <a:gd name="connsiteY20" fmla="*/ 4314 h 10000"/>
              <a:gd name="connsiteX21" fmla="*/ 474 w 10187"/>
              <a:gd name="connsiteY21" fmla="*/ 4314 h 10000"/>
              <a:gd name="connsiteX22" fmla="*/ 490 w 10187"/>
              <a:gd name="connsiteY22" fmla="*/ 4052 h 10000"/>
              <a:gd name="connsiteX23" fmla="*/ 527 w 10187"/>
              <a:gd name="connsiteY23" fmla="*/ 4118 h 10000"/>
              <a:gd name="connsiteX24" fmla="*/ 539 w 10187"/>
              <a:gd name="connsiteY24" fmla="*/ 4444 h 10000"/>
              <a:gd name="connsiteX25" fmla="*/ 568 w 10187"/>
              <a:gd name="connsiteY25" fmla="*/ 4379 h 10000"/>
              <a:gd name="connsiteX26" fmla="*/ 756 w 10187"/>
              <a:gd name="connsiteY26" fmla="*/ 4706 h 10000"/>
              <a:gd name="connsiteX27" fmla="*/ 842 w 10187"/>
              <a:gd name="connsiteY27" fmla="*/ 4379 h 10000"/>
              <a:gd name="connsiteX28" fmla="*/ 952 w 10187"/>
              <a:gd name="connsiteY28" fmla="*/ 4641 h 10000"/>
              <a:gd name="connsiteX29" fmla="*/ 993 w 10187"/>
              <a:gd name="connsiteY29" fmla="*/ 4444 h 10000"/>
              <a:gd name="connsiteX30" fmla="*/ 1026 w 10187"/>
              <a:gd name="connsiteY30" fmla="*/ 4641 h 10000"/>
              <a:gd name="connsiteX31" fmla="*/ 1050 w 10187"/>
              <a:gd name="connsiteY31" fmla="*/ 4510 h 10000"/>
              <a:gd name="connsiteX32" fmla="*/ 1071 w 10187"/>
              <a:gd name="connsiteY32" fmla="*/ 4641 h 10000"/>
              <a:gd name="connsiteX33" fmla="*/ 1075 w 10187"/>
              <a:gd name="connsiteY33" fmla="*/ 4444 h 10000"/>
              <a:gd name="connsiteX34" fmla="*/ 1103 w 10187"/>
              <a:gd name="connsiteY34" fmla="*/ 4444 h 10000"/>
              <a:gd name="connsiteX35" fmla="*/ 1144 w 10187"/>
              <a:gd name="connsiteY35" fmla="*/ 4444 h 10000"/>
              <a:gd name="connsiteX36" fmla="*/ 1177 w 10187"/>
              <a:gd name="connsiteY36" fmla="*/ 4575 h 10000"/>
              <a:gd name="connsiteX37" fmla="*/ 1181 w 10187"/>
              <a:gd name="connsiteY37" fmla="*/ 4444 h 10000"/>
              <a:gd name="connsiteX38" fmla="*/ 1197 w 10187"/>
              <a:gd name="connsiteY38" fmla="*/ 4575 h 10000"/>
              <a:gd name="connsiteX39" fmla="*/ 1201 w 10187"/>
              <a:gd name="connsiteY39" fmla="*/ 4379 h 10000"/>
              <a:gd name="connsiteX40" fmla="*/ 1238 w 10187"/>
              <a:gd name="connsiteY40" fmla="*/ 4641 h 10000"/>
              <a:gd name="connsiteX41" fmla="*/ 1255 w 10187"/>
              <a:gd name="connsiteY41" fmla="*/ 4248 h 10000"/>
              <a:gd name="connsiteX42" fmla="*/ 1271 w 10187"/>
              <a:gd name="connsiteY42" fmla="*/ 4052 h 10000"/>
              <a:gd name="connsiteX43" fmla="*/ 1422 w 10187"/>
              <a:gd name="connsiteY43" fmla="*/ 4248 h 10000"/>
              <a:gd name="connsiteX44" fmla="*/ 1545 w 10187"/>
              <a:gd name="connsiteY44" fmla="*/ 3856 h 10000"/>
              <a:gd name="connsiteX45" fmla="*/ 1843 w 10187"/>
              <a:gd name="connsiteY45" fmla="*/ 5556 h 10000"/>
              <a:gd name="connsiteX46" fmla="*/ 1900 w 10187"/>
              <a:gd name="connsiteY46" fmla="*/ 6471 h 10000"/>
              <a:gd name="connsiteX47" fmla="*/ 1990 w 10187"/>
              <a:gd name="connsiteY47" fmla="*/ 5752 h 10000"/>
              <a:gd name="connsiteX48" fmla="*/ 2068 w 10187"/>
              <a:gd name="connsiteY48" fmla="*/ 6601 h 10000"/>
              <a:gd name="connsiteX49" fmla="*/ 2186 w 10187"/>
              <a:gd name="connsiteY49" fmla="*/ 5817 h 10000"/>
              <a:gd name="connsiteX50" fmla="*/ 2182 w 10187"/>
              <a:gd name="connsiteY50" fmla="*/ 6601 h 10000"/>
              <a:gd name="connsiteX51" fmla="*/ 2342 w 10187"/>
              <a:gd name="connsiteY51" fmla="*/ 6405 h 10000"/>
              <a:gd name="connsiteX52" fmla="*/ 2432 w 10187"/>
              <a:gd name="connsiteY52" fmla="*/ 6275 h 10000"/>
              <a:gd name="connsiteX53" fmla="*/ 2493 w 10187"/>
              <a:gd name="connsiteY53" fmla="*/ 7516 h 10000"/>
              <a:gd name="connsiteX54" fmla="*/ 2636 w 10187"/>
              <a:gd name="connsiteY54" fmla="*/ 6667 h 10000"/>
              <a:gd name="connsiteX55" fmla="*/ 2669 w 10187"/>
              <a:gd name="connsiteY55" fmla="*/ 7451 h 10000"/>
              <a:gd name="connsiteX56" fmla="*/ 2816 w 10187"/>
              <a:gd name="connsiteY56" fmla="*/ 8170 h 10000"/>
              <a:gd name="connsiteX57" fmla="*/ 2889 w 10187"/>
              <a:gd name="connsiteY57" fmla="*/ 7516 h 10000"/>
              <a:gd name="connsiteX58" fmla="*/ 3077 w 10187"/>
              <a:gd name="connsiteY58" fmla="*/ 7320 h 10000"/>
              <a:gd name="connsiteX59" fmla="*/ 3224 w 10187"/>
              <a:gd name="connsiteY59" fmla="*/ 8497 h 10000"/>
              <a:gd name="connsiteX60" fmla="*/ 3396 w 10187"/>
              <a:gd name="connsiteY60" fmla="*/ 8562 h 10000"/>
              <a:gd name="connsiteX61" fmla="*/ 3600 w 10187"/>
              <a:gd name="connsiteY61" fmla="*/ 8105 h 10000"/>
              <a:gd name="connsiteX62" fmla="*/ 3788 w 10187"/>
              <a:gd name="connsiteY62" fmla="*/ 9020 h 10000"/>
              <a:gd name="connsiteX63" fmla="*/ 3911 w 10187"/>
              <a:gd name="connsiteY63" fmla="*/ 9281 h 10000"/>
              <a:gd name="connsiteX64" fmla="*/ 4013 w 10187"/>
              <a:gd name="connsiteY64" fmla="*/ 10000 h 10000"/>
              <a:gd name="connsiteX65" fmla="*/ 4046 w 10187"/>
              <a:gd name="connsiteY65" fmla="*/ 9869 h 10000"/>
              <a:gd name="connsiteX66" fmla="*/ 4115 w 10187"/>
              <a:gd name="connsiteY66" fmla="*/ 9542 h 10000"/>
              <a:gd name="connsiteX67" fmla="*/ 4168 w 10187"/>
              <a:gd name="connsiteY67" fmla="*/ 9935 h 10000"/>
              <a:gd name="connsiteX68" fmla="*/ 4201 w 10187"/>
              <a:gd name="connsiteY68" fmla="*/ 9150 h 10000"/>
              <a:gd name="connsiteX69" fmla="*/ 4344 w 10187"/>
              <a:gd name="connsiteY69" fmla="*/ 8562 h 10000"/>
              <a:gd name="connsiteX70" fmla="*/ 4773 w 10187"/>
              <a:gd name="connsiteY70" fmla="*/ 7843 h 10000"/>
              <a:gd name="connsiteX71" fmla="*/ 5121 w 10187"/>
              <a:gd name="connsiteY71" fmla="*/ 7582 h 10000"/>
              <a:gd name="connsiteX72" fmla="*/ 5329 w 10187"/>
              <a:gd name="connsiteY72" fmla="*/ 9281 h 10000"/>
              <a:gd name="connsiteX73" fmla="*/ 5398 w 10187"/>
              <a:gd name="connsiteY73" fmla="*/ 8562 h 10000"/>
              <a:gd name="connsiteX74" fmla="*/ 5856 w 10187"/>
              <a:gd name="connsiteY74" fmla="*/ 8039 h 10000"/>
              <a:gd name="connsiteX75" fmla="*/ 6220 w 10187"/>
              <a:gd name="connsiteY75" fmla="*/ 9477 h 10000"/>
              <a:gd name="connsiteX76" fmla="*/ 6551 w 10187"/>
              <a:gd name="connsiteY76" fmla="*/ 8562 h 10000"/>
              <a:gd name="connsiteX77" fmla="*/ 6714 w 10187"/>
              <a:gd name="connsiteY77" fmla="*/ 7451 h 10000"/>
              <a:gd name="connsiteX78" fmla="*/ 7025 w 10187"/>
              <a:gd name="connsiteY78" fmla="*/ 7451 h 10000"/>
              <a:gd name="connsiteX79" fmla="*/ 7180 w 10187"/>
              <a:gd name="connsiteY79" fmla="*/ 7908 h 10000"/>
              <a:gd name="connsiteX80" fmla="*/ 7548 w 10187"/>
              <a:gd name="connsiteY80" fmla="*/ 8366 h 10000"/>
              <a:gd name="connsiteX81" fmla="*/ 7756 w 10187"/>
              <a:gd name="connsiteY81" fmla="*/ 9085 h 10000"/>
              <a:gd name="connsiteX82" fmla="*/ 8002 w 10187"/>
              <a:gd name="connsiteY82" fmla="*/ 8235 h 10000"/>
              <a:gd name="connsiteX83" fmla="*/ 8063 w 10187"/>
              <a:gd name="connsiteY83" fmla="*/ 7647 h 10000"/>
              <a:gd name="connsiteX84" fmla="*/ 8181 w 10187"/>
              <a:gd name="connsiteY84" fmla="*/ 8039 h 10000"/>
              <a:gd name="connsiteX85" fmla="*/ 8455 w 10187"/>
              <a:gd name="connsiteY85" fmla="*/ 8366 h 10000"/>
              <a:gd name="connsiteX86" fmla="*/ 8635 w 10187"/>
              <a:gd name="connsiteY86" fmla="*/ 8105 h 10000"/>
              <a:gd name="connsiteX87" fmla="*/ 8974 w 10187"/>
              <a:gd name="connsiteY87" fmla="*/ 8235 h 10000"/>
              <a:gd name="connsiteX88" fmla="*/ 9309 w 10187"/>
              <a:gd name="connsiteY88" fmla="*/ 7843 h 10000"/>
              <a:gd name="connsiteX89" fmla="*/ 9497 w 10187"/>
              <a:gd name="connsiteY89" fmla="*/ 6340 h 10000"/>
              <a:gd name="connsiteX90" fmla="*/ 9734 w 10187"/>
              <a:gd name="connsiteY90" fmla="*/ 7582 h 10000"/>
              <a:gd name="connsiteX91" fmla="*/ 9869 w 10187"/>
              <a:gd name="connsiteY91" fmla="*/ 8889 h 10000"/>
              <a:gd name="connsiteX92" fmla="*/ 10187 w 10187"/>
              <a:gd name="connsiteY92" fmla="*/ 9603 h 10000"/>
              <a:gd name="connsiteX93" fmla="*/ 10089 w 10187"/>
              <a:gd name="connsiteY93" fmla="*/ 3390 h 10000"/>
              <a:gd name="connsiteX94" fmla="*/ 9886 w 10187"/>
              <a:gd name="connsiteY94" fmla="*/ 3529 h 10000"/>
              <a:gd name="connsiteX95" fmla="*/ 9726 w 10187"/>
              <a:gd name="connsiteY95" fmla="*/ 2222 h 10000"/>
              <a:gd name="connsiteX96" fmla="*/ 9571 w 10187"/>
              <a:gd name="connsiteY96" fmla="*/ 3660 h 10000"/>
              <a:gd name="connsiteX97" fmla="*/ 9461 w 10187"/>
              <a:gd name="connsiteY97" fmla="*/ 3660 h 10000"/>
              <a:gd name="connsiteX98" fmla="*/ 9313 w 10187"/>
              <a:gd name="connsiteY98" fmla="*/ 3791 h 10000"/>
              <a:gd name="connsiteX99" fmla="*/ 9281 w 10187"/>
              <a:gd name="connsiteY99" fmla="*/ 3203 h 10000"/>
              <a:gd name="connsiteX100" fmla="*/ 9060 w 10187"/>
              <a:gd name="connsiteY100" fmla="*/ 4771 h 10000"/>
              <a:gd name="connsiteX101" fmla="*/ 9027 w 10187"/>
              <a:gd name="connsiteY101" fmla="*/ 4379 h 10000"/>
              <a:gd name="connsiteX102" fmla="*/ 8962 w 10187"/>
              <a:gd name="connsiteY102" fmla="*/ 4118 h 10000"/>
              <a:gd name="connsiteX103" fmla="*/ 8921 w 10187"/>
              <a:gd name="connsiteY103" fmla="*/ 4641 h 10000"/>
              <a:gd name="connsiteX104" fmla="*/ 8749 w 10187"/>
              <a:gd name="connsiteY104" fmla="*/ 4510 h 10000"/>
              <a:gd name="connsiteX105" fmla="*/ 8643 w 10187"/>
              <a:gd name="connsiteY105" fmla="*/ 5359 h 10000"/>
              <a:gd name="connsiteX106" fmla="*/ 8484 w 10187"/>
              <a:gd name="connsiteY106" fmla="*/ 4444 h 10000"/>
              <a:gd name="connsiteX107" fmla="*/ 8337 w 10187"/>
              <a:gd name="connsiteY107" fmla="*/ 4575 h 10000"/>
              <a:gd name="connsiteX108" fmla="*/ 8284 w 10187"/>
              <a:gd name="connsiteY108" fmla="*/ 5882 h 10000"/>
              <a:gd name="connsiteX109" fmla="*/ 8096 w 10187"/>
              <a:gd name="connsiteY109" fmla="*/ 5294 h 10000"/>
              <a:gd name="connsiteX110" fmla="*/ 7949 w 10187"/>
              <a:gd name="connsiteY110" fmla="*/ 3529 h 10000"/>
              <a:gd name="connsiteX111" fmla="*/ 7879 w 10187"/>
              <a:gd name="connsiteY111" fmla="*/ 4052 h 10000"/>
              <a:gd name="connsiteX112" fmla="*/ 7707 w 10187"/>
              <a:gd name="connsiteY112" fmla="*/ 5229 h 10000"/>
              <a:gd name="connsiteX113" fmla="*/ 7613 w 10187"/>
              <a:gd name="connsiteY113" fmla="*/ 5229 h 10000"/>
              <a:gd name="connsiteX114" fmla="*/ 7540 w 10187"/>
              <a:gd name="connsiteY114" fmla="*/ 4444 h 10000"/>
              <a:gd name="connsiteX115" fmla="*/ 7380 w 10187"/>
              <a:gd name="connsiteY115" fmla="*/ 4183 h 10000"/>
              <a:gd name="connsiteX116" fmla="*/ 7242 w 10187"/>
              <a:gd name="connsiteY116" fmla="*/ 3791 h 10000"/>
              <a:gd name="connsiteX117" fmla="*/ 6992 w 10187"/>
              <a:gd name="connsiteY117" fmla="*/ 2222 h 10000"/>
              <a:gd name="connsiteX118" fmla="*/ 6641 w 10187"/>
              <a:gd name="connsiteY118" fmla="*/ 4967 h 10000"/>
              <a:gd name="connsiteX119" fmla="*/ 6351 w 10187"/>
              <a:gd name="connsiteY119" fmla="*/ 5817 h 10000"/>
              <a:gd name="connsiteX120" fmla="*/ 5991 w 10187"/>
              <a:gd name="connsiteY120" fmla="*/ 5359 h 10000"/>
              <a:gd name="connsiteX121" fmla="*/ 5844 w 10187"/>
              <a:gd name="connsiteY121" fmla="*/ 6144 h 10000"/>
              <a:gd name="connsiteX122" fmla="*/ 5582 w 10187"/>
              <a:gd name="connsiteY122" fmla="*/ 5490 h 10000"/>
              <a:gd name="connsiteX123" fmla="*/ 5509 w 10187"/>
              <a:gd name="connsiteY123" fmla="*/ 6144 h 10000"/>
              <a:gd name="connsiteX124" fmla="*/ 5239 w 10187"/>
              <a:gd name="connsiteY124" fmla="*/ 5229 h 10000"/>
              <a:gd name="connsiteX125" fmla="*/ 5157 w 10187"/>
              <a:gd name="connsiteY125" fmla="*/ 5033 h 10000"/>
              <a:gd name="connsiteX126" fmla="*/ 4908 w 10187"/>
              <a:gd name="connsiteY126" fmla="*/ 3987 h 10000"/>
              <a:gd name="connsiteX127" fmla="*/ 4798 w 10187"/>
              <a:gd name="connsiteY127" fmla="*/ 3987 h 10000"/>
              <a:gd name="connsiteX128" fmla="*/ 4418 w 10187"/>
              <a:gd name="connsiteY128" fmla="*/ 4248 h 10000"/>
              <a:gd name="connsiteX129" fmla="*/ 4226 w 10187"/>
              <a:gd name="connsiteY129" fmla="*/ 4118 h 10000"/>
              <a:gd name="connsiteX130" fmla="*/ 3890 w 10187"/>
              <a:gd name="connsiteY130" fmla="*/ 3595 h 10000"/>
              <a:gd name="connsiteX131" fmla="*/ 3821 w 10187"/>
              <a:gd name="connsiteY131" fmla="*/ 2353 h 10000"/>
              <a:gd name="connsiteX132" fmla="*/ 3478 w 10187"/>
              <a:gd name="connsiteY132" fmla="*/ 3137 h 10000"/>
              <a:gd name="connsiteX133" fmla="*/ 3465 w 10187"/>
              <a:gd name="connsiteY133" fmla="*/ 2418 h 10000"/>
              <a:gd name="connsiteX134" fmla="*/ 3265 w 10187"/>
              <a:gd name="connsiteY134" fmla="*/ 2288 h 10000"/>
              <a:gd name="connsiteX135" fmla="*/ 3036 w 10187"/>
              <a:gd name="connsiteY135" fmla="*/ 2484 h 10000"/>
              <a:gd name="connsiteX136" fmla="*/ 2926 w 10187"/>
              <a:gd name="connsiteY136" fmla="*/ 3987 h 10000"/>
              <a:gd name="connsiteX137" fmla="*/ 2709 w 10187"/>
              <a:gd name="connsiteY137" fmla="*/ 2026 h 10000"/>
              <a:gd name="connsiteX138" fmla="*/ 2677 w 10187"/>
              <a:gd name="connsiteY138" fmla="*/ 2353 h 10000"/>
              <a:gd name="connsiteX139" fmla="*/ 2603 w 10187"/>
              <a:gd name="connsiteY139" fmla="*/ 1569 h 10000"/>
              <a:gd name="connsiteX140" fmla="*/ 2513 w 10187"/>
              <a:gd name="connsiteY140" fmla="*/ 2157 h 10000"/>
              <a:gd name="connsiteX141" fmla="*/ 2395 w 10187"/>
              <a:gd name="connsiteY141" fmla="*/ 1895 h 10000"/>
              <a:gd name="connsiteX142" fmla="*/ 2325 w 10187"/>
              <a:gd name="connsiteY142" fmla="*/ 3007 h 10000"/>
              <a:gd name="connsiteX143" fmla="*/ 2219 w 10187"/>
              <a:gd name="connsiteY143" fmla="*/ 2484 h 10000"/>
              <a:gd name="connsiteX144" fmla="*/ 2137 w 10187"/>
              <a:gd name="connsiteY144" fmla="*/ 1895 h 10000"/>
              <a:gd name="connsiteX145" fmla="*/ 2080 w 10187"/>
              <a:gd name="connsiteY145" fmla="*/ 784 h 10000"/>
              <a:gd name="connsiteX146" fmla="*/ 1688 w 10187"/>
              <a:gd name="connsiteY146" fmla="*/ 65 h 10000"/>
              <a:gd name="connsiteX147" fmla="*/ 1479 w 10187"/>
              <a:gd name="connsiteY147" fmla="*/ 196 h 10000"/>
              <a:gd name="connsiteX148" fmla="*/ 1377 w 10187"/>
              <a:gd name="connsiteY148" fmla="*/ 0 h 10000"/>
              <a:gd name="connsiteX149" fmla="*/ 1328 w 10187"/>
              <a:gd name="connsiteY149" fmla="*/ 392 h 10000"/>
              <a:gd name="connsiteX150" fmla="*/ 1058 w 10187"/>
              <a:gd name="connsiteY150" fmla="*/ 131 h 10000"/>
              <a:gd name="connsiteX151" fmla="*/ 895 w 10187"/>
              <a:gd name="connsiteY151" fmla="*/ 458 h 10000"/>
              <a:gd name="connsiteX152" fmla="*/ 715 w 10187"/>
              <a:gd name="connsiteY152" fmla="*/ 915 h 10000"/>
              <a:gd name="connsiteX153" fmla="*/ 642 w 10187"/>
              <a:gd name="connsiteY153" fmla="*/ 196 h 10000"/>
              <a:gd name="connsiteX154" fmla="*/ 433 w 10187"/>
              <a:gd name="connsiteY154" fmla="*/ 1373 h 10000"/>
              <a:gd name="connsiteX155" fmla="*/ 380 w 10187"/>
              <a:gd name="connsiteY155" fmla="*/ 1569 h 10000"/>
              <a:gd name="connsiteX156" fmla="*/ 159 w 10187"/>
              <a:gd name="connsiteY156" fmla="*/ 2353 h 10000"/>
              <a:gd name="connsiteX157" fmla="*/ 0 w 10187"/>
              <a:gd name="connsiteY157" fmla="*/ 3137 h 10000"/>
              <a:gd name="connsiteX0" fmla="*/ 0 w 10183"/>
              <a:gd name="connsiteY0" fmla="*/ 3137 h 10000"/>
              <a:gd name="connsiteX1" fmla="*/ 0 w 10183"/>
              <a:gd name="connsiteY1" fmla="*/ 3987 h 10000"/>
              <a:gd name="connsiteX2" fmla="*/ 0 w 10183"/>
              <a:gd name="connsiteY2" fmla="*/ 5948 h 10000"/>
              <a:gd name="connsiteX3" fmla="*/ 90 w 10183"/>
              <a:gd name="connsiteY3" fmla="*/ 5621 h 10000"/>
              <a:gd name="connsiteX4" fmla="*/ 135 w 10183"/>
              <a:gd name="connsiteY4" fmla="*/ 5556 h 10000"/>
              <a:gd name="connsiteX5" fmla="*/ 172 w 10183"/>
              <a:gd name="connsiteY5" fmla="*/ 5294 h 10000"/>
              <a:gd name="connsiteX6" fmla="*/ 200 w 10183"/>
              <a:gd name="connsiteY6" fmla="*/ 5425 h 10000"/>
              <a:gd name="connsiteX7" fmla="*/ 237 w 10183"/>
              <a:gd name="connsiteY7" fmla="*/ 5098 h 10000"/>
              <a:gd name="connsiteX8" fmla="*/ 262 w 10183"/>
              <a:gd name="connsiteY8" fmla="*/ 5948 h 10000"/>
              <a:gd name="connsiteX9" fmla="*/ 282 w 10183"/>
              <a:gd name="connsiteY9" fmla="*/ 5686 h 10000"/>
              <a:gd name="connsiteX10" fmla="*/ 306 w 10183"/>
              <a:gd name="connsiteY10" fmla="*/ 5752 h 10000"/>
              <a:gd name="connsiteX11" fmla="*/ 306 w 10183"/>
              <a:gd name="connsiteY11" fmla="*/ 5556 h 10000"/>
              <a:gd name="connsiteX12" fmla="*/ 315 w 10183"/>
              <a:gd name="connsiteY12" fmla="*/ 5621 h 10000"/>
              <a:gd name="connsiteX13" fmla="*/ 331 w 10183"/>
              <a:gd name="connsiteY13" fmla="*/ 5425 h 10000"/>
              <a:gd name="connsiteX14" fmla="*/ 351 w 10183"/>
              <a:gd name="connsiteY14" fmla="*/ 5490 h 10000"/>
              <a:gd name="connsiteX15" fmla="*/ 372 w 10183"/>
              <a:gd name="connsiteY15" fmla="*/ 5229 h 10000"/>
              <a:gd name="connsiteX16" fmla="*/ 405 w 10183"/>
              <a:gd name="connsiteY16" fmla="*/ 5294 h 10000"/>
              <a:gd name="connsiteX17" fmla="*/ 405 w 10183"/>
              <a:gd name="connsiteY17" fmla="*/ 5163 h 10000"/>
              <a:gd name="connsiteX18" fmla="*/ 425 w 10183"/>
              <a:gd name="connsiteY18" fmla="*/ 5163 h 10000"/>
              <a:gd name="connsiteX19" fmla="*/ 421 w 10183"/>
              <a:gd name="connsiteY19" fmla="*/ 5033 h 10000"/>
              <a:gd name="connsiteX20" fmla="*/ 470 w 10183"/>
              <a:gd name="connsiteY20" fmla="*/ 4314 h 10000"/>
              <a:gd name="connsiteX21" fmla="*/ 474 w 10183"/>
              <a:gd name="connsiteY21" fmla="*/ 4314 h 10000"/>
              <a:gd name="connsiteX22" fmla="*/ 490 w 10183"/>
              <a:gd name="connsiteY22" fmla="*/ 4052 h 10000"/>
              <a:gd name="connsiteX23" fmla="*/ 527 w 10183"/>
              <a:gd name="connsiteY23" fmla="*/ 4118 h 10000"/>
              <a:gd name="connsiteX24" fmla="*/ 539 w 10183"/>
              <a:gd name="connsiteY24" fmla="*/ 4444 h 10000"/>
              <a:gd name="connsiteX25" fmla="*/ 568 w 10183"/>
              <a:gd name="connsiteY25" fmla="*/ 4379 h 10000"/>
              <a:gd name="connsiteX26" fmla="*/ 756 w 10183"/>
              <a:gd name="connsiteY26" fmla="*/ 4706 h 10000"/>
              <a:gd name="connsiteX27" fmla="*/ 842 w 10183"/>
              <a:gd name="connsiteY27" fmla="*/ 4379 h 10000"/>
              <a:gd name="connsiteX28" fmla="*/ 952 w 10183"/>
              <a:gd name="connsiteY28" fmla="*/ 4641 h 10000"/>
              <a:gd name="connsiteX29" fmla="*/ 993 w 10183"/>
              <a:gd name="connsiteY29" fmla="*/ 4444 h 10000"/>
              <a:gd name="connsiteX30" fmla="*/ 1026 w 10183"/>
              <a:gd name="connsiteY30" fmla="*/ 4641 h 10000"/>
              <a:gd name="connsiteX31" fmla="*/ 1050 w 10183"/>
              <a:gd name="connsiteY31" fmla="*/ 4510 h 10000"/>
              <a:gd name="connsiteX32" fmla="*/ 1071 w 10183"/>
              <a:gd name="connsiteY32" fmla="*/ 4641 h 10000"/>
              <a:gd name="connsiteX33" fmla="*/ 1075 w 10183"/>
              <a:gd name="connsiteY33" fmla="*/ 4444 h 10000"/>
              <a:gd name="connsiteX34" fmla="*/ 1103 w 10183"/>
              <a:gd name="connsiteY34" fmla="*/ 4444 h 10000"/>
              <a:gd name="connsiteX35" fmla="*/ 1144 w 10183"/>
              <a:gd name="connsiteY35" fmla="*/ 4444 h 10000"/>
              <a:gd name="connsiteX36" fmla="*/ 1177 w 10183"/>
              <a:gd name="connsiteY36" fmla="*/ 4575 h 10000"/>
              <a:gd name="connsiteX37" fmla="*/ 1181 w 10183"/>
              <a:gd name="connsiteY37" fmla="*/ 4444 h 10000"/>
              <a:gd name="connsiteX38" fmla="*/ 1197 w 10183"/>
              <a:gd name="connsiteY38" fmla="*/ 4575 h 10000"/>
              <a:gd name="connsiteX39" fmla="*/ 1201 w 10183"/>
              <a:gd name="connsiteY39" fmla="*/ 4379 h 10000"/>
              <a:gd name="connsiteX40" fmla="*/ 1238 w 10183"/>
              <a:gd name="connsiteY40" fmla="*/ 4641 h 10000"/>
              <a:gd name="connsiteX41" fmla="*/ 1255 w 10183"/>
              <a:gd name="connsiteY41" fmla="*/ 4248 h 10000"/>
              <a:gd name="connsiteX42" fmla="*/ 1271 w 10183"/>
              <a:gd name="connsiteY42" fmla="*/ 4052 h 10000"/>
              <a:gd name="connsiteX43" fmla="*/ 1422 w 10183"/>
              <a:gd name="connsiteY43" fmla="*/ 4248 h 10000"/>
              <a:gd name="connsiteX44" fmla="*/ 1545 w 10183"/>
              <a:gd name="connsiteY44" fmla="*/ 3856 h 10000"/>
              <a:gd name="connsiteX45" fmla="*/ 1843 w 10183"/>
              <a:gd name="connsiteY45" fmla="*/ 5556 h 10000"/>
              <a:gd name="connsiteX46" fmla="*/ 1900 w 10183"/>
              <a:gd name="connsiteY46" fmla="*/ 6471 h 10000"/>
              <a:gd name="connsiteX47" fmla="*/ 1990 w 10183"/>
              <a:gd name="connsiteY47" fmla="*/ 5752 h 10000"/>
              <a:gd name="connsiteX48" fmla="*/ 2068 w 10183"/>
              <a:gd name="connsiteY48" fmla="*/ 6601 h 10000"/>
              <a:gd name="connsiteX49" fmla="*/ 2186 w 10183"/>
              <a:gd name="connsiteY49" fmla="*/ 5817 h 10000"/>
              <a:gd name="connsiteX50" fmla="*/ 2182 w 10183"/>
              <a:gd name="connsiteY50" fmla="*/ 6601 h 10000"/>
              <a:gd name="connsiteX51" fmla="*/ 2342 w 10183"/>
              <a:gd name="connsiteY51" fmla="*/ 6405 h 10000"/>
              <a:gd name="connsiteX52" fmla="*/ 2432 w 10183"/>
              <a:gd name="connsiteY52" fmla="*/ 6275 h 10000"/>
              <a:gd name="connsiteX53" fmla="*/ 2493 w 10183"/>
              <a:gd name="connsiteY53" fmla="*/ 7516 h 10000"/>
              <a:gd name="connsiteX54" fmla="*/ 2636 w 10183"/>
              <a:gd name="connsiteY54" fmla="*/ 6667 h 10000"/>
              <a:gd name="connsiteX55" fmla="*/ 2669 w 10183"/>
              <a:gd name="connsiteY55" fmla="*/ 7451 h 10000"/>
              <a:gd name="connsiteX56" fmla="*/ 2816 w 10183"/>
              <a:gd name="connsiteY56" fmla="*/ 8170 h 10000"/>
              <a:gd name="connsiteX57" fmla="*/ 2889 w 10183"/>
              <a:gd name="connsiteY57" fmla="*/ 7516 h 10000"/>
              <a:gd name="connsiteX58" fmla="*/ 3077 w 10183"/>
              <a:gd name="connsiteY58" fmla="*/ 7320 h 10000"/>
              <a:gd name="connsiteX59" fmla="*/ 3224 w 10183"/>
              <a:gd name="connsiteY59" fmla="*/ 8497 h 10000"/>
              <a:gd name="connsiteX60" fmla="*/ 3396 w 10183"/>
              <a:gd name="connsiteY60" fmla="*/ 8562 h 10000"/>
              <a:gd name="connsiteX61" fmla="*/ 3600 w 10183"/>
              <a:gd name="connsiteY61" fmla="*/ 8105 h 10000"/>
              <a:gd name="connsiteX62" fmla="*/ 3788 w 10183"/>
              <a:gd name="connsiteY62" fmla="*/ 9020 h 10000"/>
              <a:gd name="connsiteX63" fmla="*/ 3911 w 10183"/>
              <a:gd name="connsiteY63" fmla="*/ 9281 h 10000"/>
              <a:gd name="connsiteX64" fmla="*/ 4013 w 10183"/>
              <a:gd name="connsiteY64" fmla="*/ 10000 h 10000"/>
              <a:gd name="connsiteX65" fmla="*/ 4046 w 10183"/>
              <a:gd name="connsiteY65" fmla="*/ 9869 h 10000"/>
              <a:gd name="connsiteX66" fmla="*/ 4115 w 10183"/>
              <a:gd name="connsiteY66" fmla="*/ 9542 h 10000"/>
              <a:gd name="connsiteX67" fmla="*/ 4168 w 10183"/>
              <a:gd name="connsiteY67" fmla="*/ 9935 h 10000"/>
              <a:gd name="connsiteX68" fmla="*/ 4201 w 10183"/>
              <a:gd name="connsiteY68" fmla="*/ 9150 h 10000"/>
              <a:gd name="connsiteX69" fmla="*/ 4344 w 10183"/>
              <a:gd name="connsiteY69" fmla="*/ 8562 h 10000"/>
              <a:gd name="connsiteX70" fmla="*/ 4773 w 10183"/>
              <a:gd name="connsiteY70" fmla="*/ 7843 h 10000"/>
              <a:gd name="connsiteX71" fmla="*/ 5121 w 10183"/>
              <a:gd name="connsiteY71" fmla="*/ 7582 h 10000"/>
              <a:gd name="connsiteX72" fmla="*/ 5329 w 10183"/>
              <a:gd name="connsiteY72" fmla="*/ 9281 h 10000"/>
              <a:gd name="connsiteX73" fmla="*/ 5398 w 10183"/>
              <a:gd name="connsiteY73" fmla="*/ 8562 h 10000"/>
              <a:gd name="connsiteX74" fmla="*/ 5856 w 10183"/>
              <a:gd name="connsiteY74" fmla="*/ 8039 h 10000"/>
              <a:gd name="connsiteX75" fmla="*/ 6220 w 10183"/>
              <a:gd name="connsiteY75" fmla="*/ 9477 h 10000"/>
              <a:gd name="connsiteX76" fmla="*/ 6551 w 10183"/>
              <a:gd name="connsiteY76" fmla="*/ 8562 h 10000"/>
              <a:gd name="connsiteX77" fmla="*/ 6714 w 10183"/>
              <a:gd name="connsiteY77" fmla="*/ 7451 h 10000"/>
              <a:gd name="connsiteX78" fmla="*/ 7025 w 10183"/>
              <a:gd name="connsiteY78" fmla="*/ 7451 h 10000"/>
              <a:gd name="connsiteX79" fmla="*/ 7180 w 10183"/>
              <a:gd name="connsiteY79" fmla="*/ 7908 h 10000"/>
              <a:gd name="connsiteX80" fmla="*/ 7548 w 10183"/>
              <a:gd name="connsiteY80" fmla="*/ 8366 h 10000"/>
              <a:gd name="connsiteX81" fmla="*/ 7756 w 10183"/>
              <a:gd name="connsiteY81" fmla="*/ 9085 h 10000"/>
              <a:gd name="connsiteX82" fmla="*/ 8002 w 10183"/>
              <a:gd name="connsiteY82" fmla="*/ 8235 h 10000"/>
              <a:gd name="connsiteX83" fmla="*/ 8063 w 10183"/>
              <a:gd name="connsiteY83" fmla="*/ 7647 h 10000"/>
              <a:gd name="connsiteX84" fmla="*/ 8181 w 10183"/>
              <a:gd name="connsiteY84" fmla="*/ 8039 h 10000"/>
              <a:gd name="connsiteX85" fmla="*/ 8455 w 10183"/>
              <a:gd name="connsiteY85" fmla="*/ 8366 h 10000"/>
              <a:gd name="connsiteX86" fmla="*/ 8635 w 10183"/>
              <a:gd name="connsiteY86" fmla="*/ 8105 h 10000"/>
              <a:gd name="connsiteX87" fmla="*/ 8974 w 10183"/>
              <a:gd name="connsiteY87" fmla="*/ 8235 h 10000"/>
              <a:gd name="connsiteX88" fmla="*/ 9309 w 10183"/>
              <a:gd name="connsiteY88" fmla="*/ 7843 h 10000"/>
              <a:gd name="connsiteX89" fmla="*/ 9497 w 10183"/>
              <a:gd name="connsiteY89" fmla="*/ 6340 h 10000"/>
              <a:gd name="connsiteX90" fmla="*/ 9734 w 10183"/>
              <a:gd name="connsiteY90" fmla="*/ 7582 h 10000"/>
              <a:gd name="connsiteX91" fmla="*/ 9869 w 10183"/>
              <a:gd name="connsiteY91" fmla="*/ 8889 h 10000"/>
              <a:gd name="connsiteX92" fmla="*/ 10183 w 10183"/>
              <a:gd name="connsiteY92" fmla="*/ 9562 h 10000"/>
              <a:gd name="connsiteX93" fmla="*/ 10089 w 10183"/>
              <a:gd name="connsiteY93" fmla="*/ 3390 h 10000"/>
              <a:gd name="connsiteX94" fmla="*/ 9886 w 10183"/>
              <a:gd name="connsiteY94" fmla="*/ 3529 h 10000"/>
              <a:gd name="connsiteX95" fmla="*/ 9726 w 10183"/>
              <a:gd name="connsiteY95" fmla="*/ 2222 h 10000"/>
              <a:gd name="connsiteX96" fmla="*/ 9571 w 10183"/>
              <a:gd name="connsiteY96" fmla="*/ 3660 h 10000"/>
              <a:gd name="connsiteX97" fmla="*/ 9461 w 10183"/>
              <a:gd name="connsiteY97" fmla="*/ 3660 h 10000"/>
              <a:gd name="connsiteX98" fmla="*/ 9313 w 10183"/>
              <a:gd name="connsiteY98" fmla="*/ 3791 h 10000"/>
              <a:gd name="connsiteX99" fmla="*/ 9281 w 10183"/>
              <a:gd name="connsiteY99" fmla="*/ 3203 h 10000"/>
              <a:gd name="connsiteX100" fmla="*/ 9060 w 10183"/>
              <a:gd name="connsiteY100" fmla="*/ 4771 h 10000"/>
              <a:gd name="connsiteX101" fmla="*/ 9027 w 10183"/>
              <a:gd name="connsiteY101" fmla="*/ 4379 h 10000"/>
              <a:gd name="connsiteX102" fmla="*/ 8962 w 10183"/>
              <a:gd name="connsiteY102" fmla="*/ 4118 h 10000"/>
              <a:gd name="connsiteX103" fmla="*/ 8921 w 10183"/>
              <a:gd name="connsiteY103" fmla="*/ 4641 h 10000"/>
              <a:gd name="connsiteX104" fmla="*/ 8749 w 10183"/>
              <a:gd name="connsiteY104" fmla="*/ 4510 h 10000"/>
              <a:gd name="connsiteX105" fmla="*/ 8643 w 10183"/>
              <a:gd name="connsiteY105" fmla="*/ 5359 h 10000"/>
              <a:gd name="connsiteX106" fmla="*/ 8484 w 10183"/>
              <a:gd name="connsiteY106" fmla="*/ 4444 h 10000"/>
              <a:gd name="connsiteX107" fmla="*/ 8337 w 10183"/>
              <a:gd name="connsiteY107" fmla="*/ 4575 h 10000"/>
              <a:gd name="connsiteX108" fmla="*/ 8284 w 10183"/>
              <a:gd name="connsiteY108" fmla="*/ 5882 h 10000"/>
              <a:gd name="connsiteX109" fmla="*/ 8096 w 10183"/>
              <a:gd name="connsiteY109" fmla="*/ 5294 h 10000"/>
              <a:gd name="connsiteX110" fmla="*/ 7949 w 10183"/>
              <a:gd name="connsiteY110" fmla="*/ 3529 h 10000"/>
              <a:gd name="connsiteX111" fmla="*/ 7879 w 10183"/>
              <a:gd name="connsiteY111" fmla="*/ 4052 h 10000"/>
              <a:gd name="connsiteX112" fmla="*/ 7707 w 10183"/>
              <a:gd name="connsiteY112" fmla="*/ 5229 h 10000"/>
              <a:gd name="connsiteX113" fmla="*/ 7613 w 10183"/>
              <a:gd name="connsiteY113" fmla="*/ 5229 h 10000"/>
              <a:gd name="connsiteX114" fmla="*/ 7540 w 10183"/>
              <a:gd name="connsiteY114" fmla="*/ 4444 h 10000"/>
              <a:gd name="connsiteX115" fmla="*/ 7380 w 10183"/>
              <a:gd name="connsiteY115" fmla="*/ 4183 h 10000"/>
              <a:gd name="connsiteX116" fmla="*/ 7242 w 10183"/>
              <a:gd name="connsiteY116" fmla="*/ 3791 h 10000"/>
              <a:gd name="connsiteX117" fmla="*/ 6992 w 10183"/>
              <a:gd name="connsiteY117" fmla="*/ 2222 h 10000"/>
              <a:gd name="connsiteX118" fmla="*/ 6641 w 10183"/>
              <a:gd name="connsiteY118" fmla="*/ 4967 h 10000"/>
              <a:gd name="connsiteX119" fmla="*/ 6351 w 10183"/>
              <a:gd name="connsiteY119" fmla="*/ 5817 h 10000"/>
              <a:gd name="connsiteX120" fmla="*/ 5991 w 10183"/>
              <a:gd name="connsiteY120" fmla="*/ 5359 h 10000"/>
              <a:gd name="connsiteX121" fmla="*/ 5844 w 10183"/>
              <a:gd name="connsiteY121" fmla="*/ 6144 h 10000"/>
              <a:gd name="connsiteX122" fmla="*/ 5582 w 10183"/>
              <a:gd name="connsiteY122" fmla="*/ 5490 h 10000"/>
              <a:gd name="connsiteX123" fmla="*/ 5509 w 10183"/>
              <a:gd name="connsiteY123" fmla="*/ 6144 h 10000"/>
              <a:gd name="connsiteX124" fmla="*/ 5239 w 10183"/>
              <a:gd name="connsiteY124" fmla="*/ 5229 h 10000"/>
              <a:gd name="connsiteX125" fmla="*/ 5157 w 10183"/>
              <a:gd name="connsiteY125" fmla="*/ 5033 h 10000"/>
              <a:gd name="connsiteX126" fmla="*/ 4908 w 10183"/>
              <a:gd name="connsiteY126" fmla="*/ 3987 h 10000"/>
              <a:gd name="connsiteX127" fmla="*/ 4798 w 10183"/>
              <a:gd name="connsiteY127" fmla="*/ 3987 h 10000"/>
              <a:gd name="connsiteX128" fmla="*/ 4418 w 10183"/>
              <a:gd name="connsiteY128" fmla="*/ 4248 h 10000"/>
              <a:gd name="connsiteX129" fmla="*/ 4226 w 10183"/>
              <a:gd name="connsiteY129" fmla="*/ 4118 h 10000"/>
              <a:gd name="connsiteX130" fmla="*/ 3890 w 10183"/>
              <a:gd name="connsiteY130" fmla="*/ 3595 h 10000"/>
              <a:gd name="connsiteX131" fmla="*/ 3821 w 10183"/>
              <a:gd name="connsiteY131" fmla="*/ 2353 h 10000"/>
              <a:gd name="connsiteX132" fmla="*/ 3478 w 10183"/>
              <a:gd name="connsiteY132" fmla="*/ 3137 h 10000"/>
              <a:gd name="connsiteX133" fmla="*/ 3465 w 10183"/>
              <a:gd name="connsiteY133" fmla="*/ 2418 h 10000"/>
              <a:gd name="connsiteX134" fmla="*/ 3265 w 10183"/>
              <a:gd name="connsiteY134" fmla="*/ 2288 h 10000"/>
              <a:gd name="connsiteX135" fmla="*/ 3036 w 10183"/>
              <a:gd name="connsiteY135" fmla="*/ 2484 h 10000"/>
              <a:gd name="connsiteX136" fmla="*/ 2926 w 10183"/>
              <a:gd name="connsiteY136" fmla="*/ 3987 h 10000"/>
              <a:gd name="connsiteX137" fmla="*/ 2709 w 10183"/>
              <a:gd name="connsiteY137" fmla="*/ 2026 h 10000"/>
              <a:gd name="connsiteX138" fmla="*/ 2677 w 10183"/>
              <a:gd name="connsiteY138" fmla="*/ 2353 h 10000"/>
              <a:gd name="connsiteX139" fmla="*/ 2603 w 10183"/>
              <a:gd name="connsiteY139" fmla="*/ 1569 h 10000"/>
              <a:gd name="connsiteX140" fmla="*/ 2513 w 10183"/>
              <a:gd name="connsiteY140" fmla="*/ 2157 h 10000"/>
              <a:gd name="connsiteX141" fmla="*/ 2395 w 10183"/>
              <a:gd name="connsiteY141" fmla="*/ 1895 h 10000"/>
              <a:gd name="connsiteX142" fmla="*/ 2325 w 10183"/>
              <a:gd name="connsiteY142" fmla="*/ 3007 h 10000"/>
              <a:gd name="connsiteX143" fmla="*/ 2219 w 10183"/>
              <a:gd name="connsiteY143" fmla="*/ 2484 h 10000"/>
              <a:gd name="connsiteX144" fmla="*/ 2137 w 10183"/>
              <a:gd name="connsiteY144" fmla="*/ 1895 h 10000"/>
              <a:gd name="connsiteX145" fmla="*/ 2080 w 10183"/>
              <a:gd name="connsiteY145" fmla="*/ 784 h 10000"/>
              <a:gd name="connsiteX146" fmla="*/ 1688 w 10183"/>
              <a:gd name="connsiteY146" fmla="*/ 65 h 10000"/>
              <a:gd name="connsiteX147" fmla="*/ 1479 w 10183"/>
              <a:gd name="connsiteY147" fmla="*/ 196 h 10000"/>
              <a:gd name="connsiteX148" fmla="*/ 1377 w 10183"/>
              <a:gd name="connsiteY148" fmla="*/ 0 h 10000"/>
              <a:gd name="connsiteX149" fmla="*/ 1328 w 10183"/>
              <a:gd name="connsiteY149" fmla="*/ 392 h 10000"/>
              <a:gd name="connsiteX150" fmla="*/ 1058 w 10183"/>
              <a:gd name="connsiteY150" fmla="*/ 131 h 10000"/>
              <a:gd name="connsiteX151" fmla="*/ 895 w 10183"/>
              <a:gd name="connsiteY151" fmla="*/ 458 h 10000"/>
              <a:gd name="connsiteX152" fmla="*/ 715 w 10183"/>
              <a:gd name="connsiteY152" fmla="*/ 915 h 10000"/>
              <a:gd name="connsiteX153" fmla="*/ 642 w 10183"/>
              <a:gd name="connsiteY153" fmla="*/ 196 h 10000"/>
              <a:gd name="connsiteX154" fmla="*/ 433 w 10183"/>
              <a:gd name="connsiteY154" fmla="*/ 1373 h 10000"/>
              <a:gd name="connsiteX155" fmla="*/ 380 w 10183"/>
              <a:gd name="connsiteY155" fmla="*/ 1569 h 10000"/>
              <a:gd name="connsiteX156" fmla="*/ 159 w 10183"/>
              <a:gd name="connsiteY156" fmla="*/ 2353 h 10000"/>
              <a:gd name="connsiteX157" fmla="*/ 0 w 10183"/>
              <a:gd name="connsiteY157" fmla="*/ 3137 h 10000"/>
              <a:gd name="connsiteX0" fmla="*/ 0 w 10183"/>
              <a:gd name="connsiteY0" fmla="*/ 3137 h 10000"/>
              <a:gd name="connsiteX1" fmla="*/ 0 w 10183"/>
              <a:gd name="connsiteY1" fmla="*/ 3987 h 10000"/>
              <a:gd name="connsiteX2" fmla="*/ 0 w 10183"/>
              <a:gd name="connsiteY2" fmla="*/ 5948 h 10000"/>
              <a:gd name="connsiteX3" fmla="*/ 90 w 10183"/>
              <a:gd name="connsiteY3" fmla="*/ 5621 h 10000"/>
              <a:gd name="connsiteX4" fmla="*/ 135 w 10183"/>
              <a:gd name="connsiteY4" fmla="*/ 5556 h 10000"/>
              <a:gd name="connsiteX5" fmla="*/ 172 w 10183"/>
              <a:gd name="connsiteY5" fmla="*/ 5294 h 10000"/>
              <a:gd name="connsiteX6" fmla="*/ 200 w 10183"/>
              <a:gd name="connsiteY6" fmla="*/ 5425 h 10000"/>
              <a:gd name="connsiteX7" fmla="*/ 237 w 10183"/>
              <a:gd name="connsiteY7" fmla="*/ 5098 h 10000"/>
              <a:gd name="connsiteX8" fmla="*/ 262 w 10183"/>
              <a:gd name="connsiteY8" fmla="*/ 5948 h 10000"/>
              <a:gd name="connsiteX9" fmla="*/ 282 w 10183"/>
              <a:gd name="connsiteY9" fmla="*/ 5686 h 10000"/>
              <a:gd name="connsiteX10" fmla="*/ 306 w 10183"/>
              <a:gd name="connsiteY10" fmla="*/ 5752 h 10000"/>
              <a:gd name="connsiteX11" fmla="*/ 306 w 10183"/>
              <a:gd name="connsiteY11" fmla="*/ 5556 h 10000"/>
              <a:gd name="connsiteX12" fmla="*/ 315 w 10183"/>
              <a:gd name="connsiteY12" fmla="*/ 5621 h 10000"/>
              <a:gd name="connsiteX13" fmla="*/ 331 w 10183"/>
              <a:gd name="connsiteY13" fmla="*/ 5425 h 10000"/>
              <a:gd name="connsiteX14" fmla="*/ 351 w 10183"/>
              <a:gd name="connsiteY14" fmla="*/ 5490 h 10000"/>
              <a:gd name="connsiteX15" fmla="*/ 372 w 10183"/>
              <a:gd name="connsiteY15" fmla="*/ 5229 h 10000"/>
              <a:gd name="connsiteX16" fmla="*/ 405 w 10183"/>
              <a:gd name="connsiteY16" fmla="*/ 5294 h 10000"/>
              <a:gd name="connsiteX17" fmla="*/ 405 w 10183"/>
              <a:gd name="connsiteY17" fmla="*/ 5163 h 10000"/>
              <a:gd name="connsiteX18" fmla="*/ 425 w 10183"/>
              <a:gd name="connsiteY18" fmla="*/ 5163 h 10000"/>
              <a:gd name="connsiteX19" fmla="*/ 421 w 10183"/>
              <a:gd name="connsiteY19" fmla="*/ 5033 h 10000"/>
              <a:gd name="connsiteX20" fmla="*/ 470 w 10183"/>
              <a:gd name="connsiteY20" fmla="*/ 4314 h 10000"/>
              <a:gd name="connsiteX21" fmla="*/ 474 w 10183"/>
              <a:gd name="connsiteY21" fmla="*/ 4314 h 10000"/>
              <a:gd name="connsiteX22" fmla="*/ 490 w 10183"/>
              <a:gd name="connsiteY22" fmla="*/ 4052 h 10000"/>
              <a:gd name="connsiteX23" fmla="*/ 527 w 10183"/>
              <a:gd name="connsiteY23" fmla="*/ 4118 h 10000"/>
              <a:gd name="connsiteX24" fmla="*/ 539 w 10183"/>
              <a:gd name="connsiteY24" fmla="*/ 4444 h 10000"/>
              <a:gd name="connsiteX25" fmla="*/ 568 w 10183"/>
              <a:gd name="connsiteY25" fmla="*/ 4379 h 10000"/>
              <a:gd name="connsiteX26" fmla="*/ 756 w 10183"/>
              <a:gd name="connsiteY26" fmla="*/ 4706 h 10000"/>
              <a:gd name="connsiteX27" fmla="*/ 842 w 10183"/>
              <a:gd name="connsiteY27" fmla="*/ 4379 h 10000"/>
              <a:gd name="connsiteX28" fmla="*/ 952 w 10183"/>
              <a:gd name="connsiteY28" fmla="*/ 4641 h 10000"/>
              <a:gd name="connsiteX29" fmla="*/ 993 w 10183"/>
              <a:gd name="connsiteY29" fmla="*/ 4444 h 10000"/>
              <a:gd name="connsiteX30" fmla="*/ 1026 w 10183"/>
              <a:gd name="connsiteY30" fmla="*/ 4641 h 10000"/>
              <a:gd name="connsiteX31" fmla="*/ 1050 w 10183"/>
              <a:gd name="connsiteY31" fmla="*/ 4510 h 10000"/>
              <a:gd name="connsiteX32" fmla="*/ 1071 w 10183"/>
              <a:gd name="connsiteY32" fmla="*/ 4641 h 10000"/>
              <a:gd name="connsiteX33" fmla="*/ 1075 w 10183"/>
              <a:gd name="connsiteY33" fmla="*/ 4444 h 10000"/>
              <a:gd name="connsiteX34" fmla="*/ 1103 w 10183"/>
              <a:gd name="connsiteY34" fmla="*/ 4444 h 10000"/>
              <a:gd name="connsiteX35" fmla="*/ 1144 w 10183"/>
              <a:gd name="connsiteY35" fmla="*/ 4444 h 10000"/>
              <a:gd name="connsiteX36" fmla="*/ 1177 w 10183"/>
              <a:gd name="connsiteY36" fmla="*/ 4575 h 10000"/>
              <a:gd name="connsiteX37" fmla="*/ 1181 w 10183"/>
              <a:gd name="connsiteY37" fmla="*/ 4444 h 10000"/>
              <a:gd name="connsiteX38" fmla="*/ 1197 w 10183"/>
              <a:gd name="connsiteY38" fmla="*/ 4575 h 10000"/>
              <a:gd name="connsiteX39" fmla="*/ 1201 w 10183"/>
              <a:gd name="connsiteY39" fmla="*/ 4379 h 10000"/>
              <a:gd name="connsiteX40" fmla="*/ 1238 w 10183"/>
              <a:gd name="connsiteY40" fmla="*/ 4641 h 10000"/>
              <a:gd name="connsiteX41" fmla="*/ 1255 w 10183"/>
              <a:gd name="connsiteY41" fmla="*/ 4248 h 10000"/>
              <a:gd name="connsiteX42" fmla="*/ 1271 w 10183"/>
              <a:gd name="connsiteY42" fmla="*/ 4052 h 10000"/>
              <a:gd name="connsiteX43" fmla="*/ 1422 w 10183"/>
              <a:gd name="connsiteY43" fmla="*/ 4248 h 10000"/>
              <a:gd name="connsiteX44" fmla="*/ 1545 w 10183"/>
              <a:gd name="connsiteY44" fmla="*/ 3856 h 10000"/>
              <a:gd name="connsiteX45" fmla="*/ 1843 w 10183"/>
              <a:gd name="connsiteY45" fmla="*/ 5556 h 10000"/>
              <a:gd name="connsiteX46" fmla="*/ 1900 w 10183"/>
              <a:gd name="connsiteY46" fmla="*/ 6471 h 10000"/>
              <a:gd name="connsiteX47" fmla="*/ 1990 w 10183"/>
              <a:gd name="connsiteY47" fmla="*/ 5752 h 10000"/>
              <a:gd name="connsiteX48" fmla="*/ 2068 w 10183"/>
              <a:gd name="connsiteY48" fmla="*/ 6601 h 10000"/>
              <a:gd name="connsiteX49" fmla="*/ 2186 w 10183"/>
              <a:gd name="connsiteY49" fmla="*/ 5817 h 10000"/>
              <a:gd name="connsiteX50" fmla="*/ 2182 w 10183"/>
              <a:gd name="connsiteY50" fmla="*/ 6601 h 10000"/>
              <a:gd name="connsiteX51" fmla="*/ 2342 w 10183"/>
              <a:gd name="connsiteY51" fmla="*/ 6405 h 10000"/>
              <a:gd name="connsiteX52" fmla="*/ 2432 w 10183"/>
              <a:gd name="connsiteY52" fmla="*/ 6275 h 10000"/>
              <a:gd name="connsiteX53" fmla="*/ 2493 w 10183"/>
              <a:gd name="connsiteY53" fmla="*/ 7516 h 10000"/>
              <a:gd name="connsiteX54" fmla="*/ 2636 w 10183"/>
              <a:gd name="connsiteY54" fmla="*/ 6667 h 10000"/>
              <a:gd name="connsiteX55" fmla="*/ 2669 w 10183"/>
              <a:gd name="connsiteY55" fmla="*/ 7451 h 10000"/>
              <a:gd name="connsiteX56" fmla="*/ 2816 w 10183"/>
              <a:gd name="connsiteY56" fmla="*/ 8170 h 10000"/>
              <a:gd name="connsiteX57" fmla="*/ 2889 w 10183"/>
              <a:gd name="connsiteY57" fmla="*/ 7516 h 10000"/>
              <a:gd name="connsiteX58" fmla="*/ 3077 w 10183"/>
              <a:gd name="connsiteY58" fmla="*/ 7320 h 10000"/>
              <a:gd name="connsiteX59" fmla="*/ 3224 w 10183"/>
              <a:gd name="connsiteY59" fmla="*/ 8497 h 10000"/>
              <a:gd name="connsiteX60" fmla="*/ 3396 w 10183"/>
              <a:gd name="connsiteY60" fmla="*/ 8562 h 10000"/>
              <a:gd name="connsiteX61" fmla="*/ 3600 w 10183"/>
              <a:gd name="connsiteY61" fmla="*/ 8105 h 10000"/>
              <a:gd name="connsiteX62" fmla="*/ 3788 w 10183"/>
              <a:gd name="connsiteY62" fmla="*/ 9020 h 10000"/>
              <a:gd name="connsiteX63" fmla="*/ 3911 w 10183"/>
              <a:gd name="connsiteY63" fmla="*/ 9281 h 10000"/>
              <a:gd name="connsiteX64" fmla="*/ 4013 w 10183"/>
              <a:gd name="connsiteY64" fmla="*/ 10000 h 10000"/>
              <a:gd name="connsiteX65" fmla="*/ 4046 w 10183"/>
              <a:gd name="connsiteY65" fmla="*/ 9869 h 10000"/>
              <a:gd name="connsiteX66" fmla="*/ 4115 w 10183"/>
              <a:gd name="connsiteY66" fmla="*/ 9542 h 10000"/>
              <a:gd name="connsiteX67" fmla="*/ 4168 w 10183"/>
              <a:gd name="connsiteY67" fmla="*/ 9935 h 10000"/>
              <a:gd name="connsiteX68" fmla="*/ 4201 w 10183"/>
              <a:gd name="connsiteY68" fmla="*/ 9150 h 10000"/>
              <a:gd name="connsiteX69" fmla="*/ 4344 w 10183"/>
              <a:gd name="connsiteY69" fmla="*/ 8562 h 10000"/>
              <a:gd name="connsiteX70" fmla="*/ 4773 w 10183"/>
              <a:gd name="connsiteY70" fmla="*/ 7843 h 10000"/>
              <a:gd name="connsiteX71" fmla="*/ 5121 w 10183"/>
              <a:gd name="connsiteY71" fmla="*/ 7582 h 10000"/>
              <a:gd name="connsiteX72" fmla="*/ 5329 w 10183"/>
              <a:gd name="connsiteY72" fmla="*/ 9281 h 10000"/>
              <a:gd name="connsiteX73" fmla="*/ 5398 w 10183"/>
              <a:gd name="connsiteY73" fmla="*/ 8562 h 10000"/>
              <a:gd name="connsiteX74" fmla="*/ 5856 w 10183"/>
              <a:gd name="connsiteY74" fmla="*/ 8039 h 10000"/>
              <a:gd name="connsiteX75" fmla="*/ 6220 w 10183"/>
              <a:gd name="connsiteY75" fmla="*/ 9477 h 10000"/>
              <a:gd name="connsiteX76" fmla="*/ 6551 w 10183"/>
              <a:gd name="connsiteY76" fmla="*/ 8562 h 10000"/>
              <a:gd name="connsiteX77" fmla="*/ 6714 w 10183"/>
              <a:gd name="connsiteY77" fmla="*/ 7451 h 10000"/>
              <a:gd name="connsiteX78" fmla="*/ 7025 w 10183"/>
              <a:gd name="connsiteY78" fmla="*/ 7451 h 10000"/>
              <a:gd name="connsiteX79" fmla="*/ 7180 w 10183"/>
              <a:gd name="connsiteY79" fmla="*/ 7908 h 10000"/>
              <a:gd name="connsiteX80" fmla="*/ 7548 w 10183"/>
              <a:gd name="connsiteY80" fmla="*/ 8366 h 10000"/>
              <a:gd name="connsiteX81" fmla="*/ 7756 w 10183"/>
              <a:gd name="connsiteY81" fmla="*/ 9085 h 10000"/>
              <a:gd name="connsiteX82" fmla="*/ 8002 w 10183"/>
              <a:gd name="connsiteY82" fmla="*/ 8235 h 10000"/>
              <a:gd name="connsiteX83" fmla="*/ 8063 w 10183"/>
              <a:gd name="connsiteY83" fmla="*/ 7647 h 10000"/>
              <a:gd name="connsiteX84" fmla="*/ 8181 w 10183"/>
              <a:gd name="connsiteY84" fmla="*/ 8039 h 10000"/>
              <a:gd name="connsiteX85" fmla="*/ 8455 w 10183"/>
              <a:gd name="connsiteY85" fmla="*/ 8366 h 10000"/>
              <a:gd name="connsiteX86" fmla="*/ 8635 w 10183"/>
              <a:gd name="connsiteY86" fmla="*/ 8105 h 10000"/>
              <a:gd name="connsiteX87" fmla="*/ 8974 w 10183"/>
              <a:gd name="connsiteY87" fmla="*/ 8235 h 10000"/>
              <a:gd name="connsiteX88" fmla="*/ 9309 w 10183"/>
              <a:gd name="connsiteY88" fmla="*/ 7843 h 10000"/>
              <a:gd name="connsiteX89" fmla="*/ 9497 w 10183"/>
              <a:gd name="connsiteY89" fmla="*/ 6340 h 10000"/>
              <a:gd name="connsiteX90" fmla="*/ 9734 w 10183"/>
              <a:gd name="connsiteY90" fmla="*/ 7582 h 10000"/>
              <a:gd name="connsiteX91" fmla="*/ 9869 w 10183"/>
              <a:gd name="connsiteY91" fmla="*/ 8889 h 10000"/>
              <a:gd name="connsiteX92" fmla="*/ 10183 w 10183"/>
              <a:gd name="connsiteY92" fmla="*/ 9562 h 10000"/>
              <a:gd name="connsiteX93" fmla="*/ 10089 w 10183"/>
              <a:gd name="connsiteY93" fmla="*/ 3390 h 10000"/>
              <a:gd name="connsiteX94" fmla="*/ 9886 w 10183"/>
              <a:gd name="connsiteY94" fmla="*/ 3529 h 10000"/>
              <a:gd name="connsiteX95" fmla="*/ 9726 w 10183"/>
              <a:gd name="connsiteY95" fmla="*/ 2222 h 10000"/>
              <a:gd name="connsiteX96" fmla="*/ 9571 w 10183"/>
              <a:gd name="connsiteY96" fmla="*/ 3660 h 10000"/>
              <a:gd name="connsiteX97" fmla="*/ 9461 w 10183"/>
              <a:gd name="connsiteY97" fmla="*/ 3660 h 10000"/>
              <a:gd name="connsiteX98" fmla="*/ 9313 w 10183"/>
              <a:gd name="connsiteY98" fmla="*/ 3791 h 10000"/>
              <a:gd name="connsiteX99" fmla="*/ 9281 w 10183"/>
              <a:gd name="connsiteY99" fmla="*/ 3203 h 10000"/>
              <a:gd name="connsiteX100" fmla="*/ 9060 w 10183"/>
              <a:gd name="connsiteY100" fmla="*/ 4771 h 10000"/>
              <a:gd name="connsiteX101" fmla="*/ 9027 w 10183"/>
              <a:gd name="connsiteY101" fmla="*/ 4379 h 10000"/>
              <a:gd name="connsiteX102" fmla="*/ 8962 w 10183"/>
              <a:gd name="connsiteY102" fmla="*/ 4118 h 10000"/>
              <a:gd name="connsiteX103" fmla="*/ 8921 w 10183"/>
              <a:gd name="connsiteY103" fmla="*/ 4641 h 10000"/>
              <a:gd name="connsiteX104" fmla="*/ 8749 w 10183"/>
              <a:gd name="connsiteY104" fmla="*/ 4510 h 10000"/>
              <a:gd name="connsiteX105" fmla="*/ 8643 w 10183"/>
              <a:gd name="connsiteY105" fmla="*/ 5359 h 10000"/>
              <a:gd name="connsiteX106" fmla="*/ 8484 w 10183"/>
              <a:gd name="connsiteY106" fmla="*/ 4444 h 10000"/>
              <a:gd name="connsiteX107" fmla="*/ 8337 w 10183"/>
              <a:gd name="connsiteY107" fmla="*/ 4575 h 10000"/>
              <a:gd name="connsiteX108" fmla="*/ 8284 w 10183"/>
              <a:gd name="connsiteY108" fmla="*/ 5882 h 10000"/>
              <a:gd name="connsiteX109" fmla="*/ 8096 w 10183"/>
              <a:gd name="connsiteY109" fmla="*/ 5294 h 10000"/>
              <a:gd name="connsiteX110" fmla="*/ 7949 w 10183"/>
              <a:gd name="connsiteY110" fmla="*/ 3529 h 10000"/>
              <a:gd name="connsiteX111" fmla="*/ 7879 w 10183"/>
              <a:gd name="connsiteY111" fmla="*/ 4052 h 10000"/>
              <a:gd name="connsiteX112" fmla="*/ 7707 w 10183"/>
              <a:gd name="connsiteY112" fmla="*/ 5229 h 10000"/>
              <a:gd name="connsiteX113" fmla="*/ 7613 w 10183"/>
              <a:gd name="connsiteY113" fmla="*/ 5229 h 10000"/>
              <a:gd name="connsiteX114" fmla="*/ 7540 w 10183"/>
              <a:gd name="connsiteY114" fmla="*/ 4444 h 10000"/>
              <a:gd name="connsiteX115" fmla="*/ 7380 w 10183"/>
              <a:gd name="connsiteY115" fmla="*/ 4183 h 10000"/>
              <a:gd name="connsiteX116" fmla="*/ 7242 w 10183"/>
              <a:gd name="connsiteY116" fmla="*/ 3791 h 10000"/>
              <a:gd name="connsiteX117" fmla="*/ 6992 w 10183"/>
              <a:gd name="connsiteY117" fmla="*/ 2222 h 10000"/>
              <a:gd name="connsiteX118" fmla="*/ 6641 w 10183"/>
              <a:gd name="connsiteY118" fmla="*/ 4967 h 10000"/>
              <a:gd name="connsiteX119" fmla="*/ 6351 w 10183"/>
              <a:gd name="connsiteY119" fmla="*/ 5817 h 10000"/>
              <a:gd name="connsiteX120" fmla="*/ 5991 w 10183"/>
              <a:gd name="connsiteY120" fmla="*/ 5359 h 10000"/>
              <a:gd name="connsiteX121" fmla="*/ 5844 w 10183"/>
              <a:gd name="connsiteY121" fmla="*/ 6144 h 10000"/>
              <a:gd name="connsiteX122" fmla="*/ 5582 w 10183"/>
              <a:gd name="connsiteY122" fmla="*/ 5490 h 10000"/>
              <a:gd name="connsiteX123" fmla="*/ 5509 w 10183"/>
              <a:gd name="connsiteY123" fmla="*/ 6144 h 10000"/>
              <a:gd name="connsiteX124" fmla="*/ 5239 w 10183"/>
              <a:gd name="connsiteY124" fmla="*/ 5229 h 10000"/>
              <a:gd name="connsiteX125" fmla="*/ 5157 w 10183"/>
              <a:gd name="connsiteY125" fmla="*/ 5033 h 10000"/>
              <a:gd name="connsiteX126" fmla="*/ 4908 w 10183"/>
              <a:gd name="connsiteY126" fmla="*/ 3987 h 10000"/>
              <a:gd name="connsiteX127" fmla="*/ 4798 w 10183"/>
              <a:gd name="connsiteY127" fmla="*/ 3987 h 10000"/>
              <a:gd name="connsiteX128" fmla="*/ 4418 w 10183"/>
              <a:gd name="connsiteY128" fmla="*/ 4248 h 10000"/>
              <a:gd name="connsiteX129" fmla="*/ 4226 w 10183"/>
              <a:gd name="connsiteY129" fmla="*/ 4118 h 10000"/>
              <a:gd name="connsiteX130" fmla="*/ 3890 w 10183"/>
              <a:gd name="connsiteY130" fmla="*/ 3595 h 10000"/>
              <a:gd name="connsiteX131" fmla="*/ 3821 w 10183"/>
              <a:gd name="connsiteY131" fmla="*/ 2353 h 10000"/>
              <a:gd name="connsiteX132" fmla="*/ 3478 w 10183"/>
              <a:gd name="connsiteY132" fmla="*/ 3137 h 10000"/>
              <a:gd name="connsiteX133" fmla="*/ 3465 w 10183"/>
              <a:gd name="connsiteY133" fmla="*/ 2418 h 10000"/>
              <a:gd name="connsiteX134" fmla="*/ 3265 w 10183"/>
              <a:gd name="connsiteY134" fmla="*/ 2288 h 10000"/>
              <a:gd name="connsiteX135" fmla="*/ 3036 w 10183"/>
              <a:gd name="connsiteY135" fmla="*/ 2484 h 10000"/>
              <a:gd name="connsiteX136" fmla="*/ 2926 w 10183"/>
              <a:gd name="connsiteY136" fmla="*/ 3987 h 10000"/>
              <a:gd name="connsiteX137" fmla="*/ 2709 w 10183"/>
              <a:gd name="connsiteY137" fmla="*/ 2026 h 10000"/>
              <a:gd name="connsiteX138" fmla="*/ 2677 w 10183"/>
              <a:gd name="connsiteY138" fmla="*/ 2353 h 10000"/>
              <a:gd name="connsiteX139" fmla="*/ 2603 w 10183"/>
              <a:gd name="connsiteY139" fmla="*/ 1569 h 10000"/>
              <a:gd name="connsiteX140" fmla="*/ 2513 w 10183"/>
              <a:gd name="connsiteY140" fmla="*/ 2157 h 10000"/>
              <a:gd name="connsiteX141" fmla="*/ 2395 w 10183"/>
              <a:gd name="connsiteY141" fmla="*/ 1895 h 10000"/>
              <a:gd name="connsiteX142" fmla="*/ 2325 w 10183"/>
              <a:gd name="connsiteY142" fmla="*/ 3007 h 10000"/>
              <a:gd name="connsiteX143" fmla="*/ 2219 w 10183"/>
              <a:gd name="connsiteY143" fmla="*/ 2484 h 10000"/>
              <a:gd name="connsiteX144" fmla="*/ 2137 w 10183"/>
              <a:gd name="connsiteY144" fmla="*/ 1895 h 10000"/>
              <a:gd name="connsiteX145" fmla="*/ 2080 w 10183"/>
              <a:gd name="connsiteY145" fmla="*/ 784 h 10000"/>
              <a:gd name="connsiteX146" fmla="*/ 1688 w 10183"/>
              <a:gd name="connsiteY146" fmla="*/ 65 h 10000"/>
              <a:gd name="connsiteX147" fmla="*/ 1479 w 10183"/>
              <a:gd name="connsiteY147" fmla="*/ 196 h 10000"/>
              <a:gd name="connsiteX148" fmla="*/ 1377 w 10183"/>
              <a:gd name="connsiteY148" fmla="*/ 0 h 10000"/>
              <a:gd name="connsiteX149" fmla="*/ 1328 w 10183"/>
              <a:gd name="connsiteY149" fmla="*/ 392 h 10000"/>
              <a:gd name="connsiteX150" fmla="*/ 1058 w 10183"/>
              <a:gd name="connsiteY150" fmla="*/ 131 h 10000"/>
              <a:gd name="connsiteX151" fmla="*/ 895 w 10183"/>
              <a:gd name="connsiteY151" fmla="*/ 458 h 10000"/>
              <a:gd name="connsiteX152" fmla="*/ 715 w 10183"/>
              <a:gd name="connsiteY152" fmla="*/ 915 h 10000"/>
              <a:gd name="connsiteX153" fmla="*/ 642 w 10183"/>
              <a:gd name="connsiteY153" fmla="*/ 196 h 10000"/>
              <a:gd name="connsiteX154" fmla="*/ 433 w 10183"/>
              <a:gd name="connsiteY154" fmla="*/ 1373 h 10000"/>
              <a:gd name="connsiteX155" fmla="*/ 380 w 10183"/>
              <a:gd name="connsiteY155" fmla="*/ 1569 h 10000"/>
              <a:gd name="connsiteX156" fmla="*/ 159 w 10183"/>
              <a:gd name="connsiteY156" fmla="*/ 2353 h 10000"/>
              <a:gd name="connsiteX157" fmla="*/ 0 w 10183"/>
              <a:gd name="connsiteY157" fmla="*/ 3137 h 10000"/>
              <a:gd name="connsiteX0" fmla="*/ 159 w 10183"/>
              <a:gd name="connsiteY0" fmla="*/ 2353 h 10000"/>
              <a:gd name="connsiteX1" fmla="*/ 0 w 10183"/>
              <a:gd name="connsiteY1" fmla="*/ 3987 h 10000"/>
              <a:gd name="connsiteX2" fmla="*/ 0 w 10183"/>
              <a:gd name="connsiteY2" fmla="*/ 5948 h 10000"/>
              <a:gd name="connsiteX3" fmla="*/ 90 w 10183"/>
              <a:gd name="connsiteY3" fmla="*/ 5621 h 10000"/>
              <a:gd name="connsiteX4" fmla="*/ 135 w 10183"/>
              <a:gd name="connsiteY4" fmla="*/ 5556 h 10000"/>
              <a:gd name="connsiteX5" fmla="*/ 172 w 10183"/>
              <a:gd name="connsiteY5" fmla="*/ 5294 h 10000"/>
              <a:gd name="connsiteX6" fmla="*/ 200 w 10183"/>
              <a:gd name="connsiteY6" fmla="*/ 5425 h 10000"/>
              <a:gd name="connsiteX7" fmla="*/ 237 w 10183"/>
              <a:gd name="connsiteY7" fmla="*/ 5098 h 10000"/>
              <a:gd name="connsiteX8" fmla="*/ 262 w 10183"/>
              <a:gd name="connsiteY8" fmla="*/ 5948 h 10000"/>
              <a:gd name="connsiteX9" fmla="*/ 282 w 10183"/>
              <a:gd name="connsiteY9" fmla="*/ 5686 h 10000"/>
              <a:gd name="connsiteX10" fmla="*/ 306 w 10183"/>
              <a:gd name="connsiteY10" fmla="*/ 5752 h 10000"/>
              <a:gd name="connsiteX11" fmla="*/ 306 w 10183"/>
              <a:gd name="connsiteY11" fmla="*/ 5556 h 10000"/>
              <a:gd name="connsiteX12" fmla="*/ 315 w 10183"/>
              <a:gd name="connsiteY12" fmla="*/ 5621 h 10000"/>
              <a:gd name="connsiteX13" fmla="*/ 331 w 10183"/>
              <a:gd name="connsiteY13" fmla="*/ 5425 h 10000"/>
              <a:gd name="connsiteX14" fmla="*/ 351 w 10183"/>
              <a:gd name="connsiteY14" fmla="*/ 5490 h 10000"/>
              <a:gd name="connsiteX15" fmla="*/ 372 w 10183"/>
              <a:gd name="connsiteY15" fmla="*/ 5229 h 10000"/>
              <a:gd name="connsiteX16" fmla="*/ 405 w 10183"/>
              <a:gd name="connsiteY16" fmla="*/ 5294 h 10000"/>
              <a:gd name="connsiteX17" fmla="*/ 405 w 10183"/>
              <a:gd name="connsiteY17" fmla="*/ 5163 h 10000"/>
              <a:gd name="connsiteX18" fmla="*/ 425 w 10183"/>
              <a:gd name="connsiteY18" fmla="*/ 5163 h 10000"/>
              <a:gd name="connsiteX19" fmla="*/ 421 w 10183"/>
              <a:gd name="connsiteY19" fmla="*/ 5033 h 10000"/>
              <a:gd name="connsiteX20" fmla="*/ 470 w 10183"/>
              <a:gd name="connsiteY20" fmla="*/ 4314 h 10000"/>
              <a:gd name="connsiteX21" fmla="*/ 474 w 10183"/>
              <a:gd name="connsiteY21" fmla="*/ 4314 h 10000"/>
              <a:gd name="connsiteX22" fmla="*/ 490 w 10183"/>
              <a:gd name="connsiteY22" fmla="*/ 4052 h 10000"/>
              <a:gd name="connsiteX23" fmla="*/ 527 w 10183"/>
              <a:gd name="connsiteY23" fmla="*/ 4118 h 10000"/>
              <a:gd name="connsiteX24" fmla="*/ 539 w 10183"/>
              <a:gd name="connsiteY24" fmla="*/ 4444 h 10000"/>
              <a:gd name="connsiteX25" fmla="*/ 568 w 10183"/>
              <a:gd name="connsiteY25" fmla="*/ 4379 h 10000"/>
              <a:gd name="connsiteX26" fmla="*/ 756 w 10183"/>
              <a:gd name="connsiteY26" fmla="*/ 4706 h 10000"/>
              <a:gd name="connsiteX27" fmla="*/ 842 w 10183"/>
              <a:gd name="connsiteY27" fmla="*/ 4379 h 10000"/>
              <a:gd name="connsiteX28" fmla="*/ 952 w 10183"/>
              <a:gd name="connsiteY28" fmla="*/ 4641 h 10000"/>
              <a:gd name="connsiteX29" fmla="*/ 993 w 10183"/>
              <a:gd name="connsiteY29" fmla="*/ 4444 h 10000"/>
              <a:gd name="connsiteX30" fmla="*/ 1026 w 10183"/>
              <a:gd name="connsiteY30" fmla="*/ 4641 h 10000"/>
              <a:gd name="connsiteX31" fmla="*/ 1050 w 10183"/>
              <a:gd name="connsiteY31" fmla="*/ 4510 h 10000"/>
              <a:gd name="connsiteX32" fmla="*/ 1071 w 10183"/>
              <a:gd name="connsiteY32" fmla="*/ 4641 h 10000"/>
              <a:gd name="connsiteX33" fmla="*/ 1075 w 10183"/>
              <a:gd name="connsiteY33" fmla="*/ 4444 h 10000"/>
              <a:gd name="connsiteX34" fmla="*/ 1103 w 10183"/>
              <a:gd name="connsiteY34" fmla="*/ 4444 h 10000"/>
              <a:gd name="connsiteX35" fmla="*/ 1144 w 10183"/>
              <a:gd name="connsiteY35" fmla="*/ 4444 h 10000"/>
              <a:gd name="connsiteX36" fmla="*/ 1177 w 10183"/>
              <a:gd name="connsiteY36" fmla="*/ 4575 h 10000"/>
              <a:gd name="connsiteX37" fmla="*/ 1181 w 10183"/>
              <a:gd name="connsiteY37" fmla="*/ 4444 h 10000"/>
              <a:gd name="connsiteX38" fmla="*/ 1197 w 10183"/>
              <a:gd name="connsiteY38" fmla="*/ 4575 h 10000"/>
              <a:gd name="connsiteX39" fmla="*/ 1201 w 10183"/>
              <a:gd name="connsiteY39" fmla="*/ 4379 h 10000"/>
              <a:gd name="connsiteX40" fmla="*/ 1238 w 10183"/>
              <a:gd name="connsiteY40" fmla="*/ 4641 h 10000"/>
              <a:gd name="connsiteX41" fmla="*/ 1255 w 10183"/>
              <a:gd name="connsiteY41" fmla="*/ 4248 h 10000"/>
              <a:gd name="connsiteX42" fmla="*/ 1271 w 10183"/>
              <a:gd name="connsiteY42" fmla="*/ 4052 h 10000"/>
              <a:gd name="connsiteX43" fmla="*/ 1422 w 10183"/>
              <a:gd name="connsiteY43" fmla="*/ 4248 h 10000"/>
              <a:gd name="connsiteX44" fmla="*/ 1545 w 10183"/>
              <a:gd name="connsiteY44" fmla="*/ 3856 h 10000"/>
              <a:gd name="connsiteX45" fmla="*/ 1843 w 10183"/>
              <a:gd name="connsiteY45" fmla="*/ 5556 h 10000"/>
              <a:gd name="connsiteX46" fmla="*/ 1900 w 10183"/>
              <a:gd name="connsiteY46" fmla="*/ 6471 h 10000"/>
              <a:gd name="connsiteX47" fmla="*/ 1990 w 10183"/>
              <a:gd name="connsiteY47" fmla="*/ 5752 h 10000"/>
              <a:gd name="connsiteX48" fmla="*/ 2068 w 10183"/>
              <a:gd name="connsiteY48" fmla="*/ 6601 h 10000"/>
              <a:gd name="connsiteX49" fmla="*/ 2186 w 10183"/>
              <a:gd name="connsiteY49" fmla="*/ 5817 h 10000"/>
              <a:gd name="connsiteX50" fmla="*/ 2182 w 10183"/>
              <a:gd name="connsiteY50" fmla="*/ 6601 h 10000"/>
              <a:gd name="connsiteX51" fmla="*/ 2342 w 10183"/>
              <a:gd name="connsiteY51" fmla="*/ 6405 h 10000"/>
              <a:gd name="connsiteX52" fmla="*/ 2432 w 10183"/>
              <a:gd name="connsiteY52" fmla="*/ 6275 h 10000"/>
              <a:gd name="connsiteX53" fmla="*/ 2493 w 10183"/>
              <a:gd name="connsiteY53" fmla="*/ 7516 h 10000"/>
              <a:gd name="connsiteX54" fmla="*/ 2636 w 10183"/>
              <a:gd name="connsiteY54" fmla="*/ 6667 h 10000"/>
              <a:gd name="connsiteX55" fmla="*/ 2669 w 10183"/>
              <a:gd name="connsiteY55" fmla="*/ 7451 h 10000"/>
              <a:gd name="connsiteX56" fmla="*/ 2816 w 10183"/>
              <a:gd name="connsiteY56" fmla="*/ 8170 h 10000"/>
              <a:gd name="connsiteX57" fmla="*/ 2889 w 10183"/>
              <a:gd name="connsiteY57" fmla="*/ 7516 h 10000"/>
              <a:gd name="connsiteX58" fmla="*/ 3077 w 10183"/>
              <a:gd name="connsiteY58" fmla="*/ 7320 h 10000"/>
              <a:gd name="connsiteX59" fmla="*/ 3224 w 10183"/>
              <a:gd name="connsiteY59" fmla="*/ 8497 h 10000"/>
              <a:gd name="connsiteX60" fmla="*/ 3396 w 10183"/>
              <a:gd name="connsiteY60" fmla="*/ 8562 h 10000"/>
              <a:gd name="connsiteX61" fmla="*/ 3600 w 10183"/>
              <a:gd name="connsiteY61" fmla="*/ 8105 h 10000"/>
              <a:gd name="connsiteX62" fmla="*/ 3788 w 10183"/>
              <a:gd name="connsiteY62" fmla="*/ 9020 h 10000"/>
              <a:gd name="connsiteX63" fmla="*/ 3911 w 10183"/>
              <a:gd name="connsiteY63" fmla="*/ 9281 h 10000"/>
              <a:gd name="connsiteX64" fmla="*/ 4013 w 10183"/>
              <a:gd name="connsiteY64" fmla="*/ 10000 h 10000"/>
              <a:gd name="connsiteX65" fmla="*/ 4046 w 10183"/>
              <a:gd name="connsiteY65" fmla="*/ 9869 h 10000"/>
              <a:gd name="connsiteX66" fmla="*/ 4115 w 10183"/>
              <a:gd name="connsiteY66" fmla="*/ 9542 h 10000"/>
              <a:gd name="connsiteX67" fmla="*/ 4168 w 10183"/>
              <a:gd name="connsiteY67" fmla="*/ 9935 h 10000"/>
              <a:gd name="connsiteX68" fmla="*/ 4201 w 10183"/>
              <a:gd name="connsiteY68" fmla="*/ 9150 h 10000"/>
              <a:gd name="connsiteX69" fmla="*/ 4344 w 10183"/>
              <a:gd name="connsiteY69" fmla="*/ 8562 h 10000"/>
              <a:gd name="connsiteX70" fmla="*/ 4773 w 10183"/>
              <a:gd name="connsiteY70" fmla="*/ 7843 h 10000"/>
              <a:gd name="connsiteX71" fmla="*/ 5121 w 10183"/>
              <a:gd name="connsiteY71" fmla="*/ 7582 h 10000"/>
              <a:gd name="connsiteX72" fmla="*/ 5329 w 10183"/>
              <a:gd name="connsiteY72" fmla="*/ 9281 h 10000"/>
              <a:gd name="connsiteX73" fmla="*/ 5398 w 10183"/>
              <a:gd name="connsiteY73" fmla="*/ 8562 h 10000"/>
              <a:gd name="connsiteX74" fmla="*/ 5856 w 10183"/>
              <a:gd name="connsiteY74" fmla="*/ 8039 h 10000"/>
              <a:gd name="connsiteX75" fmla="*/ 6220 w 10183"/>
              <a:gd name="connsiteY75" fmla="*/ 9477 h 10000"/>
              <a:gd name="connsiteX76" fmla="*/ 6551 w 10183"/>
              <a:gd name="connsiteY76" fmla="*/ 8562 h 10000"/>
              <a:gd name="connsiteX77" fmla="*/ 6714 w 10183"/>
              <a:gd name="connsiteY77" fmla="*/ 7451 h 10000"/>
              <a:gd name="connsiteX78" fmla="*/ 7025 w 10183"/>
              <a:gd name="connsiteY78" fmla="*/ 7451 h 10000"/>
              <a:gd name="connsiteX79" fmla="*/ 7180 w 10183"/>
              <a:gd name="connsiteY79" fmla="*/ 7908 h 10000"/>
              <a:gd name="connsiteX80" fmla="*/ 7548 w 10183"/>
              <a:gd name="connsiteY80" fmla="*/ 8366 h 10000"/>
              <a:gd name="connsiteX81" fmla="*/ 7756 w 10183"/>
              <a:gd name="connsiteY81" fmla="*/ 9085 h 10000"/>
              <a:gd name="connsiteX82" fmla="*/ 8002 w 10183"/>
              <a:gd name="connsiteY82" fmla="*/ 8235 h 10000"/>
              <a:gd name="connsiteX83" fmla="*/ 8063 w 10183"/>
              <a:gd name="connsiteY83" fmla="*/ 7647 h 10000"/>
              <a:gd name="connsiteX84" fmla="*/ 8181 w 10183"/>
              <a:gd name="connsiteY84" fmla="*/ 8039 h 10000"/>
              <a:gd name="connsiteX85" fmla="*/ 8455 w 10183"/>
              <a:gd name="connsiteY85" fmla="*/ 8366 h 10000"/>
              <a:gd name="connsiteX86" fmla="*/ 8635 w 10183"/>
              <a:gd name="connsiteY86" fmla="*/ 8105 h 10000"/>
              <a:gd name="connsiteX87" fmla="*/ 8974 w 10183"/>
              <a:gd name="connsiteY87" fmla="*/ 8235 h 10000"/>
              <a:gd name="connsiteX88" fmla="*/ 9309 w 10183"/>
              <a:gd name="connsiteY88" fmla="*/ 7843 h 10000"/>
              <a:gd name="connsiteX89" fmla="*/ 9497 w 10183"/>
              <a:gd name="connsiteY89" fmla="*/ 6340 h 10000"/>
              <a:gd name="connsiteX90" fmla="*/ 9734 w 10183"/>
              <a:gd name="connsiteY90" fmla="*/ 7582 h 10000"/>
              <a:gd name="connsiteX91" fmla="*/ 9869 w 10183"/>
              <a:gd name="connsiteY91" fmla="*/ 8889 h 10000"/>
              <a:gd name="connsiteX92" fmla="*/ 10183 w 10183"/>
              <a:gd name="connsiteY92" fmla="*/ 9562 h 10000"/>
              <a:gd name="connsiteX93" fmla="*/ 10089 w 10183"/>
              <a:gd name="connsiteY93" fmla="*/ 3390 h 10000"/>
              <a:gd name="connsiteX94" fmla="*/ 9886 w 10183"/>
              <a:gd name="connsiteY94" fmla="*/ 3529 h 10000"/>
              <a:gd name="connsiteX95" fmla="*/ 9726 w 10183"/>
              <a:gd name="connsiteY95" fmla="*/ 2222 h 10000"/>
              <a:gd name="connsiteX96" fmla="*/ 9571 w 10183"/>
              <a:gd name="connsiteY96" fmla="*/ 3660 h 10000"/>
              <a:gd name="connsiteX97" fmla="*/ 9461 w 10183"/>
              <a:gd name="connsiteY97" fmla="*/ 3660 h 10000"/>
              <a:gd name="connsiteX98" fmla="*/ 9313 w 10183"/>
              <a:gd name="connsiteY98" fmla="*/ 3791 h 10000"/>
              <a:gd name="connsiteX99" fmla="*/ 9281 w 10183"/>
              <a:gd name="connsiteY99" fmla="*/ 3203 h 10000"/>
              <a:gd name="connsiteX100" fmla="*/ 9060 w 10183"/>
              <a:gd name="connsiteY100" fmla="*/ 4771 h 10000"/>
              <a:gd name="connsiteX101" fmla="*/ 9027 w 10183"/>
              <a:gd name="connsiteY101" fmla="*/ 4379 h 10000"/>
              <a:gd name="connsiteX102" fmla="*/ 8962 w 10183"/>
              <a:gd name="connsiteY102" fmla="*/ 4118 h 10000"/>
              <a:gd name="connsiteX103" fmla="*/ 8921 w 10183"/>
              <a:gd name="connsiteY103" fmla="*/ 4641 h 10000"/>
              <a:gd name="connsiteX104" fmla="*/ 8749 w 10183"/>
              <a:gd name="connsiteY104" fmla="*/ 4510 h 10000"/>
              <a:gd name="connsiteX105" fmla="*/ 8643 w 10183"/>
              <a:gd name="connsiteY105" fmla="*/ 5359 h 10000"/>
              <a:gd name="connsiteX106" fmla="*/ 8484 w 10183"/>
              <a:gd name="connsiteY106" fmla="*/ 4444 h 10000"/>
              <a:gd name="connsiteX107" fmla="*/ 8337 w 10183"/>
              <a:gd name="connsiteY107" fmla="*/ 4575 h 10000"/>
              <a:gd name="connsiteX108" fmla="*/ 8284 w 10183"/>
              <a:gd name="connsiteY108" fmla="*/ 5882 h 10000"/>
              <a:gd name="connsiteX109" fmla="*/ 8096 w 10183"/>
              <a:gd name="connsiteY109" fmla="*/ 5294 h 10000"/>
              <a:gd name="connsiteX110" fmla="*/ 7949 w 10183"/>
              <a:gd name="connsiteY110" fmla="*/ 3529 h 10000"/>
              <a:gd name="connsiteX111" fmla="*/ 7879 w 10183"/>
              <a:gd name="connsiteY111" fmla="*/ 4052 h 10000"/>
              <a:gd name="connsiteX112" fmla="*/ 7707 w 10183"/>
              <a:gd name="connsiteY112" fmla="*/ 5229 h 10000"/>
              <a:gd name="connsiteX113" fmla="*/ 7613 w 10183"/>
              <a:gd name="connsiteY113" fmla="*/ 5229 h 10000"/>
              <a:gd name="connsiteX114" fmla="*/ 7540 w 10183"/>
              <a:gd name="connsiteY114" fmla="*/ 4444 h 10000"/>
              <a:gd name="connsiteX115" fmla="*/ 7380 w 10183"/>
              <a:gd name="connsiteY115" fmla="*/ 4183 h 10000"/>
              <a:gd name="connsiteX116" fmla="*/ 7242 w 10183"/>
              <a:gd name="connsiteY116" fmla="*/ 3791 h 10000"/>
              <a:gd name="connsiteX117" fmla="*/ 6992 w 10183"/>
              <a:gd name="connsiteY117" fmla="*/ 2222 h 10000"/>
              <a:gd name="connsiteX118" fmla="*/ 6641 w 10183"/>
              <a:gd name="connsiteY118" fmla="*/ 4967 h 10000"/>
              <a:gd name="connsiteX119" fmla="*/ 6351 w 10183"/>
              <a:gd name="connsiteY119" fmla="*/ 5817 h 10000"/>
              <a:gd name="connsiteX120" fmla="*/ 5991 w 10183"/>
              <a:gd name="connsiteY120" fmla="*/ 5359 h 10000"/>
              <a:gd name="connsiteX121" fmla="*/ 5844 w 10183"/>
              <a:gd name="connsiteY121" fmla="*/ 6144 h 10000"/>
              <a:gd name="connsiteX122" fmla="*/ 5582 w 10183"/>
              <a:gd name="connsiteY122" fmla="*/ 5490 h 10000"/>
              <a:gd name="connsiteX123" fmla="*/ 5509 w 10183"/>
              <a:gd name="connsiteY123" fmla="*/ 6144 h 10000"/>
              <a:gd name="connsiteX124" fmla="*/ 5239 w 10183"/>
              <a:gd name="connsiteY124" fmla="*/ 5229 h 10000"/>
              <a:gd name="connsiteX125" fmla="*/ 5157 w 10183"/>
              <a:gd name="connsiteY125" fmla="*/ 5033 h 10000"/>
              <a:gd name="connsiteX126" fmla="*/ 4908 w 10183"/>
              <a:gd name="connsiteY126" fmla="*/ 3987 h 10000"/>
              <a:gd name="connsiteX127" fmla="*/ 4798 w 10183"/>
              <a:gd name="connsiteY127" fmla="*/ 3987 h 10000"/>
              <a:gd name="connsiteX128" fmla="*/ 4418 w 10183"/>
              <a:gd name="connsiteY128" fmla="*/ 4248 h 10000"/>
              <a:gd name="connsiteX129" fmla="*/ 4226 w 10183"/>
              <a:gd name="connsiteY129" fmla="*/ 4118 h 10000"/>
              <a:gd name="connsiteX130" fmla="*/ 3890 w 10183"/>
              <a:gd name="connsiteY130" fmla="*/ 3595 h 10000"/>
              <a:gd name="connsiteX131" fmla="*/ 3821 w 10183"/>
              <a:gd name="connsiteY131" fmla="*/ 2353 h 10000"/>
              <a:gd name="connsiteX132" fmla="*/ 3478 w 10183"/>
              <a:gd name="connsiteY132" fmla="*/ 3137 h 10000"/>
              <a:gd name="connsiteX133" fmla="*/ 3465 w 10183"/>
              <a:gd name="connsiteY133" fmla="*/ 2418 h 10000"/>
              <a:gd name="connsiteX134" fmla="*/ 3265 w 10183"/>
              <a:gd name="connsiteY134" fmla="*/ 2288 h 10000"/>
              <a:gd name="connsiteX135" fmla="*/ 3036 w 10183"/>
              <a:gd name="connsiteY135" fmla="*/ 2484 h 10000"/>
              <a:gd name="connsiteX136" fmla="*/ 2926 w 10183"/>
              <a:gd name="connsiteY136" fmla="*/ 3987 h 10000"/>
              <a:gd name="connsiteX137" fmla="*/ 2709 w 10183"/>
              <a:gd name="connsiteY137" fmla="*/ 2026 h 10000"/>
              <a:gd name="connsiteX138" fmla="*/ 2677 w 10183"/>
              <a:gd name="connsiteY138" fmla="*/ 2353 h 10000"/>
              <a:gd name="connsiteX139" fmla="*/ 2603 w 10183"/>
              <a:gd name="connsiteY139" fmla="*/ 1569 h 10000"/>
              <a:gd name="connsiteX140" fmla="*/ 2513 w 10183"/>
              <a:gd name="connsiteY140" fmla="*/ 2157 h 10000"/>
              <a:gd name="connsiteX141" fmla="*/ 2395 w 10183"/>
              <a:gd name="connsiteY141" fmla="*/ 1895 h 10000"/>
              <a:gd name="connsiteX142" fmla="*/ 2325 w 10183"/>
              <a:gd name="connsiteY142" fmla="*/ 3007 h 10000"/>
              <a:gd name="connsiteX143" fmla="*/ 2219 w 10183"/>
              <a:gd name="connsiteY143" fmla="*/ 2484 h 10000"/>
              <a:gd name="connsiteX144" fmla="*/ 2137 w 10183"/>
              <a:gd name="connsiteY144" fmla="*/ 1895 h 10000"/>
              <a:gd name="connsiteX145" fmla="*/ 2080 w 10183"/>
              <a:gd name="connsiteY145" fmla="*/ 784 h 10000"/>
              <a:gd name="connsiteX146" fmla="*/ 1688 w 10183"/>
              <a:gd name="connsiteY146" fmla="*/ 65 h 10000"/>
              <a:gd name="connsiteX147" fmla="*/ 1479 w 10183"/>
              <a:gd name="connsiteY147" fmla="*/ 196 h 10000"/>
              <a:gd name="connsiteX148" fmla="*/ 1377 w 10183"/>
              <a:gd name="connsiteY148" fmla="*/ 0 h 10000"/>
              <a:gd name="connsiteX149" fmla="*/ 1328 w 10183"/>
              <a:gd name="connsiteY149" fmla="*/ 392 h 10000"/>
              <a:gd name="connsiteX150" fmla="*/ 1058 w 10183"/>
              <a:gd name="connsiteY150" fmla="*/ 131 h 10000"/>
              <a:gd name="connsiteX151" fmla="*/ 895 w 10183"/>
              <a:gd name="connsiteY151" fmla="*/ 458 h 10000"/>
              <a:gd name="connsiteX152" fmla="*/ 715 w 10183"/>
              <a:gd name="connsiteY152" fmla="*/ 915 h 10000"/>
              <a:gd name="connsiteX153" fmla="*/ 642 w 10183"/>
              <a:gd name="connsiteY153" fmla="*/ 196 h 10000"/>
              <a:gd name="connsiteX154" fmla="*/ 433 w 10183"/>
              <a:gd name="connsiteY154" fmla="*/ 1373 h 10000"/>
              <a:gd name="connsiteX155" fmla="*/ 380 w 10183"/>
              <a:gd name="connsiteY155" fmla="*/ 1569 h 10000"/>
              <a:gd name="connsiteX156" fmla="*/ 159 w 10183"/>
              <a:gd name="connsiteY156" fmla="*/ 2353 h 10000"/>
              <a:gd name="connsiteX0" fmla="*/ 159 w 10183"/>
              <a:gd name="connsiteY0" fmla="*/ 2353 h 10000"/>
              <a:gd name="connsiteX1" fmla="*/ 0 w 10183"/>
              <a:gd name="connsiteY1" fmla="*/ 5948 h 10000"/>
              <a:gd name="connsiteX2" fmla="*/ 90 w 10183"/>
              <a:gd name="connsiteY2" fmla="*/ 5621 h 10000"/>
              <a:gd name="connsiteX3" fmla="*/ 135 w 10183"/>
              <a:gd name="connsiteY3" fmla="*/ 5556 h 10000"/>
              <a:gd name="connsiteX4" fmla="*/ 172 w 10183"/>
              <a:gd name="connsiteY4" fmla="*/ 5294 h 10000"/>
              <a:gd name="connsiteX5" fmla="*/ 200 w 10183"/>
              <a:gd name="connsiteY5" fmla="*/ 5425 h 10000"/>
              <a:gd name="connsiteX6" fmla="*/ 237 w 10183"/>
              <a:gd name="connsiteY6" fmla="*/ 5098 h 10000"/>
              <a:gd name="connsiteX7" fmla="*/ 262 w 10183"/>
              <a:gd name="connsiteY7" fmla="*/ 5948 h 10000"/>
              <a:gd name="connsiteX8" fmla="*/ 282 w 10183"/>
              <a:gd name="connsiteY8" fmla="*/ 5686 h 10000"/>
              <a:gd name="connsiteX9" fmla="*/ 306 w 10183"/>
              <a:gd name="connsiteY9" fmla="*/ 5752 h 10000"/>
              <a:gd name="connsiteX10" fmla="*/ 306 w 10183"/>
              <a:gd name="connsiteY10" fmla="*/ 5556 h 10000"/>
              <a:gd name="connsiteX11" fmla="*/ 315 w 10183"/>
              <a:gd name="connsiteY11" fmla="*/ 5621 h 10000"/>
              <a:gd name="connsiteX12" fmla="*/ 331 w 10183"/>
              <a:gd name="connsiteY12" fmla="*/ 5425 h 10000"/>
              <a:gd name="connsiteX13" fmla="*/ 351 w 10183"/>
              <a:gd name="connsiteY13" fmla="*/ 5490 h 10000"/>
              <a:gd name="connsiteX14" fmla="*/ 372 w 10183"/>
              <a:gd name="connsiteY14" fmla="*/ 5229 h 10000"/>
              <a:gd name="connsiteX15" fmla="*/ 405 w 10183"/>
              <a:gd name="connsiteY15" fmla="*/ 5294 h 10000"/>
              <a:gd name="connsiteX16" fmla="*/ 405 w 10183"/>
              <a:gd name="connsiteY16" fmla="*/ 5163 h 10000"/>
              <a:gd name="connsiteX17" fmla="*/ 425 w 10183"/>
              <a:gd name="connsiteY17" fmla="*/ 5163 h 10000"/>
              <a:gd name="connsiteX18" fmla="*/ 421 w 10183"/>
              <a:gd name="connsiteY18" fmla="*/ 5033 h 10000"/>
              <a:gd name="connsiteX19" fmla="*/ 470 w 10183"/>
              <a:gd name="connsiteY19" fmla="*/ 4314 h 10000"/>
              <a:gd name="connsiteX20" fmla="*/ 474 w 10183"/>
              <a:gd name="connsiteY20" fmla="*/ 4314 h 10000"/>
              <a:gd name="connsiteX21" fmla="*/ 490 w 10183"/>
              <a:gd name="connsiteY21" fmla="*/ 4052 h 10000"/>
              <a:gd name="connsiteX22" fmla="*/ 527 w 10183"/>
              <a:gd name="connsiteY22" fmla="*/ 4118 h 10000"/>
              <a:gd name="connsiteX23" fmla="*/ 539 w 10183"/>
              <a:gd name="connsiteY23" fmla="*/ 4444 h 10000"/>
              <a:gd name="connsiteX24" fmla="*/ 568 w 10183"/>
              <a:gd name="connsiteY24" fmla="*/ 4379 h 10000"/>
              <a:gd name="connsiteX25" fmla="*/ 756 w 10183"/>
              <a:gd name="connsiteY25" fmla="*/ 4706 h 10000"/>
              <a:gd name="connsiteX26" fmla="*/ 842 w 10183"/>
              <a:gd name="connsiteY26" fmla="*/ 4379 h 10000"/>
              <a:gd name="connsiteX27" fmla="*/ 952 w 10183"/>
              <a:gd name="connsiteY27" fmla="*/ 4641 h 10000"/>
              <a:gd name="connsiteX28" fmla="*/ 993 w 10183"/>
              <a:gd name="connsiteY28" fmla="*/ 4444 h 10000"/>
              <a:gd name="connsiteX29" fmla="*/ 1026 w 10183"/>
              <a:gd name="connsiteY29" fmla="*/ 4641 h 10000"/>
              <a:gd name="connsiteX30" fmla="*/ 1050 w 10183"/>
              <a:gd name="connsiteY30" fmla="*/ 4510 h 10000"/>
              <a:gd name="connsiteX31" fmla="*/ 1071 w 10183"/>
              <a:gd name="connsiteY31" fmla="*/ 4641 h 10000"/>
              <a:gd name="connsiteX32" fmla="*/ 1075 w 10183"/>
              <a:gd name="connsiteY32" fmla="*/ 4444 h 10000"/>
              <a:gd name="connsiteX33" fmla="*/ 1103 w 10183"/>
              <a:gd name="connsiteY33" fmla="*/ 4444 h 10000"/>
              <a:gd name="connsiteX34" fmla="*/ 1144 w 10183"/>
              <a:gd name="connsiteY34" fmla="*/ 4444 h 10000"/>
              <a:gd name="connsiteX35" fmla="*/ 1177 w 10183"/>
              <a:gd name="connsiteY35" fmla="*/ 4575 h 10000"/>
              <a:gd name="connsiteX36" fmla="*/ 1181 w 10183"/>
              <a:gd name="connsiteY36" fmla="*/ 4444 h 10000"/>
              <a:gd name="connsiteX37" fmla="*/ 1197 w 10183"/>
              <a:gd name="connsiteY37" fmla="*/ 4575 h 10000"/>
              <a:gd name="connsiteX38" fmla="*/ 1201 w 10183"/>
              <a:gd name="connsiteY38" fmla="*/ 4379 h 10000"/>
              <a:gd name="connsiteX39" fmla="*/ 1238 w 10183"/>
              <a:gd name="connsiteY39" fmla="*/ 4641 h 10000"/>
              <a:gd name="connsiteX40" fmla="*/ 1255 w 10183"/>
              <a:gd name="connsiteY40" fmla="*/ 4248 h 10000"/>
              <a:gd name="connsiteX41" fmla="*/ 1271 w 10183"/>
              <a:gd name="connsiteY41" fmla="*/ 4052 h 10000"/>
              <a:gd name="connsiteX42" fmla="*/ 1422 w 10183"/>
              <a:gd name="connsiteY42" fmla="*/ 4248 h 10000"/>
              <a:gd name="connsiteX43" fmla="*/ 1545 w 10183"/>
              <a:gd name="connsiteY43" fmla="*/ 3856 h 10000"/>
              <a:gd name="connsiteX44" fmla="*/ 1843 w 10183"/>
              <a:gd name="connsiteY44" fmla="*/ 5556 h 10000"/>
              <a:gd name="connsiteX45" fmla="*/ 1900 w 10183"/>
              <a:gd name="connsiteY45" fmla="*/ 6471 h 10000"/>
              <a:gd name="connsiteX46" fmla="*/ 1990 w 10183"/>
              <a:gd name="connsiteY46" fmla="*/ 5752 h 10000"/>
              <a:gd name="connsiteX47" fmla="*/ 2068 w 10183"/>
              <a:gd name="connsiteY47" fmla="*/ 6601 h 10000"/>
              <a:gd name="connsiteX48" fmla="*/ 2186 w 10183"/>
              <a:gd name="connsiteY48" fmla="*/ 5817 h 10000"/>
              <a:gd name="connsiteX49" fmla="*/ 2182 w 10183"/>
              <a:gd name="connsiteY49" fmla="*/ 6601 h 10000"/>
              <a:gd name="connsiteX50" fmla="*/ 2342 w 10183"/>
              <a:gd name="connsiteY50" fmla="*/ 6405 h 10000"/>
              <a:gd name="connsiteX51" fmla="*/ 2432 w 10183"/>
              <a:gd name="connsiteY51" fmla="*/ 6275 h 10000"/>
              <a:gd name="connsiteX52" fmla="*/ 2493 w 10183"/>
              <a:gd name="connsiteY52" fmla="*/ 7516 h 10000"/>
              <a:gd name="connsiteX53" fmla="*/ 2636 w 10183"/>
              <a:gd name="connsiteY53" fmla="*/ 6667 h 10000"/>
              <a:gd name="connsiteX54" fmla="*/ 2669 w 10183"/>
              <a:gd name="connsiteY54" fmla="*/ 7451 h 10000"/>
              <a:gd name="connsiteX55" fmla="*/ 2816 w 10183"/>
              <a:gd name="connsiteY55" fmla="*/ 8170 h 10000"/>
              <a:gd name="connsiteX56" fmla="*/ 2889 w 10183"/>
              <a:gd name="connsiteY56" fmla="*/ 7516 h 10000"/>
              <a:gd name="connsiteX57" fmla="*/ 3077 w 10183"/>
              <a:gd name="connsiteY57" fmla="*/ 7320 h 10000"/>
              <a:gd name="connsiteX58" fmla="*/ 3224 w 10183"/>
              <a:gd name="connsiteY58" fmla="*/ 8497 h 10000"/>
              <a:gd name="connsiteX59" fmla="*/ 3396 w 10183"/>
              <a:gd name="connsiteY59" fmla="*/ 8562 h 10000"/>
              <a:gd name="connsiteX60" fmla="*/ 3600 w 10183"/>
              <a:gd name="connsiteY60" fmla="*/ 8105 h 10000"/>
              <a:gd name="connsiteX61" fmla="*/ 3788 w 10183"/>
              <a:gd name="connsiteY61" fmla="*/ 9020 h 10000"/>
              <a:gd name="connsiteX62" fmla="*/ 3911 w 10183"/>
              <a:gd name="connsiteY62" fmla="*/ 9281 h 10000"/>
              <a:gd name="connsiteX63" fmla="*/ 4013 w 10183"/>
              <a:gd name="connsiteY63" fmla="*/ 10000 h 10000"/>
              <a:gd name="connsiteX64" fmla="*/ 4046 w 10183"/>
              <a:gd name="connsiteY64" fmla="*/ 9869 h 10000"/>
              <a:gd name="connsiteX65" fmla="*/ 4115 w 10183"/>
              <a:gd name="connsiteY65" fmla="*/ 9542 h 10000"/>
              <a:gd name="connsiteX66" fmla="*/ 4168 w 10183"/>
              <a:gd name="connsiteY66" fmla="*/ 9935 h 10000"/>
              <a:gd name="connsiteX67" fmla="*/ 4201 w 10183"/>
              <a:gd name="connsiteY67" fmla="*/ 9150 h 10000"/>
              <a:gd name="connsiteX68" fmla="*/ 4344 w 10183"/>
              <a:gd name="connsiteY68" fmla="*/ 8562 h 10000"/>
              <a:gd name="connsiteX69" fmla="*/ 4773 w 10183"/>
              <a:gd name="connsiteY69" fmla="*/ 7843 h 10000"/>
              <a:gd name="connsiteX70" fmla="*/ 5121 w 10183"/>
              <a:gd name="connsiteY70" fmla="*/ 7582 h 10000"/>
              <a:gd name="connsiteX71" fmla="*/ 5329 w 10183"/>
              <a:gd name="connsiteY71" fmla="*/ 9281 h 10000"/>
              <a:gd name="connsiteX72" fmla="*/ 5398 w 10183"/>
              <a:gd name="connsiteY72" fmla="*/ 8562 h 10000"/>
              <a:gd name="connsiteX73" fmla="*/ 5856 w 10183"/>
              <a:gd name="connsiteY73" fmla="*/ 8039 h 10000"/>
              <a:gd name="connsiteX74" fmla="*/ 6220 w 10183"/>
              <a:gd name="connsiteY74" fmla="*/ 9477 h 10000"/>
              <a:gd name="connsiteX75" fmla="*/ 6551 w 10183"/>
              <a:gd name="connsiteY75" fmla="*/ 8562 h 10000"/>
              <a:gd name="connsiteX76" fmla="*/ 6714 w 10183"/>
              <a:gd name="connsiteY76" fmla="*/ 7451 h 10000"/>
              <a:gd name="connsiteX77" fmla="*/ 7025 w 10183"/>
              <a:gd name="connsiteY77" fmla="*/ 7451 h 10000"/>
              <a:gd name="connsiteX78" fmla="*/ 7180 w 10183"/>
              <a:gd name="connsiteY78" fmla="*/ 7908 h 10000"/>
              <a:gd name="connsiteX79" fmla="*/ 7548 w 10183"/>
              <a:gd name="connsiteY79" fmla="*/ 8366 h 10000"/>
              <a:gd name="connsiteX80" fmla="*/ 7756 w 10183"/>
              <a:gd name="connsiteY80" fmla="*/ 9085 h 10000"/>
              <a:gd name="connsiteX81" fmla="*/ 8002 w 10183"/>
              <a:gd name="connsiteY81" fmla="*/ 8235 h 10000"/>
              <a:gd name="connsiteX82" fmla="*/ 8063 w 10183"/>
              <a:gd name="connsiteY82" fmla="*/ 7647 h 10000"/>
              <a:gd name="connsiteX83" fmla="*/ 8181 w 10183"/>
              <a:gd name="connsiteY83" fmla="*/ 8039 h 10000"/>
              <a:gd name="connsiteX84" fmla="*/ 8455 w 10183"/>
              <a:gd name="connsiteY84" fmla="*/ 8366 h 10000"/>
              <a:gd name="connsiteX85" fmla="*/ 8635 w 10183"/>
              <a:gd name="connsiteY85" fmla="*/ 8105 h 10000"/>
              <a:gd name="connsiteX86" fmla="*/ 8974 w 10183"/>
              <a:gd name="connsiteY86" fmla="*/ 8235 h 10000"/>
              <a:gd name="connsiteX87" fmla="*/ 9309 w 10183"/>
              <a:gd name="connsiteY87" fmla="*/ 7843 h 10000"/>
              <a:gd name="connsiteX88" fmla="*/ 9497 w 10183"/>
              <a:gd name="connsiteY88" fmla="*/ 6340 h 10000"/>
              <a:gd name="connsiteX89" fmla="*/ 9734 w 10183"/>
              <a:gd name="connsiteY89" fmla="*/ 7582 h 10000"/>
              <a:gd name="connsiteX90" fmla="*/ 9869 w 10183"/>
              <a:gd name="connsiteY90" fmla="*/ 8889 h 10000"/>
              <a:gd name="connsiteX91" fmla="*/ 10183 w 10183"/>
              <a:gd name="connsiteY91" fmla="*/ 9562 h 10000"/>
              <a:gd name="connsiteX92" fmla="*/ 10089 w 10183"/>
              <a:gd name="connsiteY92" fmla="*/ 3390 h 10000"/>
              <a:gd name="connsiteX93" fmla="*/ 9886 w 10183"/>
              <a:gd name="connsiteY93" fmla="*/ 3529 h 10000"/>
              <a:gd name="connsiteX94" fmla="*/ 9726 w 10183"/>
              <a:gd name="connsiteY94" fmla="*/ 2222 h 10000"/>
              <a:gd name="connsiteX95" fmla="*/ 9571 w 10183"/>
              <a:gd name="connsiteY95" fmla="*/ 3660 h 10000"/>
              <a:gd name="connsiteX96" fmla="*/ 9461 w 10183"/>
              <a:gd name="connsiteY96" fmla="*/ 3660 h 10000"/>
              <a:gd name="connsiteX97" fmla="*/ 9313 w 10183"/>
              <a:gd name="connsiteY97" fmla="*/ 3791 h 10000"/>
              <a:gd name="connsiteX98" fmla="*/ 9281 w 10183"/>
              <a:gd name="connsiteY98" fmla="*/ 3203 h 10000"/>
              <a:gd name="connsiteX99" fmla="*/ 9060 w 10183"/>
              <a:gd name="connsiteY99" fmla="*/ 4771 h 10000"/>
              <a:gd name="connsiteX100" fmla="*/ 9027 w 10183"/>
              <a:gd name="connsiteY100" fmla="*/ 4379 h 10000"/>
              <a:gd name="connsiteX101" fmla="*/ 8962 w 10183"/>
              <a:gd name="connsiteY101" fmla="*/ 4118 h 10000"/>
              <a:gd name="connsiteX102" fmla="*/ 8921 w 10183"/>
              <a:gd name="connsiteY102" fmla="*/ 4641 h 10000"/>
              <a:gd name="connsiteX103" fmla="*/ 8749 w 10183"/>
              <a:gd name="connsiteY103" fmla="*/ 4510 h 10000"/>
              <a:gd name="connsiteX104" fmla="*/ 8643 w 10183"/>
              <a:gd name="connsiteY104" fmla="*/ 5359 h 10000"/>
              <a:gd name="connsiteX105" fmla="*/ 8484 w 10183"/>
              <a:gd name="connsiteY105" fmla="*/ 4444 h 10000"/>
              <a:gd name="connsiteX106" fmla="*/ 8337 w 10183"/>
              <a:gd name="connsiteY106" fmla="*/ 4575 h 10000"/>
              <a:gd name="connsiteX107" fmla="*/ 8284 w 10183"/>
              <a:gd name="connsiteY107" fmla="*/ 5882 h 10000"/>
              <a:gd name="connsiteX108" fmla="*/ 8096 w 10183"/>
              <a:gd name="connsiteY108" fmla="*/ 5294 h 10000"/>
              <a:gd name="connsiteX109" fmla="*/ 7949 w 10183"/>
              <a:gd name="connsiteY109" fmla="*/ 3529 h 10000"/>
              <a:gd name="connsiteX110" fmla="*/ 7879 w 10183"/>
              <a:gd name="connsiteY110" fmla="*/ 4052 h 10000"/>
              <a:gd name="connsiteX111" fmla="*/ 7707 w 10183"/>
              <a:gd name="connsiteY111" fmla="*/ 5229 h 10000"/>
              <a:gd name="connsiteX112" fmla="*/ 7613 w 10183"/>
              <a:gd name="connsiteY112" fmla="*/ 5229 h 10000"/>
              <a:gd name="connsiteX113" fmla="*/ 7540 w 10183"/>
              <a:gd name="connsiteY113" fmla="*/ 4444 h 10000"/>
              <a:gd name="connsiteX114" fmla="*/ 7380 w 10183"/>
              <a:gd name="connsiteY114" fmla="*/ 4183 h 10000"/>
              <a:gd name="connsiteX115" fmla="*/ 7242 w 10183"/>
              <a:gd name="connsiteY115" fmla="*/ 3791 h 10000"/>
              <a:gd name="connsiteX116" fmla="*/ 6992 w 10183"/>
              <a:gd name="connsiteY116" fmla="*/ 2222 h 10000"/>
              <a:gd name="connsiteX117" fmla="*/ 6641 w 10183"/>
              <a:gd name="connsiteY117" fmla="*/ 4967 h 10000"/>
              <a:gd name="connsiteX118" fmla="*/ 6351 w 10183"/>
              <a:gd name="connsiteY118" fmla="*/ 5817 h 10000"/>
              <a:gd name="connsiteX119" fmla="*/ 5991 w 10183"/>
              <a:gd name="connsiteY119" fmla="*/ 5359 h 10000"/>
              <a:gd name="connsiteX120" fmla="*/ 5844 w 10183"/>
              <a:gd name="connsiteY120" fmla="*/ 6144 h 10000"/>
              <a:gd name="connsiteX121" fmla="*/ 5582 w 10183"/>
              <a:gd name="connsiteY121" fmla="*/ 5490 h 10000"/>
              <a:gd name="connsiteX122" fmla="*/ 5509 w 10183"/>
              <a:gd name="connsiteY122" fmla="*/ 6144 h 10000"/>
              <a:gd name="connsiteX123" fmla="*/ 5239 w 10183"/>
              <a:gd name="connsiteY123" fmla="*/ 5229 h 10000"/>
              <a:gd name="connsiteX124" fmla="*/ 5157 w 10183"/>
              <a:gd name="connsiteY124" fmla="*/ 5033 h 10000"/>
              <a:gd name="connsiteX125" fmla="*/ 4908 w 10183"/>
              <a:gd name="connsiteY125" fmla="*/ 3987 h 10000"/>
              <a:gd name="connsiteX126" fmla="*/ 4798 w 10183"/>
              <a:gd name="connsiteY126" fmla="*/ 3987 h 10000"/>
              <a:gd name="connsiteX127" fmla="*/ 4418 w 10183"/>
              <a:gd name="connsiteY127" fmla="*/ 4248 h 10000"/>
              <a:gd name="connsiteX128" fmla="*/ 4226 w 10183"/>
              <a:gd name="connsiteY128" fmla="*/ 4118 h 10000"/>
              <a:gd name="connsiteX129" fmla="*/ 3890 w 10183"/>
              <a:gd name="connsiteY129" fmla="*/ 3595 h 10000"/>
              <a:gd name="connsiteX130" fmla="*/ 3821 w 10183"/>
              <a:gd name="connsiteY130" fmla="*/ 2353 h 10000"/>
              <a:gd name="connsiteX131" fmla="*/ 3478 w 10183"/>
              <a:gd name="connsiteY131" fmla="*/ 3137 h 10000"/>
              <a:gd name="connsiteX132" fmla="*/ 3465 w 10183"/>
              <a:gd name="connsiteY132" fmla="*/ 2418 h 10000"/>
              <a:gd name="connsiteX133" fmla="*/ 3265 w 10183"/>
              <a:gd name="connsiteY133" fmla="*/ 2288 h 10000"/>
              <a:gd name="connsiteX134" fmla="*/ 3036 w 10183"/>
              <a:gd name="connsiteY134" fmla="*/ 2484 h 10000"/>
              <a:gd name="connsiteX135" fmla="*/ 2926 w 10183"/>
              <a:gd name="connsiteY135" fmla="*/ 3987 h 10000"/>
              <a:gd name="connsiteX136" fmla="*/ 2709 w 10183"/>
              <a:gd name="connsiteY136" fmla="*/ 2026 h 10000"/>
              <a:gd name="connsiteX137" fmla="*/ 2677 w 10183"/>
              <a:gd name="connsiteY137" fmla="*/ 2353 h 10000"/>
              <a:gd name="connsiteX138" fmla="*/ 2603 w 10183"/>
              <a:gd name="connsiteY138" fmla="*/ 1569 h 10000"/>
              <a:gd name="connsiteX139" fmla="*/ 2513 w 10183"/>
              <a:gd name="connsiteY139" fmla="*/ 2157 h 10000"/>
              <a:gd name="connsiteX140" fmla="*/ 2395 w 10183"/>
              <a:gd name="connsiteY140" fmla="*/ 1895 h 10000"/>
              <a:gd name="connsiteX141" fmla="*/ 2325 w 10183"/>
              <a:gd name="connsiteY141" fmla="*/ 3007 h 10000"/>
              <a:gd name="connsiteX142" fmla="*/ 2219 w 10183"/>
              <a:gd name="connsiteY142" fmla="*/ 2484 h 10000"/>
              <a:gd name="connsiteX143" fmla="*/ 2137 w 10183"/>
              <a:gd name="connsiteY143" fmla="*/ 1895 h 10000"/>
              <a:gd name="connsiteX144" fmla="*/ 2080 w 10183"/>
              <a:gd name="connsiteY144" fmla="*/ 784 h 10000"/>
              <a:gd name="connsiteX145" fmla="*/ 1688 w 10183"/>
              <a:gd name="connsiteY145" fmla="*/ 65 h 10000"/>
              <a:gd name="connsiteX146" fmla="*/ 1479 w 10183"/>
              <a:gd name="connsiteY146" fmla="*/ 196 h 10000"/>
              <a:gd name="connsiteX147" fmla="*/ 1377 w 10183"/>
              <a:gd name="connsiteY147" fmla="*/ 0 h 10000"/>
              <a:gd name="connsiteX148" fmla="*/ 1328 w 10183"/>
              <a:gd name="connsiteY148" fmla="*/ 392 h 10000"/>
              <a:gd name="connsiteX149" fmla="*/ 1058 w 10183"/>
              <a:gd name="connsiteY149" fmla="*/ 131 h 10000"/>
              <a:gd name="connsiteX150" fmla="*/ 895 w 10183"/>
              <a:gd name="connsiteY150" fmla="*/ 458 h 10000"/>
              <a:gd name="connsiteX151" fmla="*/ 715 w 10183"/>
              <a:gd name="connsiteY151" fmla="*/ 915 h 10000"/>
              <a:gd name="connsiteX152" fmla="*/ 642 w 10183"/>
              <a:gd name="connsiteY152" fmla="*/ 196 h 10000"/>
              <a:gd name="connsiteX153" fmla="*/ 433 w 10183"/>
              <a:gd name="connsiteY153" fmla="*/ 1373 h 10000"/>
              <a:gd name="connsiteX154" fmla="*/ 380 w 10183"/>
              <a:gd name="connsiteY154" fmla="*/ 1569 h 10000"/>
              <a:gd name="connsiteX155" fmla="*/ 159 w 10183"/>
              <a:gd name="connsiteY155" fmla="*/ 2353 h 10000"/>
              <a:gd name="connsiteX0" fmla="*/ 69 w 10093"/>
              <a:gd name="connsiteY0" fmla="*/ 2353 h 10000"/>
              <a:gd name="connsiteX1" fmla="*/ 0 w 10093"/>
              <a:gd name="connsiteY1" fmla="*/ 5621 h 10000"/>
              <a:gd name="connsiteX2" fmla="*/ 45 w 10093"/>
              <a:gd name="connsiteY2" fmla="*/ 5556 h 10000"/>
              <a:gd name="connsiteX3" fmla="*/ 82 w 10093"/>
              <a:gd name="connsiteY3" fmla="*/ 5294 h 10000"/>
              <a:gd name="connsiteX4" fmla="*/ 110 w 10093"/>
              <a:gd name="connsiteY4" fmla="*/ 5425 h 10000"/>
              <a:gd name="connsiteX5" fmla="*/ 147 w 10093"/>
              <a:gd name="connsiteY5" fmla="*/ 5098 h 10000"/>
              <a:gd name="connsiteX6" fmla="*/ 172 w 10093"/>
              <a:gd name="connsiteY6" fmla="*/ 5948 h 10000"/>
              <a:gd name="connsiteX7" fmla="*/ 192 w 10093"/>
              <a:gd name="connsiteY7" fmla="*/ 5686 h 10000"/>
              <a:gd name="connsiteX8" fmla="*/ 216 w 10093"/>
              <a:gd name="connsiteY8" fmla="*/ 5752 h 10000"/>
              <a:gd name="connsiteX9" fmla="*/ 216 w 10093"/>
              <a:gd name="connsiteY9" fmla="*/ 5556 h 10000"/>
              <a:gd name="connsiteX10" fmla="*/ 225 w 10093"/>
              <a:gd name="connsiteY10" fmla="*/ 5621 h 10000"/>
              <a:gd name="connsiteX11" fmla="*/ 241 w 10093"/>
              <a:gd name="connsiteY11" fmla="*/ 5425 h 10000"/>
              <a:gd name="connsiteX12" fmla="*/ 261 w 10093"/>
              <a:gd name="connsiteY12" fmla="*/ 5490 h 10000"/>
              <a:gd name="connsiteX13" fmla="*/ 282 w 10093"/>
              <a:gd name="connsiteY13" fmla="*/ 5229 h 10000"/>
              <a:gd name="connsiteX14" fmla="*/ 315 w 10093"/>
              <a:gd name="connsiteY14" fmla="*/ 5294 h 10000"/>
              <a:gd name="connsiteX15" fmla="*/ 315 w 10093"/>
              <a:gd name="connsiteY15" fmla="*/ 5163 h 10000"/>
              <a:gd name="connsiteX16" fmla="*/ 335 w 10093"/>
              <a:gd name="connsiteY16" fmla="*/ 5163 h 10000"/>
              <a:gd name="connsiteX17" fmla="*/ 331 w 10093"/>
              <a:gd name="connsiteY17" fmla="*/ 5033 h 10000"/>
              <a:gd name="connsiteX18" fmla="*/ 380 w 10093"/>
              <a:gd name="connsiteY18" fmla="*/ 4314 h 10000"/>
              <a:gd name="connsiteX19" fmla="*/ 384 w 10093"/>
              <a:gd name="connsiteY19" fmla="*/ 4314 h 10000"/>
              <a:gd name="connsiteX20" fmla="*/ 400 w 10093"/>
              <a:gd name="connsiteY20" fmla="*/ 4052 h 10000"/>
              <a:gd name="connsiteX21" fmla="*/ 437 w 10093"/>
              <a:gd name="connsiteY21" fmla="*/ 4118 h 10000"/>
              <a:gd name="connsiteX22" fmla="*/ 449 w 10093"/>
              <a:gd name="connsiteY22" fmla="*/ 4444 h 10000"/>
              <a:gd name="connsiteX23" fmla="*/ 478 w 10093"/>
              <a:gd name="connsiteY23" fmla="*/ 4379 h 10000"/>
              <a:gd name="connsiteX24" fmla="*/ 666 w 10093"/>
              <a:gd name="connsiteY24" fmla="*/ 4706 h 10000"/>
              <a:gd name="connsiteX25" fmla="*/ 752 w 10093"/>
              <a:gd name="connsiteY25" fmla="*/ 4379 h 10000"/>
              <a:gd name="connsiteX26" fmla="*/ 862 w 10093"/>
              <a:gd name="connsiteY26" fmla="*/ 4641 h 10000"/>
              <a:gd name="connsiteX27" fmla="*/ 903 w 10093"/>
              <a:gd name="connsiteY27" fmla="*/ 4444 h 10000"/>
              <a:gd name="connsiteX28" fmla="*/ 936 w 10093"/>
              <a:gd name="connsiteY28" fmla="*/ 4641 h 10000"/>
              <a:gd name="connsiteX29" fmla="*/ 960 w 10093"/>
              <a:gd name="connsiteY29" fmla="*/ 4510 h 10000"/>
              <a:gd name="connsiteX30" fmla="*/ 981 w 10093"/>
              <a:gd name="connsiteY30" fmla="*/ 4641 h 10000"/>
              <a:gd name="connsiteX31" fmla="*/ 985 w 10093"/>
              <a:gd name="connsiteY31" fmla="*/ 4444 h 10000"/>
              <a:gd name="connsiteX32" fmla="*/ 1013 w 10093"/>
              <a:gd name="connsiteY32" fmla="*/ 4444 h 10000"/>
              <a:gd name="connsiteX33" fmla="*/ 1054 w 10093"/>
              <a:gd name="connsiteY33" fmla="*/ 4444 h 10000"/>
              <a:gd name="connsiteX34" fmla="*/ 1087 w 10093"/>
              <a:gd name="connsiteY34" fmla="*/ 4575 h 10000"/>
              <a:gd name="connsiteX35" fmla="*/ 1091 w 10093"/>
              <a:gd name="connsiteY35" fmla="*/ 4444 h 10000"/>
              <a:gd name="connsiteX36" fmla="*/ 1107 w 10093"/>
              <a:gd name="connsiteY36" fmla="*/ 4575 h 10000"/>
              <a:gd name="connsiteX37" fmla="*/ 1111 w 10093"/>
              <a:gd name="connsiteY37" fmla="*/ 4379 h 10000"/>
              <a:gd name="connsiteX38" fmla="*/ 1148 w 10093"/>
              <a:gd name="connsiteY38" fmla="*/ 4641 h 10000"/>
              <a:gd name="connsiteX39" fmla="*/ 1165 w 10093"/>
              <a:gd name="connsiteY39" fmla="*/ 4248 h 10000"/>
              <a:gd name="connsiteX40" fmla="*/ 1181 w 10093"/>
              <a:gd name="connsiteY40" fmla="*/ 4052 h 10000"/>
              <a:gd name="connsiteX41" fmla="*/ 1332 w 10093"/>
              <a:gd name="connsiteY41" fmla="*/ 4248 h 10000"/>
              <a:gd name="connsiteX42" fmla="*/ 1455 w 10093"/>
              <a:gd name="connsiteY42" fmla="*/ 3856 h 10000"/>
              <a:gd name="connsiteX43" fmla="*/ 1753 w 10093"/>
              <a:gd name="connsiteY43" fmla="*/ 5556 h 10000"/>
              <a:gd name="connsiteX44" fmla="*/ 1810 w 10093"/>
              <a:gd name="connsiteY44" fmla="*/ 6471 h 10000"/>
              <a:gd name="connsiteX45" fmla="*/ 1900 w 10093"/>
              <a:gd name="connsiteY45" fmla="*/ 5752 h 10000"/>
              <a:gd name="connsiteX46" fmla="*/ 1978 w 10093"/>
              <a:gd name="connsiteY46" fmla="*/ 6601 h 10000"/>
              <a:gd name="connsiteX47" fmla="*/ 2096 w 10093"/>
              <a:gd name="connsiteY47" fmla="*/ 5817 h 10000"/>
              <a:gd name="connsiteX48" fmla="*/ 2092 w 10093"/>
              <a:gd name="connsiteY48" fmla="*/ 6601 h 10000"/>
              <a:gd name="connsiteX49" fmla="*/ 2252 w 10093"/>
              <a:gd name="connsiteY49" fmla="*/ 6405 h 10000"/>
              <a:gd name="connsiteX50" fmla="*/ 2342 w 10093"/>
              <a:gd name="connsiteY50" fmla="*/ 6275 h 10000"/>
              <a:gd name="connsiteX51" fmla="*/ 2403 w 10093"/>
              <a:gd name="connsiteY51" fmla="*/ 7516 h 10000"/>
              <a:gd name="connsiteX52" fmla="*/ 2546 w 10093"/>
              <a:gd name="connsiteY52" fmla="*/ 6667 h 10000"/>
              <a:gd name="connsiteX53" fmla="*/ 2579 w 10093"/>
              <a:gd name="connsiteY53" fmla="*/ 7451 h 10000"/>
              <a:gd name="connsiteX54" fmla="*/ 2726 w 10093"/>
              <a:gd name="connsiteY54" fmla="*/ 8170 h 10000"/>
              <a:gd name="connsiteX55" fmla="*/ 2799 w 10093"/>
              <a:gd name="connsiteY55" fmla="*/ 7516 h 10000"/>
              <a:gd name="connsiteX56" fmla="*/ 2987 w 10093"/>
              <a:gd name="connsiteY56" fmla="*/ 7320 h 10000"/>
              <a:gd name="connsiteX57" fmla="*/ 3134 w 10093"/>
              <a:gd name="connsiteY57" fmla="*/ 8497 h 10000"/>
              <a:gd name="connsiteX58" fmla="*/ 3306 w 10093"/>
              <a:gd name="connsiteY58" fmla="*/ 8562 h 10000"/>
              <a:gd name="connsiteX59" fmla="*/ 3510 w 10093"/>
              <a:gd name="connsiteY59" fmla="*/ 8105 h 10000"/>
              <a:gd name="connsiteX60" fmla="*/ 3698 w 10093"/>
              <a:gd name="connsiteY60" fmla="*/ 9020 h 10000"/>
              <a:gd name="connsiteX61" fmla="*/ 3821 w 10093"/>
              <a:gd name="connsiteY61" fmla="*/ 9281 h 10000"/>
              <a:gd name="connsiteX62" fmla="*/ 3923 w 10093"/>
              <a:gd name="connsiteY62" fmla="*/ 10000 h 10000"/>
              <a:gd name="connsiteX63" fmla="*/ 3956 w 10093"/>
              <a:gd name="connsiteY63" fmla="*/ 9869 h 10000"/>
              <a:gd name="connsiteX64" fmla="*/ 4025 w 10093"/>
              <a:gd name="connsiteY64" fmla="*/ 9542 h 10000"/>
              <a:gd name="connsiteX65" fmla="*/ 4078 w 10093"/>
              <a:gd name="connsiteY65" fmla="*/ 9935 h 10000"/>
              <a:gd name="connsiteX66" fmla="*/ 4111 w 10093"/>
              <a:gd name="connsiteY66" fmla="*/ 9150 h 10000"/>
              <a:gd name="connsiteX67" fmla="*/ 4254 w 10093"/>
              <a:gd name="connsiteY67" fmla="*/ 8562 h 10000"/>
              <a:gd name="connsiteX68" fmla="*/ 4683 w 10093"/>
              <a:gd name="connsiteY68" fmla="*/ 7843 h 10000"/>
              <a:gd name="connsiteX69" fmla="*/ 5031 w 10093"/>
              <a:gd name="connsiteY69" fmla="*/ 7582 h 10000"/>
              <a:gd name="connsiteX70" fmla="*/ 5239 w 10093"/>
              <a:gd name="connsiteY70" fmla="*/ 9281 h 10000"/>
              <a:gd name="connsiteX71" fmla="*/ 5308 w 10093"/>
              <a:gd name="connsiteY71" fmla="*/ 8562 h 10000"/>
              <a:gd name="connsiteX72" fmla="*/ 5766 w 10093"/>
              <a:gd name="connsiteY72" fmla="*/ 8039 h 10000"/>
              <a:gd name="connsiteX73" fmla="*/ 6130 w 10093"/>
              <a:gd name="connsiteY73" fmla="*/ 9477 h 10000"/>
              <a:gd name="connsiteX74" fmla="*/ 6461 w 10093"/>
              <a:gd name="connsiteY74" fmla="*/ 8562 h 10000"/>
              <a:gd name="connsiteX75" fmla="*/ 6624 w 10093"/>
              <a:gd name="connsiteY75" fmla="*/ 7451 h 10000"/>
              <a:gd name="connsiteX76" fmla="*/ 6935 w 10093"/>
              <a:gd name="connsiteY76" fmla="*/ 7451 h 10000"/>
              <a:gd name="connsiteX77" fmla="*/ 7090 w 10093"/>
              <a:gd name="connsiteY77" fmla="*/ 7908 h 10000"/>
              <a:gd name="connsiteX78" fmla="*/ 7458 w 10093"/>
              <a:gd name="connsiteY78" fmla="*/ 8366 h 10000"/>
              <a:gd name="connsiteX79" fmla="*/ 7666 w 10093"/>
              <a:gd name="connsiteY79" fmla="*/ 9085 h 10000"/>
              <a:gd name="connsiteX80" fmla="*/ 7912 w 10093"/>
              <a:gd name="connsiteY80" fmla="*/ 8235 h 10000"/>
              <a:gd name="connsiteX81" fmla="*/ 7973 w 10093"/>
              <a:gd name="connsiteY81" fmla="*/ 7647 h 10000"/>
              <a:gd name="connsiteX82" fmla="*/ 8091 w 10093"/>
              <a:gd name="connsiteY82" fmla="*/ 8039 h 10000"/>
              <a:gd name="connsiteX83" fmla="*/ 8365 w 10093"/>
              <a:gd name="connsiteY83" fmla="*/ 8366 h 10000"/>
              <a:gd name="connsiteX84" fmla="*/ 8545 w 10093"/>
              <a:gd name="connsiteY84" fmla="*/ 8105 h 10000"/>
              <a:gd name="connsiteX85" fmla="*/ 8884 w 10093"/>
              <a:gd name="connsiteY85" fmla="*/ 8235 h 10000"/>
              <a:gd name="connsiteX86" fmla="*/ 9219 w 10093"/>
              <a:gd name="connsiteY86" fmla="*/ 7843 h 10000"/>
              <a:gd name="connsiteX87" fmla="*/ 9407 w 10093"/>
              <a:gd name="connsiteY87" fmla="*/ 6340 h 10000"/>
              <a:gd name="connsiteX88" fmla="*/ 9644 w 10093"/>
              <a:gd name="connsiteY88" fmla="*/ 7582 h 10000"/>
              <a:gd name="connsiteX89" fmla="*/ 9779 w 10093"/>
              <a:gd name="connsiteY89" fmla="*/ 8889 h 10000"/>
              <a:gd name="connsiteX90" fmla="*/ 10093 w 10093"/>
              <a:gd name="connsiteY90" fmla="*/ 9562 h 10000"/>
              <a:gd name="connsiteX91" fmla="*/ 9999 w 10093"/>
              <a:gd name="connsiteY91" fmla="*/ 3390 h 10000"/>
              <a:gd name="connsiteX92" fmla="*/ 9796 w 10093"/>
              <a:gd name="connsiteY92" fmla="*/ 3529 h 10000"/>
              <a:gd name="connsiteX93" fmla="*/ 9636 w 10093"/>
              <a:gd name="connsiteY93" fmla="*/ 2222 h 10000"/>
              <a:gd name="connsiteX94" fmla="*/ 9481 w 10093"/>
              <a:gd name="connsiteY94" fmla="*/ 3660 h 10000"/>
              <a:gd name="connsiteX95" fmla="*/ 9371 w 10093"/>
              <a:gd name="connsiteY95" fmla="*/ 3660 h 10000"/>
              <a:gd name="connsiteX96" fmla="*/ 9223 w 10093"/>
              <a:gd name="connsiteY96" fmla="*/ 3791 h 10000"/>
              <a:gd name="connsiteX97" fmla="*/ 9191 w 10093"/>
              <a:gd name="connsiteY97" fmla="*/ 3203 h 10000"/>
              <a:gd name="connsiteX98" fmla="*/ 8970 w 10093"/>
              <a:gd name="connsiteY98" fmla="*/ 4771 h 10000"/>
              <a:gd name="connsiteX99" fmla="*/ 8937 w 10093"/>
              <a:gd name="connsiteY99" fmla="*/ 4379 h 10000"/>
              <a:gd name="connsiteX100" fmla="*/ 8872 w 10093"/>
              <a:gd name="connsiteY100" fmla="*/ 4118 h 10000"/>
              <a:gd name="connsiteX101" fmla="*/ 8831 w 10093"/>
              <a:gd name="connsiteY101" fmla="*/ 4641 h 10000"/>
              <a:gd name="connsiteX102" fmla="*/ 8659 w 10093"/>
              <a:gd name="connsiteY102" fmla="*/ 4510 h 10000"/>
              <a:gd name="connsiteX103" fmla="*/ 8553 w 10093"/>
              <a:gd name="connsiteY103" fmla="*/ 5359 h 10000"/>
              <a:gd name="connsiteX104" fmla="*/ 8394 w 10093"/>
              <a:gd name="connsiteY104" fmla="*/ 4444 h 10000"/>
              <a:gd name="connsiteX105" fmla="*/ 8247 w 10093"/>
              <a:gd name="connsiteY105" fmla="*/ 4575 h 10000"/>
              <a:gd name="connsiteX106" fmla="*/ 8194 w 10093"/>
              <a:gd name="connsiteY106" fmla="*/ 5882 h 10000"/>
              <a:gd name="connsiteX107" fmla="*/ 8006 w 10093"/>
              <a:gd name="connsiteY107" fmla="*/ 5294 h 10000"/>
              <a:gd name="connsiteX108" fmla="*/ 7859 w 10093"/>
              <a:gd name="connsiteY108" fmla="*/ 3529 h 10000"/>
              <a:gd name="connsiteX109" fmla="*/ 7789 w 10093"/>
              <a:gd name="connsiteY109" fmla="*/ 4052 h 10000"/>
              <a:gd name="connsiteX110" fmla="*/ 7617 w 10093"/>
              <a:gd name="connsiteY110" fmla="*/ 5229 h 10000"/>
              <a:gd name="connsiteX111" fmla="*/ 7523 w 10093"/>
              <a:gd name="connsiteY111" fmla="*/ 5229 h 10000"/>
              <a:gd name="connsiteX112" fmla="*/ 7450 w 10093"/>
              <a:gd name="connsiteY112" fmla="*/ 4444 h 10000"/>
              <a:gd name="connsiteX113" fmla="*/ 7290 w 10093"/>
              <a:gd name="connsiteY113" fmla="*/ 4183 h 10000"/>
              <a:gd name="connsiteX114" fmla="*/ 7152 w 10093"/>
              <a:gd name="connsiteY114" fmla="*/ 3791 h 10000"/>
              <a:gd name="connsiteX115" fmla="*/ 6902 w 10093"/>
              <a:gd name="connsiteY115" fmla="*/ 2222 h 10000"/>
              <a:gd name="connsiteX116" fmla="*/ 6551 w 10093"/>
              <a:gd name="connsiteY116" fmla="*/ 4967 h 10000"/>
              <a:gd name="connsiteX117" fmla="*/ 6261 w 10093"/>
              <a:gd name="connsiteY117" fmla="*/ 5817 h 10000"/>
              <a:gd name="connsiteX118" fmla="*/ 5901 w 10093"/>
              <a:gd name="connsiteY118" fmla="*/ 5359 h 10000"/>
              <a:gd name="connsiteX119" fmla="*/ 5754 w 10093"/>
              <a:gd name="connsiteY119" fmla="*/ 6144 h 10000"/>
              <a:gd name="connsiteX120" fmla="*/ 5492 w 10093"/>
              <a:gd name="connsiteY120" fmla="*/ 5490 h 10000"/>
              <a:gd name="connsiteX121" fmla="*/ 5419 w 10093"/>
              <a:gd name="connsiteY121" fmla="*/ 6144 h 10000"/>
              <a:gd name="connsiteX122" fmla="*/ 5149 w 10093"/>
              <a:gd name="connsiteY122" fmla="*/ 5229 h 10000"/>
              <a:gd name="connsiteX123" fmla="*/ 5067 w 10093"/>
              <a:gd name="connsiteY123" fmla="*/ 5033 h 10000"/>
              <a:gd name="connsiteX124" fmla="*/ 4818 w 10093"/>
              <a:gd name="connsiteY124" fmla="*/ 3987 h 10000"/>
              <a:gd name="connsiteX125" fmla="*/ 4708 w 10093"/>
              <a:gd name="connsiteY125" fmla="*/ 3987 h 10000"/>
              <a:gd name="connsiteX126" fmla="*/ 4328 w 10093"/>
              <a:gd name="connsiteY126" fmla="*/ 4248 h 10000"/>
              <a:gd name="connsiteX127" fmla="*/ 4136 w 10093"/>
              <a:gd name="connsiteY127" fmla="*/ 4118 h 10000"/>
              <a:gd name="connsiteX128" fmla="*/ 3800 w 10093"/>
              <a:gd name="connsiteY128" fmla="*/ 3595 h 10000"/>
              <a:gd name="connsiteX129" fmla="*/ 3731 w 10093"/>
              <a:gd name="connsiteY129" fmla="*/ 2353 h 10000"/>
              <a:gd name="connsiteX130" fmla="*/ 3388 w 10093"/>
              <a:gd name="connsiteY130" fmla="*/ 3137 h 10000"/>
              <a:gd name="connsiteX131" fmla="*/ 3375 w 10093"/>
              <a:gd name="connsiteY131" fmla="*/ 2418 h 10000"/>
              <a:gd name="connsiteX132" fmla="*/ 3175 w 10093"/>
              <a:gd name="connsiteY132" fmla="*/ 2288 h 10000"/>
              <a:gd name="connsiteX133" fmla="*/ 2946 w 10093"/>
              <a:gd name="connsiteY133" fmla="*/ 2484 h 10000"/>
              <a:gd name="connsiteX134" fmla="*/ 2836 w 10093"/>
              <a:gd name="connsiteY134" fmla="*/ 3987 h 10000"/>
              <a:gd name="connsiteX135" fmla="*/ 2619 w 10093"/>
              <a:gd name="connsiteY135" fmla="*/ 2026 h 10000"/>
              <a:gd name="connsiteX136" fmla="*/ 2587 w 10093"/>
              <a:gd name="connsiteY136" fmla="*/ 2353 h 10000"/>
              <a:gd name="connsiteX137" fmla="*/ 2513 w 10093"/>
              <a:gd name="connsiteY137" fmla="*/ 1569 h 10000"/>
              <a:gd name="connsiteX138" fmla="*/ 2423 w 10093"/>
              <a:gd name="connsiteY138" fmla="*/ 2157 h 10000"/>
              <a:gd name="connsiteX139" fmla="*/ 2305 w 10093"/>
              <a:gd name="connsiteY139" fmla="*/ 1895 h 10000"/>
              <a:gd name="connsiteX140" fmla="*/ 2235 w 10093"/>
              <a:gd name="connsiteY140" fmla="*/ 3007 h 10000"/>
              <a:gd name="connsiteX141" fmla="*/ 2129 w 10093"/>
              <a:gd name="connsiteY141" fmla="*/ 2484 h 10000"/>
              <a:gd name="connsiteX142" fmla="*/ 2047 w 10093"/>
              <a:gd name="connsiteY142" fmla="*/ 1895 h 10000"/>
              <a:gd name="connsiteX143" fmla="*/ 1990 w 10093"/>
              <a:gd name="connsiteY143" fmla="*/ 784 h 10000"/>
              <a:gd name="connsiteX144" fmla="*/ 1598 w 10093"/>
              <a:gd name="connsiteY144" fmla="*/ 65 h 10000"/>
              <a:gd name="connsiteX145" fmla="*/ 1389 w 10093"/>
              <a:gd name="connsiteY145" fmla="*/ 196 h 10000"/>
              <a:gd name="connsiteX146" fmla="*/ 1287 w 10093"/>
              <a:gd name="connsiteY146" fmla="*/ 0 h 10000"/>
              <a:gd name="connsiteX147" fmla="*/ 1238 w 10093"/>
              <a:gd name="connsiteY147" fmla="*/ 392 h 10000"/>
              <a:gd name="connsiteX148" fmla="*/ 968 w 10093"/>
              <a:gd name="connsiteY148" fmla="*/ 131 h 10000"/>
              <a:gd name="connsiteX149" fmla="*/ 805 w 10093"/>
              <a:gd name="connsiteY149" fmla="*/ 458 h 10000"/>
              <a:gd name="connsiteX150" fmla="*/ 625 w 10093"/>
              <a:gd name="connsiteY150" fmla="*/ 915 h 10000"/>
              <a:gd name="connsiteX151" fmla="*/ 552 w 10093"/>
              <a:gd name="connsiteY151" fmla="*/ 196 h 10000"/>
              <a:gd name="connsiteX152" fmla="*/ 343 w 10093"/>
              <a:gd name="connsiteY152" fmla="*/ 1373 h 10000"/>
              <a:gd name="connsiteX153" fmla="*/ 290 w 10093"/>
              <a:gd name="connsiteY153" fmla="*/ 1569 h 10000"/>
              <a:gd name="connsiteX154" fmla="*/ 69 w 10093"/>
              <a:gd name="connsiteY154" fmla="*/ 2353 h 10000"/>
              <a:gd name="connsiteX0" fmla="*/ 29 w 10053"/>
              <a:gd name="connsiteY0" fmla="*/ 2353 h 10000"/>
              <a:gd name="connsiteX1" fmla="*/ 5 w 10053"/>
              <a:gd name="connsiteY1" fmla="*/ 5556 h 10000"/>
              <a:gd name="connsiteX2" fmla="*/ 42 w 10053"/>
              <a:gd name="connsiteY2" fmla="*/ 5294 h 10000"/>
              <a:gd name="connsiteX3" fmla="*/ 70 w 10053"/>
              <a:gd name="connsiteY3" fmla="*/ 5425 h 10000"/>
              <a:gd name="connsiteX4" fmla="*/ 107 w 10053"/>
              <a:gd name="connsiteY4" fmla="*/ 5098 h 10000"/>
              <a:gd name="connsiteX5" fmla="*/ 132 w 10053"/>
              <a:gd name="connsiteY5" fmla="*/ 5948 h 10000"/>
              <a:gd name="connsiteX6" fmla="*/ 152 w 10053"/>
              <a:gd name="connsiteY6" fmla="*/ 5686 h 10000"/>
              <a:gd name="connsiteX7" fmla="*/ 176 w 10053"/>
              <a:gd name="connsiteY7" fmla="*/ 5752 h 10000"/>
              <a:gd name="connsiteX8" fmla="*/ 176 w 10053"/>
              <a:gd name="connsiteY8" fmla="*/ 5556 h 10000"/>
              <a:gd name="connsiteX9" fmla="*/ 185 w 10053"/>
              <a:gd name="connsiteY9" fmla="*/ 5621 h 10000"/>
              <a:gd name="connsiteX10" fmla="*/ 201 w 10053"/>
              <a:gd name="connsiteY10" fmla="*/ 5425 h 10000"/>
              <a:gd name="connsiteX11" fmla="*/ 221 w 10053"/>
              <a:gd name="connsiteY11" fmla="*/ 5490 h 10000"/>
              <a:gd name="connsiteX12" fmla="*/ 242 w 10053"/>
              <a:gd name="connsiteY12" fmla="*/ 5229 h 10000"/>
              <a:gd name="connsiteX13" fmla="*/ 275 w 10053"/>
              <a:gd name="connsiteY13" fmla="*/ 5294 h 10000"/>
              <a:gd name="connsiteX14" fmla="*/ 275 w 10053"/>
              <a:gd name="connsiteY14" fmla="*/ 5163 h 10000"/>
              <a:gd name="connsiteX15" fmla="*/ 295 w 10053"/>
              <a:gd name="connsiteY15" fmla="*/ 5163 h 10000"/>
              <a:gd name="connsiteX16" fmla="*/ 291 w 10053"/>
              <a:gd name="connsiteY16" fmla="*/ 5033 h 10000"/>
              <a:gd name="connsiteX17" fmla="*/ 340 w 10053"/>
              <a:gd name="connsiteY17" fmla="*/ 4314 h 10000"/>
              <a:gd name="connsiteX18" fmla="*/ 344 w 10053"/>
              <a:gd name="connsiteY18" fmla="*/ 4314 h 10000"/>
              <a:gd name="connsiteX19" fmla="*/ 360 w 10053"/>
              <a:gd name="connsiteY19" fmla="*/ 4052 h 10000"/>
              <a:gd name="connsiteX20" fmla="*/ 397 w 10053"/>
              <a:gd name="connsiteY20" fmla="*/ 4118 h 10000"/>
              <a:gd name="connsiteX21" fmla="*/ 409 w 10053"/>
              <a:gd name="connsiteY21" fmla="*/ 4444 h 10000"/>
              <a:gd name="connsiteX22" fmla="*/ 438 w 10053"/>
              <a:gd name="connsiteY22" fmla="*/ 4379 h 10000"/>
              <a:gd name="connsiteX23" fmla="*/ 626 w 10053"/>
              <a:gd name="connsiteY23" fmla="*/ 4706 h 10000"/>
              <a:gd name="connsiteX24" fmla="*/ 712 w 10053"/>
              <a:gd name="connsiteY24" fmla="*/ 4379 h 10000"/>
              <a:gd name="connsiteX25" fmla="*/ 822 w 10053"/>
              <a:gd name="connsiteY25" fmla="*/ 4641 h 10000"/>
              <a:gd name="connsiteX26" fmla="*/ 863 w 10053"/>
              <a:gd name="connsiteY26" fmla="*/ 4444 h 10000"/>
              <a:gd name="connsiteX27" fmla="*/ 896 w 10053"/>
              <a:gd name="connsiteY27" fmla="*/ 4641 h 10000"/>
              <a:gd name="connsiteX28" fmla="*/ 920 w 10053"/>
              <a:gd name="connsiteY28" fmla="*/ 4510 h 10000"/>
              <a:gd name="connsiteX29" fmla="*/ 941 w 10053"/>
              <a:gd name="connsiteY29" fmla="*/ 4641 h 10000"/>
              <a:gd name="connsiteX30" fmla="*/ 945 w 10053"/>
              <a:gd name="connsiteY30" fmla="*/ 4444 h 10000"/>
              <a:gd name="connsiteX31" fmla="*/ 973 w 10053"/>
              <a:gd name="connsiteY31" fmla="*/ 4444 h 10000"/>
              <a:gd name="connsiteX32" fmla="*/ 1014 w 10053"/>
              <a:gd name="connsiteY32" fmla="*/ 4444 h 10000"/>
              <a:gd name="connsiteX33" fmla="*/ 1047 w 10053"/>
              <a:gd name="connsiteY33" fmla="*/ 4575 h 10000"/>
              <a:gd name="connsiteX34" fmla="*/ 1051 w 10053"/>
              <a:gd name="connsiteY34" fmla="*/ 4444 h 10000"/>
              <a:gd name="connsiteX35" fmla="*/ 1067 w 10053"/>
              <a:gd name="connsiteY35" fmla="*/ 4575 h 10000"/>
              <a:gd name="connsiteX36" fmla="*/ 1071 w 10053"/>
              <a:gd name="connsiteY36" fmla="*/ 4379 h 10000"/>
              <a:gd name="connsiteX37" fmla="*/ 1108 w 10053"/>
              <a:gd name="connsiteY37" fmla="*/ 4641 h 10000"/>
              <a:gd name="connsiteX38" fmla="*/ 1125 w 10053"/>
              <a:gd name="connsiteY38" fmla="*/ 4248 h 10000"/>
              <a:gd name="connsiteX39" fmla="*/ 1141 w 10053"/>
              <a:gd name="connsiteY39" fmla="*/ 4052 h 10000"/>
              <a:gd name="connsiteX40" fmla="*/ 1292 w 10053"/>
              <a:gd name="connsiteY40" fmla="*/ 4248 h 10000"/>
              <a:gd name="connsiteX41" fmla="*/ 1415 w 10053"/>
              <a:gd name="connsiteY41" fmla="*/ 3856 h 10000"/>
              <a:gd name="connsiteX42" fmla="*/ 1713 w 10053"/>
              <a:gd name="connsiteY42" fmla="*/ 5556 h 10000"/>
              <a:gd name="connsiteX43" fmla="*/ 1770 w 10053"/>
              <a:gd name="connsiteY43" fmla="*/ 6471 h 10000"/>
              <a:gd name="connsiteX44" fmla="*/ 1860 w 10053"/>
              <a:gd name="connsiteY44" fmla="*/ 5752 h 10000"/>
              <a:gd name="connsiteX45" fmla="*/ 1938 w 10053"/>
              <a:gd name="connsiteY45" fmla="*/ 6601 h 10000"/>
              <a:gd name="connsiteX46" fmla="*/ 2056 w 10053"/>
              <a:gd name="connsiteY46" fmla="*/ 5817 h 10000"/>
              <a:gd name="connsiteX47" fmla="*/ 2052 w 10053"/>
              <a:gd name="connsiteY47" fmla="*/ 6601 h 10000"/>
              <a:gd name="connsiteX48" fmla="*/ 2212 w 10053"/>
              <a:gd name="connsiteY48" fmla="*/ 6405 h 10000"/>
              <a:gd name="connsiteX49" fmla="*/ 2302 w 10053"/>
              <a:gd name="connsiteY49" fmla="*/ 6275 h 10000"/>
              <a:gd name="connsiteX50" fmla="*/ 2363 w 10053"/>
              <a:gd name="connsiteY50" fmla="*/ 7516 h 10000"/>
              <a:gd name="connsiteX51" fmla="*/ 2506 w 10053"/>
              <a:gd name="connsiteY51" fmla="*/ 6667 h 10000"/>
              <a:gd name="connsiteX52" fmla="*/ 2539 w 10053"/>
              <a:gd name="connsiteY52" fmla="*/ 7451 h 10000"/>
              <a:gd name="connsiteX53" fmla="*/ 2686 w 10053"/>
              <a:gd name="connsiteY53" fmla="*/ 8170 h 10000"/>
              <a:gd name="connsiteX54" fmla="*/ 2759 w 10053"/>
              <a:gd name="connsiteY54" fmla="*/ 7516 h 10000"/>
              <a:gd name="connsiteX55" fmla="*/ 2947 w 10053"/>
              <a:gd name="connsiteY55" fmla="*/ 7320 h 10000"/>
              <a:gd name="connsiteX56" fmla="*/ 3094 w 10053"/>
              <a:gd name="connsiteY56" fmla="*/ 8497 h 10000"/>
              <a:gd name="connsiteX57" fmla="*/ 3266 w 10053"/>
              <a:gd name="connsiteY57" fmla="*/ 8562 h 10000"/>
              <a:gd name="connsiteX58" fmla="*/ 3470 w 10053"/>
              <a:gd name="connsiteY58" fmla="*/ 8105 h 10000"/>
              <a:gd name="connsiteX59" fmla="*/ 3658 w 10053"/>
              <a:gd name="connsiteY59" fmla="*/ 9020 h 10000"/>
              <a:gd name="connsiteX60" fmla="*/ 3781 w 10053"/>
              <a:gd name="connsiteY60" fmla="*/ 9281 h 10000"/>
              <a:gd name="connsiteX61" fmla="*/ 3883 w 10053"/>
              <a:gd name="connsiteY61" fmla="*/ 10000 h 10000"/>
              <a:gd name="connsiteX62" fmla="*/ 3916 w 10053"/>
              <a:gd name="connsiteY62" fmla="*/ 9869 h 10000"/>
              <a:gd name="connsiteX63" fmla="*/ 3985 w 10053"/>
              <a:gd name="connsiteY63" fmla="*/ 9542 h 10000"/>
              <a:gd name="connsiteX64" fmla="*/ 4038 w 10053"/>
              <a:gd name="connsiteY64" fmla="*/ 9935 h 10000"/>
              <a:gd name="connsiteX65" fmla="*/ 4071 w 10053"/>
              <a:gd name="connsiteY65" fmla="*/ 9150 h 10000"/>
              <a:gd name="connsiteX66" fmla="*/ 4214 w 10053"/>
              <a:gd name="connsiteY66" fmla="*/ 8562 h 10000"/>
              <a:gd name="connsiteX67" fmla="*/ 4643 w 10053"/>
              <a:gd name="connsiteY67" fmla="*/ 7843 h 10000"/>
              <a:gd name="connsiteX68" fmla="*/ 4991 w 10053"/>
              <a:gd name="connsiteY68" fmla="*/ 7582 h 10000"/>
              <a:gd name="connsiteX69" fmla="*/ 5199 w 10053"/>
              <a:gd name="connsiteY69" fmla="*/ 9281 h 10000"/>
              <a:gd name="connsiteX70" fmla="*/ 5268 w 10053"/>
              <a:gd name="connsiteY70" fmla="*/ 8562 h 10000"/>
              <a:gd name="connsiteX71" fmla="*/ 5726 w 10053"/>
              <a:gd name="connsiteY71" fmla="*/ 8039 h 10000"/>
              <a:gd name="connsiteX72" fmla="*/ 6090 w 10053"/>
              <a:gd name="connsiteY72" fmla="*/ 9477 h 10000"/>
              <a:gd name="connsiteX73" fmla="*/ 6421 w 10053"/>
              <a:gd name="connsiteY73" fmla="*/ 8562 h 10000"/>
              <a:gd name="connsiteX74" fmla="*/ 6584 w 10053"/>
              <a:gd name="connsiteY74" fmla="*/ 7451 h 10000"/>
              <a:gd name="connsiteX75" fmla="*/ 6895 w 10053"/>
              <a:gd name="connsiteY75" fmla="*/ 7451 h 10000"/>
              <a:gd name="connsiteX76" fmla="*/ 7050 w 10053"/>
              <a:gd name="connsiteY76" fmla="*/ 7908 h 10000"/>
              <a:gd name="connsiteX77" fmla="*/ 7418 w 10053"/>
              <a:gd name="connsiteY77" fmla="*/ 8366 h 10000"/>
              <a:gd name="connsiteX78" fmla="*/ 7626 w 10053"/>
              <a:gd name="connsiteY78" fmla="*/ 9085 h 10000"/>
              <a:gd name="connsiteX79" fmla="*/ 7872 w 10053"/>
              <a:gd name="connsiteY79" fmla="*/ 8235 h 10000"/>
              <a:gd name="connsiteX80" fmla="*/ 7933 w 10053"/>
              <a:gd name="connsiteY80" fmla="*/ 7647 h 10000"/>
              <a:gd name="connsiteX81" fmla="*/ 8051 w 10053"/>
              <a:gd name="connsiteY81" fmla="*/ 8039 h 10000"/>
              <a:gd name="connsiteX82" fmla="*/ 8325 w 10053"/>
              <a:gd name="connsiteY82" fmla="*/ 8366 h 10000"/>
              <a:gd name="connsiteX83" fmla="*/ 8505 w 10053"/>
              <a:gd name="connsiteY83" fmla="*/ 8105 h 10000"/>
              <a:gd name="connsiteX84" fmla="*/ 8844 w 10053"/>
              <a:gd name="connsiteY84" fmla="*/ 8235 h 10000"/>
              <a:gd name="connsiteX85" fmla="*/ 9179 w 10053"/>
              <a:gd name="connsiteY85" fmla="*/ 7843 h 10000"/>
              <a:gd name="connsiteX86" fmla="*/ 9367 w 10053"/>
              <a:gd name="connsiteY86" fmla="*/ 6340 h 10000"/>
              <a:gd name="connsiteX87" fmla="*/ 9604 w 10053"/>
              <a:gd name="connsiteY87" fmla="*/ 7582 h 10000"/>
              <a:gd name="connsiteX88" fmla="*/ 9739 w 10053"/>
              <a:gd name="connsiteY88" fmla="*/ 8889 h 10000"/>
              <a:gd name="connsiteX89" fmla="*/ 10053 w 10053"/>
              <a:gd name="connsiteY89" fmla="*/ 9562 h 10000"/>
              <a:gd name="connsiteX90" fmla="*/ 9959 w 10053"/>
              <a:gd name="connsiteY90" fmla="*/ 3390 h 10000"/>
              <a:gd name="connsiteX91" fmla="*/ 9756 w 10053"/>
              <a:gd name="connsiteY91" fmla="*/ 3529 h 10000"/>
              <a:gd name="connsiteX92" fmla="*/ 9596 w 10053"/>
              <a:gd name="connsiteY92" fmla="*/ 2222 h 10000"/>
              <a:gd name="connsiteX93" fmla="*/ 9441 w 10053"/>
              <a:gd name="connsiteY93" fmla="*/ 3660 h 10000"/>
              <a:gd name="connsiteX94" fmla="*/ 9331 w 10053"/>
              <a:gd name="connsiteY94" fmla="*/ 3660 h 10000"/>
              <a:gd name="connsiteX95" fmla="*/ 9183 w 10053"/>
              <a:gd name="connsiteY95" fmla="*/ 3791 h 10000"/>
              <a:gd name="connsiteX96" fmla="*/ 9151 w 10053"/>
              <a:gd name="connsiteY96" fmla="*/ 3203 h 10000"/>
              <a:gd name="connsiteX97" fmla="*/ 8930 w 10053"/>
              <a:gd name="connsiteY97" fmla="*/ 4771 h 10000"/>
              <a:gd name="connsiteX98" fmla="*/ 8897 w 10053"/>
              <a:gd name="connsiteY98" fmla="*/ 4379 h 10000"/>
              <a:gd name="connsiteX99" fmla="*/ 8832 w 10053"/>
              <a:gd name="connsiteY99" fmla="*/ 4118 h 10000"/>
              <a:gd name="connsiteX100" fmla="*/ 8791 w 10053"/>
              <a:gd name="connsiteY100" fmla="*/ 4641 h 10000"/>
              <a:gd name="connsiteX101" fmla="*/ 8619 w 10053"/>
              <a:gd name="connsiteY101" fmla="*/ 4510 h 10000"/>
              <a:gd name="connsiteX102" fmla="*/ 8513 w 10053"/>
              <a:gd name="connsiteY102" fmla="*/ 5359 h 10000"/>
              <a:gd name="connsiteX103" fmla="*/ 8354 w 10053"/>
              <a:gd name="connsiteY103" fmla="*/ 4444 h 10000"/>
              <a:gd name="connsiteX104" fmla="*/ 8207 w 10053"/>
              <a:gd name="connsiteY104" fmla="*/ 4575 h 10000"/>
              <a:gd name="connsiteX105" fmla="*/ 8154 w 10053"/>
              <a:gd name="connsiteY105" fmla="*/ 5882 h 10000"/>
              <a:gd name="connsiteX106" fmla="*/ 7966 w 10053"/>
              <a:gd name="connsiteY106" fmla="*/ 5294 h 10000"/>
              <a:gd name="connsiteX107" fmla="*/ 7819 w 10053"/>
              <a:gd name="connsiteY107" fmla="*/ 3529 h 10000"/>
              <a:gd name="connsiteX108" fmla="*/ 7749 w 10053"/>
              <a:gd name="connsiteY108" fmla="*/ 4052 h 10000"/>
              <a:gd name="connsiteX109" fmla="*/ 7577 w 10053"/>
              <a:gd name="connsiteY109" fmla="*/ 5229 h 10000"/>
              <a:gd name="connsiteX110" fmla="*/ 7483 w 10053"/>
              <a:gd name="connsiteY110" fmla="*/ 5229 h 10000"/>
              <a:gd name="connsiteX111" fmla="*/ 7410 w 10053"/>
              <a:gd name="connsiteY111" fmla="*/ 4444 h 10000"/>
              <a:gd name="connsiteX112" fmla="*/ 7250 w 10053"/>
              <a:gd name="connsiteY112" fmla="*/ 4183 h 10000"/>
              <a:gd name="connsiteX113" fmla="*/ 7112 w 10053"/>
              <a:gd name="connsiteY113" fmla="*/ 3791 h 10000"/>
              <a:gd name="connsiteX114" fmla="*/ 6862 w 10053"/>
              <a:gd name="connsiteY114" fmla="*/ 2222 h 10000"/>
              <a:gd name="connsiteX115" fmla="*/ 6511 w 10053"/>
              <a:gd name="connsiteY115" fmla="*/ 4967 h 10000"/>
              <a:gd name="connsiteX116" fmla="*/ 6221 w 10053"/>
              <a:gd name="connsiteY116" fmla="*/ 5817 h 10000"/>
              <a:gd name="connsiteX117" fmla="*/ 5861 w 10053"/>
              <a:gd name="connsiteY117" fmla="*/ 5359 h 10000"/>
              <a:gd name="connsiteX118" fmla="*/ 5714 w 10053"/>
              <a:gd name="connsiteY118" fmla="*/ 6144 h 10000"/>
              <a:gd name="connsiteX119" fmla="*/ 5452 w 10053"/>
              <a:gd name="connsiteY119" fmla="*/ 5490 h 10000"/>
              <a:gd name="connsiteX120" fmla="*/ 5379 w 10053"/>
              <a:gd name="connsiteY120" fmla="*/ 6144 h 10000"/>
              <a:gd name="connsiteX121" fmla="*/ 5109 w 10053"/>
              <a:gd name="connsiteY121" fmla="*/ 5229 h 10000"/>
              <a:gd name="connsiteX122" fmla="*/ 5027 w 10053"/>
              <a:gd name="connsiteY122" fmla="*/ 5033 h 10000"/>
              <a:gd name="connsiteX123" fmla="*/ 4778 w 10053"/>
              <a:gd name="connsiteY123" fmla="*/ 3987 h 10000"/>
              <a:gd name="connsiteX124" fmla="*/ 4668 w 10053"/>
              <a:gd name="connsiteY124" fmla="*/ 3987 h 10000"/>
              <a:gd name="connsiteX125" fmla="*/ 4288 w 10053"/>
              <a:gd name="connsiteY125" fmla="*/ 4248 h 10000"/>
              <a:gd name="connsiteX126" fmla="*/ 4096 w 10053"/>
              <a:gd name="connsiteY126" fmla="*/ 4118 h 10000"/>
              <a:gd name="connsiteX127" fmla="*/ 3760 w 10053"/>
              <a:gd name="connsiteY127" fmla="*/ 3595 h 10000"/>
              <a:gd name="connsiteX128" fmla="*/ 3691 w 10053"/>
              <a:gd name="connsiteY128" fmla="*/ 2353 h 10000"/>
              <a:gd name="connsiteX129" fmla="*/ 3348 w 10053"/>
              <a:gd name="connsiteY129" fmla="*/ 3137 h 10000"/>
              <a:gd name="connsiteX130" fmla="*/ 3335 w 10053"/>
              <a:gd name="connsiteY130" fmla="*/ 2418 h 10000"/>
              <a:gd name="connsiteX131" fmla="*/ 3135 w 10053"/>
              <a:gd name="connsiteY131" fmla="*/ 2288 h 10000"/>
              <a:gd name="connsiteX132" fmla="*/ 2906 w 10053"/>
              <a:gd name="connsiteY132" fmla="*/ 2484 h 10000"/>
              <a:gd name="connsiteX133" fmla="*/ 2796 w 10053"/>
              <a:gd name="connsiteY133" fmla="*/ 3987 h 10000"/>
              <a:gd name="connsiteX134" fmla="*/ 2579 w 10053"/>
              <a:gd name="connsiteY134" fmla="*/ 2026 h 10000"/>
              <a:gd name="connsiteX135" fmla="*/ 2547 w 10053"/>
              <a:gd name="connsiteY135" fmla="*/ 2353 h 10000"/>
              <a:gd name="connsiteX136" fmla="*/ 2473 w 10053"/>
              <a:gd name="connsiteY136" fmla="*/ 1569 h 10000"/>
              <a:gd name="connsiteX137" fmla="*/ 2383 w 10053"/>
              <a:gd name="connsiteY137" fmla="*/ 2157 h 10000"/>
              <a:gd name="connsiteX138" fmla="*/ 2265 w 10053"/>
              <a:gd name="connsiteY138" fmla="*/ 1895 h 10000"/>
              <a:gd name="connsiteX139" fmla="*/ 2195 w 10053"/>
              <a:gd name="connsiteY139" fmla="*/ 3007 h 10000"/>
              <a:gd name="connsiteX140" fmla="*/ 2089 w 10053"/>
              <a:gd name="connsiteY140" fmla="*/ 2484 h 10000"/>
              <a:gd name="connsiteX141" fmla="*/ 2007 w 10053"/>
              <a:gd name="connsiteY141" fmla="*/ 1895 h 10000"/>
              <a:gd name="connsiteX142" fmla="*/ 1950 w 10053"/>
              <a:gd name="connsiteY142" fmla="*/ 784 h 10000"/>
              <a:gd name="connsiteX143" fmla="*/ 1558 w 10053"/>
              <a:gd name="connsiteY143" fmla="*/ 65 h 10000"/>
              <a:gd name="connsiteX144" fmla="*/ 1349 w 10053"/>
              <a:gd name="connsiteY144" fmla="*/ 196 h 10000"/>
              <a:gd name="connsiteX145" fmla="*/ 1247 w 10053"/>
              <a:gd name="connsiteY145" fmla="*/ 0 h 10000"/>
              <a:gd name="connsiteX146" fmla="*/ 1198 w 10053"/>
              <a:gd name="connsiteY146" fmla="*/ 392 h 10000"/>
              <a:gd name="connsiteX147" fmla="*/ 928 w 10053"/>
              <a:gd name="connsiteY147" fmla="*/ 131 h 10000"/>
              <a:gd name="connsiteX148" fmla="*/ 765 w 10053"/>
              <a:gd name="connsiteY148" fmla="*/ 458 h 10000"/>
              <a:gd name="connsiteX149" fmla="*/ 585 w 10053"/>
              <a:gd name="connsiteY149" fmla="*/ 915 h 10000"/>
              <a:gd name="connsiteX150" fmla="*/ 512 w 10053"/>
              <a:gd name="connsiteY150" fmla="*/ 196 h 10000"/>
              <a:gd name="connsiteX151" fmla="*/ 303 w 10053"/>
              <a:gd name="connsiteY151" fmla="*/ 1373 h 10000"/>
              <a:gd name="connsiteX152" fmla="*/ 250 w 10053"/>
              <a:gd name="connsiteY152" fmla="*/ 1569 h 10000"/>
              <a:gd name="connsiteX153" fmla="*/ 29 w 10053"/>
              <a:gd name="connsiteY153" fmla="*/ 2353 h 10000"/>
              <a:gd name="connsiteX0" fmla="*/ 14 w 10038"/>
              <a:gd name="connsiteY0" fmla="*/ 2353 h 10000"/>
              <a:gd name="connsiteX1" fmla="*/ 27 w 10038"/>
              <a:gd name="connsiteY1" fmla="*/ 5294 h 10000"/>
              <a:gd name="connsiteX2" fmla="*/ 55 w 10038"/>
              <a:gd name="connsiteY2" fmla="*/ 5425 h 10000"/>
              <a:gd name="connsiteX3" fmla="*/ 92 w 10038"/>
              <a:gd name="connsiteY3" fmla="*/ 5098 h 10000"/>
              <a:gd name="connsiteX4" fmla="*/ 117 w 10038"/>
              <a:gd name="connsiteY4" fmla="*/ 5948 h 10000"/>
              <a:gd name="connsiteX5" fmla="*/ 137 w 10038"/>
              <a:gd name="connsiteY5" fmla="*/ 5686 h 10000"/>
              <a:gd name="connsiteX6" fmla="*/ 161 w 10038"/>
              <a:gd name="connsiteY6" fmla="*/ 5752 h 10000"/>
              <a:gd name="connsiteX7" fmla="*/ 161 w 10038"/>
              <a:gd name="connsiteY7" fmla="*/ 5556 h 10000"/>
              <a:gd name="connsiteX8" fmla="*/ 170 w 10038"/>
              <a:gd name="connsiteY8" fmla="*/ 5621 h 10000"/>
              <a:gd name="connsiteX9" fmla="*/ 186 w 10038"/>
              <a:gd name="connsiteY9" fmla="*/ 5425 h 10000"/>
              <a:gd name="connsiteX10" fmla="*/ 206 w 10038"/>
              <a:gd name="connsiteY10" fmla="*/ 5490 h 10000"/>
              <a:gd name="connsiteX11" fmla="*/ 227 w 10038"/>
              <a:gd name="connsiteY11" fmla="*/ 5229 h 10000"/>
              <a:gd name="connsiteX12" fmla="*/ 260 w 10038"/>
              <a:gd name="connsiteY12" fmla="*/ 5294 h 10000"/>
              <a:gd name="connsiteX13" fmla="*/ 260 w 10038"/>
              <a:gd name="connsiteY13" fmla="*/ 5163 h 10000"/>
              <a:gd name="connsiteX14" fmla="*/ 280 w 10038"/>
              <a:gd name="connsiteY14" fmla="*/ 5163 h 10000"/>
              <a:gd name="connsiteX15" fmla="*/ 276 w 10038"/>
              <a:gd name="connsiteY15" fmla="*/ 5033 h 10000"/>
              <a:gd name="connsiteX16" fmla="*/ 325 w 10038"/>
              <a:gd name="connsiteY16" fmla="*/ 4314 h 10000"/>
              <a:gd name="connsiteX17" fmla="*/ 329 w 10038"/>
              <a:gd name="connsiteY17" fmla="*/ 4314 h 10000"/>
              <a:gd name="connsiteX18" fmla="*/ 345 w 10038"/>
              <a:gd name="connsiteY18" fmla="*/ 4052 h 10000"/>
              <a:gd name="connsiteX19" fmla="*/ 382 w 10038"/>
              <a:gd name="connsiteY19" fmla="*/ 4118 h 10000"/>
              <a:gd name="connsiteX20" fmla="*/ 394 w 10038"/>
              <a:gd name="connsiteY20" fmla="*/ 4444 h 10000"/>
              <a:gd name="connsiteX21" fmla="*/ 423 w 10038"/>
              <a:gd name="connsiteY21" fmla="*/ 4379 h 10000"/>
              <a:gd name="connsiteX22" fmla="*/ 611 w 10038"/>
              <a:gd name="connsiteY22" fmla="*/ 4706 h 10000"/>
              <a:gd name="connsiteX23" fmla="*/ 697 w 10038"/>
              <a:gd name="connsiteY23" fmla="*/ 4379 h 10000"/>
              <a:gd name="connsiteX24" fmla="*/ 807 w 10038"/>
              <a:gd name="connsiteY24" fmla="*/ 4641 h 10000"/>
              <a:gd name="connsiteX25" fmla="*/ 848 w 10038"/>
              <a:gd name="connsiteY25" fmla="*/ 4444 h 10000"/>
              <a:gd name="connsiteX26" fmla="*/ 881 w 10038"/>
              <a:gd name="connsiteY26" fmla="*/ 4641 h 10000"/>
              <a:gd name="connsiteX27" fmla="*/ 905 w 10038"/>
              <a:gd name="connsiteY27" fmla="*/ 4510 h 10000"/>
              <a:gd name="connsiteX28" fmla="*/ 926 w 10038"/>
              <a:gd name="connsiteY28" fmla="*/ 4641 h 10000"/>
              <a:gd name="connsiteX29" fmla="*/ 930 w 10038"/>
              <a:gd name="connsiteY29" fmla="*/ 4444 h 10000"/>
              <a:gd name="connsiteX30" fmla="*/ 958 w 10038"/>
              <a:gd name="connsiteY30" fmla="*/ 4444 h 10000"/>
              <a:gd name="connsiteX31" fmla="*/ 999 w 10038"/>
              <a:gd name="connsiteY31" fmla="*/ 4444 h 10000"/>
              <a:gd name="connsiteX32" fmla="*/ 1032 w 10038"/>
              <a:gd name="connsiteY32" fmla="*/ 4575 h 10000"/>
              <a:gd name="connsiteX33" fmla="*/ 1036 w 10038"/>
              <a:gd name="connsiteY33" fmla="*/ 4444 h 10000"/>
              <a:gd name="connsiteX34" fmla="*/ 1052 w 10038"/>
              <a:gd name="connsiteY34" fmla="*/ 4575 h 10000"/>
              <a:gd name="connsiteX35" fmla="*/ 1056 w 10038"/>
              <a:gd name="connsiteY35" fmla="*/ 4379 h 10000"/>
              <a:gd name="connsiteX36" fmla="*/ 1093 w 10038"/>
              <a:gd name="connsiteY36" fmla="*/ 4641 h 10000"/>
              <a:gd name="connsiteX37" fmla="*/ 1110 w 10038"/>
              <a:gd name="connsiteY37" fmla="*/ 4248 h 10000"/>
              <a:gd name="connsiteX38" fmla="*/ 1126 w 10038"/>
              <a:gd name="connsiteY38" fmla="*/ 4052 h 10000"/>
              <a:gd name="connsiteX39" fmla="*/ 1277 w 10038"/>
              <a:gd name="connsiteY39" fmla="*/ 4248 h 10000"/>
              <a:gd name="connsiteX40" fmla="*/ 1400 w 10038"/>
              <a:gd name="connsiteY40" fmla="*/ 3856 h 10000"/>
              <a:gd name="connsiteX41" fmla="*/ 1698 w 10038"/>
              <a:gd name="connsiteY41" fmla="*/ 5556 h 10000"/>
              <a:gd name="connsiteX42" fmla="*/ 1755 w 10038"/>
              <a:gd name="connsiteY42" fmla="*/ 6471 h 10000"/>
              <a:gd name="connsiteX43" fmla="*/ 1845 w 10038"/>
              <a:gd name="connsiteY43" fmla="*/ 5752 h 10000"/>
              <a:gd name="connsiteX44" fmla="*/ 1923 w 10038"/>
              <a:gd name="connsiteY44" fmla="*/ 6601 h 10000"/>
              <a:gd name="connsiteX45" fmla="*/ 2041 w 10038"/>
              <a:gd name="connsiteY45" fmla="*/ 5817 h 10000"/>
              <a:gd name="connsiteX46" fmla="*/ 2037 w 10038"/>
              <a:gd name="connsiteY46" fmla="*/ 6601 h 10000"/>
              <a:gd name="connsiteX47" fmla="*/ 2197 w 10038"/>
              <a:gd name="connsiteY47" fmla="*/ 6405 h 10000"/>
              <a:gd name="connsiteX48" fmla="*/ 2287 w 10038"/>
              <a:gd name="connsiteY48" fmla="*/ 6275 h 10000"/>
              <a:gd name="connsiteX49" fmla="*/ 2348 w 10038"/>
              <a:gd name="connsiteY49" fmla="*/ 7516 h 10000"/>
              <a:gd name="connsiteX50" fmla="*/ 2491 w 10038"/>
              <a:gd name="connsiteY50" fmla="*/ 6667 h 10000"/>
              <a:gd name="connsiteX51" fmla="*/ 2524 w 10038"/>
              <a:gd name="connsiteY51" fmla="*/ 7451 h 10000"/>
              <a:gd name="connsiteX52" fmla="*/ 2671 w 10038"/>
              <a:gd name="connsiteY52" fmla="*/ 8170 h 10000"/>
              <a:gd name="connsiteX53" fmla="*/ 2744 w 10038"/>
              <a:gd name="connsiteY53" fmla="*/ 7516 h 10000"/>
              <a:gd name="connsiteX54" fmla="*/ 2932 w 10038"/>
              <a:gd name="connsiteY54" fmla="*/ 7320 h 10000"/>
              <a:gd name="connsiteX55" fmla="*/ 3079 w 10038"/>
              <a:gd name="connsiteY55" fmla="*/ 8497 h 10000"/>
              <a:gd name="connsiteX56" fmla="*/ 3251 w 10038"/>
              <a:gd name="connsiteY56" fmla="*/ 8562 h 10000"/>
              <a:gd name="connsiteX57" fmla="*/ 3455 w 10038"/>
              <a:gd name="connsiteY57" fmla="*/ 8105 h 10000"/>
              <a:gd name="connsiteX58" fmla="*/ 3643 w 10038"/>
              <a:gd name="connsiteY58" fmla="*/ 9020 h 10000"/>
              <a:gd name="connsiteX59" fmla="*/ 3766 w 10038"/>
              <a:gd name="connsiteY59" fmla="*/ 9281 h 10000"/>
              <a:gd name="connsiteX60" fmla="*/ 3868 w 10038"/>
              <a:gd name="connsiteY60" fmla="*/ 10000 h 10000"/>
              <a:gd name="connsiteX61" fmla="*/ 3901 w 10038"/>
              <a:gd name="connsiteY61" fmla="*/ 9869 h 10000"/>
              <a:gd name="connsiteX62" fmla="*/ 3970 w 10038"/>
              <a:gd name="connsiteY62" fmla="*/ 9542 h 10000"/>
              <a:gd name="connsiteX63" fmla="*/ 4023 w 10038"/>
              <a:gd name="connsiteY63" fmla="*/ 9935 h 10000"/>
              <a:gd name="connsiteX64" fmla="*/ 4056 w 10038"/>
              <a:gd name="connsiteY64" fmla="*/ 9150 h 10000"/>
              <a:gd name="connsiteX65" fmla="*/ 4199 w 10038"/>
              <a:gd name="connsiteY65" fmla="*/ 8562 h 10000"/>
              <a:gd name="connsiteX66" fmla="*/ 4628 w 10038"/>
              <a:gd name="connsiteY66" fmla="*/ 7843 h 10000"/>
              <a:gd name="connsiteX67" fmla="*/ 4976 w 10038"/>
              <a:gd name="connsiteY67" fmla="*/ 7582 h 10000"/>
              <a:gd name="connsiteX68" fmla="*/ 5184 w 10038"/>
              <a:gd name="connsiteY68" fmla="*/ 9281 h 10000"/>
              <a:gd name="connsiteX69" fmla="*/ 5253 w 10038"/>
              <a:gd name="connsiteY69" fmla="*/ 8562 h 10000"/>
              <a:gd name="connsiteX70" fmla="*/ 5711 w 10038"/>
              <a:gd name="connsiteY70" fmla="*/ 8039 h 10000"/>
              <a:gd name="connsiteX71" fmla="*/ 6075 w 10038"/>
              <a:gd name="connsiteY71" fmla="*/ 9477 h 10000"/>
              <a:gd name="connsiteX72" fmla="*/ 6406 w 10038"/>
              <a:gd name="connsiteY72" fmla="*/ 8562 h 10000"/>
              <a:gd name="connsiteX73" fmla="*/ 6569 w 10038"/>
              <a:gd name="connsiteY73" fmla="*/ 7451 h 10000"/>
              <a:gd name="connsiteX74" fmla="*/ 6880 w 10038"/>
              <a:gd name="connsiteY74" fmla="*/ 7451 h 10000"/>
              <a:gd name="connsiteX75" fmla="*/ 7035 w 10038"/>
              <a:gd name="connsiteY75" fmla="*/ 7908 h 10000"/>
              <a:gd name="connsiteX76" fmla="*/ 7403 w 10038"/>
              <a:gd name="connsiteY76" fmla="*/ 8366 h 10000"/>
              <a:gd name="connsiteX77" fmla="*/ 7611 w 10038"/>
              <a:gd name="connsiteY77" fmla="*/ 9085 h 10000"/>
              <a:gd name="connsiteX78" fmla="*/ 7857 w 10038"/>
              <a:gd name="connsiteY78" fmla="*/ 8235 h 10000"/>
              <a:gd name="connsiteX79" fmla="*/ 7918 w 10038"/>
              <a:gd name="connsiteY79" fmla="*/ 7647 h 10000"/>
              <a:gd name="connsiteX80" fmla="*/ 8036 w 10038"/>
              <a:gd name="connsiteY80" fmla="*/ 8039 h 10000"/>
              <a:gd name="connsiteX81" fmla="*/ 8310 w 10038"/>
              <a:gd name="connsiteY81" fmla="*/ 8366 h 10000"/>
              <a:gd name="connsiteX82" fmla="*/ 8490 w 10038"/>
              <a:gd name="connsiteY82" fmla="*/ 8105 h 10000"/>
              <a:gd name="connsiteX83" fmla="*/ 8829 w 10038"/>
              <a:gd name="connsiteY83" fmla="*/ 8235 h 10000"/>
              <a:gd name="connsiteX84" fmla="*/ 9164 w 10038"/>
              <a:gd name="connsiteY84" fmla="*/ 7843 h 10000"/>
              <a:gd name="connsiteX85" fmla="*/ 9352 w 10038"/>
              <a:gd name="connsiteY85" fmla="*/ 6340 h 10000"/>
              <a:gd name="connsiteX86" fmla="*/ 9589 w 10038"/>
              <a:gd name="connsiteY86" fmla="*/ 7582 h 10000"/>
              <a:gd name="connsiteX87" fmla="*/ 9724 w 10038"/>
              <a:gd name="connsiteY87" fmla="*/ 8889 h 10000"/>
              <a:gd name="connsiteX88" fmla="*/ 10038 w 10038"/>
              <a:gd name="connsiteY88" fmla="*/ 9562 h 10000"/>
              <a:gd name="connsiteX89" fmla="*/ 9944 w 10038"/>
              <a:gd name="connsiteY89" fmla="*/ 3390 h 10000"/>
              <a:gd name="connsiteX90" fmla="*/ 9741 w 10038"/>
              <a:gd name="connsiteY90" fmla="*/ 3529 h 10000"/>
              <a:gd name="connsiteX91" fmla="*/ 9581 w 10038"/>
              <a:gd name="connsiteY91" fmla="*/ 2222 h 10000"/>
              <a:gd name="connsiteX92" fmla="*/ 9426 w 10038"/>
              <a:gd name="connsiteY92" fmla="*/ 3660 h 10000"/>
              <a:gd name="connsiteX93" fmla="*/ 9316 w 10038"/>
              <a:gd name="connsiteY93" fmla="*/ 3660 h 10000"/>
              <a:gd name="connsiteX94" fmla="*/ 9168 w 10038"/>
              <a:gd name="connsiteY94" fmla="*/ 3791 h 10000"/>
              <a:gd name="connsiteX95" fmla="*/ 9136 w 10038"/>
              <a:gd name="connsiteY95" fmla="*/ 3203 h 10000"/>
              <a:gd name="connsiteX96" fmla="*/ 8915 w 10038"/>
              <a:gd name="connsiteY96" fmla="*/ 4771 h 10000"/>
              <a:gd name="connsiteX97" fmla="*/ 8882 w 10038"/>
              <a:gd name="connsiteY97" fmla="*/ 4379 h 10000"/>
              <a:gd name="connsiteX98" fmla="*/ 8817 w 10038"/>
              <a:gd name="connsiteY98" fmla="*/ 4118 h 10000"/>
              <a:gd name="connsiteX99" fmla="*/ 8776 w 10038"/>
              <a:gd name="connsiteY99" fmla="*/ 4641 h 10000"/>
              <a:gd name="connsiteX100" fmla="*/ 8604 w 10038"/>
              <a:gd name="connsiteY100" fmla="*/ 4510 h 10000"/>
              <a:gd name="connsiteX101" fmla="*/ 8498 w 10038"/>
              <a:gd name="connsiteY101" fmla="*/ 5359 h 10000"/>
              <a:gd name="connsiteX102" fmla="*/ 8339 w 10038"/>
              <a:gd name="connsiteY102" fmla="*/ 4444 h 10000"/>
              <a:gd name="connsiteX103" fmla="*/ 8192 w 10038"/>
              <a:gd name="connsiteY103" fmla="*/ 4575 h 10000"/>
              <a:gd name="connsiteX104" fmla="*/ 8139 w 10038"/>
              <a:gd name="connsiteY104" fmla="*/ 5882 h 10000"/>
              <a:gd name="connsiteX105" fmla="*/ 7951 w 10038"/>
              <a:gd name="connsiteY105" fmla="*/ 5294 h 10000"/>
              <a:gd name="connsiteX106" fmla="*/ 7804 w 10038"/>
              <a:gd name="connsiteY106" fmla="*/ 3529 h 10000"/>
              <a:gd name="connsiteX107" fmla="*/ 7734 w 10038"/>
              <a:gd name="connsiteY107" fmla="*/ 4052 h 10000"/>
              <a:gd name="connsiteX108" fmla="*/ 7562 w 10038"/>
              <a:gd name="connsiteY108" fmla="*/ 5229 h 10000"/>
              <a:gd name="connsiteX109" fmla="*/ 7468 w 10038"/>
              <a:gd name="connsiteY109" fmla="*/ 5229 h 10000"/>
              <a:gd name="connsiteX110" fmla="*/ 7395 w 10038"/>
              <a:gd name="connsiteY110" fmla="*/ 4444 h 10000"/>
              <a:gd name="connsiteX111" fmla="*/ 7235 w 10038"/>
              <a:gd name="connsiteY111" fmla="*/ 4183 h 10000"/>
              <a:gd name="connsiteX112" fmla="*/ 7097 w 10038"/>
              <a:gd name="connsiteY112" fmla="*/ 3791 h 10000"/>
              <a:gd name="connsiteX113" fmla="*/ 6847 w 10038"/>
              <a:gd name="connsiteY113" fmla="*/ 2222 h 10000"/>
              <a:gd name="connsiteX114" fmla="*/ 6496 w 10038"/>
              <a:gd name="connsiteY114" fmla="*/ 4967 h 10000"/>
              <a:gd name="connsiteX115" fmla="*/ 6206 w 10038"/>
              <a:gd name="connsiteY115" fmla="*/ 5817 h 10000"/>
              <a:gd name="connsiteX116" fmla="*/ 5846 w 10038"/>
              <a:gd name="connsiteY116" fmla="*/ 5359 h 10000"/>
              <a:gd name="connsiteX117" fmla="*/ 5699 w 10038"/>
              <a:gd name="connsiteY117" fmla="*/ 6144 h 10000"/>
              <a:gd name="connsiteX118" fmla="*/ 5437 w 10038"/>
              <a:gd name="connsiteY118" fmla="*/ 5490 h 10000"/>
              <a:gd name="connsiteX119" fmla="*/ 5364 w 10038"/>
              <a:gd name="connsiteY119" fmla="*/ 6144 h 10000"/>
              <a:gd name="connsiteX120" fmla="*/ 5094 w 10038"/>
              <a:gd name="connsiteY120" fmla="*/ 5229 h 10000"/>
              <a:gd name="connsiteX121" fmla="*/ 5012 w 10038"/>
              <a:gd name="connsiteY121" fmla="*/ 5033 h 10000"/>
              <a:gd name="connsiteX122" fmla="*/ 4763 w 10038"/>
              <a:gd name="connsiteY122" fmla="*/ 3987 h 10000"/>
              <a:gd name="connsiteX123" fmla="*/ 4653 w 10038"/>
              <a:gd name="connsiteY123" fmla="*/ 3987 h 10000"/>
              <a:gd name="connsiteX124" fmla="*/ 4273 w 10038"/>
              <a:gd name="connsiteY124" fmla="*/ 4248 h 10000"/>
              <a:gd name="connsiteX125" fmla="*/ 4081 w 10038"/>
              <a:gd name="connsiteY125" fmla="*/ 4118 h 10000"/>
              <a:gd name="connsiteX126" fmla="*/ 3745 w 10038"/>
              <a:gd name="connsiteY126" fmla="*/ 3595 h 10000"/>
              <a:gd name="connsiteX127" fmla="*/ 3676 w 10038"/>
              <a:gd name="connsiteY127" fmla="*/ 2353 h 10000"/>
              <a:gd name="connsiteX128" fmla="*/ 3333 w 10038"/>
              <a:gd name="connsiteY128" fmla="*/ 3137 h 10000"/>
              <a:gd name="connsiteX129" fmla="*/ 3320 w 10038"/>
              <a:gd name="connsiteY129" fmla="*/ 2418 h 10000"/>
              <a:gd name="connsiteX130" fmla="*/ 3120 w 10038"/>
              <a:gd name="connsiteY130" fmla="*/ 2288 h 10000"/>
              <a:gd name="connsiteX131" fmla="*/ 2891 w 10038"/>
              <a:gd name="connsiteY131" fmla="*/ 2484 h 10000"/>
              <a:gd name="connsiteX132" fmla="*/ 2781 w 10038"/>
              <a:gd name="connsiteY132" fmla="*/ 3987 h 10000"/>
              <a:gd name="connsiteX133" fmla="*/ 2564 w 10038"/>
              <a:gd name="connsiteY133" fmla="*/ 2026 h 10000"/>
              <a:gd name="connsiteX134" fmla="*/ 2532 w 10038"/>
              <a:gd name="connsiteY134" fmla="*/ 2353 h 10000"/>
              <a:gd name="connsiteX135" fmla="*/ 2458 w 10038"/>
              <a:gd name="connsiteY135" fmla="*/ 1569 h 10000"/>
              <a:gd name="connsiteX136" fmla="*/ 2368 w 10038"/>
              <a:gd name="connsiteY136" fmla="*/ 2157 h 10000"/>
              <a:gd name="connsiteX137" fmla="*/ 2250 w 10038"/>
              <a:gd name="connsiteY137" fmla="*/ 1895 h 10000"/>
              <a:gd name="connsiteX138" fmla="*/ 2180 w 10038"/>
              <a:gd name="connsiteY138" fmla="*/ 3007 h 10000"/>
              <a:gd name="connsiteX139" fmla="*/ 2074 w 10038"/>
              <a:gd name="connsiteY139" fmla="*/ 2484 h 10000"/>
              <a:gd name="connsiteX140" fmla="*/ 1992 w 10038"/>
              <a:gd name="connsiteY140" fmla="*/ 1895 h 10000"/>
              <a:gd name="connsiteX141" fmla="*/ 1935 w 10038"/>
              <a:gd name="connsiteY141" fmla="*/ 784 h 10000"/>
              <a:gd name="connsiteX142" fmla="*/ 1543 w 10038"/>
              <a:gd name="connsiteY142" fmla="*/ 65 h 10000"/>
              <a:gd name="connsiteX143" fmla="*/ 1334 w 10038"/>
              <a:gd name="connsiteY143" fmla="*/ 196 h 10000"/>
              <a:gd name="connsiteX144" fmla="*/ 1232 w 10038"/>
              <a:gd name="connsiteY144" fmla="*/ 0 h 10000"/>
              <a:gd name="connsiteX145" fmla="*/ 1183 w 10038"/>
              <a:gd name="connsiteY145" fmla="*/ 392 h 10000"/>
              <a:gd name="connsiteX146" fmla="*/ 913 w 10038"/>
              <a:gd name="connsiteY146" fmla="*/ 131 h 10000"/>
              <a:gd name="connsiteX147" fmla="*/ 750 w 10038"/>
              <a:gd name="connsiteY147" fmla="*/ 458 h 10000"/>
              <a:gd name="connsiteX148" fmla="*/ 570 w 10038"/>
              <a:gd name="connsiteY148" fmla="*/ 915 h 10000"/>
              <a:gd name="connsiteX149" fmla="*/ 497 w 10038"/>
              <a:gd name="connsiteY149" fmla="*/ 196 h 10000"/>
              <a:gd name="connsiteX150" fmla="*/ 288 w 10038"/>
              <a:gd name="connsiteY150" fmla="*/ 1373 h 10000"/>
              <a:gd name="connsiteX151" fmla="*/ 235 w 10038"/>
              <a:gd name="connsiteY151" fmla="*/ 1569 h 10000"/>
              <a:gd name="connsiteX152" fmla="*/ 14 w 10038"/>
              <a:gd name="connsiteY152" fmla="*/ 2353 h 10000"/>
              <a:gd name="connsiteX0" fmla="*/ 9 w 10033"/>
              <a:gd name="connsiteY0" fmla="*/ 2353 h 10000"/>
              <a:gd name="connsiteX1" fmla="*/ 50 w 10033"/>
              <a:gd name="connsiteY1" fmla="*/ 5425 h 10000"/>
              <a:gd name="connsiteX2" fmla="*/ 87 w 10033"/>
              <a:gd name="connsiteY2" fmla="*/ 5098 h 10000"/>
              <a:gd name="connsiteX3" fmla="*/ 112 w 10033"/>
              <a:gd name="connsiteY3" fmla="*/ 5948 h 10000"/>
              <a:gd name="connsiteX4" fmla="*/ 132 w 10033"/>
              <a:gd name="connsiteY4" fmla="*/ 5686 h 10000"/>
              <a:gd name="connsiteX5" fmla="*/ 156 w 10033"/>
              <a:gd name="connsiteY5" fmla="*/ 5752 h 10000"/>
              <a:gd name="connsiteX6" fmla="*/ 156 w 10033"/>
              <a:gd name="connsiteY6" fmla="*/ 5556 h 10000"/>
              <a:gd name="connsiteX7" fmla="*/ 165 w 10033"/>
              <a:gd name="connsiteY7" fmla="*/ 5621 h 10000"/>
              <a:gd name="connsiteX8" fmla="*/ 181 w 10033"/>
              <a:gd name="connsiteY8" fmla="*/ 5425 h 10000"/>
              <a:gd name="connsiteX9" fmla="*/ 201 w 10033"/>
              <a:gd name="connsiteY9" fmla="*/ 5490 h 10000"/>
              <a:gd name="connsiteX10" fmla="*/ 222 w 10033"/>
              <a:gd name="connsiteY10" fmla="*/ 5229 h 10000"/>
              <a:gd name="connsiteX11" fmla="*/ 255 w 10033"/>
              <a:gd name="connsiteY11" fmla="*/ 5294 h 10000"/>
              <a:gd name="connsiteX12" fmla="*/ 255 w 10033"/>
              <a:gd name="connsiteY12" fmla="*/ 5163 h 10000"/>
              <a:gd name="connsiteX13" fmla="*/ 275 w 10033"/>
              <a:gd name="connsiteY13" fmla="*/ 5163 h 10000"/>
              <a:gd name="connsiteX14" fmla="*/ 271 w 10033"/>
              <a:gd name="connsiteY14" fmla="*/ 5033 h 10000"/>
              <a:gd name="connsiteX15" fmla="*/ 320 w 10033"/>
              <a:gd name="connsiteY15" fmla="*/ 4314 h 10000"/>
              <a:gd name="connsiteX16" fmla="*/ 324 w 10033"/>
              <a:gd name="connsiteY16" fmla="*/ 4314 h 10000"/>
              <a:gd name="connsiteX17" fmla="*/ 340 w 10033"/>
              <a:gd name="connsiteY17" fmla="*/ 4052 h 10000"/>
              <a:gd name="connsiteX18" fmla="*/ 377 w 10033"/>
              <a:gd name="connsiteY18" fmla="*/ 4118 h 10000"/>
              <a:gd name="connsiteX19" fmla="*/ 389 w 10033"/>
              <a:gd name="connsiteY19" fmla="*/ 4444 h 10000"/>
              <a:gd name="connsiteX20" fmla="*/ 418 w 10033"/>
              <a:gd name="connsiteY20" fmla="*/ 4379 h 10000"/>
              <a:gd name="connsiteX21" fmla="*/ 606 w 10033"/>
              <a:gd name="connsiteY21" fmla="*/ 4706 h 10000"/>
              <a:gd name="connsiteX22" fmla="*/ 692 w 10033"/>
              <a:gd name="connsiteY22" fmla="*/ 4379 h 10000"/>
              <a:gd name="connsiteX23" fmla="*/ 802 w 10033"/>
              <a:gd name="connsiteY23" fmla="*/ 4641 h 10000"/>
              <a:gd name="connsiteX24" fmla="*/ 843 w 10033"/>
              <a:gd name="connsiteY24" fmla="*/ 4444 h 10000"/>
              <a:gd name="connsiteX25" fmla="*/ 876 w 10033"/>
              <a:gd name="connsiteY25" fmla="*/ 4641 h 10000"/>
              <a:gd name="connsiteX26" fmla="*/ 900 w 10033"/>
              <a:gd name="connsiteY26" fmla="*/ 4510 h 10000"/>
              <a:gd name="connsiteX27" fmla="*/ 921 w 10033"/>
              <a:gd name="connsiteY27" fmla="*/ 4641 h 10000"/>
              <a:gd name="connsiteX28" fmla="*/ 925 w 10033"/>
              <a:gd name="connsiteY28" fmla="*/ 4444 h 10000"/>
              <a:gd name="connsiteX29" fmla="*/ 953 w 10033"/>
              <a:gd name="connsiteY29" fmla="*/ 4444 h 10000"/>
              <a:gd name="connsiteX30" fmla="*/ 994 w 10033"/>
              <a:gd name="connsiteY30" fmla="*/ 4444 h 10000"/>
              <a:gd name="connsiteX31" fmla="*/ 1027 w 10033"/>
              <a:gd name="connsiteY31" fmla="*/ 4575 h 10000"/>
              <a:gd name="connsiteX32" fmla="*/ 1031 w 10033"/>
              <a:gd name="connsiteY32" fmla="*/ 4444 h 10000"/>
              <a:gd name="connsiteX33" fmla="*/ 1047 w 10033"/>
              <a:gd name="connsiteY33" fmla="*/ 4575 h 10000"/>
              <a:gd name="connsiteX34" fmla="*/ 1051 w 10033"/>
              <a:gd name="connsiteY34" fmla="*/ 4379 h 10000"/>
              <a:gd name="connsiteX35" fmla="*/ 1088 w 10033"/>
              <a:gd name="connsiteY35" fmla="*/ 4641 h 10000"/>
              <a:gd name="connsiteX36" fmla="*/ 1105 w 10033"/>
              <a:gd name="connsiteY36" fmla="*/ 4248 h 10000"/>
              <a:gd name="connsiteX37" fmla="*/ 1121 w 10033"/>
              <a:gd name="connsiteY37" fmla="*/ 4052 h 10000"/>
              <a:gd name="connsiteX38" fmla="*/ 1272 w 10033"/>
              <a:gd name="connsiteY38" fmla="*/ 4248 h 10000"/>
              <a:gd name="connsiteX39" fmla="*/ 1395 w 10033"/>
              <a:gd name="connsiteY39" fmla="*/ 3856 h 10000"/>
              <a:gd name="connsiteX40" fmla="*/ 1693 w 10033"/>
              <a:gd name="connsiteY40" fmla="*/ 5556 h 10000"/>
              <a:gd name="connsiteX41" fmla="*/ 1750 w 10033"/>
              <a:gd name="connsiteY41" fmla="*/ 6471 h 10000"/>
              <a:gd name="connsiteX42" fmla="*/ 1840 w 10033"/>
              <a:gd name="connsiteY42" fmla="*/ 5752 h 10000"/>
              <a:gd name="connsiteX43" fmla="*/ 1918 w 10033"/>
              <a:gd name="connsiteY43" fmla="*/ 6601 h 10000"/>
              <a:gd name="connsiteX44" fmla="*/ 2036 w 10033"/>
              <a:gd name="connsiteY44" fmla="*/ 5817 h 10000"/>
              <a:gd name="connsiteX45" fmla="*/ 2032 w 10033"/>
              <a:gd name="connsiteY45" fmla="*/ 6601 h 10000"/>
              <a:gd name="connsiteX46" fmla="*/ 2192 w 10033"/>
              <a:gd name="connsiteY46" fmla="*/ 6405 h 10000"/>
              <a:gd name="connsiteX47" fmla="*/ 2282 w 10033"/>
              <a:gd name="connsiteY47" fmla="*/ 6275 h 10000"/>
              <a:gd name="connsiteX48" fmla="*/ 2343 w 10033"/>
              <a:gd name="connsiteY48" fmla="*/ 7516 h 10000"/>
              <a:gd name="connsiteX49" fmla="*/ 2486 w 10033"/>
              <a:gd name="connsiteY49" fmla="*/ 6667 h 10000"/>
              <a:gd name="connsiteX50" fmla="*/ 2519 w 10033"/>
              <a:gd name="connsiteY50" fmla="*/ 7451 h 10000"/>
              <a:gd name="connsiteX51" fmla="*/ 2666 w 10033"/>
              <a:gd name="connsiteY51" fmla="*/ 8170 h 10000"/>
              <a:gd name="connsiteX52" fmla="*/ 2739 w 10033"/>
              <a:gd name="connsiteY52" fmla="*/ 7516 h 10000"/>
              <a:gd name="connsiteX53" fmla="*/ 2927 w 10033"/>
              <a:gd name="connsiteY53" fmla="*/ 7320 h 10000"/>
              <a:gd name="connsiteX54" fmla="*/ 3074 w 10033"/>
              <a:gd name="connsiteY54" fmla="*/ 8497 h 10000"/>
              <a:gd name="connsiteX55" fmla="*/ 3246 w 10033"/>
              <a:gd name="connsiteY55" fmla="*/ 8562 h 10000"/>
              <a:gd name="connsiteX56" fmla="*/ 3450 w 10033"/>
              <a:gd name="connsiteY56" fmla="*/ 8105 h 10000"/>
              <a:gd name="connsiteX57" fmla="*/ 3638 w 10033"/>
              <a:gd name="connsiteY57" fmla="*/ 9020 h 10000"/>
              <a:gd name="connsiteX58" fmla="*/ 3761 w 10033"/>
              <a:gd name="connsiteY58" fmla="*/ 9281 h 10000"/>
              <a:gd name="connsiteX59" fmla="*/ 3863 w 10033"/>
              <a:gd name="connsiteY59" fmla="*/ 10000 h 10000"/>
              <a:gd name="connsiteX60" fmla="*/ 3896 w 10033"/>
              <a:gd name="connsiteY60" fmla="*/ 9869 h 10000"/>
              <a:gd name="connsiteX61" fmla="*/ 3965 w 10033"/>
              <a:gd name="connsiteY61" fmla="*/ 9542 h 10000"/>
              <a:gd name="connsiteX62" fmla="*/ 4018 w 10033"/>
              <a:gd name="connsiteY62" fmla="*/ 9935 h 10000"/>
              <a:gd name="connsiteX63" fmla="*/ 4051 w 10033"/>
              <a:gd name="connsiteY63" fmla="*/ 9150 h 10000"/>
              <a:gd name="connsiteX64" fmla="*/ 4194 w 10033"/>
              <a:gd name="connsiteY64" fmla="*/ 8562 h 10000"/>
              <a:gd name="connsiteX65" fmla="*/ 4623 w 10033"/>
              <a:gd name="connsiteY65" fmla="*/ 7843 h 10000"/>
              <a:gd name="connsiteX66" fmla="*/ 4971 w 10033"/>
              <a:gd name="connsiteY66" fmla="*/ 7582 h 10000"/>
              <a:gd name="connsiteX67" fmla="*/ 5179 w 10033"/>
              <a:gd name="connsiteY67" fmla="*/ 9281 h 10000"/>
              <a:gd name="connsiteX68" fmla="*/ 5248 w 10033"/>
              <a:gd name="connsiteY68" fmla="*/ 8562 h 10000"/>
              <a:gd name="connsiteX69" fmla="*/ 5706 w 10033"/>
              <a:gd name="connsiteY69" fmla="*/ 8039 h 10000"/>
              <a:gd name="connsiteX70" fmla="*/ 6070 w 10033"/>
              <a:gd name="connsiteY70" fmla="*/ 9477 h 10000"/>
              <a:gd name="connsiteX71" fmla="*/ 6401 w 10033"/>
              <a:gd name="connsiteY71" fmla="*/ 8562 h 10000"/>
              <a:gd name="connsiteX72" fmla="*/ 6564 w 10033"/>
              <a:gd name="connsiteY72" fmla="*/ 7451 h 10000"/>
              <a:gd name="connsiteX73" fmla="*/ 6875 w 10033"/>
              <a:gd name="connsiteY73" fmla="*/ 7451 h 10000"/>
              <a:gd name="connsiteX74" fmla="*/ 7030 w 10033"/>
              <a:gd name="connsiteY74" fmla="*/ 7908 h 10000"/>
              <a:gd name="connsiteX75" fmla="*/ 7398 w 10033"/>
              <a:gd name="connsiteY75" fmla="*/ 8366 h 10000"/>
              <a:gd name="connsiteX76" fmla="*/ 7606 w 10033"/>
              <a:gd name="connsiteY76" fmla="*/ 9085 h 10000"/>
              <a:gd name="connsiteX77" fmla="*/ 7852 w 10033"/>
              <a:gd name="connsiteY77" fmla="*/ 8235 h 10000"/>
              <a:gd name="connsiteX78" fmla="*/ 7913 w 10033"/>
              <a:gd name="connsiteY78" fmla="*/ 7647 h 10000"/>
              <a:gd name="connsiteX79" fmla="*/ 8031 w 10033"/>
              <a:gd name="connsiteY79" fmla="*/ 8039 h 10000"/>
              <a:gd name="connsiteX80" fmla="*/ 8305 w 10033"/>
              <a:gd name="connsiteY80" fmla="*/ 8366 h 10000"/>
              <a:gd name="connsiteX81" fmla="*/ 8485 w 10033"/>
              <a:gd name="connsiteY81" fmla="*/ 8105 h 10000"/>
              <a:gd name="connsiteX82" fmla="*/ 8824 w 10033"/>
              <a:gd name="connsiteY82" fmla="*/ 8235 h 10000"/>
              <a:gd name="connsiteX83" fmla="*/ 9159 w 10033"/>
              <a:gd name="connsiteY83" fmla="*/ 7843 h 10000"/>
              <a:gd name="connsiteX84" fmla="*/ 9347 w 10033"/>
              <a:gd name="connsiteY84" fmla="*/ 6340 h 10000"/>
              <a:gd name="connsiteX85" fmla="*/ 9584 w 10033"/>
              <a:gd name="connsiteY85" fmla="*/ 7582 h 10000"/>
              <a:gd name="connsiteX86" fmla="*/ 9719 w 10033"/>
              <a:gd name="connsiteY86" fmla="*/ 8889 h 10000"/>
              <a:gd name="connsiteX87" fmla="*/ 10033 w 10033"/>
              <a:gd name="connsiteY87" fmla="*/ 9562 h 10000"/>
              <a:gd name="connsiteX88" fmla="*/ 9939 w 10033"/>
              <a:gd name="connsiteY88" fmla="*/ 3390 h 10000"/>
              <a:gd name="connsiteX89" fmla="*/ 9736 w 10033"/>
              <a:gd name="connsiteY89" fmla="*/ 3529 h 10000"/>
              <a:gd name="connsiteX90" fmla="*/ 9576 w 10033"/>
              <a:gd name="connsiteY90" fmla="*/ 2222 h 10000"/>
              <a:gd name="connsiteX91" fmla="*/ 9421 w 10033"/>
              <a:gd name="connsiteY91" fmla="*/ 3660 h 10000"/>
              <a:gd name="connsiteX92" fmla="*/ 9311 w 10033"/>
              <a:gd name="connsiteY92" fmla="*/ 3660 h 10000"/>
              <a:gd name="connsiteX93" fmla="*/ 9163 w 10033"/>
              <a:gd name="connsiteY93" fmla="*/ 3791 h 10000"/>
              <a:gd name="connsiteX94" fmla="*/ 9131 w 10033"/>
              <a:gd name="connsiteY94" fmla="*/ 3203 h 10000"/>
              <a:gd name="connsiteX95" fmla="*/ 8910 w 10033"/>
              <a:gd name="connsiteY95" fmla="*/ 4771 h 10000"/>
              <a:gd name="connsiteX96" fmla="*/ 8877 w 10033"/>
              <a:gd name="connsiteY96" fmla="*/ 4379 h 10000"/>
              <a:gd name="connsiteX97" fmla="*/ 8812 w 10033"/>
              <a:gd name="connsiteY97" fmla="*/ 4118 h 10000"/>
              <a:gd name="connsiteX98" fmla="*/ 8771 w 10033"/>
              <a:gd name="connsiteY98" fmla="*/ 4641 h 10000"/>
              <a:gd name="connsiteX99" fmla="*/ 8599 w 10033"/>
              <a:gd name="connsiteY99" fmla="*/ 4510 h 10000"/>
              <a:gd name="connsiteX100" fmla="*/ 8493 w 10033"/>
              <a:gd name="connsiteY100" fmla="*/ 5359 h 10000"/>
              <a:gd name="connsiteX101" fmla="*/ 8334 w 10033"/>
              <a:gd name="connsiteY101" fmla="*/ 4444 h 10000"/>
              <a:gd name="connsiteX102" fmla="*/ 8187 w 10033"/>
              <a:gd name="connsiteY102" fmla="*/ 4575 h 10000"/>
              <a:gd name="connsiteX103" fmla="*/ 8134 w 10033"/>
              <a:gd name="connsiteY103" fmla="*/ 5882 h 10000"/>
              <a:gd name="connsiteX104" fmla="*/ 7946 w 10033"/>
              <a:gd name="connsiteY104" fmla="*/ 5294 h 10000"/>
              <a:gd name="connsiteX105" fmla="*/ 7799 w 10033"/>
              <a:gd name="connsiteY105" fmla="*/ 3529 h 10000"/>
              <a:gd name="connsiteX106" fmla="*/ 7729 w 10033"/>
              <a:gd name="connsiteY106" fmla="*/ 4052 h 10000"/>
              <a:gd name="connsiteX107" fmla="*/ 7557 w 10033"/>
              <a:gd name="connsiteY107" fmla="*/ 5229 h 10000"/>
              <a:gd name="connsiteX108" fmla="*/ 7463 w 10033"/>
              <a:gd name="connsiteY108" fmla="*/ 5229 h 10000"/>
              <a:gd name="connsiteX109" fmla="*/ 7390 w 10033"/>
              <a:gd name="connsiteY109" fmla="*/ 4444 h 10000"/>
              <a:gd name="connsiteX110" fmla="*/ 7230 w 10033"/>
              <a:gd name="connsiteY110" fmla="*/ 4183 h 10000"/>
              <a:gd name="connsiteX111" fmla="*/ 7092 w 10033"/>
              <a:gd name="connsiteY111" fmla="*/ 3791 h 10000"/>
              <a:gd name="connsiteX112" fmla="*/ 6842 w 10033"/>
              <a:gd name="connsiteY112" fmla="*/ 2222 h 10000"/>
              <a:gd name="connsiteX113" fmla="*/ 6491 w 10033"/>
              <a:gd name="connsiteY113" fmla="*/ 4967 h 10000"/>
              <a:gd name="connsiteX114" fmla="*/ 6201 w 10033"/>
              <a:gd name="connsiteY114" fmla="*/ 5817 h 10000"/>
              <a:gd name="connsiteX115" fmla="*/ 5841 w 10033"/>
              <a:gd name="connsiteY115" fmla="*/ 5359 h 10000"/>
              <a:gd name="connsiteX116" fmla="*/ 5694 w 10033"/>
              <a:gd name="connsiteY116" fmla="*/ 6144 h 10000"/>
              <a:gd name="connsiteX117" fmla="*/ 5432 w 10033"/>
              <a:gd name="connsiteY117" fmla="*/ 5490 h 10000"/>
              <a:gd name="connsiteX118" fmla="*/ 5359 w 10033"/>
              <a:gd name="connsiteY118" fmla="*/ 6144 h 10000"/>
              <a:gd name="connsiteX119" fmla="*/ 5089 w 10033"/>
              <a:gd name="connsiteY119" fmla="*/ 5229 h 10000"/>
              <a:gd name="connsiteX120" fmla="*/ 5007 w 10033"/>
              <a:gd name="connsiteY120" fmla="*/ 5033 h 10000"/>
              <a:gd name="connsiteX121" fmla="*/ 4758 w 10033"/>
              <a:gd name="connsiteY121" fmla="*/ 3987 h 10000"/>
              <a:gd name="connsiteX122" fmla="*/ 4648 w 10033"/>
              <a:gd name="connsiteY122" fmla="*/ 3987 h 10000"/>
              <a:gd name="connsiteX123" fmla="*/ 4268 w 10033"/>
              <a:gd name="connsiteY123" fmla="*/ 4248 h 10000"/>
              <a:gd name="connsiteX124" fmla="*/ 4076 w 10033"/>
              <a:gd name="connsiteY124" fmla="*/ 4118 h 10000"/>
              <a:gd name="connsiteX125" fmla="*/ 3740 w 10033"/>
              <a:gd name="connsiteY125" fmla="*/ 3595 h 10000"/>
              <a:gd name="connsiteX126" fmla="*/ 3671 w 10033"/>
              <a:gd name="connsiteY126" fmla="*/ 2353 h 10000"/>
              <a:gd name="connsiteX127" fmla="*/ 3328 w 10033"/>
              <a:gd name="connsiteY127" fmla="*/ 3137 h 10000"/>
              <a:gd name="connsiteX128" fmla="*/ 3315 w 10033"/>
              <a:gd name="connsiteY128" fmla="*/ 2418 h 10000"/>
              <a:gd name="connsiteX129" fmla="*/ 3115 w 10033"/>
              <a:gd name="connsiteY129" fmla="*/ 2288 h 10000"/>
              <a:gd name="connsiteX130" fmla="*/ 2886 w 10033"/>
              <a:gd name="connsiteY130" fmla="*/ 2484 h 10000"/>
              <a:gd name="connsiteX131" fmla="*/ 2776 w 10033"/>
              <a:gd name="connsiteY131" fmla="*/ 3987 h 10000"/>
              <a:gd name="connsiteX132" fmla="*/ 2559 w 10033"/>
              <a:gd name="connsiteY132" fmla="*/ 2026 h 10000"/>
              <a:gd name="connsiteX133" fmla="*/ 2527 w 10033"/>
              <a:gd name="connsiteY133" fmla="*/ 2353 h 10000"/>
              <a:gd name="connsiteX134" fmla="*/ 2453 w 10033"/>
              <a:gd name="connsiteY134" fmla="*/ 1569 h 10000"/>
              <a:gd name="connsiteX135" fmla="*/ 2363 w 10033"/>
              <a:gd name="connsiteY135" fmla="*/ 2157 h 10000"/>
              <a:gd name="connsiteX136" fmla="*/ 2245 w 10033"/>
              <a:gd name="connsiteY136" fmla="*/ 1895 h 10000"/>
              <a:gd name="connsiteX137" fmla="*/ 2175 w 10033"/>
              <a:gd name="connsiteY137" fmla="*/ 3007 h 10000"/>
              <a:gd name="connsiteX138" fmla="*/ 2069 w 10033"/>
              <a:gd name="connsiteY138" fmla="*/ 2484 h 10000"/>
              <a:gd name="connsiteX139" fmla="*/ 1987 w 10033"/>
              <a:gd name="connsiteY139" fmla="*/ 1895 h 10000"/>
              <a:gd name="connsiteX140" fmla="*/ 1930 w 10033"/>
              <a:gd name="connsiteY140" fmla="*/ 784 h 10000"/>
              <a:gd name="connsiteX141" fmla="*/ 1538 w 10033"/>
              <a:gd name="connsiteY141" fmla="*/ 65 h 10000"/>
              <a:gd name="connsiteX142" fmla="*/ 1329 w 10033"/>
              <a:gd name="connsiteY142" fmla="*/ 196 h 10000"/>
              <a:gd name="connsiteX143" fmla="*/ 1227 w 10033"/>
              <a:gd name="connsiteY143" fmla="*/ 0 h 10000"/>
              <a:gd name="connsiteX144" fmla="*/ 1178 w 10033"/>
              <a:gd name="connsiteY144" fmla="*/ 392 h 10000"/>
              <a:gd name="connsiteX145" fmla="*/ 908 w 10033"/>
              <a:gd name="connsiteY145" fmla="*/ 131 h 10000"/>
              <a:gd name="connsiteX146" fmla="*/ 745 w 10033"/>
              <a:gd name="connsiteY146" fmla="*/ 458 h 10000"/>
              <a:gd name="connsiteX147" fmla="*/ 565 w 10033"/>
              <a:gd name="connsiteY147" fmla="*/ 915 h 10000"/>
              <a:gd name="connsiteX148" fmla="*/ 492 w 10033"/>
              <a:gd name="connsiteY148" fmla="*/ 196 h 10000"/>
              <a:gd name="connsiteX149" fmla="*/ 283 w 10033"/>
              <a:gd name="connsiteY149" fmla="*/ 1373 h 10000"/>
              <a:gd name="connsiteX150" fmla="*/ 230 w 10033"/>
              <a:gd name="connsiteY150" fmla="*/ 1569 h 10000"/>
              <a:gd name="connsiteX151" fmla="*/ 9 w 10033"/>
              <a:gd name="connsiteY151" fmla="*/ 2353 h 10000"/>
              <a:gd name="connsiteX0" fmla="*/ 186 w 9989"/>
              <a:gd name="connsiteY0" fmla="*/ 1569 h 10000"/>
              <a:gd name="connsiteX1" fmla="*/ 6 w 9989"/>
              <a:gd name="connsiteY1" fmla="*/ 5425 h 10000"/>
              <a:gd name="connsiteX2" fmla="*/ 43 w 9989"/>
              <a:gd name="connsiteY2" fmla="*/ 5098 h 10000"/>
              <a:gd name="connsiteX3" fmla="*/ 68 w 9989"/>
              <a:gd name="connsiteY3" fmla="*/ 5948 h 10000"/>
              <a:gd name="connsiteX4" fmla="*/ 88 w 9989"/>
              <a:gd name="connsiteY4" fmla="*/ 5686 h 10000"/>
              <a:gd name="connsiteX5" fmla="*/ 112 w 9989"/>
              <a:gd name="connsiteY5" fmla="*/ 5752 h 10000"/>
              <a:gd name="connsiteX6" fmla="*/ 112 w 9989"/>
              <a:gd name="connsiteY6" fmla="*/ 5556 h 10000"/>
              <a:gd name="connsiteX7" fmla="*/ 121 w 9989"/>
              <a:gd name="connsiteY7" fmla="*/ 5621 h 10000"/>
              <a:gd name="connsiteX8" fmla="*/ 137 w 9989"/>
              <a:gd name="connsiteY8" fmla="*/ 5425 h 10000"/>
              <a:gd name="connsiteX9" fmla="*/ 157 w 9989"/>
              <a:gd name="connsiteY9" fmla="*/ 5490 h 10000"/>
              <a:gd name="connsiteX10" fmla="*/ 178 w 9989"/>
              <a:gd name="connsiteY10" fmla="*/ 5229 h 10000"/>
              <a:gd name="connsiteX11" fmla="*/ 211 w 9989"/>
              <a:gd name="connsiteY11" fmla="*/ 5294 h 10000"/>
              <a:gd name="connsiteX12" fmla="*/ 211 w 9989"/>
              <a:gd name="connsiteY12" fmla="*/ 5163 h 10000"/>
              <a:gd name="connsiteX13" fmla="*/ 231 w 9989"/>
              <a:gd name="connsiteY13" fmla="*/ 5163 h 10000"/>
              <a:gd name="connsiteX14" fmla="*/ 227 w 9989"/>
              <a:gd name="connsiteY14" fmla="*/ 5033 h 10000"/>
              <a:gd name="connsiteX15" fmla="*/ 276 w 9989"/>
              <a:gd name="connsiteY15" fmla="*/ 4314 h 10000"/>
              <a:gd name="connsiteX16" fmla="*/ 280 w 9989"/>
              <a:gd name="connsiteY16" fmla="*/ 4314 h 10000"/>
              <a:gd name="connsiteX17" fmla="*/ 296 w 9989"/>
              <a:gd name="connsiteY17" fmla="*/ 4052 h 10000"/>
              <a:gd name="connsiteX18" fmla="*/ 333 w 9989"/>
              <a:gd name="connsiteY18" fmla="*/ 4118 h 10000"/>
              <a:gd name="connsiteX19" fmla="*/ 345 w 9989"/>
              <a:gd name="connsiteY19" fmla="*/ 4444 h 10000"/>
              <a:gd name="connsiteX20" fmla="*/ 374 w 9989"/>
              <a:gd name="connsiteY20" fmla="*/ 4379 h 10000"/>
              <a:gd name="connsiteX21" fmla="*/ 562 w 9989"/>
              <a:gd name="connsiteY21" fmla="*/ 4706 h 10000"/>
              <a:gd name="connsiteX22" fmla="*/ 648 w 9989"/>
              <a:gd name="connsiteY22" fmla="*/ 4379 h 10000"/>
              <a:gd name="connsiteX23" fmla="*/ 758 w 9989"/>
              <a:gd name="connsiteY23" fmla="*/ 4641 h 10000"/>
              <a:gd name="connsiteX24" fmla="*/ 799 w 9989"/>
              <a:gd name="connsiteY24" fmla="*/ 4444 h 10000"/>
              <a:gd name="connsiteX25" fmla="*/ 832 w 9989"/>
              <a:gd name="connsiteY25" fmla="*/ 4641 h 10000"/>
              <a:gd name="connsiteX26" fmla="*/ 856 w 9989"/>
              <a:gd name="connsiteY26" fmla="*/ 4510 h 10000"/>
              <a:gd name="connsiteX27" fmla="*/ 877 w 9989"/>
              <a:gd name="connsiteY27" fmla="*/ 4641 h 10000"/>
              <a:gd name="connsiteX28" fmla="*/ 881 w 9989"/>
              <a:gd name="connsiteY28" fmla="*/ 4444 h 10000"/>
              <a:gd name="connsiteX29" fmla="*/ 909 w 9989"/>
              <a:gd name="connsiteY29" fmla="*/ 4444 h 10000"/>
              <a:gd name="connsiteX30" fmla="*/ 950 w 9989"/>
              <a:gd name="connsiteY30" fmla="*/ 4444 h 10000"/>
              <a:gd name="connsiteX31" fmla="*/ 983 w 9989"/>
              <a:gd name="connsiteY31" fmla="*/ 4575 h 10000"/>
              <a:gd name="connsiteX32" fmla="*/ 987 w 9989"/>
              <a:gd name="connsiteY32" fmla="*/ 4444 h 10000"/>
              <a:gd name="connsiteX33" fmla="*/ 1003 w 9989"/>
              <a:gd name="connsiteY33" fmla="*/ 4575 h 10000"/>
              <a:gd name="connsiteX34" fmla="*/ 1007 w 9989"/>
              <a:gd name="connsiteY34" fmla="*/ 4379 h 10000"/>
              <a:gd name="connsiteX35" fmla="*/ 1044 w 9989"/>
              <a:gd name="connsiteY35" fmla="*/ 4641 h 10000"/>
              <a:gd name="connsiteX36" fmla="*/ 1061 w 9989"/>
              <a:gd name="connsiteY36" fmla="*/ 4248 h 10000"/>
              <a:gd name="connsiteX37" fmla="*/ 1077 w 9989"/>
              <a:gd name="connsiteY37" fmla="*/ 4052 h 10000"/>
              <a:gd name="connsiteX38" fmla="*/ 1228 w 9989"/>
              <a:gd name="connsiteY38" fmla="*/ 4248 h 10000"/>
              <a:gd name="connsiteX39" fmla="*/ 1351 w 9989"/>
              <a:gd name="connsiteY39" fmla="*/ 3856 h 10000"/>
              <a:gd name="connsiteX40" fmla="*/ 1649 w 9989"/>
              <a:gd name="connsiteY40" fmla="*/ 5556 h 10000"/>
              <a:gd name="connsiteX41" fmla="*/ 1706 w 9989"/>
              <a:gd name="connsiteY41" fmla="*/ 6471 h 10000"/>
              <a:gd name="connsiteX42" fmla="*/ 1796 w 9989"/>
              <a:gd name="connsiteY42" fmla="*/ 5752 h 10000"/>
              <a:gd name="connsiteX43" fmla="*/ 1874 w 9989"/>
              <a:gd name="connsiteY43" fmla="*/ 6601 h 10000"/>
              <a:gd name="connsiteX44" fmla="*/ 1992 w 9989"/>
              <a:gd name="connsiteY44" fmla="*/ 5817 h 10000"/>
              <a:gd name="connsiteX45" fmla="*/ 1988 w 9989"/>
              <a:gd name="connsiteY45" fmla="*/ 6601 h 10000"/>
              <a:gd name="connsiteX46" fmla="*/ 2148 w 9989"/>
              <a:gd name="connsiteY46" fmla="*/ 6405 h 10000"/>
              <a:gd name="connsiteX47" fmla="*/ 2238 w 9989"/>
              <a:gd name="connsiteY47" fmla="*/ 6275 h 10000"/>
              <a:gd name="connsiteX48" fmla="*/ 2299 w 9989"/>
              <a:gd name="connsiteY48" fmla="*/ 7516 h 10000"/>
              <a:gd name="connsiteX49" fmla="*/ 2442 w 9989"/>
              <a:gd name="connsiteY49" fmla="*/ 6667 h 10000"/>
              <a:gd name="connsiteX50" fmla="*/ 2475 w 9989"/>
              <a:gd name="connsiteY50" fmla="*/ 7451 h 10000"/>
              <a:gd name="connsiteX51" fmla="*/ 2622 w 9989"/>
              <a:gd name="connsiteY51" fmla="*/ 8170 h 10000"/>
              <a:gd name="connsiteX52" fmla="*/ 2695 w 9989"/>
              <a:gd name="connsiteY52" fmla="*/ 7516 h 10000"/>
              <a:gd name="connsiteX53" fmla="*/ 2883 w 9989"/>
              <a:gd name="connsiteY53" fmla="*/ 7320 h 10000"/>
              <a:gd name="connsiteX54" fmla="*/ 3030 w 9989"/>
              <a:gd name="connsiteY54" fmla="*/ 8497 h 10000"/>
              <a:gd name="connsiteX55" fmla="*/ 3202 w 9989"/>
              <a:gd name="connsiteY55" fmla="*/ 8562 h 10000"/>
              <a:gd name="connsiteX56" fmla="*/ 3406 w 9989"/>
              <a:gd name="connsiteY56" fmla="*/ 8105 h 10000"/>
              <a:gd name="connsiteX57" fmla="*/ 3594 w 9989"/>
              <a:gd name="connsiteY57" fmla="*/ 9020 h 10000"/>
              <a:gd name="connsiteX58" fmla="*/ 3717 w 9989"/>
              <a:gd name="connsiteY58" fmla="*/ 9281 h 10000"/>
              <a:gd name="connsiteX59" fmla="*/ 3819 w 9989"/>
              <a:gd name="connsiteY59" fmla="*/ 10000 h 10000"/>
              <a:gd name="connsiteX60" fmla="*/ 3852 w 9989"/>
              <a:gd name="connsiteY60" fmla="*/ 9869 h 10000"/>
              <a:gd name="connsiteX61" fmla="*/ 3921 w 9989"/>
              <a:gd name="connsiteY61" fmla="*/ 9542 h 10000"/>
              <a:gd name="connsiteX62" fmla="*/ 3974 w 9989"/>
              <a:gd name="connsiteY62" fmla="*/ 9935 h 10000"/>
              <a:gd name="connsiteX63" fmla="*/ 4007 w 9989"/>
              <a:gd name="connsiteY63" fmla="*/ 9150 h 10000"/>
              <a:gd name="connsiteX64" fmla="*/ 4150 w 9989"/>
              <a:gd name="connsiteY64" fmla="*/ 8562 h 10000"/>
              <a:gd name="connsiteX65" fmla="*/ 4579 w 9989"/>
              <a:gd name="connsiteY65" fmla="*/ 7843 h 10000"/>
              <a:gd name="connsiteX66" fmla="*/ 4927 w 9989"/>
              <a:gd name="connsiteY66" fmla="*/ 7582 h 10000"/>
              <a:gd name="connsiteX67" fmla="*/ 5135 w 9989"/>
              <a:gd name="connsiteY67" fmla="*/ 9281 h 10000"/>
              <a:gd name="connsiteX68" fmla="*/ 5204 w 9989"/>
              <a:gd name="connsiteY68" fmla="*/ 8562 h 10000"/>
              <a:gd name="connsiteX69" fmla="*/ 5662 w 9989"/>
              <a:gd name="connsiteY69" fmla="*/ 8039 h 10000"/>
              <a:gd name="connsiteX70" fmla="*/ 6026 w 9989"/>
              <a:gd name="connsiteY70" fmla="*/ 9477 h 10000"/>
              <a:gd name="connsiteX71" fmla="*/ 6357 w 9989"/>
              <a:gd name="connsiteY71" fmla="*/ 8562 h 10000"/>
              <a:gd name="connsiteX72" fmla="*/ 6520 w 9989"/>
              <a:gd name="connsiteY72" fmla="*/ 7451 h 10000"/>
              <a:gd name="connsiteX73" fmla="*/ 6831 w 9989"/>
              <a:gd name="connsiteY73" fmla="*/ 7451 h 10000"/>
              <a:gd name="connsiteX74" fmla="*/ 6986 w 9989"/>
              <a:gd name="connsiteY74" fmla="*/ 7908 h 10000"/>
              <a:gd name="connsiteX75" fmla="*/ 7354 w 9989"/>
              <a:gd name="connsiteY75" fmla="*/ 8366 h 10000"/>
              <a:gd name="connsiteX76" fmla="*/ 7562 w 9989"/>
              <a:gd name="connsiteY76" fmla="*/ 9085 h 10000"/>
              <a:gd name="connsiteX77" fmla="*/ 7808 w 9989"/>
              <a:gd name="connsiteY77" fmla="*/ 8235 h 10000"/>
              <a:gd name="connsiteX78" fmla="*/ 7869 w 9989"/>
              <a:gd name="connsiteY78" fmla="*/ 7647 h 10000"/>
              <a:gd name="connsiteX79" fmla="*/ 7987 w 9989"/>
              <a:gd name="connsiteY79" fmla="*/ 8039 h 10000"/>
              <a:gd name="connsiteX80" fmla="*/ 8261 w 9989"/>
              <a:gd name="connsiteY80" fmla="*/ 8366 h 10000"/>
              <a:gd name="connsiteX81" fmla="*/ 8441 w 9989"/>
              <a:gd name="connsiteY81" fmla="*/ 8105 h 10000"/>
              <a:gd name="connsiteX82" fmla="*/ 8780 w 9989"/>
              <a:gd name="connsiteY82" fmla="*/ 8235 h 10000"/>
              <a:gd name="connsiteX83" fmla="*/ 9115 w 9989"/>
              <a:gd name="connsiteY83" fmla="*/ 7843 h 10000"/>
              <a:gd name="connsiteX84" fmla="*/ 9303 w 9989"/>
              <a:gd name="connsiteY84" fmla="*/ 6340 h 10000"/>
              <a:gd name="connsiteX85" fmla="*/ 9540 w 9989"/>
              <a:gd name="connsiteY85" fmla="*/ 7582 h 10000"/>
              <a:gd name="connsiteX86" fmla="*/ 9675 w 9989"/>
              <a:gd name="connsiteY86" fmla="*/ 8889 h 10000"/>
              <a:gd name="connsiteX87" fmla="*/ 9989 w 9989"/>
              <a:gd name="connsiteY87" fmla="*/ 9562 h 10000"/>
              <a:gd name="connsiteX88" fmla="*/ 9895 w 9989"/>
              <a:gd name="connsiteY88" fmla="*/ 3390 h 10000"/>
              <a:gd name="connsiteX89" fmla="*/ 9692 w 9989"/>
              <a:gd name="connsiteY89" fmla="*/ 3529 h 10000"/>
              <a:gd name="connsiteX90" fmla="*/ 9532 w 9989"/>
              <a:gd name="connsiteY90" fmla="*/ 2222 h 10000"/>
              <a:gd name="connsiteX91" fmla="*/ 9377 w 9989"/>
              <a:gd name="connsiteY91" fmla="*/ 3660 h 10000"/>
              <a:gd name="connsiteX92" fmla="*/ 9267 w 9989"/>
              <a:gd name="connsiteY92" fmla="*/ 3660 h 10000"/>
              <a:gd name="connsiteX93" fmla="*/ 9119 w 9989"/>
              <a:gd name="connsiteY93" fmla="*/ 3791 h 10000"/>
              <a:gd name="connsiteX94" fmla="*/ 9087 w 9989"/>
              <a:gd name="connsiteY94" fmla="*/ 3203 h 10000"/>
              <a:gd name="connsiteX95" fmla="*/ 8866 w 9989"/>
              <a:gd name="connsiteY95" fmla="*/ 4771 h 10000"/>
              <a:gd name="connsiteX96" fmla="*/ 8833 w 9989"/>
              <a:gd name="connsiteY96" fmla="*/ 4379 h 10000"/>
              <a:gd name="connsiteX97" fmla="*/ 8768 w 9989"/>
              <a:gd name="connsiteY97" fmla="*/ 4118 h 10000"/>
              <a:gd name="connsiteX98" fmla="*/ 8727 w 9989"/>
              <a:gd name="connsiteY98" fmla="*/ 4641 h 10000"/>
              <a:gd name="connsiteX99" fmla="*/ 8555 w 9989"/>
              <a:gd name="connsiteY99" fmla="*/ 4510 h 10000"/>
              <a:gd name="connsiteX100" fmla="*/ 8449 w 9989"/>
              <a:gd name="connsiteY100" fmla="*/ 5359 h 10000"/>
              <a:gd name="connsiteX101" fmla="*/ 8290 w 9989"/>
              <a:gd name="connsiteY101" fmla="*/ 4444 h 10000"/>
              <a:gd name="connsiteX102" fmla="*/ 8143 w 9989"/>
              <a:gd name="connsiteY102" fmla="*/ 4575 h 10000"/>
              <a:gd name="connsiteX103" fmla="*/ 8090 w 9989"/>
              <a:gd name="connsiteY103" fmla="*/ 5882 h 10000"/>
              <a:gd name="connsiteX104" fmla="*/ 7902 w 9989"/>
              <a:gd name="connsiteY104" fmla="*/ 5294 h 10000"/>
              <a:gd name="connsiteX105" fmla="*/ 7755 w 9989"/>
              <a:gd name="connsiteY105" fmla="*/ 3529 h 10000"/>
              <a:gd name="connsiteX106" fmla="*/ 7685 w 9989"/>
              <a:gd name="connsiteY106" fmla="*/ 4052 h 10000"/>
              <a:gd name="connsiteX107" fmla="*/ 7513 w 9989"/>
              <a:gd name="connsiteY107" fmla="*/ 5229 h 10000"/>
              <a:gd name="connsiteX108" fmla="*/ 7419 w 9989"/>
              <a:gd name="connsiteY108" fmla="*/ 5229 h 10000"/>
              <a:gd name="connsiteX109" fmla="*/ 7346 w 9989"/>
              <a:gd name="connsiteY109" fmla="*/ 4444 h 10000"/>
              <a:gd name="connsiteX110" fmla="*/ 7186 w 9989"/>
              <a:gd name="connsiteY110" fmla="*/ 4183 h 10000"/>
              <a:gd name="connsiteX111" fmla="*/ 7048 w 9989"/>
              <a:gd name="connsiteY111" fmla="*/ 3791 h 10000"/>
              <a:gd name="connsiteX112" fmla="*/ 6798 w 9989"/>
              <a:gd name="connsiteY112" fmla="*/ 2222 h 10000"/>
              <a:gd name="connsiteX113" fmla="*/ 6447 w 9989"/>
              <a:gd name="connsiteY113" fmla="*/ 4967 h 10000"/>
              <a:gd name="connsiteX114" fmla="*/ 6157 w 9989"/>
              <a:gd name="connsiteY114" fmla="*/ 5817 h 10000"/>
              <a:gd name="connsiteX115" fmla="*/ 5797 w 9989"/>
              <a:gd name="connsiteY115" fmla="*/ 5359 h 10000"/>
              <a:gd name="connsiteX116" fmla="*/ 5650 w 9989"/>
              <a:gd name="connsiteY116" fmla="*/ 6144 h 10000"/>
              <a:gd name="connsiteX117" fmla="*/ 5388 w 9989"/>
              <a:gd name="connsiteY117" fmla="*/ 5490 h 10000"/>
              <a:gd name="connsiteX118" fmla="*/ 5315 w 9989"/>
              <a:gd name="connsiteY118" fmla="*/ 6144 h 10000"/>
              <a:gd name="connsiteX119" fmla="*/ 5045 w 9989"/>
              <a:gd name="connsiteY119" fmla="*/ 5229 h 10000"/>
              <a:gd name="connsiteX120" fmla="*/ 4963 w 9989"/>
              <a:gd name="connsiteY120" fmla="*/ 5033 h 10000"/>
              <a:gd name="connsiteX121" fmla="*/ 4714 w 9989"/>
              <a:gd name="connsiteY121" fmla="*/ 3987 h 10000"/>
              <a:gd name="connsiteX122" fmla="*/ 4604 w 9989"/>
              <a:gd name="connsiteY122" fmla="*/ 3987 h 10000"/>
              <a:gd name="connsiteX123" fmla="*/ 4224 w 9989"/>
              <a:gd name="connsiteY123" fmla="*/ 4248 h 10000"/>
              <a:gd name="connsiteX124" fmla="*/ 4032 w 9989"/>
              <a:gd name="connsiteY124" fmla="*/ 4118 h 10000"/>
              <a:gd name="connsiteX125" fmla="*/ 3696 w 9989"/>
              <a:gd name="connsiteY125" fmla="*/ 3595 h 10000"/>
              <a:gd name="connsiteX126" fmla="*/ 3627 w 9989"/>
              <a:gd name="connsiteY126" fmla="*/ 2353 h 10000"/>
              <a:gd name="connsiteX127" fmla="*/ 3284 w 9989"/>
              <a:gd name="connsiteY127" fmla="*/ 3137 h 10000"/>
              <a:gd name="connsiteX128" fmla="*/ 3271 w 9989"/>
              <a:gd name="connsiteY128" fmla="*/ 2418 h 10000"/>
              <a:gd name="connsiteX129" fmla="*/ 3071 w 9989"/>
              <a:gd name="connsiteY129" fmla="*/ 2288 h 10000"/>
              <a:gd name="connsiteX130" fmla="*/ 2842 w 9989"/>
              <a:gd name="connsiteY130" fmla="*/ 2484 h 10000"/>
              <a:gd name="connsiteX131" fmla="*/ 2732 w 9989"/>
              <a:gd name="connsiteY131" fmla="*/ 3987 h 10000"/>
              <a:gd name="connsiteX132" fmla="*/ 2515 w 9989"/>
              <a:gd name="connsiteY132" fmla="*/ 2026 h 10000"/>
              <a:gd name="connsiteX133" fmla="*/ 2483 w 9989"/>
              <a:gd name="connsiteY133" fmla="*/ 2353 h 10000"/>
              <a:gd name="connsiteX134" fmla="*/ 2409 w 9989"/>
              <a:gd name="connsiteY134" fmla="*/ 1569 h 10000"/>
              <a:gd name="connsiteX135" fmla="*/ 2319 w 9989"/>
              <a:gd name="connsiteY135" fmla="*/ 2157 h 10000"/>
              <a:gd name="connsiteX136" fmla="*/ 2201 w 9989"/>
              <a:gd name="connsiteY136" fmla="*/ 1895 h 10000"/>
              <a:gd name="connsiteX137" fmla="*/ 2131 w 9989"/>
              <a:gd name="connsiteY137" fmla="*/ 3007 h 10000"/>
              <a:gd name="connsiteX138" fmla="*/ 2025 w 9989"/>
              <a:gd name="connsiteY138" fmla="*/ 2484 h 10000"/>
              <a:gd name="connsiteX139" fmla="*/ 1943 w 9989"/>
              <a:gd name="connsiteY139" fmla="*/ 1895 h 10000"/>
              <a:gd name="connsiteX140" fmla="*/ 1886 w 9989"/>
              <a:gd name="connsiteY140" fmla="*/ 784 h 10000"/>
              <a:gd name="connsiteX141" fmla="*/ 1494 w 9989"/>
              <a:gd name="connsiteY141" fmla="*/ 65 h 10000"/>
              <a:gd name="connsiteX142" fmla="*/ 1285 w 9989"/>
              <a:gd name="connsiteY142" fmla="*/ 196 h 10000"/>
              <a:gd name="connsiteX143" fmla="*/ 1183 w 9989"/>
              <a:gd name="connsiteY143" fmla="*/ 0 h 10000"/>
              <a:gd name="connsiteX144" fmla="*/ 1134 w 9989"/>
              <a:gd name="connsiteY144" fmla="*/ 392 h 10000"/>
              <a:gd name="connsiteX145" fmla="*/ 864 w 9989"/>
              <a:gd name="connsiteY145" fmla="*/ 131 h 10000"/>
              <a:gd name="connsiteX146" fmla="*/ 701 w 9989"/>
              <a:gd name="connsiteY146" fmla="*/ 458 h 10000"/>
              <a:gd name="connsiteX147" fmla="*/ 521 w 9989"/>
              <a:gd name="connsiteY147" fmla="*/ 915 h 10000"/>
              <a:gd name="connsiteX148" fmla="*/ 448 w 9989"/>
              <a:gd name="connsiteY148" fmla="*/ 196 h 10000"/>
              <a:gd name="connsiteX149" fmla="*/ 239 w 9989"/>
              <a:gd name="connsiteY149" fmla="*/ 1373 h 10000"/>
              <a:gd name="connsiteX150" fmla="*/ 186 w 9989"/>
              <a:gd name="connsiteY150" fmla="*/ 1569 h 10000"/>
              <a:gd name="connsiteX0" fmla="*/ 143 w 9957"/>
              <a:gd name="connsiteY0" fmla="*/ 1569 h 10000"/>
              <a:gd name="connsiteX1" fmla="*/ 0 w 9957"/>
              <a:gd name="connsiteY1" fmla="*/ 5098 h 10000"/>
              <a:gd name="connsiteX2" fmla="*/ 25 w 9957"/>
              <a:gd name="connsiteY2" fmla="*/ 5948 h 10000"/>
              <a:gd name="connsiteX3" fmla="*/ 45 w 9957"/>
              <a:gd name="connsiteY3" fmla="*/ 5686 h 10000"/>
              <a:gd name="connsiteX4" fmla="*/ 69 w 9957"/>
              <a:gd name="connsiteY4" fmla="*/ 5752 h 10000"/>
              <a:gd name="connsiteX5" fmla="*/ 69 w 9957"/>
              <a:gd name="connsiteY5" fmla="*/ 5556 h 10000"/>
              <a:gd name="connsiteX6" fmla="*/ 78 w 9957"/>
              <a:gd name="connsiteY6" fmla="*/ 5621 h 10000"/>
              <a:gd name="connsiteX7" fmla="*/ 94 w 9957"/>
              <a:gd name="connsiteY7" fmla="*/ 5425 h 10000"/>
              <a:gd name="connsiteX8" fmla="*/ 114 w 9957"/>
              <a:gd name="connsiteY8" fmla="*/ 5490 h 10000"/>
              <a:gd name="connsiteX9" fmla="*/ 135 w 9957"/>
              <a:gd name="connsiteY9" fmla="*/ 5229 h 10000"/>
              <a:gd name="connsiteX10" fmla="*/ 168 w 9957"/>
              <a:gd name="connsiteY10" fmla="*/ 5294 h 10000"/>
              <a:gd name="connsiteX11" fmla="*/ 168 w 9957"/>
              <a:gd name="connsiteY11" fmla="*/ 5163 h 10000"/>
              <a:gd name="connsiteX12" fmla="*/ 188 w 9957"/>
              <a:gd name="connsiteY12" fmla="*/ 5163 h 10000"/>
              <a:gd name="connsiteX13" fmla="*/ 184 w 9957"/>
              <a:gd name="connsiteY13" fmla="*/ 5033 h 10000"/>
              <a:gd name="connsiteX14" fmla="*/ 233 w 9957"/>
              <a:gd name="connsiteY14" fmla="*/ 4314 h 10000"/>
              <a:gd name="connsiteX15" fmla="*/ 237 w 9957"/>
              <a:gd name="connsiteY15" fmla="*/ 4314 h 10000"/>
              <a:gd name="connsiteX16" fmla="*/ 253 w 9957"/>
              <a:gd name="connsiteY16" fmla="*/ 4052 h 10000"/>
              <a:gd name="connsiteX17" fmla="*/ 290 w 9957"/>
              <a:gd name="connsiteY17" fmla="*/ 4118 h 10000"/>
              <a:gd name="connsiteX18" fmla="*/ 302 w 9957"/>
              <a:gd name="connsiteY18" fmla="*/ 4444 h 10000"/>
              <a:gd name="connsiteX19" fmla="*/ 331 w 9957"/>
              <a:gd name="connsiteY19" fmla="*/ 4379 h 10000"/>
              <a:gd name="connsiteX20" fmla="*/ 520 w 9957"/>
              <a:gd name="connsiteY20" fmla="*/ 4706 h 10000"/>
              <a:gd name="connsiteX21" fmla="*/ 606 w 9957"/>
              <a:gd name="connsiteY21" fmla="*/ 4379 h 10000"/>
              <a:gd name="connsiteX22" fmla="*/ 716 w 9957"/>
              <a:gd name="connsiteY22" fmla="*/ 4641 h 10000"/>
              <a:gd name="connsiteX23" fmla="*/ 757 w 9957"/>
              <a:gd name="connsiteY23" fmla="*/ 4444 h 10000"/>
              <a:gd name="connsiteX24" fmla="*/ 790 w 9957"/>
              <a:gd name="connsiteY24" fmla="*/ 4641 h 10000"/>
              <a:gd name="connsiteX25" fmla="*/ 814 w 9957"/>
              <a:gd name="connsiteY25" fmla="*/ 4510 h 10000"/>
              <a:gd name="connsiteX26" fmla="*/ 835 w 9957"/>
              <a:gd name="connsiteY26" fmla="*/ 4641 h 10000"/>
              <a:gd name="connsiteX27" fmla="*/ 839 w 9957"/>
              <a:gd name="connsiteY27" fmla="*/ 4444 h 10000"/>
              <a:gd name="connsiteX28" fmla="*/ 867 w 9957"/>
              <a:gd name="connsiteY28" fmla="*/ 4444 h 10000"/>
              <a:gd name="connsiteX29" fmla="*/ 908 w 9957"/>
              <a:gd name="connsiteY29" fmla="*/ 4444 h 10000"/>
              <a:gd name="connsiteX30" fmla="*/ 941 w 9957"/>
              <a:gd name="connsiteY30" fmla="*/ 4575 h 10000"/>
              <a:gd name="connsiteX31" fmla="*/ 945 w 9957"/>
              <a:gd name="connsiteY31" fmla="*/ 4444 h 10000"/>
              <a:gd name="connsiteX32" fmla="*/ 961 w 9957"/>
              <a:gd name="connsiteY32" fmla="*/ 4575 h 10000"/>
              <a:gd name="connsiteX33" fmla="*/ 965 w 9957"/>
              <a:gd name="connsiteY33" fmla="*/ 4379 h 10000"/>
              <a:gd name="connsiteX34" fmla="*/ 1002 w 9957"/>
              <a:gd name="connsiteY34" fmla="*/ 4641 h 10000"/>
              <a:gd name="connsiteX35" fmla="*/ 1019 w 9957"/>
              <a:gd name="connsiteY35" fmla="*/ 4248 h 10000"/>
              <a:gd name="connsiteX36" fmla="*/ 1035 w 9957"/>
              <a:gd name="connsiteY36" fmla="*/ 4052 h 10000"/>
              <a:gd name="connsiteX37" fmla="*/ 1186 w 9957"/>
              <a:gd name="connsiteY37" fmla="*/ 4248 h 10000"/>
              <a:gd name="connsiteX38" fmla="*/ 1309 w 9957"/>
              <a:gd name="connsiteY38" fmla="*/ 3856 h 10000"/>
              <a:gd name="connsiteX39" fmla="*/ 1608 w 9957"/>
              <a:gd name="connsiteY39" fmla="*/ 5556 h 10000"/>
              <a:gd name="connsiteX40" fmla="*/ 1665 w 9957"/>
              <a:gd name="connsiteY40" fmla="*/ 6471 h 10000"/>
              <a:gd name="connsiteX41" fmla="*/ 1755 w 9957"/>
              <a:gd name="connsiteY41" fmla="*/ 5752 h 10000"/>
              <a:gd name="connsiteX42" fmla="*/ 1833 w 9957"/>
              <a:gd name="connsiteY42" fmla="*/ 6601 h 10000"/>
              <a:gd name="connsiteX43" fmla="*/ 1951 w 9957"/>
              <a:gd name="connsiteY43" fmla="*/ 5817 h 10000"/>
              <a:gd name="connsiteX44" fmla="*/ 1947 w 9957"/>
              <a:gd name="connsiteY44" fmla="*/ 6601 h 10000"/>
              <a:gd name="connsiteX45" fmla="*/ 2107 w 9957"/>
              <a:gd name="connsiteY45" fmla="*/ 6405 h 10000"/>
              <a:gd name="connsiteX46" fmla="*/ 2197 w 9957"/>
              <a:gd name="connsiteY46" fmla="*/ 6275 h 10000"/>
              <a:gd name="connsiteX47" fmla="*/ 2259 w 9957"/>
              <a:gd name="connsiteY47" fmla="*/ 7516 h 10000"/>
              <a:gd name="connsiteX48" fmla="*/ 2402 w 9957"/>
              <a:gd name="connsiteY48" fmla="*/ 6667 h 10000"/>
              <a:gd name="connsiteX49" fmla="*/ 2435 w 9957"/>
              <a:gd name="connsiteY49" fmla="*/ 7451 h 10000"/>
              <a:gd name="connsiteX50" fmla="*/ 2582 w 9957"/>
              <a:gd name="connsiteY50" fmla="*/ 8170 h 10000"/>
              <a:gd name="connsiteX51" fmla="*/ 2655 w 9957"/>
              <a:gd name="connsiteY51" fmla="*/ 7516 h 10000"/>
              <a:gd name="connsiteX52" fmla="*/ 2843 w 9957"/>
              <a:gd name="connsiteY52" fmla="*/ 7320 h 10000"/>
              <a:gd name="connsiteX53" fmla="*/ 2990 w 9957"/>
              <a:gd name="connsiteY53" fmla="*/ 8497 h 10000"/>
              <a:gd name="connsiteX54" fmla="*/ 3163 w 9957"/>
              <a:gd name="connsiteY54" fmla="*/ 8562 h 10000"/>
              <a:gd name="connsiteX55" fmla="*/ 3367 w 9957"/>
              <a:gd name="connsiteY55" fmla="*/ 8105 h 10000"/>
              <a:gd name="connsiteX56" fmla="*/ 3555 w 9957"/>
              <a:gd name="connsiteY56" fmla="*/ 9020 h 10000"/>
              <a:gd name="connsiteX57" fmla="*/ 3678 w 9957"/>
              <a:gd name="connsiteY57" fmla="*/ 9281 h 10000"/>
              <a:gd name="connsiteX58" fmla="*/ 3780 w 9957"/>
              <a:gd name="connsiteY58" fmla="*/ 10000 h 10000"/>
              <a:gd name="connsiteX59" fmla="*/ 3813 w 9957"/>
              <a:gd name="connsiteY59" fmla="*/ 9869 h 10000"/>
              <a:gd name="connsiteX60" fmla="*/ 3882 w 9957"/>
              <a:gd name="connsiteY60" fmla="*/ 9542 h 10000"/>
              <a:gd name="connsiteX61" fmla="*/ 3935 w 9957"/>
              <a:gd name="connsiteY61" fmla="*/ 9935 h 10000"/>
              <a:gd name="connsiteX62" fmla="*/ 3968 w 9957"/>
              <a:gd name="connsiteY62" fmla="*/ 9150 h 10000"/>
              <a:gd name="connsiteX63" fmla="*/ 4112 w 9957"/>
              <a:gd name="connsiteY63" fmla="*/ 8562 h 10000"/>
              <a:gd name="connsiteX64" fmla="*/ 4541 w 9957"/>
              <a:gd name="connsiteY64" fmla="*/ 7843 h 10000"/>
              <a:gd name="connsiteX65" fmla="*/ 4889 w 9957"/>
              <a:gd name="connsiteY65" fmla="*/ 7582 h 10000"/>
              <a:gd name="connsiteX66" fmla="*/ 5098 w 9957"/>
              <a:gd name="connsiteY66" fmla="*/ 9281 h 10000"/>
              <a:gd name="connsiteX67" fmla="*/ 5167 w 9957"/>
              <a:gd name="connsiteY67" fmla="*/ 8562 h 10000"/>
              <a:gd name="connsiteX68" fmla="*/ 5625 w 9957"/>
              <a:gd name="connsiteY68" fmla="*/ 8039 h 10000"/>
              <a:gd name="connsiteX69" fmla="*/ 5990 w 9957"/>
              <a:gd name="connsiteY69" fmla="*/ 9477 h 10000"/>
              <a:gd name="connsiteX70" fmla="*/ 6321 w 9957"/>
              <a:gd name="connsiteY70" fmla="*/ 8562 h 10000"/>
              <a:gd name="connsiteX71" fmla="*/ 6484 w 9957"/>
              <a:gd name="connsiteY71" fmla="*/ 7451 h 10000"/>
              <a:gd name="connsiteX72" fmla="*/ 6796 w 9957"/>
              <a:gd name="connsiteY72" fmla="*/ 7451 h 10000"/>
              <a:gd name="connsiteX73" fmla="*/ 6951 w 9957"/>
              <a:gd name="connsiteY73" fmla="*/ 7908 h 10000"/>
              <a:gd name="connsiteX74" fmla="*/ 7319 w 9957"/>
              <a:gd name="connsiteY74" fmla="*/ 8366 h 10000"/>
              <a:gd name="connsiteX75" fmla="*/ 7527 w 9957"/>
              <a:gd name="connsiteY75" fmla="*/ 9085 h 10000"/>
              <a:gd name="connsiteX76" fmla="*/ 7774 w 9957"/>
              <a:gd name="connsiteY76" fmla="*/ 8235 h 10000"/>
              <a:gd name="connsiteX77" fmla="*/ 7835 w 9957"/>
              <a:gd name="connsiteY77" fmla="*/ 7647 h 10000"/>
              <a:gd name="connsiteX78" fmla="*/ 7953 w 9957"/>
              <a:gd name="connsiteY78" fmla="*/ 8039 h 10000"/>
              <a:gd name="connsiteX79" fmla="*/ 8227 w 9957"/>
              <a:gd name="connsiteY79" fmla="*/ 8366 h 10000"/>
              <a:gd name="connsiteX80" fmla="*/ 8407 w 9957"/>
              <a:gd name="connsiteY80" fmla="*/ 8105 h 10000"/>
              <a:gd name="connsiteX81" fmla="*/ 8747 w 9957"/>
              <a:gd name="connsiteY81" fmla="*/ 8235 h 10000"/>
              <a:gd name="connsiteX82" fmla="*/ 9082 w 9957"/>
              <a:gd name="connsiteY82" fmla="*/ 7843 h 10000"/>
              <a:gd name="connsiteX83" fmla="*/ 9270 w 9957"/>
              <a:gd name="connsiteY83" fmla="*/ 6340 h 10000"/>
              <a:gd name="connsiteX84" fmla="*/ 9508 w 9957"/>
              <a:gd name="connsiteY84" fmla="*/ 7582 h 10000"/>
              <a:gd name="connsiteX85" fmla="*/ 9643 w 9957"/>
              <a:gd name="connsiteY85" fmla="*/ 8889 h 10000"/>
              <a:gd name="connsiteX86" fmla="*/ 9957 w 9957"/>
              <a:gd name="connsiteY86" fmla="*/ 9562 h 10000"/>
              <a:gd name="connsiteX87" fmla="*/ 9863 w 9957"/>
              <a:gd name="connsiteY87" fmla="*/ 3390 h 10000"/>
              <a:gd name="connsiteX88" fmla="*/ 9660 w 9957"/>
              <a:gd name="connsiteY88" fmla="*/ 3529 h 10000"/>
              <a:gd name="connsiteX89" fmla="*/ 9499 w 9957"/>
              <a:gd name="connsiteY89" fmla="*/ 2222 h 10000"/>
              <a:gd name="connsiteX90" fmla="*/ 9344 w 9957"/>
              <a:gd name="connsiteY90" fmla="*/ 3660 h 10000"/>
              <a:gd name="connsiteX91" fmla="*/ 9234 w 9957"/>
              <a:gd name="connsiteY91" fmla="*/ 3660 h 10000"/>
              <a:gd name="connsiteX92" fmla="*/ 9086 w 9957"/>
              <a:gd name="connsiteY92" fmla="*/ 3791 h 10000"/>
              <a:gd name="connsiteX93" fmla="*/ 9054 w 9957"/>
              <a:gd name="connsiteY93" fmla="*/ 3203 h 10000"/>
              <a:gd name="connsiteX94" fmla="*/ 8833 w 9957"/>
              <a:gd name="connsiteY94" fmla="*/ 4771 h 10000"/>
              <a:gd name="connsiteX95" fmla="*/ 8800 w 9957"/>
              <a:gd name="connsiteY95" fmla="*/ 4379 h 10000"/>
              <a:gd name="connsiteX96" fmla="*/ 8735 w 9957"/>
              <a:gd name="connsiteY96" fmla="*/ 4118 h 10000"/>
              <a:gd name="connsiteX97" fmla="*/ 8694 w 9957"/>
              <a:gd name="connsiteY97" fmla="*/ 4641 h 10000"/>
              <a:gd name="connsiteX98" fmla="*/ 8521 w 9957"/>
              <a:gd name="connsiteY98" fmla="*/ 4510 h 10000"/>
              <a:gd name="connsiteX99" fmla="*/ 8415 w 9957"/>
              <a:gd name="connsiteY99" fmla="*/ 5359 h 10000"/>
              <a:gd name="connsiteX100" fmla="*/ 8256 w 9957"/>
              <a:gd name="connsiteY100" fmla="*/ 4444 h 10000"/>
              <a:gd name="connsiteX101" fmla="*/ 8109 w 9957"/>
              <a:gd name="connsiteY101" fmla="*/ 4575 h 10000"/>
              <a:gd name="connsiteX102" fmla="*/ 8056 w 9957"/>
              <a:gd name="connsiteY102" fmla="*/ 5882 h 10000"/>
              <a:gd name="connsiteX103" fmla="*/ 7868 w 9957"/>
              <a:gd name="connsiteY103" fmla="*/ 5294 h 10000"/>
              <a:gd name="connsiteX104" fmla="*/ 7721 w 9957"/>
              <a:gd name="connsiteY104" fmla="*/ 3529 h 10000"/>
              <a:gd name="connsiteX105" fmla="*/ 7650 w 9957"/>
              <a:gd name="connsiteY105" fmla="*/ 4052 h 10000"/>
              <a:gd name="connsiteX106" fmla="*/ 7478 w 9957"/>
              <a:gd name="connsiteY106" fmla="*/ 5229 h 10000"/>
              <a:gd name="connsiteX107" fmla="*/ 7384 w 9957"/>
              <a:gd name="connsiteY107" fmla="*/ 5229 h 10000"/>
              <a:gd name="connsiteX108" fmla="*/ 7311 w 9957"/>
              <a:gd name="connsiteY108" fmla="*/ 4444 h 10000"/>
              <a:gd name="connsiteX109" fmla="*/ 7151 w 9957"/>
              <a:gd name="connsiteY109" fmla="*/ 4183 h 10000"/>
              <a:gd name="connsiteX110" fmla="*/ 7013 w 9957"/>
              <a:gd name="connsiteY110" fmla="*/ 3791 h 10000"/>
              <a:gd name="connsiteX111" fmla="*/ 6762 w 9957"/>
              <a:gd name="connsiteY111" fmla="*/ 2222 h 10000"/>
              <a:gd name="connsiteX112" fmla="*/ 6411 w 9957"/>
              <a:gd name="connsiteY112" fmla="*/ 4967 h 10000"/>
              <a:gd name="connsiteX113" fmla="*/ 6121 w 9957"/>
              <a:gd name="connsiteY113" fmla="*/ 5817 h 10000"/>
              <a:gd name="connsiteX114" fmla="*/ 5760 w 9957"/>
              <a:gd name="connsiteY114" fmla="*/ 5359 h 10000"/>
              <a:gd name="connsiteX115" fmla="*/ 5613 w 9957"/>
              <a:gd name="connsiteY115" fmla="*/ 6144 h 10000"/>
              <a:gd name="connsiteX116" fmla="*/ 5351 w 9957"/>
              <a:gd name="connsiteY116" fmla="*/ 5490 h 10000"/>
              <a:gd name="connsiteX117" fmla="*/ 5278 w 9957"/>
              <a:gd name="connsiteY117" fmla="*/ 6144 h 10000"/>
              <a:gd name="connsiteX118" fmla="*/ 5008 w 9957"/>
              <a:gd name="connsiteY118" fmla="*/ 5229 h 10000"/>
              <a:gd name="connsiteX119" fmla="*/ 4925 w 9957"/>
              <a:gd name="connsiteY119" fmla="*/ 5033 h 10000"/>
              <a:gd name="connsiteX120" fmla="*/ 4676 w 9957"/>
              <a:gd name="connsiteY120" fmla="*/ 3987 h 10000"/>
              <a:gd name="connsiteX121" fmla="*/ 4566 w 9957"/>
              <a:gd name="connsiteY121" fmla="*/ 3987 h 10000"/>
              <a:gd name="connsiteX122" fmla="*/ 4186 w 9957"/>
              <a:gd name="connsiteY122" fmla="*/ 4248 h 10000"/>
              <a:gd name="connsiteX123" fmla="*/ 3993 w 9957"/>
              <a:gd name="connsiteY123" fmla="*/ 4118 h 10000"/>
              <a:gd name="connsiteX124" fmla="*/ 3657 w 9957"/>
              <a:gd name="connsiteY124" fmla="*/ 3595 h 10000"/>
              <a:gd name="connsiteX125" fmla="*/ 3588 w 9957"/>
              <a:gd name="connsiteY125" fmla="*/ 2353 h 10000"/>
              <a:gd name="connsiteX126" fmla="*/ 3245 w 9957"/>
              <a:gd name="connsiteY126" fmla="*/ 3137 h 10000"/>
              <a:gd name="connsiteX127" fmla="*/ 3232 w 9957"/>
              <a:gd name="connsiteY127" fmla="*/ 2418 h 10000"/>
              <a:gd name="connsiteX128" fmla="*/ 3031 w 9957"/>
              <a:gd name="connsiteY128" fmla="*/ 2288 h 10000"/>
              <a:gd name="connsiteX129" fmla="*/ 2802 w 9957"/>
              <a:gd name="connsiteY129" fmla="*/ 2484 h 10000"/>
              <a:gd name="connsiteX130" fmla="*/ 2692 w 9957"/>
              <a:gd name="connsiteY130" fmla="*/ 3987 h 10000"/>
              <a:gd name="connsiteX131" fmla="*/ 2475 w 9957"/>
              <a:gd name="connsiteY131" fmla="*/ 2026 h 10000"/>
              <a:gd name="connsiteX132" fmla="*/ 2443 w 9957"/>
              <a:gd name="connsiteY132" fmla="*/ 2353 h 10000"/>
              <a:gd name="connsiteX133" fmla="*/ 2369 w 9957"/>
              <a:gd name="connsiteY133" fmla="*/ 1569 h 10000"/>
              <a:gd name="connsiteX134" fmla="*/ 2279 w 9957"/>
              <a:gd name="connsiteY134" fmla="*/ 2157 h 10000"/>
              <a:gd name="connsiteX135" fmla="*/ 2160 w 9957"/>
              <a:gd name="connsiteY135" fmla="*/ 1895 h 10000"/>
              <a:gd name="connsiteX136" fmla="*/ 2090 w 9957"/>
              <a:gd name="connsiteY136" fmla="*/ 3007 h 10000"/>
              <a:gd name="connsiteX137" fmla="*/ 1984 w 9957"/>
              <a:gd name="connsiteY137" fmla="*/ 2484 h 10000"/>
              <a:gd name="connsiteX138" fmla="*/ 1902 w 9957"/>
              <a:gd name="connsiteY138" fmla="*/ 1895 h 10000"/>
              <a:gd name="connsiteX139" fmla="*/ 1845 w 9957"/>
              <a:gd name="connsiteY139" fmla="*/ 784 h 10000"/>
              <a:gd name="connsiteX140" fmla="*/ 1453 w 9957"/>
              <a:gd name="connsiteY140" fmla="*/ 65 h 10000"/>
              <a:gd name="connsiteX141" fmla="*/ 1243 w 9957"/>
              <a:gd name="connsiteY141" fmla="*/ 196 h 10000"/>
              <a:gd name="connsiteX142" fmla="*/ 1141 w 9957"/>
              <a:gd name="connsiteY142" fmla="*/ 0 h 10000"/>
              <a:gd name="connsiteX143" fmla="*/ 1092 w 9957"/>
              <a:gd name="connsiteY143" fmla="*/ 392 h 10000"/>
              <a:gd name="connsiteX144" fmla="*/ 822 w 9957"/>
              <a:gd name="connsiteY144" fmla="*/ 131 h 10000"/>
              <a:gd name="connsiteX145" fmla="*/ 659 w 9957"/>
              <a:gd name="connsiteY145" fmla="*/ 458 h 10000"/>
              <a:gd name="connsiteX146" fmla="*/ 479 w 9957"/>
              <a:gd name="connsiteY146" fmla="*/ 915 h 10000"/>
              <a:gd name="connsiteX147" fmla="*/ 405 w 9957"/>
              <a:gd name="connsiteY147" fmla="*/ 196 h 10000"/>
              <a:gd name="connsiteX148" fmla="*/ 196 w 9957"/>
              <a:gd name="connsiteY148" fmla="*/ 1373 h 10000"/>
              <a:gd name="connsiteX149" fmla="*/ 143 w 9957"/>
              <a:gd name="connsiteY149" fmla="*/ 1569 h 10000"/>
              <a:gd name="connsiteX0" fmla="*/ 124 w 9980"/>
              <a:gd name="connsiteY0" fmla="*/ 1569 h 10000"/>
              <a:gd name="connsiteX1" fmla="*/ 5 w 9980"/>
              <a:gd name="connsiteY1" fmla="*/ 5948 h 10000"/>
              <a:gd name="connsiteX2" fmla="*/ 25 w 9980"/>
              <a:gd name="connsiteY2" fmla="*/ 5686 h 10000"/>
              <a:gd name="connsiteX3" fmla="*/ 49 w 9980"/>
              <a:gd name="connsiteY3" fmla="*/ 5752 h 10000"/>
              <a:gd name="connsiteX4" fmla="*/ 49 w 9980"/>
              <a:gd name="connsiteY4" fmla="*/ 5556 h 10000"/>
              <a:gd name="connsiteX5" fmla="*/ 58 w 9980"/>
              <a:gd name="connsiteY5" fmla="*/ 5621 h 10000"/>
              <a:gd name="connsiteX6" fmla="*/ 74 w 9980"/>
              <a:gd name="connsiteY6" fmla="*/ 5425 h 10000"/>
              <a:gd name="connsiteX7" fmla="*/ 94 w 9980"/>
              <a:gd name="connsiteY7" fmla="*/ 5490 h 10000"/>
              <a:gd name="connsiteX8" fmla="*/ 116 w 9980"/>
              <a:gd name="connsiteY8" fmla="*/ 5229 h 10000"/>
              <a:gd name="connsiteX9" fmla="*/ 149 w 9980"/>
              <a:gd name="connsiteY9" fmla="*/ 5294 h 10000"/>
              <a:gd name="connsiteX10" fmla="*/ 149 w 9980"/>
              <a:gd name="connsiteY10" fmla="*/ 5163 h 10000"/>
              <a:gd name="connsiteX11" fmla="*/ 169 w 9980"/>
              <a:gd name="connsiteY11" fmla="*/ 5163 h 10000"/>
              <a:gd name="connsiteX12" fmla="*/ 165 w 9980"/>
              <a:gd name="connsiteY12" fmla="*/ 5033 h 10000"/>
              <a:gd name="connsiteX13" fmla="*/ 214 w 9980"/>
              <a:gd name="connsiteY13" fmla="*/ 4314 h 10000"/>
              <a:gd name="connsiteX14" fmla="*/ 218 w 9980"/>
              <a:gd name="connsiteY14" fmla="*/ 4314 h 10000"/>
              <a:gd name="connsiteX15" fmla="*/ 234 w 9980"/>
              <a:gd name="connsiteY15" fmla="*/ 4052 h 10000"/>
              <a:gd name="connsiteX16" fmla="*/ 271 w 9980"/>
              <a:gd name="connsiteY16" fmla="*/ 4118 h 10000"/>
              <a:gd name="connsiteX17" fmla="*/ 283 w 9980"/>
              <a:gd name="connsiteY17" fmla="*/ 4444 h 10000"/>
              <a:gd name="connsiteX18" fmla="*/ 312 w 9980"/>
              <a:gd name="connsiteY18" fmla="*/ 4379 h 10000"/>
              <a:gd name="connsiteX19" fmla="*/ 502 w 9980"/>
              <a:gd name="connsiteY19" fmla="*/ 4706 h 10000"/>
              <a:gd name="connsiteX20" fmla="*/ 589 w 9980"/>
              <a:gd name="connsiteY20" fmla="*/ 4379 h 10000"/>
              <a:gd name="connsiteX21" fmla="*/ 699 w 9980"/>
              <a:gd name="connsiteY21" fmla="*/ 4641 h 10000"/>
              <a:gd name="connsiteX22" fmla="*/ 740 w 9980"/>
              <a:gd name="connsiteY22" fmla="*/ 4444 h 10000"/>
              <a:gd name="connsiteX23" fmla="*/ 773 w 9980"/>
              <a:gd name="connsiteY23" fmla="*/ 4641 h 10000"/>
              <a:gd name="connsiteX24" fmla="*/ 798 w 9980"/>
              <a:gd name="connsiteY24" fmla="*/ 4510 h 10000"/>
              <a:gd name="connsiteX25" fmla="*/ 819 w 9980"/>
              <a:gd name="connsiteY25" fmla="*/ 4641 h 10000"/>
              <a:gd name="connsiteX26" fmla="*/ 823 w 9980"/>
              <a:gd name="connsiteY26" fmla="*/ 4444 h 10000"/>
              <a:gd name="connsiteX27" fmla="*/ 851 w 9980"/>
              <a:gd name="connsiteY27" fmla="*/ 4444 h 10000"/>
              <a:gd name="connsiteX28" fmla="*/ 892 w 9980"/>
              <a:gd name="connsiteY28" fmla="*/ 4444 h 10000"/>
              <a:gd name="connsiteX29" fmla="*/ 925 w 9980"/>
              <a:gd name="connsiteY29" fmla="*/ 4575 h 10000"/>
              <a:gd name="connsiteX30" fmla="*/ 929 w 9980"/>
              <a:gd name="connsiteY30" fmla="*/ 4444 h 10000"/>
              <a:gd name="connsiteX31" fmla="*/ 945 w 9980"/>
              <a:gd name="connsiteY31" fmla="*/ 4575 h 10000"/>
              <a:gd name="connsiteX32" fmla="*/ 949 w 9980"/>
              <a:gd name="connsiteY32" fmla="*/ 4379 h 10000"/>
              <a:gd name="connsiteX33" fmla="*/ 986 w 9980"/>
              <a:gd name="connsiteY33" fmla="*/ 4641 h 10000"/>
              <a:gd name="connsiteX34" fmla="*/ 1003 w 9980"/>
              <a:gd name="connsiteY34" fmla="*/ 4248 h 10000"/>
              <a:gd name="connsiteX35" fmla="*/ 1019 w 9980"/>
              <a:gd name="connsiteY35" fmla="*/ 4052 h 10000"/>
              <a:gd name="connsiteX36" fmla="*/ 1171 w 9980"/>
              <a:gd name="connsiteY36" fmla="*/ 4248 h 10000"/>
              <a:gd name="connsiteX37" fmla="*/ 1295 w 9980"/>
              <a:gd name="connsiteY37" fmla="*/ 3856 h 10000"/>
              <a:gd name="connsiteX38" fmla="*/ 1595 w 9980"/>
              <a:gd name="connsiteY38" fmla="*/ 5556 h 10000"/>
              <a:gd name="connsiteX39" fmla="*/ 1652 w 9980"/>
              <a:gd name="connsiteY39" fmla="*/ 6471 h 10000"/>
              <a:gd name="connsiteX40" fmla="*/ 1743 w 9980"/>
              <a:gd name="connsiteY40" fmla="*/ 5752 h 10000"/>
              <a:gd name="connsiteX41" fmla="*/ 1821 w 9980"/>
              <a:gd name="connsiteY41" fmla="*/ 6601 h 10000"/>
              <a:gd name="connsiteX42" fmla="*/ 1939 w 9980"/>
              <a:gd name="connsiteY42" fmla="*/ 5817 h 10000"/>
              <a:gd name="connsiteX43" fmla="*/ 1935 w 9980"/>
              <a:gd name="connsiteY43" fmla="*/ 6601 h 10000"/>
              <a:gd name="connsiteX44" fmla="*/ 2096 w 9980"/>
              <a:gd name="connsiteY44" fmla="*/ 6405 h 10000"/>
              <a:gd name="connsiteX45" fmla="*/ 2186 w 9980"/>
              <a:gd name="connsiteY45" fmla="*/ 6275 h 10000"/>
              <a:gd name="connsiteX46" fmla="*/ 2249 w 9980"/>
              <a:gd name="connsiteY46" fmla="*/ 7516 h 10000"/>
              <a:gd name="connsiteX47" fmla="*/ 2392 w 9980"/>
              <a:gd name="connsiteY47" fmla="*/ 6667 h 10000"/>
              <a:gd name="connsiteX48" fmla="*/ 2426 w 9980"/>
              <a:gd name="connsiteY48" fmla="*/ 7451 h 10000"/>
              <a:gd name="connsiteX49" fmla="*/ 2573 w 9980"/>
              <a:gd name="connsiteY49" fmla="*/ 8170 h 10000"/>
              <a:gd name="connsiteX50" fmla="*/ 2646 w 9980"/>
              <a:gd name="connsiteY50" fmla="*/ 7516 h 10000"/>
              <a:gd name="connsiteX51" fmla="*/ 2835 w 9980"/>
              <a:gd name="connsiteY51" fmla="*/ 7320 h 10000"/>
              <a:gd name="connsiteX52" fmla="*/ 2983 w 9980"/>
              <a:gd name="connsiteY52" fmla="*/ 8497 h 10000"/>
              <a:gd name="connsiteX53" fmla="*/ 3157 w 9980"/>
              <a:gd name="connsiteY53" fmla="*/ 8562 h 10000"/>
              <a:gd name="connsiteX54" fmla="*/ 3362 w 9980"/>
              <a:gd name="connsiteY54" fmla="*/ 8105 h 10000"/>
              <a:gd name="connsiteX55" fmla="*/ 3550 w 9980"/>
              <a:gd name="connsiteY55" fmla="*/ 9020 h 10000"/>
              <a:gd name="connsiteX56" fmla="*/ 3674 w 9980"/>
              <a:gd name="connsiteY56" fmla="*/ 9281 h 10000"/>
              <a:gd name="connsiteX57" fmla="*/ 3776 w 9980"/>
              <a:gd name="connsiteY57" fmla="*/ 10000 h 10000"/>
              <a:gd name="connsiteX58" fmla="*/ 3809 w 9980"/>
              <a:gd name="connsiteY58" fmla="*/ 9869 h 10000"/>
              <a:gd name="connsiteX59" fmla="*/ 3879 w 9980"/>
              <a:gd name="connsiteY59" fmla="*/ 9542 h 10000"/>
              <a:gd name="connsiteX60" fmla="*/ 3932 w 9980"/>
              <a:gd name="connsiteY60" fmla="*/ 9935 h 10000"/>
              <a:gd name="connsiteX61" fmla="*/ 3965 w 9980"/>
              <a:gd name="connsiteY61" fmla="*/ 9150 h 10000"/>
              <a:gd name="connsiteX62" fmla="*/ 4110 w 9980"/>
              <a:gd name="connsiteY62" fmla="*/ 8562 h 10000"/>
              <a:gd name="connsiteX63" fmla="*/ 4541 w 9980"/>
              <a:gd name="connsiteY63" fmla="*/ 7843 h 10000"/>
              <a:gd name="connsiteX64" fmla="*/ 4890 w 9980"/>
              <a:gd name="connsiteY64" fmla="*/ 7582 h 10000"/>
              <a:gd name="connsiteX65" fmla="*/ 5100 w 9980"/>
              <a:gd name="connsiteY65" fmla="*/ 9281 h 10000"/>
              <a:gd name="connsiteX66" fmla="*/ 5169 w 9980"/>
              <a:gd name="connsiteY66" fmla="*/ 8562 h 10000"/>
              <a:gd name="connsiteX67" fmla="*/ 5629 w 9980"/>
              <a:gd name="connsiteY67" fmla="*/ 8039 h 10000"/>
              <a:gd name="connsiteX68" fmla="*/ 5996 w 9980"/>
              <a:gd name="connsiteY68" fmla="*/ 9477 h 10000"/>
              <a:gd name="connsiteX69" fmla="*/ 6328 w 9980"/>
              <a:gd name="connsiteY69" fmla="*/ 8562 h 10000"/>
              <a:gd name="connsiteX70" fmla="*/ 6492 w 9980"/>
              <a:gd name="connsiteY70" fmla="*/ 7451 h 10000"/>
              <a:gd name="connsiteX71" fmla="*/ 6805 w 9980"/>
              <a:gd name="connsiteY71" fmla="*/ 7451 h 10000"/>
              <a:gd name="connsiteX72" fmla="*/ 6961 w 9980"/>
              <a:gd name="connsiteY72" fmla="*/ 7908 h 10000"/>
              <a:gd name="connsiteX73" fmla="*/ 7331 w 9980"/>
              <a:gd name="connsiteY73" fmla="*/ 8366 h 10000"/>
              <a:gd name="connsiteX74" fmla="*/ 7540 w 9980"/>
              <a:gd name="connsiteY74" fmla="*/ 9085 h 10000"/>
              <a:gd name="connsiteX75" fmla="*/ 7788 w 9980"/>
              <a:gd name="connsiteY75" fmla="*/ 8235 h 10000"/>
              <a:gd name="connsiteX76" fmla="*/ 7849 w 9980"/>
              <a:gd name="connsiteY76" fmla="*/ 7647 h 10000"/>
              <a:gd name="connsiteX77" fmla="*/ 7967 w 9980"/>
              <a:gd name="connsiteY77" fmla="*/ 8039 h 10000"/>
              <a:gd name="connsiteX78" fmla="*/ 8243 w 9980"/>
              <a:gd name="connsiteY78" fmla="*/ 8366 h 10000"/>
              <a:gd name="connsiteX79" fmla="*/ 8423 w 9980"/>
              <a:gd name="connsiteY79" fmla="*/ 8105 h 10000"/>
              <a:gd name="connsiteX80" fmla="*/ 8765 w 9980"/>
              <a:gd name="connsiteY80" fmla="*/ 8235 h 10000"/>
              <a:gd name="connsiteX81" fmla="*/ 9101 w 9980"/>
              <a:gd name="connsiteY81" fmla="*/ 7843 h 10000"/>
              <a:gd name="connsiteX82" fmla="*/ 9290 w 9980"/>
              <a:gd name="connsiteY82" fmla="*/ 6340 h 10000"/>
              <a:gd name="connsiteX83" fmla="*/ 9529 w 9980"/>
              <a:gd name="connsiteY83" fmla="*/ 7582 h 10000"/>
              <a:gd name="connsiteX84" fmla="*/ 9665 w 9980"/>
              <a:gd name="connsiteY84" fmla="*/ 8889 h 10000"/>
              <a:gd name="connsiteX85" fmla="*/ 9980 w 9980"/>
              <a:gd name="connsiteY85" fmla="*/ 9562 h 10000"/>
              <a:gd name="connsiteX86" fmla="*/ 9886 w 9980"/>
              <a:gd name="connsiteY86" fmla="*/ 3390 h 10000"/>
              <a:gd name="connsiteX87" fmla="*/ 9682 w 9980"/>
              <a:gd name="connsiteY87" fmla="*/ 3529 h 10000"/>
              <a:gd name="connsiteX88" fmla="*/ 9520 w 9980"/>
              <a:gd name="connsiteY88" fmla="*/ 2222 h 10000"/>
              <a:gd name="connsiteX89" fmla="*/ 9364 w 9980"/>
              <a:gd name="connsiteY89" fmla="*/ 3660 h 10000"/>
              <a:gd name="connsiteX90" fmla="*/ 9254 w 9980"/>
              <a:gd name="connsiteY90" fmla="*/ 3660 h 10000"/>
              <a:gd name="connsiteX91" fmla="*/ 9105 w 9980"/>
              <a:gd name="connsiteY91" fmla="*/ 3791 h 10000"/>
              <a:gd name="connsiteX92" fmla="*/ 9073 w 9980"/>
              <a:gd name="connsiteY92" fmla="*/ 3203 h 10000"/>
              <a:gd name="connsiteX93" fmla="*/ 8851 w 9980"/>
              <a:gd name="connsiteY93" fmla="*/ 4771 h 10000"/>
              <a:gd name="connsiteX94" fmla="*/ 8818 w 9980"/>
              <a:gd name="connsiteY94" fmla="*/ 4379 h 10000"/>
              <a:gd name="connsiteX95" fmla="*/ 8753 w 9980"/>
              <a:gd name="connsiteY95" fmla="*/ 4118 h 10000"/>
              <a:gd name="connsiteX96" fmla="*/ 8712 w 9980"/>
              <a:gd name="connsiteY96" fmla="*/ 4641 h 10000"/>
              <a:gd name="connsiteX97" fmla="*/ 8538 w 9980"/>
              <a:gd name="connsiteY97" fmla="*/ 4510 h 10000"/>
              <a:gd name="connsiteX98" fmla="*/ 8431 w 9980"/>
              <a:gd name="connsiteY98" fmla="*/ 5359 h 10000"/>
              <a:gd name="connsiteX99" fmla="*/ 8272 w 9980"/>
              <a:gd name="connsiteY99" fmla="*/ 4444 h 10000"/>
              <a:gd name="connsiteX100" fmla="*/ 8124 w 9980"/>
              <a:gd name="connsiteY100" fmla="*/ 4575 h 10000"/>
              <a:gd name="connsiteX101" fmla="*/ 8071 w 9980"/>
              <a:gd name="connsiteY101" fmla="*/ 5882 h 10000"/>
              <a:gd name="connsiteX102" fmla="*/ 7882 w 9980"/>
              <a:gd name="connsiteY102" fmla="*/ 5294 h 10000"/>
              <a:gd name="connsiteX103" fmla="*/ 7734 w 9980"/>
              <a:gd name="connsiteY103" fmla="*/ 3529 h 10000"/>
              <a:gd name="connsiteX104" fmla="*/ 7663 w 9980"/>
              <a:gd name="connsiteY104" fmla="*/ 4052 h 10000"/>
              <a:gd name="connsiteX105" fmla="*/ 7490 w 9980"/>
              <a:gd name="connsiteY105" fmla="*/ 5229 h 10000"/>
              <a:gd name="connsiteX106" fmla="*/ 7396 w 9980"/>
              <a:gd name="connsiteY106" fmla="*/ 5229 h 10000"/>
              <a:gd name="connsiteX107" fmla="*/ 7323 w 9980"/>
              <a:gd name="connsiteY107" fmla="*/ 4444 h 10000"/>
              <a:gd name="connsiteX108" fmla="*/ 7162 w 9980"/>
              <a:gd name="connsiteY108" fmla="*/ 4183 h 10000"/>
              <a:gd name="connsiteX109" fmla="*/ 7023 w 9980"/>
              <a:gd name="connsiteY109" fmla="*/ 3791 h 10000"/>
              <a:gd name="connsiteX110" fmla="*/ 6771 w 9980"/>
              <a:gd name="connsiteY110" fmla="*/ 2222 h 10000"/>
              <a:gd name="connsiteX111" fmla="*/ 6419 w 9980"/>
              <a:gd name="connsiteY111" fmla="*/ 4967 h 10000"/>
              <a:gd name="connsiteX112" fmla="*/ 6127 w 9980"/>
              <a:gd name="connsiteY112" fmla="*/ 5817 h 10000"/>
              <a:gd name="connsiteX113" fmla="*/ 5765 w 9980"/>
              <a:gd name="connsiteY113" fmla="*/ 5359 h 10000"/>
              <a:gd name="connsiteX114" fmla="*/ 5617 w 9980"/>
              <a:gd name="connsiteY114" fmla="*/ 6144 h 10000"/>
              <a:gd name="connsiteX115" fmla="*/ 5354 w 9980"/>
              <a:gd name="connsiteY115" fmla="*/ 5490 h 10000"/>
              <a:gd name="connsiteX116" fmla="*/ 5281 w 9980"/>
              <a:gd name="connsiteY116" fmla="*/ 6144 h 10000"/>
              <a:gd name="connsiteX117" fmla="*/ 5010 w 9980"/>
              <a:gd name="connsiteY117" fmla="*/ 5229 h 10000"/>
              <a:gd name="connsiteX118" fmla="*/ 4926 w 9980"/>
              <a:gd name="connsiteY118" fmla="*/ 5033 h 10000"/>
              <a:gd name="connsiteX119" fmla="*/ 4676 w 9980"/>
              <a:gd name="connsiteY119" fmla="*/ 3987 h 10000"/>
              <a:gd name="connsiteX120" fmla="*/ 4566 w 9980"/>
              <a:gd name="connsiteY120" fmla="*/ 3987 h 10000"/>
              <a:gd name="connsiteX121" fmla="*/ 4184 w 9980"/>
              <a:gd name="connsiteY121" fmla="*/ 4248 h 10000"/>
              <a:gd name="connsiteX122" fmla="*/ 3990 w 9980"/>
              <a:gd name="connsiteY122" fmla="*/ 4118 h 10000"/>
              <a:gd name="connsiteX123" fmla="*/ 3653 w 9980"/>
              <a:gd name="connsiteY123" fmla="*/ 3595 h 10000"/>
              <a:gd name="connsiteX124" fmla="*/ 3583 w 9980"/>
              <a:gd name="connsiteY124" fmla="*/ 2353 h 10000"/>
              <a:gd name="connsiteX125" fmla="*/ 3239 w 9980"/>
              <a:gd name="connsiteY125" fmla="*/ 3137 h 10000"/>
              <a:gd name="connsiteX126" fmla="*/ 3226 w 9980"/>
              <a:gd name="connsiteY126" fmla="*/ 2418 h 10000"/>
              <a:gd name="connsiteX127" fmla="*/ 3024 w 9980"/>
              <a:gd name="connsiteY127" fmla="*/ 2288 h 10000"/>
              <a:gd name="connsiteX128" fmla="*/ 2794 w 9980"/>
              <a:gd name="connsiteY128" fmla="*/ 2484 h 10000"/>
              <a:gd name="connsiteX129" fmla="*/ 2684 w 9980"/>
              <a:gd name="connsiteY129" fmla="*/ 3987 h 10000"/>
              <a:gd name="connsiteX130" fmla="*/ 2466 w 9980"/>
              <a:gd name="connsiteY130" fmla="*/ 2026 h 10000"/>
              <a:gd name="connsiteX131" fmla="*/ 2434 w 9980"/>
              <a:gd name="connsiteY131" fmla="*/ 2353 h 10000"/>
              <a:gd name="connsiteX132" fmla="*/ 2359 w 9980"/>
              <a:gd name="connsiteY132" fmla="*/ 1569 h 10000"/>
              <a:gd name="connsiteX133" fmla="*/ 2269 w 9980"/>
              <a:gd name="connsiteY133" fmla="*/ 2157 h 10000"/>
              <a:gd name="connsiteX134" fmla="*/ 2149 w 9980"/>
              <a:gd name="connsiteY134" fmla="*/ 1895 h 10000"/>
              <a:gd name="connsiteX135" fmla="*/ 2079 w 9980"/>
              <a:gd name="connsiteY135" fmla="*/ 3007 h 10000"/>
              <a:gd name="connsiteX136" fmla="*/ 1973 w 9980"/>
              <a:gd name="connsiteY136" fmla="*/ 2484 h 10000"/>
              <a:gd name="connsiteX137" fmla="*/ 1890 w 9980"/>
              <a:gd name="connsiteY137" fmla="*/ 1895 h 10000"/>
              <a:gd name="connsiteX138" fmla="*/ 1833 w 9980"/>
              <a:gd name="connsiteY138" fmla="*/ 784 h 10000"/>
              <a:gd name="connsiteX139" fmla="*/ 1439 w 9980"/>
              <a:gd name="connsiteY139" fmla="*/ 65 h 10000"/>
              <a:gd name="connsiteX140" fmla="*/ 1228 w 9980"/>
              <a:gd name="connsiteY140" fmla="*/ 196 h 10000"/>
              <a:gd name="connsiteX141" fmla="*/ 1126 w 9980"/>
              <a:gd name="connsiteY141" fmla="*/ 0 h 10000"/>
              <a:gd name="connsiteX142" fmla="*/ 1077 w 9980"/>
              <a:gd name="connsiteY142" fmla="*/ 392 h 10000"/>
              <a:gd name="connsiteX143" fmla="*/ 806 w 9980"/>
              <a:gd name="connsiteY143" fmla="*/ 131 h 10000"/>
              <a:gd name="connsiteX144" fmla="*/ 642 w 9980"/>
              <a:gd name="connsiteY144" fmla="*/ 458 h 10000"/>
              <a:gd name="connsiteX145" fmla="*/ 461 w 9980"/>
              <a:gd name="connsiteY145" fmla="*/ 915 h 10000"/>
              <a:gd name="connsiteX146" fmla="*/ 387 w 9980"/>
              <a:gd name="connsiteY146" fmla="*/ 196 h 10000"/>
              <a:gd name="connsiteX147" fmla="*/ 177 w 9980"/>
              <a:gd name="connsiteY147" fmla="*/ 1373 h 10000"/>
              <a:gd name="connsiteX148" fmla="*/ 124 w 9980"/>
              <a:gd name="connsiteY148" fmla="*/ 1569 h 10000"/>
              <a:gd name="connsiteX0" fmla="*/ 102 w 9978"/>
              <a:gd name="connsiteY0" fmla="*/ 1569 h 10000"/>
              <a:gd name="connsiteX1" fmla="*/ 3 w 9978"/>
              <a:gd name="connsiteY1" fmla="*/ 5686 h 10000"/>
              <a:gd name="connsiteX2" fmla="*/ 27 w 9978"/>
              <a:gd name="connsiteY2" fmla="*/ 5752 h 10000"/>
              <a:gd name="connsiteX3" fmla="*/ 27 w 9978"/>
              <a:gd name="connsiteY3" fmla="*/ 5556 h 10000"/>
              <a:gd name="connsiteX4" fmla="*/ 36 w 9978"/>
              <a:gd name="connsiteY4" fmla="*/ 5621 h 10000"/>
              <a:gd name="connsiteX5" fmla="*/ 52 w 9978"/>
              <a:gd name="connsiteY5" fmla="*/ 5425 h 10000"/>
              <a:gd name="connsiteX6" fmla="*/ 72 w 9978"/>
              <a:gd name="connsiteY6" fmla="*/ 5490 h 10000"/>
              <a:gd name="connsiteX7" fmla="*/ 94 w 9978"/>
              <a:gd name="connsiteY7" fmla="*/ 5229 h 10000"/>
              <a:gd name="connsiteX8" fmla="*/ 127 w 9978"/>
              <a:gd name="connsiteY8" fmla="*/ 5294 h 10000"/>
              <a:gd name="connsiteX9" fmla="*/ 127 w 9978"/>
              <a:gd name="connsiteY9" fmla="*/ 5163 h 10000"/>
              <a:gd name="connsiteX10" fmla="*/ 147 w 9978"/>
              <a:gd name="connsiteY10" fmla="*/ 5163 h 10000"/>
              <a:gd name="connsiteX11" fmla="*/ 143 w 9978"/>
              <a:gd name="connsiteY11" fmla="*/ 5033 h 10000"/>
              <a:gd name="connsiteX12" fmla="*/ 192 w 9978"/>
              <a:gd name="connsiteY12" fmla="*/ 4314 h 10000"/>
              <a:gd name="connsiteX13" fmla="*/ 196 w 9978"/>
              <a:gd name="connsiteY13" fmla="*/ 4314 h 10000"/>
              <a:gd name="connsiteX14" fmla="*/ 212 w 9978"/>
              <a:gd name="connsiteY14" fmla="*/ 4052 h 10000"/>
              <a:gd name="connsiteX15" fmla="*/ 250 w 9978"/>
              <a:gd name="connsiteY15" fmla="*/ 4118 h 10000"/>
              <a:gd name="connsiteX16" fmla="*/ 262 w 9978"/>
              <a:gd name="connsiteY16" fmla="*/ 4444 h 10000"/>
              <a:gd name="connsiteX17" fmla="*/ 291 w 9978"/>
              <a:gd name="connsiteY17" fmla="*/ 4379 h 10000"/>
              <a:gd name="connsiteX18" fmla="*/ 481 w 9978"/>
              <a:gd name="connsiteY18" fmla="*/ 4706 h 10000"/>
              <a:gd name="connsiteX19" fmla="*/ 568 w 9978"/>
              <a:gd name="connsiteY19" fmla="*/ 4379 h 10000"/>
              <a:gd name="connsiteX20" fmla="*/ 678 w 9978"/>
              <a:gd name="connsiteY20" fmla="*/ 4641 h 10000"/>
              <a:gd name="connsiteX21" fmla="*/ 719 w 9978"/>
              <a:gd name="connsiteY21" fmla="*/ 4444 h 10000"/>
              <a:gd name="connsiteX22" fmla="*/ 753 w 9978"/>
              <a:gd name="connsiteY22" fmla="*/ 4641 h 10000"/>
              <a:gd name="connsiteX23" fmla="*/ 778 w 9978"/>
              <a:gd name="connsiteY23" fmla="*/ 4510 h 10000"/>
              <a:gd name="connsiteX24" fmla="*/ 799 w 9978"/>
              <a:gd name="connsiteY24" fmla="*/ 4641 h 10000"/>
              <a:gd name="connsiteX25" fmla="*/ 803 w 9978"/>
              <a:gd name="connsiteY25" fmla="*/ 4444 h 10000"/>
              <a:gd name="connsiteX26" fmla="*/ 831 w 9978"/>
              <a:gd name="connsiteY26" fmla="*/ 4444 h 10000"/>
              <a:gd name="connsiteX27" fmla="*/ 872 w 9978"/>
              <a:gd name="connsiteY27" fmla="*/ 4444 h 10000"/>
              <a:gd name="connsiteX28" fmla="*/ 905 w 9978"/>
              <a:gd name="connsiteY28" fmla="*/ 4575 h 10000"/>
              <a:gd name="connsiteX29" fmla="*/ 909 w 9978"/>
              <a:gd name="connsiteY29" fmla="*/ 4444 h 10000"/>
              <a:gd name="connsiteX30" fmla="*/ 925 w 9978"/>
              <a:gd name="connsiteY30" fmla="*/ 4575 h 10000"/>
              <a:gd name="connsiteX31" fmla="*/ 929 w 9978"/>
              <a:gd name="connsiteY31" fmla="*/ 4379 h 10000"/>
              <a:gd name="connsiteX32" fmla="*/ 966 w 9978"/>
              <a:gd name="connsiteY32" fmla="*/ 4641 h 10000"/>
              <a:gd name="connsiteX33" fmla="*/ 983 w 9978"/>
              <a:gd name="connsiteY33" fmla="*/ 4248 h 10000"/>
              <a:gd name="connsiteX34" fmla="*/ 999 w 9978"/>
              <a:gd name="connsiteY34" fmla="*/ 4052 h 10000"/>
              <a:gd name="connsiteX35" fmla="*/ 1151 w 9978"/>
              <a:gd name="connsiteY35" fmla="*/ 4248 h 10000"/>
              <a:gd name="connsiteX36" fmla="*/ 1276 w 9978"/>
              <a:gd name="connsiteY36" fmla="*/ 3856 h 10000"/>
              <a:gd name="connsiteX37" fmla="*/ 1576 w 9978"/>
              <a:gd name="connsiteY37" fmla="*/ 5556 h 10000"/>
              <a:gd name="connsiteX38" fmla="*/ 1633 w 9978"/>
              <a:gd name="connsiteY38" fmla="*/ 6471 h 10000"/>
              <a:gd name="connsiteX39" fmla="*/ 1724 w 9978"/>
              <a:gd name="connsiteY39" fmla="*/ 5752 h 10000"/>
              <a:gd name="connsiteX40" fmla="*/ 1803 w 9978"/>
              <a:gd name="connsiteY40" fmla="*/ 6601 h 10000"/>
              <a:gd name="connsiteX41" fmla="*/ 1921 w 9978"/>
              <a:gd name="connsiteY41" fmla="*/ 5817 h 10000"/>
              <a:gd name="connsiteX42" fmla="*/ 1917 w 9978"/>
              <a:gd name="connsiteY42" fmla="*/ 6601 h 10000"/>
              <a:gd name="connsiteX43" fmla="*/ 2078 w 9978"/>
              <a:gd name="connsiteY43" fmla="*/ 6405 h 10000"/>
              <a:gd name="connsiteX44" fmla="*/ 2168 w 9978"/>
              <a:gd name="connsiteY44" fmla="*/ 6275 h 10000"/>
              <a:gd name="connsiteX45" fmla="*/ 2232 w 9978"/>
              <a:gd name="connsiteY45" fmla="*/ 7516 h 10000"/>
              <a:gd name="connsiteX46" fmla="*/ 2375 w 9978"/>
              <a:gd name="connsiteY46" fmla="*/ 6667 h 10000"/>
              <a:gd name="connsiteX47" fmla="*/ 2409 w 9978"/>
              <a:gd name="connsiteY47" fmla="*/ 7451 h 10000"/>
              <a:gd name="connsiteX48" fmla="*/ 2556 w 9978"/>
              <a:gd name="connsiteY48" fmla="*/ 8170 h 10000"/>
              <a:gd name="connsiteX49" fmla="*/ 2629 w 9978"/>
              <a:gd name="connsiteY49" fmla="*/ 7516 h 10000"/>
              <a:gd name="connsiteX50" fmla="*/ 2819 w 9978"/>
              <a:gd name="connsiteY50" fmla="*/ 7320 h 10000"/>
              <a:gd name="connsiteX51" fmla="*/ 2967 w 9978"/>
              <a:gd name="connsiteY51" fmla="*/ 8497 h 10000"/>
              <a:gd name="connsiteX52" fmla="*/ 3141 w 9978"/>
              <a:gd name="connsiteY52" fmla="*/ 8562 h 10000"/>
              <a:gd name="connsiteX53" fmla="*/ 3347 w 9978"/>
              <a:gd name="connsiteY53" fmla="*/ 8105 h 10000"/>
              <a:gd name="connsiteX54" fmla="*/ 3535 w 9978"/>
              <a:gd name="connsiteY54" fmla="*/ 9020 h 10000"/>
              <a:gd name="connsiteX55" fmla="*/ 3659 w 9978"/>
              <a:gd name="connsiteY55" fmla="*/ 9281 h 10000"/>
              <a:gd name="connsiteX56" fmla="*/ 3762 w 9978"/>
              <a:gd name="connsiteY56" fmla="*/ 10000 h 10000"/>
              <a:gd name="connsiteX57" fmla="*/ 3795 w 9978"/>
              <a:gd name="connsiteY57" fmla="*/ 9869 h 10000"/>
              <a:gd name="connsiteX58" fmla="*/ 3865 w 9978"/>
              <a:gd name="connsiteY58" fmla="*/ 9542 h 10000"/>
              <a:gd name="connsiteX59" fmla="*/ 3918 w 9978"/>
              <a:gd name="connsiteY59" fmla="*/ 9935 h 10000"/>
              <a:gd name="connsiteX60" fmla="*/ 3951 w 9978"/>
              <a:gd name="connsiteY60" fmla="*/ 9150 h 10000"/>
              <a:gd name="connsiteX61" fmla="*/ 4096 w 9978"/>
              <a:gd name="connsiteY61" fmla="*/ 8562 h 10000"/>
              <a:gd name="connsiteX62" fmla="*/ 4528 w 9978"/>
              <a:gd name="connsiteY62" fmla="*/ 7843 h 10000"/>
              <a:gd name="connsiteX63" fmla="*/ 4878 w 9978"/>
              <a:gd name="connsiteY63" fmla="*/ 7582 h 10000"/>
              <a:gd name="connsiteX64" fmla="*/ 5088 w 9978"/>
              <a:gd name="connsiteY64" fmla="*/ 9281 h 10000"/>
              <a:gd name="connsiteX65" fmla="*/ 5157 w 9978"/>
              <a:gd name="connsiteY65" fmla="*/ 8562 h 10000"/>
              <a:gd name="connsiteX66" fmla="*/ 5618 w 9978"/>
              <a:gd name="connsiteY66" fmla="*/ 8039 h 10000"/>
              <a:gd name="connsiteX67" fmla="*/ 5986 w 9978"/>
              <a:gd name="connsiteY67" fmla="*/ 9477 h 10000"/>
              <a:gd name="connsiteX68" fmla="*/ 6319 w 9978"/>
              <a:gd name="connsiteY68" fmla="*/ 8562 h 10000"/>
              <a:gd name="connsiteX69" fmla="*/ 6483 w 9978"/>
              <a:gd name="connsiteY69" fmla="*/ 7451 h 10000"/>
              <a:gd name="connsiteX70" fmla="*/ 6797 w 9978"/>
              <a:gd name="connsiteY70" fmla="*/ 7451 h 10000"/>
              <a:gd name="connsiteX71" fmla="*/ 6953 w 9978"/>
              <a:gd name="connsiteY71" fmla="*/ 7908 h 10000"/>
              <a:gd name="connsiteX72" fmla="*/ 7324 w 9978"/>
              <a:gd name="connsiteY72" fmla="*/ 8366 h 10000"/>
              <a:gd name="connsiteX73" fmla="*/ 7533 w 9978"/>
              <a:gd name="connsiteY73" fmla="*/ 9085 h 10000"/>
              <a:gd name="connsiteX74" fmla="*/ 7782 w 9978"/>
              <a:gd name="connsiteY74" fmla="*/ 8235 h 10000"/>
              <a:gd name="connsiteX75" fmla="*/ 7843 w 9978"/>
              <a:gd name="connsiteY75" fmla="*/ 7647 h 10000"/>
              <a:gd name="connsiteX76" fmla="*/ 7961 w 9978"/>
              <a:gd name="connsiteY76" fmla="*/ 8039 h 10000"/>
              <a:gd name="connsiteX77" fmla="*/ 8238 w 9978"/>
              <a:gd name="connsiteY77" fmla="*/ 8366 h 10000"/>
              <a:gd name="connsiteX78" fmla="*/ 8418 w 9978"/>
              <a:gd name="connsiteY78" fmla="*/ 8105 h 10000"/>
              <a:gd name="connsiteX79" fmla="*/ 8761 w 9978"/>
              <a:gd name="connsiteY79" fmla="*/ 8235 h 10000"/>
              <a:gd name="connsiteX80" fmla="*/ 9097 w 9978"/>
              <a:gd name="connsiteY80" fmla="*/ 7843 h 10000"/>
              <a:gd name="connsiteX81" fmla="*/ 9287 w 9978"/>
              <a:gd name="connsiteY81" fmla="*/ 6340 h 10000"/>
              <a:gd name="connsiteX82" fmla="*/ 9526 w 9978"/>
              <a:gd name="connsiteY82" fmla="*/ 7582 h 10000"/>
              <a:gd name="connsiteX83" fmla="*/ 9662 w 9978"/>
              <a:gd name="connsiteY83" fmla="*/ 8889 h 10000"/>
              <a:gd name="connsiteX84" fmla="*/ 9978 w 9978"/>
              <a:gd name="connsiteY84" fmla="*/ 9562 h 10000"/>
              <a:gd name="connsiteX85" fmla="*/ 9884 w 9978"/>
              <a:gd name="connsiteY85" fmla="*/ 3390 h 10000"/>
              <a:gd name="connsiteX86" fmla="*/ 9679 w 9978"/>
              <a:gd name="connsiteY86" fmla="*/ 3529 h 10000"/>
              <a:gd name="connsiteX87" fmla="*/ 9517 w 9978"/>
              <a:gd name="connsiteY87" fmla="*/ 2222 h 10000"/>
              <a:gd name="connsiteX88" fmla="*/ 9361 w 9978"/>
              <a:gd name="connsiteY88" fmla="*/ 3660 h 10000"/>
              <a:gd name="connsiteX89" fmla="*/ 9251 w 9978"/>
              <a:gd name="connsiteY89" fmla="*/ 3660 h 10000"/>
              <a:gd name="connsiteX90" fmla="*/ 9101 w 9978"/>
              <a:gd name="connsiteY90" fmla="*/ 3791 h 10000"/>
              <a:gd name="connsiteX91" fmla="*/ 9069 w 9978"/>
              <a:gd name="connsiteY91" fmla="*/ 3203 h 10000"/>
              <a:gd name="connsiteX92" fmla="*/ 8847 w 9978"/>
              <a:gd name="connsiteY92" fmla="*/ 4771 h 10000"/>
              <a:gd name="connsiteX93" fmla="*/ 8814 w 9978"/>
              <a:gd name="connsiteY93" fmla="*/ 4379 h 10000"/>
              <a:gd name="connsiteX94" fmla="*/ 8749 w 9978"/>
              <a:gd name="connsiteY94" fmla="*/ 4118 h 10000"/>
              <a:gd name="connsiteX95" fmla="*/ 8707 w 9978"/>
              <a:gd name="connsiteY95" fmla="*/ 4641 h 10000"/>
              <a:gd name="connsiteX96" fmla="*/ 8533 w 9978"/>
              <a:gd name="connsiteY96" fmla="*/ 4510 h 10000"/>
              <a:gd name="connsiteX97" fmla="*/ 8426 w 9978"/>
              <a:gd name="connsiteY97" fmla="*/ 5359 h 10000"/>
              <a:gd name="connsiteX98" fmla="*/ 8267 w 9978"/>
              <a:gd name="connsiteY98" fmla="*/ 4444 h 10000"/>
              <a:gd name="connsiteX99" fmla="*/ 8118 w 9978"/>
              <a:gd name="connsiteY99" fmla="*/ 4575 h 10000"/>
              <a:gd name="connsiteX100" fmla="*/ 8065 w 9978"/>
              <a:gd name="connsiteY100" fmla="*/ 5882 h 10000"/>
              <a:gd name="connsiteX101" fmla="*/ 7876 w 9978"/>
              <a:gd name="connsiteY101" fmla="*/ 5294 h 10000"/>
              <a:gd name="connsiteX102" fmla="*/ 7727 w 9978"/>
              <a:gd name="connsiteY102" fmla="*/ 3529 h 10000"/>
              <a:gd name="connsiteX103" fmla="*/ 7656 w 9978"/>
              <a:gd name="connsiteY103" fmla="*/ 4052 h 10000"/>
              <a:gd name="connsiteX104" fmla="*/ 7483 w 9978"/>
              <a:gd name="connsiteY104" fmla="*/ 5229 h 10000"/>
              <a:gd name="connsiteX105" fmla="*/ 7389 w 9978"/>
              <a:gd name="connsiteY105" fmla="*/ 5229 h 10000"/>
              <a:gd name="connsiteX106" fmla="*/ 7316 w 9978"/>
              <a:gd name="connsiteY106" fmla="*/ 4444 h 10000"/>
              <a:gd name="connsiteX107" fmla="*/ 7154 w 9978"/>
              <a:gd name="connsiteY107" fmla="*/ 4183 h 10000"/>
              <a:gd name="connsiteX108" fmla="*/ 7015 w 9978"/>
              <a:gd name="connsiteY108" fmla="*/ 3791 h 10000"/>
              <a:gd name="connsiteX109" fmla="*/ 6763 w 9978"/>
              <a:gd name="connsiteY109" fmla="*/ 2222 h 10000"/>
              <a:gd name="connsiteX110" fmla="*/ 6410 w 9978"/>
              <a:gd name="connsiteY110" fmla="*/ 4967 h 10000"/>
              <a:gd name="connsiteX111" fmla="*/ 6117 w 9978"/>
              <a:gd name="connsiteY111" fmla="*/ 5817 h 10000"/>
              <a:gd name="connsiteX112" fmla="*/ 5755 w 9978"/>
              <a:gd name="connsiteY112" fmla="*/ 5359 h 10000"/>
              <a:gd name="connsiteX113" fmla="*/ 5606 w 9978"/>
              <a:gd name="connsiteY113" fmla="*/ 6144 h 10000"/>
              <a:gd name="connsiteX114" fmla="*/ 5343 w 9978"/>
              <a:gd name="connsiteY114" fmla="*/ 5490 h 10000"/>
              <a:gd name="connsiteX115" fmla="*/ 5270 w 9978"/>
              <a:gd name="connsiteY115" fmla="*/ 6144 h 10000"/>
              <a:gd name="connsiteX116" fmla="*/ 4998 w 9978"/>
              <a:gd name="connsiteY116" fmla="*/ 5229 h 10000"/>
              <a:gd name="connsiteX117" fmla="*/ 4914 w 9978"/>
              <a:gd name="connsiteY117" fmla="*/ 5033 h 10000"/>
              <a:gd name="connsiteX118" fmla="*/ 4663 w 9978"/>
              <a:gd name="connsiteY118" fmla="*/ 3987 h 10000"/>
              <a:gd name="connsiteX119" fmla="*/ 4553 w 9978"/>
              <a:gd name="connsiteY119" fmla="*/ 3987 h 10000"/>
              <a:gd name="connsiteX120" fmla="*/ 4170 w 9978"/>
              <a:gd name="connsiteY120" fmla="*/ 4248 h 10000"/>
              <a:gd name="connsiteX121" fmla="*/ 3976 w 9978"/>
              <a:gd name="connsiteY121" fmla="*/ 4118 h 10000"/>
              <a:gd name="connsiteX122" fmla="*/ 3638 w 9978"/>
              <a:gd name="connsiteY122" fmla="*/ 3595 h 10000"/>
              <a:gd name="connsiteX123" fmla="*/ 3568 w 9978"/>
              <a:gd name="connsiteY123" fmla="*/ 2353 h 10000"/>
              <a:gd name="connsiteX124" fmla="*/ 3223 w 9978"/>
              <a:gd name="connsiteY124" fmla="*/ 3137 h 10000"/>
              <a:gd name="connsiteX125" fmla="*/ 3210 w 9978"/>
              <a:gd name="connsiteY125" fmla="*/ 2418 h 10000"/>
              <a:gd name="connsiteX126" fmla="*/ 3008 w 9978"/>
              <a:gd name="connsiteY126" fmla="*/ 2288 h 10000"/>
              <a:gd name="connsiteX127" fmla="*/ 2778 w 9978"/>
              <a:gd name="connsiteY127" fmla="*/ 2484 h 10000"/>
              <a:gd name="connsiteX128" fmla="*/ 2667 w 9978"/>
              <a:gd name="connsiteY128" fmla="*/ 3987 h 10000"/>
              <a:gd name="connsiteX129" fmla="*/ 2449 w 9978"/>
              <a:gd name="connsiteY129" fmla="*/ 2026 h 10000"/>
              <a:gd name="connsiteX130" fmla="*/ 2417 w 9978"/>
              <a:gd name="connsiteY130" fmla="*/ 2353 h 10000"/>
              <a:gd name="connsiteX131" fmla="*/ 2342 w 9978"/>
              <a:gd name="connsiteY131" fmla="*/ 1569 h 10000"/>
              <a:gd name="connsiteX132" fmla="*/ 2252 w 9978"/>
              <a:gd name="connsiteY132" fmla="*/ 2157 h 10000"/>
              <a:gd name="connsiteX133" fmla="*/ 2131 w 9978"/>
              <a:gd name="connsiteY133" fmla="*/ 1895 h 10000"/>
              <a:gd name="connsiteX134" fmla="*/ 2061 w 9978"/>
              <a:gd name="connsiteY134" fmla="*/ 3007 h 10000"/>
              <a:gd name="connsiteX135" fmla="*/ 1955 w 9978"/>
              <a:gd name="connsiteY135" fmla="*/ 2484 h 10000"/>
              <a:gd name="connsiteX136" fmla="*/ 1872 w 9978"/>
              <a:gd name="connsiteY136" fmla="*/ 1895 h 10000"/>
              <a:gd name="connsiteX137" fmla="*/ 1815 w 9978"/>
              <a:gd name="connsiteY137" fmla="*/ 784 h 10000"/>
              <a:gd name="connsiteX138" fmla="*/ 1420 w 9978"/>
              <a:gd name="connsiteY138" fmla="*/ 65 h 10000"/>
              <a:gd name="connsiteX139" fmla="*/ 1208 w 9978"/>
              <a:gd name="connsiteY139" fmla="*/ 196 h 10000"/>
              <a:gd name="connsiteX140" fmla="*/ 1106 w 9978"/>
              <a:gd name="connsiteY140" fmla="*/ 0 h 10000"/>
              <a:gd name="connsiteX141" fmla="*/ 1057 w 9978"/>
              <a:gd name="connsiteY141" fmla="*/ 392 h 10000"/>
              <a:gd name="connsiteX142" fmla="*/ 786 w 9978"/>
              <a:gd name="connsiteY142" fmla="*/ 131 h 10000"/>
              <a:gd name="connsiteX143" fmla="*/ 621 w 9978"/>
              <a:gd name="connsiteY143" fmla="*/ 458 h 10000"/>
              <a:gd name="connsiteX144" fmla="*/ 440 w 9978"/>
              <a:gd name="connsiteY144" fmla="*/ 915 h 10000"/>
              <a:gd name="connsiteX145" fmla="*/ 366 w 9978"/>
              <a:gd name="connsiteY145" fmla="*/ 196 h 10000"/>
              <a:gd name="connsiteX146" fmla="*/ 155 w 9978"/>
              <a:gd name="connsiteY146" fmla="*/ 1373 h 10000"/>
              <a:gd name="connsiteX147" fmla="*/ 102 w 9978"/>
              <a:gd name="connsiteY147" fmla="*/ 1569 h 10000"/>
              <a:gd name="connsiteX0" fmla="*/ 76 w 9974"/>
              <a:gd name="connsiteY0" fmla="*/ 1569 h 10000"/>
              <a:gd name="connsiteX1" fmla="*/ 1 w 9974"/>
              <a:gd name="connsiteY1" fmla="*/ 5752 h 10000"/>
              <a:gd name="connsiteX2" fmla="*/ 1 w 9974"/>
              <a:gd name="connsiteY2" fmla="*/ 5556 h 10000"/>
              <a:gd name="connsiteX3" fmla="*/ 10 w 9974"/>
              <a:gd name="connsiteY3" fmla="*/ 5621 h 10000"/>
              <a:gd name="connsiteX4" fmla="*/ 26 w 9974"/>
              <a:gd name="connsiteY4" fmla="*/ 5425 h 10000"/>
              <a:gd name="connsiteX5" fmla="*/ 46 w 9974"/>
              <a:gd name="connsiteY5" fmla="*/ 5490 h 10000"/>
              <a:gd name="connsiteX6" fmla="*/ 68 w 9974"/>
              <a:gd name="connsiteY6" fmla="*/ 5229 h 10000"/>
              <a:gd name="connsiteX7" fmla="*/ 101 w 9974"/>
              <a:gd name="connsiteY7" fmla="*/ 5294 h 10000"/>
              <a:gd name="connsiteX8" fmla="*/ 101 w 9974"/>
              <a:gd name="connsiteY8" fmla="*/ 5163 h 10000"/>
              <a:gd name="connsiteX9" fmla="*/ 121 w 9974"/>
              <a:gd name="connsiteY9" fmla="*/ 5163 h 10000"/>
              <a:gd name="connsiteX10" fmla="*/ 117 w 9974"/>
              <a:gd name="connsiteY10" fmla="*/ 5033 h 10000"/>
              <a:gd name="connsiteX11" fmla="*/ 166 w 9974"/>
              <a:gd name="connsiteY11" fmla="*/ 4314 h 10000"/>
              <a:gd name="connsiteX12" fmla="*/ 170 w 9974"/>
              <a:gd name="connsiteY12" fmla="*/ 4314 h 10000"/>
              <a:gd name="connsiteX13" fmla="*/ 186 w 9974"/>
              <a:gd name="connsiteY13" fmla="*/ 4052 h 10000"/>
              <a:gd name="connsiteX14" fmla="*/ 225 w 9974"/>
              <a:gd name="connsiteY14" fmla="*/ 4118 h 10000"/>
              <a:gd name="connsiteX15" fmla="*/ 237 w 9974"/>
              <a:gd name="connsiteY15" fmla="*/ 4444 h 10000"/>
              <a:gd name="connsiteX16" fmla="*/ 266 w 9974"/>
              <a:gd name="connsiteY16" fmla="*/ 4379 h 10000"/>
              <a:gd name="connsiteX17" fmla="*/ 456 w 9974"/>
              <a:gd name="connsiteY17" fmla="*/ 4706 h 10000"/>
              <a:gd name="connsiteX18" fmla="*/ 543 w 9974"/>
              <a:gd name="connsiteY18" fmla="*/ 4379 h 10000"/>
              <a:gd name="connsiteX19" fmla="*/ 653 w 9974"/>
              <a:gd name="connsiteY19" fmla="*/ 4641 h 10000"/>
              <a:gd name="connsiteX20" fmla="*/ 695 w 9974"/>
              <a:gd name="connsiteY20" fmla="*/ 4444 h 10000"/>
              <a:gd name="connsiteX21" fmla="*/ 729 w 9974"/>
              <a:gd name="connsiteY21" fmla="*/ 4641 h 10000"/>
              <a:gd name="connsiteX22" fmla="*/ 754 w 9974"/>
              <a:gd name="connsiteY22" fmla="*/ 4510 h 10000"/>
              <a:gd name="connsiteX23" fmla="*/ 775 w 9974"/>
              <a:gd name="connsiteY23" fmla="*/ 4641 h 10000"/>
              <a:gd name="connsiteX24" fmla="*/ 779 w 9974"/>
              <a:gd name="connsiteY24" fmla="*/ 4444 h 10000"/>
              <a:gd name="connsiteX25" fmla="*/ 807 w 9974"/>
              <a:gd name="connsiteY25" fmla="*/ 4444 h 10000"/>
              <a:gd name="connsiteX26" fmla="*/ 848 w 9974"/>
              <a:gd name="connsiteY26" fmla="*/ 4444 h 10000"/>
              <a:gd name="connsiteX27" fmla="*/ 881 w 9974"/>
              <a:gd name="connsiteY27" fmla="*/ 4575 h 10000"/>
              <a:gd name="connsiteX28" fmla="*/ 885 w 9974"/>
              <a:gd name="connsiteY28" fmla="*/ 4444 h 10000"/>
              <a:gd name="connsiteX29" fmla="*/ 901 w 9974"/>
              <a:gd name="connsiteY29" fmla="*/ 4575 h 10000"/>
              <a:gd name="connsiteX30" fmla="*/ 905 w 9974"/>
              <a:gd name="connsiteY30" fmla="*/ 4379 h 10000"/>
              <a:gd name="connsiteX31" fmla="*/ 942 w 9974"/>
              <a:gd name="connsiteY31" fmla="*/ 4641 h 10000"/>
              <a:gd name="connsiteX32" fmla="*/ 959 w 9974"/>
              <a:gd name="connsiteY32" fmla="*/ 4248 h 10000"/>
              <a:gd name="connsiteX33" fmla="*/ 975 w 9974"/>
              <a:gd name="connsiteY33" fmla="*/ 4052 h 10000"/>
              <a:gd name="connsiteX34" fmla="*/ 1128 w 9974"/>
              <a:gd name="connsiteY34" fmla="*/ 4248 h 10000"/>
              <a:gd name="connsiteX35" fmla="*/ 1253 w 9974"/>
              <a:gd name="connsiteY35" fmla="*/ 3856 h 10000"/>
              <a:gd name="connsiteX36" fmla="*/ 1553 w 9974"/>
              <a:gd name="connsiteY36" fmla="*/ 5556 h 10000"/>
              <a:gd name="connsiteX37" fmla="*/ 1611 w 9974"/>
              <a:gd name="connsiteY37" fmla="*/ 6471 h 10000"/>
              <a:gd name="connsiteX38" fmla="*/ 1702 w 9974"/>
              <a:gd name="connsiteY38" fmla="*/ 5752 h 10000"/>
              <a:gd name="connsiteX39" fmla="*/ 1781 w 9974"/>
              <a:gd name="connsiteY39" fmla="*/ 6601 h 10000"/>
              <a:gd name="connsiteX40" fmla="*/ 1899 w 9974"/>
              <a:gd name="connsiteY40" fmla="*/ 5817 h 10000"/>
              <a:gd name="connsiteX41" fmla="*/ 1895 w 9974"/>
              <a:gd name="connsiteY41" fmla="*/ 6601 h 10000"/>
              <a:gd name="connsiteX42" fmla="*/ 2057 w 9974"/>
              <a:gd name="connsiteY42" fmla="*/ 6405 h 10000"/>
              <a:gd name="connsiteX43" fmla="*/ 2147 w 9974"/>
              <a:gd name="connsiteY43" fmla="*/ 6275 h 10000"/>
              <a:gd name="connsiteX44" fmla="*/ 2211 w 9974"/>
              <a:gd name="connsiteY44" fmla="*/ 7516 h 10000"/>
              <a:gd name="connsiteX45" fmla="*/ 2354 w 9974"/>
              <a:gd name="connsiteY45" fmla="*/ 6667 h 10000"/>
              <a:gd name="connsiteX46" fmla="*/ 2388 w 9974"/>
              <a:gd name="connsiteY46" fmla="*/ 7451 h 10000"/>
              <a:gd name="connsiteX47" fmla="*/ 2536 w 9974"/>
              <a:gd name="connsiteY47" fmla="*/ 8170 h 10000"/>
              <a:gd name="connsiteX48" fmla="*/ 2609 w 9974"/>
              <a:gd name="connsiteY48" fmla="*/ 7516 h 10000"/>
              <a:gd name="connsiteX49" fmla="*/ 2799 w 9974"/>
              <a:gd name="connsiteY49" fmla="*/ 7320 h 10000"/>
              <a:gd name="connsiteX50" fmla="*/ 2948 w 9974"/>
              <a:gd name="connsiteY50" fmla="*/ 8497 h 10000"/>
              <a:gd name="connsiteX51" fmla="*/ 3122 w 9974"/>
              <a:gd name="connsiteY51" fmla="*/ 8562 h 10000"/>
              <a:gd name="connsiteX52" fmla="*/ 3328 w 9974"/>
              <a:gd name="connsiteY52" fmla="*/ 8105 h 10000"/>
              <a:gd name="connsiteX53" fmla="*/ 3517 w 9974"/>
              <a:gd name="connsiteY53" fmla="*/ 9020 h 10000"/>
              <a:gd name="connsiteX54" fmla="*/ 3641 w 9974"/>
              <a:gd name="connsiteY54" fmla="*/ 9281 h 10000"/>
              <a:gd name="connsiteX55" fmla="*/ 3744 w 9974"/>
              <a:gd name="connsiteY55" fmla="*/ 10000 h 10000"/>
              <a:gd name="connsiteX56" fmla="*/ 3777 w 9974"/>
              <a:gd name="connsiteY56" fmla="*/ 9869 h 10000"/>
              <a:gd name="connsiteX57" fmla="*/ 3848 w 9974"/>
              <a:gd name="connsiteY57" fmla="*/ 9542 h 10000"/>
              <a:gd name="connsiteX58" fmla="*/ 3901 w 9974"/>
              <a:gd name="connsiteY58" fmla="*/ 9935 h 10000"/>
              <a:gd name="connsiteX59" fmla="*/ 3934 w 9974"/>
              <a:gd name="connsiteY59" fmla="*/ 9150 h 10000"/>
              <a:gd name="connsiteX60" fmla="*/ 4079 w 9974"/>
              <a:gd name="connsiteY60" fmla="*/ 8562 h 10000"/>
              <a:gd name="connsiteX61" fmla="*/ 4512 w 9974"/>
              <a:gd name="connsiteY61" fmla="*/ 7843 h 10000"/>
              <a:gd name="connsiteX62" fmla="*/ 4863 w 9974"/>
              <a:gd name="connsiteY62" fmla="*/ 7582 h 10000"/>
              <a:gd name="connsiteX63" fmla="*/ 5073 w 9974"/>
              <a:gd name="connsiteY63" fmla="*/ 9281 h 10000"/>
              <a:gd name="connsiteX64" fmla="*/ 5142 w 9974"/>
              <a:gd name="connsiteY64" fmla="*/ 8562 h 10000"/>
              <a:gd name="connsiteX65" fmla="*/ 5604 w 9974"/>
              <a:gd name="connsiteY65" fmla="*/ 8039 h 10000"/>
              <a:gd name="connsiteX66" fmla="*/ 5973 w 9974"/>
              <a:gd name="connsiteY66" fmla="*/ 9477 h 10000"/>
              <a:gd name="connsiteX67" fmla="*/ 6307 w 9974"/>
              <a:gd name="connsiteY67" fmla="*/ 8562 h 10000"/>
              <a:gd name="connsiteX68" fmla="*/ 6471 w 9974"/>
              <a:gd name="connsiteY68" fmla="*/ 7451 h 10000"/>
              <a:gd name="connsiteX69" fmla="*/ 6786 w 9974"/>
              <a:gd name="connsiteY69" fmla="*/ 7451 h 10000"/>
              <a:gd name="connsiteX70" fmla="*/ 6942 w 9974"/>
              <a:gd name="connsiteY70" fmla="*/ 7908 h 10000"/>
              <a:gd name="connsiteX71" fmla="*/ 7314 w 9974"/>
              <a:gd name="connsiteY71" fmla="*/ 8366 h 10000"/>
              <a:gd name="connsiteX72" fmla="*/ 7524 w 9974"/>
              <a:gd name="connsiteY72" fmla="*/ 9085 h 10000"/>
              <a:gd name="connsiteX73" fmla="*/ 7773 w 9974"/>
              <a:gd name="connsiteY73" fmla="*/ 8235 h 10000"/>
              <a:gd name="connsiteX74" fmla="*/ 7834 w 9974"/>
              <a:gd name="connsiteY74" fmla="*/ 7647 h 10000"/>
              <a:gd name="connsiteX75" fmla="*/ 7953 w 9974"/>
              <a:gd name="connsiteY75" fmla="*/ 8039 h 10000"/>
              <a:gd name="connsiteX76" fmla="*/ 8230 w 9974"/>
              <a:gd name="connsiteY76" fmla="*/ 8366 h 10000"/>
              <a:gd name="connsiteX77" fmla="*/ 8411 w 9974"/>
              <a:gd name="connsiteY77" fmla="*/ 8105 h 10000"/>
              <a:gd name="connsiteX78" fmla="*/ 8754 w 9974"/>
              <a:gd name="connsiteY78" fmla="*/ 8235 h 10000"/>
              <a:gd name="connsiteX79" fmla="*/ 9091 w 9974"/>
              <a:gd name="connsiteY79" fmla="*/ 7843 h 10000"/>
              <a:gd name="connsiteX80" fmla="*/ 9281 w 9974"/>
              <a:gd name="connsiteY80" fmla="*/ 6340 h 10000"/>
              <a:gd name="connsiteX81" fmla="*/ 9521 w 9974"/>
              <a:gd name="connsiteY81" fmla="*/ 7582 h 10000"/>
              <a:gd name="connsiteX82" fmla="*/ 9657 w 9974"/>
              <a:gd name="connsiteY82" fmla="*/ 8889 h 10000"/>
              <a:gd name="connsiteX83" fmla="*/ 9974 w 9974"/>
              <a:gd name="connsiteY83" fmla="*/ 9562 h 10000"/>
              <a:gd name="connsiteX84" fmla="*/ 9880 w 9974"/>
              <a:gd name="connsiteY84" fmla="*/ 3390 h 10000"/>
              <a:gd name="connsiteX85" fmla="*/ 9674 w 9974"/>
              <a:gd name="connsiteY85" fmla="*/ 3529 h 10000"/>
              <a:gd name="connsiteX86" fmla="*/ 9512 w 9974"/>
              <a:gd name="connsiteY86" fmla="*/ 2222 h 10000"/>
              <a:gd name="connsiteX87" fmla="*/ 9356 w 9974"/>
              <a:gd name="connsiteY87" fmla="*/ 3660 h 10000"/>
              <a:gd name="connsiteX88" fmla="*/ 9245 w 9974"/>
              <a:gd name="connsiteY88" fmla="*/ 3660 h 10000"/>
              <a:gd name="connsiteX89" fmla="*/ 9095 w 9974"/>
              <a:gd name="connsiteY89" fmla="*/ 3791 h 10000"/>
              <a:gd name="connsiteX90" fmla="*/ 9063 w 9974"/>
              <a:gd name="connsiteY90" fmla="*/ 3203 h 10000"/>
              <a:gd name="connsiteX91" fmla="*/ 8841 w 9974"/>
              <a:gd name="connsiteY91" fmla="*/ 4771 h 10000"/>
              <a:gd name="connsiteX92" fmla="*/ 8807 w 9974"/>
              <a:gd name="connsiteY92" fmla="*/ 4379 h 10000"/>
              <a:gd name="connsiteX93" fmla="*/ 8742 w 9974"/>
              <a:gd name="connsiteY93" fmla="*/ 4118 h 10000"/>
              <a:gd name="connsiteX94" fmla="*/ 8700 w 9974"/>
              <a:gd name="connsiteY94" fmla="*/ 4641 h 10000"/>
              <a:gd name="connsiteX95" fmla="*/ 8526 w 9974"/>
              <a:gd name="connsiteY95" fmla="*/ 4510 h 10000"/>
              <a:gd name="connsiteX96" fmla="*/ 8419 w 9974"/>
              <a:gd name="connsiteY96" fmla="*/ 5359 h 10000"/>
              <a:gd name="connsiteX97" fmla="*/ 8259 w 9974"/>
              <a:gd name="connsiteY97" fmla="*/ 4444 h 10000"/>
              <a:gd name="connsiteX98" fmla="*/ 8110 w 9974"/>
              <a:gd name="connsiteY98" fmla="*/ 4575 h 10000"/>
              <a:gd name="connsiteX99" fmla="*/ 8057 w 9974"/>
              <a:gd name="connsiteY99" fmla="*/ 5882 h 10000"/>
              <a:gd name="connsiteX100" fmla="*/ 7867 w 9974"/>
              <a:gd name="connsiteY100" fmla="*/ 5294 h 10000"/>
              <a:gd name="connsiteX101" fmla="*/ 7718 w 9974"/>
              <a:gd name="connsiteY101" fmla="*/ 3529 h 10000"/>
              <a:gd name="connsiteX102" fmla="*/ 7647 w 9974"/>
              <a:gd name="connsiteY102" fmla="*/ 4052 h 10000"/>
              <a:gd name="connsiteX103" fmla="*/ 7473 w 9974"/>
              <a:gd name="connsiteY103" fmla="*/ 5229 h 10000"/>
              <a:gd name="connsiteX104" fmla="*/ 7379 w 9974"/>
              <a:gd name="connsiteY104" fmla="*/ 5229 h 10000"/>
              <a:gd name="connsiteX105" fmla="*/ 7306 w 9974"/>
              <a:gd name="connsiteY105" fmla="*/ 4444 h 10000"/>
              <a:gd name="connsiteX106" fmla="*/ 7144 w 9974"/>
              <a:gd name="connsiteY106" fmla="*/ 4183 h 10000"/>
              <a:gd name="connsiteX107" fmla="*/ 7004 w 9974"/>
              <a:gd name="connsiteY107" fmla="*/ 3791 h 10000"/>
              <a:gd name="connsiteX108" fmla="*/ 6752 w 9974"/>
              <a:gd name="connsiteY108" fmla="*/ 2222 h 10000"/>
              <a:gd name="connsiteX109" fmla="*/ 6398 w 9974"/>
              <a:gd name="connsiteY109" fmla="*/ 4967 h 10000"/>
              <a:gd name="connsiteX110" fmla="*/ 6104 w 9974"/>
              <a:gd name="connsiteY110" fmla="*/ 5817 h 10000"/>
              <a:gd name="connsiteX111" fmla="*/ 5742 w 9974"/>
              <a:gd name="connsiteY111" fmla="*/ 5359 h 10000"/>
              <a:gd name="connsiteX112" fmla="*/ 5592 w 9974"/>
              <a:gd name="connsiteY112" fmla="*/ 6144 h 10000"/>
              <a:gd name="connsiteX113" fmla="*/ 5329 w 9974"/>
              <a:gd name="connsiteY113" fmla="*/ 5490 h 10000"/>
              <a:gd name="connsiteX114" fmla="*/ 5256 w 9974"/>
              <a:gd name="connsiteY114" fmla="*/ 6144 h 10000"/>
              <a:gd name="connsiteX115" fmla="*/ 4983 w 9974"/>
              <a:gd name="connsiteY115" fmla="*/ 5229 h 10000"/>
              <a:gd name="connsiteX116" fmla="*/ 4899 w 9974"/>
              <a:gd name="connsiteY116" fmla="*/ 5033 h 10000"/>
              <a:gd name="connsiteX117" fmla="*/ 4647 w 9974"/>
              <a:gd name="connsiteY117" fmla="*/ 3987 h 10000"/>
              <a:gd name="connsiteX118" fmla="*/ 4537 w 9974"/>
              <a:gd name="connsiteY118" fmla="*/ 3987 h 10000"/>
              <a:gd name="connsiteX119" fmla="*/ 4153 w 9974"/>
              <a:gd name="connsiteY119" fmla="*/ 4248 h 10000"/>
              <a:gd name="connsiteX120" fmla="*/ 3959 w 9974"/>
              <a:gd name="connsiteY120" fmla="*/ 4118 h 10000"/>
              <a:gd name="connsiteX121" fmla="*/ 3620 w 9974"/>
              <a:gd name="connsiteY121" fmla="*/ 3595 h 10000"/>
              <a:gd name="connsiteX122" fmla="*/ 3550 w 9974"/>
              <a:gd name="connsiteY122" fmla="*/ 2353 h 10000"/>
              <a:gd name="connsiteX123" fmla="*/ 3204 w 9974"/>
              <a:gd name="connsiteY123" fmla="*/ 3137 h 10000"/>
              <a:gd name="connsiteX124" fmla="*/ 3191 w 9974"/>
              <a:gd name="connsiteY124" fmla="*/ 2418 h 10000"/>
              <a:gd name="connsiteX125" fmla="*/ 2989 w 9974"/>
              <a:gd name="connsiteY125" fmla="*/ 2288 h 10000"/>
              <a:gd name="connsiteX126" fmla="*/ 2758 w 9974"/>
              <a:gd name="connsiteY126" fmla="*/ 2484 h 10000"/>
              <a:gd name="connsiteX127" fmla="*/ 2647 w 9974"/>
              <a:gd name="connsiteY127" fmla="*/ 3987 h 10000"/>
              <a:gd name="connsiteX128" fmla="*/ 2428 w 9974"/>
              <a:gd name="connsiteY128" fmla="*/ 2026 h 10000"/>
              <a:gd name="connsiteX129" fmla="*/ 2396 w 9974"/>
              <a:gd name="connsiteY129" fmla="*/ 2353 h 10000"/>
              <a:gd name="connsiteX130" fmla="*/ 2321 w 9974"/>
              <a:gd name="connsiteY130" fmla="*/ 1569 h 10000"/>
              <a:gd name="connsiteX131" fmla="*/ 2231 w 9974"/>
              <a:gd name="connsiteY131" fmla="*/ 2157 h 10000"/>
              <a:gd name="connsiteX132" fmla="*/ 2110 w 9974"/>
              <a:gd name="connsiteY132" fmla="*/ 1895 h 10000"/>
              <a:gd name="connsiteX133" fmla="*/ 2040 w 9974"/>
              <a:gd name="connsiteY133" fmla="*/ 3007 h 10000"/>
              <a:gd name="connsiteX134" fmla="*/ 1933 w 9974"/>
              <a:gd name="connsiteY134" fmla="*/ 2484 h 10000"/>
              <a:gd name="connsiteX135" fmla="*/ 1850 w 9974"/>
              <a:gd name="connsiteY135" fmla="*/ 1895 h 10000"/>
              <a:gd name="connsiteX136" fmla="*/ 1793 w 9974"/>
              <a:gd name="connsiteY136" fmla="*/ 784 h 10000"/>
              <a:gd name="connsiteX137" fmla="*/ 1397 w 9974"/>
              <a:gd name="connsiteY137" fmla="*/ 65 h 10000"/>
              <a:gd name="connsiteX138" fmla="*/ 1185 w 9974"/>
              <a:gd name="connsiteY138" fmla="*/ 196 h 10000"/>
              <a:gd name="connsiteX139" fmla="*/ 1082 w 9974"/>
              <a:gd name="connsiteY139" fmla="*/ 0 h 10000"/>
              <a:gd name="connsiteX140" fmla="*/ 1033 w 9974"/>
              <a:gd name="connsiteY140" fmla="*/ 392 h 10000"/>
              <a:gd name="connsiteX141" fmla="*/ 762 w 9974"/>
              <a:gd name="connsiteY141" fmla="*/ 131 h 10000"/>
              <a:gd name="connsiteX142" fmla="*/ 596 w 9974"/>
              <a:gd name="connsiteY142" fmla="*/ 458 h 10000"/>
              <a:gd name="connsiteX143" fmla="*/ 415 w 9974"/>
              <a:gd name="connsiteY143" fmla="*/ 915 h 10000"/>
              <a:gd name="connsiteX144" fmla="*/ 341 w 9974"/>
              <a:gd name="connsiteY144" fmla="*/ 196 h 10000"/>
              <a:gd name="connsiteX145" fmla="*/ 129 w 9974"/>
              <a:gd name="connsiteY145" fmla="*/ 1373 h 10000"/>
              <a:gd name="connsiteX146" fmla="*/ 76 w 9974"/>
              <a:gd name="connsiteY146" fmla="*/ 1569 h 10000"/>
              <a:gd name="connsiteX0" fmla="*/ 78 w 10002"/>
              <a:gd name="connsiteY0" fmla="*/ 1569 h 10000"/>
              <a:gd name="connsiteX1" fmla="*/ 3 w 10002"/>
              <a:gd name="connsiteY1" fmla="*/ 5752 h 10000"/>
              <a:gd name="connsiteX2" fmla="*/ 12 w 10002"/>
              <a:gd name="connsiteY2" fmla="*/ 5621 h 10000"/>
              <a:gd name="connsiteX3" fmla="*/ 28 w 10002"/>
              <a:gd name="connsiteY3" fmla="*/ 5425 h 10000"/>
              <a:gd name="connsiteX4" fmla="*/ 48 w 10002"/>
              <a:gd name="connsiteY4" fmla="*/ 5490 h 10000"/>
              <a:gd name="connsiteX5" fmla="*/ 70 w 10002"/>
              <a:gd name="connsiteY5" fmla="*/ 5229 h 10000"/>
              <a:gd name="connsiteX6" fmla="*/ 103 w 10002"/>
              <a:gd name="connsiteY6" fmla="*/ 5294 h 10000"/>
              <a:gd name="connsiteX7" fmla="*/ 103 w 10002"/>
              <a:gd name="connsiteY7" fmla="*/ 5163 h 10000"/>
              <a:gd name="connsiteX8" fmla="*/ 123 w 10002"/>
              <a:gd name="connsiteY8" fmla="*/ 5163 h 10000"/>
              <a:gd name="connsiteX9" fmla="*/ 119 w 10002"/>
              <a:gd name="connsiteY9" fmla="*/ 5033 h 10000"/>
              <a:gd name="connsiteX10" fmla="*/ 168 w 10002"/>
              <a:gd name="connsiteY10" fmla="*/ 4314 h 10000"/>
              <a:gd name="connsiteX11" fmla="*/ 172 w 10002"/>
              <a:gd name="connsiteY11" fmla="*/ 4314 h 10000"/>
              <a:gd name="connsiteX12" fmla="*/ 188 w 10002"/>
              <a:gd name="connsiteY12" fmla="*/ 4052 h 10000"/>
              <a:gd name="connsiteX13" fmla="*/ 228 w 10002"/>
              <a:gd name="connsiteY13" fmla="*/ 4118 h 10000"/>
              <a:gd name="connsiteX14" fmla="*/ 240 w 10002"/>
              <a:gd name="connsiteY14" fmla="*/ 4444 h 10000"/>
              <a:gd name="connsiteX15" fmla="*/ 269 w 10002"/>
              <a:gd name="connsiteY15" fmla="*/ 4379 h 10000"/>
              <a:gd name="connsiteX16" fmla="*/ 459 w 10002"/>
              <a:gd name="connsiteY16" fmla="*/ 4706 h 10000"/>
              <a:gd name="connsiteX17" fmla="*/ 546 w 10002"/>
              <a:gd name="connsiteY17" fmla="*/ 4379 h 10000"/>
              <a:gd name="connsiteX18" fmla="*/ 657 w 10002"/>
              <a:gd name="connsiteY18" fmla="*/ 4641 h 10000"/>
              <a:gd name="connsiteX19" fmla="*/ 699 w 10002"/>
              <a:gd name="connsiteY19" fmla="*/ 4444 h 10000"/>
              <a:gd name="connsiteX20" fmla="*/ 733 w 10002"/>
              <a:gd name="connsiteY20" fmla="*/ 4641 h 10000"/>
              <a:gd name="connsiteX21" fmla="*/ 758 w 10002"/>
              <a:gd name="connsiteY21" fmla="*/ 4510 h 10000"/>
              <a:gd name="connsiteX22" fmla="*/ 779 w 10002"/>
              <a:gd name="connsiteY22" fmla="*/ 4641 h 10000"/>
              <a:gd name="connsiteX23" fmla="*/ 783 w 10002"/>
              <a:gd name="connsiteY23" fmla="*/ 4444 h 10000"/>
              <a:gd name="connsiteX24" fmla="*/ 811 w 10002"/>
              <a:gd name="connsiteY24" fmla="*/ 4444 h 10000"/>
              <a:gd name="connsiteX25" fmla="*/ 852 w 10002"/>
              <a:gd name="connsiteY25" fmla="*/ 4444 h 10000"/>
              <a:gd name="connsiteX26" fmla="*/ 885 w 10002"/>
              <a:gd name="connsiteY26" fmla="*/ 4575 h 10000"/>
              <a:gd name="connsiteX27" fmla="*/ 889 w 10002"/>
              <a:gd name="connsiteY27" fmla="*/ 4444 h 10000"/>
              <a:gd name="connsiteX28" fmla="*/ 905 w 10002"/>
              <a:gd name="connsiteY28" fmla="*/ 4575 h 10000"/>
              <a:gd name="connsiteX29" fmla="*/ 909 w 10002"/>
              <a:gd name="connsiteY29" fmla="*/ 4379 h 10000"/>
              <a:gd name="connsiteX30" fmla="*/ 946 w 10002"/>
              <a:gd name="connsiteY30" fmla="*/ 4641 h 10000"/>
              <a:gd name="connsiteX31" fmla="*/ 963 w 10002"/>
              <a:gd name="connsiteY31" fmla="*/ 4248 h 10000"/>
              <a:gd name="connsiteX32" fmla="*/ 980 w 10002"/>
              <a:gd name="connsiteY32" fmla="*/ 4052 h 10000"/>
              <a:gd name="connsiteX33" fmla="*/ 1133 w 10002"/>
              <a:gd name="connsiteY33" fmla="*/ 4248 h 10000"/>
              <a:gd name="connsiteX34" fmla="*/ 1258 w 10002"/>
              <a:gd name="connsiteY34" fmla="*/ 3856 h 10000"/>
              <a:gd name="connsiteX35" fmla="*/ 1559 w 10002"/>
              <a:gd name="connsiteY35" fmla="*/ 5556 h 10000"/>
              <a:gd name="connsiteX36" fmla="*/ 1617 w 10002"/>
              <a:gd name="connsiteY36" fmla="*/ 6471 h 10000"/>
              <a:gd name="connsiteX37" fmla="*/ 1708 w 10002"/>
              <a:gd name="connsiteY37" fmla="*/ 5752 h 10000"/>
              <a:gd name="connsiteX38" fmla="*/ 1788 w 10002"/>
              <a:gd name="connsiteY38" fmla="*/ 6601 h 10000"/>
              <a:gd name="connsiteX39" fmla="*/ 1906 w 10002"/>
              <a:gd name="connsiteY39" fmla="*/ 5817 h 10000"/>
              <a:gd name="connsiteX40" fmla="*/ 1902 w 10002"/>
              <a:gd name="connsiteY40" fmla="*/ 6601 h 10000"/>
              <a:gd name="connsiteX41" fmla="*/ 2064 w 10002"/>
              <a:gd name="connsiteY41" fmla="*/ 6405 h 10000"/>
              <a:gd name="connsiteX42" fmla="*/ 2155 w 10002"/>
              <a:gd name="connsiteY42" fmla="*/ 6275 h 10000"/>
              <a:gd name="connsiteX43" fmla="*/ 2219 w 10002"/>
              <a:gd name="connsiteY43" fmla="*/ 7516 h 10000"/>
              <a:gd name="connsiteX44" fmla="*/ 2362 w 10002"/>
              <a:gd name="connsiteY44" fmla="*/ 6667 h 10000"/>
              <a:gd name="connsiteX45" fmla="*/ 2396 w 10002"/>
              <a:gd name="connsiteY45" fmla="*/ 7451 h 10000"/>
              <a:gd name="connsiteX46" fmla="*/ 2545 w 10002"/>
              <a:gd name="connsiteY46" fmla="*/ 8170 h 10000"/>
              <a:gd name="connsiteX47" fmla="*/ 2618 w 10002"/>
              <a:gd name="connsiteY47" fmla="*/ 7516 h 10000"/>
              <a:gd name="connsiteX48" fmla="*/ 2808 w 10002"/>
              <a:gd name="connsiteY48" fmla="*/ 7320 h 10000"/>
              <a:gd name="connsiteX49" fmla="*/ 2958 w 10002"/>
              <a:gd name="connsiteY49" fmla="*/ 8497 h 10000"/>
              <a:gd name="connsiteX50" fmla="*/ 3132 w 10002"/>
              <a:gd name="connsiteY50" fmla="*/ 8562 h 10000"/>
              <a:gd name="connsiteX51" fmla="*/ 3339 w 10002"/>
              <a:gd name="connsiteY51" fmla="*/ 8105 h 10000"/>
              <a:gd name="connsiteX52" fmla="*/ 3528 w 10002"/>
              <a:gd name="connsiteY52" fmla="*/ 9020 h 10000"/>
              <a:gd name="connsiteX53" fmla="*/ 3652 w 10002"/>
              <a:gd name="connsiteY53" fmla="*/ 9281 h 10000"/>
              <a:gd name="connsiteX54" fmla="*/ 3756 w 10002"/>
              <a:gd name="connsiteY54" fmla="*/ 10000 h 10000"/>
              <a:gd name="connsiteX55" fmla="*/ 3789 w 10002"/>
              <a:gd name="connsiteY55" fmla="*/ 9869 h 10000"/>
              <a:gd name="connsiteX56" fmla="*/ 3860 w 10002"/>
              <a:gd name="connsiteY56" fmla="*/ 9542 h 10000"/>
              <a:gd name="connsiteX57" fmla="*/ 3913 w 10002"/>
              <a:gd name="connsiteY57" fmla="*/ 9935 h 10000"/>
              <a:gd name="connsiteX58" fmla="*/ 3946 w 10002"/>
              <a:gd name="connsiteY58" fmla="*/ 9150 h 10000"/>
              <a:gd name="connsiteX59" fmla="*/ 4092 w 10002"/>
              <a:gd name="connsiteY59" fmla="*/ 8562 h 10000"/>
              <a:gd name="connsiteX60" fmla="*/ 4526 w 10002"/>
              <a:gd name="connsiteY60" fmla="*/ 7843 h 10000"/>
              <a:gd name="connsiteX61" fmla="*/ 4878 w 10002"/>
              <a:gd name="connsiteY61" fmla="*/ 7582 h 10000"/>
              <a:gd name="connsiteX62" fmla="*/ 5088 w 10002"/>
              <a:gd name="connsiteY62" fmla="*/ 9281 h 10000"/>
              <a:gd name="connsiteX63" fmla="*/ 5157 w 10002"/>
              <a:gd name="connsiteY63" fmla="*/ 8562 h 10000"/>
              <a:gd name="connsiteX64" fmla="*/ 5621 w 10002"/>
              <a:gd name="connsiteY64" fmla="*/ 8039 h 10000"/>
              <a:gd name="connsiteX65" fmla="*/ 5991 w 10002"/>
              <a:gd name="connsiteY65" fmla="*/ 9477 h 10000"/>
              <a:gd name="connsiteX66" fmla="*/ 6325 w 10002"/>
              <a:gd name="connsiteY66" fmla="*/ 8562 h 10000"/>
              <a:gd name="connsiteX67" fmla="*/ 6490 w 10002"/>
              <a:gd name="connsiteY67" fmla="*/ 7451 h 10000"/>
              <a:gd name="connsiteX68" fmla="*/ 6806 w 10002"/>
              <a:gd name="connsiteY68" fmla="*/ 7451 h 10000"/>
              <a:gd name="connsiteX69" fmla="*/ 6962 w 10002"/>
              <a:gd name="connsiteY69" fmla="*/ 7908 h 10000"/>
              <a:gd name="connsiteX70" fmla="*/ 7335 w 10002"/>
              <a:gd name="connsiteY70" fmla="*/ 8366 h 10000"/>
              <a:gd name="connsiteX71" fmla="*/ 7546 w 10002"/>
              <a:gd name="connsiteY71" fmla="*/ 9085 h 10000"/>
              <a:gd name="connsiteX72" fmla="*/ 7795 w 10002"/>
              <a:gd name="connsiteY72" fmla="*/ 8235 h 10000"/>
              <a:gd name="connsiteX73" fmla="*/ 7856 w 10002"/>
              <a:gd name="connsiteY73" fmla="*/ 7647 h 10000"/>
              <a:gd name="connsiteX74" fmla="*/ 7976 w 10002"/>
              <a:gd name="connsiteY74" fmla="*/ 8039 h 10000"/>
              <a:gd name="connsiteX75" fmla="*/ 8253 w 10002"/>
              <a:gd name="connsiteY75" fmla="*/ 8366 h 10000"/>
              <a:gd name="connsiteX76" fmla="*/ 8435 w 10002"/>
              <a:gd name="connsiteY76" fmla="*/ 8105 h 10000"/>
              <a:gd name="connsiteX77" fmla="*/ 8779 w 10002"/>
              <a:gd name="connsiteY77" fmla="*/ 8235 h 10000"/>
              <a:gd name="connsiteX78" fmla="*/ 9117 w 10002"/>
              <a:gd name="connsiteY78" fmla="*/ 7843 h 10000"/>
              <a:gd name="connsiteX79" fmla="*/ 9307 w 10002"/>
              <a:gd name="connsiteY79" fmla="*/ 6340 h 10000"/>
              <a:gd name="connsiteX80" fmla="*/ 9548 w 10002"/>
              <a:gd name="connsiteY80" fmla="*/ 7582 h 10000"/>
              <a:gd name="connsiteX81" fmla="*/ 9684 w 10002"/>
              <a:gd name="connsiteY81" fmla="*/ 8889 h 10000"/>
              <a:gd name="connsiteX82" fmla="*/ 10002 w 10002"/>
              <a:gd name="connsiteY82" fmla="*/ 9562 h 10000"/>
              <a:gd name="connsiteX83" fmla="*/ 9908 w 10002"/>
              <a:gd name="connsiteY83" fmla="*/ 3390 h 10000"/>
              <a:gd name="connsiteX84" fmla="*/ 9701 w 10002"/>
              <a:gd name="connsiteY84" fmla="*/ 3529 h 10000"/>
              <a:gd name="connsiteX85" fmla="*/ 9539 w 10002"/>
              <a:gd name="connsiteY85" fmla="*/ 2222 h 10000"/>
              <a:gd name="connsiteX86" fmla="*/ 9382 w 10002"/>
              <a:gd name="connsiteY86" fmla="*/ 3660 h 10000"/>
              <a:gd name="connsiteX87" fmla="*/ 9271 w 10002"/>
              <a:gd name="connsiteY87" fmla="*/ 3660 h 10000"/>
              <a:gd name="connsiteX88" fmla="*/ 9121 w 10002"/>
              <a:gd name="connsiteY88" fmla="*/ 3791 h 10000"/>
              <a:gd name="connsiteX89" fmla="*/ 9089 w 10002"/>
              <a:gd name="connsiteY89" fmla="*/ 3203 h 10000"/>
              <a:gd name="connsiteX90" fmla="*/ 8866 w 10002"/>
              <a:gd name="connsiteY90" fmla="*/ 4771 h 10000"/>
              <a:gd name="connsiteX91" fmla="*/ 8832 w 10002"/>
              <a:gd name="connsiteY91" fmla="*/ 4379 h 10000"/>
              <a:gd name="connsiteX92" fmla="*/ 8767 w 10002"/>
              <a:gd name="connsiteY92" fmla="*/ 4118 h 10000"/>
              <a:gd name="connsiteX93" fmla="*/ 8725 w 10002"/>
              <a:gd name="connsiteY93" fmla="*/ 4641 h 10000"/>
              <a:gd name="connsiteX94" fmla="*/ 8550 w 10002"/>
              <a:gd name="connsiteY94" fmla="*/ 4510 h 10000"/>
              <a:gd name="connsiteX95" fmla="*/ 8443 w 10002"/>
              <a:gd name="connsiteY95" fmla="*/ 5359 h 10000"/>
              <a:gd name="connsiteX96" fmla="*/ 8283 w 10002"/>
              <a:gd name="connsiteY96" fmla="*/ 4444 h 10000"/>
              <a:gd name="connsiteX97" fmla="*/ 8133 w 10002"/>
              <a:gd name="connsiteY97" fmla="*/ 4575 h 10000"/>
              <a:gd name="connsiteX98" fmla="*/ 8080 w 10002"/>
              <a:gd name="connsiteY98" fmla="*/ 5882 h 10000"/>
              <a:gd name="connsiteX99" fmla="*/ 7890 w 10002"/>
              <a:gd name="connsiteY99" fmla="*/ 5294 h 10000"/>
              <a:gd name="connsiteX100" fmla="*/ 7740 w 10002"/>
              <a:gd name="connsiteY100" fmla="*/ 3529 h 10000"/>
              <a:gd name="connsiteX101" fmla="*/ 7669 w 10002"/>
              <a:gd name="connsiteY101" fmla="*/ 4052 h 10000"/>
              <a:gd name="connsiteX102" fmla="*/ 7494 w 10002"/>
              <a:gd name="connsiteY102" fmla="*/ 5229 h 10000"/>
              <a:gd name="connsiteX103" fmla="*/ 7400 w 10002"/>
              <a:gd name="connsiteY103" fmla="*/ 5229 h 10000"/>
              <a:gd name="connsiteX104" fmla="*/ 7327 w 10002"/>
              <a:gd name="connsiteY104" fmla="*/ 4444 h 10000"/>
              <a:gd name="connsiteX105" fmla="*/ 7165 w 10002"/>
              <a:gd name="connsiteY105" fmla="*/ 4183 h 10000"/>
              <a:gd name="connsiteX106" fmla="*/ 7024 w 10002"/>
              <a:gd name="connsiteY106" fmla="*/ 3791 h 10000"/>
              <a:gd name="connsiteX107" fmla="*/ 6772 w 10002"/>
              <a:gd name="connsiteY107" fmla="*/ 2222 h 10000"/>
              <a:gd name="connsiteX108" fmla="*/ 6417 w 10002"/>
              <a:gd name="connsiteY108" fmla="*/ 4967 h 10000"/>
              <a:gd name="connsiteX109" fmla="*/ 6122 w 10002"/>
              <a:gd name="connsiteY109" fmla="*/ 5817 h 10000"/>
              <a:gd name="connsiteX110" fmla="*/ 5759 w 10002"/>
              <a:gd name="connsiteY110" fmla="*/ 5359 h 10000"/>
              <a:gd name="connsiteX111" fmla="*/ 5609 w 10002"/>
              <a:gd name="connsiteY111" fmla="*/ 6144 h 10000"/>
              <a:gd name="connsiteX112" fmla="*/ 5345 w 10002"/>
              <a:gd name="connsiteY112" fmla="*/ 5490 h 10000"/>
              <a:gd name="connsiteX113" fmla="*/ 5272 w 10002"/>
              <a:gd name="connsiteY113" fmla="*/ 6144 h 10000"/>
              <a:gd name="connsiteX114" fmla="*/ 4998 w 10002"/>
              <a:gd name="connsiteY114" fmla="*/ 5229 h 10000"/>
              <a:gd name="connsiteX115" fmla="*/ 4914 w 10002"/>
              <a:gd name="connsiteY115" fmla="*/ 5033 h 10000"/>
              <a:gd name="connsiteX116" fmla="*/ 4661 w 10002"/>
              <a:gd name="connsiteY116" fmla="*/ 3987 h 10000"/>
              <a:gd name="connsiteX117" fmla="*/ 4551 w 10002"/>
              <a:gd name="connsiteY117" fmla="*/ 3987 h 10000"/>
              <a:gd name="connsiteX118" fmla="*/ 4166 w 10002"/>
              <a:gd name="connsiteY118" fmla="*/ 4248 h 10000"/>
              <a:gd name="connsiteX119" fmla="*/ 3971 w 10002"/>
              <a:gd name="connsiteY119" fmla="*/ 4118 h 10000"/>
              <a:gd name="connsiteX120" fmla="*/ 3631 w 10002"/>
              <a:gd name="connsiteY120" fmla="*/ 3595 h 10000"/>
              <a:gd name="connsiteX121" fmla="*/ 3561 w 10002"/>
              <a:gd name="connsiteY121" fmla="*/ 2353 h 10000"/>
              <a:gd name="connsiteX122" fmla="*/ 3214 w 10002"/>
              <a:gd name="connsiteY122" fmla="*/ 3137 h 10000"/>
              <a:gd name="connsiteX123" fmla="*/ 3201 w 10002"/>
              <a:gd name="connsiteY123" fmla="*/ 2418 h 10000"/>
              <a:gd name="connsiteX124" fmla="*/ 2999 w 10002"/>
              <a:gd name="connsiteY124" fmla="*/ 2288 h 10000"/>
              <a:gd name="connsiteX125" fmla="*/ 2767 w 10002"/>
              <a:gd name="connsiteY125" fmla="*/ 2484 h 10000"/>
              <a:gd name="connsiteX126" fmla="*/ 2656 w 10002"/>
              <a:gd name="connsiteY126" fmla="*/ 3987 h 10000"/>
              <a:gd name="connsiteX127" fmla="*/ 2436 w 10002"/>
              <a:gd name="connsiteY127" fmla="*/ 2026 h 10000"/>
              <a:gd name="connsiteX128" fmla="*/ 2404 w 10002"/>
              <a:gd name="connsiteY128" fmla="*/ 2353 h 10000"/>
              <a:gd name="connsiteX129" fmla="*/ 2329 w 10002"/>
              <a:gd name="connsiteY129" fmla="*/ 1569 h 10000"/>
              <a:gd name="connsiteX130" fmla="*/ 2239 w 10002"/>
              <a:gd name="connsiteY130" fmla="*/ 2157 h 10000"/>
              <a:gd name="connsiteX131" fmla="*/ 2118 w 10002"/>
              <a:gd name="connsiteY131" fmla="*/ 1895 h 10000"/>
              <a:gd name="connsiteX132" fmla="*/ 2047 w 10002"/>
              <a:gd name="connsiteY132" fmla="*/ 3007 h 10000"/>
              <a:gd name="connsiteX133" fmla="*/ 1940 w 10002"/>
              <a:gd name="connsiteY133" fmla="*/ 2484 h 10000"/>
              <a:gd name="connsiteX134" fmla="*/ 1857 w 10002"/>
              <a:gd name="connsiteY134" fmla="*/ 1895 h 10000"/>
              <a:gd name="connsiteX135" fmla="*/ 1800 w 10002"/>
              <a:gd name="connsiteY135" fmla="*/ 784 h 10000"/>
              <a:gd name="connsiteX136" fmla="*/ 1403 w 10002"/>
              <a:gd name="connsiteY136" fmla="*/ 65 h 10000"/>
              <a:gd name="connsiteX137" fmla="*/ 1190 w 10002"/>
              <a:gd name="connsiteY137" fmla="*/ 196 h 10000"/>
              <a:gd name="connsiteX138" fmla="*/ 1087 w 10002"/>
              <a:gd name="connsiteY138" fmla="*/ 0 h 10000"/>
              <a:gd name="connsiteX139" fmla="*/ 1038 w 10002"/>
              <a:gd name="connsiteY139" fmla="*/ 392 h 10000"/>
              <a:gd name="connsiteX140" fmla="*/ 766 w 10002"/>
              <a:gd name="connsiteY140" fmla="*/ 131 h 10000"/>
              <a:gd name="connsiteX141" fmla="*/ 600 w 10002"/>
              <a:gd name="connsiteY141" fmla="*/ 458 h 10000"/>
              <a:gd name="connsiteX142" fmla="*/ 418 w 10002"/>
              <a:gd name="connsiteY142" fmla="*/ 915 h 10000"/>
              <a:gd name="connsiteX143" fmla="*/ 344 w 10002"/>
              <a:gd name="connsiteY143" fmla="*/ 196 h 10000"/>
              <a:gd name="connsiteX144" fmla="*/ 131 w 10002"/>
              <a:gd name="connsiteY144" fmla="*/ 1373 h 10000"/>
              <a:gd name="connsiteX145" fmla="*/ 78 w 10002"/>
              <a:gd name="connsiteY145" fmla="*/ 1569 h 10000"/>
              <a:gd name="connsiteX0" fmla="*/ 79 w 10003"/>
              <a:gd name="connsiteY0" fmla="*/ 1569 h 10000"/>
              <a:gd name="connsiteX1" fmla="*/ 4 w 10003"/>
              <a:gd name="connsiteY1" fmla="*/ 5752 h 10000"/>
              <a:gd name="connsiteX2" fmla="*/ 13 w 10003"/>
              <a:gd name="connsiteY2" fmla="*/ 5621 h 10000"/>
              <a:gd name="connsiteX3" fmla="*/ 49 w 10003"/>
              <a:gd name="connsiteY3" fmla="*/ 5490 h 10000"/>
              <a:gd name="connsiteX4" fmla="*/ 71 w 10003"/>
              <a:gd name="connsiteY4" fmla="*/ 5229 h 10000"/>
              <a:gd name="connsiteX5" fmla="*/ 104 w 10003"/>
              <a:gd name="connsiteY5" fmla="*/ 5294 h 10000"/>
              <a:gd name="connsiteX6" fmla="*/ 104 w 10003"/>
              <a:gd name="connsiteY6" fmla="*/ 5163 h 10000"/>
              <a:gd name="connsiteX7" fmla="*/ 124 w 10003"/>
              <a:gd name="connsiteY7" fmla="*/ 5163 h 10000"/>
              <a:gd name="connsiteX8" fmla="*/ 120 w 10003"/>
              <a:gd name="connsiteY8" fmla="*/ 5033 h 10000"/>
              <a:gd name="connsiteX9" fmla="*/ 169 w 10003"/>
              <a:gd name="connsiteY9" fmla="*/ 4314 h 10000"/>
              <a:gd name="connsiteX10" fmla="*/ 173 w 10003"/>
              <a:gd name="connsiteY10" fmla="*/ 4314 h 10000"/>
              <a:gd name="connsiteX11" fmla="*/ 189 w 10003"/>
              <a:gd name="connsiteY11" fmla="*/ 4052 h 10000"/>
              <a:gd name="connsiteX12" fmla="*/ 229 w 10003"/>
              <a:gd name="connsiteY12" fmla="*/ 4118 h 10000"/>
              <a:gd name="connsiteX13" fmla="*/ 241 w 10003"/>
              <a:gd name="connsiteY13" fmla="*/ 4444 h 10000"/>
              <a:gd name="connsiteX14" fmla="*/ 270 w 10003"/>
              <a:gd name="connsiteY14" fmla="*/ 4379 h 10000"/>
              <a:gd name="connsiteX15" fmla="*/ 460 w 10003"/>
              <a:gd name="connsiteY15" fmla="*/ 4706 h 10000"/>
              <a:gd name="connsiteX16" fmla="*/ 547 w 10003"/>
              <a:gd name="connsiteY16" fmla="*/ 4379 h 10000"/>
              <a:gd name="connsiteX17" fmla="*/ 658 w 10003"/>
              <a:gd name="connsiteY17" fmla="*/ 4641 h 10000"/>
              <a:gd name="connsiteX18" fmla="*/ 700 w 10003"/>
              <a:gd name="connsiteY18" fmla="*/ 4444 h 10000"/>
              <a:gd name="connsiteX19" fmla="*/ 734 w 10003"/>
              <a:gd name="connsiteY19" fmla="*/ 4641 h 10000"/>
              <a:gd name="connsiteX20" fmla="*/ 759 w 10003"/>
              <a:gd name="connsiteY20" fmla="*/ 4510 h 10000"/>
              <a:gd name="connsiteX21" fmla="*/ 780 w 10003"/>
              <a:gd name="connsiteY21" fmla="*/ 4641 h 10000"/>
              <a:gd name="connsiteX22" fmla="*/ 784 w 10003"/>
              <a:gd name="connsiteY22" fmla="*/ 4444 h 10000"/>
              <a:gd name="connsiteX23" fmla="*/ 812 w 10003"/>
              <a:gd name="connsiteY23" fmla="*/ 4444 h 10000"/>
              <a:gd name="connsiteX24" fmla="*/ 853 w 10003"/>
              <a:gd name="connsiteY24" fmla="*/ 4444 h 10000"/>
              <a:gd name="connsiteX25" fmla="*/ 886 w 10003"/>
              <a:gd name="connsiteY25" fmla="*/ 4575 h 10000"/>
              <a:gd name="connsiteX26" fmla="*/ 890 w 10003"/>
              <a:gd name="connsiteY26" fmla="*/ 4444 h 10000"/>
              <a:gd name="connsiteX27" fmla="*/ 906 w 10003"/>
              <a:gd name="connsiteY27" fmla="*/ 4575 h 10000"/>
              <a:gd name="connsiteX28" fmla="*/ 910 w 10003"/>
              <a:gd name="connsiteY28" fmla="*/ 4379 h 10000"/>
              <a:gd name="connsiteX29" fmla="*/ 947 w 10003"/>
              <a:gd name="connsiteY29" fmla="*/ 4641 h 10000"/>
              <a:gd name="connsiteX30" fmla="*/ 964 w 10003"/>
              <a:gd name="connsiteY30" fmla="*/ 4248 h 10000"/>
              <a:gd name="connsiteX31" fmla="*/ 981 w 10003"/>
              <a:gd name="connsiteY31" fmla="*/ 4052 h 10000"/>
              <a:gd name="connsiteX32" fmla="*/ 1134 w 10003"/>
              <a:gd name="connsiteY32" fmla="*/ 4248 h 10000"/>
              <a:gd name="connsiteX33" fmla="*/ 1259 w 10003"/>
              <a:gd name="connsiteY33" fmla="*/ 3856 h 10000"/>
              <a:gd name="connsiteX34" fmla="*/ 1560 w 10003"/>
              <a:gd name="connsiteY34" fmla="*/ 5556 h 10000"/>
              <a:gd name="connsiteX35" fmla="*/ 1618 w 10003"/>
              <a:gd name="connsiteY35" fmla="*/ 6471 h 10000"/>
              <a:gd name="connsiteX36" fmla="*/ 1709 w 10003"/>
              <a:gd name="connsiteY36" fmla="*/ 5752 h 10000"/>
              <a:gd name="connsiteX37" fmla="*/ 1789 w 10003"/>
              <a:gd name="connsiteY37" fmla="*/ 6601 h 10000"/>
              <a:gd name="connsiteX38" fmla="*/ 1907 w 10003"/>
              <a:gd name="connsiteY38" fmla="*/ 5817 h 10000"/>
              <a:gd name="connsiteX39" fmla="*/ 1903 w 10003"/>
              <a:gd name="connsiteY39" fmla="*/ 6601 h 10000"/>
              <a:gd name="connsiteX40" fmla="*/ 2065 w 10003"/>
              <a:gd name="connsiteY40" fmla="*/ 6405 h 10000"/>
              <a:gd name="connsiteX41" fmla="*/ 2156 w 10003"/>
              <a:gd name="connsiteY41" fmla="*/ 6275 h 10000"/>
              <a:gd name="connsiteX42" fmla="*/ 2220 w 10003"/>
              <a:gd name="connsiteY42" fmla="*/ 7516 h 10000"/>
              <a:gd name="connsiteX43" fmla="*/ 2363 w 10003"/>
              <a:gd name="connsiteY43" fmla="*/ 6667 h 10000"/>
              <a:gd name="connsiteX44" fmla="*/ 2397 w 10003"/>
              <a:gd name="connsiteY44" fmla="*/ 7451 h 10000"/>
              <a:gd name="connsiteX45" fmla="*/ 2546 w 10003"/>
              <a:gd name="connsiteY45" fmla="*/ 8170 h 10000"/>
              <a:gd name="connsiteX46" fmla="*/ 2619 w 10003"/>
              <a:gd name="connsiteY46" fmla="*/ 7516 h 10000"/>
              <a:gd name="connsiteX47" fmla="*/ 2809 w 10003"/>
              <a:gd name="connsiteY47" fmla="*/ 7320 h 10000"/>
              <a:gd name="connsiteX48" fmla="*/ 2959 w 10003"/>
              <a:gd name="connsiteY48" fmla="*/ 8497 h 10000"/>
              <a:gd name="connsiteX49" fmla="*/ 3133 w 10003"/>
              <a:gd name="connsiteY49" fmla="*/ 8562 h 10000"/>
              <a:gd name="connsiteX50" fmla="*/ 3340 w 10003"/>
              <a:gd name="connsiteY50" fmla="*/ 8105 h 10000"/>
              <a:gd name="connsiteX51" fmla="*/ 3529 w 10003"/>
              <a:gd name="connsiteY51" fmla="*/ 9020 h 10000"/>
              <a:gd name="connsiteX52" fmla="*/ 3653 w 10003"/>
              <a:gd name="connsiteY52" fmla="*/ 9281 h 10000"/>
              <a:gd name="connsiteX53" fmla="*/ 3757 w 10003"/>
              <a:gd name="connsiteY53" fmla="*/ 10000 h 10000"/>
              <a:gd name="connsiteX54" fmla="*/ 3790 w 10003"/>
              <a:gd name="connsiteY54" fmla="*/ 9869 h 10000"/>
              <a:gd name="connsiteX55" fmla="*/ 3861 w 10003"/>
              <a:gd name="connsiteY55" fmla="*/ 9542 h 10000"/>
              <a:gd name="connsiteX56" fmla="*/ 3914 w 10003"/>
              <a:gd name="connsiteY56" fmla="*/ 9935 h 10000"/>
              <a:gd name="connsiteX57" fmla="*/ 3947 w 10003"/>
              <a:gd name="connsiteY57" fmla="*/ 9150 h 10000"/>
              <a:gd name="connsiteX58" fmla="*/ 4093 w 10003"/>
              <a:gd name="connsiteY58" fmla="*/ 8562 h 10000"/>
              <a:gd name="connsiteX59" fmla="*/ 4527 w 10003"/>
              <a:gd name="connsiteY59" fmla="*/ 7843 h 10000"/>
              <a:gd name="connsiteX60" fmla="*/ 4879 w 10003"/>
              <a:gd name="connsiteY60" fmla="*/ 7582 h 10000"/>
              <a:gd name="connsiteX61" fmla="*/ 5089 w 10003"/>
              <a:gd name="connsiteY61" fmla="*/ 9281 h 10000"/>
              <a:gd name="connsiteX62" fmla="*/ 5158 w 10003"/>
              <a:gd name="connsiteY62" fmla="*/ 8562 h 10000"/>
              <a:gd name="connsiteX63" fmla="*/ 5622 w 10003"/>
              <a:gd name="connsiteY63" fmla="*/ 8039 h 10000"/>
              <a:gd name="connsiteX64" fmla="*/ 5992 w 10003"/>
              <a:gd name="connsiteY64" fmla="*/ 9477 h 10000"/>
              <a:gd name="connsiteX65" fmla="*/ 6326 w 10003"/>
              <a:gd name="connsiteY65" fmla="*/ 8562 h 10000"/>
              <a:gd name="connsiteX66" fmla="*/ 6491 w 10003"/>
              <a:gd name="connsiteY66" fmla="*/ 7451 h 10000"/>
              <a:gd name="connsiteX67" fmla="*/ 6807 w 10003"/>
              <a:gd name="connsiteY67" fmla="*/ 7451 h 10000"/>
              <a:gd name="connsiteX68" fmla="*/ 6963 w 10003"/>
              <a:gd name="connsiteY68" fmla="*/ 7908 h 10000"/>
              <a:gd name="connsiteX69" fmla="*/ 7336 w 10003"/>
              <a:gd name="connsiteY69" fmla="*/ 8366 h 10000"/>
              <a:gd name="connsiteX70" fmla="*/ 7547 w 10003"/>
              <a:gd name="connsiteY70" fmla="*/ 9085 h 10000"/>
              <a:gd name="connsiteX71" fmla="*/ 7796 w 10003"/>
              <a:gd name="connsiteY71" fmla="*/ 8235 h 10000"/>
              <a:gd name="connsiteX72" fmla="*/ 7857 w 10003"/>
              <a:gd name="connsiteY72" fmla="*/ 7647 h 10000"/>
              <a:gd name="connsiteX73" fmla="*/ 7977 w 10003"/>
              <a:gd name="connsiteY73" fmla="*/ 8039 h 10000"/>
              <a:gd name="connsiteX74" fmla="*/ 8254 w 10003"/>
              <a:gd name="connsiteY74" fmla="*/ 8366 h 10000"/>
              <a:gd name="connsiteX75" fmla="*/ 8436 w 10003"/>
              <a:gd name="connsiteY75" fmla="*/ 8105 h 10000"/>
              <a:gd name="connsiteX76" fmla="*/ 8780 w 10003"/>
              <a:gd name="connsiteY76" fmla="*/ 8235 h 10000"/>
              <a:gd name="connsiteX77" fmla="*/ 9118 w 10003"/>
              <a:gd name="connsiteY77" fmla="*/ 7843 h 10000"/>
              <a:gd name="connsiteX78" fmla="*/ 9308 w 10003"/>
              <a:gd name="connsiteY78" fmla="*/ 6340 h 10000"/>
              <a:gd name="connsiteX79" fmla="*/ 9549 w 10003"/>
              <a:gd name="connsiteY79" fmla="*/ 7582 h 10000"/>
              <a:gd name="connsiteX80" fmla="*/ 9685 w 10003"/>
              <a:gd name="connsiteY80" fmla="*/ 8889 h 10000"/>
              <a:gd name="connsiteX81" fmla="*/ 10003 w 10003"/>
              <a:gd name="connsiteY81" fmla="*/ 9562 h 10000"/>
              <a:gd name="connsiteX82" fmla="*/ 9909 w 10003"/>
              <a:gd name="connsiteY82" fmla="*/ 3390 h 10000"/>
              <a:gd name="connsiteX83" fmla="*/ 9702 w 10003"/>
              <a:gd name="connsiteY83" fmla="*/ 3529 h 10000"/>
              <a:gd name="connsiteX84" fmla="*/ 9540 w 10003"/>
              <a:gd name="connsiteY84" fmla="*/ 2222 h 10000"/>
              <a:gd name="connsiteX85" fmla="*/ 9383 w 10003"/>
              <a:gd name="connsiteY85" fmla="*/ 3660 h 10000"/>
              <a:gd name="connsiteX86" fmla="*/ 9272 w 10003"/>
              <a:gd name="connsiteY86" fmla="*/ 3660 h 10000"/>
              <a:gd name="connsiteX87" fmla="*/ 9122 w 10003"/>
              <a:gd name="connsiteY87" fmla="*/ 3791 h 10000"/>
              <a:gd name="connsiteX88" fmla="*/ 9090 w 10003"/>
              <a:gd name="connsiteY88" fmla="*/ 3203 h 10000"/>
              <a:gd name="connsiteX89" fmla="*/ 8867 w 10003"/>
              <a:gd name="connsiteY89" fmla="*/ 4771 h 10000"/>
              <a:gd name="connsiteX90" fmla="*/ 8833 w 10003"/>
              <a:gd name="connsiteY90" fmla="*/ 4379 h 10000"/>
              <a:gd name="connsiteX91" fmla="*/ 8768 w 10003"/>
              <a:gd name="connsiteY91" fmla="*/ 4118 h 10000"/>
              <a:gd name="connsiteX92" fmla="*/ 8726 w 10003"/>
              <a:gd name="connsiteY92" fmla="*/ 4641 h 10000"/>
              <a:gd name="connsiteX93" fmla="*/ 8551 w 10003"/>
              <a:gd name="connsiteY93" fmla="*/ 4510 h 10000"/>
              <a:gd name="connsiteX94" fmla="*/ 8444 w 10003"/>
              <a:gd name="connsiteY94" fmla="*/ 5359 h 10000"/>
              <a:gd name="connsiteX95" fmla="*/ 8284 w 10003"/>
              <a:gd name="connsiteY95" fmla="*/ 4444 h 10000"/>
              <a:gd name="connsiteX96" fmla="*/ 8134 w 10003"/>
              <a:gd name="connsiteY96" fmla="*/ 4575 h 10000"/>
              <a:gd name="connsiteX97" fmla="*/ 8081 w 10003"/>
              <a:gd name="connsiteY97" fmla="*/ 5882 h 10000"/>
              <a:gd name="connsiteX98" fmla="*/ 7891 w 10003"/>
              <a:gd name="connsiteY98" fmla="*/ 5294 h 10000"/>
              <a:gd name="connsiteX99" fmla="*/ 7741 w 10003"/>
              <a:gd name="connsiteY99" fmla="*/ 3529 h 10000"/>
              <a:gd name="connsiteX100" fmla="*/ 7670 w 10003"/>
              <a:gd name="connsiteY100" fmla="*/ 4052 h 10000"/>
              <a:gd name="connsiteX101" fmla="*/ 7495 w 10003"/>
              <a:gd name="connsiteY101" fmla="*/ 5229 h 10000"/>
              <a:gd name="connsiteX102" fmla="*/ 7401 w 10003"/>
              <a:gd name="connsiteY102" fmla="*/ 5229 h 10000"/>
              <a:gd name="connsiteX103" fmla="*/ 7328 w 10003"/>
              <a:gd name="connsiteY103" fmla="*/ 4444 h 10000"/>
              <a:gd name="connsiteX104" fmla="*/ 7166 w 10003"/>
              <a:gd name="connsiteY104" fmla="*/ 4183 h 10000"/>
              <a:gd name="connsiteX105" fmla="*/ 7025 w 10003"/>
              <a:gd name="connsiteY105" fmla="*/ 3791 h 10000"/>
              <a:gd name="connsiteX106" fmla="*/ 6773 w 10003"/>
              <a:gd name="connsiteY106" fmla="*/ 2222 h 10000"/>
              <a:gd name="connsiteX107" fmla="*/ 6418 w 10003"/>
              <a:gd name="connsiteY107" fmla="*/ 4967 h 10000"/>
              <a:gd name="connsiteX108" fmla="*/ 6123 w 10003"/>
              <a:gd name="connsiteY108" fmla="*/ 5817 h 10000"/>
              <a:gd name="connsiteX109" fmla="*/ 5760 w 10003"/>
              <a:gd name="connsiteY109" fmla="*/ 5359 h 10000"/>
              <a:gd name="connsiteX110" fmla="*/ 5610 w 10003"/>
              <a:gd name="connsiteY110" fmla="*/ 6144 h 10000"/>
              <a:gd name="connsiteX111" fmla="*/ 5346 w 10003"/>
              <a:gd name="connsiteY111" fmla="*/ 5490 h 10000"/>
              <a:gd name="connsiteX112" fmla="*/ 5273 w 10003"/>
              <a:gd name="connsiteY112" fmla="*/ 6144 h 10000"/>
              <a:gd name="connsiteX113" fmla="*/ 4999 w 10003"/>
              <a:gd name="connsiteY113" fmla="*/ 5229 h 10000"/>
              <a:gd name="connsiteX114" fmla="*/ 4915 w 10003"/>
              <a:gd name="connsiteY114" fmla="*/ 5033 h 10000"/>
              <a:gd name="connsiteX115" fmla="*/ 4662 w 10003"/>
              <a:gd name="connsiteY115" fmla="*/ 3987 h 10000"/>
              <a:gd name="connsiteX116" fmla="*/ 4552 w 10003"/>
              <a:gd name="connsiteY116" fmla="*/ 3987 h 10000"/>
              <a:gd name="connsiteX117" fmla="*/ 4167 w 10003"/>
              <a:gd name="connsiteY117" fmla="*/ 4248 h 10000"/>
              <a:gd name="connsiteX118" fmla="*/ 3972 w 10003"/>
              <a:gd name="connsiteY118" fmla="*/ 4118 h 10000"/>
              <a:gd name="connsiteX119" fmla="*/ 3632 w 10003"/>
              <a:gd name="connsiteY119" fmla="*/ 3595 h 10000"/>
              <a:gd name="connsiteX120" fmla="*/ 3562 w 10003"/>
              <a:gd name="connsiteY120" fmla="*/ 2353 h 10000"/>
              <a:gd name="connsiteX121" fmla="*/ 3215 w 10003"/>
              <a:gd name="connsiteY121" fmla="*/ 3137 h 10000"/>
              <a:gd name="connsiteX122" fmla="*/ 3202 w 10003"/>
              <a:gd name="connsiteY122" fmla="*/ 2418 h 10000"/>
              <a:gd name="connsiteX123" fmla="*/ 3000 w 10003"/>
              <a:gd name="connsiteY123" fmla="*/ 2288 h 10000"/>
              <a:gd name="connsiteX124" fmla="*/ 2768 w 10003"/>
              <a:gd name="connsiteY124" fmla="*/ 2484 h 10000"/>
              <a:gd name="connsiteX125" fmla="*/ 2657 w 10003"/>
              <a:gd name="connsiteY125" fmla="*/ 3987 h 10000"/>
              <a:gd name="connsiteX126" fmla="*/ 2437 w 10003"/>
              <a:gd name="connsiteY126" fmla="*/ 2026 h 10000"/>
              <a:gd name="connsiteX127" fmla="*/ 2405 w 10003"/>
              <a:gd name="connsiteY127" fmla="*/ 2353 h 10000"/>
              <a:gd name="connsiteX128" fmla="*/ 2330 w 10003"/>
              <a:gd name="connsiteY128" fmla="*/ 1569 h 10000"/>
              <a:gd name="connsiteX129" fmla="*/ 2240 w 10003"/>
              <a:gd name="connsiteY129" fmla="*/ 2157 h 10000"/>
              <a:gd name="connsiteX130" fmla="*/ 2119 w 10003"/>
              <a:gd name="connsiteY130" fmla="*/ 1895 h 10000"/>
              <a:gd name="connsiteX131" fmla="*/ 2048 w 10003"/>
              <a:gd name="connsiteY131" fmla="*/ 3007 h 10000"/>
              <a:gd name="connsiteX132" fmla="*/ 1941 w 10003"/>
              <a:gd name="connsiteY132" fmla="*/ 2484 h 10000"/>
              <a:gd name="connsiteX133" fmla="*/ 1858 w 10003"/>
              <a:gd name="connsiteY133" fmla="*/ 1895 h 10000"/>
              <a:gd name="connsiteX134" fmla="*/ 1801 w 10003"/>
              <a:gd name="connsiteY134" fmla="*/ 784 h 10000"/>
              <a:gd name="connsiteX135" fmla="*/ 1404 w 10003"/>
              <a:gd name="connsiteY135" fmla="*/ 65 h 10000"/>
              <a:gd name="connsiteX136" fmla="*/ 1191 w 10003"/>
              <a:gd name="connsiteY136" fmla="*/ 196 h 10000"/>
              <a:gd name="connsiteX137" fmla="*/ 1088 w 10003"/>
              <a:gd name="connsiteY137" fmla="*/ 0 h 10000"/>
              <a:gd name="connsiteX138" fmla="*/ 1039 w 10003"/>
              <a:gd name="connsiteY138" fmla="*/ 392 h 10000"/>
              <a:gd name="connsiteX139" fmla="*/ 767 w 10003"/>
              <a:gd name="connsiteY139" fmla="*/ 131 h 10000"/>
              <a:gd name="connsiteX140" fmla="*/ 601 w 10003"/>
              <a:gd name="connsiteY140" fmla="*/ 458 h 10000"/>
              <a:gd name="connsiteX141" fmla="*/ 419 w 10003"/>
              <a:gd name="connsiteY141" fmla="*/ 915 h 10000"/>
              <a:gd name="connsiteX142" fmla="*/ 345 w 10003"/>
              <a:gd name="connsiteY142" fmla="*/ 196 h 10000"/>
              <a:gd name="connsiteX143" fmla="*/ 132 w 10003"/>
              <a:gd name="connsiteY143" fmla="*/ 1373 h 10000"/>
              <a:gd name="connsiteX144" fmla="*/ 79 w 10003"/>
              <a:gd name="connsiteY144" fmla="*/ 1569 h 10000"/>
              <a:gd name="connsiteX0" fmla="*/ 76 w 10000"/>
              <a:gd name="connsiteY0" fmla="*/ 1569 h 10000"/>
              <a:gd name="connsiteX1" fmla="*/ 1 w 10000"/>
              <a:gd name="connsiteY1" fmla="*/ 5752 h 10000"/>
              <a:gd name="connsiteX2" fmla="*/ 46 w 10000"/>
              <a:gd name="connsiteY2" fmla="*/ 5490 h 10000"/>
              <a:gd name="connsiteX3" fmla="*/ 68 w 10000"/>
              <a:gd name="connsiteY3" fmla="*/ 5229 h 10000"/>
              <a:gd name="connsiteX4" fmla="*/ 101 w 10000"/>
              <a:gd name="connsiteY4" fmla="*/ 5294 h 10000"/>
              <a:gd name="connsiteX5" fmla="*/ 101 w 10000"/>
              <a:gd name="connsiteY5" fmla="*/ 5163 h 10000"/>
              <a:gd name="connsiteX6" fmla="*/ 121 w 10000"/>
              <a:gd name="connsiteY6" fmla="*/ 5163 h 10000"/>
              <a:gd name="connsiteX7" fmla="*/ 117 w 10000"/>
              <a:gd name="connsiteY7" fmla="*/ 5033 h 10000"/>
              <a:gd name="connsiteX8" fmla="*/ 166 w 10000"/>
              <a:gd name="connsiteY8" fmla="*/ 4314 h 10000"/>
              <a:gd name="connsiteX9" fmla="*/ 170 w 10000"/>
              <a:gd name="connsiteY9" fmla="*/ 4314 h 10000"/>
              <a:gd name="connsiteX10" fmla="*/ 186 w 10000"/>
              <a:gd name="connsiteY10" fmla="*/ 4052 h 10000"/>
              <a:gd name="connsiteX11" fmla="*/ 226 w 10000"/>
              <a:gd name="connsiteY11" fmla="*/ 4118 h 10000"/>
              <a:gd name="connsiteX12" fmla="*/ 238 w 10000"/>
              <a:gd name="connsiteY12" fmla="*/ 4444 h 10000"/>
              <a:gd name="connsiteX13" fmla="*/ 267 w 10000"/>
              <a:gd name="connsiteY13" fmla="*/ 4379 h 10000"/>
              <a:gd name="connsiteX14" fmla="*/ 457 w 10000"/>
              <a:gd name="connsiteY14" fmla="*/ 4706 h 10000"/>
              <a:gd name="connsiteX15" fmla="*/ 544 w 10000"/>
              <a:gd name="connsiteY15" fmla="*/ 4379 h 10000"/>
              <a:gd name="connsiteX16" fmla="*/ 655 w 10000"/>
              <a:gd name="connsiteY16" fmla="*/ 4641 h 10000"/>
              <a:gd name="connsiteX17" fmla="*/ 697 w 10000"/>
              <a:gd name="connsiteY17" fmla="*/ 4444 h 10000"/>
              <a:gd name="connsiteX18" fmla="*/ 731 w 10000"/>
              <a:gd name="connsiteY18" fmla="*/ 4641 h 10000"/>
              <a:gd name="connsiteX19" fmla="*/ 756 w 10000"/>
              <a:gd name="connsiteY19" fmla="*/ 4510 h 10000"/>
              <a:gd name="connsiteX20" fmla="*/ 777 w 10000"/>
              <a:gd name="connsiteY20" fmla="*/ 4641 h 10000"/>
              <a:gd name="connsiteX21" fmla="*/ 781 w 10000"/>
              <a:gd name="connsiteY21" fmla="*/ 4444 h 10000"/>
              <a:gd name="connsiteX22" fmla="*/ 809 w 10000"/>
              <a:gd name="connsiteY22" fmla="*/ 4444 h 10000"/>
              <a:gd name="connsiteX23" fmla="*/ 850 w 10000"/>
              <a:gd name="connsiteY23" fmla="*/ 4444 h 10000"/>
              <a:gd name="connsiteX24" fmla="*/ 883 w 10000"/>
              <a:gd name="connsiteY24" fmla="*/ 4575 h 10000"/>
              <a:gd name="connsiteX25" fmla="*/ 887 w 10000"/>
              <a:gd name="connsiteY25" fmla="*/ 4444 h 10000"/>
              <a:gd name="connsiteX26" fmla="*/ 903 w 10000"/>
              <a:gd name="connsiteY26" fmla="*/ 4575 h 10000"/>
              <a:gd name="connsiteX27" fmla="*/ 907 w 10000"/>
              <a:gd name="connsiteY27" fmla="*/ 4379 h 10000"/>
              <a:gd name="connsiteX28" fmla="*/ 944 w 10000"/>
              <a:gd name="connsiteY28" fmla="*/ 4641 h 10000"/>
              <a:gd name="connsiteX29" fmla="*/ 961 w 10000"/>
              <a:gd name="connsiteY29" fmla="*/ 4248 h 10000"/>
              <a:gd name="connsiteX30" fmla="*/ 978 w 10000"/>
              <a:gd name="connsiteY30" fmla="*/ 4052 h 10000"/>
              <a:gd name="connsiteX31" fmla="*/ 1131 w 10000"/>
              <a:gd name="connsiteY31" fmla="*/ 4248 h 10000"/>
              <a:gd name="connsiteX32" fmla="*/ 1256 w 10000"/>
              <a:gd name="connsiteY32" fmla="*/ 3856 h 10000"/>
              <a:gd name="connsiteX33" fmla="*/ 1557 w 10000"/>
              <a:gd name="connsiteY33" fmla="*/ 5556 h 10000"/>
              <a:gd name="connsiteX34" fmla="*/ 1615 w 10000"/>
              <a:gd name="connsiteY34" fmla="*/ 6471 h 10000"/>
              <a:gd name="connsiteX35" fmla="*/ 1706 w 10000"/>
              <a:gd name="connsiteY35" fmla="*/ 5752 h 10000"/>
              <a:gd name="connsiteX36" fmla="*/ 1786 w 10000"/>
              <a:gd name="connsiteY36" fmla="*/ 6601 h 10000"/>
              <a:gd name="connsiteX37" fmla="*/ 1904 w 10000"/>
              <a:gd name="connsiteY37" fmla="*/ 5817 h 10000"/>
              <a:gd name="connsiteX38" fmla="*/ 1900 w 10000"/>
              <a:gd name="connsiteY38" fmla="*/ 6601 h 10000"/>
              <a:gd name="connsiteX39" fmla="*/ 2062 w 10000"/>
              <a:gd name="connsiteY39" fmla="*/ 6405 h 10000"/>
              <a:gd name="connsiteX40" fmla="*/ 2153 w 10000"/>
              <a:gd name="connsiteY40" fmla="*/ 6275 h 10000"/>
              <a:gd name="connsiteX41" fmla="*/ 2217 w 10000"/>
              <a:gd name="connsiteY41" fmla="*/ 7516 h 10000"/>
              <a:gd name="connsiteX42" fmla="*/ 2360 w 10000"/>
              <a:gd name="connsiteY42" fmla="*/ 6667 h 10000"/>
              <a:gd name="connsiteX43" fmla="*/ 2394 w 10000"/>
              <a:gd name="connsiteY43" fmla="*/ 7451 h 10000"/>
              <a:gd name="connsiteX44" fmla="*/ 2543 w 10000"/>
              <a:gd name="connsiteY44" fmla="*/ 8170 h 10000"/>
              <a:gd name="connsiteX45" fmla="*/ 2616 w 10000"/>
              <a:gd name="connsiteY45" fmla="*/ 7516 h 10000"/>
              <a:gd name="connsiteX46" fmla="*/ 2806 w 10000"/>
              <a:gd name="connsiteY46" fmla="*/ 7320 h 10000"/>
              <a:gd name="connsiteX47" fmla="*/ 2956 w 10000"/>
              <a:gd name="connsiteY47" fmla="*/ 8497 h 10000"/>
              <a:gd name="connsiteX48" fmla="*/ 3130 w 10000"/>
              <a:gd name="connsiteY48" fmla="*/ 8562 h 10000"/>
              <a:gd name="connsiteX49" fmla="*/ 3337 w 10000"/>
              <a:gd name="connsiteY49" fmla="*/ 8105 h 10000"/>
              <a:gd name="connsiteX50" fmla="*/ 3526 w 10000"/>
              <a:gd name="connsiteY50" fmla="*/ 9020 h 10000"/>
              <a:gd name="connsiteX51" fmla="*/ 3650 w 10000"/>
              <a:gd name="connsiteY51" fmla="*/ 9281 h 10000"/>
              <a:gd name="connsiteX52" fmla="*/ 3754 w 10000"/>
              <a:gd name="connsiteY52" fmla="*/ 10000 h 10000"/>
              <a:gd name="connsiteX53" fmla="*/ 3787 w 10000"/>
              <a:gd name="connsiteY53" fmla="*/ 9869 h 10000"/>
              <a:gd name="connsiteX54" fmla="*/ 3858 w 10000"/>
              <a:gd name="connsiteY54" fmla="*/ 9542 h 10000"/>
              <a:gd name="connsiteX55" fmla="*/ 3911 w 10000"/>
              <a:gd name="connsiteY55" fmla="*/ 9935 h 10000"/>
              <a:gd name="connsiteX56" fmla="*/ 3944 w 10000"/>
              <a:gd name="connsiteY56" fmla="*/ 9150 h 10000"/>
              <a:gd name="connsiteX57" fmla="*/ 4090 w 10000"/>
              <a:gd name="connsiteY57" fmla="*/ 8562 h 10000"/>
              <a:gd name="connsiteX58" fmla="*/ 4524 w 10000"/>
              <a:gd name="connsiteY58" fmla="*/ 7843 h 10000"/>
              <a:gd name="connsiteX59" fmla="*/ 4876 w 10000"/>
              <a:gd name="connsiteY59" fmla="*/ 7582 h 10000"/>
              <a:gd name="connsiteX60" fmla="*/ 5086 w 10000"/>
              <a:gd name="connsiteY60" fmla="*/ 9281 h 10000"/>
              <a:gd name="connsiteX61" fmla="*/ 5155 w 10000"/>
              <a:gd name="connsiteY61" fmla="*/ 8562 h 10000"/>
              <a:gd name="connsiteX62" fmla="*/ 5619 w 10000"/>
              <a:gd name="connsiteY62" fmla="*/ 8039 h 10000"/>
              <a:gd name="connsiteX63" fmla="*/ 5989 w 10000"/>
              <a:gd name="connsiteY63" fmla="*/ 9477 h 10000"/>
              <a:gd name="connsiteX64" fmla="*/ 6323 w 10000"/>
              <a:gd name="connsiteY64" fmla="*/ 8562 h 10000"/>
              <a:gd name="connsiteX65" fmla="*/ 6488 w 10000"/>
              <a:gd name="connsiteY65" fmla="*/ 7451 h 10000"/>
              <a:gd name="connsiteX66" fmla="*/ 6804 w 10000"/>
              <a:gd name="connsiteY66" fmla="*/ 7451 h 10000"/>
              <a:gd name="connsiteX67" fmla="*/ 6960 w 10000"/>
              <a:gd name="connsiteY67" fmla="*/ 7908 h 10000"/>
              <a:gd name="connsiteX68" fmla="*/ 7333 w 10000"/>
              <a:gd name="connsiteY68" fmla="*/ 8366 h 10000"/>
              <a:gd name="connsiteX69" fmla="*/ 7544 w 10000"/>
              <a:gd name="connsiteY69" fmla="*/ 9085 h 10000"/>
              <a:gd name="connsiteX70" fmla="*/ 7793 w 10000"/>
              <a:gd name="connsiteY70" fmla="*/ 8235 h 10000"/>
              <a:gd name="connsiteX71" fmla="*/ 7854 w 10000"/>
              <a:gd name="connsiteY71" fmla="*/ 7647 h 10000"/>
              <a:gd name="connsiteX72" fmla="*/ 7974 w 10000"/>
              <a:gd name="connsiteY72" fmla="*/ 8039 h 10000"/>
              <a:gd name="connsiteX73" fmla="*/ 8251 w 10000"/>
              <a:gd name="connsiteY73" fmla="*/ 8366 h 10000"/>
              <a:gd name="connsiteX74" fmla="*/ 8433 w 10000"/>
              <a:gd name="connsiteY74" fmla="*/ 8105 h 10000"/>
              <a:gd name="connsiteX75" fmla="*/ 8777 w 10000"/>
              <a:gd name="connsiteY75" fmla="*/ 8235 h 10000"/>
              <a:gd name="connsiteX76" fmla="*/ 9115 w 10000"/>
              <a:gd name="connsiteY76" fmla="*/ 7843 h 10000"/>
              <a:gd name="connsiteX77" fmla="*/ 9305 w 10000"/>
              <a:gd name="connsiteY77" fmla="*/ 6340 h 10000"/>
              <a:gd name="connsiteX78" fmla="*/ 9546 w 10000"/>
              <a:gd name="connsiteY78" fmla="*/ 7582 h 10000"/>
              <a:gd name="connsiteX79" fmla="*/ 9682 w 10000"/>
              <a:gd name="connsiteY79" fmla="*/ 8889 h 10000"/>
              <a:gd name="connsiteX80" fmla="*/ 10000 w 10000"/>
              <a:gd name="connsiteY80" fmla="*/ 9562 h 10000"/>
              <a:gd name="connsiteX81" fmla="*/ 9906 w 10000"/>
              <a:gd name="connsiteY81" fmla="*/ 3390 h 10000"/>
              <a:gd name="connsiteX82" fmla="*/ 9699 w 10000"/>
              <a:gd name="connsiteY82" fmla="*/ 3529 h 10000"/>
              <a:gd name="connsiteX83" fmla="*/ 9537 w 10000"/>
              <a:gd name="connsiteY83" fmla="*/ 2222 h 10000"/>
              <a:gd name="connsiteX84" fmla="*/ 9380 w 10000"/>
              <a:gd name="connsiteY84" fmla="*/ 3660 h 10000"/>
              <a:gd name="connsiteX85" fmla="*/ 9269 w 10000"/>
              <a:gd name="connsiteY85" fmla="*/ 3660 h 10000"/>
              <a:gd name="connsiteX86" fmla="*/ 9119 w 10000"/>
              <a:gd name="connsiteY86" fmla="*/ 3791 h 10000"/>
              <a:gd name="connsiteX87" fmla="*/ 9087 w 10000"/>
              <a:gd name="connsiteY87" fmla="*/ 3203 h 10000"/>
              <a:gd name="connsiteX88" fmla="*/ 8864 w 10000"/>
              <a:gd name="connsiteY88" fmla="*/ 4771 h 10000"/>
              <a:gd name="connsiteX89" fmla="*/ 8830 w 10000"/>
              <a:gd name="connsiteY89" fmla="*/ 4379 h 10000"/>
              <a:gd name="connsiteX90" fmla="*/ 8765 w 10000"/>
              <a:gd name="connsiteY90" fmla="*/ 4118 h 10000"/>
              <a:gd name="connsiteX91" fmla="*/ 8723 w 10000"/>
              <a:gd name="connsiteY91" fmla="*/ 4641 h 10000"/>
              <a:gd name="connsiteX92" fmla="*/ 8548 w 10000"/>
              <a:gd name="connsiteY92" fmla="*/ 4510 h 10000"/>
              <a:gd name="connsiteX93" fmla="*/ 8441 w 10000"/>
              <a:gd name="connsiteY93" fmla="*/ 5359 h 10000"/>
              <a:gd name="connsiteX94" fmla="*/ 8281 w 10000"/>
              <a:gd name="connsiteY94" fmla="*/ 4444 h 10000"/>
              <a:gd name="connsiteX95" fmla="*/ 8131 w 10000"/>
              <a:gd name="connsiteY95" fmla="*/ 4575 h 10000"/>
              <a:gd name="connsiteX96" fmla="*/ 8078 w 10000"/>
              <a:gd name="connsiteY96" fmla="*/ 5882 h 10000"/>
              <a:gd name="connsiteX97" fmla="*/ 7888 w 10000"/>
              <a:gd name="connsiteY97" fmla="*/ 5294 h 10000"/>
              <a:gd name="connsiteX98" fmla="*/ 7738 w 10000"/>
              <a:gd name="connsiteY98" fmla="*/ 3529 h 10000"/>
              <a:gd name="connsiteX99" fmla="*/ 7667 w 10000"/>
              <a:gd name="connsiteY99" fmla="*/ 4052 h 10000"/>
              <a:gd name="connsiteX100" fmla="*/ 7492 w 10000"/>
              <a:gd name="connsiteY100" fmla="*/ 5229 h 10000"/>
              <a:gd name="connsiteX101" fmla="*/ 7398 w 10000"/>
              <a:gd name="connsiteY101" fmla="*/ 5229 h 10000"/>
              <a:gd name="connsiteX102" fmla="*/ 7325 w 10000"/>
              <a:gd name="connsiteY102" fmla="*/ 4444 h 10000"/>
              <a:gd name="connsiteX103" fmla="*/ 7163 w 10000"/>
              <a:gd name="connsiteY103" fmla="*/ 4183 h 10000"/>
              <a:gd name="connsiteX104" fmla="*/ 7022 w 10000"/>
              <a:gd name="connsiteY104" fmla="*/ 3791 h 10000"/>
              <a:gd name="connsiteX105" fmla="*/ 6770 w 10000"/>
              <a:gd name="connsiteY105" fmla="*/ 2222 h 10000"/>
              <a:gd name="connsiteX106" fmla="*/ 6415 w 10000"/>
              <a:gd name="connsiteY106" fmla="*/ 4967 h 10000"/>
              <a:gd name="connsiteX107" fmla="*/ 6120 w 10000"/>
              <a:gd name="connsiteY107" fmla="*/ 5817 h 10000"/>
              <a:gd name="connsiteX108" fmla="*/ 5757 w 10000"/>
              <a:gd name="connsiteY108" fmla="*/ 5359 h 10000"/>
              <a:gd name="connsiteX109" fmla="*/ 5607 w 10000"/>
              <a:gd name="connsiteY109" fmla="*/ 6144 h 10000"/>
              <a:gd name="connsiteX110" fmla="*/ 5343 w 10000"/>
              <a:gd name="connsiteY110" fmla="*/ 5490 h 10000"/>
              <a:gd name="connsiteX111" fmla="*/ 5270 w 10000"/>
              <a:gd name="connsiteY111" fmla="*/ 6144 h 10000"/>
              <a:gd name="connsiteX112" fmla="*/ 4996 w 10000"/>
              <a:gd name="connsiteY112" fmla="*/ 5229 h 10000"/>
              <a:gd name="connsiteX113" fmla="*/ 4912 w 10000"/>
              <a:gd name="connsiteY113" fmla="*/ 5033 h 10000"/>
              <a:gd name="connsiteX114" fmla="*/ 4659 w 10000"/>
              <a:gd name="connsiteY114" fmla="*/ 3987 h 10000"/>
              <a:gd name="connsiteX115" fmla="*/ 4549 w 10000"/>
              <a:gd name="connsiteY115" fmla="*/ 3987 h 10000"/>
              <a:gd name="connsiteX116" fmla="*/ 4164 w 10000"/>
              <a:gd name="connsiteY116" fmla="*/ 4248 h 10000"/>
              <a:gd name="connsiteX117" fmla="*/ 3969 w 10000"/>
              <a:gd name="connsiteY117" fmla="*/ 4118 h 10000"/>
              <a:gd name="connsiteX118" fmla="*/ 3629 w 10000"/>
              <a:gd name="connsiteY118" fmla="*/ 3595 h 10000"/>
              <a:gd name="connsiteX119" fmla="*/ 3559 w 10000"/>
              <a:gd name="connsiteY119" fmla="*/ 2353 h 10000"/>
              <a:gd name="connsiteX120" fmla="*/ 3212 w 10000"/>
              <a:gd name="connsiteY120" fmla="*/ 3137 h 10000"/>
              <a:gd name="connsiteX121" fmla="*/ 3199 w 10000"/>
              <a:gd name="connsiteY121" fmla="*/ 2418 h 10000"/>
              <a:gd name="connsiteX122" fmla="*/ 2997 w 10000"/>
              <a:gd name="connsiteY122" fmla="*/ 2288 h 10000"/>
              <a:gd name="connsiteX123" fmla="*/ 2765 w 10000"/>
              <a:gd name="connsiteY123" fmla="*/ 2484 h 10000"/>
              <a:gd name="connsiteX124" fmla="*/ 2654 w 10000"/>
              <a:gd name="connsiteY124" fmla="*/ 3987 h 10000"/>
              <a:gd name="connsiteX125" fmla="*/ 2434 w 10000"/>
              <a:gd name="connsiteY125" fmla="*/ 2026 h 10000"/>
              <a:gd name="connsiteX126" fmla="*/ 2402 w 10000"/>
              <a:gd name="connsiteY126" fmla="*/ 2353 h 10000"/>
              <a:gd name="connsiteX127" fmla="*/ 2327 w 10000"/>
              <a:gd name="connsiteY127" fmla="*/ 1569 h 10000"/>
              <a:gd name="connsiteX128" fmla="*/ 2237 w 10000"/>
              <a:gd name="connsiteY128" fmla="*/ 2157 h 10000"/>
              <a:gd name="connsiteX129" fmla="*/ 2116 w 10000"/>
              <a:gd name="connsiteY129" fmla="*/ 1895 h 10000"/>
              <a:gd name="connsiteX130" fmla="*/ 2045 w 10000"/>
              <a:gd name="connsiteY130" fmla="*/ 3007 h 10000"/>
              <a:gd name="connsiteX131" fmla="*/ 1938 w 10000"/>
              <a:gd name="connsiteY131" fmla="*/ 2484 h 10000"/>
              <a:gd name="connsiteX132" fmla="*/ 1855 w 10000"/>
              <a:gd name="connsiteY132" fmla="*/ 1895 h 10000"/>
              <a:gd name="connsiteX133" fmla="*/ 1798 w 10000"/>
              <a:gd name="connsiteY133" fmla="*/ 784 h 10000"/>
              <a:gd name="connsiteX134" fmla="*/ 1401 w 10000"/>
              <a:gd name="connsiteY134" fmla="*/ 65 h 10000"/>
              <a:gd name="connsiteX135" fmla="*/ 1188 w 10000"/>
              <a:gd name="connsiteY135" fmla="*/ 196 h 10000"/>
              <a:gd name="connsiteX136" fmla="*/ 1085 w 10000"/>
              <a:gd name="connsiteY136" fmla="*/ 0 h 10000"/>
              <a:gd name="connsiteX137" fmla="*/ 1036 w 10000"/>
              <a:gd name="connsiteY137" fmla="*/ 392 h 10000"/>
              <a:gd name="connsiteX138" fmla="*/ 764 w 10000"/>
              <a:gd name="connsiteY138" fmla="*/ 131 h 10000"/>
              <a:gd name="connsiteX139" fmla="*/ 598 w 10000"/>
              <a:gd name="connsiteY139" fmla="*/ 458 h 10000"/>
              <a:gd name="connsiteX140" fmla="*/ 416 w 10000"/>
              <a:gd name="connsiteY140" fmla="*/ 915 h 10000"/>
              <a:gd name="connsiteX141" fmla="*/ 342 w 10000"/>
              <a:gd name="connsiteY141" fmla="*/ 196 h 10000"/>
              <a:gd name="connsiteX142" fmla="*/ 129 w 10000"/>
              <a:gd name="connsiteY142" fmla="*/ 1373 h 10000"/>
              <a:gd name="connsiteX143" fmla="*/ 76 w 10000"/>
              <a:gd name="connsiteY143" fmla="*/ 1569 h 10000"/>
              <a:gd name="connsiteX0" fmla="*/ 31 w 9955"/>
              <a:gd name="connsiteY0" fmla="*/ 1569 h 10000"/>
              <a:gd name="connsiteX1" fmla="*/ 1 w 9955"/>
              <a:gd name="connsiteY1" fmla="*/ 5490 h 10000"/>
              <a:gd name="connsiteX2" fmla="*/ 23 w 9955"/>
              <a:gd name="connsiteY2" fmla="*/ 5229 h 10000"/>
              <a:gd name="connsiteX3" fmla="*/ 56 w 9955"/>
              <a:gd name="connsiteY3" fmla="*/ 5294 h 10000"/>
              <a:gd name="connsiteX4" fmla="*/ 56 w 9955"/>
              <a:gd name="connsiteY4" fmla="*/ 5163 h 10000"/>
              <a:gd name="connsiteX5" fmla="*/ 76 w 9955"/>
              <a:gd name="connsiteY5" fmla="*/ 5163 h 10000"/>
              <a:gd name="connsiteX6" fmla="*/ 72 w 9955"/>
              <a:gd name="connsiteY6" fmla="*/ 5033 h 10000"/>
              <a:gd name="connsiteX7" fmla="*/ 121 w 9955"/>
              <a:gd name="connsiteY7" fmla="*/ 4314 h 10000"/>
              <a:gd name="connsiteX8" fmla="*/ 125 w 9955"/>
              <a:gd name="connsiteY8" fmla="*/ 4314 h 10000"/>
              <a:gd name="connsiteX9" fmla="*/ 141 w 9955"/>
              <a:gd name="connsiteY9" fmla="*/ 4052 h 10000"/>
              <a:gd name="connsiteX10" fmla="*/ 181 w 9955"/>
              <a:gd name="connsiteY10" fmla="*/ 4118 h 10000"/>
              <a:gd name="connsiteX11" fmla="*/ 193 w 9955"/>
              <a:gd name="connsiteY11" fmla="*/ 4444 h 10000"/>
              <a:gd name="connsiteX12" fmla="*/ 222 w 9955"/>
              <a:gd name="connsiteY12" fmla="*/ 4379 h 10000"/>
              <a:gd name="connsiteX13" fmla="*/ 412 w 9955"/>
              <a:gd name="connsiteY13" fmla="*/ 4706 h 10000"/>
              <a:gd name="connsiteX14" fmla="*/ 499 w 9955"/>
              <a:gd name="connsiteY14" fmla="*/ 4379 h 10000"/>
              <a:gd name="connsiteX15" fmla="*/ 610 w 9955"/>
              <a:gd name="connsiteY15" fmla="*/ 4641 h 10000"/>
              <a:gd name="connsiteX16" fmla="*/ 652 w 9955"/>
              <a:gd name="connsiteY16" fmla="*/ 4444 h 10000"/>
              <a:gd name="connsiteX17" fmla="*/ 686 w 9955"/>
              <a:gd name="connsiteY17" fmla="*/ 4641 h 10000"/>
              <a:gd name="connsiteX18" fmla="*/ 711 w 9955"/>
              <a:gd name="connsiteY18" fmla="*/ 4510 h 10000"/>
              <a:gd name="connsiteX19" fmla="*/ 732 w 9955"/>
              <a:gd name="connsiteY19" fmla="*/ 4641 h 10000"/>
              <a:gd name="connsiteX20" fmla="*/ 736 w 9955"/>
              <a:gd name="connsiteY20" fmla="*/ 4444 h 10000"/>
              <a:gd name="connsiteX21" fmla="*/ 764 w 9955"/>
              <a:gd name="connsiteY21" fmla="*/ 4444 h 10000"/>
              <a:gd name="connsiteX22" fmla="*/ 805 w 9955"/>
              <a:gd name="connsiteY22" fmla="*/ 4444 h 10000"/>
              <a:gd name="connsiteX23" fmla="*/ 838 w 9955"/>
              <a:gd name="connsiteY23" fmla="*/ 4575 h 10000"/>
              <a:gd name="connsiteX24" fmla="*/ 842 w 9955"/>
              <a:gd name="connsiteY24" fmla="*/ 4444 h 10000"/>
              <a:gd name="connsiteX25" fmla="*/ 858 w 9955"/>
              <a:gd name="connsiteY25" fmla="*/ 4575 h 10000"/>
              <a:gd name="connsiteX26" fmla="*/ 862 w 9955"/>
              <a:gd name="connsiteY26" fmla="*/ 4379 h 10000"/>
              <a:gd name="connsiteX27" fmla="*/ 899 w 9955"/>
              <a:gd name="connsiteY27" fmla="*/ 4641 h 10000"/>
              <a:gd name="connsiteX28" fmla="*/ 916 w 9955"/>
              <a:gd name="connsiteY28" fmla="*/ 4248 h 10000"/>
              <a:gd name="connsiteX29" fmla="*/ 933 w 9955"/>
              <a:gd name="connsiteY29" fmla="*/ 4052 h 10000"/>
              <a:gd name="connsiteX30" fmla="*/ 1086 w 9955"/>
              <a:gd name="connsiteY30" fmla="*/ 4248 h 10000"/>
              <a:gd name="connsiteX31" fmla="*/ 1211 w 9955"/>
              <a:gd name="connsiteY31" fmla="*/ 3856 h 10000"/>
              <a:gd name="connsiteX32" fmla="*/ 1512 w 9955"/>
              <a:gd name="connsiteY32" fmla="*/ 5556 h 10000"/>
              <a:gd name="connsiteX33" fmla="*/ 1570 w 9955"/>
              <a:gd name="connsiteY33" fmla="*/ 6471 h 10000"/>
              <a:gd name="connsiteX34" fmla="*/ 1661 w 9955"/>
              <a:gd name="connsiteY34" fmla="*/ 5752 h 10000"/>
              <a:gd name="connsiteX35" fmla="*/ 1741 w 9955"/>
              <a:gd name="connsiteY35" fmla="*/ 6601 h 10000"/>
              <a:gd name="connsiteX36" fmla="*/ 1859 w 9955"/>
              <a:gd name="connsiteY36" fmla="*/ 5817 h 10000"/>
              <a:gd name="connsiteX37" fmla="*/ 1855 w 9955"/>
              <a:gd name="connsiteY37" fmla="*/ 6601 h 10000"/>
              <a:gd name="connsiteX38" fmla="*/ 2017 w 9955"/>
              <a:gd name="connsiteY38" fmla="*/ 6405 h 10000"/>
              <a:gd name="connsiteX39" fmla="*/ 2108 w 9955"/>
              <a:gd name="connsiteY39" fmla="*/ 6275 h 10000"/>
              <a:gd name="connsiteX40" fmla="*/ 2172 w 9955"/>
              <a:gd name="connsiteY40" fmla="*/ 7516 h 10000"/>
              <a:gd name="connsiteX41" fmla="*/ 2315 w 9955"/>
              <a:gd name="connsiteY41" fmla="*/ 6667 h 10000"/>
              <a:gd name="connsiteX42" fmla="*/ 2349 w 9955"/>
              <a:gd name="connsiteY42" fmla="*/ 7451 h 10000"/>
              <a:gd name="connsiteX43" fmla="*/ 2498 w 9955"/>
              <a:gd name="connsiteY43" fmla="*/ 8170 h 10000"/>
              <a:gd name="connsiteX44" fmla="*/ 2571 w 9955"/>
              <a:gd name="connsiteY44" fmla="*/ 7516 h 10000"/>
              <a:gd name="connsiteX45" fmla="*/ 2761 w 9955"/>
              <a:gd name="connsiteY45" fmla="*/ 7320 h 10000"/>
              <a:gd name="connsiteX46" fmla="*/ 2911 w 9955"/>
              <a:gd name="connsiteY46" fmla="*/ 8497 h 10000"/>
              <a:gd name="connsiteX47" fmla="*/ 3085 w 9955"/>
              <a:gd name="connsiteY47" fmla="*/ 8562 h 10000"/>
              <a:gd name="connsiteX48" fmla="*/ 3292 w 9955"/>
              <a:gd name="connsiteY48" fmla="*/ 8105 h 10000"/>
              <a:gd name="connsiteX49" fmla="*/ 3481 w 9955"/>
              <a:gd name="connsiteY49" fmla="*/ 9020 h 10000"/>
              <a:gd name="connsiteX50" fmla="*/ 3605 w 9955"/>
              <a:gd name="connsiteY50" fmla="*/ 9281 h 10000"/>
              <a:gd name="connsiteX51" fmla="*/ 3709 w 9955"/>
              <a:gd name="connsiteY51" fmla="*/ 10000 h 10000"/>
              <a:gd name="connsiteX52" fmla="*/ 3742 w 9955"/>
              <a:gd name="connsiteY52" fmla="*/ 9869 h 10000"/>
              <a:gd name="connsiteX53" fmla="*/ 3813 w 9955"/>
              <a:gd name="connsiteY53" fmla="*/ 9542 h 10000"/>
              <a:gd name="connsiteX54" fmla="*/ 3866 w 9955"/>
              <a:gd name="connsiteY54" fmla="*/ 9935 h 10000"/>
              <a:gd name="connsiteX55" fmla="*/ 3899 w 9955"/>
              <a:gd name="connsiteY55" fmla="*/ 9150 h 10000"/>
              <a:gd name="connsiteX56" fmla="*/ 4045 w 9955"/>
              <a:gd name="connsiteY56" fmla="*/ 8562 h 10000"/>
              <a:gd name="connsiteX57" fmla="*/ 4479 w 9955"/>
              <a:gd name="connsiteY57" fmla="*/ 7843 h 10000"/>
              <a:gd name="connsiteX58" fmla="*/ 4831 w 9955"/>
              <a:gd name="connsiteY58" fmla="*/ 7582 h 10000"/>
              <a:gd name="connsiteX59" fmla="*/ 5041 w 9955"/>
              <a:gd name="connsiteY59" fmla="*/ 9281 h 10000"/>
              <a:gd name="connsiteX60" fmla="*/ 5110 w 9955"/>
              <a:gd name="connsiteY60" fmla="*/ 8562 h 10000"/>
              <a:gd name="connsiteX61" fmla="*/ 5574 w 9955"/>
              <a:gd name="connsiteY61" fmla="*/ 8039 h 10000"/>
              <a:gd name="connsiteX62" fmla="*/ 5944 w 9955"/>
              <a:gd name="connsiteY62" fmla="*/ 9477 h 10000"/>
              <a:gd name="connsiteX63" fmla="*/ 6278 w 9955"/>
              <a:gd name="connsiteY63" fmla="*/ 8562 h 10000"/>
              <a:gd name="connsiteX64" fmla="*/ 6443 w 9955"/>
              <a:gd name="connsiteY64" fmla="*/ 7451 h 10000"/>
              <a:gd name="connsiteX65" fmla="*/ 6759 w 9955"/>
              <a:gd name="connsiteY65" fmla="*/ 7451 h 10000"/>
              <a:gd name="connsiteX66" fmla="*/ 6915 w 9955"/>
              <a:gd name="connsiteY66" fmla="*/ 7908 h 10000"/>
              <a:gd name="connsiteX67" fmla="*/ 7288 w 9955"/>
              <a:gd name="connsiteY67" fmla="*/ 8366 h 10000"/>
              <a:gd name="connsiteX68" fmla="*/ 7499 w 9955"/>
              <a:gd name="connsiteY68" fmla="*/ 9085 h 10000"/>
              <a:gd name="connsiteX69" fmla="*/ 7748 w 9955"/>
              <a:gd name="connsiteY69" fmla="*/ 8235 h 10000"/>
              <a:gd name="connsiteX70" fmla="*/ 7809 w 9955"/>
              <a:gd name="connsiteY70" fmla="*/ 7647 h 10000"/>
              <a:gd name="connsiteX71" fmla="*/ 7929 w 9955"/>
              <a:gd name="connsiteY71" fmla="*/ 8039 h 10000"/>
              <a:gd name="connsiteX72" fmla="*/ 8206 w 9955"/>
              <a:gd name="connsiteY72" fmla="*/ 8366 h 10000"/>
              <a:gd name="connsiteX73" fmla="*/ 8388 w 9955"/>
              <a:gd name="connsiteY73" fmla="*/ 8105 h 10000"/>
              <a:gd name="connsiteX74" fmla="*/ 8732 w 9955"/>
              <a:gd name="connsiteY74" fmla="*/ 8235 h 10000"/>
              <a:gd name="connsiteX75" fmla="*/ 9070 w 9955"/>
              <a:gd name="connsiteY75" fmla="*/ 7843 h 10000"/>
              <a:gd name="connsiteX76" fmla="*/ 9260 w 9955"/>
              <a:gd name="connsiteY76" fmla="*/ 6340 h 10000"/>
              <a:gd name="connsiteX77" fmla="*/ 9501 w 9955"/>
              <a:gd name="connsiteY77" fmla="*/ 7582 h 10000"/>
              <a:gd name="connsiteX78" fmla="*/ 9637 w 9955"/>
              <a:gd name="connsiteY78" fmla="*/ 8889 h 10000"/>
              <a:gd name="connsiteX79" fmla="*/ 9955 w 9955"/>
              <a:gd name="connsiteY79" fmla="*/ 9562 h 10000"/>
              <a:gd name="connsiteX80" fmla="*/ 9861 w 9955"/>
              <a:gd name="connsiteY80" fmla="*/ 3390 h 10000"/>
              <a:gd name="connsiteX81" fmla="*/ 9654 w 9955"/>
              <a:gd name="connsiteY81" fmla="*/ 3529 h 10000"/>
              <a:gd name="connsiteX82" fmla="*/ 9492 w 9955"/>
              <a:gd name="connsiteY82" fmla="*/ 2222 h 10000"/>
              <a:gd name="connsiteX83" fmla="*/ 9335 w 9955"/>
              <a:gd name="connsiteY83" fmla="*/ 3660 h 10000"/>
              <a:gd name="connsiteX84" fmla="*/ 9224 w 9955"/>
              <a:gd name="connsiteY84" fmla="*/ 3660 h 10000"/>
              <a:gd name="connsiteX85" fmla="*/ 9074 w 9955"/>
              <a:gd name="connsiteY85" fmla="*/ 3791 h 10000"/>
              <a:gd name="connsiteX86" fmla="*/ 9042 w 9955"/>
              <a:gd name="connsiteY86" fmla="*/ 3203 h 10000"/>
              <a:gd name="connsiteX87" fmla="*/ 8819 w 9955"/>
              <a:gd name="connsiteY87" fmla="*/ 4771 h 10000"/>
              <a:gd name="connsiteX88" fmla="*/ 8785 w 9955"/>
              <a:gd name="connsiteY88" fmla="*/ 4379 h 10000"/>
              <a:gd name="connsiteX89" fmla="*/ 8720 w 9955"/>
              <a:gd name="connsiteY89" fmla="*/ 4118 h 10000"/>
              <a:gd name="connsiteX90" fmla="*/ 8678 w 9955"/>
              <a:gd name="connsiteY90" fmla="*/ 4641 h 10000"/>
              <a:gd name="connsiteX91" fmla="*/ 8503 w 9955"/>
              <a:gd name="connsiteY91" fmla="*/ 4510 h 10000"/>
              <a:gd name="connsiteX92" fmla="*/ 8396 w 9955"/>
              <a:gd name="connsiteY92" fmla="*/ 5359 h 10000"/>
              <a:gd name="connsiteX93" fmla="*/ 8236 w 9955"/>
              <a:gd name="connsiteY93" fmla="*/ 4444 h 10000"/>
              <a:gd name="connsiteX94" fmla="*/ 8086 w 9955"/>
              <a:gd name="connsiteY94" fmla="*/ 4575 h 10000"/>
              <a:gd name="connsiteX95" fmla="*/ 8033 w 9955"/>
              <a:gd name="connsiteY95" fmla="*/ 5882 h 10000"/>
              <a:gd name="connsiteX96" fmla="*/ 7843 w 9955"/>
              <a:gd name="connsiteY96" fmla="*/ 5294 h 10000"/>
              <a:gd name="connsiteX97" fmla="*/ 7693 w 9955"/>
              <a:gd name="connsiteY97" fmla="*/ 3529 h 10000"/>
              <a:gd name="connsiteX98" fmla="*/ 7622 w 9955"/>
              <a:gd name="connsiteY98" fmla="*/ 4052 h 10000"/>
              <a:gd name="connsiteX99" fmla="*/ 7447 w 9955"/>
              <a:gd name="connsiteY99" fmla="*/ 5229 h 10000"/>
              <a:gd name="connsiteX100" fmla="*/ 7353 w 9955"/>
              <a:gd name="connsiteY100" fmla="*/ 5229 h 10000"/>
              <a:gd name="connsiteX101" fmla="*/ 7280 w 9955"/>
              <a:gd name="connsiteY101" fmla="*/ 4444 h 10000"/>
              <a:gd name="connsiteX102" fmla="*/ 7118 w 9955"/>
              <a:gd name="connsiteY102" fmla="*/ 4183 h 10000"/>
              <a:gd name="connsiteX103" fmla="*/ 6977 w 9955"/>
              <a:gd name="connsiteY103" fmla="*/ 3791 h 10000"/>
              <a:gd name="connsiteX104" fmla="*/ 6725 w 9955"/>
              <a:gd name="connsiteY104" fmla="*/ 2222 h 10000"/>
              <a:gd name="connsiteX105" fmla="*/ 6370 w 9955"/>
              <a:gd name="connsiteY105" fmla="*/ 4967 h 10000"/>
              <a:gd name="connsiteX106" fmla="*/ 6075 w 9955"/>
              <a:gd name="connsiteY106" fmla="*/ 5817 h 10000"/>
              <a:gd name="connsiteX107" fmla="*/ 5712 w 9955"/>
              <a:gd name="connsiteY107" fmla="*/ 5359 h 10000"/>
              <a:gd name="connsiteX108" fmla="*/ 5562 w 9955"/>
              <a:gd name="connsiteY108" fmla="*/ 6144 h 10000"/>
              <a:gd name="connsiteX109" fmla="*/ 5298 w 9955"/>
              <a:gd name="connsiteY109" fmla="*/ 5490 h 10000"/>
              <a:gd name="connsiteX110" fmla="*/ 5225 w 9955"/>
              <a:gd name="connsiteY110" fmla="*/ 6144 h 10000"/>
              <a:gd name="connsiteX111" fmla="*/ 4951 w 9955"/>
              <a:gd name="connsiteY111" fmla="*/ 5229 h 10000"/>
              <a:gd name="connsiteX112" fmla="*/ 4867 w 9955"/>
              <a:gd name="connsiteY112" fmla="*/ 5033 h 10000"/>
              <a:gd name="connsiteX113" fmla="*/ 4614 w 9955"/>
              <a:gd name="connsiteY113" fmla="*/ 3987 h 10000"/>
              <a:gd name="connsiteX114" fmla="*/ 4504 w 9955"/>
              <a:gd name="connsiteY114" fmla="*/ 3987 h 10000"/>
              <a:gd name="connsiteX115" fmla="*/ 4119 w 9955"/>
              <a:gd name="connsiteY115" fmla="*/ 4248 h 10000"/>
              <a:gd name="connsiteX116" fmla="*/ 3924 w 9955"/>
              <a:gd name="connsiteY116" fmla="*/ 4118 h 10000"/>
              <a:gd name="connsiteX117" fmla="*/ 3584 w 9955"/>
              <a:gd name="connsiteY117" fmla="*/ 3595 h 10000"/>
              <a:gd name="connsiteX118" fmla="*/ 3514 w 9955"/>
              <a:gd name="connsiteY118" fmla="*/ 2353 h 10000"/>
              <a:gd name="connsiteX119" fmla="*/ 3167 w 9955"/>
              <a:gd name="connsiteY119" fmla="*/ 3137 h 10000"/>
              <a:gd name="connsiteX120" fmla="*/ 3154 w 9955"/>
              <a:gd name="connsiteY120" fmla="*/ 2418 h 10000"/>
              <a:gd name="connsiteX121" fmla="*/ 2952 w 9955"/>
              <a:gd name="connsiteY121" fmla="*/ 2288 h 10000"/>
              <a:gd name="connsiteX122" fmla="*/ 2720 w 9955"/>
              <a:gd name="connsiteY122" fmla="*/ 2484 h 10000"/>
              <a:gd name="connsiteX123" fmla="*/ 2609 w 9955"/>
              <a:gd name="connsiteY123" fmla="*/ 3987 h 10000"/>
              <a:gd name="connsiteX124" fmla="*/ 2389 w 9955"/>
              <a:gd name="connsiteY124" fmla="*/ 2026 h 10000"/>
              <a:gd name="connsiteX125" fmla="*/ 2357 w 9955"/>
              <a:gd name="connsiteY125" fmla="*/ 2353 h 10000"/>
              <a:gd name="connsiteX126" fmla="*/ 2282 w 9955"/>
              <a:gd name="connsiteY126" fmla="*/ 1569 h 10000"/>
              <a:gd name="connsiteX127" fmla="*/ 2192 w 9955"/>
              <a:gd name="connsiteY127" fmla="*/ 2157 h 10000"/>
              <a:gd name="connsiteX128" fmla="*/ 2071 w 9955"/>
              <a:gd name="connsiteY128" fmla="*/ 1895 h 10000"/>
              <a:gd name="connsiteX129" fmla="*/ 2000 w 9955"/>
              <a:gd name="connsiteY129" fmla="*/ 3007 h 10000"/>
              <a:gd name="connsiteX130" fmla="*/ 1893 w 9955"/>
              <a:gd name="connsiteY130" fmla="*/ 2484 h 10000"/>
              <a:gd name="connsiteX131" fmla="*/ 1810 w 9955"/>
              <a:gd name="connsiteY131" fmla="*/ 1895 h 10000"/>
              <a:gd name="connsiteX132" fmla="*/ 1753 w 9955"/>
              <a:gd name="connsiteY132" fmla="*/ 784 h 10000"/>
              <a:gd name="connsiteX133" fmla="*/ 1356 w 9955"/>
              <a:gd name="connsiteY133" fmla="*/ 65 h 10000"/>
              <a:gd name="connsiteX134" fmla="*/ 1143 w 9955"/>
              <a:gd name="connsiteY134" fmla="*/ 196 h 10000"/>
              <a:gd name="connsiteX135" fmla="*/ 1040 w 9955"/>
              <a:gd name="connsiteY135" fmla="*/ 0 h 10000"/>
              <a:gd name="connsiteX136" fmla="*/ 991 w 9955"/>
              <a:gd name="connsiteY136" fmla="*/ 392 h 10000"/>
              <a:gd name="connsiteX137" fmla="*/ 719 w 9955"/>
              <a:gd name="connsiteY137" fmla="*/ 131 h 10000"/>
              <a:gd name="connsiteX138" fmla="*/ 553 w 9955"/>
              <a:gd name="connsiteY138" fmla="*/ 458 h 10000"/>
              <a:gd name="connsiteX139" fmla="*/ 371 w 9955"/>
              <a:gd name="connsiteY139" fmla="*/ 915 h 10000"/>
              <a:gd name="connsiteX140" fmla="*/ 297 w 9955"/>
              <a:gd name="connsiteY140" fmla="*/ 196 h 10000"/>
              <a:gd name="connsiteX141" fmla="*/ 84 w 9955"/>
              <a:gd name="connsiteY141" fmla="*/ 1373 h 10000"/>
              <a:gd name="connsiteX142" fmla="*/ 31 w 9955"/>
              <a:gd name="connsiteY142" fmla="*/ 1569 h 10000"/>
              <a:gd name="connsiteX0" fmla="*/ 10 w 9979"/>
              <a:gd name="connsiteY0" fmla="*/ 1569 h 10000"/>
              <a:gd name="connsiteX1" fmla="*/ 2 w 9979"/>
              <a:gd name="connsiteY1" fmla="*/ 5229 h 10000"/>
              <a:gd name="connsiteX2" fmla="*/ 35 w 9979"/>
              <a:gd name="connsiteY2" fmla="*/ 5294 h 10000"/>
              <a:gd name="connsiteX3" fmla="*/ 35 w 9979"/>
              <a:gd name="connsiteY3" fmla="*/ 5163 h 10000"/>
              <a:gd name="connsiteX4" fmla="*/ 55 w 9979"/>
              <a:gd name="connsiteY4" fmla="*/ 5163 h 10000"/>
              <a:gd name="connsiteX5" fmla="*/ 51 w 9979"/>
              <a:gd name="connsiteY5" fmla="*/ 5033 h 10000"/>
              <a:gd name="connsiteX6" fmla="*/ 101 w 9979"/>
              <a:gd name="connsiteY6" fmla="*/ 4314 h 10000"/>
              <a:gd name="connsiteX7" fmla="*/ 105 w 9979"/>
              <a:gd name="connsiteY7" fmla="*/ 4314 h 10000"/>
              <a:gd name="connsiteX8" fmla="*/ 121 w 9979"/>
              <a:gd name="connsiteY8" fmla="*/ 4052 h 10000"/>
              <a:gd name="connsiteX9" fmla="*/ 161 w 9979"/>
              <a:gd name="connsiteY9" fmla="*/ 4118 h 10000"/>
              <a:gd name="connsiteX10" fmla="*/ 173 w 9979"/>
              <a:gd name="connsiteY10" fmla="*/ 4444 h 10000"/>
              <a:gd name="connsiteX11" fmla="*/ 202 w 9979"/>
              <a:gd name="connsiteY11" fmla="*/ 4379 h 10000"/>
              <a:gd name="connsiteX12" fmla="*/ 393 w 9979"/>
              <a:gd name="connsiteY12" fmla="*/ 4706 h 10000"/>
              <a:gd name="connsiteX13" fmla="*/ 480 w 9979"/>
              <a:gd name="connsiteY13" fmla="*/ 4379 h 10000"/>
              <a:gd name="connsiteX14" fmla="*/ 592 w 9979"/>
              <a:gd name="connsiteY14" fmla="*/ 4641 h 10000"/>
              <a:gd name="connsiteX15" fmla="*/ 634 w 9979"/>
              <a:gd name="connsiteY15" fmla="*/ 4444 h 10000"/>
              <a:gd name="connsiteX16" fmla="*/ 668 w 9979"/>
              <a:gd name="connsiteY16" fmla="*/ 4641 h 10000"/>
              <a:gd name="connsiteX17" fmla="*/ 693 w 9979"/>
              <a:gd name="connsiteY17" fmla="*/ 4510 h 10000"/>
              <a:gd name="connsiteX18" fmla="*/ 714 w 9979"/>
              <a:gd name="connsiteY18" fmla="*/ 4641 h 10000"/>
              <a:gd name="connsiteX19" fmla="*/ 718 w 9979"/>
              <a:gd name="connsiteY19" fmla="*/ 4444 h 10000"/>
              <a:gd name="connsiteX20" fmla="*/ 746 w 9979"/>
              <a:gd name="connsiteY20" fmla="*/ 4444 h 10000"/>
              <a:gd name="connsiteX21" fmla="*/ 788 w 9979"/>
              <a:gd name="connsiteY21" fmla="*/ 4444 h 10000"/>
              <a:gd name="connsiteX22" fmla="*/ 821 w 9979"/>
              <a:gd name="connsiteY22" fmla="*/ 4575 h 10000"/>
              <a:gd name="connsiteX23" fmla="*/ 825 w 9979"/>
              <a:gd name="connsiteY23" fmla="*/ 4444 h 10000"/>
              <a:gd name="connsiteX24" fmla="*/ 841 w 9979"/>
              <a:gd name="connsiteY24" fmla="*/ 4575 h 10000"/>
              <a:gd name="connsiteX25" fmla="*/ 845 w 9979"/>
              <a:gd name="connsiteY25" fmla="*/ 4379 h 10000"/>
              <a:gd name="connsiteX26" fmla="*/ 882 w 9979"/>
              <a:gd name="connsiteY26" fmla="*/ 4641 h 10000"/>
              <a:gd name="connsiteX27" fmla="*/ 899 w 9979"/>
              <a:gd name="connsiteY27" fmla="*/ 4248 h 10000"/>
              <a:gd name="connsiteX28" fmla="*/ 916 w 9979"/>
              <a:gd name="connsiteY28" fmla="*/ 4052 h 10000"/>
              <a:gd name="connsiteX29" fmla="*/ 1070 w 9979"/>
              <a:gd name="connsiteY29" fmla="*/ 4248 h 10000"/>
              <a:gd name="connsiteX30" fmla="*/ 1195 w 9979"/>
              <a:gd name="connsiteY30" fmla="*/ 3856 h 10000"/>
              <a:gd name="connsiteX31" fmla="*/ 1498 w 9979"/>
              <a:gd name="connsiteY31" fmla="*/ 5556 h 10000"/>
              <a:gd name="connsiteX32" fmla="*/ 1556 w 9979"/>
              <a:gd name="connsiteY32" fmla="*/ 6471 h 10000"/>
              <a:gd name="connsiteX33" fmla="*/ 1648 w 9979"/>
              <a:gd name="connsiteY33" fmla="*/ 5752 h 10000"/>
              <a:gd name="connsiteX34" fmla="*/ 1728 w 9979"/>
              <a:gd name="connsiteY34" fmla="*/ 6601 h 10000"/>
              <a:gd name="connsiteX35" fmla="*/ 1846 w 9979"/>
              <a:gd name="connsiteY35" fmla="*/ 5817 h 10000"/>
              <a:gd name="connsiteX36" fmla="*/ 1842 w 9979"/>
              <a:gd name="connsiteY36" fmla="*/ 6601 h 10000"/>
              <a:gd name="connsiteX37" fmla="*/ 2005 w 9979"/>
              <a:gd name="connsiteY37" fmla="*/ 6405 h 10000"/>
              <a:gd name="connsiteX38" fmla="*/ 2097 w 9979"/>
              <a:gd name="connsiteY38" fmla="*/ 6275 h 10000"/>
              <a:gd name="connsiteX39" fmla="*/ 2161 w 9979"/>
              <a:gd name="connsiteY39" fmla="*/ 7516 h 10000"/>
              <a:gd name="connsiteX40" fmla="*/ 2304 w 9979"/>
              <a:gd name="connsiteY40" fmla="*/ 6667 h 10000"/>
              <a:gd name="connsiteX41" fmla="*/ 2339 w 9979"/>
              <a:gd name="connsiteY41" fmla="*/ 7451 h 10000"/>
              <a:gd name="connsiteX42" fmla="*/ 2488 w 9979"/>
              <a:gd name="connsiteY42" fmla="*/ 8170 h 10000"/>
              <a:gd name="connsiteX43" fmla="*/ 2562 w 9979"/>
              <a:gd name="connsiteY43" fmla="*/ 7516 h 10000"/>
              <a:gd name="connsiteX44" fmla="*/ 2752 w 9979"/>
              <a:gd name="connsiteY44" fmla="*/ 7320 h 10000"/>
              <a:gd name="connsiteX45" fmla="*/ 2903 w 9979"/>
              <a:gd name="connsiteY45" fmla="*/ 8497 h 10000"/>
              <a:gd name="connsiteX46" fmla="*/ 3078 w 9979"/>
              <a:gd name="connsiteY46" fmla="*/ 8562 h 10000"/>
              <a:gd name="connsiteX47" fmla="*/ 3286 w 9979"/>
              <a:gd name="connsiteY47" fmla="*/ 8105 h 10000"/>
              <a:gd name="connsiteX48" fmla="*/ 3476 w 9979"/>
              <a:gd name="connsiteY48" fmla="*/ 9020 h 10000"/>
              <a:gd name="connsiteX49" fmla="*/ 3600 w 9979"/>
              <a:gd name="connsiteY49" fmla="*/ 9281 h 10000"/>
              <a:gd name="connsiteX50" fmla="*/ 3705 w 9979"/>
              <a:gd name="connsiteY50" fmla="*/ 10000 h 10000"/>
              <a:gd name="connsiteX51" fmla="*/ 3738 w 9979"/>
              <a:gd name="connsiteY51" fmla="*/ 9869 h 10000"/>
              <a:gd name="connsiteX52" fmla="*/ 3809 w 9979"/>
              <a:gd name="connsiteY52" fmla="*/ 9542 h 10000"/>
              <a:gd name="connsiteX53" fmla="*/ 3862 w 9979"/>
              <a:gd name="connsiteY53" fmla="*/ 9935 h 10000"/>
              <a:gd name="connsiteX54" fmla="*/ 3896 w 9979"/>
              <a:gd name="connsiteY54" fmla="*/ 9150 h 10000"/>
              <a:gd name="connsiteX55" fmla="*/ 4042 w 9979"/>
              <a:gd name="connsiteY55" fmla="*/ 8562 h 10000"/>
              <a:gd name="connsiteX56" fmla="*/ 4478 w 9979"/>
              <a:gd name="connsiteY56" fmla="*/ 7843 h 10000"/>
              <a:gd name="connsiteX57" fmla="*/ 4832 w 9979"/>
              <a:gd name="connsiteY57" fmla="*/ 7582 h 10000"/>
              <a:gd name="connsiteX58" fmla="*/ 5043 w 9979"/>
              <a:gd name="connsiteY58" fmla="*/ 9281 h 10000"/>
              <a:gd name="connsiteX59" fmla="*/ 5112 w 9979"/>
              <a:gd name="connsiteY59" fmla="*/ 8562 h 10000"/>
              <a:gd name="connsiteX60" fmla="*/ 5578 w 9979"/>
              <a:gd name="connsiteY60" fmla="*/ 8039 h 10000"/>
              <a:gd name="connsiteX61" fmla="*/ 5950 w 9979"/>
              <a:gd name="connsiteY61" fmla="*/ 9477 h 10000"/>
              <a:gd name="connsiteX62" fmla="*/ 6285 w 9979"/>
              <a:gd name="connsiteY62" fmla="*/ 8562 h 10000"/>
              <a:gd name="connsiteX63" fmla="*/ 6451 w 9979"/>
              <a:gd name="connsiteY63" fmla="*/ 7451 h 10000"/>
              <a:gd name="connsiteX64" fmla="*/ 6769 w 9979"/>
              <a:gd name="connsiteY64" fmla="*/ 7451 h 10000"/>
              <a:gd name="connsiteX65" fmla="*/ 6925 w 9979"/>
              <a:gd name="connsiteY65" fmla="*/ 7908 h 10000"/>
              <a:gd name="connsiteX66" fmla="*/ 7300 w 9979"/>
              <a:gd name="connsiteY66" fmla="*/ 8366 h 10000"/>
              <a:gd name="connsiteX67" fmla="*/ 7512 w 9979"/>
              <a:gd name="connsiteY67" fmla="*/ 9085 h 10000"/>
              <a:gd name="connsiteX68" fmla="*/ 7762 w 9979"/>
              <a:gd name="connsiteY68" fmla="*/ 8235 h 10000"/>
              <a:gd name="connsiteX69" fmla="*/ 7823 w 9979"/>
              <a:gd name="connsiteY69" fmla="*/ 7647 h 10000"/>
              <a:gd name="connsiteX70" fmla="*/ 7944 w 9979"/>
              <a:gd name="connsiteY70" fmla="*/ 8039 h 10000"/>
              <a:gd name="connsiteX71" fmla="*/ 8222 w 9979"/>
              <a:gd name="connsiteY71" fmla="*/ 8366 h 10000"/>
              <a:gd name="connsiteX72" fmla="*/ 8405 w 9979"/>
              <a:gd name="connsiteY72" fmla="*/ 8105 h 10000"/>
              <a:gd name="connsiteX73" fmla="*/ 8750 w 9979"/>
              <a:gd name="connsiteY73" fmla="*/ 8235 h 10000"/>
              <a:gd name="connsiteX74" fmla="*/ 9090 w 9979"/>
              <a:gd name="connsiteY74" fmla="*/ 7843 h 10000"/>
              <a:gd name="connsiteX75" fmla="*/ 9281 w 9979"/>
              <a:gd name="connsiteY75" fmla="*/ 6340 h 10000"/>
              <a:gd name="connsiteX76" fmla="*/ 9523 w 9979"/>
              <a:gd name="connsiteY76" fmla="*/ 7582 h 10000"/>
              <a:gd name="connsiteX77" fmla="*/ 9660 w 9979"/>
              <a:gd name="connsiteY77" fmla="*/ 8889 h 10000"/>
              <a:gd name="connsiteX78" fmla="*/ 9979 w 9979"/>
              <a:gd name="connsiteY78" fmla="*/ 9562 h 10000"/>
              <a:gd name="connsiteX79" fmla="*/ 9885 w 9979"/>
              <a:gd name="connsiteY79" fmla="*/ 3390 h 10000"/>
              <a:gd name="connsiteX80" fmla="*/ 9677 w 9979"/>
              <a:gd name="connsiteY80" fmla="*/ 3529 h 10000"/>
              <a:gd name="connsiteX81" fmla="*/ 9514 w 9979"/>
              <a:gd name="connsiteY81" fmla="*/ 2222 h 10000"/>
              <a:gd name="connsiteX82" fmla="*/ 9356 w 9979"/>
              <a:gd name="connsiteY82" fmla="*/ 3660 h 10000"/>
              <a:gd name="connsiteX83" fmla="*/ 9245 w 9979"/>
              <a:gd name="connsiteY83" fmla="*/ 3660 h 10000"/>
              <a:gd name="connsiteX84" fmla="*/ 9094 w 9979"/>
              <a:gd name="connsiteY84" fmla="*/ 3791 h 10000"/>
              <a:gd name="connsiteX85" fmla="*/ 9062 w 9979"/>
              <a:gd name="connsiteY85" fmla="*/ 3203 h 10000"/>
              <a:gd name="connsiteX86" fmla="*/ 8838 w 9979"/>
              <a:gd name="connsiteY86" fmla="*/ 4771 h 10000"/>
              <a:gd name="connsiteX87" fmla="*/ 8804 w 9979"/>
              <a:gd name="connsiteY87" fmla="*/ 4379 h 10000"/>
              <a:gd name="connsiteX88" fmla="*/ 8738 w 9979"/>
              <a:gd name="connsiteY88" fmla="*/ 4118 h 10000"/>
              <a:gd name="connsiteX89" fmla="*/ 8696 w 9979"/>
              <a:gd name="connsiteY89" fmla="*/ 4641 h 10000"/>
              <a:gd name="connsiteX90" fmla="*/ 8520 w 9979"/>
              <a:gd name="connsiteY90" fmla="*/ 4510 h 10000"/>
              <a:gd name="connsiteX91" fmla="*/ 8413 w 9979"/>
              <a:gd name="connsiteY91" fmla="*/ 5359 h 10000"/>
              <a:gd name="connsiteX92" fmla="*/ 8252 w 9979"/>
              <a:gd name="connsiteY92" fmla="*/ 4444 h 10000"/>
              <a:gd name="connsiteX93" fmla="*/ 8102 w 9979"/>
              <a:gd name="connsiteY93" fmla="*/ 4575 h 10000"/>
              <a:gd name="connsiteX94" fmla="*/ 8048 w 9979"/>
              <a:gd name="connsiteY94" fmla="*/ 5882 h 10000"/>
              <a:gd name="connsiteX95" fmla="*/ 7857 w 9979"/>
              <a:gd name="connsiteY95" fmla="*/ 5294 h 10000"/>
              <a:gd name="connsiteX96" fmla="*/ 7707 w 9979"/>
              <a:gd name="connsiteY96" fmla="*/ 3529 h 10000"/>
              <a:gd name="connsiteX97" fmla="*/ 7635 w 9979"/>
              <a:gd name="connsiteY97" fmla="*/ 4052 h 10000"/>
              <a:gd name="connsiteX98" fmla="*/ 7460 w 9979"/>
              <a:gd name="connsiteY98" fmla="*/ 5229 h 10000"/>
              <a:gd name="connsiteX99" fmla="*/ 7365 w 9979"/>
              <a:gd name="connsiteY99" fmla="*/ 5229 h 10000"/>
              <a:gd name="connsiteX100" fmla="*/ 7292 w 9979"/>
              <a:gd name="connsiteY100" fmla="*/ 4444 h 10000"/>
              <a:gd name="connsiteX101" fmla="*/ 7129 w 9979"/>
              <a:gd name="connsiteY101" fmla="*/ 4183 h 10000"/>
              <a:gd name="connsiteX102" fmla="*/ 6988 w 9979"/>
              <a:gd name="connsiteY102" fmla="*/ 3791 h 10000"/>
              <a:gd name="connsiteX103" fmla="*/ 6734 w 9979"/>
              <a:gd name="connsiteY103" fmla="*/ 2222 h 10000"/>
              <a:gd name="connsiteX104" fmla="*/ 6378 w 9979"/>
              <a:gd name="connsiteY104" fmla="*/ 4967 h 10000"/>
              <a:gd name="connsiteX105" fmla="*/ 6081 w 9979"/>
              <a:gd name="connsiteY105" fmla="*/ 5817 h 10000"/>
              <a:gd name="connsiteX106" fmla="*/ 5717 w 9979"/>
              <a:gd name="connsiteY106" fmla="*/ 5359 h 10000"/>
              <a:gd name="connsiteX107" fmla="*/ 5566 w 9979"/>
              <a:gd name="connsiteY107" fmla="*/ 6144 h 10000"/>
              <a:gd name="connsiteX108" fmla="*/ 5301 w 9979"/>
              <a:gd name="connsiteY108" fmla="*/ 5490 h 10000"/>
              <a:gd name="connsiteX109" fmla="*/ 5228 w 9979"/>
              <a:gd name="connsiteY109" fmla="*/ 6144 h 10000"/>
              <a:gd name="connsiteX110" fmla="*/ 4952 w 9979"/>
              <a:gd name="connsiteY110" fmla="*/ 5229 h 10000"/>
              <a:gd name="connsiteX111" fmla="*/ 4868 w 9979"/>
              <a:gd name="connsiteY111" fmla="*/ 5033 h 10000"/>
              <a:gd name="connsiteX112" fmla="*/ 4614 w 9979"/>
              <a:gd name="connsiteY112" fmla="*/ 3987 h 10000"/>
              <a:gd name="connsiteX113" fmla="*/ 4503 w 9979"/>
              <a:gd name="connsiteY113" fmla="*/ 3987 h 10000"/>
              <a:gd name="connsiteX114" fmla="*/ 4117 w 9979"/>
              <a:gd name="connsiteY114" fmla="*/ 4248 h 10000"/>
              <a:gd name="connsiteX115" fmla="*/ 3921 w 9979"/>
              <a:gd name="connsiteY115" fmla="*/ 4118 h 10000"/>
              <a:gd name="connsiteX116" fmla="*/ 3579 w 9979"/>
              <a:gd name="connsiteY116" fmla="*/ 3595 h 10000"/>
              <a:gd name="connsiteX117" fmla="*/ 3509 w 9979"/>
              <a:gd name="connsiteY117" fmla="*/ 2353 h 10000"/>
              <a:gd name="connsiteX118" fmla="*/ 3160 w 9979"/>
              <a:gd name="connsiteY118" fmla="*/ 3137 h 10000"/>
              <a:gd name="connsiteX119" fmla="*/ 3147 w 9979"/>
              <a:gd name="connsiteY119" fmla="*/ 2418 h 10000"/>
              <a:gd name="connsiteX120" fmla="*/ 2944 w 9979"/>
              <a:gd name="connsiteY120" fmla="*/ 2288 h 10000"/>
              <a:gd name="connsiteX121" fmla="*/ 2711 w 9979"/>
              <a:gd name="connsiteY121" fmla="*/ 2484 h 10000"/>
              <a:gd name="connsiteX122" fmla="*/ 2600 w 9979"/>
              <a:gd name="connsiteY122" fmla="*/ 3987 h 10000"/>
              <a:gd name="connsiteX123" fmla="*/ 2379 w 9979"/>
              <a:gd name="connsiteY123" fmla="*/ 2026 h 10000"/>
              <a:gd name="connsiteX124" fmla="*/ 2347 w 9979"/>
              <a:gd name="connsiteY124" fmla="*/ 2353 h 10000"/>
              <a:gd name="connsiteX125" fmla="*/ 2271 w 9979"/>
              <a:gd name="connsiteY125" fmla="*/ 1569 h 10000"/>
              <a:gd name="connsiteX126" fmla="*/ 2181 w 9979"/>
              <a:gd name="connsiteY126" fmla="*/ 2157 h 10000"/>
              <a:gd name="connsiteX127" fmla="*/ 2059 w 9979"/>
              <a:gd name="connsiteY127" fmla="*/ 1895 h 10000"/>
              <a:gd name="connsiteX128" fmla="*/ 1988 w 9979"/>
              <a:gd name="connsiteY128" fmla="*/ 3007 h 10000"/>
              <a:gd name="connsiteX129" fmla="*/ 1881 w 9979"/>
              <a:gd name="connsiteY129" fmla="*/ 2484 h 10000"/>
              <a:gd name="connsiteX130" fmla="*/ 1797 w 9979"/>
              <a:gd name="connsiteY130" fmla="*/ 1895 h 10000"/>
              <a:gd name="connsiteX131" fmla="*/ 1740 w 9979"/>
              <a:gd name="connsiteY131" fmla="*/ 784 h 10000"/>
              <a:gd name="connsiteX132" fmla="*/ 1341 w 9979"/>
              <a:gd name="connsiteY132" fmla="*/ 65 h 10000"/>
              <a:gd name="connsiteX133" fmla="*/ 1127 w 9979"/>
              <a:gd name="connsiteY133" fmla="*/ 196 h 10000"/>
              <a:gd name="connsiteX134" fmla="*/ 1024 w 9979"/>
              <a:gd name="connsiteY134" fmla="*/ 0 h 10000"/>
              <a:gd name="connsiteX135" fmla="*/ 974 w 9979"/>
              <a:gd name="connsiteY135" fmla="*/ 392 h 10000"/>
              <a:gd name="connsiteX136" fmla="*/ 701 w 9979"/>
              <a:gd name="connsiteY136" fmla="*/ 131 h 10000"/>
              <a:gd name="connsiteX137" fmla="*/ 534 w 9979"/>
              <a:gd name="connsiteY137" fmla="*/ 458 h 10000"/>
              <a:gd name="connsiteX138" fmla="*/ 352 w 9979"/>
              <a:gd name="connsiteY138" fmla="*/ 915 h 10000"/>
              <a:gd name="connsiteX139" fmla="*/ 277 w 9979"/>
              <a:gd name="connsiteY139" fmla="*/ 196 h 10000"/>
              <a:gd name="connsiteX140" fmla="*/ 63 w 9979"/>
              <a:gd name="connsiteY140" fmla="*/ 1373 h 10000"/>
              <a:gd name="connsiteX141" fmla="*/ 10 w 9979"/>
              <a:gd name="connsiteY141" fmla="*/ 1569 h 10000"/>
              <a:gd name="connsiteX0" fmla="*/ 1 w 9991"/>
              <a:gd name="connsiteY0" fmla="*/ 1569 h 10000"/>
              <a:gd name="connsiteX1" fmla="*/ 26 w 9991"/>
              <a:gd name="connsiteY1" fmla="*/ 5294 h 10000"/>
              <a:gd name="connsiteX2" fmla="*/ 26 w 9991"/>
              <a:gd name="connsiteY2" fmla="*/ 5163 h 10000"/>
              <a:gd name="connsiteX3" fmla="*/ 46 w 9991"/>
              <a:gd name="connsiteY3" fmla="*/ 5163 h 10000"/>
              <a:gd name="connsiteX4" fmla="*/ 42 w 9991"/>
              <a:gd name="connsiteY4" fmla="*/ 5033 h 10000"/>
              <a:gd name="connsiteX5" fmla="*/ 92 w 9991"/>
              <a:gd name="connsiteY5" fmla="*/ 4314 h 10000"/>
              <a:gd name="connsiteX6" fmla="*/ 96 w 9991"/>
              <a:gd name="connsiteY6" fmla="*/ 4314 h 10000"/>
              <a:gd name="connsiteX7" fmla="*/ 112 w 9991"/>
              <a:gd name="connsiteY7" fmla="*/ 4052 h 10000"/>
              <a:gd name="connsiteX8" fmla="*/ 152 w 9991"/>
              <a:gd name="connsiteY8" fmla="*/ 4118 h 10000"/>
              <a:gd name="connsiteX9" fmla="*/ 164 w 9991"/>
              <a:gd name="connsiteY9" fmla="*/ 4444 h 10000"/>
              <a:gd name="connsiteX10" fmla="*/ 193 w 9991"/>
              <a:gd name="connsiteY10" fmla="*/ 4379 h 10000"/>
              <a:gd name="connsiteX11" fmla="*/ 385 w 9991"/>
              <a:gd name="connsiteY11" fmla="*/ 4706 h 10000"/>
              <a:gd name="connsiteX12" fmla="*/ 472 w 9991"/>
              <a:gd name="connsiteY12" fmla="*/ 4379 h 10000"/>
              <a:gd name="connsiteX13" fmla="*/ 584 w 9991"/>
              <a:gd name="connsiteY13" fmla="*/ 4641 h 10000"/>
              <a:gd name="connsiteX14" fmla="*/ 626 w 9991"/>
              <a:gd name="connsiteY14" fmla="*/ 4444 h 10000"/>
              <a:gd name="connsiteX15" fmla="*/ 660 w 9991"/>
              <a:gd name="connsiteY15" fmla="*/ 4641 h 10000"/>
              <a:gd name="connsiteX16" fmla="*/ 685 w 9991"/>
              <a:gd name="connsiteY16" fmla="*/ 4510 h 10000"/>
              <a:gd name="connsiteX17" fmla="*/ 707 w 9991"/>
              <a:gd name="connsiteY17" fmla="*/ 4641 h 10000"/>
              <a:gd name="connsiteX18" fmla="*/ 711 w 9991"/>
              <a:gd name="connsiteY18" fmla="*/ 4444 h 10000"/>
              <a:gd name="connsiteX19" fmla="*/ 739 w 9991"/>
              <a:gd name="connsiteY19" fmla="*/ 4444 h 10000"/>
              <a:gd name="connsiteX20" fmla="*/ 781 w 9991"/>
              <a:gd name="connsiteY20" fmla="*/ 4444 h 10000"/>
              <a:gd name="connsiteX21" fmla="*/ 814 w 9991"/>
              <a:gd name="connsiteY21" fmla="*/ 4575 h 10000"/>
              <a:gd name="connsiteX22" fmla="*/ 818 w 9991"/>
              <a:gd name="connsiteY22" fmla="*/ 4444 h 10000"/>
              <a:gd name="connsiteX23" fmla="*/ 834 w 9991"/>
              <a:gd name="connsiteY23" fmla="*/ 4575 h 10000"/>
              <a:gd name="connsiteX24" fmla="*/ 838 w 9991"/>
              <a:gd name="connsiteY24" fmla="*/ 4379 h 10000"/>
              <a:gd name="connsiteX25" fmla="*/ 875 w 9991"/>
              <a:gd name="connsiteY25" fmla="*/ 4641 h 10000"/>
              <a:gd name="connsiteX26" fmla="*/ 892 w 9991"/>
              <a:gd name="connsiteY26" fmla="*/ 4248 h 10000"/>
              <a:gd name="connsiteX27" fmla="*/ 909 w 9991"/>
              <a:gd name="connsiteY27" fmla="*/ 4052 h 10000"/>
              <a:gd name="connsiteX28" fmla="*/ 1063 w 9991"/>
              <a:gd name="connsiteY28" fmla="*/ 4248 h 10000"/>
              <a:gd name="connsiteX29" fmla="*/ 1189 w 9991"/>
              <a:gd name="connsiteY29" fmla="*/ 3856 h 10000"/>
              <a:gd name="connsiteX30" fmla="*/ 1492 w 9991"/>
              <a:gd name="connsiteY30" fmla="*/ 5556 h 10000"/>
              <a:gd name="connsiteX31" fmla="*/ 1550 w 9991"/>
              <a:gd name="connsiteY31" fmla="*/ 6471 h 10000"/>
              <a:gd name="connsiteX32" fmla="*/ 1642 w 9991"/>
              <a:gd name="connsiteY32" fmla="*/ 5752 h 10000"/>
              <a:gd name="connsiteX33" fmla="*/ 1723 w 9991"/>
              <a:gd name="connsiteY33" fmla="*/ 6601 h 10000"/>
              <a:gd name="connsiteX34" fmla="*/ 1841 w 9991"/>
              <a:gd name="connsiteY34" fmla="*/ 5817 h 10000"/>
              <a:gd name="connsiteX35" fmla="*/ 1837 w 9991"/>
              <a:gd name="connsiteY35" fmla="*/ 6601 h 10000"/>
              <a:gd name="connsiteX36" fmla="*/ 2000 w 9991"/>
              <a:gd name="connsiteY36" fmla="*/ 6405 h 10000"/>
              <a:gd name="connsiteX37" fmla="*/ 2092 w 9991"/>
              <a:gd name="connsiteY37" fmla="*/ 6275 h 10000"/>
              <a:gd name="connsiteX38" fmla="*/ 2157 w 9991"/>
              <a:gd name="connsiteY38" fmla="*/ 7516 h 10000"/>
              <a:gd name="connsiteX39" fmla="*/ 2300 w 9991"/>
              <a:gd name="connsiteY39" fmla="*/ 6667 h 10000"/>
              <a:gd name="connsiteX40" fmla="*/ 2335 w 9991"/>
              <a:gd name="connsiteY40" fmla="*/ 7451 h 10000"/>
              <a:gd name="connsiteX41" fmla="*/ 2484 w 9991"/>
              <a:gd name="connsiteY41" fmla="*/ 8170 h 10000"/>
              <a:gd name="connsiteX42" fmla="*/ 2558 w 9991"/>
              <a:gd name="connsiteY42" fmla="*/ 7516 h 10000"/>
              <a:gd name="connsiteX43" fmla="*/ 2749 w 9991"/>
              <a:gd name="connsiteY43" fmla="*/ 7320 h 10000"/>
              <a:gd name="connsiteX44" fmla="*/ 2900 w 9991"/>
              <a:gd name="connsiteY44" fmla="*/ 8497 h 10000"/>
              <a:gd name="connsiteX45" fmla="*/ 3075 w 9991"/>
              <a:gd name="connsiteY45" fmla="*/ 8562 h 10000"/>
              <a:gd name="connsiteX46" fmla="*/ 3284 w 9991"/>
              <a:gd name="connsiteY46" fmla="*/ 8105 h 10000"/>
              <a:gd name="connsiteX47" fmla="*/ 3474 w 9991"/>
              <a:gd name="connsiteY47" fmla="*/ 9020 h 10000"/>
              <a:gd name="connsiteX48" fmla="*/ 3599 w 9991"/>
              <a:gd name="connsiteY48" fmla="*/ 9281 h 10000"/>
              <a:gd name="connsiteX49" fmla="*/ 3704 w 9991"/>
              <a:gd name="connsiteY49" fmla="*/ 10000 h 10000"/>
              <a:gd name="connsiteX50" fmla="*/ 3737 w 9991"/>
              <a:gd name="connsiteY50" fmla="*/ 9869 h 10000"/>
              <a:gd name="connsiteX51" fmla="*/ 3808 w 9991"/>
              <a:gd name="connsiteY51" fmla="*/ 9542 h 10000"/>
              <a:gd name="connsiteX52" fmla="*/ 3861 w 9991"/>
              <a:gd name="connsiteY52" fmla="*/ 9935 h 10000"/>
              <a:gd name="connsiteX53" fmla="*/ 3895 w 9991"/>
              <a:gd name="connsiteY53" fmla="*/ 9150 h 10000"/>
              <a:gd name="connsiteX54" fmla="*/ 4042 w 9991"/>
              <a:gd name="connsiteY54" fmla="*/ 8562 h 10000"/>
              <a:gd name="connsiteX55" fmla="*/ 4478 w 9991"/>
              <a:gd name="connsiteY55" fmla="*/ 7843 h 10000"/>
              <a:gd name="connsiteX56" fmla="*/ 4833 w 9991"/>
              <a:gd name="connsiteY56" fmla="*/ 7582 h 10000"/>
              <a:gd name="connsiteX57" fmla="*/ 5045 w 9991"/>
              <a:gd name="connsiteY57" fmla="*/ 9281 h 10000"/>
              <a:gd name="connsiteX58" fmla="*/ 5114 w 9991"/>
              <a:gd name="connsiteY58" fmla="*/ 8562 h 10000"/>
              <a:gd name="connsiteX59" fmla="*/ 5581 w 9991"/>
              <a:gd name="connsiteY59" fmla="*/ 8039 h 10000"/>
              <a:gd name="connsiteX60" fmla="*/ 5954 w 9991"/>
              <a:gd name="connsiteY60" fmla="*/ 9477 h 10000"/>
              <a:gd name="connsiteX61" fmla="*/ 6289 w 9991"/>
              <a:gd name="connsiteY61" fmla="*/ 8562 h 10000"/>
              <a:gd name="connsiteX62" fmla="*/ 6456 w 9991"/>
              <a:gd name="connsiteY62" fmla="*/ 7451 h 10000"/>
              <a:gd name="connsiteX63" fmla="*/ 6774 w 9991"/>
              <a:gd name="connsiteY63" fmla="*/ 7451 h 10000"/>
              <a:gd name="connsiteX64" fmla="*/ 6931 w 9991"/>
              <a:gd name="connsiteY64" fmla="*/ 7908 h 10000"/>
              <a:gd name="connsiteX65" fmla="*/ 7306 w 9991"/>
              <a:gd name="connsiteY65" fmla="*/ 8366 h 10000"/>
              <a:gd name="connsiteX66" fmla="*/ 7519 w 9991"/>
              <a:gd name="connsiteY66" fmla="*/ 9085 h 10000"/>
              <a:gd name="connsiteX67" fmla="*/ 7769 w 9991"/>
              <a:gd name="connsiteY67" fmla="*/ 8235 h 10000"/>
              <a:gd name="connsiteX68" fmla="*/ 7830 w 9991"/>
              <a:gd name="connsiteY68" fmla="*/ 7647 h 10000"/>
              <a:gd name="connsiteX69" fmla="*/ 7952 w 9991"/>
              <a:gd name="connsiteY69" fmla="*/ 8039 h 10000"/>
              <a:gd name="connsiteX70" fmla="*/ 8230 w 9991"/>
              <a:gd name="connsiteY70" fmla="*/ 8366 h 10000"/>
              <a:gd name="connsiteX71" fmla="*/ 8414 w 9991"/>
              <a:gd name="connsiteY71" fmla="*/ 8105 h 10000"/>
              <a:gd name="connsiteX72" fmla="*/ 8759 w 9991"/>
              <a:gd name="connsiteY72" fmla="*/ 8235 h 10000"/>
              <a:gd name="connsiteX73" fmla="*/ 9100 w 9991"/>
              <a:gd name="connsiteY73" fmla="*/ 7843 h 10000"/>
              <a:gd name="connsiteX74" fmla="*/ 9292 w 9991"/>
              <a:gd name="connsiteY74" fmla="*/ 6340 h 10000"/>
              <a:gd name="connsiteX75" fmla="*/ 9534 w 9991"/>
              <a:gd name="connsiteY75" fmla="*/ 7582 h 10000"/>
              <a:gd name="connsiteX76" fmla="*/ 9671 w 9991"/>
              <a:gd name="connsiteY76" fmla="*/ 8889 h 10000"/>
              <a:gd name="connsiteX77" fmla="*/ 9991 w 9991"/>
              <a:gd name="connsiteY77" fmla="*/ 9562 h 10000"/>
              <a:gd name="connsiteX78" fmla="*/ 9897 w 9991"/>
              <a:gd name="connsiteY78" fmla="*/ 3390 h 10000"/>
              <a:gd name="connsiteX79" fmla="*/ 9688 w 9991"/>
              <a:gd name="connsiteY79" fmla="*/ 3529 h 10000"/>
              <a:gd name="connsiteX80" fmla="*/ 9525 w 9991"/>
              <a:gd name="connsiteY80" fmla="*/ 2222 h 10000"/>
              <a:gd name="connsiteX81" fmla="*/ 9367 w 9991"/>
              <a:gd name="connsiteY81" fmla="*/ 3660 h 10000"/>
              <a:gd name="connsiteX82" fmla="*/ 9255 w 9991"/>
              <a:gd name="connsiteY82" fmla="*/ 3660 h 10000"/>
              <a:gd name="connsiteX83" fmla="*/ 9104 w 9991"/>
              <a:gd name="connsiteY83" fmla="*/ 3791 h 10000"/>
              <a:gd name="connsiteX84" fmla="*/ 9072 w 9991"/>
              <a:gd name="connsiteY84" fmla="*/ 3203 h 10000"/>
              <a:gd name="connsiteX85" fmla="*/ 8848 w 9991"/>
              <a:gd name="connsiteY85" fmla="*/ 4771 h 10000"/>
              <a:gd name="connsiteX86" fmla="*/ 8814 w 9991"/>
              <a:gd name="connsiteY86" fmla="*/ 4379 h 10000"/>
              <a:gd name="connsiteX87" fmla="*/ 8747 w 9991"/>
              <a:gd name="connsiteY87" fmla="*/ 4118 h 10000"/>
              <a:gd name="connsiteX88" fmla="*/ 8705 w 9991"/>
              <a:gd name="connsiteY88" fmla="*/ 4641 h 10000"/>
              <a:gd name="connsiteX89" fmla="*/ 8529 w 9991"/>
              <a:gd name="connsiteY89" fmla="*/ 4510 h 10000"/>
              <a:gd name="connsiteX90" fmla="*/ 8422 w 9991"/>
              <a:gd name="connsiteY90" fmla="*/ 5359 h 10000"/>
              <a:gd name="connsiteX91" fmla="*/ 8260 w 9991"/>
              <a:gd name="connsiteY91" fmla="*/ 4444 h 10000"/>
              <a:gd name="connsiteX92" fmla="*/ 8110 w 9991"/>
              <a:gd name="connsiteY92" fmla="*/ 4575 h 10000"/>
              <a:gd name="connsiteX93" fmla="*/ 8056 w 9991"/>
              <a:gd name="connsiteY93" fmla="*/ 5882 h 10000"/>
              <a:gd name="connsiteX94" fmla="*/ 7865 w 9991"/>
              <a:gd name="connsiteY94" fmla="*/ 5294 h 10000"/>
              <a:gd name="connsiteX95" fmla="*/ 7714 w 9991"/>
              <a:gd name="connsiteY95" fmla="*/ 3529 h 10000"/>
              <a:gd name="connsiteX96" fmla="*/ 7642 w 9991"/>
              <a:gd name="connsiteY96" fmla="*/ 4052 h 10000"/>
              <a:gd name="connsiteX97" fmla="*/ 7467 w 9991"/>
              <a:gd name="connsiteY97" fmla="*/ 5229 h 10000"/>
              <a:gd name="connsiteX98" fmla="*/ 7371 w 9991"/>
              <a:gd name="connsiteY98" fmla="*/ 5229 h 10000"/>
              <a:gd name="connsiteX99" fmla="*/ 7298 w 9991"/>
              <a:gd name="connsiteY99" fmla="*/ 4444 h 10000"/>
              <a:gd name="connsiteX100" fmla="*/ 7135 w 9991"/>
              <a:gd name="connsiteY100" fmla="*/ 4183 h 10000"/>
              <a:gd name="connsiteX101" fmla="*/ 6994 w 9991"/>
              <a:gd name="connsiteY101" fmla="*/ 3791 h 10000"/>
              <a:gd name="connsiteX102" fmla="*/ 6739 w 9991"/>
              <a:gd name="connsiteY102" fmla="*/ 2222 h 10000"/>
              <a:gd name="connsiteX103" fmla="*/ 6382 w 9991"/>
              <a:gd name="connsiteY103" fmla="*/ 4967 h 10000"/>
              <a:gd name="connsiteX104" fmla="*/ 6085 w 9991"/>
              <a:gd name="connsiteY104" fmla="*/ 5817 h 10000"/>
              <a:gd name="connsiteX105" fmla="*/ 5720 w 9991"/>
              <a:gd name="connsiteY105" fmla="*/ 5359 h 10000"/>
              <a:gd name="connsiteX106" fmla="*/ 5569 w 9991"/>
              <a:gd name="connsiteY106" fmla="*/ 6144 h 10000"/>
              <a:gd name="connsiteX107" fmla="*/ 5303 w 9991"/>
              <a:gd name="connsiteY107" fmla="*/ 5490 h 10000"/>
              <a:gd name="connsiteX108" fmla="*/ 5230 w 9991"/>
              <a:gd name="connsiteY108" fmla="*/ 6144 h 10000"/>
              <a:gd name="connsiteX109" fmla="*/ 4953 w 9991"/>
              <a:gd name="connsiteY109" fmla="*/ 5229 h 10000"/>
              <a:gd name="connsiteX110" fmla="*/ 4869 w 9991"/>
              <a:gd name="connsiteY110" fmla="*/ 5033 h 10000"/>
              <a:gd name="connsiteX111" fmla="*/ 4615 w 9991"/>
              <a:gd name="connsiteY111" fmla="*/ 3987 h 10000"/>
              <a:gd name="connsiteX112" fmla="*/ 4503 w 9991"/>
              <a:gd name="connsiteY112" fmla="*/ 3987 h 10000"/>
              <a:gd name="connsiteX113" fmla="*/ 4117 w 9991"/>
              <a:gd name="connsiteY113" fmla="*/ 4248 h 10000"/>
              <a:gd name="connsiteX114" fmla="*/ 3920 w 9991"/>
              <a:gd name="connsiteY114" fmla="*/ 4118 h 10000"/>
              <a:gd name="connsiteX115" fmla="*/ 3578 w 9991"/>
              <a:gd name="connsiteY115" fmla="*/ 3595 h 10000"/>
              <a:gd name="connsiteX116" fmla="*/ 3507 w 9991"/>
              <a:gd name="connsiteY116" fmla="*/ 2353 h 10000"/>
              <a:gd name="connsiteX117" fmla="*/ 3158 w 9991"/>
              <a:gd name="connsiteY117" fmla="*/ 3137 h 10000"/>
              <a:gd name="connsiteX118" fmla="*/ 3145 w 9991"/>
              <a:gd name="connsiteY118" fmla="*/ 2418 h 10000"/>
              <a:gd name="connsiteX119" fmla="*/ 2941 w 9991"/>
              <a:gd name="connsiteY119" fmla="*/ 2288 h 10000"/>
              <a:gd name="connsiteX120" fmla="*/ 2708 w 9991"/>
              <a:gd name="connsiteY120" fmla="*/ 2484 h 10000"/>
              <a:gd name="connsiteX121" fmla="*/ 2596 w 9991"/>
              <a:gd name="connsiteY121" fmla="*/ 3987 h 10000"/>
              <a:gd name="connsiteX122" fmla="*/ 2375 w 9991"/>
              <a:gd name="connsiteY122" fmla="*/ 2026 h 10000"/>
              <a:gd name="connsiteX123" fmla="*/ 2343 w 9991"/>
              <a:gd name="connsiteY123" fmla="*/ 2353 h 10000"/>
              <a:gd name="connsiteX124" fmla="*/ 2267 w 9991"/>
              <a:gd name="connsiteY124" fmla="*/ 1569 h 10000"/>
              <a:gd name="connsiteX125" fmla="*/ 2177 w 9991"/>
              <a:gd name="connsiteY125" fmla="*/ 2157 h 10000"/>
              <a:gd name="connsiteX126" fmla="*/ 2054 w 9991"/>
              <a:gd name="connsiteY126" fmla="*/ 1895 h 10000"/>
              <a:gd name="connsiteX127" fmla="*/ 1983 w 9991"/>
              <a:gd name="connsiteY127" fmla="*/ 3007 h 10000"/>
              <a:gd name="connsiteX128" fmla="*/ 1876 w 9991"/>
              <a:gd name="connsiteY128" fmla="*/ 2484 h 10000"/>
              <a:gd name="connsiteX129" fmla="*/ 1792 w 9991"/>
              <a:gd name="connsiteY129" fmla="*/ 1895 h 10000"/>
              <a:gd name="connsiteX130" fmla="*/ 1735 w 9991"/>
              <a:gd name="connsiteY130" fmla="*/ 784 h 10000"/>
              <a:gd name="connsiteX131" fmla="*/ 1335 w 9991"/>
              <a:gd name="connsiteY131" fmla="*/ 65 h 10000"/>
              <a:gd name="connsiteX132" fmla="*/ 1120 w 9991"/>
              <a:gd name="connsiteY132" fmla="*/ 196 h 10000"/>
              <a:gd name="connsiteX133" fmla="*/ 1017 w 9991"/>
              <a:gd name="connsiteY133" fmla="*/ 0 h 10000"/>
              <a:gd name="connsiteX134" fmla="*/ 967 w 9991"/>
              <a:gd name="connsiteY134" fmla="*/ 392 h 10000"/>
              <a:gd name="connsiteX135" fmla="*/ 693 w 9991"/>
              <a:gd name="connsiteY135" fmla="*/ 131 h 10000"/>
              <a:gd name="connsiteX136" fmla="*/ 526 w 9991"/>
              <a:gd name="connsiteY136" fmla="*/ 458 h 10000"/>
              <a:gd name="connsiteX137" fmla="*/ 344 w 9991"/>
              <a:gd name="connsiteY137" fmla="*/ 915 h 10000"/>
              <a:gd name="connsiteX138" fmla="*/ 269 w 9991"/>
              <a:gd name="connsiteY138" fmla="*/ 196 h 10000"/>
              <a:gd name="connsiteX139" fmla="*/ 54 w 9991"/>
              <a:gd name="connsiteY139" fmla="*/ 1373 h 10000"/>
              <a:gd name="connsiteX140" fmla="*/ 1 w 9991"/>
              <a:gd name="connsiteY140" fmla="*/ 1569 h 10000"/>
              <a:gd name="connsiteX0" fmla="*/ 1 w 10000"/>
              <a:gd name="connsiteY0" fmla="*/ 1569 h 10000"/>
              <a:gd name="connsiteX1" fmla="*/ 26 w 10000"/>
              <a:gd name="connsiteY1" fmla="*/ 5294 h 10000"/>
              <a:gd name="connsiteX2" fmla="*/ 26 w 10000"/>
              <a:gd name="connsiteY2" fmla="*/ 5163 h 10000"/>
              <a:gd name="connsiteX3" fmla="*/ 46 w 10000"/>
              <a:gd name="connsiteY3" fmla="*/ 5163 h 10000"/>
              <a:gd name="connsiteX4" fmla="*/ 92 w 10000"/>
              <a:gd name="connsiteY4" fmla="*/ 4314 h 10000"/>
              <a:gd name="connsiteX5" fmla="*/ 96 w 10000"/>
              <a:gd name="connsiteY5" fmla="*/ 4314 h 10000"/>
              <a:gd name="connsiteX6" fmla="*/ 112 w 10000"/>
              <a:gd name="connsiteY6" fmla="*/ 4052 h 10000"/>
              <a:gd name="connsiteX7" fmla="*/ 152 w 10000"/>
              <a:gd name="connsiteY7" fmla="*/ 4118 h 10000"/>
              <a:gd name="connsiteX8" fmla="*/ 164 w 10000"/>
              <a:gd name="connsiteY8" fmla="*/ 4444 h 10000"/>
              <a:gd name="connsiteX9" fmla="*/ 193 w 10000"/>
              <a:gd name="connsiteY9" fmla="*/ 4379 h 10000"/>
              <a:gd name="connsiteX10" fmla="*/ 385 w 10000"/>
              <a:gd name="connsiteY10" fmla="*/ 4706 h 10000"/>
              <a:gd name="connsiteX11" fmla="*/ 472 w 10000"/>
              <a:gd name="connsiteY11" fmla="*/ 4379 h 10000"/>
              <a:gd name="connsiteX12" fmla="*/ 585 w 10000"/>
              <a:gd name="connsiteY12" fmla="*/ 4641 h 10000"/>
              <a:gd name="connsiteX13" fmla="*/ 627 w 10000"/>
              <a:gd name="connsiteY13" fmla="*/ 4444 h 10000"/>
              <a:gd name="connsiteX14" fmla="*/ 661 w 10000"/>
              <a:gd name="connsiteY14" fmla="*/ 4641 h 10000"/>
              <a:gd name="connsiteX15" fmla="*/ 686 w 10000"/>
              <a:gd name="connsiteY15" fmla="*/ 4510 h 10000"/>
              <a:gd name="connsiteX16" fmla="*/ 708 w 10000"/>
              <a:gd name="connsiteY16" fmla="*/ 4641 h 10000"/>
              <a:gd name="connsiteX17" fmla="*/ 712 w 10000"/>
              <a:gd name="connsiteY17" fmla="*/ 4444 h 10000"/>
              <a:gd name="connsiteX18" fmla="*/ 740 w 10000"/>
              <a:gd name="connsiteY18" fmla="*/ 4444 h 10000"/>
              <a:gd name="connsiteX19" fmla="*/ 782 w 10000"/>
              <a:gd name="connsiteY19" fmla="*/ 4444 h 10000"/>
              <a:gd name="connsiteX20" fmla="*/ 815 w 10000"/>
              <a:gd name="connsiteY20" fmla="*/ 4575 h 10000"/>
              <a:gd name="connsiteX21" fmla="*/ 819 w 10000"/>
              <a:gd name="connsiteY21" fmla="*/ 4444 h 10000"/>
              <a:gd name="connsiteX22" fmla="*/ 835 w 10000"/>
              <a:gd name="connsiteY22" fmla="*/ 4575 h 10000"/>
              <a:gd name="connsiteX23" fmla="*/ 839 w 10000"/>
              <a:gd name="connsiteY23" fmla="*/ 4379 h 10000"/>
              <a:gd name="connsiteX24" fmla="*/ 876 w 10000"/>
              <a:gd name="connsiteY24" fmla="*/ 4641 h 10000"/>
              <a:gd name="connsiteX25" fmla="*/ 893 w 10000"/>
              <a:gd name="connsiteY25" fmla="*/ 4248 h 10000"/>
              <a:gd name="connsiteX26" fmla="*/ 910 w 10000"/>
              <a:gd name="connsiteY26" fmla="*/ 4052 h 10000"/>
              <a:gd name="connsiteX27" fmla="*/ 1064 w 10000"/>
              <a:gd name="connsiteY27" fmla="*/ 4248 h 10000"/>
              <a:gd name="connsiteX28" fmla="*/ 1190 w 10000"/>
              <a:gd name="connsiteY28" fmla="*/ 3856 h 10000"/>
              <a:gd name="connsiteX29" fmla="*/ 1493 w 10000"/>
              <a:gd name="connsiteY29" fmla="*/ 5556 h 10000"/>
              <a:gd name="connsiteX30" fmla="*/ 1551 w 10000"/>
              <a:gd name="connsiteY30" fmla="*/ 6471 h 10000"/>
              <a:gd name="connsiteX31" fmla="*/ 1643 w 10000"/>
              <a:gd name="connsiteY31" fmla="*/ 5752 h 10000"/>
              <a:gd name="connsiteX32" fmla="*/ 1725 w 10000"/>
              <a:gd name="connsiteY32" fmla="*/ 6601 h 10000"/>
              <a:gd name="connsiteX33" fmla="*/ 1843 w 10000"/>
              <a:gd name="connsiteY33" fmla="*/ 5817 h 10000"/>
              <a:gd name="connsiteX34" fmla="*/ 1839 w 10000"/>
              <a:gd name="connsiteY34" fmla="*/ 6601 h 10000"/>
              <a:gd name="connsiteX35" fmla="*/ 2002 w 10000"/>
              <a:gd name="connsiteY35" fmla="*/ 6405 h 10000"/>
              <a:gd name="connsiteX36" fmla="*/ 2094 w 10000"/>
              <a:gd name="connsiteY36" fmla="*/ 6275 h 10000"/>
              <a:gd name="connsiteX37" fmla="*/ 2159 w 10000"/>
              <a:gd name="connsiteY37" fmla="*/ 7516 h 10000"/>
              <a:gd name="connsiteX38" fmla="*/ 2302 w 10000"/>
              <a:gd name="connsiteY38" fmla="*/ 6667 h 10000"/>
              <a:gd name="connsiteX39" fmla="*/ 2337 w 10000"/>
              <a:gd name="connsiteY39" fmla="*/ 7451 h 10000"/>
              <a:gd name="connsiteX40" fmla="*/ 2486 w 10000"/>
              <a:gd name="connsiteY40" fmla="*/ 8170 h 10000"/>
              <a:gd name="connsiteX41" fmla="*/ 2560 w 10000"/>
              <a:gd name="connsiteY41" fmla="*/ 7516 h 10000"/>
              <a:gd name="connsiteX42" fmla="*/ 2751 w 10000"/>
              <a:gd name="connsiteY42" fmla="*/ 7320 h 10000"/>
              <a:gd name="connsiteX43" fmla="*/ 2903 w 10000"/>
              <a:gd name="connsiteY43" fmla="*/ 8497 h 10000"/>
              <a:gd name="connsiteX44" fmla="*/ 3078 w 10000"/>
              <a:gd name="connsiteY44" fmla="*/ 8562 h 10000"/>
              <a:gd name="connsiteX45" fmla="*/ 3287 w 10000"/>
              <a:gd name="connsiteY45" fmla="*/ 8105 h 10000"/>
              <a:gd name="connsiteX46" fmla="*/ 3477 w 10000"/>
              <a:gd name="connsiteY46" fmla="*/ 9020 h 10000"/>
              <a:gd name="connsiteX47" fmla="*/ 3602 w 10000"/>
              <a:gd name="connsiteY47" fmla="*/ 9281 h 10000"/>
              <a:gd name="connsiteX48" fmla="*/ 3707 w 10000"/>
              <a:gd name="connsiteY48" fmla="*/ 10000 h 10000"/>
              <a:gd name="connsiteX49" fmla="*/ 3740 w 10000"/>
              <a:gd name="connsiteY49" fmla="*/ 9869 h 10000"/>
              <a:gd name="connsiteX50" fmla="*/ 3811 w 10000"/>
              <a:gd name="connsiteY50" fmla="*/ 9542 h 10000"/>
              <a:gd name="connsiteX51" fmla="*/ 3864 w 10000"/>
              <a:gd name="connsiteY51" fmla="*/ 9935 h 10000"/>
              <a:gd name="connsiteX52" fmla="*/ 3899 w 10000"/>
              <a:gd name="connsiteY52" fmla="*/ 9150 h 10000"/>
              <a:gd name="connsiteX53" fmla="*/ 4046 w 10000"/>
              <a:gd name="connsiteY53" fmla="*/ 8562 h 10000"/>
              <a:gd name="connsiteX54" fmla="*/ 4482 w 10000"/>
              <a:gd name="connsiteY54" fmla="*/ 7843 h 10000"/>
              <a:gd name="connsiteX55" fmla="*/ 4837 w 10000"/>
              <a:gd name="connsiteY55" fmla="*/ 7582 h 10000"/>
              <a:gd name="connsiteX56" fmla="*/ 5050 w 10000"/>
              <a:gd name="connsiteY56" fmla="*/ 9281 h 10000"/>
              <a:gd name="connsiteX57" fmla="*/ 5119 w 10000"/>
              <a:gd name="connsiteY57" fmla="*/ 8562 h 10000"/>
              <a:gd name="connsiteX58" fmla="*/ 5586 w 10000"/>
              <a:gd name="connsiteY58" fmla="*/ 8039 h 10000"/>
              <a:gd name="connsiteX59" fmla="*/ 5959 w 10000"/>
              <a:gd name="connsiteY59" fmla="*/ 9477 h 10000"/>
              <a:gd name="connsiteX60" fmla="*/ 6295 w 10000"/>
              <a:gd name="connsiteY60" fmla="*/ 8562 h 10000"/>
              <a:gd name="connsiteX61" fmla="*/ 6462 w 10000"/>
              <a:gd name="connsiteY61" fmla="*/ 7451 h 10000"/>
              <a:gd name="connsiteX62" fmla="*/ 6780 w 10000"/>
              <a:gd name="connsiteY62" fmla="*/ 7451 h 10000"/>
              <a:gd name="connsiteX63" fmla="*/ 6937 w 10000"/>
              <a:gd name="connsiteY63" fmla="*/ 7908 h 10000"/>
              <a:gd name="connsiteX64" fmla="*/ 7313 w 10000"/>
              <a:gd name="connsiteY64" fmla="*/ 8366 h 10000"/>
              <a:gd name="connsiteX65" fmla="*/ 7526 w 10000"/>
              <a:gd name="connsiteY65" fmla="*/ 9085 h 10000"/>
              <a:gd name="connsiteX66" fmla="*/ 7776 w 10000"/>
              <a:gd name="connsiteY66" fmla="*/ 8235 h 10000"/>
              <a:gd name="connsiteX67" fmla="*/ 7837 w 10000"/>
              <a:gd name="connsiteY67" fmla="*/ 7647 h 10000"/>
              <a:gd name="connsiteX68" fmla="*/ 7959 w 10000"/>
              <a:gd name="connsiteY68" fmla="*/ 8039 h 10000"/>
              <a:gd name="connsiteX69" fmla="*/ 8237 w 10000"/>
              <a:gd name="connsiteY69" fmla="*/ 8366 h 10000"/>
              <a:gd name="connsiteX70" fmla="*/ 8422 w 10000"/>
              <a:gd name="connsiteY70" fmla="*/ 8105 h 10000"/>
              <a:gd name="connsiteX71" fmla="*/ 8767 w 10000"/>
              <a:gd name="connsiteY71" fmla="*/ 8235 h 10000"/>
              <a:gd name="connsiteX72" fmla="*/ 9108 w 10000"/>
              <a:gd name="connsiteY72" fmla="*/ 7843 h 10000"/>
              <a:gd name="connsiteX73" fmla="*/ 9300 w 10000"/>
              <a:gd name="connsiteY73" fmla="*/ 6340 h 10000"/>
              <a:gd name="connsiteX74" fmla="*/ 9543 w 10000"/>
              <a:gd name="connsiteY74" fmla="*/ 7582 h 10000"/>
              <a:gd name="connsiteX75" fmla="*/ 9680 w 10000"/>
              <a:gd name="connsiteY75" fmla="*/ 8889 h 10000"/>
              <a:gd name="connsiteX76" fmla="*/ 10000 w 10000"/>
              <a:gd name="connsiteY76" fmla="*/ 9562 h 10000"/>
              <a:gd name="connsiteX77" fmla="*/ 9906 w 10000"/>
              <a:gd name="connsiteY77" fmla="*/ 3390 h 10000"/>
              <a:gd name="connsiteX78" fmla="*/ 9697 w 10000"/>
              <a:gd name="connsiteY78" fmla="*/ 3529 h 10000"/>
              <a:gd name="connsiteX79" fmla="*/ 9534 w 10000"/>
              <a:gd name="connsiteY79" fmla="*/ 2222 h 10000"/>
              <a:gd name="connsiteX80" fmla="*/ 9375 w 10000"/>
              <a:gd name="connsiteY80" fmla="*/ 3660 h 10000"/>
              <a:gd name="connsiteX81" fmla="*/ 9263 w 10000"/>
              <a:gd name="connsiteY81" fmla="*/ 3660 h 10000"/>
              <a:gd name="connsiteX82" fmla="*/ 9112 w 10000"/>
              <a:gd name="connsiteY82" fmla="*/ 3791 h 10000"/>
              <a:gd name="connsiteX83" fmla="*/ 9080 w 10000"/>
              <a:gd name="connsiteY83" fmla="*/ 3203 h 10000"/>
              <a:gd name="connsiteX84" fmla="*/ 8856 w 10000"/>
              <a:gd name="connsiteY84" fmla="*/ 4771 h 10000"/>
              <a:gd name="connsiteX85" fmla="*/ 8822 w 10000"/>
              <a:gd name="connsiteY85" fmla="*/ 4379 h 10000"/>
              <a:gd name="connsiteX86" fmla="*/ 8755 w 10000"/>
              <a:gd name="connsiteY86" fmla="*/ 4118 h 10000"/>
              <a:gd name="connsiteX87" fmla="*/ 8713 w 10000"/>
              <a:gd name="connsiteY87" fmla="*/ 4641 h 10000"/>
              <a:gd name="connsiteX88" fmla="*/ 8537 w 10000"/>
              <a:gd name="connsiteY88" fmla="*/ 4510 h 10000"/>
              <a:gd name="connsiteX89" fmla="*/ 8430 w 10000"/>
              <a:gd name="connsiteY89" fmla="*/ 5359 h 10000"/>
              <a:gd name="connsiteX90" fmla="*/ 8267 w 10000"/>
              <a:gd name="connsiteY90" fmla="*/ 4444 h 10000"/>
              <a:gd name="connsiteX91" fmla="*/ 8117 w 10000"/>
              <a:gd name="connsiteY91" fmla="*/ 4575 h 10000"/>
              <a:gd name="connsiteX92" fmla="*/ 8063 w 10000"/>
              <a:gd name="connsiteY92" fmla="*/ 5882 h 10000"/>
              <a:gd name="connsiteX93" fmla="*/ 7872 w 10000"/>
              <a:gd name="connsiteY93" fmla="*/ 5294 h 10000"/>
              <a:gd name="connsiteX94" fmla="*/ 7721 w 10000"/>
              <a:gd name="connsiteY94" fmla="*/ 3529 h 10000"/>
              <a:gd name="connsiteX95" fmla="*/ 7649 w 10000"/>
              <a:gd name="connsiteY95" fmla="*/ 4052 h 10000"/>
              <a:gd name="connsiteX96" fmla="*/ 7474 w 10000"/>
              <a:gd name="connsiteY96" fmla="*/ 5229 h 10000"/>
              <a:gd name="connsiteX97" fmla="*/ 7378 w 10000"/>
              <a:gd name="connsiteY97" fmla="*/ 5229 h 10000"/>
              <a:gd name="connsiteX98" fmla="*/ 7305 w 10000"/>
              <a:gd name="connsiteY98" fmla="*/ 4444 h 10000"/>
              <a:gd name="connsiteX99" fmla="*/ 7141 w 10000"/>
              <a:gd name="connsiteY99" fmla="*/ 4183 h 10000"/>
              <a:gd name="connsiteX100" fmla="*/ 7000 w 10000"/>
              <a:gd name="connsiteY100" fmla="*/ 3791 h 10000"/>
              <a:gd name="connsiteX101" fmla="*/ 6745 w 10000"/>
              <a:gd name="connsiteY101" fmla="*/ 2222 h 10000"/>
              <a:gd name="connsiteX102" fmla="*/ 6388 w 10000"/>
              <a:gd name="connsiteY102" fmla="*/ 4967 h 10000"/>
              <a:gd name="connsiteX103" fmla="*/ 6090 w 10000"/>
              <a:gd name="connsiteY103" fmla="*/ 5817 h 10000"/>
              <a:gd name="connsiteX104" fmla="*/ 5725 w 10000"/>
              <a:gd name="connsiteY104" fmla="*/ 5359 h 10000"/>
              <a:gd name="connsiteX105" fmla="*/ 5574 w 10000"/>
              <a:gd name="connsiteY105" fmla="*/ 6144 h 10000"/>
              <a:gd name="connsiteX106" fmla="*/ 5308 w 10000"/>
              <a:gd name="connsiteY106" fmla="*/ 5490 h 10000"/>
              <a:gd name="connsiteX107" fmla="*/ 5235 w 10000"/>
              <a:gd name="connsiteY107" fmla="*/ 6144 h 10000"/>
              <a:gd name="connsiteX108" fmla="*/ 4957 w 10000"/>
              <a:gd name="connsiteY108" fmla="*/ 5229 h 10000"/>
              <a:gd name="connsiteX109" fmla="*/ 4873 w 10000"/>
              <a:gd name="connsiteY109" fmla="*/ 5033 h 10000"/>
              <a:gd name="connsiteX110" fmla="*/ 4619 w 10000"/>
              <a:gd name="connsiteY110" fmla="*/ 3987 h 10000"/>
              <a:gd name="connsiteX111" fmla="*/ 4507 w 10000"/>
              <a:gd name="connsiteY111" fmla="*/ 3987 h 10000"/>
              <a:gd name="connsiteX112" fmla="*/ 4121 w 10000"/>
              <a:gd name="connsiteY112" fmla="*/ 4248 h 10000"/>
              <a:gd name="connsiteX113" fmla="*/ 3924 w 10000"/>
              <a:gd name="connsiteY113" fmla="*/ 4118 h 10000"/>
              <a:gd name="connsiteX114" fmla="*/ 3581 w 10000"/>
              <a:gd name="connsiteY114" fmla="*/ 3595 h 10000"/>
              <a:gd name="connsiteX115" fmla="*/ 3510 w 10000"/>
              <a:gd name="connsiteY115" fmla="*/ 2353 h 10000"/>
              <a:gd name="connsiteX116" fmla="*/ 3161 w 10000"/>
              <a:gd name="connsiteY116" fmla="*/ 3137 h 10000"/>
              <a:gd name="connsiteX117" fmla="*/ 3148 w 10000"/>
              <a:gd name="connsiteY117" fmla="*/ 2418 h 10000"/>
              <a:gd name="connsiteX118" fmla="*/ 2944 w 10000"/>
              <a:gd name="connsiteY118" fmla="*/ 2288 h 10000"/>
              <a:gd name="connsiteX119" fmla="*/ 2710 w 10000"/>
              <a:gd name="connsiteY119" fmla="*/ 2484 h 10000"/>
              <a:gd name="connsiteX120" fmla="*/ 2598 w 10000"/>
              <a:gd name="connsiteY120" fmla="*/ 3987 h 10000"/>
              <a:gd name="connsiteX121" fmla="*/ 2377 w 10000"/>
              <a:gd name="connsiteY121" fmla="*/ 2026 h 10000"/>
              <a:gd name="connsiteX122" fmla="*/ 2345 w 10000"/>
              <a:gd name="connsiteY122" fmla="*/ 2353 h 10000"/>
              <a:gd name="connsiteX123" fmla="*/ 2269 w 10000"/>
              <a:gd name="connsiteY123" fmla="*/ 1569 h 10000"/>
              <a:gd name="connsiteX124" fmla="*/ 2179 w 10000"/>
              <a:gd name="connsiteY124" fmla="*/ 2157 h 10000"/>
              <a:gd name="connsiteX125" fmla="*/ 2056 w 10000"/>
              <a:gd name="connsiteY125" fmla="*/ 1895 h 10000"/>
              <a:gd name="connsiteX126" fmla="*/ 1985 w 10000"/>
              <a:gd name="connsiteY126" fmla="*/ 3007 h 10000"/>
              <a:gd name="connsiteX127" fmla="*/ 1878 w 10000"/>
              <a:gd name="connsiteY127" fmla="*/ 2484 h 10000"/>
              <a:gd name="connsiteX128" fmla="*/ 1794 w 10000"/>
              <a:gd name="connsiteY128" fmla="*/ 1895 h 10000"/>
              <a:gd name="connsiteX129" fmla="*/ 1737 w 10000"/>
              <a:gd name="connsiteY129" fmla="*/ 784 h 10000"/>
              <a:gd name="connsiteX130" fmla="*/ 1336 w 10000"/>
              <a:gd name="connsiteY130" fmla="*/ 65 h 10000"/>
              <a:gd name="connsiteX131" fmla="*/ 1121 w 10000"/>
              <a:gd name="connsiteY131" fmla="*/ 196 h 10000"/>
              <a:gd name="connsiteX132" fmla="*/ 1018 w 10000"/>
              <a:gd name="connsiteY132" fmla="*/ 0 h 10000"/>
              <a:gd name="connsiteX133" fmla="*/ 968 w 10000"/>
              <a:gd name="connsiteY133" fmla="*/ 392 h 10000"/>
              <a:gd name="connsiteX134" fmla="*/ 694 w 10000"/>
              <a:gd name="connsiteY134" fmla="*/ 131 h 10000"/>
              <a:gd name="connsiteX135" fmla="*/ 526 w 10000"/>
              <a:gd name="connsiteY135" fmla="*/ 458 h 10000"/>
              <a:gd name="connsiteX136" fmla="*/ 344 w 10000"/>
              <a:gd name="connsiteY136" fmla="*/ 915 h 10000"/>
              <a:gd name="connsiteX137" fmla="*/ 269 w 10000"/>
              <a:gd name="connsiteY137" fmla="*/ 196 h 10000"/>
              <a:gd name="connsiteX138" fmla="*/ 54 w 10000"/>
              <a:gd name="connsiteY138" fmla="*/ 1373 h 10000"/>
              <a:gd name="connsiteX139" fmla="*/ 1 w 10000"/>
              <a:gd name="connsiteY139" fmla="*/ 1569 h 10000"/>
              <a:gd name="connsiteX0" fmla="*/ 1 w 10000"/>
              <a:gd name="connsiteY0" fmla="*/ 1569 h 10000"/>
              <a:gd name="connsiteX1" fmla="*/ 26 w 10000"/>
              <a:gd name="connsiteY1" fmla="*/ 5294 h 10000"/>
              <a:gd name="connsiteX2" fmla="*/ 26 w 10000"/>
              <a:gd name="connsiteY2" fmla="*/ 5163 h 10000"/>
              <a:gd name="connsiteX3" fmla="*/ 92 w 10000"/>
              <a:gd name="connsiteY3" fmla="*/ 4314 h 10000"/>
              <a:gd name="connsiteX4" fmla="*/ 96 w 10000"/>
              <a:gd name="connsiteY4" fmla="*/ 4314 h 10000"/>
              <a:gd name="connsiteX5" fmla="*/ 112 w 10000"/>
              <a:gd name="connsiteY5" fmla="*/ 4052 h 10000"/>
              <a:gd name="connsiteX6" fmla="*/ 152 w 10000"/>
              <a:gd name="connsiteY6" fmla="*/ 4118 h 10000"/>
              <a:gd name="connsiteX7" fmla="*/ 164 w 10000"/>
              <a:gd name="connsiteY7" fmla="*/ 4444 h 10000"/>
              <a:gd name="connsiteX8" fmla="*/ 193 w 10000"/>
              <a:gd name="connsiteY8" fmla="*/ 4379 h 10000"/>
              <a:gd name="connsiteX9" fmla="*/ 385 w 10000"/>
              <a:gd name="connsiteY9" fmla="*/ 4706 h 10000"/>
              <a:gd name="connsiteX10" fmla="*/ 472 w 10000"/>
              <a:gd name="connsiteY10" fmla="*/ 4379 h 10000"/>
              <a:gd name="connsiteX11" fmla="*/ 585 w 10000"/>
              <a:gd name="connsiteY11" fmla="*/ 4641 h 10000"/>
              <a:gd name="connsiteX12" fmla="*/ 627 w 10000"/>
              <a:gd name="connsiteY12" fmla="*/ 4444 h 10000"/>
              <a:gd name="connsiteX13" fmla="*/ 661 w 10000"/>
              <a:gd name="connsiteY13" fmla="*/ 4641 h 10000"/>
              <a:gd name="connsiteX14" fmla="*/ 686 w 10000"/>
              <a:gd name="connsiteY14" fmla="*/ 4510 h 10000"/>
              <a:gd name="connsiteX15" fmla="*/ 708 w 10000"/>
              <a:gd name="connsiteY15" fmla="*/ 4641 h 10000"/>
              <a:gd name="connsiteX16" fmla="*/ 712 w 10000"/>
              <a:gd name="connsiteY16" fmla="*/ 4444 h 10000"/>
              <a:gd name="connsiteX17" fmla="*/ 740 w 10000"/>
              <a:gd name="connsiteY17" fmla="*/ 4444 h 10000"/>
              <a:gd name="connsiteX18" fmla="*/ 782 w 10000"/>
              <a:gd name="connsiteY18" fmla="*/ 4444 h 10000"/>
              <a:gd name="connsiteX19" fmla="*/ 815 w 10000"/>
              <a:gd name="connsiteY19" fmla="*/ 4575 h 10000"/>
              <a:gd name="connsiteX20" fmla="*/ 819 w 10000"/>
              <a:gd name="connsiteY20" fmla="*/ 4444 h 10000"/>
              <a:gd name="connsiteX21" fmla="*/ 835 w 10000"/>
              <a:gd name="connsiteY21" fmla="*/ 4575 h 10000"/>
              <a:gd name="connsiteX22" fmla="*/ 839 w 10000"/>
              <a:gd name="connsiteY22" fmla="*/ 4379 h 10000"/>
              <a:gd name="connsiteX23" fmla="*/ 876 w 10000"/>
              <a:gd name="connsiteY23" fmla="*/ 4641 h 10000"/>
              <a:gd name="connsiteX24" fmla="*/ 893 w 10000"/>
              <a:gd name="connsiteY24" fmla="*/ 4248 h 10000"/>
              <a:gd name="connsiteX25" fmla="*/ 910 w 10000"/>
              <a:gd name="connsiteY25" fmla="*/ 4052 h 10000"/>
              <a:gd name="connsiteX26" fmla="*/ 1064 w 10000"/>
              <a:gd name="connsiteY26" fmla="*/ 4248 h 10000"/>
              <a:gd name="connsiteX27" fmla="*/ 1190 w 10000"/>
              <a:gd name="connsiteY27" fmla="*/ 3856 h 10000"/>
              <a:gd name="connsiteX28" fmla="*/ 1493 w 10000"/>
              <a:gd name="connsiteY28" fmla="*/ 5556 h 10000"/>
              <a:gd name="connsiteX29" fmla="*/ 1551 w 10000"/>
              <a:gd name="connsiteY29" fmla="*/ 6471 h 10000"/>
              <a:gd name="connsiteX30" fmla="*/ 1643 w 10000"/>
              <a:gd name="connsiteY30" fmla="*/ 5752 h 10000"/>
              <a:gd name="connsiteX31" fmla="*/ 1725 w 10000"/>
              <a:gd name="connsiteY31" fmla="*/ 6601 h 10000"/>
              <a:gd name="connsiteX32" fmla="*/ 1843 w 10000"/>
              <a:gd name="connsiteY32" fmla="*/ 5817 h 10000"/>
              <a:gd name="connsiteX33" fmla="*/ 1839 w 10000"/>
              <a:gd name="connsiteY33" fmla="*/ 6601 h 10000"/>
              <a:gd name="connsiteX34" fmla="*/ 2002 w 10000"/>
              <a:gd name="connsiteY34" fmla="*/ 6405 h 10000"/>
              <a:gd name="connsiteX35" fmla="*/ 2094 w 10000"/>
              <a:gd name="connsiteY35" fmla="*/ 6275 h 10000"/>
              <a:gd name="connsiteX36" fmla="*/ 2159 w 10000"/>
              <a:gd name="connsiteY36" fmla="*/ 7516 h 10000"/>
              <a:gd name="connsiteX37" fmla="*/ 2302 w 10000"/>
              <a:gd name="connsiteY37" fmla="*/ 6667 h 10000"/>
              <a:gd name="connsiteX38" fmla="*/ 2337 w 10000"/>
              <a:gd name="connsiteY38" fmla="*/ 7451 h 10000"/>
              <a:gd name="connsiteX39" fmla="*/ 2486 w 10000"/>
              <a:gd name="connsiteY39" fmla="*/ 8170 h 10000"/>
              <a:gd name="connsiteX40" fmla="*/ 2560 w 10000"/>
              <a:gd name="connsiteY40" fmla="*/ 7516 h 10000"/>
              <a:gd name="connsiteX41" fmla="*/ 2751 w 10000"/>
              <a:gd name="connsiteY41" fmla="*/ 7320 h 10000"/>
              <a:gd name="connsiteX42" fmla="*/ 2903 w 10000"/>
              <a:gd name="connsiteY42" fmla="*/ 8497 h 10000"/>
              <a:gd name="connsiteX43" fmla="*/ 3078 w 10000"/>
              <a:gd name="connsiteY43" fmla="*/ 8562 h 10000"/>
              <a:gd name="connsiteX44" fmla="*/ 3287 w 10000"/>
              <a:gd name="connsiteY44" fmla="*/ 8105 h 10000"/>
              <a:gd name="connsiteX45" fmla="*/ 3477 w 10000"/>
              <a:gd name="connsiteY45" fmla="*/ 9020 h 10000"/>
              <a:gd name="connsiteX46" fmla="*/ 3602 w 10000"/>
              <a:gd name="connsiteY46" fmla="*/ 9281 h 10000"/>
              <a:gd name="connsiteX47" fmla="*/ 3707 w 10000"/>
              <a:gd name="connsiteY47" fmla="*/ 10000 h 10000"/>
              <a:gd name="connsiteX48" fmla="*/ 3740 w 10000"/>
              <a:gd name="connsiteY48" fmla="*/ 9869 h 10000"/>
              <a:gd name="connsiteX49" fmla="*/ 3811 w 10000"/>
              <a:gd name="connsiteY49" fmla="*/ 9542 h 10000"/>
              <a:gd name="connsiteX50" fmla="*/ 3864 w 10000"/>
              <a:gd name="connsiteY50" fmla="*/ 9935 h 10000"/>
              <a:gd name="connsiteX51" fmla="*/ 3899 w 10000"/>
              <a:gd name="connsiteY51" fmla="*/ 9150 h 10000"/>
              <a:gd name="connsiteX52" fmla="*/ 4046 w 10000"/>
              <a:gd name="connsiteY52" fmla="*/ 8562 h 10000"/>
              <a:gd name="connsiteX53" fmla="*/ 4482 w 10000"/>
              <a:gd name="connsiteY53" fmla="*/ 7843 h 10000"/>
              <a:gd name="connsiteX54" fmla="*/ 4837 w 10000"/>
              <a:gd name="connsiteY54" fmla="*/ 7582 h 10000"/>
              <a:gd name="connsiteX55" fmla="*/ 5050 w 10000"/>
              <a:gd name="connsiteY55" fmla="*/ 9281 h 10000"/>
              <a:gd name="connsiteX56" fmla="*/ 5119 w 10000"/>
              <a:gd name="connsiteY56" fmla="*/ 8562 h 10000"/>
              <a:gd name="connsiteX57" fmla="*/ 5586 w 10000"/>
              <a:gd name="connsiteY57" fmla="*/ 8039 h 10000"/>
              <a:gd name="connsiteX58" fmla="*/ 5959 w 10000"/>
              <a:gd name="connsiteY58" fmla="*/ 9477 h 10000"/>
              <a:gd name="connsiteX59" fmla="*/ 6295 w 10000"/>
              <a:gd name="connsiteY59" fmla="*/ 8562 h 10000"/>
              <a:gd name="connsiteX60" fmla="*/ 6462 w 10000"/>
              <a:gd name="connsiteY60" fmla="*/ 7451 h 10000"/>
              <a:gd name="connsiteX61" fmla="*/ 6780 w 10000"/>
              <a:gd name="connsiteY61" fmla="*/ 7451 h 10000"/>
              <a:gd name="connsiteX62" fmla="*/ 6937 w 10000"/>
              <a:gd name="connsiteY62" fmla="*/ 7908 h 10000"/>
              <a:gd name="connsiteX63" fmla="*/ 7313 w 10000"/>
              <a:gd name="connsiteY63" fmla="*/ 8366 h 10000"/>
              <a:gd name="connsiteX64" fmla="*/ 7526 w 10000"/>
              <a:gd name="connsiteY64" fmla="*/ 9085 h 10000"/>
              <a:gd name="connsiteX65" fmla="*/ 7776 w 10000"/>
              <a:gd name="connsiteY65" fmla="*/ 8235 h 10000"/>
              <a:gd name="connsiteX66" fmla="*/ 7837 w 10000"/>
              <a:gd name="connsiteY66" fmla="*/ 7647 h 10000"/>
              <a:gd name="connsiteX67" fmla="*/ 7959 w 10000"/>
              <a:gd name="connsiteY67" fmla="*/ 8039 h 10000"/>
              <a:gd name="connsiteX68" fmla="*/ 8237 w 10000"/>
              <a:gd name="connsiteY68" fmla="*/ 8366 h 10000"/>
              <a:gd name="connsiteX69" fmla="*/ 8422 w 10000"/>
              <a:gd name="connsiteY69" fmla="*/ 8105 h 10000"/>
              <a:gd name="connsiteX70" fmla="*/ 8767 w 10000"/>
              <a:gd name="connsiteY70" fmla="*/ 8235 h 10000"/>
              <a:gd name="connsiteX71" fmla="*/ 9108 w 10000"/>
              <a:gd name="connsiteY71" fmla="*/ 7843 h 10000"/>
              <a:gd name="connsiteX72" fmla="*/ 9300 w 10000"/>
              <a:gd name="connsiteY72" fmla="*/ 6340 h 10000"/>
              <a:gd name="connsiteX73" fmla="*/ 9543 w 10000"/>
              <a:gd name="connsiteY73" fmla="*/ 7582 h 10000"/>
              <a:gd name="connsiteX74" fmla="*/ 9680 w 10000"/>
              <a:gd name="connsiteY74" fmla="*/ 8889 h 10000"/>
              <a:gd name="connsiteX75" fmla="*/ 10000 w 10000"/>
              <a:gd name="connsiteY75" fmla="*/ 9562 h 10000"/>
              <a:gd name="connsiteX76" fmla="*/ 9906 w 10000"/>
              <a:gd name="connsiteY76" fmla="*/ 3390 h 10000"/>
              <a:gd name="connsiteX77" fmla="*/ 9697 w 10000"/>
              <a:gd name="connsiteY77" fmla="*/ 3529 h 10000"/>
              <a:gd name="connsiteX78" fmla="*/ 9534 w 10000"/>
              <a:gd name="connsiteY78" fmla="*/ 2222 h 10000"/>
              <a:gd name="connsiteX79" fmla="*/ 9375 w 10000"/>
              <a:gd name="connsiteY79" fmla="*/ 3660 h 10000"/>
              <a:gd name="connsiteX80" fmla="*/ 9263 w 10000"/>
              <a:gd name="connsiteY80" fmla="*/ 3660 h 10000"/>
              <a:gd name="connsiteX81" fmla="*/ 9112 w 10000"/>
              <a:gd name="connsiteY81" fmla="*/ 3791 h 10000"/>
              <a:gd name="connsiteX82" fmla="*/ 9080 w 10000"/>
              <a:gd name="connsiteY82" fmla="*/ 3203 h 10000"/>
              <a:gd name="connsiteX83" fmla="*/ 8856 w 10000"/>
              <a:gd name="connsiteY83" fmla="*/ 4771 h 10000"/>
              <a:gd name="connsiteX84" fmla="*/ 8822 w 10000"/>
              <a:gd name="connsiteY84" fmla="*/ 4379 h 10000"/>
              <a:gd name="connsiteX85" fmla="*/ 8755 w 10000"/>
              <a:gd name="connsiteY85" fmla="*/ 4118 h 10000"/>
              <a:gd name="connsiteX86" fmla="*/ 8713 w 10000"/>
              <a:gd name="connsiteY86" fmla="*/ 4641 h 10000"/>
              <a:gd name="connsiteX87" fmla="*/ 8537 w 10000"/>
              <a:gd name="connsiteY87" fmla="*/ 4510 h 10000"/>
              <a:gd name="connsiteX88" fmla="*/ 8430 w 10000"/>
              <a:gd name="connsiteY88" fmla="*/ 5359 h 10000"/>
              <a:gd name="connsiteX89" fmla="*/ 8267 w 10000"/>
              <a:gd name="connsiteY89" fmla="*/ 4444 h 10000"/>
              <a:gd name="connsiteX90" fmla="*/ 8117 w 10000"/>
              <a:gd name="connsiteY90" fmla="*/ 4575 h 10000"/>
              <a:gd name="connsiteX91" fmla="*/ 8063 w 10000"/>
              <a:gd name="connsiteY91" fmla="*/ 5882 h 10000"/>
              <a:gd name="connsiteX92" fmla="*/ 7872 w 10000"/>
              <a:gd name="connsiteY92" fmla="*/ 5294 h 10000"/>
              <a:gd name="connsiteX93" fmla="*/ 7721 w 10000"/>
              <a:gd name="connsiteY93" fmla="*/ 3529 h 10000"/>
              <a:gd name="connsiteX94" fmla="*/ 7649 w 10000"/>
              <a:gd name="connsiteY94" fmla="*/ 4052 h 10000"/>
              <a:gd name="connsiteX95" fmla="*/ 7474 w 10000"/>
              <a:gd name="connsiteY95" fmla="*/ 5229 h 10000"/>
              <a:gd name="connsiteX96" fmla="*/ 7378 w 10000"/>
              <a:gd name="connsiteY96" fmla="*/ 5229 h 10000"/>
              <a:gd name="connsiteX97" fmla="*/ 7305 w 10000"/>
              <a:gd name="connsiteY97" fmla="*/ 4444 h 10000"/>
              <a:gd name="connsiteX98" fmla="*/ 7141 w 10000"/>
              <a:gd name="connsiteY98" fmla="*/ 4183 h 10000"/>
              <a:gd name="connsiteX99" fmla="*/ 7000 w 10000"/>
              <a:gd name="connsiteY99" fmla="*/ 3791 h 10000"/>
              <a:gd name="connsiteX100" fmla="*/ 6745 w 10000"/>
              <a:gd name="connsiteY100" fmla="*/ 2222 h 10000"/>
              <a:gd name="connsiteX101" fmla="*/ 6388 w 10000"/>
              <a:gd name="connsiteY101" fmla="*/ 4967 h 10000"/>
              <a:gd name="connsiteX102" fmla="*/ 6090 w 10000"/>
              <a:gd name="connsiteY102" fmla="*/ 5817 h 10000"/>
              <a:gd name="connsiteX103" fmla="*/ 5725 w 10000"/>
              <a:gd name="connsiteY103" fmla="*/ 5359 h 10000"/>
              <a:gd name="connsiteX104" fmla="*/ 5574 w 10000"/>
              <a:gd name="connsiteY104" fmla="*/ 6144 h 10000"/>
              <a:gd name="connsiteX105" fmla="*/ 5308 w 10000"/>
              <a:gd name="connsiteY105" fmla="*/ 5490 h 10000"/>
              <a:gd name="connsiteX106" fmla="*/ 5235 w 10000"/>
              <a:gd name="connsiteY106" fmla="*/ 6144 h 10000"/>
              <a:gd name="connsiteX107" fmla="*/ 4957 w 10000"/>
              <a:gd name="connsiteY107" fmla="*/ 5229 h 10000"/>
              <a:gd name="connsiteX108" fmla="*/ 4873 w 10000"/>
              <a:gd name="connsiteY108" fmla="*/ 5033 h 10000"/>
              <a:gd name="connsiteX109" fmla="*/ 4619 w 10000"/>
              <a:gd name="connsiteY109" fmla="*/ 3987 h 10000"/>
              <a:gd name="connsiteX110" fmla="*/ 4507 w 10000"/>
              <a:gd name="connsiteY110" fmla="*/ 3987 h 10000"/>
              <a:gd name="connsiteX111" fmla="*/ 4121 w 10000"/>
              <a:gd name="connsiteY111" fmla="*/ 4248 h 10000"/>
              <a:gd name="connsiteX112" fmla="*/ 3924 w 10000"/>
              <a:gd name="connsiteY112" fmla="*/ 4118 h 10000"/>
              <a:gd name="connsiteX113" fmla="*/ 3581 w 10000"/>
              <a:gd name="connsiteY113" fmla="*/ 3595 h 10000"/>
              <a:gd name="connsiteX114" fmla="*/ 3510 w 10000"/>
              <a:gd name="connsiteY114" fmla="*/ 2353 h 10000"/>
              <a:gd name="connsiteX115" fmla="*/ 3161 w 10000"/>
              <a:gd name="connsiteY115" fmla="*/ 3137 h 10000"/>
              <a:gd name="connsiteX116" fmla="*/ 3148 w 10000"/>
              <a:gd name="connsiteY116" fmla="*/ 2418 h 10000"/>
              <a:gd name="connsiteX117" fmla="*/ 2944 w 10000"/>
              <a:gd name="connsiteY117" fmla="*/ 2288 h 10000"/>
              <a:gd name="connsiteX118" fmla="*/ 2710 w 10000"/>
              <a:gd name="connsiteY118" fmla="*/ 2484 h 10000"/>
              <a:gd name="connsiteX119" fmla="*/ 2598 w 10000"/>
              <a:gd name="connsiteY119" fmla="*/ 3987 h 10000"/>
              <a:gd name="connsiteX120" fmla="*/ 2377 w 10000"/>
              <a:gd name="connsiteY120" fmla="*/ 2026 h 10000"/>
              <a:gd name="connsiteX121" fmla="*/ 2345 w 10000"/>
              <a:gd name="connsiteY121" fmla="*/ 2353 h 10000"/>
              <a:gd name="connsiteX122" fmla="*/ 2269 w 10000"/>
              <a:gd name="connsiteY122" fmla="*/ 1569 h 10000"/>
              <a:gd name="connsiteX123" fmla="*/ 2179 w 10000"/>
              <a:gd name="connsiteY123" fmla="*/ 2157 h 10000"/>
              <a:gd name="connsiteX124" fmla="*/ 2056 w 10000"/>
              <a:gd name="connsiteY124" fmla="*/ 1895 h 10000"/>
              <a:gd name="connsiteX125" fmla="*/ 1985 w 10000"/>
              <a:gd name="connsiteY125" fmla="*/ 3007 h 10000"/>
              <a:gd name="connsiteX126" fmla="*/ 1878 w 10000"/>
              <a:gd name="connsiteY126" fmla="*/ 2484 h 10000"/>
              <a:gd name="connsiteX127" fmla="*/ 1794 w 10000"/>
              <a:gd name="connsiteY127" fmla="*/ 1895 h 10000"/>
              <a:gd name="connsiteX128" fmla="*/ 1737 w 10000"/>
              <a:gd name="connsiteY128" fmla="*/ 784 h 10000"/>
              <a:gd name="connsiteX129" fmla="*/ 1336 w 10000"/>
              <a:gd name="connsiteY129" fmla="*/ 65 h 10000"/>
              <a:gd name="connsiteX130" fmla="*/ 1121 w 10000"/>
              <a:gd name="connsiteY130" fmla="*/ 196 h 10000"/>
              <a:gd name="connsiteX131" fmla="*/ 1018 w 10000"/>
              <a:gd name="connsiteY131" fmla="*/ 0 h 10000"/>
              <a:gd name="connsiteX132" fmla="*/ 968 w 10000"/>
              <a:gd name="connsiteY132" fmla="*/ 392 h 10000"/>
              <a:gd name="connsiteX133" fmla="*/ 694 w 10000"/>
              <a:gd name="connsiteY133" fmla="*/ 131 h 10000"/>
              <a:gd name="connsiteX134" fmla="*/ 526 w 10000"/>
              <a:gd name="connsiteY134" fmla="*/ 458 h 10000"/>
              <a:gd name="connsiteX135" fmla="*/ 344 w 10000"/>
              <a:gd name="connsiteY135" fmla="*/ 915 h 10000"/>
              <a:gd name="connsiteX136" fmla="*/ 269 w 10000"/>
              <a:gd name="connsiteY136" fmla="*/ 196 h 10000"/>
              <a:gd name="connsiteX137" fmla="*/ 54 w 10000"/>
              <a:gd name="connsiteY137" fmla="*/ 1373 h 10000"/>
              <a:gd name="connsiteX138" fmla="*/ 1 w 10000"/>
              <a:gd name="connsiteY138" fmla="*/ 1569 h 10000"/>
              <a:gd name="connsiteX0" fmla="*/ 1 w 10000"/>
              <a:gd name="connsiteY0" fmla="*/ 1569 h 10000"/>
              <a:gd name="connsiteX1" fmla="*/ 26 w 10000"/>
              <a:gd name="connsiteY1" fmla="*/ 5294 h 10000"/>
              <a:gd name="connsiteX2" fmla="*/ 92 w 10000"/>
              <a:gd name="connsiteY2" fmla="*/ 4314 h 10000"/>
              <a:gd name="connsiteX3" fmla="*/ 96 w 10000"/>
              <a:gd name="connsiteY3" fmla="*/ 4314 h 10000"/>
              <a:gd name="connsiteX4" fmla="*/ 112 w 10000"/>
              <a:gd name="connsiteY4" fmla="*/ 4052 h 10000"/>
              <a:gd name="connsiteX5" fmla="*/ 152 w 10000"/>
              <a:gd name="connsiteY5" fmla="*/ 4118 h 10000"/>
              <a:gd name="connsiteX6" fmla="*/ 164 w 10000"/>
              <a:gd name="connsiteY6" fmla="*/ 4444 h 10000"/>
              <a:gd name="connsiteX7" fmla="*/ 193 w 10000"/>
              <a:gd name="connsiteY7" fmla="*/ 4379 h 10000"/>
              <a:gd name="connsiteX8" fmla="*/ 385 w 10000"/>
              <a:gd name="connsiteY8" fmla="*/ 4706 h 10000"/>
              <a:gd name="connsiteX9" fmla="*/ 472 w 10000"/>
              <a:gd name="connsiteY9" fmla="*/ 4379 h 10000"/>
              <a:gd name="connsiteX10" fmla="*/ 585 w 10000"/>
              <a:gd name="connsiteY10" fmla="*/ 4641 h 10000"/>
              <a:gd name="connsiteX11" fmla="*/ 627 w 10000"/>
              <a:gd name="connsiteY11" fmla="*/ 4444 h 10000"/>
              <a:gd name="connsiteX12" fmla="*/ 661 w 10000"/>
              <a:gd name="connsiteY12" fmla="*/ 4641 h 10000"/>
              <a:gd name="connsiteX13" fmla="*/ 686 w 10000"/>
              <a:gd name="connsiteY13" fmla="*/ 4510 h 10000"/>
              <a:gd name="connsiteX14" fmla="*/ 708 w 10000"/>
              <a:gd name="connsiteY14" fmla="*/ 4641 h 10000"/>
              <a:gd name="connsiteX15" fmla="*/ 712 w 10000"/>
              <a:gd name="connsiteY15" fmla="*/ 4444 h 10000"/>
              <a:gd name="connsiteX16" fmla="*/ 740 w 10000"/>
              <a:gd name="connsiteY16" fmla="*/ 4444 h 10000"/>
              <a:gd name="connsiteX17" fmla="*/ 782 w 10000"/>
              <a:gd name="connsiteY17" fmla="*/ 4444 h 10000"/>
              <a:gd name="connsiteX18" fmla="*/ 815 w 10000"/>
              <a:gd name="connsiteY18" fmla="*/ 4575 h 10000"/>
              <a:gd name="connsiteX19" fmla="*/ 819 w 10000"/>
              <a:gd name="connsiteY19" fmla="*/ 4444 h 10000"/>
              <a:gd name="connsiteX20" fmla="*/ 835 w 10000"/>
              <a:gd name="connsiteY20" fmla="*/ 4575 h 10000"/>
              <a:gd name="connsiteX21" fmla="*/ 839 w 10000"/>
              <a:gd name="connsiteY21" fmla="*/ 4379 h 10000"/>
              <a:gd name="connsiteX22" fmla="*/ 876 w 10000"/>
              <a:gd name="connsiteY22" fmla="*/ 4641 h 10000"/>
              <a:gd name="connsiteX23" fmla="*/ 893 w 10000"/>
              <a:gd name="connsiteY23" fmla="*/ 4248 h 10000"/>
              <a:gd name="connsiteX24" fmla="*/ 910 w 10000"/>
              <a:gd name="connsiteY24" fmla="*/ 4052 h 10000"/>
              <a:gd name="connsiteX25" fmla="*/ 1064 w 10000"/>
              <a:gd name="connsiteY25" fmla="*/ 4248 h 10000"/>
              <a:gd name="connsiteX26" fmla="*/ 1190 w 10000"/>
              <a:gd name="connsiteY26" fmla="*/ 3856 h 10000"/>
              <a:gd name="connsiteX27" fmla="*/ 1493 w 10000"/>
              <a:gd name="connsiteY27" fmla="*/ 5556 h 10000"/>
              <a:gd name="connsiteX28" fmla="*/ 1551 w 10000"/>
              <a:gd name="connsiteY28" fmla="*/ 6471 h 10000"/>
              <a:gd name="connsiteX29" fmla="*/ 1643 w 10000"/>
              <a:gd name="connsiteY29" fmla="*/ 5752 h 10000"/>
              <a:gd name="connsiteX30" fmla="*/ 1725 w 10000"/>
              <a:gd name="connsiteY30" fmla="*/ 6601 h 10000"/>
              <a:gd name="connsiteX31" fmla="*/ 1843 w 10000"/>
              <a:gd name="connsiteY31" fmla="*/ 5817 h 10000"/>
              <a:gd name="connsiteX32" fmla="*/ 1839 w 10000"/>
              <a:gd name="connsiteY32" fmla="*/ 6601 h 10000"/>
              <a:gd name="connsiteX33" fmla="*/ 2002 w 10000"/>
              <a:gd name="connsiteY33" fmla="*/ 6405 h 10000"/>
              <a:gd name="connsiteX34" fmla="*/ 2094 w 10000"/>
              <a:gd name="connsiteY34" fmla="*/ 6275 h 10000"/>
              <a:gd name="connsiteX35" fmla="*/ 2159 w 10000"/>
              <a:gd name="connsiteY35" fmla="*/ 7516 h 10000"/>
              <a:gd name="connsiteX36" fmla="*/ 2302 w 10000"/>
              <a:gd name="connsiteY36" fmla="*/ 6667 h 10000"/>
              <a:gd name="connsiteX37" fmla="*/ 2337 w 10000"/>
              <a:gd name="connsiteY37" fmla="*/ 7451 h 10000"/>
              <a:gd name="connsiteX38" fmla="*/ 2486 w 10000"/>
              <a:gd name="connsiteY38" fmla="*/ 8170 h 10000"/>
              <a:gd name="connsiteX39" fmla="*/ 2560 w 10000"/>
              <a:gd name="connsiteY39" fmla="*/ 7516 h 10000"/>
              <a:gd name="connsiteX40" fmla="*/ 2751 w 10000"/>
              <a:gd name="connsiteY40" fmla="*/ 7320 h 10000"/>
              <a:gd name="connsiteX41" fmla="*/ 2903 w 10000"/>
              <a:gd name="connsiteY41" fmla="*/ 8497 h 10000"/>
              <a:gd name="connsiteX42" fmla="*/ 3078 w 10000"/>
              <a:gd name="connsiteY42" fmla="*/ 8562 h 10000"/>
              <a:gd name="connsiteX43" fmla="*/ 3287 w 10000"/>
              <a:gd name="connsiteY43" fmla="*/ 8105 h 10000"/>
              <a:gd name="connsiteX44" fmla="*/ 3477 w 10000"/>
              <a:gd name="connsiteY44" fmla="*/ 9020 h 10000"/>
              <a:gd name="connsiteX45" fmla="*/ 3602 w 10000"/>
              <a:gd name="connsiteY45" fmla="*/ 9281 h 10000"/>
              <a:gd name="connsiteX46" fmla="*/ 3707 w 10000"/>
              <a:gd name="connsiteY46" fmla="*/ 10000 h 10000"/>
              <a:gd name="connsiteX47" fmla="*/ 3740 w 10000"/>
              <a:gd name="connsiteY47" fmla="*/ 9869 h 10000"/>
              <a:gd name="connsiteX48" fmla="*/ 3811 w 10000"/>
              <a:gd name="connsiteY48" fmla="*/ 9542 h 10000"/>
              <a:gd name="connsiteX49" fmla="*/ 3864 w 10000"/>
              <a:gd name="connsiteY49" fmla="*/ 9935 h 10000"/>
              <a:gd name="connsiteX50" fmla="*/ 3899 w 10000"/>
              <a:gd name="connsiteY50" fmla="*/ 9150 h 10000"/>
              <a:gd name="connsiteX51" fmla="*/ 4046 w 10000"/>
              <a:gd name="connsiteY51" fmla="*/ 8562 h 10000"/>
              <a:gd name="connsiteX52" fmla="*/ 4482 w 10000"/>
              <a:gd name="connsiteY52" fmla="*/ 7843 h 10000"/>
              <a:gd name="connsiteX53" fmla="*/ 4837 w 10000"/>
              <a:gd name="connsiteY53" fmla="*/ 7582 h 10000"/>
              <a:gd name="connsiteX54" fmla="*/ 5050 w 10000"/>
              <a:gd name="connsiteY54" fmla="*/ 9281 h 10000"/>
              <a:gd name="connsiteX55" fmla="*/ 5119 w 10000"/>
              <a:gd name="connsiteY55" fmla="*/ 8562 h 10000"/>
              <a:gd name="connsiteX56" fmla="*/ 5586 w 10000"/>
              <a:gd name="connsiteY56" fmla="*/ 8039 h 10000"/>
              <a:gd name="connsiteX57" fmla="*/ 5959 w 10000"/>
              <a:gd name="connsiteY57" fmla="*/ 9477 h 10000"/>
              <a:gd name="connsiteX58" fmla="*/ 6295 w 10000"/>
              <a:gd name="connsiteY58" fmla="*/ 8562 h 10000"/>
              <a:gd name="connsiteX59" fmla="*/ 6462 w 10000"/>
              <a:gd name="connsiteY59" fmla="*/ 7451 h 10000"/>
              <a:gd name="connsiteX60" fmla="*/ 6780 w 10000"/>
              <a:gd name="connsiteY60" fmla="*/ 7451 h 10000"/>
              <a:gd name="connsiteX61" fmla="*/ 6937 w 10000"/>
              <a:gd name="connsiteY61" fmla="*/ 7908 h 10000"/>
              <a:gd name="connsiteX62" fmla="*/ 7313 w 10000"/>
              <a:gd name="connsiteY62" fmla="*/ 8366 h 10000"/>
              <a:gd name="connsiteX63" fmla="*/ 7526 w 10000"/>
              <a:gd name="connsiteY63" fmla="*/ 9085 h 10000"/>
              <a:gd name="connsiteX64" fmla="*/ 7776 w 10000"/>
              <a:gd name="connsiteY64" fmla="*/ 8235 h 10000"/>
              <a:gd name="connsiteX65" fmla="*/ 7837 w 10000"/>
              <a:gd name="connsiteY65" fmla="*/ 7647 h 10000"/>
              <a:gd name="connsiteX66" fmla="*/ 7959 w 10000"/>
              <a:gd name="connsiteY66" fmla="*/ 8039 h 10000"/>
              <a:gd name="connsiteX67" fmla="*/ 8237 w 10000"/>
              <a:gd name="connsiteY67" fmla="*/ 8366 h 10000"/>
              <a:gd name="connsiteX68" fmla="*/ 8422 w 10000"/>
              <a:gd name="connsiteY68" fmla="*/ 8105 h 10000"/>
              <a:gd name="connsiteX69" fmla="*/ 8767 w 10000"/>
              <a:gd name="connsiteY69" fmla="*/ 8235 h 10000"/>
              <a:gd name="connsiteX70" fmla="*/ 9108 w 10000"/>
              <a:gd name="connsiteY70" fmla="*/ 7843 h 10000"/>
              <a:gd name="connsiteX71" fmla="*/ 9300 w 10000"/>
              <a:gd name="connsiteY71" fmla="*/ 6340 h 10000"/>
              <a:gd name="connsiteX72" fmla="*/ 9543 w 10000"/>
              <a:gd name="connsiteY72" fmla="*/ 7582 h 10000"/>
              <a:gd name="connsiteX73" fmla="*/ 9680 w 10000"/>
              <a:gd name="connsiteY73" fmla="*/ 8889 h 10000"/>
              <a:gd name="connsiteX74" fmla="*/ 10000 w 10000"/>
              <a:gd name="connsiteY74" fmla="*/ 9562 h 10000"/>
              <a:gd name="connsiteX75" fmla="*/ 9906 w 10000"/>
              <a:gd name="connsiteY75" fmla="*/ 3390 h 10000"/>
              <a:gd name="connsiteX76" fmla="*/ 9697 w 10000"/>
              <a:gd name="connsiteY76" fmla="*/ 3529 h 10000"/>
              <a:gd name="connsiteX77" fmla="*/ 9534 w 10000"/>
              <a:gd name="connsiteY77" fmla="*/ 2222 h 10000"/>
              <a:gd name="connsiteX78" fmla="*/ 9375 w 10000"/>
              <a:gd name="connsiteY78" fmla="*/ 3660 h 10000"/>
              <a:gd name="connsiteX79" fmla="*/ 9263 w 10000"/>
              <a:gd name="connsiteY79" fmla="*/ 3660 h 10000"/>
              <a:gd name="connsiteX80" fmla="*/ 9112 w 10000"/>
              <a:gd name="connsiteY80" fmla="*/ 3791 h 10000"/>
              <a:gd name="connsiteX81" fmla="*/ 9080 w 10000"/>
              <a:gd name="connsiteY81" fmla="*/ 3203 h 10000"/>
              <a:gd name="connsiteX82" fmla="*/ 8856 w 10000"/>
              <a:gd name="connsiteY82" fmla="*/ 4771 h 10000"/>
              <a:gd name="connsiteX83" fmla="*/ 8822 w 10000"/>
              <a:gd name="connsiteY83" fmla="*/ 4379 h 10000"/>
              <a:gd name="connsiteX84" fmla="*/ 8755 w 10000"/>
              <a:gd name="connsiteY84" fmla="*/ 4118 h 10000"/>
              <a:gd name="connsiteX85" fmla="*/ 8713 w 10000"/>
              <a:gd name="connsiteY85" fmla="*/ 4641 h 10000"/>
              <a:gd name="connsiteX86" fmla="*/ 8537 w 10000"/>
              <a:gd name="connsiteY86" fmla="*/ 4510 h 10000"/>
              <a:gd name="connsiteX87" fmla="*/ 8430 w 10000"/>
              <a:gd name="connsiteY87" fmla="*/ 5359 h 10000"/>
              <a:gd name="connsiteX88" fmla="*/ 8267 w 10000"/>
              <a:gd name="connsiteY88" fmla="*/ 4444 h 10000"/>
              <a:gd name="connsiteX89" fmla="*/ 8117 w 10000"/>
              <a:gd name="connsiteY89" fmla="*/ 4575 h 10000"/>
              <a:gd name="connsiteX90" fmla="*/ 8063 w 10000"/>
              <a:gd name="connsiteY90" fmla="*/ 5882 h 10000"/>
              <a:gd name="connsiteX91" fmla="*/ 7872 w 10000"/>
              <a:gd name="connsiteY91" fmla="*/ 5294 h 10000"/>
              <a:gd name="connsiteX92" fmla="*/ 7721 w 10000"/>
              <a:gd name="connsiteY92" fmla="*/ 3529 h 10000"/>
              <a:gd name="connsiteX93" fmla="*/ 7649 w 10000"/>
              <a:gd name="connsiteY93" fmla="*/ 4052 h 10000"/>
              <a:gd name="connsiteX94" fmla="*/ 7474 w 10000"/>
              <a:gd name="connsiteY94" fmla="*/ 5229 h 10000"/>
              <a:gd name="connsiteX95" fmla="*/ 7378 w 10000"/>
              <a:gd name="connsiteY95" fmla="*/ 5229 h 10000"/>
              <a:gd name="connsiteX96" fmla="*/ 7305 w 10000"/>
              <a:gd name="connsiteY96" fmla="*/ 4444 h 10000"/>
              <a:gd name="connsiteX97" fmla="*/ 7141 w 10000"/>
              <a:gd name="connsiteY97" fmla="*/ 4183 h 10000"/>
              <a:gd name="connsiteX98" fmla="*/ 7000 w 10000"/>
              <a:gd name="connsiteY98" fmla="*/ 3791 h 10000"/>
              <a:gd name="connsiteX99" fmla="*/ 6745 w 10000"/>
              <a:gd name="connsiteY99" fmla="*/ 2222 h 10000"/>
              <a:gd name="connsiteX100" fmla="*/ 6388 w 10000"/>
              <a:gd name="connsiteY100" fmla="*/ 4967 h 10000"/>
              <a:gd name="connsiteX101" fmla="*/ 6090 w 10000"/>
              <a:gd name="connsiteY101" fmla="*/ 5817 h 10000"/>
              <a:gd name="connsiteX102" fmla="*/ 5725 w 10000"/>
              <a:gd name="connsiteY102" fmla="*/ 5359 h 10000"/>
              <a:gd name="connsiteX103" fmla="*/ 5574 w 10000"/>
              <a:gd name="connsiteY103" fmla="*/ 6144 h 10000"/>
              <a:gd name="connsiteX104" fmla="*/ 5308 w 10000"/>
              <a:gd name="connsiteY104" fmla="*/ 5490 h 10000"/>
              <a:gd name="connsiteX105" fmla="*/ 5235 w 10000"/>
              <a:gd name="connsiteY105" fmla="*/ 6144 h 10000"/>
              <a:gd name="connsiteX106" fmla="*/ 4957 w 10000"/>
              <a:gd name="connsiteY106" fmla="*/ 5229 h 10000"/>
              <a:gd name="connsiteX107" fmla="*/ 4873 w 10000"/>
              <a:gd name="connsiteY107" fmla="*/ 5033 h 10000"/>
              <a:gd name="connsiteX108" fmla="*/ 4619 w 10000"/>
              <a:gd name="connsiteY108" fmla="*/ 3987 h 10000"/>
              <a:gd name="connsiteX109" fmla="*/ 4507 w 10000"/>
              <a:gd name="connsiteY109" fmla="*/ 3987 h 10000"/>
              <a:gd name="connsiteX110" fmla="*/ 4121 w 10000"/>
              <a:gd name="connsiteY110" fmla="*/ 4248 h 10000"/>
              <a:gd name="connsiteX111" fmla="*/ 3924 w 10000"/>
              <a:gd name="connsiteY111" fmla="*/ 4118 h 10000"/>
              <a:gd name="connsiteX112" fmla="*/ 3581 w 10000"/>
              <a:gd name="connsiteY112" fmla="*/ 3595 h 10000"/>
              <a:gd name="connsiteX113" fmla="*/ 3510 w 10000"/>
              <a:gd name="connsiteY113" fmla="*/ 2353 h 10000"/>
              <a:gd name="connsiteX114" fmla="*/ 3161 w 10000"/>
              <a:gd name="connsiteY114" fmla="*/ 3137 h 10000"/>
              <a:gd name="connsiteX115" fmla="*/ 3148 w 10000"/>
              <a:gd name="connsiteY115" fmla="*/ 2418 h 10000"/>
              <a:gd name="connsiteX116" fmla="*/ 2944 w 10000"/>
              <a:gd name="connsiteY116" fmla="*/ 2288 h 10000"/>
              <a:gd name="connsiteX117" fmla="*/ 2710 w 10000"/>
              <a:gd name="connsiteY117" fmla="*/ 2484 h 10000"/>
              <a:gd name="connsiteX118" fmla="*/ 2598 w 10000"/>
              <a:gd name="connsiteY118" fmla="*/ 3987 h 10000"/>
              <a:gd name="connsiteX119" fmla="*/ 2377 w 10000"/>
              <a:gd name="connsiteY119" fmla="*/ 2026 h 10000"/>
              <a:gd name="connsiteX120" fmla="*/ 2345 w 10000"/>
              <a:gd name="connsiteY120" fmla="*/ 2353 h 10000"/>
              <a:gd name="connsiteX121" fmla="*/ 2269 w 10000"/>
              <a:gd name="connsiteY121" fmla="*/ 1569 h 10000"/>
              <a:gd name="connsiteX122" fmla="*/ 2179 w 10000"/>
              <a:gd name="connsiteY122" fmla="*/ 2157 h 10000"/>
              <a:gd name="connsiteX123" fmla="*/ 2056 w 10000"/>
              <a:gd name="connsiteY123" fmla="*/ 1895 h 10000"/>
              <a:gd name="connsiteX124" fmla="*/ 1985 w 10000"/>
              <a:gd name="connsiteY124" fmla="*/ 3007 h 10000"/>
              <a:gd name="connsiteX125" fmla="*/ 1878 w 10000"/>
              <a:gd name="connsiteY125" fmla="*/ 2484 h 10000"/>
              <a:gd name="connsiteX126" fmla="*/ 1794 w 10000"/>
              <a:gd name="connsiteY126" fmla="*/ 1895 h 10000"/>
              <a:gd name="connsiteX127" fmla="*/ 1737 w 10000"/>
              <a:gd name="connsiteY127" fmla="*/ 784 h 10000"/>
              <a:gd name="connsiteX128" fmla="*/ 1336 w 10000"/>
              <a:gd name="connsiteY128" fmla="*/ 65 h 10000"/>
              <a:gd name="connsiteX129" fmla="*/ 1121 w 10000"/>
              <a:gd name="connsiteY129" fmla="*/ 196 h 10000"/>
              <a:gd name="connsiteX130" fmla="*/ 1018 w 10000"/>
              <a:gd name="connsiteY130" fmla="*/ 0 h 10000"/>
              <a:gd name="connsiteX131" fmla="*/ 968 w 10000"/>
              <a:gd name="connsiteY131" fmla="*/ 392 h 10000"/>
              <a:gd name="connsiteX132" fmla="*/ 694 w 10000"/>
              <a:gd name="connsiteY132" fmla="*/ 131 h 10000"/>
              <a:gd name="connsiteX133" fmla="*/ 526 w 10000"/>
              <a:gd name="connsiteY133" fmla="*/ 458 h 10000"/>
              <a:gd name="connsiteX134" fmla="*/ 344 w 10000"/>
              <a:gd name="connsiteY134" fmla="*/ 915 h 10000"/>
              <a:gd name="connsiteX135" fmla="*/ 269 w 10000"/>
              <a:gd name="connsiteY135" fmla="*/ 196 h 10000"/>
              <a:gd name="connsiteX136" fmla="*/ 54 w 10000"/>
              <a:gd name="connsiteY136" fmla="*/ 1373 h 10000"/>
              <a:gd name="connsiteX137" fmla="*/ 1 w 10000"/>
              <a:gd name="connsiteY137" fmla="*/ 1569 h 10000"/>
              <a:gd name="connsiteX0" fmla="*/ 0 w 9999"/>
              <a:gd name="connsiteY0" fmla="*/ 1569 h 10000"/>
              <a:gd name="connsiteX1" fmla="*/ 91 w 9999"/>
              <a:gd name="connsiteY1" fmla="*/ 4314 h 10000"/>
              <a:gd name="connsiteX2" fmla="*/ 95 w 9999"/>
              <a:gd name="connsiteY2" fmla="*/ 4314 h 10000"/>
              <a:gd name="connsiteX3" fmla="*/ 111 w 9999"/>
              <a:gd name="connsiteY3" fmla="*/ 4052 h 10000"/>
              <a:gd name="connsiteX4" fmla="*/ 151 w 9999"/>
              <a:gd name="connsiteY4" fmla="*/ 4118 h 10000"/>
              <a:gd name="connsiteX5" fmla="*/ 163 w 9999"/>
              <a:gd name="connsiteY5" fmla="*/ 4444 h 10000"/>
              <a:gd name="connsiteX6" fmla="*/ 192 w 9999"/>
              <a:gd name="connsiteY6" fmla="*/ 4379 h 10000"/>
              <a:gd name="connsiteX7" fmla="*/ 384 w 9999"/>
              <a:gd name="connsiteY7" fmla="*/ 4706 h 10000"/>
              <a:gd name="connsiteX8" fmla="*/ 471 w 9999"/>
              <a:gd name="connsiteY8" fmla="*/ 4379 h 10000"/>
              <a:gd name="connsiteX9" fmla="*/ 584 w 9999"/>
              <a:gd name="connsiteY9" fmla="*/ 4641 h 10000"/>
              <a:gd name="connsiteX10" fmla="*/ 626 w 9999"/>
              <a:gd name="connsiteY10" fmla="*/ 4444 h 10000"/>
              <a:gd name="connsiteX11" fmla="*/ 660 w 9999"/>
              <a:gd name="connsiteY11" fmla="*/ 4641 h 10000"/>
              <a:gd name="connsiteX12" fmla="*/ 685 w 9999"/>
              <a:gd name="connsiteY12" fmla="*/ 4510 h 10000"/>
              <a:gd name="connsiteX13" fmla="*/ 707 w 9999"/>
              <a:gd name="connsiteY13" fmla="*/ 4641 h 10000"/>
              <a:gd name="connsiteX14" fmla="*/ 711 w 9999"/>
              <a:gd name="connsiteY14" fmla="*/ 4444 h 10000"/>
              <a:gd name="connsiteX15" fmla="*/ 739 w 9999"/>
              <a:gd name="connsiteY15" fmla="*/ 4444 h 10000"/>
              <a:gd name="connsiteX16" fmla="*/ 781 w 9999"/>
              <a:gd name="connsiteY16" fmla="*/ 4444 h 10000"/>
              <a:gd name="connsiteX17" fmla="*/ 814 w 9999"/>
              <a:gd name="connsiteY17" fmla="*/ 4575 h 10000"/>
              <a:gd name="connsiteX18" fmla="*/ 818 w 9999"/>
              <a:gd name="connsiteY18" fmla="*/ 4444 h 10000"/>
              <a:gd name="connsiteX19" fmla="*/ 834 w 9999"/>
              <a:gd name="connsiteY19" fmla="*/ 4575 h 10000"/>
              <a:gd name="connsiteX20" fmla="*/ 838 w 9999"/>
              <a:gd name="connsiteY20" fmla="*/ 4379 h 10000"/>
              <a:gd name="connsiteX21" fmla="*/ 875 w 9999"/>
              <a:gd name="connsiteY21" fmla="*/ 4641 h 10000"/>
              <a:gd name="connsiteX22" fmla="*/ 892 w 9999"/>
              <a:gd name="connsiteY22" fmla="*/ 4248 h 10000"/>
              <a:gd name="connsiteX23" fmla="*/ 909 w 9999"/>
              <a:gd name="connsiteY23" fmla="*/ 4052 h 10000"/>
              <a:gd name="connsiteX24" fmla="*/ 1063 w 9999"/>
              <a:gd name="connsiteY24" fmla="*/ 4248 h 10000"/>
              <a:gd name="connsiteX25" fmla="*/ 1189 w 9999"/>
              <a:gd name="connsiteY25" fmla="*/ 3856 h 10000"/>
              <a:gd name="connsiteX26" fmla="*/ 1492 w 9999"/>
              <a:gd name="connsiteY26" fmla="*/ 5556 h 10000"/>
              <a:gd name="connsiteX27" fmla="*/ 1550 w 9999"/>
              <a:gd name="connsiteY27" fmla="*/ 6471 h 10000"/>
              <a:gd name="connsiteX28" fmla="*/ 1642 w 9999"/>
              <a:gd name="connsiteY28" fmla="*/ 5752 h 10000"/>
              <a:gd name="connsiteX29" fmla="*/ 1724 w 9999"/>
              <a:gd name="connsiteY29" fmla="*/ 6601 h 10000"/>
              <a:gd name="connsiteX30" fmla="*/ 1842 w 9999"/>
              <a:gd name="connsiteY30" fmla="*/ 5817 h 10000"/>
              <a:gd name="connsiteX31" fmla="*/ 1838 w 9999"/>
              <a:gd name="connsiteY31" fmla="*/ 6601 h 10000"/>
              <a:gd name="connsiteX32" fmla="*/ 2001 w 9999"/>
              <a:gd name="connsiteY32" fmla="*/ 6405 h 10000"/>
              <a:gd name="connsiteX33" fmla="*/ 2093 w 9999"/>
              <a:gd name="connsiteY33" fmla="*/ 6275 h 10000"/>
              <a:gd name="connsiteX34" fmla="*/ 2158 w 9999"/>
              <a:gd name="connsiteY34" fmla="*/ 7516 h 10000"/>
              <a:gd name="connsiteX35" fmla="*/ 2301 w 9999"/>
              <a:gd name="connsiteY35" fmla="*/ 6667 h 10000"/>
              <a:gd name="connsiteX36" fmla="*/ 2336 w 9999"/>
              <a:gd name="connsiteY36" fmla="*/ 7451 h 10000"/>
              <a:gd name="connsiteX37" fmla="*/ 2485 w 9999"/>
              <a:gd name="connsiteY37" fmla="*/ 8170 h 10000"/>
              <a:gd name="connsiteX38" fmla="*/ 2559 w 9999"/>
              <a:gd name="connsiteY38" fmla="*/ 7516 h 10000"/>
              <a:gd name="connsiteX39" fmla="*/ 2750 w 9999"/>
              <a:gd name="connsiteY39" fmla="*/ 7320 h 10000"/>
              <a:gd name="connsiteX40" fmla="*/ 2902 w 9999"/>
              <a:gd name="connsiteY40" fmla="*/ 8497 h 10000"/>
              <a:gd name="connsiteX41" fmla="*/ 3077 w 9999"/>
              <a:gd name="connsiteY41" fmla="*/ 8562 h 10000"/>
              <a:gd name="connsiteX42" fmla="*/ 3286 w 9999"/>
              <a:gd name="connsiteY42" fmla="*/ 8105 h 10000"/>
              <a:gd name="connsiteX43" fmla="*/ 3476 w 9999"/>
              <a:gd name="connsiteY43" fmla="*/ 9020 h 10000"/>
              <a:gd name="connsiteX44" fmla="*/ 3601 w 9999"/>
              <a:gd name="connsiteY44" fmla="*/ 9281 h 10000"/>
              <a:gd name="connsiteX45" fmla="*/ 3706 w 9999"/>
              <a:gd name="connsiteY45" fmla="*/ 10000 h 10000"/>
              <a:gd name="connsiteX46" fmla="*/ 3739 w 9999"/>
              <a:gd name="connsiteY46" fmla="*/ 9869 h 10000"/>
              <a:gd name="connsiteX47" fmla="*/ 3810 w 9999"/>
              <a:gd name="connsiteY47" fmla="*/ 9542 h 10000"/>
              <a:gd name="connsiteX48" fmla="*/ 3863 w 9999"/>
              <a:gd name="connsiteY48" fmla="*/ 9935 h 10000"/>
              <a:gd name="connsiteX49" fmla="*/ 3898 w 9999"/>
              <a:gd name="connsiteY49" fmla="*/ 9150 h 10000"/>
              <a:gd name="connsiteX50" fmla="*/ 4045 w 9999"/>
              <a:gd name="connsiteY50" fmla="*/ 8562 h 10000"/>
              <a:gd name="connsiteX51" fmla="*/ 4481 w 9999"/>
              <a:gd name="connsiteY51" fmla="*/ 7843 h 10000"/>
              <a:gd name="connsiteX52" fmla="*/ 4836 w 9999"/>
              <a:gd name="connsiteY52" fmla="*/ 7582 h 10000"/>
              <a:gd name="connsiteX53" fmla="*/ 5049 w 9999"/>
              <a:gd name="connsiteY53" fmla="*/ 9281 h 10000"/>
              <a:gd name="connsiteX54" fmla="*/ 5118 w 9999"/>
              <a:gd name="connsiteY54" fmla="*/ 8562 h 10000"/>
              <a:gd name="connsiteX55" fmla="*/ 5585 w 9999"/>
              <a:gd name="connsiteY55" fmla="*/ 8039 h 10000"/>
              <a:gd name="connsiteX56" fmla="*/ 5958 w 9999"/>
              <a:gd name="connsiteY56" fmla="*/ 9477 h 10000"/>
              <a:gd name="connsiteX57" fmla="*/ 6294 w 9999"/>
              <a:gd name="connsiteY57" fmla="*/ 8562 h 10000"/>
              <a:gd name="connsiteX58" fmla="*/ 6461 w 9999"/>
              <a:gd name="connsiteY58" fmla="*/ 7451 h 10000"/>
              <a:gd name="connsiteX59" fmla="*/ 6779 w 9999"/>
              <a:gd name="connsiteY59" fmla="*/ 7451 h 10000"/>
              <a:gd name="connsiteX60" fmla="*/ 6936 w 9999"/>
              <a:gd name="connsiteY60" fmla="*/ 7908 h 10000"/>
              <a:gd name="connsiteX61" fmla="*/ 7312 w 9999"/>
              <a:gd name="connsiteY61" fmla="*/ 8366 h 10000"/>
              <a:gd name="connsiteX62" fmla="*/ 7525 w 9999"/>
              <a:gd name="connsiteY62" fmla="*/ 9085 h 10000"/>
              <a:gd name="connsiteX63" fmla="*/ 7775 w 9999"/>
              <a:gd name="connsiteY63" fmla="*/ 8235 h 10000"/>
              <a:gd name="connsiteX64" fmla="*/ 7836 w 9999"/>
              <a:gd name="connsiteY64" fmla="*/ 7647 h 10000"/>
              <a:gd name="connsiteX65" fmla="*/ 7958 w 9999"/>
              <a:gd name="connsiteY65" fmla="*/ 8039 h 10000"/>
              <a:gd name="connsiteX66" fmla="*/ 8236 w 9999"/>
              <a:gd name="connsiteY66" fmla="*/ 8366 h 10000"/>
              <a:gd name="connsiteX67" fmla="*/ 8421 w 9999"/>
              <a:gd name="connsiteY67" fmla="*/ 8105 h 10000"/>
              <a:gd name="connsiteX68" fmla="*/ 8766 w 9999"/>
              <a:gd name="connsiteY68" fmla="*/ 8235 h 10000"/>
              <a:gd name="connsiteX69" fmla="*/ 9107 w 9999"/>
              <a:gd name="connsiteY69" fmla="*/ 7843 h 10000"/>
              <a:gd name="connsiteX70" fmla="*/ 9299 w 9999"/>
              <a:gd name="connsiteY70" fmla="*/ 6340 h 10000"/>
              <a:gd name="connsiteX71" fmla="*/ 9542 w 9999"/>
              <a:gd name="connsiteY71" fmla="*/ 7582 h 10000"/>
              <a:gd name="connsiteX72" fmla="*/ 9679 w 9999"/>
              <a:gd name="connsiteY72" fmla="*/ 8889 h 10000"/>
              <a:gd name="connsiteX73" fmla="*/ 9999 w 9999"/>
              <a:gd name="connsiteY73" fmla="*/ 9562 h 10000"/>
              <a:gd name="connsiteX74" fmla="*/ 9905 w 9999"/>
              <a:gd name="connsiteY74" fmla="*/ 3390 h 10000"/>
              <a:gd name="connsiteX75" fmla="*/ 9696 w 9999"/>
              <a:gd name="connsiteY75" fmla="*/ 3529 h 10000"/>
              <a:gd name="connsiteX76" fmla="*/ 9533 w 9999"/>
              <a:gd name="connsiteY76" fmla="*/ 2222 h 10000"/>
              <a:gd name="connsiteX77" fmla="*/ 9374 w 9999"/>
              <a:gd name="connsiteY77" fmla="*/ 3660 h 10000"/>
              <a:gd name="connsiteX78" fmla="*/ 9262 w 9999"/>
              <a:gd name="connsiteY78" fmla="*/ 3660 h 10000"/>
              <a:gd name="connsiteX79" fmla="*/ 9111 w 9999"/>
              <a:gd name="connsiteY79" fmla="*/ 3791 h 10000"/>
              <a:gd name="connsiteX80" fmla="*/ 9079 w 9999"/>
              <a:gd name="connsiteY80" fmla="*/ 3203 h 10000"/>
              <a:gd name="connsiteX81" fmla="*/ 8855 w 9999"/>
              <a:gd name="connsiteY81" fmla="*/ 4771 h 10000"/>
              <a:gd name="connsiteX82" fmla="*/ 8821 w 9999"/>
              <a:gd name="connsiteY82" fmla="*/ 4379 h 10000"/>
              <a:gd name="connsiteX83" fmla="*/ 8754 w 9999"/>
              <a:gd name="connsiteY83" fmla="*/ 4118 h 10000"/>
              <a:gd name="connsiteX84" fmla="*/ 8712 w 9999"/>
              <a:gd name="connsiteY84" fmla="*/ 4641 h 10000"/>
              <a:gd name="connsiteX85" fmla="*/ 8536 w 9999"/>
              <a:gd name="connsiteY85" fmla="*/ 4510 h 10000"/>
              <a:gd name="connsiteX86" fmla="*/ 8429 w 9999"/>
              <a:gd name="connsiteY86" fmla="*/ 5359 h 10000"/>
              <a:gd name="connsiteX87" fmla="*/ 8266 w 9999"/>
              <a:gd name="connsiteY87" fmla="*/ 4444 h 10000"/>
              <a:gd name="connsiteX88" fmla="*/ 8116 w 9999"/>
              <a:gd name="connsiteY88" fmla="*/ 4575 h 10000"/>
              <a:gd name="connsiteX89" fmla="*/ 8062 w 9999"/>
              <a:gd name="connsiteY89" fmla="*/ 5882 h 10000"/>
              <a:gd name="connsiteX90" fmla="*/ 7871 w 9999"/>
              <a:gd name="connsiteY90" fmla="*/ 5294 h 10000"/>
              <a:gd name="connsiteX91" fmla="*/ 7720 w 9999"/>
              <a:gd name="connsiteY91" fmla="*/ 3529 h 10000"/>
              <a:gd name="connsiteX92" fmla="*/ 7648 w 9999"/>
              <a:gd name="connsiteY92" fmla="*/ 4052 h 10000"/>
              <a:gd name="connsiteX93" fmla="*/ 7473 w 9999"/>
              <a:gd name="connsiteY93" fmla="*/ 5229 h 10000"/>
              <a:gd name="connsiteX94" fmla="*/ 7377 w 9999"/>
              <a:gd name="connsiteY94" fmla="*/ 5229 h 10000"/>
              <a:gd name="connsiteX95" fmla="*/ 7304 w 9999"/>
              <a:gd name="connsiteY95" fmla="*/ 4444 h 10000"/>
              <a:gd name="connsiteX96" fmla="*/ 7140 w 9999"/>
              <a:gd name="connsiteY96" fmla="*/ 4183 h 10000"/>
              <a:gd name="connsiteX97" fmla="*/ 6999 w 9999"/>
              <a:gd name="connsiteY97" fmla="*/ 3791 h 10000"/>
              <a:gd name="connsiteX98" fmla="*/ 6744 w 9999"/>
              <a:gd name="connsiteY98" fmla="*/ 2222 h 10000"/>
              <a:gd name="connsiteX99" fmla="*/ 6387 w 9999"/>
              <a:gd name="connsiteY99" fmla="*/ 4967 h 10000"/>
              <a:gd name="connsiteX100" fmla="*/ 6089 w 9999"/>
              <a:gd name="connsiteY100" fmla="*/ 5817 h 10000"/>
              <a:gd name="connsiteX101" fmla="*/ 5724 w 9999"/>
              <a:gd name="connsiteY101" fmla="*/ 5359 h 10000"/>
              <a:gd name="connsiteX102" fmla="*/ 5573 w 9999"/>
              <a:gd name="connsiteY102" fmla="*/ 6144 h 10000"/>
              <a:gd name="connsiteX103" fmla="*/ 5307 w 9999"/>
              <a:gd name="connsiteY103" fmla="*/ 5490 h 10000"/>
              <a:gd name="connsiteX104" fmla="*/ 5234 w 9999"/>
              <a:gd name="connsiteY104" fmla="*/ 6144 h 10000"/>
              <a:gd name="connsiteX105" fmla="*/ 4956 w 9999"/>
              <a:gd name="connsiteY105" fmla="*/ 5229 h 10000"/>
              <a:gd name="connsiteX106" fmla="*/ 4872 w 9999"/>
              <a:gd name="connsiteY106" fmla="*/ 5033 h 10000"/>
              <a:gd name="connsiteX107" fmla="*/ 4618 w 9999"/>
              <a:gd name="connsiteY107" fmla="*/ 3987 h 10000"/>
              <a:gd name="connsiteX108" fmla="*/ 4506 w 9999"/>
              <a:gd name="connsiteY108" fmla="*/ 3987 h 10000"/>
              <a:gd name="connsiteX109" fmla="*/ 4120 w 9999"/>
              <a:gd name="connsiteY109" fmla="*/ 4248 h 10000"/>
              <a:gd name="connsiteX110" fmla="*/ 3923 w 9999"/>
              <a:gd name="connsiteY110" fmla="*/ 4118 h 10000"/>
              <a:gd name="connsiteX111" fmla="*/ 3580 w 9999"/>
              <a:gd name="connsiteY111" fmla="*/ 3595 h 10000"/>
              <a:gd name="connsiteX112" fmla="*/ 3509 w 9999"/>
              <a:gd name="connsiteY112" fmla="*/ 2353 h 10000"/>
              <a:gd name="connsiteX113" fmla="*/ 3160 w 9999"/>
              <a:gd name="connsiteY113" fmla="*/ 3137 h 10000"/>
              <a:gd name="connsiteX114" fmla="*/ 3147 w 9999"/>
              <a:gd name="connsiteY114" fmla="*/ 2418 h 10000"/>
              <a:gd name="connsiteX115" fmla="*/ 2943 w 9999"/>
              <a:gd name="connsiteY115" fmla="*/ 2288 h 10000"/>
              <a:gd name="connsiteX116" fmla="*/ 2709 w 9999"/>
              <a:gd name="connsiteY116" fmla="*/ 2484 h 10000"/>
              <a:gd name="connsiteX117" fmla="*/ 2597 w 9999"/>
              <a:gd name="connsiteY117" fmla="*/ 3987 h 10000"/>
              <a:gd name="connsiteX118" fmla="*/ 2376 w 9999"/>
              <a:gd name="connsiteY118" fmla="*/ 2026 h 10000"/>
              <a:gd name="connsiteX119" fmla="*/ 2344 w 9999"/>
              <a:gd name="connsiteY119" fmla="*/ 2353 h 10000"/>
              <a:gd name="connsiteX120" fmla="*/ 2268 w 9999"/>
              <a:gd name="connsiteY120" fmla="*/ 1569 h 10000"/>
              <a:gd name="connsiteX121" fmla="*/ 2178 w 9999"/>
              <a:gd name="connsiteY121" fmla="*/ 2157 h 10000"/>
              <a:gd name="connsiteX122" fmla="*/ 2055 w 9999"/>
              <a:gd name="connsiteY122" fmla="*/ 1895 h 10000"/>
              <a:gd name="connsiteX123" fmla="*/ 1984 w 9999"/>
              <a:gd name="connsiteY123" fmla="*/ 3007 h 10000"/>
              <a:gd name="connsiteX124" fmla="*/ 1877 w 9999"/>
              <a:gd name="connsiteY124" fmla="*/ 2484 h 10000"/>
              <a:gd name="connsiteX125" fmla="*/ 1793 w 9999"/>
              <a:gd name="connsiteY125" fmla="*/ 1895 h 10000"/>
              <a:gd name="connsiteX126" fmla="*/ 1736 w 9999"/>
              <a:gd name="connsiteY126" fmla="*/ 784 h 10000"/>
              <a:gd name="connsiteX127" fmla="*/ 1335 w 9999"/>
              <a:gd name="connsiteY127" fmla="*/ 65 h 10000"/>
              <a:gd name="connsiteX128" fmla="*/ 1120 w 9999"/>
              <a:gd name="connsiteY128" fmla="*/ 196 h 10000"/>
              <a:gd name="connsiteX129" fmla="*/ 1017 w 9999"/>
              <a:gd name="connsiteY129" fmla="*/ 0 h 10000"/>
              <a:gd name="connsiteX130" fmla="*/ 967 w 9999"/>
              <a:gd name="connsiteY130" fmla="*/ 392 h 10000"/>
              <a:gd name="connsiteX131" fmla="*/ 693 w 9999"/>
              <a:gd name="connsiteY131" fmla="*/ 131 h 10000"/>
              <a:gd name="connsiteX132" fmla="*/ 525 w 9999"/>
              <a:gd name="connsiteY132" fmla="*/ 458 h 10000"/>
              <a:gd name="connsiteX133" fmla="*/ 343 w 9999"/>
              <a:gd name="connsiteY133" fmla="*/ 915 h 10000"/>
              <a:gd name="connsiteX134" fmla="*/ 268 w 9999"/>
              <a:gd name="connsiteY134" fmla="*/ 196 h 10000"/>
              <a:gd name="connsiteX135" fmla="*/ 53 w 9999"/>
              <a:gd name="connsiteY135" fmla="*/ 1373 h 10000"/>
              <a:gd name="connsiteX136" fmla="*/ 0 w 9999"/>
              <a:gd name="connsiteY136" fmla="*/ 1569 h 10000"/>
              <a:gd name="connsiteX0" fmla="*/ 9 w 9956"/>
              <a:gd name="connsiteY0" fmla="*/ 1373 h 10000"/>
              <a:gd name="connsiteX1" fmla="*/ 47 w 9956"/>
              <a:gd name="connsiteY1" fmla="*/ 4314 h 10000"/>
              <a:gd name="connsiteX2" fmla="*/ 51 w 9956"/>
              <a:gd name="connsiteY2" fmla="*/ 4314 h 10000"/>
              <a:gd name="connsiteX3" fmla="*/ 67 w 9956"/>
              <a:gd name="connsiteY3" fmla="*/ 4052 h 10000"/>
              <a:gd name="connsiteX4" fmla="*/ 107 w 9956"/>
              <a:gd name="connsiteY4" fmla="*/ 4118 h 10000"/>
              <a:gd name="connsiteX5" fmla="*/ 119 w 9956"/>
              <a:gd name="connsiteY5" fmla="*/ 4444 h 10000"/>
              <a:gd name="connsiteX6" fmla="*/ 148 w 9956"/>
              <a:gd name="connsiteY6" fmla="*/ 4379 h 10000"/>
              <a:gd name="connsiteX7" fmla="*/ 340 w 9956"/>
              <a:gd name="connsiteY7" fmla="*/ 4706 h 10000"/>
              <a:gd name="connsiteX8" fmla="*/ 427 w 9956"/>
              <a:gd name="connsiteY8" fmla="*/ 4379 h 10000"/>
              <a:gd name="connsiteX9" fmla="*/ 540 w 9956"/>
              <a:gd name="connsiteY9" fmla="*/ 4641 h 10000"/>
              <a:gd name="connsiteX10" fmla="*/ 582 w 9956"/>
              <a:gd name="connsiteY10" fmla="*/ 4444 h 10000"/>
              <a:gd name="connsiteX11" fmla="*/ 616 w 9956"/>
              <a:gd name="connsiteY11" fmla="*/ 4641 h 10000"/>
              <a:gd name="connsiteX12" fmla="*/ 641 w 9956"/>
              <a:gd name="connsiteY12" fmla="*/ 4510 h 10000"/>
              <a:gd name="connsiteX13" fmla="*/ 663 w 9956"/>
              <a:gd name="connsiteY13" fmla="*/ 4641 h 10000"/>
              <a:gd name="connsiteX14" fmla="*/ 667 w 9956"/>
              <a:gd name="connsiteY14" fmla="*/ 4444 h 10000"/>
              <a:gd name="connsiteX15" fmla="*/ 695 w 9956"/>
              <a:gd name="connsiteY15" fmla="*/ 4444 h 10000"/>
              <a:gd name="connsiteX16" fmla="*/ 737 w 9956"/>
              <a:gd name="connsiteY16" fmla="*/ 4444 h 10000"/>
              <a:gd name="connsiteX17" fmla="*/ 770 w 9956"/>
              <a:gd name="connsiteY17" fmla="*/ 4575 h 10000"/>
              <a:gd name="connsiteX18" fmla="*/ 774 w 9956"/>
              <a:gd name="connsiteY18" fmla="*/ 4444 h 10000"/>
              <a:gd name="connsiteX19" fmla="*/ 790 w 9956"/>
              <a:gd name="connsiteY19" fmla="*/ 4575 h 10000"/>
              <a:gd name="connsiteX20" fmla="*/ 794 w 9956"/>
              <a:gd name="connsiteY20" fmla="*/ 4379 h 10000"/>
              <a:gd name="connsiteX21" fmla="*/ 831 w 9956"/>
              <a:gd name="connsiteY21" fmla="*/ 4641 h 10000"/>
              <a:gd name="connsiteX22" fmla="*/ 848 w 9956"/>
              <a:gd name="connsiteY22" fmla="*/ 4248 h 10000"/>
              <a:gd name="connsiteX23" fmla="*/ 865 w 9956"/>
              <a:gd name="connsiteY23" fmla="*/ 4052 h 10000"/>
              <a:gd name="connsiteX24" fmla="*/ 1019 w 9956"/>
              <a:gd name="connsiteY24" fmla="*/ 4248 h 10000"/>
              <a:gd name="connsiteX25" fmla="*/ 1145 w 9956"/>
              <a:gd name="connsiteY25" fmla="*/ 3856 h 10000"/>
              <a:gd name="connsiteX26" fmla="*/ 1448 w 9956"/>
              <a:gd name="connsiteY26" fmla="*/ 5556 h 10000"/>
              <a:gd name="connsiteX27" fmla="*/ 1506 w 9956"/>
              <a:gd name="connsiteY27" fmla="*/ 6471 h 10000"/>
              <a:gd name="connsiteX28" fmla="*/ 1598 w 9956"/>
              <a:gd name="connsiteY28" fmla="*/ 5752 h 10000"/>
              <a:gd name="connsiteX29" fmla="*/ 1680 w 9956"/>
              <a:gd name="connsiteY29" fmla="*/ 6601 h 10000"/>
              <a:gd name="connsiteX30" fmla="*/ 1798 w 9956"/>
              <a:gd name="connsiteY30" fmla="*/ 5817 h 10000"/>
              <a:gd name="connsiteX31" fmla="*/ 1794 w 9956"/>
              <a:gd name="connsiteY31" fmla="*/ 6601 h 10000"/>
              <a:gd name="connsiteX32" fmla="*/ 1957 w 9956"/>
              <a:gd name="connsiteY32" fmla="*/ 6405 h 10000"/>
              <a:gd name="connsiteX33" fmla="*/ 2049 w 9956"/>
              <a:gd name="connsiteY33" fmla="*/ 6275 h 10000"/>
              <a:gd name="connsiteX34" fmla="*/ 2114 w 9956"/>
              <a:gd name="connsiteY34" fmla="*/ 7516 h 10000"/>
              <a:gd name="connsiteX35" fmla="*/ 2257 w 9956"/>
              <a:gd name="connsiteY35" fmla="*/ 6667 h 10000"/>
              <a:gd name="connsiteX36" fmla="*/ 2292 w 9956"/>
              <a:gd name="connsiteY36" fmla="*/ 7451 h 10000"/>
              <a:gd name="connsiteX37" fmla="*/ 2441 w 9956"/>
              <a:gd name="connsiteY37" fmla="*/ 8170 h 10000"/>
              <a:gd name="connsiteX38" fmla="*/ 2515 w 9956"/>
              <a:gd name="connsiteY38" fmla="*/ 7516 h 10000"/>
              <a:gd name="connsiteX39" fmla="*/ 2706 w 9956"/>
              <a:gd name="connsiteY39" fmla="*/ 7320 h 10000"/>
              <a:gd name="connsiteX40" fmla="*/ 2858 w 9956"/>
              <a:gd name="connsiteY40" fmla="*/ 8497 h 10000"/>
              <a:gd name="connsiteX41" fmla="*/ 3033 w 9956"/>
              <a:gd name="connsiteY41" fmla="*/ 8562 h 10000"/>
              <a:gd name="connsiteX42" fmla="*/ 3242 w 9956"/>
              <a:gd name="connsiteY42" fmla="*/ 8105 h 10000"/>
              <a:gd name="connsiteX43" fmla="*/ 3432 w 9956"/>
              <a:gd name="connsiteY43" fmla="*/ 9020 h 10000"/>
              <a:gd name="connsiteX44" fmla="*/ 3557 w 9956"/>
              <a:gd name="connsiteY44" fmla="*/ 9281 h 10000"/>
              <a:gd name="connsiteX45" fmla="*/ 3662 w 9956"/>
              <a:gd name="connsiteY45" fmla="*/ 10000 h 10000"/>
              <a:gd name="connsiteX46" fmla="*/ 3695 w 9956"/>
              <a:gd name="connsiteY46" fmla="*/ 9869 h 10000"/>
              <a:gd name="connsiteX47" fmla="*/ 3766 w 9956"/>
              <a:gd name="connsiteY47" fmla="*/ 9542 h 10000"/>
              <a:gd name="connsiteX48" fmla="*/ 3819 w 9956"/>
              <a:gd name="connsiteY48" fmla="*/ 9935 h 10000"/>
              <a:gd name="connsiteX49" fmla="*/ 3854 w 9956"/>
              <a:gd name="connsiteY49" fmla="*/ 9150 h 10000"/>
              <a:gd name="connsiteX50" fmla="*/ 4001 w 9956"/>
              <a:gd name="connsiteY50" fmla="*/ 8562 h 10000"/>
              <a:gd name="connsiteX51" fmla="*/ 4437 w 9956"/>
              <a:gd name="connsiteY51" fmla="*/ 7843 h 10000"/>
              <a:gd name="connsiteX52" fmla="*/ 4792 w 9956"/>
              <a:gd name="connsiteY52" fmla="*/ 7582 h 10000"/>
              <a:gd name="connsiteX53" fmla="*/ 5006 w 9956"/>
              <a:gd name="connsiteY53" fmla="*/ 9281 h 10000"/>
              <a:gd name="connsiteX54" fmla="*/ 5075 w 9956"/>
              <a:gd name="connsiteY54" fmla="*/ 8562 h 10000"/>
              <a:gd name="connsiteX55" fmla="*/ 5542 w 9956"/>
              <a:gd name="connsiteY55" fmla="*/ 8039 h 10000"/>
              <a:gd name="connsiteX56" fmla="*/ 5915 w 9956"/>
              <a:gd name="connsiteY56" fmla="*/ 9477 h 10000"/>
              <a:gd name="connsiteX57" fmla="*/ 6251 w 9956"/>
              <a:gd name="connsiteY57" fmla="*/ 8562 h 10000"/>
              <a:gd name="connsiteX58" fmla="*/ 6418 w 9956"/>
              <a:gd name="connsiteY58" fmla="*/ 7451 h 10000"/>
              <a:gd name="connsiteX59" fmla="*/ 6736 w 9956"/>
              <a:gd name="connsiteY59" fmla="*/ 7451 h 10000"/>
              <a:gd name="connsiteX60" fmla="*/ 6893 w 9956"/>
              <a:gd name="connsiteY60" fmla="*/ 7908 h 10000"/>
              <a:gd name="connsiteX61" fmla="*/ 7269 w 9956"/>
              <a:gd name="connsiteY61" fmla="*/ 8366 h 10000"/>
              <a:gd name="connsiteX62" fmla="*/ 7482 w 9956"/>
              <a:gd name="connsiteY62" fmla="*/ 9085 h 10000"/>
              <a:gd name="connsiteX63" fmla="*/ 7732 w 9956"/>
              <a:gd name="connsiteY63" fmla="*/ 8235 h 10000"/>
              <a:gd name="connsiteX64" fmla="*/ 7793 w 9956"/>
              <a:gd name="connsiteY64" fmla="*/ 7647 h 10000"/>
              <a:gd name="connsiteX65" fmla="*/ 7915 w 9956"/>
              <a:gd name="connsiteY65" fmla="*/ 8039 h 10000"/>
              <a:gd name="connsiteX66" fmla="*/ 8193 w 9956"/>
              <a:gd name="connsiteY66" fmla="*/ 8366 h 10000"/>
              <a:gd name="connsiteX67" fmla="*/ 8378 w 9956"/>
              <a:gd name="connsiteY67" fmla="*/ 8105 h 10000"/>
              <a:gd name="connsiteX68" fmla="*/ 8723 w 9956"/>
              <a:gd name="connsiteY68" fmla="*/ 8235 h 10000"/>
              <a:gd name="connsiteX69" fmla="*/ 9064 w 9956"/>
              <a:gd name="connsiteY69" fmla="*/ 7843 h 10000"/>
              <a:gd name="connsiteX70" fmla="*/ 9256 w 9956"/>
              <a:gd name="connsiteY70" fmla="*/ 6340 h 10000"/>
              <a:gd name="connsiteX71" fmla="*/ 9499 w 9956"/>
              <a:gd name="connsiteY71" fmla="*/ 7582 h 10000"/>
              <a:gd name="connsiteX72" fmla="*/ 9636 w 9956"/>
              <a:gd name="connsiteY72" fmla="*/ 8889 h 10000"/>
              <a:gd name="connsiteX73" fmla="*/ 9956 w 9956"/>
              <a:gd name="connsiteY73" fmla="*/ 9562 h 10000"/>
              <a:gd name="connsiteX74" fmla="*/ 9862 w 9956"/>
              <a:gd name="connsiteY74" fmla="*/ 3390 h 10000"/>
              <a:gd name="connsiteX75" fmla="*/ 9653 w 9956"/>
              <a:gd name="connsiteY75" fmla="*/ 3529 h 10000"/>
              <a:gd name="connsiteX76" fmla="*/ 9490 w 9956"/>
              <a:gd name="connsiteY76" fmla="*/ 2222 h 10000"/>
              <a:gd name="connsiteX77" fmla="*/ 9331 w 9956"/>
              <a:gd name="connsiteY77" fmla="*/ 3660 h 10000"/>
              <a:gd name="connsiteX78" fmla="*/ 9219 w 9956"/>
              <a:gd name="connsiteY78" fmla="*/ 3660 h 10000"/>
              <a:gd name="connsiteX79" fmla="*/ 9068 w 9956"/>
              <a:gd name="connsiteY79" fmla="*/ 3791 h 10000"/>
              <a:gd name="connsiteX80" fmla="*/ 9036 w 9956"/>
              <a:gd name="connsiteY80" fmla="*/ 3203 h 10000"/>
              <a:gd name="connsiteX81" fmla="*/ 8812 w 9956"/>
              <a:gd name="connsiteY81" fmla="*/ 4771 h 10000"/>
              <a:gd name="connsiteX82" fmla="*/ 8778 w 9956"/>
              <a:gd name="connsiteY82" fmla="*/ 4379 h 10000"/>
              <a:gd name="connsiteX83" fmla="*/ 8711 w 9956"/>
              <a:gd name="connsiteY83" fmla="*/ 4118 h 10000"/>
              <a:gd name="connsiteX84" fmla="*/ 8669 w 9956"/>
              <a:gd name="connsiteY84" fmla="*/ 4641 h 10000"/>
              <a:gd name="connsiteX85" fmla="*/ 8493 w 9956"/>
              <a:gd name="connsiteY85" fmla="*/ 4510 h 10000"/>
              <a:gd name="connsiteX86" fmla="*/ 8386 w 9956"/>
              <a:gd name="connsiteY86" fmla="*/ 5359 h 10000"/>
              <a:gd name="connsiteX87" fmla="*/ 8223 w 9956"/>
              <a:gd name="connsiteY87" fmla="*/ 4444 h 10000"/>
              <a:gd name="connsiteX88" fmla="*/ 8073 w 9956"/>
              <a:gd name="connsiteY88" fmla="*/ 4575 h 10000"/>
              <a:gd name="connsiteX89" fmla="*/ 8019 w 9956"/>
              <a:gd name="connsiteY89" fmla="*/ 5882 h 10000"/>
              <a:gd name="connsiteX90" fmla="*/ 7828 w 9956"/>
              <a:gd name="connsiteY90" fmla="*/ 5294 h 10000"/>
              <a:gd name="connsiteX91" fmla="*/ 7677 w 9956"/>
              <a:gd name="connsiteY91" fmla="*/ 3529 h 10000"/>
              <a:gd name="connsiteX92" fmla="*/ 7605 w 9956"/>
              <a:gd name="connsiteY92" fmla="*/ 4052 h 10000"/>
              <a:gd name="connsiteX93" fmla="*/ 7430 w 9956"/>
              <a:gd name="connsiteY93" fmla="*/ 5229 h 10000"/>
              <a:gd name="connsiteX94" fmla="*/ 7334 w 9956"/>
              <a:gd name="connsiteY94" fmla="*/ 5229 h 10000"/>
              <a:gd name="connsiteX95" fmla="*/ 7261 w 9956"/>
              <a:gd name="connsiteY95" fmla="*/ 4444 h 10000"/>
              <a:gd name="connsiteX96" fmla="*/ 7097 w 9956"/>
              <a:gd name="connsiteY96" fmla="*/ 4183 h 10000"/>
              <a:gd name="connsiteX97" fmla="*/ 6956 w 9956"/>
              <a:gd name="connsiteY97" fmla="*/ 3791 h 10000"/>
              <a:gd name="connsiteX98" fmla="*/ 6701 w 9956"/>
              <a:gd name="connsiteY98" fmla="*/ 2222 h 10000"/>
              <a:gd name="connsiteX99" fmla="*/ 6344 w 9956"/>
              <a:gd name="connsiteY99" fmla="*/ 4967 h 10000"/>
              <a:gd name="connsiteX100" fmla="*/ 6046 w 9956"/>
              <a:gd name="connsiteY100" fmla="*/ 5817 h 10000"/>
              <a:gd name="connsiteX101" fmla="*/ 5681 w 9956"/>
              <a:gd name="connsiteY101" fmla="*/ 5359 h 10000"/>
              <a:gd name="connsiteX102" fmla="*/ 5530 w 9956"/>
              <a:gd name="connsiteY102" fmla="*/ 6144 h 10000"/>
              <a:gd name="connsiteX103" fmla="*/ 5264 w 9956"/>
              <a:gd name="connsiteY103" fmla="*/ 5490 h 10000"/>
              <a:gd name="connsiteX104" fmla="*/ 5191 w 9956"/>
              <a:gd name="connsiteY104" fmla="*/ 6144 h 10000"/>
              <a:gd name="connsiteX105" fmla="*/ 4912 w 9956"/>
              <a:gd name="connsiteY105" fmla="*/ 5229 h 10000"/>
              <a:gd name="connsiteX106" fmla="*/ 4828 w 9956"/>
              <a:gd name="connsiteY106" fmla="*/ 5033 h 10000"/>
              <a:gd name="connsiteX107" fmla="*/ 4574 w 9956"/>
              <a:gd name="connsiteY107" fmla="*/ 3987 h 10000"/>
              <a:gd name="connsiteX108" fmla="*/ 4462 w 9956"/>
              <a:gd name="connsiteY108" fmla="*/ 3987 h 10000"/>
              <a:gd name="connsiteX109" fmla="*/ 4076 w 9956"/>
              <a:gd name="connsiteY109" fmla="*/ 4248 h 10000"/>
              <a:gd name="connsiteX110" fmla="*/ 3879 w 9956"/>
              <a:gd name="connsiteY110" fmla="*/ 4118 h 10000"/>
              <a:gd name="connsiteX111" fmla="*/ 3536 w 9956"/>
              <a:gd name="connsiteY111" fmla="*/ 3595 h 10000"/>
              <a:gd name="connsiteX112" fmla="*/ 3465 w 9956"/>
              <a:gd name="connsiteY112" fmla="*/ 2353 h 10000"/>
              <a:gd name="connsiteX113" fmla="*/ 3116 w 9956"/>
              <a:gd name="connsiteY113" fmla="*/ 3137 h 10000"/>
              <a:gd name="connsiteX114" fmla="*/ 3103 w 9956"/>
              <a:gd name="connsiteY114" fmla="*/ 2418 h 10000"/>
              <a:gd name="connsiteX115" fmla="*/ 2899 w 9956"/>
              <a:gd name="connsiteY115" fmla="*/ 2288 h 10000"/>
              <a:gd name="connsiteX116" fmla="*/ 2665 w 9956"/>
              <a:gd name="connsiteY116" fmla="*/ 2484 h 10000"/>
              <a:gd name="connsiteX117" fmla="*/ 2553 w 9956"/>
              <a:gd name="connsiteY117" fmla="*/ 3987 h 10000"/>
              <a:gd name="connsiteX118" fmla="*/ 2332 w 9956"/>
              <a:gd name="connsiteY118" fmla="*/ 2026 h 10000"/>
              <a:gd name="connsiteX119" fmla="*/ 2300 w 9956"/>
              <a:gd name="connsiteY119" fmla="*/ 2353 h 10000"/>
              <a:gd name="connsiteX120" fmla="*/ 2224 w 9956"/>
              <a:gd name="connsiteY120" fmla="*/ 1569 h 10000"/>
              <a:gd name="connsiteX121" fmla="*/ 2134 w 9956"/>
              <a:gd name="connsiteY121" fmla="*/ 2157 h 10000"/>
              <a:gd name="connsiteX122" fmla="*/ 2011 w 9956"/>
              <a:gd name="connsiteY122" fmla="*/ 1895 h 10000"/>
              <a:gd name="connsiteX123" fmla="*/ 1940 w 9956"/>
              <a:gd name="connsiteY123" fmla="*/ 3007 h 10000"/>
              <a:gd name="connsiteX124" fmla="*/ 1833 w 9956"/>
              <a:gd name="connsiteY124" fmla="*/ 2484 h 10000"/>
              <a:gd name="connsiteX125" fmla="*/ 1749 w 9956"/>
              <a:gd name="connsiteY125" fmla="*/ 1895 h 10000"/>
              <a:gd name="connsiteX126" fmla="*/ 1692 w 9956"/>
              <a:gd name="connsiteY126" fmla="*/ 784 h 10000"/>
              <a:gd name="connsiteX127" fmla="*/ 1291 w 9956"/>
              <a:gd name="connsiteY127" fmla="*/ 65 h 10000"/>
              <a:gd name="connsiteX128" fmla="*/ 1076 w 9956"/>
              <a:gd name="connsiteY128" fmla="*/ 196 h 10000"/>
              <a:gd name="connsiteX129" fmla="*/ 973 w 9956"/>
              <a:gd name="connsiteY129" fmla="*/ 0 h 10000"/>
              <a:gd name="connsiteX130" fmla="*/ 923 w 9956"/>
              <a:gd name="connsiteY130" fmla="*/ 392 h 10000"/>
              <a:gd name="connsiteX131" fmla="*/ 649 w 9956"/>
              <a:gd name="connsiteY131" fmla="*/ 131 h 10000"/>
              <a:gd name="connsiteX132" fmla="*/ 481 w 9956"/>
              <a:gd name="connsiteY132" fmla="*/ 458 h 10000"/>
              <a:gd name="connsiteX133" fmla="*/ 299 w 9956"/>
              <a:gd name="connsiteY133" fmla="*/ 915 h 10000"/>
              <a:gd name="connsiteX134" fmla="*/ 224 w 9956"/>
              <a:gd name="connsiteY134" fmla="*/ 196 h 10000"/>
              <a:gd name="connsiteX135" fmla="*/ 9 w 9956"/>
              <a:gd name="connsiteY135" fmla="*/ 1373 h 10000"/>
              <a:gd name="connsiteX0" fmla="*/ 178 w 9953"/>
              <a:gd name="connsiteY0" fmla="*/ 196 h 10000"/>
              <a:gd name="connsiteX1" fmla="*/ 0 w 9953"/>
              <a:gd name="connsiteY1" fmla="*/ 4314 h 10000"/>
              <a:gd name="connsiteX2" fmla="*/ 4 w 9953"/>
              <a:gd name="connsiteY2" fmla="*/ 4314 h 10000"/>
              <a:gd name="connsiteX3" fmla="*/ 20 w 9953"/>
              <a:gd name="connsiteY3" fmla="*/ 4052 h 10000"/>
              <a:gd name="connsiteX4" fmla="*/ 60 w 9953"/>
              <a:gd name="connsiteY4" fmla="*/ 4118 h 10000"/>
              <a:gd name="connsiteX5" fmla="*/ 73 w 9953"/>
              <a:gd name="connsiteY5" fmla="*/ 4444 h 10000"/>
              <a:gd name="connsiteX6" fmla="*/ 102 w 9953"/>
              <a:gd name="connsiteY6" fmla="*/ 4379 h 10000"/>
              <a:gd name="connsiteX7" fmla="*/ 295 w 9953"/>
              <a:gd name="connsiteY7" fmla="*/ 4706 h 10000"/>
              <a:gd name="connsiteX8" fmla="*/ 382 w 9953"/>
              <a:gd name="connsiteY8" fmla="*/ 4379 h 10000"/>
              <a:gd name="connsiteX9" fmla="*/ 495 w 9953"/>
              <a:gd name="connsiteY9" fmla="*/ 4641 h 10000"/>
              <a:gd name="connsiteX10" fmla="*/ 538 w 9953"/>
              <a:gd name="connsiteY10" fmla="*/ 4444 h 10000"/>
              <a:gd name="connsiteX11" fmla="*/ 572 w 9953"/>
              <a:gd name="connsiteY11" fmla="*/ 4641 h 10000"/>
              <a:gd name="connsiteX12" fmla="*/ 597 w 9953"/>
              <a:gd name="connsiteY12" fmla="*/ 4510 h 10000"/>
              <a:gd name="connsiteX13" fmla="*/ 619 w 9953"/>
              <a:gd name="connsiteY13" fmla="*/ 4641 h 10000"/>
              <a:gd name="connsiteX14" fmla="*/ 623 w 9953"/>
              <a:gd name="connsiteY14" fmla="*/ 4444 h 10000"/>
              <a:gd name="connsiteX15" fmla="*/ 651 w 9953"/>
              <a:gd name="connsiteY15" fmla="*/ 4444 h 10000"/>
              <a:gd name="connsiteX16" fmla="*/ 693 w 9953"/>
              <a:gd name="connsiteY16" fmla="*/ 4444 h 10000"/>
              <a:gd name="connsiteX17" fmla="*/ 726 w 9953"/>
              <a:gd name="connsiteY17" fmla="*/ 4575 h 10000"/>
              <a:gd name="connsiteX18" fmla="*/ 730 w 9953"/>
              <a:gd name="connsiteY18" fmla="*/ 4444 h 10000"/>
              <a:gd name="connsiteX19" fmla="*/ 746 w 9953"/>
              <a:gd name="connsiteY19" fmla="*/ 4575 h 10000"/>
              <a:gd name="connsiteX20" fmla="*/ 751 w 9953"/>
              <a:gd name="connsiteY20" fmla="*/ 4379 h 10000"/>
              <a:gd name="connsiteX21" fmla="*/ 788 w 9953"/>
              <a:gd name="connsiteY21" fmla="*/ 4641 h 10000"/>
              <a:gd name="connsiteX22" fmla="*/ 805 w 9953"/>
              <a:gd name="connsiteY22" fmla="*/ 4248 h 10000"/>
              <a:gd name="connsiteX23" fmla="*/ 822 w 9953"/>
              <a:gd name="connsiteY23" fmla="*/ 4052 h 10000"/>
              <a:gd name="connsiteX24" fmla="*/ 977 w 9953"/>
              <a:gd name="connsiteY24" fmla="*/ 4248 h 10000"/>
              <a:gd name="connsiteX25" fmla="*/ 1103 w 9953"/>
              <a:gd name="connsiteY25" fmla="*/ 3856 h 10000"/>
              <a:gd name="connsiteX26" fmla="*/ 1407 w 9953"/>
              <a:gd name="connsiteY26" fmla="*/ 5556 h 10000"/>
              <a:gd name="connsiteX27" fmla="*/ 1466 w 9953"/>
              <a:gd name="connsiteY27" fmla="*/ 6471 h 10000"/>
              <a:gd name="connsiteX28" fmla="*/ 1558 w 9953"/>
              <a:gd name="connsiteY28" fmla="*/ 5752 h 10000"/>
              <a:gd name="connsiteX29" fmla="*/ 1640 w 9953"/>
              <a:gd name="connsiteY29" fmla="*/ 6601 h 10000"/>
              <a:gd name="connsiteX30" fmla="*/ 1759 w 9953"/>
              <a:gd name="connsiteY30" fmla="*/ 5817 h 10000"/>
              <a:gd name="connsiteX31" fmla="*/ 1755 w 9953"/>
              <a:gd name="connsiteY31" fmla="*/ 6601 h 10000"/>
              <a:gd name="connsiteX32" fmla="*/ 1919 w 9953"/>
              <a:gd name="connsiteY32" fmla="*/ 6405 h 10000"/>
              <a:gd name="connsiteX33" fmla="*/ 2011 w 9953"/>
              <a:gd name="connsiteY33" fmla="*/ 6275 h 10000"/>
              <a:gd name="connsiteX34" fmla="*/ 2076 w 9953"/>
              <a:gd name="connsiteY34" fmla="*/ 7516 h 10000"/>
              <a:gd name="connsiteX35" fmla="*/ 2220 w 9953"/>
              <a:gd name="connsiteY35" fmla="*/ 6667 h 10000"/>
              <a:gd name="connsiteX36" fmla="*/ 2255 w 9953"/>
              <a:gd name="connsiteY36" fmla="*/ 7451 h 10000"/>
              <a:gd name="connsiteX37" fmla="*/ 2405 w 9953"/>
              <a:gd name="connsiteY37" fmla="*/ 8170 h 10000"/>
              <a:gd name="connsiteX38" fmla="*/ 2479 w 9953"/>
              <a:gd name="connsiteY38" fmla="*/ 7516 h 10000"/>
              <a:gd name="connsiteX39" fmla="*/ 2671 w 9953"/>
              <a:gd name="connsiteY39" fmla="*/ 7320 h 10000"/>
              <a:gd name="connsiteX40" fmla="*/ 2824 w 9953"/>
              <a:gd name="connsiteY40" fmla="*/ 8497 h 10000"/>
              <a:gd name="connsiteX41" fmla="*/ 2999 w 9953"/>
              <a:gd name="connsiteY41" fmla="*/ 8562 h 10000"/>
              <a:gd name="connsiteX42" fmla="*/ 3209 w 9953"/>
              <a:gd name="connsiteY42" fmla="*/ 8105 h 10000"/>
              <a:gd name="connsiteX43" fmla="*/ 3400 w 9953"/>
              <a:gd name="connsiteY43" fmla="*/ 9020 h 10000"/>
              <a:gd name="connsiteX44" fmla="*/ 3526 w 9953"/>
              <a:gd name="connsiteY44" fmla="*/ 9281 h 10000"/>
              <a:gd name="connsiteX45" fmla="*/ 3631 w 9953"/>
              <a:gd name="connsiteY45" fmla="*/ 10000 h 10000"/>
              <a:gd name="connsiteX46" fmla="*/ 3664 w 9953"/>
              <a:gd name="connsiteY46" fmla="*/ 9869 h 10000"/>
              <a:gd name="connsiteX47" fmla="*/ 3736 w 9953"/>
              <a:gd name="connsiteY47" fmla="*/ 9542 h 10000"/>
              <a:gd name="connsiteX48" fmla="*/ 3789 w 9953"/>
              <a:gd name="connsiteY48" fmla="*/ 9935 h 10000"/>
              <a:gd name="connsiteX49" fmla="*/ 3824 w 9953"/>
              <a:gd name="connsiteY49" fmla="*/ 9150 h 10000"/>
              <a:gd name="connsiteX50" fmla="*/ 3972 w 9953"/>
              <a:gd name="connsiteY50" fmla="*/ 8562 h 10000"/>
              <a:gd name="connsiteX51" fmla="*/ 4410 w 9953"/>
              <a:gd name="connsiteY51" fmla="*/ 7843 h 10000"/>
              <a:gd name="connsiteX52" fmla="*/ 4766 w 9953"/>
              <a:gd name="connsiteY52" fmla="*/ 7582 h 10000"/>
              <a:gd name="connsiteX53" fmla="*/ 4981 w 9953"/>
              <a:gd name="connsiteY53" fmla="*/ 9281 h 10000"/>
              <a:gd name="connsiteX54" fmla="*/ 5050 w 9953"/>
              <a:gd name="connsiteY54" fmla="*/ 8562 h 10000"/>
              <a:gd name="connsiteX55" fmla="*/ 5519 w 9953"/>
              <a:gd name="connsiteY55" fmla="*/ 8039 h 10000"/>
              <a:gd name="connsiteX56" fmla="*/ 5894 w 9953"/>
              <a:gd name="connsiteY56" fmla="*/ 9477 h 10000"/>
              <a:gd name="connsiteX57" fmla="*/ 6232 w 9953"/>
              <a:gd name="connsiteY57" fmla="*/ 8562 h 10000"/>
              <a:gd name="connsiteX58" fmla="*/ 6399 w 9953"/>
              <a:gd name="connsiteY58" fmla="*/ 7451 h 10000"/>
              <a:gd name="connsiteX59" fmla="*/ 6719 w 9953"/>
              <a:gd name="connsiteY59" fmla="*/ 7451 h 10000"/>
              <a:gd name="connsiteX60" fmla="*/ 6876 w 9953"/>
              <a:gd name="connsiteY60" fmla="*/ 7908 h 10000"/>
              <a:gd name="connsiteX61" fmla="*/ 7254 w 9953"/>
              <a:gd name="connsiteY61" fmla="*/ 8366 h 10000"/>
              <a:gd name="connsiteX62" fmla="*/ 7468 w 9953"/>
              <a:gd name="connsiteY62" fmla="*/ 9085 h 10000"/>
              <a:gd name="connsiteX63" fmla="*/ 7719 w 9953"/>
              <a:gd name="connsiteY63" fmla="*/ 8235 h 10000"/>
              <a:gd name="connsiteX64" fmla="*/ 7780 w 9953"/>
              <a:gd name="connsiteY64" fmla="*/ 7647 h 10000"/>
              <a:gd name="connsiteX65" fmla="*/ 7903 w 9953"/>
              <a:gd name="connsiteY65" fmla="*/ 8039 h 10000"/>
              <a:gd name="connsiteX66" fmla="*/ 8182 w 9953"/>
              <a:gd name="connsiteY66" fmla="*/ 8366 h 10000"/>
              <a:gd name="connsiteX67" fmla="*/ 8368 w 9953"/>
              <a:gd name="connsiteY67" fmla="*/ 8105 h 10000"/>
              <a:gd name="connsiteX68" fmla="*/ 8715 w 9953"/>
              <a:gd name="connsiteY68" fmla="*/ 8235 h 10000"/>
              <a:gd name="connsiteX69" fmla="*/ 9057 w 9953"/>
              <a:gd name="connsiteY69" fmla="*/ 7843 h 10000"/>
              <a:gd name="connsiteX70" fmla="*/ 9250 w 9953"/>
              <a:gd name="connsiteY70" fmla="*/ 6340 h 10000"/>
              <a:gd name="connsiteX71" fmla="*/ 9494 w 9953"/>
              <a:gd name="connsiteY71" fmla="*/ 7582 h 10000"/>
              <a:gd name="connsiteX72" fmla="*/ 9632 w 9953"/>
              <a:gd name="connsiteY72" fmla="*/ 8889 h 10000"/>
              <a:gd name="connsiteX73" fmla="*/ 9953 w 9953"/>
              <a:gd name="connsiteY73" fmla="*/ 9562 h 10000"/>
              <a:gd name="connsiteX74" fmla="*/ 9859 w 9953"/>
              <a:gd name="connsiteY74" fmla="*/ 3390 h 10000"/>
              <a:gd name="connsiteX75" fmla="*/ 9649 w 9953"/>
              <a:gd name="connsiteY75" fmla="*/ 3529 h 10000"/>
              <a:gd name="connsiteX76" fmla="*/ 9485 w 9953"/>
              <a:gd name="connsiteY76" fmla="*/ 2222 h 10000"/>
              <a:gd name="connsiteX77" fmla="*/ 9325 w 9953"/>
              <a:gd name="connsiteY77" fmla="*/ 3660 h 10000"/>
              <a:gd name="connsiteX78" fmla="*/ 9213 w 9953"/>
              <a:gd name="connsiteY78" fmla="*/ 3660 h 10000"/>
              <a:gd name="connsiteX79" fmla="*/ 9061 w 9953"/>
              <a:gd name="connsiteY79" fmla="*/ 3791 h 10000"/>
              <a:gd name="connsiteX80" fmla="*/ 9029 w 9953"/>
              <a:gd name="connsiteY80" fmla="*/ 3203 h 10000"/>
              <a:gd name="connsiteX81" fmla="*/ 8804 w 9953"/>
              <a:gd name="connsiteY81" fmla="*/ 4771 h 10000"/>
              <a:gd name="connsiteX82" fmla="*/ 8770 w 9953"/>
              <a:gd name="connsiteY82" fmla="*/ 4379 h 10000"/>
              <a:gd name="connsiteX83" fmla="*/ 8702 w 9953"/>
              <a:gd name="connsiteY83" fmla="*/ 4118 h 10000"/>
              <a:gd name="connsiteX84" fmla="*/ 8660 w 9953"/>
              <a:gd name="connsiteY84" fmla="*/ 4641 h 10000"/>
              <a:gd name="connsiteX85" fmla="*/ 8484 w 9953"/>
              <a:gd name="connsiteY85" fmla="*/ 4510 h 10000"/>
              <a:gd name="connsiteX86" fmla="*/ 8376 w 9953"/>
              <a:gd name="connsiteY86" fmla="*/ 5359 h 10000"/>
              <a:gd name="connsiteX87" fmla="*/ 8212 w 9953"/>
              <a:gd name="connsiteY87" fmla="*/ 4444 h 10000"/>
              <a:gd name="connsiteX88" fmla="*/ 8062 w 9953"/>
              <a:gd name="connsiteY88" fmla="*/ 4575 h 10000"/>
              <a:gd name="connsiteX89" fmla="*/ 8007 w 9953"/>
              <a:gd name="connsiteY89" fmla="*/ 5882 h 10000"/>
              <a:gd name="connsiteX90" fmla="*/ 7816 w 9953"/>
              <a:gd name="connsiteY90" fmla="*/ 5294 h 10000"/>
              <a:gd name="connsiteX91" fmla="*/ 7664 w 9953"/>
              <a:gd name="connsiteY91" fmla="*/ 3529 h 10000"/>
              <a:gd name="connsiteX92" fmla="*/ 7592 w 9953"/>
              <a:gd name="connsiteY92" fmla="*/ 4052 h 10000"/>
              <a:gd name="connsiteX93" fmla="*/ 7416 w 9953"/>
              <a:gd name="connsiteY93" fmla="*/ 5229 h 10000"/>
              <a:gd name="connsiteX94" fmla="*/ 7319 w 9953"/>
              <a:gd name="connsiteY94" fmla="*/ 5229 h 10000"/>
              <a:gd name="connsiteX95" fmla="*/ 7246 w 9953"/>
              <a:gd name="connsiteY95" fmla="*/ 4444 h 10000"/>
              <a:gd name="connsiteX96" fmla="*/ 7081 w 9953"/>
              <a:gd name="connsiteY96" fmla="*/ 4183 h 10000"/>
              <a:gd name="connsiteX97" fmla="*/ 6940 w 9953"/>
              <a:gd name="connsiteY97" fmla="*/ 3791 h 10000"/>
              <a:gd name="connsiteX98" fmla="*/ 6684 w 9953"/>
              <a:gd name="connsiteY98" fmla="*/ 2222 h 10000"/>
              <a:gd name="connsiteX99" fmla="*/ 6325 w 9953"/>
              <a:gd name="connsiteY99" fmla="*/ 4967 h 10000"/>
              <a:gd name="connsiteX100" fmla="*/ 6026 w 9953"/>
              <a:gd name="connsiteY100" fmla="*/ 5817 h 10000"/>
              <a:gd name="connsiteX101" fmla="*/ 5659 w 9953"/>
              <a:gd name="connsiteY101" fmla="*/ 5359 h 10000"/>
              <a:gd name="connsiteX102" fmla="*/ 5507 w 9953"/>
              <a:gd name="connsiteY102" fmla="*/ 6144 h 10000"/>
              <a:gd name="connsiteX103" fmla="*/ 5240 w 9953"/>
              <a:gd name="connsiteY103" fmla="*/ 5490 h 10000"/>
              <a:gd name="connsiteX104" fmla="*/ 5167 w 9953"/>
              <a:gd name="connsiteY104" fmla="*/ 6144 h 10000"/>
              <a:gd name="connsiteX105" fmla="*/ 4887 w 9953"/>
              <a:gd name="connsiteY105" fmla="*/ 5229 h 10000"/>
              <a:gd name="connsiteX106" fmla="*/ 4802 w 9953"/>
              <a:gd name="connsiteY106" fmla="*/ 5033 h 10000"/>
              <a:gd name="connsiteX107" fmla="*/ 4547 w 9953"/>
              <a:gd name="connsiteY107" fmla="*/ 3987 h 10000"/>
              <a:gd name="connsiteX108" fmla="*/ 4435 w 9953"/>
              <a:gd name="connsiteY108" fmla="*/ 3987 h 10000"/>
              <a:gd name="connsiteX109" fmla="*/ 4047 w 9953"/>
              <a:gd name="connsiteY109" fmla="*/ 4248 h 10000"/>
              <a:gd name="connsiteX110" fmla="*/ 3849 w 9953"/>
              <a:gd name="connsiteY110" fmla="*/ 4118 h 10000"/>
              <a:gd name="connsiteX111" fmla="*/ 3505 w 9953"/>
              <a:gd name="connsiteY111" fmla="*/ 3595 h 10000"/>
              <a:gd name="connsiteX112" fmla="*/ 3433 w 9953"/>
              <a:gd name="connsiteY112" fmla="*/ 2353 h 10000"/>
              <a:gd name="connsiteX113" fmla="*/ 3083 w 9953"/>
              <a:gd name="connsiteY113" fmla="*/ 3137 h 10000"/>
              <a:gd name="connsiteX114" fmla="*/ 3070 w 9953"/>
              <a:gd name="connsiteY114" fmla="*/ 2418 h 10000"/>
              <a:gd name="connsiteX115" fmla="*/ 2865 w 9953"/>
              <a:gd name="connsiteY115" fmla="*/ 2288 h 10000"/>
              <a:gd name="connsiteX116" fmla="*/ 2630 w 9953"/>
              <a:gd name="connsiteY116" fmla="*/ 2484 h 10000"/>
              <a:gd name="connsiteX117" fmla="*/ 2517 w 9953"/>
              <a:gd name="connsiteY117" fmla="*/ 3987 h 10000"/>
              <a:gd name="connsiteX118" fmla="*/ 2295 w 9953"/>
              <a:gd name="connsiteY118" fmla="*/ 2026 h 10000"/>
              <a:gd name="connsiteX119" fmla="*/ 2263 w 9953"/>
              <a:gd name="connsiteY119" fmla="*/ 2353 h 10000"/>
              <a:gd name="connsiteX120" fmla="*/ 2187 w 9953"/>
              <a:gd name="connsiteY120" fmla="*/ 1569 h 10000"/>
              <a:gd name="connsiteX121" fmla="*/ 2096 w 9953"/>
              <a:gd name="connsiteY121" fmla="*/ 2157 h 10000"/>
              <a:gd name="connsiteX122" fmla="*/ 1973 w 9953"/>
              <a:gd name="connsiteY122" fmla="*/ 1895 h 10000"/>
              <a:gd name="connsiteX123" fmla="*/ 1902 w 9953"/>
              <a:gd name="connsiteY123" fmla="*/ 3007 h 10000"/>
              <a:gd name="connsiteX124" fmla="*/ 1794 w 9953"/>
              <a:gd name="connsiteY124" fmla="*/ 2484 h 10000"/>
              <a:gd name="connsiteX125" fmla="*/ 1710 w 9953"/>
              <a:gd name="connsiteY125" fmla="*/ 1895 h 10000"/>
              <a:gd name="connsiteX126" fmla="*/ 1652 w 9953"/>
              <a:gd name="connsiteY126" fmla="*/ 784 h 10000"/>
              <a:gd name="connsiteX127" fmla="*/ 1250 w 9953"/>
              <a:gd name="connsiteY127" fmla="*/ 65 h 10000"/>
              <a:gd name="connsiteX128" fmla="*/ 1034 w 9953"/>
              <a:gd name="connsiteY128" fmla="*/ 196 h 10000"/>
              <a:gd name="connsiteX129" fmla="*/ 930 w 9953"/>
              <a:gd name="connsiteY129" fmla="*/ 0 h 10000"/>
              <a:gd name="connsiteX130" fmla="*/ 880 w 9953"/>
              <a:gd name="connsiteY130" fmla="*/ 392 h 10000"/>
              <a:gd name="connsiteX131" fmla="*/ 605 w 9953"/>
              <a:gd name="connsiteY131" fmla="*/ 131 h 10000"/>
              <a:gd name="connsiteX132" fmla="*/ 436 w 9953"/>
              <a:gd name="connsiteY132" fmla="*/ 458 h 10000"/>
              <a:gd name="connsiteX133" fmla="*/ 253 w 9953"/>
              <a:gd name="connsiteY133" fmla="*/ 915 h 10000"/>
              <a:gd name="connsiteX134" fmla="*/ 178 w 9953"/>
              <a:gd name="connsiteY134" fmla="*/ 1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9953" h="10000">
                <a:moveTo>
                  <a:pt x="178" y="196"/>
                </a:moveTo>
                <a:cubicBezTo>
                  <a:pt x="136" y="762"/>
                  <a:pt x="29" y="3628"/>
                  <a:pt x="0" y="4314"/>
                </a:cubicBezTo>
                <a:lnTo>
                  <a:pt x="4" y="4314"/>
                </a:lnTo>
                <a:cubicBezTo>
                  <a:pt x="9" y="4227"/>
                  <a:pt x="15" y="4139"/>
                  <a:pt x="20" y="4052"/>
                </a:cubicBezTo>
                <a:cubicBezTo>
                  <a:pt x="48" y="4052"/>
                  <a:pt x="60" y="4118"/>
                  <a:pt x="60" y="4118"/>
                </a:cubicBezTo>
                <a:cubicBezTo>
                  <a:pt x="60" y="4118"/>
                  <a:pt x="56" y="4183"/>
                  <a:pt x="73" y="4444"/>
                </a:cubicBezTo>
                <a:cubicBezTo>
                  <a:pt x="86" y="4641"/>
                  <a:pt x="94" y="4641"/>
                  <a:pt x="102" y="4379"/>
                </a:cubicBezTo>
                <a:cubicBezTo>
                  <a:pt x="149" y="2941"/>
                  <a:pt x="225" y="5229"/>
                  <a:pt x="295" y="4706"/>
                </a:cubicBezTo>
                <a:cubicBezTo>
                  <a:pt x="328" y="4510"/>
                  <a:pt x="382" y="4379"/>
                  <a:pt x="382" y="4379"/>
                </a:cubicBezTo>
                <a:cubicBezTo>
                  <a:pt x="394" y="4379"/>
                  <a:pt x="495" y="4641"/>
                  <a:pt x="495" y="4641"/>
                </a:cubicBezTo>
                <a:cubicBezTo>
                  <a:pt x="495" y="4641"/>
                  <a:pt x="538" y="4510"/>
                  <a:pt x="538" y="4444"/>
                </a:cubicBezTo>
                <a:cubicBezTo>
                  <a:pt x="542" y="4379"/>
                  <a:pt x="572" y="4641"/>
                  <a:pt x="572" y="4641"/>
                </a:cubicBezTo>
                <a:cubicBezTo>
                  <a:pt x="580" y="4597"/>
                  <a:pt x="588" y="4554"/>
                  <a:pt x="597" y="4510"/>
                </a:cubicBezTo>
                <a:cubicBezTo>
                  <a:pt x="597" y="4510"/>
                  <a:pt x="610" y="4575"/>
                  <a:pt x="619" y="4641"/>
                </a:cubicBezTo>
                <a:cubicBezTo>
                  <a:pt x="627" y="4641"/>
                  <a:pt x="623" y="4510"/>
                  <a:pt x="623" y="4444"/>
                </a:cubicBezTo>
                <a:cubicBezTo>
                  <a:pt x="623" y="4379"/>
                  <a:pt x="651" y="4444"/>
                  <a:pt x="651" y="4444"/>
                </a:cubicBezTo>
                <a:lnTo>
                  <a:pt x="693" y="4444"/>
                </a:lnTo>
                <a:cubicBezTo>
                  <a:pt x="693" y="4444"/>
                  <a:pt x="718" y="4575"/>
                  <a:pt x="726" y="4575"/>
                </a:cubicBezTo>
                <a:cubicBezTo>
                  <a:pt x="734" y="4641"/>
                  <a:pt x="730" y="4444"/>
                  <a:pt x="730" y="4444"/>
                </a:cubicBezTo>
                <a:cubicBezTo>
                  <a:pt x="735" y="4488"/>
                  <a:pt x="741" y="4531"/>
                  <a:pt x="746" y="4575"/>
                </a:cubicBezTo>
                <a:cubicBezTo>
                  <a:pt x="746" y="4575"/>
                  <a:pt x="751" y="4444"/>
                  <a:pt x="751" y="4379"/>
                </a:cubicBezTo>
                <a:cubicBezTo>
                  <a:pt x="746" y="4379"/>
                  <a:pt x="788" y="4641"/>
                  <a:pt x="788" y="4641"/>
                </a:cubicBezTo>
                <a:cubicBezTo>
                  <a:pt x="794" y="4510"/>
                  <a:pt x="799" y="4379"/>
                  <a:pt x="805" y="4248"/>
                </a:cubicBezTo>
                <a:cubicBezTo>
                  <a:pt x="811" y="4183"/>
                  <a:pt x="817" y="4117"/>
                  <a:pt x="822" y="4052"/>
                </a:cubicBezTo>
                <a:cubicBezTo>
                  <a:pt x="880" y="4118"/>
                  <a:pt x="977" y="4248"/>
                  <a:pt x="977" y="4248"/>
                </a:cubicBezTo>
                <a:cubicBezTo>
                  <a:pt x="1018" y="4117"/>
                  <a:pt x="1061" y="3987"/>
                  <a:pt x="1103" y="3856"/>
                </a:cubicBezTo>
                <a:cubicBezTo>
                  <a:pt x="1206" y="4423"/>
                  <a:pt x="1307" y="4989"/>
                  <a:pt x="1407" y="5556"/>
                </a:cubicBezTo>
                <a:cubicBezTo>
                  <a:pt x="1407" y="5556"/>
                  <a:pt x="1446" y="6732"/>
                  <a:pt x="1466" y="6471"/>
                </a:cubicBezTo>
                <a:cubicBezTo>
                  <a:pt x="1487" y="6144"/>
                  <a:pt x="1558" y="5752"/>
                  <a:pt x="1558" y="5752"/>
                </a:cubicBezTo>
                <a:cubicBezTo>
                  <a:pt x="1558" y="5752"/>
                  <a:pt x="1636" y="6732"/>
                  <a:pt x="1640" y="6601"/>
                </a:cubicBezTo>
                <a:cubicBezTo>
                  <a:pt x="1644" y="6405"/>
                  <a:pt x="1759" y="5817"/>
                  <a:pt x="1759" y="5817"/>
                </a:cubicBezTo>
                <a:cubicBezTo>
                  <a:pt x="1759" y="5817"/>
                  <a:pt x="1706" y="6928"/>
                  <a:pt x="1755" y="6601"/>
                </a:cubicBezTo>
                <a:cubicBezTo>
                  <a:pt x="1806" y="6209"/>
                  <a:pt x="1919" y="6405"/>
                  <a:pt x="1919" y="6405"/>
                </a:cubicBezTo>
                <a:cubicBezTo>
                  <a:pt x="1950" y="6362"/>
                  <a:pt x="1980" y="6318"/>
                  <a:pt x="2011" y="6275"/>
                </a:cubicBezTo>
                <a:cubicBezTo>
                  <a:pt x="2011" y="6275"/>
                  <a:pt x="2044" y="7843"/>
                  <a:pt x="2076" y="7516"/>
                </a:cubicBezTo>
                <a:cubicBezTo>
                  <a:pt x="2109" y="7190"/>
                  <a:pt x="2220" y="6667"/>
                  <a:pt x="2220" y="6667"/>
                </a:cubicBezTo>
                <a:cubicBezTo>
                  <a:pt x="2232" y="6928"/>
                  <a:pt x="2243" y="7190"/>
                  <a:pt x="2255" y="7451"/>
                </a:cubicBezTo>
                <a:cubicBezTo>
                  <a:pt x="2255" y="7451"/>
                  <a:pt x="2364" y="8562"/>
                  <a:pt x="2405" y="8170"/>
                </a:cubicBezTo>
                <a:cubicBezTo>
                  <a:pt x="2446" y="7778"/>
                  <a:pt x="2429" y="7516"/>
                  <a:pt x="2479" y="7516"/>
                </a:cubicBezTo>
                <a:cubicBezTo>
                  <a:pt x="2525" y="7516"/>
                  <a:pt x="2655" y="7255"/>
                  <a:pt x="2671" y="7320"/>
                </a:cubicBezTo>
                <a:cubicBezTo>
                  <a:pt x="2684" y="7320"/>
                  <a:pt x="2824" y="8889"/>
                  <a:pt x="2824" y="8497"/>
                </a:cubicBezTo>
                <a:cubicBezTo>
                  <a:pt x="2828" y="8105"/>
                  <a:pt x="2898" y="8562"/>
                  <a:pt x="2999" y="8562"/>
                </a:cubicBezTo>
                <a:cubicBezTo>
                  <a:pt x="3100" y="8562"/>
                  <a:pt x="3209" y="8105"/>
                  <a:pt x="3209" y="8105"/>
                </a:cubicBezTo>
                <a:cubicBezTo>
                  <a:pt x="3209" y="8105"/>
                  <a:pt x="3269" y="9477"/>
                  <a:pt x="3400" y="9020"/>
                </a:cubicBezTo>
                <a:cubicBezTo>
                  <a:pt x="3535" y="8562"/>
                  <a:pt x="3526" y="9281"/>
                  <a:pt x="3526" y="9281"/>
                </a:cubicBezTo>
                <a:cubicBezTo>
                  <a:pt x="3526" y="9281"/>
                  <a:pt x="3598" y="10000"/>
                  <a:pt x="3631" y="10000"/>
                </a:cubicBezTo>
                <a:cubicBezTo>
                  <a:pt x="3639" y="9935"/>
                  <a:pt x="3652" y="9869"/>
                  <a:pt x="3664" y="9869"/>
                </a:cubicBezTo>
                <a:cubicBezTo>
                  <a:pt x="3689" y="9739"/>
                  <a:pt x="3715" y="9608"/>
                  <a:pt x="3736" y="9542"/>
                </a:cubicBezTo>
                <a:cubicBezTo>
                  <a:pt x="3753" y="9477"/>
                  <a:pt x="3777" y="10000"/>
                  <a:pt x="3789" y="9935"/>
                </a:cubicBezTo>
                <a:cubicBezTo>
                  <a:pt x="3803" y="9869"/>
                  <a:pt x="3811" y="9216"/>
                  <a:pt x="3824" y="9150"/>
                </a:cubicBezTo>
                <a:cubicBezTo>
                  <a:pt x="3912" y="8824"/>
                  <a:pt x="3972" y="8562"/>
                  <a:pt x="3972" y="8562"/>
                </a:cubicBezTo>
                <a:cubicBezTo>
                  <a:pt x="3972" y="8562"/>
                  <a:pt x="4202" y="8039"/>
                  <a:pt x="4410" y="7843"/>
                </a:cubicBezTo>
                <a:cubicBezTo>
                  <a:pt x="4619" y="7582"/>
                  <a:pt x="4766" y="7582"/>
                  <a:pt x="4766" y="7582"/>
                </a:cubicBezTo>
                <a:cubicBezTo>
                  <a:pt x="4836" y="8148"/>
                  <a:pt x="4908" y="8715"/>
                  <a:pt x="4981" y="9281"/>
                </a:cubicBezTo>
                <a:cubicBezTo>
                  <a:pt x="5004" y="9041"/>
                  <a:pt x="5027" y="8802"/>
                  <a:pt x="5050" y="8562"/>
                </a:cubicBezTo>
                <a:lnTo>
                  <a:pt x="5519" y="8039"/>
                </a:lnTo>
                <a:cubicBezTo>
                  <a:pt x="5646" y="8518"/>
                  <a:pt x="5768" y="8998"/>
                  <a:pt x="5894" y="9477"/>
                </a:cubicBezTo>
                <a:lnTo>
                  <a:pt x="6232" y="8562"/>
                </a:lnTo>
                <a:cubicBezTo>
                  <a:pt x="6289" y="8192"/>
                  <a:pt x="6344" y="7821"/>
                  <a:pt x="6399" y="7451"/>
                </a:cubicBezTo>
                <a:lnTo>
                  <a:pt x="6719" y="7451"/>
                </a:lnTo>
                <a:cubicBezTo>
                  <a:pt x="6772" y="7603"/>
                  <a:pt x="6823" y="7756"/>
                  <a:pt x="6876" y="7908"/>
                </a:cubicBezTo>
                <a:cubicBezTo>
                  <a:pt x="6876" y="7908"/>
                  <a:pt x="7102" y="7843"/>
                  <a:pt x="7254" y="8366"/>
                </a:cubicBezTo>
                <a:cubicBezTo>
                  <a:pt x="7404" y="8824"/>
                  <a:pt x="7468" y="9085"/>
                  <a:pt x="7468" y="9085"/>
                </a:cubicBezTo>
                <a:cubicBezTo>
                  <a:pt x="7468" y="9085"/>
                  <a:pt x="7664" y="8627"/>
                  <a:pt x="7719" y="8235"/>
                </a:cubicBezTo>
                <a:cubicBezTo>
                  <a:pt x="7776" y="7843"/>
                  <a:pt x="7780" y="7647"/>
                  <a:pt x="7780" y="7647"/>
                </a:cubicBezTo>
                <a:cubicBezTo>
                  <a:pt x="7822" y="7778"/>
                  <a:pt x="7863" y="7908"/>
                  <a:pt x="7903" y="8039"/>
                </a:cubicBezTo>
                <a:cubicBezTo>
                  <a:pt x="7903" y="8039"/>
                  <a:pt x="8135" y="8889"/>
                  <a:pt x="8182" y="8366"/>
                </a:cubicBezTo>
                <a:cubicBezTo>
                  <a:pt x="8232" y="7843"/>
                  <a:pt x="8368" y="8105"/>
                  <a:pt x="8368" y="8105"/>
                </a:cubicBezTo>
                <a:lnTo>
                  <a:pt x="8715" y="8235"/>
                </a:lnTo>
                <a:lnTo>
                  <a:pt x="9057" y="7843"/>
                </a:lnTo>
                <a:cubicBezTo>
                  <a:pt x="9057" y="7843"/>
                  <a:pt x="9144" y="6078"/>
                  <a:pt x="9250" y="6340"/>
                </a:cubicBezTo>
                <a:cubicBezTo>
                  <a:pt x="9358" y="6601"/>
                  <a:pt x="9494" y="7582"/>
                  <a:pt x="9494" y="7582"/>
                </a:cubicBezTo>
                <a:cubicBezTo>
                  <a:pt x="9539" y="8018"/>
                  <a:pt x="9554" y="8559"/>
                  <a:pt x="9632" y="8889"/>
                </a:cubicBezTo>
                <a:cubicBezTo>
                  <a:pt x="9708" y="9219"/>
                  <a:pt x="9833" y="9213"/>
                  <a:pt x="9953" y="9562"/>
                </a:cubicBezTo>
                <a:cubicBezTo>
                  <a:pt x="9920" y="7388"/>
                  <a:pt x="9906" y="6372"/>
                  <a:pt x="9859" y="3390"/>
                </a:cubicBezTo>
                <a:cubicBezTo>
                  <a:pt x="9801" y="3600"/>
                  <a:pt x="9711" y="3724"/>
                  <a:pt x="9649" y="3529"/>
                </a:cubicBezTo>
                <a:cubicBezTo>
                  <a:pt x="9585" y="3334"/>
                  <a:pt x="9485" y="2222"/>
                  <a:pt x="9485" y="2222"/>
                </a:cubicBezTo>
                <a:cubicBezTo>
                  <a:pt x="9485" y="2222"/>
                  <a:pt x="9394" y="3660"/>
                  <a:pt x="9325" y="3660"/>
                </a:cubicBezTo>
                <a:lnTo>
                  <a:pt x="9213" y="3660"/>
                </a:lnTo>
                <a:cubicBezTo>
                  <a:pt x="9162" y="3704"/>
                  <a:pt x="9110" y="3747"/>
                  <a:pt x="9061" y="3791"/>
                </a:cubicBezTo>
                <a:cubicBezTo>
                  <a:pt x="9061" y="3791"/>
                  <a:pt x="9078" y="2288"/>
                  <a:pt x="9029" y="3203"/>
                </a:cubicBezTo>
                <a:cubicBezTo>
                  <a:pt x="8984" y="4052"/>
                  <a:pt x="8770" y="4967"/>
                  <a:pt x="8804" y="4771"/>
                </a:cubicBezTo>
                <a:cubicBezTo>
                  <a:pt x="8837" y="4575"/>
                  <a:pt x="8770" y="4379"/>
                  <a:pt x="8770" y="4379"/>
                </a:cubicBezTo>
                <a:cubicBezTo>
                  <a:pt x="8747" y="4292"/>
                  <a:pt x="8726" y="4205"/>
                  <a:pt x="8702" y="4118"/>
                </a:cubicBezTo>
                <a:cubicBezTo>
                  <a:pt x="8702" y="4118"/>
                  <a:pt x="8758" y="4641"/>
                  <a:pt x="8660" y="4641"/>
                </a:cubicBezTo>
                <a:cubicBezTo>
                  <a:pt x="8560" y="4575"/>
                  <a:pt x="8484" y="4510"/>
                  <a:pt x="8484" y="4510"/>
                </a:cubicBezTo>
                <a:cubicBezTo>
                  <a:pt x="8448" y="4793"/>
                  <a:pt x="8411" y="5076"/>
                  <a:pt x="8376" y="5359"/>
                </a:cubicBezTo>
                <a:cubicBezTo>
                  <a:pt x="8323" y="5054"/>
                  <a:pt x="8266" y="4749"/>
                  <a:pt x="8212" y="4444"/>
                </a:cubicBezTo>
                <a:cubicBezTo>
                  <a:pt x="8212" y="4444"/>
                  <a:pt x="8127" y="4575"/>
                  <a:pt x="8062" y="4575"/>
                </a:cubicBezTo>
                <a:cubicBezTo>
                  <a:pt x="8058" y="4837"/>
                  <a:pt x="8036" y="5098"/>
                  <a:pt x="8007" y="5882"/>
                </a:cubicBezTo>
                <a:cubicBezTo>
                  <a:pt x="7958" y="5752"/>
                  <a:pt x="7928" y="5752"/>
                  <a:pt x="7816" y="5294"/>
                </a:cubicBezTo>
                <a:cubicBezTo>
                  <a:pt x="7701" y="3987"/>
                  <a:pt x="7664" y="3529"/>
                  <a:pt x="7664" y="3529"/>
                </a:cubicBezTo>
                <a:cubicBezTo>
                  <a:pt x="7641" y="3703"/>
                  <a:pt x="7616" y="3878"/>
                  <a:pt x="7592" y="4052"/>
                </a:cubicBezTo>
                <a:cubicBezTo>
                  <a:pt x="7592" y="4052"/>
                  <a:pt x="7468" y="5163"/>
                  <a:pt x="7416" y="5229"/>
                </a:cubicBezTo>
                <a:cubicBezTo>
                  <a:pt x="7421" y="4706"/>
                  <a:pt x="7362" y="5229"/>
                  <a:pt x="7319" y="5229"/>
                </a:cubicBezTo>
                <a:cubicBezTo>
                  <a:pt x="7262" y="5294"/>
                  <a:pt x="7270" y="4444"/>
                  <a:pt x="7246" y="4444"/>
                </a:cubicBezTo>
                <a:cubicBezTo>
                  <a:pt x="7184" y="4444"/>
                  <a:pt x="7081" y="4183"/>
                  <a:pt x="7081" y="4183"/>
                </a:cubicBezTo>
                <a:cubicBezTo>
                  <a:pt x="7081" y="4183"/>
                  <a:pt x="6965" y="3660"/>
                  <a:pt x="6940" y="3791"/>
                </a:cubicBezTo>
                <a:cubicBezTo>
                  <a:pt x="6910" y="3922"/>
                  <a:pt x="6684" y="2222"/>
                  <a:pt x="6684" y="2222"/>
                </a:cubicBezTo>
                <a:cubicBezTo>
                  <a:pt x="6684" y="2222"/>
                  <a:pt x="6395" y="4706"/>
                  <a:pt x="6325" y="4967"/>
                </a:cubicBezTo>
                <a:cubicBezTo>
                  <a:pt x="6257" y="5294"/>
                  <a:pt x="6026" y="5817"/>
                  <a:pt x="6026" y="5817"/>
                </a:cubicBezTo>
                <a:lnTo>
                  <a:pt x="5659" y="5359"/>
                </a:lnTo>
                <a:cubicBezTo>
                  <a:pt x="5659" y="5359"/>
                  <a:pt x="5541" y="5948"/>
                  <a:pt x="5507" y="6144"/>
                </a:cubicBezTo>
                <a:cubicBezTo>
                  <a:pt x="5469" y="6340"/>
                  <a:pt x="5240" y="5490"/>
                  <a:pt x="5240" y="5490"/>
                </a:cubicBezTo>
                <a:cubicBezTo>
                  <a:pt x="5216" y="5708"/>
                  <a:pt x="5191" y="5926"/>
                  <a:pt x="5167" y="6144"/>
                </a:cubicBezTo>
                <a:cubicBezTo>
                  <a:pt x="5073" y="5839"/>
                  <a:pt x="4981" y="5534"/>
                  <a:pt x="4887" y="5229"/>
                </a:cubicBezTo>
                <a:cubicBezTo>
                  <a:pt x="4887" y="5229"/>
                  <a:pt x="4921" y="5229"/>
                  <a:pt x="4802" y="5033"/>
                </a:cubicBezTo>
                <a:cubicBezTo>
                  <a:pt x="4686" y="4837"/>
                  <a:pt x="4547" y="3987"/>
                  <a:pt x="4547" y="3987"/>
                </a:cubicBezTo>
                <a:cubicBezTo>
                  <a:pt x="4547" y="3987"/>
                  <a:pt x="4510" y="3922"/>
                  <a:pt x="4435" y="3987"/>
                </a:cubicBezTo>
                <a:cubicBezTo>
                  <a:pt x="4142" y="4248"/>
                  <a:pt x="4047" y="4248"/>
                  <a:pt x="4047" y="4248"/>
                </a:cubicBezTo>
                <a:lnTo>
                  <a:pt x="3849" y="4118"/>
                </a:lnTo>
                <a:lnTo>
                  <a:pt x="3505" y="3595"/>
                </a:lnTo>
                <a:cubicBezTo>
                  <a:pt x="3481" y="3181"/>
                  <a:pt x="3456" y="2767"/>
                  <a:pt x="3433" y="2353"/>
                </a:cubicBezTo>
                <a:lnTo>
                  <a:pt x="3083" y="3137"/>
                </a:lnTo>
                <a:cubicBezTo>
                  <a:pt x="3079" y="2897"/>
                  <a:pt x="3074" y="2658"/>
                  <a:pt x="3070" y="2418"/>
                </a:cubicBezTo>
                <a:lnTo>
                  <a:pt x="2865" y="2288"/>
                </a:lnTo>
                <a:lnTo>
                  <a:pt x="2630" y="2484"/>
                </a:lnTo>
                <a:cubicBezTo>
                  <a:pt x="2593" y="2985"/>
                  <a:pt x="2554" y="3486"/>
                  <a:pt x="2517" y="3987"/>
                </a:cubicBezTo>
                <a:cubicBezTo>
                  <a:pt x="2517" y="3987"/>
                  <a:pt x="2359" y="2549"/>
                  <a:pt x="2295" y="2026"/>
                </a:cubicBezTo>
                <a:cubicBezTo>
                  <a:pt x="2287" y="2157"/>
                  <a:pt x="2259" y="2353"/>
                  <a:pt x="2263" y="2353"/>
                </a:cubicBezTo>
                <a:cubicBezTo>
                  <a:pt x="2255" y="2353"/>
                  <a:pt x="2212" y="1569"/>
                  <a:pt x="2187" y="1569"/>
                </a:cubicBezTo>
                <a:cubicBezTo>
                  <a:pt x="2146" y="1503"/>
                  <a:pt x="2130" y="2157"/>
                  <a:pt x="2096" y="2157"/>
                </a:cubicBezTo>
                <a:cubicBezTo>
                  <a:pt x="2024" y="2026"/>
                  <a:pt x="1973" y="1895"/>
                  <a:pt x="1973" y="1895"/>
                </a:cubicBezTo>
                <a:cubicBezTo>
                  <a:pt x="1973" y="1895"/>
                  <a:pt x="1943" y="2614"/>
                  <a:pt x="1902" y="3007"/>
                </a:cubicBezTo>
                <a:cubicBezTo>
                  <a:pt x="1864" y="2876"/>
                  <a:pt x="1835" y="2810"/>
                  <a:pt x="1794" y="2484"/>
                </a:cubicBezTo>
                <a:cubicBezTo>
                  <a:pt x="1772" y="2353"/>
                  <a:pt x="1768" y="2353"/>
                  <a:pt x="1710" y="1895"/>
                </a:cubicBezTo>
                <a:cubicBezTo>
                  <a:pt x="1686" y="1307"/>
                  <a:pt x="1682" y="1242"/>
                  <a:pt x="1652" y="784"/>
                </a:cubicBezTo>
                <a:cubicBezTo>
                  <a:pt x="1487" y="0"/>
                  <a:pt x="1250" y="65"/>
                  <a:pt x="1250" y="65"/>
                </a:cubicBezTo>
                <a:lnTo>
                  <a:pt x="1034" y="196"/>
                </a:lnTo>
                <a:cubicBezTo>
                  <a:pt x="999" y="131"/>
                  <a:pt x="965" y="65"/>
                  <a:pt x="930" y="0"/>
                </a:cubicBezTo>
                <a:cubicBezTo>
                  <a:pt x="914" y="131"/>
                  <a:pt x="897" y="261"/>
                  <a:pt x="880" y="392"/>
                </a:cubicBezTo>
                <a:lnTo>
                  <a:pt x="605" y="131"/>
                </a:lnTo>
                <a:cubicBezTo>
                  <a:pt x="550" y="240"/>
                  <a:pt x="492" y="349"/>
                  <a:pt x="436" y="458"/>
                </a:cubicBezTo>
                <a:cubicBezTo>
                  <a:pt x="375" y="610"/>
                  <a:pt x="315" y="763"/>
                  <a:pt x="253" y="915"/>
                </a:cubicBezTo>
                <a:cubicBezTo>
                  <a:pt x="229" y="675"/>
                  <a:pt x="220" y="-370"/>
                  <a:pt x="178" y="196"/>
                </a:cubicBezTo>
                <a:close/>
              </a:path>
            </a:pathLst>
          </a:custGeom>
          <a:solidFill>
            <a:schemeClr val="accent4">
              <a:lumMod val="85000"/>
            </a:schemeClr>
          </a:solidFill>
          <a:ln>
            <a:noFill/>
          </a:ln>
          <a:effectLst>
            <a:outerShdw blurRad="76200" dist="88900" dir="15600000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9" name="Tear1"/>
          <p:cNvGrpSpPr>
            <a:grpSpLocks noChangeAspect="1"/>
          </p:cNvGrpSpPr>
          <p:nvPr/>
        </p:nvGrpSpPr>
        <p:grpSpPr bwMode="auto">
          <a:xfrm rot="334330">
            <a:off x="2127819" y="1263398"/>
            <a:ext cx="1476916" cy="3184907"/>
            <a:chOff x="13" y="898"/>
            <a:chExt cx="914" cy="1971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9" y="927"/>
              <a:ext cx="284" cy="170"/>
            </a:xfrm>
            <a:custGeom>
              <a:avLst/>
              <a:gdLst>
                <a:gd name="T0" fmla="*/ 284 w 284"/>
                <a:gd name="T1" fmla="*/ 122 h 170"/>
                <a:gd name="T2" fmla="*/ 264 w 284"/>
                <a:gd name="T3" fmla="*/ 5 h 170"/>
                <a:gd name="T4" fmla="*/ 200 w 284"/>
                <a:gd name="T5" fmla="*/ 0 h 170"/>
                <a:gd name="T6" fmla="*/ 138 w 284"/>
                <a:gd name="T7" fmla="*/ 12 h 170"/>
                <a:gd name="T8" fmla="*/ 69 w 284"/>
                <a:gd name="T9" fmla="*/ 22 h 170"/>
                <a:gd name="T10" fmla="*/ 31 w 284"/>
                <a:gd name="T11" fmla="*/ 25 h 170"/>
                <a:gd name="T12" fmla="*/ 0 w 284"/>
                <a:gd name="T13" fmla="*/ 45 h 170"/>
                <a:gd name="T14" fmla="*/ 28 w 284"/>
                <a:gd name="T15" fmla="*/ 170 h 170"/>
                <a:gd name="T16" fmla="*/ 97 w 284"/>
                <a:gd name="T17" fmla="*/ 155 h 170"/>
                <a:gd name="T18" fmla="*/ 231 w 284"/>
                <a:gd name="T19" fmla="*/ 137 h 170"/>
                <a:gd name="T20" fmla="*/ 284 w 284"/>
                <a:gd name="T21" fmla="*/ 12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170">
                  <a:moveTo>
                    <a:pt x="284" y="122"/>
                  </a:moveTo>
                  <a:lnTo>
                    <a:pt x="264" y="5"/>
                  </a:lnTo>
                  <a:lnTo>
                    <a:pt x="200" y="0"/>
                  </a:lnTo>
                  <a:lnTo>
                    <a:pt x="138" y="12"/>
                  </a:lnTo>
                  <a:lnTo>
                    <a:pt x="69" y="22"/>
                  </a:lnTo>
                  <a:lnTo>
                    <a:pt x="31" y="25"/>
                  </a:lnTo>
                  <a:lnTo>
                    <a:pt x="0" y="45"/>
                  </a:lnTo>
                  <a:lnTo>
                    <a:pt x="28" y="170"/>
                  </a:lnTo>
                  <a:lnTo>
                    <a:pt x="97" y="155"/>
                  </a:lnTo>
                  <a:lnTo>
                    <a:pt x="231" y="137"/>
                  </a:lnTo>
                  <a:lnTo>
                    <a:pt x="284" y="122"/>
                  </a:lnTo>
                  <a:close/>
                </a:path>
              </a:pathLst>
            </a:custGeom>
            <a:gradFill flip="none" rotWithShape="1">
              <a:gsLst>
                <a:gs pos="51282">
                  <a:schemeClr val="accent4"/>
                </a:gs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6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0" y="1039"/>
              <a:ext cx="518" cy="283"/>
            </a:xfrm>
            <a:custGeom>
              <a:avLst/>
              <a:gdLst>
                <a:gd name="T0" fmla="*/ 11 w 202"/>
                <a:gd name="T1" fmla="*/ 111 h 111"/>
                <a:gd name="T2" fmla="*/ 1 w 202"/>
                <a:gd name="T3" fmla="*/ 37 h 111"/>
                <a:gd name="T4" fmla="*/ 22 w 202"/>
                <a:gd name="T5" fmla="*/ 25 h 111"/>
                <a:gd name="T6" fmla="*/ 36 w 202"/>
                <a:gd name="T7" fmla="*/ 25 h 111"/>
                <a:gd name="T8" fmla="*/ 95 w 202"/>
                <a:gd name="T9" fmla="*/ 14 h 111"/>
                <a:gd name="T10" fmla="*/ 123 w 202"/>
                <a:gd name="T11" fmla="*/ 7 h 111"/>
                <a:gd name="T12" fmla="*/ 143 w 202"/>
                <a:gd name="T13" fmla="*/ 5 h 111"/>
                <a:gd name="T14" fmla="*/ 163 w 202"/>
                <a:gd name="T15" fmla="*/ 3 h 111"/>
                <a:gd name="T16" fmla="*/ 190 w 202"/>
                <a:gd name="T17" fmla="*/ 4 h 111"/>
                <a:gd name="T18" fmla="*/ 202 w 202"/>
                <a:gd name="T19" fmla="*/ 68 h 111"/>
                <a:gd name="T20" fmla="*/ 89 w 202"/>
                <a:gd name="T21" fmla="*/ 93 h 111"/>
                <a:gd name="T22" fmla="*/ 11 w 202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111">
                  <a:moveTo>
                    <a:pt x="11" y="111"/>
                  </a:moveTo>
                  <a:cubicBezTo>
                    <a:pt x="11" y="111"/>
                    <a:pt x="2" y="48"/>
                    <a:pt x="1" y="37"/>
                  </a:cubicBezTo>
                  <a:cubicBezTo>
                    <a:pt x="0" y="32"/>
                    <a:pt x="10" y="28"/>
                    <a:pt x="22" y="25"/>
                  </a:cubicBezTo>
                  <a:cubicBezTo>
                    <a:pt x="23" y="25"/>
                    <a:pt x="34" y="26"/>
                    <a:pt x="36" y="25"/>
                  </a:cubicBezTo>
                  <a:cubicBezTo>
                    <a:pt x="40" y="24"/>
                    <a:pt x="95" y="14"/>
                    <a:pt x="95" y="14"/>
                  </a:cubicBezTo>
                  <a:cubicBezTo>
                    <a:pt x="95" y="14"/>
                    <a:pt x="122" y="7"/>
                    <a:pt x="123" y="7"/>
                  </a:cubicBezTo>
                  <a:cubicBezTo>
                    <a:pt x="124" y="7"/>
                    <a:pt x="124" y="8"/>
                    <a:pt x="143" y="5"/>
                  </a:cubicBezTo>
                  <a:cubicBezTo>
                    <a:pt x="162" y="2"/>
                    <a:pt x="152" y="2"/>
                    <a:pt x="163" y="3"/>
                  </a:cubicBezTo>
                  <a:cubicBezTo>
                    <a:pt x="173" y="4"/>
                    <a:pt x="190" y="0"/>
                    <a:pt x="190" y="4"/>
                  </a:cubicBezTo>
                  <a:cubicBezTo>
                    <a:pt x="191" y="8"/>
                    <a:pt x="202" y="68"/>
                    <a:pt x="202" y="68"/>
                  </a:cubicBezTo>
                  <a:cubicBezTo>
                    <a:pt x="202" y="68"/>
                    <a:pt x="123" y="87"/>
                    <a:pt x="89" y="93"/>
                  </a:cubicBezTo>
                  <a:cubicBezTo>
                    <a:pt x="55" y="99"/>
                    <a:pt x="11" y="111"/>
                    <a:pt x="11" y="111"/>
                  </a:cubicBezTo>
                  <a:close/>
                </a:path>
              </a:pathLst>
            </a:custGeom>
            <a:gradFill>
              <a:gsLst>
                <a:gs pos="99000">
                  <a:schemeClr val="accent4">
                    <a:lumMod val="65000"/>
                  </a:schemeClr>
                </a:gs>
                <a:gs pos="0">
                  <a:schemeClr val="accent5">
                    <a:lumMod val="50000"/>
                    <a:lumOff val="50000"/>
                  </a:schemeClr>
                </a:gs>
                <a:gs pos="62000">
                  <a:schemeClr val="accent4">
                    <a:lumMod val="95000"/>
                  </a:schemeClr>
                </a:gs>
                <a:gs pos="47000">
                  <a:schemeClr val="accent4">
                    <a:lumMod val="90000"/>
                  </a:schemeClr>
                </a:gs>
              </a:gsLst>
              <a:lin ang="10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6" y="898"/>
              <a:ext cx="275" cy="118"/>
            </a:xfrm>
            <a:custGeom>
              <a:avLst/>
              <a:gdLst>
                <a:gd name="T0" fmla="*/ 107 w 107"/>
                <a:gd name="T1" fmla="*/ 24 h 46"/>
                <a:gd name="T2" fmla="*/ 102 w 107"/>
                <a:gd name="T3" fmla="*/ 2 h 46"/>
                <a:gd name="T4" fmla="*/ 95 w 107"/>
                <a:gd name="T5" fmla="*/ 2 h 46"/>
                <a:gd name="T6" fmla="*/ 94 w 107"/>
                <a:gd name="T7" fmla="*/ 4 h 46"/>
                <a:gd name="T8" fmla="*/ 88 w 107"/>
                <a:gd name="T9" fmla="*/ 1 h 46"/>
                <a:gd name="T10" fmla="*/ 79 w 107"/>
                <a:gd name="T11" fmla="*/ 0 h 46"/>
                <a:gd name="T12" fmla="*/ 71 w 107"/>
                <a:gd name="T13" fmla="*/ 3 h 46"/>
                <a:gd name="T14" fmla="*/ 58 w 107"/>
                <a:gd name="T15" fmla="*/ 6 h 46"/>
                <a:gd name="T16" fmla="*/ 54 w 107"/>
                <a:gd name="T17" fmla="*/ 10 h 46"/>
                <a:gd name="T18" fmla="*/ 47 w 107"/>
                <a:gd name="T19" fmla="*/ 12 h 46"/>
                <a:gd name="T20" fmla="*/ 39 w 107"/>
                <a:gd name="T21" fmla="*/ 13 h 46"/>
                <a:gd name="T22" fmla="*/ 35 w 107"/>
                <a:gd name="T23" fmla="*/ 15 h 46"/>
                <a:gd name="T24" fmla="*/ 30 w 107"/>
                <a:gd name="T25" fmla="*/ 16 h 46"/>
                <a:gd name="T26" fmla="*/ 24 w 107"/>
                <a:gd name="T27" fmla="*/ 15 h 46"/>
                <a:gd name="T28" fmla="*/ 20 w 107"/>
                <a:gd name="T29" fmla="*/ 16 h 46"/>
                <a:gd name="T30" fmla="*/ 14 w 107"/>
                <a:gd name="T31" fmla="*/ 14 h 46"/>
                <a:gd name="T32" fmla="*/ 13 w 107"/>
                <a:gd name="T33" fmla="*/ 17 h 46"/>
                <a:gd name="T34" fmla="*/ 5 w 107"/>
                <a:gd name="T35" fmla="*/ 19 h 46"/>
                <a:gd name="T36" fmla="*/ 0 w 107"/>
                <a:gd name="T37" fmla="*/ 21 h 46"/>
                <a:gd name="T38" fmla="*/ 6 w 107"/>
                <a:gd name="T39" fmla="*/ 46 h 46"/>
                <a:gd name="T40" fmla="*/ 11 w 107"/>
                <a:gd name="T41" fmla="*/ 42 h 46"/>
                <a:gd name="T42" fmla="*/ 15 w 107"/>
                <a:gd name="T43" fmla="*/ 39 h 46"/>
                <a:gd name="T44" fmla="*/ 21 w 107"/>
                <a:gd name="T45" fmla="*/ 39 h 46"/>
                <a:gd name="T46" fmla="*/ 31 w 107"/>
                <a:gd name="T47" fmla="*/ 38 h 46"/>
                <a:gd name="T48" fmla="*/ 32 w 107"/>
                <a:gd name="T49" fmla="*/ 36 h 46"/>
                <a:gd name="T50" fmla="*/ 33 w 107"/>
                <a:gd name="T51" fmla="*/ 37 h 46"/>
                <a:gd name="T52" fmla="*/ 41 w 107"/>
                <a:gd name="T53" fmla="*/ 34 h 46"/>
                <a:gd name="T54" fmla="*/ 44 w 107"/>
                <a:gd name="T55" fmla="*/ 35 h 46"/>
                <a:gd name="T56" fmla="*/ 48 w 107"/>
                <a:gd name="T57" fmla="*/ 33 h 46"/>
                <a:gd name="T58" fmla="*/ 57 w 107"/>
                <a:gd name="T59" fmla="*/ 32 h 46"/>
                <a:gd name="T60" fmla="*/ 69 w 107"/>
                <a:gd name="T61" fmla="*/ 26 h 46"/>
                <a:gd name="T62" fmla="*/ 72 w 107"/>
                <a:gd name="T63" fmla="*/ 26 h 46"/>
                <a:gd name="T64" fmla="*/ 80 w 107"/>
                <a:gd name="T65" fmla="*/ 25 h 46"/>
                <a:gd name="T66" fmla="*/ 85 w 107"/>
                <a:gd name="T67" fmla="*/ 22 h 46"/>
                <a:gd name="T68" fmla="*/ 87 w 107"/>
                <a:gd name="T69" fmla="*/ 24 h 46"/>
                <a:gd name="T70" fmla="*/ 93 w 107"/>
                <a:gd name="T71" fmla="*/ 23 h 46"/>
                <a:gd name="T72" fmla="*/ 97 w 107"/>
                <a:gd name="T73" fmla="*/ 24 h 46"/>
                <a:gd name="T74" fmla="*/ 107 w 107"/>
                <a:gd name="T7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46">
                  <a:moveTo>
                    <a:pt x="107" y="24"/>
                  </a:moveTo>
                  <a:cubicBezTo>
                    <a:pt x="106" y="19"/>
                    <a:pt x="102" y="2"/>
                    <a:pt x="102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0" y="2"/>
                    <a:pt x="88" y="1"/>
                  </a:cubicBezTo>
                  <a:cubicBezTo>
                    <a:pt x="86" y="0"/>
                    <a:pt x="79" y="0"/>
                    <a:pt x="79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5" y="7"/>
                    <a:pt x="54" y="10"/>
                  </a:cubicBezTo>
                  <a:cubicBezTo>
                    <a:pt x="52" y="12"/>
                    <a:pt x="47" y="12"/>
                    <a:pt x="47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6" y="15"/>
                    <a:pt x="24" y="15"/>
                  </a:cubicBezTo>
                  <a:cubicBezTo>
                    <a:pt x="22" y="15"/>
                    <a:pt x="21" y="17"/>
                    <a:pt x="20" y="16"/>
                  </a:cubicBezTo>
                  <a:cubicBezTo>
                    <a:pt x="18" y="14"/>
                    <a:pt x="14" y="14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5" y="43"/>
                    <a:pt x="6" y="46"/>
                  </a:cubicBezTo>
                  <a:cubicBezTo>
                    <a:pt x="7" y="43"/>
                    <a:pt x="11" y="42"/>
                    <a:pt x="11" y="4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103" y="21"/>
                    <a:pt x="107" y="24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  <a:gs pos="60000">
                  <a:schemeClr val="accent4"/>
                </a:gs>
              </a:gsLst>
              <a:lin ang="21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3" y="1174"/>
              <a:ext cx="912" cy="1639"/>
            </a:xfrm>
            <a:custGeom>
              <a:avLst/>
              <a:gdLst>
                <a:gd name="T0" fmla="*/ 0 w 356"/>
                <a:gd name="T1" fmla="*/ 57 h 643"/>
                <a:gd name="T2" fmla="*/ 91 w 356"/>
                <a:gd name="T3" fmla="*/ 384 h 643"/>
                <a:gd name="T4" fmla="*/ 132 w 356"/>
                <a:gd name="T5" fmla="*/ 639 h 643"/>
                <a:gd name="T6" fmla="*/ 185 w 356"/>
                <a:gd name="T7" fmla="*/ 643 h 643"/>
                <a:gd name="T8" fmla="*/ 253 w 356"/>
                <a:gd name="T9" fmla="*/ 640 h 643"/>
                <a:gd name="T10" fmla="*/ 323 w 356"/>
                <a:gd name="T11" fmla="*/ 631 h 643"/>
                <a:gd name="T12" fmla="*/ 356 w 356"/>
                <a:gd name="T13" fmla="*/ 612 h 643"/>
                <a:gd name="T14" fmla="*/ 278 w 356"/>
                <a:gd name="T15" fmla="*/ 0 h 643"/>
                <a:gd name="T16" fmla="*/ 253 w 356"/>
                <a:gd name="T17" fmla="*/ 3 h 643"/>
                <a:gd name="T18" fmla="*/ 234 w 356"/>
                <a:gd name="T19" fmla="*/ 6 h 643"/>
                <a:gd name="T20" fmla="*/ 222 w 356"/>
                <a:gd name="T21" fmla="*/ 14 h 643"/>
                <a:gd name="T22" fmla="*/ 214 w 356"/>
                <a:gd name="T23" fmla="*/ 15 h 643"/>
                <a:gd name="T24" fmla="*/ 201 w 356"/>
                <a:gd name="T25" fmla="*/ 14 h 643"/>
                <a:gd name="T26" fmla="*/ 196 w 356"/>
                <a:gd name="T27" fmla="*/ 14 h 643"/>
                <a:gd name="T28" fmla="*/ 192 w 356"/>
                <a:gd name="T29" fmla="*/ 20 h 643"/>
                <a:gd name="T30" fmla="*/ 183 w 356"/>
                <a:gd name="T31" fmla="*/ 24 h 643"/>
                <a:gd name="T32" fmla="*/ 178 w 356"/>
                <a:gd name="T33" fmla="*/ 20 h 643"/>
                <a:gd name="T34" fmla="*/ 164 w 356"/>
                <a:gd name="T35" fmla="*/ 21 h 643"/>
                <a:gd name="T36" fmla="*/ 156 w 356"/>
                <a:gd name="T37" fmla="*/ 26 h 643"/>
                <a:gd name="T38" fmla="*/ 147 w 356"/>
                <a:gd name="T39" fmla="*/ 26 h 643"/>
                <a:gd name="T40" fmla="*/ 135 w 356"/>
                <a:gd name="T41" fmla="*/ 23 h 643"/>
                <a:gd name="T42" fmla="*/ 116 w 356"/>
                <a:gd name="T43" fmla="*/ 23 h 643"/>
                <a:gd name="T44" fmla="*/ 109 w 356"/>
                <a:gd name="T45" fmla="*/ 25 h 643"/>
                <a:gd name="T46" fmla="*/ 89 w 356"/>
                <a:gd name="T47" fmla="*/ 31 h 643"/>
                <a:gd name="T48" fmla="*/ 76 w 356"/>
                <a:gd name="T49" fmla="*/ 30 h 643"/>
                <a:gd name="T50" fmla="*/ 63 w 356"/>
                <a:gd name="T51" fmla="*/ 30 h 643"/>
                <a:gd name="T52" fmla="*/ 54 w 356"/>
                <a:gd name="T53" fmla="*/ 41 h 643"/>
                <a:gd name="T54" fmla="*/ 38 w 356"/>
                <a:gd name="T55" fmla="*/ 46 h 643"/>
                <a:gd name="T56" fmla="*/ 9 w 356"/>
                <a:gd name="T57" fmla="*/ 45 h 643"/>
                <a:gd name="T58" fmla="*/ 0 w 356"/>
                <a:gd name="T59" fmla="*/ 57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643">
                  <a:moveTo>
                    <a:pt x="0" y="57"/>
                  </a:moveTo>
                  <a:cubicBezTo>
                    <a:pt x="13" y="82"/>
                    <a:pt x="70" y="272"/>
                    <a:pt x="91" y="384"/>
                  </a:cubicBezTo>
                  <a:cubicBezTo>
                    <a:pt x="119" y="534"/>
                    <a:pt x="128" y="591"/>
                    <a:pt x="132" y="639"/>
                  </a:cubicBezTo>
                  <a:cubicBezTo>
                    <a:pt x="137" y="641"/>
                    <a:pt x="185" y="643"/>
                    <a:pt x="185" y="643"/>
                  </a:cubicBezTo>
                  <a:cubicBezTo>
                    <a:pt x="253" y="640"/>
                    <a:pt x="253" y="640"/>
                    <a:pt x="253" y="640"/>
                  </a:cubicBezTo>
                  <a:cubicBezTo>
                    <a:pt x="253" y="640"/>
                    <a:pt x="314" y="635"/>
                    <a:pt x="323" y="631"/>
                  </a:cubicBezTo>
                  <a:cubicBezTo>
                    <a:pt x="331" y="626"/>
                    <a:pt x="341" y="623"/>
                    <a:pt x="356" y="612"/>
                  </a:cubicBezTo>
                  <a:cubicBezTo>
                    <a:pt x="350" y="541"/>
                    <a:pt x="330" y="193"/>
                    <a:pt x="278" y="0"/>
                  </a:cubicBezTo>
                  <a:cubicBezTo>
                    <a:pt x="270" y="1"/>
                    <a:pt x="253" y="3"/>
                    <a:pt x="253" y="3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2" y="14"/>
                    <a:pt x="222" y="14"/>
                    <a:pt x="222" y="14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01" y="14"/>
                    <a:pt x="201" y="14"/>
                    <a:pt x="201" y="14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24"/>
                    <a:pt x="184" y="20"/>
                    <a:pt x="178" y="20"/>
                  </a:cubicBezTo>
                  <a:cubicBezTo>
                    <a:pt x="173" y="20"/>
                    <a:pt x="164" y="21"/>
                    <a:pt x="164" y="21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0" y="22"/>
                    <a:pt x="116" y="23"/>
                    <a:pt x="116" y="23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3" y="30"/>
                    <a:pt x="76" y="30"/>
                  </a:cubicBezTo>
                  <a:cubicBezTo>
                    <a:pt x="69" y="30"/>
                    <a:pt x="66" y="28"/>
                    <a:pt x="63" y="30"/>
                  </a:cubicBezTo>
                  <a:cubicBezTo>
                    <a:pt x="56" y="33"/>
                    <a:pt x="54" y="41"/>
                    <a:pt x="54" y="41"/>
                  </a:cubicBezTo>
                  <a:cubicBezTo>
                    <a:pt x="54" y="41"/>
                    <a:pt x="45" y="46"/>
                    <a:pt x="38" y="46"/>
                  </a:cubicBezTo>
                  <a:cubicBezTo>
                    <a:pt x="32" y="46"/>
                    <a:pt x="15" y="44"/>
                    <a:pt x="9" y="45"/>
                  </a:cubicBezTo>
                  <a:cubicBezTo>
                    <a:pt x="2" y="46"/>
                    <a:pt x="0" y="57"/>
                    <a:pt x="0" y="57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chemeClr val="accent5">
                    <a:lumMod val="65000"/>
                    <a:lumOff val="35000"/>
                  </a:schemeClr>
                </a:gs>
                <a:gs pos="0">
                  <a:schemeClr val="accent5"/>
                </a:gs>
                <a:gs pos="62000">
                  <a:schemeClr val="accent4"/>
                </a:gs>
                <a:gs pos="47000">
                  <a:schemeClr val="accent4">
                    <a:lumMod val="85000"/>
                  </a:schemeClr>
                </a:gs>
              </a:gsLst>
              <a:lin ang="102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3" y="1174"/>
              <a:ext cx="743" cy="255"/>
            </a:xfrm>
            <a:custGeom>
              <a:avLst/>
              <a:gdLst>
                <a:gd name="T0" fmla="*/ 0 w 290"/>
                <a:gd name="T1" fmla="*/ 56 h 100"/>
                <a:gd name="T2" fmla="*/ 15 w 290"/>
                <a:gd name="T3" fmla="*/ 100 h 100"/>
                <a:gd name="T4" fmla="*/ 32 w 290"/>
                <a:gd name="T5" fmla="*/ 88 h 100"/>
                <a:gd name="T6" fmla="*/ 40 w 290"/>
                <a:gd name="T7" fmla="*/ 83 h 100"/>
                <a:gd name="T8" fmla="*/ 48 w 290"/>
                <a:gd name="T9" fmla="*/ 84 h 100"/>
                <a:gd name="T10" fmla="*/ 63 w 290"/>
                <a:gd name="T11" fmla="*/ 78 h 100"/>
                <a:gd name="T12" fmla="*/ 100 w 290"/>
                <a:gd name="T13" fmla="*/ 73 h 100"/>
                <a:gd name="T14" fmla="*/ 116 w 290"/>
                <a:gd name="T15" fmla="*/ 65 h 100"/>
                <a:gd name="T16" fmla="*/ 133 w 290"/>
                <a:gd name="T17" fmla="*/ 66 h 100"/>
                <a:gd name="T18" fmla="*/ 164 w 290"/>
                <a:gd name="T19" fmla="*/ 63 h 100"/>
                <a:gd name="T20" fmla="*/ 184 w 290"/>
                <a:gd name="T21" fmla="*/ 58 h 100"/>
                <a:gd name="T22" fmla="*/ 193 w 290"/>
                <a:gd name="T23" fmla="*/ 54 h 100"/>
                <a:gd name="T24" fmla="*/ 204 w 290"/>
                <a:gd name="T25" fmla="*/ 55 h 100"/>
                <a:gd name="T26" fmla="*/ 218 w 290"/>
                <a:gd name="T27" fmla="*/ 56 h 100"/>
                <a:gd name="T28" fmla="*/ 230 w 290"/>
                <a:gd name="T29" fmla="*/ 55 h 100"/>
                <a:gd name="T30" fmla="*/ 239 w 290"/>
                <a:gd name="T31" fmla="*/ 49 h 100"/>
                <a:gd name="T32" fmla="*/ 249 w 290"/>
                <a:gd name="T33" fmla="*/ 51 h 100"/>
                <a:gd name="T34" fmla="*/ 265 w 290"/>
                <a:gd name="T35" fmla="*/ 46 h 100"/>
                <a:gd name="T36" fmla="*/ 290 w 290"/>
                <a:gd name="T37" fmla="*/ 50 h 100"/>
                <a:gd name="T38" fmla="*/ 278 w 290"/>
                <a:gd name="T39" fmla="*/ 0 h 100"/>
                <a:gd name="T40" fmla="*/ 253 w 290"/>
                <a:gd name="T41" fmla="*/ 3 h 100"/>
                <a:gd name="T42" fmla="*/ 234 w 290"/>
                <a:gd name="T43" fmla="*/ 6 h 100"/>
                <a:gd name="T44" fmla="*/ 222 w 290"/>
                <a:gd name="T45" fmla="*/ 13 h 100"/>
                <a:gd name="T46" fmla="*/ 214 w 290"/>
                <a:gd name="T47" fmla="*/ 14 h 100"/>
                <a:gd name="T48" fmla="*/ 201 w 290"/>
                <a:gd name="T49" fmla="*/ 13 h 100"/>
                <a:gd name="T50" fmla="*/ 196 w 290"/>
                <a:gd name="T51" fmla="*/ 13 h 100"/>
                <a:gd name="T52" fmla="*/ 192 w 290"/>
                <a:gd name="T53" fmla="*/ 20 h 100"/>
                <a:gd name="T54" fmla="*/ 183 w 290"/>
                <a:gd name="T55" fmla="*/ 23 h 100"/>
                <a:gd name="T56" fmla="*/ 178 w 290"/>
                <a:gd name="T57" fmla="*/ 20 h 100"/>
                <a:gd name="T58" fmla="*/ 164 w 290"/>
                <a:gd name="T59" fmla="*/ 21 h 100"/>
                <a:gd name="T60" fmla="*/ 156 w 290"/>
                <a:gd name="T61" fmla="*/ 26 h 100"/>
                <a:gd name="T62" fmla="*/ 147 w 290"/>
                <a:gd name="T63" fmla="*/ 26 h 100"/>
                <a:gd name="T64" fmla="*/ 135 w 290"/>
                <a:gd name="T65" fmla="*/ 22 h 100"/>
                <a:gd name="T66" fmla="*/ 116 w 290"/>
                <a:gd name="T67" fmla="*/ 22 h 100"/>
                <a:gd name="T68" fmla="*/ 109 w 290"/>
                <a:gd name="T69" fmla="*/ 25 h 100"/>
                <a:gd name="T70" fmla="*/ 89 w 290"/>
                <a:gd name="T71" fmla="*/ 31 h 100"/>
                <a:gd name="T72" fmla="*/ 76 w 290"/>
                <a:gd name="T73" fmla="*/ 30 h 100"/>
                <a:gd name="T74" fmla="*/ 63 w 290"/>
                <a:gd name="T75" fmla="*/ 30 h 100"/>
                <a:gd name="T76" fmla="*/ 54 w 290"/>
                <a:gd name="T77" fmla="*/ 41 h 100"/>
                <a:gd name="T78" fmla="*/ 38 w 290"/>
                <a:gd name="T79" fmla="*/ 46 h 100"/>
                <a:gd name="T80" fmla="*/ 9 w 290"/>
                <a:gd name="T81" fmla="*/ 45 h 100"/>
                <a:gd name="T82" fmla="*/ 0 w 290"/>
                <a:gd name="T83" fmla="*/ 5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0" h="100">
                  <a:moveTo>
                    <a:pt x="0" y="56"/>
                  </a:moveTo>
                  <a:cubicBezTo>
                    <a:pt x="4" y="63"/>
                    <a:pt x="10" y="87"/>
                    <a:pt x="15" y="100"/>
                  </a:cubicBezTo>
                  <a:cubicBezTo>
                    <a:pt x="20" y="93"/>
                    <a:pt x="25" y="90"/>
                    <a:pt x="32" y="88"/>
                  </a:cubicBezTo>
                  <a:cubicBezTo>
                    <a:pt x="35" y="87"/>
                    <a:pt x="38" y="85"/>
                    <a:pt x="40" y="83"/>
                  </a:cubicBezTo>
                  <a:cubicBezTo>
                    <a:pt x="44" y="83"/>
                    <a:pt x="45" y="84"/>
                    <a:pt x="48" y="84"/>
                  </a:cubicBezTo>
                  <a:cubicBezTo>
                    <a:pt x="53" y="82"/>
                    <a:pt x="58" y="79"/>
                    <a:pt x="63" y="78"/>
                  </a:cubicBezTo>
                  <a:cubicBezTo>
                    <a:pt x="70" y="77"/>
                    <a:pt x="86" y="76"/>
                    <a:pt x="100" y="73"/>
                  </a:cubicBezTo>
                  <a:cubicBezTo>
                    <a:pt x="108" y="68"/>
                    <a:pt x="110" y="67"/>
                    <a:pt x="116" y="65"/>
                  </a:cubicBezTo>
                  <a:cubicBezTo>
                    <a:pt x="123" y="67"/>
                    <a:pt x="131" y="68"/>
                    <a:pt x="133" y="66"/>
                  </a:cubicBezTo>
                  <a:cubicBezTo>
                    <a:pt x="136" y="63"/>
                    <a:pt x="153" y="68"/>
                    <a:pt x="164" y="63"/>
                  </a:cubicBezTo>
                  <a:cubicBezTo>
                    <a:pt x="171" y="60"/>
                    <a:pt x="176" y="59"/>
                    <a:pt x="184" y="58"/>
                  </a:cubicBezTo>
                  <a:cubicBezTo>
                    <a:pt x="187" y="57"/>
                    <a:pt x="191" y="57"/>
                    <a:pt x="193" y="54"/>
                  </a:cubicBezTo>
                  <a:cubicBezTo>
                    <a:pt x="199" y="54"/>
                    <a:pt x="202" y="55"/>
                    <a:pt x="204" y="55"/>
                  </a:cubicBezTo>
                  <a:cubicBezTo>
                    <a:pt x="208" y="56"/>
                    <a:pt x="213" y="57"/>
                    <a:pt x="218" y="56"/>
                  </a:cubicBezTo>
                  <a:cubicBezTo>
                    <a:pt x="222" y="55"/>
                    <a:pt x="226" y="56"/>
                    <a:pt x="230" y="55"/>
                  </a:cubicBezTo>
                  <a:cubicBezTo>
                    <a:pt x="233" y="53"/>
                    <a:pt x="236" y="49"/>
                    <a:pt x="239" y="49"/>
                  </a:cubicBezTo>
                  <a:cubicBezTo>
                    <a:pt x="242" y="48"/>
                    <a:pt x="246" y="51"/>
                    <a:pt x="249" y="51"/>
                  </a:cubicBezTo>
                  <a:cubicBezTo>
                    <a:pt x="253" y="51"/>
                    <a:pt x="261" y="46"/>
                    <a:pt x="265" y="46"/>
                  </a:cubicBezTo>
                  <a:cubicBezTo>
                    <a:pt x="275" y="45"/>
                    <a:pt x="280" y="46"/>
                    <a:pt x="290" y="50"/>
                  </a:cubicBezTo>
                  <a:cubicBezTo>
                    <a:pt x="287" y="39"/>
                    <a:pt x="282" y="13"/>
                    <a:pt x="278" y="0"/>
                  </a:cubicBezTo>
                  <a:cubicBezTo>
                    <a:pt x="270" y="1"/>
                    <a:pt x="253" y="3"/>
                    <a:pt x="253" y="3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14" y="14"/>
                    <a:pt x="214" y="14"/>
                    <a:pt x="214" y="14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3" y="23"/>
                    <a:pt x="184" y="20"/>
                    <a:pt x="178" y="20"/>
                  </a:cubicBezTo>
                  <a:cubicBezTo>
                    <a:pt x="173" y="20"/>
                    <a:pt x="164" y="21"/>
                    <a:pt x="164" y="21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0" y="22"/>
                    <a:pt x="116" y="22"/>
                    <a:pt x="116" y="22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3" y="30"/>
                    <a:pt x="76" y="30"/>
                  </a:cubicBezTo>
                  <a:cubicBezTo>
                    <a:pt x="69" y="30"/>
                    <a:pt x="66" y="28"/>
                    <a:pt x="63" y="30"/>
                  </a:cubicBezTo>
                  <a:cubicBezTo>
                    <a:pt x="56" y="33"/>
                    <a:pt x="54" y="41"/>
                    <a:pt x="54" y="41"/>
                  </a:cubicBezTo>
                  <a:cubicBezTo>
                    <a:pt x="54" y="41"/>
                    <a:pt x="45" y="46"/>
                    <a:pt x="38" y="46"/>
                  </a:cubicBezTo>
                  <a:cubicBezTo>
                    <a:pt x="32" y="46"/>
                    <a:pt x="15" y="43"/>
                    <a:pt x="9" y="45"/>
                  </a:cubicBezTo>
                  <a:cubicBezTo>
                    <a:pt x="2" y="46"/>
                    <a:pt x="0" y="56"/>
                    <a:pt x="0" y="56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chemeClr val="accent4"/>
                </a:gs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43" y="2653"/>
              <a:ext cx="584" cy="216"/>
            </a:xfrm>
            <a:custGeom>
              <a:avLst/>
              <a:gdLst>
                <a:gd name="T0" fmla="*/ 0 w 228"/>
                <a:gd name="T1" fmla="*/ 25 h 85"/>
                <a:gd name="T2" fmla="*/ 5 w 228"/>
                <a:gd name="T3" fmla="*/ 77 h 85"/>
                <a:gd name="T4" fmla="*/ 22 w 228"/>
                <a:gd name="T5" fmla="*/ 77 h 85"/>
                <a:gd name="T6" fmla="*/ 30 w 228"/>
                <a:gd name="T7" fmla="*/ 79 h 85"/>
                <a:gd name="T8" fmla="*/ 37 w 228"/>
                <a:gd name="T9" fmla="*/ 85 h 85"/>
                <a:gd name="T10" fmla="*/ 59 w 228"/>
                <a:gd name="T11" fmla="*/ 85 h 85"/>
                <a:gd name="T12" fmla="*/ 80 w 228"/>
                <a:gd name="T13" fmla="*/ 79 h 85"/>
                <a:gd name="T14" fmla="*/ 87 w 228"/>
                <a:gd name="T15" fmla="*/ 85 h 85"/>
                <a:gd name="T16" fmla="*/ 105 w 228"/>
                <a:gd name="T17" fmla="*/ 79 h 85"/>
                <a:gd name="T18" fmla="*/ 116 w 228"/>
                <a:gd name="T19" fmla="*/ 80 h 85"/>
                <a:gd name="T20" fmla="*/ 134 w 228"/>
                <a:gd name="T21" fmla="*/ 76 h 85"/>
                <a:gd name="T22" fmla="*/ 156 w 228"/>
                <a:gd name="T23" fmla="*/ 76 h 85"/>
                <a:gd name="T24" fmla="*/ 159 w 228"/>
                <a:gd name="T25" fmla="*/ 71 h 85"/>
                <a:gd name="T26" fmla="*/ 170 w 228"/>
                <a:gd name="T27" fmla="*/ 70 h 85"/>
                <a:gd name="T28" fmla="*/ 172 w 228"/>
                <a:gd name="T29" fmla="*/ 67 h 85"/>
                <a:gd name="T30" fmla="*/ 181 w 228"/>
                <a:gd name="T31" fmla="*/ 71 h 85"/>
                <a:gd name="T32" fmla="*/ 189 w 228"/>
                <a:gd name="T33" fmla="*/ 62 h 85"/>
                <a:gd name="T34" fmla="*/ 203 w 228"/>
                <a:gd name="T35" fmla="*/ 61 h 85"/>
                <a:gd name="T36" fmla="*/ 209 w 228"/>
                <a:gd name="T37" fmla="*/ 56 h 85"/>
                <a:gd name="T38" fmla="*/ 228 w 228"/>
                <a:gd name="T39" fmla="*/ 51 h 85"/>
                <a:gd name="T40" fmla="*/ 225 w 228"/>
                <a:gd name="T41" fmla="*/ 0 h 85"/>
                <a:gd name="T42" fmla="*/ 212 w 228"/>
                <a:gd name="T43" fmla="*/ 11 h 85"/>
                <a:gd name="T44" fmla="*/ 205 w 228"/>
                <a:gd name="T45" fmla="*/ 9 h 85"/>
                <a:gd name="T46" fmla="*/ 202 w 228"/>
                <a:gd name="T47" fmla="*/ 10 h 85"/>
                <a:gd name="T48" fmla="*/ 194 w 228"/>
                <a:gd name="T49" fmla="*/ 16 h 85"/>
                <a:gd name="T50" fmla="*/ 182 w 228"/>
                <a:gd name="T51" fmla="*/ 20 h 85"/>
                <a:gd name="T52" fmla="*/ 171 w 228"/>
                <a:gd name="T53" fmla="*/ 26 h 85"/>
                <a:gd name="T54" fmla="*/ 167 w 228"/>
                <a:gd name="T55" fmla="*/ 30 h 85"/>
                <a:gd name="T56" fmla="*/ 141 w 228"/>
                <a:gd name="T57" fmla="*/ 29 h 85"/>
                <a:gd name="T58" fmla="*/ 103 w 228"/>
                <a:gd name="T59" fmla="*/ 32 h 85"/>
                <a:gd name="T60" fmla="*/ 97 w 228"/>
                <a:gd name="T61" fmla="*/ 37 h 85"/>
                <a:gd name="T62" fmla="*/ 91 w 228"/>
                <a:gd name="T63" fmla="*/ 34 h 85"/>
                <a:gd name="T64" fmla="*/ 77 w 228"/>
                <a:gd name="T65" fmla="*/ 38 h 85"/>
                <a:gd name="T66" fmla="*/ 58 w 228"/>
                <a:gd name="T67" fmla="*/ 37 h 85"/>
                <a:gd name="T68" fmla="*/ 54 w 228"/>
                <a:gd name="T69" fmla="*/ 40 h 85"/>
                <a:gd name="T70" fmla="*/ 49 w 228"/>
                <a:gd name="T71" fmla="*/ 35 h 85"/>
                <a:gd name="T72" fmla="*/ 32 w 228"/>
                <a:gd name="T73" fmla="*/ 41 h 85"/>
                <a:gd name="T74" fmla="*/ 0 w 228"/>
                <a:gd name="T75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85">
                  <a:moveTo>
                    <a:pt x="0" y="25"/>
                  </a:moveTo>
                  <a:cubicBezTo>
                    <a:pt x="1" y="37"/>
                    <a:pt x="3" y="64"/>
                    <a:pt x="5" y="77"/>
                  </a:cubicBezTo>
                  <a:cubicBezTo>
                    <a:pt x="9" y="80"/>
                    <a:pt x="22" y="77"/>
                    <a:pt x="22" y="77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51" y="79"/>
                    <a:pt x="156" y="76"/>
                  </a:cubicBezTo>
                  <a:cubicBezTo>
                    <a:pt x="160" y="74"/>
                    <a:pt x="159" y="71"/>
                    <a:pt x="159" y="71"/>
                  </a:cubicBezTo>
                  <a:cubicBezTo>
                    <a:pt x="159" y="71"/>
                    <a:pt x="165" y="69"/>
                    <a:pt x="170" y="70"/>
                  </a:cubicBezTo>
                  <a:cubicBezTo>
                    <a:pt x="171" y="70"/>
                    <a:pt x="171" y="67"/>
                    <a:pt x="172" y="67"/>
                  </a:cubicBezTo>
                  <a:cubicBezTo>
                    <a:pt x="176" y="67"/>
                    <a:pt x="180" y="70"/>
                    <a:pt x="181" y="71"/>
                  </a:cubicBezTo>
                  <a:cubicBezTo>
                    <a:pt x="186" y="67"/>
                    <a:pt x="187" y="65"/>
                    <a:pt x="189" y="62"/>
                  </a:cubicBezTo>
                  <a:cubicBezTo>
                    <a:pt x="192" y="61"/>
                    <a:pt x="196" y="60"/>
                    <a:pt x="203" y="61"/>
                  </a:cubicBezTo>
                  <a:cubicBezTo>
                    <a:pt x="205" y="61"/>
                    <a:pt x="206" y="60"/>
                    <a:pt x="209" y="56"/>
                  </a:cubicBezTo>
                  <a:cubicBezTo>
                    <a:pt x="218" y="57"/>
                    <a:pt x="228" y="55"/>
                    <a:pt x="228" y="51"/>
                  </a:cubicBezTo>
                  <a:cubicBezTo>
                    <a:pt x="228" y="43"/>
                    <a:pt x="226" y="11"/>
                    <a:pt x="225" y="0"/>
                  </a:cubicBezTo>
                  <a:cubicBezTo>
                    <a:pt x="222" y="3"/>
                    <a:pt x="216" y="9"/>
                    <a:pt x="212" y="11"/>
                  </a:cubicBezTo>
                  <a:cubicBezTo>
                    <a:pt x="209" y="12"/>
                    <a:pt x="207" y="10"/>
                    <a:pt x="205" y="9"/>
                  </a:cubicBezTo>
                  <a:cubicBezTo>
                    <a:pt x="204" y="9"/>
                    <a:pt x="202" y="10"/>
                    <a:pt x="202" y="10"/>
                  </a:cubicBezTo>
                  <a:cubicBezTo>
                    <a:pt x="199" y="14"/>
                    <a:pt x="194" y="16"/>
                    <a:pt x="194" y="16"/>
                  </a:cubicBezTo>
                  <a:cubicBezTo>
                    <a:pt x="194" y="16"/>
                    <a:pt x="188" y="17"/>
                    <a:pt x="182" y="20"/>
                  </a:cubicBezTo>
                  <a:cubicBezTo>
                    <a:pt x="178" y="22"/>
                    <a:pt x="176" y="25"/>
                    <a:pt x="171" y="26"/>
                  </a:cubicBezTo>
                  <a:cubicBezTo>
                    <a:pt x="169" y="26"/>
                    <a:pt x="168" y="30"/>
                    <a:pt x="167" y="30"/>
                  </a:cubicBezTo>
                  <a:cubicBezTo>
                    <a:pt x="156" y="32"/>
                    <a:pt x="144" y="28"/>
                    <a:pt x="141" y="29"/>
                  </a:cubicBezTo>
                  <a:cubicBezTo>
                    <a:pt x="134" y="31"/>
                    <a:pt x="109" y="32"/>
                    <a:pt x="103" y="32"/>
                  </a:cubicBezTo>
                  <a:cubicBezTo>
                    <a:pt x="102" y="32"/>
                    <a:pt x="100" y="36"/>
                    <a:pt x="97" y="37"/>
                  </a:cubicBezTo>
                  <a:cubicBezTo>
                    <a:pt x="95" y="37"/>
                    <a:pt x="93" y="34"/>
                    <a:pt x="91" y="34"/>
                  </a:cubicBezTo>
                  <a:cubicBezTo>
                    <a:pt x="84" y="36"/>
                    <a:pt x="77" y="38"/>
                    <a:pt x="77" y="38"/>
                  </a:cubicBezTo>
                  <a:cubicBezTo>
                    <a:pt x="77" y="38"/>
                    <a:pt x="61" y="37"/>
                    <a:pt x="58" y="37"/>
                  </a:cubicBezTo>
                  <a:cubicBezTo>
                    <a:pt x="57" y="37"/>
                    <a:pt x="55" y="40"/>
                    <a:pt x="54" y="40"/>
                  </a:cubicBezTo>
                  <a:cubicBezTo>
                    <a:pt x="53" y="40"/>
                    <a:pt x="50" y="35"/>
                    <a:pt x="49" y="35"/>
                  </a:cubicBezTo>
                  <a:cubicBezTo>
                    <a:pt x="44" y="36"/>
                    <a:pt x="38" y="42"/>
                    <a:pt x="32" y="41"/>
                  </a:cubicBezTo>
                  <a:cubicBezTo>
                    <a:pt x="21" y="39"/>
                    <a:pt x="2" y="30"/>
                    <a:pt x="0" y="25"/>
                  </a:cubicBezTo>
                  <a:close/>
                </a:path>
              </a:pathLst>
            </a:custGeom>
            <a:gradFill flip="none" rotWithShape="1">
              <a:gsLst>
                <a:gs pos="52000">
                  <a:schemeClr val="accent4"/>
                </a:gs>
                <a:gs pos="99000">
                  <a:schemeClr val="accent4">
                    <a:lumMod val="65000"/>
                  </a:schemeClr>
                </a:gs>
                <a:gs pos="0">
                  <a:schemeClr val="accent4">
                    <a:lumMod val="9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10" y="1000"/>
              <a:ext cx="500" cy="197"/>
            </a:xfrm>
            <a:custGeom>
              <a:avLst/>
              <a:gdLst>
                <a:gd name="T0" fmla="*/ 23 w 195"/>
                <a:gd name="T1" fmla="*/ 62 h 77"/>
                <a:gd name="T2" fmla="*/ 15 w 195"/>
                <a:gd name="T3" fmla="*/ 67 h 77"/>
                <a:gd name="T4" fmla="*/ 4 w 195"/>
                <a:gd name="T5" fmla="*/ 77 h 77"/>
                <a:gd name="T6" fmla="*/ 0 w 195"/>
                <a:gd name="T7" fmla="*/ 47 h 77"/>
                <a:gd name="T8" fmla="*/ 18 w 195"/>
                <a:gd name="T9" fmla="*/ 34 h 77"/>
                <a:gd name="T10" fmla="*/ 28 w 195"/>
                <a:gd name="T11" fmla="*/ 36 h 77"/>
                <a:gd name="T12" fmla="*/ 50 w 195"/>
                <a:gd name="T13" fmla="*/ 26 h 77"/>
                <a:gd name="T14" fmla="*/ 75 w 195"/>
                <a:gd name="T15" fmla="*/ 25 h 77"/>
                <a:gd name="T16" fmla="*/ 80 w 195"/>
                <a:gd name="T17" fmla="*/ 24 h 77"/>
                <a:gd name="T18" fmla="*/ 87 w 195"/>
                <a:gd name="T19" fmla="*/ 23 h 77"/>
                <a:gd name="T20" fmla="*/ 101 w 195"/>
                <a:gd name="T21" fmla="*/ 25 h 77"/>
                <a:gd name="T22" fmla="*/ 106 w 195"/>
                <a:gd name="T23" fmla="*/ 17 h 77"/>
                <a:gd name="T24" fmla="*/ 128 w 195"/>
                <a:gd name="T25" fmla="*/ 16 h 77"/>
                <a:gd name="T26" fmla="*/ 158 w 195"/>
                <a:gd name="T27" fmla="*/ 8 h 77"/>
                <a:gd name="T28" fmla="*/ 189 w 195"/>
                <a:gd name="T29" fmla="*/ 8 h 77"/>
                <a:gd name="T30" fmla="*/ 195 w 195"/>
                <a:gd name="T31" fmla="*/ 42 h 77"/>
                <a:gd name="T32" fmla="*/ 181 w 195"/>
                <a:gd name="T33" fmla="*/ 35 h 77"/>
                <a:gd name="T34" fmla="*/ 177 w 195"/>
                <a:gd name="T35" fmla="*/ 37 h 77"/>
                <a:gd name="T36" fmla="*/ 173 w 195"/>
                <a:gd name="T37" fmla="*/ 36 h 77"/>
                <a:gd name="T38" fmla="*/ 165 w 195"/>
                <a:gd name="T39" fmla="*/ 37 h 77"/>
                <a:gd name="T40" fmla="*/ 157 w 195"/>
                <a:gd name="T41" fmla="*/ 36 h 77"/>
                <a:gd name="T42" fmla="*/ 124 w 195"/>
                <a:gd name="T43" fmla="*/ 47 h 77"/>
                <a:gd name="T44" fmla="*/ 110 w 195"/>
                <a:gd name="T45" fmla="*/ 48 h 77"/>
                <a:gd name="T46" fmla="*/ 102 w 195"/>
                <a:gd name="T47" fmla="*/ 50 h 77"/>
                <a:gd name="T48" fmla="*/ 95 w 195"/>
                <a:gd name="T49" fmla="*/ 52 h 77"/>
                <a:gd name="T50" fmla="*/ 90 w 195"/>
                <a:gd name="T51" fmla="*/ 50 h 77"/>
                <a:gd name="T52" fmla="*/ 87 w 195"/>
                <a:gd name="T53" fmla="*/ 54 h 77"/>
                <a:gd name="T54" fmla="*/ 77 w 195"/>
                <a:gd name="T55" fmla="*/ 53 h 77"/>
                <a:gd name="T56" fmla="*/ 69 w 195"/>
                <a:gd name="T57" fmla="*/ 56 h 77"/>
                <a:gd name="T58" fmla="*/ 57 w 195"/>
                <a:gd name="T59" fmla="*/ 56 h 77"/>
                <a:gd name="T60" fmla="*/ 45 w 195"/>
                <a:gd name="T61" fmla="*/ 61 h 77"/>
                <a:gd name="T62" fmla="*/ 38 w 195"/>
                <a:gd name="T63" fmla="*/ 63 h 77"/>
                <a:gd name="T64" fmla="*/ 34 w 195"/>
                <a:gd name="T65" fmla="*/ 62 h 77"/>
                <a:gd name="T66" fmla="*/ 23 w 195"/>
                <a:gd name="T67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77">
                  <a:moveTo>
                    <a:pt x="23" y="62"/>
                  </a:moveTo>
                  <a:cubicBezTo>
                    <a:pt x="22" y="62"/>
                    <a:pt x="19" y="65"/>
                    <a:pt x="15" y="67"/>
                  </a:cubicBezTo>
                  <a:cubicBezTo>
                    <a:pt x="11" y="68"/>
                    <a:pt x="6" y="71"/>
                    <a:pt x="4" y="77"/>
                  </a:cubicBezTo>
                  <a:cubicBezTo>
                    <a:pt x="3" y="73"/>
                    <a:pt x="0" y="50"/>
                    <a:pt x="0" y="47"/>
                  </a:cubicBezTo>
                  <a:cubicBezTo>
                    <a:pt x="0" y="42"/>
                    <a:pt x="7" y="37"/>
                    <a:pt x="18" y="34"/>
                  </a:cubicBezTo>
                  <a:cubicBezTo>
                    <a:pt x="20" y="33"/>
                    <a:pt x="27" y="36"/>
                    <a:pt x="28" y="36"/>
                  </a:cubicBezTo>
                  <a:cubicBezTo>
                    <a:pt x="33" y="34"/>
                    <a:pt x="49" y="26"/>
                    <a:pt x="50" y="26"/>
                  </a:cubicBezTo>
                  <a:cubicBezTo>
                    <a:pt x="52" y="24"/>
                    <a:pt x="65" y="25"/>
                    <a:pt x="75" y="25"/>
                  </a:cubicBezTo>
                  <a:cubicBezTo>
                    <a:pt x="76" y="25"/>
                    <a:pt x="79" y="24"/>
                    <a:pt x="80" y="24"/>
                  </a:cubicBezTo>
                  <a:cubicBezTo>
                    <a:pt x="83" y="22"/>
                    <a:pt x="87" y="23"/>
                    <a:pt x="87" y="23"/>
                  </a:cubicBezTo>
                  <a:cubicBezTo>
                    <a:pt x="87" y="23"/>
                    <a:pt x="94" y="21"/>
                    <a:pt x="101" y="25"/>
                  </a:cubicBezTo>
                  <a:cubicBezTo>
                    <a:pt x="102" y="25"/>
                    <a:pt x="105" y="19"/>
                    <a:pt x="106" y="17"/>
                  </a:cubicBezTo>
                  <a:cubicBezTo>
                    <a:pt x="116" y="17"/>
                    <a:pt x="125" y="17"/>
                    <a:pt x="128" y="16"/>
                  </a:cubicBezTo>
                  <a:cubicBezTo>
                    <a:pt x="131" y="15"/>
                    <a:pt x="139" y="11"/>
                    <a:pt x="158" y="8"/>
                  </a:cubicBezTo>
                  <a:cubicBezTo>
                    <a:pt x="176" y="5"/>
                    <a:pt x="184" y="0"/>
                    <a:pt x="189" y="8"/>
                  </a:cubicBezTo>
                  <a:cubicBezTo>
                    <a:pt x="192" y="11"/>
                    <a:pt x="193" y="38"/>
                    <a:pt x="195" y="42"/>
                  </a:cubicBezTo>
                  <a:cubicBezTo>
                    <a:pt x="189" y="40"/>
                    <a:pt x="187" y="36"/>
                    <a:pt x="181" y="35"/>
                  </a:cubicBezTo>
                  <a:cubicBezTo>
                    <a:pt x="181" y="34"/>
                    <a:pt x="179" y="36"/>
                    <a:pt x="177" y="37"/>
                  </a:cubicBezTo>
                  <a:cubicBezTo>
                    <a:pt x="175" y="37"/>
                    <a:pt x="175" y="36"/>
                    <a:pt x="173" y="36"/>
                  </a:cubicBezTo>
                  <a:cubicBezTo>
                    <a:pt x="171" y="36"/>
                    <a:pt x="168" y="37"/>
                    <a:pt x="165" y="37"/>
                  </a:cubicBezTo>
                  <a:cubicBezTo>
                    <a:pt x="163" y="37"/>
                    <a:pt x="161" y="36"/>
                    <a:pt x="157" y="36"/>
                  </a:cubicBezTo>
                  <a:cubicBezTo>
                    <a:pt x="149" y="38"/>
                    <a:pt x="129" y="46"/>
                    <a:pt x="124" y="47"/>
                  </a:cubicBezTo>
                  <a:cubicBezTo>
                    <a:pt x="119" y="48"/>
                    <a:pt x="117" y="48"/>
                    <a:pt x="110" y="48"/>
                  </a:cubicBezTo>
                  <a:cubicBezTo>
                    <a:pt x="106" y="49"/>
                    <a:pt x="105" y="50"/>
                    <a:pt x="102" y="50"/>
                  </a:cubicBezTo>
                  <a:cubicBezTo>
                    <a:pt x="98" y="51"/>
                    <a:pt x="97" y="52"/>
                    <a:pt x="95" y="52"/>
                  </a:cubicBezTo>
                  <a:cubicBezTo>
                    <a:pt x="93" y="51"/>
                    <a:pt x="93" y="51"/>
                    <a:pt x="90" y="50"/>
                  </a:cubicBezTo>
                  <a:cubicBezTo>
                    <a:pt x="90" y="51"/>
                    <a:pt x="88" y="54"/>
                    <a:pt x="87" y="54"/>
                  </a:cubicBezTo>
                  <a:cubicBezTo>
                    <a:pt x="83" y="54"/>
                    <a:pt x="80" y="52"/>
                    <a:pt x="77" y="53"/>
                  </a:cubicBezTo>
                  <a:cubicBezTo>
                    <a:pt x="75" y="53"/>
                    <a:pt x="71" y="55"/>
                    <a:pt x="69" y="56"/>
                  </a:cubicBezTo>
                  <a:cubicBezTo>
                    <a:pt x="65" y="56"/>
                    <a:pt x="60" y="56"/>
                    <a:pt x="57" y="56"/>
                  </a:cubicBezTo>
                  <a:cubicBezTo>
                    <a:pt x="53" y="57"/>
                    <a:pt x="49" y="59"/>
                    <a:pt x="45" y="61"/>
                  </a:cubicBezTo>
                  <a:cubicBezTo>
                    <a:pt x="42" y="62"/>
                    <a:pt x="41" y="62"/>
                    <a:pt x="38" y="63"/>
                  </a:cubicBezTo>
                  <a:cubicBezTo>
                    <a:pt x="37" y="63"/>
                    <a:pt x="36" y="62"/>
                    <a:pt x="34" y="62"/>
                  </a:cubicBezTo>
                  <a:cubicBezTo>
                    <a:pt x="29" y="62"/>
                    <a:pt x="25" y="62"/>
                    <a:pt x="23" y="62"/>
                  </a:cubicBezTo>
                  <a:close/>
                </a:path>
              </a:pathLst>
            </a:custGeom>
            <a:gradFill>
              <a:gsLst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  <a:gs pos="47000">
                  <a:schemeClr val="accent4"/>
                </a:gs>
              </a:gsLst>
              <a:lin ang="21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37314" y="2659297"/>
            <a:ext cx="2090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Substance</a:t>
            </a:r>
          </a:p>
          <a:p>
            <a:r>
              <a:rPr lang="en-GB" altLang="en-US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Addictions</a:t>
            </a:r>
          </a:p>
        </p:txBody>
      </p:sp>
    </p:spTree>
    <p:extLst>
      <p:ext uri="{BB962C8B-B14F-4D97-AF65-F5344CB8AC3E}">
        <p14:creationId xmlns:p14="http://schemas.microsoft.com/office/powerpoint/2010/main" val="32535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E3F82"/>
            </a:gs>
            <a:gs pos="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/>
          <p:cNvSpPr/>
          <p:nvPr/>
        </p:nvSpPr>
        <p:spPr>
          <a:xfrm>
            <a:off x="-7465" y="-8729"/>
            <a:ext cx="12210110" cy="2614847"/>
          </a:xfrm>
          <a:custGeom>
            <a:avLst/>
            <a:gdLst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0 w 9129713"/>
              <a:gd name="connsiteY3" fmla="*/ 1352551 h 1352551"/>
              <a:gd name="connsiteX4" fmla="*/ 0 w 9129713"/>
              <a:gd name="connsiteY4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485845 w 9129713"/>
              <a:gd name="connsiteY3" fmla="*/ 1221305 h 1352551"/>
              <a:gd name="connsiteX4" fmla="*/ 0 w 9129713"/>
              <a:gd name="connsiteY4" fmla="*/ 1352551 h 1352551"/>
              <a:gd name="connsiteX5" fmla="*/ 0 w 9129713"/>
              <a:gd name="connsiteY5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475905 w 9129713"/>
              <a:gd name="connsiteY3" fmla="*/ 1141792 h 1352551"/>
              <a:gd name="connsiteX4" fmla="*/ 0 w 9129713"/>
              <a:gd name="connsiteY4" fmla="*/ 1352551 h 1352551"/>
              <a:gd name="connsiteX5" fmla="*/ 0 w 9129713"/>
              <a:gd name="connsiteY5" fmla="*/ 0 h 1352551"/>
              <a:gd name="connsiteX0" fmla="*/ 0 w 9129713"/>
              <a:gd name="connsiteY0" fmla="*/ 0 h 1404675"/>
              <a:gd name="connsiteX1" fmla="*/ 9129713 w 9129713"/>
              <a:gd name="connsiteY1" fmla="*/ 0 h 1404675"/>
              <a:gd name="connsiteX2" fmla="*/ 9129713 w 9129713"/>
              <a:gd name="connsiteY2" fmla="*/ 1352551 h 1404675"/>
              <a:gd name="connsiteX3" fmla="*/ 1708358 w 9129713"/>
              <a:gd name="connsiteY3" fmla="*/ 1111974 h 1404675"/>
              <a:gd name="connsiteX4" fmla="*/ 475905 w 9129713"/>
              <a:gd name="connsiteY4" fmla="*/ 1141792 h 1404675"/>
              <a:gd name="connsiteX5" fmla="*/ 0 w 9129713"/>
              <a:gd name="connsiteY5" fmla="*/ 1352551 h 1404675"/>
              <a:gd name="connsiteX6" fmla="*/ 0 w 9129713"/>
              <a:gd name="connsiteY6" fmla="*/ 0 h 1404675"/>
              <a:gd name="connsiteX0" fmla="*/ 0 w 9129713"/>
              <a:gd name="connsiteY0" fmla="*/ 0 h 1423620"/>
              <a:gd name="connsiteX1" fmla="*/ 9129713 w 9129713"/>
              <a:gd name="connsiteY1" fmla="*/ 0 h 1423620"/>
              <a:gd name="connsiteX2" fmla="*/ 9129713 w 9129713"/>
              <a:gd name="connsiteY2" fmla="*/ 1352551 h 1423620"/>
              <a:gd name="connsiteX3" fmla="*/ 2503488 w 9129713"/>
              <a:gd name="connsiteY3" fmla="*/ 1251122 h 1423620"/>
              <a:gd name="connsiteX4" fmla="*/ 1708358 w 9129713"/>
              <a:gd name="connsiteY4" fmla="*/ 1111974 h 1423620"/>
              <a:gd name="connsiteX5" fmla="*/ 475905 w 9129713"/>
              <a:gd name="connsiteY5" fmla="*/ 1141792 h 1423620"/>
              <a:gd name="connsiteX6" fmla="*/ 0 w 9129713"/>
              <a:gd name="connsiteY6" fmla="*/ 1352551 h 1423620"/>
              <a:gd name="connsiteX7" fmla="*/ 0 w 9129713"/>
              <a:gd name="connsiteY7" fmla="*/ 0 h 1423620"/>
              <a:gd name="connsiteX0" fmla="*/ 0 w 9129713"/>
              <a:gd name="connsiteY0" fmla="*/ 0 h 1449559"/>
              <a:gd name="connsiteX1" fmla="*/ 9129713 w 9129713"/>
              <a:gd name="connsiteY1" fmla="*/ 0 h 1449559"/>
              <a:gd name="connsiteX2" fmla="*/ 9129713 w 9129713"/>
              <a:gd name="connsiteY2" fmla="*/ 1352551 h 1449559"/>
              <a:gd name="connsiteX3" fmla="*/ 3716062 w 9129713"/>
              <a:gd name="connsiteY3" fmla="*/ 1340573 h 1449559"/>
              <a:gd name="connsiteX4" fmla="*/ 2503488 w 9129713"/>
              <a:gd name="connsiteY4" fmla="*/ 1251122 h 1449559"/>
              <a:gd name="connsiteX5" fmla="*/ 1708358 w 9129713"/>
              <a:gd name="connsiteY5" fmla="*/ 1111974 h 1449559"/>
              <a:gd name="connsiteX6" fmla="*/ 475905 w 9129713"/>
              <a:gd name="connsiteY6" fmla="*/ 1141792 h 1449559"/>
              <a:gd name="connsiteX7" fmla="*/ 0 w 9129713"/>
              <a:gd name="connsiteY7" fmla="*/ 1352551 h 1449559"/>
              <a:gd name="connsiteX8" fmla="*/ 0 w 9129713"/>
              <a:gd name="connsiteY8" fmla="*/ 0 h 1449559"/>
              <a:gd name="connsiteX0" fmla="*/ 0 w 9129713"/>
              <a:gd name="connsiteY0" fmla="*/ 0 h 1430241"/>
              <a:gd name="connsiteX1" fmla="*/ 9129713 w 9129713"/>
              <a:gd name="connsiteY1" fmla="*/ 0 h 1430241"/>
              <a:gd name="connsiteX2" fmla="*/ 9129713 w 9129713"/>
              <a:gd name="connsiteY2" fmla="*/ 1352551 h 1430241"/>
              <a:gd name="connsiteX3" fmla="*/ 5018088 w 9129713"/>
              <a:gd name="connsiteY3" fmla="*/ 1231243 h 1430241"/>
              <a:gd name="connsiteX4" fmla="*/ 3716062 w 9129713"/>
              <a:gd name="connsiteY4" fmla="*/ 1340573 h 1430241"/>
              <a:gd name="connsiteX5" fmla="*/ 2503488 w 9129713"/>
              <a:gd name="connsiteY5" fmla="*/ 1251122 h 1430241"/>
              <a:gd name="connsiteX6" fmla="*/ 1708358 w 9129713"/>
              <a:gd name="connsiteY6" fmla="*/ 1111974 h 1430241"/>
              <a:gd name="connsiteX7" fmla="*/ 475905 w 9129713"/>
              <a:gd name="connsiteY7" fmla="*/ 1141792 h 1430241"/>
              <a:gd name="connsiteX8" fmla="*/ 0 w 9129713"/>
              <a:gd name="connsiteY8" fmla="*/ 1352551 h 1430241"/>
              <a:gd name="connsiteX9" fmla="*/ 0 w 9129713"/>
              <a:gd name="connsiteY9" fmla="*/ 0 h 1430241"/>
              <a:gd name="connsiteX0" fmla="*/ 0 w 9129713"/>
              <a:gd name="connsiteY0" fmla="*/ 0 h 1449079"/>
              <a:gd name="connsiteX1" fmla="*/ 9129713 w 9129713"/>
              <a:gd name="connsiteY1" fmla="*/ 0 h 1449079"/>
              <a:gd name="connsiteX2" fmla="*/ 9129713 w 9129713"/>
              <a:gd name="connsiteY2" fmla="*/ 1352551 h 1449079"/>
              <a:gd name="connsiteX3" fmla="*/ 5018088 w 9129713"/>
              <a:gd name="connsiteY3" fmla="*/ 1330634 h 1449079"/>
              <a:gd name="connsiteX4" fmla="*/ 3716062 w 9129713"/>
              <a:gd name="connsiteY4" fmla="*/ 1340573 h 1449079"/>
              <a:gd name="connsiteX5" fmla="*/ 2503488 w 9129713"/>
              <a:gd name="connsiteY5" fmla="*/ 1251122 h 1449079"/>
              <a:gd name="connsiteX6" fmla="*/ 1708358 w 9129713"/>
              <a:gd name="connsiteY6" fmla="*/ 1111974 h 1449079"/>
              <a:gd name="connsiteX7" fmla="*/ 475905 w 9129713"/>
              <a:gd name="connsiteY7" fmla="*/ 1141792 h 1449079"/>
              <a:gd name="connsiteX8" fmla="*/ 0 w 9129713"/>
              <a:gd name="connsiteY8" fmla="*/ 1352551 h 1449079"/>
              <a:gd name="connsiteX9" fmla="*/ 0 w 9129713"/>
              <a:gd name="connsiteY9" fmla="*/ 0 h 1449079"/>
              <a:gd name="connsiteX0" fmla="*/ 0 w 9129713"/>
              <a:gd name="connsiteY0" fmla="*/ 0 h 1434952"/>
              <a:gd name="connsiteX1" fmla="*/ 9129713 w 9129713"/>
              <a:gd name="connsiteY1" fmla="*/ 0 h 1434952"/>
              <a:gd name="connsiteX2" fmla="*/ 9129713 w 9129713"/>
              <a:gd name="connsiteY2" fmla="*/ 1352551 h 1434952"/>
              <a:gd name="connsiteX3" fmla="*/ 5773462 w 9129713"/>
              <a:gd name="connsiteY3" fmla="*/ 1271000 h 1434952"/>
              <a:gd name="connsiteX4" fmla="*/ 5018088 w 9129713"/>
              <a:gd name="connsiteY4" fmla="*/ 1330634 h 1434952"/>
              <a:gd name="connsiteX5" fmla="*/ 3716062 w 9129713"/>
              <a:gd name="connsiteY5" fmla="*/ 1340573 h 1434952"/>
              <a:gd name="connsiteX6" fmla="*/ 2503488 w 9129713"/>
              <a:gd name="connsiteY6" fmla="*/ 1251122 h 1434952"/>
              <a:gd name="connsiteX7" fmla="*/ 1708358 w 9129713"/>
              <a:gd name="connsiteY7" fmla="*/ 1111974 h 1434952"/>
              <a:gd name="connsiteX8" fmla="*/ 475905 w 9129713"/>
              <a:gd name="connsiteY8" fmla="*/ 1141792 h 1434952"/>
              <a:gd name="connsiteX9" fmla="*/ 0 w 9129713"/>
              <a:gd name="connsiteY9" fmla="*/ 1352551 h 1434952"/>
              <a:gd name="connsiteX10" fmla="*/ 0 w 9129713"/>
              <a:gd name="connsiteY10" fmla="*/ 0 h 1434952"/>
              <a:gd name="connsiteX0" fmla="*/ 0 w 9129713"/>
              <a:gd name="connsiteY0" fmla="*/ 0 h 1442747"/>
              <a:gd name="connsiteX1" fmla="*/ 9129713 w 9129713"/>
              <a:gd name="connsiteY1" fmla="*/ 0 h 1442747"/>
              <a:gd name="connsiteX2" fmla="*/ 9129713 w 9129713"/>
              <a:gd name="connsiteY2" fmla="*/ 1352551 h 1442747"/>
              <a:gd name="connsiteX3" fmla="*/ 5803279 w 9129713"/>
              <a:gd name="connsiteY3" fmla="*/ 1310756 h 1442747"/>
              <a:gd name="connsiteX4" fmla="*/ 5018088 w 9129713"/>
              <a:gd name="connsiteY4" fmla="*/ 1330634 h 1442747"/>
              <a:gd name="connsiteX5" fmla="*/ 3716062 w 9129713"/>
              <a:gd name="connsiteY5" fmla="*/ 1340573 h 1442747"/>
              <a:gd name="connsiteX6" fmla="*/ 2503488 w 9129713"/>
              <a:gd name="connsiteY6" fmla="*/ 1251122 h 1442747"/>
              <a:gd name="connsiteX7" fmla="*/ 1708358 w 9129713"/>
              <a:gd name="connsiteY7" fmla="*/ 1111974 h 1442747"/>
              <a:gd name="connsiteX8" fmla="*/ 475905 w 9129713"/>
              <a:gd name="connsiteY8" fmla="*/ 1141792 h 1442747"/>
              <a:gd name="connsiteX9" fmla="*/ 0 w 9129713"/>
              <a:gd name="connsiteY9" fmla="*/ 1352551 h 1442747"/>
              <a:gd name="connsiteX10" fmla="*/ 0 w 9129713"/>
              <a:gd name="connsiteY10" fmla="*/ 0 h 1442747"/>
              <a:gd name="connsiteX0" fmla="*/ 0 w 9129713"/>
              <a:gd name="connsiteY0" fmla="*/ 0 h 1429626"/>
              <a:gd name="connsiteX1" fmla="*/ 9129713 w 9129713"/>
              <a:gd name="connsiteY1" fmla="*/ 0 h 1429626"/>
              <a:gd name="connsiteX2" fmla="*/ 9129713 w 9129713"/>
              <a:gd name="connsiteY2" fmla="*/ 1352551 h 1429626"/>
              <a:gd name="connsiteX3" fmla="*/ 5803279 w 9129713"/>
              <a:gd name="connsiteY3" fmla="*/ 1310756 h 1429626"/>
              <a:gd name="connsiteX4" fmla="*/ 5018088 w 9129713"/>
              <a:gd name="connsiteY4" fmla="*/ 1330634 h 1429626"/>
              <a:gd name="connsiteX5" fmla="*/ 3716062 w 9129713"/>
              <a:gd name="connsiteY5" fmla="*/ 1340573 h 1429626"/>
              <a:gd name="connsiteX6" fmla="*/ 2503488 w 9129713"/>
              <a:gd name="connsiteY6" fmla="*/ 1251122 h 1429626"/>
              <a:gd name="connsiteX7" fmla="*/ 1708358 w 9129713"/>
              <a:gd name="connsiteY7" fmla="*/ 1111974 h 1429626"/>
              <a:gd name="connsiteX8" fmla="*/ 475905 w 9129713"/>
              <a:gd name="connsiteY8" fmla="*/ 1141792 h 1429626"/>
              <a:gd name="connsiteX9" fmla="*/ 0 w 9129713"/>
              <a:gd name="connsiteY9" fmla="*/ 1352551 h 1429626"/>
              <a:gd name="connsiteX10" fmla="*/ 0 w 9129713"/>
              <a:gd name="connsiteY10" fmla="*/ 0 h 1429626"/>
              <a:gd name="connsiteX0" fmla="*/ 0 w 9129713"/>
              <a:gd name="connsiteY0" fmla="*/ 0 h 1434052"/>
              <a:gd name="connsiteX1" fmla="*/ 9129713 w 9129713"/>
              <a:gd name="connsiteY1" fmla="*/ 0 h 1434052"/>
              <a:gd name="connsiteX2" fmla="*/ 9129713 w 9129713"/>
              <a:gd name="connsiteY2" fmla="*/ 1352551 h 1434052"/>
              <a:gd name="connsiteX3" fmla="*/ 6827010 w 9129713"/>
              <a:gd name="connsiteY3" fmla="*/ 1271000 h 1434052"/>
              <a:gd name="connsiteX4" fmla="*/ 5803279 w 9129713"/>
              <a:gd name="connsiteY4" fmla="*/ 1310756 h 1434052"/>
              <a:gd name="connsiteX5" fmla="*/ 5018088 w 9129713"/>
              <a:gd name="connsiteY5" fmla="*/ 1330634 h 1434052"/>
              <a:gd name="connsiteX6" fmla="*/ 3716062 w 9129713"/>
              <a:gd name="connsiteY6" fmla="*/ 1340573 h 1434052"/>
              <a:gd name="connsiteX7" fmla="*/ 2503488 w 9129713"/>
              <a:gd name="connsiteY7" fmla="*/ 1251122 h 1434052"/>
              <a:gd name="connsiteX8" fmla="*/ 1708358 w 9129713"/>
              <a:gd name="connsiteY8" fmla="*/ 1111974 h 1434052"/>
              <a:gd name="connsiteX9" fmla="*/ 475905 w 9129713"/>
              <a:gd name="connsiteY9" fmla="*/ 1141792 h 1434052"/>
              <a:gd name="connsiteX10" fmla="*/ 0 w 9129713"/>
              <a:gd name="connsiteY10" fmla="*/ 1352551 h 1434052"/>
              <a:gd name="connsiteX11" fmla="*/ 0 w 9129713"/>
              <a:gd name="connsiteY11" fmla="*/ 0 h 1434052"/>
              <a:gd name="connsiteX0" fmla="*/ 0 w 9129713"/>
              <a:gd name="connsiteY0" fmla="*/ 0 h 1435471"/>
              <a:gd name="connsiteX1" fmla="*/ 9129713 w 9129713"/>
              <a:gd name="connsiteY1" fmla="*/ 0 h 1435471"/>
              <a:gd name="connsiteX2" fmla="*/ 9129713 w 9129713"/>
              <a:gd name="connsiteY2" fmla="*/ 1352551 h 1435471"/>
              <a:gd name="connsiteX3" fmla="*/ 7810984 w 9129713"/>
              <a:gd name="connsiteY3" fmla="*/ 1261060 h 1435471"/>
              <a:gd name="connsiteX4" fmla="*/ 6827010 w 9129713"/>
              <a:gd name="connsiteY4" fmla="*/ 1271000 h 1435471"/>
              <a:gd name="connsiteX5" fmla="*/ 5803279 w 9129713"/>
              <a:gd name="connsiteY5" fmla="*/ 1310756 h 1435471"/>
              <a:gd name="connsiteX6" fmla="*/ 5018088 w 9129713"/>
              <a:gd name="connsiteY6" fmla="*/ 1330634 h 1435471"/>
              <a:gd name="connsiteX7" fmla="*/ 3716062 w 9129713"/>
              <a:gd name="connsiteY7" fmla="*/ 1340573 h 1435471"/>
              <a:gd name="connsiteX8" fmla="*/ 2503488 w 9129713"/>
              <a:gd name="connsiteY8" fmla="*/ 1251122 h 1435471"/>
              <a:gd name="connsiteX9" fmla="*/ 1708358 w 9129713"/>
              <a:gd name="connsiteY9" fmla="*/ 1111974 h 1435471"/>
              <a:gd name="connsiteX10" fmla="*/ 475905 w 9129713"/>
              <a:gd name="connsiteY10" fmla="*/ 1141792 h 1435471"/>
              <a:gd name="connsiteX11" fmla="*/ 0 w 9129713"/>
              <a:gd name="connsiteY11" fmla="*/ 1352551 h 1435471"/>
              <a:gd name="connsiteX12" fmla="*/ 0 w 9129713"/>
              <a:gd name="connsiteY12" fmla="*/ 0 h 1435471"/>
              <a:gd name="connsiteX0" fmla="*/ 0 w 9129713"/>
              <a:gd name="connsiteY0" fmla="*/ 0 h 1444525"/>
              <a:gd name="connsiteX1" fmla="*/ 9129713 w 9129713"/>
              <a:gd name="connsiteY1" fmla="*/ 0 h 1444525"/>
              <a:gd name="connsiteX2" fmla="*/ 9129713 w 9129713"/>
              <a:gd name="connsiteY2" fmla="*/ 1352551 h 1444525"/>
              <a:gd name="connsiteX3" fmla="*/ 8625992 w 9129713"/>
              <a:gd name="connsiteY3" fmla="*/ 1280939 h 1444525"/>
              <a:gd name="connsiteX4" fmla="*/ 7810984 w 9129713"/>
              <a:gd name="connsiteY4" fmla="*/ 1261060 h 1444525"/>
              <a:gd name="connsiteX5" fmla="*/ 6827010 w 9129713"/>
              <a:gd name="connsiteY5" fmla="*/ 1271000 h 1444525"/>
              <a:gd name="connsiteX6" fmla="*/ 5803279 w 9129713"/>
              <a:gd name="connsiteY6" fmla="*/ 1310756 h 1444525"/>
              <a:gd name="connsiteX7" fmla="*/ 5018088 w 9129713"/>
              <a:gd name="connsiteY7" fmla="*/ 1330634 h 1444525"/>
              <a:gd name="connsiteX8" fmla="*/ 3716062 w 9129713"/>
              <a:gd name="connsiteY8" fmla="*/ 1340573 h 1444525"/>
              <a:gd name="connsiteX9" fmla="*/ 2503488 w 9129713"/>
              <a:gd name="connsiteY9" fmla="*/ 1251122 h 1444525"/>
              <a:gd name="connsiteX10" fmla="*/ 1708358 w 9129713"/>
              <a:gd name="connsiteY10" fmla="*/ 1111974 h 1444525"/>
              <a:gd name="connsiteX11" fmla="*/ 475905 w 9129713"/>
              <a:gd name="connsiteY11" fmla="*/ 1141792 h 1444525"/>
              <a:gd name="connsiteX12" fmla="*/ 0 w 9129713"/>
              <a:gd name="connsiteY12" fmla="*/ 1352551 h 1444525"/>
              <a:gd name="connsiteX13" fmla="*/ 0 w 9129713"/>
              <a:gd name="connsiteY13" fmla="*/ 0 h 1444525"/>
              <a:gd name="connsiteX0" fmla="*/ 0 w 9129713"/>
              <a:gd name="connsiteY0" fmla="*/ 0 h 1358189"/>
              <a:gd name="connsiteX1" fmla="*/ 9129713 w 9129713"/>
              <a:gd name="connsiteY1" fmla="*/ 0 h 1358189"/>
              <a:gd name="connsiteX2" fmla="*/ 9129713 w 9129713"/>
              <a:gd name="connsiteY2" fmla="*/ 1352551 h 1358189"/>
              <a:gd name="connsiteX3" fmla="*/ 8625992 w 9129713"/>
              <a:gd name="connsiteY3" fmla="*/ 1280939 h 1358189"/>
              <a:gd name="connsiteX4" fmla="*/ 7810984 w 9129713"/>
              <a:gd name="connsiteY4" fmla="*/ 1261060 h 1358189"/>
              <a:gd name="connsiteX5" fmla="*/ 6827010 w 9129713"/>
              <a:gd name="connsiteY5" fmla="*/ 1271000 h 1358189"/>
              <a:gd name="connsiteX6" fmla="*/ 5803279 w 9129713"/>
              <a:gd name="connsiteY6" fmla="*/ 1310756 h 1358189"/>
              <a:gd name="connsiteX7" fmla="*/ 5018088 w 9129713"/>
              <a:gd name="connsiteY7" fmla="*/ 1330634 h 1358189"/>
              <a:gd name="connsiteX8" fmla="*/ 3716062 w 9129713"/>
              <a:gd name="connsiteY8" fmla="*/ 1340573 h 1358189"/>
              <a:gd name="connsiteX9" fmla="*/ 2503488 w 9129713"/>
              <a:gd name="connsiteY9" fmla="*/ 1251122 h 1358189"/>
              <a:gd name="connsiteX10" fmla="*/ 1708358 w 9129713"/>
              <a:gd name="connsiteY10" fmla="*/ 1111974 h 1358189"/>
              <a:gd name="connsiteX11" fmla="*/ 475905 w 9129713"/>
              <a:gd name="connsiteY11" fmla="*/ 1141792 h 1358189"/>
              <a:gd name="connsiteX12" fmla="*/ 0 w 9129713"/>
              <a:gd name="connsiteY12" fmla="*/ 1352551 h 1358189"/>
              <a:gd name="connsiteX13" fmla="*/ 0 w 9129713"/>
              <a:gd name="connsiteY13" fmla="*/ 0 h 1358189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25992 w 9129713"/>
              <a:gd name="connsiteY3" fmla="*/ 1280939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352551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352551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91477 w 9129713"/>
              <a:gd name="connsiteY4" fmla="*/ 1304045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75871 w 9129713"/>
              <a:gd name="connsiteY4" fmla="*/ 1319676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75871 w 9129713"/>
              <a:gd name="connsiteY4" fmla="*/ 1319676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647119 w 9129713"/>
              <a:gd name="connsiteY4" fmla="*/ 1339215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16053 w 9129713"/>
              <a:gd name="connsiteY3" fmla="*/ 1241182 h 1347406"/>
              <a:gd name="connsiteX4" fmla="*/ 7647119 w 9129713"/>
              <a:gd name="connsiteY4" fmla="*/ 1339215 h 1347406"/>
              <a:gd name="connsiteX5" fmla="*/ 6827010 w 9129713"/>
              <a:gd name="connsiteY5" fmla="*/ 12710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647119 w 9129713"/>
              <a:gd name="connsiteY4" fmla="*/ 1339215 h 1347406"/>
              <a:gd name="connsiteX5" fmla="*/ 6827010 w 9129713"/>
              <a:gd name="connsiteY5" fmla="*/ 12710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647119 w 9129713"/>
              <a:gd name="connsiteY4" fmla="*/ 1339215 h 1347406"/>
              <a:gd name="connsiteX5" fmla="*/ 6827010 w 9129713"/>
              <a:gd name="connsiteY5" fmla="*/ 12710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713690 w 9129713"/>
              <a:gd name="connsiteY4" fmla="*/ 910590 h 1347406"/>
              <a:gd name="connsiteX5" fmla="*/ 6827010 w 9129713"/>
              <a:gd name="connsiteY5" fmla="*/ 12710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713690 w 9129713"/>
              <a:gd name="connsiteY4" fmla="*/ 910590 h 1347406"/>
              <a:gd name="connsiteX5" fmla="*/ 6827010 w 9129713"/>
              <a:gd name="connsiteY5" fmla="*/ 12710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713690 w 9129713"/>
              <a:gd name="connsiteY4" fmla="*/ 910590 h 1347406"/>
              <a:gd name="connsiteX5" fmla="*/ 6827010 w 9129713"/>
              <a:gd name="connsiteY5" fmla="*/ 12710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713690 w 9129713"/>
              <a:gd name="connsiteY4" fmla="*/ 910590 h 1347406"/>
              <a:gd name="connsiteX5" fmla="*/ 6674849 w 9129713"/>
              <a:gd name="connsiteY5" fmla="*/ 11186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713690 w 9129713"/>
              <a:gd name="connsiteY4" fmla="*/ 910590 h 1347406"/>
              <a:gd name="connsiteX5" fmla="*/ 6674849 w 9129713"/>
              <a:gd name="connsiteY5" fmla="*/ 11186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713690 w 9129713"/>
              <a:gd name="connsiteY4" fmla="*/ 910590 h 1347406"/>
              <a:gd name="connsiteX5" fmla="*/ 6722400 w 9129713"/>
              <a:gd name="connsiteY5" fmla="*/ 109955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8169"/>
              <a:gd name="connsiteX1" fmla="*/ 9129713 w 9129713"/>
              <a:gd name="connsiteY1" fmla="*/ 0 h 1348169"/>
              <a:gd name="connsiteX2" fmla="*/ 9129713 w 9129713"/>
              <a:gd name="connsiteY2" fmla="*/ 619126 h 1348169"/>
              <a:gd name="connsiteX3" fmla="*/ 8606543 w 9129713"/>
              <a:gd name="connsiteY3" fmla="*/ 603007 h 1348169"/>
              <a:gd name="connsiteX4" fmla="*/ 7713690 w 9129713"/>
              <a:gd name="connsiteY4" fmla="*/ 910590 h 1348169"/>
              <a:gd name="connsiteX5" fmla="*/ 6722400 w 9129713"/>
              <a:gd name="connsiteY5" fmla="*/ 1099550 h 1348169"/>
              <a:gd name="connsiteX6" fmla="*/ 5803280 w 9129713"/>
              <a:gd name="connsiteY6" fmla="*/ 1310756 h 1348169"/>
              <a:gd name="connsiteX7" fmla="*/ 5018088 w 9129713"/>
              <a:gd name="connsiteY7" fmla="*/ 1330634 h 1348169"/>
              <a:gd name="connsiteX8" fmla="*/ 3716062 w 9129713"/>
              <a:gd name="connsiteY8" fmla="*/ 1340573 h 1348169"/>
              <a:gd name="connsiteX9" fmla="*/ 2503488 w 9129713"/>
              <a:gd name="connsiteY9" fmla="*/ 1251122 h 1348169"/>
              <a:gd name="connsiteX10" fmla="*/ 1708358 w 9129713"/>
              <a:gd name="connsiteY10" fmla="*/ 1111974 h 1348169"/>
              <a:gd name="connsiteX11" fmla="*/ 475905 w 9129713"/>
              <a:gd name="connsiteY11" fmla="*/ 1141792 h 1348169"/>
              <a:gd name="connsiteX12" fmla="*/ 0 w 9129713"/>
              <a:gd name="connsiteY12" fmla="*/ 1213403 h 1348169"/>
              <a:gd name="connsiteX13" fmla="*/ 0 w 9129713"/>
              <a:gd name="connsiteY13" fmla="*/ 0 h 1348169"/>
              <a:gd name="connsiteX0" fmla="*/ 0 w 9129713"/>
              <a:gd name="connsiteY0" fmla="*/ 0 h 1521262"/>
              <a:gd name="connsiteX1" fmla="*/ 9129713 w 9129713"/>
              <a:gd name="connsiteY1" fmla="*/ 0 h 1521262"/>
              <a:gd name="connsiteX2" fmla="*/ 9129713 w 9129713"/>
              <a:gd name="connsiteY2" fmla="*/ 619126 h 1521262"/>
              <a:gd name="connsiteX3" fmla="*/ 8606543 w 9129713"/>
              <a:gd name="connsiteY3" fmla="*/ 603007 h 1521262"/>
              <a:gd name="connsiteX4" fmla="*/ 7713690 w 9129713"/>
              <a:gd name="connsiteY4" fmla="*/ 910590 h 1521262"/>
              <a:gd name="connsiteX5" fmla="*/ 6722400 w 9129713"/>
              <a:gd name="connsiteY5" fmla="*/ 1099550 h 1521262"/>
              <a:gd name="connsiteX6" fmla="*/ 5803280 w 9129713"/>
              <a:gd name="connsiteY6" fmla="*/ 1310756 h 1521262"/>
              <a:gd name="connsiteX7" fmla="*/ 4951517 w 9129713"/>
              <a:gd name="connsiteY7" fmla="*/ 1521134 h 1521262"/>
              <a:gd name="connsiteX8" fmla="*/ 3716062 w 9129713"/>
              <a:gd name="connsiteY8" fmla="*/ 1340573 h 1521262"/>
              <a:gd name="connsiteX9" fmla="*/ 2503488 w 9129713"/>
              <a:gd name="connsiteY9" fmla="*/ 1251122 h 1521262"/>
              <a:gd name="connsiteX10" fmla="*/ 1708358 w 9129713"/>
              <a:gd name="connsiteY10" fmla="*/ 1111974 h 1521262"/>
              <a:gd name="connsiteX11" fmla="*/ 475905 w 9129713"/>
              <a:gd name="connsiteY11" fmla="*/ 1141792 h 1521262"/>
              <a:gd name="connsiteX12" fmla="*/ 0 w 9129713"/>
              <a:gd name="connsiteY12" fmla="*/ 1213403 h 1521262"/>
              <a:gd name="connsiteX13" fmla="*/ 0 w 9129713"/>
              <a:gd name="connsiteY13" fmla="*/ 0 h 1521262"/>
              <a:gd name="connsiteX0" fmla="*/ 0 w 9129713"/>
              <a:gd name="connsiteY0" fmla="*/ 0 h 1533103"/>
              <a:gd name="connsiteX1" fmla="*/ 9129713 w 9129713"/>
              <a:gd name="connsiteY1" fmla="*/ 0 h 1533103"/>
              <a:gd name="connsiteX2" fmla="*/ 9129713 w 9129713"/>
              <a:gd name="connsiteY2" fmla="*/ 619126 h 1533103"/>
              <a:gd name="connsiteX3" fmla="*/ 8606543 w 9129713"/>
              <a:gd name="connsiteY3" fmla="*/ 603007 h 1533103"/>
              <a:gd name="connsiteX4" fmla="*/ 7713690 w 9129713"/>
              <a:gd name="connsiteY4" fmla="*/ 910590 h 1533103"/>
              <a:gd name="connsiteX5" fmla="*/ 6722400 w 9129713"/>
              <a:gd name="connsiteY5" fmla="*/ 1099550 h 1533103"/>
              <a:gd name="connsiteX6" fmla="*/ 5803280 w 9129713"/>
              <a:gd name="connsiteY6" fmla="*/ 1310756 h 1533103"/>
              <a:gd name="connsiteX7" fmla="*/ 4951517 w 9129713"/>
              <a:gd name="connsiteY7" fmla="*/ 1521134 h 1533103"/>
              <a:gd name="connsiteX8" fmla="*/ 3716062 w 9129713"/>
              <a:gd name="connsiteY8" fmla="*/ 1340573 h 1533103"/>
              <a:gd name="connsiteX9" fmla="*/ 2503488 w 9129713"/>
              <a:gd name="connsiteY9" fmla="*/ 1251122 h 1533103"/>
              <a:gd name="connsiteX10" fmla="*/ 1708358 w 9129713"/>
              <a:gd name="connsiteY10" fmla="*/ 1111974 h 1533103"/>
              <a:gd name="connsiteX11" fmla="*/ 475905 w 9129713"/>
              <a:gd name="connsiteY11" fmla="*/ 1141792 h 1533103"/>
              <a:gd name="connsiteX12" fmla="*/ 0 w 9129713"/>
              <a:gd name="connsiteY12" fmla="*/ 1213403 h 1533103"/>
              <a:gd name="connsiteX13" fmla="*/ 0 w 9129713"/>
              <a:gd name="connsiteY13" fmla="*/ 0 h 1533103"/>
              <a:gd name="connsiteX0" fmla="*/ 0 w 9129713"/>
              <a:gd name="connsiteY0" fmla="*/ 0 h 1775287"/>
              <a:gd name="connsiteX1" fmla="*/ 9129713 w 9129713"/>
              <a:gd name="connsiteY1" fmla="*/ 0 h 1775287"/>
              <a:gd name="connsiteX2" fmla="*/ 9129713 w 9129713"/>
              <a:gd name="connsiteY2" fmla="*/ 619126 h 1775287"/>
              <a:gd name="connsiteX3" fmla="*/ 8606543 w 9129713"/>
              <a:gd name="connsiteY3" fmla="*/ 603007 h 1775287"/>
              <a:gd name="connsiteX4" fmla="*/ 7713690 w 9129713"/>
              <a:gd name="connsiteY4" fmla="*/ 910590 h 1775287"/>
              <a:gd name="connsiteX5" fmla="*/ 6722400 w 9129713"/>
              <a:gd name="connsiteY5" fmla="*/ 1099550 h 1775287"/>
              <a:gd name="connsiteX6" fmla="*/ 5803280 w 9129713"/>
              <a:gd name="connsiteY6" fmla="*/ 1310756 h 1775287"/>
              <a:gd name="connsiteX7" fmla="*/ 4951517 w 9129713"/>
              <a:gd name="connsiteY7" fmla="*/ 1521134 h 1775287"/>
              <a:gd name="connsiteX8" fmla="*/ 3487819 w 9129713"/>
              <a:gd name="connsiteY8" fmla="*/ 1769198 h 1775287"/>
              <a:gd name="connsiteX9" fmla="*/ 2503488 w 9129713"/>
              <a:gd name="connsiteY9" fmla="*/ 1251122 h 1775287"/>
              <a:gd name="connsiteX10" fmla="*/ 1708358 w 9129713"/>
              <a:gd name="connsiteY10" fmla="*/ 1111974 h 1775287"/>
              <a:gd name="connsiteX11" fmla="*/ 475905 w 9129713"/>
              <a:gd name="connsiteY11" fmla="*/ 1141792 h 1775287"/>
              <a:gd name="connsiteX12" fmla="*/ 0 w 9129713"/>
              <a:gd name="connsiteY12" fmla="*/ 1213403 h 1775287"/>
              <a:gd name="connsiteX13" fmla="*/ 0 w 9129713"/>
              <a:gd name="connsiteY13" fmla="*/ 0 h 1775287"/>
              <a:gd name="connsiteX0" fmla="*/ 0 w 9129713"/>
              <a:gd name="connsiteY0" fmla="*/ 0 h 1777778"/>
              <a:gd name="connsiteX1" fmla="*/ 9129713 w 9129713"/>
              <a:gd name="connsiteY1" fmla="*/ 0 h 1777778"/>
              <a:gd name="connsiteX2" fmla="*/ 9129713 w 9129713"/>
              <a:gd name="connsiteY2" fmla="*/ 619126 h 1777778"/>
              <a:gd name="connsiteX3" fmla="*/ 8606543 w 9129713"/>
              <a:gd name="connsiteY3" fmla="*/ 603007 h 1777778"/>
              <a:gd name="connsiteX4" fmla="*/ 7713690 w 9129713"/>
              <a:gd name="connsiteY4" fmla="*/ 910590 h 1777778"/>
              <a:gd name="connsiteX5" fmla="*/ 6722400 w 9129713"/>
              <a:gd name="connsiteY5" fmla="*/ 1099550 h 1777778"/>
              <a:gd name="connsiteX6" fmla="*/ 5803280 w 9129713"/>
              <a:gd name="connsiteY6" fmla="*/ 1310756 h 1777778"/>
              <a:gd name="connsiteX7" fmla="*/ 4951517 w 9129713"/>
              <a:gd name="connsiteY7" fmla="*/ 1521134 h 1777778"/>
              <a:gd name="connsiteX8" fmla="*/ 3487819 w 9129713"/>
              <a:gd name="connsiteY8" fmla="*/ 1769198 h 1777778"/>
              <a:gd name="connsiteX9" fmla="*/ 2503488 w 9129713"/>
              <a:gd name="connsiteY9" fmla="*/ 1251122 h 1777778"/>
              <a:gd name="connsiteX10" fmla="*/ 1708358 w 9129713"/>
              <a:gd name="connsiteY10" fmla="*/ 1111974 h 1777778"/>
              <a:gd name="connsiteX11" fmla="*/ 475905 w 9129713"/>
              <a:gd name="connsiteY11" fmla="*/ 1141792 h 1777778"/>
              <a:gd name="connsiteX12" fmla="*/ 0 w 9129713"/>
              <a:gd name="connsiteY12" fmla="*/ 1213403 h 1777778"/>
              <a:gd name="connsiteX13" fmla="*/ 0 w 9129713"/>
              <a:gd name="connsiteY13" fmla="*/ 0 h 1777778"/>
              <a:gd name="connsiteX0" fmla="*/ 0 w 9129713"/>
              <a:gd name="connsiteY0" fmla="*/ 0 h 1994405"/>
              <a:gd name="connsiteX1" fmla="*/ 9129713 w 9129713"/>
              <a:gd name="connsiteY1" fmla="*/ 0 h 1994405"/>
              <a:gd name="connsiteX2" fmla="*/ 9129713 w 9129713"/>
              <a:gd name="connsiteY2" fmla="*/ 619126 h 1994405"/>
              <a:gd name="connsiteX3" fmla="*/ 8606543 w 9129713"/>
              <a:gd name="connsiteY3" fmla="*/ 603007 h 1994405"/>
              <a:gd name="connsiteX4" fmla="*/ 7713690 w 9129713"/>
              <a:gd name="connsiteY4" fmla="*/ 910590 h 1994405"/>
              <a:gd name="connsiteX5" fmla="*/ 6722400 w 9129713"/>
              <a:gd name="connsiteY5" fmla="*/ 1099550 h 1994405"/>
              <a:gd name="connsiteX6" fmla="*/ 5803280 w 9129713"/>
              <a:gd name="connsiteY6" fmla="*/ 1310756 h 1994405"/>
              <a:gd name="connsiteX7" fmla="*/ 4951517 w 9129713"/>
              <a:gd name="connsiteY7" fmla="*/ 1521134 h 1994405"/>
              <a:gd name="connsiteX8" fmla="*/ 3487819 w 9129713"/>
              <a:gd name="connsiteY8" fmla="*/ 1769198 h 1994405"/>
              <a:gd name="connsiteX9" fmla="*/ 2189654 w 9129713"/>
              <a:gd name="connsiteY9" fmla="*/ 1965497 h 1994405"/>
              <a:gd name="connsiteX10" fmla="*/ 1708358 w 9129713"/>
              <a:gd name="connsiteY10" fmla="*/ 1111974 h 1994405"/>
              <a:gd name="connsiteX11" fmla="*/ 475905 w 9129713"/>
              <a:gd name="connsiteY11" fmla="*/ 1141792 h 1994405"/>
              <a:gd name="connsiteX12" fmla="*/ 0 w 9129713"/>
              <a:gd name="connsiteY12" fmla="*/ 1213403 h 1994405"/>
              <a:gd name="connsiteX13" fmla="*/ 0 w 9129713"/>
              <a:gd name="connsiteY13" fmla="*/ 0 h 1994405"/>
              <a:gd name="connsiteX0" fmla="*/ 0 w 9129713"/>
              <a:gd name="connsiteY0" fmla="*/ 0 h 1967243"/>
              <a:gd name="connsiteX1" fmla="*/ 9129713 w 9129713"/>
              <a:gd name="connsiteY1" fmla="*/ 0 h 1967243"/>
              <a:gd name="connsiteX2" fmla="*/ 9129713 w 9129713"/>
              <a:gd name="connsiteY2" fmla="*/ 619126 h 1967243"/>
              <a:gd name="connsiteX3" fmla="*/ 8606543 w 9129713"/>
              <a:gd name="connsiteY3" fmla="*/ 603007 h 1967243"/>
              <a:gd name="connsiteX4" fmla="*/ 7713690 w 9129713"/>
              <a:gd name="connsiteY4" fmla="*/ 910590 h 1967243"/>
              <a:gd name="connsiteX5" fmla="*/ 6722400 w 9129713"/>
              <a:gd name="connsiteY5" fmla="*/ 1099550 h 1967243"/>
              <a:gd name="connsiteX6" fmla="*/ 5803280 w 9129713"/>
              <a:gd name="connsiteY6" fmla="*/ 1310756 h 1967243"/>
              <a:gd name="connsiteX7" fmla="*/ 4951517 w 9129713"/>
              <a:gd name="connsiteY7" fmla="*/ 1521134 h 1967243"/>
              <a:gd name="connsiteX8" fmla="*/ 3487819 w 9129713"/>
              <a:gd name="connsiteY8" fmla="*/ 1769198 h 1967243"/>
              <a:gd name="connsiteX9" fmla="*/ 2189654 w 9129713"/>
              <a:gd name="connsiteY9" fmla="*/ 1965497 h 1967243"/>
              <a:gd name="connsiteX10" fmla="*/ 1708358 w 9129713"/>
              <a:gd name="connsiteY10" fmla="*/ 1111974 h 1967243"/>
              <a:gd name="connsiteX11" fmla="*/ 475905 w 9129713"/>
              <a:gd name="connsiteY11" fmla="*/ 1141792 h 1967243"/>
              <a:gd name="connsiteX12" fmla="*/ 0 w 9129713"/>
              <a:gd name="connsiteY12" fmla="*/ 1213403 h 1967243"/>
              <a:gd name="connsiteX13" fmla="*/ 0 w 9129713"/>
              <a:gd name="connsiteY13" fmla="*/ 0 h 1967243"/>
              <a:gd name="connsiteX0" fmla="*/ 0 w 9129713"/>
              <a:gd name="connsiteY0" fmla="*/ 0 h 2113904"/>
              <a:gd name="connsiteX1" fmla="*/ 9129713 w 9129713"/>
              <a:gd name="connsiteY1" fmla="*/ 0 h 2113904"/>
              <a:gd name="connsiteX2" fmla="*/ 9129713 w 9129713"/>
              <a:gd name="connsiteY2" fmla="*/ 619126 h 2113904"/>
              <a:gd name="connsiteX3" fmla="*/ 8606543 w 9129713"/>
              <a:gd name="connsiteY3" fmla="*/ 603007 h 2113904"/>
              <a:gd name="connsiteX4" fmla="*/ 7713690 w 9129713"/>
              <a:gd name="connsiteY4" fmla="*/ 910590 h 2113904"/>
              <a:gd name="connsiteX5" fmla="*/ 6722400 w 9129713"/>
              <a:gd name="connsiteY5" fmla="*/ 1099550 h 2113904"/>
              <a:gd name="connsiteX6" fmla="*/ 5803280 w 9129713"/>
              <a:gd name="connsiteY6" fmla="*/ 1310756 h 2113904"/>
              <a:gd name="connsiteX7" fmla="*/ 4951517 w 9129713"/>
              <a:gd name="connsiteY7" fmla="*/ 1521134 h 2113904"/>
              <a:gd name="connsiteX8" fmla="*/ 3487819 w 9129713"/>
              <a:gd name="connsiteY8" fmla="*/ 1769198 h 2113904"/>
              <a:gd name="connsiteX9" fmla="*/ 2189654 w 9129713"/>
              <a:gd name="connsiteY9" fmla="*/ 1965497 h 2113904"/>
              <a:gd name="connsiteX10" fmla="*/ 1242362 w 9129713"/>
              <a:gd name="connsiteY10" fmla="*/ 2064474 h 2113904"/>
              <a:gd name="connsiteX11" fmla="*/ 475905 w 9129713"/>
              <a:gd name="connsiteY11" fmla="*/ 1141792 h 2113904"/>
              <a:gd name="connsiteX12" fmla="*/ 0 w 9129713"/>
              <a:gd name="connsiteY12" fmla="*/ 1213403 h 2113904"/>
              <a:gd name="connsiteX13" fmla="*/ 0 w 9129713"/>
              <a:gd name="connsiteY13" fmla="*/ 0 h 2113904"/>
              <a:gd name="connsiteX0" fmla="*/ 0 w 9129713"/>
              <a:gd name="connsiteY0" fmla="*/ 0 h 2070117"/>
              <a:gd name="connsiteX1" fmla="*/ 9129713 w 9129713"/>
              <a:gd name="connsiteY1" fmla="*/ 0 h 2070117"/>
              <a:gd name="connsiteX2" fmla="*/ 9129713 w 9129713"/>
              <a:gd name="connsiteY2" fmla="*/ 619126 h 2070117"/>
              <a:gd name="connsiteX3" fmla="*/ 8606543 w 9129713"/>
              <a:gd name="connsiteY3" fmla="*/ 603007 h 2070117"/>
              <a:gd name="connsiteX4" fmla="*/ 7713690 w 9129713"/>
              <a:gd name="connsiteY4" fmla="*/ 910590 h 2070117"/>
              <a:gd name="connsiteX5" fmla="*/ 6722400 w 9129713"/>
              <a:gd name="connsiteY5" fmla="*/ 1099550 h 2070117"/>
              <a:gd name="connsiteX6" fmla="*/ 5803280 w 9129713"/>
              <a:gd name="connsiteY6" fmla="*/ 1310756 h 2070117"/>
              <a:gd name="connsiteX7" fmla="*/ 4951517 w 9129713"/>
              <a:gd name="connsiteY7" fmla="*/ 1521134 h 2070117"/>
              <a:gd name="connsiteX8" fmla="*/ 3487819 w 9129713"/>
              <a:gd name="connsiteY8" fmla="*/ 1769198 h 2070117"/>
              <a:gd name="connsiteX9" fmla="*/ 2189654 w 9129713"/>
              <a:gd name="connsiteY9" fmla="*/ 1965497 h 2070117"/>
              <a:gd name="connsiteX10" fmla="*/ 1242362 w 9129713"/>
              <a:gd name="connsiteY10" fmla="*/ 2064474 h 2070117"/>
              <a:gd name="connsiteX11" fmla="*/ 475905 w 9129713"/>
              <a:gd name="connsiteY11" fmla="*/ 1141792 h 2070117"/>
              <a:gd name="connsiteX12" fmla="*/ 0 w 9129713"/>
              <a:gd name="connsiteY12" fmla="*/ 1213403 h 2070117"/>
              <a:gd name="connsiteX13" fmla="*/ 0 w 9129713"/>
              <a:gd name="connsiteY13" fmla="*/ 0 h 2070117"/>
              <a:gd name="connsiteX0" fmla="*/ 0 w 9129713"/>
              <a:gd name="connsiteY0" fmla="*/ 0 h 2022746"/>
              <a:gd name="connsiteX1" fmla="*/ 9129713 w 9129713"/>
              <a:gd name="connsiteY1" fmla="*/ 0 h 2022746"/>
              <a:gd name="connsiteX2" fmla="*/ 9129713 w 9129713"/>
              <a:gd name="connsiteY2" fmla="*/ 619126 h 2022746"/>
              <a:gd name="connsiteX3" fmla="*/ 8606543 w 9129713"/>
              <a:gd name="connsiteY3" fmla="*/ 603007 h 2022746"/>
              <a:gd name="connsiteX4" fmla="*/ 7713690 w 9129713"/>
              <a:gd name="connsiteY4" fmla="*/ 910590 h 2022746"/>
              <a:gd name="connsiteX5" fmla="*/ 6722400 w 9129713"/>
              <a:gd name="connsiteY5" fmla="*/ 1099550 h 2022746"/>
              <a:gd name="connsiteX6" fmla="*/ 5803280 w 9129713"/>
              <a:gd name="connsiteY6" fmla="*/ 1310756 h 2022746"/>
              <a:gd name="connsiteX7" fmla="*/ 4951517 w 9129713"/>
              <a:gd name="connsiteY7" fmla="*/ 1521134 h 2022746"/>
              <a:gd name="connsiteX8" fmla="*/ 3487819 w 9129713"/>
              <a:gd name="connsiteY8" fmla="*/ 1769198 h 2022746"/>
              <a:gd name="connsiteX9" fmla="*/ 2189654 w 9129713"/>
              <a:gd name="connsiteY9" fmla="*/ 1965497 h 2022746"/>
              <a:gd name="connsiteX10" fmla="*/ 1242362 w 9129713"/>
              <a:gd name="connsiteY10" fmla="*/ 2016849 h 2022746"/>
              <a:gd name="connsiteX11" fmla="*/ 475905 w 9129713"/>
              <a:gd name="connsiteY11" fmla="*/ 1141792 h 2022746"/>
              <a:gd name="connsiteX12" fmla="*/ 0 w 9129713"/>
              <a:gd name="connsiteY12" fmla="*/ 1213403 h 2022746"/>
              <a:gd name="connsiteX13" fmla="*/ 0 w 9129713"/>
              <a:gd name="connsiteY13" fmla="*/ 0 h 2022746"/>
              <a:gd name="connsiteX0" fmla="*/ 0 w 9129713"/>
              <a:gd name="connsiteY0" fmla="*/ 0 h 2170492"/>
              <a:gd name="connsiteX1" fmla="*/ 9129713 w 9129713"/>
              <a:gd name="connsiteY1" fmla="*/ 0 h 2170492"/>
              <a:gd name="connsiteX2" fmla="*/ 9129713 w 9129713"/>
              <a:gd name="connsiteY2" fmla="*/ 619126 h 2170492"/>
              <a:gd name="connsiteX3" fmla="*/ 8606543 w 9129713"/>
              <a:gd name="connsiteY3" fmla="*/ 603007 h 2170492"/>
              <a:gd name="connsiteX4" fmla="*/ 7713690 w 9129713"/>
              <a:gd name="connsiteY4" fmla="*/ 910590 h 2170492"/>
              <a:gd name="connsiteX5" fmla="*/ 6722400 w 9129713"/>
              <a:gd name="connsiteY5" fmla="*/ 1099550 h 2170492"/>
              <a:gd name="connsiteX6" fmla="*/ 5803280 w 9129713"/>
              <a:gd name="connsiteY6" fmla="*/ 1310756 h 2170492"/>
              <a:gd name="connsiteX7" fmla="*/ 4951517 w 9129713"/>
              <a:gd name="connsiteY7" fmla="*/ 1521134 h 2170492"/>
              <a:gd name="connsiteX8" fmla="*/ 3487819 w 9129713"/>
              <a:gd name="connsiteY8" fmla="*/ 1769198 h 2170492"/>
              <a:gd name="connsiteX9" fmla="*/ 2189654 w 9129713"/>
              <a:gd name="connsiteY9" fmla="*/ 1965497 h 2170492"/>
              <a:gd name="connsiteX10" fmla="*/ 1242362 w 9129713"/>
              <a:gd name="connsiteY10" fmla="*/ 2016849 h 2170492"/>
              <a:gd name="connsiteX11" fmla="*/ 618557 w 9129713"/>
              <a:gd name="connsiteY11" fmla="*/ 2170492 h 2170492"/>
              <a:gd name="connsiteX12" fmla="*/ 0 w 9129713"/>
              <a:gd name="connsiteY12" fmla="*/ 1213403 h 2170492"/>
              <a:gd name="connsiteX13" fmla="*/ 0 w 9129713"/>
              <a:gd name="connsiteY13" fmla="*/ 0 h 2170492"/>
              <a:gd name="connsiteX0" fmla="*/ 0 w 9129713"/>
              <a:gd name="connsiteY0" fmla="*/ 0 h 2623895"/>
              <a:gd name="connsiteX1" fmla="*/ 9129713 w 9129713"/>
              <a:gd name="connsiteY1" fmla="*/ 0 h 2623895"/>
              <a:gd name="connsiteX2" fmla="*/ 9129713 w 9129713"/>
              <a:gd name="connsiteY2" fmla="*/ 619126 h 2623895"/>
              <a:gd name="connsiteX3" fmla="*/ 8606543 w 9129713"/>
              <a:gd name="connsiteY3" fmla="*/ 603007 h 2623895"/>
              <a:gd name="connsiteX4" fmla="*/ 7713690 w 9129713"/>
              <a:gd name="connsiteY4" fmla="*/ 910590 h 2623895"/>
              <a:gd name="connsiteX5" fmla="*/ 6722400 w 9129713"/>
              <a:gd name="connsiteY5" fmla="*/ 1099550 h 2623895"/>
              <a:gd name="connsiteX6" fmla="*/ 5803280 w 9129713"/>
              <a:gd name="connsiteY6" fmla="*/ 1310756 h 2623895"/>
              <a:gd name="connsiteX7" fmla="*/ 4951517 w 9129713"/>
              <a:gd name="connsiteY7" fmla="*/ 1521134 h 2623895"/>
              <a:gd name="connsiteX8" fmla="*/ 3487819 w 9129713"/>
              <a:gd name="connsiteY8" fmla="*/ 1769198 h 2623895"/>
              <a:gd name="connsiteX9" fmla="*/ 2189654 w 9129713"/>
              <a:gd name="connsiteY9" fmla="*/ 1965497 h 2623895"/>
              <a:gd name="connsiteX10" fmla="*/ 1242362 w 9129713"/>
              <a:gd name="connsiteY10" fmla="*/ 2016849 h 2623895"/>
              <a:gd name="connsiteX11" fmla="*/ 618557 w 9129713"/>
              <a:gd name="connsiteY11" fmla="*/ 2170492 h 2623895"/>
              <a:gd name="connsiteX12" fmla="*/ 561097 w 9129713"/>
              <a:gd name="connsiteY12" fmla="*/ 2618578 h 2623895"/>
              <a:gd name="connsiteX13" fmla="*/ 0 w 9129713"/>
              <a:gd name="connsiteY13" fmla="*/ 1213403 h 2623895"/>
              <a:gd name="connsiteX14" fmla="*/ 0 w 9129713"/>
              <a:gd name="connsiteY14" fmla="*/ 0 h 2623895"/>
              <a:gd name="connsiteX0" fmla="*/ 0 w 9129713"/>
              <a:gd name="connsiteY0" fmla="*/ 0 h 2618578"/>
              <a:gd name="connsiteX1" fmla="*/ 9129713 w 9129713"/>
              <a:gd name="connsiteY1" fmla="*/ 0 h 2618578"/>
              <a:gd name="connsiteX2" fmla="*/ 9129713 w 9129713"/>
              <a:gd name="connsiteY2" fmla="*/ 619126 h 2618578"/>
              <a:gd name="connsiteX3" fmla="*/ 8606543 w 9129713"/>
              <a:gd name="connsiteY3" fmla="*/ 603007 h 2618578"/>
              <a:gd name="connsiteX4" fmla="*/ 7713690 w 9129713"/>
              <a:gd name="connsiteY4" fmla="*/ 910590 h 2618578"/>
              <a:gd name="connsiteX5" fmla="*/ 6722400 w 9129713"/>
              <a:gd name="connsiteY5" fmla="*/ 1099550 h 2618578"/>
              <a:gd name="connsiteX6" fmla="*/ 5803280 w 9129713"/>
              <a:gd name="connsiteY6" fmla="*/ 1310756 h 2618578"/>
              <a:gd name="connsiteX7" fmla="*/ 4951517 w 9129713"/>
              <a:gd name="connsiteY7" fmla="*/ 1521134 h 2618578"/>
              <a:gd name="connsiteX8" fmla="*/ 3487819 w 9129713"/>
              <a:gd name="connsiteY8" fmla="*/ 1769198 h 2618578"/>
              <a:gd name="connsiteX9" fmla="*/ 2189654 w 9129713"/>
              <a:gd name="connsiteY9" fmla="*/ 1965497 h 2618578"/>
              <a:gd name="connsiteX10" fmla="*/ 1242362 w 9129713"/>
              <a:gd name="connsiteY10" fmla="*/ 2016849 h 2618578"/>
              <a:gd name="connsiteX11" fmla="*/ 618557 w 9129713"/>
              <a:gd name="connsiteY11" fmla="*/ 2170492 h 2618578"/>
              <a:gd name="connsiteX12" fmla="*/ 561097 w 9129713"/>
              <a:gd name="connsiteY12" fmla="*/ 2618578 h 2618578"/>
              <a:gd name="connsiteX13" fmla="*/ 0 w 9129713"/>
              <a:gd name="connsiteY13" fmla="*/ 1213403 h 2618578"/>
              <a:gd name="connsiteX14" fmla="*/ 0 w 9129713"/>
              <a:gd name="connsiteY14" fmla="*/ 0 h 2618578"/>
              <a:gd name="connsiteX0" fmla="*/ 0 w 9129713"/>
              <a:gd name="connsiteY0" fmla="*/ 0 h 2618812"/>
              <a:gd name="connsiteX1" fmla="*/ 9129713 w 9129713"/>
              <a:gd name="connsiteY1" fmla="*/ 0 h 2618812"/>
              <a:gd name="connsiteX2" fmla="*/ 9129713 w 9129713"/>
              <a:gd name="connsiteY2" fmla="*/ 619126 h 2618812"/>
              <a:gd name="connsiteX3" fmla="*/ 8606543 w 9129713"/>
              <a:gd name="connsiteY3" fmla="*/ 603007 h 2618812"/>
              <a:gd name="connsiteX4" fmla="*/ 7713690 w 9129713"/>
              <a:gd name="connsiteY4" fmla="*/ 910590 h 2618812"/>
              <a:gd name="connsiteX5" fmla="*/ 6722400 w 9129713"/>
              <a:gd name="connsiteY5" fmla="*/ 1099550 h 2618812"/>
              <a:gd name="connsiteX6" fmla="*/ 5803280 w 9129713"/>
              <a:gd name="connsiteY6" fmla="*/ 1310756 h 2618812"/>
              <a:gd name="connsiteX7" fmla="*/ 4951517 w 9129713"/>
              <a:gd name="connsiteY7" fmla="*/ 1521134 h 2618812"/>
              <a:gd name="connsiteX8" fmla="*/ 3487819 w 9129713"/>
              <a:gd name="connsiteY8" fmla="*/ 1769198 h 2618812"/>
              <a:gd name="connsiteX9" fmla="*/ 2189654 w 9129713"/>
              <a:gd name="connsiteY9" fmla="*/ 1965497 h 2618812"/>
              <a:gd name="connsiteX10" fmla="*/ 1242362 w 9129713"/>
              <a:gd name="connsiteY10" fmla="*/ 2016849 h 2618812"/>
              <a:gd name="connsiteX11" fmla="*/ 618557 w 9129713"/>
              <a:gd name="connsiteY11" fmla="*/ 2170492 h 2618812"/>
              <a:gd name="connsiteX12" fmla="*/ 561097 w 9129713"/>
              <a:gd name="connsiteY12" fmla="*/ 2618578 h 2618812"/>
              <a:gd name="connsiteX13" fmla="*/ 0 w 9129713"/>
              <a:gd name="connsiteY13" fmla="*/ 1213403 h 2618812"/>
              <a:gd name="connsiteX14" fmla="*/ 0 w 9129713"/>
              <a:gd name="connsiteY14" fmla="*/ 0 h 2618812"/>
              <a:gd name="connsiteX0" fmla="*/ 0 w 9129713"/>
              <a:gd name="connsiteY0" fmla="*/ 0 h 2793095"/>
              <a:gd name="connsiteX1" fmla="*/ 9129713 w 9129713"/>
              <a:gd name="connsiteY1" fmla="*/ 0 h 2793095"/>
              <a:gd name="connsiteX2" fmla="*/ 9129713 w 9129713"/>
              <a:gd name="connsiteY2" fmla="*/ 619126 h 2793095"/>
              <a:gd name="connsiteX3" fmla="*/ 8606543 w 9129713"/>
              <a:gd name="connsiteY3" fmla="*/ 603007 h 2793095"/>
              <a:gd name="connsiteX4" fmla="*/ 7713690 w 9129713"/>
              <a:gd name="connsiteY4" fmla="*/ 910590 h 2793095"/>
              <a:gd name="connsiteX5" fmla="*/ 6722400 w 9129713"/>
              <a:gd name="connsiteY5" fmla="*/ 1099550 h 2793095"/>
              <a:gd name="connsiteX6" fmla="*/ 5803280 w 9129713"/>
              <a:gd name="connsiteY6" fmla="*/ 1310756 h 2793095"/>
              <a:gd name="connsiteX7" fmla="*/ 4951517 w 9129713"/>
              <a:gd name="connsiteY7" fmla="*/ 1521134 h 2793095"/>
              <a:gd name="connsiteX8" fmla="*/ 3487819 w 9129713"/>
              <a:gd name="connsiteY8" fmla="*/ 1769198 h 2793095"/>
              <a:gd name="connsiteX9" fmla="*/ 2189654 w 9129713"/>
              <a:gd name="connsiteY9" fmla="*/ 1965497 h 2793095"/>
              <a:gd name="connsiteX10" fmla="*/ 1242362 w 9129713"/>
              <a:gd name="connsiteY10" fmla="*/ 2016849 h 2793095"/>
              <a:gd name="connsiteX11" fmla="*/ 618557 w 9129713"/>
              <a:gd name="connsiteY11" fmla="*/ 2170492 h 2793095"/>
              <a:gd name="connsiteX12" fmla="*/ 561097 w 9129713"/>
              <a:gd name="connsiteY12" fmla="*/ 2618578 h 2793095"/>
              <a:gd name="connsiteX13" fmla="*/ 0 w 9129713"/>
              <a:gd name="connsiteY13" fmla="*/ 2565953 h 2793095"/>
              <a:gd name="connsiteX14" fmla="*/ 0 w 9129713"/>
              <a:gd name="connsiteY14" fmla="*/ 0 h 2793095"/>
              <a:gd name="connsiteX0" fmla="*/ 0 w 9129713"/>
              <a:gd name="connsiteY0" fmla="*/ 0 h 2621767"/>
              <a:gd name="connsiteX1" fmla="*/ 9129713 w 9129713"/>
              <a:gd name="connsiteY1" fmla="*/ 0 h 2621767"/>
              <a:gd name="connsiteX2" fmla="*/ 9129713 w 9129713"/>
              <a:gd name="connsiteY2" fmla="*/ 619126 h 2621767"/>
              <a:gd name="connsiteX3" fmla="*/ 8606543 w 9129713"/>
              <a:gd name="connsiteY3" fmla="*/ 603007 h 2621767"/>
              <a:gd name="connsiteX4" fmla="*/ 7713690 w 9129713"/>
              <a:gd name="connsiteY4" fmla="*/ 910590 h 2621767"/>
              <a:gd name="connsiteX5" fmla="*/ 6722400 w 9129713"/>
              <a:gd name="connsiteY5" fmla="*/ 1099550 h 2621767"/>
              <a:gd name="connsiteX6" fmla="*/ 5803280 w 9129713"/>
              <a:gd name="connsiteY6" fmla="*/ 1310756 h 2621767"/>
              <a:gd name="connsiteX7" fmla="*/ 4951517 w 9129713"/>
              <a:gd name="connsiteY7" fmla="*/ 1521134 h 2621767"/>
              <a:gd name="connsiteX8" fmla="*/ 3487819 w 9129713"/>
              <a:gd name="connsiteY8" fmla="*/ 1769198 h 2621767"/>
              <a:gd name="connsiteX9" fmla="*/ 2189654 w 9129713"/>
              <a:gd name="connsiteY9" fmla="*/ 1965497 h 2621767"/>
              <a:gd name="connsiteX10" fmla="*/ 1242362 w 9129713"/>
              <a:gd name="connsiteY10" fmla="*/ 2016849 h 2621767"/>
              <a:gd name="connsiteX11" fmla="*/ 618557 w 9129713"/>
              <a:gd name="connsiteY11" fmla="*/ 2170492 h 2621767"/>
              <a:gd name="connsiteX12" fmla="*/ 561097 w 9129713"/>
              <a:gd name="connsiteY12" fmla="*/ 2618578 h 2621767"/>
              <a:gd name="connsiteX13" fmla="*/ 0 w 9129713"/>
              <a:gd name="connsiteY13" fmla="*/ 2565953 h 2621767"/>
              <a:gd name="connsiteX14" fmla="*/ 0 w 9129713"/>
              <a:gd name="connsiteY14" fmla="*/ 0 h 2621767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8557 w 9129713"/>
              <a:gd name="connsiteY11" fmla="*/ 2170492 h 2612729"/>
              <a:gd name="connsiteX12" fmla="*/ 570607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8557 w 9129713"/>
              <a:gd name="connsiteY11" fmla="*/ 2170492 h 2612729"/>
              <a:gd name="connsiteX12" fmla="*/ 570607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8557 w 9129713"/>
              <a:gd name="connsiteY11" fmla="*/ 2170492 h 2612729"/>
              <a:gd name="connsiteX12" fmla="*/ 604145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8557 w 9129713"/>
              <a:gd name="connsiteY11" fmla="*/ 2170492 h 2612729"/>
              <a:gd name="connsiteX12" fmla="*/ 604145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8557 w 9129713"/>
              <a:gd name="connsiteY11" fmla="*/ 2170492 h 2612729"/>
              <a:gd name="connsiteX12" fmla="*/ 604145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1104 w 9129713"/>
              <a:gd name="connsiteY11" fmla="*/ 2170492 h 2612729"/>
              <a:gd name="connsiteX12" fmla="*/ 604145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1104 w 9129713"/>
              <a:gd name="connsiteY11" fmla="*/ 2170492 h 2612729"/>
              <a:gd name="connsiteX12" fmla="*/ 600417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07378 w 9129713"/>
              <a:gd name="connsiteY11" fmla="*/ 2170492 h 2612729"/>
              <a:gd name="connsiteX12" fmla="*/ 600417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7821"/>
              <a:gd name="connsiteX1" fmla="*/ 9129713 w 9129713"/>
              <a:gd name="connsiteY1" fmla="*/ 0 h 2617821"/>
              <a:gd name="connsiteX2" fmla="*/ 9129713 w 9129713"/>
              <a:gd name="connsiteY2" fmla="*/ 619126 h 2617821"/>
              <a:gd name="connsiteX3" fmla="*/ 8606543 w 9129713"/>
              <a:gd name="connsiteY3" fmla="*/ 603007 h 2617821"/>
              <a:gd name="connsiteX4" fmla="*/ 7713690 w 9129713"/>
              <a:gd name="connsiteY4" fmla="*/ 910590 h 2617821"/>
              <a:gd name="connsiteX5" fmla="*/ 6722400 w 9129713"/>
              <a:gd name="connsiteY5" fmla="*/ 1099550 h 2617821"/>
              <a:gd name="connsiteX6" fmla="*/ 5803280 w 9129713"/>
              <a:gd name="connsiteY6" fmla="*/ 1310756 h 2617821"/>
              <a:gd name="connsiteX7" fmla="*/ 4951517 w 9129713"/>
              <a:gd name="connsiteY7" fmla="*/ 1521134 h 2617821"/>
              <a:gd name="connsiteX8" fmla="*/ 3487819 w 9129713"/>
              <a:gd name="connsiteY8" fmla="*/ 1769198 h 2617821"/>
              <a:gd name="connsiteX9" fmla="*/ 2189654 w 9129713"/>
              <a:gd name="connsiteY9" fmla="*/ 1965497 h 2617821"/>
              <a:gd name="connsiteX10" fmla="*/ 1242362 w 9129713"/>
              <a:gd name="connsiteY10" fmla="*/ 2016849 h 2617821"/>
              <a:gd name="connsiteX11" fmla="*/ 607378 w 9129713"/>
              <a:gd name="connsiteY11" fmla="*/ 2170492 h 2617821"/>
              <a:gd name="connsiteX12" fmla="*/ 600417 w 9129713"/>
              <a:gd name="connsiteY12" fmla="*/ 2609053 h 2617821"/>
              <a:gd name="connsiteX13" fmla="*/ 0 w 9129713"/>
              <a:gd name="connsiteY13" fmla="*/ 2603275 h 2617821"/>
              <a:gd name="connsiteX14" fmla="*/ 0 w 9129713"/>
              <a:gd name="connsiteY14" fmla="*/ 0 h 2617821"/>
              <a:gd name="connsiteX0" fmla="*/ 0 w 9129713"/>
              <a:gd name="connsiteY0" fmla="*/ 0 h 2616175"/>
              <a:gd name="connsiteX1" fmla="*/ 9129713 w 9129713"/>
              <a:gd name="connsiteY1" fmla="*/ 0 h 2616175"/>
              <a:gd name="connsiteX2" fmla="*/ 9129713 w 9129713"/>
              <a:gd name="connsiteY2" fmla="*/ 619126 h 2616175"/>
              <a:gd name="connsiteX3" fmla="*/ 8606543 w 9129713"/>
              <a:gd name="connsiteY3" fmla="*/ 603007 h 2616175"/>
              <a:gd name="connsiteX4" fmla="*/ 7713690 w 9129713"/>
              <a:gd name="connsiteY4" fmla="*/ 910590 h 2616175"/>
              <a:gd name="connsiteX5" fmla="*/ 6722400 w 9129713"/>
              <a:gd name="connsiteY5" fmla="*/ 1099550 h 2616175"/>
              <a:gd name="connsiteX6" fmla="*/ 5803280 w 9129713"/>
              <a:gd name="connsiteY6" fmla="*/ 1310756 h 2616175"/>
              <a:gd name="connsiteX7" fmla="*/ 4951517 w 9129713"/>
              <a:gd name="connsiteY7" fmla="*/ 1521134 h 2616175"/>
              <a:gd name="connsiteX8" fmla="*/ 3487819 w 9129713"/>
              <a:gd name="connsiteY8" fmla="*/ 1769198 h 2616175"/>
              <a:gd name="connsiteX9" fmla="*/ 2189654 w 9129713"/>
              <a:gd name="connsiteY9" fmla="*/ 1965497 h 2616175"/>
              <a:gd name="connsiteX10" fmla="*/ 1242362 w 9129713"/>
              <a:gd name="connsiteY10" fmla="*/ 2016849 h 2616175"/>
              <a:gd name="connsiteX11" fmla="*/ 607378 w 9129713"/>
              <a:gd name="connsiteY11" fmla="*/ 2170492 h 2616175"/>
              <a:gd name="connsiteX12" fmla="*/ 600417 w 9129713"/>
              <a:gd name="connsiteY12" fmla="*/ 2609053 h 2616175"/>
              <a:gd name="connsiteX13" fmla="*/ 0 w 9129713"/>
              <a:gd name="connsiteY13" fmla="*/ 2603275 h 2616175"/>
              <a:gd name="connsiteX14" fmla="*/ 0 w 9129713"/>
              <a:gd name="connsiteY14" fmla="*/ 0 h 2616175"/>
              <a:gd name="connsiteX0" fmla="*/ 0 w 9129713"/>
              <a:gd name="connsiteY0" fmla="*/ 0 h 2609053"/>
              <a:gd name="connsiteX1" fmla="*/ 9129713 w 9129713"/>
              <a:gd name="connsiteY1" fmla="*/ 0 h 2609053"/>
              <a:gd name="connsiteX2" fmla="*/ 9129713 w 9129713"/>
              <a:gd name="connsiteY2" fmla="*/ 619126 h 2609053"/>
              <a:gd name="connsiteX3" fmla="*/ 8606543 w 9129713"/>
              <a:gd name="connsiteY3" fmla="*/ 603007 h 2609053"/>
              <a:gd name="connsiteX4" fmla="*/ 7713690 w 9129713"/>
              <a:gd name="connsiteY4" fmla="*/ 910590 h 2609053"/>
              <a:gd name="connsiteX5" fmla="*/ 6722400 w 9129713"/>
              <a:gd name="connsiteY5" fmla="*/ 1099550 h 2609053"/>
              <a:gd name="connsiteX6" fmla="*/ 5803280 w 9129713"/>
              <a:gd name="connsiteY6" fmla="*/ 1310756 h 2609053"/>
              <a:gd name="connsiteX7" fmla="*/ 4951517 w 9129713"/>
              <a:gd name="connsiteY7" fmla="*/ 1521134 h 2609053"/>
              <a:gd name="connsiteX8" fmla="*/ 3487819 w 9129713"/>
              <a:gd name="connsiteY8" fmla="*/ 1769198 h 2609053"/>
              <a:gd name="connsiteX9" fmla="*/ 2189654 w 9129713"/>
              <a:gd name="connsiteY9" fmla="*/ 1965497 h 2609053"/>
              <a:gd name="connsiteX10" fmla="*/ 1242362 w 9129713"/>
              <a:gd name="connsiteY10" fmla="*/ 2016849 h 2609053"/>
              <a:gd name="connsiteX11" fmla="*/ 607378 w 9129713"/>
              <a:gd name="connsiteY11" fmla="*/ 2170492 h 2609053"/>
              <a:gd name="connsiteX12" fmla="*/ 600417 w 9129713"/>
              <a:gd name="connsiteY12" fmla="*/ 2609053 h 2609053"/>
              <a:gd name="connsiteX13" fmla="*/ 0 w 9129713"/>
              <a:gd name="connsiteY13" fmla="*/ 2603275 h 2609053"/>
              <a:gd name="connsiteX14" fmla="*/ 0 w 9129713"/>
              <a:gd name="connsiteY14" fmla="*/ 0 h 2609053"/>
              <a:gd name="connsiteX0" fmla="*/ 0 w 9129713"/>
              <a:gd name="connsiteY0" fmla="*/ 0 h 2605321"/>
              <a:gd name="connsiteX1" fmla="*/ 9129713 w 9129713"/>
              <a:gd name="connsiteY1" fmla="*/ 0 h 2605321"/>
              <a:gd name="connsiteX2" fmla="*/ 9129713 w 9129713"/>
              <a:gd name="connsiteY2" fmla="*/ 619126 h 2605321"/>
              <a:gd name="connsiteX3" fmla="*/ 8606543 w 9129713"/>
              <a:gd name="connsiteY3" fmla="*/ 603007 h 2605321"/>
              <a:gd name="connsiteX4" fmla="*/ 7713690 w 9129713"/>
              <a:gd name="connsiteY4" fmla="*/ 910590 h 2605321"/>
              <a:gd name="connsiteX5" fmla="*/ 6722400 w 9129713"/>
              <a:gd name="connsiteY5" fmla="*/ 1099550 h 2605321"/>
              <a:gd name="connsiteX6" fmla="*/ 5803280 w 9129713"/>
              <a:gd name="connsiteY6" fmla="*/ 1310756 h 2605321"/>
              <a:gd name="connsiteX7" fmla="*/ 4951517 w 9129713"/>
              <a:gd name="connsiteY7" fmla="*/ 1521134 h 2605321"/>
              <a:gd name="connsiteX8" fmla="*/ 3487819 w 9129713"/>
              <a:gd name="connsiteY8" fmla="*/ 1769198 h 2605321"/>
              <a:gd name="connsiteX9" fmla="*/ 2189654 w 9129713"/>
              <a:gd name="connsiteY9" fmla="*/ 1965497 h 2605321"/>
              <a:gd name="connsiteX10" fmla="*/ 1242362 w 9129713"/>
              <a:gd name="connsiteY10" fmla="*/ 2016849 h 2605321"/>
              <a:gd name="connsiteX11" fmla="*/ 607378 w 9129713"/>
              <a:gd name="connsiteY11" fmla="*/ 2170492 h 2605321"/>
              <a:gd name="connsiteX12" fmla="*/ 600417 w 9129713"/>
              <a:gd name="connsiteY12" fmla="*/ 2605321 h 2605321"/>
              <a:gd name="connsiteX13" fmla="*/ 0 w 9129713"/>
              <a:gd name="connsiteY13" fmla="*/ 2603275 h 2605321"/>
              <a:gd name="connsiteX14" fmla="*/ 0 w 9129713"/>
              <a:gd name="connsiteY14" fmla="*/ 0 h 2605321"/>
              <a:gd name="connsiteX0" fmla="*/ 3726 w 9133439"/>
              <a:gd name="connsiteY0" fmla="*/ 0 h 2605321"/>
              <a:gd name="connsiteX1" fmla="*/ 9133439 w 9133439"/>
              <a:gd name="connsiteY1" fmla="*/ 0 h 2605321"/>
              <a:gd name="connsiteX2" fmla="*/ 9133439 w 9133439"/>
              <a:gd name="connsiteY2" fmla="*/ 619126 h 2605321"/>
              <a:gd name="connsiteX3" fmla="*/ 8610269 w 9133439"/>
              <a:gd name="connsiteY3" fmla="*/ 603007 h 2605321"/>
              <a:gd name="connsiteX4" fmla="*/ 7717416 w 9133439"/>
              <a:gd name="connsiteY4" fmla="*/ 910590 h 2605321"/>
              <a:gd name="connsiteX5" fmla="*/ 6726126 w 9133439"/>
              <a:gd name="connsiteY5" fmla="*/ 1099550 h 2605321"/>
              <a:gd name="connsiteX6" fmla="*/ 5807006 w 9133439"/>
              <a:gd name="connsiteY6" fmla="*/ 1310756 h 2605321"/>
              <a:gd name="connsiteX7" fmla="*/ 4955243 w 9133439"/>
              <a:gd name="connsiteY7" fmla="*/ 1521134 h 2605321"/>
              <a:gd name="connsiteX8" fmla="*/ 3491545 w 9133439"/>
              <a:gd name="connsiteY8" fmla="*/ 1769198 h 2605321"/>
              <a:gd name="connsiteX9" fmla="*/ 2193380 w 9133439"/>
              <a:gd name="connsiteY9" fmla="*/ 1965497 h 2605321"/>
              <a:gd name="connsiteX10" fmla="*/ 1246088 w 9133439"/>
              <a:gd name="connsiteY10" fmla="*/ 2016849 h 2605321"/>
              <a:gd name="connsiteX11" fmla="*/ 611104 w 9133439"/>
              <a:gd name="connsiteY11" fmla="*/ 2170492 h 2605321"/>
              <a:gd name="connsiteX12" fmla="*/ 604143 w 9133439"/>
              <a:gd name="connsiteY12" fmla="*/ 2605321 h 2605321"/>
              <a:gd name="connsiteX13" fmla="*/ 0 w 9133439"/>
              <a:gd name="connsiteY13" fmla="*/ 2603275 h 2605321"/>
              <a:gd name="connsiteX14" fmla="*/ 3726 w 9133439"/>
              <a:gd name="connsiteY14" fmla="*/ 0 h 2605321"/>
              <a:gd name="connsiteX0" fmla="*/ 0 w 9137165"/>
              <a:gd name="connsiteY0" fmla="*/ 3732 h 2605321"/>
              <a:gd name="connsiteX1" fmla="*/ 9137165 w 9137165"/>
              <a:gd name="connsiteY1" fmla="*/ 0 h 2605321"/>
              <a:gd name="connsiteX2" fmla="*/ 9137165 w 9137165"/>
              <a:gd name="connsiteY2" fmla="*/ 619126 h 2605321"/>
              <a:gd name="connsiteX3" fmla="*/ 8613995 w 9137165"/>
              <a:gd name="connsiteY3" fmla="*/ 603007 h 2605321"/>
              <a:gd name="connsiteX4" fmla="*/ 7721142 w 9137165"/>
              <a:gd name="connsiteY4" fmla="*/ 910590 h 2605321"/>
              <a:gd name="connsiteX5" fmla="*/ 6729852 w 9137165"/>
              <a:gd name="connsiteY5" fmla="*/ 1099550 h 2605321"/>
              <a:gd name="connsiteX6" fmla="*/ 5810732 w 9137165"/>
              <a:gd name="connsiteY6" fmla="*/ 1310756 h 2605321"/>
              <a:gd name="connsiteX7" fmla="*/ 4958969 w 9137165"/>
              <a:gd name="connsiteY7" fmla="*/ 1521134 h 2605321"/>
              <a:gd name="connsiteX8" fmla="*/ 3495271 w 9137165"/>
              <a:gd name="connsiteY8" fmla="*/ 1769198 h 2605321"/>
              <a:gd name="connsiteX9" fmla="*/ 2197106 w 9137165"/>
              <a:gd name="connsiteY9" fmla="*/ 1965497 h 2605321"/>
              <a:gd name="connsiteX10" fmla="*/ 1249814 w 9137165"/>
              <a:gd name="connsiteY10" fmla="*/ 2016849 h 2605321"/>
              <a:gd name="connsiteX11" fmla="*/ 614830 w 9137165"/>
              <a:gd name="connsiteY11" fmla="*/ 2170492 h 2605321"/>
              <a:gd name="connsiteX12" fmla="*/ 607869 w 9137165"/>
              <a:gd name="connsiteY12" fmla="*/ 2605321 h 2605321"/>
              <a:gd name="connsiteX13" fmla="*/ 3726 w 9137165"/>
              <a:gd name="connsiteY13" fmla="*/ 2603275 h 2605321"/>
              <a:gd name="connsiteX14" fmla="*/ 0 w 9137165"/>
              <a:gd name="connsiteY14" fmla="*/ 3732 h 2605321"/>
              <a:gd name="connsiteX0" fmla="*/ 0 w 9137165"/>
              <a:gd name="connsiteY0" fmla="*/ 0 h 2605322"/>
              <a:gd name="connsiteX1" fmla="*/ 9137165 w 9137165"/>
              <a:gd name="connsiteY1" fmla="*/ 1 h 2605322"/>
              <a:gd name="connsiteX2" fmla="*/ 9137165 w 9137165"/>
              <a:gd name="connsiteY2" fmla="*/ 619127 h 2605322"/>
              <a:gd name="connsiteX3" fmla="*/ 8613995 w 9137165"/>
              <a:gd name="connsiteY3" fmla="*/ 603008 h 2605322"/>
              <a:gd name="connsiteX4" fmla="*/ 7721142 w 9137165"/>
              <a:gd name="connsiteY4" fmla="*/ 910591 h 2605322"/>
              <a:gd name="connsiteX5" fmla="*/ 6729852 w 9137165"/>
              <a:gd name="connsiteY5" fmla="*/ 1099551 h 2605322"/>
              <a:gd name="connsiteX6" fmla="*/ 5810732 w 9137165"/>
              <a:gd name="connsiteY6" fmla="*/ 1310757 h 2605322"/>
              <a:gd name="connsiteX7" fmla="*/ 4958969 w 9137165"/>
              <a:gd name="connsiteY7" fmla="*/ 1521135 h 2605322"/>
              <a:gd name="connsiteX8" fmla="*/ 3495271 w 9137165"/>
              <a:gd name="connsiteY8" fmla="*/ 1769199 h 2605322"/>
              <a:gd name="connsiteX9" fmla="*/ 2197106 w 9137165"/>
              <a:gd name="connsiteY9" fmla="*/ 1965498 h 2605322"/>
              <a:gd name="connsiteX10" fmla="*/ 1249814 w 9137165"/>
              <a:gd name="connsiteY10" fmla="*/ 2016850 h 2605322"/>
              <a:gd name="connsiteX11" fmla="*/ 614830 w 9137165"/>
              <a:gd name="connsiteY11" fmla="*/ 2170493 h 2605322"/>
              <a:gd name="connsiteX12" fmla="*/ 607869 w 9137165"/>
              <a:gd name="connsiteY12" fmla="*/ 2605322 h 2605322"/>
              <a:gd name="connsiteX13" fmla="*/ 3726 w 9137165"/>
              <a:gd name="connsiteY13" fmla="*/ 2603276 h 2605322"/>
              <a:gd name="connsiteX14" fmla="*/ 0 w 9137165"/>
              <a:gd name="connsiteY14" fmla="*/ 0 h 2605322"/>
              <a:gd name="connsiteX0" fmla="*/ 0 w 9137165"/>
              <a:gd name="connsiteY0" fmla="*/ 0 h 2605322"/>
              <a:gd name="connsiteX1" fmla="*/ 9137165 w 9137165"/>
              <a:gd name="connsiteY1" fmla="*/ 1 h 2605322"/>
              <a:gd name="connsiteX2" fmla="*/ 9137165 w 9137165"/>
              <a:gd name="connsiteY2" fmla="*/ 619127 h 2605322"/>
              <a:gd name="connsiteX3" fmla="*/ 8613995 w 9137165"/>
              <a:gd name="connsiteY3" fmla="*/ 603008 h 2605322"/>
              <a:gd name="connsiteX4" fmla="*/ 7721142 w 9137165"/>
              <a:gd name="connsiteY4" fmla="*/ 910591 h 2605322"/>
              <a:gd name="connsiteX5" fmla="*/ 6729852 w 9137165"/>
              <a:gd name="connsiteY5" fmla="*/ 1099551 h 2605322"/>
              <a:gd name="connsiteX6" fmla="*/ 5810732 w 9137165"/>
              <a:gd name="connsiteY6" fmla="*/ 1310757 h 2605322"/>
              <a:gd name="connsiteX7" fmla="*/ 4958969 w 9137165"/>
              <a:gd name="connsiteY7" fmla="*/ 1521135 h 2605322"/>
              <a:gd name="connsiteX8" fmla="*/ 3495271 w 9137165"/>
              <a:gd name="connsiteY8" fmla="*/ 1769199 h 2605322"/>
              <a:gd name="connsiteX9" fmla="*/ 2197106 w 9137165"/>
              <a:gd name="connsiteY9" fmla="*/ 1965498 h 2605322"/>
              <a:gd name="connsiteX10" fmla="*/ 1249814 w 9137165"/>
              <a:gd name="connsiteY10" fmla="*/ 2016850 h 2605322"/>
              <a:gd name="connsiteX11" fmla="*/ 614830 w 9137165"/>
              <a:gd name="connsiteY11" fmla="*/ 2170493 h 2605322"/>
              <a:gd name="connsiteX12" fmla="*/ 607869 w 9137165"/>
              <a:gd name="connsiteY12" fmla="*/ 2605322 h 2605322"/>
              <a:gd name="connsiteX13" fmla="*/ 0 w 9137165"/>
              <a:gd name="connsiteY13" fmla="*/ 2603276 h 2605322"/>
              <a:gd name="connsiteX14" fmla="*/ 0 w 9137165"/>
              <a:gd name="connsiteY14" fmla="*/ 0 h 2605322"/>
              <a:gd name="connsiteX0" fmla="*/ 0 w 9140891"/>
              <a:gd name="connsiteY0" fmla="*/ 0 h 2605322"/>
              <a:gd name="connsiteX1" fmla="*/ 9140891 w 9140891"/>
              <a:gd name="connsiteY1" fmla="*/ 1 h 2605322"/>
              <a:gd name="connsiteX2" fmla="*/ 9140891 w 9140891"/>
              <a:gd name="connsiteY2" fmla="*/ 619127 h 2605322"/>
              <a:gd name="connsiteX3" fmla="*/ 8617721 w 9140891"/>
              <a:gd name="connsiteY3" fmla="*/ 603008 h 2605322"/>
              <a:gd name="connsiteX4" fmla="*/ 7724868 w 9140891"/>
              <a:gd name="connsiteY4" fmla="*/ 910591 h 2605322"/>
              <a:gd name="connsiteX5" fmla="*/ 6733578 w 9140891"/>
              <a:gd name="connsiteY5" fmla="*/ 1099551 h 2605322"/>
              <a:gd name="connsiteX6" fmla="*/ 5814458 w 9140891"/>
              <a:gd name="connsiteY6" fmla="*/ 1310757 h 2605322"/>
              <a:gd name="connsiteX7" fmla="*/ 4962695 w 9140891"/>
              <a:gd name="connsiteY7" fmla="*/ 1521135 h 2605322"/>
              <a:gd name="connsiteX8" fmla="*/ 3498997 w 9140891"/>
              <a:gd name="connsiteY8" fmla="*/ 1769199 h 2605322"/>
              <a:gd name="connsiteX9" fmla="*/ 2200832 w 9140891"/>
              <a:gd name="connsiteY9" fmla="*/ 1965498 h 2605322"/>
              <a:gd name="connsiteX10" fmla="*/ 1253540 w 9140891"/>
              <a:gd name="connsiteY10" fmla="*/ 2016850 h 2605322"/>
              <a:gd name="connsiteX11" fmla="*/ 618556 w 9140891"/>
              <a:gd name="connsiteY11" fmla="*/ 2170493 h 2605322"/>
              <a:gd name="connsiteX12" fmla="*/ 611595 w 9140891"/>
              <a:gd name="connsiteY12" fmla="*/ 2605322 h 2605322"/>
              <a:gd name="connsiteX13" fmla="*/ 3726 w 9140891"/>
              <a:gd name="connsiteY13" fmla="*/ 2603276 h 2605322"/>
              <a:gd name="connsiteX14" fmla="*/ 0 w 9140891"/>
              <a:gd name="connsiteY14" fmla="*/ 0 h 2605322"/>
              <a:gd name="connsiteX0" fmla="*/ 0 w 10710060"/>
              <a:gd name="connsiteY0" fmla="*/ 0 h 2605322"/>
              <a:gd name="connsiteX1" fmla="*/ 10710060 w 10710060"/>
              <a:gd name="connsiteY1" fmla="*/ 9526 h 2605322"/>
              <a:gd name="connsiteX2" fmla="*/ 9140891 w 10710060"/>
              <a:gd name="connsiteY2" fmla="*/ 619127 h 2605322"/>
              <a:gd name="connsiteX3" fmla="*/ 8617721 w 10710060"/>
              <a:gd name="connsiteY3" fmla="*/ 603008 h 2605322"/>
              <a:gd name="connsiteX4" fmla="*/ 7724868 w 10710060"/>
              <a:gd name="connsiteY4" fmla="*/ 910591 h 2605322"/>
              <a:gd name="connsiteX5" fmla="*/ 6733578 w 10710060"/>
              <a:gd name="connsiteY5" fmla="*/ 1099551 h 2605322"/>
              <a:gd name="connsiteX6" fmla="*/ 5814458 w 10710060"/>
              <a:gd name="connsiteY6" fmla="*/ 1310757 h 2605322"/>
              <a:gd name="connsiteX7" fmla="*/ 4962695 w 10710060"/>
              <a:gd name="connsiteY7" fmla="*/ 1521135 h 2605322"/>
              <a:gd name="connsiteX8" fmla="*/ 3498997 w 10710060"/>
              <a:gd name="connsiteY8" fmla="*/ 1769199 h 2605322"/>
              <a:gd name="connsiteX9" fmla="*/ 2200832 w 10710060"/>
              <a:gd name="connsiteY9" fmla="*/ 1965498 h 2605322"/>
              <a:gd name="connsiteX10" fmla="*/ 1253540 w 10710060"/>
              <a:gd name="connsiteY10" fmla="*/ 2016850 h 2605322"/>
              <a:gd name="connsiteX11" fmla="*/ 618556 w 10710060"/>
              <a:gd name="connsiteY11" fmla="*/ 2170493 h 2605322"/>
              <a:gd name="connsiteX12" fmla="*/ 611595 w 10710060"/>
              <a:gd name="connsiteY12" fmla="*/ 2605322 h 2605322"/>
              <a:gd name="connsiteX13" fmla="*/ 3726 w 10710060"/>
              <a:gd name="connsiteY13" fmla="*/ 2603276 h 2605322"/>
              <a:gd name="connsiteX14" fmla="*/ 0 w 10710060"/>
              <a:gd name="connsiteY14" fmla="*/ 0 h 2605322"/>
              <a:gd name="connsiteX0" fmla="*/ 0 w 11505572"/>
              <a:gd name="connsiteY0" fmla="*/ 0 h 2605322"/>
              <a:gd name="connsiteX1" fmla="*/ 10710060 w 11505572"/>
              <a:gd name="connsiteY1" fmla="*/ 9526 h 2605322"/>
              <a:gd name="connsiteX2" fmla="*/ 10643489 w 11505572"/>
              <a:gd name="connsiteY2" fmla="*/ 399254 h 2605322"/>
              <a:gd name="connsiteX3" fmla="*/ 9140891 w 11505572"/>
              <a:gd name="connsiteY3" fmla="*/ 619127 h 2605322"/>
              <a:gd name="connsiteX4" fmla="*/ 8617721 w 11505572"/>
              <a:gd name="connsiteY4" fmla="*/ 603008 h 2605322"/>
              <a:gd name="connsiteX5" fmla="*/ 7724868 w 11505572"/>
              <a:gd name="connsiteY5" fmla="*/ 910591 h 2605322"/>
              <a:gd name="connsiteX6" fmla="*/ 6733578 w 11505572"/>
              <a:gd name="connsiteY6" fmla="*/ 1099551 h 2605322"/>
              <a:gd name="connsiteX7" fmla="*/ 5814458 w 11505572"/>
              <a:gd name="connsiteY7" fmla="*/ 1310757 h 2605322"/>
              <a:gd name="connsiteX8" fmla="*/ 4962695 w 11505572"/>
              <a:gd name="connsiteY8" fmla="*/ 1521135 h 2605322"/>
              <a:gd name="connsiteX9" fmla="*/ 3498997 w 11505572"/>
              <a:gd name="connsiteY9" fmla="*/ 1769199 h 2605322"/>
              <a:gd name="connsiteX10" fmla="*/ 2200832 w 11505572"/>
              <a:gd name="connsiteY10" fmla="*/ 1965498 h 2605322"/>
              <a:gd name="connsiteX11" fmla="*/ 1253540 w 11505572"/>
              <a:gd name="connsiteY11" fmla="*/ 2016850 h 2605322"/>
              <a:gd name="connsiteX12" fmla="*/ 618556 w 11505572"/>
              <a:gd name="connsiteY12" fmla="*/ 2170493 h 2605322"/>
              <a:gd name="connsiteX13" fmla="*/ 611595 w 11505572"/>
              <a:gd name="connsiteY13" fmla="*/ 2605322 h 2605322"/>
              <a:gd name="connsiteX14" fmla="*/ 3726 w 11505572"/>
              <a:gd name="connsiteY14" fmla="*/ 2603276 h 2605322"/>
              <a:gd name="connsiteX15" fmla="*/ 0 w 11505572"/>
              <a:gd name="connsiteY15" fmla="*/ 0 h 2605322"/>
              <a:gd name="connsiteX0" fmla="*/ 0 w 10786117"/>
              <a:gd name="connsiteY0" fmla="*/ 0 h 2605322"/>
              <a:gd name="connsiteX1" fmla="*/ 10710060 w 10786117"/>
              <a:gd name="connsiteY1" fmla="*/ 9526 h 2605322"/>
              <a:gd name="connsiteX2" fmla="*/ 10643489 w 10786117"/>
              <a:gd name="connsiteY2" fmla="*/ 399254 h 2605322"/>
              <a:gd name="connsiteX3" fmla="*/ 9140891 w 10786117"/>
              <a:gd name="connsiteY3" fmla="*/ 619127 h 2605322"/>
              <a:gd name="connsiteX4" fmla="*/ 8617721 w 10786117"/>
              <a:gd name="connsiteY4" fmla="*/ 603008 h 2605322"/>
              <a:gd name="connsiteX5" fmla="*/ 7724868 w 10786117"/>
              <a:gd name="connsiteY5" fmla="*/ 910591 h 2605322"/>
              <a:gd name="connsiteX6" fmla="*/ 6733578 w 10786117"/>
              <a:gd name="connsiteY6" fmla="*/ 1099551 h 2605322"/>
              <a:gd name="connsiteX7" fmla="*/ 5814458 w 10786117"/>
              <a:gd name="connsiteY7" fmla="*/ 1310757 h 2605322"/>
              <a:gd name="connsiteX8" fmla="*/ 4962695 w 10786117"/>
              <a:gd name="connsiteY8" fmla="*/ 1521135 h 2605322"/>
              <a:gd name="connsiteX9" fmla="*/ 3498997 w 10786117"/>
              <a:gd name="connsiteY9" fmla="*/ 1769199 h 2605322"/>
              <a:gd name="connsiteX10" fmla="*/ 2200832 w 10786117"/>
              <a:gd name="connsiteY10" fmla="*/ 1965498 h 2605322"/>
              <a:gd name="connsiteX11" fmla="*/ 1253540 w 10786117"/>
              <a:gd name="connsiteY11" fmla="*/ 2016850 h 2605322"/>
              <a:gd name="connsiteX12" fmla="*/ 618556 w 10786117"/>
              <a:gd name="connsiteY12" fmla="*/ 2170493 h 2605322"/>
              <a:gd name="connsiteX13" fmla="*/ 611595 w 10786117"/>
              <a:gd name="connsiteY13" fmla="*/ 2605322 h 2605322"/>
              <a:gd name="connsiteX14" fmla="*/ 3726 w 10786117"/>
              <a:gd name="connsiteY14" fmla="*/ 2603276 h 2605322"/>
              <a:gd name="connsiteX15" fmla="*/ 0 w 10786117"/>
              <a:gd name="connsiteY15" fmla="*/ 0 h 2605322"/>
              <a:gd name="connsiteX0" fmla="*/ 0 w 10713433"/>
              <a:gd name="connsiteY0" fmla="*/ 0 h 2605322"/>
              <a:gd name="connsiteX1" fmla="*/ 10710060 w 10713433"/>
              <a:gd name="connsiteY1" fmla="*/ 9526 h 2605322"/>
              <a:gd name="connsiteX2" fmla="*/ 10643489 w 10713433"/>
              <a:gd name="connsiteY2" fmla="*/ 399254 h 2605322"/>
              <a:gd name="connsiteX3" fmla="*/ 9140891 w 10713433"/>
              <a:gd name="connsiteY3" fmla="*/ 619127 h 2605322"/>
              <a:gd name="connsiteX4" fmla="*/ 8617721 w 10713433"/>
              <a:gd name="connsiteY4" fmla="*/ 603008 h 2605322"/>
              <a:gd name="connsiteX5" fmla="*/ 7724868 w 10713433"/>
              <a:gd name="connsiteY5" fmla="*/ 910591 h 2605322"/>
              <a:gd name="connsiteX6" fmla="*/ 6733578 w 10713433"/>
              <a:gd name="connsiteY6" fmla="*/ 1099551 h 2605322"/>
              <a:gd name="connsiteX7" fmla="*/ 5814458 w 10713433"/>
              <a:gd name="connsiteY7" fmla="*/ 1310757 h 2605322"/>
              <a:gd name="connsiteX8" fmla="*/ 4962695 w 10713433"/>
              <a:gd name="connsiteY8" fmla="*/ 1521135 h 2605322"/>
              <a:gd name="connsiteX9" fmla="*/ 3498997 w 10713433"/>
              <a:gd name="connsiteY9" fmla="*/ 1769199 h 2605322"/>
              <a:gd name="connsiteX10" fmla="*/ 2200832 w 10713433"/>
              <a:gd name="connsiteY10" fmla="*/ 1965498 h 2605322"/>
              <a:gd name="connsiteX11" fmla="*/ 1253540 w 10713433"/>
              <a:gd name="connsiteY11" fmla="*/ 2016850 h 2605322"/>
              <a:gd name="connsiteX12" fmla="*/ 618556 w 10713433"/>
              <a:gd name="connsiteY12" fmla="*/ 2170493 h 2605322"/>
              <a:gd name="connsiteX13" fmla="*/ 611595 w 10713433"/>
              <a:gd name="connsiteY13" fmla="*/ 2605322 h 2605322"/>
              <a:gd name="connsiteX14" fmla="*/ 3726 w 10713433"/>
              <a:gd name="connsiteY14" fmla="*/ 2603276 h 2605322"/>
              <a:gd name="connsiteX15" fmla="*/ 0 w 10713433"/>
              <a:gd name="connsiteY15" fmla="*/ 0 h 2605322"/>
              <a:gd name="connsiteX0" fmla="*/ 0 w 10714829"/>
              <a:gd name="connsiteY0" fmla="*/ 0 h 2605322"/>
              <a:gd name="connsiteX1" fmla="*/ 10710060 w 10714829"/>
              <a:gd name="connsiteY1" fmla="*/ 9526 h 2605322"/>
              <a:gd name="connsiteX2" fmla="*/ 10672020 w 10714829"/>
              <a:gd name="connsiteY2" fmla="*/ 418304 h 2605322"/>
              <a:gd name="connsiteX3" fmla="*/ 9140891 w 10714829"/>
              <a:gd name="connsiteY3" fmla="*/ 619127 h 2605322"/>
              <a:gd name="connsiteX4" fmla="*/ 8617721 w 10714829"/>
              <a:gd name="connsiteY4" fmla="*/ 603008 h 2605322"/>
              <a:gd name="connsiteX5" fmla="*/ 7724868 w 10714829"/>
              <a:gd name="connsiteY5" fmla="*/ 910591 h 2605322"/>
              <a:gd name="connsiteX6" fmla="*/ 6733578 w 10714829"/>
              <a:gd name="connsiteY6" fmla="*/ 1099551 h 2605322"/>
              <a:gd name="connsiteX7" fmla="*/ 5814458 w 10714829"/>
              <a:gd name="connsiteY7" fmla="*/ 1310757 h 2605322"/>
              <a:gd name="connsiteX8" fmla="*/ 4962695 w 10714829"/>
              <a:gd name="connsiteY8" fmla="*/ 1521135 h 2605322"/>
              <a:gd name="connsiteX9" fmla="*/ 3498997 w 10714829"/>
              <a:gd name="connsiteY9" fmla="*/ 1769199 h 2605322"/>
              <a:gd name="connsiteX10" fmla="*/ 2200832 w 10714829"/>
              <a:gd name="connsiteY10" fmla="*/ 1965498 h 2605322"/>
              <a:gd name="connsiteX11" fmla="*/ 1253540 w 10714829"/>
              <a:gd name="connsiteY11" fmla="*/ 2016850 h 2605322"/>
              <a:gd name="connsiteX12" fmla="*/ 618556 w 10714829"/>
              <a:gd name="connsiteY12" fmla="*/ 2170493 h 2605322"/>
              <a:gd name="connsiteX13" fmla="*/ 611595 w 10714829"/>
              <a:gd name="connsiteY13" fmla="*/ 2605322 h 2605322"/>
              <a:gd name="connsiteX14" fmla="*/ 3726 w 10714829"/>
              <a:gd name="connsiteY14" fmla="*/ 2603276 h 2605322"/>
              <a:gd name="connsiteX15" fmla="*/ 0 w 10714829"/>
              <a:gd name="connsiteY15" fmla="*/ 0 h 2605322"/>
              <a:gd name="connsiteX0" fmla="*/ 0 w 10682451"/>
              <a:gd name="connsiteY0" fmla="*/ 0 h 2605322"/>
              <a:gd name="connsiteX1" fmla="*/ 10672020 w 10682451"/>
              <a:gd name="connsiteY1" fmla="*/ 9526 h 2605322"/>
              <a:gd name="connsiteX2" fmla="*/ 10672020 w 10682451"/>
              <a:gd name="connsiteY2" fmla="*/ 418304 h 2605322"/>
              <a:gd name="connsiteX3" fmla="*/ 9140891 w 10682451"/>
              <a:gd name="connsiteY3" fmla="*/ 619127 h 2605322"/>
              <a:gd name="connsiteX4" fmla="*/ 8617721 w 10682451"/>
              <a:gd name="connsiteY4" fmla="*/ 603008 h 2605322"/>
              <a:gd name="connsiteX5" fmla="*/ 7724868 w 10682451"/>
              <a:gd name="connsiteY5" fmla="*/ 910591 h 2605322"/>
              <a:gd name="connsiteX6" fmla="*/ 6733578 w 10682451"/>
              <a:gd name="connsiteY6" fmla="*/ 1099551 h 2605322"/>
              <a:gd name="connsiteX7" fmla="*/ 5814458 w 10682451"/>
              <a:gd name="connsiteY7" fmla="*/ 1310757 h 2605322"/>
              <a:gd name="connsiteX8" fmla="*/ 4962695 w 10682451"/>
              <a:gd name="connsiteY8" fmla="*/ 1521135 h 2605322"/>
              <a:gd name="connsiteX9" fmla="*/ 3498997 w 10682451"/>
              <a:gd name="connsiteY9" fmla="*/ 1769199 h 2605322"/>
              <a:gd name="connsiteX10" fmla="*/ 2200832 w 10682451"/>
              <a:gd name="connsiteY10" fmla="*/ 1965498 h 2605322"/>
              <a:gd name="connsiteX11" fmla="*/ 1253540 w 10682451"/>
              <a:gd name="connsiteY11" fmla="*/ 2016850 h 2605322"/>
              <a:gd name="connsiteX12" fmla="*/ 618556 w 10682451"/>
              <a:gd name="connsiteY12" fmla="*/ 2170493 h 2605322"/>
              <a:gd name="connsiteX13" fmla="*/ 611595 w 10682451"/>
              <a:gd name="connsiteY13" fmla="*/ 2605322 h 2605322"/>
              <a:gd name="connsiteX14" fmla="*/ 3726 w 10682451"/>
              <a:gd name="connsiteY14" fmla="*/ 2603276 h 2605322"/>
              <a:gd name="connsiteX15" fmla="*/ 0 w 10682451"/>
              <a:gd name="connsiteY15" fmla="*/ 0 h 2605322"/>
              <a:gd name="connsiteX0" fmla="*/ 0 w 10673032"/>
              <a:gd name="connsiteY0" fmla="*/ 0 h 2605322"/>
              <a:gd name="connsiteX1" fmla="*/ 10643490 w 10673032"/>
              <a:gd name="connsiteY1" fmla="*/ 9526 h 2605322"/>
              <a:gd name="connsiteX2" fmla="*/ 10672020 w 10673032"/>
              <a:gd name="connsiteY2" fmla="*/ 418304 h 2605322"/>
              <a:gd name="connsiteX3" fmla="*/ 9140891 w 10673032"/>
              <a:gd name="connsiteY3" fmla="*/ 619127 h 2605322"/>
              <a:gd name="connsiteX4" fmla="*/ 8617721 w 10673032"/>
              <a:gd name="connsiteY4" fmla="*/ 603008 h 2605322"/>
              <a:gd name="connsiteX5" fmla="*/ 7724868 w 10673032"/>
              <a:gd name="connsiteY5" fmla="*/ 910591 h 2605322"/>
              <a:gd name="connsiteX6" fmla="*/ 6733578 w 10673032"/>
              <a:gd name="connsiteY6" fmla="*/ 1099551 h 2605322"/>
              <a:gd name="connsiteX7" fmla="*/ 5814458 w 10673032"/>
              <a:gd name="connsiteY7" fmla="*/ 1310757 h 2605322"/>
              <a:gd name="connsiteX8" fmla="*/ 4962695 w 10673032"/>
              <a:gd name="connsiteY8" fmla="*/ 1521135 h 2605322"/>
              <a:gd name="connsiteX9" fmla="*/ 3498997 w 10673032"/>
              <a:gd name="connsiteY9" fmla="*/ 1769199 h 2605322"/>
              <a:gd name="connsiteX10" fmla="*/ 2200832 w 10673032"/>
              <a:gd name="connsiteY10" fmla="*/ 1965498 h 2605322"/>
              <a:gd name="connsiteX11" fmla="*/ 1253540 w 10673032"/>
              <a:gd name="connsiteY11" fmla="*/ 2016850 h 2605322"/>
              <a:gd name="connsiteX12" fmla="*/ 618556 w 10673032"/>
              <a:gd name="connsiteY12" fmla="*/ 2170493 h 2605322"/>
              <a:gd name="connsiteX13" fmla="*/ 611595 w 10673032"/>
              <a:gd name="connsiteY13" fmla="*/ 2605322 h 2605322"/>
              <a:gd name="connsiteX14" fmla="*/ 3726 w 10673032"/>
              <a:gd name="connsiteY14" fmla="*/ 2603276 h 2605322"/>
              <a:gd name="connsiteX15" fmla="*/ 0 w 10673032"/>
              <a:gd name="connsiteY15" fmla="*/ 0 h 2605322"/>
              <a:gd name="connsiteX0" fmla="*/ 0 w 10682451"/>
              <a:gd name="connsiteY0" fmla="*/ 0 h 2605322"/>
              <a:gd name="connsiteX1" fmla="*/ 10672021 w 10682451"/>
              <a:gd name="connsiteY1" fmla="*/ 9526 h 2605322"/>
              <a:gd name="connsiteX2" fmla="*/ 10672020 w 10682451"/>
              <a:gd name="connsiteY2" fmla="*/ 418304 h 2605322"/>
              <a:gd name="connsiteX3" fmla="*/ 9140891 w 10682451"/>
              <a:gd name="connsiteY3" fmla="*/ 619127 h 2605322"/>
              <a:gd name="connsiteX4" fmla="*/ 8617721 w 10682451"/>
              <a:gd name="connsiteY4" fmla="*/ 603008 h 2605322"/>
              <a:gd name="connsiteX5" fmla="*/ 7724868 w 10682451"/>
              <a:gd name="connsiteY5" fmla="*/ 910591 h 2605322"/>
              <a:gd name="connsiteX6" fmla="*/ 6733578 w 10682451"/>
              <a:gd name="connsiteY6" fmla="*/ 1099551 h 2605322"/>
              <a:gd name="connsiteX7" fmla="*/ 5814458 w 10682451"/>
              <a:gd name="connsiteY7" fmla="*/ 1310757 h 2605322"/>
              <a:gd name="connsiteX8" fmla="*/ 4962695 w 10682451"/>
              <a:gd name="connsiteY8" fmla="*/ 1521135 h 2605322"/>
              <a:gd name="connsiteX9" fmla="*/ 3498997 w 10682451"/>
              <a:gd name="connsiteY9" fmla="*/ 1769199 h 2605322"/>
              <a:gd name="connsiteX10" fmla="*/ 2200832 w 10682451"/>
              <a:gd name="connsiteY10" fmla="*/ 1965498 h 2605322"/>
              <a:gd name="connsiteX11" fmla="*/ 1253540 w 10682451"/>
              <a:gd name="connsiteY11" fmla="*/ 2016850 h 2605322"/>
              <a:gd name="connsiteX12" fmla="*/ 618556 w 10682451"/>
              <a:gd name="connsiteY12" fmla="*/ 2170493 h 2605322"/>
              <a:gd name="connsiteX13" fmla="*/ 611595 w 10682451"/>
              <a:gd name="connsiteY13" fmla="*/ 2605322 h 2605322"/>
              <a:gd name="connsiteX14" fmla="*/ 3726 w 10682451"/>
              <a:gd name="connsiteY14" fmla="*/ 2603276 h 2605322"/>
              <a:gd name="connsiteX15" fmla="*/ 0 w 10682451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418304 h 2605322"/>
              <a:gd name="connsiteX3" fmla="*/ 9140891 w 10673140"/>
              <a:gd name="connsiteY3" fmla="*/ 619127 h 2605322"/>
              <a:gd name="connsiteX4" fmla="*/ 8617721 w 10673140"/>
              <a:gd name="connsiteY4" fmla="*/ 603008 h 2605322"/>
              <a:gd name="connsiteX5" fmla="*/ 7724868 w 10673140"/>
              <a:gd name="connsiteY5" fmla="*/ 910591 h 2605322"/>
              <a:gd name="connsiteX6" fmla="*/ 6733578 w 10673140"/>
              <a:gd name="connsiteY6" fmla="*/ 1099551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9140891 w 10673140"/>
              <a:gd name="connsiteY3" fmla="*/ 619127 h 2605322"/>
              <a:gd name="connsiteX4" fmla="*/ 8617721 w 10673140"/>
              <a:gd name="connsiteY4" fmla="*/ 603008 h 2605322"/>
              <a:gd name="connsiteX5" fmla="*/ 7724868 w 10673140"/>
              <a:gd name="connsiteY5" fmla="*/ 910591 h 2605322"/>
              <a:gd name="connsiteX6" fmla="*/ 6733578 w 10673140"/>
              <a:gd name="connsiteY6" fmla="*/ 1099551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617721 w 10673140"/>
              <a:gd name="connsiteY4" fmla="*/ 603008 h 2605322"/>
              <a:gd name="connsiteX5" fmla="*/ 7724868 w 10673140"/>
              <a:gd name="connsiteY5" fmla="*/ 910591 h 2605322"/>
              <a:gd name="connsiteX6" fmla="*/ 6733578 w 10673140"/>
              <a:gd name="connsiteY6" fmla="*/ 1099551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617721 w 10673140"/>
              <a:gd name="connsiteY4" fmla="*/ 603008 h 2605322"/>
              <a:gd name="connsiteX5" fmla="*/ 7724868 w 10673140"/>
              <a:gd name="connsiteY5" fmla="*/ 910591 h 2605322"/>
              <a:gd name="connsiteX6" fmla="*/ 6733578 w 10673140"/>
              <a:gd name="connsiteY6" fmla="*/ 1099551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8 w 10673140"/>
              <a:gd name="connsiteY5" fmla="*/ 910591 h 2605322"/>
              <a:gd name="connsiteX6" fmla="*/ 6733578 w 10673140"/>
              <a:gd name="connsiteY6" fmla="*/ 1099551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6733578 w 10673140"/>
              <a:gd name="connsiteY6" fmla="*/ 1099551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6923780 w 10673140"/>
              <a:gd name="connsiteY6" fmla="*/ 1166226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6923780 w 10673140"/>
              <a:gd name="connsiteY6" fmla="*/ 1166226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6923780 w 10673140"/>
              <a:gd name="connsiteY6" fmla="*/ 1166226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7028392 w 10673140"/>
              <a:gd name="connsiteY6" fmla="*/ 1204326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7028392 w 10673140"/>
              <a:gd name="connsiteY6" fmla="*/ 1204326 h 2605322"/>
              <a:gd name="connsiteX7" fmla="*/ 5814458 w 10673140"/>
              <a:gd name="connsiteY7" fmla="*/ 1310757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7028392 w 10673140"/>
              <a:gd name="connsiteY6" fmla="*/ 1204326 h 2605322"/>
              <a:gd name="connsiteX7" fmla="*/ 5947600 w 10673140"/>
              <a:gd name="connsiteY7" fmla="*/ 1339332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7028392 w 10673140"/>
              <a:gd name="connsiteY6" fmla="*/ 1204326 h 2605322"/>
              <a:gd name="connsiteX7" fmla="*/ 5947600 w 10673140"/>
              <a:gd name="connsiteY7" fmla="*/ 1339332 h 2605322"/>
              <a:gd name="connsiteX8" fmla="*/ 4962695 w 10673140"/>
              <a:gd name="connsiteY8" fmla="*/ 1521135 h 2605322"/>
              <a:gd name="connsiteX9" fmla="*/ 3498997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7028392 w 10673140"/>
              <a:gd name="connsiteY6" fmla="*/ 1204326 h 2605322"/>
              <a:gd name="connsiteX7" fmla="*/ 5947600 w 10673140"/>
              <a:gd name="connsiteY7" fmla="*/ 1339332 h 2605322"/>
              <a:gd name="connsiteX8" fmla="*/ 4962695 w 10673140"/>
              <a:gd name="connsiteY8" fmla="*/ 1521135 h 2605322"/>
              <a:gd name="connsiteX9" fmla="*/ 3746261 w 10673140"/>
              <a:gd name="connsiteY9" fmla="*/ 1769199 h 2605322"/>
              <a:gd name="connsiteX10" fmla="*/ 2200832 w 10673140"/>
              <a:gd name="connsiteY10" fmla="*/ 196549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7028392 w 10673140"/>
              <a:gd name="connsiteY6" fmla="*/ 1204326 h 2605322"/>
              <a:gd name="connsiteX7" fmla="*/ 5947600 w 10673140"/>
              <a:gd name="connsiteY7" fmla="*/ 1339332 h 2605322"/>
              <a:gd name="connsiteX8" fmla="*/ 4962695 w 10673140"/>
              <a:gd name="connsiteY8" fmla="*/ 1521135 h 2605322"/>
              <a:gd name="connsiteX9" fmla="*/ 3746261 w 10673140"/>
              <a:gd name="connsiteY9" fmla="*/ 1769199 h 2605322"/>
              <a:gd name="connsiteX10" fmla="*/ 2333974 w 10673140"/>
              <a:gd name="connsiteY10" fmla="*/ 183214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7028392 w 10673140"/>
              <a:gd name="connsiteY6" fmla="*/ 1204326 h 2605322"/>
              <a:gd name="connsiteX7" fmla="*/ 5947600 w 10673140"/>
              <a:gd name="connsiteY7" fmla="*/ 1339332 h 2605322"/>
              <a:gd name="connsiteX8" fmla="*/ 4962695 w 10673140"/>
              <a:gd name="connsiteY8" fmla="*/ 1521135 h 2605322"/>
              <a:gd name="connsiteX9" fmla="*/ 3746261 w 10673140"/>
              <a:gd name="connsiteY9" fmla="*/ 1769199 h 2605322"/>
              <a:gd name="connsiteX10" fmla="*/ 2333974 w 10673140"/>
              <a:gd name="connsiteY10" fmla="*/ 1832148 h 2605322"/>
              <a:gd name="connsiteX11" fmla="*/ 1253540 w 10673140"/>
              <a:gd name="connsiteY11" fmla="*/ 2016850 h 2605322"/>
              <a:gd name="connsiteX12" fmla="*/ 618556 w 10673140"/>
              <a:gd name="connsiteY12" fmla="*/ 2170493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05322"/>
              <a:gd name="connsiteX1" fmla="*/ 10672021 w 10673140"/>
              <a:gd name="connsiteY1" fmla="*/ 9526 h 2605322"/>
              <a:gd name="connsiteX2" fmla="*/ 10672020 w 10673140"/>
              <a:gd name="connsiteY2" fmla="*/ 399254 h 2605322"/>
              <a:gd name="connsiteX3" fmla="*/ 10120433 w 10673140"/>
              <a:gd name="connsiteY3" fmla="*/ 381002 h 2605322"/>
              <a:gd name="connsiteX4" fmla="*/ 8712823 w 10673140"/>
              <a:gd name="connsiteY4" fmla="*/ 745883 h 2605322"/>
              <a:gd name="connsiteX5" fmla="*/ 7724869 w 10673140"/>
              <a:gd name="connsiteY5" fmla="*/ 910591 h 2605322"/>
              <a:gd name="connsiteX6" fmla="*/ 7028392 w 10673140"/>
              <a:gd name="connsiteY6" fmla="*/ 1204326 h 2605322"/>
              <a:gd name="connsiteX7" fmla="*/ 5947600 w 10673140"/>
              <a:gd name="connsiteY7" fmla="*/ 1339332 h 2605322"/>
              <a:gd name="connsiteX8" fmla="*/ 4962695 w 10673140"/>
              <a:gd name="connsiteY8" fmla="*/ 1521135 h 2605322"/>
              <a:gd name="connsiteX9" fmla="*/ 3746261 w 10673140"/>
              <a:gd name="connsiteY9" fmla="*/ 1769199 h 2605322"/>
              <a:gd name="connsiteX10" fmla="*/ 2333974 w 10673140"/>
              <a:gd name="connsiteY10" fmla="*/ 1832148 h 2605322"/>
              <a:gd name="connsiteX11" fmla="*/ 1253540 w 10673140"/>
              <a:gd name="connsiteY11" fmla="*/ 2016850 h 2605322"/>
              <a:gd name="connsiteX12" fmla="*/ 932390 w 10673140"/>
              <a:gd name="connsiteY12" fmla="*/ 2141918 h 2605322"/>
              <a:gd name="connsiteX13" fmla="*/ 611595 w 10673140"/>
              <a:gd name="connsiteY13" fmla="*/ 2605322 h 2605322"/>
              <a:gd name="connsiteX14" fmla="*/ 3726 w 10673140"/>
              <a:gd name="connsiteY14" fmla="*/ 2603276 h 2605322"/>
              <a:gd name="connsiteX15" fmla="*/ 0 w 10673140"/>
              <a:gd name="connsiteY15" fmla="*/ 0 h 2605322"/>
              <a:gd name="connsiteX0" fmla="*/ 0 w 10673140"/>
              <a:gd name="connsiteY0" fmla="*/ 0 h 2614847"/>
              <a:gd name="connsiteX1" fmla="*/ 10672021 w 10673140"/>
              <a:gd name="connsiteY1" fmla="*/ 9526 h 2614847"/>
              <a:gd name="connsiteX2" fmla="*/ 10672020 w 10673140"/>
              <a:gd name="connsiteY2" fmla="*/ 399254 h 2614847"/>
              <a:gd name="connsiteX3" fmla="*/ 10120433 w 10673140"/>
              <a:gd name="connsiteY3" fmla="*/ 381002 h 2614847"/>
              <a:gd name="connsiteX4" fmla="*/ 8712823 w 10673140"/>
              <a:gd name="connsiteY4" fmla="*/ 745883 h 2614847"/>
              <a:gd name="connsiteX5" fmla="*/ 7724869 w 10673140"/>
              <a:gd name="connsiteY5" fmla="*/ 910591 h 2614847"/>
              <a:gd name="connsiteX6" fmla="*/ 7028392 w 10673140"/>
              <a:gd name="connsiteY6" fmla="*/ 1204326 h 2614847"/>
              <a:gd name="connsiteX7" fmla="*/ 5947600 w 10673140"/>
              <a:gd name="connsiteY7" fmla="*/ 1339332 h 2614847"/>
              <a:gd name="connsiteX8" fmla="*/ 4962695 w 10673140"/>
              <a:gd name="connsiteY8" fmla="*/ 1521135 h 2614847"/>
              <a:gd name="connsiteX9" fmla="*/ 3746261 w 10673140"/>
              <a:gd name="connsiteY9" fmla="*/ 1769199 h 2614847"/>
              <a:gd name="connsiteX10" fmla="*/ 2333974 w 10673140"/>
              <a:gd name="connsiteY10" fmla="*/ 1832148 h 2614847"/>
              <a:gd name="connsiteX11" fmla="*/ 1253540 w 10673140"/>
              <a:gd name="connsiteY11" fmla="*/ 2016850 h 2614847"/>
              <a:gd name="connsiteX12" fmla="*/ 932390 w 10673140"/>
              <a:gd name="connsiteY12" fmla="*/ 2141918 h 2614847"/>
              <a:gd name="connsiteX13" fmla="*/ 972979 w 10673140"/>
              <a:gd name="connsiteY13" fmla="*/ 2614847 h 2614847"/>
              <a:gd name="connsiteX14" fmla="*/ 3726 w 10673140"/>
              <a:gd name="connsiteY14" fmla="*/ 2603276 h 2614847"/>
              <a:gd name="connsiteX15" fmla="*/ 0 w 10673140"/>
              <a:gd name="connsiteY15" fmla="*/ 0 h 2614847"/>
              <a:gd name="connsiteX0" fmla="*/ 1489362 w 12162502"/>
              <a:gd name="connsiteY0" fmla="*/ 0 h 2614847"/>
              <a:gd name="connsiteX1" fmla="*/ 12161383 w 12162502"/>
              <a:gd name="connsiteY1" fmla="*/ 9526 h 2614847"/>
              <a:gd name="connsiteX2" fmla="*/ 12161382 w 12162502"/>
              <a:gd name="connsiteY2" fmla="*/ 399254 h 2614847"/>
              <a:gd name="connsiteX3" fmla="*/ 11609795 w 12162502"/>
              <a:gd name="connsiteY3" fmla="*/ 381002 h 2614847"/>
              <a:gd name="connsiteX4" fmla="*/ 10202185 w 12162502"/>
              <a:gd name="connsiteY4" fmla="*/ 745883 h 2614847"/>
              <a:gd name="connsiteX5" fmla="*/ 9214231 w 12162502"/>
              <a:gd name="connsiteY5" fmla="*/ 910591 h 2614847"/>
              <a:gd name="connsiteX6" fmla="*/ 8517754 w 12162502"/>
              <a:gd name="connsiteY6" fmla="*/ 1204326 h 2614847"/>
              <a:gd name="connsiteX7" fmla="*/ 7436962 w 12162502"/>
              <a:gd name="connsiteY7" fmla="*/ 1339332 h 2614847"/>
              <a:gd name="connsiteX8" fmla="*/ 6452057 w 12162502"/>
              <a:gd name="connsiteY8" fmla="*/ 1521135 h 2614847"/>
              <a:gd name="connsiteX9" fmla="*/ 5235623 w 12162502"/>
              <a:gd name="connsiteY9" fmla="*/ 1769199 h 2614847"/>
              <a:gd name="connsiteX10" fmla="*/ 3823336 w 12162502"/>
              <a:gd name="connsiteY10" fmla="*/ 1832148 h 2614847"/>
              <a:gd name="connsiteX11" fmla="*/ 2742902 w 12162502"/>
              <a:gd name="connsiteY11" fmla="*/ 2016850 h 2614847"/>
              <a:gd name="connsiteX12" fmla="*/ 2421752 w 12162502"/>
              <a:gd name="connsiteY12" fmla="*/ 2141918 h 2614847"/>
              <a:gd name="connsiteX13" fmla="*/ 2462341 w 12162502"/>
              <a:gd name="connsiteY13" fmla="*/ 2614847 h 2614847"/>
              <a:gd name="connsiteX14" fmla="*/ 0 w 12162502"/>
              <a:gd name="connsiteY14" fmla="*/ 2612801 h 2614847"/>
              <a:gd name="connsiteX15" fmla="*/ 1489362 w 12162502"/>
              <a:gd name="connsiteY15" fmla="*/ 0 h 2614847"/>
              <a:gd name="connsiteX0" fmla="*/ 0 w 12185248"/>
              <a:gd name="connsiteY0" fmla="*/ 0 h 2614847"/>
              <a:gd name="connsiteX1" fmla="*/ 12184129 w 12185248"/>
              <a:gd name="connsiteY1" fmla="*/ 9526 h 2614847"/>
              <a:gd name="connsiteX2" fmla="*/ 12184128 w 12185248"/>
              <a:gd name="connsiteY2" fmla="*/ 399254 h 2614847"/>
              <a:gd name="connsiteX3" fmla="*/ 11632541 w 12185248"/>
              <a:gd name="connsiteY3" fmla="*/ 381002 h 2614847"/>
              <a:gd name="connsiteX4" fmla="*/ 10224931 w 12185248"/>
              <a:gd name="connsiteY4" fmla="*/ 745883 h 2614847"/>
              <a:gd name="connsiteX5" fmla="*/ 9236977 w 12185248"/>
              <a:gd name="connsiteY5" fmla="*/ 910591 h 2614847"/>
              <a:gd name="connsiteX6" fmla="*/ 8540500 w 12185248"/>
              <a:gd name="connsiteY6" fmla="*/ 1204326 h 2614847"/>
              <a:gd name="connsiteX7" fmla="*/ 7459708 w 12185248"/>
              <a:gd name="connsiteY7" fmla="*/ 1339332 h 2614847"/>
              <a:gd name="connsiteX8" fmla="*/ 6474803 w 12185248"/>
              <a:gd name="connsiteY8" fmla="*/ 1521135 h 2614847"/>
              <a:gd name="connsiteX9" fmla="*/ 5258369 w 12185248"/>
              <a:gd name="connsiteY9" fmla="*/ 1769199 h 2614847"/>
              <a:gd name="connsiteX10" fmla="*/ 3846082 w 12185248"/>
              <a:gd name="connsiteY10" fmla="*/ 1832148 h 2614847"/>
              <a:gd name="connsiteX11" fmla="*/ 2765648 w 12185248"/>
              <a:gd name="connsiteY11" fmla="*/ 2016850 h 2614847"/>
              <a:gd name="connsiteX12" fmla="*/ 2444498 w 12185248"/>
              <a:gd name="connsiteY12" fmla="*/ 2141918 h 2614847"/>
              <a:gd name="connsiteX13" fmla="*/ 2485087 w 12185248"/>
              <a:gd name="connsiteY13" fmla="*/ 2614847 h 2614847"/>
              <a:gd name="connsiteX14" fmla="*/ 22746 w 12185248"/>
              <a:gd name="connsiteY14" fmla="*/ 2612801 h 2614847"/>
              <a:gd name="connsiteX15" fmla="*/ 0 w 12185248"/>
              <a:gd name="connsiteY15" fmla="*/ 0 h 2614847"/>
              <a:gd name="connsiteX0" fmla="*/ 5784 w 12191032"/>
              <a:gd name="connsiteY0" fmla="*/ 0 h 2614847"/>
              <a:gd name="connsiteX1" fmla="*/ 12189913 w 12191032"/>
              <a:gd name="connsiteY1" fmla="*/ 9526 h 2614847"/>
              <a:gd name="connsiteX2" fmla="*/ 12189912 w 12191032"/>
              <a:gd name="connsiteY2" fmla="*/ 399254 h 2614847"/>
              <a:gd name="connsiteX3" fmla="*/ 11638325 w 12191032"/>
              <a:gd name="connsiteY3" fmla="*/ 381002 h 2614847"/>
              <a:gd name="connsiteX4" fmla="*/ 10230715 w 12191032"/>
              <a:gd name="connsiteY4" fmla="*/ 745883 h 2614847"/>
              <a:gd name="connsiteX5" fmla="*/ 9242761 w 12191032"/>
              <a:gd name="connsiteY5" fmla="*/ 910591 h 2614847"/>
              <a:gd name="connsiteX6" fmla="*/ 8546284 w 12191032"/>
              <a:gd name="connsiteY6" fmla="*/ 1204326 h 2614847"/>
              <a:gd name="connsiteX7" fmla="*/ 7465492 w 12191032"/>
              <a:gd name="connsiteY7" fmla="*/ 1339332 h 2614847"/>
              <a:gd name="connsiteX8" fmla="*/ 6480587 w 12191032"/>
              <a:gd name="connsiteY8" fmla="*/ 1521135 h 2614847"/>
              <a:gd name="connsiteX9" fmla="*/ 5264153 w 12191032"/>
              <a:gd name="connsiteY9" fmla="*/ 1769199 h 2614847"/>
              <a:gd name="connsiteX10" fmla="*/ 3851866 w 12191032"/>
              <a:gd name="connsiteY10" fmla="*/ 1832148 h 2614847"/>
              <a:gd name="connsiteX11" fmla="*/ 2771432 w 12191032"/>
              <a:gd name="connsiteY11" fmla="*/ 2016850 h 2614847"/>
              <a:gd name="connsiteX12" fmla="*/ 2450282 w 12191032"/>
              <a:gd name="connsiteY12" fmla="*/ 2141918 h 2614847"/>
              <a:gd name="connsiteX13" fmla="*/ 2490871 w 12191032"/>
              <a:gd name="connsiteY13" fmla="*/ 2614847 h 2614847"/>
              <a:gd name="connsiteX14" fmla="*/ 0 w 12191032"/>
              <a:gd name="connsiteY14" fmla="*/ 2612801 h 2614847"/>
              <a:gd name="connsiteX15" fmla="*/ 5784 w 12191032"/>
              <a:gd name="connsiteY15" fmla="*/ 0 h 261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032" h="2614847">
                <a:moveTo>
                  <a:pt x="5784" y="0"/>
                </a:moveTo>
                <a:lnTo>
                  <a:pt x="12189913" y="9526"/>
                </a:lnTo>
                <a:cubicBezTo>
                  <a:pt x="12182265" y="195131"/>
                  <a:pt x="12194667" y="278604"/>
                  <a:pt x="12189912" y="399254"/>
                </a:cubicBezTo>
                <a:cubicBezTo>
                  <a:pt x="11928384" y="500854"/>
                  <a:pt x="11896702" y="323231"/>
                  <a:pt x="11638325" y="381002"/>
                </a:cubicBezTo>
                <a:cubicBezTo>
                  <a:pt x="11308894" y="518706"/>
                  <a:pt x="10629976" y="657618"/>
                  <a:pt x="10230715" y="745883"/>
                </a:cubicBezTo>
                <a:cubicBezTo>
                  <a:pt x="9831454" y="834148"/>
                  <a:pt x="9665980" y="797205"/>
                  <a:pt x="9242761" y="910591"/>
                </a:cubicBezTo>
                <a:cubicBezTo>
                  <a:pt x="8914401" y="933368"/>
                  <a:pt x="8902726" y="1090007"/>
                  <a:pt x="8546284" y="1204326"/>
                </a:cubicBezTo>
                <a:cubicBezTo>
                  <a:pt x="8018659" y="1280545"/>
                  <a:pt x="7923896" y="1315106"/>
                  <a:pt x="7465492" y="1339332"/>
                </a:cubicBezTo>
                <a:cubicBezTo>
                  <a:pt x="7121209" y="1392133"/>
                  <a:pt x="6847477" y="1449491"/>
                  <a:pt x="6480587" y="1521135"/>
                </a:cubicBezTo>
                <a:cubicBezTo>
                  <a:pt x="6075109" y="1603823"/>
                  <a:pt x="5702273" y="1717364"/>
                  <a:pt x="5264153" y="1769199"/>
                </a:cubicBezTo>
                <a:cubicBezTo>
                  <a:pt x="4826033" y="1821035"/>
                  <a:pt x="4400461" y="1790873"/>
                  <a:pt x="3851866" y="1832148"/>
                </a:cubicBezTo>
                <a:cubicBezTo>
                  <a:pt x="3436413" y="1873423"/>
                  <a:pt x="3005029" y="1965222"/>
                  <a:pt x="2771432" y="2016850"/>
                </a:cubicBezTo>
                <a:cubicBezTo>
                  <a:pt x="2537835" y="2068478"/>
                  <a:pt x="2578091" y="2149580"/>
                  <a:pt x="2450282" y="2141918"/>
                </a:cubicBezTo>
                <a:cubicBezTo>
                  <a:pt x="2443589" y="2291850"/>
                  <a:pt x="2493838" y="2386110"/>
                  <a:pt x="2490871" y="2614847"/>
                </a:cubicBezTo>
                <a:lnTo>
                  <a:pt x="0" y="2612801"/>
                </a:lnTo>
                <a:lnTo>
                  <a:pt x="5784" y="0"/>
                </a:lnTo>
                <a:close/>
              </a:path>
            </a:pathLst>
          </a:custGeom>
          <a:gradFill flip="none" rotWithShape="1">
            <a:gsLst>
              <a:gs pos="62000">
                <a:schemeClr val="accent4"/>
              </a:gs>
              <a:gs pos="0">
                <a:schemeClr val="accent4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-9054" y="2574618"/>
            <a:ext cx="12233744" cy="4290721"/>
          </a:xfrm>
          <a:custGeom>
            <a:avLst/>
            <a:gdLst>
              <a:gd name="connsiteX0" fmla="*/ 0 w 9137650"/>
              <a:gd name="connsiteY0" fmla="*/ 0 h 1911142"/>
              <a:gd name="connsiteX1" fmla="*/ 9137650 w 9137650"/>
              <a:gd name="connsiteY1" fmla="*/ 0 h 1911142"/>
              <a:gd name="connsiteX2" fmla="*/ 9137650 w 9137650"/>
              <a:gd name="connsiteY2" fmla="*/ 1911142 h 1911142"/>
              <a:gd name="connsiteX3" fmla="*/ 0 w 9137650"/>
              <a:gd name="connsiteY3" fmla="*/ 1911142 h 1911142"/>
              <a:gd name="connsiteX4" fmla="*/ 0 w 9137650"/>
              <a:gd name="connsiteY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9137650 w 9137650"/>
              <a:gd name="connsiteY2" fmla="*/ 0 h 1911142"/>
              <a:gd name="connsiteX3" fmla="*/ 9137650 w 9137650"/>
              <a:gd name="connsiteY3" fmla="*/ 1911142 h 1911142"/>
              <a:gd name="connsiteX4" fmla="*/ 0 w 9137650"/>
              <a:gd name="connsiteY4" fmla="*/ 1911142 h 1911142"/>
              <a:gd name="connsiteX5" fmla="*/ 0 w 9137650"/>
              <a:gd name="connsiteY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9137650 w 9137650"/>
              <a:gd name="connsiteY3" fmla="*/ 0 h 1911142"/>
              <a:gd name="connsiteX4" fmla="*/ 9137650 w 9137650"/>
              <a:gd name="connsiteY4" fmla="*/ 1911142 h 1911142"/>
              <a:gd name="connsiteX5" fmla="*/ 0 w 9137650"/>
              <a:gd name="connsiteY5" fmla="*/ 1911142 h 1911142"/>
              <a:gd name="connsiteX6" fmla="*/ 0 w 9137650"/>
              <a:gd name="connsiteY6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9137650 w 9137650"/>
              <a:gd name="connsiteY4" fmla="*/ 0 h 1911142"/>
              <a:gd name="connsiteX5" fmla="*/ 9137650 w 9137650"/>
              <a:gd name="connsiteY5" fmla="*/ 1911142 h 1911142"/>
              <a:gd name="connsiteX6" fmla="*/ 0 w 9137650"/>
              <a:gd name="connsiteY6" fmla="*/ 1911142 h 1911142"/>
              <a:gd name="connsiteX7" fmla="*/ 0 w 9137650"/>
              <a:gd name="connsiteY7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9137650 w 9137650"/>
              <a:gd name="connsiteY5" fmla="*/ 0 h 1911142"/>
              <a:gd name="connsiteX6" fmla="*/ 9137650 w 9137650"/>
              <a:gd name="connsiteY6" fmla="*/ 1911142 h 1911142"/>
              <a:gd name="connsiteX7" fmla="*/ 0 w 9137650"/>
              <a:gd name="connsiteY7" fmla="*/ 1911142 h 1911142"/>
              <a:gd name="connsiteX8" fmla="*/ 0 w 9137650"/>
              <a:gd name="connsiteY8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9137650 w 9137650"/>
              <a:gd name="connsiteY6" fmla="*/ 0 h 1911142"/>
              <a:gd name="connsiteX7" fmla="*/ 9137650 w 9137650"/>
              <a:gd name="connsiteY7" fmla="*/ 1911142 h 1911142"/>
              <a:gd name="connsiteX8" fmla="*/ 0 w 9137650"/>
              <a:gd name="connsiteY8" fmla="*/ 1911142 h 1911142"/>
              <a:gd name="connsiteX9" fmla="*/ 0 w 9137650"/>
              <a:gd name="connsiteY9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9137650 w 9137650"/>
              <a:gd name="connsiteY7" fmla="*/ 0 h 1911142"/>
              <a:gd name="connsiteX8" fmla="*/ 9137650 w 9137650"/>
              <a:gd name="connsiteY8" fmla="*/ 1911142 h 1911142"/>
              <a:gd name="connsiteX9" fmla="*/ 0 w 9137650"/>
              <a:gd name="connsiteY9" fmla="*/ 1911142 h 1911142"/>
              <a:gd name="connsiteX10" fmla="*/ 0 w 9137650"/>
              <a:gd name="connsiteY10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9137650 w 9137650"/>
              <a:gd name="connsiteY8" fmla="*/ 0 h 1911142"/>
              <a:gd name="connsiteX9" fmla="*/ 9137650 w 9137650"/>
              <a:gd name="connsiteY9" fmla="*/ 1911142 h 1911142"/>
              <a:gd name="connsiteX10" fmla="*/ 0 w 9137650"/>
              <a:gd name="connsiteY10" fmla="*/ 1911142 h 1911142"/>
              <a:gd name="connsiteX11" fmla="*/ 0 w 9137650"/>
              <a:gd name="connsiteY11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0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564835 w 9146704"/>
              <a:gd name="connsiteY3" fmla="*/ 446775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564835 w 9146704"/>
              <a:gd name="connsiteY3" fmla="*/ 446775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480866 w 9146704"/>
              <a:gd name="connsiteY10" fmla="*/ 790807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564835 w 9146704"/>
              <a:gd name="connsiteY3" fmla="*/ 446775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480866 w 9146704"/>
              <a:gd name="connsiteY10" fmla="*/ 790807 h 1721020"/>
              <a:gd name="connsiteX11" fmla="*/ 8141770 w 9146704"/>
              <a:gd name="connsiteY11" fmla="*/ 899448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5217500 w 9164811"/>
              <a:gd name="connsiteY6" fmla="*/ 519203 h 1721020"/>
              <a:gd name="connsiteX7" fmla="*/ 5796922 w 9164811"/>
              <a:gd name="connsiteY7" fmla="*/ 537310 h 1721020"/>
              <a:gd name="connsiteX8" fmla="*/ 6312969 w 9164811"/>
              <a:gd name="connsiteY8" fmla="*/ 482989 h 1721020"/>
              <a:gd name="connsiteX9" fmla="*/ 7046300 w 9164811"/>
              <a:gd name="connsiteY9" fmla="*/ 365294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5217500 w 9164811"/>
              <a:gd name="connsiteY6" fmla="*/ 519203 h 1721020"/>
              <a:gd name="connsiteX7" fmla="*/ 5796922 w 9164811"/>
              <a:gd name="connsiteY7" fmla="*/ 537310 h 1721020"/>
              <a:gd name="connsiteX8" fmla="*/ 6312969 w 9164811"/>
              <a:gd name="connsiteY8" fmla="*/ 482989 h 1721020"/>
              <a:gd name="connsiteX9" fmla="*/ 6946711 w 9164811"/>
              <a:gd name="connsiteY9" fmla="*/ 645952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5217500 w 9164811"/>
              <a:gd name="connsiteY6" fmla="*/ 519203 h 1721020"/>
              <a:gd name="connsiteX7" fmla="*/ 5796922 w 9164811"/>
              <a:gd name="connsiteY7" fmla="*/ 537310 h 1721020"/>
              <a:gd name="connsiteX8" fmla="*/ 6331076 w 9164811"/>
              <a:gd name="connsiteY8" fmla="*/ 401507 h 1721020"/>
              <a:gd name="connsiteX9" fmla="*/ 6946711 w 9164811"/>
              <a:gd name="connsiteY9" fmla="*/ 645952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5217500 w 9164811"/>
              <a:gd name="connsiteY6" fmla="*/ 519203 h 1721020"/>
              <a:gd name="connsiteX7" fmla="*/ 5579639 w 9164811"/>
              <a:gd name="connsiteY7" fmla="*/ 383401 h 1721020"/>
              <a:gd name="connsiteX8" fmla="*/ 6331076 w 9164811"/>
              <a:gd name="connsiteY8" fmla="*/ 401507 h 1721020"/>
              <a:gd name="connsiteX9" fmla="*/ 6946711 w 9164811"/>
              <a:gd name="connsiteY9" fmla="*/ 645952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4927789 w 9164811"/>
              <a:gd name="connsiteY6" fmla="*/ 238546 h 1721020"/>
              <a:gd name="connsiteX7" fmla="*/ 5579639 w 9164811"/>
              <a:gd name="connsiteY7" fmla="*/ 383401 h 1721020"/>
              <a:gd name="connsiteX8" fmla="*/ 6331076 w 9164811"/>
              <a:gd name="connsiteY8" fmla="*/ 401507 h 1721020"/>
              <a:gd name="connsiteX9" fmla="*/ 6946711 w 9164811"/>
              <a:gd name="connsiteY9" fmla="*/ 645952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4927789 w 9164811"/>
              <a:gd name="connsiteY6" fmla="*/ 238546 h 1721020"/>
              <a:gd name="connsiteX7" fmla="*/ 5579639 w 9164811"/>
              <a:gd name="connsiteY7" fmla="*/ 383401 h 1721020"/>
              <a:gd name="connsiteX8" fmla="*/ 6331076 w 9164811"/>
              <a:gd name="connsiteY8" fmla="*/ 401507 h 1721020"/>
              <a:gd name="connsiteX9" fmla="*/ 6946711 w 9164811"/>
              <a:gd name="connsiteY9" fmla="*/ 645952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4945896 w 9164811"/>
              <a:gd name="connsiteY6" fmla="*/ 184225 h 1721020"/>
              <a:gd name="connsiteX7" fmla="*/ 5579639 w 9164811"/>
              <a:gd name="connsiteY7" fmla="*/ 383401 h 1721020"/>
              <a:gd name="connsiteX8" fmla="*/ 6331076 w 9164811"/>
              <a:gd name="connsiteY8" fmla="*/ 401507 h 1721020"/>
              <a:gd name="connsiteX9" fmla="*/ 6946711 w 9164811"/>
              <a:gd name="connsiteY9" fmla="*/ 645952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113413 h 1834433"/>
              <a:gd name="connsiteX1" fmla="*/ 835623 w 9164811"/>
              <a:gd name="connsiteY1" fmla="*/ 361012 h 1834433"/>
              <a:gd name="connsiteX2" fmla="*/ 1568953 w 9164811"/>
              <a:gd name="connsiteY2" fmla="*/ 569242 h 1834433"/>
              <a:gd name="connsiteX3" fmla="*/ 2564835 w 9164811"/>
              <a:gd name="connsiteY3" fmla="*/ 560188 h 1834433"/>
              <a:gd name="connsiteX4" fmla="*/ 3886641 w 9164811"/>
              <a:gd name="connsiteY4" fmla="*/ 569242 h 1834433"/>
              <a:gd name="connsiteX5" fmla="*/ 4067710 w 9164811"/>
              <a:gd name="connsiteY5" fmla="*/ 7927 h 1834433"/>
              <a:gd name="connsiteX6" fmla="*/ 4945896 w 9164811"/>
              <a:gd name="connsiteY6" fmla="*/ 297638 h 1834433"/>
              <a:gd name="connsiteX7" fmla="*/ 5579639 w 9164811"/>
              <a:gd name="connsiteY7" fmla="*/ 496814 h 1834433"/>
              <a:gd name="connsiteX8" fmla="*/ 6331076 w 9164811"/>
              <a:gd name="connsiteY8" fmla="*/ 514920 h 1834433"/>
              <a:gd name="connsiteX9" fmla="*/ 6946711 w 9164811"/>
              <a:gd name="connsiteY9" fmla="*/ 759365 h 1834433"/>
              <a:gd name="connsiteX10" fmla="*/ 7480866 w 9164811"/>
              <a:gd name="connsiteY10" fmla="*/ 904220 h 1834433"/>
              <a:gd name="connsiteX11" fmla="*/ 8141770 w 9164811"/>
              <a:gd name="connsiteY11" fmla="*/ 1012861 h 1834433"/>
              <a:gd name="connsiteX12" fmla="*/ 9164811 w 9164811"/>
              <a:gd name="connsiteY12" fmla="*/ 1226991 h 1834433"/>
              <a:gd name="connsiteX13" fmla="*/ 9146704 w 9164811"/>
              <a:gd name="connsiteY13" fmla="*/ 1834433 h 1834433"/>
              <a:gd name="connsiteX14" fmla="*/ 9054 w 9164811"/>
              <a:gd name="connsiteY14" fmla="*/ 1834433 h 1834433"/>
              <a:gd name="connsiteX15" fmla="*/ 0 w 9164811"/>
              <a:gd name="connsiteY15" fmla="*/ 113413 h 1834433"/>
              <a:gd name="connsiteX0" fmla="*/ 0 w 9164811"/>
              <a:gd name="connsiteY0" fmla="*/ 113413 h 1834433"/>
              <a:gd name="connsiteX1" fmla="*/ 835623 w 9164811"/>
              <a:gd name="connsiteY1" fmla="*/ 361012 h 1834433"/>
              <a:gd name="connsiteX2" fmla="*/ 1568953 w 9164811"/>
              <a:gd name="connsiteY2" fmla="*/ 569242 h 1834433"/>
              <a:gd name="connsiteX3" fmla="*/ 2564835 w 9164811"/>
              <a:gd name="connsiteY3" fmla="*/ 560188 h 1834433"/>
              <a:gd name="connsiteX4" fmla="*/ 3886641 w 9164811"/>
              <a:gd name="connsiteY4" fmla="*/ 569242 h 1834433"/>
              <a:gd name="connsiteX5" fmla="*/ 4067710 w 9164811"/>
              <a:gd name="connsiteY5" fmla="*/ 7927 h 1834433"/>
              <a:gd name="connsiteX6" fmla="*/ 4945896 w 9164811"/>
              <a:gd name="connsiteY6" fmla="*/ 297638 h 1834433"/>
              <a:gd name="connsiteX7" fmla="*/ 5579639 w 9164811"/>
              <a:gd name="connsiteY7" fmla="*/ 496814 h 1834433"/>
              <a:gd name="connsiteX8" fmla="*/ 6331076 w 9164811"/>
              <a:gd name="connsiteY8" fmla="*/ 514920 h 1834433"/>
              <a:gd name="connsiteX9" fmla="*/ 6946711 w 9164811"/>
              <a:gd name="connsiteY9" fmla="*/ 759365 h 1834433"/>
              <a:gd name="connsiteX10" fmla="*/ 7480866 w 9164811"/>
              <a:gd name="connsiteY10" fmla="*/ 904220 h 1834433"/>
              <a:gd name="connsiteX11" fmla="*/ 8141770 w 9164811"/>
              <a:gd name="connsiteY11" fmla="*/ 1012861 h 1834433"/>
              <a:gd name="connsiteX12" fmla="*/ 9164811 w 9164811"/>
              <a:gd name="connsiteY12" fmla="*/ 1226991 h 1834433"/>
              <a:gd name="connsiteX13" fmla="*/ 9146704 w 9164811"/>
              <a:gd name="connsiteY13" fmla="*/ 1834433 h 1834433"/>
              <a:gd name="connsiteX14" fmla="*/ 9054 w 9164811"/>
              <a:gd name="connsiteY14" fmla="*/ 1834433 h 1834433"/>
              <a:gd name="connsiteX15" fmla="*/ 0 w 9164811"/>
              <a:gd name="connsiteY15" fmla="*/ 113413 h 1834433"/>
              <a:gd name="connsiteX0" fmla="*/ 0 w 9164811"/>
              <a:gd name="connsiteY0" fmla="*/ 403855 h 2124875"/>
              <a:gd name="connsiteX1" fmla="*/ 835623 w 9164811"/>
              <a:gd name="connsiteY1" fmla="*/ 651454 h 2124875"/>
              <a:gd name="connsiteX2" fmla="*/ 1568953 w 9164811"/>
              <a:gd name="connsiteY2" fmla="*/ 859684 h 2124875"/>
              <a:gd name="connsiteX3" fmla="*/ 2564835 w 9164811"/>
              <a:gd name="connsiteY3" fmla="*/ 850630 h 2124875"/>
              <a:gd name="connsiteX4" fmla="*/ 2908866 w 9164811"/>
              <a:gd name="connsiteY4" fmla="*/ 17712 h 2124875"/>
              <a:gd name="connsiteX5" fmla="*/ 4067710 w 9164811"/>
              <a:gd name="connsiteY5" fmla="*/ 298369 h 2124875"/>
              <a:gd name="connsiteX6" fmla="*/ 4945896 w 9164811"/>
              <a:gd name="connsiteY6" fmla="*/ 588080 h 2124875"/>
              <a:gd name="connsiteX7" fmla="*/ 5579639 w 9164811"/>
              <a:gd name="connsiteY7" fmla="*/ 787256 h 2124875"/>
              <a:gd name="connsiteX8" fmla="*/ 6331076 w 9164811"/>
              <a:gd name="connsiteY8" fmla="*/ 805362 h 2124875"/>
              <a:gd name="connsiteX9" fmla="*/ 6946711 w 9164811"/>
              <a:gd name="connsiteY9" fmla="*/ 1049807 h 2124875"/>
              <a:gd name="connsiteX10" fmla="*/ 7480866 w 9164811"/>
              <a:gd name="connsiteY10" fmla="*/ 1194662 h 2124875"/>
              <a:gd name="connsiteX11" fmla="*/ 8141770 w 9164811"/>
              <a:gd name="connsiteY11" fmla="*/ 1303303 h 2124875"/>
              <a:gd name="connsiteX12" fmla="*/ 9164811 w 9164811"/>
              <a:gd name="connsiteY12" fmla="*/ 1517433 h 2124875"/>
              <a:gd name="connsiteX13" fmla="*/ 9146704 w 9164811"/>
              <a:gd name="connsiteY13" fmla="*/ 2124875 h 2124875"/>
              <a:gd name="connsiteX14" fmla="*/ 9054 w 9164811"/>
              <a:gd name="connsiteY14" fmla="*/ 2124875 h 2124875"/>
              <a:gd name="connsiteX15" fmla="*/ 0 w 9164811"/>
              <a:gd name="connsiteY15" fmla="*/ 403855 h 2124875"/>
              <a:gd name="connsiteX0" fmla="*/ 0 w 9164811"/>
              <a:gd name="connsiteY0" fmla="*/ 391041 h 2112061"/>
              <a:gd name="connsiteX1" fmla="*/ 835623 w 9164811"/>
              <a:gd name="connsiteY1" fmla="*/ 638640 h 2112061"/>
              <a:gd name="connsiteX2" fmla="*/ 1568953 w 9164811"/>
              <a:gd name="connsiteY2" fmla="*/ 846870 h 2112061"/>
              <a:gd name="connsiteX3" fmla="*/ 2564835 w 9164811"/>
              <a:gd name="connsiteY3" fmla="*/ 837816 h 2112061"/>
              <a:gd name="connsiteX4" fmla="*/ 2908866 w 9164811"/>
              <a:gd name="connsiteY4" fmla="*/ 4898 h 2112061"/>
              <a:gd name="connsiteX5" fmla="*/ 4067710 w 9164811"/>
              <a:gd name="connsiteY5" fmla="*/ 285555 h 2112061"/>
              <a:gd name="connsiteX6" fmla="*/ 4945896 w 9164811"/>
              <a:gd name="connsiteY6" fmla="*/ 575266 h 2112061"/>
              <a:gd name="connsiteX7" fmla="*/ 5579639 w 9164811"/>
              <a:gd name="connsiteY7" fmla="*/ 774442 h 2112061"/>
              <a:gd name="connsiteX8" fmla="*/ 6331076 w 9164811"/>
              <a:gd name="connsiteY8" fmla="*/ 792548 h 2112061"/>
              <a:gd name="connsiteX9" fmla="*/ 6946711 w 9164811"/>
              <a:gd name="connsiteY9" fmla="*/ 1036993 h 2112061"/>
              <a:gd name="connsiteX10" fmla="*/ 7480866 w 9164811"/>
              <a:gd name="connsiteY10" fmla="*/ 1181848 h 2112061"/>
              <a:gd name="connsiteX11" fmla="*/ 8141770 w 9164811"/>
              <a:gd name="connsiteY11" fmla="*/ 1290489 h 2112061"/>
              <a:gd name="connsiteX12" fmla="*/ 9164811 w 9164811"/>
              <a:gd name="connsiteY12" fmla="*/ 1504619 h 2112061"/>
              <a:gd name="connsiteX13" fmla="*/ 9146704 w 9164811"/>
              <a:gd name="connsiteY13" fmla="*/ 2112061 h 2112061"/>
              <a:gd name="connsiteX14" fmla="*/ 9054 w 9164811"/>
              <a:gd name="connsiteY14" fmla="*/ 2112061 h 2112061"/>
              <a:gd name="connsiteX15" fmla="*/ 0 w 9164811"/>
              <a:gd name="connsiteY15" fmla="*/ 391041 h 2112061"/>
              <a:gd name="connsiteX0" fmla="*/ 0 w 9164811"/>
              <a:gd name="connsiteY0" fmla="*/ 799847 h 2520867"/>
              <a:gd name="connsiteX1" fmla="*/ 835623 w 9164811"/>
              <a:gd name="connsiteY1" fmla="*/ 1047446 h 2520867"/>
              <a:gd name="connsiteX2" fmla="*/ 1568953 w 9164811"/>
              <a:gd name="connsiteY2" fmla="*/ 1255676 h 2520867"/>
              <a:gd name="connsiteX3" fmla="*/ 1795291 w 9164811"/>
              <a:gd name="connsiteY3" fmla="*/ 6297 h 2520867"/>
              <a:gd name="connsiteX4" fmla="*/ 2908866 w 9164811"/>
              <a:gd name="connsiteY4" fmla="*/ 413704 h 2520867"/>
              <a:gd name="connsiteX5" fmla="*/ 4067710 w 9164811"/>
              <a:gd name="connsiteY5" fmla="*/ 694361 h 2520867"/>
              <a:gd name="connsiteX6" fmla="*/ 4945896 w 9164811"/>
              <a:gd name="connsiteY6" fmla="*/ 984072 h 2520867"/>
              <a:gd name="connsiteX7" fmla="*/ 5579639 w 9164811"/>
              <a:gd name="connsiteY7" fmla="*/ 1183248 h 2520867"/>
              <a:gd name="connsiteX8" fmla="*/ 6331076 w 9164811"/>
              <a:gd name="connsiteY8" fmla="*/ 1201354 h 2520867"/>
              <a:gd name="connsiteX9" fmla="*/ 6946711 w 9164811"/>
              <a:gd name="connsiteY9" fmla="*/ 1445799 h 2520867"/>
              <a:gd name="connsiteX10" fmla="*/ 7480866 w 9164811"/>
              <a:gd name="connsiteY10" fmla="*/ 1590654 h 2520867"/>
              <a:gd name="connsiteX11" fmla="*/ 8141770 w 9164811"/>
              <a:gd name="connsiteY11" fmla="*/ 1699295 h 2520867"/>
              <a:gd name="connsiteX12" fmla="*/ 9164811 w 9164811"/>
              <a:gd name="connsiteY12" fmla="*/ 1913425 h 2520867"/>
              <a:gd name="connsiteX13" fmla="*/ 9146704 w 9164811"/>
              <a:gd name="connsiteY13" fmla="*/ 2520867 h 2520867"/>
              <a:gd name="connsiteX14" fmla="*/ 9054 w 9164811"/>
              <a:gd name="connsiteY14" fmla="*/ 2520867 h 2520867"/>
              <a:gd name="connsiteX15" fmla="*/ 0 w 9164811"/>
              <a:gd name="connsiteY15" fmla="*/ 799847 h 2520867"/>
              <a:gd name="connsiteX0" fmla="*/ 0 w 9164811"/>
              <a:gd name="connsiteY0" fmla="*/ 797039 h 2518059"/>
              <a:gd name="connsiteX1" fmla="*/ 835623 w 9164811"/>
              <a:gd name="connsiteY1" fmla="*/ 1044638 h 2518059"/>
              <a:gd name="connsiteX2" fmla="*/ 1568953 w 9164811"/>
              <a:gd name="connsiteY2" fmla="*/ 1252868 h 2518059"/>
              <a:gd name="connsiteX3" fmla="*/ 1795291 w 9164811"/>
              <a:gd name="connsiteY3" fmla="*/ 3489 h 2518059"/>
              <a:gd name="connsiteX4" fmla="*/ 2908866 w 9164811"/>
              <a:gd name="connsiteY4" fmla="*/ 410896 h 2518059"/>
              <a:gd name="connsiteX5" fmla="*/ 4067710 w 9164811"/>
              <a:gd name="connsiteY5" fmla="*/ 691553 h 2518059"/>
              <a:gd name="connsiteX6" fmla="*/ 4945896 w 9164811"/>
              <a:gd name="connsiteY6" fmla="*/ 981264 h 2518059"/>
              <a:gd name="connsiteX7" fmla="*/ 5579639 w 9164811"/>
              <a:gd name="connsiteY7" fmla="*/ 1180440 h 2518059"/>
              <a:gd name="connsiteX8" fmla="*/ 6331076 w 9164811"/>
              <a:gd name="connsiteY8" fmla="*/ 1198546 h 2518059"/>
              <a:gd name="connsiteX9" fmla="*/ 6946711 w 9164811"/>
              <a:gd name="connsiteY9" fmla="*/ 1442991 h 2518059"/>
              <a:gd name="connsiteX10" fmla="*/ 7480866 w 9164811"/>
              <a:gd name="connsiteY10" fmla="*/ 1587846 h 2518059"/>
              <a:gd name="connsiteX11" fmla="*/ 8141770 w 9164811"/>
              <a:gd name="connsiteY11" fmla="*/ 1696487 h 2518059"/>
              <a:gd name="connsiteX12" fmla="*/ 9164811 w 9164811"/>
              <a:gd name="connsiteY12" fmla="*/ 1910617 h 2518059"/>
              <a:gd name="connsiteX13" fmla="*/ 9146704 w 9164811"/>
              <a:gd name="connsiteY13" fmla="*/ 2518059 h 2518059"/>
              <a:gd name="connsiteX14" fmla="*/ 9054 w 9164811"/>
              <a:gd name="connsiteY14" fmla="*/ 2518059 h 2518059"/>
              <a:gd name="connsiteX15" fmla="*/ 0 w 9164811"/>
              <a:gd name="connsiteY15" fmla="*/ 797039 h 2518059"/>
              <a:gd name="connsiteX0" fmla="*/ 0 w 9164811"/>
              <a:gd name="connsiteY0" fmla="*/ 842671 h 2563691"/>
              <a:gd name="connsiteX1" fmla="*/ 835623 w 9164811"/>
              <a:gd name="connsiteY1" fmla="*/ 1090270 h 2563691"/>
              <a:gd name="connsiteX2" fmla="*/ 1568953 w 9164811"/>
              <a:gd name="connsiteY2" fmla="*/ 1298500 h 2563691"/>
              <a:gd name="connsiteX3" fmla="*/ 1795291 w 9164811"/>
              <a:gd name="connsiteY3" fmla="*/ 49121 h 2563691"/>
              <a:gd name="connsiteX4" fmla="*/ 2302284 w 9164811"/>
              <a:gd name="connsiteY4" fmla="*/ 268189 h 2563691"/>
              <a:gd name="connsiteX5" fmla="*/ 2908866 w 9164811"/>
              <a:gd name="connsiteY5" fmla="*/ 456528 h 2563691"/>
              <a:gd name="connsiteX6" fmla="*/ 4067710 w 9164811"/>
              <a:gd name="connsiteY6" fmla="*/ 737185 h 2563691"/>
              <a:gd name="connsiteX7" fmla="*/ 4945896 w 9164811"/>
              <a:gd name="connsiteY7" fmla="*/ 1026896 h 2563691"/>
              <a:gd name="connsiteX8" fmla="*/ 5579639 w 9164811"/>
              <a:gd name="connsiteY8" fmla="*/ 1226072 h 2563691"/>
              <a:gd name="connsiteX9" fmla="*/ 6331076 w 9164811"/>
              <a:gd name="connsiteY9" fmla="*/ 1244178 h 2563691"/>
              <a:gd name="connsiteX10" fmla="*/ 6946711 w 9164811"/>
              <a:gd name="connsiteY10" fmla="*/ 1488623 h 2563691"/>
              <a:gd name="connsiteX11" fmla="*/ 7480866 w 9164811"/>
              <a:gd name="connsiteY11" fmla="*/ 1633478 h 2563691"/>
              <a:gd name="connsiteX12" fmla="*/ 8141770 w 9164811"/>
              <a:gd name="connsiteY12" fmla="*/ 1742119 h 2563691"/>
              <a:gd name="connsiteX13" fmla="*/ 9164811 w 9164811"/>
              <a:gd name="connsiteY13" fmla="*/ 1956249 h 2563691"/>
              <a:gd name="connsiteX14" fmla="*/ 9146704 w 9164811"/>
              <a:gd name="connsiteY14" fmla="*/ 2563691 h 2563691"/>
              <a:gd name="connsiteX15" fmla="*/ 9054 w 9164811"/>
              <a:gd name="connsiteY15" fmla="*/ 2563691 h 2563691"/>
              <a:gd name="connsiteX16" fmla="*/ 0 w 9164811"/>
              <a:gd name="connsiteY16" fmla="*/ 842671 h 2563691"/>
              <a:gd name="connsiteX0" fmla="*/ 0 w 9164811"/>
              <a:gd name="connsiteY0" fmla="*/ 797039 h 2518059"/>
              <a:gd name="connsiteX1" fmla="*/ 835623 w 9164811"/>
              <a:gd name="connsiteY1" fmla="*/ 1044638 h 2518059"/>
              <a:gd name="connsiteX2" fmla="*/ 1568953 w 9164811"/>
              <a:gd name="connsiteY2" fmla="*/ 1252868 h 2518059"/>
              <a:gd name="connsiteX3" fmla="*/ 1795291 w 9164811"/>
              <a:gd name="connsiteY3" fmla="*/ 3489 h 2518059"/>
              <a:gd name="connsiteX4" fmla="*/ 2302284 w 9164811"/>
              <a:gd name="connsiteY4" fmla="*/ 222557 h 2518059"/>
              <a:gd name="connsiteX5" fmla="*/ 2908866 w 9164811"/>
              <a:gd name="connsiteY5" fmla="*/ 410896 h 2518059"/>
              <a:gd name="connsiteX6" fmla="*/ 4067710 w 9164811"/>
              <a:gd name="connsiteY6" fmla="*/ 691553 h 2518059"/>
              <a:gd name="connsiteX7" fmla="*/ 4945896 w 9164811"/>
              <a:gd name="connsiteY7" fmla="*/ 981264 h 2518059"/>
              <a:gd name="connsiteX8" fmla="*/ 5579639 w 9164811"/>
              <a:gd name="connsiteY8" fmla="*/ 1180440 h 2518059"/>
              <a:gd name="connsiteX9" fmla="*/ 6331076 w 9164811"/>
              <a:gd name="connsiteY9" fmla="*/ 1198546 h 2518059"/>
              <a:gd name="connsiteX10" fmla="*/ 6946711 w 9164811"/>
              <a:gd name="connsiteY10" fmla="*/ 1442991 h 2518059"/>
              <a:gd name="connsiteX11" fmla="*/ 7480866 w 9164811"/>
              <a:gd name="connsiteY11" fmla="*/ 1587846 h 2518059"/>
              <a:gd name="connsiteX12" fmla="*/ 8141770 w 9164811"/>
              <a:gd name="connsiteY12" fmla="*/ 1696487 h 2518059"/>
              <a:gd name="connsiteX13" fmla="*/ 9164811 w 9164811"/>
              <a:gd name="connsiteY13" fmla="*/ 1910617 h 2518059"/>
              <a:gd name="connsiteX14" fmla="*/ 9146704 w 9164811"/>
              <a:gd name="connsiteY14" fmla="*/ 2518059 h 2518059"/>
              <a:gd name="connsiteX15" fmla="*/ 9054 w 9164811"/>
              <a:gd name="connsiteY15" fmla="*/ 2518059 h 2518059"/>
              <a:gd name="connsiteX16" fmla="*/ 0 w 9164811"/>
              <a:gd name="connsiteY16" fmla="*/ 797039 h 2518059"/>
              <a:gd name="connsiteX0" fmla="*/ 0 w 9164811"/>
              <a:gd name="connsiteY0" fmla="*/ 800675 h 2521695"/>
              <a:gd name="connsiteX1" fmla="*/ 835623 w 9164811"/>
              <a:gd name="connsiteY1" fmla="*/ 1048274 h 2521695"/>
              <a:gd name="connsiteX2" fmla="*/ 1568953 w 9164811"/>
              <a:gd name="connsiteY2" fmla="*/ 1256504 h 2521695"/>
              <a:gd name="connsiteX3" fmla="*/ 1795291 w 9164811"/>
              <a:gd name="connsiteY3" fmla="*/ 7125 h 2521695"/>
              <a:gd name="connsiteX4" fmla="*/ 2302284 w 9164811"/>
              <a:gd name="connsiteY4" fmla="*/ 226193 h 2521695"/>
              <a:gd name="connsiteX5" fmla="*/ 2908866 w 9164811"/>
              <a:gd name="connsiteY5" fmla="*/ 414532 h 2521695"/>
              <a:gd name="connsiteX6" fmla="*/ 4067710 w 9164811"/>
              <a:gd name="connsiteY6" fmla="*/ 695189 h 2521695"/>
              <a:gd name="connsiteX7" fmla="*/ 4945896 w 9164811"/>
              <a:gd name="connsiteY7" fmla="*/ 984900 h 2521695"/>
              <a:gd name="connsiteX8" fmla="*/ 5579639 w 9164811"/>
              <a:gd name="connsiteY8" fmla="*/ 1184076 h 2521695"/>
              <a:gd name="connsiteX9" fmla="*/ 6331076 w 9164811"/>
              <a:gd name="connsiteY9" fmla="*/ 1202182 h 2521695"/>
              <a:gd name="connsiteX10" fmla="*/ 6946711 w 9164811"/>
              <a:gd name="connsiteY10" fmla="*/ 1446627 h 2521695"/>
              <a:gd name="connsiteX11" fmla="*/ 7480866 w 9164811"/>
              <a:gd name="connsiteY11" fmla="*/ 1591482 h 2521695"/>
              <a:gd name="connsiteX12" fmla="*/ 8141770 w 9164811"/>
              <a:gd name="connsiteY12" fmla="*/ 1700123 h 2521695"/>
              <a:gd name="connsiteX13" fmla="*/ 9164811 w 9164811"/>
              <a:gd name="connsiteY13" fmla="*/ 1914253 h 2521695"/>
              <a:gd name="connsiteX14" fmla="*/ 9146704 w 9164811"/>
              <a:gd name="connsiteY14" fmla="*/ 2521695 h 2521695"/>
              <a:gd name="connsiteX15" fmla="*/ 9054 w 9164811"/>
              <a:gd name="connsiteY15" fmla="*/ 2521695 h 2521695"/>
              <a:gd name="connsiteX16" fmla="*/ 0 w 9164811"/>
              <a:gd name="connsiteY16" fmla="*/ 800675 h 2521695"/>
              <a:gd name="connsiteX0" fmla="*/ 0 w 9164811"/>
              <a:gd name="connsiteY0" fmla="*/ 1014351 h 2735371"/>
              <a:gd name="connsiteX1" fmla="*/ 835623 w 9164811"/>
              <a:gd name="connsiteY1" fmla="*/ 1261950 h 2735371"/>
              <a:gd name="connsiteX2" fmla="*/ 853729 w 9164811"/>
              <a:gd name="connsiteY2" fmla="*/ 12572 h 2735371"/>
              <a:gd name="connsiteX3" fmla="*/ 1795291 w 9164811"/>
              <a:gd name="connsiteY3" fmla="*/ 220801 h 2735371"/>
              <a:gd name="connsiteX4" fmla="*/ 2302284 w 9164811"/>
              <a:gd name="connsiteY4" fmla="*/ 439869 h 2735371"/>
              <a:gd name="connsiteX5" fmla="*/ 2908866 w 9164811"/>
              <a:gd name="connsiteY5" fmla="*/ 628208 h 2735371"/>
              <a:gd name="connsiteX6" fmla="*/ 4067710 w 9164811"/>
              <a:gd name="connsiteY6" fmla="*/ 908865 h 2735371"/>
              <a:gd name="connsiteX7" fmla="*/ 4945896 w 9164811"/>
              <a:gd name="connsiteY7" fmla="*/ 1198576 h 2735371"/>
              <a:gd name="connsiteX8" fmla="*/ 5579639 w 9164811"/>
              <a:gd name="connsiteY8" fmla="*/ 1397752 h 2735371"/>
              <a:gd name="connsiteX9" fmla="*/ 6331076 w 9164811"/>
              <a:gd name="connsiteY9" fmla="*/ 1415858 h 2735371"/>
              <a:gd name="connsiteX10" fmla="*/ 6946711 w 9164811"/>
              <a:gd name="connsiteY10" fmla="*/ 1660303 h 2735371"/>
              <a:gd name="connsiteX11" fmla="*/ 7480866 w 9164811"/>
              <a:gd name="connsiteY11" fmla="*/ 1805158 h 2735371"/>
              <a:gd name="connsiteX12" fmla="*/ 8141770 w 9164811"/>
              <a:gd name="connsiteY12" fmla="*/ 1913799 h 2735371"/>
              <a:gd name="connsiteX13" fmla="*/ 9164811 w 9164811"/>
              <a:gd name="connsiteY13" fmla="*/ 2127929 h 2735371"/>
              <a:gd name="connsiteX14" fmla="*/ 9146704 w 9164811"/>
              <a:gd name="connsiteY14" fmla="*/ 2735371 h 2735371"/>
              <a:gd name="connsiteX15" fmla="*/ 9054 w 9164811"/>
              <a:gd name="connsiteY15" fmla="*/ 2735371 h 2735371"/>
              <a:gd name="connsiteX16" fmla="*/ 0 w 9164811"/>
              <a:gd name="connsiteY16" fmla="*/ 1014351 h 2735371"/>
              <a:gd name="connsiteX0" fmla="*/ 0 w 9164811"/>
              <a:gd name="connsiteY0" fmla="*/ 2067166 h 3788186"/>
              <a:gd name="connsiteX1" fmla="*/ 382950 w 9164811"/>
              <a:gd name="connsiteY1" fmla="*/ 6132 h 3788186"/>
              <a:gd name="connsiteX2" fmla="*/ 853729 w 9164811"/>
              <a:gd name="connsiteY2" fmla="*/ 1065387 h 3788186"/>
              <a:gd name="connsiteX3" fmla="*/ 1795291 w 9164811"/>
              <a:gd name="connsiteY3" fmla="*/ 1273616 h 3788186"/>
              <a:gd name="connsiteX4" fmla="*/ 2302284 w 9164811"/>
              <a:gd name="connsiteY4" fmla="*/ 1492684 h 3788186"/>
              <a:gd name="connsiteX5" fmla="*/ 2908866 w 9164811"/>
              <a:gd name="connsiteY5" fmla="*/ 1681023 h 3788186"/>
              <a:gd name="connsiteX6" fmla="*/ 4067710 w 9164811"/>
              <a:gd name="connsiteY6" fmla="*/ 1961680 h 3788186"/>
              <a:gd name="connsiteX7" fmla="*/ 4945896 w 9164811"/>
              <a:gd name="connsiteY7" fmla="*/ 2251391 h 3788186"/>
              <a:gd name="connsiteX8" fmla="*/ 5579639 w 9164811"/>
              <a:gd name="connsiteY8" fmla="*/ 2450567 h 3788186"/>
              <a:gd name="connsiteX9" fmla="*/ 6331076 w 9164811"/>
              <a:gd name="connsiteY9" fmla="*/ 2468673 h 3788186"/>
              <a:gd name="connsiteX10" fmla="*/ 6946711 w 9164811"/>
              <a:gd name="connsiteY10" fmla="*/ 2713118 h 3788186"/>
              <a:gd name="connsiteX11" fmla="*/ 7480866 w 9164811"/>
              <a:gd name="connsiteY11" fmla="*/ 2857973 h 3788186"/>
              <a:gd name="connsiteX12" fmla="*/ 8141770 w 9164811"/>
              <a:gd name="connsiteY12" fmla="*/ 2966614 h 3788186"/>
              <a:gd name="connsiteX13" fmla="*/ 9164811 w 9164811"/>
              <a:gd name="connsiteY13" fmla="*/ 3180744 h 3788186"/>
              <a:gd name="connsiteX14" fmla="*/ 9146704 w 9164811"/>
              <a:gd name="connsiteY14" fmla="*/ 3788186 h 3788186"/>
              <a:gd name="connsiteX15" fmla="*/ 9054 w 9164811"/>
              <a:gd name="connsiteY15" fmla="*/ 3788186 h 3788186"/>
              <a:gd name="connsiteX16" fmla="*/ 0 w 9164811"/>
              <a:gd name="connsiteY16" fmla="*/ 2067166 h 3788186"/>
              <a:gd name="connsiteX0" fmla="*/ 0 w 9164811"/>
              <a:gd name="connsiteY0" fmla="*/ 2067166 h 3788186"/>
              <a:gd name="connsiteX1" fmla="*/ 382950 w 9164811"/>
              <a:gd name="connsiteY1" fmla="*/ 6132 h 3788186"/>
              <a:gd name="connsiteX2" fmla="*/ 853729 w 9164811"/>
              <a:gd name="connsiteY2" fmla="*/ 1065387 h 3788186"/>
              <a:gd name="connsiteX3" fmla="*/ 1795291 w 9164811"/>
              <a:gd name="connsiteY3" fmla="*/ 1273616 h 3788186"/>
              <a:gd name="connsiteX4" fmla="*/ 2302284 w 9164811"/>
              <a:gd name="connsiteY4" fmla="*/ 1492684 h 3788186"/>
              <a:gd name="connsiteX5" fmla="*/ 2908866 w 9164811"/>
              <a:gd name="connsiteY5" fmla="*/ 1681023 h 3788186"/>
              <a:gd name="connsiteX6" fmla="*/ 4067710 w 9164811"/>
              <a:gd name="connsiteY6" fmla="*/ 1961680 h 3788186"/>
              <a:gd name="connsiteX7" fmla="*/ 4945896 w 9164811"/>
              <a:gd name="connsiteY7" fmla="*/ 2251391 h 3788186"/>
              <a:gd name="connsiteX8" fmla="*/ 5579639 w 9164811"/>
              <a:gd name="connsiteY8" fmla="*/ 2450567 h 3788186"/>
              <a:gd name="connsiteX9" fmla="*/ 6331076 w 9164811"/>
              <a:gd name="connsiteY9" fmla="*/ 2468673 h 3788186"/>
              <a:gd name="connsiteX10" fmla="*/ 6946711 w 9164811"/>
              <a:gd name="connsiteY10" fmla="*/ 2713118 h 3788186"/>
              <a:gd name="connsiteX11" fmla="*/ 7480866 w 9164811"/>
              <a:gd name="connsiteY11" fmla="*/ 2857973 h 3788186"/>
              <a:gd name="connsiteX12" fmla="*/ 8141770 w 9164811"/>
              <a:gd name="connsiteY12" fmla="*/ 2966614 h 3788186"/>
              <a:gd name="connsiteX13" fmla="*/ 9164811 w 9164811"/>
              <a:gd name="connsiteY13" fmla="*/ 3180744 h 3788186"/>
              <a:gd name="connsiteX14" fmla="*/ 9146704 w 9164811"/>
              <a:gd name="connsiteY14" fmla="*/ 3788186 h 3788186"/>
              <a:gd name="connsiteX15" fmla="*/ 9054 w 9164811"/>
              <a:gd name="connsiteY15" fmla="*/ 3788186 h 3788186"/>
              <a:gd name="connsiteX16" fmla="*/ 0 w 9164811"/>
              <a:gd name="connsiteY16" fmla="*/ 2067166 h 3788186"/>
              <a:gd name="connsiteX0" fmla="*/ 0 w 9164811"/>
              <a:gd name="connsiteY0" fmla="*/ 2101432 h 3822452"/>
              <a:gd name="connsiteX1" fmla="*/ 382950 w 9164811"/>
              <a:gd name="connsiteY1" fmla="*/ 40398 h 3822452"/>
              <a:gd name="connsiteX2" fmla="*/ 853729 w 9164811"/>
              <a:gd name="connsiteY2" fmla="*/ 1099653 h 3822452"/>
              <a:gd name="connsiteX3" fmla="*/ 1795291 w 9164811"/>
              <a:gd name="connsiteY3" fmla="*/ 1307882 h 3822452"/>
              <a:gd name="connsiteX4" fmla="*/ 2302284 w 9164811"/>
              <a:gd name="connsiteY4" fmla="*/ 1526950 h 3822452"/>
              <a:gd name="connsiteX5" fmla="*/ 2908866 w 9164811"/>
              <a:gd name="connsiteY5" fmla="*/ 1715289 h 3822452"/>
              <a:gd name="connsiteX6" fmla="*/ 4067710 w 9164811"/>
              <a:gd name="connsiteY6" fmla="*/ 1995946 h 3822452"/>
              <a:gd name="connsiteX7" fmla="*/ 4945896 w 9164811"/>
              <a:gd name="connsiteY7" fmla="*/ 2285657 h 3822452"/>
              <a:gd name="connsiteX8" fmla="*/ 5579639 w 9164811"/>
              <a:gd name="connsiteY8" fmla="*/ 2484833 h 3822452"/>
              <a:gd name="connsiteX9" fmla="*/ 6331076 w 9164811"/>
              <a:gd name="connsiteY9" fmla="*/ 2502939 h 3822452"/>
              <a:gd name="connsiteX10" fmla="*/ 6946711 w 9164811"/>
              <a:gd name="connsiteY10" fmla="*/ 2747384 h 3822452"/>
              <a:gd name="connsiteX11" fmla="*/ 7480866 w 9164811"/>
              <a:gd name="connsiteY11" fmla="*/ 2892239 h 3822452"/>
              <a:gd name="connsiteX12" fmla="*/ 8141770 w 9164811"/>
              <a:gd name="connsiteY12" fmla="*/ 3000880 h 3822452"/>
              <a:gd name="connsiteX13" fmla="*/ 9164811 w 9164811"/>
              <a:gd name="connsiteY13" fmla="*/ 3215010 h 3822452"/>
              <a:gd name="connsiteX14" fmla="*/ 9146704 w 9164811"/>
              <a:gd name="connsiteY14" fmla="*/ 3822452 h 3822452"/>
              <a:gd name="connsiteX15" fmla="*/ 9054 w 9164811"/>
              <a:gd name="connsiteY15" fmla="*/ 3822452 h 3822452"/>
              <a:gd name="connsiteX16" fmla="*/ 0 w 9164811"/>
              <a:gd name="connsiteY16" fmla="*/ 2101432 h 3822452"/>
              <a:gd name="connsiteX0" fmla="*/ 35703 w 9200514"/>
              <a:gd name="connsiteY0" fmla="*/ 2624263 h 4345283"/>
              <a:gd name="connsiteX1" fmla="*/ 20300 w 9200514"/>
              <a:gd name="connsiteY1" fmla="*/ 76125 h 4345283"/>
              <a:gd name="connsiteX2" fmla="*/ 418653 w 9200514"/>
              <a:gd name="connsiteY2" fmla="*/ 563229 h 4345283"/>
              <a:gd name="connsiteX3" fmla="*/ 889432 w 9200514"/>
              <a:gd name="connsiteY3" fmla="*/ 1622484 h 4345283"/>
              <a:gd name="connsiteX4" fmla="*/ 1830994 w 9200514"/>
              <a:gd name="connsiteY4" fmla="*/ 1830713 h 4345283"/>
              <a:gd name="connsiteX5" fmla="*/ 2337987 w 9200514"/>
              <a:gd name="connsiteY5" fmla="*/ 2049781 h 4345283"/>
              <a:gd name="connsiteX6" fmla="*/ 2944569 w 9200514"/>
              <a:gd name="connsiteY6" fmla="*/ 2238120 h 4345283"/>
              <a:gd name="connsiteX7" fmla="*/ 4103413 w 9200514"/>
              <a:gd name="connsiteY7" fmla="*/ 2518777 h 4345283"/>
              <a:gd name="connsiteX8" fmla="*/ 4981599 w 9200514"/>
              <a:gd name="connsiteY8" fmla="*/ 2808488 h 4345283"/>
              <a:gd name="connsiteX9" fmla="*/ 5615342 w 9200514"/>
              <a:gd name="connsiteY9" fmla="*/ 3007664 h 4345283"/>
              <a:gd name="connsiteX10" fmla="*/ 6366779 w 9200514"/>
              <a:gd name="connsiteY10" fmla="*/ 3025770 h 4345283"/>
              <a:gd name="connsiteX11" fmla="*/ 6982414 w 9200514"/>
              <a:gd name="connsiteY11" fmla="*/ 3270215 h 4345283"/>
              <a:gd name="connsiteX12" fmla="*/ 7516569 w 9200514"/>
              <a:gd name="connsiteY12" fmla="*/ 3415070 h 4345283"/>
              <a:gd name="connsiteX13" fmla="*/ 8177473 w 9200514"/>
              <a:gd name="connsiteY13" fmla="*/ 3523711 h 4345283"/>
              <a:gd name="connsiteX14" fmla="*/ 9200514 w 9200514"/>
              <a:gd name="connsiteY14" fmla="*/ 3737841 h 4345283"/>
              <a:gd name="connsiteX15" fmla="*/ 9182407 w 9200514"/>
              <a:gd name="connsiteY15" fmla="*/ 4345283 h 4345283"/>
              <a:gd name="connsiteX16" fmla="*/ 44757 w 9200514"/>
              <a:gd name="connsiteY16" fmla="*/ 4345283 h 4345283"/>
              <a:gd name="connsiteX17" fmla="*/ 35703 w 9200514"/>
              <a:gd name="connsiteY17" fmla="*/ 2624263 h 4345283"/>
              <a:gd name="connsiteX0" fmla="*/ 35703 w 9200514"/>
              <a:gd name="connsiteY0" fmla="*/ 2730991 h 4452011"/>
              <a:gd name="connsiteX1" fmla="*/ 20300 w 9200514"/>
              <a:gd name="connsiteY1" fmla="*/ 182853 h 4452011"/>
              <a:gd name="connsiteX2" fmla="*/ 463920 w 9200514"/>
              <a:gd name="connsiteY2" fmla="*/ 0 h 4452011"/>
              <a:gd name="connsiteX3" fmla="*/ 889432 w 9200514"/>
              <a:gd name="connsiteY3" fmla="*/ 1729212 h 4452011"/>
              <a:gd name="connsiteX4" fmla="*/ 1830994 w 9200514"/>
              <a:gd name="connsiteY4" fmla="*/ 1937441 h 4452011"/>
              <a:gd name="connsiteX5" fmla="*/ 2337987 w 9200514"/>
              <a:gd name="connsiteY5" fmla="*/ 2156509 h 4452011"/>
              <a:gd name="connsiteX6" fmla="*/ 2944569 w 9200514"/>
              <a:gd name="connsiteY6" fmla="*/ 2344848 h 4452011"/>
              <a:gd name="connsiteX7" fmla="*/ 4103413 w 9200514"/>
              <a:gd name="connsiteY7" fmla="*/ 2625505 h 4452011"/>
              <a:gd name="connsiteX8" fmla="*/ 4981599 w 9200514"/>
              <a:gd name="connsiteY8" fmla="*/ 2915216 h 4452011"/>
              <a:gd name="connsiteX9" fmla="*/ 5615342 w 9200514"/>
              <a:gd name="connsiteY9" fmla="*/ 3114392 h 4452011"/>
              <a:gd name="connsiteX10" fmla="*/ 6366779 w 9200514"/>
              <a:gd name="connsiteY10" fmla="*/ 3132498 h 4452011"/>
              <a:gd name="connsiteX11" fmla="*/ 6982414 w 9200514"/>
              <a:gd name="connsiteY11" fmla="*/ 3376943 h 4452011"/>
              <a:gd name="connsiteX12" fmla="*/ 7516569 w 9200514"/>
              <a:gd name="connsiteY12" fmla="*/ 3521798 h 4452011"/>
              <a:gd name="connsiteX13" fmla="*/ 8177473 w 9200514"/>
              <a:gd name="connsiteY13" fmla="*/ 3630439 h 4452011"/>
              <a:gd name="connsiteX14" fmla="*/ 9200514 w 9200514"/>
              <a:gd name="connsiteY14" fmla="*/ 3844569 h 4452011"/>
              <a:gd name="connsiteX15" fmla="*/ 9182407 w 9200514"/>
              <a:gd name="connsiteY15" fmla="*/ 4452011 h 4452011"/>
              <a:gd name="connsiteX16" fmla="*/ 44757 w 9200514"/>
              <a:gd name="connsiteY16" fmla="*/ 4452011 h 4452011"/>
              <a:gd name="connsiteX17" fmla="*/ 35703 w 9200514"/>
              <a:gd name="connsiteY17" fmla="*/ 2730991 h 4452011"/>
              <a:gd name="connsiteX0" fmla="*/ 35703 w 9200514"/>
              <a:gd name="connsiteY0" fmla="*/ 2703786 h 4424806"/>
              <a:gd name="connsiteX1" fmla="*/ 20300 w 9200514"/>
              <a:gd name="connsiteY1" fmla="*/ 155648 h 4424806"/>
              <a:gd name="connsiteX2" fmla="*/ 590668 w 9200514"/>
              <a:gd name="connsiteY2" fmla="*/ 54277 h 4424806"/>
              <a:gd name="connsiteX3" fmla="*/ 889432 w 9200514"/>
              <a:gd name="connsiteY3" fmla="*/ 1702007 h 4424806"/>
              <a:gd name="connsiteX4" fmla="*/ 1830994 w 9200514"/>
              <a:gd name="connsiteY4" fmla="*/ 1910236 h 4424806"/>
              <a:gd name="connsiteX5" fmla="*/ 2337987 w 9200514"/>
              <a:gd name="connsiteY5" fmla="*/ 2129304 h 4424806"/>
              <a:gd name="connsiteX6" fmla="*/ 2944569 w 9200514"/>
              <a:gd name="connsiteY6" fmla="*/ 2317643 h 4424806"/>
              <a:gd name="connsiteX7" fmla="*/ 4103413 w 9200514"/>
              <a:gd name="connsiteY7" fmla="*/ 2598300 h 4424806"/>
              <a:gd name="connsiteX8" fmla="*/ 4981599 w 9200514"/>
              <a:gd name="connsiteY8" fmla="*/ 2888011 h 4424806"/>
              <a:gd name="connsiteX9" fmla="*/ 5615342 w 9200514"/>
              <a:gd name="connsiteY9" fmla="*/ 3087187 h 4424806"/>
              <a:gd name="connsiteX10" fmla="*/ 6366779 w 9200514"/>
              <a:gd name="connsiteY10" fmla="*/ 3105293 h 4424806"/>
              <a:gd name="connsiteX11" fmla="*/ 6982414 w 9200514"/>
              <a:gd name="connsiteY11" fmla="*/ 3349738 h 4424806"/>
              <a:gd name="connsiteX12" fmla="*/ 7516569 w 9200514"/>
              <a:gd name="connsiteY12" fmla="*/ 3494593 h 4424806"/>
              <a:gd name="connsiteX13" fmla="*/ 8177473 w 9200514"/>
              <a:gd name="connsiteY13" fmla="*/ 3603234 h 4424806"/>
              <a:gd name="connsiteX14" fmla="*/ 9200514 w 9200514"/>
              <a:gd name="connsiteY14" fmla="*/ 3817364 h 4424806"/>
              <a:gd name="connsiteX15" fmla="*/ 9182407 w 9200514"/>
              <a:gd name="connsiteY15" fmla="*/ 4424806 h 4424806"/>
              <a:gd name="connsiteX16" fmla="*/ 44757 w 9200514"/>
              <a:gd name="connsiteY16" fmla="*/ 4424806 h 4424806"/>
              <a:gd name="connsiteX17" fmla="*/ 35703 w 9200514"/>
              <a:gd name="connsiteY17" fmla="*/ 2703786 h 4424806"/>
              <a:gd name="connsiteX0" fmla="*/ 35703 w 9200514"/>
              <a:gd name="connsiteY0" fmla="*/ 2649509 h 4370529"/>
              <a:gd name="connsiteX1" fmla="*/ 20300 w 9200514"/>
              <a:gd name="connsiteY1" fmla="*/ 101371 h 4370529"/>
              <a:gd name="connsiteX2" fmla="*/ 590668 w 9200514"/>
              <a:gd name="connsiteY2" fmla="*/ 0 h 4370529"/>
              <a:gd name="connsiteX3" fmla="*/ 889432 w 9200514"/>
              <a:gd name="connsiteY3" fmla="*/ 1647730 h 4370529"/>
              <a:gd name="connsiteX4" fmla="*/ 1830994 w 9200514"/>
              <a:gd name="connsiteY4" fmla="*/ 1855959 h 4370529"/>
              <a:gd name="connsiteX5" fmla="*/ 2337987 w 9200514"/>
              <a:gd name="connsiteY5" fmla="*/ 2075027 h 4370529"/>
              <a:gd name="connsiteX6" fmla="*/ 2944569 w 9200514"/>
              <a:gd name="connsiteY6" fmla="*/ 2263366 h 4370529"/>
              <a:gd name="connsiteX7" fmla="*/ 4103413 w 9200514"/>
              <a:gd name="connsiteY7" fmla="*/ 2544023 h 4370529"/>
              <a:gd name="connsiteX8" fmla="*/ 4981599 w 9200514"/>
              <a:gd name="connsiteY8" fmla="*/ 2833734 h 4370529"/>
              <a:gd name="connsiteX9" fmla="*/ 5615342 w 9200514"/>
              <a:gd name="connsiteY9" fmla="*/ 3032910 h 4370529"/>
              <a:gd name="connsiteX10" fmla="*/ 6366779 w 9200514"/>
              <a:gd name="connsiteY10" fmla="*/ 3051016 h 4370529"/>
              <a:gd name="connsiteX11" fmla="*/ 6982414 w 9200514"/>
              <a:gd name="connsiteY11" fmla="*/ 3295461 h 4370529"/>
              <a:gd name="connsiteX12" fmla="*/ 7516569 w 9200514"/>
              <a:gd name="connsiteY12" fmla="*/ 3440316 h 4370529"/>
              <a:gd name="connsiteX13" fmla="*/ 8177473 w 9200514"/>
              <a:gd name="connsiteY13" fmla="*/ 3548957 h 4370529"/>
              <a:gd name="connsiteX14" fmla="*/ 9200514 w 9200514"/>
              <a:gd name="connsiteY14" fmla="*/ 3763087 h 4370529"/>
              <a:gd name="connsiteX15" fmla="*/ 9182407 w 9200514"/>
              <a:gd name="connsiteY15" fmla="*/ 4370529 h 4370529"/>
              <a:gd name="connsiteX16" fmla="*/ 44757 w 9200514"/>
              <a:gd name="connsiteY16" fmla="*/ 4370529 h 4370529"/>
              <a:gd name="connsiteX17" fmla="*/ 35703 w 9200514"/>
              <a:gd name="connsiteY17" fmla="*/ 2649509 h 4370529"/>
              <a:gd name="connsiteX0" fmla="*/ 35703 w 9200514"/>
              <a:gd name="connsiteY0" fmla="*/ 2568027 h 4289047"/>
              <a:gd name="connsiteX1" fmla="*/ 20300 w 9200514"/>
              <a:gd name="connsiteY1" fmla="*/ 19889 h 4289047"/>
              <a:gd name="connsiteX2" fmla="*/ 608775 w 9200514"/>
              <a:gd name="connsiteY2" fmla="*/ 0 h 4289047"/>
              <a:gd name="connsiteX3" fmla="*/ 889432 w 9200514"/>
              <a:gd name="connsiteY3" fmla="*/ 1566248 h 4289047"/>
              <a:gd name="connsiteX4" fmla="*/ 1830994 w 9200514"/>
              <a:gd name="connsiteY4" fmla="*/ 1774477 h 4289047"/>
              <a:gd name="connsiteX5" fmla="*/ 2337987 w 9200514"/>
              <a:gd name="connsiteY5" fmla="*/ 1993545 h 4289047"/>
              <a:gd name="connsiteX6" fmla="*/ 2944569 w 9200514"/>
              <a:gd name="connsiteY6" fmla="*/ 2181884 h 4289047"/>
              <a:gd name="connsiteX7" fmla="*/ 4103413 w 9200514"/>
              <a:gd name="connsiteY7" fmla="*/ 2462541 h 4289047"/>
              <a:gd name="connsiteX8" fmla="*/ 4981599 w 9200514"/>
              <a:gd name="connsiteY8" fmla="*/ 2752252 h 4289047"/>
              <a:gd name="connsiteX9" fmla="*/ 5615342 w 9200514"/>
              <a:gd name="connsiteY9" fmla="*/ 2951428 h 4289047"/>
              <a:gd name="connsiteX10" fmla="*/ 6366779 w 9200514"/>
              <a:gd name="connsiteY10" fmla="*/ 2969534 h 4289047"/>
              <a:gd name="connsiteX11" fmla="*/ 6982414 w 9200514"/>
              <a:gd name="connsiteY11" fmla="*/ 3213979 h 4289047"/>
              <a:gd name="connsiteX12" fmla="*/ 7516569 w 9200514"/>
              <a:gd name="connsiteY12" fmla="*/ 3358834 h 4289047"/>
              <a:gd name="connsiteX13" fmla="*/ 8177473 w 9200514"/>
              <a:gd name="connsiteY13" fmla="*/ 3467475 h 4289047"/>
              <a:gd name="connsiteX14" fmla="*/ 9200514 w 9200514"/>
              <a:gd name="connsiteY14" fmla="*/ 3681605 h 4289047"/>
              <a:gd name="connsiteX15" fmla="*/ 9182407 w 9200514"/>
              <a:gd name="connsiteY15" fmla="*/ 4289047 h 4289047"/>
              <a:gd name="connsiteX16" fmla="*/ 44757 w 9200514"/>
              <a:gd name="connsiteY16" fmla="*/ 4289047 h 4289047"/>
              <a:gd name="connsiteX17" fmla="*/ 35703 w 9200514"/>
              <a:gd name="connsiteY17" fmla="*/ 2568027 h 4289047"/>
              <a:gd name="connsiteX0" fmla="*/ 35703 w 9200514"/>
              <a:gd name="connsiteY0" fmla="*/ 2568370 h 4289390"/>
              <a:gd name="connsiteX1" fmla="*/ 20300 w 9200514"/>
              <a:gd name="connsiteY1" fmla="*/ 20232 h 4289390"/>
              <a:gd name="connsiteX2" fmla="*/ 608775 w 9200514"/>
              <a:gd name="connsiteY2" fmla="*/ 343 h 4289390"/>
              <a:gd name="connsiteX3" fmla="*/ 889432 w 9200514"/>
              <a:gd name="connsiteY3" fmla="*/ 1566591 h 4289390"/>
              <a:gd name="connsiteX4" fmla="*/ 1830994 w 9200514"/>
              <a:gd name="connsiteY4" fmla="*/ 1774820 h 4289390"/>
              <a:gd name="connsiteX5" fmla="*/ 2337987 w 9200514"/>
              <a:gd name="connsiteY5" fmla="*/ 1993888 h 4289390"/>
              <a:gd name="connsiteX6" fmla="*/ 2944569 w 9200514"/>
              <a:gd name="connsiteY6" fmla="*/ 2182227 h 4289390"/>
              <a:gd name="connsiteX7" fmla="*/ 4103413 w 9200514"/>
              <a:gd name="connsiteY7" fmla="*/ 2462884 h 4289390"/>
              <a:gd name="connsiteX8" fmla="*/ 4981599 w 9200514"/>
              <a:gd name="connsiteY8" fmla="*/ 2752595 h 4289390"/>
              <a:gd name="connsiteX9" fmla="*/ 5615342 w 9200514"/>
              <a:gd name="connsiteY9" fmla="*/ 2951771 h 4289390"/>
              <a:gd name="connsiteX10" fmla="*/ 6366779 w 9200514"/>
              <a:gd name="connsiteY10" fmla="*/ 2969877 h 4289390"/>
              <a:gd name="connsiteX11" fmla="*/ 6982414 w 9200514"/>
              <a:gd name="connsiteY11" fmla="*/ 3214322 h 4289390"/>
              <a:gd name="connsiteX12" fmla="*/ 7516569 w 9200514"/>
              <a:gd name="connsiteY12" fmla="*/ 3359177 h 4289390"/>
              <a:gd name="connsiteX13" fmla="*/ 8177473 w 9200514"/>
              <a:gd name="connsiteY13" fmla="*/ 3467818 h 4289390"/>
              <a:gd name="connsiteX14" fmla="*/ 9200514 w 9200514"/>
              <a:gd name="connsiteY14" fmla="*/ 3681948 h 4289390"/>
              <a:gd name="connsiteX15" fmla="*/ 9182407 w 9200514"/>
              <a:gd name="connsiteY15" fmla="*/ 4289390 h 4289390"/>
              <a:gd name="connsiteX16" fmla="*/ 44757 w 9200514"/>
              <a:gd name="connsiteY16" fmla="*/ 4289390 h 4289390"/>
              <a:gd name="connsiteX17" fmla="*/ 35703 w 9200514"/>
              <a:gd name="connsiteY17" fmla="*/ 2568370 h 4289390"/>
              <a:gd name="connsiteX0" fmla="*/ 35703 w 9200514"/>
              <a:gd name="connsiteY0" fmla="*/ 2553288 h 4274308"/>
              <a:gd name="connsiteX1" fmla="*/ 20300 w 9200514"/>
              <a:gd name="connsiteY1" fmla="*/ 5150 h 4274308"/>
              <a:gd name="connsiteX2" fmla="*/ 617828 w 9200514"/>
              <a:gd name="connsiteY2" fmla="*/ 3368 h 4274308"/>
              <a:gd name="connsiteX3" fmla="*/ 889432 w 9200514"/>
              <a:gd name="connsiteY3" fmla="*/ 1551509 h 4274308"/>
              <a:gd name="connsiteX4" fmla="*/ 1830994 w 9200514"/>
              <a:gd name="connsiteY4" fmla="*/ 1759738 h 4274308"/>
              <a:gd name="connsiteX5" fmla="*/ 2337987 w 9200514"/>
              <a:gd name="connsiteY5" fmla="*/ 1978806 h 4274308"/>
              <a:gd name="connsiteX6" fmla="*/ 2944569 w 9200514"/>
              <a:gd name="connsiteY6" fmla="*/ 2167145 h 4274308"/>
              <a:gd name="connsiteX7" fmla="*/ 4103413 w 9200514"/>
              <a:gd name="connsiteY7" fmla="*/ 2447802 h 4274308"/>
              <a:gd name="connsiteX8" fmla="*/ 4981599 w 9200514"/>
              <a:gd name="connsiteY8" fmla="*/ 2737513 h 4274308"/>
              <a:gd name="connsiteX9" fmla="*/ 5615342 w 9200514"/>
              <a:gd name="connsiteY9" fmla="*/ 2936689 h 4274308"/>
              <a:gd name="connsiteX10" fmla="*/ 6366779 w 9200514"/>
              <a:gd name="connsiteY10" fmla="*/ 2954795 h 4274308"/>
              <a:gd name="connsiteX11" fmla="*/ 6982414 w 9200514"/>
              <a:gd name="connsiteY11" fmla="*/ 3199240 h 4274308"/>
              <a:gd name="connsiteX12" fmla="*/ 7516569 w 9200514"/>
              <a:gd name="connsiteY12" fmla="*/ 3344095 h 4274308"/>
              <a:gd name="connsiteX13" fmla="*/ 8177473 w 9200514"/>
              <a:gd name="connsiteY13" fmla="*/ 3452736 h 4274308"/>
              <a:gd name="connsiteX14" fmla="*/ 9200514 w 9200514"/>
              <a:gd name="connsiteY14" fmla="*/ 3666866 h 4274308"/>
              <a:gd name="connsiteX15" fmla="*/ 9182407 w 9200514"/>
              <a:gd name="connsiteY15" fmla="*/ 4274308 h 4274308"/>
              <a:gd name="connsiteX16" fmla="*/ 44757 w 9200514"/>
              <a:gd name="connsiteY16" fmla="*/ 4274308 h 4274308"/>
              <a:gd name="connsiteX17" fmla="*/ 35703 w 9200514"/>
              <a:gd name="connsiteY17" fmla="*/ 2553288 h 4274308"/>
              <a:gd name="connsiteX0" fmla="*/ 16513 w 9181324"/>
              <a:gd name="connsiteY0" fmla="*/ 2553288 h 4274308"/>
              <a:gd name="connsiteX1" fmla="*/ 1110 w 9181324"/>
              <a:gd name="connsiteY1" fmla="*/ 5150 h 4274308"/>
              <a:gd name="connsiteX2" fmla="*/ 598638 w 9181324"/>
              <a:gd name="connsiteY2" fmla="*/ 3368 h 4274308"/>
              <a:gd name="connsiteX3" fmla="*/ 870242 w 9181324"/>
              <a:gd name="connsiteY3" fmla="*/ 1551509 h 4274308"/>
              <a:gd name="connsiteX4" fmla="*/ 1811804 w 9181324"/>
              <a:gd name="connsiteY4" fmla="*/ 1759738 h 4274308"/>
              <a:gd name="connsiteX5" fmla="*/ 2318797 w 9181324"/>
              <a:gd name="connsiteY5" fmla="*/ 1978806 h 4274308"/>
              <a:gd name="connsiteX6" fmla="*/ 2925379 w 9181324"/>
              <a:gd name="connsiteY6" fmla="*/ 2167145 h 4274308"/>
              <a:gd name="connsiteX7" fmla="*/ 4084223 w 9181324"/>
              <a:gd name="connsiteY7" fmla="*/ 2447802 h 4274308"/>
              <a:gd name="connsiteX8" fmla="*/ 4962409 w 9181324"/>
              <a:gd name="connsiteY8" fmla="*/ 2737513 h 4274308"/>
              <a:gd name="connsiteX9" fmla="*/ 5596152 w 9181324"/>
              <a:gd name="connsiteY9" fmla="*/ 2936689 h 4274308"/>
              <a:gd name="connsiteX10" fmla="*/ 6347589 w 9181324"/>
              <a:gd name="connsiteY10" fmla="*/ 2954795 h 4274308"/>
              <a:gd name="connsiteX11" fmla="*/ 6963224 w 9181324"/>
              <a:gd name="connsiteY11" fmla="*/ 3199240 h 4274308"/>
              <a:gd name="connsiteX12" fmla="*/ 7497379 w 9181324"/>
              <a:gd name="connsiteY12" fmla="*/ 3344095 h 4274308"/>
              <a:gd name="connsiteX13" fmla="*/ 8158283 w 9181324"/>
              <a:gd name="connsiteY13" fmla="*/ 3452736 h 4274308"/>
              <a:gd name="connsiteX14" fmla="*/ 9181324 w 9181324"/>
              <a:gd name="connsiteY14" fmla="*/ 3666866 h 4274308"/>
              <a:gd name="connsiteX15" fmla="*/ 9163217 w 9181324"/>
              <a:gd name="connsiteY15" fmla="*/ 4274308 h 4274308"/>
              <a:gd name="connsiteX16" fmla="*/ 25567 w 9181324"/>
              <a:gd name="connsiteY16" fmla="*/ 4274308 h 4274308"/>
              <a:gd name="connsiteX17" fmla="*/ 16513 w 9181324"/>
              <a:gd name="connsiteY17" fmla="*/ 2553288 h 4274308"/>
              <a:gd name="connsiteX0" fmla="*/ 24457 w 9180214"/>
              <a:gd name="connsiteY0" fmla="*/ 4274308 h 4274308"/>
              <a:gd name="connsiteX1" fmla="*/ 0 w 9180214"/>
              <a:gd name="connsiteY1" fmla="*/ 5150 h 4274308"/>
              <a:gd name="connsiteX2" fmla="*/ 597528 w 9180214"/>
              <a:gd name="connsiteY2" fmla="*/ 3368 h 4274308"/>
              <a:gd name="connsiteX3" fmla="*/ 869132 w 9180214"/>
              <a:gd name="connsiteY3" fmla="*/ 1551509 h 4274308"/>
              <a:gd name="connsiteX4" fmla="*/ 1810694 w 9180214"/>
              <a:gd name="connsiteY4" fmla="*/ 1759738 h 4274308"/>
              <a:gd name="connsiteX5" fmla="*/ 2317687 w 9180214"/>
              <a:gd name="connsiteY5" fmla="*/ 1978806 h 4274308"/>
              <a:gd name="connsiteX6" fmla="*/ 2924269 w 9180214"/>
              <a:gd name="connsiteY6" fmla="*/ 2167145 h 4274308"/>
              <a:gd name="connsiteX7" fmla="*/ 4083113 w 9180214"/>
              <a:gd name="connsiteY7" fmla="*/ 2447802 h 4274308"/>
              <a:gd name="connsiteX8" fmla="*/ 4961299 w 9180214"/>
              <a:gd name="connsiteY8" fmla="*/ 2737513 h 4274308"/>
              <a:gd name="connsiteX9" fmla="*/ 5595042 w 9180214"/>
              <a:gd name="connsiteY9" fmla="*/ 2936689 h 4274308"/>
              <a:gd name="connsiteX10" fmla="*/ 6346479 w 9180214"/>
              <a:gd name="connsiteY10" fmla="*/ 2954795 h 4274308"/>
              <a:gd name="connsiteX11" fmla="*/ 6962114 w 9180214"/>
              <a:gd name="connsiteY11" fmla="*/ 3199240 h 4274308"/>
              <a:gd name="connsiteX12" fmla="*/ 7496269 w 9180214"/>
              <a:gd name="connsiteY12" fmla="*/ 3344095 h 4274308"/>
              <a:gd name="connsiteX13" fmla="*/ 8157173 w 9180214"/>
              <a:gd name="connsiteY13" fmla="*/ 3452736 h 4274308"/>
              <a:gd name="connsiteX14" fmla="*/ 9180214 w 9180214"/>
              <a:gd name="connsiteY14" fmla="*/ 3666866 h 4274308"/>
              <a:gd name="connsiteX15" fmla="*/ 9162107 w 9180214"/>
              <a:gd name="connsiteY15" fmla="*/ 4274308 h 4274308"/>
              <a:gd name="connsiteX16" fmla="*/ 24457 w 9180214"/>
              <a:gd name="connsiteY16" fmla="*/ 4274308 h 4274308"/>
              <a:gd name="connsiteX0" fmla="*/ 24457 w 9180214"/>
              <a:gd name="connsiteY0" fmla="*/ 4274308 h 4274308"/>
              <a:gd name="connsiteX1" fmla="*/ 0 w 9180214"/>
              <a:gd name="connsiteY1" fmla="*/ 5150 h 4274308"/>
              <a:gd name="connsiteX2" fmla="*/ 597528 w 9180214"/>
              <a:gd name="connsiteY2" fmla="*/ 3368 h 4274308"/>
              <a:gd name="connsiteX3" fmla="*/ 869132 w 9180214"/>
              <a:gd name="connsiteY3" fmla="*/ 1551509 h 4274308"/>
              <a:gd name="connsiteX4" fmla="*/ 1810694 w 9180214"/>
              <a:gd name="connsiteY4" fmla="*/ 1759738 h 4274308"/>
              <a:gd name="connsiteX5" fmla="*/ 2317687 w 9180214"/>
              <a:gd name="connsiteY5" fmla="*/ 1978806 h 4274308"/>
              <a:gd name="connsiteX6" fmla="*/ 2924269 w 9180214"/>
              <a:gd name="connsiteY6" fmla="*/ 2167145 h 4274308"/>
              <a:gd name="connsiteX7" fmla="*/ 4083113 w 9180214"/>
              <a:gd name="connsiteY7" fmla="*/ 2447802 h 4274308"/>
              <a:gd name="connsiteX8" fmla="*/ 4961299 w 9180214"/>
              <a:gd name="connsiteY8" fmla="*/ 2737513 h 4274308"/>
              <a:gd name="connsiteX9" fmla="*/ 5595042 w 9180214"/>
              <a:gd name="connsiteY9" fmla="*/ 2936689 h 4274308"/>
              <a:gd name="connsiteX10" fmla="*/ 6346479 w 9180214"/>
              <a:gd name="connsiteY10" fmla="*/ 2954795 h 4274308"/>
              <a:gd name="connsiteX11" fmla="*/ 6962114 w 9180214"/>
              <a:gd name="connsiteY11" fmla="*/ 3199240 h 4274308"/>
              <a:gd name="connsiteX12" fmla="*/ 7496269 w 9180214"/>
              <a:gd name="connsiteY12" fmla="*/ 3344095 h 4274308"/>
              <a:gd name="connsiteX13" fmla="*/ 8157173 w 9180214"/>
              <a:gd name="connsiteY13" fmla="*/ 3452736 h 4274308"/>
              <a:gd name="connsiteX14" fmla="*/ 9180214 w 9180214"/>
              <a:gd name="connsiteY14" fmla="*/ 3666866 h 4274308"/>
              <a:gd name="connsiteX15" fmla="*/ 9162107 w 9180214"/>
              <a:gd name="connsiteY15" fmla="*/ 4274308 h 4274308"/>
              <a:gd name="connsiteX16" fmla="*/ 24457 w 9180214"/>
              <a:gd name="connsiteY16" fmla="*/ 4274308 h 4274308"/>
              <a:gd name="connsiteX0" fmla="*/ 24457 w 9180214"/>
              <a:gd name="connsiteY0" fmla="*/ 4274308 h 4274308"/>
              <a:gd name="connsiteX1" fmla="*/ 0 w 9180214"/>
              <a:gd name="connsiteY1" fmla="*/ 5150 h 4274308"/>
              <a:gd name="connsiteX2" fmla="*/ 597528 w 9180214"/>
              <a:gd name="connsiteY2" fmla="*/ 3368 h 4274308"/>
              <a:gd name="connsiteX3" fmla="*/ 869132 w 9180214"/>
              <a:gd name="connsiteY3" fmla="*/ 1551509 h 4274308"/>
              <a:gd name="connsiteX4" fmla="*/ 1810694 w 9180214"/>
              <a:gd name="connsiteY4" fmla="*/ 1759738 h 4274308"/>
              <a:gd name="connsiteX5" fmla="*/ 2317687 w 9180214"/>
              <a:gd name="connsiteY5" fmla="*/ 1978806 h 4274308"/>
              <a:gd name="connsiteX6" fmla="*/ 2924269 w 9180214"/>
              <a:gd name="connsiteY6" fmla="*/ 2167145 h 4274308"/>
              <a:gd name="connsiteX7" fmla="*/ 4083113 w 9180214"/>
              <a:gd name="connsiteY7" fmla="*/ 2447802 h 4274308"/>
              <a:gd name="connsiteX8" fmla="*/ 4961299 w 9180214"/>
              <a:gd name="connsiteY8" fmla="*/ 2737513 h 4274308"/>
              <a:gd name="connsiteX9" fmla="*/ 5595042 w 9180214"/>
              <a:gd name="connsiteY9" fmla="*/ 2936689 h 4274308"/>
              <a:gd name="connsiteX10" fmla="*/ 6346479 w 9180214"/>
              <a:gd name="connsiteY10" fmla="*/ 2954795 h 4274308"/>
              <a:gd name="connsiteX11" fmla="*/ 6962114 w 9180214"/>
              <a:gd name="connsiteY11" fmla="*/ 3199240 h 4274308"/>
              <a:gd name="connsiteX12" fmla="*/ 7496269 w 9180214"/>
              <a:gd name="connsiteY12" fmla="*/ 3344095 h 4274308"/>
              <a:gd name="connsiteX13" fmla="*/ 8157173 w 9180214"/>
              <a:gd name="connsiteY13" fmla="*/ 3452736 h 4274308"/>
              <a:gd name="connsiteX14" fmla="*/ 9180214 w 9180214"/>
              <a:gd name="connsiteY14" fmla="*/ 3666866 h 4274308"/>
              <a:gd name="connsiteX15" fmla="*/ 9162107 w 9180214"/>
              <a:gd name="connsiteY15" fmla="*/ 4274308 h 4274308"/>
              <a:gd name="connsiteX16" fmla="*/ 24457 w 9180214"/>
              <a:gd name="connsiteY16" fmla="*/ 4274308 h 4274308"/>
              <a:gd name="connsiteX0" fmla="*/ 15404 w 9171161"/>
              <a:gd name="connsiteY0" fmla="*/ 4274308 h 4274308"/>
              <a:gd name="connsiteX1" fmla="*/ 0 w 9171161"/>
              <a:gd name="connsiteY1" fmla="*/ 5150 h 4274308"/>
              <a:gd name="connsiteX2" fmla="*/ 588475 w 9171161"/>
              <a:gd name="connsiteY2" fmla="*/ 3368 h 4274308"/>
              <a:gd name="connsiteX3" fmla="*/ 860079 w 9171161"/>
              <a:gd name="connsiteY3" fmla="*/ 1551509 h 4274308"/>
              <a:gd name="connsiteX4" fmla="*/ 1801641 w 9171161"/>
              <a:gd name="connsiteY4" fmla="*/ 1759738 h 4274308"/>
              <a:gd name="connsiteX5" fmla="*/ 2308634 w 9171161"/>
              <a:gd name="connsiteY5" fmla="*/ 1978806 h 4274308"/>
              <a:gd name="connsiteX6" fmla="*/ 2915216 w 9171161"/>
              <a:gd name="connsiteY6" fmla="*/ 2167145 h 4274308"/>
              <a:gd name="connsiteX7" fmla="*/ 4074060 w 9171161"/>
              <a:gd name="connsiteY7" fmla="*/ 2447802 h 4274308"/>
              <a:gd name="connsiteX8" fmla="*/ 4952246 w 9171161"/>
              <a:gd name="connsiteY8" fmla="*/ 2737513 h 4274308"/>
              <a:gd name="connsiteX9" fmla="*/ 5585989 w 9171161"/>
              <a:gd name="connsiteY9" fmla="*/ 2936689 h 4274308"/>
              <a:gd name="connsiteX10" fmla="*/ 6337426 w 9171161"/>
              <a:gd name="connsiteY10" fmla="*/ 2954795 h 4274308"/>
              <a:gd name="connsiteX11" fmla="*/ 6953061 w 9171161"/>
              <a:gd name="connsiteY11" fmla="*/ 3199240 h 4274308"/>
              <a:gd name="connsiteX12" fmla="*/ 7487216 w 9171161"/>
              <a:gd name="connsiteY12" fmla="*/ 3344095 h 4274308"/>
              <a:gd name="connsiteX13" fmla="*/ 8148120 w 9171161"/>
              <a:gd name="connsiteY13" fmla="*/ 3452736 h 4274308"/>
              <a:gd name="connsiteX14" fmla="*/ 9171161 w 9171161"/>
              <a:gd name="connsiteY14" fmla="*/ 3666866 h 4274308"/>
              <a:gd name="connsiteX15" fmla="*/ 9153054 w 9171161"/>
              <a:gd name="connsiteY15" fmla="*/ 4274308 h 4274308"/>
              <a:gd name="connsiteX16" fmla="*/ 15404 w 9171161"/>
              <a:gd name="connsiteY16" fmla="*/ 4274308 h 4274308"/>
              <a:gd name="connsiteX0" fmla="*/ 11927 w 9171161"/>
              <a:gd name="connsiteY0" fmla="*/ 4277785 h 4277785"/>
              <a:gd name="connsiteX1" fmla="*/ 0 w 9171161"/>
              <a:gd name="connsiteY1" fmla="*/ 5150 h 4277785"/>
              <a:gd name="connsiteX2" fmla="*/ 588475 w 9171161"/>
              <a:gd name="connsiteY2" fmla="*/ 3368 h 4277785"/>
              <a:gd name="connsiteX3" fmla="*/ 860079 w 9171161"/>
              <a:gd name="connsiteY3" fmla="*/ 1551509 h 4277785"/>
              <a:gd name="connsiteX4" fmla="*/ 1801641 w 9171161"/>
              <a:gd name="connsiteY4" fmla="*/ 1759738 h 4277785"/>
              <a:gd name="connsiteX5" fmla="*/ 2308634 w 9171161"/>
              <a:gd name="connsiteY5" fmla="*/ 1978806 h 4277785"/>
              <a:gd name="connsiteX6" fmla="*/ 2915216 w 9171161"/>
              <a:gd name="connsiteY6" fmla="*/ 2167145 h 4277785"/>
              <a:gd name="connsiteX7" fmla="*/ 4074060 w 9171161"/>
              <a:gd name="connsiteY7" fmla="*/ 2447802 h 4277785"/>
              <a:gd name="connsiteX8" fmla="*/ 4952246 w 9171161"/>
              <a:gd name="connsiteY8" fmla="*/ 2737513 h 4277785"/>
              <a:gd name="connsiteX9" fmla="*/ 5585989 w 9171161"/>
              <a:gd name="connsiteY9" fmla="*/ 2936689 h 4277785"/>
              <a:gd name="connsiteX10" fmla="*/ 6337426 w 9171161"/>
              <a:gd name="connsiteY10" fmla="*/ 2954795 h 4277785"/>
              <a:gd name="connsiteX11" fmla="*/ 6953061 w 9171161"/>
              <a:gd name="connsiteY11" fmla="*/ 3199240 h 4277785"/>
              <a:gd name="connsiteX12" fmla="*/ 7487216 w 9171161"/>
              <a:gd name="connsiteY12" fmla="*/ 3344095 h 4277785"/>
              <a:gd name="connsiteX13" fmla="*/ 8148120 w 9171161"/>
              <a:gd name="connsiteY13" fmla="*/ 3452736 h 4277785"/>
              <a:gd name="connsiteX14" fmla="*/ 9171161 w 9171161"/>
              <a:gd name="connsiteY14" fmla="*/ 3666866 h 4277785"/>
              <a:gd name="connsiteX15" fmla="*/ 9153054 w 9171161"/>
              <a:gd name="connsiteY15" fmla="*/ 4274308 h 4277785"/>
              <a:gd name="connsiteX16" fmla="*/ 11927 w 9171161"/>
              <a:gd name="connsiteY16" fmla="*/ 4277785 h 4277785"/>
              <a:gd name="connsiteX0" fmla="*/ 11927 w 9171161"/>
              <a:gd name="connsiteY0" fmla="*/ 4277785 h 4277785"/>
              <a:gd name="connsiteX1" fmla="*/ 0 w 9171161"/>
              <a:gd name="connsiteY1" fmla="*/ 5150 h 4277785"/>
              <a:gd name="connsiteX2" fmla="*/ 588475 w 9171161"/>
              <a:gd name="connsiteY2" fmla="*/ 3368 h 4277785"/>
              <a:gd name="connsiteX3" fmla="*/ 860079 w 9171161"/>
              <a:gd name="connsiteY3" fmla="*/ 1551509 h 4277785"/>
              <a:gd name="connsiteX4" fmla="*/ 1801641 w 9171161"/>
              <a:gd name="connsiteY4" fmla="*/ 1759738 h 4277785"/>
              <a:gd name="connsiteX5" fmla="*/ 2308634 w 9171161"/>
              <a:gd name="connsiteY5" fmla="*/ 1978806 h 4277785"/>
              <a:gd name="connsiteX6" fmla="*/ 2915216 w 9171161"/>
              <a:gd name="connsiteY6" fmla="*/ 2167145 h 4277785"/>
              <a:gd name="connsiteX7" fmla="*/ 4074060 w 9171161"/>
              <a:gd name="connsiteY7" fmla="*/ 2447802 h 4277785"/>
              <a:gd name="connsiteX8" fmla="*/ 4952246 w 9171161"/>
              <a:gd name="connsiteY8" fmla="*/ 2737513 h 4277785"/>
              <a:gd name="connsiteX9" fmla="*/ 5585989 w 9171161"/>
              <a:gd name="connsiteY9" fmla="*/ 2936689 h 4277785"/>
              <a:gd name="connsiteX10" fmla="*/ 6337426 w 9171161"/>
              <a:gd name="connsiteY10" fmla="*/ 2954795 h 4277785"/>
              <a:gd name="connsiteX11" fmla="*/ 6953061 w 9171161"/>
              <a:gd name="connsiteY11" fmla="*/ 3199240 h 4277785"/>
              <a:gd name="connsiteX12" fmla="*/ 7487216 w 9171161"/>
              <a:gd name="connsiteY12" fmla="*/ 3344095 h 4277785"/>
              <a:gd name="connsiteX13" fmla="*/ 8148120 w 9171161"/>
              <a:gd name="connsiteY13" fmla="*/ 3452736 h 4277785"/>
              <a:gd name="connsiteX14" fmla="*/ 9171161 w 9171161"/>
              <a:gd name="connsiteY14" fmla="*/ 3666866 h 4277785"/>
              <a:gd name="connsiteX15" fmla="*/ 9153054 w 9171161"/>
              <a:gd name="connsiteY15" fmla="*/ 4274308 h 4277785"/>
              <a:gd name="connsiteX16" fmla="*/ 11927 w 9171161"/>
              <a:gd name="connsiteY16" fmla="*/ 4277785 h 4277785"/>
              <a:gd name="connsiteX0" fmla="*/ 11927 w 9171161"/>
              <a:gd name="connsiteY0" fmla="*/ 4277785 h 4277785"/>
              <a:gd name="connsiteX1" fmla="*/ 0 w 9171161"/>
              <a:gd name="connsiteY1" fmla="*/ 5150 h 4277785"/>
              <a:gd name="connsiteX2" fmla="*/ 588475 w 9171161"/>
              <a:gd name="connsiteY2" fmla="*/ 3368 h 4277785"/>
              <a:gd name="connsiteX3" fmla="*/ 860079 w 9171161"/>
              <a:gd name="connsiteY3" fmla="*/ 1551509 h 4277785"/>
              <a:gd name="connsiteX4" fmla="*/ 1801641 w 9171161"/>
              <a:gd name="connsiteY4" fmla="*/ 1759738 h 4277785"/>
              <a:gd name="connsiteX5" fmla="*/ 2308634 w 9171161"/>
              <a:gd name="connsiteY5" fmla="*/ 1978806 h 4277785"/>
              <a:gd name="connsiteX6" fmla="*/ 2915216 w 9171161"/>
              <a:gd name="connsiteY6" fmla="*/ 2167145 h 4277785"/>
              <a:gd name="connsiteX7" fmla="*/ 4074060 w 9171161"/>
              <a:gd name="connsiteY7" fmla="*/ 2447802 h 4277785"/>
              <a:gd name="connsiteX8" fmla="*/ 4952246 w 9171161"/>
              <a:gd name="connsiteY8" fmla="*/ 2737513 h 4277785"/>
              <a:gd name="connsiteX9" fmla="*/ 5585989 w 9171161"/>
              <a:gd name="connsiteY9" fmla="*/ 2936689 h 4277785"/>
              <a:gd name="connsiteX10" fmla="*/ 6337426 w 9171161"/>
              <a:gd name="connsiteY10" fmla="*/ 2954795 h 4277785"/>
              <a:gd name="connsiteX11" fmla="*/ 6953061 w 9171161"/>
              <a:gd name="connsiteY11" fmla="*/ 3199240 h 4277785"/>
              <a:gd name="connsiteX12" fmla="*/ 7487216 w 9171161"/>
              <a:gd name="connsiteY12" fmla="*/ 3344095 h 4277785"/>
              <a:gd name="connsiteX13" fmla="*/ 8148120 w 9171161"/>
              <a:gd name="connsiteY13" fmla="*/ 3452736 h 4277785"/>
              <a:gd name="connsiteX14" fmla="*/ 9171161 w 9171161"/>
              <a:gd name="connsiteY14" fmla="*/ 3666866 h 4277785"/>
              <a:gd name="connsiteX15" fmla="*/ 9153054 w 9171161"/>
              <a:gd name="connsiteY15" fmla="*/ 4274308 h 4277785"/>
              <a:gd name="connsiteX16" fmla="*/ 11927 w 9171161"/>
              <a:gd name="connsiteY16" fmla="*/ 4277785 h 4277785"/>
              <a:gd name="connsiteX0" fmla="*/ 4973 w 9171161"/>
              <a:gd name="connsiteY0" fmla="*/ 4277785 h 4277785"/>
              <a:gd name="connsiteX1" fmla="*/ 0 w 9171161"/>
              <a:gd name="connsiteY1" fmla="*/ 5150 h 4277785"/>
              <a:gd name="connsiteX2" fmla="*/ 588475 w 9171161"/>
              <a:gd name="connsiteY2" fmla="*/ 3368 h 4277785"/>
              <a:gd name="connsiteX3" fmla="*/ 860079 w 9171161"/>
              <a:gd name="connsiteY3" fmla="*/ 1551509 h 4277785"/>
              <a:gd name="connsiteX4" fmla="*/ 1801641 w 9171161"/>
              <a:gd name="connsiteY4" fmla="*/ 1759738 h 4277785"/>
              <a:gd name="connsiteX5" fmla="*/ 2308634 w 9171161"/>
              <a:gd name="connsiteY5" fmla="*/ 1978806 h 4277785"/>
              <a:gd name="connsiteX6" fmla="*/ 2915216 w 9171161"/>
              <a:gd name="connsiteY6" fmla="*/ 2167145 h 4277785"/>
              <a:gd name="connsiteX7" fmla="*/ 4074060 w 9171161"/>
              <a:gd name="connsiteY7" fmla="*/ 2447802 h 4277785"/>
              <a:gd name="connsiteX8" fmla="*/ 4952246 w 9171161"/>
              <a:gd name="connsiteY8" fmla="*/ 2737513 h 4277785"/>
              <a:gd name="connsiteX9" fmla="*/ 5585989 w 9171161"/>
              <a:gd name="connsiteY9" fmla="*/ 2936689 h 4277785"/>
              <a:gd name="connsiteX10" fmla="*/ 6337426 w 9171161"/>
              <a:gd name="connsiteY10" fmla="*/ 2954795 h 4277785"/>
              <a:gd name="connsiteX11" fmla="*/ 6953061 w 9171161"/>
              <a:gd name="connsiteY11" fmla="*/ 3199240 h 4277785"/>
              <a:gd name="connsiteX12" fmla="*/ 7487216 w 9171161"/>
              <a:gd name="connsiteY12" fmla="*/ 3344095 h 4277785"/>
              <a:gd name="connsiteX13" fmla="*/ 8148120 w 9171161"/>
              <a:gd name="connsiteY13" fmla="*/ 3452736 h 4277785"/>
              <a:gd name="connsiteX14" fmla="*/ 9171161 w 9171161"/>
              <a:gd name="connsiteY14" fmla="*/ 3666866 h 4277785"/>
              <a:gd name="connsiteX15" fmla="*/ 9153054 w 9171161"/>
              <a:gd name="connsiteY15" fmla="*/ 4274308 h 4277785"/>
              <a:gd name="connsiteX16" fmla="*/ 4973 w 9171161"/>
              <a:gd name="connsiteY16" fmla="*/ 4277785 h 4277785"/>
              <a:gd name="connsiteX0" fmla="*/ 4973 w 9171161"/>
              <a:gd name="connsiteY0" fmla="*/ 4277785 h 4277785"/>
              <a:gd name="connsiteX1" fmla="*/ 0 w 9171161"/>
              <a:gd name="connsiteY1" fmla="*/ 5150 h 4277785"/>
              <a:gd name="connsiteX2" fmla="*/ 588475 w 9171161"/>
              <a:gd name="connsiteY2" fmla="*/ 3368 h 4277785"/>
              <a:gd name="connsiteX3" fmla="*/ 860079 w 9171161"/>
              <a:gd name="connsiteY3" fmla="*/ 1551509 h 4277785"/>
              <a:gd name="connsiteX4" fmla="*/ 1801641 w 9171161"/>
              <a:gd name="connsiteY4" fmla="*/ 1759738 h 4277785"/>
              <a:gd name="connsiteX5" fmla="*/ 2308634 w 9171161"/>
              <a:gd name="connsiteY5" fmla="*/ 1978806 h 4277785"/>
              <a:gd name="connsiteX6" fmla="*/ 2915216 w 9171161"/>
              <a:gd name="connsiteY6" fmla="*/ 2167145 h 4277785"/>
              <a:gd name="connsiteX7" fmla="*/ 4074060 w 9171161"/>
              <a:gd name="connsiteY7" fmla="*/ 2447802 h 4277785"/>
              <a:gd name="connsiteX8" fmla="*/ 4952246 w 9171161"/>
              <a:gd name="connsiteY8" fmla="*/ 2737513 h 4277785"/>
              <a:gd name="connsiteX9" fmla="*/ 5585989 w 9171161"/>
              <a:gd name="connsiteY9" fmla="*/ 2936689 h 4277785"/>
              <a:gd name="connsiteX10" fmla="*/ 6337426 w 9171161"/>
              <a:gd name="connsiteY10" fmla="*/ 2954795 h 4277785"/>
              <a:gd name="connsiteX11" fmla="*/ 6953061 w 9171161"/>
              <a:gd name="connsiteY11" fmla="*/ 3199240 h 4277785"/>
              <a:gd name="connsiteX12" fmla="*/ 7487216 w 9171161"/>
              <a:gd name="connsiteY12" fmla="*/ 3344095 h 4277785"/>
              <a:gd name="connsiteX13" fmla="*/ 8148120 w 9171161"/>
              <a:gd name="connsiteY13" fmla="*/ 3452736 h 4277785"/>
              <a:gd name="connsiteX14" fmla="*/ 9171161 w 9171161"/>
              <a:gd name="connsiteY14" fmla="*/ 3666866 h 4277785"/>
              <a:gd name="connsiteX15" fmla="*/ 9153054 w 9171161"/>
              <a:gd name="connsiteY15" fmla="*/ 4274308 h 4277785"/>
              <a:gd name="connsiteX16" fmla="*/ 4973 w 9171161"/>
              <a:gd name="connsiteY16" fmla="*/ 4277785 h 4277785"/>
              <a:gd name="connsiteX0" fmla="*/ 4973 w 9171161"/>
              <a:gd name="connsiteY0" fmla="*/ 4277785 h 4277785"/>
              <a:gd name="connsiteX1" fmla="*/ 0 w 9171161"/>
              <a:gd name="connsiteY1" fmla="*/ 5150 h 4277785"/>
              <a:gd name="connsiteX2" fmla="*/ 588475 w 9171161"/>
              <a:gd name="connsiteY2" fmla="*/ 3368 h 4277785"/>
              <a:gd name="connsiteX3" fmla="*/ 860079 w 9171161"/>
              <a:gd name="connsiteY3" fmla="*/ 1551509 h 4277785"/>
              <a:gd name="connsiteX4" fmla="*/ 1801641 w 9171161"/>
              <a:gd name="connsiteY4" fmla="*/ 1759738 h 4277785"/>
              <a:gd name="connsiteX5" fmla="*/ 2308634 w 9171161"/>
              <a:gd name="connsiteY5" fmla="*/ 1978806 h 4277785"/>
              <a:gd name="connsiteX6" fmla="*/ 2915216 w 9171161"/>
              <a:gd name="connsiteY6" fmla="*/ 2167145 h 4277785"/>
              <a:gd name="connsiteX7" fmla="*/ 4074060 w 9171161"/>
              <a:gd name="connsiteY7" fmla="*/ 2447802 h 4277785"/>
              <a:gd name="connsiteX8" fmla="*/ 4952246 w 9171161"/>
              <a:gd name="connsiteY8" fmla="*/ 2737513 h 4277785"/>
              <a:gd name="connsiteX9" fmla="*/ 5585989 w 9171161"/>
              <a:gd name="connsiteY9" fmla="*/ 2936689 h 4277785"/>
              <a:gd name="connsiteX10" fmla="*/ 6337426 w 9171161"/>
              <a:gd name="connsiteY10" fmla="*/ 2954795 h 4277785"/>
              <a:gd name="connsiteX11" fmla="*/ 6953061 w 9171161"/>
              <a:gd name="connsiteY11" fmla="*/ 3199240 h 4277785"/>
              <a:gd name="connsiteX12" fmla="*/ 7487216 w 9171161"/>
              <a:gd name="connsiteY12" fmla="*/ 3344095 h 4277785"/>
              <a:gd name="connsiteX13" fmla="*/ 8148120 w 9171161"/>
              <a:gd name="connsiteY13" fmla="*/ 3452736 h 4277785"/>
              <a:gd name="connsiteX14" fmla="*/ 9171161 w 9171161"/>
              <a:gd name="connsiteY14" fmla="*/ 3666866 h 4277785"/>
              <a:gd name="connsiteX15" fmla="*/ 9163290 w 9171161"/>
              <a:gd name="connsiteY15" fmla="*/ 4277720 h 4277785"/>
              <a:gd name="connsiteX16" fmla="*/ 4973 w 9171161"/>
              <a:gd name="connsiteY16" fmla="*/ 4277785 h 4277785"/>
              <a:gd name="connsiteX0" fmla="*/ 4973 w 9173526"/>
              <a:gd name="connsiteY0" fmla="*/ 4277785 h 4277785"/>
              <a:gd name="connsiteX1" fmla="*/ 0 w 9173526"/>
              <a:gd name="connsiteY1" fmla="*/ 5150 h 4277785"/>
              <a:gd name="connsiteX2" fmla="*/ 588475 w 9173526"/>
              <a:gd name="connsiteY2" fmla="*/ 3368 h 4277785"/>
              <a:gd name="connsiteX3" fmla="*/ 860079 w 9173526"/>
              <a:gd name="connsiteY3" fmla="*/ 1551509 h 4277785"/>
              <a:gd name="connsiteX4" fmla="*/ 1801641 w 9173526"/>
              <a:gd name="connsiteY4" fmla="*/ 1759738 h 4277785"/>
              <a:gd name="connsiteX5" fmla="*/ 2308634 w 9173526"/>
              <a:gd name="connsiteY5" fmla="*/ 1978806 h 4277785"/>
              <a:gd name="connsiteX6" fmla="*/ 2915216 w 9173526"/>
              <a:gd name="connsiteY6" fmla="*/ 2167145 h 4277785"/>
              <a:gd name="connsiteX7" fmla="*/ 4074060 w 9173526"/>
              <a:gd name="connsiteY7" fmla="*/ 2447802 h 4277785"/>
              <a:gd name="connsiteX8" fmla="*/ 4952246 w 9173526"/>
              <a:gd name="connsiteY8" fmla="*/ 2737513 h 4277785"/>
              <a:gd name="connsiteX9" fmla="*/ 5585989 w 9173526"/>
              <a:gd name="connsiteY9" fmla="*/ 2936689 h 4277785"/>
              <a:gd name="connsiteX10" fmla="*/ 6337426 w 9173526"/>
              <a:gd name="connsiteY10" fmla="*/ 2954795 h 4277785"/>
              <a:gd name="connsiteX11" fmla="*/ 6953061 w 9173526"/>
              <a:gd name="connsiteY11" fmla="*/ 3199240 h 4277785"/>
              <a:gd name="connsiteX12" fmla="*/ 7487216 w 9173526"/>
              <a:gd name="connsiteY12" fmla="*/ 3344095 h 4277785"/>
              <a:gd name="connsiteX13" fmla="*/ 8148120 w 9173526"/>
              <a:gd name="connsiteY13" fmla="*/ 3452736 h 4277785"/>
              <a:gd name="connsiteX14" fmla="*/ 9171161 w 9173526"/>
              <a:gd name="connsiteY14" fmla="*/ 3666866 h 4277785"/>
              <a:gd name="connsiteX15" fmla="*/ 9173526 w 9173526"/>
              <a:gd name="connsiteY15" fmla="*/ 4277720 h 4277785"/>
              <a:gd name="connsiteX16" fmla="*/ 4973 w 9173526"/>
              <a:gd name="connsiteY16" fmla="*/ 4277785 h 4277785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860079 w 9173526"/>
              <a:gd name="connsiteY3" fmla="*/ 155150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736254 w 9173526"/>
              <a:gd name="connsiteY3" fmla="*/ 151340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736254 w 9173526"/>
              <a:gd name="connsiteY3" fmla="*/ 151340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707679 w 9173526"/>
              <a:gd name="connsiteY3" fmla="*/ 1503884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621954 w 9173526"/>
              <a:gd name="connsiteY3" fmla="*/ 1484834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621954 w 9173526"/>
              <a:gd name="connsiteY3" fmla="*/ 1484834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612429 w 9173526"/>
              <a:gd name="connsiteY3" fmla="*/ 145625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607525 w 9173526"/>
              <a:gd name="connsiteY2" fmla="*/ 3368 h 4281197"/>
              <a:gd name="connsiteX3" fmla="*/ 612429 w 9173526"/>
              <a:gd name="connsiteY3" fmla="*/ 145625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607525 w 9173526"/>
              <a:gd name="connsiteY2" fmla="*/ 3368 h 4281197"/>
              <a:gd name="connsiteX3" fmla="*/ 612429 w 9173526"/>
              <a:gd name="connsiteY3" fmla="*/ 145625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940900 w 9173526"/>
              <a:gd name="connsiteY2" fmla="*/ 3368 h 4281197"/>
              <a:gd name="connsiteX3" fmla="*/ 612429 w 9173526"/>
              <a:gd name="connsiteY3" fmla="*/ 145625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940900 w 9173526"/>
              <a:gd name="connsiteY2" fmla="*/ 3368 h 4281197"/>
              <a:gd name="connsiteX3" fmla="*/ 1088679 w 9173526"/>
              <a:gd name="connsiteY3" fmla="*/ 151340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940900 w 9173526"/>
              <a:gd name="connsiteY2" fmla="*/ 3368 h 4281197"/>
              <a:gd name="connsiteX3" fmla="*/ 1088679 w 9173526"/>
              <a:gd name="connsiteY3" fmla="*/ 151340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1519448 w 10688001"/>
              <a:gd name="connsiteY0" fmla="*/ 4288353 h 4288353"/>
              <a:gd name="connsiteX1" fmla="*/ 0 w 10688001"/>
              <a:gd name="connsiteY1" fmla="*/ 2781 h 4288353"/>
              <a:gd name="connsiteX2" fmla="*/ 2455375 w 10688001"/>
              <a:gd name="connsiteY2" fmla="*/ 10524 h 4288353"/>
              <a:gd name="connsiteX3" fmla="*/ 2603154 w 10688001"/>
              <a:gd name="connsiteY3" fmla="*/ 1520565 h 4288353"/>
              <a:gd name="connsiteX4" fmla="*/ 3316116 w 10688001"/>
              <a:gd name="connsiteY4" fmla="*/ 1766894 h 4288353"/>
              <a:gd name="connsiteX5" fmla="*/ 3823109 w 10688001"/>
              <a:gd name="connsiteY5" fmla="*/ 1985962 h 4288353"/>
              <a:gd name="connsiteX6" fmla="*/ 4429691 w 10688001"/>
              <a:gd name="connsiteY6" fmla="*/ 2174301 h 4288353"/>
              <a:gd name="connsiteX7" fmla="*/ 5588535 w 10688001"/>
              <a:gd name="connsiteY7" fmla="*/ 2454958 h 4288353"/>
              <a:gd name="connsiteX8" fmla="*/ 6466721 w 10688001"/>
              <a:gd name="connsiteY8" fmla="*/ 2744669 h 4288353"/>
              <a:gd name="connsiteX9" fmla="*/ 7100464 w 10688001"/>
              <a:gd name="connsiteY9" fmla="*/ 2943845 h 4288353"/>
              <a:gd name="connsiteX10" fmla="*/ 7851901 w 10688001"/>
              <a:gd name="connsiteY10" fmla="*/ 2961951 h 4288353"/>
              <a:gd name="connsiteX11" fmla="*/ 8467536 w 10688001"/>
              <a:gd name="connsiteY11" fmla="*/ 3206396 h 4288353"/>
              <a:gd name="connsiteX12" fmla="*/ 9001691 w 10688001"/>
              <a:gd name="connsiteY12" fmla="*/ 3351251 h 4288353"/>
              <a:gd name="connsiteX13" fmla="*/ 9662595 w 10688001"/>
              <a:gd name="connsiteY13" fmla="*/ 3459892 h 4288353"/>
              <a:gd name="connsiteX14" fmla="*/ 10685636 w 10688001"/>
              <a:gd name="connsiteY14" fmla="*/ 3674022 h 4288353"/>
              <a:gd name="connsiteX15" fmla="*/ 10688001 w 10688001"/>
              <a:gd name="connsiteY15" fmla="*/ 4284876 h 4288353"/>
              <a:gd name="connsiteX16" fmla="*/ 1519448 w 10688001"/>
              <a:gd name="connsiteY16" fmla="*/ 4288353 h 4288353"/>
              <a:gd name="connsiteX0" fmla="*/ 1528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325641 w 10697526"/>
              <a:gd name="connsiteY4" fmla="*/ 1766894 h 4288353"/>
              <a:gd name="connsiteX5" fmla="*/ 3832634 w 10697526"/>
              <a:gd name="connsiteY5" fmla="*/ 1985962 h 4288353"/>
              <a:gd name="connsiteX6" fmla="*/ 4439216 w 10697526"/>
              <a:gd name="connsiteY6" fmla="*/ 2174301 h 4288353"/>
              <a:gd name="connsiteX7" fmla="*/ 5598060 w 10697526"/>
              <a:gd name="connsiteY7" fmla="*/ 2454958 h 4288353"/>
              <a:gd name="connsiteX8" fmla="*/ 6476246 w 10697526"/>
              <a:gd name="connsiteY8" fmla="*/ 2744669 h 4288353"/>
              <a:gd name="connsiteX9" fmla="*/ 7109989 w 10697526"/>
              <a:gd name="connsiteY9" fmla="*/ 2943845 h 4288353"/>
              <a:gd name="connsiteX10" fmla="*/ 7861426 w 10697526"/>
              <a:gd name="connsiteY10" fmla="*/ 2961951 h 4288353"/>
              <a:gd name="connsiteX11" fmla="*/ 8477061 w 10697526"/>
              <a:gd name="connsiteY11" fmla="*/ 3206396 h 4288353"/>
              <a:gd name="connsiteX12" fmla="*/ 9011216 w 10697526"/>
              <a:gd name="connsiteY12" fmla="*/ 3351251 h 4288353"/>
              <a:gd name="connsiteX13" fmla="*/ 9672120 w 10697526"/>
              <a:gd name="connsiteY13" fmla="*/ 3459892 h 4288353"/>
              <a:gd name="connsiteX14" fmla="*/ 10695161 w 10697526"/>
              <a:gd name="connsiteY14" fmla="*/ 3674022 h 4288353"/>
              <a:gd name="connsiteX15" fmla="*/ 10697526 w 10697526"/>
              <a:gd name="connsiteY15" fmla="*/ 4284876 h 4288353"/>
              <a:gd name="connsiteX16" fmla="*/ 1528973 w 10697526"/>
              <a:gd name="connsiteY16" fmla="*/ 4288353 h 4288353"/>
              <a:gd name="connsiteX0" fmla="*/ 870 w 10702948"/>
              <a:gd name="connsiteY0" fmla="*/ 4288353 h 4288353"/>
              <a:gd name="connsiteX1" fmla="*/ 5422 w 10702948"/>
              <a:gd name="connsiteY1" fmla="*/ 2781 h 4288353"/>
              <a:gd name="connsiteX2" fmla="*/ 2470322 w 10702948"/>
              <a:gd name="connsiteY2" fmla="*/ 10524 h 4288353"/>
              <a:gd name="connsiteX3" fmla="*/ 2618101 w 10702948"/>
              <a:gd name="connsiteY3" fmla="*/ 1520565 h 4288353"/>
              <a:gd name="connsiteX4" fmla="*/ 3331063 w 10702948"/>
              <a:gd name="connsiteY4" fmla="*/ 1766894 h 4288353"/>
              <a:gd name="connsiteX5" fmla="*/ 3838056 w 10702948"/>
              <a:gd name="connsiteY5" fmla="*/ 1985962 h 4288353"/>
              <a:gd name="connsiteX6" fmla="*/ 4444638 w 10702948"/>
              <a:gd name="connsiteY6" fmla="*/ 2174301 h 4288353"/>
              <a:gd name="connsiteX7" fmla="*/ 5603482 w 10702948"/>
              <a:gd name="connsiteY7" fmla="*/ 2454958 h 4288353"/>
              <a:gd name="connsiteX8" fmla="*/ 6481668 w 10702948"/>
              <a:gd name="connsiteY8" fmla="*/ 2744669 h 4288353"/>
              <a:gd name="connsiteX9" fmla="*/ 7115411 w 10702948"/>
              <a:gd name="connsiteY9" fmla="*/ 2943845 h 4288353"/>
              <a:gd name="connsiteX10" fmla="*/ 7866848 w 10702948"/>
              <a:gd name="connsiteY10" fmla="*/ 2961951 h 4288353"/>
              <a:gd name="connsiteX11" fmla="*/ 8482483 w 10702948"/>
              <a:gd name="connsiteY11" fmla="*/ 3206396 h 4288353"/>
              <a:gd name="connsiteX12" fmla="*/ 9016638 w 10702948"/>
              <a:gd name="connsiteY12" fmla="*/ 3351251 h 4288353"/>
              <a:gd name="connsiteX13" fmla="*/ 9677542 w 10702948"/>
              <a:gd name="connsiteY13" fmla="*/ 3459892 h 4288353"/>
              <a:gd name="connsiteX14" fmla="*/ 10700583 w 10702948"/>
              <a:gd name="connsiteY14" fmla="*/ 3674022 h 4288353"/>
              <a:gd name="connsiteX15" fmla="*/ 10702948 w 10702948"/>
              <a:gd name="connsiteY15" fmla="*/ 4284876 h 4288353"/>
              <a:gd name="connsiteX16" fmla="*/ 870 w 10702948"/>
              <a:gd name="connsiteY16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325641 w 10697526"/>
              <a:gd name="connsiteY4" fmla="*/ 1766894 h 4288353"/>
              <a:gd name="connsiteX5" fmla="*/ 3832634 w 10697526"/>
              <a:gd name="connsiteY5" fmla="*/ 1985962 h 4288353"/>
              <a:gd name="connsiteX6" fmla="*/ 4439216 w 10697526"/>
              <a:gd name="connsiteY6" fmla="*/ 2174301 h 4288353"/>
              <a:gd name="connsiteX7" fmla="*/ 5598060 w 10697526"/>
              <a:gd name="connsiteY7" fmla="*/ 2454958 h 4288353"/>
              <a:gd name="connsiteX8" fmla="*/ 6476246 w 10697526"/>
              <a:gd name="connsiteY8" fmla="*/ 2744669 h 4288353"/>
              <a:gd name="connsiteX9" fmla="*/ 7109989 w 10697526"/>
              <a:gd name="connsiteY9" fmla="*/ 2943845 h 4288353"/>
              <a:gd name="connsiteX10" fmla="*/ 7861426 w 10697526"/>
              <a:gd name="connsiteY10" fmla="*/ 2961951 h 4288353"/>
              <a:gd name="connsiteX11" fmla="*/ 8477061 w 10697526"/>
              <a:gd name="connsiteY11" fmla="*/ 3206396 h 4288353"/>
              <a:gd name="connsiteX12" fmla="*/ 9011216 w 10697526"/>
              <a:gd name="connsiteY12" fmla="*/ 3351251 h 4288353"/>
              <a:gd name="connsiteX13" fmla="*/ 9672120 w 10697526"/>
              <a:gd name="connsiteY13" fmla="*/ 3459892 h 4288353"/>
              <a:gd name="connsiteX14" fmla="*/ 10695161 w 10697526"/>
              <a:gd name="connsiteY14" fmla="*/ 3674022 h 4288353"/>
              <a:gd name="connsiteX15" fmla="*/ 10697526 w 10697526"/>
              <a:gd name="connsiteY15" fmla="*/ 4284876 h 4288353"/>
              <a:gd name="connsiteX16" fmla="*/ 4973 w 10697526"/>
              <a:gd name="connsiteY16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325641 w 10697526"/>
              <a:gd name="connsiteY4" fmla="*/ 1766894 h 4288353"/>
              <a:gd name="connsiteX5" fmla="*/ 4099334 w 10697526"/>
              <a:gd name="connsiteY5" fmla="*/ 1852612 h 4288353"/>
              <a:gd name="connsiteX6" fmla="*/ 4439216 w 10697526"/>
              <a:gd name="connsiteY6" fmla="*/ 2174301 h 4288353"/>
              <a:gd name="connsiteX7" fmla="*/ 5598060 w 10697526"/>
              <a:gd name="connsiteY7" fmla="*/ 2454958 h 4288353"/>
              <a:gd name="connsiteX8" fmla="*/ 6476246 w 10697526"/>
              <a:gd name="connsiteY8" fmla="*/ 2744669 h 4288353"/>
              <a:gd name="connsiteX9" fmla="*/ 7109989 w 10697526"/>
              <a:gd name="connsiteY9" fmla="*/ 2943845 h 4288353"/>
              <a:gd name="connsiteX10" fmla="*/ 7861426 w 10697526"/>
              <a:gd name="connsiteY10" fmla="*/ 2961951 h 4288353"/>
              <a:gd name="connsiteX11" fmla="*/ 8477061 w 10697526"/>
              <a:gd name="connsiteY11" fmla="*/ 3206396 h 4288353"/>
              <a:gd name="connsiteX12" fmla="*/ 9011216 w 10697526"/>
              <a:gd name="connsiteY12" fmla="*/ 3351251 h 4288353"/>
              <a:gd name="connsiteX13" fmla="*/ 9672120 w 10697526"/>
              <a:gd name="connsiteY13" fmla="*/ 3459892 h 4288353"/>
              <a:gd name="connsiteX14" fmla="*/ 10695161 w 10697526"/>
              <a:gd name="connsiteY14" fmla="*/ 3674022 h 4288353"/>
              <a:gd name="connsiteX15" fmla="*/ 10697526 w 10697526"/>
              <a:gd name="connsiteY15" fmla="*/ 4284876 h 4288353"/>
              <a:gd name="connsiteX16" fmla="*/ 4973 w 10697526"/>
              <a:gd name="connsiteY16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439216 w 10697526"/>
              <a:gd name="connsiteY6" fmla="*/ 2174301 h 4288353"/>
              <a:gd name="connsiteX7" fmla="*/ 5598060 w 10697526"/>
              <a:gd name="connsiteY7" fmla="*/ 2454958 h 4288353"/>
              <a:gd name="connsiteX8" fmla="*/ 6476246 w 10697526"/>
              <a:gd name="connsiteY8" fmla="*/ 2744669 h 4288353"/>
              <a:gd name="connsiteX9" fmla="*/ 7109989 w 10697526"/>
              <a:gd name="connsiteY9" fmla="*/ 2943845 h 4288353"/>
              <a:gd name="connsiteX10" fmla="*/ 7861426 w 10697526"/>
              <a:gd name="connsiteY10" fmla="*/ 2961951 h 4288353"/>
              <a:gd name="connsiteX11" fmla="*/ 8477061 w 10697526"/>
              <a:gd name="connsiteY11" fmla="*/ 3206396 h 4288353"/>
              <a:gd name="connsiteX12" fmla="*/ 9011216 w 10697526"/>
              <a:gd name="connsiteY12" fmla="*/ 3351251 h 4288353"/>
              <a:gd name="connsiteX13" fmla="*/ 9672120 w 10697526"/>
              <a:gd name="connsiteY13" fmla="*/ 3459892 h 4288353"/>
              <a:gd name="connsiteX14" fmla="*/ 10695161 w 10697526"/>
              <a:gd name="connsiteY14" fmla="*/ 3674022 h 4288353"/>
              <a:gd name="connsiteX15" fmla="*/ 10697526 w 10697526"/>
              <a:gd name="connsiteY15" fmla="*/ 4284876 h 4288353"/>
              <a:gd name="connsiteX16" fmla="*/ 4973 w 10697526"/>
              <a:gd name="connsiteY16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598060 w 10697526"/>
              <a:gd name="connsiteY7" fmla="*/ 2454958 h 4288353"/>
              <a:gd name="connsiteX8" fmla="*/ 6476246 w 10697526"/>
              <a:gd name="connsiteY8" fmla="*/ 2744669 h 4288353"/>
              <a:gd name="connsiteX9" fmla="*/ 7109989 w 10697526"/>
              <a:gd name="connsiteY9" fmla="*/ 2943845 h 4288353"/>
              <a:gd name="connsiteX10" fmla="*/ 7861426 w 10697526"/>
              <a:gd name="connsiteY10" fmla="*/ 2961951 h 4288353"/>
              <a:gd name="connsiteX11" fmla="*/ 8477061 w 10697526"/>
              <a:gd name="connsiteY11" fmla="*/ 3206396 h 4288353"/>
              <a:gd name="connsiteX12" fmla="*/ 9011216 w 10697526"/>
              <a:gd name="connsiteY12" fmla="*/ 3351251 h 4288353"/>
              <a:gd name="connsiteX13" fmla="*/ 9672120 w 10697526"/>
              <a:gd name="connsiteY13" fmla="*/ 3459892 h 4288353"/>
              <a:gd name="connsiteX14" fmla="*/ 10695161 w 10697526"/>
              <a:gd name="connsiteY14" fmla="*/ 3674022 h 4288353"/>
              <a:gd name="connsiteX15" fmla="*/ 10697526 w 10697526"/>
              <a:gd name="connsiteY15" fmla="*/ 4284876 h 4288353"/>
              <a:gd name="connsiteX16" fmla="*/ 4973 w 10697526"/>
              <a:gd name="connsiteY16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476246 w 10697526"/>
              <a:gd name="connsiteY8" fmla="*/ 2744669 h 4288353"/>
              <a:gd name="connsiteX9" fmla="*/ 7109989 w 10697526"/>
              <a:gd name="connsiteY9" fmla="*/ 2943845 h 4288353"/>
              <a:gd name="connsiteX10" fmla="*/ 7861426 w 10697526"/>
              <a:gd name="connsiteY10" fmla="*/ 2961951 h 4288353"/>
              <a:gd name="connsiteX11" fmla="*/ 8477061 w 10697526"/>
              <a:gd name="connsiteY11" fmla="*/ 3206396 h 4288353"/>
              <a:gd name="connsiteX12" fmla="*/ 9011216 w 10697526"/>
              <a:gd name="connsiteY12" fmla="*/ 3351251 h 4288353"/>
              <a:gd name="connsiteX13" fmla="*/ 9672120 w 10697526"/>
              <a:gd name="connsiteY13" fmla="*/ 3459892 h 4288353"/>
              <a:gd name="connsiteX14" fmla="*/ 10695161 w 10697526"/>
              <a:gd name="connsiteY14" fmla="*/ 3674022 h 4288353"/>
              <a:gd name="connsiteX15" fmla="*/ 10697526 w 10697526"/>
              <a:gd name="connsiteY15" fmla="*/ 4284876 h 4288353"/>
              <a:gd name="connsiteX16" fmla="*/ 4973 w 10697526"/>
              <a:gd name="connsiteY16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109989 w 10697526"/>
              <a:gd name="connsiteY9" fmla="*/ 2943845 h 4288353"/>
              <a:gd name="connsiteX10" fmla="*/ 7861426 w 10697526"/>
              <a:gd name="connsiteY10" fmla="*/ 2961951 h 4288353"/>
              <a:gd name="connsiteX11" fmla="*/ 8477061 w 10697526"/>
              <a:gd name="connsiteY11" fmla="*/ 3206396 h 4288353"/>
              <a:gd name="connsiteX12" fmla="*/ 9011216 w 10697526"/>
              <a:gd name="connsiteY12" fmla="*/ 3351251 h 4288353"/>
              <a:gd name="connsiteX13" fmla="*/ 9672120 w 10697526"/>
              <a:gd name="connsiteY13" fmla="*/ 3459892 h 4288353"/>
              <a:gd name="connsiteX14" fmla="*/ 10695161 w 10697526"/>
              <a:gd name="connsiteY14" fmla="*/ 3674022 h 4288353"/>
              <a:gd name="connsiteX15" fmla="*/ 10697526 w 10697526"/>
              <a:gd name="connsiteY15" fmla="*/ 4284876 h 4288353"/>
              <a:gd name="connsiteX16" fmla="*/ 4973 w 10697526"/>
              <a:gd name="connsiteY16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861426 w 10697526"/>
              <a:gd name="connsiteY9" fmla="*/ 2961951 h 4288353"/>
              <a:gd name="connsiteX10" fmla="*/ 8477061 w 10697526"/>
              <a:gd name="connsiteY10" fmla="*/ 3206396 h 4288353"/>
              <a:gd name="connsiteX11" fmla="*/ 9011216 w 10697526"/>
              <a:gd name="connsiteY11" fmla="*/ 3351251 h 4288353"/>
              <a:gd name="connsiteX12" fmla="*/ 9672120 w 10697526"/>
              <a:gd name="connsiteY12" fmla="*/ 3459892 h 4288353"/>
              <a:gd name="connsiteX13" fmla="*/ 10695161 w 10697526"/>
              <a:gd name="connsiteY13" fmla="*/ 3674022 h 4288353"/>
              <a:gd name="connsiteX14" fmla="*/ 10697526 w 10697526"/>
              <a:gd name="connsiteY14" fmla="*/ 4284876 h 4288353"/>
              <a:gd name="connsiteX15" fmla="*/ 4973 w 10697526"/>
              <a:gd name="connsiteY15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556626 w 10697526"/>
              <a:gd name="connsiteY9" fmla="*/ 2961951 h 4288353"/>
              <a:gd name="connsiteX10" fmla="*/ 8477061 w 10697526"/>
              <a:gd name="connsiteY10" fmla="*/ 3206396 h 4288353"/>
              <a:gd name="connsiteX11" fmla="*/ 9011216 w 10697526"/>
              <a:gd name="connsiteY11" fmla="*/ 3351251 h 4288353"/>
              <a:gd name="connsiteX12" fmla="*/ 9672120 w 10697526"/>
              <a:gd name="connsiteY12" fmla="*/ 3459892 h 4288353"/>
              <a:gd name="connsiteX13" fmla="*/ 10695161 w 10697526"/>
              <a:gd name="connsiteY13" fmla="*/ 3674022 h 4288353"/>
              <a:gd name="connsiteX14" fmla="*/ 10697526 w 10697526"/>
              <a:gd name="connsiteY14" fmla="*/ 4284876 h 4288353"/>
              <a:gd name="connsiteX15" fmla="*/ 4973 w 10697526"/>
              <a:gd name="connsiteY15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556626 w 10697526"/>
              <a:gd name="connsiteY9" fmla="*/ 2961951 h 4288353"/>
              <a:gd name="connsiteX10" fmla="*/ 8477061 w 10697526"/>
              <a:gd name="connsiteY10" fmla="*/ 3206396 h 4288353"/>
              <a:gd name="connsiteX11" fmla="*/ 9011216 w 10697526"/>
              <a:gd name="connsiteY11" fmla="*/ 3351251 h 4288353"/>
              <a:gd name="connsiteX12" fmla="*/ 9672120 w 10697526"/>
              <a:gd name="connsiteY12" fmla="*/ 3459892 h 4288353"/>
              <a:gd name="connsiteX13" fmla="*/ 10695161 w 10697526"/>
              <a:gd name="connsiteY13" fmla="*/ 3674022 h 4288353"/>
              <a:gd name="connsiteX14" fmla="*/ 10697526 w 10697526"/>
              <a:gd name="connsiteY14" fmla="*/ 4284876 h 4288353"/>
              <a:gd name="connsiteX15" fmla="*/ 4973 w 10697526"/>
              <a:gd name="connsiteY15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556626 w 10697526"/>
              <a:gd name="connsiteY9" fmla="*/ 2961951 h 4288353"/>
              <a:gd name="connsiteX10" fmla="*/ 8477061 w 10697526"/>
              <a:gd name="connsiteY10" fmla="*/ 3206396 h 4288353"/>
              <a:gd name="connsiteX11" fmla="*/ 9011216 w 10697526"/>
              <a:gd name="connsiteY11" fmla="*/ 3351251 h 4288353"/>
              <a:gd name="connsiteX12" fmla="*/ 9672120 w 10697526"/>
              <a:gd name="connsiteY12" fmla="*/ 3459892 h 4288353"/>
              <a:gd name="connsiteX13" fmla="*/ 10695161 w 10697526"/>
              <a:gd name="connsiteY13" fmla="*/ 3674022 h 4288353"/>
              <a:gd name="connsiteX14" fmla="*/ 10697526 w 10697526"/>
              <a:gd name="connsiteY14" fmla="*/ 4284876 h 4288353"/>
              <a:gd name="connsiteX15" fmla="*/ 4973 w 10697526"/>
              <a:gd name="connsiteY15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556626 w 10697526"/>
              <a:gd name="connsiteY9" fmla="*/ 2961951 h 4288353"/>
              <a:gd name="connsiteX10" fmla="*/ 8658036 w 10697526"/>
              <a:gd name="connsiteY10" fmla="*/ 3196871 h 4288353"/>
              <a:gd name="connsiteX11" fmla="*/ 9011216 w 10697526"/>
              <a:gd name="connsiteY11" fmla="*/ 3351251 h 4288353"/>
              <a:gd name="connsiteX12" fmla="*/ 9672120 w 10697526"/>
              <a:gd name="connsiteY12" fmla="*/ 3459892 h 4288353"/>
              <a:gd name="connsiteX13" fmla="*/ 10695161 w 10697526"/>
              <a:gd name="connsiteY13" fmla="*/ 3674022 h 4288353"/>
              <a:gd name="connsiteX14" fmla="*/ 10697526 w 10697526"/>
              <a:gd name="connsiteY14" fmla="*/ 4284876 h 4288353"/>
              <a:gd name="connsiteX15" fmla="*/ 4973 w 10697526"/>
              <a:gd name="connsiteY15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556626 w 10697526"/>
              <a:gd name="connsiteY9" fmla="*/ 2961951 h 4288353"/>
              <a:gd name="connsiteX10" fmla="*/ 8658036 w 10697526"/>
              <a:gd name="connsiteY10" fmla="*/ 3196871 h 4288353"/>
              <a:gd name="connsiteX11" fmla="*/ 9011216 w 10697526"/>
              <a:gd name="connsiteY11" fmla="*/ 3351251 h 4288353"/>
              <a:gd name="connsiteX12" fmla="*/ 9672120 w 10697526"/>
              <a:gd name="connsiteY12" fmla="*/ 3459892 h 4288353"/>
              <a:gd name="connsiteX13" fmla="*/ 10695161 w 10697526"/>
              <a:gd name="connsiteY13" fmla="*/ 3674022 h 4288353"/>
              <a:gd name="connsiteX14" fmla="*/ 10697526 w 10697526"/>
              <a:gd name="connsiteY14" fmla="*/ 4284876 h 4288353"/>
              <a:gd name="connsiteX15" fmla="*/ 4973 w 10697526"/>
              <a:gd name="connsiteY15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556626 w 10697526"/>
              <a:gd name="connsiteY9" fmla="*/ 2961951 h 4288353"/>
              <a:gd name="connsiteX10" fmla="*/ 8658036 w 10697526"/>
              <a:gd name="connsiteY10" fmla="*/ 3196871 h 4288353"/>
              <a:gd name="connsiteX11" fmla="*/ 9363641 w 10697526"/>
              <a:gd name="connsiteY11" fmla="*/ 3246476 h 4288353"/>
              <a:gd name="connsiteX12" fmla="*/ 9672120 w 10697526"/>
              <a:gd name="connsiteY12" fmla="*/ 3459892 h 4288353"/>
              <a:gd name="connsiteX13" fmla="*/ 10695161 w 10697526"/>
              <a:gd name="connsiteY13" fmla="*/ 3674022 h 4288353"/>
              <a:gd name="connsiteX14" fmla="*/ 10697526 w 10697526"/>
              <a:gd name="connsiteY14" fmla="*/ 4284876 h 4288353"/>
              <a:gd name="connsiteX15" fmla="*/ 4973 w 10697526"/>
              <a:gd name="connsiteY15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556626 w 10697526"/>
              <a:gd name="connsiteY9" fmla="*/ 2961951 h 4288353"/>
              <a:gd name="connsiteX10" fmla="*/ 8658036 w 10697526"/>
              <a:gd name="connsiteY10" fmla="*/ 3196871 h 4288353"/>
              <a:gd name="connsiteX11" fmla="*/ 9363641 w 10697526"/>
              <a:gd name="connsiteY11" fmla="*/ 3246476 h 4288353"/>
              <a:gd name="connsiteX12" fmla="*/ 9672120 w 10697526"/>
              <a:gd name="connsiteY12" fmla="*/ 3459892 h 4288353"/>
              <a:gd name="connsiteX13" fmla="*/ 10695161 w 10697526"/>
              <a:gd name="connsiteY13" fmla="*/ 3674022 h 4288353"/>
              <a:gd name="connsiteX14" fmla="*/ 10697526 w 10697526"/>
              <a:gd name="connsiteY14" fmla="*/ 4284876 h 4288353"/>
              <a:gd name="connsiteX15" fmla="*/ 4973 w 10697526"/>
              <a:gd name="connsiteY15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556626 w 10697526"/>
              <a:gd name="connsiteY9" fmla="*/ 2961951 h 4288353"/>
              <a:gd name="connsiteX10" fmla="*/ 8658036 w 10697526"/>
              <a:gd name="connsiteY10" fmla="*/ 3196871 h 4288353"/>
              <a:gd name="connsiteX11" fmla="*/ 9363641 w 10697526"/>
              <a:gd name="connsiteY11" fmla="*/ 3246476 h 4288353"/>
              <a:gd name="connsiteX12" fmla="*/ 9672120 w 10697526"/>
              <a:gd name="connsiteY12" fmla="*/ 3459892 h 4288353"/>
              <a:gd name="connsiteX13" fmla="*/ 10695161 w 10697526"/>
              <a:gd name="connsiteY13" fmla="*/ 3674022 h 4288353"/>
              <a:gd name="connsiteX14" fmla="*/ 10697526 w 10697526"/>
              <a:gd name="connsiteY14" fmla="*/ 4284876 h 4288353"/>
              <a:gd name="connsiteX15" fmla="*/ 4973 w 10697526"/>
              <a:gd name="connsiteY15" fmla="*/ 4288353 h 4288353"/>
              <a:gd name="connsiteX0" fmla="*/ 4973 w 10697526"/>
              <a:gd name="connsiteY0" fmla="*/ 4288353 h 4288353"/>
              <a:gd name="connsiteX1" fmla="*/ 0 w 10697526"/>
              <a:gd name="connsiteY1" fmla="*/ 2781 h 4288353"/>
              <a:gd name="connsiteX2" fmla="*/ 2464900 w 10697526"/>
              <a:gd name="connsiteY2" fmla="*/ 10524 h 4288353"/>
              <a:gd name="connsiteX3" fmla="*/ 2612679 w 10697526"/>
              <a:gd name="connsiteY3" fmla="*/ 1520565 h 4288353"/>
              <a:gd name="connsiteX4" fmla="*/ 3449466 w 10697526"/>
              <a:gd name="connsiteY4" fmla="*/ 1690694 h 4288353"/>
              <a:gd name="connsiteX5" fmla="*/ 4099334 w 10697526"/>
              <a:gd name="connsiteY5" fmla="*/ 1852612 h 4288353"/>
              <a:gd name="connsiteX6" fmla="*/ 4658291 w 10697526"/>
              <a:gd name="connsiteY6" fmla="*/ 2069526 h 4288353"/>
              <a:gd name="connsiteX7" fmla="*/ 5655210 w 10697526"/>
              <a:gd name="connsiteY7" fmla="*/ 2416858 h 4288353"/>
              <a:gd name="connsiteX8" fmla="*/ 6809621 w 10697526"/>
              <a:gd name="connsiteY8" fmla="*/ 2697044 h 4288353"/>
              <a:gd name="connsiteX9" fmla="*/ 7556626 w 10697526"/>
              <a:gd name="connsiteY9" fmla="*/ 2961951 h 4288353"/>
              <a:gd name="connsiteX10" fmla="*/ 8658036 w 10697526"/>
              <a:gd name="connsiteY10" fmla="*/ 3196871 h 4288353"/>
              <a:gd name="connsiteX11" fmla="*/ 9363641 w 10697526"/>
              <a:gd name="connsiteY11" fmla="*/ 3246476 h 4288353"/>
              <a:gd name="connsiteX12" fmla="*/ 10695161 w 10697526"/>
              <a:gd name="connsiteY12" fmla="*/ 3674022 h 4288353"/>
              <a:gd name="connsiteX13" fmla="*/ 10697526 w 10697526"/>
              <a:gd name="connsiteY13" fmla="*/ 4284876 h 4288353"/>
              <a:gd name="connsiteX14" fmla="*/ 4973 w 10697526"/>
              <a:gd name="connsiteY14" fmla="*/ 4288353 h 4288353"/>
              <a:gd name="connsiteX0" fmla="*/ 4973 w 11171411"/>
              <a:gd name="connsiteY0" fmla="*/ 4288353 h 4288353"/>
              <a:gd name="connsiteX1" fmla="*/ 0 w 11171411"/>
              <a:gd name="connsiteY1" fmla="*/ 2781 h 4288353"/>
              <a:gd name="connsiteX2" fmla="*/ 2464900 w 11171411"/>
              <a:gd name="connsiteY2" fmla="*/ 10524 h 4288353"/>
              <a:gd name="connsiteX3" fmla="*/ 2612679 w 11171411"/>
              <a:gd name="connsiteY3" fmla="*/ 1520565 h 4288353"/>
              <a:gd name="connsiteX4" fmla="*/ 3449466 w 11171411"/>
              <a:gd name="connsiteY4" fmla="*/ 1690694 h 4288353"/>
              <a:gd name="connsiteX5" fmla="*/ 4099334 w 11171411"/>
              <a:gd name="connsiteY5" fmla="*/ 1852612 h 4288353"/>
              <a:gd name="connsiteX6" fmla="*/ 4658291 w 11171411"/>
              <a:gd name="connsiteY6" fmla="*/ 2069526 h 4288353"/>
              <a:gd name="connsiteX7" fmla="*/ 5655210 w 11171411"/>
              <a:gd name="connsiteY7" fmla="*/ 2416858 h 4288353"/>
              <a:gd name="connsiteX8" fmla="*/ 6809621 w 11171411"/>
              <a:gd name="connsiteY8" fmla="*/ 2697044 h 4288353"/>
              <a:gd name="connsiteX9" fmla="*/ 7556626 w 11171411"/>
              <a:gd name="connsiteY9" fmla="*/ 2961951 h 4288353"/>
              <a:gd name="connsiteX10" fmla="*/ 8658036 w 11171411"/>
              <a:gd name="connsiteY10" fmla="*/ 3196871 h 4288353"/>
              <a:gd name="connsiteX11" fmla="*/ 9363641 w 11171411"/>
              <a:gd name="connsiteY11" fmla="*/ 3246476 h 4288353"/>
              <a:gd name="connsiteX12" fmla="*/ 11171411 w 11171411"/>
              <a:gd name="connsiteY12" fmla="*/ 3778797 h 4288353"/>
              <a:gd name="connsiteX13" fmla="*/ 10697526 w 11171411"/>
              <a:gd name="connsiteY13" fmla="*/ 4284876 h 4288353"/>
              <a:gd name="connsiteX14" fmla="*/ 4973 w 11171411"/>
              <a:gd name="connsiteY14" fmla="*/ 4288353 h 4288353"/>
              <a:gd name="connsiteX0" fmla="*/ 4973 w 11171411"/>
              <a:gd name="connsiteY0" fmla="*/ 4288353 h 4288353"/>
              <a:gd name="connsiteX1" fmla="*/ 0 w 11171411"/>
              <a:gd name="connsiteY1" fmla="*/ 2781 h 4288353"/>
              <a:gd name="connsiteX2" fmla="*/ 2464900 w 11171411"/>
              <a:gd name="connsiteY2" fmla="*/ 10524 h 4288353"/>
              <a:gd name="connsiteX3" fmla="*/ 2612679 w 11171411"/>
              <a:gd name="connsiteY3" fmla="*/ 1520565 h 4288353"/>
              <a:gd name="connsiteX4" fmla="*/ 3449466 w 11171411"/>
              <a:gd name="connsiteY4" fmla="*/ 1690694 h 4288353"/>
              <a:gd name="connsiteX5" fmla="*/ 4099334 w 11171411"/>
              <a:gd name="connsiteY5" fmla="*/ 1852612 h 4288353"/>
              <a:gd name="connsiteX6" fmla="*/ 4658291 w 11171411"/>
              <a:gd name="connsiteY6" fmla="*/ 2069526 h 4288353"/>
              <a:gd name="connsiteX7" fmla="*/ 5655210 w 11171411"/>
              <a:gd name="connsiteY7" fmla="*/ 2416858 h 4288353"/>
              <a:gd name="connsiteX8" fmla="*/ 6809621 w 11171411"/>
              <a:gd name="connsiteY8" fmla="*/ 2697044 h 4288353"/>
              <a:gd name="connsiteX9" fmla="*/ 7556626 w 11171411"/>
              <a:gd name="connsiteY9" fmla="*/ 2961951 h 4288353"/>
              <a:gd name="connsiteX10" fmla="*/ 8658036 w 11171411"/>
              <a:gd name="connsiteY10" fmla="*/ 3196871 h 4288353"/>
              <a:gd name="connsiteX11" fmla="*/ 9363641 w 11171411"/>
              <a:gd name="connsiteY11" fmla="*/ 3246476 h 4288353"/>
              <a:gd name="connsiteX12" fmla="*/ 10286529 w 11171411"/>
              <a:gd name="connsiteY12" fmla="*/ 3547589 h 4288353"/>
              <a:gd name="connsiteX13" fmla="*/ 11171411 w 11171411"/>
              <a:gd name="connsiteY13" fmla="*/ 3778797 h 4288353"/>
              <a:gd name="connsiteX14" fmla="*/ 10697526 w 11171411"/>
              <a:gd name="connsiteY14" fmla="*/ 4284876 h 4288353"/>
              <a:gd name="connsiteX15" fmla="*/ 4973 w 11171411"/>
              <a:gd name="connsiteY15" fmla="*/ 4288353 h 4288353"/>
              <a:gd name="connsiteX0" fmla="*/ 4973 w 12231051"/>
              <a:gd name="connsiteY0" fmla="*/ 4288353 h 4288353"/>
              <a:gd name="connsiteX1" fmla="*/ 0 w 12231051"/>
              <a:gd name="connsiteY1" fmla="*/ 2781 h 4288353"/>
              <a:gd name="connsiteX2" fmla="*/ 2464900 w 12231051"/>
              <a:gd name="connsiteY2" fmla="*/ 10524 h 4288353"/>
              <a:gd name="connsiteX3" fmla="*/ 2612679 w 12231051"/>
              <a:gd name="connsiteY3" fmla="*/ 1520565 h 4288353"/>
              <a:gd name="connsiteX4" fmla="*/ 3449466 w 12231051"/>
              <a:gd name="connsiteY4" fmla="*/ 1690694 h 4288353"/>
              <a:gd name="connsiteX5" fmla="*/ 4099334 w 12231051"/>
              <a:gd name="connsiteY5" fmla="*/ 1852612 h 4288353"/>
              <a:gd name="connsiteX6" fmla="*/ 4658291 w 12231051"/>
              <a:gd name="connsiteY6" fmla="*/ 2069526 h 4288353"/>
              <a:gd name="connsiteX7" fmla="*/ 5655210 w 12231051"/>
              <a:gd name="connsiteY7" fmla="*/ 2416858 h 4288353"/>
              <a:gd name="connsiteX8" fmla="*/ 6809621 w 12231051"/>
              <a:gd name="connsiteY8" fmla="*/ 2697044 h 4288353"/>
              <a:gd name="connsiteX9" fmla="*/ 7556626 w 12231051"/>
              <a:gd name="connsiteY9" fmla="*/ 2961951 h 4288353"/>
              <a:gd name="connsiteX10" fmla="*/ 8658036 w 12231051"/>
              <a:gd name="connsiteY10" fmla="*/ 3196871 h 4288353"/>
              <a:gd name="connsiteX11" fmla="*/ 9363641 w 12231051"/>
              <a:gd name="connsiteY11" fmla="*/ 3246476 h 4288353"/>
              <a:gd name="connsiteX12" fmla="*/ 10286529 w 12231051"/>
              <a:gd name="connsiteY12" fmla="*/ 3547589 h 4288353"/>
              <a:gd name="connsiteX13" fmla="*/ 11171411 w 12231051"/>
              <a:gd name="connsiteY13" fmla="*/ 3778797 h 4288353"/>
              <a:gd name="connsiteX14" fmla="*/ 12231051 w 12231051"/>
              <a:gd name="connsiteY14" fmla="*/ 4284876 h 4288353"/>
              <a:gd name="connsiteX15" fmla="*/ 4973 w 12231051"/>
              <a:gd name="connsiteY15" fmla="*/ 4288353 h 4288353"/>
              <a:gd name="connsiteX0" fmla="*/ 4973 w 13039037"/>
              <a:gd name="connsiteY0" fmla="*/ 4288353 h 4288353"/>
              <a:gd name="connsiteX1" fmla="*/ 0 w 13039037"/>
              <a:gd name="connsiteY1" fmla="*/ 2781 h 4288353"/>
              <a:gd name="connsiteX2" fmla="*/ 2464900 w 13039037"/>
              <a:gd name="connsiteY2" fmla="*/ 10524 h 4288353"/>
              <a:gd name="connsiteX3" fmla="*/ 2612679 w 13039037"/>
              <a:gd name="connsiteY3" fmla="*/ 1520565 h 4288353"/>
              <a:gd name="connsiteX4" fmla="*/ 3449466 w 13039037"/>
              <a:gd name="connsiteY4" fmla="*/ 1690694 h 4288353"/>
              <a:gd name="connsiteX5" fmla="*/ 4099334 w 13039037"/>
              <a:gd name="connsiteY5" fmla="*/ 1852612 h 4288353"/>
              <a:gd name="connsiteX6" fmla="*/ 4658291 w 13039037"/>
              <a:gd name="connsiteY6" fmla="*/ 2069526 h 4288353"/>
              <a:gd name="connsiteX7" fmla="*/ 5655210 w 13039037"/>
              <a:gd name="connsiteY7" fmla="*/ 2416858 h 4288353"/>
              <a:gd name="connsiteX8" fmla="*/ 6809621 w 13039037"/>
              <a:gd name="connsiteY8" fmla="*/ 2697044 h 4288353"/>
              <a:gd name="connsiteX9" fmla="*/ 7556626 w 13039037"/>
              <a:gd name="connsiteY9" fmla="*/ 2961951 h 4288353"/>
              <a:gd name="connsiteX10" fmla="*/ 8658036 w 13039037"/>
              <a:gd name="connsiteY10" fmla="*/ 3196871 h 4288353"/>
              <a:gd name="connsiteX11" fmla="*/ 9363641 w 13039037"/>
              <a:gd name="connsiteY11" fmla="*/ 3246476 h 4288353"/>
              <a:gd name="connsiteX12" fmla="*/ 10286529 w 13039037"/>
              <a:gd name="connsiteY12" fmla="*/ 3547589 h 4288353"/>
              <a:gd name="connsiteX13" fmla="*/ 11171411 w 13039037"/>
              <a:gd name="connsiteY13" fmla="*/ 3778797 h 4288353"/>
              <a:gd name="connsiteX14" fmla="*/ 11896254 w 13039037"/>
              <a:gd name="connsiteY14" fmla="*/ 3814289 h 4288353"/>
              <a:gd name="connsiteX15" fmla="*/ 12231051 w 13039037"/>
              <a:gd name="connsiteY15" fmla="*/ 4284876 h 4288353"/>
              <a:gd name="connsiteX16" fmla="*/ 4973 w 13039037"/>
              <a:gd name="connsiteY16" fmla="*/ 4288353 h 4288353"/>
              <a:gd name="connsiteX0" fmla="*/ 4973 w 12231118"/>
              <a:gd name="connsiteY0" fmla="*/ 4288353 h 4288353"/>
              <a:gd name="connsiteX1" fmla="*/ 0 w 12231118"/>
              <a:gd name="connsiteY1" fmla="*/ 2781 h 4288353"/>
              <a:gd name="connsiteX2" fmla="*/ 2464900 w 12231118"/>
              <a:gd name="connsiteY2" fmla="*/ 10524 h 4288353"/>
              <a:gd name="connsiteX3" fmla="*/ 2612679 w 12231118"/>
              <a:gd name="connsiteY3" fmla="*/ 1520565 h 4288353"/>
              <a:gd name="connsiteX4" fmla="*/ 3449466 w 12231118"/>
              <a:gd name="connsiteY4" fmla="*/ 1690694 h 4288353"/>
              <a:gd name="connsiteX5" fmla="*/ 4099334 w 12231118"/>
              <a:gd name="connsiteY5" fmla="*/ 1852612 h 4288353"/>
              <a:gd name="connsiteX6" fmla="*/ 4658291 w 12231118"/>
              <a:gd name="connsiteY6" fmla="*/ 2069526 h 4288353"/>
              <a:gd name="connsiteX7" fmla="*/ 5655210 w 12231118"/>
              <a:gd name="connsiteY7" fmla="*/ 2416858 h 4288353"/>
              <a:gd name="connsiteX8" fmla="*/ 6809621 w 12231118"/>
              <a:gd name="connsiteY8" fmla="*/ 2697044 h 4288353"/>
              <a:gd name="connsiteX9" fmla="*/ 7556626 w 12231118"/>
              <a:gd name="connsiteY9" fmla="*/ 2961951 h 4288353"/>
              <a:gd name="connsiteX10" fmla="*/ 8658036 w 12231118"/>
              <a:gd name="connsiteY10" fmla="*/ 3196871 h 4288353"/>
              <a:gd name="connsiteX11" fmla="*/ 9363641 w 12231118"/>
              <a:gd name="connsiteY11" fmla="*/ 3246476 h 4288353"/>
              <a:gd name="connsiteX12" fmla="*/ 10286529 w 12231118"/>
              <a:gd name="connsiteY12" fmla="*/ 3547589 h 4288353"/>
              <a:gd name="connsiteX13" fmla="*/ 11171411 w 12231118"/>
              <a:gd name="connsiteY13" fmla="*/ 3778797 h 4288353"/>
              <a:gd name="connsiteX14" fmla="*/ 11896254 w 12231118"/>
              <a:gd name="connsiteY14" fmla="*/ 3814289 h 4288353"/>
              <a:gd name="connsiteX15" fmla="*/ 12231051 w 12231118"/>
              <a:gd name="connsiteY15" fmla="*/ 4284876 h 4288353"/>
              <a:gd name="connsiteX16" fmla="*/ 4973 w 12231118"/>
              <a:gd name="connsiteY16" fmla="*/ 4288353 h 4288353"/>
              <a:gd name="connsiteX0" fmla="*/ 4973 w 12282850"/>
              <a:gd name="connsiteY0" fmla="*/ 4288353 h 4288353"/>
              <a:gd name="connsiteX1" fmla="*/ 0 w 12282850"/>
              <a:gd name="connsiteY1" fmla="*/ 2781 h 4288353"/>
              <a:gd name="connsiteX2" fmla="*/ 2464900 w 12282850"/>
              <a:gd name="connsiteY2" fmla="*/ 10524 h 4288353"/>
              <a:gd name="connsiteX3" fmla="*/ 2612679 w 12282850"/>
              <a:gd name="connsiteY3" fmla="*/ 1520565 h 4288353"/>
              <a:gd name="connsiteX4" fmla="*/ 3449466 w 12282850"/>
              <a:gd name="connsiteY4" fmla="*/ 1690694 h 4288353"/>
              <a:gd name="connsiteX5" fmla="*/ 4099334 w 12282850"/>
              <a:gd name="connsiteY5" fmla="*/ 1852612 h 4288353"/>
              <a:gd name="connsiteX6" fmla="*/ 4658291 w 12282850"/>
              <a:gd name="connsiteY6" fmla="*/ 2069526 h 4288353"/>
              <a:gd name="connsiteX7" fmla="*/ 5655210 w 12282850"/>
              <a:gd name="connsiteY7" fmla="*/ 2416858 h 4288353"/>
              <a:gd name="connsiteX8" fmla="*/ 6809621 w 12282850"/>
              <a:gd name="connsiteY8" fmla="*/ 2697044 h 4288353"/>
              <a:gd name="connsiteX9" fmla="*/ 7556626 w 12282850"/>
              <a:gd name="connsiteY9" fmla="*/ 2961951 h 4288353"/>
              <a:gd name="connsiteX10" fmla="*/ 8658036 w 12282850"/>
              <a:gd name="connsiteY10" fmla="*/ 3196871 h 4288353"/>
              <a:gd name="connsiteX11" fmla="*/ 9363641 w 12282850"/>
              <a:gd name="connsiteY11" fmla="*/ 3246476 h 4288353"/>
              <a:gd name="connsiteX12" fmla="*/ 10286529 w 12282850"/>
              <a:gd name="connsiteY12" fmla="*/ 3547589 h 4288353"/>
              <a:gd name="connsiteX13" fmla="*/ 11171411 w 12282850"/>
              <a:gd name="connsiteY13" fmla="*/ 3778797 h 4288353"/>
              <a:gd name="connsiteX14" fmla="*/ 12191529 w 12282850"/>
              <a:gd name="connsiteY14" fmla="*/ 3880964 h 4288353"/>
              <a:gd name="connsiteX15" fmla="*/ 12231051 w 12282850"/>
              <a:gd name="connsiteY15" fmla="*/ 4284876 h 4288353"/>
              <a:gd name="connsiteX16" fmla="*/ 4973 w 12282850"/>
              <a:gd name="connsiteY16" fmla="*/ 4288353 h 4288353"/>
              <a:gd name="connsiteX0" fmla="*/ 4973 w 12231403"/>
              <a:gd name="connsiteY0" fmla="*/ 4288353 h 4288353"/>
              <a:gd name="connsiteX1" fmla="*/ 0 w 12231403"/>
              <a:gd name="connsiteY1" fmla="*/ 2781 h 4288353"/>
              <a:gd name="connsiteX2" fmla="*/ 2464900 w 12231403"/>
              <a:gd name="connsiteY2" fmla="*/ 10524 h 4288353"/>
              <a:gd name="connsiteX3" fmla="*/ 2612679 w 12231403"/>
              <a:gd name="connsiteY3" fmla="*/ 1520565 h 4288353"/>
              <a:gd name="connsiteX4" fmla="*/ 3449466 w 12231403"/>
              <a:gd name="connsiteY4" fmla="*/ 1690694 h 4288353"/>
              <a:gd name="connsiteX5" fmla="*/ 4099334 w 12231403"/>
              <a:gd name="connsiteY5" fmla="*/ 1852612 h 4288353"/>
              <a:gd name="connsiteX6" fmla="*/ 4658291 w 12231403"/>
              <a:gd name="connsiteY6" fmla="*/ 2069526 h 4288353"/>
              <a:gd name="connsiteX7" fmla="*/ 5655210 w 12231403"/>
              <a:gd name="connsiteY7" fmla="*/ 2416858 h 4288353"/>
              <a:gd name="connsiteX8" fmla="*/ 6809621 w 12231403"/>
              <a:gd name="connsiteY8" fmla="*/ 2697044 h 4288353"/>
              <a:gd name="connsiteX9" fmla="*/ 7556626 w 12231403"/>
              <a:gd name="connsiteY9" fmla="*/ 2961951 h 4288353"/>
              <a:gd name="connsiteX10" fmla="*/ 8658036 w 12231403"/>
              <a:gd name="connsiteY10" fmla="*/ 3196871 h 4288353"/>
              <a:gd name="connsiteX11" fmla="*/ 9363641 w 12231403"/>
              <a:gd name="connsiteY11" fmla="*/ 3246476 h 4288353"/>
              <a:gd name="connsiteX12" fmla="*/ 10286529 w 12231403"/>
              <a:gd name="connsiteY12" fmla="*/ 3547589 h 4288353"/>
              <a:gd name="connsiteX13" fmla="*/ 11171411 w 12231403"/>
              <a:gd name="connsiteY13" fmla="*/ 3778797 h 4288353"/>
              <a:gd name="connsiteX14" fmla="*/ 12191529 w 12231403"/>
              <a:gd name="connsiteY14" fmla="*/ 3880964 h 4288353"/>
              <a:gd name="connsiteX15" fmla="*/ 12231051 w 12231403"/>
              <a:gd name="connsiteY15" fmla="*/ 4284876 h 4288353"/>
              <a:gd name="connsiteX16" fmla="*/ 4973 w 12231403"/>
              <a:gd name="connsiteY16" fmla="*/ 4288353 h 4288353"/>
              <a:gd name="connsiteX0" fmla="*/ 4973 w 12231903"/>
              <a:gd name="connsiteY0" fmla="*/ 4288353 h 4288353"/>
              <a:gd name="connsiteX1" fmla="*/ 0 w 12231903"/>
              <a:gd name="connsiteY1" fmla="*/ 2781 h 4288353"/>
              <a:gd name="connsiteX2" fmla="*/ 2464900 w 12231903"/>
              <a:gd name="connsiteY2" fmla="*/ 10524 h 4288353"/>
              <a:gd name="connsiteX3" fmla="*/ 2612679 w 12231903"/>
              <a:gd name="connsiteY3" fmla="*/ 1520565 h 4288353"/>
              <a:gd name="connsiteX4" fmla="*/ 3449466 w 12231903"/>
              <a:gd name="connsiteY4" fmla="*/ 1690694 h 4288353"/>
              <a:gd name="connsiteX5" fmla="*/ 4099334 w 12231903"/>
              <a:gd name="connsiteY5" fmla="*/ 1852612 h 4288353"/>
              <a:gd name="connsiteX6" fmla="*/ 4658291 w 12231903"/>
              <a:gd name="connsiteY6" fmla="*/ 2069526 h 4288353"/>
              <a:gd name="connsiteX7" fmla="*/ 5655210 w 12231903"/>
              <a:gd name="connsiteY7" fmla="*/ 2416858 h 4288353"/>
              <a:gd name="connsiteX8" fmla="*/ 6809621 w 12231903"/>
              <a:gd name="connsiteY8" fmla="*/ 2697044 h 4288353"/>
              <a:gd name="connsiteX9" fmla="*/ 7556626 w 12231903"/>
              <a:gd name="connsiteY9" fmla="*/ 2961951 h 4288353"/>
              <a:gd name="connsiteX10" fmla="*/ 8658036 w 12231903"/>
              <a:gd name="connsiteY10" fmla="*/ 3196871 h 4288353"/>
              <a:gd name="connsiteX11" fmla="*/ 9363641 w 12231903"/>
              <a:gd name="connsiteY11" fmla="*/ 3246476 h 4288353"/>
              <a:gd name="connsiteX12" fmla="*/ 10286529 w 12231903"/>
              <a:gd name="connsiteY12" fmla="*/ 3547589 h 4288353"/>
              <a:gd name="connsiteX13" fmla="*/ 11171411 w 12231903"/>
              <a:gd name="connsiteY13" fmla="*/ 3778797 h 4288353"/>
              <a:gd name="connsiteX14" fmla="*/ 12210579 w 12231903"/>
              <a:gd name="connsiteY14" fmla="*/ 3880964 h 4288353"/>
              <a:gd name="connsiteX15" fmla="*/ 12231051 w 12231903"/>
              <a:gd name="connsiteY15" fmla="*/ 4284876 h 4288353"/>
              <a:gd name="connsiteX16" fmla="*/ 4973 w 12231903"/>
              <a:gd name="connsiteY16" fmla="*/ 4288353 h 4288353"/>
              <a:gd name="connsiteX0" fmla="*/ 4973 w 12231559"/>
              <a:gd name="connsiteY0" fmla="*/ 4288353 h 4288353"/>
              <a:gd name="connsiteX1" fmla="*/ 0 w 12231559"/>
              <a:gd name="connsiteY1" fmla="*/ 2781 h 4288353"/>
              <a:gd name="connsiteX2" fmla="*/ 2464900 w 12231559"/>
              <a:gd name="connsiteY2" fmla="*/ 10524 h 4288353"/>
              <a:gd name="connsiteX3" fmla="*/ 2612679 w 12231559"/>
              <a:gd name="connsiteY3" fmla="*/ 1520565 h 4288353"/>
              <a:gd name="connsiteX4" fmla="*/ 3449466 w 12231559"/>
              <a:gd name="connsiteY4" fmla="*/ 1690694 h 4288353"/>
              <a:gd name="connsiteX5" fmla="*/ 4099334 w 12231559"/>
              <a:gd name="connsiteY5" fmla="*/ 1852612 h 4288353"/>
              <a:gd name="connsiteX6" fmla="*/ 4658291 w 12231559"/>
              <a:gd name="connsiteY6" fmla="*/ 2069526 h 4288353"/>
              <a:gd name="connsiteX7" fmla="*/ 5655210 w 12231559"/>
              <a:gd name="connsiteY7" fmla="*/ 2416858 h 4288353"/>
              <a:gd name="connsiteX8" fmla="*/ 6809621 w 12231559"/>
              <a:gd name="connsiteY8" fmla="*/ 2697044 h 4288353"/>
              <a:gd name="connsiteX9" fmla="*/ 7556626 w 12231559"/>
              <a:gd name="connsiteY9" fmla="*/ 2961951 h 4288353"/>
              <a:gd name="connsiteX10" fmla="*/ 8658036 w 12231559"/>
              <a:gd name="connsiteY10" fmla="*/ 3196871 h 4288353"/>
              <a:gd name="connsiteX11" fmla="*/ 9363641 w 12231559"/>
              <a:gd name="connsiteY11" fmla="*/ 3246476 h 4288353"/>
              <a:gd name="connsiteX12" fmla="*/ 10286529 w 12231559"/>
              <a:gd name="connsiteY12" fmla="*/ 3547589 h 4288353"/>
              <a:gd name="connsiteX13" fmla="*/ 11171411 w 12231559"/>
              <a:gd name="connsiteY13" fmla="*/ 3778797 h 4288353"/>
              <a:gd name="connsiteX14" fmla="*/ 12210579 w 12231559"/>
              <a:gd name="connsiteY14" fmla="*/ 3880964 h 4288353"/>
              <a:gd name="connsiteX15" fmla="*/ 12231051 w 12231559"/>
              <a:gd name="connsiteY15" fmla="*/ 4284876 h 4288353"/>
              <a:gd name="connsiteX16" fmla="*/ 4973 w 12231559"/>
              <a:gd name="connsiteY16" fmla="*/ 4288353 h 4288353"/>
              <a:gd name="connsiteX0" fmla="*/ 4973 w 12231559"/>
              <a:gd name="connsiteY0" fmla="*/ 4288353 h 4288353"/>
              <a:gd name="connsiteX1" fmla="*/ 0 w 12231559"/>
              <a:gd name="connsiteY1" fmla="*/ 2781 h 4288353"/>
              <a:gd name="connsiteX2" fmla="*/ 2464900 w 12231559"/>
              <a:gd name="connsiteY2" fmla="*/ 10524 h 4288353"/>
              <a:gd name="connsiteX3" fmla="*/ 2612679 w 12231559"/>
              <a:gd name="connsiteY3" fmla="*/ 1520565 h 4288353"/>
              <a:gd name="connsiteX4" fmla="*/ 3449466 w 12231559"/>
              <a:gd name="connsiteY4" fmla="*/ 1690694 h 4288353"/>
              <a:gd name="connsiteX5" fmla="*/ 4099334 w 12231559"/>
              <a:gd name="connsiteY5" fmla="*/ 1852612 h 4288353"/>
              <a:gd name="connsiteX6" fmla="*/ 4658291 w 12231559"/>
              <a:gd name="connsiteY6" fmla="*/ 2069526 h 4288353"/>
              <a:gd name="connsiteX7" fmla="*/ 5655210 w 12231559"/>
              <a:gd name="connsiteY7" fmla="*/ 2416858 h 4288353"/>
              <a:gd name="connsiteX8" fmla="*/ 6809621 w 12231559"/>
              <a:gd name="connsiteY8" fmla="*/ 2697044 h 4288353"/>
              <a:gd name="connsiteX9" fmla="*/ 7556626 w 12231559"/>
              <a:gd name="connsiteY9" fmla="*/ 2961951 h 4288353"/>
              <a:gd name="connsiteX10" fmla="*/ 8658036 w 12231559"/>
              <a:gd name="connsiteY10" fmla="*/ 3196871 h 4288353"/>
              <a:gd name="connsiteX11" fmla="*/ 9363641 w 12231559"/>
              <a:gd name="connsiteY11" fmla="*/ 3246476 h 4288353"/>
              <a:gd name="connsiteX12" fmla="*/ 10286529 w 12231559"/>
              <a:gd name="connsiteY12" fmla="*/ 3547589 h 4288353"/>
              <a:gd name="connsiteX13" fmla="*/ 11171411 w 12231559"/>
              <a:gd name="connsiteY13" fmla="*/ 3778797 h 4288353"/>
              <a:gd name="connsiteX14" fmla="*/ 12210579 w 12231559"/>
              <a:gd name="connsiteY14" fmla="*/ 3880964 h 4288353"/>
              <a:gd name="connsiteX15" fmla="*/ 12231051 w 12231559"/>
              <a:gd name="connsiteY15" fmla="*/ 4284876 h 4288353"/>
              <a:gd name="connsiteX16" fmla="*/ 4973 w 12231559"/>
              <a:gd name="connsiteY16" fmla="*/ 4288353 h 4288353"/>
              <a:gd name="connsiteX0" fmla="*/ 4973 w 12233744"/>
              <a:gd name="connsiteY0" fmla="*/ 4288353 h 4288353"/>
              <a:gd name="connsiteX1" fmla="*/ 0 w 12233744"/>
              <a:gd name="connsiteY1" fmla="*/ 2781 h 4288353"/>
              <a:gd name="connsiteX2" fmla="*/ 2464900 w 12233744"/>
              <a:gd name="connsiteY2" fmla="*/ 10524 h 4288353"/>
              <a:gd name="connsiteX3" fmla="*/ 2612679 w 12233744"/>
              <a:gd name="connsiteY3" fmla="*/ 1520565 h 4288353"/>
              <a:gd name="connsiteX4" fmla="*/ 3449466 w 12233744"/>
              <a:gd name="connsiteY4" fmla="*/ 1690694 h 4288353"/>
              <a:gd name="connsiteX5" fmla="*/ 4099334 w 12233744"/>
              <a:gd name="connsiteY5" fmla="*/ 1852612 h 4288353"/>
              <a:gd name="connsiteX6" fmla="*/ 4658291 w 12233744"/>
              <a:gd name="connsiteY6" fmla="*/ 2069526 h 4288353"/>
              <a:gd name="connsiteX7" fmla="*/ 5655210 w 12233744"/>
              <a:gd name="connsiteY7" fmla="*/ 2416858 h 4288353"/>
              <a:gd name="connsiteX8" fmla="*/ 6809621 w 12233744"/>
              <a:gd name="connsiteY8" fmla="*/ 2697044 h 4288353"/>
              <a:gd name="connsiteX9" fmla="*/ 7556626 w 12233744"/>
              <a:gd name="connsiteY9" fmla="*/ 2961951 h 4288353"/>
              <a:gd name="connsiteX10" fmla="*/ 8658036 w 12233744"/>
              <a:gd name="connsiteY10" fmla="*/ 3196871 h 4288353"/>
              <a:gd name="connsiteX11" fmla="*/ 9363641 w 12233744"/>
              <a:gd name="connsiteY11" fmla="*/ 3246476 h 4288353"/>
              <a:gd name="connsiteX12" fmla="*/ 10286529 w 12233744"/>
              <a:gd name="connsiteY12" fmla="*/ 3547589 h 4288353"/>
              <a:gd name="connsiteX13" fmla="*/ 11171411 w 12233744"/>
              <a:gd name="connsiteY13" fmla="*/ 3778797 h 4288353"/>
              <a:gd name="connsiteX14" fmla="*/ 12229629 w 12233744"/>
              <a:gd name="connsiteY14" fmla="*/ 3880964 h 4288353"/>
              <a:gd name="connsiteX15" fmla="*/ 12231051 w 12233744"/>
              <a:gd name="connsiteY15" fmla="*/ 4284876 h 4288353"/>
              <a:gd name="connsiteX16" fmla="*/ 4973 w 12233744"/>
              <a:gd name="connsiteY16" fmla="*/ 4288353 h 4288353"/>
              <a:gd name="connsiteX0" fmla="*/ 4973 w 12233744"/>
              <a:gd name="connsiteY0" fmla="*/ 4288353 h 4288353"/>
              <a:gd name="connsiteX1" fmla="*/ 0 w 12233744"/>
              <a:gd name="connsiteY1" fmla="*/ 2781 h 4288353"/>
              <a:gd name="connsiteX2" fmla="*/ 2464900 w 12233744"/>
              <a:gd name="connsiteY2" fmla="*/ 10524 h 4288353"/>
              <a:gd name="connsiteX3" fmla="*/ 2612679 w 12233744"/>
              <a:gd name="connsiteY3" fmla="*/ 1520565 h 4288353"/>
              <a:gd name="connsiteX4" fmla="*/ 3449466 w 12233744"/>
              <a:gd name="connsiteY4" fmla="*/ 1690694 h 4288353"/>
              <a:gd name="connsiteX5" fmla="*/ 4099334 w 12233744"/>
              <a:gd name="connsiteY5" fmla="*/ 1852612 h 4288353"/>
              <a:gd name="connsiteX6" fmla="*/ 4658291 w 12233744"/>
              <a:gd name="connsiteY6" fmla="*/ 2069526 h 4288353"/>
              <a:gd name="connsiteX7" fmla="*/ 5655210 w 12233744"/>
              <a:gd name="connsiteY7" fmla="*/ 2416858 h 4288353"/>
              <a:gd name="connsiteX8" fmla="*/ 6809621 w 12233744"/>
              <a:gd name="connsiteY8" fmla="*/ 2697044 h 4288353"/>
              <a:gd name="connsiteX9" fmla="*/ 7556626 w 12233744"/>
              <a:gd name="connsiteY9" fmla="*/ 2961951 h 4288353"/>
              <a:gd name="connsiteX10" fmla="*/ 8658036 w 12233744"/>
              <a:gd name="connsiteY10" fmla="*/ 3196871 h 4288353"/>
              <a:gd name="connsiteX11" fmla="*/ 9363641 w 12233744"/>
              <a:gd name="connsiteY11" fmla="*/ 3246476 h 4288353"/>
              <a:gd name="connsiteX12" fmla="*/ 10286529 w 12233744"/>
              <a:gd name="connsiteY12" fmla="*/ 3547589 h 4288353"/>
              <a:gd name="connsiteX13" fmla="*/ 11171411 w 12233744"/>
              <a:gd name="connsiteY13" fmla="*/ 3778797 h 4288353"/>
              <a:gd name="connsiteX14" fmla="*/ 12229629 w 12233744"/>
              <a:gd name="connsiteY14" fmla="*/ 3880964 h 4288353"/>
              <a:gd name="connsiteX15" fmla="*/ 12231051 w 12233744"/>
              <a:gd name="connsiteY15" fmla="*/ 4284876 h 4288353"/>
              <a:gd name="connsiteX16" fmla="*/ 4973 w 12233744"/>
              <a:gd name="connsiteY16" fmla="*/ 4288353 h 4288353"/>
              <a:gd name="connsiteX0" fmla="*/ 4973 w 12233744"/>
              <a:gd name="connsiteY0" fmla="*/ 4290721 h 4290721"/>
              <a:gd name="connsiteX1" fmla="*/ 0 w 12233744"/>
              <a:gd name="connsiteY1" fmla="*/ 5149 h 4290721"/>
              <a:gd name="connsiteX2" fmla="*/ 2464900 w 12233744"/>
              <a:gd name="connsiteY2" fmla="*/ 3367 h 4290721"/>
              <a:gd name="connsiteX3" fmla="*/ 2612679 w 12233744"/>
              <a:gd name="connsiteY3" fmla="*/ 1522933 h 4290721"/>
              <a:gd name="connsiteX4" fmla="*/ 3449466 w 12233744"/>
              <a:gd name="connsiteY4" fmla="*/ 1693062 h 4290721"/>
              <a:gd name="connsiteX5" fmla="*/ 4099334 w 12233744"/>
              <a:gd name="connsiteY5" fmla="*/ 1854980 h 4290721"/>
              <a:gd name="connsiteX6" fmla="*/ 4658291 w 12233744"/>
              <a:gd name="connsiteY6" fmla="*/ 2071894 h 4290721"/>
              <a:gd name="connsiteX7" fmla="*/ 5655210 w 12233744"/>
              <a:gd name="connsiteY7" fmla="*/ 2419226 h 4290721"/>
              <a:gd name="connsiteX8" fmla="*/ 6809621 w 12233744"/>
              <a:gd name="connsiteY8" fmla="*/ 2699412 h 4290721"/>
              <a:gd name="connsiteX9" fmla="*/ 7556626 w 12233744"/>
              <a:gd name="connsiteY9" fmla="*/ 2964319 h 4290721"/>
              <a:gd name="connsiteX10" fmla="*/ 8658036 w 12233744"/>
              <a:gd name="connsiteY10" fmla="*/ 3199239 h 4290721"/>
              <a:gd name="connsiteX11" fmla="*/ 9363641 w 12233744"/>
              <a:gd name="connsiteY11" fmla="*/ 3248844 h 4290721"/>
              <a:gd name="connsiteX12" fmla="*/ 10286529 w 12233744"/>
              <a:gd name="connsiteY12" fmla="*/ 3549957 h 4290721"/>
              <a:gd name="connsiteX13" fmla="*/ 11171411 w 12233744"/>
              <a:gd name="connsiteY13" fmla="*/ 3781165 h 4290721"/>
              <a:gd name="connsiteX14" fmla="*/ 12229629 w 12233744"/>
              <a:gd name="connsiteY14" fmla="*/ 3883332 h 4290721"/>
              <a:gd name="connsiteX15" fmla="*/ 12231051 w 12233744"/>
              <a:gd name="connsiteY15" fmla="*/ 4287244 h 4290721"/>
              <a:gd name="connsiteX16" fmla="*/ 4973 w 12233744"/>
              <a:gd name="connsiteY16" fmla="*/ 4290721 h 429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33744" h="4290721">
                <a:moveTo>
                  <a:pt x="4973" y="4290721"/>
                </a:moveTo>
                <a:cubicBezTo>
                  <a:pt x="299" y="2902436"/>
                  <a:pt x="6776" y="1469269"/>
                  <a:pt x="0" y="5149"/>
                </a:cubicBezTo>
                <a:cubicBezTo>
                  <a:pt x="290162" y="-3378"/>
                  <a:pt x="2246109" y="646"/>
                  <a:pt x="2464900" y="3367"/>
                </a:cubicBezTo>
                <a:cubicBezTo>
                  <a:pt x="2469992" y="591843"/>
                  <a:pt x="2574108" y="1196160"/>
                  <a:pt x="2612679" y="1522933"/>
                </a:cubicBezTo>
                <a:cubicBezTo>
                  <a:pt x="3282353" y="1637044"/>
                  <a:pt x="3011881" y="1578385"/>
                  <a:pt x="3449466" y="1693062"/>
                </a:cubicBezTo>
                <a:cubicBezTo>
                  <a:pt x="3642607" y="1785402"/>
                  <a:pt x="3897863" y="1791841"/>
                  <a:pt x="4099334" y="1854980"/>
                </a:cubicBezTo>
                <a:cubicBezTo>
                  <a:pt x="4300805" y="1918119"/>
                  <a:pt x="4398978" y="1977853"/>
                  <a:pt x="4658291" y="2071894"/>
                </a:cubicBezTo>
                <a:cubicBezTo>
                  <a:pt x="4917604" y="2165935"/>
                  <a:pt x="5265911" y="2339254"/>
                  <a:pt x="5655210" y="2419226"/>
                </a:cubicBezTo>
                <a:cubicBezTo>
                  <a:pt x="6040014" y="2512621"/>
                  <a:pt x="6492718" y="2608563"/>
                  <a:pt x="6809621" y="2699412"/>
                </a:cubicBezTo>
                <a:cubicBezTo>
                  <a:pt x="7126524" y="2790261"/>
                  <a:pt x="7212044" y="2850852"/>
                  <a:pt x="7556626" y="2964319"/>
                </a:cubicBezTo>
                <a:cubicBezTo>
                  <a:pt x="7860671" y="3008077"/>
                  <a:pt x="8167734" y="3117098"/>
                  <a:pt x="8658036" y="3199239"/>
                </a:cubicBezTo>
                <a:cubicBezTo>
                  <a:pt x="8858721" y="3149445"/>
                  <a:pt x="9018572" y="3200370"/>
                  <a:pt x="9363641" y="3248844"/>
                </a:cubicBezTo>
                <a:cubicBezTo>
                  <a:pt x="9601719" y="3288247"/>
                  <a:pt x="9985234" y="3461237"/>
                  <a:pt x="10286529" y="3549957"/>
                </a:cubicBezTo>
                <a:cubicBezTo>
                  <a:pt x="10587824" y="3638677"/>
                  <a:pt x="10966624" y="3709728"/>
                  <a:pt x="11171411" y="3781165"/>
                </a:cubicBezTo>
                <a:cubicBezTo>
                  <a:pt x="11519073" y="3766877"/>
                  <a:pt x="12053022" y="3798986"/>
                  <a:pt x="12229629" y="3883332"/>
                </a:cubicBezTo>
                <a:cubicBezTo>
                  <a:pt x="12234786" y="4062929"/>
                  <a:pt x="12234906" y="4159021"/>
                  <a:pt x="12231051" y="4287244"/>
                </a:cubicBezTo>
                <a:lnTo>
                  <a:pt x="4973" y="4290721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llout Text" hidden="1"/>
          <p:cNvSpPr/>
          <p:nvPr/>
        </p:nvSpPr>
        <p:spPr>
          <a:xfrm>
            <a:off x="7284702" y="4385222"/>
            <a:ext cx="3134674" cy="2016328"/>
          </a:xfrm>
          <a:prstGeom prst="wedgeRectCallout">
            <a:avLst>
              <a:gd name="adj1" fmla="val -69244"/>
              <a:gd name="adj2" fmla="val 5052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Some Layouts have both 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Animated</a:t>
            </a:r>
            <a:r>
              <a:rPr lang="en-US" sz="2000" b="1" dirty="0">
                <a:solidFill>
                  <a:schemeClr val="tx1"/>
                </a:solidFill>
              </a:rPr>
              <a:t> &amp; 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Static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Delete pages you don’t need and keep others. Click on items to and move them around if you want. Pretty much everything is customizable.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45371" y="2752423"/>
            <a:ext cx="7495776" cy="28130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Gambling</a:t>
            </a:r>
          </a:p>
          <a:p>
            <a:r>
              <a:rPr lang="en-GB" sz="2800" dirty="0">
                <a:solidFill>
                  <a:schemeClr val="bg1"/>
                </a:solidFill>
              </a:rPr>
              <a:t>Food</a:t>
            </a:r>
          </a:p>
          <a:p>
            <a:r>
              <a:rPr lang="en-GB" sz="2800" dirty="0">
                <a:solidFill>
                  <a:schemeClr val="bg1"/>
                </a:solidFill>
              </a:rPr>
              <a:t>Sex</a:t>
            </a:r>
          </a:p>
          <a:p>
            <a:r>
              <a:rPr lang="en-GB" sz="2800" dirty="0">
                <a:solidFill>
                  <a:schemeClr val="bg1"/>
                </a:solidFill>
              </a:rPr>
              <a:t>The Internet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Work</a:t>
            </a:r>
            <a:endParaRPr lang="en-GB" sz="2800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</a:pPr>
            <a:endParaRPr lang="en-GB" altLang="en-US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pPr algn="just">
              <a:lnSpc>
                <a:spcPct val="80000"/>
              </a:lnSpc>
            </a:pPr>
            <a:endParaRPr lang="en-GB" altLang="en-US" sz="2800" b="1" dirty="0" smtClean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7873" y="1724251"/>
            <a:ext cx="764875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5875">
                  <a:noFill/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What are we facing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accent4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?</a:t>
            </a:r>
            <a:endParaRPr lang="en-US" sz="4800" dirty="0">
              <a:ln w="15875">
                <a:noFill/>
                <a:round/>
              </a:ln>
              <a:solidFill>
                <a:schemeClr val="accent4"/>
              </a:solidFill>
              <a:effectLst>
                <a:outerShdw blurRad="88900" dist="200025" dir="13440000" sy="30000" kx="-1800000" algn="bl" rotWithShape="0">
                  <a:prstClr val="black">
                    <a:alpha val="32000"/>
                  </a:prstClr>
                </a:out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8" name="top_tear"/>
          <p:cNvSpPr>
            <a:spLocks/>
          </p:cNvSpPr>
          <p:nvPr/>
        </p:nvSpPr>
        <p:spPr bwMode="auto">
          <a:xfrm rot="20874739">
            <a:off x="2225787" y="962025"/>
            <a:ext cx="10107849" cy="629588"/>
          </a:xfrm>
          <a:custGeom>
            <a:avLst/>
            <a:gdLst>
              <a:gd name="T0" fmla="*/ 0 w 2447"/>
              <a:gd name="T1" fmla="*/ 91 h 153"/>
              <a:gd name="T2" fmla="*/ 42 w 2447"/>
              <a:gd name="T3" fmla="*/ 81 h 153"/>
              <a:gd name="T4" fmla="*/ 64 w 2447"/>
              <a:gd name="T5" fmla="*/ 91 h 153"/>
              <a:gd name="T6" fmla="*/ 75 w 2447"/>
              <a:gd name="T7" fmla="*/ 85 h 153"/>
              <a:gd name="T8" fmla="*/ 86 w 2447"/>
              <a:gd name="T9" fmla="*/ 84 h 153"/>
              <a:gd name="T10" fmla="*/ 99 w 2447"/>
              <a:gd name="T11" fmla="*/ 79 h 153"/>
              <a:gd name="T12" fmla="*/ 115 w 2447"/>
              <a:gd name="T13" fmla="*/ 66 h 153"/>
              <a:gd name="T14" fmla="*/ 129 w 2447"/>
              <a:gd name="T15" fmla="*/ 63 h 153"/>
              <a:gd name="T16" fmla="*/ 185 w 2447"/>
              <a:gd name="T17" fmla="*/ 72 h 153"/>
              <a:gd name="T18" fmla="*/ 243 w 2447"/>
              <a:gd name="T19" fmla="*/ 68 h 153"/>
              <a:gd name="T20" fmla="*/ 262 w 2447"/>
              <a:gd name="T21" fmla="*/ 71 h 153"/>
              <a:gd name="T22" fmla="*/ 280 w 2447"/>
              <a:gd name="T23" fmla="*/ 68 h 153"/>
              <a:gd name="T24" fmla="*/ 293 w 2447"/>
              <a:gd name="T25" fmla="*/ 70 h 153"/>
              <a:gd name="T26" fmla="*/ 307 w 2447"/>
              <a:gd name="T27" fmla="*/ 65 h 153"/>
              <a:gd name="T28" fmla="*/ 378 w 2447"/>
              <a:gd name="T29" fmla="*/ 59 h 153"/>
              <a:gd name="T30" fmla="*/ 487 w 2447"/>
              <a:gd name="T31" fmla="*/ 88 h 153"/>
              <a:gd name="T32" fmla="*/ 534 w 2447"/>
              <a:gd name="T33" fmla="*/ 101 h 153"/>
              <a:gd name="T34" fmla="*/ 610 w 2447"/>
              <a:gd name="T35" fmla="*/ 115 h 153"/>
              <a:gd name="T36" fmla="*/ 689 w 2447"/>
              <a:gd name="T37" fmla="*/ 125 h 153"/>
              <a:gd name="T38" fmla="*/ 789 w 2447"/>
              <a:gd name="T39" fmla="*/ 130 h 153"/>
              <a:gd name="T40" fmla="*/ 927 w 2447"/>
              <a:gd name="T41" fmla="*/ 138 h 153"/>
              <a:gd name="T42" fmla="*/ 990 w 2447"/>
              <a:gd name="T43" fmla="*/ 151 h 153"/>
              <a:gd name="T44" fmla="*/ 1028 w 2447"/>
              <a:gd name="T45" fmla="*/ 140 h 153"/>
              <a:gd name="T46" fmla="*/ 1253 w 2447"/>
              <a:gd name="T47" fmla="*/ 116 h 153"/>
              <a:gd name="T48" fmla="*/ 1433 w 2447"/>
              <a:gd name="T49" fmla="*/ 123 h 153"/>
              <a:gd name="T50" fmla="*/ 1643 w 2447"/>
              <a:gd name="T51" fmla="*/ 114 h 153"/>
              <a:gd name="T52" fmla="*/ 1847 w 2447"/>
              <a:gd name="T53" fmla="*/ 128 h 153"/>
              <a:gd name="T54" fmla="*/ 1973 w 2447"/>
              <a:gd name="T55" fmla="*/ 117 h 153"/>
              <a:gd name="T56" fmla="*/ 2113 w 2447"/>
              <a:gd name="T57" fmla="*/ 124 h 153"/>
              <a:gd name="T58" fmla="*/ 2324 w 2447"/>
              <a:gd name="T59" fmla="*/ 97 h 153"/>
              <a:gd name="T60" fmla="*/ 2447 w 2447"/>
              <a:gd name="T61" fmla="*/ 125 h 153"/>
              <a:gd name="T62" fmla="*/ 2380 w 2447"/>
              <a:gd name="T63" fmla="*/ 34 h 153"/>
              <a:gd name="T64" fmla="*/ 2279 w 2447"/>
              <a:gd name="T65" fmla="*/ 58 h 153"/>
              <a:gd name="T66" fmla="*/ 2209 w 2447"/>
              <a:gd name="T67" fmla="*/ 67 h 153"/>
              <a:gd name="T68" fmla="*/ 2141 w 2447"/>
              <a:gd name="T69" fmla="*/ 69 h 153"/>
              <a:gd name="T70" fmla="*/ 2040 w 2447"/>
              <a:gd name="T71" fmla="*/ 70 h 153"/>
              <a:gd name="T72" fmla="*/ 1945 w 2447"/>
              <a:gd name="T73" fmla="*/ 54 h 153"/>
              <a:gd name="T74" fmla="*/ 1863 w 2447"/>
              <a:gd name="T75" fmla="*/ 80 h 153"/>
              <a:gd name="T76" fmla="*/ 1772 w 2447"/>
              <a:gd name="T77" fmla="*/ 58 h 153"/>
              <a:gd name="T78" fmla="*/ 1554 w 2447"/>
              <a:gd name="T79" fmla="*/ 89 h 153"/>
              <a:gd name="T80" fmla="*/ 1366 w 2447"/>
              <a:gd name="T81" fmla="*/ 84 h 153"/>
              <a:gd name="T82" fmla="*/ 1262 w 2447"/>
              <a:gd name="T83" fmla="*/ 77 h 153"/>
              <a:gd name="T84" fmla="*/ 1081 w 2447"/>
              <a:gd name="T85" fmla="*/ 65 h 153"/>
              <a:gd name="T86" fmla="*/ 935 w 2447"/>
              <a:gd name="T87" fmla="*/ 36 h 153"/>
              <a:gd name="T88" fmla="*/ 799 w 2447"/>
              <a:gd name="T89" fmla="*/ 35 h 153"/>
              <a:gd name="T90" fmla="*/ 663 w 2447"/>
              <a:gd name="T91" fmla="*/ 31 h 153"/>
              <a:gd name="T92" fmla="*/ 615 w 2447"/>
              <a:gd name="T93" fmla="*/ 33 h 153"/>
              <a:gd name="T94" fmla="*/ 543 w 2447"/>
              <a:gd name="T95" fmla="*/ 38 h 153"/>
              <a:gd name="T96" fmla="*/ 413 w 2447"/>
              <a:gd name="T97" fmla="*/ 1 h 153"/>
              <a:gd name="T98" fmla="*/ 325 w 2447"/>
              <a:gd name="T99" fmla="*/ 6 h 153"/>
              <a:gd name="T100" fmla="*/ 175 w 2447"/>
              <a:gd name="T101" fmla="*/ 14 h 153"/>
              <a:gd name="T102" fmla="*/ 93 w 2447"/>
              <a:gd name="T103" fmla="*/ 24 h 153"/>
              <a:gd name="connsiteX0" fmla="*/ 0 w 10010"/>
              <a:gd name="connsiteY0" fmla="*/ 3137 h 10000"/>
              <a:gd name="connsiteX1" fmla="*/ 0 w 10010"/>
              <a:gd name="connsiteY1" fmla="*/ 3987 h 10000"/>
              <a:gd name="connsiteX2" fmla="*/ 0 w 10010"/>
              <a:gd name="connsiteY2" fmla="*/ 5948 h 10000"/>
              <a:gd name="connsiteX3" fmla="*/ 90 w 10010"/>
              <a:gd name="connsiteY3" fmla="*/ 5621 h 10000"/>
              <a:gd name="connsiteX4" fmla="*/ 135 w 10010"/>
              <a:gd name="connsiteY4" fmla="*/ 5556 h 10000"/>
              <a:gd name="connsiteX5" fmla="*/ 172 w 10010"/>
              <a:gd name="connsiteY5" fmla="*/ 5294 h 10000"/>
              <a:gd name="connsiteX6" fmla="*/ 200 w 10010"/>
              <a:gd name="connsiteY6" fmla="*/ 5425 h 10000"/>
              <a:gd name="connsiteX7" fmla="*/ 237 w 10010"/>
              <a:gd name="connsiteY7" fmla="*/ 5098 h 10000"/>
              <a:gd name="connsiteX8" fmla="*/ 262 w 10010"/>
              <a:gd name="connsiteY8" fmla="*/ 5948 h 10000"/>
              <a:gd name="connsiteX9" fmla="*/ 282 w 10010"/>
              <a:gd name="connsiteY9" fmla="*/ 5686 h 10000"/>
              <a:gd name="connsiteX10" fmla="*/ 306 w 10010"/>
              <a:gd name="connsiteY10" fmla="*/ 5752 h 10000"/>
              <a:gd name="connsiteX11" fmla="*/ 306 w 10010"/>
              <a:gd name="connsiteY11" fmla="*/ 5556 h 10000"/>
              <a:gd name="connsiteX12" fmla="*/ 315 w 10010"/>
              <a:gd name="connsiteY12" fmla="*/ 5621 h 10000"/>
              <a:gd name="connsiteX13" fmla="*/ 331 w 10010"/>
              <a:gd name="connsiteY13" fmla="*/ 5425 h 10000"/>
              <a:gd name="connsiteX14" fmla="*/ 351 w 10010"/>
              <a:gd name="connsiteY14" fmla="*/ 5490 h 10000"/>
              <a:gd name="connsiteX15" fmla="*/ 372 w 10010"/>
              <a:gd name="connsiteY15" fmla="*/ 5229 h 10000"/>
              <a:gd name="connsiteX16" fmla="*/ 405 w 10010"/>
              <a:gd name="connsiteY16" fmla="*/ 5294 h 10000"/>
              <a:gd name="connsiteX17" fmla="*/ 405 w 10010"/>
              <a:gd name="connsiteY17" fmla="*/ 5163 h 10000"/>
              <a:gd name="connsiteX18" fmla="*/ 425 w 10010"/>
              <a:gd name="connsiteY18" fmla="*/ 5163 h 10000"/>
              <a:gd name="connsiteX19" fmla="*/ 421 w 10010"/>
              <a:gd name="connsiteY19" fmla="*/ 5033 h 10000"/>
              <a:gd name="connsiteX20" fmla="*/ 470 w 10010"/>
              <a:gd name="connsiteY20" fmla="*/ 4314 h 10000"/>
              <a:gd name="connsiteX21" fmla="*/ 474 w 10010"/>
              <a:gd name="connsiteY21" fmla="*/ 4314 h 10000"/>
              <a:gd name="connsiteX22" fmla="*/ 490 w 10010"/>
              <a:gd name="connsiteY22" fmla="*/ 4052 h 10000"/>
              <a:gd name="connsiteX23" fmla="*/ 527 w 10010"/>
              <a:gd name="connsiteY23" fmla="*/ 4118 h 10000"/>
              <a:gd name="connsiteX24" fmla="*/ 539 w 10010"/>
              <a:gd name="connsiteY24" fmla="*/ 4444 h 10000"/>
              <a:gd name="connsiteX25" fmla="*/ 568 w 10010"/>
              <a:gd name="connsiteY25" fmla="*/ 4379 h 10000"/>
              <a:gd name="connsiteX26" fmla="*/ 756 w 10010"/>
              <a:gd name="connsiteY26" fmla="*/ 4706 h 10000"/>
              <a:gd name="connsiteX27" fmla="*/ 842 w 10010"/>
              <a:gd name="connsiteY27" fmla="*/ 4379 h 10000"/>
              <a:gd name="connsiteX28" fmla="*/ 952 w 10010"/>
              <a:gd name="connsiteY28" fmla="*/ 4641 h 10000"/>
              <a:gd name="connsiteX29" fmla="*/ 993 w 10010"/>
              <a:gd name="connsiteY29" fmla="*/ 4444 h 10000"/>
              <a:gd name="connsiteX30" fmla="*/ 1026 w 10010"/>
              <a:gd name="connsiteY30" fmla="*/ 4641 h 10000"/>
              <a:gd name="connsiteX31" fmla="*/ 1050 w 10010"/>
              <a:gd name="connsiteY31" fmla="*/ 4510 h 10000"/>
              <a:gd name="connsiteX32" fmla="*/ 1071 w 10010"/>
              <a:gd name="connsiteY32" fmla="*/ 4641 h 10000"/>
              <a:gd name="connsiteX33" fmla="*/ 1075 w 10010"/>
              <a:gd name="connsiteY33" fmla="*/ 4444 h 10000"/>
              <a:gd name="connsiteX34" fmla="*/ 1103 w 10010"/>
              <a:gd name="connsiteY34" fmla="*/ 4444 h 10000"/>
              <a:gd name="connsiteX35" fmla="*/ 1144 w 10010"/>
              <a:gd name="connsiteY35" fmla="*/ 4444 h 10000"/>
              <a:gd name="connsiteX36" fmla="*/ 1177 w 10010"/>
              <a:gd name="connsiteY36" fmla="*/ 4575 h 10000"/>
              <a:gd name="connsiteX37" fmla="*/ 1181 w 10010"/>
              <a:gd name="connsiteY37" fmla="*/ 4444 h 10000"/>
              <a:gd name="connsiteX38" fmla="*/ 1197 w 10010"/>
              <a:gd name="connsiteY38" fmla="*/ 4575 h 10000"/>
              <a:gd name="connsiteX39" fmla="*/ 1201 w 10010"/>
              <a:gd name="connsiteY39" fmla="*/ 4379 h 10000"/>
              <a:gd name="connsiteX40" fmla="*/ 1238 w 10010"/>
              <a:gd name="connsiteY40" fmla="*/ 4641 h 10000"/>
              <a:gd name="connsiteX41" fmla="*/ 1255 w 10010"/>
              <a:gd name="connsiteY41" fmla="*/ 4248 h 10000"/>
              <a:gd name="connsiteX42" fmla="*/ 1271 w 10010"/>
              <a:gd name="connsiteY42" fmla="*/ 4052 h 10000"/>
              <a:gd name="connsiteX43" fmla="*/ 1422 w 10010"/>
              <a:gd name="connsiteY43" fmla="*/ 4248 h 10000"/>
              <a:gd name="connsiteX44" fmla="*/ 1545 w 10010"/>
              <a:gd name="connsiteY44" fmla="*/ 3856 h 10000"/>
              <a:gd name="connsiteX45" fmla="*/ 1843 w 10010"/>
              <a:gd name="connsiteY45" fmla="*/ 5556 h 10000"/>
              <a:gd name="connsiteX46" fmla="*/ 1900 w 10010"/>
              <a:gd name="connsiteY46" fmla="*/ 6471 h 10000"/>
              <a:gd name="connsiteX47" fmla="*/ 1990 w 10010"/>
              <a:gd name="connsiteY47" fmla="*/ 5752 h 10000"/>
              <a:gd name="connsiteX48" fmla="*/ 2068 w 10010"/>
              <a:gd name="connsiteY48" fmla="*/ 6601 h 10000"/>
              <a:gd name="connsiteX49" fmla="*/ 2186 w 10010"/>
              <a:gd name="connsiteY49" fmla="*/ 5817 h 10000"/>
              <a:gd name="connsiteX50" fmla="*/ 2182 w 10010"/>
              <a:gd name="connsiteY50" fmla="*/ 6601 h 10000"/>
              <a:gd name="connsiteX51" fmla="*/ 2342 w 10010"/>
              <a:gd name="connsiteY51" fmla="*/ 6405 h 10000"/>
              <a:gd name="connsiteX52" fmla="*/ 2432 w 10010"/>
              <a:gd name="connsiteY52" fmla="*/ 6275 h 10000"/>
              <a:gd name="connsiteX53" fmla="*/ 2493 w 10010"/>
              <a:gd name="connsiteY53" fmla="*/ 7516 h 10000"/>
              <a:gd name="connsiteX54" fmla="*/ 2636 w 10010"/>
              <a:gd name="connsiteY54" fmla="*/ 6667 h 10000"/>
              <a:gd name="connsiteX55" fmla="*/ 2669 w 10010"/>
              <a:gd name="connsiteY55" fmla="*/ 7451 h 10000"/>
              <a:gd name="connsiteX56" fmla="*/ 2816 w 10010"/>
              <a:gd name="connsiteY56" fmla="*/ 8170 h 10000"/>
              <a:gd name="connsiteX57" fmla="*/ 2889 w 10010"/>
              <a:gd name="connsiteY57" fmla="*/ 7516 h 10000"/>
              <a:gd name="connsiteX58" fmla="*/ 3077 w 10010"/>
              <a:gd name="connsiteY58" fmla="*/ 7320 h 10000"/>
              <a:gd name="connsiteX59" fmla="*/ 3224 w 10010"/>
              <a:gd name="connsiteY59" fmla="*/ 8497 h 10000"/>
              <a:gd name="connsiteX60" fmla="*/ 3396 w 10010"/>
              <a:gd name="connsiteY60" fmla="*/ 8562 h 10000"/>
              <a:gd name="connsiteX61" fmla="*/ 3600 w 10010"/>
              <a:gd name="connsiteY61" fmla="*/ 8105 h 10000"/>
              <a:gd name="connsiteX62" fmla="*/ 3788 w 10010"/>
              <a:gd name="connsiteY62" fmla="*/ 9020 h 10000"/>
              <a:gd name="connsiteX63" fmla="*/ 3911 w 10010"/>
              <a:gd name="connsiteY63" fmla="*/ 9281 h 10000"/>
              <a:gd name="connsiteX64" fmla="*/ 4013 w 10010"/>
              <a:gd name="connsiteY64" fmla="*/ 10000 h 10000"/>
              <a:gd name="connsiteX65" fmla="*/ 4046 w 10010"/>
              <a:gd name="connsiteY65" fmla="*/ 9869 h 10000"/>
              <a:gd name="connsiteX66" fmla="*/ 4115 w 10010"/>
              <a:gd name="connsiteY66" fmla="*/ 9542 h 10000"/>
              <a:gd name="connsiteX67" fmla="*/ 4168 w 10010"/>
              <a:gd name="connsiteY67" fmla="*/ 9935 h 10000"/>
              <a:gd name="connsiteX68" fmla="*/ 4201 w 10010"/>
              <a:gd name="connsiteY68" fmla="*/ 9150 h 10000"/>
              <a:gd name="connsiteX69" fmla="*/ 4344 w 10010"/>
              <a:gd name="connsiteY69" fmla="*/ 8562 h 10000"/>
              <a:gd name="connsiteX70" fmla="*/ 4773 w 10010"/>
              <a:gd name="connsiteY70" fmla="*/ 7843 h 10000"/>
              <a:gd name="connsiteX71" fmla="*/ 5121 w 10010"/>
              <a:gd name="connsiteY71" fmla="*/ 7582 h 10000"/>
              <a:gd name="connsiteX72" fmla="*/ 5329 w 10010"/>
              <a:gd name="connsiteY72" fmla="*/ 9281 h 10000"/>
              <a:gd name="connsiteX73" fmla="*/ 5398 w 10010"/>
              <a:gd name="connsiteY73" fmla="*/ 8562 h 10000"/>
              <a:gd name="connsiteX74" fmla="*/ 5856 w 10010"/>
              <a:gd name="connsiteY74" fmla="*/ 8039 h 10000"/>
              <a:gd name="connsiteX75" fmla="*/ 6220 w 10010"/>
              <a:gd name="connsiteY75" fmla="*/ 9477 h 10000"/>
              <a:gd name="connsiteX76" fmla="*/ 6551 w 10010"/>
              <a:gd name="connsiteY76" fmla="*/ 8562 h 10000"/>
              <a:gd name="connsiteX77" fmla="*/ 6714 w 10010"/>
              <a:gd name="connsiteY77" fmla="*/ 7451 h 10000"/>
              <a:gd name="connsiteX78" fmla="*/ 7025 w 10010"/>
              <a:gd name="connsiteY78" fmla="*/ 7451 h 10000"/>
              <a:gd name="connsiteX79" fmla="*/ 7180 w 10010"/>
              <a:gd name="connsiteY79" fmla="*/ 7908 h 10000"/>
              <a:gd name="connsiteX80" fmla="*/ 7548 w 10010"/>
              <a:gd name="connsiteY80" fmla="*/ 8366 h 10000"/>
              <a:gd name="connsiteX81" fmla="*/ 7756 w 10010"/>
              <a:gd name="connsiteY81" fmla="*/ 9085 h 10000"/>
              <a:gd name="connsiteX82" fmla="*/ 8002 w 10010"/>
              <a:gd name="connsiteY82" fmla="*/ 8235 h 10000"/>
              <a:gd name="connsiteX83" fmla="*/ 8063 w 10010"/>
              <a:gd name="connsiteY83" fmla="*/ 7647 h 10000"/>
              <a:gd name="connsiteX84" fmla="*/ 8181 w 10010"/>
              <a:gd name="connsiteY84" fmla="*/ 8039 h 10000"/>
              <a:gd name="connsiteX85" fmla="*/ 8455 w 10010"/>
              <a:gd name="connsiteY85" fmla="*/ 8366 h 10000"/>
              <a:gd name="connsiteX86" fmla="*/ 8635 w 10010"/>
              <a:gd name="connsiteY86" fmla="*/ 8105 h 10000"/>
              <a:gd name="connsiteX87" fmla="*/ 8974 w 10010"/>
              <a:gd name="connsiteY87" fmla="*/ 8235 h 10000"/>
              <a:gd name="connsiteX88" fmla="*/ 9309 w 10010"/>
              <a:gd name="connsiteY88" fmla="*/ 7843 h 10000"/>
              <a:gd name="connsiteX89" fmla="*/ 9497 w 10010"/>
              <a:gd name="connsiteY89" fmla="*/ 6340 h 10000"/>
              <a:gd name="connsiteX90" fmla="*/ 9734 w 10010"/>
              <a:gd name="connsiteY90" fmla="*/ 7582 h 10000"/>
              <a:gd name="connsiteX91" fmla="*/ 9869 w 10010"/>
              <a:gd name="connsiteY91" fmla="*/ 8889 h 10000"/>
              <a:gd name="connsiteX92" fmla="*/ 10000 w 10010"/>
              <a:gd name="connsiteY92" fmla="*/ 8170 h 10000"/>
              <a:gd name="connsiteX93" fmla="*/ 10004 w 10010"/>
              <a:gd name="connsiteY93" fmla="*/ 3464 h 10000"/>
              <a:gd name="connsiteX94" fmla="*/ 9886 w 10010"/>
              <a:gd name="connsiteY94" fmla="*/ 3529 h 10000"/>
              <a:gd name="connsiteX95" fmla="*/ 9726 w 10010"/>
              <a:gd name="connsiteY95" fmla="*/ 2222 h 10000"/>
              <a:gd name="connsiteX96" fmla="*/ 9571 w 10010"/>
              <a:gd name="connsiteY96" fmla="*/ 3660 h 10000"/>
              <a:gd name="connsiteX97" fmla="*/ 9461 w 10010"/>
              <a:gd name="connsiteY97" fmla="*/ 3660 h 10000"/>
              <a:gd name="connsiteX98" fmla="*/ 9313 w 10010"/>
              <a:gd name="connsiteY98" fmla="*/ 3791 h 10000"/>
              <a:gd name="connsiteX99" fmla="*/ 9281 w 10010"/>
              <a:gd name="connsiteY99" fmla="*/ 3203 h 10000"/>
              <a:gd name="connsiteX100" fmla="*/ 9060 w 10010"/>
              <a:gd name="connsiteY100" fmla="*/ 4771 h 10000"/>
              <a:gd name="connsiteX101" fmla="*/ 9027 w 10010"/>
              <a:gd name="connsiteY101" fmla="*/ 4379 h 10000"/>
              <a:gd name="connsiteX102" fmla="*/ 8962 w 10010"/>
              <a:gd name="connsiteY102" fmla="*/ 4118 h 10000"/>
              <a:gd name="connsiteX103" fmla="*/ 8921 w 10010"/>
              <a:gd name="connsiteY103" fmla="*/ 4641 h 10000"/>
              <a:gd name="connsiteX104" fmla="*/ 8749 w 10010"/>
              <a:gd name="connsiteY104" fmla="*/ 4510 h 10000"/>
              <a:gd name="connsiteX105" fmla="*/ 8643 w 10010"/>
              <a:gd name="connsiteY105" fmla="*/ 5359 h 10000"/>
              <a:gd name="connsiteX106" fmla="*/ 8484 w 10010"/>
              <a:gd name="connsiteY106" fmla="*/ 4444 h 10000"/>
              <a:gd name="connsiteX107" fmla="*/ 8337 w 10010"/>
              <a:gd name="connsiteY107" fmla="*/ 4575 h 10000"/>
              <a:gd name="connsiteX108" fmla="*/ 8284 w 10010"/>
              <a:gd name="connsiteY108" fmla="*/ 5882 h 10000"/>
              <a:gd name="connsiteX109" fmla="*/ 8096 w 10010"/>
              <a:gd name="connsiteY109" fmla="*/ 5294 h 10000"/>
              <a:gd name="connsiteX110" fmla="*/ 7949 w 10010"/>
              <a:gd name="connsiteY110" fmla="*/ 3529 h 10000"/>
              <a:gd name="connsiteX111" fmla="*/ 7879 w 10010"/>
              <a:gd name="connsiteY111" fmla="*/ 4052 h 10000"/>
              <a:gd name="connsiteX112" fmla="*/ 7707 w 10010"/>
              <a:gd name="connsiteY112" fmla="*/ 5229 h 10000"/>
              <a:gd name="connsiteX113" fmla="*/ 7613 w 10010"/>
              <a:gd name="connsiteY113" fmla="*/ 5229 h 10000"/>
              <a:gd name="connsiteX114" fmla="*/ 7540 w 10010"/>
              <a:gd name="connsiteY114" fmla="*/ 4444 h 10000"/>
              <a:gd name="connsiteX115" fmla="*/ 7380 w 10010"/>
              <a:gd name="connsiteY115" fmla="*/ 4183 h 10000"/>
              <a:gd name="connsiteX116" fmla="*/ 7242 w 10010"/>
              <a:gd name="connsiteY116" fmla="*/ 3791 h 10000"/>
              <a:gd name="connsiteX117" fmla="*/ 6992 w 10010"/>
              <a:gd name="connsiteY117" fmla="*/ 2222 h 10000"/>
              <a:gd name="connsiteX118" fmla="*/ 6641 w 10010"/>
              <a:gd name="connsiteY118" fmla="*/ 4967 h 10000"/>
              <a:gd name="connsiteX119" fmla="*/ 6351 w 10010"/>
              <a:gd name="connsiteY119" fmla="*/ 5817 h 10000"/>
              <a:gd name="connsiteX120" fmla="*/ 5991 w 10010"/>
              <a:gd name="connsiteY120" fmla="*/ 5359 h 10000"/>
              <a:gd name="connsiteX121" fmla="*/ 5844 w 10010"/>
              <a:gd name="connsiteY121" fmla="*/ 6144 h 10000"/>
              <a:gd name="connsiteX122" fmla="*/ 5582 w 10010"/>
              <a:gd name="connsiteY122" fmla="*/ 5490 h 10000"/>
              <a:gd name="connsiteX123" fmla="*/ 5509 w 10010"/>
              <a:gd name="connsiteY123" fmla="*/ 6144 h 10000"/>
              <a:gd name="connsiteX124" fmla="*/ 5239 w 10010"/>
              <a:gd name="connsiteY124" fmla="*/ 5229 h 10000"/>
              <a:gd name="connsiteX125" fmla="*/ 5157 w 10010"/>
              <a:gd name="connsiteY125" fmla="*/ 5033 h 10000"/>
              <a:gd name="connsiteX126" fmla="*/ 4908 w 10010"/>
              <a:gd name="connsiteY126" fmla="*/ 3987 h 10000"/>
              <a:gd name="connsiteX127" fmla="*/ 4798 w 10010"/>
              <a:gd name="connsiteY127" fmla="*/ 3987 h 10000"/>
              <a:gd name="connsiteX128" fmla="*/ 4418 w 10010"/>
              <a:gd name="connsiteY128" fmla="*/ 4248 h 10000"/>
              <a:gd name="connsiteX129" fmla="*/ 4226 w 10010"/>
              <a:gd name="connsiteY129" fmla="*/ 4118 h 10000"/>
              <a:gd name="connsiteX130" fmla="*/ 3890 w 10010"/>
              <a:gd name="connsiteY130" fmla="*/ 3595 h 10000"/>
              <a:gd name="connsiteX131" fmla="*/ 3821 w 10010"/>
              <a:gd name="connsiteY131" fmla="*/ 2353 h 10000"/>
              <a:gd name="connsiteX132" fmla="*/ 3478 w 10010"/>
              <a:gd name="connsiteY132" fmla="*/ 3137 h 10000"/>
              <a:gd name="connsiteX133" fmla="*/ 3465 w 10010"/>
              <a:gd name="connsiteY133" fmla="*/ 2418 h 10000"/>
              <a:gd name="connsiteX134" fmla="*/ 3265 w 10010"/>
              <a:gd name="connsiteY134" fmla="*/ 2288 h 10000"/>
              <a:gd name="connsiteX135" fmla="*/ 3036 w 10010"/>
              <a:gd name="connsiteY135" fmla="*/ 2484 h 10000"/>
              <a:gd name="connsiteX136" fmla="*/ 2926 w 10010"/>
              <a:gd name="connsiteY136" fmla="*/ 3987 h 10000"/>
              <a:gd name="connsiteX137" fmla="*/ 2709 w 10010"/>
              <a:gd name="connsiteY137" fmla="*/ 2026 h 10000"/>
              <a:gd name="connsiteX138" fmla="*/ 2677 w 10010"/>
              <a:gd name="connsiteY138" fmla="*/ 2353 h 10000"/>
              <a:gd name="connsiteX139" fmla="*/ 2603 w 10010"/>
              <a:gd name="connsiteY139" fmla="*/ 1569 h 10000"/>
              <a:gd name="connsiteX140" fmla="*/ 2513 w 10010"/>
              <a:gd name="connsiteY140" fmla="*/ 2157 h 10000"/>
              <a:gd name="connsiteX141" fmla="*/ 2395 w 10010"/>
              <a:gd name="connsiteY141" fmla="*/ 1895 h 10000"/>
              <a:gd name="connsiteX142" fmla="*/ 2325 w 10010"/>
              <a:gd name="connsiteY142" fmla="*/ 3007 h 10000"/>
              <a:gd name="connsiteX143" fmla="*/ 2219 w 10010"/>
              <a:gd name="connsiteY143" fmla="*/ 2484 h 10000"/>
              <a:gd name="connsiteX144" fmla="*/ 2137 w 10010"/>
              <a:gd name="connsiteY144" fmla="*/ 1895 h 10000"/>
              <a:gd name="connsiteX145" fmla="*/ 2080 w 10010"/>
              <a:gd name="connsiteY145" fmla="*/ 784 h 10000"/>
              <a:gd name="connsiteX146" fmla="*/ 1688 w 10010"/>
              <a:gd name="connsiteY146" fmla="*/ 65 h 10000"/>
              <a:gd name="connsiteX147" fmla="*/ 1479 w 10010"/>
              <a:gd name="connsiteY147" fmla="*/ 196 h 10000"/>
              <a:gd name="connsiteX148" fmla="*/ 1377 w 10010"/>
              <a:gd name="connsiteY148" fmla="*/ 0 h 10000"/>
              <a:gd name="connsiteX149" fmla="*/ 1328 w 10010"/>
              <a:gd name="connsiteY149" fmla="*/ 392 h 10000"/>
              <a:gd name="connsiteX150" fmla="*/ 1058 w 10010"/>
              <a:gd name="connsiteY150" fmla="*/ 131 h 10000"/>
              <a:gd name="connsiteX151" fmla="*/ 895 w 10010"/>
              <a:gd name="connsiteY151" fmla="*/ 458 h 10000"/>
              <a:gd name="connsiteX152" fmla="*/ 715 w 10010"/>
              <a:gd name="connsiteY152" fmla="*/ 915 h 10000"/>
              <a:gd name="connsiteX153" fmla="*/ 642 w 10010"/>
              <a:gd name="connsiteY153" fmla="*/ 196 h 10000"/>
              <a:gd name="connsiteX154" fmla="*/ 433 w 10010"/>
              <a:gd name="connsiteY154" fmla="*/ 1373 h 10000"/>
              <a:gd name="connsiteX155" fmla="*/ 380 w 10010"/>
              <a:gd name="connsiteY155" fmla="*/ 1569 h 10000"/>
              <a:gd name="connsiteX156" fmla="*/ 159 w 10010"/>
              <a:gd name="connsiteY156" fmla="*/ 2353 h 10000"/>
              <a:gd name="connsiteX157" fmla="*/ 0 w 10010"/>
              <a:gd name="connsiteY157" fmla="*/ 3137 h 10000"/>
              <a:gd name="connsiteX0" fmla="*/ 0 w 10019"/>
              <a:gd name="connsiteY0" fmla="*/ 3137 h 10000"/>
              <a:gd name="connsiteX1" fmla="*/ 0 w 10019"/>
              <a:gd name="connsiteY1" fmla="*/ 3987 h 10000"/>
              <a:gd name="connsiteX2" fmla="*/ 0 w 10019"/>
              <a:gd name="connsiteY2" fmla="*/ 5948 h 10000"/>
              <a:gd name="connsiteX3" fmla="*/ 90 w 10019"/>
              <a:gd name="connsiteY3" fmla="*/ 5621 h 10000"/>
              <a:gd name="connsiteX4" fmla="*/ 135 w 10019"/>
              <a:gd name="connsiteY4" fmla="*/ 5556 h 10000"/>
              <a:gd name="connsiteX5" fmla="*/ 172 w 10019"/>
              <a:gd name="connsiteY5" fmla="*/ 5294 h 10000"/>
              <a:gd name="connsiteX6" fmla="*/ 200 w 10019"/>
              <a:gd name="connsiteY6" fmla="*/ 5425 h 10000"/>
              <a:gd name="connsiteX7" fmla="*/ 237 w 10019"/>
              <a:gd name="connsiteY7" fmla="*/ 5098 h 10000"/>
              <a:gd name="connsiteX8" fmla="*/ 262 w 10019"/>
              <a:gd name="connsiteY8" fmla="*/ 5948 h 10000"/>
              <a:gd name="connsiteX9" fmla="*/ 282 w 10019"/>
              <a:gd name="connsiteY9" fmla="*/ 5686 h 10000"/>
              <a:gd name="connsiteX10" fmla="*/ 306 w 10019"/>
              <a:gd name="connsiteY10" fmla="*/ 5752 h 10000"/>
              <a:gd name="connsiteX11" fmla="*/ 306 w 10019"/>
              <a:gd name="connsiteY11" fmla="*/ 5556 h 10000"/>
              <a:gd name="connsiteX12" fmla="*/ 315 w 10019"/>
              <a:gd name="connsiteY12" fmla="*/ 5621 h 10000"/>
              <a:gd name="connsiteX13" fmla="*/ 331 w 10019"/>
              <a:gd name="connsiteY13" fmla="*/ 5425 h 10000"/>
              <a:gd name="connsiteX14" fmla="*/ 351 w 10019"/>
              <a:gd name="connsiteY14" fmla="*/ 5490 h 10000"/>
              <a:gd name="connsiteX15" fmla="*/ 372 w 10019"/>
              <a:gd name="connsiteY15" fmla="*/ 5229 h 10000"/>
              <a:gd name="connsiteX16" fmla="*/ 405 w 10019"/>
              <a:gd name="connsiteY16" fmla="*/ 5294 h 10000"/>
              <a:gd name="connsiteX17" fmla="*/ 405 w 10019"/>
              <a:gd name="connsiteY17" fmla="*/ 5163 h 10000"/>
              <a:gd name="connsiteX18" fmla="*/ 425 w 10019"/>
              <a:gd name="connsiteY18" fmla="*/ 5163 h 10000"/>
              <a:gd name="connsiteX19" fmla="*/ 421 w 10019"/>
              <a:gd name="connsiteY19" fmla="*/ 5033 h 10000"/>
              <a:gd name="connsiteX20" fmla="*/ 470 w 10019"/>
              <a:gd name="connsiteY20" fmla="*/ 4314 h 10000"/>
              <a:gd name="connsiteX21" fmla="*/ 474 w 10019"/>
              <a:gd name="connsiteY21" fmla="*/ 4314 h 10000"/>
              <a:gd name="connsiteX22" fmla="*/ 490 w 10019"/>
              <a:gd name="connsiteY22" fmla="*/ 4052 h 10000"/>
              <a:gd name="connsiteX23" fmla="*/ 527 w 10019"/>
              <a:gd name="connsiteY23" fmla="*/ 4118 h 10000"/>
              <a:gd name="connsiteX24" fmla="*/ 539 w 10019"/>
              <a:gd name="connsiteY24" fmla="*/ 4444 h 10000"/>
              <a:gd name="connsiteX25" fmla="*/ 568 w 10019"/>
              <a:gd name="connsiteY25" fmla="*/ 4379 h 10000"/>
              <a:gd name="connsiteX26" fmla="*/ 756 w 10019"/>
              <a:gd name="connsiteY26" fmla="*/ 4706 h 10000"/>
              <a:gd name="connsiteX27" fmla="*/ 842 w 10019"/>
              <a:gd name="connsiteY27" fmla="*/ 4379 h 10000"/>
              <a:gd name="connsiteX28" fmla="*/ 952 w 10019"/>
              <a:gd name="connsiteY28" fmla="*/ 4641 h 10000"/>
              <a:gd name="connsiteX29" fmla="*/ 993 w 10019"/>
              <a:gd name="connsiteY29" fmla="*/ 4444 h 10000"/>
              <a:gd name="connsiteX30" fmla="*/ 1026 w 10019"/>
              <a:gd name="connsiteY30" fmla="*/ 4641 h 10000"/>
              <a:gd name="connsiteX31" fmla="*/ 1050 w 10019"/>
              <a:gd name="connsiteY31" fmla="*/ 4510 h 10000"/>
              <a:gd name="connsiteX32" fmla="*/ 1071 w 10019"/>
              <a:gd name="connsiteY32" fmla="*/ 4641 h 10000"/>
              <a:gd name="connsiteX33" fmla="*/ 1075 w 10019"/>
              <a:gd name="connsiteY33" fmla="*/ 4444 h 10000"/>
              <a:gd name="connsiteX34" fmla="*/ 1103 w 10019"/>
              <a:gd name="connsiteY34" fmla="*/ 4444 h 10000"/>
              <a:gd name="connsiteX35" fmla="*/ 1144 w 10019"/>
              <a:gd name="connsiteY35" fmla="*/ 4444 h 10000"/>
              <a:gd name="connsiteX36" fmla="*/ 1177 w 10019"/>
              <a:gd name="connsiteY36" fmla="*/ 4575 h 10000"/>
              <a:gd name="connsiteX37" fmla="*/ 1181 w 10019"/>
              <a:gd name="connsiteY37" fmla="*/ 4444 h 10000"/>
              <a:gd name="connsiteX38" fmla="*/ 1197 w 10019"/>
              <a:gd name="connsiteY38" fmla="*/ 4575 h 10000"/>
              <a:gd name="connsiteX39" fmla="*/ 1201 w 10019"/>
              <a:gd name="connsiteY39" fmla="*/ 4379 h 10000"/>
              <a:gd name="connsiteX40" fmla="*/ 1238 w 10019"/>
              <a:gd name="connsiteY40" fmla="*/ 4641 h 10000"/>
              <a:gd name="connsiteX41" fmla="*/ 1255 w 10019"/>
              <a:gd name="connsiteY41" fmla="*/ 4248 h 10000"/>
              <a:gd name="connsiteX42" fmla="*/ 1271 w 10019"/>
              <a:gd name="connsiteY42" fmla="*/ 4052 h 10000"/>
              <a:gd name="connsiteX43" fmla="*/ 1422 w 10019"/>
              <a:gd name="connsiteY43" fmla="*/ 4248 h 10000"/>
              <a:gd name="connsiteX44" fmla="*/ 1545 w 10019"/>
              <a:gd name="connsiteY44" fmla="*/ 3856 h 10000"/>
              <a:gd name="connsiteX45" fmla="*/ 1843 w 10019"/>
              <a:gd name="connsiteY45" fmla="*/ 5556 h 10000"/>
              <a:gd name="connsiteX46" fmla="*/ 1900 w 10019"/>
              <a:gd name="connsiteY46" fmla="*/ 6471 h 10000"/>
              <a:gd name="connsiteX47" fmla="*/ 1990 w 10019"/>
              <a:gd name="connsiteY47" fmla="*/ 5752 h 10000"/>
              <a:gd name="connsiteX48" fmla="*/ 2068 w 10019"/>
              <a:gd name="connsiteY48" fmla="*/ 6601 h 10000"/>
              <a:gd name="connsiteX49" fmla="*/ 2186 w 10019"/>
              <a:gd name="connsiteY49" fmla="*/ 5817 h 10000"/>
              <a:gd name="connsiteX50" fmla="*/ 2182 w 10019"/>
              <a:gd name="connsiteY50" fmla="*/ 6601 h 10000"/>
              <a:gd name="connsiteX51" fmla="*/ 2342 w 10019"/>
              <a:gd name="connsiteY51" fmla="*/ 6405 h 10000"/>
              <a:gd name="connsiteX52" fmla="*/ 2432 w 10019"/>
              <a:gd name="connsiteY52" fmla="*/ 6275 h 10000"/>
              <a:gd name="connsiteX53" fmla="*/ 2493 w 10019"/>
              <a:gd name="connsiteY53" fmla="*/ 7516 h 10000"/>
              <a:gd name="connsiteX54" fmla="*/ 2636 w 10019"/>
              <a:gd name="connsiteY54" fmla="*/ 6667 h 10000"/>
              <a:gd name="connsiteX55" fmla="*/ 2669 w 10019"/>
              <a:gd name="connsiteY55" fmla="*/ 7451 h 10000"/>
              <a:gd name="connsiteX56" fmla="*/ 2816 w 10019"/>
              <a:gd name="connsiteY56" fmla="*/ 8170 h 10000"/>
              <a:gd name="connsiteX57" fmla="*/ 2889 w 10019"/>
              <a:gd name="connsiteY57" fmla="*/ 7516 h 10000"/>
              <a:gd name="connsiteX58" fmla="*/ 3077 w 10019"/>
              <a:gd name="connsiteY58" fmla="*/ 7320 h 10000"/>
              <a:gd name="connsiteX59" fmla="*/ 3224 w 10019"/>
              <a:gd name="connsiteY59" fmla="*/ 8497 h 10000"/>
              <a:gd name="connsiteX60" fmla="*/ 3396 w 10019"/>
              <a:gd name="connsiteY60" fmla="*/ 8562 h 10000"/>
              <a:gd name="connsiteX61" fmla="*/ 3600 w 10019"/>
              <a:gd name="connsiteY61" fmla="*/ 8105 h 10000"/>
              <a:gd name="connsiteX62" fmla="*/ 3788 w 10019"/>
              <a:gd name="connsiteY62" fmla="*/ 9020 h 10000"/>
              <a:gd name="connsiteX63" fmla="*/ 3911 w 10019"/>
              <a:gd name="connsiteY63" fmla="*/ 9281 h 10000"/>
              <a:gd name="connsiteX64" fmla="*/ 4013 w 10019"/>
              <a:gd name="connsiteY64" fmla="*/ 10000 h 10000"/>
              <a:gd name="connsiteX65" fmla="*/ 4046 w 10019"/>
              <a:gd name="connsiteY65" fmla="*/ 9869 h 10000"/>
              <a:gd name="connsiteX66" fmla="*/ 4115 w 10019"/>
              <a:gd name="connsiteY66" fmla="*/ 9542 h 10000"/>
              <a:gd name="connsiteX67" fmla="*/ 4168 w 10019"/>
              <a:gd name="connsiteY67" fmla="*/ 9935 h 10000"/>
              <a:gd name="connsiteX68" fmla="*/ 4201 w 10019"/>
              <a:gd name="connsiteY68" fmla="*/ 9150 h 10000"/>
              <a:gd name="connsiteX69" fmla="*/ 4344 w 10019"/>
              <a:gd name="connsiteY69" fmla="*/ 8562 h 10000"/>
              <a:gd name="connsiteX70" fmla="*/ 4773 w 10019"/>
              <a:gd name="connsiteY70" fmla="*/ 7843 h 10000"/>
              <a:gd name="connsiteX71" fmla="*/ 5121 w 10019"/>
              <a:gd name="connsiteY71" fmla="*/ 7582 h 10000"/>
              <a:gd name="connsiteX72" fmla="*/ 5329 w 10019"/>
              <a:gd name="connsiteY72" fmla="*/ 9281 h 10000"/>
              <a:gd name="connsiteX73" fmla="*/ 5398 w 10019"/>
              <a:gd name="connsiteY73" fmla="*/ 8562 h 10000"/>
              <a:gd name="connsiteX74" fmla="*/ 5856 w 10019"/>
              <a:gd name="connsiteY74" fmla="*/ 8039 h 10000"/>
              <a:gd name="connsiteX75" fmla="*/ 6220 w 10019"/>
              <a:gd name="connsiteY75" fmla="*/ 9477 h 10000"/>
              <a:gd name="connsiteX76" fmla="*/ 6551 w 10019"/>
              <a:gd name="connsiteY76" fmla="*/ 8562 h 10000"/>
              <a:gd name="connsiteX77" fmla="*/ 6714 w 10019"/>
              <a:gd name="connsiteY77" fmla="*/ 7451 h 10000"/>
              <a:gd name="connsiteX78" fmla="*/ 7025 w 10019"/>
              <a:gd name="connsiteY78" fmla="*/ 7451 h 10000"/>
              <a:gd name="connsiteX79" fmla="*/ 7180 w 10019"/>
              <a:gd name="connsiteY79" fmla="*/ 7908 h 10000"/>
              <a:gd name="connsiteX80" fmla="*/ 7548 w 10019"/>
              <a:gd name="connsiteY80" fmla="*/ 8366 h 10000"/>
              <a:gd name="connsiteX81" fmla="*/ 7756 w 10019"/>
              <a:gd name="connsiteY81" fmla="*/ 9085 h 10000"/>
              <a:gd name="connsiteX82" fmla="*/ 8002 w 10019"/>
              <a:gd name="connsiteY82" fmla="*/ 8235 h 10000"/>
              <a:gd name="connsiteX83" fmla="*/ 8063 w 10019"/>
              <a:gd name="connsiteY83" fmla="*/ 7647 h 10000"/>
              <a:gd name="connsiteX84" fmla="*/ 8181 w 10019"/>
              <a:gd name="connsiteY84" fmla="*/ 8039 h 10000"/>
              <a:gd name="connsiteX85" fmla="*/ 8455 w 10019"/>
              <a:gd name="connsiteY85" fmla="*/ 8366 h 10000"/>
              <a:gd name="connsiteX86" fmla="*/ 8635 w 10019"/>
              <a:gd name="connsiteY86" fmla="*/ 8105 h 10000"/>
              <a:gd name="connsiteX87" fmla="*/ 8974 w 10019"/>
              <a:gd name="connsiteY87" fmla="*/ 8235 h 10000"/>
              <a:gd name="connsiteX88" fmla="*/ 9309 w 10019"/>
              <a:gd name="connsiteY88" fmla="*/ 7843 h 10000"/>
              <a:gd name="connsiteX89" fmla="*/ 9497 w 10019"/>
              <a:gd name="connsiteY89" fmla="*/ 6340 h 10000"/>
              <a:gd name="connsiteX90" fmla="*/ 9734 w 10019"/>
              <a:gd name="connsiteY90" fmla="*/ 7582 h 10000"/>
              <a:gd name="connsiteX91" fmla="*/ 9869 w 10019"/>
              <a:gd name="connsiteY91" fmla="*/ 8889 h 10000"/>
              <a:gd name="connsiteX92" fmla="*/ 10004 w 10019"/>
              <a:gd name="connsiteY92" fmla="*/ 8170 h 10000"/>
              <a:gd name="connsiteX93" fmla="*/ 10004 w 10019"/>
              <a:gd name="connsiteY93" fmla="*/ 3464 h 10000"/>
              <a:gd name="connsiteX94" fmla="*/ 9886 w 10019"/>
              <a:gd name="connsiteY94" fmla="*/ 3529 h 10000"/>
              <a:gd name="connsiteX95" fmla="*/ 9726 w 10019"/>
              <a:gd name="connsiteY95" fmla="*/ 2222 h 10000"/>
              <a:gd name="connsiteX96" fmla="*/ 9571 w 10019"/>
              <a:gd name="connsiteY96" fmla="*/ 3660 h 10000"/>
              <a:gd name="connsiteX97" fmla="*/ 9461 w 10019"/>
              <a:gd name="connsiteY97" fmla="*/ 3660 h 10000"/>
              <a:gd name="connsiteX98" fmla="*/ 9313 w 10019"/>
              <a:gd name="connsiteY98" fmla="*/ 3791 h 10000"/>
              <a:gd name="connsiteX99" fmla="*/ 9281 w 10019"/>
              <a:gd name="connsiteY99" fmla="*/ 3203 h 10000"/>
              <a:gd name="connsiteX100" fmla="*/ 9060 w 10019"/>
              <a:gd name="connsiteY100" fmla="*/ 4771 h 10000"/>
              <a:gd name="connsiteX101" fmla="*/ 9027 w 10019"/>
              <a:gd name="connsiteY101" fmla="*/ 4379 h 10000"/>
              <a:gd name="connsiteX102" fmla="*/ 8962 w 10019"/>
              <a:gd name="connsiteY102" fmla="*/ 4118 h 10000"/>
              <a:gd name="connsiteX103" fmla="*/ 8921 w 10019"/>
              <a:gd name="connsiteY103" fmla="*/ 4641 h 10000"/>
              <a:gd name="connsiteX104" fmla="*/ 8749 w 10019"/>
              <a:gd name="connsiteY104" fmla="*/ 4510 h 10000"/>
              <a:gd name="connsiteX105" fmla="*/ 8643 w 10019"/>
              <a:gd name="connsiteY105" fmla="*/ 5359 h 10000"/>
              <a:gd name="connsiteX106" fmla="*/ 8484 w 10019"/>
              <a:gd name="connsiteY106" fmla="*/ 4444 h 10000"/>
              <a:gd name="connsiteX107" fmla="*/ 8337 w 10019"/>
              <a:gd name="connsiteY107" fmla="*/ 4575 h 10000"/>
              <a:gd name="connsiteX108" fmla="*/ 8284 w 10019"/>
              <a:gd name="connsiteY108" fmla="*/ 5882 h 10000"/>
              <a:gd name="connsiteX109" fmla="*/ 8096 w 10019"/>
              <a:gd name="connsiteY109" fmla="*/ 5294 h 10000"/>
              <a:gd name="connsiteX110" fmla="*/ 7949 w 10019"/>
              <a:gd name="connsiteY110" fmla="*/ 3529 h 10000"/>
              <a:gd name="connsiteX111" fmla="*/ 7879 w 10019"/>
              <a:gd name="connsiteY111" fmla="*/ 4052 h 10000"/>
              <a:gd name="connsiteX112" fmla="*/ 7707 w 10019"/>
              <a:gd name="connsiteY112" fmla="*/ 5229 h 10000"/>
              <a:gd name="connsiteX113" fmla="*/ 7613 w 10019"/>
              <a:gd name="connsiteY113" fmla="*/ 5229 h 10000"/>
              <a:gd name="connsiteX114" fmla="*/ 7540 w 10019"/>
              <a:gd name="connsiteY114" fmla="*/ 4444 h 10000"/>
              <a:gd name="connsiteX115" fmla="*/ 7380 w 10019"/>
              <a:gd name="connsiteY115" fmla="*/ 4183 h 10000"/>
              <a:gd name="connsiteX116" fmla="*/ 7242 w 10019"/>
              <a:gd name="connsiteY116" fmla="*/ 3791 h 10000"/>
              <a:gd name="connsiteX117" fmla="*/ 6992 w 10019"/>
              <a:gd name="connsiteY117" fmla="*/ 2222 h 10000"/>
              <a:gd name="connsiteX118" fmla="*/ 6641 w 10019"/>
              <a:gd name="connsiteY118" fmla="*/ 4967 h 10000"/>
              <a:gd name="connsiteX119" fmla="*/ 6351 w 10019"/>
              <a:gd name="connsiteY119" fmla="*/ 5817 h 10000"/>
              <a:gd name="connsiteX120" fmla="*/ 5991 w 10019"/>
              <a:gd name="connsiteY120" fmla="*/ 5359 h 10000"/>
              <a:gd name="connsiteX121" fmla="*/ 5844 w 10019"/>
              <a:gd name="connsiteY121" fmla="*/ 6144 h 10000"/>
              <a:gd name="connsiteX122" fmla="*/ 5582 w 10019"/>
              <a:gd name="connsiteY122" fmla="*/ 5490 h 10000"/>
              <a:gd name="connsiteX123" fmla="*/ 5509 w 10019"/>
              <a:gd name="connsiteY123" fmla="*/ 6144 h 10000"/>
              <a:gd name="connsiteX124" fmla="*/ 5239 w 10019"/>
              <a:gd name="connsiteY124" fmla="*/ 5229 h 10000"/>
              <a:gd name="connsiteX125" fmla="*/ 5157 w 10019"/>
              <a:gd name="connsiteY125" fmla="*/ 5033 h 10000"/>
              <a:gd name="connsiteX126" fmla="*/ 4908 w 10019"/>
              <a:gd name="connsiteY126" fmla="*/ 3987 h 10000"/>
              <a:gd name="connsiteX127" fmla="*/ 4798 w 10019"/>
              <a:gd name="connsiteY127" fmla="*/ 3987 h 10000"/>
              <a:gd name="connsiteX128" fmla="*/ 4418 w 10019"/>
              <a:gd name="connsiteY128" fmla="*/ 4248 h 10000"/>
              <a:gd name="connsiteX129" fmla="*/ 4226 w 10019"/>
              <a:gd name="connsiteY129" fmla="*/ 4118 h 10000"/>
              <a:gd name="connsiteX130" fmla="*/ 3890 w 10019"/>
              <a:gd name="connsiteY130" fmla="*/ 3595 h 10000"/>
              <a:gd name="connsiteX131" fmla="*/ 3821 w 10019"/>
              <a:gd name="connsiteY131" fmla="*/ 2353 h 10000"/>
              <a:gd name="connsiteX132" fmla="*/ 3478 w 10019"/>
              <a:gd name="connsiteY132" fmla="*/ 3137 h 10000"/>
              <a:gd name="connsiteX133" fmla="*/ 3465 w 10019"/>
              <a:gd name="connsiteY133" fmla="*/ 2418 h 10000"/>
              <a:gd name="connsiteX134" fmla="*/ 3265 w 10019"/>
              <a:gd name="connsiteY134" fmla="*/ 2288 h 10000"/>
              <a:gd name="connsiteX135" fmla="*/ 3036 w 10019"/>
              <a:gd name="connsiteY135" fmla="*/ 2484 h 10000"/>
              <a:gd name="connsiteX136" fmla="*/ 2926 w 10019"/>
              <a:gd name="connsiteY136" fmla="*/ 3987 h 10000"/>
              <a:gd name="connsiteX137" fmla="*/ 2709 w 10019"/>
              <a:gd name="connsiteY137" fmla="*/ 2026 h 10000"/>
              <a:gd name="connsiteX138" fmla="*/ 2677 w 10019"/>
              <a:gd name="connsiteY138" fmla="*/ 2353 h 10000"/>
              <a:gd name="connsiteX139" fmla="*/ 2603 w 10019"/>
              <a:gd name="connsiteY139" fmla="*/ 1569 h 10000"/>
              <a:gd name="connsiteX140" fmla="*/ 2513 w 10019"/>
              <a:gd name="connsiteY140" fmla="*/ 2157 h 10000"/>
              <a:gd name="connsiteX141" fmla="*/ 2395 w 10019"/>
              <a:gd name="connsiteY141" fmla="*/ 1895 h 10000"/>
              <a:gd name="connsiteX142" fmla="*/ 2325 w 10019"/>
              <a:gd name="connsiteY142" fmla="*/ 3007 h 10000"/>
              <a:gd name="connsiteX143" fmla="*/ 2219 w 10019"/>
              <a:gd name="connsiteY143" fmla="*/ 2484 h 10000"/>
              <a:gd name="connsiteX144" fmla="*/ 2137 w 10019"/>
              <a:gd name="connsiteY144" fmla="*/ 1895 h 10000"/>
              <a:gd name="connsiteX145" fmla="*/ 2080 w 10019"/>
              <a:gd name="connsiteY145" fmla="*/ 784 h 10000"/>
              <a:gd name="connsiteX146" fmla="*/ 1688 w 10019"/>
              <a:gd name="connsiteY146" fmla="*/ 65 h 10000"/>
              <a:gd name="connsiteX147" fmla="*/ 1479 w 10019"/>
              <a:gd name="connsiteY147" fmla="*/ 196 h 10000"/>
              <a:gd name="connsiteX148" fmla="*/ 1377 w 10019"/>
              <a:gd name="connsiteY148" fmla="*/ 0 h 10000"/>
              <a:gd name="connsiteX149" fmla="*/ 1328 w 10019"/>
              <a:gd name="connsiteY149" fmla="*/ 392 h 10000"/>
              <a:gd name="connsiteX150" fmla="*/ 1058 w 10019"/>
              <a:gd name="connsiteY150" fmla="*/ 131 h 10000"/>
              <a:gd name="connsiteX151" fmla="*/ 895 w 10019"/>
              <a:gd name="connsiteY151" fmla="*/ 458 h 10000"/>
              <a:gd name="connsiteX152" fmla="*/ 715 w 10019"/>
              <a:gd name="connsiteY152" fmla="*/ 915 h 10000"/>
              <a:gd name="connsiteX153" fmla="*/ 642 w 10019"/>
              <a:gd name="connsiteY153" fmla="*/ 196 h 10000"/>
              <a:gd name="connsiteX154" fmla="*/ 433 w 10019"/>
              <a:gd name="connsiteY154" fmla="*/ 1373 h 10000"/>
              <a:gd name="connsiteX155" fmla="*/ 380 w 10019"/>
              <a:gd name="connsiteY155" fmla="*/ 1569 h 10000"/>
              <a:gd name="connsiteX156" fmla="*/ 159 w 10019"/>
              <a:gd name="connsiteY156" fmla="*/ 2353 h 10000"/>
              <a:gd name="connsiteX157" fmla="*/ 0 w 10019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4 w 10009"/>
              <a:gd name="connsiteY92" fmla="*/ 8170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8 w 10009"/>
              <a:gd name="connsiteY92" fmla="*/ 8231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08 w 10092"/>
              <a:gd name="connsiteY92" fmla="*/ 8231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08 w 10092"/>
              <a:gd name="connsiteY92" fmla="*/ 8231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32 w 10092"/>
              <a:gd name="connsiteY92" fmla="*/ 8189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32 w 10092"/>
              <a:gd name="connsiteY92" fmla="*/ 8189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28 w 10092"/>
              <a:gd name="connsiteY92" fmla="*/ 8176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0092" h="10000">
                <a:moveTo>
                  <a:pt x="0" y="3137"/>
                </a:moveTo>
                <a:lnTo>
                  <a:pt x="0" y="3987"/>
                </a:lnTo>
                <a:lnTo>
                  <a:pt x="0" y="5948"/>
                </a:lnTo>
                <a:cubicBezTo>
                  <a:pt x="0" y="5948"/>
                  <a:pt x="78" y="5621"/>
                  <a:pt x="90" y="5621"/>
                </a:cubicBezTo>
                <a:cubicBezTo>
                  <a:pt x="102" y="5556"/>
                  <a:pt x="123" y="5556"/>
                  <a:pt x="135" y="5556"/>
                </a:cubicBezTo>
                <a:cubicBezTo>
                  <a:pt x="151" y="5556"/>
                  <a:pt x="172" y="5294"/>
                  <a:pt x="172" y="5294"/>
                </a:cubicBezTo>
                <a:cubicBezTo>
                  <a:pt x="181" y="5338"/>
                  <a:pt x="191" y="5381"/>
                  <a:pt x="200" y="5425"/>
                </a:cubicBezTo>
                <a:cubicBezTo>
                  <a:pt x="200" y="5425"/>
                  <a:pt x="237" y="5163"/>
                  <a:pt x="237" y="5098"/>
                </a:cubicBezTo>
                <a:cubicBezTo>
                  <a:pt x="237" y="5033"/>
                  <a:pt x="262" y="5948"/>
                  <a:pt x="262" y="5948"/>
                </a:cubicBezTo>
                <a:cubicBezTo>
                  <a:pt x="269" y="5861"/>
                  <a:pt x="275" y="5773"/>
                  <a:pt x="282" y="5686"/>
                </a:cubicBezTo>
                <a:cubicBezTo>
                  <a:pt x="282" y="5686"/>
                  <a:pt x="298" y="5752"/>
                  <a:pt x="306" y="5752"/>
                </a:cubicBezTo>
                <a:cubicBezTo>
                  <a:pt x="315" y="5752"/>
                  <a:pt x="306" y="5621"/>
                  <a:pt x="306" y="5556"/>
                </a:cubicBezTo>
                <a:cubicBezTo>
                  <a:pt x="302" y="5490"/>
                  <a:pt x="315" y="5621"/>
                  <a:pt x="315" y="5621"/>
                </a:cubicBezTo>
                <a:cubicBezTo>
                  <a:pt x="320" y="5556"/>
                  <a:pt x="326" y="5490"/>
                  <a:pt x="331" y="5425"/>
                </a:cubicBezTo>
                <a:cubicBezTo>
                  <a:pt x="331" y="5425"/>
                  <a:pt x="347" y="5490"/>
                  <a:pt x="351" y="5490"/>
                </a:cubicBezTo>
                <a:cubicBezTo>
                  <a:pt x="356" y="5490"/>
                  <a:pt x="372" y="5229"/>
                  <a:pt x="372" y="5229"/>
                </a:cubicBezTo>
                <a:cubicBezTo>
                  <a:pt x="372" y="5229"/>
                  <a:pt x="396" y="5294"/>
                  <a:pt x="405" y="5294"/>
                </a:cubicBezTo>
                <a:cubicBezTo>
                  <a:pt x="413" y="5294"/>
                  <a:pt x="405" y="5163"/>
                  <a:pt x="405" y="5163"/>
                </a:cubicBezTo>
                <a:lnTo>
                  <a:pt x="425" y="5163"/>
                </a:lnTo>
                <a:cubicBezTo>
                  <a:pt x="425" y="5163"/>
                  <a:pt x="425" y="5098"/>
                  <a:pt x="421" y="5033"/>
                </a:cubicBezTo>
                <a:cubicBezTo>
                  <a:pt x="417" y="5033"/>
                  <a:pt x="470" y="4314"/>
                  <a:pt x="470" y="4314"/>
                </a:cubicBezTo>
                <a:lnTo>
                  <a:pt x="474" y="4314"/>
                </a:lnTo>
                <a:cubicBezTo>
                  <a:pt x="479" y="4227"/>
                  <a:pt x="485" y="4139"/>
                  <a:pt x="490" y="4052"/>
                </a:cubicBezTo>
                <a:cubicBezTo>
                  <a:pt x="515" y="4052"/>
                  <a:pt x="527" y="4118"/>
                  <a:pt x="527" y="4118"/>
                </a:cubicBezTo>
                <a:cubicBezTo>
                  <a:pt x="527" y="4118"/>
                  <a:pt x="523" y="4183"/>
                  <a:pt x="539" y="4444"/>
                </a:cubicBezTo>
                <a:cubicBezTo>
                  <a:pt x="552" y="4641"/>
                  <a:pt x="560" y="4641"/>
                  <a:pt x="568" y="4379"/>
                </a:cubicBezTo>
                <a:cubicBezTo>
                  <a:pt x="613" y="2941"/>
                  <a:pt x="687" y="5229"/>
                  <a:pt x="756" y="4706"/>
                </a:cubicBezTo>
                <a:cubicBezTo>
                  <a:pt x="789" y="4510"/>
                  <a:pt x="842" y="4379"/>
                  <a:pt x="842" y="4379"/>
                </a:cubicBezTo>
                <a:cubicBezTo>
                  <a:pt x="854" y="4379"/>
                  <a:pt x="952" y="4641"/>
                  <a:pt x="952" y="4641"/>
                </a:cubicBezTo>
                <a:cubicBezTo>
                  <a:pt x="952" y="4641"/>
                  <a:pt x="993" y="4510"/>
                  <a:pt x="993" y="4444"/>
                </a:cubicBezTo>
                <a:cubicBezTo>
                  <a:pt x="997" y="4379"/>
                  <a:pt x="1026" y="4641"/>
                  <a:pt x="1026" y="4641"/>
                </a:cubicBezTo>
                <a:cubicBezTo>
                  <a:pt x="1034" y="4597"/>
                  <a:pt x="1042" y="4554"/>
                  <a:pt x="1050" y="4510"/>
                </a:cubicBezTo>
                <a:cubicBezTo>
                  <a:pt x="1050" y="4510"/>
                  <a:pt x="1063" y="4575"/>
                  <a:pt x="1071" y="4641"/>
                </a:cubicBezTo>
                <a:cubicBezTo>
                  <a:pt x="1079" y="4641"/>
                  <a:pt x="1075" y="4510"/>
                  <a:pt x="1075" y="4444"/>
                </a:cubicBezTo>
                <a:cubicBezTo>
                  <a:pt x="1075" y="4379"/>
                  <a:pt x="1103" y="4444"/>
                  <a:pt x="1103" y="4444"/>
                </a:cubicBezTo>
                <a:lnTo>
                  <a:pt x="1144" y="4444"/>
                </a:lnTo>
                <a:cubicBezTo>
                  <a:pt x="1144" y="4444"/>
                  <a:pt x="1169" y="4575"/>
                  <a:pt x="1177" y="4575"/>
                </a:cubicBezTo>
                <a:cubicBezTo>
                  <a:pt x="1185" y="4641"/>
                  <a:pt x="1181" y="4444"/>
                  <a:pt x="1181" y="4444"/>
                </a:cubicBezTo>
                <a:cubicBezTo>
                  <a:pt x="1186" y="4488"/>
                  <a:pt x="1192" y="4531"/>
                  <a:pt x="1197" y="4575"/>
                </a:cubicBezTo>
                <a:cubicBezTo>
                  <a:pt x="1197" y="4575"/>
                  <a:pt x="1201" y="4444"/>
                  <a:pt x="1201" y="4379"/>
                </a:cubicBezTo>
                <a:cubicBezTo>
                  <a:pt x="1197" y="4379"/>
                  <a:pt x="1238" y="4641"/>
                  <a:pt x="1238" y="4641"/>
                </a:cubicBezTo>
                <a:cubicBezTo>
                  <a:pt x="1244" y="4510"/>
                  <a:pt x="1249" y="4379"/>
                  <a:pt x="1255" y="4248"/>
                </a:cubicBezTo>
                <a:cubicBezTo>
                  <a:pt x="1260" y="4183"/>
                  <a:pt x="1266" y="4117"/>
                  <a:pt x="1271" y="4052"/>
                </a:cubicBezTo>
                <a:cubicBezTo>
                  <a:pt x="1328" y="4118"/>
                  <a:pt x="1422" y="4248"/>
                  <a:pt x="1422" y="4248"/>
                </a:cubicBezTo>
                <a:lnTo>
                  <a:pt x="1545" y="3856"/>
                </a:lnTo>
                <a:cubicBezTo>
                  <a:pt x="1644" y="4423"/>
                  <a:pt x="1744" y="4989"/>
                  <a:pt x="1843" y="5556"/>
                </a:cubicBezTo>
                <a:cubicBezTo>
                  <a:pt x="1843" y="5556"/>
                  <a:pt x="1880" y="6732"/>
                  <a:pt x="1900" y="6471"/>
                </a:cubicBezTo>
                <a:cubicBezTo>
                  <a:pt x="1921" y="6144"/>
                  <a:pt x="1990" y="5752"/>
                  <a:pt x="1990" y="5752"/>
                </a:cubicBezTo>
                <a:cubicBezTo>
                  <a:pt x="1990" y="5752"/>
                  <a:pt x="2064" y="6732"/>
                  <a:pt x="2068" y="6601"/>
                </a:cubicBezTo>
                <a:cubicBezTo>
                  <a:pt x="2072" y="6405"/>
                  <a:pt x="2186" y="5817"/>
                  <a:pt x="2186" y="5817"/>
                </a:cubicBezTo>
                <a:cubicBezTo>
                  <a:pt x="2186" y="5817"/>
                  <a:pt x="2133" y="6928"/>
                  <a:pt x="2182" y="6601"/>
                </a:cubicBezTo>
                <a:cubicBezTo>
                  <a:pt x="2231" y="6209"/>
                  <a:pt x="2342" y="6405"/>
                  <a:pt x="2342" y="6405"/>
                </a:cubicBezTo>
                <a:cubicBezTo>
                  <a:pt x="2372" y="6362"/>
                  <a:pt x="2402" y="6318"/>
                  <a:pt x="2432" y="6275"/>
                </a:cubicBezTo>
                <a:cubicBezTo>
                  <a:pt x="2432" y="6275"/>
                  <a:pt x="2464" y="7843"/>
                  <a:pt x="2493" y="7516"/>
                </a:cubicBezTo>
                <a:cubicBezTo>
                  <a:pt x="2526" y="7190"/>
                  <a:pt x="2636" y="6667"/>
                  <a:pt x="2636" y="6667"/>
                </a:cubicBezTo>
                <a:cubicBezTo>
                  <a:pt x="2647" y="6928"/>
                  <a:pt x="2658" y="7190"/>
                  <a:pt x="2669" y="7451"/>
                </a:cubicBezTo>
                <a:cubicBezTo>
                  <a:pt x="2669" y="7451"/>
                  <a:pt x="2775" y="8562"/>
                  <a:pt x="2816" y="8170"/>
                </a:cubicBezTo>
                <a:cubicBezTo>
                  <a:pt x="2857" y="7778"/>
                  <a:pt x="2840" y="7516"/>
                  <a:pt x="2889" y="7516"/>
                </a:cubicBezTo>
                <a:cubicBezTo>
                  <a:pt x="2934" y="7516"/>
                  <a:pt x="3061" y="7255"/>
                  <a:pt x="3077" y="7320"/>
                </a:cubicBezTo>
                <a:cubicBezTo>
                  <a:pt x="3089" y="7320"/>
                  <a:pt x="3224" y="8889"/>
                  <a:pt x="3224" y="8497"/>
                </a:cubicBezTo>
                <a:cubicBezTo>
                  <a:pt x="3228" y="8105"/>
                  <a:pt x="3298" y="8562"/>
                  <a:pt x="3396" y="8562"/>
                </a:cubicBezTo>
                <a:cubicBezTo>
                  <a:pt x="3494" y="8562"/>
                  <a:pt x="3600" y="8105"/>
                  <a:pt x="3600" y="8105"/>
                </a:cubicBezTo>
                <a:cubicBezTo>
                  <a:pt x="3600" y="8105"/>
                  <a:pt x="3658" y="9477"/>
                  <a:pt x="3788" y="9020"/>
                </a:cubicBezTo>
                <a:cubicBezTo>
                  <a:pt x="3919" y="8562"/>
                  <a:pt x="3911" y="9281"/>
                  <a:pt x="3911" y="9281"/>
                </a:cubicBezTo>
                <a:cubicBezTo>
                  <a:pt x="3911" y="9281"/>
                  <a:pt x="3980" y="10000"/>
                  <a:pt x="4013" y="10000"/>
                </a:cubicBezTo>
                <a:cubicBezTo>
                  <a:pt x="4021" y="9935"/>
                  <a:pt x="4034" y="9869"/>
                  <a:pt x="4046" y="9869"/>
                </a:cubicBezTo>
                <a:cubicBezTo>
                  <a:pt x="4070" y="9739"/>
                  <a:pt x="4095" y="9608"/>
                  <a:pt x="4115" y="9542"/>
                </a:cubicBezTo>
                <a:cubicBezTo>
                  <a:pt x="4132" y="9477"/>
                  <a:pt x="4156" y="10000"/>
                  <a:pt x="4168" y="9935"/>
                </a:cubicBezTo>
                <a:cubicBezTo>
                  <a:pt x="4181" y="9869"/>
                  <a:pt x="4189" y="9216"/>
                  <a:pt x="4201" y="9150"/>
                </a:cubicBezTo>
                <a:cubicBezTo>
                  <a:pt x="4287" y="8824"/>
                  <a:pt x="4344" y="8562"/>
                  <a:pt x="4344" y="8562"/>
                </a:cubicBezTo>
                <a:cubicBezTo>
                  <a:pt x="4344" y="8562"/>
                  <a:pt x="4569" y="8039"/>
                  <a:pt x="4773" y="7843"/>
                </a:cubicBezTo>
                <a:cubicBezTo>
                  <a:pt x="4978" y="7582"/>
                  <a:pt x="5121" y="7582"/>
                  <a:pt x="5121" y="7582"/>
                </a:cubicBezTo>
                <a:cubicBezTo>
                  <a:pt x="5190" y="8148"/>
                  <a:pt x="5260" y="8715"/>
                  <a:pt x="5329" y="9281"/>
                </a:cubicBezTo>
                <a:cubicBezTo>
                  <a:pt x="5352" y="9041"/>
                  <a:pt x="5375" y="8802"/>
                  <a:pt x="5398" y="8562"/>
                </a:cubicBezTo>
                <a:lnTo>
                  <a:pt x="5856" y="8039"/>
                </a:lnTo>
                <a:lnTo>
                  <a:pt x="6220" y="9477"/>
                </a:lnTo>
                <a:lnTo>
                  <a:pt x="6551" y="8562"/>
                </a:lnTo>
                <a:cubicBezTo>
                  <a:pt x="6605" y="8192"/>
                  <a:pt x="6660" y="7821"/>
                  <a:pt x="6714" y="7451"/>
                </a:cubicBezTo>
                <a:lnTo>
                  <a:pt x="7025" y="7451"/>
                </a:lnTo>
                <a:cubicBezTo>
                  <a:pt x="7077" y="7603"/>
                  <a:pt x="7128" y="7756"/>
                  <a:pt x="7180" y="7908"/>
                </a:cubicBezTo>
                <a:cubicBezTo>
                  <a:pt x="7180" y="7908"/>
                  <a:pt x="7401" y="7843"/>
                  <a:pt x="7548" y="8366"/>
                </a:cubicBezTo>
                <a:cubicBezTo>
                  <a:pt x="7695" y="8824"/>
                  <a:pt x="7756" y="9085"/>
                  <a:pt x="7756" y="9085"/>
                </a:cubicBezTo>
                <a:cubicBezTo>
                  <a:pt x="7756" y="9085"/>
                  <a:pt x="7949" y="8627"/>
                  <a:pt x="8002" y="8235"/>
                </a:cubicBezTo>
                <a:cubicBezTo>
                  <a:pt x="8059" y="7843"/>
                  <a:pt x="8063" y="7647"/>
                  <a:pt x="8063" y="7647"/>
                </a:cubicBezTo>
                <a:cubicBezTo>
                  <a:pt x="8102" y="7778"/>
                  <a:pt x="8142" y="7908"/>
                  <a:pt x="8181" y="8039"/>
                </a:cubicBezTo>
                <a:cubicBezTo>
                  <a:pt x="8181" y="8039"/>
                  <a:pt x="8410" y="8889"/>
                  <a:pt x="8455" y="8366"/>
                </a:cubicBezTo>
                <a:cubicBezTo>
                  <a:pt x="8504" y="7843"/>
                  <a:pt x="8635" y="8105"/>
                  <a:pt x="8635" y="8105"/>
                </a:cubicBezTo>
                <a:lnTo>
                  <a:pt x="8974" y="8235"/>
                </a:lnTo>
                <a:lnTo>
                  <a:pt x="9309" y="7843"/>
                </a:lnTo>
                <a:cubicBezTo>
                  <a:pt x="9309" y="7843"/>
                  <a:pt x="9395" y="6078"/>
                  <a:pt x="9497" y="6340"/>
                </a:cubicBezTo>
                <a:cubicBezTo>
                  <a:pt x="9604" y="6601"/>
                  <a:pt x="9734" y="7582"/>
                  <a:pt x="9734" y="7582"/>
                </a:cubicBezTo>
                <a:cubicBezTo>
                  <a:pt x="9779" y="8018"/>
                  <a:pt x="9820" y="8790"/>
                  <a:pt x="9869" y="8889"/>
                </a:cubicBezTo>
                <a:cubicBezTo>
                  <a:pt x="9918" y="8988"/>
                  <a:pt x="9976" y="8650"/>
                  <a:pt x="10028" y="8176"/>
                </a:cubicBezTo>
                <a:cubicBezTo>
                  <a:pt x="10048" y="6531"/>
                  <a:pt x="10059" y="5758"/>
                  <a:pt x="10092" y="3377"/>
                </a:cubicBezTo>
                <a:cubicBezTo>
                  <a:pt x="10037" y="3587"/>
                  <a:pt x="9947" y="3721"/>
                  <a:pt x="9886" y="3529"/>
                </a:cubicBezTo>
                <a:cubicBezTo>
                  <a:pt x="9825" y="3337"/>
                  <a:pt x="9726" y="2222"/>
                  <a:pt x="9726" y="2222"/>
                </a:cubicBezTo>
                <a:cubicBezTo>
                  <a:pt x="9726" y="2222"/>
                  <a:pt x="9636" y="3660"/>
                  <a:pt x="9571" y="3660"/>
                </a:cubicBezTo>
                <a:lnTo>
                  <a:pt x="9461" y="3660"/>
                </a:lnTo>
                <a:cubicBezTo>
                  <a:pt x="9412" y="3704"/>
                  <a:pt x="9362" y="3747"/>
                  <a:pt x="9313" y="3791"/>
                </a:cubicBezTo>
                <a:cubicBezTo>
                  <a:pt x="9313" y="3791"/>
                  <a:pt x="9330" y="2288"/>
                  <a:pt x="9281" y="3203"/>
                </a:cubicBezTo>
                <a:cubicBezTo>
                  <a:pt x="9236" y="4052"/>
                  <a:pt x="9027" y="4967"/>
                  <a:pt x="9060" y="4771"/>
                </a:cubicBezTo>
                <a:cubicBezTo>
                  <a:pt x="9093" y="4575"/>
                  <a:pt x="9027" y="4379"/>
                  <a:pt x="9027" y="4379"/>
                </a:cubicBezTo>
                <a:cubicBezTo>
                  <a:pt x="9005" y="4292"/>
                  <a:pt x="8984" y="4205"/>
                  <a:pt x="8962" y="4118"/>
                </a:cubicBezTo>
                <a:cubicBezTo>
                  <a:pt x="8962" y="4118"/>
                  <a:pt x="9015" y="4641"/>
                  <a:pt x="8921" y="4641"/>
                </a:cubicBezTo>
                <a:cubicBezTo>
                  <a:pt x="8823" y="4575"/>
                  <a:pt x="8749" y="4510"/>
                  <a:pt x="8749" y="4510"/>
                </a:cubicBezTo>
                <a:cubicBezTo>
                  <a:pt x="8714" y="4793"/>
                  <a:pt x="8678" y="5076"/>
                  <a:pt x="8643" y="5359"/>
                </a:cubicBezTo>
                <a:lnTo>
                  <a:pt x="8484" y="4444"/>
                </a:lnTo>
                <a:cubicBezTo>
                  <a:pt x="8484" y="4444"/>
                  <a:pt x="8402" y="4575"/>
                  <a:pt x="8337" y="4575"/>
                </a:cubicBezTo>
                <a:cubicBezTo>
                  <a:pt x="8333" y="4837"/>
                  <a:pt x="8312" y="5098"/>
                  <a:pt x="8284" y="5882"/>
                </a:cubicBezTo>
                <a:cubicBezTo>
                  <a:pt x="8235" y="5752"/>
                  <a:pt x="8206" y="5752"/>
                  <a:pt x="8096" y="5294"/>
                </a:cubicBezTo>
                <a:cubicBezTo>
                  <a:pt x="7985" y="3987"/>
                  <a:pt x="7949" y="3529"/>
                  <a:pt x="7949" y="3529"/>
                </a:cubicBezTo>
                <a:cubicBezTo>
                  <a:pt x="7926" y="3703"/>
                  <a:pt x="7902" y="3878"/>
                  <a:pt x="7879" y="4052"/>
                </a:cubicBezTo>
                <a:cubicBezTo>
                  <a:pt x="7879" y="4052"/>
                  <a:pt x="7756" y="5163"/>
                  <a:pt x="7707" y="5229"/>
                </a:cubicBezTo>
                <a:cubicBezTo>
                  <a:pt x="7711" y="4706"/>
                  <a:pt x="7654" y="5229"/>
                  <a:pt x="7613" y="5229"/>
                </a:cubicBezTo>
                <a:cubicBezTo>
                  <a:pt x="7556" y="5294"/>
                  <a:pt x="7564" y="4444"/>
                  <a:pt x="7540" y="4444"/>
                </a:cubicBezTo>
                <a:cubicBezTo>
                  <a:pt x="7479" y="4444"/>
                  <a:pt x="7380" y="4183"/>
                  <a:pt x="7380" y="4183"/>
                </a:cubicBezTo>
                <a:cubicBezTo>
                  <a:pt x="7380" y="4183"/>
                  <a:pt x="7266" y="3660"/>
                  <a:pt x="7242" y="3791"/>
                </a:cubicBezTo>
                <a:cubicBezTo>
                  <a:pt x="7213" y="3922"/>
                  <a:pt x="6992" y="2222"/>
                  <a:pt x="6992" y="2222"/>
                </a:cubicBezTo>
                <a:cubicBezTo>
                  <a:pt x="6992" y="2222"/>
                  <a:pt x="6710" y="4706"/>
                  <a:pt x="6641" y="4967"/>
                </a:cubicBezTo>
                <a:cubicBezTo>
                  <a:pt x="6575" y="5294"/>
                  <a:pt x="6351" y="5817"/>
                  <a:pt x="6351" y="5817"/>
                </a:cubicBezTo>
                <a:lnTo>
                  <a:pt x="5991" y="5359"/>
                </a:lnTo>
                <a:cubicBezTo>
                  <a:pt x="5991" y="5359"/>
                  <a:pt x="5877" y="5948"/>
                  <a:pt x="5844" y="6144"/>
                </a:cubicBezTo>
                <a:cubicBezTo>
                  <a:pt x="5807" y="6340"/>
                  <a:pt x="5582" y="5490"/>
                  <a:pt x="5582" y="5490"/>
                </a:cubicBezTo>
                <a:cubicBezTo>
                  <a:pt x="5558" y="5708"/>
                  <a:pt x="5533" y="5926"/>
                  <a:pt x="5509" y="6144"/>
                </a:cubicBezTo>
                <a:lnTo>
                  <a:pt x="5239" y="5229"/>
                </a:lnTo>
                <a:cubicBezTo>
                  <a:pt x="5239" y="5229"/>
                  <a:pt x="5272" y="5229"/>
                  <a:pt x="5157" y="5033"/>
                </a:cubicBezTo>
                <a:cubicBezTo>
                  <a:pt x="5043" y="4837"/>
                  <a:pt x="4908" y="3987"/>
                  <a:pt x="4908" y="3987"/>
                </a:cubicBezTo>
                <a:cubicBezTo>
                  <a:pt x="4908" y="3987"/>
                  <a:pt x="4871" y="3922"/>
                  <a:pt x="4798" y="3987"/>
                </a:cubicBezTo>
                <a:cubicBezTo>
                  <a:pt x="4512" y="4248"/>
                  <a:pt x="4418" y="4248"/>
                  <a:pt x="4418" y="4248"/>
                </a:cubicBezTo>
                <a:lnTo>
                  <a:pt x="4226" y="4118"/>
                </a:lnTo>
                <a:lnTo>
                  <a:pt x="3890" y="3595"/>
                </a:lnTo>
                <a:lnTo>
                  <a:pt x="3821" y="2353"/>
                </a:lnTo>
                <a:lnTo>
                  <a:pt x="3478" y="3137"/>
                </a:lnTo>
                <a:cubicBezTo>
                  <a:pt x="3474" y="2897"/>
                  <a:pt x="3469" y="2658"/>
                  <a:pt x="3465" y="2418"/>
                </a:cubicBezTo>
                <a:lnTo>
                  <a:pt x="3265" y="2288"/>
                </a:lnTo>
                <a:lnTo>
                  <a:pt x="3036" y="2484"/>
                </a:lnTo>
                <a:cubicBezTo>
                  <a:pt x="2999" y="2985"/>
                  <a:pt x="2963" y="3486"/>
                  <a:pt x="2926" y="3987"/>
                </a:cubicBezTo>
                <a:cubicBezTo>
                  <a:pt x="2926" y="3987"/>
                  <a:pt x="2771" y="2549"/>
                  <a:pt x="2709" y="2026"/>
                </a:cubicBezTo>
                <a:cubicBezTo>
                  <a:pt x="2701" y="2157"/>
                  <a:pt x="2673" y="2353"/>
                  <a:pt x="2677" y="2353"/>
                </a:cubicBezTo>
                <a:cubicBezTo>
                  <a:pt x="2669" y="2353"/>
                  <a:pt x="2628" y="1569"/>
                  <a:pt x="2603" y="1569"/>
                </a:cubicBezTo>
                <a:cubicBezTo>
                  <a:pt x="2562" y="1503"/>
                  <a:pt x="2546" y="2157"/>
                  <a:pt x="2513" y="2157"/>
                </a:cubicBezTo>
                <a:cubicBezTo>
                  <a:pt x="2444" y="2026"/>
                  <a:pt x="2395" y="1895"/>
                  <a:pt x="2395" y="1895"/>
                </a:cubicBezTo>
                <a:cubicBezTo>
                  <a:pt x="2395" y="1895"/>
                  <a:pt x="2366" y="2614"/>
                  <a:pt x="2325" y="3007"/>
                </a:cubicBezTo>
                <a:cubicBezTo>
                  <a:pt x="2289" y="2876"/>
                  <a:pt x="2260" y="2810"/>
                  <a:pt x="2219" y="2484"/>
                </a:cubicBezTo>
                <a:cubicBezTo>
                  <a:pt x="2199" y="2353"/>
                  <a:pt x="2195" y="2353"/>
                  <a:pt x="2137" y="1895"/>
                </a:cubicBezTo>
                <a:cubicBezTo>
                  <a:pt x="2113" y="1307"/>
                  <a:pt x="2109" y="1242"/>
                  <a:pt x="2080" y="784"/>
                </a:cubicBezTo>
                <a:cubicBezTo>
                  <a:pt x="1921" y="0"/>
                  <a:pt x="1688" y="65"/>
                  <a:pt x="1688" y="65"/>
                </a:cubicBezTo>
                <a:lnTo>
                  <a:pt x="1479" y="196"/>
                </a:lnTo>
                <a:lnTo>
                  <a:pt x="1377" y="0"/>
                </a:lnTo>
                <a:cubicBezTo>
                  <a:pt x="1361" y="131"/>
                  <a:pt x="1344" y="261"/>
                  <a:pt x="1328" y="392"/>
                </a:cubicBezTo>
                <a:lnTo>
                  <a:pt x="1058" y="131"/>
                </a:lnTo>
                <a:cubicBezTo>
                  <a:pt x="1004" y="240"/>
                  <a:pt x="949" y="349"/>
                  <a:pt x="895" y="458"/>
                </a:cubicBezTo>
                <a:lnTo>
                  <a:pt x="715" y="915"/>
                </a:lnTo>
                <a:cubicBezTo>
                  <a:pt x="691" y="675"/>
                  <a:pt x="666" y="436"/>
                  <a:pt x="642" y="196"/>
                </a:cubicBezTo>
                <a:cubicBezTo>
                  <a:pt x="572" y="588"/>
                  <a:pt x="503" y="981"/>
                  <a:pt x="433" y="1373"/>
                </a:cubicBezTo>
                <a:cubicBezTo>
                  <a:pt x="415" y="1438"/>
                  <a:pt x="398" y="1504"/>
                  <a:pt x="380" y="1569"/>
                </a:cubicBezTo>
                <a:cubicBezTo>
                  <a:pt x="306" y="1830"/>
                  <a:pt x="233" y="2092"/>
                  <a:pt x="159" y="2353"/>
                </a:cubicBezTo>
                <a:lnTo>
                  <a:pt x="0" y="3137"/>
                </a:lnTo>
                <a:close/>
              </a:path>
            </a:pathLst>
          </a:custGeom>
          <a:solidFill>
            <a:schemeClr val="accent4">
              <a:lumMod val="85000"/>
            </a:schemeClr>
          </a:solidFill>
          <a:ln>
            <a:noFill/>
          </a:ln>
          <a:effectLst>
            <a:outerShdw blurRad="76200" dist="88900" dir="5400000" algn="t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bottom_tear"/>
          <p:cNvSpPr>
            <a:spLocks/>
          </p:cNvSpPr>
          <p:nvPr/>
        </p:nvSpPr>
        <p:spPr bwMode="auto">
          <a:xfrm rot="795853">
            <a:off x="2670944" y="5057648"/>
            <a:ext cx="9729895" cy="629588"/>
          </a:xfrm>
          <a:custGeom>
            <a:avLst/>
            <a:gdLst>
              <a:gd name="T0" fmla="*/ 0 w 2447"/>
              <a:gd name="T1" fmla="*/ 91 h 153"/>
              <a:gd name="T2" fmla="*/ 42 w 2447"/>
              <a:gd name="T3" fmla="*/ 81 h 153"/>
              <a:gd name="T4" fmla="*/ 64 w 2447"/>
              <a:gd name="T5" fmla="*/ 91 h 153"/>
              <a:gd name="T6" fmla="*/ 75 w 2447"/>
              <a:gd name="T7" fmla="*/ 85 h 153"/>
              <a:gd name="T8" fmla="*/ 86 w 2447"/>
              <a:gd name="T9" fmla="*/ 84 h 153"/>
              <a:gd name="T10" fmla="*/ 99 w 2447"/>
              <a:gd name="T11" fmla="*/ 79 h 153"/>
              <a:gd name="T12" fmla="*/ 115 w 2447"/>
              <a:gd name="T13" fmla="*/ 66 h 153"/>
              <a:gd name="T14" fmla="*/ 129 w 2447"/>
              <a:gd name="T15" fmla="*/ 63 h 153"/>
              <a:gd name="T16" fmla="*/ 185 w 2447"/>
              <a:gd name="T17" fmla="*/ 72 h 153"/>
              <a:gd name="T18" fmla="*/ 243 w 2447"/>
              <a:gd name="T19" fmla="*/ 68 h 153"/>
              <a:gd name="T20" fmla="*/ 262 w 2447"/>
              <a:gd name="T21" fmla="*/ 71 h 153"/>
              <a:gd name="T22" fmla="*/ 280 w 2447"/>
              <a:gd name="T23" fmla="*/ 68 h 153"/>
              <a:gd name="T24" fmla="*/ 293 w 2447"/>
              <a:gd name="T25" fmla="*/ 70 h 153"/>
              <a:gd name="T26" fmla="*/ 307 w 2447"/>
              <a:gd name="T27" fmla="*/ 65 h 153"/>
              <a:gd name="T28" fmla="*/ 378 w 2447"/>
              <a:gd name="T29" fmla="*/ 59 h 153"/>
              <a:gd name="T30" fmla="*/ 487 w 2447"/>
              <a:gd name="T31" fmla="*/ 88 h 153"/>
              <a:gd name="T32" fmla="*/ 534 w 2447"/>
              <a:gd name="T33" fmla="*/ 101 h 153"/>
              <a:gd name="T34" fmla="*/ 610 w 2447"/>
              <a:gd name="T35" fmla="*/ 115 h 153"/>
              <a:gd name="T36" fmla="*/ 689 w 2447"/>
              <a:gd name="T37" fmla="*/ 125 h 153"/>
              <a:gd name="T38" fmla="*/ 789 w 2447"/>
              <a:gd name="T39" fmla="*/ 130 h 153"/>
              <a:gd name="T40" fmla="*/ 927 w 2447"/>
              <a:gd name="T41" fmla="*/ 138 h 153"/>
              <a:gd name="T42" fmla="*/ 990 w 2447"/>
              <a:gd name="T43" fmla="*/ 151 h 153"/>
              <a:gd name="T44" fmla="*/ 1028 w 2447"/>
              <a:gd name="T45" fmla="*/ 140 h 153"/>
              <a:gd name="T46" fmla="*/ 1253 w 2447"/>
              <a:gd name="T47" fmla="*/ 116 h 153"/>
              <a:gd name="T48" fmla="*/ 1433 w 2447"/>
              <a:gd name="T49" fmla="*/ 123 h 153"/>
              <a:gd name="T50" fmla="*/ 1643 w 2447"/>
              <a:gd name="T51" fmla="*/ 114 h 153"/>
              <a:gd name="T52" fmla="*/ 1847 w 2447"/>
              <a:gd name="T53" fmla="*/ 128 h 153"/>
              <a:gd name="T54" fmla="*/ 1973 w 2447"/>
              <a:gd name="T55" fmla="*/ 117 h 153"/>
              <a:gd name="T56" fmla="*/ 2113 w 2447"/>
              <a:gd name="T57" fmla="*/ 124 h 153"/>
              <a:gd name="T58" fmla="*/ 2324 w 2447"/>
              <a:gd name="T59" fmla="*/ 97 h 153"/>
              <a:gd name="T60" fmla="*/ 2447 w 2447"/>
              <a:gd name="T61" fmla="*/ 125 h 153"/>
              <a:gd name="T62" fmla="*/ 2380 w 2447"/>
              <a:gd name="T63" fmla="*/ 34 h 153"/>
              <a:gd name="T64" fmla="*/ 2279 w 2447"/>
              <a:gd name="T65" fmla="*/ 58 h 153"/>
              <a:gd name="T66" fmla="*/ 2209 w 2447"/>
              <a:gd name="T67" fmla="*/ 67 h 153"/>
              <a:gd name="T68" fmla="*/ 2141 w 2447"/>
              <a:gd name="T69" fmla="*/ 69 h 153"/>
              <a:gd name="T70" fmla="*/ 2040 w 2447"/>
              <a:gd name="T71" fmla="*/ 70 h 153"/>
              <a:gd name="T72" fmla="*/ 1945 w 2447"/>
              <a:gd name="T73" fmla="*/ 54 h 153"/>
              <a:gd name="T74" fmla="*/ 1863 w 2447"/>
              <a:gd name="T75" fmla="*/ 80 h 153"/>
              <a:gd name="T76" fmla="*/ 1772 w 2447"/>
              <a:gd name="T77" fmla="*/ 58 h 153"/>
              <a:gd name="T78" fmla="*/ 1554 w 2447"/>
              <a:gd name="T79" fmla="*/ 89 h 153"/>
              <a:gd name="T80" fmla="*/ 1366 w 2447"/>
              <a:gd name="T81" fmla="*/ 84 h 153"/>
              <a:gd name="T82" fmla="*/ 1262 w 2447"/>
              <a:gd name="T83" fmla="*/ 77 h 153"/>
              <a:gd name="T84" fmla="*/ 1081 w 2447"/>
              <a:gd name="T85" fmla="*/ 65 h 153"/>
              <a:gd name="T86" fmla="*/ 935 w 2447"/>
              <a:gd name="T87" fmla="*/ 36 h 153"/>
              <a:gd name="T88" fmla="*/ 799 w 2447"/>
              <a:gd name="T89" fmla="*/ 35 h 153"/>
              <a:gd name="T90" fmla="*/ 663 w 2447"/>
              <a:gd name="T91" fmla="*/ 31 h 153"/>
              <a:gd name="T92" fmla="*/ 615 w 2447"/>
              <a:gd name="T93" fmla="*/ 33 h 153"/>
              <a:gd name="T94" fmla="*/ 543 w 2447"/>
              <a:gd name="T95" fmla="*/ 38 h 153"/>
              <a:gd name="T96" fmla="*/ 413 w 2447"/>
              <a:gd name="T97" fmla="*/ 1 h 153"/>
              <a:gd name="T98" fmla="*/ 325 w 2447"/>
              <a:gd name="T99" fmla="*/ 6 h 153"/>
              <a:gd name="T100" fmla="*/ 175 w 2447"/>
              <a:gd name="T101" fmla="*/ 14 h 153"/>
              <a:gd name="T102" fmla="*/ 93 w 2447"/>
              <a:gd name="T103" fmla="*/ 24 h 153"/>
              <a:gd name="connsiteX0" fmla="*/ 0 w 10010"/>
              <a:gd name="connsiteY0" fmla="*/ 3137 h 10000"/>
              <a:gd name="connsiteX1" fmla="*/ 0 w 10010"/>
              <a:gd name="connsiteY1" fmla="*/ 3987 h 10000"/>
              <a:gd name="connsiteX2" fmla="*/ 0 w 10010"/>
              <a:gd name="connsiteY2" fmla="*/ 5948 h 10000"/>
              <a:gd name="connsiteX3" fmla="*/ 90 w 10010"/>
              <a:gd name="connsiteY3" fmla="*/ 5621 h 10000"/>
              <a:gd name="connsiteX4" fmla="*/ 135 w 10010"/>
              <a:gd name="connsiteY4" fmla="*/ 5556 h 10000"/>
              <a:gd name="connsiteX5" fmla="*/ 172 w 10010"/>
              <a:gd name="connsiteY5" fmla="*/ 5294 h 10000"/>
              <a:gd name="connsiteX6" fmla="*/ 200 w 10010"/>
              <a:gd name="connsiteY6" fmla="*/ 5425 h 10000"/>
              <a:gd name="connsiteX7" fmla="*/ 237 w 10010"/>
              <a:gd name="connsiteY7" fmla="*/ 5098 h 10000"/>
              <a:gd name="connsiteX8" fmla="*/ 262 w 10010"/>
              <a:gd name="connsiteY8" fmla="*/ 5948 h 10000"/>
              <a:gd name="connsiteX9" fmla="*/ 282 w 10010"/>
              <a:gd name="connsiteY9" fmla="*/ 5686 h 10000"/>
              <a:gd name="connsiteX10" fmla="*/ 306 w 10010"/>
              <a:gd name="connsiteY10" fmla="*/ 5752 h 10000"/>
              <a:gd name="connsiteX11" fmla="*/ 306 w 10010"/>
              <a:gd name="connsiteY11" fmla="*/ 5556 h 10000"/>
              <a:gd name="connsiteX12" fmla="*/ 315 w 10010"/>
              <a:gd name="connsiteY12" fmla="*/ 5621 h 10000"/>
              <a:gd name="connsiteX13" fmla="*/ 331 w 10010"/>
              <a:gd name="connsiteY13" fmla="*/ 5425 h 10000"/>
              <a:gd name="connsiteX14" fmla="*/ 351 w 10010"/>
              <a:gd name="connsiteY14" fmla="*/ 5490 h 10000"/>
              <a:gd name="connsiteX15" fmla="*/ 372 w 10010"/>
              <a:gd name="connsiteY15" fmla="*/ 5229 h 10000"/>
              <a:gd name="connsiteX16" fmla="*/ 405 w 10010"/>
              <a:gd name="connsiteY16" fmla="*/ 5294 h 10000"/>
              <a:gd name="connsiteX17" fmla="*/ 405 w 10010"/>
              <a:gd name="connsiteY17" fmla="*/ 5163 h 10000"/>
              <a:gd name="connsiteX18" fmla="*/ 425 w 10010"/>
              <a:gd name="connsiteY18" fmla="*/ 5163 h 10000"/>
              <a:gd name="connsiteX19" fmla="*/ 421 w 10010"/>
              <a:gd name="connsiteY19" fmla="*/ 5033 h 10000"/>
              <a:gd name="connsiteX20" fmla="*/ 470 w 10010"/>
              <a:gd name="connsiteY20" fmla="*/ 4314 h 10000"/>
              <a:gd name="connsiteX21" fmla="*/ 474 w 10010"/>
              <a:gd name="connsiteY21" fmla="*/ 4314 h 10000"/>
              <a:gd name="connsiteX22" fmla="*/ 490 w 10010"/>
              <a:gd name="connsiteY22" fmla="*/ 4052 h 10000"/>
              <a:gd name="connsiteX23" fmla="*/ 527 w 10010"/>
              <a:gd name="connsiteY23" fmla="*/ 4118 h 10000"/>
              <a:gd name="connsiteX24" fmla="*/ 539 w 10010"/>
              <a:gd name="connsiteY24" fmla="*/ 4444 h 10000"/>
              <a:gd name="connsiteX25" fmla="*/ 568 w 10010"/>
              <a:gd name="connsiteY25" fmla="*/ 4379 h 10000"/>
              <a:gd name="connsiteX26" fmla="*/ 756 w 10010"/>
              <a:gd name="connsiteY26" fmla="*/ 4706 h 10000"/>
              <a:gd name="connsiteX27" fmla="*/ 842 w 10010"/>
              <a:gd name="connsiteY27" fmla="*/ 4379 h 10000"/>
              <a:gd name="connsiteX28" fmla="*/ 952 w 10010"/>
              <a:gd name="connsiteY28" fmla="*/ 4641 h 10000"/>
              <a:gd name="connsiteX29" fmla="*/ 993 w 10010"/>
              <a:gd name="connsiteY29" fmla="*/ 4444 h 10000"/>
              <a:gd name="connsiteX30" fmla="*/ 1026 w 10010"/>
              <a:gd name="connsiteY30" fmla="*/ 4641 h 10000"/>
              <a:gd name="connsiteX31" fmla="*/ 1050 w 10010"/>
              <a:gd name="connsiteY31" fmla="*/ 4510 h 10000"/>
              <a:gd name="connsiteX32" fmla="*/ 1071 w 10010"/>
              <a:gd name="connsiteY32" fmla="*/ 4641 h 10000"/>
              <a:gd name="connsiteX33" fmla="*/ 1075 w 10010"/>
              <a:gd name="connsiteY33" fmla="*/ 4444 h 10000"/>
              <a:gd name="connsiteX34" fmla="*/ 1103 w 10010"/>
              <a:gd name="connsiteY34" fmla="*/ 4444 h 10000"/>
              <a:gd name="connsiteX35" fmla="*/ 1144 w 10010"/>
              <a:gd name="connsiteY35" fmla="*/ 4444 h 10000"/>
              <a:gd name="connsiteX36" fmla="*/ 1177 w 10010"/>
              <a:gd name="connsiteY36" fmla="*/ 4575 h 10000"/>
              <a:gd name="connsiteX37" fmla="*/ 1181 w 10010"/>
              <a:gd name="connsiteY37" fmla="*/ 4444 h 10000"/>
              <a:gd name="connsiteX38" fmla="*/ 1197 w 10010"/>
              <a:gd name="connsiteY38" fmla="*/ 4575 h 10000"/>
              <a:gd name="connsiteX39" fmla="*/ 1201 w 10010"/>
              <a:gd name="connsiteY39" fmla="*/ 4379 h 10000"/>
              <a:gd name="connsiteX40" fmla="*/ 1238 w 10010"/>
              <a:gd name="connsiteY40" fmla="*/ 4641 h 10000"/>
              <a:gd name="connsiteX41" fmla="*/ 1255 w 10010"/>
              <a:gd name="connsiteY41" fmla="*/ 4248 h 10000"/>
              <a:gd name="connsiteX42" fmla="*/ 1271 w 10010"/>
              <a:gd name="connsiteY42" fmla="*/ 4052 h 10000"/>
              <a:gd name="connsiteX43" fmla="*/ 1422 w 10010"/>
              <a:gd name="connsiteY43" fmla="*/ 4248 h 10000"/>
              <a:gd name="connsiteX44" fmla="*/ 1545 w 10010"/>
              <a:gd name="connsiteY44" fmla="*/ 3856 h 10000"/>
              <a:gd name="connsiteX45" fmla="*/ 1843 w 10010"/>
              <a:gd name="connsiteY45" fmla="*/ 5556 h 10000"/>
              <a:gd name="connsiteX46" fmla="*/ 1900 w 10010"/>
              <a:gd name="connsiteY46" fmla="*/ 6471 h 10000"/>
              <a:gd name="connsiteX47" fmla="*/ 1990 w 10010"/>
              <a:gd name="connsiteY47" fmla="*/ 5752 h 10000"/>
              <a:gd name="connsiteX48" fmla="*/ 2068 w 10010"/>
              <a:gd name="connsiteY48" fmla="*/ 6601 h 10000"/>
              <a:gd name="connsiteX49" fmla="*/ 2186 w 10010"/>
              <a:gd name="connsiteY49" fmla="*/ 5817 h 10000"/>
              <a:gd name="connsiteX50" fmla="*/ 2182 w 10010"/>
              <a:gd name="connsiteY50" fmla="*/ 6601 h 10000"/>
              <a:gd name="connsiteX51" fmla="*/ 2342 w 10010"/>
              <a:gd name="connsiteY51" fmla="*/ 6405 h 10000"/>
              <a:gd name="connsiteX52" fmla="*/ 2432 w 10010"/>
              <a:gd name="connsiteY52" fmla="*/ 6275 h 10000"/>
              <a:gd name="connsiteX53" fmla="*/ 2493 w 10010"/>
              <a:gd name="connsiteY53" fmla="*/ 7516 h 10000"/>
              <a:gd name="connsiteX54" fmla="*/ 2636 w 10010"/>
              <a:gd name="connsiteY54" fmla="*/ 6667 h 10000"/>
              <a:gd name="connsiteX55" fmla="*/ 2669 w 10010"/>
              <a:gd name="connsiteY55" fmla="*/ 7451 h 10000"/>
              <a:gd name="connsiteX56" fmla="*/ 2816 w 10010"/>
              <a:gd name="connsiteY56" fmla="*/ 8170 h 10000"/>
              <a:gd name="connsiteX57" fmla="*/ 2889 w 10010"/>
              <a:gd name="connsiteY57" fmla="*/ 7516 h 10000"/>
              <a:gd name="connsiteX58" fmla="*/ 3077 w 10010"/>
              <a:gd name="connsiteY58" fmla="*/ 7320 h 10000"/>
              <a:gd name="connsiteX59" fmla="*/ 3224 w 10010"/>
              <a:gd name="connsiteY59" fmla="*/ 8497 h 10000"/>
              <a:gd name="connsiteX60" fmla="*/ 3396 w 10010"/>
              <a:gd name="connsiteY60" fmla="*/ 8562 h 10000"/>
              <a:gd name="connsiteX61" fmla="*/ 3600 w 10010"/>
              <a:gd name="connsiteY61" fmla="*/ 8105 h 10000"/>
              <a:gd name="connsiteX62" fmla="*/ 3788 w 10010"/>
              <a:gd name="connsiteY62" fmla="*/ 9020 h 10000"/>
              <a:gd name="connsiteX63" fmla="*/ 3911 w 10010"/>
              <a:gd name="connsiteY63" fmla="*/ 9281 h 10000"/>
              <a:gd name="connsiteX64" fmla="*/ 4013 w 10010"/>
              <a:gd name="connsiteY64" fmla="*/ 10000 h 10000"/>
              <a:gd name="connsiteX65" fmla="*/ 4046 w 10010"/>
              <a:gd name="connsiteY65" fmla="*/ 9869 h 10000"/>
              <a:gd name="connsiteX66" fmla="*/ 4115 w 10010"/>
              <a:gd name="connsiteY66" fmla="*/ 9542 h 10000"/>
              <a:gd name="connsiteX67" fmla="*/ 4168 w 10010"/>
              <a:gd name="connsiteY67" fmla="*/ 9935 h 10000"/>
              <a:gd name="connsiteX68" fmla="*/ 4201 w 10010"/>
              <a:gd name="connsiteY68" fmla="*/ 9150 h 10000"/>
              <a:gd name="connsiteX69" fmla="*/ 4344 w 10010"/>
              <a:gd name="connsiteY69" fmla="*/ 8562 h 10000"/>
              <a:gd name="connsiteX70" fmla="*/ 4773 w 10010"/>
              <a:gd name="connsiteY70" fmla="*/ 7843 h 10000"/>
              <a:gd name="connsiteX71" fmla="*/ 5121 w 10010"/>
              <a:gd name="connsiteY71" fmla="*/ 7582 h 10000"/>
              <a:gd name="connsiteX72" fmla="*/ 5329 w 10010"/>
              <a:gd name="connsiteY72" fmla="*/ 9281 h 10000"/>
              <a:gd name="connsiteX73" fmla="*/ 5398 w 10010"/>
              <a:gd name="connsiteY73" fmla="*/ 8562 h 10000"/>
              <a:gd name="connsiteX74" fmla="*/ 5856 w 10010"/>
              <a:gd name="connsiteY74" fmla="*/ 8039 h 10000"/>
              <a:gd name="connsiteX75" fmla="*/ 6220 w 10010"/>
              <a:gd name="connsiteY75" fmla="*/ 9477 h 10000"/>
              <a:gd name="connsiteX76" fmla="*/ 6551 w 10010"/>
              <a:gd name="connsiteY76" fmla="*/ 8562 h 10000"/>
              <a:gd name="connsiteX77" fmla="*/ 6714 w 10010"/>
              <a:gd name="connsiteY77" fmla="*/ 7451 h 10000"/>
              <a:gd name="connsiteX78" fmla="*/ 7025 w 10010"/>
              <a:gd name="connsiteY78" fmla="*/ 7451 h 10000"/>
              <a:gd name="connsiteX79" fmla="*/ 7180 w 10010"/>
              <a:gd name="connsiteY79" fmla="*/ 7908 h 10000"/>
              <a:gd name="connsiteX80" fmla="*/ 7548 w 10010"/>
              <a:gd name="connsiteY80" fmla="*/ 8366 h 10000"/>
              <a:gd name="connsiteX81" fmla="*/ 7756 w 10010"/>
              <a:gd name="connsiteY81" fmla="*/ 9085 h 10000"/>
              <a:gd name="connsiteX82" fmla="*/ 8002 w 10010"/>
              <a:gd name="connsiteY82" fmla="*/ 8235 h 10000"/>
              <a:gd name="connsiteX83" fmla="*/ 8063 w 10010"/>
              <a:gd name="connsiteY83" fmla="*/ 7647 h 10000"/>
              <a:gd name="connsiteX84" fmla="*/ 8181 w 10010"/>
              <a:gd name="connsiteY84" fmla="*/ 8039 h 10000"/>
              <a:gd name="connsiteX85" fmla="*/ 8455 w 10010"/>
              <a:gd name="connsiteY85" fmla="*/ 8366 h 10000"/>
              <a:gd name="connsiteX86" fmla="*/ 8635 w 10010"/>
              <a:gd name="connsiteY86" fmla="*/ 8105 h 10000"/>
              <a:gd name="connsiteX87" fmla="*/ 8974 w 10010"/>
              <a:gd name="connsiteY87" fmla="*/ 8235 h 10000"/>
              <a:gd name="connsiteX88" fmla="*/ 9309 w 10010"/>
              <a:gd name="connsiteY88" fmla="*/ 7843 h 10000"/>
              <a:gd name="connsiteX89" fmla="*/ 9497 w 10010"/>
              <a:gd name="connsiteY89" fmla="*/ 6340 h 10000"/>
              <a:gd name="connsiteX90" fmla="*/ 9734 w 10010"/>
              <a:gd name="connsiteY90" fmla="*/ 7582 h 10000"/>
              <a:gd name="connsiteX91" fmla="*/ 9869 w 10010"/>
              <a:gd name="connsiteY91" fmla="*/ 8889 h 10000"/>
              <a:gd name="connsiteX92" fmla="*/ 10000 w 10010"/>
              <a:gd name="connsiteY92" fmla="*/ 8170 h 10000"/>
              <a:gd name="connsiteX93" fmla="*/ 10004 w 10010"/>
              <a:gd name="connsiteY93" fmla="*/ 3464 h 10000"/>
              <a:gd name="connsiteX94" fmla="*/ 9886 w 10010"/>
              <a:gd name="connsiteY94" fmla="*/ 3529 h 10000"/>
              <a:gd name="connsiteX95" fmla="*/ 9726 w 10010"/>
              <a:gd name="connsiteY95" fmla="*/ 2222 h 10000"/>
              <a:gd name="connsiteX96" fmla="*/ 9571 w 10010"/>
              <a:gd name="connsiteY96" fmla="*/ 3660 h 10000"/>
              <a:gd name="connsiteX97" fmla="*/ 9461 w 10010"/>
              <a:gd name="connsiteY97" fmla="*/ 3660 h 10000"/>
              <a:gd name="connsiteX98" fmla="*/ 9313 w 10010"/>
              <a:gd name="connsiteY98" fmla="*/ 3791 h 10000"/>
              <a:gd name="connsiteX99" fmla="*/ 9281 w 10010"/>
              <a:gd name="connsiteY99" fmla="*/ 3203 h 10000"/>
              <a:gd name="connsiteX100" fmla="*/ 9060 w 10010"/>
              <a:gd name="connsiteY100" fmla="*/ 4771 h 10000"/>
              <a:gd name="connsiteX101" fmla="*/ 9027 w 10010"/>
              <a:gd name="connsiteY101" fmla="*/ 4379 h 10000"/>
              <a:gd name="connsiteX102" fmla="*/ 8962 w 10010"/>
              <a:gd name="connsiteY102" fmla="*/ 4118 h 10000"/>
              <a:gd name="connsiteX103" fmla="*/ 8921 w 10010"/>
              <a:gd name="connsiteY103" fmla="*/ 4641 h 10000"/>
              <a:gd name="connsiteX104" fmla="*/ 8749 w 10010"/>
              <a:gd name="connsiteY104" fmla="*/ 4510 h 10000"/>
              <a:gd name="connsiteX105" fmla="*/ 8643 w 10010"/>
              <a:gd name="connsiteY105" fmla="*/ 5359 h 10000"/>
              <a:gd name="connsiteX106" fmla="*/ 8484 w 10010"/>
              <a:gd name="connsiteY106" fmla="*/ 4444 h 10000"/>
              <a:gd name="connsiteX107" fmla="*/ 8337 w 10010"/>
              <a:gd name="connsiteY107" fmla="*/ 4575 h 10000"/>
              <a:gd name="connsiteX108" fmla="*/ 8284 w 10010"/>
              <a:gd name="connsiteY108" fmla="*/ 5882 h 10000"/>
              <a:gd name="connsiteX109" fmla="*/ 8096 w 10010"/>
              <a:gd name="connsiteY109" fmla="*/ 5294 h 10000"/>
              <a:gd name="connsiteX110" fmla="*/ 7949 w 10010"/>
              <a:gd name="connsiteY110" fmla="*/ 3529 h 10000"/>
              <a:gd name="connsiteX111" fmla="*/ 7879 w 10010"/>
              <a:gd name="connsiteY111" fmla="*/ 4052 h 10000"/>
              <a:gd name="connsiteX112" fmla="*/ 7707 w 10010"/>
              <a:gd name="connsiteY112" fmla="*/ 5229 h 10000"/>
              <a:gd name="connsiteX113" fmla="*/ 7613 w 10010"/>
              <a:gd name="connsiteY113" fmla="*/ 5229 h 10000"/>
              <a:gd name="connsiteX114" fmla="*/ 7540 w 10010"/>
              <a:gd name="connsiteY114" fmla="*/ 4444 h 10000"/>
              <a:gd name="connsiteX115" fmla="*/ 7380 w 10010"/>
              <a:gd name="connsiteY115" fmla="*/ 4183 h 10000"/>
              <a:gd name="connsiteX116" fmla="*/ 7242 w 10010"/>
              <a:gd name="connsiteY116" fmla="*/ 3791 h 10000"/>
              <a:gd name="connsiteX117" fmla="*/ 6992 w 10010"/>
              <a:gd name="connsiteY117" fmla="*/ 2222 h 10000"/>
              <a:gd name="connsiteX118" fmla="*/ 6641 w 10010"/>
              <a:gd name="connsiteY118" fmla="*/ 4967 h 10000"/>
              <a:gd name="connsiteX119" fmla="*/ 6351 w 10010"/>
              <a:gd name="connsiteY119" fmla="*/ 5817 h 10000"/>
              <a:gd name="connsiteX120" fmla="*/ 5991 w 10010"/>
              <a:gd name="connsiteY120" fmla="*/ 5359 h 10000"/>
              <a:gd name="connsiteX121" fmla="*/ 5844 w 10010"/>
              <a:gd name="connsiteY121" fmla="*/ 6144 h 10000"/>
              <a:gd name="connsiteX122" fmla="*/ 5582 w 10010"/>
              <a:gd name="connsiteY122" fmla="*/ 5490 h 10000"/>
              <a:gd name="connsiteX123" fmla="*/ 5509 w 10010"/>
              <a:gd name="connsiteY123" fmla="*/ 6144 h 10000"/>
              <a:gd name="connsiteX124" fmla="*/ 5239 w 10010"/>
              <a:gd name="connsiteY124" fmla="*/ 5229 h 10000"/>
              <a:gd name="connsiteX125" fmla="*/ 5157 w 10010"/>
              <a:gd name="connsiteY125" fmla="*/ 5033 h 10000"/>
              <a:gd name="connsiteX126" fmla="*/ 4908 w 10010"/>
              <a:gd name="connsiteY126" fmla="*/ 3987 h 10000"/>
              <a:gd name="connsiteX127" fmla="*/ 4798 w 10010"/>
              <a:gd name="connsiteY127" fmla="*/ 3987 h 10000"/>
              <a:gd name="connsiteX128" fmla="*/ 4418 w 10010"/>
              <a:gd name="connsiteY128" fmla="*/ 4248 h 10000"/>
              <a:gd name="connsiteX129" fmla="*/ 4226 w 10010"/>
              <a:gd name="connsiteY129" fmla="*/ 4118 h 10000"/>
              <a:gd name="connsiteX130" fmla="*/ 3890 w 10010"/>
              <a:gd name="connsiteY130" fmla="*/ 3595 h 10000"/>
              <a:gd name="connsiteX131" fmla="*/ 3821 w 10010"/>
              <a:gd name="connsiteY131" fmla="*/ 2353 h 10000"/>
              <a:gd name="connsiteX132" fmla="*/ 3478 w 10010"/>
              <a:gd name="connsiteY132" fmla="*/ 3137 h 10000"/>
              <a:gd name="connsiteX133" fmla="*/ 3465 w 10010"/>
              <a:gd name="connsiteY133" fmla="*/ 2418 h 10000"/>
              <a:gd name="connsiteX134" fmla="*/ 3265 w 10010"/>
              <a:gd name="connsiteY134" fmla="*/ 2288 h 10000"/>
              <a:gd name="connsiteX135" fmla="*/ 3036 w 10010"/>
              <a:gd name="connsiteY135" fmla="*/ 2484 h 10000"/>
              <a:gd name="connsiteX136" fmla="*/ 2926 w 10010"/>
              <a:gd name="connsiteY136" fmla="*/ 3987 h 10000"/>
              <a:gd name="connsiteX137" fmla="*/ 2709 w 10010"/>
              <a:gd name="connsiteY137" fmla="*/ 2026 h 10000"/>
              <a:gd name="connsiteX138" fmla="*/ 2677 w 10010"/>
              <a:gd name="connsiteY138" fmla="*/ 2353 h 10000"/>
              <a:gd name="connsiteX139" fmla="*/ 2603 w 10010"/>
              <a:gd name="connsiteY139" fmla="*/ 1569 h 10000"/>
              <a:gd name="connsiteX140" fmla="*/ 2513 w 10010"/>
              <a:gd name="connsiteY140" fmla="*/ 2157 h 10000"/>
              <a:gd name="connsiteX141" fmla="*/ 2395 w 10010"/>
              <a:gd name="connsiteY141" fmla="*/ 1895 h 10000"/>
              <a:gd name="connsiteX142" fmla="*/ 2325 w 10010"/>
              <a:gd name="connsiteY142" fmla="*/ 3007 h 10000"/>
              <a:gd name="connsiteX143" fmla="*/ 2219 w 10010"/>
              <a:gd name="connsiteY143" fmla="*/ 2484 h 10000"/>
              <a:gd name="connsiteX144" fmla="*/ 2137 w 10010"/>
              <a:gd name="connsiteY144" fmla="*/ 1895 h 10000"/>
              <a:gd name="connsiteX145" fmla="*/ 2080 w 10010"/>
              <a:gd name="connsiteY145" fmla="*/ 784 h 10000"/>
              <a:gd name="connsiteX146" fmla="*/ 1688 w 10010"/>
              <a:gd name="connsiteY146" fmla="*/ 65 h 10000"/>
              <a:gd name="connsiteX147" fmla="*/ 1479 w 10010"/>
              <a:gd name="connsiteY147" fmla="*/ 196 h 10000"/>
              <a:gd name="connsiteX148" fmla="*/ 1377 w 10010"/>
              <a:gd name="connsiteY148" fmla="*/ 0 h 10000"/>
              <a:gd name="connsiteX149" fmla="*/ 1328 w 10010"/>
              <a:gd name="connsiteY149" fmla="*/ 392 h 10000"/>
              <a:gd name="connsiteX150" fmla="*/ 1058 w 10010"/>
              <a:gd name="connsiteY150" fmla="*/ 131 h 10000"/>
              <a:gd name="connsiteX151" fmla="*/ 895 w 10010"/>
              <a:gd name="connsiteY151" fmla="*/ 458 h 10000"/>
              <a:gd name="connsiteX152" fmla="*/ 715 w 10010"/>
              <a:gd name="connsiteY152" fmla="*/ 915 h 10000"/>
              <a:gd name="connsiteX153" fmla="*/ 642 w 10010"/>
              <a:gd name="connsiteY153" fmla="*/ 196 h 10000"/>
              <a:gd name="connsiteX154" fmla="*/ 433 w 10010"/>
              <a:gd name="connsiteY154" fmla="*/ 1373 h 10000"/>
              <a:gd name="connsiteX155" fmla="*/ 380 w 10010"/>
              <a:gd name="connsiteY155" fmla="*/ 1569 h 10000"/>
              <a:gd name="connsiteX156" fmla="*/ 159 w 10010"/>
              <a:gd name="connsiteY156" fmla="*/ 2353 h 10000"/>
              <a:gd name="connsiteX157" fmla="*/ 0 w 10010"/>
              <a:gd name="connsiteY157" fmla="*/ 3137 h 10000"/>
              <a:gd name="connsiteX0" fmla="*/ 0 w 10019"/>
              <a:gd name="connsiteY0" fmla="*/ 3137 h 10000"/>
              <a:gd name="connsiteX1" fmla="*/ 0 w 10019"/>
              <a:gd name="connsiteY1" fmla="*/ 3987 h 10000"/>
              <a:gd name="connsiteX2" fmla="*/ 0 w 10019"/>
              <a:gd name="connsiteY2" fmla="*/ 5948 h 10000"/>
              <a:gd name="connsiteX3" fmla="*/ 90 w 10019"/>
              <a:gd name="connsiteY3" fmla="*/ 5621 h 10000"/>
              <a:gd name="connsiteX4" fmla="*/ 135 w 10019"/>
              <a:gd name="connsiteY4" fmla="*/ 5556 h 10000"/>
              <a:gd name="connsiteX5" fmla="*/ 172 w 10019"/>
              <a:gd name="connsiteY5" fmla="*/ 5294 h 10000"/>
              <a:gd name="connsiteX6" fmla="*/ 200 w 10019"/>
              <a:gd name="connsiteY6" fmla="*/ 5425 h 10000"/>
              <a:gd name="connsiteX7" fmla="*/ 237 w 10019"/>
              <a:gd name="connsiteY7" fmla="*/ 5098 h 10000"/>
              <a:gd name="connsiteX8" fmla="*/ 262 w 10019"/>
              <a:gd name="connsiteY8" fmla="*/ 5948 h 10000"/>
              <a:gd name="connsiteX9" fmla="*/ 282 w 10019"/>
              <a:gd name="connsiteY9" fmla="*/ 5686 h 10000"/>
              <a:gd name="connsiteX10" fmla="*/ 306 w 10019"/>
              <a:gd name="connsiteY10" fmla="*/ 5752 h 10000"/>
              <a:gd name="connsiteX11" fmla="*/ 306 w 10019"/>
              <a:gd name="connsiteY11" fmla="*/ 5556 h 10000"/>
              <a:gd name="connsiteX12" fmla="*/ 315 w 10019"/>
              <a:gd name="connsiteY12" fmla="*/ 5621 h 10000"/>
              <a:gd name="connsiteX13" fmla="*/ 331 w 10019"/>
              <a:gd name="connsiteY13" fmla="*/ 5425 h 10000"/>
              <a:gd name="connsiteX14" fmla="*/ 351 w 10019"/>
              <a:gd name="connsiteY14" fmla="*/ 5490 h 10000"/>
              <a:gd name="connsiteX15" fmla="*/ 372 w 10019"/>
              <a:gd name="connsiteY15" fmla="*/ 5229 h 10000"/>
              <a:gd name="connsiteX16" fmla="*/ 405 w 10019"/>
              <a:gd name="connsiteY16" fmla="*/ 5294 h 10000"/>
              <a:gd name="connsiteX17" fmla="*/ 405 w 10019"/>
              <a:gd name="connsiteY17" fmla="*/ 5163 h 10000"/>
              <a:gd name="connsiteX18" fmla="*/ 425 w 10019"/>
              <a:gd name="connsiteY18" fmla="*/ 5163 h 10000"/>
              <a:gd name="connsiteX19" fmla="*/ 421 w 10019"/>
              <a:gd name="connsiteY19" fmla="*/ 5033 h 10000"/>
              <a:gd name="connsiteX20" fmla="*/ 470 w 10019"/>
              <a:gd name="connsiteY20" fmla="*/ 4314 h 10000"/>
              <a:gd name="connsiteX21" fmla="*/ 474 w 10019"/>
              <a:gd name="connsiteY21" fmla="*/ 4314 h 10000"/>
              <a:gd name="connsiteX22" fmla="*/ 490 w 10019"/>
              <a:gd name="connsiteY22" fmla="*/ 4052 h 10000"/>
              <a:gd name="connsiteX23" fmla="*/ 527 w 10019"/>
              <a:gd name="connsiteY23" fmla="*/ 4118 h 10000"/>
              <a:gd name="connsiteX24" fmla="*/ 539 w 10019"/>
              <a:gd name="connsiteY24" fmla="*/ 4444 h 10000"/>
              <a:gd name="connsiteX25" fmla="*/ 568 w 10019"/>
              <a:gd name="connsiteY25" fmla="*/ 4379 h 10000"/>
              <a:gd name="connsiteX26" fmla="*/ 756 w 10019"/>
              <a:gd name="connsiteY26" fmla="*/ 4706 h 10000"/>
              <a:gd name="connsiteX27" fmla="*/ 842 w 10019"/>
              <a:gd name="connsiteY27" fmla="*/ 4379 h 10000"/>
              <a:gd name="connsiteX28" fmla="*/ 952 w 10019"/>
              <a:gd name="connsiteY28" fmla="*/ 4641 h 10000"/>
              <a:gd name="connsiteX29" fmla="*/ 993 w 10019"/>
              <a:gd name="connsiteY29" fmla="*/ 4444 h 10000"/>
              <a:gd name="connsiteX30" fmla="*/ 1026 w 10019"/>
              <a:gd name="connsiteY30" fmla="*/ 4641 h 10000"/>
              <a:gd name="connsiteX31" fmla="*/ 1050 w 10019"/>
              <a:gd name="connsiteY31" fmla="*/ 4510 h 10000"/>
              <a:gd name="connsiteX32" fmla="*/ 1071 w 10019"/>
              <a:gd name="connsiteY32" fmla="*/ 4641 h 10000"/>
              <a:gd name="connsiteX33" fmla="*/ 1075 w 10019"/>
              <a:gd name="connsiteY33" fmla="*/ 4444 h 10000"/>
              <a:gd name="connsiteX34" fmla="*/ 1103 w 10019"/>
              <a:gd name="connsiteY34" fmla="*/ 4444 h 10000"/>
              <a:gd name="connsiteX35" fmla="*/ 1144 w 10019"/>
              <a:gd name="connsiteY35" fmla="*/ 4444 h 10000"/>
              <a:gd name="connsiteX36" fmla="*/ 1177 w 10019"/>
              <a:gd name="connsiteY36" fmla="*/ 4575 h 10000"/>
              <a:gd name="connsiteX37" fmla="*/ 1181 w 10019"/>
              <a:gd name="connsiteY37" fmla="*/ 4444 h 10000"/>
              <a:gd name="connsiteX38" fmla="*/ 1197 w 10019"/>
              <a:gd name="connsiteY38" fmla="*/ 4575 h 10000"/>
              <a:gd name="connsiteX39" fmla="*/ 1201 w 10019"/>
              <a:gd name="connsiteY39" fmla="*/ 4379 h 10000"/>
              <a:gd name="connsiteX40" fmla="*/ 1238 w 10019"/>
              <a:gd name="connsiteY40" fmla="*/ 4641 h 10000"/>
              <a:gd name="connsiteX41" fmla="*/ 1255 w 10019"/>
              <a:gd name="connsiteY41" fmla="*/ 4248 h 10000"/>
              <a:gd name="connsiteX42" fmla="*/ 1271 w 10019"/>
              <a:gd name="connsiteY42" fmla="*/ 4052 h 10000"/>
              <a:gd name="connsiteX43" fmla="*/ 1422 w 10019"/>
              <a:gd name="connsiteY43" fmla="*/ 4248 h 10000"/>
              <a:gd name="connsiteX44" fmla="*/ 1545 w 10019"/>
              <a:gd name="connsiteY44" fmla="*/ 3856 h 10000"/>
              <a:gd name="connsiteX45" fmla="*/ 1843 w 10019"/>
              <a:gd name="connsiteY45" fmla="*/ 5556 h 10000"/>
              <a:gd name="connsiteX46" fmla="*/ 1900 w 10019"/>
              <a:gd name="connsiteY46" fmla="*/ 6471 h 10000"/>
              <a:gd name="connsiteX47" fmla="*/ 1990 w 10019"/>
              <a:gd name="connsiteY47" fmla="*/ 5752 h 10000"/>
              <a:gd name="connsiteX48" fmla="*/ 2068 w 10019"/>
              <a:gd name="connsiteY48" fmla="*/ 6601 h 10000"/>
              <a:gd name="connsiteX49" fmla="*/ 2186 w 10019"/>
              <a:gd name="connsiteY49" fmla="*/ 5817 h 10000"/>
              <a:gd name="connsiteX50" fmla="*/ 2182 w 10019"/>
              <a:gd name="connsiteY50" fmla="*/ 6601 h 10000"/>
              <a:gd name="connsiteX51" fmla="*/ 2342 w 10019"/>
              <a:gd name="connsiteY51" fmla="*/ 6405 h 10000"/>
              <a:gd name="connsiteX52" fmla="*/ 2432 w 10019"/>
              <a:gd name="connsiteY52" fmla="*/ 6275 h 10000"/>
              <a:gd name="connsiteX53" fmla="*/ 2493 w 10019"/>
              <a:gd name="connsiteY53" fmla="*/ 7516 h 10000"/>
              <a:gd name="connsiteX54" fmla="*/ 2636 w 10019"/>
              <a:gd name="connsiteY54" fmla="*/ 6667 h 10000"/>
              <a:gd name="connsiteX55" fmla="*/ 2669 w 10019"/>
              <a:gd name="connsiteY55" fmla="*/ 7451 h 10000"/>
              <a:gd name="connsiteX56" fmla="*/ 2816 w 10019"/>
              <a:gd name="connsiteY56" fmla="*/ 8170 h 10000"/>
              <a:gd name="connsiteX57" fmla="*/ 2889 w 10019"/>
              <a:gd name="connsiteY57" fmla="*/ 7516 h 10000"/>
              <a:gd name="connsiteX58" fmla="*/ 3077 w 10019"/>
              <a:gd name="connsiteY58" fmla="*/ 7320 h 10000"/>
              <a:gd name="connsiteX59" fmla="*/ 3224 w 10019"/>
              <a:gd name="connsiteY59" fmla="*/ 8497 h 10000"/>
              <a:gd name="connsiteX60" fmla="*/ 3396 w 10019"/>
              <a:gd name="connsiteY60" fmla="*/ 8562 h 10000"/>
              <a:gd name="connsiteX61" fmla="*/ 3600 w 10019"/>
              <a:gd name="connsiteY61" fmla="*/ 8105 h 10000"/>
              <a:gd name="connsiteX62" fmla="*/ 3788 w 10019"/>
              <a:gd name="connsiteY62" fmla="*/ 9020 h 10000"/>
              <a:gd name="connsiteX63" fmla="*/ 3911 w 10019"/>
              <a:gd name="connsiteY63" fmla="*/ 9281 h 10000"/>
              <a:gd name="connsiteX64" fmla="*/ 4013 w 10019"/>
              <a:gd name="connsiteY64" fmla="*/ 10000 h 10000"/>
              <a:gd name="connsiteX65" fmla="*/ 4046 w 10019"/>
              <a:gd name="connsiteY65" fmla="*/ 9869 h 10000"/>
              <a:gd name="connsiteX66" fmla="*/ 4115 w 10019"/>
              <a:gd name="connsiteY66" fmla="*/ 9542 h 10000"/>
              <a:gd name="connsiteX67" fmla="*/ 4168 w 10019"/>
              <a:gd name="connsiteY67" fmla="*/ 9935 h 10000"/>
              <a:gd name="connsiteX68" fmla="*/ 4201 w 10019"/>
              <a:gd name="connsiteY68" fmla="*/ 9150 h 10000"/>
              <a:gd name="connsiteX69" fmla="*/ 4344 w 10019"/>
              <a:gd name="connsiteY69" fmla="*/ 8562 h 10000"/>
              <a:gd name="connsiteX70" fmla="*/ 4773 w 10019"/>
              <a:gd name="connsiteY70" fmla="*/ 7843 h 10000"/>
              <a:gd name="connsiteX71" fmla="*/ 5121 w 10019"/>
              <a:gd name="connsiteY71" fmla="*/ 7582 h 10000"/>
              <a:gd name="connsiteX72" fmla="*/ 5329 w 10019"/>
              <a:gd name="connsiteY72" fmla="*/ 9281 h 10000"/>
              <a:gd name="connsiteX73" fmla="*/ 5398 w 10019"/>
              <a:gd name="connsiteY73" fmla="*/ 8562 h 10000"/>
              <a:gd name="connsiteX74" fmla="*/ 5856 w 10019"/>
              <a:gd name="connsiteY74" fmla="*/ 8039 h 10000"/>
              <a:gd name="connsiteX75" fmla="*/ 6220 w 10019"/>
              <a:gd name="connsiteY75" fmla="*/ 9477 h 10000"/>
              <a:gd name="connsiteX76" fmla="*/ 6551 w 10019"/>
              <a:gd name="connsiteY76" fmla="*/ 8562 h 10000"/>
              <a:gd name="connsiteX77" fmla="*/ 6714 w 10019"/>
              <a:gd name="connsiteY77" fmla="*/ 7451 h 10000"/>
              <a:gd name="connsiteX78" fmla="*/ 7025 w 10019"/>
              <a:gd name="connsiteY78" fmla="*/ 7451 h 10000"/>
              <a:gd name="connsiteX79" fmla="*/ 7180 w 10019"/>
              <a:gd name="connsiteY79" fmla="*/ 7908 h 10000"/>
              <a:gd name="connsiteX80" fmla="*/ 7548 w 10019"/>
              <a:gd name="connsiteY80" fmla="*/ 8366 h 10000"/>
              <a:gd name="connsiteX81" fmla="*/ 7756 w 10019"/>
              <a:gd name="connsiteY81" fmla="*/ 9085 h 10000"/>
              <a:gd name="connsiteX82" fmla="*/ 8002 w 10019"/>
              <a:gd name="connsiteY82" fmla="*/ 8235 h 10000"/>
              <a:gd name="connsiteX83" fmla="*/ 8063 w 10019"/>
              <a:gd name="connsiteY83" fmla="*/ 7647 h 10000"/>
              <a:gd name="connsiteX84" fmla="*/ 8181 w 10019"/>
              <a:gd name="connsiteY84" fmla="*/ 8039 h 10000"/>
              <a:gd name="connsiteX85" fmla="*/ 8455 w 10019"/>
              <a:gd name="connsiteY85" fmla="*/ 8366 h 10000"/>
              <a:gd name="connsiteX86" fmla="*/ 8635 w 10019"/>
              <a:gd name="connsiteY86" fmla="*/ 8105 h 10000"/>
              <a:gd name="connsiteX87" fmla="*/ 8974 w 10019"/>
              <a:gd name="connsiteY87" fmla="*/ 8235 h 10000"/>
              <a:gd name="connsiteX88" fmla="*/ 9309 w 10019"/>
              <a:gd name="connsiteY88" fmla="*/ 7843 h 10000"/>
              <a:gd name="connsiteX89" fmla="*/ 9497 w 10019"/>
              <a:gd name="connsiteY89" fmla="*/ 6340 h 10000"/>
              <a:gd name="connsiteX90" fmla="*/ 9734 w 10019"/>
              <a:gd name="connsiteY90" fmla="*/ 7582 h 10000"/>
              <a:gd name="connsiteX91" fmla="*/ 9869 w 10019"/>
              <a:gd name="connsiteY91" fmla="*/ 8889 h 10000"/>
              <a:gd name="connsiteX92" fmla="*/ 10004 w 10019"/>
              <a:gd name="connsiteY92" fmla="*/ 8170 h 10000"/>
              <a:gd name="connsiteX93" fmla="*/ 10004 w 10019"/>
              <a:gd name="connsiteY93" fmla="*/ 3464 h 10000"/>
              <a:gd name="connsiteX94" fmla="*/ 9886 w 10019"/>
              <a:gd name="connsiteY94" fmla="*/ 3529 h 10000"/>
              <a:gd name="connsiteX95" fmla="*/ 9726 w 10019"/>
              <a:gd name="connsiteY95" fmla="*/ 2222 h 10000"/>
              <a:gd name="connsiteX96" fmla="*/ 9571 w 10019"/>
              <a:gd name="connsiteY96" fmla="*/ 3660 h 10000"/>
              <a:gd name="connsiteX97" fmla="*/ 9461 w 10019"/>
              <a:gd name="connsiteY97" fmla="*/ 3660 h 10000"/>
              <a:gd name="connsiteX98" fmla="*/ 9313 w 10019"/>
              <a:gd name="connsiteY98" fmla="*/ 3791 h 10000"/>
              <a:gd name="connsiteX99" fmla="*/ 9281 w 10019"/>
              <a:gd name="connsiteY99" fmla="*/ 3203 h 10000"/>
              <a:gd name="connsiteX100" fmla="*/ 9060 w 10019"/>
              <a:gd name="connsiteY100" fmla="*/ 4771 h 10000"/>
              <a:gd name="connsiteX101" fmla="*/ 9027 w 10019"/>
              <a:gd name="connsiteY101" fmla="*/ 4379 h 10000"/>
              <a:gd name="connsiteX102" fmla="*/ 8962 w 10019"/>
              <a:gd name="connsiteY102" fmla="*/ 4118 h 10000"/>
              <a:gd name="connsiteX103" fmla="*/ 8921 w 10019"/>
              <a:gd name="connsiteY103" fmla="*/ 4641 h 10000"/>
              <a:gd name="connsiteX104" fmla="*/ 8749 w 10019"/>
              <a:gd name="connsiteY104" fmla="*/ 4510 h 10000"/>
              <a:gd name="connsiteX105" fmla="*/ 8643 w 10019"/>
              <a:gd name="connsiteY105" fmla="*/ 5359 h 10000"/>
              <a:gd name="connsiteX106" fmla="*/ 8484 w 10019"/>
              <a:gd name="connsiteY106" fmla="*/ 4444 h 10000"/>
              <a:gd name="connsiteX107" fmla="*/ 8337 w 10019"/>
              <a:gd name="connsiteY107" fmla="*/ 4575 h 10000"/>
              <a:gd name="connsiteX108" fmla="*/ 8284 w 10019"/>
              <a:gd name="connsiteY108" fmla="*/ 5882 h 10000"/>
              <a:gd name="connsiteX109" fmla="*/ 8096 w 10019"/>
              <a:gd name="connsiteY109" fmla="*/ 5294 h 10000"/>
              <a:gd name="connsiteX110" fmla="*/ 7949 w 10019"/>
              <a:gd name="connsiteY110" fmla="*/ 3529 h 10000"/>
              <a:gd name="connsiteX111" fmla="*/ 7879 w 10019"/>
              <a:gd name="connsiteY111" fmla="*/ 4052 h 10000"/>
              <a:gd name="connsiteX112" fmla="*/ 7707 w 10019"/>
              <a:gd name="connsiteY112" fmla="*/ 5229 h 10000"/>
              <a:gd name="connsiteX113" fmla="*/ 7613 w 10019"/>
              <a:gd name="connsiteY113" fmla="*/ 5229 h 10000"/>
              <a:gd name="connsiteX114" fmla="*/ 7540 w 10019"/>
              <a:gd name="connsiteY114" fmla="*/ 4444 h 10000"/>
              <a:gd name="connsiteX115" fmla="*/ 7380 w 10019"/>
              <a:gd name="connsiteY115" fmla="*/ 4183 h 10000"/>
              <a:gd name="connsiteX116" fmla="*/ 7242 w 10019"/>
              <a:gd name="connsiteY116" fmla="*/ 3791 h 10000"/>
              <a:gd name="connsiteX117" fmla="*/ 6992 w 10019"/>
              <a:gd name="connsiteY117" fmla="*/ 2222 h 10000"/>
              <a:gd name="connsiteX118" fmla="*/ 6641 w 10019"/>
              <a:gd name="connsiteY118" fmla="*/ 4967 h 10000"/>
              <a:gd name="connsiteX119" fmla="*/ 6351 w 10019"/>
              <a:gd name="connsiteY119" fmla="*/ 5817 h 10000"/>
              <a:gd name="connsiteX120" fmla="*/ 5991 w 10019"/>
              <a:gd name="connsiteY120" fmla="*/ 5359 h 10000"/>
              <a:gd name="connsiteX121" fmla="*/ 5844 w 10019"/>
              <a:gd name="connsiteY121" fmla="*/ 6144 h 10000"/>
              <a:gd name="connsiteX122" fmla="*/ 5582 w 10019"/>
              <a:gd name="connsiteY122" fmla="*/ 5490 h 10000"/>
              <a:gd name="connsiteX123" fmla="*/ 5509 w 10019"/>
              <a:gd name="connsiteY123" fmla="*/ 6144 h 10000"/>
              <a:gd name="connsiteX124" fmla="*/ 5239 w 10019"/>
              <a:gd name="connsiteY124" fmla="*/ 5229 h 10000"/>
              <a:gd name="connsiteX125" fmla="*/ 5157 w 10019"/>
              <a:gd name="connsiteY125" fmla="*/ 5033 h 10000"/>
              <a:gd name="connsiteX126" fmla="*/ 4908 w 10019"/>
              <a:gd name="connsiteY126" fmla="*/ 3987 h 10000"/>
              <a:gd name="connsiteX127" fmla="*/ 4798 w 10019"/>
              <a:gd name="connsiteY127" fmla="*/ 3987 h 10000"/>
              <a:gd name="connsiteX128" fmla="*/ 4418 w 10019"/>
              <a:gd name="connsiteY128" fmla="*/ 4248 h 10000"/>
              <a:gd name="connsiteX129" fmla="*/ 4226 w 10019"/>
              <a:gd name="connsiteY129" fmla="*/ 4118 h 10000"/>
              <a:gd name="connsiteX130" fmla="*/ 3890 w 10019"/>
              <a:gd name="connsiteY130" fmla="*/ 3595 h 10000"/>
              <a:gd name="connsiteX131" fmla="*/ 3821 w 10019"/>
              <a:gd name="connsiteY131" fmla="*/ 2353 h 10000"/>
              <a:gd name="connsiteX132" fmla="*/ 3478 w 10019"/>
              <a:gd name="connsiteY132" fmla="*/ 3137 h 10000"/>
              <a:gd name="connsiteX133" fmla="*/ 3465 w 10019"/>
              <a:gd name="connsiteY133" fmla="*/ 2418 h 10000"/>
              <a:gd name="connsiteX134" fmla="*/ 3265 w 10019"/>
              <a:gd name="connsiteY134" fmla="*/ 2288 h 10000"/>
              <a:gd name="connsiteX135" fmla="*/ 3036 w 10019"/>
              <a:gd name="connsiteY135" fmla="*/ 2484 h 10000"/>
              <a:gd name="connsiteX136" fmla="*/ 2926 w 10019"/>
              <a:gd name="connsiteY136" fmla="*/ 3987 h 10000"/>
              <a:gd name="connsiteX137" fmla="*/ 2709 w 10019"/>
              <a:gd name="connsiteY137" fmla="*/ 2026 h 10000"/>
              <a:gd name="connsiteX138" fmla="*/ 2677 w 10019"/>
              <a:gd name="connsiteY138" fmla="*/ 2353 h 10000"/>
              <a:gd name="connsiteX139" fmla="*/ 2603 w 10019"/>
              <a:gd name="connsiteY139" fmla="*/ 1569 h 10000"/>
              <a:gd name="connsiteX140" fmla="*/ 2513 w 10019"/>
              <a:gd name="connsiteY140" fmla="*/ 2157 h 10000"/>
              <a:gd name="connsiteX141" fmla="*/ 2395 w 10019"/>
              <a:gd name="connsiteY141" fmla="*/ 1895 h 10000"/>
              <a:gd name="connsiteX142" fmla="*/ 2325 w 10019"/>
              <a:gd name="connsiteY142" fmla="*/ 3007 h 10000"/>
              <a:gd name="connsiteX143" fmla="*/ 2219 w 10019"/>
              <a:gd name="connsiteY143" fmla="*/ 2484 h 10000"/>
              <a:gd name="connsiteX144" fmla="*/ 2137 w 10019"/>
              <a:gd name="connsiteY144" fmla="*/ 1895 h 10000"/>
              <a:gd name="connsiteX145" fmla="*/ 2080 w 10019"/>
              <a:gd name="connsiteY145" fmla="*/ 784 h 10000"/>
              <a:gd name="connsiteX146" fmla="*/ 1688 w 10019"/>
              <a:gd name="connsiteY146" fmla="*/ 65 h 10000"/>
              <a:gd name="connsiteX147" fmla="*/ 1479 w 10019"/>
              <a:gd name="connsiteY147" fmla="*/ 196 h 10000"/>
              <a:gd name="connsiteX148" fmla="*/ 1377 w 10019"/>
              <a:gd name="connsiteY148" fmla="*/ 0 h 10000"/>
              <a:gd name="connsiteX149" fmla="*/ 1328 w 10019"/>
              <a:gd name="connsiteY149" fmla="*/ 392 h 10000"/>
              <a:gd name="connsiteX150" fmla="*/ 1058 w 10019"/>
              <a:gd name="connsiteY150" fmla="*/ 131 h 10000"/>
              <a:gd name="connsiteX151" fmla="*/ 895 w 10019"/>
              <a:gd name="connsiteY151" fmla="*/ 458 h 10000"/>
              <a:gd name="connsiteX152" fmla="*/ 715 w 10019"/>
              <a:gd name="connsiteY152" fmla="*/ 915 h 10000"/>
              <a:gd name="connsiteX153" fmla="*/ 642 w 10019"/>
              <a:gd name="connsiteY153" fmla="*/ 196 h 10000"/>
              <a:gd name="connsiteX154" fmla="*/ 433 w 10019"/>
              <a:gd name="connsiteY154" fmla="*/ 1373 h 10000"/>
              <a:gd name="connsiteX155" fmla="*/ 380 w 10019"/>
              <a:gd name="connsiteY155" fmla="*/ 1569 h 10000"/>
              <a:gd name="connsiteX156" fmla="*/ 159 w 10019"/>
              <a:gd name="connsiteY156" fmla="*/ 2353 h 10000"/>
              <a:gd name="connsiteX157" fmla="*/ 0 w 10019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4 w 10009"/>
              <a:gd name="connsiteY92" fmla="*/ 8170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8 w 10009"/>
              <a:gd name="connsiteY92" fmla="*/ 8231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08 w 10092"/>
              <a:gd name="connsiteY92" fmla="*/ 8231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08 w 10092"/>
              <a:gd name="connsiteY92" fmla="*/ 8231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32 w 10092"/>
              <a:gd name="connsiteY92" fmla="*/ 8189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32 w 10092"/>
              <a:gd name="connsiteY92" fmla="*/ 8189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28 w 10092"/>
              <a:gd name="connsiteY92" fmla="*/ 8176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163"/>
              <a:gd name="connsiteY0" fmla="*/ 3137 h 10000"/>
              <a:gd name="connsiteX1" fmla="*/ 0 w 10163"/>
              <a:gd name="connsiteY1" fmla="*/ 3987 h 10000"/>
              <a:gd name="connsiteX2" fmla="*/ 0 w 10163"/>
              <a:gd name="connsiteY2" fmla="*/ 5948 h 10000"/>
              <a:gd name="connsiteX3" fmla="*/ 90 w 10163"/>
              <a:gd name="connsiteY3" fmla="*/ 5621 h 10000"/>
              <a:gd name="connsiteX4" fmla="*/ 135 w 10163"/>
              <a:gd name="connsiteY4" fmla="*/ 5556 h 10000"/>
              <a:gd name="connsiteX5" fmla="*/ 172 w 10163"/>
              <a:gd name="connsiteY5" fmla="*/ 5294 h 10000"/>
              <a:gd name="connsiteX6" fmla="*/ 200 w 10163"/>
              <a:gd name="connsiteY6" fmla="*/ 5425 h 10000"/>
              <a:gd name="connsiteX7" fmla="*/ 237 w 10163"/>
              <a:gd name="connsiteY7" fmla="*/ 5098 h 10000"/>
              <a:gd name="connsiteX8" fmla="*/ 262 w 10163"/>
              <a:gd name="connsiteY8" fmla="*/ 5948 h 10000"/>
              <a:gd name="connsiteX9" fmla="*/ 282 w 10163"/>
              <a:gd name="connsiteY9" fmla="*/ 5686 h 10000"/>
              <a:gd name="connsiteX10" fmla="*/ 306 w 10163"/>
              <a:gd name="connsiteY10" fmla="*/ 5752 h 10000"/>
              <a:gd name="connsiteX11" fmla="*/ 306 w 10163"/>
              <a:gd name="connsiteY11" fmla="*/ 5556 h 10000"/>
              <a:gd name="connsiteX12" fmla="*/ 315 w 10163"/>
              <a:gd name="connsiteY12" fmla="*/ 5621 h 10000"/>
              <a:gd name="connsiteX13" fmla="*/ 331 w 10163"/>
              <a:gd name="connsiteY13" fmla="*/ 5425 h 10000"/>
              <a:gd name="connsiteX14" fmla="*/ 351 w 10163"/>
              <a:gd name="connsiteY14" fmla="*/ 5490 h 10000"/>
              <a:gd name="connsiteX15" fmla="*/ 372 w 10163"/>
              <a:gd name="connsiteY15" fmla="*/ 5229 h 10000"/>
              <a:gd name="connsiteX16" fmla="*/ 405 w 10163"/>
              <a:gd name="connsiteY16" fmla="*/ 5294 h 10000"/>
              <a:gd name="connsiteX17" fmla="*/ 405 w 10163"/>
              <a:gd name="connsiteY17" fmla="*/ 5163 h 10000"/>
              <a:gd name="connsiteX18" fmla="*/ 425 w 10163"/>
              <a:gd name="connsiteY18" fmla="*/ 5163 h 10000"/>
              <a:gd name="connsiteX19" fmla="*/ 421 w 10163"/>
              <a:gd name="connsiteY19" fmla="*/ 5033 h 10000"/>
              <a:gd name="connsiteX20" fmla="*/ 470 w 10163"/>
              <a:gd name="connsiteY20" fmla="*/ 4314 h 10000"/>
              <a:gd name="connsiteX21" fmla="*/ 474 w 10163"/>
              <a:gd name="connsiteY21" fmla="*/ 4314 h 10000"/>
              <a:gd name="connsiteX22" fmla="*/ 490 w 10163"/>
              <a:gd name="connsiteY22" fmla="*/ 4052 h 10000"/>
              <a:gd name="connsiteX23" fmla="*/ 527 w 10163"/>
              <a:gd name="connsiteY23" fmla="*/ 4118 h 10000"/>
              <a:gd name="connsiteX24" fmla="*/ 539 w 10163"/>
              <a:gd name="connsiteY24" fmla="*/ 4444 h 10000"/>
              <a:gd name="connsiteX25" fmla="*/ 568 w 10163"/>
              <a:gd name="connsiteY25" fmla="*/ 4379 h 10000"/>
              <a:gd name="connsiteX26" fmla="*/ 756 w 10163"/>
              <a:gd name="connsiteY26" fmla="*/ 4706 h 10000"/>
              <a:gd name="connsiteX27" fmla="*/ 842 w 10163"/>
              <a:gd name="connsiteY27" fmla="*/ 4379 h 10000"/>
              <a:gd name="connsiteX28" fmla="*/ 952 w 10163"/>
              <a:gd name="connsiteY28" fmla="*/ 4641 h 10000"/>
              <a:gd name="connsiteX29" fmla="*/ 993 w 10163"/>
              <a:gd name="connsiteY29" fmla="*/ 4444 h 10000"/>
              <a:gd name="connsiteX30" fmla="*/ 1026 w 10163"/>
              <a:gd name="connsiteY30" fmla="*/ 4641 h 10000"/>
              <a:gd name="connsiteX31" fmla="*/ 1050 w 10163"/>
              <a:gd name="connsiteY31" fmla="*/ 4510 h 10000"/>
              <a:gd name="connsiteX32" fmla="*/ 1071 w 10163"/>
              <a:gd name="connsiteY32" fmla="*/ 4641 h 10000"/>
              <a:gd name="connsiteX33" fmla="*/ 1075 w 10163"/>
              <a:gd name="connsiteY33" fmla="*/ 4444 h 10000"/>
              <a:gd name="connsiteX34" fmla="*/ 1103 w 10163"/>
              <a:gd name="connsiteY34" fmla="*/ 4444 h 10000"/>
              <a:gd name="connsiteX35" fmla="*/ 1144 w 10163"/>
              <a:gd name="connsiteY35" fmla="*/ 4444 h 10000"/>
              <a:gd name="connsiteX36" fmla="*/ 1177 w 10163"/>
              <a:gd name="connsiteY36" fmla="*/ 4575 h 10000"/>
              <a:gd name="connsiteX37" fmla="*/ 1181 w 10163"/>
              <a:gd name="connsiteY37" fmla="*/ 4444 h 10000"/>
              <a:gd name="connsiteX38" fmla="*/ 1197 w 10163"/>
              <a:gd name="connsiteY38" fmla="*/ 4575 h 10000"/>
              <a:gd name="connsiteX39" fmla="*/ 1201 w 10163"/>
              <a:gd name="connsiteY39" fmla="*/ 4379 h 10000"/>
              <a:gd name="connsiteX40" fmla="*/ 1238 w 10163"/>
              <a:gd name="connsiteY40" fmla="*/ 4641 h 10000"/>
              <a:gd name="connsiteX41" fmla="*/ 1255 w 10163"/>
              <a:gd name="connsiteY41" fmla="*/ 4248 h 10000"/>
              <a:gd name="connsiteX42" fmla="*/ 1271 w 10163"/>
              <a:gd name="connsiteY42" fmla="*/ 4052 h 10000"/>
              <a:gd name="connsiteX43" fmla="*/ 1422 w 10163"/>
              <a:gd name="connsiteY43" fmla="*/ 4248 h 10000"/>
              <a:gd name="connsiteX44" fmla="*/ 1545 w 10163"/>
              <a:gd name="connsiteY44" fmla="*/ 3856 h 10000"/>
              <a:gd name="connsiteX45" fmla="*/ 1843 w 10163"/>
              <a:gd name="connsiteY45" fmla="*/ 5556 h 10000"/>
              <a:gd name="connsiteX46" fmla="*/ 1900 w 10163"/>
              <a:gd name="connsiteY46" fmla="*/ 6471 h 10000"/>
              <a:gd name="connsiteX47" fmla="*/ 1990 w 10163"/>
              <a:gd name="connsiteY47" fmla="*/ 5752 h 10000"/>
              <a:gd name="connsiteX48" fmla="*/ 2068 w 10163"/>
              <a:gd name="connsiteY48" fmla="*/ 6601 h 10000"/>
              <a:gd name="connsiteX49" fmla="*/ 2186 w 10163"/>
              <a:gd name="connsiteY49" fmla="*/ 5817 h 10000"/>
              <a:gd name="connsiteX50" fmla="*/ 2182 w 10163"/>
              <a:gd name="connsiteY50" fmla="*/ 6601 h 10000"/>
              <a:gd name="connsiteX51" fmla="*/ 2342 w 10163"/>
              <a:gd name="connsiteY51" fmla="*/ 6405 h 10000"/>
              <a:gd name="connsiteX52" fmla="*/ 2432 w 10163"/>
              <a:gd name="connsiteY52" fmla="*/ 6275 h 10000"/>
              <a:gd name="connsiteX53" fmla="*/ 2493 w 10163"/>
              <a:gd name="connsiteY53" fmla="*/ 7516 h 10000"/>
              <a:gd name="connsiteX54" fmla="*/ 2636 w 10163"/>
              <a:gd name="connsiteY54" fmla="*/ 6667 h 10000"/>
              <a:gd name="connsiteX55" fmla="*/ 2669 w 10163"/>
              <a:gd name="connsiteY55" fmla="*/ 7451 h 10000"/>
              <a:gd name="connsiteX56" fmla="*/ 2816 w 10163"/>
              <a:gd name="connsiteY56" fmla="*/ 8170 h 10000"/>
              <a:gd name="connsiteX57" fmla="*/ 2889 w 10163"/>
              <a:gd name="connsiteY57" fmla="*/ 7516 h 10000"/>
              <a:gd name="connsiteX58" fmla="*/ 3077 w 10163"/>
              <a:gd name="connsiteY58" fmla="*/ 7320 h 10000"/>
              <a:gd name="connsiteX59" fmla="*/ 3224 w 10163"/>
              <a:gd name="connsiteY59" fmla="*/ 8497 h 10000"/>
              <a:gd name="connsiteX60" fmla="*/ 3396 w 10163"/>
              <a:gd name="connsiteY60" fmla="*/ 8562 h 10000"/>
              <a:gd name="connsiteX61" fmla="*/ 3600 w 10163"/>
              <a:gd name="connsiteY61" fmla="*/ 8105 h 10000"/>
              <a:gd name="connsiteX62" fmla="*/ 3788 w 10163"/>
              <a:gd name="connsiteY62" fmla="*/ 9020 h 10000"/>
              <a:gd name="connsiteX63" fmla="*/ 3911 w 10163"/>
              <a:gd name="connsiteY63" fmla="*/ 9281 h 10000"/>
              <a:gd name="connsiteX64" fmla="*/ 4013 w 10163"/>
              <a:gd name="connsiteY64" fmla="*/ 10000 h 10000"/>
              <a:gd name="connsiteX65" fmla="*/ 4046 w 10163"/>
              <a:gd name="connsiteY65" fmla="*/ 9869 h 10000"/>
              <a:gd name="connsiteX66" fmla="*/ 4115 w 10163"/>
              <a:gd name="connsiteY66" fmla="*/ 9542 h 10000"/>
              <a:gd name="connsiteX67" fmla="*/ 4168 w 10163"/>
              <a:gd name="connsiteY67" fmla="*/ 9935 h 10000"/>
              <a:gd name="connsiteX68" fmla="*/ 4201 w 10163"/>
              <a:gd name="connsiteY68" fmla="*/ 9150 h 10000"/>
              <a:gd name="connsiteX69" fmla="*/ 4344 w 10163"/>
              <a:gd name="connsiteY69" fmla="*/ 8562 h 10000"/>
              <a:gd name="connsiteX70" fmla="*/ 4773 w 10163"/>
              <a:gd name="connsiteY70" fmla="*/ 7843 h 10000"/>
              <a:gd name="connsiteX71" fmla="*/ 5121 w 10163"/>
              <a:gd name="connsiteY71" fmla="*/ 7582 h 10000"/>
              <a:gd name="connsiteX72" fmla="*/ 5329 w 10163"/>
              <a:gd name="connsiteY72" fmla="*/ 9281 h 10000"/>
              <a:gd name="connsiteX73" fmla="*/ 5398 w 10163"/>
              <a:gd name="connsiteY73" fmla="*/ 8562 h 10000"/>
              <a:gd name="connsiteX74" fmla="*/ 5856 w 10163"/>
              <a:gd name="connsiteY74" fmla="*/ 8039 h 10000"/>
              <a:gd name="connsiteX75" fmla="*/ 6220 w 10163"/>
              <a:gd name="connsiteY75" fmla="*/ 9477 h 10000"/>
              <a:gd name="connsiteX76" fmla="*/ 6551 w 10163"/>
              <a:gd name="connsiteY76" fmla="*/ 8562 h 10000"/>
              <a:gd name="connsiteX77" fmla="*/ 6714 w 10163"/>
              <a:gd name="connsiteY77" fmla="*/ 7451 h 10000"/>
              <a:gd name="connsiteX78" fmla="*/ 7025 w 10163"/>
              <a:gd name="connsiteY78" fmla="*/ 7451 h 10000"/>
              <a:gd name="connsiteX79" fmla="*/ 7180 w 10163"/>
              <a:gd name="connsiteY79" fmla="*/ 7908 h 10000"/>
              <a:gd name="connsiteX80" fmla="*/ 7548 w 10163"/>
              <a:gd name="connsiteY80" fmla="*/ 8366 h 10000"/>
              <a:gd name="connsiteX81" fmla="*/ 7756 w 10163"/>
              <a:gd name="connsiteY81" fmla="*/ 9085 h 10000"/>
              <a:gd name="connsiteX82" fmla="*/ 8002 w 10163"/>
              <a:gd name="connsiteY82" fmla="*/ 8235 h 10000"/>
              <a:gd name="connsiteX83" fmla="*/ 8063 w 10163"/>
              <a:gd name="connsiteY83" fmla="*/ 7647 h 10000"/>
              <a:gd name="connsiteX84" fmla="*/ 8181 w 10163"/>
              <a:gd name="connsiteY84" fmla="*/ 8039 h 10000"/>
              <a:gd name="connsiteX85" fmla="*/ 8455 w 10163"/>
              <a:gd name="connsiteY85" fmla="*/ 8366 h 10000"/>
              <a:gd name="connsiteX86" fmla="*/ 8635 w 10163"/>
              <a:gd name="connsiteY86" fmla="*/ 8105 h 10000"/>
              <a:gd name="connsiteX87" fmla="*/ 8974 w 10163"/>
              <a:gd name="connsiteY87" fmla="*/ 8235 h 10000"/>
              <a:gd name="connsiteX88" fmla="*/ 9309 w 10163"/>
              <a:gd name="connsiteY88" fmla="*/ 7843 h 10000"/>
              <a:gd name="connsiteX89" fmla="*/ 9497 w 10163"/>
              <a:gd name="connsiteY89" fmla="*/ 6340 h 10000"/>
              <a:gd name="connsiteX90" fmla="*/ 9734 w 10163"/>
              <a:gd name="connsiteY90" fmla="*/ 7582 h 10000"/>
              <a:gd name="connsiteX91" fmla="*/ 9869 w 10163"/>
              <a:gd name="connsiteY91" fmla="*/ 8889 h 10000"/>
              <a:gd name="connsiteX92" fmla="*/ 10161 w 10163"/>
              <a:gd name="connsiteY92" fmla="*/ 9531 h 10000"/>
              <a:gd name="connsiteX93" fmla="*/ 10092 w 10163"/>
              <a:gd name="connsiteY93" fmla="*/ 3377 h 10000"/>
              <a:gd name="connsiteX94" fmla="*/ 9886 w 10163"/>
              <a:gd name="connsiteY94" fmla="*/ 3529 h 10000"/>
              <a:gd name="connsiteX95" fmla="*/ 9726 w 10163"/>
              <a:gd name="connsiteY95" fmla="*/ 2222 h 10000"/>
              <a:gd name="connsiteX96" fmla="*/ 9571 w 10163"/>
              <a:gd name="connsiteY96" fmla="*/ 3660 h 10000"/>
              <a:gd name="connsiteX97" fmla="*/ 9461 w 10163"/>
              <a:gd name="connsiteY97" fmla="*/ 3660 h 10000"/>
              <a:gd name="connsiteX98" fmla="*/ 9313 w 10163"/>
              <a:gd name="connsiteY98" fmla="*/ 3791 h 10000"/>
              <a:gd name="connsiteX99" fmla="*/ 9281 w 10163"/>
              <a:gd name="connsiteY99" fmla="*/ 3203 h 10000"/>
              <a:gd name="connsiteX100" fmla="*/ 9060 w 10163"/>
              <a:gd name="connsiteY100" fmla="*/ 4771 h 10000"/>
              <a:gd name="connsiteX101" fmla="*/ 9027 w 10163"/>
              <a:gd name="connsiteY101" fmla="*/ 4379 h 10000"/>
              <a:gd name="connsiteX102" fmla="*/ 8962 w 10163"/>
              <a:gd name="connsiteY102" fmla="*/ 4118 h 10000"/>
              <a:gd name="connsiteX103" fmla="*/ 8921 w 10163"/>
              <a:gd name="connsiteY103" fmla="*/ 4641 h 10000"/>
              <a:gd name="connsiteX104" fmla="*/ 8749 w 10163"/>
              <a:gd name="connsiteY104" fmla="*/ 4510 h 10000"/>
              <a:gd name="connsiteX105" fmla="*/ 8643 w 10163"/>
              <a:gd name="connsiteY105" fmla="*/ 5359 h 10000"/>
              <a:gd name="connsiteX106" fmla="*/ 8484 w 10163"/>
              <a:gd name="connsiteY106" fmla="*/ 4444 h 10000"/>
              <a:gd name="connsiteX107" fmla="*/ 8337 w 10163"/>
              <a:gd name="connsiteY107" fmla="*/ 4575 h 10000"/>
              <a:gd name="connsiteX108" fmla="*/ 8284 w 10163"/>
              <a:gd name="connsiteY108" fmla="*/ 5882 h 10000"/>
              <a:gd name="connsiteX109" fmla="*/ 8096 w 10163"/>
              <a:gd name="connsiteY109" fmla="*/ 5294 h 10000"/>
              <a:gd name="connsiteX110" fmla="*/ 7949 w 10163"/>
              <a:gd name="connsiteY110" fmla="*/ 3529 h 10000"/>
              <a:gd name="connsiteX111" fmla="*/ 7879 w 10163"/>
              <a:gd name="connsiteY111" fmla="*/ 4052 h 10000"/>
              <a:gd name="connsiteX112" fmla="*/ 7707 w 10163"/>
              <a:gd name="connsiteY112" fmla="*/ 5229 h 10000"/>
              <a:gd name="connsiteX113" fmla="*/ 7613 w 10163"/>
              <a:gd name="connsiteY113" fmla="*/ 5229 h 10000"/>
              <a:gd name="connsiteX114" fmla="*/ 7540 w 10163"/>
              <a:gd name="connsiteY114" fmla="*/ 4444 h 10000"/>
              <a:gd name="connsiteX115" fmla="*/ 7380 w 10163"/>
              <a:gd name="connsiteY115" fmla="*/ 4183 h 10000"/>
              <a:gd name="connsiteX116" fmla="*/ 7242 w 10163"/>
              <a:gd name="connsiteY116" fmla="*/ 3791 h 10000"/>
              <a:gd name="connsiteX117" fmla="*/ 6992 w 10163"/>
              <a:gd name="connsiteY117" fmla="*/ 2222 h 10000"/>
              <a:gd name="connsiteX118" fmla="*/ 6641 w 10163"/>
              <a:gd name="connsiteY118" fmla="*/ 4967 h 10000"/>
              <a:gd name="connsiteX119" fmla="*/ 6351 w 10163"/>
              <a:gd name="connsiteY119" fmla="*/ 5817 h 10000"/>
              <a:gd name="connsiteX120" fmla="*/ 5991 w 10163"/>
              <a:gd name="connsiteY120" fmla="*/ 5359 h 10000"/>
              <a:gd name="connsiteX121" fmla="*/ 5844 w 10163"/>
              <a:gd name="connsiteY121" fmla="*/ 6144 h 10000"/>
              <a:gd name="connsiteX122" fmla="*/ 5582 w 10163"/>
              <a:gd name="connsiteY122" fmla="*/ 5490 h 10000"/>
              <a:gd name="connsiteX123" fmla="*/ 5509 w 10163"/>
              <a:gd name="connsiteY123" fmla="*/ 6144 h 10000"/>
              <a:gd name="connsiteX124" fmla="*/ 5239 w 10163"/>
              <a:gd name="connsiteY124" fmla="*/ 5229 h 10000"/>
              <a:gd name="connsiteX125" fmla="*/ 5157 w 10163"/>
              <a:gd name="connsiteY125" fmla="*/ 5033 h 10000"/>
              <a:gd name="connsiteX126" fmla="*/ 4908 w 10163"/>
              <a:gd name="connsiteY126" fmla="*/ 3987 h 10000"/>
              <a:gd name="connsiteX127" fmla="*/ 4798 w 10163"/>
              <a:gd name="connsiteY127" fmla="*/ 3987 h 10000"/>
              <a:gd name="connsiteX128" fmla="*/ 4418 w 10163"/>
              <a:gd name="connsiteY128" fmla="*/ 4248 h 10000"/>
              <a:gd name="connsiteX129" fmla="*/ 4226 w 10163"/>
              <a:gd name="connsiteY129" fmla="*/ 4118 h 10000"/>
              <a:gd name="connsiteX130" fmla="*/ 3890 w 10163"/>
              <a:gd name="connsiteY130" fmla="*/ 3595 h 10000"/>
              <a:gd name="connsiteX131" fmla="*/ 3821 w 10163"/>
              <a:gd name="connsiteY131" fmla="*/ 2353 h 10000"/>
              <a:gd name="connsiteX132" fmla="*/ 3478 w 10163"/>
              <a:gd name="connsiteY132" fmla="*/ 3137 h 10000"/>
              <a:gd name="connsiteX133" fmla="*/ 3465 w 10163"/>
              <a:gd name="connsiteY133" fmla="*/ 2418 h 10000"/>
              <a:gd name="connsiteX134" fmla="*/ 3265 w 10163"/>
              <a:gd name="connsiteY134" fmla="*/ 2288 h 10000"/>
              <a:gd name="connsiteX135" fmla="*/ 3036 w 10163"/>
              <a:gd name="connsiteY135" fmla="*/ 2484 h 10000"/>
              <a:gd name="connsiteX136" fmla="*/ 2926 w 10163"/>
              <a:gd name="connsiteY136" fmla="*/ 3987 h 10000"/>
              <a:gd name="connsiteX137" fmla="*/ 2709 w 10163"/>
              <a:gd name="connsiteY137" fmla="*/ 2026 h 10000"/>
              <a:gd name="connsiteX138" fmla="*/ 2677 w 10163"/>
              <a:gd name="connsiteY138" fmla="*/ 2353 h 10000"/>
              <a:gd name="connsiteX139" fmla="*/ 2603 w 10163"/>
              <a:gd name="connsiteY139" fmla="*/ 1569 h 10000"/>
              <a:gd name="connsiteX140" fmla="*/ 2513 w 10163"/>
              <a:gd name="connsiteY140" fmla="*/ 2157 h 10000"/>
              <a:gd name="connsiteX141" fmla="*/ 2395 w 10163"/>
              <a:gd name="connsiteY141" fmla="*/ 1895 h 10000"/>
              <a:gd name="connsiteX142" fmla="*/ 2325 w 10163"/>
              <a:gd name="connsiteY142" fmla="*/ 3007 h 10000"/>
              <a:gd name="connsiteX143" fmla="*/ 2219 w 10163"/>
              <a:gd name="connsiteY143" fmla="*/ 2484 h 10000"/>
              <a:gd name="connsiteX144" fmla="*/ 2137 w 10163"/>
              <a:gd name="connsiteY144" fmla="*/ 1895 h 10000"/>
              <a:gd name="connsiteX145" fmla="*/ 2080 w 10163"/>
              <a:gd name="connsiteY145" fmla="*/ 784 h 10000"/>
              <a:gd name="connsiteX146" fmla="*/ 1688 w 10163"/>
              <a:gd name="connsiteY146" fmla="*/ 65 h 10000"/>
              <a:gd name="connsiteX147" fmla="*/ 1479 w 10163"/>
              <a:gd name="connsiteY147" fmla="*/ 196 h 10000"/>
              <a:gd name="connsiteX148" fmla="*/ 1377 w 10163"/>
              <a:gd name="connsiteY148" fmla="*/ 0 h 10000"/>
              <a:gd name="connsiteX149" fmla="*/ 1328 w 10163"/>
              <a:gd name="connsiteY149" fmla="*/ 392 h 10000"/>
              <a:gd name="connsiteX150" fmla="*/ 1058 w 10163"/>
              <a:gd name="connsiteY150" fmla="*/ 131 h 10000"/>
              <a:gd name="connsiteX151" fmla="*/ 895 w 10163"/>
              <a:gd name="connsiteY151" fmla="*/ 458 h 10000"/>
              <a:gd name="connsiteX152" fmla="*/ 715 w 10163"/>
              <a:gd name="connsiteY152" fmla="*/ 915 h 10000"/>
              <a:gd name="connsiteX153" fmla="*/ 642 w 10163"/>
              <a:gd name="connsiteY153" fmla="*/ 196 h 10000"/>
              <a:gd name="connsiteX154" fmla="*/ 433 w 10163"/>
              <a:gd name="connsiteY154" fmla="*/ 1373 h 10000"/>
              <a:gd name="connsiteX155" fmla="*/ 380 w 10163"/>
              <a:gd name="connsiteY155" fmla="*/ 1569 h 10000"/>
              <a:gd name="connsiteX156" fmla="*/ 159 w 10163"/>
              <a:gd name="connsiteY156" fmla="*/ 2353 h 10000"/>
              <a:gd name="connsiteX157" fmla="*/ 0 w 10163"/>
              <a:gd name="connsiteY157" fmla="*/ 3137 h 10000"/>
              <a:gd name="connsiteX0" fmla="*/ 0 w 10161"/>
              <a:gd name="connsiteY0" fmla="*/ 3137 h 10000"/>
              <a:gd name="connsiteX1" fmla="*/ 0 w 10161"/>
              <a:gd name="connsiteY1" fmla="*/ 3987 h 10000"/>
              <a:gd name="connsiteX2" fmla="*/ 0 w 10161"/>
              <a:gd name="connsiteY2" fmla="*/ 5948 h 10000"/>
              <a:gd name="connsiteX3" fmla="*/ 90 w 10161"/>
              <a:gd name="connsiteY3" fmla="*/ 5621 h 10000"/>
              <a:gd name="connsiteX4" fmla="*/ 135 w 10161"/>
              <a:gd name="connsiteY4" fmla="*/ 5556 h 10000"/>
              <a:gd name="connsiteX5" fmla="*/ 172 w 10161"/>
              <a:gd name="connsiteY5" fmla="*/ 5294 h 10000"/>
              <a:gd name="connsiteX6" fmla="*/ 200 w 10161"/>
              <a:gd name="connsiteY6" fmla="*/ 5425 h 10000"/>
              <a:gd name="connsiteX7" fmla="*/ 237 w 10161"/>
              <a:gd name="connsiteY7" fmla="*/ 5098 h 10000"/>
              <a:gd name="connsiteX8" fmla="*/ 262 w 10161"/>
              <a:gd name="connsiteY8" fmla="*/ 5948 h 10000"/>
              <a:gd name="connsiteX9" fmla="*/ 282 w 10161"/>
              <a:gd name="connsiteY9" fmla="*/ 5686 h 10000"/>
              <a:gd name="connsiteX10" fmla="*/ 306 w 10161"/>
              <a:gd name="connsiteY10" fmla="*/ 5752 h 10000"/>
              <a:gd name="connsiteX11" fmla="*/ 306 w 10161"/>
              <a:gd name="connsiteY11" fmla="*/ 5556 h 10000"/>
              <a:gd name="connsiteX12" fmla="*/ 315 w 10161"/>
              <a:gd name="connsiteY12" fmla="*/ 5621 h 10000"/>
              <a:gd name="connsiteX13" fmla="*/ 331 w 10161"/>
              <a:gd name="connsiteY13" fmla="*/ 5425 h 10000"/>
              <a:gd name="connsiteX14" fmla="*/ 351 w 10161"/>
              <a:gd name="connsiteY14" fmla="*/ 5490 h 10000"/>
              <a:gd name="connsiteX15" fmla="*/ 372 w 10161"/>
              <a:gd name="connsiteY15" fmla="*/ 5229 h 10000"/>
              <a:gd name="connsiteX16" fmla="*/ 405 w 10161"/>
              <a:gd name="connsiteY16" fmla="*/ 5294 h 10000"/>
              <a:gd name="connsiteX17" fmla="*/ 405 w 10161"/>
              <a:gd name="connsiteY17" fmla="*/ 5163 h 10000"/>
              <a:gd name="connsiteX18" fmla="*/ 425 w 10161"/>
              <a:gd name="connsiteY18" fmla="*/ 5163 h 10000"/>
              <a:gd name="connsiteX19" fmla="*/ 421 w 10161"/>
              <a:gd name="connsiteY19" fmla="*/ 5033 h 10000"/>
              <a:gd name="connsiteX20" fmla="*/ 470 w 10161"/>
              <a:gd name="connsiteY20" fmla="*/ 4314 h 10000"/>
              <a:gd name="connsiteX21" fmla="*/ 474 w 10161"/>
              <a:gd name="connsiteY21" fmla="*/ 4314 h 10000"/>
              <a:gd name="connsiteX22" fmla="*/ 490 w 10161"/>
              <a:gd name="connsiteY22" fmla="*/ 4052 h 10000"/>
              <a:gd name="connsiteX23" fmla="*/ 527 w 10161"/>
              <a:gd name="connsiteY23" fmla="*/ 4118 h 10000"/>
              <a:gd name="connsiteX24" fmla="*/ 539 w 10161"/>
              <a:gd name="connsiteY24" fmla="*/ 4444 h 10000"/>
              <a:gd name="connsiteX25" fmla="*/ 568 w 10161"/>
              <a:gd name="connsiteY25" fmla="*/ 4379 h 10000"/>
              <a:gd name="connsiteX26" fmla="*/ 756 w 10161"/>
              <a:gd name="connsiteY26" fmla="*/ 4706 h 10000"/>
              <a:gd name="connsiteX27" fmla="*/ 842 w 10161"/>
              <a:gd name="connsiteY27" fmla="*/ 4379 h 10000"/>
              <a:gd name="connsiteX28" fmla="*/ 952 w 10161"/>
              <a:gd name="connsiteY28" fmla="*/ 4641 h 10000"/>
              <a:gd name="connsiteX29" fmla="*/ 993 w 10161"/>
              <a:gd name="connsiteY29" fmla="*/ 4444 h 10000"/>
              <a:gd name="connsiteX30" fmla="*/ 1026 w 10161"/>
              <a:gd name="connsiteY30" fmla="*/ 4641 h 10000"/>
              <a:gd name="connsiteX31" fmla="*/ 1050 w 10161"/>
              <a:gd name="connsiteY31" fmla="*/ 4510 h 10000"/>
              <a:gd name="connsiteX32" fmla="*/ 1071 w 10161"/>
              <a:gd name="connsiteY32" fmla="*/ 4641 h 10000"/>
              <a:gd name="connsiteX33" fmla="*/ 1075 w 10161"/>
              <a:gd name="connsiteY33" fmla="*/ 4444 h 10000"/>
              <a:gd name="connsiteX34" fmla="*/ 1103 w 10161"/>
              <a:gd name="connsiteY34" fmla="*/ 4444 h 10000"/>
              <a:gd name="connsiteX35" fmla="*/ 1144 w 10161"/>
              <a:gd name="connsiteY35" fmla="*/ 4444 h 10000"/>
              <a:gd name="connsiteX36" fmla="*/ 1177 w 10161"/>
              <a:gd name="connsiteY36" fmla="*/ 4575 h 10000"/>
              <a:gd name="connsiteX37" fmla="*/ 1181 w 10161"/>
              <a:gd name="connsiteY37" fmla="*/ 4444 h 10000"/>
              <a:gd name="connsiteX38" fmla="*/ 1197 w 10161"/>
              <a:gd name="connsiteY38" fmla="*/ 4575 h 10000"/>
              <a:gd name="connsiteX39" fmla="*/ 1201 w 10161"/>
              <a:gd name="connsiteY39" fmla="*/ 4379 h 10000"/>
              <a:gd name="connsiteX40" fmla="*/ 1238 w 10161"/>
              <a:gd name="connsiteY40" fmla="*/ 4641 h 10000"/>
              <a:gd name="connsiteX41" fmla="*/ 1255 w 10161"/>
              <a:gd name="connsiteY41" fmla="*/ 4248 h 10000"/>
              <a:gd name="connsiteX42" fmla="*/ 1271 w 10161"/>
              <a:gd name="connsiteY42" fmla="*/ 4052 h 10000"/>
              <a:gd name="connsiteX43" fmla="*/ 1422 w 10161"/>
              <a:gd name="connsiteY43" fmla="*/ 4248 h 10000"/>
              <a:gd name="connsiteX44" fmla="*/ 1545 w 10161"/>
              <a:gd name="connsiteY44" fmla="*/ 3856 h 10000"/>
              <a:gd name="connsiteX45" fmla="*/ 1843 w 10161"/>
              <a:gd name="connsiteY45" fmla="*/ 5556 h 10000"/>
              <a:gd name="connsiteX46" fmla="*/ 1900 w 10161"/>
              <a:gd name="connsiteY46" fmla="*/ 6471 h 10000"/>
              <a:gd name="connsiteX47" fmla="*/ 1990 w 10161"/>
              <a:gd name="connsiteY47" fmla="*/ 5752 h 10000"/>
              <a:gd name="connsiteX48" fmla="*/ 2068 w 10161"/>
              <a:gd name="connsiteY48" fmla="*/ 6601 h 10000"/>
              <a:gd name="connsiteX49" fmla="*/ 2186 w 10161"/>
              <a:gd name="connsiteY49" fmla="*/ 5817 h 10000"/>
              <a:gd name="connsiteX50" fmla="*/ 2182 w 10161"/>
              <a:gd name="connsiteY50" fmla="*/ 6601 h 10000"/>
              <a:gd name="connsiteX51" fmla="*/ 2342 w 10161"/>
              <a:gd name="connsiteY51" fmla="*/ 6405 h 10000"/>
              <a:gd name="connsiteX52" fmla="*/ 2432 w 10161"/>
              <a:gd name="connsiteY52" fmla="*/ 6275 h 10000"/>
              <a:gd name="connsiteX53" fmla="*/ 2493 w 10161"/>
              <a:gd name="connsiteY53" fmla="*/ 7516 h 10000"/>
              <a:gd name="connsiteX54" fmla="*/ 2636 w 10161"/>
              <a:gd name="connsiteY54" fmla="*/ 6667 h 10000"/>
              <a:gd name="connsiteX55" fmla="*/ 2669 w 10161"/>
              <a:gd name="connsiteY55" fmla="*/ 7451 h 10000"/>
              <a:gd name="connsiteX56" fmla="*/ 2816 w 10161"/>
              <a:gd name="connsiteY56" fmla="*/ 8170 h 10000"/>
              <a:gd name="connsiteX57" fmla="*/ 2889 w 10161"/>
              <a:gd name="connsiteY57" fmla="*/ 7516 h 10000"/>
              <a:gd name="connsiteX58" fmla="*/ 3077 w 10161"/>
              <a:gd name="connsiteY58" fmla="*/ 7320 h 10000"/>
              <a:gd name="connsiteX59" fmla="*/ 3224 w 10161"/>
              <a:gd name="connsiteY59" fmla="*/ 8497 h 10000"/>
              <a:gd name="connsiteX60" fmla="*/ 3396 w 10161"/>
              <a:gd name="connsiteY60" fmla="*/ 8562 h 10000"/>
              <a:gd name="connsiteX61" fmla="*/ 3600 w 10161"/>
              <a:gd name="connsiteY61" fmla="*/ 8105 h 10000"/>
              <a:gd name="connsiteX62" fmla="*/ 3788 w 10161"/>
              <a:gd name="connsiteY62" fmla="*/ 9020 h 10000"/>
              <a:gd name="connsiteX63" fmla="*/ 3911 w 10161"/>
              <a:gd name="connsiteY63" fmla="*/ 9281 h 10000"/>
              <a:gd name="connsiteX64" fmla="*/ 4013 w 10161"/>
              <a:gd name="connsiteY64" fmla="*/ 10000 h 10000"/>
              <a:gd name="connsiteX65" fmla="*/ 4046 w 10161"/>
              <a:gd name="connsiteY65" fmla="*/ 9869 h 10000"/>
              <a:gd name="connsiteX66" fmla="*/ 4115 w 10161"/>
              <a:gd name="connsiteY66" fmla="*/ 9542 h 10000"/>
              <a:gd name="connsiteX67" fmla="*/ 4168 w 10161"/>
              <a:gd name="connsiteY67" fmla="*/ 9935 h 10000"/>
              <a:gd name="connsiteX68" fmla="*/ 4201 w 10161"/>
              <a:gd name="connsiteY68" fmla="*/ 9150 h 10000"/>
              <a:gd name="connsiteX69" fmla="*/ 4344 w 10161"/>
              <a:gd name="connsiteY69" fmla="*/ 8562 h 10000"/>
              <a:gd name="connsiteX70" fmla="*/ 4773 w 10161"/>
              <a:gd name="connsiteY70" fmla="*/ 7843 h 10000"/>
              <a:gd name="connsiteX71" fmla="*/ 5121 w 10161"/>
              <a:gd name="connsiteY71" fmla="*/ 7582 h 10000"/>
              <a:gd name="connsiteX72" fmla="*/ 5329 w 10161"/>
              <a:gd name="connsiteY72" fmla="*/ 9281 h 10000"/>
              <a:gd name="connsiteX73" fmla="*/ 5398 w 10161"/>
              <a:gd name="connsiteY73" fmla="*/ 8562 h 10000"/>
              <a:gd name="connsiteX74" fmla="*/ 5856 w 10161"/>
              <a:gd name="connsiteY74" fmla="*/ 8039 h 10000"/>
              <a:gd name="connsiteX75" fmla="*/ 6220 w 10161"/>
              <a:gd name="connsiteY75" fmla="*/ 9477 h 10000"/>
              <a:gd name="connsiteX76" fmla="*/ 6551 w 10161"/>
              <a:gd name="connsiteY76" fmla="*/ 8562 h 10000"/>
              <a:gd name="connsiteX77" fmla="*/ 6714 w 10161"/>
              <a:gd name="connsiteY77" fmla="*/ 7451 h 10000"/>
              <a:gd name="connsiteX78" fmla="*/ 7025 w 10161"/>
              <a:gd name="connsiteY78" fmla="*/ 7451 h 10000"/>
              <a:gd name="connsiteX79" fmla="*/ 7180 w 10161"/>
              <a:gd name="connsiteY79" fmla="*/ 7908 h 10000"/>
              <a:gd name="connsiteX80" fmla="*/ 7548 w 10161"/>
              <a:gd name="connsiteY80" fmla="*/ 8366 h 10000"/>
              <a:gd name="connsiteX81" fmla="*/ 7756 w 10161"/>
              <a:gd name="connsiteY81" fmla="*/ 9085 h 10000"/>
              <a:gd name="connsiteX82" fmla="*/ 8002 w 10161"/>
              <a:gd name="connsiteY82" fmla="*/ 8235 h 10000"/>
              <a:gd name="connsiteX83" fmla="*/ 8063 w 10161"/>
              <a:gd name="connsiteY83" fmla="*/ 7647 h 10000"/>
              <a:gd name="connsiteX84" fmla="*/ 8181 w 10161"/>
              <a:gd name="connsiteY84" fmla="*/ 8039 h 10000"/>
              <a:gd name="connsiteX85" fmla="*/ 8455 w 10161"/>
              <a:gd name="connsiteY85" fmla="*/ 8366 h 10000"/>
              <a:gd name="connsiteX86" fmla="*/ 8635 w 10161"/>
              <a:gd name="connsiteY86" fmla="*/ 8105 h 10000"/>
              <a:gd name="connsiteX87" fmla="*/ 8974 w 10161"/>
              <a:gd name="connsiteY87" fmla="*/ 8235 h 10000"/>
              <a:gd name="connsiteX88" fmla="*/ 9309 w 10161"/>
              <a:gd name="connsiteY88" fmla="*/ 7843 h 10000"/>
              <a:gd name="connsiteX89" fmla="*/ 9497 w 10161"/>
              <a:gd name="connsiteY89" fmla="*/ 6340 h 10000"/>
              <a:gd name="connsiteX90" fmla="*/ 9734 w 10161"/>
              <a:gd name="connsiteY90" fmla="*/ 7582 h 10000"/>
              <a:gd name="connsiteX91" fmla="*/ 9869 w 10161"/>
              <a:gd name="connsiteY91" fmla="*/ 8889 h 10000"/>
              <a:gd name="connsiteX92" fmla="*/ 10161 w 10161"/>
              <a:gd name="connsiteY92" fmla="*/ 9531 h 10000"/>
              <a:gd name="connsiteX93" fmla="*/ 10092 w 10161"/>
              <a:gd name="connsiteY93" fmla="*/ 3377 h 10000"/>
              <a:gd name="connsiteX94" fmla="*/ 9886 w 10161"/>
              <a:gd name="connsiteY94" fmla="*/ 3529 h 10000"/>
              <a:gd name="connsiteX95" fmla="*/ 9726 w 10161"/>
              <a:gd name="connsiteY95" fmla="*/ 2222 h 10000"/>
              <a:gd name="connsiteX96" fmla="*/ 9571 w 10161"/>
              <a:gd name="connsiteY96" fmla="*/ 3660 h 10000"/>
              <a:gd name="connsiteX97" fmla="*/ 9461 w 10161"/>
              <a:gd name="connsiteY97" fmla="*/ 3660 h 10000"/>
              <a:gd name="connsiteX98" fmla="*/ 9313 w 10161"/>
              <a:gd name="connsiteY98" fmla="*/ 3791 h 10000"/>
              <a:gd name="connsiteX99" fmla="*/ 9281 w 10161"/>
              <a:gd name="connsiteY99" fmla="*/ 3203 h 10000"/>
              <a:gd name="connsiteX100" fmla="*/ 9060 w 10161"/>
              <a:gd name="connsiteY100" fmla="*/ 4771 h 10000"/>
              <a:gd name="connsiteX101" fmla="*/ 9027 w 10161"/>
              <a:gd name="connsiteY101" fmla="*/ 4379 h 10000"/>
              <a:gd name="connsiteX102" fmla="*/ 8962 w 10161"/>
              <a:gd name="connsiteY102" fmla="*/ 4118 h 10000"/>
              <a:gd name="connsiteX103" fmla="*/ 8921 w 10161"/>
              <a:gd name="connsiteY103" fmla="*/ 4641 h 10000"/>
              <a:gd name="connsiteX104" fmla="*/ 8749 w 10161"/>
              <a:gd name="connsiteY104" fmla="*/ 4510 h 10000"/>
              <a:gd name="connsiteX105" fmla="*/ 8643 w 10161"/>
              <a:gd name="connsiteY105" fmla="*/ 5359 h 10000"/>
              <a:gd name="connsiteX106" fmla="*/ 8484 w 10161"/>
              <a:gd name="connsiteY106" fmla="*/ 4444 h 10000"/>
              <a:gd name="connsiteX107" fmla="*/ 8337 w 10161"/>
              <a:gd name="connsiteY107" fmla="*/ 4575 h 10000"/>
              <a:gd name="connsiteX108" fmla="*/ 8284 w 10161"/>
              <a:gd name="connsiteY108" fmla="*/ 5882 h 10000"/>
              <a:gd name="connsiteX109" fmla="*/ 8096 w 10161"/>
              <a:gd name="connsiteY109" fmla="*/ 5294 h 10000"/>
              <a:gd name="connsiteX110" fmla="*/ 7949 w 10161"/>
              <a:gd name="connsiteY110" fmla="*/ 3529 h 10000"/>
              <a:gd name="connsiteX111" fmla="*/ 7879 w 10161"/>
              <a:gd name="connsiteY111" fmla="*/ 4052 h 10000"/>
              <a:gd name="connsiteX112" fmla="*/ 7707 w 10161"/>
              <a:gd name="connsiteY112" fmla="*/ 5229 h 10000"/>
              <a:gd name="connsiteX113" fmla="*/ 7613 w 10161"/>
              <a:gd name="connsiteY113" fmla="*/ 5229 h 10000"/>
              <a:gd name="connsiteX114" fmla="*/ 7540 w 10161"/>
              <a:gd name="connsiteY114" fmla="*/ 4444 h 10000"/>
              <a:gd name="connsiteX115" fmla="*/ 7380 w 10161"/>
              <a:gd name="connsiteY115" fmla="*/ 4183 h 10000"/>
              <a:gd name="connsiteX116" fmla="*/ 7242 w 10161"/>
              <a:gd name="connsiteY116" fmla="*/ 3791 h 10000"/>
              <a:gd name="connsiteX117" fmla="*/ 6992 w 10161"/>
              <a:gd name="connsiteY117" fmla="*/ 2222 h 10000"/>
              <a:gd name="connsiteX118" fmla="*/ 6641 w 10161"/>
              <a:gd name="connsiteY118" fmla="*/ 4967 h 10000"/>
              <a:gd name="connsiteX119" fmla="*/ 6351 w 10161"/>
              <a:gd name="connsiteY119" fmla="*/ 5817 h 10000"/>
              <a:gd name="connsiteX120" fmla="*/ 5991 w 10161"/>
              <a:gd name="connsiteY120" fmla="*/ 5359 h 10000"/>
              <a:gd name="connsiteX121" fmla="*/ 5844 w 10161"/>
              <a:gd name="connsiteY121" fmla="*/ 6144 h 10000"/>
              <a:gd name="connsiteX122" fmla="*/ 5582 w 10161"/>
              <a:gd name="connsiteY122" fmla="*/ 5490 h 10000"/>
              <a:gd name="connsiteX123" fmla="*/ 5509 w 10161"/>
              <a:gd name="connsiteY123" fmla="*/ 6144 h 10000"/>
              <a:gd name="connsiteX124" fmla="*/ 5239 w 10161"/>
              <a:gd name="connsiteY124" fmla="*/ 5229 h 10000"/>
              <a:gd name="connsiteX125" fmla="*/ 5157 w 10161"/>
              <a:gd name="connsiteY125" fmla="*/ 5033 h 10000"/>
              <a:gd name="connsiteX126" fmla="*/ 4908 w 10161"/>
              <a:gd name="connsiteY126" fmla="*/ 3987 h 10000"/>
              <a:gd name="connsiteX127" fmla="*/ 4798 w 10161"/>
              <a:gd name="connsiteY127" fmla="*/ 3987 h 10000"/>
              <a:gd name="connsiteX128" fmla="*/ 4418 w 10161"/>
              <a:gd name="connsiteY128" fmla="*/ 4248 h 10000"/>
              <a:gd name="connsiteX129" fmla="*/ 4226 w 10161"/>
              <a:gd name="connsiteY129" fmla="*/ 4118 h 10000"/>
              <a:gd name="connsiteX130" fmla="*/ 3890 w 10161"/>
              <a:gd name="connsiteY130" fmla="*/ 3595 h 10000"/>
              <a:gd name="connsiteX131" fmla="*/ 3821 w 10161"/>
              <a:gd name="connsiteY131" fmla="*/ 2353 h 10000"/>
              <a:gd name="connsiteX132" fmla="*/ 3478 w 10161"/>
              <a:gd name="connsiteY132" fmla="*/ 3137 h 10000"/>
              <a:gd name="connsiteX133" fmla="*/ 3465 w 10161"/>
              <a:gd name="connsiteY133" fmla="*/ 2418 h 10000"/>
              <a:gd name="connsiteX134" fmla="*/ 3265 w 10161"/>
              <a:gd name="connsiteY134" fmla="*/ 2288 h 10000"/>
              <a:gd name="connsiteX135" fmla="*/ 3036 w 10161"/>
              <a:gd name="connsiteY135" fmla="*/ 2484 h 10000"/>
              <a:gd name="connsiteX136" fmla="*/ 2926 w 10161"/>
              <a:gd name="connsiteY136" fmla="*/ 3987 h 10000"/>
              <a:gd name="connsiteX137" fmla="*/ 2709 w 10161"/>
              <a:gd name="connsiteY137" fmla="*/ 2026 h 10000"/>
              <a:gd name="connsiteX138" fmla="*/ 2677 w 10161"/>
              <a:gd name="connsiteY138" fmla="*/ 2353 h 10000"/>
              <a:gd name="connsiteX139" fmla="*/ 2603 w 10161"/>
              <a:gd name="connsiteY139" fmla="*/ 1569 h 10000"/>
              <a:gd name="connsiteX140" fmla="*/ 2513 w 10161"/>
              <a:gd name="connsiteY140" fmla="*/ 2157 h 10000"/>
              <a:gd name="connsiteX141" fmla="*/ 2395 w 10161"/>
              <a:gd name="connsiteY141" fmla="*/ 1895 h 10000"/>
              <a:gd name="connsiteX142" fmla="*/ 2325 w 10161"/>
              <a:gd name="connsiteY142" fmla="*/ 3007 h 10000"/>
              <a:gd name="connsiteX143" fmla="*/ 2219 w 10161"/>
              <a:gd name="connsiteY143" fmla="*/ 2484 h 10000"/>
              <a:gd name="connsiteX144" fmla="*/ 2137 w 10161"/>
              <a:gd name="connsiteY144" fmla="*/ 1895 h 10000"/>
              <a:gd name="connsiteX145" fmla="*/ 2080 w 10161"/>
              <a:gd name="connsiteY145" fmla="*/ 784 h 10000"/>
              <a:gd name="connsiteX146" fmla="*/ 1688 w 10161"/>
              <a:gd name="connsiteY146" fmla="*/ 65 h 10000"/>
              <a:gd name="connsiteX147" fmla="*/ 1479 w 10161"/>
              <a:gd name="connsiteY147" fmla="*/ 196 h 10000"/>
              <a:gd name="connsiteX148" fmla="*/ 1377 w 10161"/>
              <a:gd name="connsiteY148" fmla="*/ 0 h 10000"/>
              <a:gd name="connsiteX149" fmla="*/ 1328 w 10161"/>
              <a:gd name="connsiteY149" fmla="*/ 392 h 10000"/>
              <a:gd name="connsiteX150" fmla="*/ 1058 w 10161"/>
              <a:gd name="connsiteY150" fmla="*/ 131 h 10000"/>
              <a:gd name="connsiteX151" fmla="*/ 895 w 10161"/>
              <a:gd name="connsiteY151" fmla="*/ 458 h 10000"/>
              <a:gd name="connsiteX152" fmla="*/ 715 w 10161"/>
              <a:gd name="connsiteY152" fmla="*/ 915 h 10000"/>
              <a:gd name="connsiteX153" fmla="*/ 642 w 10161"/>
              <a:gd name="connsiteY153" fmla="*/ 196 h 10000"/>
              <a:gd name="connsiteX154" fmla="*/ 433 w 10161"/>
              <a:gd name="connsiteY154" fmla="*/ 1373 h 10000"/>
              <a:gd name="connsiteX155" fmla="*/ 380 w 10161"/>
              <a:gd name="connsiteY155" fmla="*/ 1569 h 10000"/>
              <a:gd name="connsiteX156" fmla="*/ 159 w 10161"/>
              <a:gd name="connsiteY156" fmla="*/ 2353 h 10000"/>
              <a:gd name="connsiteX157" fmla="*/ 0 w 10161"/>
              <a:gd name="connsiteY157" fmla="*/ 3137 h 10000"/>
              <a:gd name="connsiteX0" fmla="*/ 0 w 10176"/>
              <a:gd name="connsiteY0" fmla="*/ 3137 h 10000"/>
              <a:gd name="connsiteX1" fmla="*/ 0 w 10176"/>
              <a:gd name="connsiteY1" fmla="*/ 3987 h 10000"/>
              <a:gd name="connsiteX2" fmla="*/ 0 w 10176"/>
              <a:gd name="connsiteY2" fmla="*/ 5948 h 10000"/>
              <a:gd name="connsiteX3" fmla="*/ 90 w 10176"/>
              <a:gd name="connsiteY3" fmla="*/ 5621 h 10000"/>
              <a:gd name="connsiteX4" fmla="*/ 135 w 10176"/>
              <a:gd name="connsiteY4" fmla="*/ 5556 h 10000"/>
              <a:gd name="connsiteX5" fmla="*/ 172 w 10176"/>
              <a:gd name="connsiteY5" fmla="*/ 5294 h 10000"/>
              <a:gd name="connsiteX6" fmla="*/ 200 w 10176"/>
              <a:gd name="connsiteY6" fmla="*/ 5425 h 10000"/>
              <a:gd name="connsiteX7" fmla="*/ 237 w 10176"/>
              <a:gd name="connsiteY7" fmla="*/ 5098 h 10000"/>
              <a:gd name="connsiteX8" fmla="*/ 262 w 10176"/>
              <a:gd name="connsiteY8" fmla="*/ 5948 h 10000"/>
              <a:gd name="connsiteX9" fmla="*/ 282 w 10176"/>
              <a:gd name="connsiteY9" fmla="*/ 5686 h 10000"/>
              <a:gd name="connsiteX10" fmla="*/ 306 w 10176"/>
              <a:gd name="connsiteY10" fmla="*/ 5752 h 10000"/>
              <a:gd name="connsiteX11" fmla="*/ 306 w 10176"/>
              <a:gd name="connsiteY11" fmla="*/ 5556 h 10000"/>
              <a:gd name="connsiteX12" fmla="*/ 315 w 10176"/>
              <a:gd name="connsiteY12" fmla="*/ 5621 h 10000"/>
              <a:gd name="connsiteX13" fmla="*/ 331 w 10176"/>
              <a:gd name="connsiteY13" fmla="*/ 5425 h 10000"/>
              <a:gd name="connsiteX14" fmla="*/ 351 w 10176"/>
              <a:gd name="connsiteY14" fmla="*/ 5490 h 10000"/>
              <a:gd name="connsiteX15" fmla="*/ 372 w 10176"/>
              <a:gd name="connsiteY15" fmla="*/ 5229 h 10000"/>
              <a:gd name="connsiteX16" fmla="*/ 405 w 10176"/>
              <a:gd name="connsiteY16" fmla="*/ 5294 h 10000"/>
              <a:gd name="connsiteX17" fmla="*/ 405 w 10176"/>
              <a:gd name="connsiteY17" fmla="*/ 5163 h 10000"/>
              <a:gd name="connsiteX18" fmla="*/ 425 w 10176"/>
              <a:gd name="connsiteY18" fmla="*/ 5163 h 10000"/>
              <a:gd name="connsiteX19" fmla="*/ 421 w 10176"/>
              <a:gd name="connsiteY19" fmla="*/ 5033 h 10000"/>
              <a:gd name="connsiteX20" fmla="*/ 470 w 10176"/>
              <a:gd name="connsiteY20" fmla="*/ 4314 h 10000"/>
              <a:gd name="connsiteX21" fmla="*/ 474 w 10176"/>
              <a:gd name="connsiteY21" fmla="*/ 4314 h 10000"/>
              <a:gd name="connsiteX22" fmla="*/ 490 w 10176"/>
              <a:gd name="connsiteY22" fmla="*/ 4052 h 10000"/>
              <a:gd name="connsiteX23" fmla="*/ 527 w 10176"/>
              <a:gd name="connsiteY23" fmla="*/ 4118 h 10000"/>
              <a:gd name="connsiteX24" fmla="*/ 539 w 10176"/>
              <a:gd name="connsiteY24" fmla="*/ 4444 h 10000"/>
              <a:gd name="connsiteX25" fmla="*/ 568 w 10176"/>
              <a:gd name="connsiteY25" fmla="*/ 4379 h 10000"/>
              <a:gd name="connsiteX26" fmla="*/ 756 w 10176"/>
              <a:gd name="connsiteY26" fmla="*/ 4706 h 10000"/>
              <a:gd name="connsiteX27" fmla="*/ 842 w 10176"/>
              <a:gd name="connsiteY27" fmla="*/ 4379 h 10000"/>
              <a:gd name="connsiteX28" fmla="*/ 952 w 10176"/>
              <a:gd name="connsiteY28" fmla="*/ 4641 h 10000"/>
              <a:gd name="connsiteX29" fmla="*/ 993 w 10176"/>
              <a:gd name="connsiteY29" fmla="*/ 4444 h 10000"/>
              <a:gd name="connsiteX30" fmla="*/ 1026 w 10176"/>
              <a:gd name="connsiteY30" fmla="*/ 4641 h 10000"/>
              <a:gd name="connsiteX31" fmla="*/ 1050 w 10176"/>
              <a:gd name="connsiteY31" fmla="*/ 4510 h 10000"/>
              <a:gd name="connsiteX32" fmla="*/ 1071 w 10176"/>
              <a:gd name="connsiteY32" fmla="*/ 4641 h 10000"/>
              <a:gd name="connsiteX33" fmla="*/ 1075 w 10176"/>
              <a:gd name="connsiteY33" fmla="*/ 4444 h 10000"/>
              <a:gd name="connsiteX34" fmla="*/ 1103 w 10176"/>
              <a:gd name="connsiteY34" fmla="*/ 4444 h 10000"/>
              <a:gd name="connsiteX35" fmla="*/ 1144 w 10176"/>
              <a:gd name="connsiteY35" fmla="*/ 4444 h 10000"/>
              <a:gd name="connsiteX36" fmla="*/ 1177 w 10176"/>
              <a:gd name="connsiteY36" fmla="*/ 4575 h 10000"/>
              <a:gd name="connsiteX37" fmla="*/ 1181 w 10176"/>
              <a:gd name="connsiteY37" fmla="*/ 4444 h 10000"/>
              <a:gd name="connsiteX38" fmla="*/ 1197 w 10176"/>
              <a:gd name="connsiteY38" fmla="*/ 4575 h 10000"/>
              <a:gd name="connsiteX39" fmla="*/ 1201 w 10176"/>
              <a:gd name="connsiteY39" fmla="*/ 4379 h 10000"/>
              <a:gd name="connsiteX40" fmla="*/ 1238 w 10176"/>
              <a:gd name="connsiteY40" fmla="*/ 4641 h 10000"/>
              <a:gd name="connsiteX41" fmla="*/ 1255 w 10176"/>
              <a:gd name="connsiteY41" fmla="*/ 4248 h 10000"/>
              <a:gd name="connsiteX42" fmla="*/ 1271 w 10176"/>
              <a:gd name="connsiteY42" fmla="*/ 4052 h 10000"/>
              <a:gd name="connsiteX43" fmla="*/ 1422 w 10176"/>
              <a:gd name="connsiteY43" fmla="*/ 4248 h 10000"/>
              <a:gd name="connsiteX44" fmla="*/ 1545 w 10176"/>
              <a:gd name="connsiteY44" fmla="*/ 3856 h 10000"/>
              <a:gd name="connsiteX45" fmla="*/ 1843 w 10176"/>
              <a:gd name="connsiteY45" fmla="*/ 5556 h 10000"/>
              <a:gd name="connsiteX46" fmla="*/ 1900 w 10176"/>
              <a:gd name="connsiteY46" fmla="*/ 6471 h 10000"/>
              <a:gd name="connsiteX47" fmla="*/ 1990 w 10176"/>
              <a:gd name="connsiteY47" fmla="*/ 5752 h 10000"/>
              <a:gd name="connsiteX48" fmla="*/ 2068 w 10176"/>
              <a:gd name="connsiteY48" fmla="*/ 6601 h 10000"/>
              <a:gd name="connsiteX49" fmla="*/ 2186 w 10176"/>
              <a:gd name="connsiteY49" fmla="*/ 5817 h 10000"/>
              <a:gd name="connsiteX50" fmla="*/ 2182 w 10176"/>
              <a:gd name="connsiteY50" fmla="*/ 6601 h 10000"/>
              <a:gd name="connsiteX51" fmla="*/ 2342 w 10176"/>
              <a:gd name="connsiteY51" fmla="*/ 6405 h 10000"/>
              <a:gd name="connsiteX52" fmla="*/ 2432 w 10176"/>
              <a:gd name="connsiteY52" fmla="*/ 6275 h 10000"/>
              <a:gd name="connsiteX53" fmla="*/ 2493 w 10176"/>
              <a:gd name="connsiteY53" fmla="*/ 7516 h 10000"/>
              <a:gd name="connsiteX54" fmla="*/ 2636 w 10176"/>
              <a:gd name="connsiteY54" fmla="*/ 6667 h 10000"/>
              <a:gd name="connsiteX55" fmla="*/ 2669 w 10176"/>
              <a:gd name="connsiteY55" fmla="*/ 7451 h 10000"/>
              <a:gd name="connsiteX56" fmla="*/ 2816 w 10176"/>
              <a:gd name="connsiteY56" fmla="*/ 8170 h 10000"/>
              <a:gd name="connsiteX57" fmla="*/ 2889 w 10176"/>
              <a:gd name="connsiteY57" fmla="*/ 7516 h 10000"/>
              <a:gd name="connsiteX58" fmla="*/ 3077 w 10176"/>
              <a:gd name="connsiteY58" fmla="*/ 7320 h 10000"/>
              <a:gd name="connsiteX59" fmla="*/ 3224 w 10176"/>
              <a:gd name="connsiteY59" fmla="*/ 8497 h 10000"/>
              <a:gd name="connsiteX60" fmla="*/ 3396 w 10176"/>
              <a:gd name="connsiteY60" fmla="*/ 8562 h 10000"/>
              <a:gd name="connsiteX61" fmla="*/ 3600 w 10176"/>
              <a:gd name="connsiteY61" fmla="*/ 8105 h 10000"/>
              <a:gd name="connsiteX62" fmla="*/ 3788 w 10176"/>
              <a:gd name="connsiteY62" fmla="*/ 9020 h 10000"/>
              <a:gd name="connsiteX63" fmla="*/ 3911 w 10176"/>
              <a:gd name="connsiteY63" fmla="*/ 9281 h 10000"/>
              <a:gd name="connsiteX64" fmla="*/ 4013 w 10176"/>
              <a:gd name="connsiteY64" fmla="*/ 10000 h 10000"/>
              <a:gd name="connsiteX65" fmla="*/ 4046 w 10176"/>
              <a:gd name="connsiteY65" fmla="*/ 9869 h 10000"/>
              <a:gd name="connsiteX66" fmla="*/ 4115 w 10176"/>
              <a:gd name="connsiteY66" fmla="*/ 9542 h 10000"/>
              <a:gd name="connsiteX67" fmla="*/ 4168 w 10176"/>
              <a:gd name="connsiteY67" fmla="*/ 9935 h 10000"/>
              <a:gd name="connsiteX68" fmla="*/ 4201 w 10176"/>
              <a:gd name="connsiteY68" fmla="*/ 9150 h 10000"/>
              <a:gd name="connsiteX69" fmla="*/ 4344 w 10176"/>
              <a:gd name="connsiteY69" fmla="*/ 8562 h 10000"/>
              <a:gd name="connsiteX70" fmla="*/ 4773 w 10176"/>
              <a:gd name="connsiteY70" fmla="*/ 7843 h 10000"/>
              <a:gd name="connsiteX71" fmla="*/ 5121 w 10176"/>
              <a:gd name="connsiteY71" fmla="*/ 7582 h 10000"/>
              <a:gd name="connsiteX72" fmla="*/ 5329 w 10176"/>
              <a:gd name="connsiteY72" fmla="*/ 9281 h 10000"/>
              <a:gd name="connsiteX73" fmla="*/ 5398 w 10176"/>
              <a:gd name="connsiteY73" fmla="*/ 8562 h 10000"/>
              <a:gd name="connsiteX74" fmla="*/ 5856 w 10176"/>
              <a:gd name="connsiteY74" fmla="*/ 8039 h 10000"/>
              <a:gd name="connsiteX75" fmla="*/ 6220 w 10176"/>
              <a:gd name="connsiteY75" fmla="*/ 9477 h 10000"/>
              <a:gd name="connsiteX76" fmla="*/ 6551 w 10176"/>
              <a:gd name="connsiteY76" fmla="*/ 8562 h 10000"/>
              <a:gd name="connsiteX77" fmla="*/ 6714 w 10176"/>
              <a:gd name="connsiteY77" fmla="*/ 7451 h 10000"/>
              <a:gd name="connsiteX78" fmla="*/ 7025 w 10176"/>
              <a:gd name="connsiteY78" fmla="*/ 7451 h 10000"/>
              <a:gd name="connsiteX79" fmla="*/ 7180 w 10176"/>
              <a:gd name="connsiteY79" fmla="*/ 7908 h 10000"/>
              <a:gd name="connsiteX80" fmla="*/ 7548 w 10176"/>
              <a:gd name="connsiteY80" fmla="*/ 8366 h 10000"/>
              <a:gd name="connsiteX81" fmla="*/ 7756 w 10176"/>
              <a:gd name="connsiteY81" fmla="*/ 9085 h 10000"/>
              <a:gd name="connsiteX82" fmla="*/ 8002 w 10176"/>
              <a:gd name="connsiteY82" fmla="*/ 8235 h 10000"/>
              <a:gd name="connsiteX83" fmla="*/ 8063 w 10176"/>
              <a:gd name="connsiteY83" fmla="*/ 7647 h 10000"/>
              <a:gd name="connsiteX84" fmla="*/ 8181 w 10176"/>
              <a:gd name="connsiteY84" fmla="*/ 8039 h 10000"/>
              <a:gd name="connsiteX85" fmla="*/ 8455 w 10176"/>
              <a:gd name="connsiteY85" fmla="*/ 8366 h 10000"/>
              <a:gd name="connsiteX86" fmla="*/ 8635 w 10176"/>
              <a:gd name="connsiteY86" fmla="*/ 8105 h 10000"/>
              <a:gd name="connsiteX87" fmla="*/ 8974 w 10176"/>
              <a:gd name="connsiteY87" fmla="*/ 8235 h 10000"/>
              <a:gd name="connsiteX88" fmla="*/ 9309 w 10176"/>
              <a:gd name="connsiteY88" fmla="*/ 7843 h 10000"/>
              <a:gd name="connsiteX89" fmla="*/ 9497 w 10176"/>
              <a:gd name="connsiteY89" fmla="*/ 6340 h 10000"/>
              <a:gd name="connsiteX90" fmla="*/ 9734 w 10176"/>
              <a:gd name="connsiteY90" fmla="*/ 7582 h 10000"/>
              <a:gd name="connsiteX91" fmla="*/ 9869 w 10176"/>
              <a:gd name="connsiteY91" fmla="*/ 8889 h 10000"/>
              <a:gd name="connsiteX92" fmla="*/ 10176 w 10176"/>
              <a:gd name="connsiteY92" fmla="*/ 9587 h 10000"/>
              <a:gd name="connsiteX93" fmla="*/ 10092 w 10176"/>
              <a:gd name="connsiteY93" fmla="*/ 3377 h 10000"/>
              <a:gd name="connsiteX94" fmla="*/ 9886 w 10176"/>
              <a:gd name="connsiteY94" fmla="*/ 3529 h 10000"/>
              <a:gd name="connsiteX95" fmla="*/ 9726 w 10176"/>
              <a:gd name="connsiteY95" fmla="*/ 2222 h 10000"/>
              <a:gd name="connsiteX96" fmla="*/ 9571 w 10176"/>
              <a:gd name="connsiteY96" fmla="*/ 3660 h 10000"/>
              <a:gd name="connsiteX97" fmla="*/ 9461 w 10176"/>
              <a:gd name="connsiteY97" fmla="*/ 3660 h 10000"/>
              <a:gd name="connsiteX98" fmla="*/ 9313 w 10176"/>
              <a:gd name="connsiteY98" fmla="*/ 3791 h 10000"/>
              <a:gd name="connsiteX99" fmla="*/ 9281 w 10176"/>
              <a:gd name="connsiteY99" fmla="*/ 3203 h 10000"/>
              <a:gd name="connsiteX100" fmla="*/ 9060 w 10176"/>
              <a:gd name="connsiteY100" fmla="*/ 4771 h 10000"/>
              <a:gd name="connsiteX101" fmla="*/ 9027 w 10176"/>
              <a:gd name="connsiteY101" fmla="*/ 4379 h 10000"/>
              <a:gd name="connsiteX102" fmla="*/ 8962 w 10176"/>
              <a:gd name="connsiteY102" fmla="*/ 4118 h 10000"/>
              <a:gd name="connsiteX103" fmla="*/ 8921 w 10176"/>
              <a:gd name="connsiteY103" fmla="*/ 4641 h 10000"/>
              <a:gd name="connsiteX104" fmla="*/ 8749 w 10176"/>
              <a:gd name="connsiteY104" fmla="*/ 4510 h 10000"/>
              <a:gd name="connsiteX105" fmla="*/ 8643 w 10176"/>
              <a:gd name="connsiteY105" fmla="*/ 5359 h 10000"/>
              <a:gd name="connsiteX106" fmla="*/ 8484 w 10176"/>
              <a:gd name="connsiteY106" fmla="*/ 4444 h 10000"/>
              <a:gd name="connsiteX107" fmla="*/ 8337 w 10176"/>
              <a:gd name="connsiteY107" fmla="*/ 4575 h 10000"/>
              <a:gd name="connsiteX108" fmla="*/ 8284 w 10176"/>
              <a:gd name="connsiteY108" fmla="*/ 5882 h 10000"/>
              <a:gd name="connsiteX109" fmla="*/ 8096 w 10176"/>
              <a:gd name="connsiteY109" fmla="*/ 5294 h 10000"/>
              <a:gd name="connsiteX110" fmla="*/ 7949 w 10176"/>
              <a:gd name="connsiteY110" fmla="*/ 3529 h 10000"/>
              <a:gd name="connsiteX111" fmla="*/ 7879 w 10176"/>
              <a:gd name="connsiteY111" fmla="*/ 4052 h 10000"/>
              <a:gd name="connsiteX112" fmla="*/ 7707 w 10176"/>
              <a:gd name="connsiteY112" fmla="*/ 5229 h 10000"/>
              <a:gd name="connsiteX113" fmla="*/ 7613 w 10176"/>
              <a:gd name="connsiteY113" fmla="*/ 5229 h 10000"/>
              <a:gd name="connsiteX114" fmla="*/ 7540 w 10176"/>
              <a:gd name="connsiteY114" fmla="*/ 4444 h 10000"/>
              <a:gd name="connsiteX115" fmla="*/ 7380 w 10176"/>
              <a:gd name="connsiteY115" fmla="*/ 4183 h 10000"/>
              <a:gd name="connsiteX116" fmla="*/ 7242 w 10176"/>
              <a:gd name="connsiteY116" fmla="*/ 3791 h 10000"/>
              <a:gd name="connsiteX117" fmla="*/ 6992 w 10176"/>
              <a:gd name="connsiteY117" fmla="*/ 2222 h 10000"/>
              <a:gd name="connsiteX118" fmla="*/ 6641 w 10176"/>
              <a:gd name="connsiteY118" fmla="*/ 4967 h 10000"/>
              <a:gd name="connsiteX119" fmla="*/ 6351 w 10176"/>
              <a:gd name="connsiteY119" fmla="*/ 5817 h 10000"/>
              <a:gd name="connsiteX120" fmla="*/ 5991 w 10176"/>
              <a:gd name="connsiteY120" fmla="*/ 5359 h 10000"/>
              <a:gd name="connsiteX121" fmla="*/ 5844 w 10176"/>
              <a:gd name="connsiteY121" fmla="*/ 6144 h 10000"/>
              <a:gd name="connsiteX122" fmla="*/ 5582 w 10176"/>
              <a:gd name="connsiteY122" fmla="*/ 5490 h 10000"/>
              <a:gd name="connsiteX123" fmla="*/ 5509 w 10176"/>
              <a:gd name="connsiteY123" fmla="*/ 6144 h 10000"/>
              <a:gd name="connsiteX124" fmla="*/ 5239 w 10176"/>
              <a:gd name="connsiteY124" fmla="*/ 5229 h 10000"/>
              <a:gd name="connsiteX125" fmla="*/ 5157 w 10176"/>
              <a:gd name="connsiteY125" fmla="*/ 5033 h 10000"/>
              <a:gd name="connsiteX126" fmla="*/ 4908 w 10176"/>
              <a:gd name="connsiteY126" fmla="*/ 3987 h 10000"/>
              <a:gd name="connsiteX127" fmla="*/ 4798 w 10176"/>
              <a:gd name="connsiteY127" fmla="*/ 3987 h 10000"/>
              <a:gd name="connsiteX128" fmla="*/ 4418 w 10176"/>
              <a:gd name="connsiteY128" fmla="*/ 4248 h 10000"/>
              <a:gd name="connsiteX129" fmla="*/ 4226 w 10176"/>
              <a:gd name="connsiteY129" fmla="*/ 4118 h 10000"/>
              <a:gd name="connsiteX130" fmla="*/ 3890 w 10176"/>
              <a:gd name="connsiteY130" fmla="*/ 3595 h 10000"/>
              <a:gd name="connsiteX131" fmla="*/ 3821 w 10176"/>
              <a:gd name="connsiteY131" fmla="*/ 2353 h 10000"/>
              <a:gd name="connsiteX132" fmla="*/ 3478 w 10176"/>
              <a:gd name="connsiteY132" fmla="*/ 3137 h 10000"/>
              <a:gd name="connsiteX133" fmla="*/ 3465 w 10176"/>
              <a:gd name="connsiteY133" fmla="*/ 2418 h 10000"/>
              <a:gd name="connsiteX134" fmla="*/ 3265 w 10176"/>
              <a:gd name="connsiteY134" fmla="*/ 2288 h 10000"/>
              <a:gd name="connsiteX135" fmla="*/ 3036 w 10176"/>
              <a:gd name="connsiteY135" fmla="*/ 2484 h 10000"/>
              <a:gd name="connsiteX136" fmla="*/ 2926 w 10176"/>
              <a:gd name="connsiteY136" fmla="*/ 3987 h 10000"/>
              <a:gd name="connsiteX137" fmla="*/ 2709 w 10176"/>
              <a:gd name="connsiteY137" fmla="*/ 2026 h 10000"/>
              <a:gd name="connsiteX138" fmla="*/ 2677 w 10176"/>
              <a:gd name="connsiteY138" fmla="*/ 2353 h 10000"/>
              <a:gd name="connsiteX139" fmla="*/ 2603 w 10176"/>
              <a:gd name="connsiteY139" fmla="*/ 1569 h 10000"/>
              <a:gd name="connsiteX140" fmla="*/ 2513 w 10176"/>
              <a:gd name="connsiteY140" fmla="*/ 2157 h 10000"/>
              <a:gd name="connsiteX141" fmla="*/ 2395 w 10176"/>
              <a:gd name="connsiteY141" fmla="*/ 1895 h 10000"/>
              <a:gd name="connsiteX142" fmla="*/ 2325 w 10176"/>
              <a:gd name="connsiteY142" fmla="*/ 3007 h 10000"/>
              <a:gd name="connsiteX143" fmla="*/ 2219 w 10176"/>
              <a:gd name="connsiteY143" fmla="*/ 2484 h 10000"/>
              <a:gd name="connsiteX144" fmla="*/ 2137 w 10176"/>
              <a:gd name="connsiteY144" fmla="*/ 1895 h 10000"/>
              <a:gd name="connsiteX145" fmla="*/ 2080 w 10176"/>
              <a:gd name="connsiteY145" fmla="*/ 784 h 10000"/>
              <a:gd name="connsiteX146" fmla="*/ 1688 w 10176"/>
              <a:gd name="connsiteY146" fmla="*/ 65 h 10000"/>
              <a:gd name="connsiteX147" fmla="*/ 1479 w 10176"/>
              <a:gd name="connsiteY147" fmla="*/ 196 h 10000"/>
              <a:gd name="connsiteX148" fmla="*/ 1377 w 10176"/>
              <a:gd name="connsiteY148" fmla="*/ 0 h 10000"/>
              <a:gd name="connsiteX149" fmla="*/ 1328 w 10176"/>
              <a:gd name="connsiteY149" fmla="*/ 392 h 10000"/>
              <a:gd name="connsiteX150" fmla="*/ 1058 w 10176"/>
              <a:gd name="connsiteY150" fmla="*/ 131 h 10000"/>
              <a:gd name="connsiteX151" fmla="*/ 895 w 10176"/>
              <a:gd name="connsiteY151" fmla="*/ 458 h 10000"/>
              <a:gd name="connsiteX152" fmla="*/ 715 w 10176"/>
              <a:gd name="connsiteY152" fmla="*/ 915 h 10000"/>
              <a:gd name="connsiteX153" fmla="*/ 642 w 10176"/>
              <a:gd name="connsiteY153" fmla="*/ 196 h 10000"/>
              <a:gd name="connsiteX154" fmla="*/ 433 w 10176"/>
              <a:gd name="connsiteY154" fmla="*/ 1373 h 10000"/>
              <a:gd name="connsiteX155" fmla="*/ 380 w 10176"/>
              <a:gd name="connsiteY155" fmla="*/ 1569 h 10000"/>
              <a:gd name="connsiteX156" fmla="*/ 159 w 10176"/>
              <a:gd name="connsiteY156" fmla="*/ 2353 h 10000"/>
              <a:gd name="connsiteX157" fmla="*/ 0 w 10176"/>
              <a:gd name="connsiteY157" fmla="*/ 3137 h 10000"/>
              <a:gd name="connsiteX0" fmla="*/ 0 w 10176"/>
              <a:gd name="connsiteY0" fmla="*/ 3137 h 10000"/>
              <a:gd name="connsiteX1" fmla="*/ 0 w 10176"/>
              <a:gd name="connsiteY1" fmla="*/ 3987 h 10000"/>
              <a:gd name="connsiteX2" fmla="*/ 0 w 10176"/>
              <a:gd name="connsiteY2" fmla="*/ 5948 h 10000"/>
              <a:gd name="connsiteX3" fmla="*/ 90 w 10176"/>
              <a:gd name="connsiteY3" fmla="*/ 5621 h 10000"/>
              <a:gd name="connsiteX4" fmla="*/ 135 w 10176"/>
              <a:gd name="connsiteY4" fmla="*/ 5556 h 10000"/>
              <a:gd name="connsiteX5" fmla="*/ 172 w 10176"/>
              <a:gd name="connsiteY5" fmla="*/ 5294 h 10000"/>
              <a:gd name="connsiteX6" fmla="*/ 200 w 10176"/>
              <a:gd name="connsiteY6" fmla="*/ 5425 h 10000"/>
              <a:gd name="connsiteX7" fmla="*/ 237 w 10176"/>
              <a:gd name="connsiteY7" fmla="*/ 5098 h 10000"/>
              <a:gd name="connsiteX8" fmla="*/ 262 w 10176"/>
              <a:gd name="connsiteY8" fmla="*/ 5948 h 10000"/>
              <a:gd name="connsiteX9" fmla="*/ 282 w 10176"/>
              <a:gd name="connsiteY9" fmla="*/ 5686 h 10000"/>
              <a:gd name="connsiteX10" fmla="*/ 306 w 10176"/>
              <a:gd name="connsiteY10" fmla="*/ 5752 h 10000"/>
              <a:gd name="connsiteX11" fmla="*/ 306 w 10176"/>
              <a:gd name="connsiteY11" fmla="*/ 5556 h 10000"/>
              <a:gd name="connsiteX12" fmla="*/ 315 w 10176"/>
              <a:gd name="connsiteY12" fmla="*/ 5621 h 10000"/>
              <a:gd name="connsiteX13" fmla="*/ 331 w 10176"/>
              <a:gd name="connsiteY13" fmla="*/ 5425 h 10000"/>
              <a:gd name="connsiteX14" fmla="*/ 351 w 10176"/>
              <a:gd name="connsiteY14" fmla="*/ 5490 h 10000"/>
              <a:gd name="connsiteX15" fmla="*/ 372 w 10176"/>
              <a:gd name="connsiteY15" fmla="*/ 5229 h 10000"/>
              <a:gd name="connsiteX16" fmla="*/ 405 w 10176"/>
              <a:gd name="connsiteY16" fmla="*/ 5294 h 10000"/>
              <a:gd name="connsiteX17" fmla="*/ 405 w 10176"/>
              <a:gd name="connsiteY17" fmla="*/ 5163 h 10000"/>
              <a:gd name="connsiteX18" fmla="*/ 425 w 10176"/>
              <a:gd name="connsiteY18" fmla="*/ 5163 h 10000"/>
              <a:gd name="connsiteX19" fmla="*/ 421 w 10176"/>
              <a:gd name="connsiteY19" fmla="*/ 5033 h 10000"/>
              <a:gd name="connsiteX20" fmla="*/ 470 w 10176"/>
              <a:gd name="connsiteY20" fmla="*/ 4314 h 10000"/>
              <a:gd name="connsiteX21" fmla="*/ 474 w 10176"/>
              <a:gd name="connsiteY21" fmla="*/ 4314 h 10000"/>
              <a:gd name="connsiteX22" fmla="*/ 490 w 10176"/>
              <a:gd name="connsiteY22" fmla="*/ 4052 h 10000"/>
              <a:gd name="connsiteX23" fmla="*/ 527 w 10176"/>
              <a:gd name="connsiteY23" fmla="*/ 4118 h 10000"/>
              <a:gd name="connsiteX24" fmla="*/ 539 w 10176"/>
              <a:gd name="connsiteY24" fmla="*/ 4444 h 10000"/>
              <a:gd name="connsiteX25" fmla="*/ 568 w 10176"/>
              <a:gd name="connsiteY25" fmla="*/ 4379 h 10000"/>
              <a:gd name="connsiteX26" fmla="*/ 756 w 10176"/>
              <a:gd name="connsiteY26" fmla="*/ 4706 h 10000"/>
              <a:gd name="connsiteX27" fmla="*/ 842 w 10176"/>
              <a:gd name="connsiteY27" fmla="*/ 4379 h 10000"/>
              <a:gd name="connsiteX28" fmla="*/ 952 w 10176"/>
              <a:gd name="connsiteY28" fmla="*/ 4641 h 10000"/>
              <a:gd name="connsiteX29" fmla="*/ 993 w 10176"/>
              <a:gd name="connsiteY29" fmla="*/ 4444 h 10000"/>
              <a:gd name="connsiteX30" fmla="*/ 1026 w 10176"/>
              <a:gd name="connsiteY30" fmla="*/ 4641 h 10000"/>
              <a:gd name="connsiteX31" fmla="*/ 1050 w 10176"/>
              <a:gd name="connsiteY31" fmla="*/ 4510 h 10000"/>
              <a:gd name="connsiteX32" fmla="*/ 1071 w 10176"/>
              <a:gd name="connsiteY32" fmla="*/ 4641 h 10000"/>
              <a:gd name="connsiteX33" fmla="*/ 1075 w 10176"/>
              <a:gd name="connsiteY33" fmla="*/ 4444 h 10000"/>
              <a:gd name="connsiteX34" fmla="*/ 1103 w 10176"/>
              <a:gd name="connsiteY34" fmla="*/ 4444 h 10000"/>
              <a:gd name="connsiteX35" fmla="*/ 1144 w 10176"/>
              <a:gd name="connsiteY35" fmla="*/ 4444 h 10000"/>
              <a:gd name="connsiteX36" fmla="*/ 1177 w 10176"/>
              <a:gd name="connsiteY36" fmla="*/ 4575 h 10000"/>
              <a:gd name="connsiteX37" fmla="*/ 1181 w 10176"/>
              <a:gd name="connsiteY37" fmla="*/ 4444 h 10000"/>
              <a:gd name="connsiteX38" fmla="*/ 1197 w 10176"/>
              <a:gd name="connsiteY38" fmla="*/ 4575 h 10000"/>
              <a:gd name="connsiteX39" fmla="*/ 1201 w 10176"/>
              <a:gd name="connsiteY39" fmla="*/ 4379 h 10000"/>
              <a:gd name="connsiteX40" fmla="*/ 1238 w 10176"/>
              <a:gd name="connsiteY40" fmla="*/ 4641 h 10000"/>
              <a:gd name="connsiteX41" fmla="*/ 1255 w 10176"/>
              <a:gd name="connsiteY41" fmla="*/ 4248 h 10000"/>
              <a:gd name="connsiteX42" fmla="*/ 1271 w 10176"/>
              <a:gd name="connsiteY42" fmla="*/ 4052 h 10000"/>
              <a:gd name="connsiteX43" fmla="*/ 1422 w 10176"/>
              <a:gd name="connsiteY43" fmla="*/ 4248 h 10000"/>
              <a:gd name="connsiteX44" fmla="*/ 1545 w 10176"/>
              <a:gd name="connsiteY44" fmla="*/ 3856 h 10000"/>
              <a:gd name="connsiteX45" fmla="*/ 1843 w 10176"/>
              <a:gd name="connsiteY45" fmla="*/ 5556 h 10000"/>
              <a:gd name="connsiteX46" fmla="*/ 1900 w 10176"/>
              <a:gd name="connsiteY46" fmla="*/ 6471 h 10000"/>
              <a:gd name="connsiteX47" fmla="*/ 1990 w 10176"/>
              <a:gd name="connsiteY47" fmla="*/ 5752 h 10000"/>
              <a:gd name="connsiteX48" fmla="*/ 2068 w 10176"/>
              <a:gd name="connsiteY48" fmla="*/ 6601 h 10000"/>
              <a:gd name="connsiteX49" fmla="*/ 2186 w 10176"/>
              <a:gd name="connsiteY49" fmla="*/ 5817 h 10000"/>
              <a:gd name="connsiteX50" fmla="*/ 2182 w 10176"/>
              <a:gd name="connsiteY50" fmla="*/ 6601 h 10000"/>
              <a:gd name="connsiteX51" fmla="*/ 2342 w 10176"/>
              <a:gd name="connsiteY51" fmla="*/ 6405 h 10000"/>
              <a:gd name="connsiteX52" fmla="*/ 2432 w 10176"/>
              <a:gd name="connsiteY52" fmla="*/ 6275 h 10000"/>
              <a:gd name="connsiteX53" fmla="*/ 2493 w 10176"/>
              <a:gd name="connsiteY53" fmla="*/ 7516 h 10000"/>
              <a:gd name="connsiteX54" fmla="*/ 2636 w 10176"/>
              <a:gd name="connsiteY54" fmla="*/ 6667 h 10000"/>
              <a:gd name="connsiteX55" fmla="*/ 2669 w 10176"/>
              <a:gd name="connsiteY55" fmla="*/ 7451 h 10000"/>
              <a:gd name="connsiteX56" fmla="*/ 2816 w 10176"/>
              <a:gd name="connsiteY56" fmla="*/ 8170 h 10000"/>
              <a:gd name="connsiteX57" fmla="*/ 2889 w 10176"/>
              <a:gd name="connsiteY57" fmla="*/ 7516 h 10000"/>
              <a:gd name="connsiteX58" fmla="*/ 3077 w 10176"/>
              <a:gd name="connsiteY58" fmla="*/ 7320 h 10000"/>
              <a:gd name="connsiteX59" fmla="*/ 3224 w 10176"/>
              <a:gd name="connsiteY59" fmla="*/ 8497 h 10000"/>
              <a:gd name="connsiteX60" fmla="*/ 3396 w 10176"/>
              <a:gd name="connsiteY60" fmla="*/ 8562 h 10000"/>
              <a:gd name="connsiteX61" fmla="*/ 3600 w 10176"/>
              <a:gd name="connsiteY61" fmla="*/ 8105 h 10000"/>
              <a:gd name="connsiteX62" fmla="*/ 3788 w 10176"/>
              <a:gd name="connsiteY62" fmla="*/ 9020 h 10000"/>
              <a:gd name="connsiteX63" fmla="*/ 3911 w 10176"/>
              <a:gd name="connsiteY63" fmla="*/ 9281 h 10000"/>
              <a:gd name="connsiteX64" fmla="*/ 4013 w 10176"/>
              <a:gd name="connsiteY64" fmla="*/ 10000 h 10000"/>
              <a:gd name="connsiteX65" fmla="*/ 4046 w 10176"/>
              <a:gd name="connsiteY65" fmla="*/ 9869 h 10000"/>
              <a:gd name="connsiteX66" fmla="*/ 4115 w 10176"/>
              <a:gd name="connsiteY66" fmla="*/ 9542 h 10000"/>
              <a:gd name="connsiteX67" fmla="*/ 4168 w 10176"/>
              <a:gd name="connsiteY67" fmla="*/ 9935 h 10000"/>
              <a:gd name="connsiteX68" fmla="*/ 4201 w 10176"/>
              <a:gd name="connsiteY68" fmla="*/ 9150 h 10000"/>
              <a:gd name="connsiteX69" fmla="*/ 4344 w 10176"/>
              <a:gd name="connsiteY69" fmla="*/ 8562 h 10000"/>
              <a:gd name="connsiteX70" fmla="*/ 4773 w 10176"/>
              <a:gd name="connsiteY70" fmla="*/ 7843 h 10000"/>
              <a:gd name="connsiteX71" fmla="*/ 5121 w 10176"/>
              <a:gd name="connsiteY71" fmla="*/ 7582 h 10000"/>
              <a:gd name="connsiteX72" fmla="*/ 5329 w 10176"/>
              <a:gd name="connsiteY72" fmla="*/ 9281 h 10000"/>
              <a:gd name="connsiteX73" fmla="*/ 5398 w 10176"/>
              <a:gd name="connsiteY73" fmla="*/ 8562 h 10000"/>
              <a:gd name="connsiteX74" fmla="*/ 5856 w 10176"/>
              <a:gd name="connsiteY74" fmla="*/ 8039 h 10000"/>
              <a:gd name="connsiteX75" fmla="*/ 6220 w 10176"/>
              <a:gd name="connsiteY75" fmla="*/ 9477 h 10000"/>
              <a:gd name="connsiteX76" fmla="*/ 6551 w 10176"/>
              <a:gd name="connsiteY76" fmla="*/ 8562 h 10000"/>
              <a:gd name="connsiteX77" fmla="*/ 6714 w 10176"/>
              <a:gd name="connsiteY77" fmla="*/ 7451 h 10000"/>
              <a:gd name="connsiteX78" fmla="*/ 7025 w 10176"/>
              <a:gd name="connsiteY78" fmla="*/ 7451 h 10000"/>
              <a:gd name="connsiteX79" fmla="*/ 7180 w 10176"/>
              <a:gd name="connsiteY79" fmla="*/ 7908 h 10000"/>
              <a:gd name="connsiteX80" fmla="*/ 7548 w 10176"/>
              <a:gd name="connsiteY80" fmla="*/ 8366 h 10000"/>
              <a:gd name="connsiteX81" fmla="*/ 7756 w 10176"/>
              <a:gd name="connsiteY81" fmla="*/ 9085 h 10000"/>
              <a:gd name="connsiteX82" fmla="*/ 8002 w 10176"/>
              <a:gd name="connsiteY82" fmla="*/ 8235 h 10000"/>
              <a:gd name="connsiteX83" fmla="*/ 8063 w 10176"/>
              <a:gd name="connsiteY83" fmla="*/ 7647 h 10000"/>
              <a:gd name="connsiteX84" fmla="*/ 8181 w 10176"/>
              <a:gd name="connsiteY84" fmla="*/ 8039 h 10000"/>
              <a:gd name="connsiteX85" fmla="*/ 8455 w 10176"/>
              <a:gd name="connsiteY85" fmla="*/ 8366 h 10000"/>
              <a:gd name="connsiteX86" fmla="*/ 8635 w 10176"/>
              <a:gd name="connsiteY86" fmla="*/ 8105 h 10000"/>
              <a:gd name="connsiteX87" fmla="*/ 8974 w 10176"/>
              <a:gd name="connsiteY87" fmla="*/ 8235 h 10000"/>
              <a:gd name="connsiteX88" fmla="*/ 9309 w 10176"/>
              <a:gd name="connsiteY88" fmla="*/ 7843 h 10000"/>
              <a:gd name="connsiteX89" fmla="*/ 9497 w 10176"/>
              <a:gd name="connsiteY89" fmla="*/ 6340 h 10000"/>
              <a:gd name="connsiteX90" fmla="*/ 9734 w 10176"/>
              <a:gd name="connsiteY90" fmla="*/ 7582 h 10000"/>
              <a:gd name="connsiteX91" fmla="*/ 9869 w 10176"/>
              <a:gd name="connsiteY91" fmla="*/ 8889 h 10000"/>
              <a:gd name="connsiteX92" fmla="*/ 10176 w 10176"/>
              <a:gd name="connsiteY92" fmla="*/ 9587 h 10000"/>
              <a:gd name="connsiteX93" fmla="*/ 10092 w 10176"/>
              <a:gd name="connsiteY93" fmla="*/ 3377 h 10000"/>
              <a:gd name="connsiteX94" fmla="*/ 9886 w 10176"/>
              <a:gd name="connsiteY94" fmla="*/ 3529 h 10000"/>
              <a:gd name="connsiteX95" fmla="*/ 9726 w 10176"/>
              <a:gd name="connsiteY95" fmla="*/ 2222 h 10000"/>
              <a:gd name="connsiteX96" fmla="*/ 9571 w 10176"/>
              <a:gd name="connsiteY96" fmla="*/ 3660 h 10000"/>
              <a:gd name="connsiteX97" fmla="*/ 9461 w 10176"/>
              <a:gd name="connsiteY97" fmla="*/ 3660 h 10000"/>
              <a:gd name="connsiteX98" fmla="*/ 9313 w 10176"/>
              <a:gd name="connsiteY98" fmla="*/ 3791 h 10000"/>
              <a:gd name="connsiteX99" fmla="*/ 9281 w 10176"/>
              <a:gd name="connsiteY99" fmla="*/ 3203 h 10000"/>
              <a:gd name="connsiteX100" fmla="*/ 9060 w 10176"/>
              <a:gd name="connsiteY100" fmla="*/ 4771 h 10000"/>
              <a:gd name="connsiteX101" fmla="*/ 9027 w 10176"/>
              <a:gd name="connsiteY101" fmla="*/ 4379 h 10000"/>
              <a:gd name="connsiteX102" fmla="*/ 8962 w 10176"/>
              <a:gd name="connsiteY102" fmla="*/ 4118 h 10000"/>
              <a:gd name="connsiteX103" fmla="*/ 8921 w 10176"/>
              <a:gd name="connsiteY103" fmla="*/ 4641 h 10000"/>
              <a:gd name="connsiteX104" fmla="*/ 8749 w 10176"/>
              <a:gd name="connsiteY104" fmla="*/ 4510 h 10000"/>
              <a:gd name="connsiteX105" fmla="*/ 8643 w 10176"/>
              <a:gd name="connsiteY105" fmla="*/ 5359 h 10000"/>
              <a:gd name="connsiteX106" fmla="*/ 8484 w 10176"/>
              <a:gd name="connsiteY106" fmla="*/ 4444 h 10000"/>
              <a:gd name="connsiteX107" fmla="*/ 8337 w 10176"/>
              <a:gd name="connsiteY107" fmla="*/ 4575 h 10000"/>
              <a:gd name="connsiteX108" fmla="*/ 8284 w 10176"/>
              <a:gd name="connsiteY108" fmla="*/ 5882 h 10000"/>
              <a:gd name="connsiteX109" fmla="*/ 8096 w 10176"/>
              <a:gd name="connsiteY109" fmla="*/ 5294 h 10000"/>
              <a:gd name="connsiteX110" fmla="*/ 7949 w 10176"/>
              <a:gd name="connsiteY110" fmla="*/ 3529 h 10000"/>
              <a:gd name="connsiteX111" fmla="*/ 7879 w 10176"/>
              <a:gd name="connsiteY111" fmla="*/ 4052 h 10000"/>
              <a:gd name="connsiteX112" fmla="*/ 7707 w 10176"/>
              <a:gd name="connsiteY112" fmla="*/ 5229 h 10000"/>
              <a:gd name="connsiteX113" fmla="*/ 7613 w 10176"/>
              <a:gd name="connsiteY113" fmla="*/ 5229 h 10000"/>
              <a:gd name="connsiteX114" fmla="*/ 7540 w 10176"/>
              <a:gd name="connsiteY114" fmla="*/ 4444 h 10000"/>
              <a:gd name="connsiteX115" fmla="*/ 7380 w 10176"/>
              <a:gd name="connsiteY115" fmla="*/ 4183 h 10000"/>
              <a:gd name="connsiteX116" fmla="*/ 7242 w 10176"/>
              <a:gd name="connsiteY116" fmla="*/ 3791 h 10000"/>
              <a:gd name="connsiteX117" fmla="*/ 6992 w 10176"/>
              <a:gd name="connsiteY117" fmla="*/ 2222 h 10000"/>
              <a:gd name="connsiteX118" fmla="*/ 6641 w 10176"/>
              <a:gd name="connsiteY118" fmla="*/ 4967 h 10000"/>
              <a:gd name="connsiteX119" fmla="*/ 6351 w 10176"/>
              <a:gd name="connsiteY119" fmla="*/ 5817 h 10000"/>
              <a:gd name="connsiteX120" fmla="*/ 5991 w 10176"/>
              <a:gd name="connsiteY120" fmla="*/ 5359 h 10000"/>
              <a:gd name="connsiteX121" fmla="*/ 5844 w 10176"/>
              <a:gd name="connsiteY121" fmla="*/ 6144 h 10000"/>
              <a:gd name="connsiteX122" fmla="*/ 5582 w 10176"/>
              <a:gd name="connsiteY122" fmla="*/ 5490 h 10000"/>
              <a:gd name="connsiteX123" fmla="*/ 5509 w 10176"/>
              <a:gd name="connsiteY123" fmla="*/ 6144 h 10000"/>
              <a:gd name="connsiteX124" fmla="*/ 5239 w 10176"/>
              <a:gd name="connsiteY124" fmla="*/ 5229 h 10000"/>
              <a:gd name="connsiteX125" fmla="*/ 5157 w 10176"/>
              <a:gd name="connsiteY125" fmla="*/ 5033 h 10000"/>
              <a:gd name="connsiteX126" fmla="*/ 4908 w 10176"/>
              <a:gd name="connsiteY126" fmla="*/ 3987 h 10000"/>
              <a:gd name="connsiteX127" fmla="*/ 4798 w 10176"/>
              <a:gd name="connsiteY127" fmla="*/ 3987 h 10000"/>
              <a:gd name="connsiteX128" fmla="*/ 4418 w 10176"/>
              <a:gd name="connsiteY128" fmla="*/ 4248 h 10000"/>
              <a:gd name="connsiteX129" fmla="*/ 4226 w 10176"/>
              <a:gd name="connsiteY129" fmla="*/ 4118 h 10000"/>
              <a:gd name="connsiteX130" fmla="*/ 3890 w 10176"/>
              <a:gd name="connsiteY130" fmla="*/ 3595 h 10000"/>
              <a:gd name="connsiteX131" fmla="*/ 3821 w 10176"/>
              <a:gd name="connsiteY131" fmla="*/ 2353 h 10000"/>
              <a:gd name="connsiteX132" fmla="*/ 3478 w 10176"/>
              <a:gd name="connsiteY132" fmla="*/ 3137 h 10000"/>
              <a:gd name="connsiteX133" fmla="*/ 3465 w 10176"/>
              <a:gd name="connsiteY133" fmla="*/ 2418 h 10000"/>
              <a:gd name="connsiteX134" fmla="*/ 3265 w 10176"/>
              <a:gd name="connsiteY134" fmla="*/ 2288 h 10000"/>
              <a:gd name="connsiteX135" fmla="*/ 3036 w 10176"/>
              <a:gd name="connsiteY135" fmla="*/ 2484 h 10000"/>
              <a:gd name="connsiteX136" fmla="*/ 2926 w 10176"/>
              <a:gd name="connsiteY136" fmla="*/ 3987 h 10000"/>
              <a:gd name="connsiteX137" fmla="*/ 2709 w 10176"/>
              <a:gd name="connsiteY137" fmla="*/ 2026 h 10000"/>
              <a:gd name="connsiteX138" fmla="*/ 2677 w 10176"/>
              <a:gd name="connsiteY138" fmla="*/ 2353 h 10000"/>
              <a:gd name="connsiteX139" fmla="*/ 2603 w 10176"/>
              <a:gd name="connsiteY139" fmla="*/ 1569 h 10000"/>
              <a:gd name="connsiteX140" fmla="*/ 2513 w 10176"/>
              <a:gd name="connsiteY140" fmla="*/ 2157 h 10000"/>
              <a:gd name="connsiteX141" fmla="*/ 2395 w 10176"/>
              <a:gd name="connsiteY141" fmla="*/ 1895 h 10000"/>
              <a:gd name="connsiteX142" fmla="*/ 2325 w 10176"/>
              <a:gd name="connsiteY142" fmla="*/ 3007 h 10000"/>
              <a:gd name="connsiteX143" fmla="*/ 2219 w 10176"/>
              <a:gd name="connsiteY143" fmla="*/ 2484 h 10000"/>
              <a:gd name="connsiteX144" fmla="*/ 2137 w 10176"/>
              <a:gd name="connsiteY144" fmla="*/ 1895 h 10000"/>
              <a:gd name="connsiteX145" fmla="*/ 2080 w 10176"/>
              <a:gd name="connsiteY145" fmla="*/ 784 h 10000"/>
              <a:gd name="connsiteX146" fmla="*/ 1688 w 10176"/>
              <a:gd name="connsiteY146" fmla="*/ 65 h 10000"/>
              <a:gd name="connsiteX147" fmla="*/ 1479 w 10176"/>
              <a:gd name="connsiteY147" fmla="*/ 196 h 10000"/>
              <a:gd name="connsiteX148" fmla="*/ 1377 w 10176"/>
              <a:gd name="connsiteY148" fmla="*/ 0 h 10000"/>
              <a:gd name="connsiteX149" fmla="*/ 1328 w 10176"/>
              <a:gd name="connsiteY149" fmla="*/ 392 h 10000"/>
              <a:gd name="connsiteX150" fmla="*/ 1058 w 10176"/>
              <a:gd name="connsiteY150" fmla="*/ 131 h 10000"/>
              <a:gd name="connsiteX151" fmla="*/ 895 w 10176"/>
              <a:gd name="connsiteY151" fmla="*/ 458 h 10000"/>
              <a:gd name="connsiteX152" fmla="*/ 715 w 10176"/>
              <a:gd name="connsiteY152" fmla="*/ 915 h 10000"/>
              <a:gd name="connsiteX153" fmla="*/ 642 w 10176"/>
              <a:gd name="connsiteY153" fmla="*/ 196 h 10000"/>
              <a:gd name="connsiteX154" fmla="*/ 433 w 10176"/>
              <a:gd name="connsiteY154" fmla="*/ 1373 h 10000"/>
              <a:gd name="connsiteX155" fmla="*/ 380 w 10176"/>
              <a:gd name="connsiteY155" fmla="*/ 1569 h 10000"/>
              <a:gd name="connsiteX156" fmla="*/ 159 w 10176"/>
              <a:gd name="connsiteY156" fmla="*/ 2353 h 10000"/>
              <a:gd name="connsiteX157" fmla="*/ 0 w 10176"/>
              <a:gd name="connsiteY157" fmla="*/ 3137 h 10000"/>
              <a:gd name="connsiteX0" fmla="*/ 0 w 10187"/>
              <a:gd name="connsiteY0" fmla="*/ 3137 h 10000"/>
              <a:gd name="connsiteX1" fmla="*/ 0 w 10187"/>
              <a:gd name="connsiteY1" fmla="*/ 3987 h 10000"/>
              <a:gd name="connsiteX2" fmla="*/ 0 w 10187"/>
              <a:gd name="connsiteY2" fmla="*/ 5948 h 10000"/>
              <a:gd name="connsiteX3" fmla="*/ 90 w 10187"/>
              <a:gd name="connsiteY3" fmla="*/ 5621 h 10000"/>
              <a:gd name="connsiteX4" fmla="*/ 135 w 10187"/>
              <a:gd name="connsiteY4" fmla="*/ 5556 h 10000"/>
              <a:gd name="connsiteX5" fmla="*/ 172 w 10187"/>
              <a:gd name="connsiteY5" fmla="*/ 5294 h 10000"/>
              <a:gd name="connsiteX6" fmla="*/ 200 w 10187"/>
              <a:gd name="connsiteY6" fmla="*/ 5425 h 10000"/>
              <a:gd name="connsiteX7" fmla="*/ 237 w 10187"/>
              <a:gd name="connsiteY7" fmla="*/ 5098 h 10000"/>
              <a:gd name="connsiteX8" fmla="*/ 262 w 10187"/>
              <a:gd name="connsiteY8" fmla="*/ 5948 h 10000"/>
              <a:gd name="connsiteX9" fmla="*/ 282 w 10187"/>
              <a:gd name="connsiteY9" fmla="*/ 5686 h 10000"/>
              <a:gd name="connsiteX10" fmla="*/ 306 w 10187"/>
              <a:gd name="connsiteY10" fmla="*/ 5752 h 10000"/>
              <a:gd name="connsiteX11" fmla="*/ 306 w 10187"/>
              <a:gd name="connsiteY11" fmla="*/ 5556 h 10000"/>
              <a:gd name="connsiteX12" fmla="*/ 315 w 10187"/>
              <a:gd name="connsiteY12" fmla="*/ 5621 h 10000"/>
              <a:gd name="connsiteX13" fmla="*/ 331 w 10187"/>
              <a:gd name="connsiteY13" fmla="*/ 5425 h 10000"/>
              <a:gd name="connsiteX14" fmla="*/ 351 w 10187"/>
              <a:gd name="connsiteY14" fmla="*/ 5490 h 10000"/>
              <a:gd name="connsiteX15" fmla="*/ 372 w 10187"/>
              <a:gd name="connsiteY15" fmla="*/ 5229 h 10000"/>
              <a:gd name="connsiteX16" fmla="*/ 405 w 10187"/>
              <a:gd name="connsiteY16" fmla="*/ 5294 h 10000"/>
              <a:gd name="connsiteX17" fmla="*/ 405 w 10187"/>
              <a:gd name="connsiteY17" fmla="*/ 5163 h 10000"/>
              <a:gd name="connsiteX18" fmla="*/ 425 w 10187"/>
              <a:gd name="connsiteY18" fmla="*/ 5163 h 10000"/>
              <a:gd name="connsiteX19" fmla="*/ 421 w 10187"/>
              <a:gd name="connsiteY19" fmla="*/ 5033 h 10000"/>
              <a:gd name="connsiteX20" fmla="*/ 470 w 10187"/>
              <a:gd name="connsiteY20" fmla="*/ 4314 h 10000"/>
              <a:gd name="connsiteX21" fmla="*/ 474 w 10187"/>
              <a:gd name="connsiteY21" fmla="*/ 4314 h 10000"/>
              <a:gd name="connsiteX22" fmla="*/ 490 w 10187"/>
              <a:gd name="connsiteY22" fmla="*/ 4052 h 10000"/>
              <a:gd name="connsiteX23" fmla="*/ 527 w 10187"/>
              <a:gd name="connsiteY23" fmla="*/ 4118 h 10000"/>
              <a:gd name="connsiteX24" fmla="*/ 539 w 10187"/>
              <a:gd name="connsiteY24" fmla="*/ 4444 h 10000"/>
              <a:gd name="connsiteX25" fmla="*/ 568 w 10187"/>
              <a:gd name="connsiteY25" fmla="*/ 4379 h 10000"/>
              <a:gd name="connsiteX26" fmla="*/ 756 w 10187"/>
              <a:gd name="connsiteY26" fmla="*/ 4706 h 10000"/>
              <a:gd name="connsiteX27" fmla="*/ 842 w 10187"/>
              <a:gd name="connsiteY27" fmla="*/ 4379 h 10000"/>
              <a:gd name="connsiteX28" fmla="*/ 952 w 10187"/>
              <a:gd name="connsiteY28" fmla="*/ 4641 h 10000"/>
              <a:gd name="connsiteX29" fmla="*/ 993 w 10187"/>
              <a:gd name="connsiteY29" fmla="*/ 4444 h 10000"/>
              <a:gd name="connsiteX30" fmla="*/ 1026 w 10187"/>
              <a:gd name="connsiteY30" fmla="*/ 4641 h 10000"/>
              <a:gd name="connsiteX31" fmla="*/ 1050 w 10187"/>
              <a:gd name="connsiteY31" fmla="*/ 4510 h 10000"/>
              <a:gd name="connsiteX32" fmla="*/ 1071 w 10187"/>
              <a:gd name="connsiteY32" fmla="*/ 4641 h 10000"/>
              <a:gd name="connsiteX33" fmla="*/ 1075 w 10187"/>
              <a:gd name="connsiteY33" fmla="*/ 4444 h 10000"/>
              <a:gd name="connsiteX34" fmla="*/ 1103 w 10187"/>
              <a:gd name="connsiteY34" fmla="*/ 4444 h 10000"/>
              <a:gd name="connsiteX35" fmla="*/ 1144 w 10187"/>
              <a:gd name="connsiteY35" fmla="*/ 4444 h 10000"/>
              <a:gd name="connsiteX36" fmla="*/ 1177 w 10187"/>
              <a:gd name="connsiteY36" fmla="*/ 4575 h 10000"/>
              <a:gd name="connsiteX37" fmla="*/ 1181 w 10187"/>
              <a:gd name="connsiteY37" fmla="*/ 4444 h 10000"/>
              <a:gd name="connsiteX38" fmla="*/ 1197 w 10187"/>
              <a:gd name="connsiteY38" fmla="*/ 4575 h 10000"/>
              <a:gd name="connsiteX39" fmla="*/ 1201 w 10187"/>
              <a:gd name="connsiteY39" fmla="*/ 4379 h 10000"/>
              <a:gd name="connsiteX40" fmla="*/ 1238 w 10187"/>
              <a:gd name="connsiteY40" fmla="*/ 4641 h 10000"/>
              <a:gd name="connsiteX41" fmla="*/ 1255 w 10187"/>
              <a:gd name="connsiteY41" fmla="*/ 4248 h 10000"/>
              <a:gd name="connsiteX42" fmla="*/ 1271 w 10187"/>
              <a:gd name="connsiteY42" fmla="*/ 4052 h 10000"/>
              <a:gd name="connsiteX43" fmla="*/ 1422 w 10187"/>
              <a:gd name="connsiteY43" fmla="*/ 4248 h 10000"/>
              <a:gd name="connsiteX44" fmla="*/ 1545 w 10187"/>
              <a:gd name="connsiteY44" fmla="*/ 3856 h 10000"/>
              <a:gd name="connsiteX45" fmla="*/ 1843 w 10187"/>
              <a:gd name="connsiteY45" fmla="*/ 5556 h 10000"/>
              <a:gd name="connsiteX46" fmla="*/ 1900 w 10187"/>
              <a:gd name="connsiteY46" fmla="*/ 6471 h 10000"/>
              <a:gd name="connsiteX47" fmla="*/ 1990 w 10187"/>
              <a:gd name="connsiteY47" fmla="*/ 5752 h 10000"/>
              <a:gd name="connsiteX48" fmla="*/ 2068 w 10187"/>
              <a:gd name="connsiteY48" fmla="*/ 6601 h 10000"/>
              <a:gd name="connsiteX49" fmla="*/ 2186 w 10187"/>
              <a:gd name="connsiteY49" fmla="*/ 5817 h 10000"/>
              <a:gd name="connsiteX50" fmla="*/ 2182 w 10187"/>
              <a:gd name="connsiteY50" fmla="*/ 6601 h 10000"/>
              <a:gd name="connsiteX51" fmla="*/ 2342 w 10187"/>
              <a:gd name="connsiteY51" fmla="*/ 6405 h 10000"/>
              <a:gd name="connsiteX52" fmla="*/ 2432 w 10187"/>
              <a:gd name="connsiteY52" fmla="*/ 6275 h 10000"/>
              <a:gd name="connsiteX53" fmla="*/ 2493 w 10187"/>
              <a:gd name="connsiteY53" fmla="*/ 7516 h 10000"/>
              <a:gd name="connsiteX54" fmla="*/ 2636 w 10187"/>
              <a:gd name="connsiteY54" fmla="*/ 6667 h 10000"/>
              <a:gd name="connsiteX55" fmla="*/ 2669 w 10187"/>
              <a:gd name="connsiteY55" fmla="*/ 7451 h 10000"/>
              <a:gd name="connsiteX56" fmla="*/ 2816 w 10187"/>
              <a:gd name="connsiteY56" fmla="*/ 8170 h 10000"/>
              <a:gd name="connsiteX57" fmla="*/ 2889 w 10187"/>
              <a:gd name="connsiteY57" fmla="*/ 7516 h 10000"/>
              <a:gd name="connsiteX58" fmla="*/ 3077 w 10187"/>
              <a:gd name="connsiteY58" fmla="*/ 7320 h 10000"/>
              <a:gd name="connsiteX59" fmla="*/ 3224 w 10187"/>
              <a:gd name="connsiteY59" fmla="*/ 8497 h 10000"/>
              <a:gd name="connsiteX60" fmla="*/ 3396 w 10187"/>
              <a:gd name="connsiteY60" fmla="*/ 8562 h 10000"/>
              <a:gd name="connsiteX61" fmla="*/ 3600 w 10187"/>
              <a:gd name="connsiteY61" fmla="*/ 8105 h 10000"/>
              <a:gd name="connsiteX62" fmla="*/ 3788 w 10187"/>
              <a:gd name="connsiteY62" fmla="*/ 9020 h 10000"/>
              <a:gd name="connsiteX63" fmla="*/ 3911 w 10187"/>
              <a:gd name="connsiteY63" fmla="*/ 9281 h 10000"/>
              <a:gd name="connsiteX64" fmla="*/ 4013 w 10187"/>
              <a:gd name="connsiteY64" fmla="*/ 10000 h 10000"/>
              <a:gd name="connsiteX65" fmla="*/ 4046 w 10187"/>
              <a:gd name="connsiteY65" fmla="*/ 9869 h 10000"/>
              <a:gd name="connsiteX66" fmla="*/ 4115 w 10187"/>
              <a:gd name="connsiteY66" fmla="*/ 9542 h 10000"/>
              <a:gd name="connsiteX67" fmla="*/ 4168 w 10187"/>
              <a:gd name="connsiteY67" fmla="*/ 9935 h 10000"/>
              <a:gd name="connsiteX68" fmla="*/ 4201 w 10187"/>
              <a:gd name="connsiteY68" fmla="*/ 9150 h 10000"/>
              <a:gd name="connsiteX69" fmla="*/ 4344 w 10187"/>
              <a:gd name="connsiteY69" fmla="*/ 8562 h 10000"/>
              <a:gd name="connsiteX70" fmla="*/ 4773 w 10187"/>
              <a:gd name="connsiteY70" fmla="*/ 7843 h 10000"/>
              <a:gd name="connsiteX71" fmla="*/ 5121 w 10187"/>
              <a:gd name="connsiteY71" fmla="*/ 7582 h 10000"/>
              <a:gd name="connsiteX72" fmla="*/ 5329 w 10187"/>
              <a:gd name="connsiteY72" fmla="*/ 9281 h 10000"/>
              <a:gd name="connsiteX73" fmla="*/ 5398 w 10187"/>
              <a:gd name="connsiteY73" fmla="*/ 8562 h 10000"/>
              <a:gd name="connsiteX74" fmla="*/ 5856 w 10187"/>
              <a:gd name="connsiteY74" fmla="*/ 8039 h 10000"/>
              <a:gd name="connsiteX75" fmla="*/ 6220 w 10187"/>
              <a:gd name="connsiteY75" fmla="*/ 9477 h 10000"/>
              <a:gd name="connsiteX76" fmla="*/ 6551 w 10187"/>
              <a:gd name="connsiteY76" fmla="*/ 8562 h 10000"/>
              <a:gd name="connsiteX77" fmla="*/ 6714 w 10187"/>
              <a:gd name="connsiteY77" fmla="*/ 7451 h 10000"/>
              <a:gd name="connsiteX78" fmla="*/ 7025 w 10187"/>
              <a:gd name="connsiteY78" fmla="*/ 7451 h 10000"/>
              <a:gd name="connsiteX79" fmla="*/ 7180 w 10187"/>
              <a:gd name="connsiteY79" fmla="*/ 7908 h 10000"/>
              <a:gd name="connsiteX80" fmla="*/ 7548 w 10187"/>
              <a:gd name="connsiteY80" fmla="*/ 8366 h 10000"/>
              <a:gd name="connsiteX81" fmla="*/ 7756 w 10187"/>
              <a:gd name="connsiteY81" fmla="*/ 9085 h 10000"/>
              <a:gd name="connsiteX82" fmla="*/ 8002 w 10187"/>
              <a:gd name="connsiteY82" fmla="*/ 8235 h 10000"/>
              <a:gd name="connsiteX83" fmla="*/ 8063 w 10187"/>
              <a:gd name="connsiteY83" fmla="*/ 7647 h 10000"/>
              <a:gd name="connsiteX84" fmla="*/ 8181 w 10187"/>
              <a:gd name="connsiteY84" fmla="*/ 8039 h 10000"/>
              <a:gd name="connsiteX85" fmla="*/ 8455 w 10187"/>
              <a:gd name="connsiteY85" fmla="*/ 8366 h 10000"/>
              <a:gd name="connsiteX86" fmla="*/ 8635 w 10187"/>
              <a:gd name="connsiteY86" fmla="*/ 8105 h 10000"/>
              <a:gd name="connsiteX87" fmla="*/ 8974 w 10187"/>
              <a:gd name="connsiteY87" fmla="*/ 8235 h 10000"/>
              <a:gd name="connsiteX88" fmla="*/ 9309 w 10187"/>
              <a:gd name="connsiteY88" fmla="*/ 7843 h 10000"/>
              <a:gd name="connsiteX89" fmla="*/ 9497 w 10187"/>
              <a:gd name="connsiteY89" fmla="*/ 6340 h 10000"/>
              <a:gd name="connsiteX90" fmla="*/ 9734 w 10187"/>
              <a:gd name="connsiteY90" fmla="*/ 7582 h 10000"/>
              <a:gd name="connsiteX91" fmla="*/ 9869 w 10187"/>
              <a:gd name="connsiteY91" fmla="*/ 8889 h 10000"/>
              <a:gd name="connsiteX92" fmla="*/ 10187 w 10187"/>
              <a:gd name="connsiteY92" fmla="*/ 9603 h 10000"/>
              <a:gd name="connsiteX93" fmla="*/ 10092 w 10187"/>
              <a:gd name="connsiteY93" fmla="*/ 3377 h 10000"/>
              <a:gd name="connsiteX94" fmla="*/ 9886 w 10187"/>
              <a:gd name="connsiteY94" fmla="*/ 3529 h 10000"/>
              <a:gd name="connsiteX95" fmla="*/ 9726 w 10187"/>
              <a:gd name="connsiteY95" fmla="*/ 2222 h 10000"/>
              <a:gd name="connsiteX96" fmla="*/ 9571 w 10187"/>
              <a:gd name="connsiteY96" fmla="*/ 3660 h 10000"/>
              <a:gd name="connsiteX97" fmla="*/ 9461 w 10187"/>
              <a:gd name="connsiteY97" fmla="*/ 3660 h 10000"/>
              <a:gd name="connsiteX98" fmla="*/ 9313 w 10187"/>
              <a:gd name="connsiteY98" fmla="*/ 3791 h 10000"/>
              <a:gd name="connsiteX99" fmla="*/ 9281 w 10187"/>
              <a:gd name="connsiteY99" fmla="*/ 3203 h 10000"/>
              <a:gd name="connsiteX100" fmla="*/ 9060 w 10187"/>
              <a:gd name="connsiteY100" fmla="*/ 4771 h 10000"/>
              <a:gd name="connsiteX101" fmla="*/ 9027 w 10187"/>
              <a:gd name="connsiteY101" fmla="*/ 4379 h 10000"/>
              <a:gd name="connsiteX102" fmla="*/ 8962 w 10187"/>
              <a:gd name="connsiteY102" fmla="*/ 4118 h 10000"/>
              <a:gd name="connsiteX103" fmla="*/ 8921 w 10187"/>
              <a:gd name="connsiteY103" fmla="*/ 4641 h 10000"/>
              <a:gd name="connsiteX104" fmla="*/ 8749 w 10187"/>
              <a:gd name="connsiteY104" fmla="*/ 4510 h 10000"/>
              <a:gd name="connsiteX105" fmla="*/ 8643 w 10187"/>
              <a:gd name="connsiteY105" fmla="*/ 5359 h 10000"/>
              <a:gd name="connsiteX106" fmla="*/ 8484 w 10187"/>
              <a:gd name="connsiteY106" fmla="*/ 4444 h 10000"/>
              <a:gd name="connsiteX107" fmla="*/ 8337 w 10187"/>
              <a:gd name="connsiteY107" fmla="*/ 4575 h 10000"/>
              <a:gd name="connsiteX108" fmla="*/ 8284 w 10187"/>
              <a:gd name="connsiteY108" fmla="*/ 5882 h 10000"/>
              <a:gd name="connsiteX109" fmla="*/ 8096 w 10187"/>
              <a:gd name="connsiteY109" fmla="*/ 5294 h 10000"/>
              <a:gd name="connsiteX110" fmla="*/ 7949 w 10187"/>
              <a:gd name="connsiteY110" fmla="*/ 3529 h 10000"/>
              <a:gd name="connsiteX111" fmla="*/ 7879 w 10187"/>
              <a:gd name="connsiteY111" fmla="*/ 4052 h 10000"/>
              <a:gd name="connsiteX112" fmla="*/ 7707 w 10187"/>
              <a:gd name="connsiteY112" fmla="*/ 5229 h 10000"/>
              <a:gd name="connsiteX113" fmla="*/ 7613 w 10187"/>
              <a:gd name="connsiteY113" fmla="*/ 5229 h 10000"/>
              <a:gd name="connsiteX114" fmla="*/ 7540 w 10187"/>
              <a:gd name="connsiteY114" fmla="*/ 4444 h 10000"/>
              <a:gd name="connsiteX115" fmla="*/ 7380 w 10187"/>
              <a:gd name="connsiteY115" fmla="*/ 4183 h 10000"/>
              <a:gd name="connsiteX116" fmla="*/ 7242 w 10187"/>
              <a:gd name="connsiteY116" fmla="*/ 3791 h 10000"/>
              <a:gd name="connsiteX117" fmla="*/ 6992 w 10187"/>
              <a:gd name="connsiteY117" fmla="*/ 2222 h 10000"/>
              <a:gd name="connsiteX118" fmla="*/ 6641 w 10187"/>
              <a:gd name="connsiteY118" fmla="*/ 4967 h 10000"/>
              <a:gd name="connsiteX119" fmla="*/ 6351 w 10187"/>
              <a:gd name="connsiteY119" fmla="*/ 5817 h 10000"/>
              <a:gd name="connsiteX120" fmla="*/ 5991 w 10187"/>
              <a:gd name="connsiteY120" fmla="*/ 5359 h 10000"/>
              <a:gd name="connsiteX121" fmla="*/ 5844 w 10187"/>
              <a:gd name="connsiteY121" fmla="*/ 6144 h 10000"/>
              <a:gd name="connsiteX122" fmla="*/ 5582 w 10187"/>
              <a:gd name="connsiteY122" fmla="*/ 5490 h 10000"/>
              <a:gd name="connsiteX123" fmla="*/ 5509 w 10187"/>
              <a:gd name="connsiteY123" fmla="*/ 6144 h 10000"/>
              <a:gd name="connsiteX124" fmla="*/ 5239 w 10187"/>
              <a:gd name="connsiteY124" fmla="*/ 5229 h 10000"/>
              <a:gd name="connsiteX125" fmla="*/ 5157 w 10187"/>
              <a:gd name="connsiteY125" fmla="*/ 5033 h 10000"/>
              <a:gd name="connsiteX126" fmla="*/ 4908 w 10187"/>
              <a:gd name="connsiteY126" fmla="*/ 3987 h 10000"/>
              <a:gd name="connsiteX127" fmla="*/ 4798 w 10187"/>
              <a:gd name="connsiteY127" fmla="*/ 3987 h 10000"/>
              <a:gd name="connsiteX128" fmla="*/ 4418 w 10187"/>
              <a:gd name="connsiteY128" fmla="*/ 4248 h 10000"/>
              <a:gd name="connsiteX129" fmla="*/ 4226 w 10187"/>
              <a:gd name="connsiteY129" fmla="*/ 4118 h 10000"/>
              <a:gd name="connsiteX130" fmla="*/ 3890 w 10187"/>
              <a:gd name="connsiteY130" fmla="*/ 3595 h 10000"/>
              <a:gd name="connsiteX131" fmla="*/ 3821 w 10187"/>
              <a:gd name="connsiteY131" fmla="*/ 2353 h 10000"/>
              <a:gd name="connsiteX132" fmla="*/ 3478 w 10187"/>
              <a:gd name="connsiteY132" fmla="*/ 3137 h 10000"/>
              <a:gd name="connsiteX133" fmla="*/ 3465 w 10187"/>
              <a:gd name="connsiteY133" fmla="*/ 2418 h 10000"/>
              <a:gd name="connsiteX134" fmla="*/ 3265 w 10187"/>
              <a:gd name="connsiteY134" fmla="*/ 2288 h 10000"/>
              <a:gd name="connsiteX135" fmla="*/ 3036 w 10187"/>
              <a:gd name="connsiteY135" fmla="*/ 2484 h 10000"/>
              <a:gd name="connsiteX136" fmla="*/ 2926 w 10187"/>
              <a:gd name="connsiteY136" fmla="*/ 3987 h 10000"/>
              <a:gd name="connsiteX137" fmla="*/ 2709 w 10187"/>
              <a:gd name="connsiteY137" fmla="*/ 2026 h 10000"/>
              <a:gd name="connsiteX138" fmla="*/ 2677 w 10187"/>
              <a:gd name="connsiteY138" fmla="*/ 2353 h 10000"/>
              <a:gd name="connsiteX139" fmla="*/ 2603 w 10187"/>
              <a:gd name="connsiteY139" fmla="*/ 1569 h 10000"/>
              <a:gd name="connsiteX140" fmla="*/ 2513 w 10187"/>
              <a:gd name="connsiteY140" fmla="*/ 2157 h 10000"/>
              <a:gd name="connsiteX141" fmla="*/ 2395 w 10187"/>
              <a:gd name="connsiteY141" fmla="*/ 1895 h 10000"/>
              <a:gd name="connsiteX142" fmla="*/ 2325 w 10187"/>
              <a:gd name="connsiteY142" fmla="*/ 3007 h 10000"/>
              <a:gd name="connsiteX143" fmla="*/ 2219 w 10187"/>
              <a:gd name="connsiteY143" fmla="*/ 2484 h 10000"/>
              <a:gd name="connsiteX144" fmla="*/ 2137 w 10187"/>
              <a:gd name="connsiteY144" fmla="*/ 1895 h 10000"/>
              <a:gd name="connsiteX145" fmla="*/ 2080 w 10187"/>
              <a:gd name="connsiteY145" fmla="*/ 784 h 10000"/>
              <a:gd name="connsiteX146" fmla="*/ 1688 w 10187"/>
              <a:gd name="connsiteY146" fmla="*/ 65 h 10000"/>
              <a:gd name="connsiteX147" fmla="*/ 1479 w 10187"/>
              <a:gd name="connsiteY147" fmla="*/ 196 h 10000"/>
              <a:gd name="connsiteX148" fmla="*/ 1377 w 10187"/>
              <a:gd name="connsiteY148" fmla="*/ 0 h 10000"/>
              <a:gd name="connsiteX149" fmla="*/ 1328 w 10187"/>
              <a:gd name="connsiteY149" fmla="*/ 392 h 10000"/>
              <a:gd name="connsiteX150" fmla="*/ 1058 w 10187"/>
              <a:gd name="connsiteY150" fmla="*/ 131 h 10000"/>
              <a:gd name="connsiteX151" fmla="*/ 895 w 10187"/>
              <a:gd name="connsiteY151" fmla="*/ 458 h 10000"/>
              <a:gd name="connsiteX152" fmla="*/ 715 w 10187"/>
              <a:gd name="connsiteY152" fmla="*/ 915 h 10000"/>
              <a:gd name="connsiteX153" fmla="*/ 642 w 10187"/>
              <a:gd name="connsiteY153" fmla="*/ 196 h 10000"/>
              <a:gd name="connsiteX154" fmla="*/ 433 w 10187"/>
              <a:gd name="connsiteY154" fmla="*/ 1373 h 10000"/>
              <a:gd name="connsiteX155" fmla="*/ 380 w 10187"/>
              <a:gd name="connsiteY155" fmla="*/ 1569 h 10000"/>
              <a:gd name="connsiteX156" fmla="*/ 159 w 10187"/>
              <a:gd name="connsiteY156" fmla="*/ 2353 h 10000"/>
              <a:gd name="connsiteX157" fmla="*/ 0 w 10187"/>
              <a:gd name="connsiteY157" fmla="*/ 3137 h 10000"/>
              <a:gd name="connsiteX0" fmla="*/ 0 w 10187"/>
              <a:gd name="connsiteY0" fmla="*/ 3137 h 10000"/>
              <a:gd name="connsiteX1" fmla="*/ 0 w 10187"/>
              <a:gd name="connsiteY1" fmla="*/ 3987 h 10000"/>
              <a:gd name="connsiteX2" fmla="*/ 0 w 10187"/>
              <a:gd name="connsiteY2" fmla="*/ 5948 h 10000"/>
              <a:gd name="connsiteX3" fmla="*/ 90 w 10187"/>
              <a:gd name="connsiteY3" fmla="*/ 5621 h 10000"/>
              <a:gd name="connsiteX4" fmla="*/ 135 w 10187"/>
              <a:gd name="connsiteY4" fmla="*/ 5556 h 10000"/>
              <a:gd name="connsiteX5" fmla="*/ 172 w 10187"/>
              <a:gd name="connsiteY5" fmla="*/ 5294 h 10000"/>
              <a:gd name="connsiteX6" fmla="*/ 200 w 10187"/>
              <a:gd name="connsiteY6" fmla="*/ 5425 h 10000"/>
              <a:gd name="connsiteX7" fmla="*/ 237 w 10187"/>
              <a:gd name="connsiteY7" fmla="*/ 5098 h 10000"/>
              <a:gd name="connsiteX8" fmla="*/ 262 w 10187"/>
              <a:gd name="connsiteY8" fmla="*/ 5948 h 10000"/>
              <a:gd name="connsiteX9" fmla="*/ 282 w 10187"/>
              <a:gd name="connsiteY9" fmla="*/ 5686 h 10000"/>
              <a:gd name="connsiteX10" fmla="*/ 306 w 10187"/>
              <a:gd name="connsiteY10" fmla="*/ 5752 h 10000"/>
              <a:gd name="connsiteX11" fmla="*/ 306 w 10187"/>
              <a:gd name="connsiteY11" fmla="*/ 5556 h 10000"/>
              <a:gd name="connsiteX12" fmla="*/ 315 w 10187"/>
              <a:gd name="connsiteY12" fmla="*/ 5621 h 10000"/>
              <a:gd name="connsiteX13" fmla="*/ 331 w 10187"/>
              <a:gd name="connsiteY13" fmla="*/ 5425 h 10000"/>
              <a:gd name="connsiteX14" fmla="*/ 351 w 10187"/>
              <a:gd name="connsiteY14" fmla="*/ 5490 h 10000"/>
              <a:gd name="connsiteX15" fmla="*/ 372 w 10187"/>
              <a:gd name="connsiteY15" fmla="*/ 5229 h 10000"/>
              <a:gd name="connsiteX16" fmla="*/ 405 w 10187"/>
              <a:gd name="connsiteY16" fmla="*/ 5294 h 10000"/>
              <a:gd name="connsiteX17" fmla="*/ 405 w 10187"/>
              <a:gd name="connsiteY17" fmla="*/ 5163 h 10000"/>
              <a:gd name="connsiteX18" fmla="*/ 425 w 10187"/>
              <a:gd name="connsiteY18" fmla="*/ 5163 h 10000"/>
              <a:gd name="connsiteX19" fmla="*/ 421 w 10187"/>
              <a:gd name="connsiteY19" fmla="*/ 5033 h 10000"/>
              <a:gd name="connsiteX20" fmla="*/ 470 w 10187"/>
              <a:gd name="connsiteY20" fmla="*/ 4314 h 10000"/>
              <a:gd name="connsiteX21" fmla="*/ 474 w 10187"/>
              <a:gd name="connsiteY21" fmla="*/ 4314 h 10000"/>
              <a:gd name="connsiteX22" fmla="*/ 490 w 10187"/>
              <a:gd name="connsiteY22" fmla="*/ 4052 h 10000"/>
              <a:gd name="connsiteX23" fmla="*/ 527 w 10187"/>
              <a:gd name="connsiteY23" fmla="*/ 4118 h 10000"/>
              <a:gd name="connsiteX24" fmla="*/ 539 w 10187"/>
              <a:gd name="connsiteY24" fmla="*/ 4444 h 10000"/>
              <a:gd name="connsiteX25" fmla="*/ 568 w 10187"/>
              <a:gd name="connsiteY25" fmla="*/ 4379 h 10000"/>
              <a:gd name="connsiteX26" fmla="*/ 756 w 10187"/>
              <a:gd name="connsiteY26" fmla="*/ 4706 h 10000"/>
              <a:gd name="connsiteX27" fmla="*/ 842 w 10187"/>
              <a:gd name="connsiteY27" fmla="*/ 4379 h 10000"/>
              <a:gd name="connsiteX28" fmla="*/ 952 w 10187"/>
              <a:gd name="connsiteY28" fmla="*/ 4641 h 10000"/>
              <a:gd name="connsiteX29" fmla="*/ 993 w 10187"/>
              <a:gd name="connsiteY29" fmla="*/ 4444 h 10000"/>
              <a:gd name="connsiteX30" fmla="*/ 1026 w 10187"/>
              <a:gd name="connsiteY30" fmla="*/ 4641 h 10000"/>
              <a:gd name="connsiteX31" fmla="*/ 1050 w 10187"/>
              <a:gd name="connsiteY31" fmla="*/ 4510 h 10000"/>
              <a:gd name="connsiteX32" fmla="*/ 1071 w 10187"/>
              <a:gd name="connsiteY32" fmla="*/ 4641 h 10000"/>
              <a:gd name="connsiteX33" fmla="*/ 1075 w 10187"/>
              <a:gd name="connsiteY33" fmla="*/ 4444 h 10000"/>
              <a:gd name="connsiteX34" fmla="*/ 1103 w 10187"/>
              <a:gd name="connsiteY34" fmla="*/ 4444 h 10000"/>
              <a:gd name="connsiteX35" fmla="*/ 1144 w 10187"/>
              <a:gd name="connsiteY35" fmla="*/ 4444 h 10000"/>
              <a:gd name="connsiteX36" fmla="*/ 1177 w 10187"/>
              <a:gd name="connsiteY36" fmla="*/ 4575 h 10000"/>
              <a:gd name="connsiteX37" fmla="*/ 1181 w 10187"/>
              <a:gd name="connsiteY37" fmla="*/ 4444 h 10000"/>
              <a:gd name="connsiteX38" fmla="*/ 1197 w 10187"/>
              <a:gd name="connsiteY38" fmla="*/ 4575 h 10000"/>
              <a:gd name="connsiteX39" fmla="*/ 1201 w 10187"/>
              <a:gd name="connsiteY39" fmla="*/ 4379 h 10000"/>
              <a:gd name="connsiteX40" fmla="*/ 1238 w 10187"/>
              <a:gd name="connsiteY40" fmla="*/ 4641 h 10000"/>
              <a:gd name="connsiteX41" fmla="*/ 1255 w 10187"/>
              <a:gd name="connsiteY41" fmla="*/ 4248 h 10000"/>
              <a:gd name="connsiteX42" fmla="*/ 1271 w 10187"/>
              <a:gd name="connsiteY42" fmla="*/ 4052 h 10000"/>
              <a:gd name="connsiteX43" fmla="*/ 1422 w 10187"/>
              <a:gd name="connsiteY43" fmla="*/ 4248 h 10000"/>
              <a:gd name="connsiteX44" fmla="*/ 1545 w 10187"/>
              <a:gd name="connsiteY44" fmla="*/ 3856 h 10000"/>
              <a:gd name="connsiteX45" fmla="*/ 1843 w 10187"/>
              <a:gd name="connsiteY45" fmla="*/ 5556 h 10000"/>
              <a:gd name="connsiteX46" fmla="*/ 1900 w 10187"/>
              <a:gd name="connsiteY46" fmla="*/ 6471 h 10000"/>
              <a:gd name="connsiteX47" fmla="*/ 1990 w 10187"/>
              <a:gd name="connsiteY47" fmla="*/ 5752 h 10000"/>
              <a:gd name="connsiteX48" fmla="*/ 2068 w 10187"/>
              <a:gd name="connsiteY48" fmla="*/ 6601 h 10000"/>
              <a:gd name="connsiteX49" fmla="*/ 2186 w 10187"/>
              <a:gd name="connsiteY49" fmla="*/ 5817 h 10000"/>
              <a:gd name="connsiteX50" fmla="*/ 2182 w 10187"/>
              <a:gd name="connsiteY50" fmla="*/ 6601 h 10000"/>
              <a:gd name="connsiteX51" fmla="*/ 2342 w 10187"/>
              <a:gd name="connsiteY51" fmla="*/ 6405 h 10000"/>
              <a:gd name="connsiteX52" fmla="*/ 2432 w 10187"/>
              <a:gd name="connsiteY52" fmla="*/ 6275 h 10000"/>
              <a:gd name="connsiteX53" fmla="*/ 2493 w 10187"/>
              <a:gd name="connsiteY53" fmla="*/ 7516 h 10000"/>
              <a:gd name="connsiteX54" fmla="*/ 2636 w 10187"/>
              <a:gd name="connsiteY54" fmla="*/ 6667 h 10000"/>
              <a:gd name="connsiteX55" fmla="*/ 2669 w 10187"/>
              <a:gd name="connsiteY55" fmla="*/ 7451 h 10000"/>
              <a:gd name="connsiteX56" fmla="*/ 2816 w 10187"/>
              <a:gd name="connsiteY56" fmla="*/ 8170 h 10000"/>
              <a:gd name="connsiteX57" fmla="*/ 2889 w 10187"/>
              <a:gd name="connsiteY57" fmla="*/ 7516 h 10000"/>
              <a:gd name="connsiteX58" fmla="*/ 3077 w 10187"/>
              <a:gd name="connsiteY58" fmla="*/ 7320 h 10000"/>
              <a:gd name="connsiteX59" fmla="*/ 3224 w 10187"/>
              <a:gd name="connsiteY59" fmla="*/ 8497 h 10000"/>
              <a:gd name="connsiteX60" fmla="*/ 3396 w 10187"/>
              <a:gd name="connsiteY60" fmla="*/ 8562 h 10000"/>
              <a:gd name="connsiteX61" fmla="*/ 3600 w 10187"/>
              <a:gd name="connsiteY61" fmla="*/ 8105 h 10000"/>
              <a:gd name="connsiteX62" fmla="*/ 3788 w 10187"/>
              <a:gd name="connsiteY62" fmla="*/ 9020 h 10000"/>
              <a:gd name="connsiteX63" fmla="*/ 3911 w 10187"/>
              <a:gd name="connsiteY63" fmla="*/ 9281 h 10000"/>
              <a:gd name="connsiteX64" fmla="*/ 4013 w 10187"/>
              <a:gd name="connsiteY64" fmla="*/ 10000 h 10000"/>
              <a:gd name="connsiteX65" fmla="*/ 4046 w 10187"/>
              <a:gd name="connsiteY65" fmla="*/ 9869 h 10000"/>
              <a:gd name="connsiteX66" fmla="*/ 4115 w 10187"/>
              <a:gd name="connsiteY66" fmla="*/ 9542 h 10000"/>
              <a:gd name="connsiteX67" fmla="*/ 4168 w 10187"/>
              <a:gd name="connsiteY67" fmla="*/ 9935 h 10000"/>
              <a:gd name="connsiteX68" fmla="*/ 4201 w 10187"/>
              <a:gd name="connsiteY68" fmla="*/ 9150 h 10000"/>
              <a:gd name="connsiteX69" fmla="*/ 4344 w 10187"/>
              <a:gd name="connsiteY69" fmla="*/ 8562 h 10000"/>
              <a:gd name="connsiteX70" fmla="*/ 4773 w 10187"/>
              <a:gd name="connsiteY70" fmla="*/ 7843 h 10000"/>
              <a:gd name="connsiteX71" fmla="*/ 5121 w 10187"/>
              <a:gd name="connsiteY71" fmla="*/ 7582 h 10000"/>
              <a:gd name="connsiteX72" fmla="*/ 5329 w 10187"/>
              <a:gd name="connsiteY72" fmla="*/ 9281 h 10000"/>
              <a:gd name="connsiteX73" fmla="*/ 5398 w 10187"/>
              <a:gd name="connsiteY73" fmla="*/ 8562 h 10000"/>
              <a:gd name="connsiteX74" fmla="*/ 5856 w 10187"/>
              <a:gd name="connsiteY74" fmla="*/ 8039 h 10000"/>
              <a:gd name="connsiteX75" fmla="*/ 6220 w 10187"/>
              <a:gd name="connsiteY75" fmla="*/ 9477 h 10000"/>
              <a:gd name="connsiteX76" fmla="*/ 6551 w 10187"/>
              <a:gd name="connsiteY76" fmla="*/ 8562 h 10000"/>
              <a:gd name="connsiteX77" fmla="*/ 6714 w 10187"/>
              <a:gd name="connsiteY77" fmla="*/ 7451 h 10000"/>
              <a:gd name="connsiteX78" fmla="*/ 7025 w 10187"/>
              <a:gd name="connsiteY78" fmla="*/ 7451 h 10000"/>
              <a:gd name="connsiteX79" fmla="*/ 7180 w 10187"/>
              <a:gd name="connsiteY79" fmla="*/ 7908 h 10000"/>
              <a:gd name="connsiteX80" fmla="*/ 7548 w 10187"/>
              <a:gd name="connsiteY80" fmla="*/ 8366 h 10000"/>
              <a:gd name="connsiteX81" fmla="*/ 7756 w 10187"/>
              <a:gd name="connsiteY81" fmla="*/ 9085 h 10000"/>
              <a:gd name="connsiteX82" fmla="*/ 8002 w 10187"/>
              <a:gd name="connsiteY82" fmla="*/ 8235 h 10000"/>
              <a:gd name="connsiteX83" fmla="*/ 8063 w 10187"/>
              <a:gd name="connsiteY83" fmla="*/ 7647 h 10000"/>
              <a:gd name="connsiteX84" fmla="*/ 8181 w 10187"/>
              <a:gd name="connsiteY84" fmla="*/ 8039 h 10000"/>
              <a:gd name="connsiteX85" fmla="*/ 8455 w 10187"/>
              <a:gd name="connsiteY85" fmla="*/ 8366 h 10000"/>
              <a:gd name="connsiteX86" fmla="*/ 8635 w 10187"/>
              <a:gd name="connsiteY86" fmla="*/ 8105 h 10000"/>
              <a:gd name="connsiteX87" fmla="*/ 8974 w 10187"/>
              <a:gd name="connsiteY87" fmla="*/ 8235 h 10000"/>
              <a:gd name="connsiteX88" fmla="*/ 9309 w 10187"/>
              <a:gd name="connsiteY88" fmla="*/ 7843 h 10000"/>
              <a:gd name="connsiteX89" fmla="*/ 9497 w 10187"/>
              <a:gd name="connsiteY89" fmla="*/ 6340 h 10000"/>
              <a:gd name="connsiteX90" fmla="*/ 9734 w 10187"/>
              <a:gd name="connsiteY90" fmla="*/ 7582 h 10000"/>
              <a:gd name="connsiteX91" fmla="*/ 9869 w 10187"/>
              <a:gd name="connsiteY91" fmla="*/ 8889 h 10000"/>
              <a:gd name="connsiteX92" fmla="*/ 10187 w 10187"/>
              <a:gd name="connsiteY92" fmla="*/ 9603 h 10000"/>
              <a:gd name="connsiteX93" fmla="*/ 10092 w 10187"/>
              <a:gd name="connsiteY93" fmla="*/ 3377 h 10000"/>
              <a:gd name="connsiteX94" fmla="*/ 9886 w 10187"/>
              <a:gd name="connsiteY94" fmla="*/ 3529 h 10000"/>
              <a:gd name="connsiteX95" fmla="*/ 9726 w 10187"/>
              <a:gd name="connsiteY95" fmla="*/ 2222 h 10000"/>
              <a:gd name="connsiteX96" fmla="*/ 9571 w 10187"/>
              <a:gd name="connsiteY96" fmla="*/ 3660 h 10000"/>
              <a:gd name="connsiteX97" fmla="*/ 9461 w 10187"/>
              <a:gd name="connsiteY97" fmla="*/ 3660 h 10000"/>
              <a:gd name="connsiteX98" fmla="*/ 9313 w 10187"/>
              <a:gd name="connsiteY98" fmla="*/ 3791 h 10000"/>
              <a:gd name="connsiteX99" fmla="*/ 9281 w 10187"/>
              <a:gd name="connsiteY99" fmla="*/ 3203 h 10000"/>
              <a:gd name="connsiteX100" fmla="*/ 9060 w 10187"/>
              <a:gd name="connsiteY100" fmla="*/ 4771 h 10000"/>
              <a:gd name="connsiteX101" fmla="*/ 9027 w 10187"/>
              <a:gd name="connsiteY101" fmla="*/ 4379 h 10000"/>
              <a:gd name="connsiteX102" fmla="*/ 8962 w 10187"/>
              <a:gd name="connsiteY102" fmla="*/ 4118 h 10000"/>
              <a:gd name="connsiteX103" fmla="*/ 8921 w 10187"/>
              <a:gd name="connsiteY103" fmla="*/ 4641 h 10000"/>
              <a:gd name="connsiteX104" fmla="*/ 8749 w 10187"/>
              <a:gd name="connsiteY104" fmla="*/ 4510 h 10000"/>
              <a:gd name="connsiteX105" fmla="*/ 8643 w 10187"/>
              <a:gd name="connsiteY105" fmla="*/ 5359 h 10000"/>
              <a:gd name="connsiteX106" fmla="*/ 8484 w 10187"/>
              <a:gd name="connsiteY106" fmla="*/ 4444 h 10000"/>
              <a:gd name="connsiteX107" fmla="*/ 8337 w 10187"/>
              <a:gd name="connsiteY107" fmla="*/ 4575 h 10000"/>
              <a:gd name="connsiteX108" fmla="*/ 8284 w 10187"/>
              <a:gd name="connsiteY108" fmla="*/ 5882 h 10000"/>
              <a:gd name="connsiteX109" fmla="*/ 8096 w 10187"/>
              <a:gd name="connsiteY109" fmla="*/ 5294 h 10000"/>
              <a:gd name="connsiteX110" fmla="*/ 7949 w 10187"/>
              <a:gd name="connsiteY110" fmla="*/ 3529 h 10000"/>
              <a:gd name="connsiteX111" fmla="*/ 7879 w 10187"/>
              <a:gd name="connsiteY111" fmla="*/ 4052 h 10000"/>
              <a:gd name="connsiteX112" fmla="*/ 7707 w 10187"/>
              <a:gd name="connsiteY112" fmla="*/ 5229 h 10000"/>
              <a:gd name="connsiteX113" fmla="*/ 7613 w 10187"/>
              <a:gd name="connsiteY113" fmla="*/ 5229 h 10000"/>
              <a:gd name="connsiteX114" fmla="*/ 7540 w 10187"/>
              <a:gd name="connsiteY114" fmla="*/ 4444 h 10000"/>
              <a:gd name="connsiteX115" fmla="*/ 7380 w 10187"/>
              <a:gd name="connsiteY115" fmla="*/ 4183 h 10000"/>
              <a:gd name="connsiteX116" fmla="*/ 7242 w 10187"/>
              <a:gd name="connsiteY116" fmla="*/ 3791 h 10000"/>
              <a:gd name="connsiteX117" fmla="*/ 6992 w 10187"/>
              <a:gd name="connsiteY117" fmla="*/ 2222 h 10000"/>
              <a:gd name="connsiteX118" fmla="*/ 6641 w 10187"/>
              <a:gd name="connsiteY118" fmla="*/ 4967 h 10000"/>
              <a:gd name="connsiteX119" fmla="*/ 6351 w 10187"/>
              <a:gd name="connsiteY119" fmla="*/ 5817 h 10000"/>
              <a:gd name="connsiteX120" fmla="*/ 5991 w 10187"/>
              <a:gd name="connsiteY120" fmla="*/ 5359 h 10000"/>
              <a:gd name="connsiteX121" fmla="*/ 5844 w 10187"/>
              <a:gd name="connsiteY121" fmla="*/ 6144 h 10000"/>
              <a:gd name="connsiteX122" fmla="*/ 5582 w 10187"/>
              <a:gd name="connsiteY122" fmla="*/ 5490 h 10000"/>
              <a:gd name="connsiteX123" fmla="*/ 5509 w 10187"/>
              <a:gd name="connsiteY123" fmla="*/ 6144 h 10000"/>
              <a:gd name="connsiteX124" fmla="*/ 5239 w 10187"/>
              <a:gd name="connsiteY124" fmla="*/ 5229 h 10000"/>
              <a:gd name="connsiteX125" fmla="*/ 5157 w 10187"/>
              <a:gd name="connsiteY125" fmla="*/ 5033 h 10000"/>
              <a:gd name="connsiteX126" fmla="*/ 4908 w 10187"/>
              <a:gd name="connsiteY126" fmla="*/ 3987 h 10000"/>
              <a:gd name="connsiteX127" fmla="*/ 4798 w 10187"/>
              <a:gd name="connsiteY127" fmla="*/ 3987 h 10000"/>
              <a:gd name="connsiteX128" fmla="*/ 4418 w 10187"/>
              <a:gd name="connsiteY128" fmla="*/ 4248 h 10000"/>
              <a:gd name="connsiteX129" fmla="*/ 4226 w 10187"/>
              <a:gd name="connsiteY129" fmla="*/ 4118 h 10000"/>
              <a:gd name="connsiteX130" fmla="*/ 3890 w 10187"/>
              <a:gd name="connsiteY130" fmla="*/ 3595 h 10000"/>
              <a:gd name="connsiteX131" fmla="*/ 3821 w 10187"/>
              <a:gd name="connsiteY131" fmla="*/ 2353 h 10000"/>
              <a:gd name="connsiteX132" fmla="*/ 3478 w 10187"/>
              <a:gd name="connsiteY132" fmla="*/ 3137 h 10000"/>
              <a:gd name="connsiteX133" fmla="*/ 3465 w 10187"/>
              <a:gd name="connsiteY133" fmla="*/ 2418 h 10000"/>
              <a:gd name="connsiteX134" fmla="*/ 3265 w 10187"/>
              <a:gd name="connsiteY134" fmla="*/ 2288 h 10000"/>
              <a:gd name="connsiteX135" fmla="*/ 3036 w 10187"/>
              <a:gd name="connsiteY135" fmla="*/ 2484 h 10000"/>
              <a:gd name="connsiteX136" fmla="*/ 2926 w 10187"/>
              <a:gd name="connsiteY136" fmla="*/ 3987 h 10000"/>
              <a:gd name="connsiteX137" fmla="*/ 2709 w 10187"/>
              <a:gd name="connsiteY137" fmla="*/ 2026 h 10000"/>
              <a:gd name="connsiteX138" fmla="*/ 2677 w 10187"/>
              <a:gd name="connsiteY138" fmla="*/ 2353 h 10000"/>
              <a:gd name="connsiteX139" fmla="*/ 2603 w 10187"/>
              <a:gd name="connsiteY139" fmla="*/ 1569 h 10000"/>
              <a:gd name="connsiteX140" fmla="*/ 2513 w 10187"/>
              <a:gd name="connsiteY140" fmla="*/ 2157 h 10000"/>
              <a:gd name="connsiteX141" fmla="*/ 2395 w 10187"/>
              <a:gd name="connsiteY141" fmla="*/ 1895 h 10000"/>
              <a:gd name="connsiteX142" fmla="*/ 2325 w 10187"/>
              <a:gd name="connsiteY142" fmla="*/ 3007 h 10000"/>
              <a:gd name="connsiteX143" fmla="*/ 2219 w 10187"/>
              <a:gd name="connsiteY143" fmla="*/ 2484 h 10000"/>
              <a:gd name="connsiteX144" fmla="*/ 2137 w 10187"/>
              <a:gd name="connsiteY144" fmla="*/ 1895 h 10000"/>
              <a:gd name="connsiteX145" fmla="*/ 2080 w 10187"/>
              <a:gd name="connsiteY145" fmla="*/ 784 h 10000"/>
              <a:gd name="connsiteX146" fmla="*/ 1688 w 10187"/>
              <a:gd name="connsiteY146" fmla="*/ 65 h 10000"/>
              <a:gd name="connsiteX147" fmla="*/ 1479 w 10187"/>
              <a:gd name="connsiteY147" fmla="*/ 196 h 10000"/>
              <a:gd name="connsiteX148" fmla="*/ 1377 w 10187"/>
              <a:gd name="connsiteY148" fmla="*/ 0 h 10000"/>
              <a:gd name="connsiteX149" fmla="*/ 1328 w 10187"/>
              <a:gd name="connsiteY149" fmla="*/ 392 h 10000"/>
              <a:gd name="connsiteX150" fmla="*/ 1058 w 10187"/>
              <a:gd name="connsiteY150" fmla="*/ 131 h 10000"/>
              <a:gd name="connsiteX151" fmla="*/ 895 w 10187"/>
              <a:gd name="connsiteY151" fmla="*/ 458 h 10000"/>
              <a:gd name="connsiteX152" fmla="*/ 715 w 10187"/>
              <a:gd name="connsiteY152" fmla="*/ 915 h 10000"/>
              <a:gd name="connsiteX153" fmla="*/ 642 w 10187"/>
              <a:gd name="connsiteY153" fmla="*/ 196 h 10000"/>
              <a:gd name="connsiteX154" fmla="*/ 433 w 10187"/>
              <a:gd name="connsiteY154" fmla="*/ 1373 h 10000"/>
              <a:gd name="connsiteX155" fmla="*/ 380 w 10187"/>
              <a:gd name="connsiteY155" fmla="*/ 1569 h 10000"/>
              <a:gd name="connsiteX156" fmla="*/ 159 w 10187"/>
              <a:gd name="connsiteY156" fmla="*/ 2353 h 10000"/>
              <a:gd name="connsiteX157" fmla="*/ 0 w 10187"/>
              <a:gd name="connsiteY157" fmla="*/ 3137 h 10000"/>
              <a:gd name="connsiteX0" fmla="*/ 0 w 10187"/>
              <a:gd name="connsiteY0" fmla="*/ 3137 h 10000"/>
              <a:gd name="connsiteX1" fmla="*/ 0 w 10187"/>
              <a:gd name="connsiteY1" fmla="*/ 3987 h 10000"/>
              <a:gd name="connsiteX2" fmla="*/ 0 w 10187"/>
              <a:gd name="connsiteY2" fmla="*/ 5948 h 10000"/>
              <a:gd name="connsiteX3" fmla="*/ 90 w 10187"/>
              <a:gd name="connsiteY3" fmla="*/ 5621 h 10000"/>
              <a:gd name="connsiteX4" fmla="*/ 135 w 10187"/>
              <a:gd name="connsiteY4" fmla="*/ 5556 h 10000"/>
              <a:gd name="connsiteX5" fmla="*/ 172 w 10187"/>
              <a:gd name="connsiteY5" fmla="*/ 5294 h 10000"/>
              <a:gd name="connsiteX6" fmla="*/ 200 w 10187"/>
              <a:gd name="connsiteY6" fmla="*/ 5425 h 10000"/>
              <a:gd name="connsiteX7" fmla="*/ 237 w 10187"/>
              <a:gd name="connsiteY7" fmla="*/ 5098 h 10000"/>
              <a:gd name="connsiteX8" fmla="*/ 262 w 10187"/>
              <a:gd name="connsiteY8" fmla="*/ 5948 h 10000"/>
              <a:gd name="connsiteX9" fmla="*/ 282 w 10187"/>
              <a:gd name="connsiteY9" fmla="*/ 5686 h 10000"/>
              <a:gd name="connsiteX10" fmla="*/ 306 w 10187"/>
              <a:gd name="connsiteY10" fmla="*/ 5752 h 10000"/>
              <a:gd name="connsiteX11" fmla="*/ 306 w 10187"/>
              <a:gd name="connsiteY11" fmla="*/ 5556 h 10000"/>
              <a:gd name="connsiteX12" fmla="*/ 315 w 10187"/>
              <a:gd name="connsiteY12" fmla="*/ 5621 h 10000"/>
              <a:gd name="connsiteX13" fmla="*/ 331 w 10187"/>
              <a:gd name="connsiteY13" fmla="*/ 5425 h 10000"/>
              <a:gd name="connsiteX14" fmla="*/ 351 w 10187"/>
              <a:gd name="connsiteY14" fmla="*/ 5490 h 10000"/>
              <a:gd name="connsiteX15" fmla="*/ 372 w 10187"/>
              <a:gd name="connsiteY15" fmla="*/ 5229 h 10000"/>
              <a:gd name="connsiteX16" fmla="*/ 405 w 10187"/>
              <a:gd name="connsiteY16" fmla="*/ 5294 h 10000"/>
              <a:gd name="connsiteX17" fmla="*/ 405 w 10187"/>
              <a:gd name="connsiteY17" fmla="*/ 5163 h 10000"/>
              <a:gd name="connsiteX18" fmla="*/ 425 w 10187"/>
              <a:gd name="connsiteY18" fmla="*/ 5163 h 10000"/>
              <a:gd name="connsiteX19" fmla="*/ 421 w 10187"/>
              <a:gd name="connsiteY19" fmla="*/ 5033 h 10000"/>
              <a:gd name="connsiteX20" fmla="*/ 470 w 10187"/>
              <a:gd name="connsiteY20" fmla="*/ 4314 h 10000"/>
              <a:gd name="connsiteX21" fmla="*/ 474 w 10187"/>
              <a:gd name="connsiteY21" fmla="*/ 4314 h 10000"/>
              <a:gd name="connsiteX22" fmla="*/ 490 w 10187"/>
              <a:gd name="connsiteY22" fmla="*/ 4052 h 10000"/>
              <a:gd name="connsiteX23" fmla="*/ 527 w 10187"/>
              <a:gd name="connsiteY23" fmla="*/ 4118 h 10000"/>
              <a:gd name="connsiteX24" fmla="*/ 539 w 10187"/>
              <a:gd name="connsiteY24" fmla="*/ 4444 h 10000"/>
              <a:gd name="connsiteX25" fmla="*/ 568 w 10187"/>
              <a:gd name="connsiteY25" fmla="*/ 4379 h 10000"/>
              <a:gd name="connsiteX26" fmla="*/ 756 w 10187"/>
              <a:gd name="connsiteY26" fmla="*/ 4706 h 10000"/>
              <a:gd name="connsiteX27" fmla="*/ 842 w 10187"/>
              <a:gd name="connsiteY27" fmla="*/ 4379 h 10000"/>
              <a:gd name="connsiteX28" fmla="*/ 952 w 10187"/>
              <a:gd name="connsiteY28" fmla="*/ 4641 h 10000"/>
              <a:gd name="connsiteX29" fmla="*/ 993 w 10187"/>
              <a:gd name="connsiteY29" fmla="*/ 4444 h 10000"/>
              <a:gd name="connsiteX30" fmla="*/ 1026 w 10187"/>
              <a:gd name="connsiteY30" fmla="*/ 4641 h 10000"/>
              <a:gd name="connsiteX31" fmla="*/ 1050 w 10187"/>
              <a:gd name="connsiteY31" fmla="*/ 4510 h 10000"/>
              <a:gd name="connsiteX32" fmla="*/ 1071 w 10187"/>
              <a:gd name="connsiteY32" fmla="*/ 4641 h 10000"/>
              <a:gd name="connsiteX33" fmla="*/ 1075 w 10187"/>
              <a:gd name="connsiteY33" fmla="*/ 4444 h 10000"/>
              <a:gd name="connsiteX34" fmla="*/ 1103 w 10187"/>
              <a:gd name="connsiteY34" fmla="*/ 4444 h 10000"/>
              <a:gd name="connsiteX35" fmla="*/ 1144 w 10187"/>
              <a:gd name="connsiteY35" fmla="*/ 4444 h 10000"/>
              <a:gd name="connsiteX36" fmla="*/ 1177 w 10187"/>
              <a:gd name="connsiteY36" fmla="*/ 4575 h 10000"/>
              <a:gd name="connsiteX37" fmla="*/ 1181 w 10187"/>
              <a:gd name="connsiteY37" fmla="*/ 4444 h 10000"/>
              <a:gd name="connsiteX38" fmla="*/ 1197 w 10187"/>
              <a:gd name="connsiteY38" fmla="*/ 4575 h 10000"/>
              <a:gd name="connsiteX39" fmla="*/ 1201 w 10187"/>
              <a:gd name="connsiteY39" fmla="*/ 4379 h 10000"/>
              <a:gd name="connsiteX40" fmla="*/ 1238 w 10187"/>
              <a:gd name="connsiteY40" fmla="*/ 4641 h 10000"/>
              <a:gd name="connsiteX41" fmla="*/ 1255 w 10187"/>
              <a:gd name="connsiteY41" fmla="*/ 4248 h 10000"/>
              <a:gd name="connsiteX42" fmla="*/ 1271 w 10187"/>
              <a:gd name="connsiteY42" fmla="*/ 4052 h 10000"/>
              <a:gd name="connsiteX43" fmla="*/ 1422 w 10187"/>
              <a:gd name="connsiteY43" fmla="*/ 4248 h 10000"/>
              <a:gd name="connsiteX44" fmla="*/ 1545 w 10187"/>
              <a:gd name="connsiteY44" fmla="*/ 3856 h 10000"/>
              <a:gd name="connsiteX45" fmla="*/ 1843 w 10187"/>
              <a:gd name="connsiteY45" fmla="*/ 5556 h 10000"/>
              <a:gd name="connsiteX46" fmla="*/ 1900 w 10187"/>
              <a:gd name="connsiteY46" fmla="*/ 6471 h 10000"/>
              <a:gd name="connsiteX47" fmla="*/ 1990 w 10187"/>
              <a:gd name="connsiteY47" fmla="*/ 5752 h 10000"/>
              <a:gd name="connsiteX48" fmla="*/ 2068 w 10187"/>
              <a:gd name="connsiteY48" fmla="*/ 6601 h 10000"/>
              <a:gd name="connsiteX49" fmla="*/ 2186 w 10187"/>
              <a:gd name="connsiteY49" fmla="*/ 5817 h 10000"/>
              <a:gd name="connsiteX50" fmla="*/ 2182 w 10187"/>
              <a:gd name="connsiteY50" fmla="*/ 6601 h 10000"/>
              <a:gd name="connsiteX51" fmla="*/ 2342 w 10187"/>
              <a:gd name="connsiteY51" fmla="*/ 6405 h 10000"/>
              <a:gd name="connsiteX52" fmla="*/ 2432 w 10187"/>
              <a:gd name="connsiteY52" fmla="*/ 6275 h 10000"/>
              <a:gd name="connsiteX53" fmla="*/ 2493 w 10187"/>
              <a:gd name="connsiteY53" fmla="*/ 7516 h 10000"/>
              <a:gd name="connsiteX54" fmla="*/ 2636 w 10187"/>
              <a:gd name="connsiteY54" fmla="*/ 6667 h 10000"/>
              <a:gd name="connsiteX55" fmla="*/ 2669 w 10187"/>
              <a:gd name="connsiteY55" fmla="*/ 7451 h 10000"/>
              <a:gd name="connsiteX56" fmla="*/ 2816 w 10187"/>
              <a:gd name="connsiteY56" fmla="*/ 8170 h 10000"/>
              <a:gd name="connsiteX57" fmla="*/ 2889 w 10187"/>
              <a:gd name="connsiteY57" fmla="*/ 7516 h 10000"/>
              <a:gd name="connsiteX58" fmla="*/ 3077 w 10187"/>
              <a:gd name="connsiteY58" fmla="*/ 7320 h 10000"/>
              <a:gd name="connsiteX59" fmla="*/ 3224 w 10187"/>
              <a:gd name="connsiteY59" fmla="*/ 8497 h 10000"/>
              <a:gd name="connsiteX60" fmla="*/ 3396 w 10187"/>
              <a:gd name="connsiteY60" fmla="*/ 8562 h 10000"/>
              <a:gd name="connsiteX61" fmla="*/ 3600 w 10187"/>
              <a:gd name="connsiteY61" fmla="*/ 8105 h 10000"/>
              <a:gd name="connsiteX62" fmla="*/ 3788 w 10187"/>
              <a:gd name="connsiteY62" fmla="*/ 9020 h 10000"/>
              <a:gd name="connsiteX63" fmla="*/ 3911 w 10187"/>
              <a:gd name="connsiteY63" fmla="*/ 9281 h 10000"/>
              <a:gd name="connsiteX64" fmla="*/ 4013 w 10187"/>
              <a:gd name="connsiteY64" fmla="*/ 10000 h 10000"/>
              <a:gd name="connsiteX65" fmla="*/ 4046 w 10187"/>
              <a:gd name="connsiteY65" fmla="*/ 9869 h 10000"/>
              <a:gd name="connsiteX66" fmla="*/ 4115 w 10187"/>
              <a:gd name="connsiteY66" fmla="*/ 9542 h 10000"/>
              <a:gd name="connsiteX67" fmla="*/ 4168 w 10187"/>
              <a:gd name="connsiteY67" fmla="*/ 9935 h 10000"/>
              <a:gd name="connsiteX68" fmla="*/ 4201 w 10187"/>
              <a:gd name="connsiteY68" fmla="*/ 9150 h 10000"/>
              <a:gd name="connsiteX69" fmla="*/ 4344 w 10187"/>
              <a:gd name="connsiteY69" fmla="*/ 8562 h 10000"/>
              <a:gd name="connsiteX70" fmla="*/ 4773 w 10187"/>
              <a:gd name="connsiteY70" fmla="*/ 7843 h 10000"/>
              <a:gd name="connsiteX71" fmla="*/ 5121 w 10187"/>
              <a:gd name="connsiteY71" fmla="*/ 7582 h 10000"/>
              <a:gd name="connsiteX72" fmla="*/ 5329 w 10187"/>
              <a:gd name="connsiteY72" fmla="*/ 9281 h 10000"/>
              <a:gd name="connsiteX73" fmla="*/ 5398 w 10187"/>
              <a:gd name="connsiteY73" fmla="*/ 8562 h 10000"/>
              <a:gd name="connsiteX74" fmla="*/ 5856 w 10187"/>
              <a:gd name="connsiteY74" fmla="*/ 8039 h 10000"/>
              <a:gd name="connsiteX75" fmla="*/ 6220 w 10187"/>
              <a:gd name="connsiteY75" fmla="*/ 9477 h 10000"/>
              <a:gd name="connsiteX76" fmla="*/ 6551 w 10187"/>
              <a:gd name="connsiteY76" fmla="*/ 8562 h 10000"/>
              <a:gd name="connsiteX77" fmla="*/ 6714 w 10187"/>
              <a:gd name="connsiteY77" fmla="*/ 7451 h 10000"/>
              <a:gd name="connsiteX78" fmla="*/ 7025 w 10187"/>
              <a:gd name="connsiteY78" fmla="*/ 7451 h 10000"/>
              <a:gd name="connsiteX79" fmla="*/ 7180 w 10187"/>
              <a:gd name="connsiteY79" fmla="*/ 7908 h 10000"/>
              <a:gd name="connsiteX80" fmla="*/ 7548 w 10187"/>
              <a:gd name="connsiteY80" fmla="*/ 8366 h 10000"/>
              <a:gd name="connsiteX81" fmla="*/ 7756 w 10187"/>
              <a:gd name="connsiteY81" fmla="*/ 9085 h 10000"/>
              <a:gd name="connsiteX82" fmla="*/ 8002 w 10187"/>
              <a:gd name="connsiteY82" fmla="*/ 8235 h 10000"/>
              <a:gd name="connsiteX83" fmla="*/ 8063 w 10187"/>
              <a:gd name="connsiteY83" fmla="*/ 7647 h 10000"/>
              <a:gd name="connsiteX84" fmla="*/ 8181 w 10187"/>
              <a:gd name="connsiteY84" fmla="*/ 8039 h 10000"/>
              <a:gd name="connsiteX85" fmla="*/ 8455 w 10187"/>
              <a:gd name="connsiteY85" fmla="*/ 8366 h 10000"/>
              <a:gd name="connsiteX86" fmla="*/ 8635 w 10187"/>
              <a:gd name="connsiteY86" fmla="*/ 8105 h 10000"/>
              <a:gd name="connsiteX87" fmla="*/ 8974 w 10187"/>
              <a:gd name="connsiteY87" fmla="*/ 8235 h 10000"/>
              <a:gd name="connsiteX88" fmla="*/ 9309 w 10187"/>
              <a:gd name="connsiteY88" fmla="*/ 7843 h 10000"/>
              <a:gd name="connsiteX89" fmla="*/ 9497 w 10187"/>
              <a:gd name="connsiteY89" fmla="*/ 6340 h 10000"/>
              <a:gd name="connsiteX90" fmla="*/ 9734 w 10187"/>
              <a:gd name="connsiteY90" fmla="*/ 7582 h 10000"/>
              <a:gd name="connsiteX91" fmla="*/ 9869 w 10187"/>
              <a:gd name="connsiteY91" fmla="*/ 8889 h 10000"/>
              <a:gd name="connsiteX92" fmla="*/ 10187 w 10187"/>
              <a:gd name="connsiteY92" fmla="*/ 9603 h 10000"/>
              <a:gd name="connsiteX93" fmla="*/ 10089 w 10187"/>
              <a:gd name="connsiteY93" fmla="*/ 3390 h 10000"/>
              <a:gd name="connsiteX94" fmla="*/ 9886 w 10187"/>
              <a:gd name="connsiteY94" fmla="*/ 3529 h 10000"/>
              <a:gd name="connsiteX95" fmla="*/ 9726 w 10187"/>
              <a:gd name="connsiteY95" fmla="*/ 2222 h 10000"/>
              <a:gd name="connsiteX96" fmla="*/ 9571 w 10187"/>
              <a:gd name="connsiteY96" fmla="*/ 3660 h 10000"/>
              <a:gd name="connsiteX97" fmla="*/ 9461 w 10187"/>
              <a:gd name="connsiteY97" fmla="*/ 3660 h 10000"/>
              <a:gd name="connsiteX98" fmla="*/ 9313 w 10187"/>
              <a:gd name="connsiteY98" fmla="*/ 3791 h 10000"/>
              <a:gd name="connsiteX99" fmla="*/ 9281 w 10187"/>
              <a:gd name="connsiteY99" fmla="*/ 3203 h 10000"/>
              <a:gd name="connsiteX100" fmla="*/ 9060 w 10187"/>
              <a:gd name="connsiteY100" fmla="*/ 4771 h 10000"/>
              <a:gd name="connsiteX101" fmla="*/ 9027 w 10187"/>
              <a:gd name="connsiteY101" fmla="*/ 4379 h 10000"/>
              <a:gd name="connsiteX102" fmla="*/ 8962 w 10187"/>
              <a:gd name="connsiteY102" fmla="*/ 4118 h 10000"/>
              <a:gd name="connsiteX103" fmla="*/ 8921 w 10187"/>
              <a:gd name="connsiteY103" fmla="*/ 4641 h 10000"/>
              <a:gd name="connsiteX104" fmla="*/ 8749 w 10187"/>
              <a:gd name="connsiteY104" fmla="*/ 4510 h 10000"/>
              <a:gd name="connsiteX105" fmla="*/ 8643 w 10187"/>
              <a:gd name="connsiteY105" fmla="*/ 5359 h 10000"/>
              <a:gd name="connsiteX106" fmla="*/ 8484 w 10187"/>
              <a:gd name="connsiteY106" fmla="*/ 4444 h 10000"/>
              <a:gd name="connsiteX107" fmla="*/ 8337 w 10187"/>
              <a:gd name="connsiteY107" fmla="*/ 4575 h 10000"/>
              <a:gd name="connsiteX108" fmla="*/ 8284 w 10187"/>
              <a:gd name="connsiteY108" fmla="*/ 5882 h 10000"/>
              <a:gd name="connsiteX109" fmla="*/ 8096 w 10187"/>
              <a:gd name="connsiteY109" fmla="*/ 5294 h 10000"/>
              <a:gd name="connsiteX110" fmla="*/ 7949 w 10187"/>
              <a:gd name="connsiteY110" fmla="*/ 3529 h 10000"/>
              <a:gd name="connsiteX111" fmla="*/ 7879 w 10187"/>
              <a:gd name="connsiteY111" fmla="*/ 4052 h 10000"/>
              <a:gd name="connsiteX112" fmla="*/ 7707 w 10187"/>
              <a:gd name="connsiteY112" fmla="*/ 5229 h 10000"/>
              <a:gd name="connsiteX113" fmla="*/ 7613 w 10187"/>
              <a:gd name="connsiteY113" fmla="*/ 5229 h 10000"/>
              <a:gd name="connsiteX114" fmla="*/ 7540 w 10187"/>
              <a:gd name="connsiteY114" fmla="*/ 4444 h 10000"/>
              <a:gd name="connsiteX115" fmla="*/ 7380 w 10187"/>
              <a:gd name="connsiteY115" fmla="*/ 4183 h 10000"/>
              <a:gd name="connsiteX116" fmla="*/ 7242 w 10187"/>
              <a:gd name="connsiteY116" fmla="*/ 3791 h 10000"/>
              <a:gd name="connsiteX117" fmla="*/ 6992 w 10187"/>
              <a:gd name="connsiteY117" fmla="*/ 2222 h 10000"/>
              <a:gd name="connsiteX118" fmla="*/ 6641 w 10187"/>
              <a:gd name="connsiteY118" fmla="*/ 4967 h 10000"/>
              <a:gd name="connsiteX119" fmla="*/ 6351 w 10187"/>
              <a:gd name="connsiteY119" fmla="*/ 5817 h 10000"/>
              <a:gd name="connsiteX120" fmla="*/ 5991 w 10187"/>
              <a:gd name="connsiteY120" fmla="*/ 5359 h 10000"/>
              <a:gd name="connsiteX121" fmla="*/ 5844 w 10187"/>
              <a:gd name="connsiteY121" fmla="*/ 6144 h 10000"/>
              <a:gd name="connsiteX122" fmla="*/ 5582 w 10187"/>
              <a:gd name="connsiteY122" fmla="*/ 5490 h 10000"/>
              <a:gd name="connsiteX123" fmla="*/ 5509 w 10187"/>
              <a:gd name="connsiteY123" fmla="*/ 6144 h 10000"/>
              <a:gd name="connsiteX124" fmla="*/ 5239 w 10187"/>
              <a:gd name="connsiteY124" fmla="*/ 5229 h 10000"/>
              <a:gd name="connsiteX125" fmla="*/ 5157 w 10187"/>
              <a:gd name="connsiteY125" fmla="*/ 5033 h 10000"/>
              <a:gd name="connsiteX126" fmla="*/ 4908 w 10187"/>
              <a:gd name="connsiteY126" fmla="*/ 3987 h 10000"/>
              <a:gd name="connsiteX127" fmla="*/ 4798 w 10187"/>
              <a:gd name="connsiteY127" fmla="*/ 3987 h 10000"/>
              <a:gd name="connsiteX128" fmla="*/ 4418 w 10187"/>
              <a:gd name="connsiteY128" fmla="*/ 4248 h 10000"/>
              <a:gd name="connsiteX129" fmla="*/ 4226 w 10187"/>
              <a:gd name="connsiteY129" fmla="*/ 4118 h 10000"/>
              <a:gd name="connsiteX130" fmla="*/ 3890 w 10187"/>
              <a:gd name="connsiteY130" fmla="*/ 3595 h 10000"/>
              <a:gd name="connsiteX131" fmla="*/ 3821 w 10187"/>
              <a:gd name="connsiteY131" fmla="*/ 2353 h 10000"/>
              <a:gd name="connsiteX132" fmla="*/ 3478 w 10187"/>
              <a:gd name="connsiteY132" fmla="*/ 3137 h 10000"/>
              <a:gd name="connsiteX133" fmla="*/ 3465 w 10187"/>
              <a:gd name="connsiteY133" fmla="*/ 2418 h 10000"/>
              <a:gd name="connsiteX134" fmla="*/ 3265 w 10187"/>
              <a:gd name="connsiteY134" fmla="*/ 2288 h 10000"/>
              <a:gd name="connsiteX135" fmla="*/ 3036 w 10187"/>
              <a:gd name="connsiteY135" fmla="*/ 2484 h 10000"/>
              <a:gd name="connsiteX136" fmla="*/ 2926 w 10187"/>
              <a:gd name="connsiteY136" fmla="*/ 3987 h 10000"/>
              <a:gd name="connsiteX137" fmla="*/ 2709 w 10187"/>
              <a:gd name="connsiteY137" fmla="*/ 2026 h 10000"/>
              <a:gd name="connsiteX138" fmla="*/ 2677 w 10187"/>
              <a:gd name="connsiteY138" fmla="*/ 2353 h 10000"/>
              <a:gd name="connsiteX139" fmla="*/ 2603 w 10187"/>
              <a:gd name="connsiteY139" fmla="*/ 1569 h 10000"/>
              <a:gd name="connsiteX140" fmla="*/ 2513 w 10187"/>
              <a:gd name="connsiteY140" fmla="*/ 2157 h 10000"/>
              <a:gd name="connsiteX141" fmla="*/ 2395 w 10187"/>
              <a:gd name="connsiteY141" fmla="*/ 1895 h 10000"/>
              <a:gd name="connsiteX142" fmla="*/ 2325 w 10187"/>
              <a:gd name="connsiteY142" fmla="*/ 3007 h 10000"/>
              <a:gd name="connsiteX143" fmla="*/ 2219 w 10187"/>
              <a:gd name="connsiteY143" fmla="*/ 2484 h 10000"/>
              <a:gd name="connsiteX144" fmla="*/ 2137 w 10187"/>
              <a:gd name="connsiteY144" fmla="*/ 1895 h 10000"/>
              <a:gd name="connsiteX145" fmla="*/ 2080 w 10187"/>
              <a:gd name="connsiteY145" fmla="*/ 784 h 10000"/>
              <a:gd name="connsiteX146" fmla="*/ 1688 w 10187"/>
              <a:gd name="connsiteY146" fmla="*/ 65 h 10000"/>
              <a:gd name="connsiteX147" fmla="*/ 1479 w 10187"/>
              <a:gd name="connsiteY147" fmla="*/ 196 h 10000"/>
              <a:gd name="connsiteX148" fmla="*/ 1377 w 10187"/>
              <a:gd name="connsiteY148" fmla="*/ 0 h 10000"/>
              <a:gd name="connsiteX149" fmla="*/ 1328 w 10187"/>
              <a:gd name="connsiteY149" fmla="*/ 392 h 10000"/>
              <a:gd name="connsiteX150" fmla="*/ 1058 w 10187"/>
              <a:gd name="connsiteY150" fmla="*/ 131 h 10000"/>
              <a:gd name="connsiteX151" fmla="*/ 895 w 10187"/>
              <a:gd name="connsiteY151" fmla="*/ 458 h 10000"/>
              <a:gd name="connsiteX152" fmla="*/ 715 w 10187"/>
              <a:gd name="connsiteY152" fmla="*/ 915 h 10000"/>
              <a:gd name="connsiteX153" fmla="*/ 642 w 10187"/>
              <a:gd name="connsiteY153" fmla="*/ 196 h 10000"/>
              <a:gd name="connsiteX154" fmla="*/ 433 w 10187"/>
              <a:gd name="connsiteY154" fmla="*/ 1373 h 10000"/>
              <a:gd name="connsiteX155" fmla="*/ 380 w 10187"/>
              <a:gd name="connsiteY155" fmla="*/ 1569 h 10000"/>
              <a:gd name="connsiteX156" fmla="*/ 159 w 10187"/>
              <a:gd name="connsiteY156" fmla="*/ 2353 h 10000"/>
              <a:gd name="connsiteX157" fmla="*/ 0 w 10187"/>
              <a:gd name="connsiteY157" fmla="*/ 3137 h 10000"/>
              <a:gd name="connsiteX0" fmla="*/ 0 w 10183"/>
              <a:gd name="connsiteY0" fmla="*/ 3137 h 10000"/>
              <a:gd name="connsiteX1" fmla="*/ 0 w 10183"/>
              <a:gd name="connsiteY1" fmla="*/ 3987 h 10000"/>
              <a:gd name="connsiteX2" fmla="*/ 0 w 10183"/>
              <a:gd name="connsiteY2" fmla="*/ 5948 h 10000"/>
              <a:gd name="connsiteX3" fmla="*/ 90 w 10183"/>
              <a:gd name="connsiteY3" fmla="*/ 5621 h 10000"/>
              <a:gd name="connsiteX4" fmla="*/ 135 w 10183"/>
              <a:gd name="connsiteY4" fmla="*/ 5556 h 10000"/>
              <a:gd name="connsiteX5" fmla="*/ 172 w 10183"/>
              <a:gd name="connsiteY5" fmla="*/ 5294 h 10000"/>
              <a:gd name="connsiteX6" fmla="*/ 200 w 10183"/>
              <a:gd name="connsiteY6" fmla="*/ 5425 h 10000"/>
              <a:gd name="connsiteX7" fmla="*/ 237 w 10183"/>
              <a:gd name="connsiteY7" fmla="*/ 5098 h 10000"/>
              <a:gd name="connsiteX8" fmla="*/ 262 w 10183"/>
              <a:gd name="connsiteY8" fmla="*/ 5948 h 10000"/>
              <a:gd name="connsiteX9" fmla="*/ 282 w 10183"/>
              <a:gd name="connsiteY9" fmla="*/ 5686 h 10000"/>
              <a:gd name="connsiteX10" fmla="*/ 306 w 10183"/>
              <a:gd name="connsiteY10" fmla="*/ 5752 h 10000"/>
              <a:gd name="connsiteX11" fmla="*/ 306 w 10183"/>
              <a:gd name="connsiteY11" fmla="*/ 5556 h 10000"/>
              <a:gd name="connsiteX12" fmla="*/ 315 w 10183"/>
              <a:gd name="connsiteY12" fmla="*/ 5621 h 10000"/>
              <a:gd name="connsiteX13" fmla="*/ 331 w 10183"/>
              <a:gd name="connsiteY13" fmla="*/ 5425 h 10000"/>
              <a:gd name="connsiteX14" fmla="*/ 351 w 10183"/>
              <a:gd name="connsiteY14" fmla="*/ 5490 h 10000"/>
              <a:gd name="connsiteX15" fmla="*/ 372 w 10183"/>
              <a:gd name="connsiteY15" fmla="*/ 5229 h 10000"/>
              <a:gd name="connsiteX16" fmla="*/ 405 w 10183"/>
              <a:gd name="connsiteY16" fmla="*/ 5294 h 10000"/>
              <a:gd name="connsiteX17" fmla="*/ 405 w 10183"/>
              <a:gd name="connsiteY17" fmla="*/ 5163 h 10000"/>
              <a:gd name="connsiteX18" fmla="*/ 425 w 10183"/>
              <a:gd name="connsiteY18" fmla="*/ 5163 h 10000"/>
              <a:gd name="connsiteX19" fmla="*/ 421 w 10183"/>
              <a:gd name="connsiteY19" fmla="*/ 5033 h 10000"/>
              <a:gd name="connsiteX20" fmla="*/ 470 w 10183"/>
              <a:gd name="connsiteY20" fmla="*/ 4314 h 10000"/>
              <a:gd name="connsiteX21" fmla="*/ 474 w 10183"/>
              <a:gd name="connsiteY21" fmla="*/ 4314 h 10000"/>
              <a:gd name="connsiteX22" fmla="*/ 490 w 10183"/>
              <a:gd name="connsiteY22" fmla="*/ 4052 h 10000"/>
              <a:gd name="connsiteX23" fmla="*/ 527 w 10183"/>
              <a:gd name="connsiteY23" fmla="*/ 4118 h 10000"/>
              <a:gd name="connsiteX24" fmla="*/ 539 w 10183"/>
              <a:gd name="connsiteY24" fmla="*/ 4444 h 10000"/>
              <a:gd name="connsiteX25" fmla="*/ 568 w 10183"/>
              <a:gd name="connsiteY25" fmla="*/ 4379 h 10000"/>
              <a:gd name="connsiteX26" fmla="*/ 756 w 10183"/>
              <a:gd name="connsiteY26" fmla="*/ 4706 h 10000"/>
              <a:gd name="connsiteX27" fmla="*/ 842 w 10183"/>
              <a:gd name="connsiteY27" fmla="*/ 4379 h 10000"/>
              <a:gd name="connsiteX28" fmla="*/ 952 w 10183"/>
              <a:gd name="connsiteY28" fmla="*/ 4641 h 10000"/>
              <a:gd name="connsiteX29" fmla="*/ 993 w 10183"/>
              <a:gd name="connsiteY29" fmla="*/ 4444 h 10000"/>
              <a:gd name="connsiteX30" fmla="*/ 1026 w 10183"/>
              <a:gd name="connsiteY30" fmla="*/ 4641 h 10000"/>
              <a:gd name="connsiteX31" fmla="*/ 1050 w 10183"/>
              <a:gd name="connsiteY31" fmla="*/ 4510 h 10000"/>
              <a:gd name="connsiteX32" fmla="*/ 1071 w 10183"/>
              <a:gd name="connsiteY32" fmla="*/ 4641 h 10000"/>
              <a:gd name="connsiteX33" fmla="*/ 1075 w 10183"/>
              <a:gd name="connsiteY33" fmla="*/ 4444 h 10000"/>
              <a:gd name="connsiteX34" fmla="*/ 1103 w 10183"/>
              <a:gd name="connsiteY34" fmla="*/ 4444 h 10000"/>
              <a:gd name="connsiteX35" fmla="*/ 1144 w 10183"/>
              <a:gd name="connsiteY35" fmla="*/ 4444 h 10000"/>
              <a:gd name="connsiteX36" fmla="*/ 1177 w 10183"/>
              <a:gd name="connsiteY36" fmla="*/ 4575 h 10000"/>
              <a:gd name="connsiteX37" fmla="*/ 1181 w 10183"/>
              <a:gd name="connsiteY37" fmla="*/ 4444 h 10000"/>
              <a:gd name="connsiteX38" fmla="*/ 1197 w 10183"/>
              <a:gd name="connsiteY38" fmla="*/ 4575 h 10000"/>
              <a:gd name="connsiteX39" fmla="*/ 1201 w 10183"/>
              <a:gd name="connsiteY39" fmla="*/ 4379 h 10000"/>
              <a:gd name="connsiteX40" fmla="*/ 1238 w 10183"/>
              <a:gd name="connsiteY40" fmla="*/ 4641 h 10000"/>
              <a:gd name="connsiteX41" fmla="*/ 1255 w 10183"/>
              <a:gd name="connsiteY41" fmla="*/ 4248 h 10000"/>
              <a:gd name="connsiteX42" fmla="*/ 1271 w 10183"/>
              <a:gd name="connsiteY42" fmla="*/ 4052 h 10000"/>
              <a:gd name="connsiteX43" fmla="*/ 1422 w 10183"/>
              <a:gd name="connsiteY43" fmla="*/ 4248 h 10000"/>
              <a:gd name="connsiteX44" fmla="*/ 1545 w 10183"/>
              <a:gd name="connsiteY44" fmla="*/ 3856 h 10000"/>
              <a:gd name="connsiteX45" fmla="*/ 1843 w 10183"/>
              <a:gd name="connsiteY45" fmla="*/ 5556 h 10000"/>
              <a:gd name="connsiteX46" fmla="*/ 1900 w 10183"/>
              <a:gd name="connsiteY46" fmla="*/ 6471 h 10000"/>
              <a:gd name="connsiteX47" fmla="*/ 1990 w 10183"/>
              <a:gd name="connsiteY47" fmla="*/ 5752 h 10000"/>
              <a:gd name="connsiteX48" fmla="*/ 2068 w 10183"/>
              <a:gd name="connsiteY48" fmla="*/ 6601 h 10000"/>
              <a:gd name="connsiteX49" fmla="*/ 2186 w 10183"/>
              <a:gd name="connsiteY49" fmla="*/ 5817 h 10000"/>
              <a:gd name="connsiteX50" fmla="*/ 2182 w 10183"/>
              <a:gd name="connsiteY50" fmla="*/ 6601 h 10000"/>
              <a:gd name="connsiteX51" fmla="*/ 2342 w 10183"/>
              <a:gd name="connsiteY51" fmla="*/ 6405 h 10000"/>
              <a:gd name="connsiteX52" fmla="*/ 2432 w 10183"/>
              <a:gd name="connsiteY52" fmla="*/ 6275 h 10000"/>
              <a:gd name="connsiteX53" fmla="*/ 2493 w 10183"/>
              <a:gd name="connsiteY53" fmla="*/ 7516 h 10000"/>
              <a:gd name="connsiteX54" fmla="*/ 2636 w 10183"/>
              <a:gd name="connsiteY54" fmla="*/ 6667 h 10000"/>
              <a:gd name="connsiteX55" fmla="*/ 2669 w 10183"/>
              <a:gd name="connsiteY55" fmla="*/ 7451 h 10000"/>
              <a:gd name="connsiteX56" fmla="*/ 2816 w 10183"/>
              <a:gd name="connsiteY56" fmla="*/ 8170 h 10000"/>
              <a:gd name="connsiteX57" fmla="*/ 2889 w 10183"/>
              <a:gd name="connsiteY57" fmla="*/ 7516 h 10000"/>
              <a:gd name="connsiteX58" fmla="*/ 3077 w 10183"/>
              <a:gd name="connsiteY58" fmla="*/ 7320 h 10000"/>
              <a:gd name="connsiteX59" fmla="*/ 3224 w 10183"/>
              <a:gd name="connsiteY59" fmla="*/ 8497 h 10000"/>
              <a:gd name="connsiteX60" fmla="*/ 3396 w 10183"/>
              <a:gd name="connsiteY60" fmla="*/ 8562 h 10000"/>
              <a:gd name="connsiteX61" fmla="*/ 3600 w 10183"/>
              <a:gd name="connsiteY61" fmla="*/ 8105 h 10000"/>
              <a:gd name="connsiteX62" fmla="*/ 3788 w 10183"/>
              <a:gd name="connsiteY62" fmla="*/ 9020 h 10000"/>
              <a:gd name="connsiteX63" fmla="*/ 3911 w 10183"/>
              <a:gd name="connsiteY63" fmla="*/ 9281 h 10000"/>
              <a:gd name="connsiteX64" fmla="*/ 4013 w 10183"/>
              <a:gd name="connsiteY64" fmla="*/ 10000 h 10000"/>
              <a:gd name="connsiteX65" fmla="*/ 4046 w 10183"/>
              <a:gd name="connsiteY65" fmla="*/ 9869 h 10000"/>
              <a:gd name="connsiteX66" fmla="*/ 4115 w 10183"/>
              <a:gd name="connsiteY66" fmla="*/ 9542 h 10000"/>
              <a:gd name="connsiteX67" fmla="*/ 4168 w 10183"/>
              <a:gd name="connsiteY67" fmla="*/ 9935 h 10000"/>
              <a:gd name="connsiteX68" fmla="*/ 4201 w 10183"/>
              <a:gd name="connsiteY68" fmla="*/ 9150 h 10000"/>
              <a:gd name="connsiteX69" fmla="*/ 4344 w 10183"/>
              <a:gd name="connsiteY69" fmla="*/ 8562 h 10000"/>
              <a:gd name="connsiteX70" fmla="*/ 4773 w 10183"/>
              <a:gd name="connsiteY70" fmla="*/ 7843 h 10000"/>
              <a:gd name="connsiteX71" fmla="*/ 5121 w 10183"/>
              <a:gd name="connsiteY71" fmla="*/ 7582 h 10000"/>
              <a:gd name="connsiteX72" fmla="*/ 5329 w 10183"/>
              <a:gd name="connsiteY72" fmla="*/ 9281 h 10000"/>
              <a:gd name="connsiteX73" fmla="*/ 5398 w 10183"/>
              <a:gd name="connsiteY73" fmla="*/ 8562 h 10000"/>
              <a:gd name="connsiteX74" fmla="*/ 5856 w 10183"/>
              <a:gd name="connsiteY74" fmla="*/ 8039 h 10000"/>
              <a:gd name="connsiteX75" fmla="*/ 6220 w 10183"/>
              <a:gd name="connsiteY75" fmla="*/ 9477 h 10000"/>
              <a:gd name="connsiteX76" fmla="*/ 6551 w 10183"/>
              <a:gd name="connsiteY76" fmla="*/ 8562 h 10000"/>
              <a:gd name="connsiteX77" fmla="*/ 6714 w 10183"/>
              <a:gd name="connsiteY77" fmla="*/ 7451 h 10000"/>
              <a:gd name="connsiteX78" fmla="*/ 7025 w 10183"/>
              <a:gd name="connsiteY78" fmla="*/ 7451 h 10000"/>
              <a:gd name="connsiteX79" fmla="*/ 7180 w 10183"/>
              <a:gd name="connsiteY79" fmla="*/ 7908 h 10000"/>
              <a:gd name="connsiteX80" fmla="*/ 7548 w 10183"/>
              <a:gd name="connsiteY80" fmla="*/ 8366 h 10000"/>
              <a:gd name="connsiteX81" fmla="*/ 7756 w 10183"/>
              <a:gd name="connsiteY81" fmla="*/ 9085 h 10000"/>
              <a:gd name="connsiteX82" fmla="*/ 8002 w 10183"/>
              <a:gd name="connsiteY82" fmla="*/ 8235 h 10000"/>
              <a:gd name="connsiteX83" fmla="*/ 8063 w 10183"/>
              <a:gd name="connsiteY83" fmla="*/ 7647 h 10000"/>
              <a:gd name="connsiteX84" fmla="*/ 8181 w 10183"/>
              <a:gd name="connsiteY84" fmla="*/ 8039 h 10000"/>
              <a:gd name="connsiteX85" fmla="*/ 8455 w 10183"/>
              <a:gd name="connsiteY85" fmla="*/ 8366 h 10000"/>
              <a:gd name="connsiteX86" fmla="*/ 8635 w 10183"/>
              <a:gd name="connsiteY86" fmla="*/ 8105 h 10000"/>
              <a:gd name="connsiteX87" fmla="*/ 8974 w 10183"/>
              <a:gd name="connsiteY87" fmla="*/ 8235 h 10000"/>
              <a:gd name="connsiteX88" fmla="*/ 9309 w 10183"/>
              <a:gd name="connsiteY88" fmla="*/ 7843 h 10000"/>
              <a:gd name="connsiteX89" fmla="*/ 9497 w 10183"/>
              <a:gd name="connsiteY89" fmla="*/ 6340 h 10000"/>
              <a:gd name="connsiteX90" fmla="*/ 9734 w 10183"/>
              <a:gd name="connsiteY90" fmla="*/ 7582 h 10000"/>
              <a:gd name="connsiteX91" fmla="*/ 9869 w 10183"/>
              <a:gd name="connsiteY91" fmla="*/ 8889 h 10000"/>
              <a:gd name="connsiteX92" fmla="*/ 10183 w 10183"/>
              <a:gd name="connsiteY92" fmla="*/ 9562 h 10000"/>
              <a:gd name="connsiteX93" fmla="*/ 10089 w 10183"/>
              <a:gd name="connsiteY93" fmla="*/ 3390 h 10000"/>
              <a:gd name="connsiteX94" fmla="*/ 9886 w 10183"/>
              <a:gd name="connsiteY94" fmla="*/ 3529 h 10000"/>
              <a:gd name="connsiteX95" fmla="*/ 9726 w 10183"/>
              <a:gd name="connsiteY95" fmla="*/ 2222 h 10000"/>
              <a:gd name="connsiteX96" fmla="*/ 9571 w 10183"/>
              <a:gd name="connsiteY96" fmla="*/ 3660 h 10000"/>
              <a:gd name="connsiteX97" fmla="*/ 9461 w 10183"/>
              <a:gd name="connsiteY97" fmla="*/ 3660 h 10000"/>
              <a:gd name="connsiteX98" fmla="*/ 9313 w 10183"/>
              <a:gd name="connsiteY98" fmla="*/ 3791 h 10000"/>
              <a:gd name="connsiteX99" fmla="*/ 9281 w 10183"/>
              <a:gd name="connsiteY99" fmla="*/ 3203 h 10000"/>
              <a:gd name="connsiteX100" fmla="*/ 9060 w 10183"/>
              <a:gd name="connsiteY100" fmla="*/ 4771 h 10000"/>
              <a:gd name="connsiteX101" fmla="*/ 9027 w 10183"/>
              <a:gd name="connsiteY101" fmla="*/ 4379 h 10000"/>
              <a:gd name="connsiteX102" fmla="*/ 8962 w 10183"/>
              <a:gd name="connsiteY102" fmla="*/ 4118 h 10000"/>
              <a:gd name="connsiteX103" fmla="*/ 8921 w 10183"/>
              <a:gd name="connsiteY103" fmla="*/ 4641 h 10000"/>
              <a:gd name="connsiteX104" fmla="*/ 8749 w 10183"/>
              <a:gd name="connsiteY104" fmla="*/ 4510 h 10000"/>
              <a:gd name="connsiteX105" fmla="*/ 8643 w 10183"/>
              <a:gd name="connsiteY105" fmla="*/ 5359 h 10000"/>
              <a:gd name="connsiteX106" fmla="*/ 8484 w 10183"/>
              <a:gd name="connsiteY106" fmla="*/ 4444 h 10000"/>
              <a:gd name="connsiteX107" fmla="*/ 8337 w 10183"/>
              <a:gd name="connsiteY107" fmla="*/ 4575 h 10000"/>
              <a:gd name="connsiteX108" fmla="*/ 8284 w 10183"/>
              <a:gd name="connsiteY108" fmla="*/ 5882 h 10000"/>
              <a:gd name="connsiteX109" fmla="*/ 8096 w 10183"/>
              <a:gd name="connsiteY109" fmla="*/ 5294 h 10000"/>
              <a:gd name="connsiteX110" fmla="*/ 7949 w 10183"/>
              <a:gd name="connsiteY110" fmla="*/ 3529 h 10000"/>
              <a:gd name="connsiteX111" fmla="*/ 7879 w 10183"/>
              <a:gd name="connsiteY111" fmla="*/ 4052 h 10000"/>
              <a:gd name="connsiteX112" fmla="*/ 7707 w 10183"/>
              <a:gd name="connsiteY112" fmla="*/ 5229 h 10000"/>
              <a:gd name="connsiteX113" fmla="*/ 7613 w 10183"/>
              <a:gd name="connsiteY113" fmla="*/ 5229 h 10000"/>
              <a:gd name="connsiteX114" fmla="*/ 7540 w 10183"/>
              <a:gd name="connsiteY114" fmla="*/ 4444 h 10000"/>
              <a:gd name="connsiteX115" fmla="*/ 7380 w 10183"/>
              <a:gd name="connsiteY115" fmla="*/ 4183 h 10000"/>
              <a:gd name="connsiteX116" fmla="*/ 7242 w 10183"/>
              <a:gd name="connsiteY116" fmla="*/ 3791 h 10000"/>
              <a:gd name="connsiteX117" fmla="*/ 6992 w 10183"/>
              <a:gd name="connsiteY117" fmla="*/ 2222 h 10000"/>
              <a:gd name="connsiteX118" fmla="*/ 6641 w 10183"/>
              <a:gd name="connsiteY118" fmla="*/ 4967 h 10000"/>
              <a:gd name="connsiteX119" fmla="*/ 6351 w 10183"/>
              <a:gd name="connsiteY119" fmla="*/ 5817 h 10000"/>
              <a:gd name="connsiteX120" fmla="*/ 5991 w 10183"/>
              <a:gd name="connsiteY120" fmla="*/ 5359 h 10000"/>
              <a:gd name="connsiteX121" fmla="*/ 5844 w 10183"/>
              <a:gd name="connsiteY121" fmla="*/ 6144 h 10000"/>
              <a:gd name="connsiteX122" fmla="*/ 5582 w 10183"/>
              <a:gd name="connsiteY122" fmla="*/ 5490 h 10000"/>
              <a:gd name="connsiteX123" fmla="*/ 5509 w 10183"/>
              <a:gd name="connsiteY123" fmla="*/ 6144 h 10000"/>
              <a:gd name="connsiteX124" fmla="*/ 5239 w 10183"/>
              <a:gd name="connsiteY124" fmla="*/ 5229 h 10000"/>
              <a:gd name="connsiteX125" fmla="*/ 5157 w 10183"/>
              <a:gd name="connsiteY125" fmla="*/ 5033 h 10000"/>
              <a:gd name="connsiteX126" fmla="*/ 4908 w 10183"/>
              <a:gd name="connsiteY126" fmla="*/ 3987 h 10000"/>
              <a:gd name="connsiteX127" fmla="*/ 4798 w 10183"/>
              <a:gd name="connsiteY127" fmla="*/ 3987 h 10000"/>
              <a:gd name="connsiteX128" fmla="*/ 4418 w 10183"/>
              <a:gd name="connsiteY128" fmla="*/ 4248 h 10000"/>
              <a:gd name="connsiteX129" fmla="*/ 4226 w 10183"/>
              <a:gd name="connsiteY129" fmla="*/ 4118 h 10000"/>
              <a:gd name="connsiteX130" fmla="*/ 3890 w 10183"/>
              <a:gd name="connsiteY130" fmla="*/ 3595 h 10000"/>
              <a:gd name="connsiteX131" fmla="*/ 3821 w 10183"/>
              <a:gd name="connsiteY131" fmla="*/ 2353 h 10000"/>
              <a:gd name="connsiteX132" fmla="*/ 3478 w 10183"/>
              <a:gd name="connsiteY132" fmla="*/ 3137 h 10000"/>
              <a:gd name="connsiteX133" fmla="*/ 3465 w 10183"/>
              <a:gd name="connsiteY133" fmla="*/ 2418 h 10000"/>
              <a:gd name="connsiteX134" fmla="*/ 3265 w 10183"/>
              <a:gd name="connsiteY134" fmla="*/ 2288 h 10000"/>
              <a:gd name="connsiteX135" fmla="*/ 3036 w 10183"/>
              <a:gd name="connsiteY135" fmla="*/ 2484 h 10000"/>
              <a:gd name="connsiteX136" fmla="*/ 2926 w 10183"/>
              <a:gd name="connsiteY136" fmla="*/ 3987 h 10000"/>
              <a:gd name="connsiteX137" fmla="*/ 2709 w 10183"/>
              <a:gd name="connsiteY137" fmla="*/ 2026 h 10000"/>
              <a:gd name="connsiteX138" fmla="*/ 2677 w 10183"/>
              <a:gd name="connsiteY138" fmla="*/ 2353 h 10000"/>
              <a:gd name="connsiteX139" fmla="*/ 2603 w 10183"/>
              <a:gd name="connsiteY139" fmla="*/ 1569 h 10000"/>
              <a:gd name="connsiteX140" fmla="*/ 2513 w 10183"/>
              <a:gd name="connsiteY140" fmla="*/ 2157 h 10000"/>
              <a:gd name="connsiteX141" fmla="*/ 2395 w 10183"/>
              <a:gd name="connsiteY141" fmla="*/ 1895 h 10000"/>
              <a:gd name="connsiteX142" fmla="*/ 2325 w 10183"/>
              <a:gd name="connsiteY142" fmla="*/ 3007 h 10000"/>
              <a:gd name="connsiteX143" fmla="*/ 2219 w 10183"/>
              <a:gd name="connsiteY143" fmla="*/ 2484 h 10000"/>
              <a:gd name="connsiteX144" fmla="*/ 2137 w 10183"/>
              <a:gd name="connsiteY144" fmla="*/ 1895 h 10000"/>
              <a:gd name="connsiteX145" fmla="*/ 2080 w 10183"/>
              <a:gd name="connsiteY145" fmla="*/ 784 h 10000"/>
              <a:gd name="connsiteX146" fmla="*/ 1688 w 10183"/>
              <a:gd name="connsiteY146" fmla="*/ 65 h 10000"/>
              <a:gd name="connsiteX147" fmla="*/ 1479 w 10183"/>
              <a:gd name="connsiteY147" fmla="*/ 196 h 10000"/>
              <a:gd name="connsiteX148" fmla="*/ 1377 w 10183"/>
              <a:gd name="connsiteY148" fmla="*/ 0 h 10000"/>
              <a:gd name="connsiteX149" fmla="*/ 1328 w 10183"/>
              <a:gd name="connsiteY149" fmla="*/ 392 h 10000"/>
              <a:gd name="connsiteX150" fmla="*/ 1058 w 10183"/>
              <a:gd name="connsiteY150" fmla="*/ 131 h 10000"/>
              <a:gd name="connsiteX151" fmla="*/ 895 w 10183"/>
              <a:gd name="connsiteY151" fmla="*/ 458 h 10000"/>
              <a:gd name="connsiteX152" fmla="*/ 715 w 10183"/>
              <a:gd name="connsiteY152" fmla="*/ 915 h 10000"/>
              <a:gd name="connsiteX153" fmla="*/ 642 w 10183"/>
              <a:gd name="connsiteY153" fmla="*/ 196 h 10000"/>
              <a:gd name="connsiteX154" fmla="*/ 433 w 10183"/>
              <a:gd name="connsiteY154" fmla="*/ 1373 h 10000"/>
              <a:gd name="connsiteX155" fmla="*/ 380 w 10183"/>
              <a:gd name="connsiteY155" fmla="*/ 1569 h 10000"/>
              <a:gd name="connsiteX156" fmla="*/ 159 w 10183"/>
              <a:gd name="connsiteY156" fmla="*/ 2353 h 10000"/>
              <a:gd name="connsiteX157" fmla="*/ 0 w 10183"/>
              <a:gd name="connsiteY157" fmla="*/ 3137 h 10000"/>
              <a:gd name="connsiteX0" fmla="*/ 0 w 10183"/>
              <a:gd name="connsiteY0" fmla="*/ 3137 h 10000"/>
              <a:gd name="connsiteX1" fmla="*/ 0 w 10183"/>
              <a:gd name="connsiteY1" fmla="*/ 3987 h 10000"/>
              <a:gd name="connsiteX2" fmla="*/ 0 w 10183"/>
              <a:gd name="connsiteY2" fmla="*/ 5948 h 10000"/>
              <a:gd name="connsiteX3" fmla="*/ 90 w 10183"/>
              <a:gd name="connsiteY3" fmla="*/ 5621 h 10000"/>
              <a:gd name="connsiteX4" fmla="*/ 135 w 10183"/>
              <a:gd name="connsiteY4" fmla="*/ 5556 h 10000"/>
              <a:gd name="connsiteX5" fmla="*/ 172 w 10183"/>
              <a:gd name="connsiteY5" fmla="*/ 5294 h 10000"/>
              <a:gd name="connsiteX6" fmla="*/ 200 w 10183"/>
              <a:gd name="connsiteY6" fmla="*/ 5425 h 10000"/>
              <a:gd name="connsiteX7" fmla="*/ 237 w 10183"/>
              <a:gd name="connsiteY7" fmla="*/ 5098 h 10000"/>
              <a:gd name="connsiteX8" fmla="*/ 262 w 10183"/>
              <a:gd name="connsiteY8" fmla="*/ 5948 h 10000"/>
              <a:gd name="connsiteX9" fmla="*/ 282 w 10183"/>
              <a:gd name="connsiteY9" fmla="*/ 5686 h 10000"/>
              <a:gd name="connsiteX10" fmla="*/ 306 w 10183"/>
              <a:gd name="connsiteY10" fmla="*/ 5752 h 10000"/>
              <a:gd name="connsiteX11" fmla="*/ 306 w 10183"/>
              <a:gd name="connsiteY11" fmla="*/ 5556 h 10000"/>
              <a:gd name="connsiteX12" fmla="*/ 315 w 10183"/>
              <a:gd name="connsiteY12" fmla="*/ 5621 h 10000"/>
              <a:gd name="connsiteX13" fmla="*/ 331 w 10183"/>
              <a:gd name="connsiteY13" fmla="*/ 5425 h 10000"/>
              <a:gd name="connsiteX14" fmla="*/ 351 w 10183"/>
              <a:gd name="connsiteY14" fmla="*/ 5490 h 10000"/>
              <a:gd name="connsiteX15" fmla="*/ 372 w 10183"/>
              <a:gd name="connsiteY15" fmla="*/ 5229 h 10000"/>
              <a:gd name="connsiteX16" fmla="*/ 405 w 10183"/>
              <a:gd name="connsiteY16" fmla="*/ 5294 h 10000"/>
              <a:gd name="connsiteX17" fmla="*/ 405 w 10183"/>
              <a:gd name="connsiteY17" fmla="*/ 5163 h 10000"/>
              <a:gd name="connsiteX18" fmla="*/ 425 w 10183"/>
              <a:gd name="connsiteY18" fmla="*/ 5163 h 10000"/>
              <a:gd name="connsiteX19" fmla="*/ 421 w 10183"/>
              <a:gd name="connsiteY19" fmla="*/ 5033 h 10000"/>
              <a:gd name="connsiteX20" fmla="*/ 470 w 10183"/>
              <a:gd name="connsiteY20" fmla="*/ 4314 h 10000"/>
              <a:gd name="connsiteX21" fmla="*/ 474 w 10183"/>
              <a:gd name="connsiteY21" fmla="*/ 4314 h 10000"/>
              <a:gd name="connsiteX22" fmla="*/ 490 w 10183"/>
              <a:gd name="connsiteY22" fmla="*/ 4052 h 10000"/>
              <a:gd name="connsiteX23" fmla="*/ 527 w 10183"/>
              <a:gd name="connsiteY23" fmla="*/ 4118 h 10000"/>
              <a:gd name="connsiteX24" fmla="*/ 539 w 10183"/>
              <a:gd name="connsiteY24" fmla="*/ 4444 h 10000"/>
              <a:gd name="connsiteX25" fmla="*/ 568 w 10183"/>
              <a:gd name="connsiteY25" fmla="*/ 4379 h 10000"/>
              <a:gd name="connsiteX26" fmla="*/ 756 w 10183"/>
              <a:gd name="connsiteY26" fmla="*/ 4706 h 10000"/>
              <a:gd name="connsiteX27" fmla="*/ 842 w 10183"/>
              <a:gd name="connsiteY27" fmla="*/ 4379 h 10000"/>
              <a:gd name="connsiteX28" fmla="*/ 952 w 10183"/>
              <a:gd name="connsiteY28" fmla="*/ 4641 h 10000"/>
              <a:gd name="connsiteX29" fmla="*/ 993 w 10183"/>
              <a:gd name="connsiteY29" fmla="*/ 4444 h 10000"/>
              <a:gd name="connsiteX30" fmla="*/ 1026 w 10183"/>
              <a:gd name="connsiteY30" fmla="*/ 4641 h 10000"/>
              <a:gd name="connsiteX31" fmla="*/ 1050 w 10183"/>
              <a:gd name="connsiteY31" fmla="*/ 4510 h 10000"/>
              <a:gd name="connsiteX32" fmla="*/ 1071 w 10183"/>
              <a:gd name="connsiteY32" fmla="*/ 4641 h 10000"/>
              <a:gd name="connsiteX33" fmla="*/ 1075 w 10183"/>
              <a:gd name="connsiteY33" fmla="*/ 4444 h 10000"/>
              <a:gd name="connsiteX34" fmla="*/ 1103 w 10183"/>
              <a:gd name="connsiteY34" fmla="*/ 4444 h 10000"/>
              <a:gd name="connsiteX35" fmla="*/ 1144 w 10183"/>
              <a:gd name="connsiteY35" fmla="*/ 4444 h 10000"/>
              <a:gd name="connsiteX36" fmla="*/ 1177 w 10183"/>
              <a:gd name="connsiteY36" fmla="*/ 4575 h 10000"/>
              <a:gd name="connsiteX37" fmla="*/ 1181 w 10183"/>
              <a:gd name="connsiteY37" fmla="*/ 4444 h 10000"/>
              <a:gd name="connsiteX38" fmla="*/ 1197 w 10183"/>
              <a:gd name="connsiteY38" fmla="*/ 4575 h 10000"/>
              <a:gd name="connsiteX39" fmla="*/ 1201 w 10183"/>
              <a:gd name="connsiteY39" fmla="*/ 4379 h 10000"/>
              <a:gd name="connsiteX40" fmla="*/ 1238 w 10183"/>
              <a:gd name="connsiteY40" fmla="*/ 4641 h 10000"/>
              <a:gd name="connsiteX41" fmla="*/ 1255 w 10183"/>
              <a:gd name="connsiteY41" fmla="*/ 4248 h 10000"/>
              <a:gd name="connsiteX42" fmla="*/ 1271 w 10183"/>
              <a:gd name="connsiteY42" fmla="*/ 4052 h 10000"/>
              <a:gd name="connsiteX43" fmla="*/ 1422 w 10183"/>
              <a:gd name="connsiteY43" fmla="*/ 4248 h 10000"/>
              <a:gd name="connsiteX44" fmla="*/ 1545 w 10183"/>
              <a:gd name="connsiteY44" fmla="*/ 3856 h 10000"/>
              <a:gd name="connsiteX45" fmla="*/ 1843 w 10183"/>
              <a:gd name="connsiteY45" fmla="*/ 5556 h 10000"/>
              <a:gd name="connsiteX46" fmla="*/ 1900 w 10183"/>
              <a:gd name="connsiteY46" fmla="*/ 6471 h 10000"/>
              <a:gd name="connsiteX47" fmla="*/ 1990 w 10183"/>
              <a:gd name="connsiteY47" fmla="*/ 5752 h 10000"/>
              <a:gd name="connsiteX48" fmla="*/ 2068 w 10183"/>
              <a:gd name="connsiteY48" fmla="*/ 6601 h 10000"/>
              <a:gd name="connsiteX49" fmla="*/ 2186 w 10183"/>
              <a:gd name="connsiteY49" fmla="*/ 5817 h 10000"/>
              <a:gd name="connsiteX50" fmla="*/ 2182 w 10183"/>
              <a:gd name="connsiteY50" fmla="*/ 6601 h 10000"/>
              <a:gd name="connsiteX51" fmla="*/ 2342 w 10183"/>
              <a:gd name="connsiteY51" fmla="*/ 6405 h 10000"/>
              <a:gd name="connsiteX52" fmla="*/ 2432 w 10183"/>
              <a:gd name="connsiteY52" fmla="*/ 6275 h 10000"/>
              <a:gd name="connsiteX53" fmla="*/ 2493 w 10183"/>
              <a:gd name="connsiteY53" fmla="*/ 7516 h 10000"/>
              <a:gd name="connsiteX54" fmla="*/ 2636 w 10183"/>
              <a:gd name="connsiteY54" fmla="*/ 6667 h 10000"/>
              <a:gd name="connsiteX55" fmla="*/ 2669 w 10183"/>
              <a:gd name="connsiteY55" fmla="*/ 7451 h 10000"/>
              <a:gd name="connsiteX56" fmla="*/ 2816 w 10183"/>
              <a:gd name="connsiteY56" fmla="*/ 8170 h 10000"/>
              <a:gd name="connsiteX57" fmla="*/ 2889 w 10183"/>
              <a:gd name="connsiteY57" fmla="*/ 7516 h 10000"/>
              <a:gd name="connsiteX58" fmla="*/ 3077 w 10183"/>
              <a:gd name="connsiteY58" fmla="*/ 7320 h 10000"/>
              <a:gd name="connsiteX59" fmla="*/ 3224 w 10183"/>
              <a:gd name="connsiteY59" fmla="*/ 8497 h 10000"/>
              <a:gd name="connsiteX60" fmla="*/ 3396 w 10183"/>
              <a:gd name="connsiteY60" fmla="*/ 8562 h 10000"/>
              <a:gd name="connsiteX61" fmla="*/ 3600 w 10183"/>
              <a:gd name="connsiteY61" fmla="*/ 8105 h 10000"/>
              <a:gd name="connsiteX62" fmla="*/ 3788 w 10183"/>
              <a:gd name="connsiteY62" fmla="*/ 9020 h 10000"/>
              <a:gd name="connsiteX63" fmla="*/ 3911 w 10183"/>
              <a:gd name="connsiteY63" fmla="*/ 9281 h 10000"/>
              <a:gd name="connsiteX64" fmla="*/ 4013 w 10183"/>
              <a:gd name="connsiteY64" fmla="*/ 10000 h 10000"/>
              <a:gd name="connsiteX65" fmla="*/ 4046 w 10183"/>
              <a:gd name="connsiteY65" fmla="*/ 9869 h 10000"/>
              <a:gd name="connsiteX66" fmla="*/ 4115 w 10183"/>
              <a:gd name="connsiteY66" fmla="*/ 9542 h 10000"/>
              <a:gd name="connsiteX67" fmla="*/ 4168 w 10183"/>
              <a:gd name="connsiteY67" fmla="*/ 9935 h 10000"/>
              <a:gd name="connsiteX68" fmla="*/ 4201 w 10183"/>
              <a:gd name="connsiteY68" fmla="*/ 9150 h 10000"/>
              <a:gd name="connsiteX69" fmla="*/ 4344 w 10183"/>
              <a:gd name="connsiteY69" fmla="*/ 8562 h 10000"/>
              <a:gd name="connsiteX70" fmla="*/ 4773 w 10183"/>
              <a:gd name="connsiteY70" fmla="*/ 7843 h 10000"/>
              <a:gd name="connsiteX71" fmla="*/ 5121 w 10183"/>
              <a:gd name="connsiteY71" fmla="*/ 7582 h 10000"/>
              <a:gd name="connsiteX72" fmla="*/ 5329 w 10183"/>
              <a:gd name="connsiteY72" fmla="*/ 9281 h 10000"/>
              <a:gd name="connsiteX73" fmla="*/ 5398 w 10183"/>
              <a:gd name="connsiteY73" fmla="*/ 8562 h 10000"/>
              <a:gd name="connsiteX74" fmla="*/ 5856 w 10183"/>
              <a:gd name="connsiteY74" fmla="*/ 8039 h 10000"/>
              <a:gd name="connsiteX75" fmla="*/ 6220 w 10183"/>
              <a:gd name="connsiteY75" fmla="*/ 9477 h 10000"/>
              <a:gd name="connsiteX76" fmla="*/ 6551 w 10183"/>
              <a:gd name="connsiteY76" fmla="*/ 8562 h 10000"/>
              <a:gd name="connsiteX77" fmla="*/ 6714 w 10183"/>
              <a:gd name="connsiteY77" fmla="*/ 7451 h 10000"/>
              <a:gd name="connsiteX78" fmla="*/ 7025 w 10183"/>
              <a:gd name="connsiteY78" fmla="*/ 7451 h 10000"/>
              <a:gd name="connsiteX79" fmla="*/ 7180 w 10183"/>
              <a:gd name="connsiteY79" fmla="*/ 7908 h 10000"/>
              <a:gd name="connsiteX80" fmla="*/ 7548 w 10183"/>
              <a:gd name="connsiteY80" fmla="*/ 8366 h 10000"/>
              <a:gd name="connsiteX81" fmla="*/ 7756 w 10183"/>
              <a:gd name="connsiteY81" fmla="*/ 9085 h 10000"/>
              <a:gd name="connsiteX82" fmla="*/ 8002 w 10183"/>
              <a:gd name="connsiteY82" fmla="*/ 8235 h 10000"/>
              <a:gd name="connsiteX83" fmla="*/ 8063 w 10183"/>
              <a:gd name="connsiteY83" fmla="*/ 7647 h 10000"/>
              <a:gd name="connsiteX84" fmla="*/ 8181 w 10183"/>
              <a:gd name="connsiteY84" fmla="*/ 8039 h 10000"/>
              <a:gd name="connsiteX85" fmla="*/ 8455 w 10183"/>
              <a:gd name="connsiteY85" fmla="*/ 8366 h 10000"/>
              <a:gd name="connsiteX86" fmla="*/ 8635 w 10183"/>
              <a:gd name="connsiteY86" fmla="*/ 8105 h 10000"/>
              <a:gd name="connsiteX87" fmla="*/ 8974 w 10183"/>
              <a:gd name="connsiteY87" fmla="*/ 8235 h 10000"/>
              <a:gd name="connsiteX88" fmla="*/ 9309 w 10183"/>
              <a:gd name="connsiteY88" fmla="*/ 7843 h 10000"/>
              <a:gd name="connsiteX89" fmla="*/ 9497 w 10183"/>
              <a:gd name="connsiteY89" fmla="*/ 6340 h 10000"/>
              <a:gd name="connsiteX90" fmla="*/ 9734 w 10183"/>
              <a:gd name="connsiteY90" fmla="*/ 7582 h 10000"/>
              <a:gd name="connsiteX91" fmla="*/ 9869 w 10183"/>
              <a:gd name="connsiteY91" fmla="*/ 8889 h 10000"/>
              <a:gd name="connsiteX92" fmla="*/ 10183 w 10183"/>
              <a:gd name="connsiteY92" fmla="*/ 9562 h 10000"/>
              <a:gd name="connsiteX93" fmla="*/ 10089 w 10183"/>
              <a:gd name="connsiteY93" fmla="*/ 3390 h 10000"/>
              <a:gd name="connsiteX94" fmla="*/ 9886 w 10183"/>
              <a:gd name="connsiteY94" fmla="*/ 3529 h 10000"/>
              <a:gd name="connsiteX95" fmla="*/ 9726 w 10183"/>
              <a:gd name="connsiteY95" fmla="*/ 2222 h 10000"/>
              <a:gd name="connsiteX96" fmla="*/ 9571 w 10183"/>
              <a:gd name="connsiteY96" fmla="*/ 3660 h 10000"/>
              <a:gd name="connsiteX97" fmla="*/ 9461 w 10183"/>
              <a:gd name="connsiteY97" fmla="*/ 3660 h 10000"/>
              <a:gd name="connsiteX98" fmla="*/ 9313 w 10183"/>
              <a:gd name="connsiteY98" fmla="*/ 3791 h 10000"/>
              <a:gd name="connsiteX99" fmla="*/ 9281 w 10183"/>
              <a:gd name="connsiteY99" fmla="*/ 3203 h 10000"/>
              <a:gd name="connsiteX100" fmla="*/ 9060 w 10183"/>
              <a:gd name="connsiteY100" fmla="*/ 4771 h 10000"/>
              <a:gd name="connsiteX101" fmla="*/ 9027 w 10183"/>
              <a:gd name="connsiteY101" fmla="*/ 4379 h 10000"/>
              <a:gd name="connsiteX102" fmla="*/ 8962 w 10183"/>
              <a:gd name="connsiteY102" fmla="*/ 4118 h 10000"/>
              <a:gd name="connsiteX103" fmla="*/ 8921 w 10183"/>
              <a:gd name="connsiteY103" fmla="*/ 4641 h 10000"/>
              <a:gd name="connsiteX104" fmla="*/ 8749 w 10183"/>
              <a:gd name="connsiteY104" fmla="*/ 4510 h 10000"/>
              <a:gd name="connsiteX105" fmla="*/ 8643 w 10183"/>
              <a:gd name="connsiteY105" fmla="*/ 5359 h 10000"/>
              <a:gd name="connsiteX106" fmla="*/ 8484 w 10183"/>
              <a:gd name="connsiteY106" fmla="*/ 4444 h 10000"/>
              <a:gd name="connsiteX107" fmla="*/ 8337 w 10183"/>
              <a:gd name="connsiteY107" fmla="*/ 4575 h 10000"/>
              <a:gd name="connsiteX108" fmla="*/ 8284 w 10183"/>
              <a:gd name="connsiteY108" fmla="*/ 5882 h 10000"/>
              <a:gd name="connsiteX109" fmla="*/ 8096 w 10183"/>
              <a:gd name="connsiteY109" fmla="*/ 5294 h 10000"/>
              <a:gd name="connsiteX110" fmla="*/ 7949 w 10183"/>
              <a:gd name="connsiteY110" fmla="*/ 3529 h 10000"/>
              <a:gd name="connsiteX111" fmla="*/ 7879 w 10183"/>
              <a:gd name="connsiteY111" fmla="*/ 4052 h 10000"/>
              <a:gd name="connsiteX112" fmla="*/ 7707 w 10183"/>
              <a:gd name="connsiteY112" fmla="*/ 5229 h 10000"/>
              <a:gd name="connsiteX113" fmla="*/ 7613 w 10183"/>
              <a:gd name="connsiteY113" fmla="*/ 5229 h 10000"/>
              <a:gd name="connsiteX114" fmla="*/ 7540 w 10183"/>
              <a:gd name="connsiteY114" fmla="*/ 4444 h 10000"/>
              <a:gd name="connsiteX115" fmla="*/ 7380 w 10183"/>
              <a:gd name="connsiteY115" fmla="*/ 4183 h 10000"/>
              <a:gd name="connsiteX116" fmla="*/ 7242 w 10183"/>
              <a:gd name="connsiteY116" fmla="*/ 3791 h 10000"/>
              <a:gd name="connsiteX117" fmla="*/ 6992 w 10183"/>
              <a:gd name="connsiteY117" fmla="*/ 2222 h 10000"/>
              <a:gd name="connsiteX118" fmla="*/ 6641 w 10183"/>
              <a:gd name="connsiteY118" fmla="*/ 4967 h 10000"/>
              <a:gd name="connsiteX119" fmla="*/ 6351 w 10183"/>
              <a:gd name="connsiteY119" fmla="*/ 5817 h 10000"/>
              <a:gd name="connsiteX120" fmla="*/ 5991 w 10183"/>
              <a:gd name="connsiteY120" fmla="*/ 5359 h 10000"/>
              <a:gd name="connsiteX121" fmla="*/ 5844 w 10183"/>
              <a:gd name="connsiteY121" fmla="*/ 6144 h 10000"/>
              <a:gd name="connsiteX122" fmla="*/ 5582 w 10183"/>
              <a:gd name="connsiteY122" fmla="*/ 5490 h 10000"/>
              <a:gd name="connsiteX123" fmla="*/ 5509 w 10183"/>
              <a:gd name="connsiteY123" fmla="*/ 6144 h 10000"/>
              <a:gd name="connsiteX124" fmla="*/ 5239 w 10183"/>
              <a:gd name="connsiteY124" fmla="*/ 5229 h 10000"/>
              <a:gd name="connsiteX125" fmla="*/ 5157 w 10183"/>
              <a:gd name="connsiteY125" fmla="*/ 5033 h 10000"/>
              <a:gd name="connsiteX126" fmla="*/ 4908 w 10183"/>
              <a:gd name="connsiteY126" fmla="*/ 3987 h 10000"/>
              <a:gd name="connsiteX127" fmla="*/ 4798 w 10183"/>
              <a:gd name="connsiteY127" fmla="*/ 3987 h 10000"/>
              <a:gd name="connsiteX128" fmla="*/ 4418 w 10183"/>
              <a:gd name="connsiteY128" fmla="*/ 4248 h 10000"/>
              <a:gd name="connsiteX129" fmla="*/ 4226 w 10183"/>
              <a:gd name="connsiteY129" fmla="*/ 4118 h 10000"/>
              <a:gd name="connsiteX130" fmla="*/ 3890 w 10183"/>
              <a:gd name="connsiteY130" fmla="*/ 3595 h 10000"/>
              <a:gd name="connsiteX131" fmla="*/ 3821 w 10183"/>
              <a:gd name="connsiteY131" fmla="*/ 2353 h 10000"/>
              <a:gd name="connsiteX132" fmla="*/ 3478 w 10183"/>
              <a:gd name="connsiteY132" fmla="*/ 3137 h 10000"/>
              <a:gd name="connsiteX133" fmla="*/ 3465 w 10183"/>
              <a:gd name="connsiteY133" fmla="*/ 2418 h 10000"/>
              <a:gd name="connsiteX134" fmla="*/ 3265 w 10183"/>
              <a:gd name="connsiteY134" fmla="*/ 2288 h 10000"/>
              <a:gd name="connsiteX135" fmla="*/ 3036 w 10183"/>
              <a:gd name="connsiteY135" fmla="*/ 2484 h 10000"/>
              <a:gd name="connsiteX136" fmla="*/ 2926 w 10183"/>
              <a:gd name="connsiteY136" fmla="*/ 3987 h 10000"/>
              <a:gd name="connsiteX137" fmla="*/ 2709 w 10183"/>
              <a:gd name="connsiteY137" fmla="*/ 2026 h 10000"/>
              <a:gd name="connsiteX138" fmla="*/ 2677 w 10183"/>
              <a:gd name="connsiteY138" fmla="*/ 2353 h 10000"/>
              <a:gd name="connsiteX139" fmla="*/ 2603 w 10183"/>
              <a:gd name="connsiteY139" fmla="*/ 1569 h 10000"/>
              <a:gd name="connsiteX140" fmla="*/ 2513 w 10183"/>
              <a:gd name="connsiteY140" fmla="*/ 2157 h 10000"/>
              <a:gd name="connsiteX141" fmla="*/ 2395 w 10183"/>
              <a:gd name="connsiteY141" fmla="*/ 1895 h 10000"/>
              <a:gd name="connsiteX142" fmla="*/ 2325 w 10183"/>
              <a:gd name="connsiteY142" fmla="*/ 3007 h 10000"/>
              <a:gd name="connsiteX143" fmla="*/ 2219 w 10183"/>
              <a:gd name="connsiteY143" fmla="*/ 2484 h 10000"/>
              <a:gd name="connsiteX144" fmla="*/ 2137 w 10183"/>
              <a:gd name="connsiteY144" fmla="*/ 1895 h 10000"/>
              <a:gd name="connsiteX145" fmla="*/ 2080 w 10183"/>
              <a:gd name="connsiteY145" fmla="*/ 784 h 10000"/>
              <a:gd name="connsiteX146" fmla="*/ 1688 w 10183"/>
              <a:gd name="connsiteY146" fmla="*/ 65 h 10000"/>
              <a:gd name="connsiteX147" fmla="*/ 1479 w 10183"/>
              <a:gd name="connsiteY147" fmla="*/ 196 h 10000"/>
              <a:gd name="connsiteX148" fmla="*/ 1377 w 10183"/>
              <a:gd name="connsiteY148" fmla="*/ 0 h 10000"/>
              <a:gd name="connsiteX149" fmla="*/ 1328 w 10183"/>
              <a:gd name="connsiteY149" fmla="*/ 392 h 10000"/>
              <a:gd name="connsiteX150" fmla="*/ 1058 w 10183"/>
              <a:gd name="connsiteY150" fmla="*/ 131 h 10000"/>
              <a:gd name="connsiteX151" fmla="*/ 895 w 10183"/>
              <a:gd name="connsiteY151" fmla="*/ 458 h 10000"/>
              <a:gd name="connsiteX152" fmla="*/ 715 w 10183"/>
              <a:gd name="connsiteY152" fmla="*/ 915 h 10000"/>
              <a:gd name="connsiteX153" fmla="*/ 642 w 10183"/>
              <a:gd name="connsiteY153" fmla="*/ 196 h 10000"/>
              <a:gd name="connsiteX154" fmla="*/ 433 w 10183"/>
              <a:gd name="connsiteY154" fmla="*/ 1373 h 10000"/>
              <a:gd name="connsiteX155" fmla="*/ 380 w 10183"/>
              <a:gd name="connsiteY155" fmla="*/ 1569 h 10000"/>
              <a:gd name="connsiteX156" fmla="*/ 159 w 10183"/>
              <a:gd name="connsiteY156" fmla="*/ 2353 h 10000"/>
              <a:gd name="connsiteX157" fmla="*/ 0 w 10183"/>
              <a:gd name="connsiteY157" fmla="*/ 3137 h 10000"/>
              <a:gd name="connsiteX0" fmla="*/ 159 w 10183"/>
              <a:gd name="connsiteY0" fmla="*/ 2353 h 10000"/>
              <a:gd name="connsiteX1" fmla="*/ 0 w 10183"/>
              <a:gd name="connsiteY1" fmla="*/ 3987 h 10000"/>
              <a:gd name="connsiteX2" fmla="*/ 0 w 10183"/>
              <a:gd name="connsiteY2" fmla="*/ 5948 h 10000"/>
              <a:gd name="connsiteX3" fmla="*/ 90 w 10183"/>
              <a:gd name="connsiteY3" fmla="*/ 5621 h 10000"/>
              <a:gd name="connsiteX4" fmla="*/ 135 w 10183"/>
              <a:gd name="connsiteY4" fmla="*/ 5556 h 10000"/>
              <a:gd name="connsiteX5" fmla="*/ 172 w 10183"/>
              <a:gd name="connsiteY5" fmla="*/ 5294 h 10000"/>
              <a:gd name="connsiteX6" fmla="*/ 200 w 10183"/>
              <a:gd name="connsiteY6" fmla="*/ 5425 h 10000"/>
              <a:gd name="connsiteX7" fmla="*/ 237 w 10183"/>
              <a:gd name="connsiteY7" fmla="*/ 5098 h 10000"/>
              <a:gd name="connsiteX8" fmla="*/ 262 w 10183"/>
              <a:gd name="connsiteY8" fmla="*/ 5948 h 10000"/>
              <a:gd name="connsiteX9" fmla="*/ 282 w 10183"/>
              <a:gd name="connsiteY9" fmla="*/ 5686 h 10000"/>
              <a:gd name="connsiteX10" fmla="*/ 306 w 10183"/>
              <a:gd name="connsiteY10" fmla="*/ 5752 h 10000"/>
              <a:gd name="connsiteX11" fmla="*/ 306 w 10183"/>
              <a:gd name="connsiteY11" fmla="*/ 5556 h 10000"/>
              <a:gd name="connsiteX12" fmla="*/ 315 w 10183"/>
              <a:gd name="connsiteY12" fmla="*/ 5621 h 10000"/>
              <a:gd name="connsiteX13" fmla="*/ 331 w 10183"/>
              <a:gd name="connsiteY13" fmla="*/ 5425 h 10000"/>
              <a:gd name="connsiteX14" fmla="*/ 351 w 10183"/>
              <a:gd name="connsiteY14" fmla="*/ 5490 h 10000"/>
              <a:gd name="connsiteX15" fmla="*/ 372 w 10183"/>
              <a:gd name="connsiteY15" fmla="*/ 5229 h 10000"/>
              <a:gd name="connsiteX16" fmla="*/ 405 w 10183"/>
              <a:gd name="connsiteY16" fmla="*/ 5294 h 10000"/>
              <a:gd name="connsiteX17" fmla="*/ 405 w 10183"/>
              <a:gd name="connsiteY17" fmla="*/ 5163 h 10000"/>
              <a:gd name="connsiteX18" fmla="*/ 425 w 10183"/>
              <a:gd name="connsiteY18" fmla="*/ 5163 h 10000"/>
              <a:gd name="connsiteX19" fmla="*/ 421 w 10183"/>
              <a:gd name="connsiteY19" fmla="*/ 5033 h 10000"/>
              <a:gd name="connsiteX20" fmla="*/ 470 w 10183"/>
              <a:gd name="connsiteY20" fmla="*/ 4314 h 10000"/>
              <a:gd name="connsiteX21" fmla="*/ 474 w 10183"/>
              <a:gd name="connsiteY21" fmla="*/ 4314 h 10000"/>
              <a:gd name="connsiteX22" fmla="*/ 490 w 10183"/>
              <a:gd name="connsiteY22" fmla="*/ 4052 h 10000"/>
              <a:gd name="connsiteX23" fmla="*/ 527 w 10183"/>
              <a:gd name="connsiteY23" fmla="*/ 4118 h 10000"/>
              <a:gd name="connsiteX24" fmla="*/ 539 w 10183"/>
              <a:gd name="connsiteY24" fmla="*/ 4444 h 10000"/>
              <a:gd name="connsiteX25" fmla="*/ 568 w 10183"/>
              <a:gd name="connsiteY25" fmla="*/ 4379 h 10000"/>
              <a:gd name="connsiteX26" fmla="*/ 756 w 10183"/>
              <a:gd name="connsiteY26" fmla="*/ 4706 h 10000"/>
              <a:gd name="connsiteX27" fmla="*/ 842 w 10183"/>
              <a:gd name="connsiteY27" fmla="*/ 4379 h 10000"/>
              <a:gd name="connsiteX28" fmla="*/ 952 w 10183"/>
              <a:gd name="connsiteY28" fmla="*/ 4641 h 10000"/>
              <a:gd name="connsiteX29" fmla="*/ 993 w 10183"/>
              <a:gd name="connsiteY29" fmla="*/ 4444 h 10000"/>
              <a:gd name="connsiteX30" fmla="*/ 1026 w 10183"/>
              <a:gd name="connsiteY30" fmla="*/ 4641 h 10000"/>
              <a:gd name="connsiteX31" fmla="*/ 1050 w 10183"/>
              <a:gd name="connsiteY31" fmla="*/ 4510 h 10000"/>
              <a:gd name="connsiteX32" fmla="*/ 1071 w 10183"/>
              <a:gd name="connsiteY32" fmla="*/ 4641 h 10000"/>
              <a:gd name="connsiteX33" fmla="*/ 1075 w 10183"/>
              <a:gd name="connsiteY33" fmla="*/ 4444 h 10000"/>
              <a:gd name="connsiteX34" fmla="*/ 1103 w 10183"/>
              <a:gd name="connsiteY34" fmla="*/ 4444 h 10000"/>
              <a:gd name="connsiteX35" fmla="*/ 1144 w 10183"/>
              <a:gd name="connsiteY35" fmla="*/ 4444 h 10000"/>
              <a:gd name="connsiteX36" fmla="*/ 1177 w 10183"/>
              <a:gd name="connsiteY36" fmla="*/ 4575 h 10000"/>
              <a:gd name="connsiteX37" fmla="*/ 1181 w 10183"/>
              <a:gd name="connsiteY37" fmla="*/ 4444 h 10000"/>
              <a:gd name="connsiteX38" fmla="*/ 1197 w 10183"/>
              <a:gd name="connsiteY38" fmla="*/ 4575 h 10000"/>
              <a:gd name="connsiteX39" fmla="*/ 1201 w 10183"/>
              <a:gd name="connsiteY39" fmla="*/ 4379 h 10000"/>
              <a:gd name="connsiteX40" fmla="*/ 1238 w 10183"/>
              <a:gd name="connsiteY40" fmla="*/ 4641 h 10000"/>
              <a:gd name="connsiteX41" fmla="*/ 1255 w 10183"/>
              <a:gd name="connsiteY41" fmla="*/ 4248 h 10000"/>
              <a:gd name="connsiteX42" fmla="*/ 1271 w 10183"/>
              <a:gd name="connsiteY42" fmla="*/ 4052 h 10000"/>
              <a:gd name="connsiteX43" fmla="*/ 1422 w 10183"/>
              <a:gd name="connsiteY43" fmla="*/ 4248 h 10000"/>
              <a:gd name="connsiteX44" fmla="*/ 1545 w 10183"/>
              <a:gd name="connsiteY44" fmla="*/ 3856 h 10000"/>
              <a:gd name="connsiteX45" fmla="*/ 1843 w 10183"/>
              <a:gd name="connsiteY45" fmla="*/ 5556 h 10000"/>
              <a:gd name="connsiteX46" fmla="*/ 1900 w 10183"/>
              <a:gd name="connsiteY46" fmla="*/ 6471 h 10000"/>
              <a:gd name="connsiteX47" fmla="*/ 1990 w 10183"/>
              <a:gd name="connsiteY47" fmla="*/ 5752 h 10000"/>
              <a:gd name="connsiteX48" fmla="*/ 2068 w 10183"/>
              <a:gd name="connsiteY48" fmla="*/ 6601 h 10000"/>
              <a:gd name="connsiteX49" fmla="*/ 2186 w 10183"/>
              <a:gd name="connsiteY49" fmla="*/ 5817 h 10000"/>
              <a:gd name="connsiteX50" fmla="*/ 2182 w 10183"/>
              <a:gd name="connsiteY50" fmla="*/ 6601 h 10000"/>
              <a:gd name="connsiteX51" fmla="*/ 2342 w 10183"/>
              <a:gd name="connsiteY51" fmla="*/ 6405 h 10000"/>
              <a:gd name="connsiteX52" fmla="*/ 2432 w 10183"/>
              <a:gd name="connsiteY52" fmla="*/ 6275 h 10000"/>
              <a:gd name="connsiteX53" fmla="*/ 2493 w 10183"/>
              <a:gd name="connsiteY53" fmla="*/ 7516 h 10000"/>
              <a:gd name="connsiteX54" fmla="*/ 2636 w 10183"/>
              <a:gd name="connsiteY54" fmla="*/ 6667 h 10000"/>
              <a:gd name="connsiteX55" fmla="*/ 2669 w 10183"/>
              <a:gd name="connsiteY55" fmla="*/ 7451 h 10000"/>
              <a:gd name="connsiteX56" fmla="*/ 2816 w 10183"/>
              <a:gd name="connsiteY56" fmla="*/ 8170 h 10000"/>
              <a:gd name="connsiteX57" fmla="*/ 2889 w 10183"/>
              <a:gd name="connsiteY57" fmla="*/ 7516 h 10000"/>
              <a:gd name="connsiteX58" fmla="*/ 3077 w 10183"/>
              <a:gd name="connsiteY58" fmla="*/ 7320 h 10000"/>
              <a:gd name="connsiteX59" fmla="*/ 3224 w 10183"/>
              <a:gd name="connsiteY59" fmla="*/ 8497 h 10000"/>
              <a:gd name="connsiteX60" fmla="*/ 3396 w 10183"/>
              <a:gd name="connsiteY60" fmla="*/ 8562 h 10000"/>
              <a:gd name="connsiteX61" fmla="*/ 3600 w 10183"/>
              <a:gd name="connsiteY61" fmla="*/ 8105 h 10000"/>
              <a:gd name="connsiteX62" fmla="*/ 3788 w 10183"/>
              <a:gd name="connsiteY62" fmla="*/ 9020 h 10000"/>
              <a:gd name="connsiteX63" fmla="*/ 3911 w 10183"/>
              <a:gd name="connsiteY63" fmla="*/ 9281 h 10000"/>
              <a:gd name="connsiteX64" fmla="*/ 4013 w 10183"/>
              <a:gd name="connsiteY64" fmla="*/ 10000 h 10000"/>
              <a:gd name="connsiteX65" fmla="*/ 4046 w 10183"/>
              <a:gd name="connsiteY65" fmla="*/ 9869 h 10000"/>
              <a:gd name="connsiteX66" fmla="*/ 4115 w 10183"/>
              <a:gd name="connsiteY66" fmla="*/ 9542 h 10000"/>
              <a:gd name="connsiteX67" fmla="*/ 4168 w 10183"/>
              <a:gd name="connsiteY67" fmla="*/ 9935 h 10000"/>
              <a:gd name="connsiteX68" fmla="*/ 4201 w 10183"/>
              <a:gd name="connsiteY68" fmla="*/ 9150 h 10000"/>
              <a:gd name="connsiteX69" fmla="*/ 4344 w 10183"/>
              <a:gd name="connsiteY69" fmla="*/ 8562 h 10000"/>
              <a:gd name="connsiteX70" fmla="*/ 4773 w 10183"/>
              <a:gd name="connsiteY70" fmla="*/ 7843 h 10000"/>
              <a:gd name="connsiteX71" fmla="*/ 5121 w 10183"/>
              <a:gd name="connsiteY71" fmla="*/ 7582 h 10000"/>
              <a:gd name="connsiteX72" fmla="*/ 5329 w 10183"/>
              <a:gd name="connsiteY72" fmla="*/ 9281 h 10000"/>
              <a:gd name="connsiteX73" fmla="*/ 5398 w 10183"/>
              <a:gd name="connsiteY73" fmla="*/ 8562 h 10000"/>
              <a:gd name="connsiteX74" fmla="*/ 5856 w 10183"/>
              <a:gd name="connsiteY74" fmla="*/ 8039 h 10000"/>
              <a:gd name="connsiteX75" fmla="*/ 6220 w 10183"/>
              <a:gd name="connsiteY75" fmla="*/ 9477 h 10000"/>
              <a:gd name="connsiteX76" fmla="*/ 6551 w 10183"/>
              <a:gd name="connsiteY76" fmla="*/ 8562 h 10000"/>
              <a:gd name="connsiteX77" fmla="*/ 6714 w 10183"/>
              <a:gd name="connsiteY77" fmla="*/ 7451 h 10000"/>
              <a:gd name="connsiteX78" fmla="*/ 7025 w 10183"/>
              <a:gd name="connsiteY78" fmla="*/ 7451 h 10000"/>
              <a:gd name="connsiteX79" fmla="*/ 7180 w 10183"/>
              <a:gd name="connsiteY79" fmla="*/ 7908 h 10000"/>
              <a:gd name="connsiteX80" fmla="*/ 7548 w 10183"/>
              <a:gd name="connsiteY80" fmla="*/ 8366 h 10000"/>
              <a:gd name="connsiteX81" fmla="*/ 7756 w 10183"/>
              <a:gd name="connsiteY81" fmla="*/ 9085 h 10000"/>
              <a:gd name="connsiteX82" fmla="*/ 8002 w 10183"/>
              <a:gd name="connsiteY82" fmla="*/ 8235 h 10000"/>
              <a:gd name="connsiteX83" fmla="*/ 8063 w 10183"/>
              <a:gd name="connsiteY83" fmla="*/ 7647 h 10000"/>
              <a:gd name="connsiteX84" fmla="*/ 8181 w 10183"/>
              <a:gd name="connsiteY84" fmla="*/ 8039 h 10000"/>
              <a:gd name="connsiteX85" fmla="*/ 8455 w 10183"/>
              <a:gd name="connsiteY85" fmla="*/ 8366 h 10000"/>
              <a:gd name="connsiteX86" fmla="*/ 8635 w 10183"/>
              <a:gd name="connsiteY86" fmla="*/ 8105 h 10000"/>
              <a:gd name="connsiteX87" fmla="*/ 8974 w 10183"/>
              <a:gd name="connsiteY87" fmla="*/ 8235 h 10000"/>
              <a:gd name="connsiteX88" fmla="*/ 9309 w 10183"/>
              <a:gd name="connsiteY88" fmla="*/ 7843 h 10000"/>
              <a:gd name="connsiteX89" fmla="*/ 9497 w 10183"/>
              <a:gd name="connsiteY89" fmla="*/ 6340 h 10000"/>
              <a:gd name="connsiteX90" fmla="*/ 9734 w 10183"/>
              <a:gd name="connsiteY90" fmla="*/ 7582 h 10000"/>
              <a:gd name="connsiteX91" fmla="*/ 9869 w 10183"/>
              <a:gd name="connsiteY91" fmla="*/ 8889 h 10000"/>
              <a:gd name="connsiteX92" fmla="*/ 10183 w 10183"/>
              <a:gd name="connsiteY92" fmla="*/ 9562 h 10000"/>
              <a:gd name="connsiteX93" fmla="*/ 10089 w 10183"/>
              <a:gd name="connsiteY93" fmla="*/ 3390 h 10000"/>
              <a:gd name="connsiteX94" fmla="*/ 9886 w 10183"/>
              <a:gd name="connsiteY94" fmla="*/ 3529 h 10000"/>
              <a:gd name="connsiteX95" fmla="*/ 9726 w 10183"/>
              <a:gd name="connsiteY95" fmla="*/ 2222 h 10000"/>
              <a:gd name="connsiteX96" fmla="*/ 9571 w 10183"/>
              <a:gd name="connsiteY96" fmla="*/ 3660 h 10000"/>
              <a:gd name="connsiteX97" fmla="*/ 9461 w 10183"/>
              <a:gd name="connsiteY97" fmla="*/ 3660 h 10000"/>
              <a:gd name="connsiteX98" fmla="*/ 9313 w 10183"/>
              <a:gd name="connsiteY98" fmla="*/ 3791 h 10000"/>
              <a:gd name="connsiteX99" fmla="*/ 9281 w 10183"/>
              <a:gd name="connsiteY99" fmla="*/ 3203 h 10000"/>
              <a:gd name="connsiteX100" fmla="*/ 9060 w 10183"/>
              <a:gd name="connsiteY100" fmla="*/ 4771 h 10000"/>
              <a:gd name="connsiteX101" fmla="*/ 9027 w 10183"/>
              <a:gd name="connsiteY101" fmla="*/ 4379 h 10000"/>
              <a:gd name="connsiteX102" fmla="*/ 8962 w 10183"/>
              <a:gd name="connsiteY102" fmla="*/ 4118 h 10000"/>
              <a:gd name="connsiteX103" fmla="*/ 8921 w 10183"/>
              <a:gd name="connsiteY103" fmla="*/ 4641 h 10000"/>
              <a:gd name="connsiteX104" fmla="*/ 8749 w 10183"/>
              <a:gd name="connsiteY104" fmla="*/ 4510 h 10000"/>
              <a:gd name="connsiteX105" fmla="*/ 8643 w 10183"/>
              <a:gd name="connsiteY105" fmla="*/ 5359 h 10000"/>
              <a:gd name="connsiteX106" fmla="*/ 8484 w 10183"/>
              <a:gd name="connsiteY106" fmla="*/ 4444 h 10000"/>
              <a:gd name="connsiteX107" fmla="*/ 8337 w 10183"/>
              <a:gd name="connsiteY107" fmla="*/ 4575 h 10000"/>
              <a:gd name="connsiteX108" fmla="*/ 8284 w 10183"/>
              <a:gd name="connsiteY108" fmla="*/ 5882 h 10000"/>
              <a:gd name="connsiteX109" fmla="*/ 8096 w 10183"/>
              <a:gd name="connsiteY109" fmla="*/ 5294 h 10000"/>
              <a:gd name="connsiteX110" fmla="*/ 7949 w 10183"/>
              <a:gd name="connsiteY110" fmla="*/ 3529 h 10000"/>
              <a:gd name="connsiteX111" fmla="*/ 7879 w 10183"/>
              <a:gd name="connsiteY111" fmla="*/ 4052 h 10000"/>
              <a:gd name="connsiteX112" fmla="*/ 7707 w 10183"/>
              <a:gd name="connsiteY112" fmla="*/ 5229 h 10000"/>
              <a:gd name="connsiteX113" fmla="*/ 7613 w 10183"/>
              <a:gd name="connsiteY113" fmla="*/ 5229 h 10000"/>
              <a:gd name="connsiteX114" fmla="*/ 7540 w 10183"/>
              <a:gd name="connsiteY114" fmla="*/ 4444 h 10000"/>
              <a:gd name="connsiteX115" fmla="*/ 7380 w 10183"/>
              <a:gd name="connsiteY115" fmla="*/ 4183 h 10000"/>
              <a:gd name="connsiteX116" fmla="*/ 7242 w 10183"/>
              <a:gd name="connsiteY116" fmla="*/ 3791 h 10000"/>
              <a:gd name="connsiteX117" fmla="*/ 6992 w 10183"/>
              <a:gd name="connsiteY117" fmla="*/ 2222 h 10000"/>
              <a:gd name="connsiteX118" fmla="*/ 6641 w 10183"/>
              <a:gd name="connsiteY118" fmla="*/ 4967 h 10000"/>
              <a:gd name="connsiteX119" fmla="*/ 6351 w 10183"/>
              <a:gd name="connsiteY119" fmla="*/ 5817 h 10000"/>
              <a:gd name="connsiteX120" fmla="*/ 5991 w 10183"/>
              <a:gd name="connsiteY120" fmla="*/ 5359 h 10000"/>
              <a:gd name="connsiteX121" fmla="*/ 5844 w 10183"/>
              <a:gd name="connsiteY121" fmla="*/ 6144 h 10000"/>
              <a:gd name="connsiteX122" fmla="*/ 5582 w 10183"/>
              <a:gd name="connsiteY122" fmla="*/ 5490 h 10000"/>
              <a:gd name="connsiteX123" fmla="*/ 5509 w 10183"/>
              <a:gd name="connsiteY123" fmla="*/ 6144 h 10000"/>
              <a:gd name="connsiteX124" fmla="*/ 5239 w 10183"/>
              <a:gd name="connsiteY124" fmla="*/ 5229 h 10000"/>
              <a:gd name="connsiteX125" fmla="*/ 5157 w 10183"/>
              <a:gd name="connsiteY125" fmla="*/ 5033 h 10000"/>
              <a:gd name="connsiteX126" fmla="*/ 4908 w 10183"/>
              <a:gd name="connsiteY126" fmla="*/ 3987 h 10000"/>
              <a:gd name="connsiteX127" fmla="*/ 4798 w 10183"/>
              <a:gd name="connsiteY127" fmla="*/ 3987 h 10000"/>
              <a:gd name="connsiteX128" fmla="*/ 4418 w 10183"/>
              <a:gd name="connsiteY128" fmla="*/ 4248 h 10000"/>
              <a:gd name="connsiteX129" fmla="*/ 4226 w 10183"/>
              <a:gd name="connsiteY129" fmla="*/ 4118 h 10000"/>
              <a:gd name="connsiteX130" fmla="*/ 3890 w 10183"/>
              <a:gd name="connsiteY130" fmla="*/ 3595 h 10000"/>
              <a:gd name="connsiteX131" fmla="*/ 3821 w 10183"/>
              <a:gd name="connsiteY131" fmla="*/ 2353 h 10000"/>
              <a:gd name="connsiteX132" fmla="*/ 3478 w 10183"/>
              <a:gd name="connsiteY132" fmla="*/ 3137 h 10000"/>
              <a:gd name="connsiteX133" fmla="*/ 3465 w 10183"/>
              <a:gd name="connsiteY133" fmla="*/ 2418 h 10000"/>
              <a:gd name="connsiteX134" fmla="*/ 3265 w 10183"/>
              <a:gd name="connsiteY134" fmla="*/ 2288 h 10000"/>
              <a:gd name="connsiteX135" fmla="*/ 3036 w 10183"/>
              <a:gd name="connsiteY135" fmla="*/ 2484 h 10000"/>
              <a:gd name="connsiteX136" fmla="*/ 2926 w 10183"/>
              <a:gd name="connsiteY136" fmla="*/ 3987 h 10000"/>
              <a:gd name="connsiteX137" fmla="*/ 2709 w 10183"/>
              <a:gd name="connsiteY137" fmla="*/ 2026 h 10000"/>
              <a:gd name="connsiteX138" fmla="*/ 2677 w 10183"/>
              <a:gd name="connsiteY138" fmla="*/ 2353 h 10000"/>
              <a:gd name="connsiteX139" fmla="*/ 2603 w 10183"/>
              <a:gd name="connsiteY139" fmla="*/ 1569 h 10000"/>
              <a:gd name="connsiteX140" fmla="*/ 2513 w 10183"/>
              <a:gd name="connsiteY140" fmla="*/ 2157 h 10000"/>
              <a:gd name="connsiteX141" fmla="*/ 2395 w 10183"/>
              <a:gd name="connsiteY141" fmla="*/ 1895 h 10000"/>
              <a:gd name="connsiteX142" fmla="*/ 2325 w 10183"/>
              <a:gd name="connsiteY142" fmla="*/ 3007 h 10000"/>
              <a:gd name="connsiteX143" fmla="*/ 2219 w 10183"/>
              <a:gd name="connsiteY143" fmla="*/ 2484 h 10000"/>
              <a:gd name="connsiteX144" fmla="*/ 2137 w 10183"/>
              <a:gd name="connsiteY144" fmla="*/ 1895 h 10000"/>
              <a:gd name="connsiteX145" fmla="*/ 2080 w 10183"/>
              <a:gd name="connsiteY145" fmla="*/ 784 h 10000"/>
              <a:gd name="connsiteX146" fmla="*/ 1688 w 10183"/>
              <a:gd name="connsiteY146" fmla="*/ 65 h 10000"/>
              <a:gd name="connsiteX147" fmla="*/ 1479 w 10183"/>
              <a:gd name="connsiteY147" fmla="*/ 196 h 10000"/>
              <a:gd name="connsiteX148" fmla="*/ 1377 w 10183"/>
              <a:gd name="connsiteY148" fmla="*/ 0 h 10000"/>
              <a:gd name="connsiteX149" fmla="*/ 1328 w 10183"/>
              <a:gd name="connsiteY149" fmla="*/ 392 h 10000"/>
              <a:gd name="connsiteX150" fmla="*/ 1058 w 10183"/>
              <a:gd name="connsiteY150" fmla="*/ 131 h 10000"/>
              <a:gd name="connsiteX151" fmla="*/ 895 w 10183"/>
              <a:gd name="connsiteY151" fmla="*/ 458 h 10000"/>
              <a:gd name="connsiteX152" fmla="*/ 715 w 10183"/>
              <a:gd name="connsiteY152" fmla="*/ 915 h 10000"/>
              <a:gd name="connsiteX153" fmla="*/ 642 w 10183"/>
              <a:gd name="connsiteY153" fmla="*/ 196 h 10000"/>
              <a:gd name="connsiteX154" fmla="*/ 433 w 10183"/>
              <a:gd name="connsiteY154" fmla="*/ 1373 h 10000"/>
              <a:gd name="connsiteX155" fmla="*/ 380 w 10183"/>
              <a:gd name="connsiteY155" fmla="*/ 1569 h 10000"/>
              <a:gd name="connsiteX156" fmla="*/ 159 w 10183"/>
              <a:gd name="connsiteY156" fmla="*/ 2353 h 10000"/>
              <a:gd name="connsiteX0" fmla="*/ 159 w 10183"/>
              <a:gd name="connsiteY0" fmla="*/ 2353 h 10000"/>
              <a:gd name="connsiteX1" fmla="*/ 0 w 10183"/>
              <a:gd name="connsiteY1" fmla="*/ 5948 h 10000"/>
              <a:gd name="connsiteX2" fmla="*/ 90 w 10183"/>
              <a:gd name="connsiteY2" fmla="*/ 5621 h 10000"/>
              <a:gd name="connsiteX3" fmla="*/ 135 w 10183"/>
              <a:gd name="connsiteY3" fmla="*/ 5556 h 10000"/>
              <a:gd name="connsiteX4" fmla="*/ 172 w 10183"/>
              <a:gd name="connsiteY4" fmla="*/ 5294 h 10000"/>
              <a:gd name="connsiteX5" fmla="*/ 200 w 10183"/>
              <a:gd name="connsiteY5" fmla="*/ 5425 h 10000"/>
              <a:gd name="connsiteX6" fmla="*/ 237 w 10183"/>
              <a:gd name="connsiteY6" fmla="*/ 5098 h 10000"/>
              <a:gd name="connsiteX7" fmla="*/ 262 w 10183"/>
              <a:gd name="connsiteY7" fmla="*/ 5948 h 10000"/>
              <a:gd name="connsiteX8" fmla="*/ 282 w 10183"/>
              <a:gd name="connsiteY8" fmla="*/ 5686 h 10000"/>
              <a:gd name="connsiteX9" fmla="*/ 306 w 10183"/>
              <a:gd name="connsiteY9" fmla="*/ 5752 h 10000"/>
              <a:gd name="connsiteX10" fmla="*/ 306 w 10183"/>
              <a:gd name="connsiteY10" fmla="*/ 5556 h 10000"/>
              <a:gd name="connsiteX11" fmla="*/ 315 w 10183"/>
              <a:gd name="connsiteY11" fmla="*/ 5621 h 10000"/>
              <a:gd name="connsiteX12" fmla="*/ 331 w 10183"/>
              <a:gd name="connsiteY12" fmla="*/ 5425 h 10000"/>
              <a:gd name="connsiteX13" fmla="*/ 351 w 10183"/>
              <a:gd name="connsiteY13" fmla="*/ 5490 h 10000"/>
              <a:gd name="connsiteX14" fmla="*/ 372 w 10183"/>
              <a:gd name="connsiteY14" fmla="*/ 5229 h 10000"/>
              <a:gd name="connsiteX15" fmla="*/ 405 w 10183"/>
              <a:gd name="connsiteY15" fmla="*/ 5294 h 10000"/>
              <a:gd name="connsiteX16" fmla="*/ 405 w 10183"/>
              <a:gd name="connsiteY16" fmla="*/ 5163 h 10000"/>
              <a:gd name="connsiteX17" fmla="*/ 425 w 10183"/>
              <a:gd name="connsiteY17" fmla="*/ 5163 h 10000"/>
              <a:gd name="connsiteX18" fmla="*/ 421 w 10183"/>
              <a:gd name="connsiteY18" fmla="*/ 5033 h 10000"/>
              <a:gd name="connsiteX19" fmla="*/ 470 w 10183"/>
              <a:gd name="connsiteY19" fmla="*/ 4314 h 10000"/>
              <a:gd name="connsiteX20" fmla="*/ 474 w 10183"/>
              <a:gd name="connsiteY20" fmla="*/ 4314 h 10000"/>
              <a:gd name="connsiteX21" fmla="*/ 490 w 10183"/>
              <a:gd name="connsiteY21" fmla="*/ 4052 h 10000"/>
              <a:gd name="connsiteX22" fmla="*/ 527 w 10183"/>
              <a:gd name="connsiteY22" fmla="*/ 4118 h 10000"/>
              <a:gd name="connsiteX23" fmla="*/ 539 w 10183"/>
              <a:gd name="connsiteY23" fmla="*/ 4444 h 10000"/>
              <a:gd name="connsiteX24" fmla="*/ 568 w 10183"/>
              <a:gd name="connsiteY24" fmla="*/ 4379 h 10000"/>
              <a:gd name="connsiteX25" fmla="*/ 756 w 10183"/>
              <a:gd name="connsiteY25" fmla="*/ 4706 h 10000"/>
              <a:gd name="connsiteX26" fmla="*/ 842 w 10183"/>
              <a:gd name="connsiteY26" fmla="*/ 4379 h 10000"/>
              <a:gd name="connsiteX27" fmla="*/ 952 w 10183"/>
              <a:gd name="connsiteY27" fmla="*/ 4641 h 10000"/>
              <a:gd name="connsiteX28" fmla="*/ 993 w 10183"/>
              <a:gd name="connsiteY28" fmla="*/ 4444 h 10000"/>
              <a:gd name="connsiteX29" fmla="*/ 1026 w 10183"/>
              <a:gd name="connsiteY29" fmla="*/ 4641 h 10000"/>
              <a:gd name="connsiteX30" fmla="*/ 1050 w 10183"/>
              <a:gd name="connsiteY30" fmla="*/ 4510 h 10000"/>
              <a:gd name="connsiteX31" fmla="*/ 1071 w 10183"/>
              <a:gd name="connsiteY31" fmla="*/ 4641 h 10000"/>
              <a:gd name="connsiteX32" fmla="*/ 1075 w 10183"/>
              <a:gd name="connsiteY32" fmla="*/ 4444 h 10000"/>
              <a:gd name="connsiteX33" fmla="*/ 1103 w 10183"/>
              <a:gd name="connsiteY33" fmla="*/ 4444 h 10000"/>
              <a:gd name="connsiteX34" fmla="*/ 1144 w 10183"/>
              <a:gd name="connsiteY34" fmla="*/ 4444 h 10000"/>
              <a:gd name="connsiteX35" fmla="*/ 1177 w 10183"/>
              <a:gd name="connsiteY35" fmla="*/ 4575 h 10000"/>
              <a:gd name="connsiteX36" fmla="*/ 1181 w 10183"/>
              <a:gd name="connsiteY36" fmla="*/ 4444 h 10000"/>
              <a:gd name="connsiteX37" fmla="*/ 1197 w 10183"/>
              <a:gd name="connsiteY37" fmla="*/ 4575 h 10000"/>
              <a:gd name="connsiteX38" fmla="*/ 1201 w 10183"/>
              <a:gd name="connsiteY38" fmla="*/ 4379 h 10000"/>
              <a:gd name="connsiteX39" fmla="*/ 1238 w 10183"/>
              <a:gd name="connsiteY39" fmla="*/ 4641 h 10000"/>
              <a:gd name="connsiteX40" fmla="*/ 1255 w 10183"/>
              <a:gd name="connsiteY40" fmla="*/ 4248 h 10000"/>
              <a:gd name="connsiteX41" fmla="*/ 1271 w 10183"/>
              <a:gd name="connsiteY41" fmla="*/ 4052 h 10000"/>
              <a:gd name="connsiteX42" fmla="*/ 1422 w 10183"/>
              <a:gd name="connsiteY42" fmla="*/ 4248 h 10000"/>
              <a:gd name="connsiteX43" fmla="*/ 1545 w 10183"/>
              <a:gd name="connsiteY43" fmla="*/ 3856 h 10000"/>
              <a:gd name="connsiteX44" fmla="*/ 1843 w 10183"/>
              <a:gd name="connsiteY44" fmla="*/ 5556 h 10000"/>
              <a:gd name="connsiteX45" fmla="*/ 1900 w 10183"/>
              <a:gd name="connsiteY45" fmla="*/ 6471 h 10000"/>
              <a:gd name="connsiteX46" fmla="*/ 1990 w 10183"/>
              <a:gd name="connsiteY46" fmla="*/ 5752 h 10000"/>
              <a:gd name="connsiteX47" fmla="*/ 2068 w 10183"/>
              <a:gd name="connsiteY47" fmla="*/ 6601 h 10000"/>
              <a:gd name="connsiteX48" fmla="*/ 2186 w 10183"/>
              <a:gd name="connsiteY48" fmla="*/ 5817 h 10000"/>
              <a:gd name="connsiteX49" fmla="*/ 2182 w 10183"/>
              <a:gd name="connsiteY49" fmla="*/ 6601 h 10000"/>
              <a:gd name="connsiteX50" fmla="*/ 2342 w 10183"/>
              <a:gd name="connsiteY50" fmla="*/ 6405 h 10000"/>
              <a:gd name="connsiteX51" fmla="*/ 2432 w 10183"/>
              <a:gd name="connsiteY51" fmla="*/ 6275 h 10000"/>
              <a:gd name="connsiteX52" fmla="*/ 2493 w 10183"/>
              <a:gd name="connsiteY52" fmla="*/ 7516 h 10000"/>
              <a:gd name="connsiteX53" fmla="*/ 2636 w 10183"/>
              <a:gd name="connsiteY53" fmla="*/ 6667 h 10000"/>
              <a:gd name="connsiteX54" fmla="*/ 2669 w 10183"/>
              <a:gd name="connsiteY54" fmla="*/ 7451 h 10000"/>
              <a:gd name="connsiteX55" fmla="*/ 2816 w 10183"/>
              <a:gd name="connsiteY55" fmla="*/ 8170 h 10000"/>
              <a:gd name="connsiteX56" fmla="*/ 2889 w 10183"/>
              <a:gd name="connsiteY56" fmla="*/ 7516 h 10000"/>
              <a:gd name="connsiteX57" fmla="*/ 3077 w 10183"/>
              <a:gd name="connsiteY57" fmla="*/ 7320 h 10000"/>
              <a:gd name="connsiteX58" fmla="*/ 3224 w 10183"/>
              <a:gd name="connsiteY58" fmla="*/ 8497 h 10000"/>
              <a:gd name="connsiteX59" fmla="*/ 3396 w 10183"/>
              <a:gd name="connsiteY59" fmla="*/ 8562 h 10000"/>
              <a:gd name="connsiteX60" fmla="*/ 3600 w 10183"/>
              <a:gd name="connsiteY60" fmla="*/ 8105 h 10000"/>
              <a:gd name="connsiteX61" fmla="*/ 3788 w 10183"/>
              <a:gd name="connsiteY61" fmla="*/ 9020 h 10000"/>
              <a:gd name="connsiteX62" fmla="*/ 3911 w 10183"/>
              <a:gd name="connsiteY62" fmla="*/ 9281 h 10000"/>
              <a:gd name="connsiteX63" fmla="*/ 4013 w 10183"/>
              <a:gd name="connsiteY63" fmla="*/ 10000 h 10000"/>
              <a:gd name="connsiteX64" fmla="*/ 4046 w 10183"/>
              <a:gd name="connsiteY64" fmla="*/ 9869 h 10000"/>
              <a:gd name="connsiteX65" fmla="*/ 4115 w 10183"/>
              <a:gd name="connsiteY65" fmla="*/ 9542 h 10000"/>
              <a:gd name="connsiteX66" fmla="*/ 4168 w 10183"/>
              <a:gd name="connsiteY66" fmla="*/ 9935 h 10000"/>
              <a:gd name="connsiteX67" fmla="*/ 4201 w 10183"/>
              <a:gd name="connsiteY67" fmla="*/ 9150 h 10000"/>
              <a:gd name="connsiteX68" fmla="*/ 4344 w 10183"/>
              <a:gd name="connsiteY68" fmla="*/ 8562 h 10000"/>
              <a:gd name="connsiteX69" fmla="*/ 4773 w 10183"/>
              <a:gd name="connsiteY69" fmla="*/ 7843 h 10000"/>
              <a:gd name="connsiteX70" fmla="*/ 5121 w 10183"/>
              <a:gd name="connsiteY70" fmla="*/ 7582 h 10000"/>
              <a:gd name="connsiteX71" fmla="*/ 5329 w 10183"/>
              <a:gd name="connsiteY71" fmla="*/ 9281 h 10000"/>
              <a:gd name="connsiteX72" fmla="*/ 5398 w 10183"/>
              <a:gd name="connsiteY72" fmla="*/ 8562 h 10000"/>
              <a:gd name="connsiteX73" fmla="*/ 5856 w 10183"/>
              <a:gd name="connsiteY73" fmla="*/ 8039 h 10000"/>
              <a:gd name="connsiteX74" fmla="*/ 6220 w 10183"/>
              <a:gd name="connsiteY74" fmla="*/ 9477 h 10000"/>
              <a:gd name="connsiteX75" fmla="*/ 6551 w 10183"/>
              <a:gd name="connsiteY75" fmla="*/ 8562 h 10000"/>
              <a:gd name="connsiteX76" fmla="*/ 6714 w 10183"/>
              <a:gd name="connsiteY76" fmla="*/ 7451 h 10000"/>
              <a:gd name="connsiteX77" fmla="*/ 7025 w 10183"/>
              <a:gd name="connsiteY77" fmla="*/ 7451 h 10000"/>
              <a:gd name="connsiteX78" fmla="*/ 7180 w 10183"/>
              <a:gd name="connsiteY78" fmla="*/ 7908 h 10000"/>
              <a:gd name="connsiteX79" fmla="*/ 7548 w 10183"/>
              <a:gd name="connsiteY79" fmla="*/ 8366 h 10000"/>
              <a:gd name="connsiteX80" fmla="*/ 7756 w 10183"/>
              <a:gd name="connsiteY80" fmla="*/ 9085 h 10000"/>
              <a:gd name="connsiteX81" fmla="*/ 8002 w 10183"/>
              <a:gd name="connsiteY81" fmla="*/ 8235 h 10000"/>
              <a:gd name="connsiteX82" fmla="*/ 8063 w 10183"/>
              <a:gd name="connsiteY82" fmla="*/ 7647 h 10000"/>
              <a:gd name="connsiteX83" fmla="*/ 8181 w 10183"/>
              <a:gd name="connsiteY83" fmla="*/ 8039 h 10000"/>
              <a:gd name="connsiteX84" fmla="*/ 8455 w 10183"/>
              <a:gd name="connsiteY84" fmla="*/ 8366 h 10000"/>
              <a:gd name="connsiteX85" fmla="*/ 8635 w 10183"/>
              <a:gd name="connsiteY85" fmla="*/ 8105 h 10000"/>
              <a:gd name="connsiteX86" fmla="*/ 8974 w 10183"/>
              <a:gd name="connsiteY86" fmla="*/ 8235 h 10000"/>
              <a:gd name="connsiteX87" fmla="*/ 9309 w 10183"/>
              <a:gd name="connsiteY87" fmla="*/ 7843 h 10000"/>
              <a:gd name="connsiteX88" fmla="*/ 9497 w 10183"/>
              <a:gd name="connsiteY88" fmla="*/ 6340 h 10000"/>
              <a:gd name="connsiteX89" fmla="*/ 9734 w 10183"/>
              <a:gd name="connsiteY89" fmla="*/ 7582 h 10000"/>
              <a:gd name="connsiteX90" fmla="*/ 9869 w 10183"/>
              <a:gd name="connsiteY90" fmla="*/ 8889 h 10000"/>
              <a:gd name="connsiteX91" fmla="*/ 10183 w 10183"/>
              <a:gd name="connsiteY91" fmla="*/ 9562 h 10000"/>
              <a:gd name="connsiteX92" fmla="*/ 10089 w 10183"/>
              <a:gd name="connsiteY92" fmla="*/ 3390 h 10000"/>
              <a:gd name="connsiteX93" fmla="*/ 9886 w 10183"/>
              <a:gd name="connsiteY93" fmla="*/ 3529 h 10000"/>
              <a:gd name="connsiteX94" fmla="*/ 9726 w 10183"/>
              <a:gd name="connsiteY94" fmla="*/ 2222 h 10000"/>
              <a:gd name="connsiteX95" fmla="*/ 9571 w 10183"/>
              <a:gd name="connsiteY95" fmla="*/ 3660 h 10000"/>
              <a:gd name="connsiteX96" fmla="*/ 9461 w 10183"/>
              <a:gd name="connsiteY96" fmla="*/ 3660 h 10000"/>
              <a:gd name="connsiteX97" fmla="*/ 9313 w 10183"/>
              <a:gd name="connsiteY97" fmla="*/ 3791 h 10000"/>
              <a:gd name="connsiteX98" fmla="*/ 9281 w 10183"/>
              <a:gd name="connsiteY98" fmla="*/ 3203 h 10000"/>
              <a:gd name="connsiteX99" fmla="*/ 9060 w 10183"/>
              <a:gd name="connsiteY99" fmla="*/ 4771 h 10000"/>
              <a:gd name="connsiteX100" fmla="*/ 9027 w 10183"/>
              <a:gd name="connsiteY100" fmla="*/ 4379 h 10000"/>
              <a:gd name="connsiteX101" fmla="*/ 8962 w 10183"/>
              <a:gd name="connsiteY101" fmla="*/ 4118 h 10000"/>
              <a:gd name="connsiteX102" fmla="*/ 8921 w 10183"/>
              <a:gd name="connsiteY102" fmla="*/ 4641 h 10000"/>
              <a:gd name="connsiteX103" fmla="*/ 8749 w 10183"/>
              <a:gd name="connsiteY103" fmla="*/ 4510 h 10000"/>
              <a:gd name="connsiteX104" fmla="*/ 8643 w 10183"/>
              <a:gd name="connsiteY104" fmla="*/ 5359 h 10000"/>
              <a:gd name="connsiteX105" fmla="*/ 8484 w 10183"/>
              <a:gd name="connsiteY105" fmla="*/ 4444 h 10000"/>
              <a:gd name="connsiteX106" fmla="*/ 8337 w 10183"/>
              <a:gd name="connsiteY106" fmla="*/ 4575 h 10000"/>
              <a:gd name="connsiteX107" fmla="*/ 8284 w 10183"/>
              <a:gd name="connsiteY107" fmla="*/ 5882 h 10000"/>
              <a:gd name="connsiteX108" fmla="*/ 8096 w 10183"/>
              <a:gd name="connsiteY108" fmla="*/ 5294 h 10000"/>
              <a:gd name="connsiteX109" fmla="*/ 7949 w 10183"/>
              <a:gd name="connsiteY109" fmla="*/ 3529 h 10000"/>
              <a:gd name="connsiteX110" fmla="*/ 7879 w 10183"/>
              <a:gd name="connsiteY110" fmla="*/ 4052 h 10000"/>
              <a:gd name="connsiteX111" fmla="*/ 7707 w 10183"/>
              <a:gd name="connsiteY111" fmla="*/ 5229 h 10000"/>
              <a:gd name="connsiteX112" fmla="*/ 7613 w 10183"/>
              <a:gd name="connsiteY112" fmla="*/ 5229 h 10000"/>
              <a:gd name="connsiteX113" fmla="*/ 7540 w 10183"/>
              <a:gd name="connsiteY113" fmla="*/ 4444 h 10000"/>
              <a:gd name="connsiteX114" fmla="*/ 7380 w 10183"/>
              <a:gd name="connsiteY114" fmla="*/ 4183 h 10000"/>
              <a:gd name="connsiteX115" fmla="*/ 7242 w 10183"/>
              <a:gd name="connsiteY115" fmla="*/ 3791 h 10000"/>
              <a:gd name="connsiteX116" fmla="*/ 6992 w 10183"/>
              <a:gd name="connsiteY116" fmla="*/ 2222 h 10000"/>
              <a:gd name="connsiteX117" fmla="*/ 6641 w 10183"/>
              <a:gd name="connsiteY117" fmla="*/ 4967 h 10000"/>
              <a:gd name="connsiteX118" fmla="*/ 6351 w 10183"/>
              <a:gd name="connsiteY118" fmla="*/ 5817 h 10000"/>
              <a:gd name="connsiteX119" fmla="*/ 5991 w 10183"/>
              <a:gd name="connsiteY119" fmla="*/ 5359 h 10000"/>
              <a:gd name="connsiteX120" fmla="*/ 5844 w 10183"/>
              <a:gd name="connsiteY120" fmla="*/ 6144 h 10000"/>
              <a:gd name="connsiteX121" fmla="*/ 5582 w 10183"/>
              <a:gd name="connsiteY121" fmla="*/ 5490 h 10000"/>
              <a:gd name="connsiteX122" fmla="*/ 5509 w 10183"/>
              <a:gd name="connsiteY122" fmla="*/ 6144 h 10000"/>
              <a:gd name="connsiteX123" fmla="*/ 5239 w 10183"/>
              <a:gd name="connsiteY123" fmla="*/ 5229 h 10000"/>
              <a:gd name="connsiteX124" fmla="*/ 5157 w 10183"/>
              <a:gd name="connsiteY124" fmla="*/ 5033 h 10000"/>
              <a:gd name="connsiteX125" fmla="*/ 4908 w 10183"/>
              <a:gd name="connsiteY125" fmla="*/ 3987 h 10000"/>
              <a:gd name="connsiteX126" fmla="*/ 4798 w 10183"/>
              <a:gd name="connsiteY126" fmla="*/ 3987 h 10000"/>
              <a:gd name="connsiteX127" fmla="*/ 4418 w 10183"/>
              <a:gd name="connsiteY127" fmla="*/ 4248 h 10000"/>
              <a:gd name="connsiteX128" fmla="*/ 4226 w 10183"/>
              <a:gd name="connsiteY128" fmla="*/ 4118 h 10000"/>
              <a:gd name="connsiteX129" fmla="*/ 3890 w 10183"/>
              <a:gd name="connsiteY129" fmla="*/ 3595 h 10000"/>
              <a:gd name="connsiteX130" fmla="*/ 3821 w 10183"/>
              <a:gd name="connsiteY130" fmla="*/ 2353 h 10000"/>
              <a:gd name="connsiteX131" fmla="*/ 3478 w 10183"/>
              <a:gd name="connsiteY131" fmla="*/ 3137 h 10000"/>
              <a:gd name="connsiteX132" fmla="*/ 3465 w 10183"/>
              <a:gd name="connsiteY132" fmla="*/ 2418 h 10000"/>
              <a:gd name="connsiteX133" fmla="*/ 3265 w 10183"/>
              <a:gd name="connsiteY133" fmla="*/ 2288 h 10000"/>
              <a:gd name="connsiteX134" fmla="*/ 3036 w 10183"/>
              <a:gd name="connsiteY134" fmla="*/ 2484 h 10000"/>
              <a:gd name="connsiteX135" fmla="*/ 2926 w 10183"/>
              <a:gd name="connsiteY135" fmla="*/ 3987 h 10000"/>
              <a:gd name="connsiteX136" fmla="*/ 2709 w 10183"/>
              <a:gd name="connsiteY136" fmla="*/ 2026 h 10000"/>
              <a:gd name="connsiteX137" fmla="*/ 2677 w 10183"/>
              <a:gd name="connsiteY137" fmla="*/ 2353 h 10000"/>
              <a:gd name="connsiteX138" fmla="*/ 2603 w 10183"/>
              <a:gd name="connsiteY138" fmla="*/ 1569 h 10000"/>
              <a:gd name="connsiteX139" fmla="*/ 2513 w 10183"/>
              <a:gd name="connsiteY139" fmla="*/ 2157 h 10000"/>
              <a:gd name="connsiteX140" fmla="*/ 2395 w 10183"/>
              <a:gd name="connsiteY140" fmla="*/ 1895 h 10000"/>
              <a:gd name="connsiteX141" fmla="*/ 2325 w 10183"/>
              <a:gd name="connsiteY141" fmla="*/ 3007 h 10000"/>
              <a:gd name="connsiteX142" fmla="*/ 2219 w 10183"/>
              <a:gd name="connsiteY142" fmla="*/ 2484 h 10000"/>
              <a:gd name="connsiteX143" fmla="*/ 2137 w 10183"/>
              <a:gd name="connsiteY143" fmla="*/ 1895 h 10000"/>
              <a:gd name="connsiteX144" fmla="*/ 2080 w 10183"/>
              <a:gd name="connsiteY144" fmla="*/ 784 h 10000"/>
              <a:gd name="connsiteX145" fmla="*/ 1688 w 10183"/>
              <a:gd name="connsiteY145" fmla="*/ 65 h 10000"/>
              <a:gd name="connsiteX146" fmla="*/ 1479 w 10183"/>
              <a:gd name="connsiteY146" fmla="*/ 196 h 10000"/>
              <a:gd name="connsiteX147" fmla="*/ 1377 w 10183"/>
              <a:gd name="connsiteY147" fmla="*/ 0 h 10000"/>
              <a:gd name="connsiteX148" fmla="*/ 1328 w 10183"/>
              <a:gd name="connsiteY148" fmla="*/ 392 h 10000"/>
              <a:gd name="connsiteX149" fmla="*/ 1058 w 10183"/>
              <a:gd name="connsiteY149" fmla="*/ 131 h 10000"/>
              <a:gd name="connsiteX150" fmla="*/ 895 w 10183"/>
              <a:gd name="connsiteY150" fmla="*/ 458 h 10000"/>
              <a:gd name="connsiteX151" fmla="*/ 715 w 10183"/>
              <a:gd name="connsiteY151" fmla="*/ 915 h 10000"/>
              <a:gd name="connsiteX152" fmla="*/ 642 w 10183"/>
              <a:gd name="connsiteY152" fmla="*/ 196 h 10000"/>
              <a:gd name="connsiteX153" fmla="*/ 433 w 10183"/>
              <a:gd name="connsiteY153" fmla="*/ 1373 h 10000"/>
              <a:gd name="connsiteX154" fmla="*/ 380 w 10183"/>
              <a:gd name="connsiteY154" fmla="*/ 1569 h 10000"/>
              <a:gd name="connsiteX155" fmla="*/ 159 w 10183"/>
              <a:gd name="connsiteY155" fmla="*/ 2353 h 10000"/>
              <a:gd name="connsiteX0" fmla="*/ 69 w 10093"/>
              <a:gd name="connsiteY0" fmla="*/ 2353 h 10000"/>
              <a:gd name="connsiteX1" fmla="*/ 0 w 10093"/>
              <a:gd name="connsiteY1" fmla="*/ 5621 h 10000"/>
              <a:gd name="connsiteX2" fmla="*/ 45 w 10093"/>
              <a:gd name="connsiteY2" fmla="*/ 5556 h 10000"/>
              <a:gd name="connsiteX3" fmla="*/ 82 w 10093"/>
              <a:gd name="connsiteY3" fmla="*/ 5294 h 10000"/>
              <a:gd name="connsiteX4" fmla="*/ 110 w 10093"/>
              <a:gd name="connsiteY4" fmla="*/ 5425 h 10000"/>
              <a:gd name="connsiteX5" fmla="*/ 147 w 10093"/>
              <a:gd name="connsiteY5" fmla="*/ 5098 h 10000"/>
              <a:gd name="connsiteX6" fmla="*/ 172 w 10093"/>
              <a:gd name="connsiteY6" fmla="*/ 5948 h 10000"/>
              <a:gd name="connsiteX7" fmla="*/ 192 w 10093"/>
              <a:gd name="connsiteY7" fmla="*/ 5686 h 10000"/>
              <a:gd name="connsiteX8" fmla="*/ 216 w 10093"/>
              <a:gd name="connsiteY8" fmla="*/ 5752 h 10000"/>
              <a:gd name="connsiteX9" fmla="*/ 216 w 10093"/>
              <a:gd name="connsiteY9" fmla="*/ 5556 h 10000"/>
              <a:gd name="connsiteX10" fmla="*/ 225 w 10093"/>
              <a:gd name="connsiteY10" fmla="*/ 5621 h 10000"/>
              <a:gd name="connsiteX11" fmla="*/ 241 w 10093"/>
              <a:gd name="connsiteY11" fmla="*/ 5425 h 10000"/>
              <a:gd name="connsiteX12" fmla="*/ 261 w 10093"/>
              <a:gd name="connsiteY12" fmla="*/ 5490 h 10000"/>
              <a:gd name="connsiteX13" fmla="*/ 282 w 10093"/>
              <a:gd name="connsiteY13" fmla="*/ 5229 h 10000"/>
              <a:gd name="connsiteX14" fmla="*/ 315 w 10093"/>
              <a:gd name="connsiteY14" fmla="*/ 5294 h 10000"/>
              <a:gd name="connsiteX15" fmla="*/ 315 w 10093"/>
              <a:gd name="connsiteY15" fmla="*/ 5163 h 10000"/>
              <a:gd name="connsiteX16" fmla="*/ 335 w 10093"/>
              <a:gd name="connsiteY16" fmla="*/ 5163 h 10000"/>
              <a:gd name="connsiteX17" fmla="*/ 331 w 10093"/>
              <a:gd name="connsiteY17" fmla="*/ 5033 h 10000"/>
              <a:gd name="connsiteX18" fmla="*/ 380 w 10093"/>
              <a:gd name="connsiteY18" fmla="*/ 4314 h 10000"/>
              <a:gd name="connsiteX19" fmla="*/ 384 w 10093"/>
              <a:gd name="connsiteY19" fmla="*/ 4314 h 10000"/>
              <a:gd name="connsiteX20" fmla="*/ 400 w 10093"/>
              <a:gd name="connsiteY20" fmla="*/ 4052 h 10000"/>
              <a:gd name="connsiteX21" fmla="*/ 437 w 10093"/>
              <a:gd name="connsiteY21" fmla="*/ 4118 h 10000"/>
              <a:gd name="connsiteX22" fmla="*/ 449 w 10093"/>
              <a:gd name="connsiteY22" fmla="*/ 4444 h 10000"/>
              <a:gd name="connsiteX23" fmla="*/ 478 w 10093"/>
              <a:gd name="connsiteY23" fmla="*/ 4379 h 10000"/>
              <a:gd name="connsiteX24" fmla="*/ 666 w 10093"/>
              <a:gd name="connsiteY24" fmla="*/ 4706 h 10000"/>
              <a:gd name="connsiteX25" fmla="*/ 752 w 10093"/>
              <a:gd name="connsiteY25" fmla="*/ 4379 h 10000"/>
              <a:gd name="connsiteX26" fmla="*/ 862 w 10093"/>
              <a:gd name="connsiteY26" fmla="*/ 4641 h 10000"/>
              <a:gd name="connsiteX27" fmla="*/ 903 w 10093"/>
              <a:gd name="connsiteY27" fmla="*/ 4444 h 10000"/>
              <a:gd name="connsiteX28" fmla="*/ 936 w 10093"/>
              <a:gd name="connsiteY28" fmla="*/ 4641 h 10000"/>
              <a:gd name="connsiteX29" fmla="*/ 960 w 10093"/>
              <a:gd name="connsiteY29" fmla="*/ 4510 h 10000"/>
              <a:gd name="connsiteX30" fmla="*/ 981 w 10093"/>
              <a:gd name="connsiteY30" fmla="*/ 4641 h 10000"/>
              <a:gd name="connsiteX31" fmla="*/ 985 w 10093"/>
              <a:gd name="connsiteY31" fmla="*/ 4444 h 10000"/>
              <a:gd name="connsiteX32" fmla="*/ 1013 w 10093"/>
              <a:gd name="connsiteY32" fmla="*/ 4444 h 10000"/>
              <a:gd name="connsiteX33" fmla="*/ 1054 w 10093"/>
              <a:gd name="connsiteY33" fmla="*/ 4444 h 10000"/>
              <a:gd name="connsiteX34" fmla="*/ 1087 w 10093"/>
              <a:gd name="connsiteY34" fmla="*/ 4575 h 10000"/>
              <a:gd name="connsiteX35" fmla="*/ 1091 w 10093"/>
              <a:gd name="connsiteY35" fmla="*/ 4444 h 10000"/>
              <a:gd name="connsiteX36" fmla="*/ 1107 w 10093"/>
              <a:gd name="connsiteY36" fmla="*/ 4575 h 10000"/>
              <a:gd name="connsiteX37" fmla="*/ 1111 w 10093"/>
              <a:gd name="connsiteY37" fmla="*/ 4379 h 10000"/>
              <a:gd name="connsiteX38" fmla="*/ 1148 w 10093"/>
              <a:gd name="connsiteY38" fmla="*/ 4641 h 10000"/>
              <a:gd name="connsiteX39" fmla="*/ 1165 w 10093"/>
              <a:gd name="connsiteY39" fmla="*/ 4248 h 10000"/>
              <a:gd name="connsiteX40" fmla="*/ 1181 w 10093"/>
              <a:gd name="connsiteY40" fmla="*/ 4052 h 10000"/>
              <a:gd name="connsiteX41" fmla="*/ 1332 w 10093"/>
              <a:gd name="connsiteY41" fmla="*/ 4248 h 10000"/>
              <a:gd name="connsiteX42" fmla="*/ 1455 w 10093"/>
              <a:gd name="connsiteY42" fmla="*/ 3856 h 10000"/>
              <a:gd name="connsiteX43" fmla="*/ 1753 w 10093"/>
              <a:gd name="connsiteY43" fmla="*/ 5556 h 10000"/>
              <a:gd name="connsiteX44" fmla="*/ 1810 w 10093"/>
              <a:gd name="connsiteY44" fmla="*/ 6471 h 10000"/>
              <a:gd name="connsiteX45" fmla="*/ 1900 w 10093"/>
              <a:gd name="connsiteY45" fmla="*/ 5752 h 10000"/>
              <a:gd name="connsiteX46" fmla="*/ 1978 w 10093"/>
              <a:gd name="connsiteY46" fmla="*/ 6601 h 10000"/>
              <a:gd name="connsiteX47" fmla="*/ 2096 w 10093"/>
              <a:gd name="connsiteY47" fmla="*/ 5817 h 10000"/>
              <a:gd name="connsiteX48" fmla="*/ 2092 w 10093"/>
              <a:gd name="connsiteY48" fmla="*/ 6601 h 10000"/>
              <a:gd name="connsiteX49" fmla="*/ 2252 w 10093"/>
              <a:gd name="connsiteY49" fmla="*/ 6405 h 10000"/>
              <a:gd name="connsiteX50" fmla="*/ 2342 w 10093"/>
              <a:gd name="connsiteY50" fmla="*/ 6275 h 10000"/>
              <a:gd name="connsiteX51" fmla="*/ 2403 w 10093"/>
              <a:gd name="connsiteY51" fmla="*/ 7516 h 10000"/>
              <a:gd name="connsiteX52" fmla="*/ 2546 w 10093"/>
              <a:gd name="connsiteY52" fmla="*/ 6667 h 10000"/>
              <a:gd name="connsiteX53" fmla="*/ 2579 w 10093"/>
              <a:gd name="connsiteY53" fmla="*/ 7451 h 10000"/>
              <a:gd name="connsiteX54" fmla="*/ 2726 w 10093"/>
              <a:gd name="connsiteY54" fmla="*/ 8170 h 10000"/>
              <a:gd name="connsiteX55" fmla="*/ 2799 w 10093"/>
              <a:gd name="connsiteY55" fmla="*/ 7516 h 10000"/>
              <a:gd name="connsiteX56" fmla="*/ 2987 w 10093"/>
              <a:gd name="connsiteY56" fmla="*/ 7320 h 10000"/>
              <a:gd name="connsiteX57" fmla="*/ 3134 w 10093"/>
              <a:gd name="connsiteY57" fmla="*/ 8497 h 10000"/>
              <a:gd name="connsiteX58" fmla="*/ 3306 w 10093"/>
              <a:gd name="connsiteY58" fmla="*/ 8562 h 10000"/>
              <a:gd name="connsiteX59" fmla="*/ 3510 w 10093"/>
              <a:gd name="connsiteY59" fmla="*/ 8105 h 10000"/>
              <a:gd name="connsiteX60" fmla="*/ 3698 w 10093"/>
              <a:gd name="connsiteY60" fmla="*/ 9020 h 10000"/>
              <a:gd name="connsiteX61" fmla="*/ 3821 w 10093"/>
              <a:gd name="connsiteY61" fmla="*/ 9281 h 10000"/>
              <a:gd name="connsiteX62" fmla="*/ 3923 w 10093"/>
              <a:gd name="connsiteY62" fmla="*/ 10000 h 10000"/>
              <a:gd name="connsiteX63" fmla="*/ 3956 w 10093"/>
              <a:gd name="connsiteY63" fmla="*/ 9869 h 10000"/>
              <a:gd name="connsiteX64" fmla="*/ 4025 w 10093"/>
              <a:gd name="connsiteY64" fmla="*/ 9542 h 10000"/>
              <a:gd name="connsiteX65" fmla="*/ 4078 w 10093"/>
              <a:gd name="connsiteY65" fmla="*/ 9935 h 10000"/>
              <a:gd name="connsiteX66" fmla="*/ 4111 w 10093"/>
              <a:gd name="connsiteY66" fmla="*/ 9150 h 10000"/>
              <a:gd name="connsiteX67" fmla="*/ 4254 w 10093"/>
              <a:gd name="connsiteY67" fmla="*/ 8562 h 10000"/>
              <a:gd name="connsiteX68" fmla="*/ 4683 w 10093"/>
              <a:gd name="connsiteY68" fmla="*/ 7843 h 10000"/>
              <a:gd name="connsiteX69" fmla="*/ 5031 w 10093"/>
              <a:gd name="connsiteY69" fmla="*/ 7582 h 10000"/>
              <a:gd name="connsiteX70" fmla="*/ 5239 w 10093"/>
              <a:gd name="connsiteY70" fmla="*/ 9281 h 10000"/>
              <a:gd name="connsiteX71" fmla="*/ 5308 w 10093"/>
              <a:gd name="connsiteY71" fmla="*/ 8562 h 10000"/>
              <a:gd name="connsiteX72" fmla="*/ 5766 w 10093"/>
              <a:gd name="connsiteY72" fmla="*/ 8039 h 10000"/>
              <a:gd name="connsiteX73" fmla="*/ 6130 w 10093"/>
              <a:gd name="connsiteY73" fmla="*/ 9477 h 10000"/>
              <a:gd name="connsiteX74" fmla="*/ 6461 w 10093"/>
              <a:gd name="connsiteY74" fmla="*/ 8562 h 10000"/>
              <a:gd name="connsiteX75" fmla="*/ 6624 w 10093"/>
              <a:gd name="connsiteY75" fmla="*/ 7451 h 10000"/>
              <a:gd name="connsiteX76" fmla="*/ 6935 w 10093"/>
              <a:gd name="connsiteY76" fmla="*/ 7451 h 10000"/>
              <a:gd name="connsiteX77" fmla="*/ 7090 w 10093"/>
              <a:gd name="connsiteY77" fmla="*/ 7908 h 10000"/>
              <a:gd name="connsiteX78" fmla="*/ 7458 w 10093"/>
              <a:gd name="connsiteY78" fmla="*/ 8366 h 10000"/>
              <a:gd name="connsiteX79" fmla="*/ 7666 w 10093"/>
              <a:gd name="connsiteY79" fmla="*/ 9085 h 10000"/>
              <a:gd name="connsiteX80" fmla="*/ 7912 w 10093"/>
              <a:gd name="connsiteY80" fmla="*/ 8235 h 10000"/>
              <a:gd name="connsiteX81" fmla="*/ 7973 w 10093"/>
              <a:gd name="connsiteY81" fmla="*/ 7647 h 10000"/>
              <a:gd name="connsiteX82" fmla="*/ 8091 w 10093"/>
              <a:gd name="connsiteY82" fmla="*/ 8039 h 10000"/>
              <a:gd name="connsiteX83" fmla="*/ 8365 w 10093"/>
              <a:gd name="connsiteY83" fmla="*/ 8366 h 10000"/>
              <a:gd name="connsiteX84" fmla="*/ 8545 w 10093"/>
              <a:gd name="connsiteY84" fmla="*/ 8105 h 10000"/>
              <a:gd name="connsiteX85" fmla="*/ 8884 w 10093"/>
              <a:gd name="connsiteY85" fmla="*/ 8235 h 10000"/>
              <a:gd name="connsiteX86" fmla="*/ 9219 w 10093"/>
              <a:gd name="connsiteY86" fmla="*/ 7843 h 10000"/>
              <a:gd name="connsiteX87" fmla="*/ 9407 w 10093"/>
              <a:gd name="connsiteY87" fmla="*/ 6340 h 10000"/>
              <a:gd name="connsiteX88" fmla="*/ 9644 w 10093"/>
              <a:gd name="connsiteY88" fmla="*/ 7582 h 10000"/>
              <a:gd name="connsiteX89" fmla="*/ 9779 w 10093"/>
              <a:gd name="connsiteY89" fmla="*/ 8889 h 10000"/>
              <a:gd name="connsiteX90" fmla="*/ 10093 w 10093"/>
              <a:gd name="connsiteY90" fmla="*/ 9562 h 10000"/>
              <a:gd name="connsiteX91" fmla="*/ 9999 w 10093"/>
              <a:gd name="connsiteY91" fmla="*/ 3390 h 10000"/>
              <a:gd name="connsiteX92" fmla="*/ 9796 w 10093"/>
              <a:gd name="connsiteY92" fmla="*/ 3529 h 10000"/>
              <a:gd name="connsiteX93" fmla="*/ 9636 w 10093"/>
              <a:gd name="connsiteY93" fmla="*/ 2222 h 10000"/>
              <a:gd name="connsiteX94" fmla="*/ 9481 w 10093"/>
              <a:gd name="connsiteY94" fmla="*/ 3660 h 10000"/>
              <a:gd name="connsiteX95" fmla="*/ 9371 w 10093"/>
              <a:gd name="connsiteY95" fmla="*/ 3660 h 10000"/>
              <a:gd name="connsiteX96" fmla="*/ 9223 w 10093"/>
              <a:gd name="connsiteY96" fmla="*/ 3791 h 10000"/>
              <a:gd name="connsiteX97" fmla="*/ 9191 w 10093"/>
              <a:gd name="connsiteY97" fmla="*/ 3203 h 10000"/>
              <a:gd name="connsiteX98" fmla="*/ 8970 w 10093"/>
              <a:gd name="connsiteY98" fmla="*/ 4771 h 10000"/>
              <a:gd name="connsiteX99" fmla="*/ 8937 w 10093"/>
              <a:gd name="connsiteY99" fmla="*/ 4379 h 10000"/>
              <a:gd name="connsiteX100" fmla="*/ 8872 w 10093"/>
              <a:gd name="connsiteY100" fmla="*/ 4118 h 10000"/>
              <a:gd name="connsiteX101" fmla="*/ 8831 w 10093"/>
              <a:gd name="connsiteY101" fmla="*/ 4641 h 10000"/>
              <a:gd name="connsiteX102" fmla="*/ 8659 w 10093"/>
              <a:gd name="connsiteY102" fmla="*/ 4510 h 10000"/>
              <a:gd name="connsiteX103" fmla="*/ 8553 w 10093"/>
              <a:gd name="connsiteY103" fmla="*/ 5359 h 10000"/>
              <a:gd name="connsiteX104" fmla="*/ 8394 w 10093"/>
              <a:gd name="connsiteY104" fmla="*/ 4444 h 10000"/>
              <a:gd name="connsiteX105" fmla="*/ 8247 w 10093"/>
              <a:gd name="connsiteY105" fmla="*/ 4575 h 10000"/>
              <a:gd name="connsiteX106" fmla="*/ 8194 w 10093"/>
              <a:gd name="connsiteY106" fmla="*/ 5882 h 10000"/>
              <a:gd name="connsiteX107" fmla="*/ 8006 w 10093"/>
              <a:gd name="connsiteY107" fmla="*/ 5294 h 10000"/>
              <a:gd name="connsiteX108" fmla="*/ 7859 w 10093"/>
              <a:gd name="connsiteY108" fmla="*/ 3529 h 10000"/>
              <a:gd name="connsiteX109" fmla="*/ 7789 w 10093"/>
              <a:gd name="connsiteY109" fmla="*/ 4052 h 10000"/>
              <a:gd name="connsiteX110" fmla="*/ 7617 w 10093"/>
              <a:gd name="connsiteY110" fmla="*/ 5229 h 10000"/>
              <a:gd name="connsiteX111" fmla="*/ 7523 w 10093"/>
              <a:gd name="connsiteY111" fmla="*/ 5229 h 10000"/>
              <a:gd name="connsiteX112" fmla="*/ 7450 w 10093"/>
              <a:gd name="connsiteY112" fmla="*/ 4444 h 10000"/>
              <a:gd name="connsiteX113" fmla="*/ 7290 w 10093"/>
              <a:gd name="connsiteY113" fmla="*/ 4183 h 10000"/>
              <a:gd name="connsiteX114" fmla="*/ 7152 w 10093"/>
              <a:gd name="connsiteY114" fmla="*/ 3791 h 10000"/>
              <a:gd name="connsiteX115" fmla="*/ 6902 w 10093"/>
              <a:gd name="connsiteY115" fmla="*/ 2222 h 10000"/>
              <a:gd name="connsiteX116" fmla="*/ 6551 w 10093"/>
              <a:gd name="connsiteY116" fmla="*/ 4967 h 10000"/>
              <a:gd name="connsiteX117" fmla="*/ 6261 w 10093"/>
              <a:gd name="connsiteY117" fmla="*/ 5817 h 10000"/>
              <a:gd name="connsiteX118" fmla="*/ 5901 w 10093"/>
              <a:gd name="connsiteY118" fmla="*/ 5359 h 10000"/>
              <a:gd name="connsiteX119" fmla="*/ 5754 w 10093"/>
              <a:gd name="connsiteY119" fmla="*/ 6144 h 10000"/>
              <a:gd name="connsiteX120" fmla="*/ 5492 w 10093"/>
              <a:gd name="connsiteY120" fmla="*/ 5490 h 10000"/>
              <a:gd name="connsiteX121" fmla="*/ 5419 w 10093"/>
              <a:gd name="connsiteY121" fmla="*/ 6144 h 10000"/>
              <a:gd name="connsiteX122" fmla="*/ 5149 w 10093"/>
              <a:gd name="connsiteY122" fmla="*/ 5229 h 10000"/>
              <a:gd name="connsiteX123" fmla="*/ 5067 w 10093"/>
              <a:gd name="connsiteY123" fmla="*/ 5033 h 10000"/>
              <a:gd name="connsiteX124" fmla="*/ 4818 w 10093"/>
              <a:gd name="connsiteY124" fmla="*/ 3987 h 10000"/>
              <a:gd name="connsiteX125" fmla="*/ 4708 w 10093"/>
              <a:gd name="connsiteY125" fmla="*/ 3987 h 10000"/>
              <a:gd name="connsiteX126" fmla="*/ 4328 w 10093"/>
              <a:gd name="connsiteY126" fmla="*/ 4248 h 10000"/>
              <a:gd name="connsiteX127" fmla="*/ 4136 w 10093"/>
              <a:gd name="connsiteY127" fmla="*/ 4118 h 10000"/>
              <a:gd name="connsiteX128" fmla="*/ 3800 w 10093"/>
              <a:gd name="connsiteY128" fmla="*/ 3595 h 10000"/>
              <a:gd name="connsiteX129" fmla="*/ 3731 w 10093"/>
              <a:gd name="connsiteY129" fmla="*/ 2353 h 10000"/>
              <a:gd name="connsiteX130" fmla="*/ 3388 w 10093"/>
              <a:gd name="connsiteY130" fmla="*/ 3137 h 10000"/>
              <a:gd name="connsiteX131" fmla="*/ 3375 w 10093"/>
              <a:gd name="connsiteY131" fmla="*/ 2418 h 10000"/>
              <a:gd name="connsiteX132" fmla="*/ 3175 w 10093"/>
              <a:gd name="connsiteY132" fmla="*/ 2288 h 10000"/>
              <a:gd name="connsiteX133" fmla="*/ 2946 w 10093"/>
              <a:gd name="connsiteY133" fmla="*/ 2484 h 10000"/>
              <a:gd name="connsiteX134" fmla="*/ 2836 w 10093"/>
              <a:gd name="connsiteY134" fmla="*/ 3987 h 10000"/>
              <a:gd name="connsiteX135" fmla="*/ 2619 w 10093"/>
              <a:gd name="connsiteY135" fmla="*/ 2026 h 10000"/>
              <a:gd name="connsiteX136" fmla="*/ 2587 w 10093"/>
              <a:gd name="connsiteY136" fmla="*/ 2353 h 10000"/>
              <a:gd name="connsiteX137" fmla="*/ 2513 w 10093"/>
              <a:gd name="connsiteY137" fmla="*/ 1569 h 10000"/>
              <a:gd name="connsiteX138" fmla="*/ 2423 w 10093"/>
              <a:gd name="connsiteY138" fmla="*/ 2157 h 10000"/>
              <a:gd name="connsiteX139" fmla="*/ 2305 w 10093"/>
              <a:gd name="connsiteY139" fmla="*/ 1895 h 10000"/>
              <a:gd name="connsiteX140" fmla="*/ 2235 w 10093"/>
              <a:gd name="connsiteY140" fmla="*/ 3007 h 10000"/>
              <a:gd name="connsiteX141" fmla="*/ 2129 w 10093"/>
              <a:gd name="connsiteY141" fmla="*/ 2484 h 10000"/>
              <a:gd name="connsiteX142" fmla="*/ 2047 w 10093"/>
              <a:gd name="connsiteY142" fmla="*/ 1895 h 10000"/>
              <a:gd name="connsiteX143" fmla="*/ 1990 w 10093"/>
              <a:gd name="connsiteY143" fmla="*/ 784 h 10000"/>
              <a:gd name="connsiteX144" fmla="*/ 1598 w 10093"/>
              <a:gd name="connsiteY144" fmla="*/ 65 h 10000"/>
              <a:gd name="connsiteX145" fmla="*/ 1389 w 10093"/>
              <a:gd name="connsiteY145" fmla="*/ 196 h 10000"/>
              <a:gd name="connsiteX146" fmla="*/ 1287 w 10093"/>
              <a:gd name="connsiteY146" fmla="*/ 0 h 10000"/>
              <a:gd name="connsiteX147" fmla="*/ 1238 w 10093"/>
              <a:gd name="connsiteY147" fmla="*/ 392 h 10000"/>
              <a:gd name="connsiteX148" fmla="*/ 968 w 10093"/>
              <a:gd name="connsiteY148" fmla="*/ 131 h 10000"/>
              <a:gd name="connsiteX149" fmla="*/ 805 w 10093"/>
              <a:gd name="connsiteY149" fmla="*/ 458 h 10000"/>
              <a:gd name="connsiteX150" fmla="*/ 625 w 10093"/>
              <a:gd name="connsiteY150" fmla="*/ 915 h 10000"/>
              <a:gd name="connsiteX151" fmla="*/ 552 w 10093"/>
              <a:gd name="connsiteY151" fmla="*/ 196 h 10000"/>
              <a:gd name="connsiteX152" fmla="*/ 343 w 10093"/>
              <a:gd name="connsiteY152" fmla="*/ 1373 h 10000"/>
              <a:gd name="connsiteX153" fmla="*/ 290 w 10093"/>
              <a:gd name="connsiteY153" fmla="*/ 1569 h 10000"/>
              <a:gd name="connsiteX154" fmla="*/ 69 w 10093"/>
              <a:gd name="connsiteY154" fmla="*/ 2353 h 10000"/>
              <a:gd name="connsiteX0" fmla="*/ 29 w 10053"/>
              <a:gd name="connsiteY0" fmla="*/ 2353 h 10000"/>
              <a:gd name="connsiteX1" fmla="*/ 5 w 10053"/>
              <a:gd name="connsiteY1" fmla="*/ 5556 h 10000"/>
              <a:gd name="connsiteX2" fmla="*/ 42 w 10053"/>
              <a:gd name="connsiteY2" fmla="*/ 5294 h 10000"/>
              <a:gd name="connsiteX3" fmla="*/ 70 w 10053"/>
              <a:gd name="connsiteY3" fmla="*/ 5425 h 10000"/>
              <a:gd name="connsiteX4" fmla="*/ 107 w 10053"/>
              <a:gd name="connsiteY4" fmla="*/ 5098 h 10000"/>
              <a:gd name="connsiteX5" fmla="*/ 132 w 10053"/>
              <a:gd name="connsiteY5" fmla="*/ 5948 h 10000"/>
              <a:gd name="connsiteX6" fmla="*/ 152 w 10053"/>
              <a:gd name="connsiteY6" fmla="*/ 5686 h 10000"/>
              <a:gd name="connsiteX7" fmla="*/ 176 w 10053"/>
              <a:gd name="connsiteY7" fmla="*/ 5752 h 10000"/>
              <a:gd name="connsiteX8" fmla="*/ 176 w 10053"/>
              <a:gd name="connsiteY8" fmla="*/ 5556 h 10000"/>
              <a:gd name="connsiteX9" fmla="*/ 185 w 10053"/>
              <a:gd name="connsiteY9" fmla="*/ 5621 h 10000"/>
              <a:gd name="connsiteX10" fmla="*/ 201 w 10053"/>
              <a:gd name="connsiteY10" fmla="*/ 5425 h 10000"/>
              <a:gd name="connsiteX11" fmla="*/ 221 w 10053"/>
              <a:gd name="connsiteY11" fmla="*/ 5490 h 10000"/>
              <a:gd name="connsiteX12" fmla="*/ 242 w 10053"/>
              <a:gd name="connsiteY12" fmla="*/ 5229 h 10000"/>
              <a:gd name="connsiteX13" fmla="*/ 275 w 10053"/>
              <a:gd name="connsiteY13" fmla="*/ 5294 h 10000"/>
              <a:gd name="connsiteX14" fmla="*/ 275 w 10053"/>
              <a:gd name="connsiteY14" fmla="*/ 5163 h 10000"/>
              <a:gd name="connsiteX15" fmla="*/ 295 w 10053"/>
              <a:gd name="connsiteY15" fmla="*/ 5163 h 10000"/>
              <a:gd name="connsiteX16" fmla="*/ 291 w 10053"/>
              <a:gd name="connsiteY16" fmla="*/ 5033 h 10000"/>
              <a:gd name="connsiteX17" fmla="*/ 340 w 10053"/>
              <a:gd name="connsiteY17" fmla="*/ 4314 h 10000"/>
              <a:gd name="connsiteX18" fmla="*/ 344 w 10053"/>
              <a:gd name="connsiteY18" fmla="*/ 4314 h 10000"/>
              <a:gd name="connsiteX19" fmla="*/ 360 w 10053"/>
              <a:gd name="connsiteY19" fmla="*/ 4052 h 10000"/>
              <a:gd name="connsiteX20" fmla="*/ 397 w 10053"/>
              <a:gd name="connsiteY20" fmla="*/ 4118 h 10000"/>
              <a:gd name="connsiteX21" fmla="*/ 409 w 10053"/>
              <a:gd name="connsiteY21" fmla="*/ 4444 h 10000"/>
              <a:gd name="connsiteX22" fmla="*/ 438 w 10053"/>
              <a:gd name="connsiteY22" fmla="*/ 4379 h 10000"/>
              <a:gd name="connsiteX23" fmla="*/ 626 w 10053"/>
              <a:gd name="connsiteY23" fmla="*/ 4706 h 10000"/>
              <a:gd name="connsiteX24" fmla="*/ 712 w 10053"/>
              <a:gd name="connsiteY24" fmla="*/ 4379 h 10000"/>
              <a:gd name="connsiteX25" fmla="*/ 822 w 10053"/>
              <a:gd name="connsiteY25" fmla="*/ 4641 h 10000"/>
              <a:gd name="connsiteX26" fmla="*/ 863 w 10053"/>
              <a:gd name="connsiteY26" fmla="*/ 4444 h 10000"/>
              <a:gd name="connsiteX27" fmla="*/ 896 w 10053"/>
              <a:gd name="connsiteY27" fmla="*/ 4641 h 10000"/>
              <a:gd name="connsiteX28" fmla="*/ 920 w 10053"/>
              <a:gd name="connsiteY28" fmla="*/ 4510 h 10000"/>
              <a:gd name="connsiteX29" fmla="*/ 941 w 10053"/>
              <a:gd name="connsiteY29" fmla="*/ 4641 h 10000"/>
              <a:gd name="connsiteX30" fmla="*/ 945 w 10053"/>
              <a:gd name="connsiteY30" fmla="*/ 4444 h 10000"/>
              <a:gd name="connsiteX31" fmla="*/ 973 w 10053"/>
              <a:gd name="connsiteY31" fmla="*/ 4444 h 10000"/>
              <a:gd name="connsiteX32" fmla="*/ 1014 w 10053"/>
              <a:gd name="connsiteY32" fmla="*/ 4444 h 10000"/>
              <a:gd name="connsiteX33" fmla="*/ 1047 w 10053"/>
              <a:gd name="connsiteY33" fmla="*/ 4575 h 10000"/>
              <a:gd name="connsiteX34" fmla="*/ 1051 w 10053"/>
              <a:gd name="connsiteY34" fmla="*/ 4444 h 10000"/>
              <a:gd name="connsiteX35" fmla="*/ 1067 w 10053"/>
              <a:gd name="connsiteY35" fmla="*/ 4575 h 10000"/>
              <a:gd name="connsiteX36" fmla="*/ 1071 w 10053"/>
              <a:gd name="connsiteY36" fmla="*/ 4379 h 10000"/>
              <a:gd name="connsiteX37" fmla="*/ 1108 w 10053"/>
              <a:gd name="connsiteY37" fmla="*/ 4641 h 10000"/>
              <a:gd name="connsiteX38" fmla="*/ 1125 w 10053"/>
              <a:gd name="connsiteY38" fmla="*/ 4248 h 10000"/>
              <a:gd name="connsiteX39" fmla="*/ 1141 w 10053"/>
              <a:gd name="connsiteY39" fmla="*/ 4052 h 10000"/>
              <a:gd name="connsiteX40" fmla="*/ 1292 w 10053"/>
              <a:gd name="connsiteY40" fmla="*/ 4248 h 10000"/>
              <a:gd name="connsiteX41" fmla="*/ 1415 w 10053"/>
              <a:gd name="connsiteY41" fmla="*/ 3856 h 10000"/>
              <a:gd name="connsiteX42" fmla="*/ 1713 w 10053"/>
              <a:gd name="connsiteY42" fmla="*/ 5556 h 10000"/>
              <a:gd name="connsiteX43" fmla="*/ 1770 w 10053"/>
              <a:gd name="connsiteY43" fmla="*/ 6471 h 10000"/>
              <a:gd name="connsiteX44" fmla="*/ 1860 w 10053"/>
              <a:gd name="connsiteY44" fmla="*/ 5752 h 10000"/>
              <a:gd name="connsiteX45" fmla="*/ 1938 w 10053"/>
              <a:gd name="connsiteY45" fmla="*/ 6601 h 10000"/>
              <a:gd name="connsiteX46" fmla="*/ 2056 w 10053"/>
              <a:gd name="connsiteY46" fmla="*/ 5817 h 10000"/>
              <a:gd name="connsiteX47" fmla="*/ 2052 w 10053"/>
              <a:gd name="connsiteY47" fmla="*/ 6601 h 10000"/>
              <a:gd name="connsiteX48" fmla="*/ 2212 w 10053"/>
              <a:gd name="connsiteY48" fmla="*/ 6405 h 10000"/>
              <a:gd name="connsiteX49" fmla="*/ 2302 w 10053"/>
              <a:gd name="connsiteY49" fmla="*/ 6275 h 10000"/>
              <a:gd name="connsiteX50" fmla="*/ 2363 w 10053"/>
              <a:gd name="connsiteY50" fmla="*/ 7516 h 10000"/>
              <a:gd name="connsiteX51" fmla="*/ 2506 w 10053"/>
              <a:gd name="connsiteY51" fmla="*/ 6667 h 10000"/>
              <a:gd name="connsiteX52" fmla="*/ 2539 w 10053"/>
              <a:gd name="connsiteY52" fmla="*/ 7451 h 10000"/>
              <a:gd name="connsiteX53" fmla="*/ 2686 w 10053"/>
              <a:gd name="connsiteY53" fmla="*/ 8170 h 10000"/>
              <a:gd name="connsiteX54" fmla="*/ 2759 w 10053"/>
              <a:gd name="connsiteY54" fmla="*/ 7516 h 10000"/>
              <a:gd name="connsiteX55" fmla="*/ 2947 w 10053"/>
              <a:gd name="connsiteY55" fmla="*/ 7320 h 10000"/>
              <a:gd name="connsiteX56" fmla="*/ 3094 w 10053"/>
              <a:gd name="connsiteY56" fmla="*/ 8497 h 10000"/>
              <a:gd name="connsiteX57" fmla="*/ 3266 w 10053"/>
              <a:gd name="connsiteY57" fmla="*/ 8562 h 10000"/>
              <a:gd name="connsiteX58" fmla="*/ 3470 w 10053"/>
              <a:gd name="connsiteY58" fmla="*/ 8105 h 10000"/>
              <a:gd name="connsiteX59" fmla="*/ 3658 w 10053"/>
              <a:gd name="connsiteY59" fmla="*/ 9020 h 10000"/>
              <a:gd name="connsiteX60" fmla="*/ 3781 w 10053"/>
              <a:gd name="connsiteY60" fmla="*/ 9281 h 10000"/>
              <a:gd name="connsiteX61" fmla="*/ 3883 w 10053"/>
              <a:gd name="connsiteY61" fmla="*/ 10000 h 10000"/>
              <a:gd name="connsiteX62" fmla="*/ 3916 w 10053"/>
              <a:gd name="connsiteY62" fmla="*/ 9869 h 10000"/>
              <a:gd name="connsiteX63" fmla="*/ 3985 w 10053"/>
              <a:gd name="connsiteY63" fmla="*/ 9542 h 10000"/>
              <a:gd name="connsiteX64" fmla="*/ 4038 w 10053"/>
              <a:gd name="connsiteY64" fmla="*/ 9935 h 10000"/>
              <a:gd name="connsiteX65" fmla="*/ 4071 w 10053"/>
              <a:gd name="connsiteY65" fmla="*/ 9150 h 10000"/>
              <a:gd name="connsiteX66" fmla="*/ 4214 w 10053"/>
              <a:gd name="connsiteY66" fmla="*/ 8562 h 10000"/>
              <a:gd name="connsiteX67" fmla="*/ 4643 w 10053"/>
              <a:gd name="connsiteY67" fmla="*/ 7843 h 10000"/>
              <a:gd name="connsiteX68" fmla="*/ 4991 w 10053"/>
              <a:gd name="connsiteY68" fmla="*/ 7582 h 10000"/>
              <a:gd name="connsiteX69" fmla="*/ 5199 w 10053"/>
              <a:gd name="connsiteY69" fmla="*/ 9281 h 10000"/>
              <a:gd name="connsiteX70" fmla="*/ 5268 w 10053"/>
              <a:gd name="connsiteY70" fmla="*/ 8562 h 10000"/>
              <a:gd name="connsiteX71" fmla="*/ 5726 w 10053"/>
              <a:gd name="connsiteY71" fmla="*/ 8039 h 10000"/>
              <a:gd name="connsiteX72" fmla="*/ 6090 w 10053"/>
              <a:gd name="connsiteY72" fmla="*/ 9477 h 10000"/>
              <a:gd name="connsiteX73" fmla="*/ 6421 w 10053"/>
              <a:gd name="connsiteY73" fmla="*/ 8562 h 10000"/>
              <a:gd name="connsiteX74" fmla="*/ 6584 w 10053"/>
              <a:gd name="connsiteY74" fmla="*/ 7451 h 10000"/>
              <a:gd name="connsiteX75" fmla="*/ 6895 w 10053"/>
              <a:gd name="connsiteY75" fmla="*/ 7451 h 10000"/>
              <a:gd name="connsiteX76" fmla="*/ 7050 w 10053"/>
              <a:gd name="connsiteY76" fmla="*/ 7908 h 10000"/>
              <a:gd name="connsiteX77" fmla="*/ 7418 w 10053"/>
              <a:gd name="connsiteY77" fmla="*/ 8366 h 10000"/>
              <a:gd name="connsiteX78" fmla="*/ 7626 w 10053"/>
              <a:gd name="connsiteY78" fmla="*/ 9085 h 10000"/>
              <a:gd name="connsiteX79" fmla="*/ 7872 w 10053"/>
              <a:gd name="connsiteY79" fmla="*/ 8235 h 10000"/>
              <a:gd name="connsiteX80" fmla="*/ 7933 w 10053"/>
              <a:gd name="connsiteY80" fmla="*/ 7647 h 10000"/>
              <a:gd name="connsiteX81" fmla="*/ 8051 w 10053"/>
              <a:gd name="connsiteY81" fmla="*/ 8039 h 10000"/>
              <a:gd name="connsiteX82" fmla="*/ 8325 w 10053"/>
              <a:gd name="connsiteY82" fmla="*/ 8366 h 10000"/>
              <a:gd name="connsiteX83" fmla="*/ 8505 w 10053"/>
              <a:gd name="connsiteY83" fmla="*/ 8105 h 10000"/>
              <a:gd name="connsiteX84" fmla="*/ 8844 w 10053"/>
              <a:gd name="connsiteY84" fmla="*/ 8235 h 10000"/>
              <a:gd name="connsiteX85" fmla="*/ 9179 w 10053"/>
              <a:gd name="connsiteY85" fmla="*/ 7843 h 10000"/>
              <a:gd name="connsiteX86" fmla="*/ 9367 w 10053"/>
              <a:gd name="connsiteY86" fmla="*/ 6340 h 10000"/>
              <a:gd name="connsiteX87" fmla="*/ 9604 w 10053"/>
              <a:gd name="connsiteY87" fmla="*/ 7582 h 10000"/>
              <a:gd name="connsiteX88" fmla="*/ 9739 w 10053"/>
              <a:gd name="connsiteY88" fmla="*/ 8889 h 10000"/>
              <a:gd name="connsiteX89" fmla="*/ 10053 w 10053"/>
              <a:gd name="connsiteY89" fmla="*/ 9562 h 10000"/>
              <a:gd name="connsiteX90" fmla="*/ 9959 w 10053"/>
              <a:gd name="connsiteY90" fmla="*/ 3390 h 10000"/>
              <a:gd name="connsiteX91" fmla="*/ 9756 w 10053"/>
              <a:gd name="connsiteY91" fmla="*/ 3529 h 10000"/>
              <a:gd name="connsiteX92" fmla="*/ 9596 w 10053"/>
              <a:gd name="connsiteY92" fmla="*/ 2222 h 10000"/>
              <a:gd name="connsiteX93" fmla="*/ 9441 w 10053"/>
              <a:gd name="connsiteY93" fmla="*/ 3660 h 10000"/>
              <a:gd name="connsiteX94" fmla="*/ 9331 w 10053"/>
              <a:gd name="connsiteY94" fmla="*/ 3660 h 10000"/>
              <a:gd name="connsiteX95" fmla="*/ 9183 w 10053"/>
              <a:gd name="connsiteY95" fmla="*/ 3791 h 10000"/>
              <a:gd name="connsiteX96" fmla="*/ 9151 w 10053"/>
              <a:gd name="connsiteY96" fmla="*/ 3203 h 10000"/>
              <a:gd name="connsiteX97" fmla="*/ 8930 w 10053"/>
              <a:gd name="connsiteY97" fmla="*/ 4771 h 10000"/>
              <a:gd name="connsiteX98" fmla="*/ 8897 w 10053"/>
              <a:gd name="connsiteY98" fmla="*/ 4379 h 10000"/>
              <a:gd name="connsiteX99" fmla="*/ 8832 w 10053"/>
              <a:gd name="connsiteY99" fmla="*/ 4118 h 10000"/>
              <a:gd name="connsiteX100" fmla="*/ 8791 w 10053"/>
              <a:gd name="connsiteY100" fmla="*/ 4641 h 10000"/>
              <a:gd name="connsiteX101" fmla="*/ 8619 w 10053"/>
              <a:gd name="connsiteY101" fmla="*/ 4510 h 10000"/>
              <a:gd name="connsiteX102" fmla="*/ 8513 w 10053"/>
              <a:gd name="connsiteY102" fmla="*/ 5359 h 10000"/>
              <a:gd name="connsiteX103" fmla="*/ 8354 w 10053"/>
              <a:gd name="connsiteY103" fmla="*/ 4444 h 10000"/>
              <a:gd name="connsiteX104" fmla="*/ 8207 w 10053"/>
              <a:gd name="connsiteY104" fmla="*/ 4575 h 10000"/>
              <a:gd name="connsiteX105" fmla="*/ 8154 w 10053"/>
              <a:gd name="connsiteY105" fmla="*/ 5882 h 10000"/>
              <a:gd name="connsiteX106" fmla="*/ 7966 w 10053"/>
              <a:gd name="connsiteY106" fmla="*/ 5294 h 10000"/>
              <a:gd name="connsiteX107" fmla="*/ 7819 w 10053"/>
              <a:gd name="connsiteY107" fmla="*/ 3529 h 10000"/>
              <a:gd name="connsiteX108" fmla="*/ 7749 w 10053"/>
              <a:gd name="connsiteY108" fmla="*/ 4052 h 10000"/>
              <a:gd name="connsiteX109" fmla="*/ 7577 w 10053"/>
              <a:gd name="connsiteY109" fmla="*/ 5229 h 10000"/>
              <a:gd name="connsiteX110" fmla="*/ 7483 w 10053"/>
              <a:gd name="connsiteY110" fmla="*/ 5229 h 10000"/>
              <a:gd name="connsiteX111" fmla="*/ 7410 w 10053"/>
              <a:gd name="connsiteY111" fmla="*/ 4444 h 10000"/>
              <a:gd name="connsiteX112" fmla="*/ 7250 w 10053"/>
              <a:gd name="connsiteY112" fmla="*/ 4183 h 10000"/>
              <a:gd name="connsiteX113" fmla="*/ 7112 w 10053"/>
              <a:gd name="connsiteY113" fmla="*/ 3791 h 10000"/>
              <a:gd name="connsiteX114" fmla="*/ 6862 w 10053"/>
              <a:gd name="connsiteY114" fmla="*/ 2222 h 10000"/>
              <a:gd name="connsiteX115" fmla="*/ 6511 w 10053"/>
              <a:gd name="connsiteY115" fmla="*/ 4967 h 10000"/>
              <a:gd name="connsiteX116" fmla="*/ 6221 w 10053"/>
              <a:gd name="connsiteY116" fmla="*/ 5817 h 10000"/>
              <a:gd name="connsiteX117" fmla="*/ 5861 w 10053"/>
              <a:gd name="connsiteY117" fmla="*/ 5359 h 10000"/>
              <a:gd name="connsiteX118" fmla="*/ 5714 w 10053"/>
              <a:gd name="connsiteY118" fmla="*/ 6144 h 10000"/>
              <a:gd name="connsiteX119" fmla="*/ 5452 w 10053"/>
              <a:gd name="connsiteY119" fmla="*/ 5490 h 10000"/>
              <a:gd name="connsiteX120" fmla="*/ 5379 w 10053"/>
              <a:gd name="connsiteY120" fmla="*/ 6144 h 10000"/>
              <a:gd name="connsiteX121" fmla="*/ 5109 w 10053"/>
              <a:gd name="connsiteY121" fmla="*/ 5229 h 10000"/>
              <a:gd name="connsiteX122" fmla="*/ 5027 w 10053"/>
              <a:gd name="connsiteY122" fmla="*/ 5033 h 10000"/>
              <a:gd name="connsiteX123" fmla="*/ 4778 w 10053"/>
              <a:gd name="connsiteY123" fmla="*/ 3987 h 10000"/>
              <a:gd name="connsiteX124" fmla="*/ 4668 w 10053"/>
              <a:gd name="connsiteY124" fmla="*/ 3987 h 10000"/>
              <a:gd name="connsiteX125" fmla="*/ 4288 w 10053"/>
              <a:gd name="connsiteY125" fmla="*/ 4248 h 10000"/>
              <a:gd name="connsiteX126" fmla="*/ 4096 w 10053"/>
              <a:gd name="connsiteY126" fmla="*/ 4118 h 10000"/>
              <a:gd name="connsiteX127" fmla="*/ 3760 w 10053"/>
              <a:gd name="connsiteY127" fmla="*/ 3595 h 10000"/>
              <a:gd name="connsiteX128" fmla="*/ 3691 w 10053"/>
              <a:gd name="connsiteY128" fmla="*/ 2353 h 10000"/>
              <a:gd name="connsiteX129" fmla="*/ 3348 w 10053"/>
              <a:gd name="connsiteY129" fmla="*/ 3137 h 10000"/>
              <a:gd name="connsiteX130" fmla="*/ 3335 w 10053"/>
              <a:gd name="connsiteY130" fmla="*/ 2418 h 10000"/>
              <a:gd name="connsiteX131" fmla="*/ 3135 w 10053"/>
              <a:gd name="connsiteY131" fmla="*/ 2288 h 10000"/>
              <a:gd name="connsiteX132" fmla="*/ 2906 w 10053"/>
              <a:gd name="connsiteY132" fmla="*/ 2484 h 10000"/>
              <a:gd name="connsiteX133" fmla="*/ 2796 w 10053"/>
              <a:gd name="connsiteY133" fmla="*/ 3987 h 10000"/>
              <a:gd name="connsiteX134" fmla="*/ 2579 w 10053"/>
              <a:gd name="connsiteY134" fmla="*/ 2026 h 10000"/>
              <a:gd name="connsiteX135" fmla="*/ 2547 w 10053"/>
              <a:gd name="connsiteY135" fmla="*/ 2353 h 10000"/>
              <a:gd name="connsiteX136" fmla="*/ 2473 w 10053"/>
              <a:gd name="connsiteY136" fmla="*/ 1569 h 10000"/>
              <a:gd name="connsiteX137" fmla="*/ 2383 w 10053"/>
              <a:gd name="connsiteY137" fmla="*/ 2157 h 10000"/>
              <a:gd name="connsiteX138" fmla="*/ 2265 w 10053"/>
              <a:gd name="connsiteY138" fmla="*/ 1895 h 10000"/>
              <a:gd name="connsiteX139" fmla="*/ 2195 w 10053"/>
              <a:gd name="connsiteY139" fmla="*/ 3007 h 10000"/>
              <a:gd name="connsiteX140" fmla="*/ 2089 w 10053"/>
              <a:gd name="connsiteY140" fmla="*/ 2484 h 10000"/>
              <a:gd name="connsiteX141" fmla="*/ 2007 w 10053"/>
              <a:gd name="connsiteY141" fmla="*/ 1895 h 10000"/>
              <a:gd name="connsiteX142" fmla="*/ 1950 w 10053"/>
              <a:gd name="connsiteY142" fmla="*/ 784 h 10000"/>
              <a:gd name="connsiteX143" fmla="*/ 1558 w 10053"/>
              <a:gd name="connsiteY143" fmla="*/ 65 h 10000"/>
              <a:gd name="connsiteX144" fmla="*/ 1349 w 10053"/>
              <a:gd name="connsiteY144" fmla="*/ 196 h 10000"/>
              <a:gd name="connsiteX145" fmla="*/ 1247 w 10053"/>
              <a:gd name="connsiteY145" fmla="*/ 0 h 10000"/>
              <a:gd name="connsiteX146" fmla="*/ 1198 w 10053"/>
              <a:gd name="connsiteY146" fmla="*/ 392 h 10000"/>
              <a:gd name="connsiteX147" fmla="*/ 928 w 10053"/>
              <a:gd name="connsiteY147" fmla="*/ 131 h 10000"/>
              <a:gd name="connsiteX148" fmla="*/ 765 w 10053"/>
              <a:gd name="connsiteY148" fmla="*/ 458 h 10000"/>
              <a:gd name="connsiteX149" fmla="*/ 585 w 10053"/>
              <a:gd name="connsiteY149" fmla="*/ 915 h 10000"/>
              <a:gd name="connsiteX150" fmla="*/ 512 w 10053"/>
              <a:gd name="connsiteY150" fmla="*/ 196 h 10000"/>
              <a:gd name="connsiteX151" fmla="*/ 303 w 10053"/>
              <a:gd name="connsiteY151" fmla="*/ 1373 h 10000"/>
              <a:gd name="connsiteX152" fmla="*/ 250 w 10053"/>
              <a:gd name="connsiteY152" fmla="*/ 1569 h 10000"/>
              <a:gd name="connsiteX153" fmla="*/ 29 w 10053"/>
              <a:gd name="connsiteY153" fmla="*/ 2353 h 10000"/>
              <a:gd name="connsiteX0" fmla="*/ 14 w 10038"/>
              <a:gd name="connsiteY0" fmla="*/ 2353 h 10000"/>
              <a:gd name="connsiteX1" fmla="*/ 27 w 10038"/>
              <a:gd name="connsiteY1" fmla="*/ 5294 h 10000"/>
              <a:gd name="connsiteX2" fmla="*/ 55 w 10038"/>
              <a:gd name="connsiteY2" fmla="*/ 5425 h 10000"/>
              <a:gd name="connsiteX3" fmla="*/ 92 w 10038"/>
              <a:gd name="connsiteY3" fmla="*/ 5098 h 10000"/>
              <a:gd name="connsiteX4" fmla="*/ 117 w 10038"/>
              <a:gd name="connsiteY4" fmla="*/ 5948 h 10000"/>
              <a:gd name="connsiteX5" fmla="*/ 137 w 10038"/>
              <a:gd name="connsiteY5" fmla="*/ 5686 h 10000"/>
              <a:gd name="connsiteX6" fmla="*/ 161 w 10038"/>
              <a:gd name="connsiteY6" fmla="*/ 5752 h 10000"/>
              <a:gd name="connsiteX7" fmla="*/ 161 w 10038"/>
              <a:gd name="connsiteY7" fmla="*/ 5556 h 10000"/>
              <a:gd name="connsiteX8" fmla="*/ 170 w 10038"/>
              <a:gd name="connsiteY8" fmla="*/ 5621 h 10000"/>
              <a:gd name="connsiteX9" fmla="*/ 186 w 10038"/>
              <a:gd name="connsiteY9" fmla="*/ 5425 h 10000"/>
              <a:gd name="connsiteX10" fmla="*/ 206 w 10038"/>
              <a:gd name="connsiteY10" fmla="*/ 5490 h 10000"/>
              <a:gd name="connsiteX11" fmla="*/ 227 w 10038"/>
              <a:gd name="connsiteY11" fmla="*/ 5229 h 10000"/>
              <a:gd name="connsiteX12" fmla="*/ 260 w 10038"/>
              <a:gd name="connsiteY12" fmla="*/ 5294 h 10000"/>
              <a:gd name="connsiteX13" fmla="*/ 260 w 10038"/>
              <a:gd name="connsiteY13" fmla="*/ 5163 h 10000"/>
              <a:gd name="connsiteX14" fmla="*/ 280 w 10038"/>
              <a:gd name="connsiteY14" fmla="*/ 5163 h 10000"/>
              <a:gd name="connsiteX15" fmla="*/ 276 w 10038"/>
              <a:gd name="connsiteY15" fmla="*/ 5033 h 10000"/>
              <a:gd name="connsiteX16" fmla="*/ 325 w 10038"/>
              <a:gd name="connsiteY16" fmla="*/ 4314 h 10000"/>
              <a:gd name="connsiteX17" fmla="*/ 329 w 10038"/>
              <a:gd name="connsiteY17" fmla="*/ 4314 h 10000"/>
              <a:gd name="connsiteX18" fmla="*/ 345 w 10038"/>
              <a:gd name="connsiteY18" fmla="*/ 4052 h 10000"/>
              <a:gd name="connsiteX19" fmla="*/ 382 w 10038"/>
              <a:gd name="connsiteY19" fmla="*/ 4118 h 10000"/>
              <a:gd name="connsiteX20" fmla="*/ 394 w 10038"/>
              <a:gd name="connsiteY20" fmla="*/ 4444 h 10000"/>
              <a:gd name="connsiteX21" fmla="*/ 423 w 10038"/>
              <a:gd name="connsiteY21" fmla="*/ 4379 h 10000"/>
              <a:gd name="connsiteX22" fmla="*/ 611 w 10038"/>
              <a:gd name="connsiteY22" fmla="*/ 4706 h 10000"/>
              <a:gd name="connsiteX23" fmla="*/ 697 w 10038"/>
              <a:gd name="connsiteY23" fmla="*/ 4379 h 10000"/>
              <a:gd name="connsiteX24" fmla="*/ 807 w 10038"/>
              <a:gd name="connsiteY24" fmla="*/ 4641 h 10000"/>
              <a:gd name="connsiteX25" fmla="*/ 848 w 10038"/>
              <a:gd name="connsiteY25" fmla="*/ 4444 h 10000"/>
              <a:gd name="connsiteX26" fmla="*/ 881 w 10038"/>
              <a:gd name="connsiteY26" fmla="*/ 4641 h 10000"/>
              <a:gd name="connsiteX27" fmla="*/ 905 w 10038"/>
              <a:gd name="connsiteY27" fmla="*/ 4510 h 10000"/>
              <a:gd name="connsiteX28" fmla="*/ 926 w 10038"/>
              <a:gd name="connsiteY28" fmla="*/ 4641 h 10000"/>
              <a:gd name="connsiteX29" fmla="*/ 930 w 10038"/>
              <a:gd name="connsiteY29" fmla="*/ 4444 h 10000"/>
              <a:gd name="connsiteX30" fmla="*/ 958 w 10038"/>
              <a:gd name="connsiteY30" fmla="*/ 4444 h 10000"/>
              <a:gd name="connsiteX31" fmla="*/ 999 w 10038"/>
              <a:gd name="connsiteY31" fmla="*/ 4444 h 10000"/>
              <a:gd name="connsiteX32" fmla="*/ 1032 w 10038"/>
              <a:gd name="connsiteY32" fmla="*/ 4575 h 10000"/>
              <a:gd name="connsiteX33" fmla="*/ 1036 w 10038"/>
              <a:gd name="connsiteY33" fmla="*/ 4444 h 10000"/>
              <a:gd name="connsiteX34" fmla="*/ 1052 w 10038"/>
              <a:gd name="connsiteY34" fmla="*/ 4575 h 10000"/>
              <a:gd name="connsiteX35" fmla="*/ 1056 w 10038"/>
              <a:gd name="connsiteY35" fmla="*/ 4379 h 10000"/>
              <a:gd name="connsiteX36" fmla="*/ 1093 w 10038"/>
              <a:gd name="connsiteY36" fmla="*/ 4641 h 10000"/>
              <a:gd name="connsiteX37" fmla="*/ 1110 w 10038"/>
              <a:gd name="connsiteY37" fmla="*/ 4248 h 10000"/>
              <a:gd name="connsiteX38" fmla="*/ 1126 w 10038"/>
              <a:gd name="connsiteY38" fmla="*/ 4052 h 10000"/>
              <a:gd name="connsiteX39" fmla="*/ 1277 w 10038"/>
              <a:gd name="connsiteY39" fmla="*/ 4248 h 10000"/>
              <a:gd name="connsiteX40" fmla="*/ 1400 w 10038"/>
              <a:gd name="connsiteY40" fmla="*/ 3856 h 10000"/>
              <a:gd name="connsiteX41" fmla="*/ 1698 w 10038"/>
              <a:gd name="connsiteY41" fmla="*/ 5556 h 10000"/>
              <a:gd name="connsiteX42" fmla="*/ 1755 w 10038"/>
              <a:gd name="connsiteY42" fmla="*/ 6471 h 10000"/>
              <a:gd name="connsiteX43" fmla="*/ 1845 w 10038"/>
              <a:gd name="connsiteY43" fmla="*/ 5752 h 10000"/>
              <a:gd name="connsiteX44" fmla="*/ 1923 w 10038"/>
              <a:gd name="connsiteY44" fmla="*/ 6601 h 10000"/>
              <a:gd name="connsiteX45" fmla="*/ 2041 w 10038"/>
              <a:gd name="connsiteY45" fmla="*/ 5817 h 10000"/>
              <a:gd name="connsiteX46" fmla="*/ 2037 w 10038"/>
              <a:gd name="connsiteY46" fmla="*/ 6601 h 10000"/>
              <a:gd name="connsiteX47" fmla="*/ 2197 w 10038"/>
              <a:gd name="connsiteY47" fmla="*/ 6405 h 10000"/>
              <a:gd name="connsiteX48" fmla="*/ 2287 w 10038"/>
              <a:gd name="connsiteY48" fmla="*/ 6275 h 10000"/>
              <a:gd name="connsiteX49" fmla="*/ 2348 w 10038"/>
              <a:gd name="connsiteY49" fmla="*/ 7516 h 10000"/>
              <a:gd name="connsiteX50" fmla="*/ 2491 w 10038"/>
              <a:gd name="connsiteY50" fmla="*/ 6667 h 10000"/>
              <a:gd name="connsiteX51" fmla="*/ 2524 w 10038"/>
              <a:gd name="connsiteY51" fmla="*/ 7451 h 10000"/>
              <a:gd name="connsiteX52" fmla="*/ 2671 w 10038"/>
              <a:gd name="connsiteY52" fmla="*/ 8170 h 10000"/>
              <a:gd name="connsiteX53" fmla="*/ 2744 w 10038"/>
              <a:gd name="connsiteY53" fmla="*/ 7516 h 10000"/>
              <a:gd name="connsiteX54" fmla="*/ 2932 w 10038"/>
              <a:gd name="connsiteY54" fmla="*/ 7320 h 10000"/>
              <a:gd name="connsiteX55" fmla="*/ 3079 w 10038"/>
              <a:gd name="connsiteY55" fmla="*/ 8497 h 10000"/>
              <a:gd name="connsiteX56" fmla="*/ 3251 w 10038"/>
              <a:gd name="connsiteY56" fmla="*/ 8562 h 10000"/>
              <a:gd name="connsiteX57" fmla="*/ 3455 w 10038"/>
              <a:gd name="connsiteY57" fmla="*/ 8105 h 10000"/>
              <a:gd name="connsiteX58" fmla="*/ 3643 w 10038"/>
              <a:gd name="connsiteY58" fmla="*/ 9020 h 10000"/>
              <a:gd name="connsiteX59" fmla="*/ 3766 w 10038"/>
              <a:gd name="connsiteY59" fmla="*/ 9281 h 10000"/>
              <a:gd name="connsiteX60" fmla="*/ 3868 w 10038"/>
              <a:gd name="connsiteY60" fmla="*/ 10000 h 10000"/>
              <a:gd name="connsiteX61" fmla="*/ 3901 w 10038"/>
              <a:gd name="connsiteY61" fmla="*/ 9869 h 10000"/>
              <a:gd name="connsiteX62" fmla="*/ 3970 w 10038"/>
              <a:gd name="connsiteY62" fmla="*/ 9542 h 10000"/>
              <a:gd name="connsiteX63" fmla="*/ 4023 w 10038"/>
              <a:gd name="connsiteY63" fmla="*/ 9935 h 10000"/>
              <a:gd name="connsiteX64" fmla="*/ 4056 w 10038"/>
              <a:gd name="connsiteY64" fmla="*/ 9150 h 10000"/>
              <a:gd name="connsiteX65" fmla="*/ 4199 w 10038"/>
              <a:gd name="connsiteY65" fmla="*/ 8562 h 10000"/>
              <a:gd name="connsiteX66" fmla="*/ 4628 w 10038"/>
              <a:gd name="connsiteY66" fmla="*/ 7843 h 10000"/>
              <a:gd name="connsiteX67" fmla="*/ 4976 w 10038"/>
              <a:gd name="connsiteY67" fmla="*/ 7582 h 10000"/>
              <a:gd name="connsiteX68" fmla="*/ 5184 w 10038"/>
              <a:gd name="connsiteY68" fmla="*/ 9281 h 10000"/>
              <a:gd name="connsiteX69" fmla="*/ 5253 w 10038"/>
              <a:gd name="connsiteY69" fmla="*/ 8562 h 10000"/>
              <a:gd name="connsiteX70" fmla="*/ 5711 w 10038"/>
              <a:gd name="connsiteY70" fmla="*/ 8039 h 10000"/>
              <a:gd name="connsiteX71" fmla="*/ 6075 w 10038"/>
              <a:gd name="connsiteY71" fmla="*/ 9477 h 10000"/>
              <a:gd name="connsiteX72" fmla="*/ 6406 w 10038"/>
              <a:gd name="connsiteY72" fmla="*/ 8562 h 10000"/>
              <a:gd name="connsiteX73" fmla="*/ 6569 w 10038"/>
              <a:gd name="connsiteY73" fmla="*/ 7451 h 10000"/>
              <a:gd name="connsiteX74" fmla="*/ 6880 w 10038"/>
              <a:gd name="connsiteY74" fmla="*/ 7451 h 10000"/>
              <a:gd name="connsiteX75" fmla="*/ 7035 w 10038"/>
              <a:gd name="connsiteY75" fmla="*/ 7908 h 10000"/>
              <a:gd name="connsiteX76" fmla="*/ 7403 w 10038"/>
              <a:gd name="connsiteY76" fmla="*/ 8366 h 10000"/>
              <a:gd name="connsiteX77" fmla="*/ 7611 w 10038"/>
              <a:gd name="connsiteY77" fmla="*/ 9085 h 10000"/>
              <a:gd name="connsiteX78" fmla="*/ 7857 w 10038"/>
              <a:gd name="connsiteY78" fmla="*/ 8235 h 10000"/>
              <a:gd name="connsiteX79" fmla="*/ 7918 w 10038"/>
              <a:gd name="connsiteY79" fmla="*/ 7647 h 10000"/>
              <a:gd name="connsiteX80" fmla="*/ 8036 w 10038"/>
              <a:gd name="connsiteY80" fmla="*/ 8039 h 10000"/>
              <a:gd name="connsiteX81" fmla="*/ 8310 w 10038"/>
              <a:gd name="connsiteY81" fmla="*/ 8366 h 10000"/>
              <a:gd name="connsiteX82" fmla="*/ 8490 w 10038"/>
              <a:gd name="connsiteY82" fmla="*/ 8105 h 10000"/>
              <a:gd name="connsiteX83" fmla="*/ 8829 w 10038"/>
              <a:gd name="connsiteY83" fmla="*/ 8235 h 10000"/>
              <a:gd name="connsiteX84" fmla="*/ 9164 w 10038"/>
              <a:gd name="connsiteY84" fmla="*/ 7843 h 10000"/>
              <a:gd name="connsiteX85" fmla="*/ 9352 w 10038"/>
              <a:gd name="connsiteY85" fmla="*/ 6340 h 10000"/>
              <a:gd name="connsiteX86" fmla="*/ 9589 w 10038"/>
              <a:gd name="connsiteY86" fmla="*/ 7582 h 10000"/>
              <a:gd name="connsiteX87" fmla="*/ 9724 w 10038"/>
              <a:gd name="connsiteY87" fmla="*/ 8889 h 10000"/>
              <a:gd name="connsiteX88" fmla="*/ 10038 w 10038"/>
              <a:gd name="connsiteY88" fmla="*/ 9562 h 10000"/>
              <a:gd name="connsiteX89" fmla="*/ 9944 w 10038"/>
              <a:gd name="connsiteY89" fmla="*/ 3390 h 10000"/>
              <a:gd name="connsiteX90" fmla="*/ 9741 w 10038"/>
              <a:gd name="connsiteY90" fmla="*/ 3529 h 10000"/>
              <a:gd name="connsiteX91" fmla="*/ 9581 w 10038"/>
              <a:gd name="connsiteY91" fmla="*/ 2222 h 10000"/>
              <a:gd name="connsiteX92" fmla="*/ 9426 w 10038"/>
              <a:gd name="connsiteY92" fmla="*/ 3660 h 10000"/>
              <a:gd name="connsiteX93" fmla="*/ 9316 w 10038"/>
              <a:gd name="connsiteY93" fmla="*/ 3660 h 10000"/>
              <a:gd name="connsiteX94" fmla="*/ 9168 w 10038"/>
              <a:gd name="connsiteY94" fmla="*/ 3791 h 10000"/>
              <a:gd name="connsiteX95" fmla="*/ 9136 w 10038"/>
              <a:gd name="connsiteY95" fmla="*/ 3203 h 10000"/>
              <a:gd name="connsiteX96" fmla="*/ 8915 w 10038"/>
              <a:gd name="connsiteY96" fmla="*/ 4771 h 10000"/>
              <a:gd name="connsiteX97" fmla="*/ 8882 w 10038"/>
              <a:gd name="connsiteY97" fmla="*/ 4379 h 10000"/>
              <a:gd name="connsiteX98" fmla="*/ 8817 w 10038"/>
              <a:gd name="connsiteY98" fmla="*/ 4118 h 10000"/>
              <a:gd name="connsiteX99" fmla="*/ 8776 w 10038"/>
              <a:gd name="connsiteY99" fmla="*/ 4641 h 10000"/>
              <a:gd name="connsiteX100" fmla="*/ 8604 w 10038"/>
              <a:gd name="connsiteY100" fmla="*/ 4510 h 10000"/>
              <a:gd name="connsiteX101" fmla="*/ 8498 w 10038"/>
              <a:gd name="connsiteY101" fmla="*/ 5359 h 10000"/>
              <a:gd name="connsiteX102" fmla="*/ 8339 w 10038"/>
              <a:gd name="connsiteY102" fmla="*/ 4444 h 10000"/>
              <a:gd name="connsiteX103" fmla="*/ 8192 w 10038"/>
              <a:gd name="connsiteY103" fmla="*/ 4575 h 10000"/>
              <a:gd name="connsiteX104" fmla="*/ 8139 w 10038"/>
              <a:gd name="connsiteY104" fmla="*/ 5882 h 10000"/>
              <a:gd name="connsiteX105" fmla="*/ 7951 w 10038"/>
              <a:gd name="connsiteY105" fmla="*/ 5294 h 10000"/>
              <a:gd name="connsiteX106" fmla="*/ 7804 w 10038"/>
              <a:gd name="connsiteY106" fmla="*/ 3529 h 10000"/>
              <a:gd name="connsiteX107" fmla="*/ 7734 w 10038"/>
              <a:gd name="connsiteY107" fmla="*/ 4052 h 10000"/>
              <a:gd name="connsiteX108" fmla="*/ 7562 w 10038"/>
              <a:gd name="connsiteY108" fmla="*/ 5229 h 10000"/>
              <a:gd name="connsiteX109" fmla="*/ 7468 w 10038"/>
              <a:gd name="connsiteY109" fmla="*/ 5229 h 10000"/>
              <a:gd name="connsiteX110" fmla="*/ 7395 w 10038"/>
              <a:gd name="connsiteY110" fmla="*/ 4444 h 10000"/>
              <a:gd name="connsiteX111" fmla="*/ 7235 w 10038"/>
              <a:gd name="connsiteY111" fmla="*/ 4183 h 10000"/>
              <a:gd name="connsiteX112" fmla="*/ 7097 w 10038"/>
              <a:gd name="connsiteY112" fmla="*/ 3791 h 10000"/>
              <a:gd name="connsiteX113" fmla="*/ 6847 w 10038"/>
              <a:gd name="connsiteY113" fmla="*/ 2222 h 10000"/>
              <a:gd name="connsiteX114" fmla="*/ 6496 w 10038"/>
              <a:gd name="connsiteY114" fmla="*/ 4967 h 10000"/>
              <a:gd name="connsiteX115" fmla="*/ 6206 w 10038"/>
              <a:gd name="connsiteY115" fmla="*/ 5817 h 10000"/>
              <a:gd name="connsiteX116" fmla="*/ 5846 w 10038"/>
              <a:gd name="connsiteY116" fmla="*/ 5359 h 10000"/>
              <a:gd name="connsiteX117" fmla="*/ 5699 w 10038"/>
              <a:gd name="connsiteY117" fmla="*/ 6144 h 10000"/>
              <a:gd name="connsiteX118" fmla="*/ 5437 w 10038"/>
              <a:gd name="connsiteY118" fmla="*/ 5490 h 10000"/>
              <a:gd name="connsiteX119" fmla="*/ 5364 w 10038"/>
              <a:gd name="connsiteY119" fmla="*/ 6144 h 10000"/>
              <a:gd name="connsiteX120" fmla="*/ 5094 w 10038"/>
              <a:gd name="connsiteY120" fmla="*/ 5229 h 10000"/>
              <a:gd name="connsiteX121" fmla="*/ 5012 w 10038"/>
              <a:gd name="connsiteY121" fmla="*/ 5033 h 10000"/>
              <a:gd name="connsiteX122" fmla="*/ 4763 w 10038"/>
              <a:gd name="connsiteY122" fmla="*/ 3987 h 10000"/>
              <a:gd name="connsiteX123" fmla="*/ 4653 w 10038"/>
              <a:gd name="connsiteY123" fmla="*/ 3987 h 10000"/>
              <a:gd name="connsiteX124" fmla="*/ 4273 w 10038"/>
              <a:gd name="connsiteY124" fmla="*/ 4248 h 10000"/>
              <a:gd name="connsiteX125" fmla="*/ 4081 w 10038"/>
              <a:gd name="connsiteY125" fmla="*/ 4118 h 10000"/>
              <a:gd name="connsiteX126" fmla="*/ 3745 w 10038"/>
              <a:gd name="connsiteY126" fmla="*/ 3595 h 10000"/>
              <a:gd name="connsiteX127" fmla="*/ 3676 w 10038"/>
              <a:gd name="connsiteY127" fmla="*/ 2353 h 10000"/>
              <a:gd name="connsiteX128" fmla="*/ 3333 w 10038"/>
              <a:gd name="connsiteY128" fmla="*/ 3137 h 10000"/>
              <a:gd name="connsiteX129" fmla="*/ 3320 w 10038"/>
              <a:gd name="connsiteY129" fmla="*/ 2418 h 10000"/>
              <a:gd name="connsiteX130" fmla="*/ 3120 w 10038"/>
              <a:gd name="connsiteY130" fmla="*/ 2288 h 10000"/>
              <a:gd name="connsiteX131" fmla="*/ 2891 w 10038"/>
              <a:gd name="connsiteY131" fmla="*/ 2484 h 10000"/>
              <a:gd name="connsiteX132" fmla="*/ 2781 w 10038"/>
              <a:gd name="connsiteY132" fmla="*/ 3987 h 10000"/>
              <a:gd name="connsiteX133" fmla="*/ 2564 w 10038"/>
              <a:gd name="connsiteY133" fmla="*/ 2026 h 10000"/>
              <a:gd name="connsiteX134" fmla="*/ 2532 w 10038"/>
              <a:gd name="connsiteY134" fmla="*/ 2353 h 10000"/>
              <a:gd name="connsiteX135" fmla="*/ 2458 w 10038"/>
              <a:gd name="connsiteY135" fmla="*/ 1569 h 10000"/>
              <a:gd name="connsiteX136" fmla="*/ 2368 w 10038"/>
              <a:gd name="connsiteY136" fmla="*/ 2157 h 10000"/>
              <a:gd name="connsiteX137" fmla="*/ 2250 w 10038"/>
              <a:gd name="connsiteY137" fmla="*/ 1895 h 10000"/>
              <a:gd name="connsiteX138" fmla="*/ 2180 w 10038"/>
              <a:gd name="connsiteY138" fmla="*/ 3007 h 10000"/>
              <a:gd name="connsiteX139" fmla="*/ 2074 w 10038"/>
              <a:gd name="connsiteY139" fmla="*/ 2484 h 10000"/>
              <a:gd name="connsiteX140" fmla="*/ 1992 w 10038"/>
              <a:gd name="connsiteY140" fmla="*/ 1895 h 10000"/>
              <a:gd name="connsiteX141" fmla="*/ 1935 w 10038"/>
              <a:gd name="connsiteY141" fmla="*/ 784 h 10000"/>
              <a:gd name="connsiteX142" fmla="*/ 1543 w 10038"/>
              <a:gd name="connsiteY142" fmla="*/ 65 h 10000"/>
              <a:gd name="connsiteX143" fmla="*/ 1334 w 10038"/>
              <a:gd name="connsiteY143" fmla="*/ 196 h 10000"/>
              <a:gd name="connsiteX144" fmla="*/ 1232 w 10038"/>
              <a:gd name="connsiteY144" fmla="*/ 0 h 10000"/>
              <a:gd name="connsiteX145" fmla="*/ 1183 w 10038"/>
              <a:gd name="connsiteY145" fmla="*/ 392 h 10000"/>
              <a:gd name="connsiteX146" fmla="*/ 913 w 10038"/>
              <a:gd name="connsiteY146" fmla="*/ 131 h 10000"/>
              <a:gd name="connsiteX147" fmla="*/ 750 w 10038"/>
              <a:gd name="connsiteY147" fmla="*/ 458 h 10000"/>
              <a:gd name="connsiteX148" fmla="*/ 570 w 10038"/>
              <a:gd name="connsiteY148" fmla="*/ 915 h 10000"/>
              <a:gd name="connsiteX149" fmla="*/ 497 w 10038"/>
              <a:gd name="connsiteY149" fmla="*/ 196 h 10000"/>
              <a:gd name="connsiteX150" fmla="*/ 288 w 10038"/>
              <a:gd name="connsiteY150" fmla="*/ 1373 h 10000"/>
              <a:gd name="connsiteX151" fmla="*/ 235 w 10038"/>
              <a:gd name="connsiteY151" fmla="*/ 1569 h 10000"/>
              <a:gd name="connsiteX152" fmla="*/ 14 w 10038"/>
              <a:gd name="connsiteY152" fmla="*/ 2353 h 10000"/>
              <a:gd name="connsiteX0" fmla="*/ 9 w 10033"/>
              <a:gd name="connsiteY0" fmla="*/ 2353 h 10000"/>
              <a:gd name="connsiteX1" fmla="*/ 50 w 10033"/>
              <a:gd name="connsiteY1" fmla="*/ 5425 h 10000"/>
              <a:gd name="connsiteX2" fmla="*/ 87 w 10033"/>
              <a:gd name="connsiteY2" fmla="*/ 5098 h 10000"/>
              <a:gd name="connsiteX3" fmla="*/ 112 w 10033"/>
              <a:gd name="connsiteY3" fmla="*/ 5948 h 10000"/>
              <a:gd name="connsiteX4" fmla="*/ 132 w 10033"/>
              <a:gd name="connsiteY4" fmla="*/ 5686 h 10000"/>
              <a:gd name="connsiteX5" fmla="*/ 156 w 10033"/>
              <a:gd name="connsiteY5" fmla="*/ 5752 h 10000"/>
              <a:gd name="connsiteX6" fmla="*/ 156 w 10033"/>
              <a:gd name="connsiteY6" fmla="*/ 5556 h 10000"/>
              <a:gd name="connsiteX7" fmla="*/ 165 w 10033"/>
              <a:gd name="connsiteY7" fmla="*/ 5621 h 10000"/>
              <a:gd name="connsiteX8" fmla="*/ 181 w 10033"/>
              <a:gd name="connsiteY8" fmla="*/ 5425 h 10000"/>
              <a:gd name="connsiteX9" fmla="*/ 201 w 10033"/>
              <a:gd name="connsiteY9" fmla="*/ 5490 h 10000"/>
              <a:gd name="connsiteX10" fmla="*/ 222 w 10033"/>
              <a:gd name="connsiteY10" fmla="*/ 5229 h 10000"/>
              <a:gd name="connsiteX11" fmla="*/ 255 w 10033"/>
              <a:gd name="connsiteY11" fmla="*/ 5294 h 10000"/>
              <a:gd name="connsiteX12" fmla="*/ 255 w 10033"/>
              <a:gd name="connsiteY12" fmla="*/ 5163 h 10000"/>
              <a:gd name="connsiteX13" fmla="*/ 275 w 10033"/>
              <a:gd name="connsiteY13" fmla="*/ 5163 h 10000"/>
              <a:gd name="connsiteX14" fmla="*/ 271 w 10033"/>
              <a:gd name="connsiteY14" fmla="*/ 5033 h 10000"/>
              <a:gd name="connsiteX15" fmla="*/ 320 w 10033"/>
              <a:gd name="connsiteY15" fmla="*/ 4314 h 10000"/>
              <a:gd name="connsiteX16" fmla="*/ 324 w 10033"/>
              <a:gd name="connsiteY16" fmla="*/ 4314 h 10000"/>
              <a:gd name="connsiteX17" fmla="*/ 340 w 10033"/>
              <a:gd name="connsiteY17" fmla="*/ 4052 h 10000"/>
              <a:gd name="connsiteX18" fmla="*/ 377 w 10033"/>
              <a:gd name="connsiteY18" fmla="*/ 4118 h 10000"/>
              <a:gd name="connsiteX19" fmla="*/ 389 w 10033"/>
              <a:gd name="connsiteY19" fmla="*/ 4444 h 10000"/>
              <a:gd name="connsiteX20" fmla="*/ 418 w 10033"/>
              <a:gd name="connsiteY20" fmla="*/ 4379 h 10000"/>
              <a:gd name="connsiteX21" fmla="*/ 606 w 10033"/>
              <a:gd name="connsiteY21" fmla="*/ 4706 h 10000"/>
              <a:gd name="connsiteX22" fmla="*/ 692 w 10033"/>
              <a:gd name="connsiteY22" fmla="*/ 4379 h 10000"/>
              <a:gd name="connsiteX23" fmla="*/ 802 w 10033"/>
              <a:gd name="connsiteY23" fmla="*/ 4641 h 10000"/>
              <a:gd name="connsiteX24" fmla="*/ 843 w 10033"/>
              <a:gd name="connsiteY24" fmla="*/ 4444 h 10000"/>
              <a:gd name="connsiteX25" fmla="*/ 876 w 10033"/>
              <a:gd name="connsiteY25" fmla="*/ 4641 h 10000"/>
              <a:gd name="connsiteX26" fmla="*/ 900 w 10033"/>
              <a:gd name="connsiteY26" fmla="*/ 4510 h 10000"/>
              <a:gd name="connsiteX27" fmla="*/ 921 w 10033"/>
              <a:gd name="connsiteY27" fmla="*/ 4641 h 10000"/>
              <a:gd name="connsiteX28" fmla="*/ 925 w 10033"/>
              <a:gd name="connsiteY28" fmla="*/ 4444 h 10000"/>
              <a:gd name="connsiteX29" fmla="*/ 953 w 10033"/>
              <a:gd name="connsiteY29" fmla="*/ 4444 h 10000"/>
              <a:gd name="connsiteX30" fmla="*/ 994 w 10033"/>
              <a:gd name="connsiteY30" fmla="*/ 4444 h 10000"/>
              <a:gd name="connsiteX31" fmla="*/ 1027 w 10033"/>
              <a:gd name="connsiteY31" fmla="*/ 4575 h 10000"/>
              <a:gd name="connsiteX32" fmla="*/ 1031 w 10033"/>
              <a:gd name="connsiteY32" fmla="*/ 4444 h 10000"/>
              <a:gd name="connsiteX33" fmla="*/ 1047 w 10033"/>
              <a:gd name="connsiteY33" fmla="*/ 4575 h 10000"/>
              <a:gd name="connsiteX34" fmla="*/ 1051 w 10033"/>
              <a:gd name="connsiteY34" fmla="*/ 4379 h 10000"/>
              <a:gd name="connsiteX35" fmla="*/ 1088 w 10033"/>
              <a:gd name="connsiteY35" fmla="*/ 4641 h 10000"/>
              <a:gd name="connsiteX36" fmla="*/ 1105 w 10033"/>
              <a:gd name="connsiteY36" fmla="*/ 4248 h 10000"/>
              <a:gd name="connsiteX37" fmla="*/ 1121 w 10033"/>
              <a:gd name="connsiteY37" fmla="*/ 4052 h 10000"/>
              <a:gd name="connsiteX38" fmla="*/ 1272 w 10033"/>
              <a:gd name="connsiteY38" fmla="*/ 4248 h 10000"/>
              <a:gd name="connsiteX39" fmla="*/ 1395 w 10033"/>
              <a:gd name="connsiteY39" fmla="*/ 3856 h 10000"/>
              <a:gd name="connsiteX40" fmla="*/ 1693 w 10033"/>
              <a:gd name="connsiteY40" fmla="*/ 5556 h 10000"/>
              <a:gd name="connsiteX41" fmla="*/ 1750 w 10033"/>
              <a:gd name="connsiteY41" fmla="*/ 6471 h 10000"/>
              <a:gd name="connsiteX42" fmla="*/ 1840 w 10033"/>
              <a:gd name="connsiteY42" fmla="*/ 5752 h 10000"/>
              <a:gd name="connsiteX43" fmla="*/ 1918 w 10033"/>
              <a:gd name="connsiteY43" fmla="*/ 6601 h 10000"/>
              <a:gd name="connsiteX44" fmla="*/ 2036 w 10033"/>
              <a:gd name="connsiteY44" fmla="*/ 5817 h 10000"/>
              <a:gd name="connsiteX45" fmla="*/ 2032 w 10033"/>
              <a:gd name="connsiteY45" fmla="*/ 6601 h 10000"/>
              <a:gd name="connsiteX46" fmla="*/ 2192 w 10033"/>
              <a:gd name="connsiteY46" fmla="*/ 6405 h 10000"/>
              <a:gd name="connsiteX47" fmla="*/ 2282 w 10033"/>
              <a:gd name="connsiteY47" fmla="*/ 6275 h 10000"/>
              <a:gd name="connsiteX48" fmla="*/ 2343 w 10033"/>
              <a:gd name="connsiteY48" fmla="*/ 7516 h 10000"/>
              <a:gd name="connsiteX49" fmla="*/ 2486 w 10033"/>
              <a:gd name="connsiteY49" fmla="*/ 6667 h 10000"/>
              <a:gd name="connsiteX50" fmla="*/ 2519 w 10033"/>
              <a:gd name="connsiteY50" fmla="*/ 7451 h 10000"/>
              <a:gd name="connsiteX51" fmla="*/ 2666 w 10033"/>
              <a:gd name="connsiteY51" fmla="*/ 8170 h 10000"/>
              <a:gd name="connsiteX52" fmla="*/ 2739 w 10033"/>
              <a:gd name="connsiteY52" fmla="*/ 7516 h 10000"/>
              <a:gd name="connsiteX53" fmla="*/ 2927 w 10033"/>
              <a:gd name="connsiteY53" fmla="*/ 7320 h 10000"/>
              <a:gd name="connsiteX54" fmla="*/ 3074 w 10033"/>
              <a:gd name="connsiteY54" fmla="*/ 8497 h 10000"/>
              <a:gd name="connsiteX55" fmla="*/ 3246 w 10033"/>
              <a:gd name="connsiteY55" fmla="*/ 8562 h 10000"/>
              <a:gd name="connsiteX56" fmla="*/ 3450 w 10033"/>
              <a:gd name="connsiteY56" fmla="*/ 8105 h 10000"/>
              <a:gd name="connsiteX57" fmla="*/ 3638 w 10033"/>
              <a:gd name="connsiteY57" fmla="*/ 9020 h 10000"/>
              <a:gd name="connsiteX58" fmla="*/ 3761 w 10033"/>
              <a:gd name="connsiteY58" fmla="*/ 9281 h 10000"/>
              <a:gd name="connsiteX59" fmla="*/ 3863 w 10033"/>
              <a:gd name="connsiteY59" fmla="*/ 10000 h 10000"/>
              <a:gd name="connsiteX60" fmla="*/ 3896 w 10033"/>
              <a:gd name="connsiteY60" fmla="*/ 9869 h 10000"/>
              <a:gd name="connsiteX61" fmla="*/ 3965 w 10033"/>
              <a:gd name="connsiteY61" fmla="*/ 9542 h 10000"/>
              <a:gd name="connsiteX62" fmla="*/ 4018 w 10033"/>
              <a:gd name="connsiteY62" fmla="*/ 9935 h 10000"/>
              <a:gd name="connsiteX63" fmla="*/ 4051 w 10033"/>
              <a:gd name="connsiteY63" fmla="*/ 9150 h 10000"/>
              <a:gd name="connsiteX64" fmla="*/ 4194 w 10033"/>
              <a:gd name="connsiteY64" fmla="*/ 8562 h 10000"/>
              <a:gd name="connsiteX65" fmla="*/ 4623 w 10033"/>
              <a:gd name="connsiteY65" fmla="*/ 7843 h 10000"/>
              <a:gd name="connsiteX66" fmla="*/ 4971 w 10033"/>
              <a:gd name="connsiteY66" fmla="*/ 7582 h 10000"/>
              <a:gd name="connsiteX67" fmla="*/ 5179 w 10033"/>
              <a:gd name="connsiteY67" fmla="*/ 9281 h 10000"/>
              <a:gd name="connsiteX68" fmla="*/ 5248 w 10033"/>
              <a:gd name="connsiteY68" fmla="*/ 8562 h 10000"/>
              <a:gd name="connsiteX69" fmla="*/ 5706 w 10033"/>
              <a:gd name="connsiteY69" fmla="*/ 8039 h 10000"/>
              <a:gd name="connsiteX70" fmla="*/ 6070 w 10033"/>
              <a:gd name="connsiteY70" fmla="*/ 9477 h 10000"/>
              <a:gd name="connsiteX71" fmla="*/ 6401 w 10033"/>
              <a:gd name="connsiteY71" fmla="*/ 8562 h 10000"/>
              <a:gd name="connsiteX72" fmla="*/ 6564 w 10033"/>
              <a:gd name="connsiteY72" fmla="*/ 7451 h 10000"/>
              <a:gd name="connsiteX73" fmla="*/ 6875 w 10033"/>
              <a:gd name="connsiteY73" fmla="*/ 7451 h 10000"/>
              <a:gd name="connsiteX74" fmla="*/ 7030 w 10033"/>
              <a:gd name="connsiteY74" fmla="*/ 7908 h 10000"/>
              <a:gd name="connsiteX75" fmla="*/ 7398 w 10033"/>
              <a:gd name="connsiteY75" fmla="*/ 8366 h 10000"/>
              <a:gd name="connsiteX76" fmla="*/ 7606 w 10033"/>
              <a:gd name="connsiteY76" fmla="*/ 9085 h 10000"/>
              <a:gd name="connsiteX77" fmla="*/ 7852 w 10033"/>
              <a:gd name="connsiteY77" fmla="*/ 8235 h 10000"/>
              <a:gd name="connsiteX78" fmla="*/ 7913 w 10033"/>
              <a:gd name="connsiteY78" fmla="*/ 7647 h 10000"/>
              <a:gd name="connsiteX79" fmla="*/ 8031 w 10033"/>
              <a:gd name="connsiteY79" fmla="*/ 8039 h 10000"/>
              <a:gd name="connsiteX80" fmla="*/ 8305 w 10033"/>
              <a:gd name="connsiteY80" fmla="*/ 8366 h 10000"/>
              <a:gd name="connsiteX81" fmla="*/ 8485 w 10033"/>
              <a:gd name="connsiteY81" fmla="*/ 8105 h 10000"/>
              <a:gd name="connsiteX82" fmla="*/ 8824 w 10033"/>
              <a:gd name="connsiteY82" fmla="*/ 8235 h 10000"/>
              <a:gd name="connsiteX83" fmla="*/ 9159 w 10033"/>
              <a:gd name="connsiteY83" fmla="*/ 7843 h 10000"/>
              <a:gd name="connsiteX84" fmla="*/ 9347 w 10033"/>
              <a:gd name="connsiteY84" fmla="*/ 6340 h 10000"/>
              <a:gd name="connsiteX85" fmla="*/ 9584 w 10033"/>
              <a:gd name="connsiteY85" fmla="*/ 7582 h 10000"/>
              <a:gd name="connsiteX86" fmla="*/ 9719 w 10033"/>
              <a:gd name="connsiteY86" fmla="*/ 8889 h 10000"/>
              <a:gd name="connsiteX87" fmla="*/ 10033 w 10033"/>
              <a:gd name="connsiteY87" fmla="*/ 9562 h 10000"/>
              <a:gd name="connsiteX88" fmla="*/ 9939 w 10033"/>
              <a:gd name="connsiteY88" fmla="*/ 3390 h 10000"/>
              <a:gd name="connsiteX89" fmla="*/ 9736 w 10033"/>
              <a:gd name="connsiteY89" fmla="*/ 3529 h 10000"/>
              <a:gd name="connsiteX90" fmla="*/ 9576 w 10033"/>
              <a:gd name="connsiteY90" fmla="*/ 2222 h 10000"/>
              <a:gd name="connsiteX91" fmla="*/ 9421 w 10033"/>
              <a:gd name="connsiteY91" fmla="*/ 3660 h 10000"/>
              <a:gd name="connsiteX92" fmla="*/ 9311 w 10033"/>
              <a:gd name="connsiteY92" fmla="*/ 3660 h 10000"/>
              <a:gd name="connsiteX93" fmla="*/ 9163 w 10033"/>
              <a:gd name="connsiteY93" fmla="*/ 3791 h 10000"/>
              <a:gd name="connsiteX94" fmla="*/ 9131 w 10033"/>
              <a:gd name="connsiteY94" fmla="*/ 3203 h 10000"/>
              <a:gd name="connsiteX95" fmla="*/ 8910 w 10033"/>
              <a:gd name="connsiteY95" fmla="*/ 4771 h 10000"/>
              <a:gd name="connsiteX96" fmla="*/ 8877 w 10033"/>
              <a:gd name="connsiteY96" fmla="*/ 4379 h 10000"/>
              <a:gd name="connsiteX97" fmla="*/ 8812 w 10033"/>
              <a:gd name="connsiteY97" fmla="*/ 4118 h 10000"/>
              <a:gd name="connsiteX98" fmla="*/ 8771 w 10033"/>
              <a:gd name="connsiteY98" fmla="*/ 4641 h 10000"/>
              <a:gd name="connsiteX99" fmla="*/ 8599 w 10033"/>
              <a:gd name="connsiteY99" fmla="*/ 4510 h 10000"/>
              <a:gd name="connsiteX100" fmla="*/ 8493 w 10033"/>
              <a:gd name="connsiteY100" fmla="*/ 5359 h 10000"/>
              <a:gd name="connsiteX101" fmla="*/ 8334 w 10033"/>
              <a:gd name="connsiteY101" fmla="*/ 4444 h 10000"/>
              <a:gd name="connsiteX102" fmla="*/ 8187 w 10033"/>
              <a:gd name="connsiteY102" fmla="*/ 4575 h 10000"/>
              <a:gd name="connsiteX103" fmla="*/ 8134 w 10033"/>
              <a:gd name="connsiteY103" fmla="*/ 5882 h 10000"/>
              <a:gd name="connsiteX104" fmla="*/ 7946 w 10033"/>
              <a:gd name="connsiteY104" fmla="*/ 5294 h 10000"/>
              <a:gd name="connsiteX105" fmla="*/ 7799 w 10033"/>
              <a:gd name="connsiteY105" fmla="*/ 3529 h 10000"/>
              <a:gd name="connsiteX106" fmla="*/ 7729 w 10033"/>
              <a:gd name="connsiteY106" fmla="*/ 4052 h 10000"/>
              <a:gd name="connsiteX107" fmla="*/ 7557 w 10033"/>
              <a:gd name="connsiteY107" fmla="*/ 5229 h 10000"/>
              <a:gd name="connsiteX108" fmla="*/ 7463 w 10033"/>
              <a:gd name="connsiteY108" fmla="*/ 5229 h 10000"/>
              <a:gd name="connsiteX109" fmla="*/ 7390 w 10033"/>
              <a:gd name="connsiteY109" fmla="*/ 4444 h 10000"/>
              <a:gd name="connsiteX110" fmla="*/ 7230 w 10033"/>
              <a:gd name="connsiteY110" fmla="*/ 4183 h 10000"/>
              <a:gd name="connsiteX111" fmla="*/ 7092 w 10033"/>
              <a:gd name="connsiteY111" fmla="*/ 3791 h 10000"/>
              <a:gd name="connsiteX112" fmla="*/ 6842 w 10033"/>
              <a:gd name="connsiteY112" fmla="*/ 2222 h 10000"/>
              <a:gd name="connsiteX113" fmla="*/ 6491 w 10033"/>
              <a:gd name="connsiteY113" fmla="*/ 4967 h 10000"/>
              <a:gd name="connsiteX114" fmla="*/ 6201 w 10033"/>
              <a:gd name="connsiteY114" fmla="*/ 5817 h 10000"/>
              <a:gd name="connsiteX115" fmla="*/ 5841 w 10033"/>
              <a:gd name="connsiteY115" fmla="*/ 5359 h 10000"/>
              <a:gd name="connsiteX116" fmla="*/ 5694 w 10033"/>
              <a:gd name="connsiteY116" fmla="*/ 6144 h 10000"/>
              <a:gd name="connsiteX117" fmla="*/ 5432 w 10033"/>
              <a:gd name="connsiteY117" fmla="*/ 5490 h 10000"/>
              <a:gd name="connsiteX118" fmla="*/ 5359 w 10033"/>
              <a:gd name="connsiteY118" fmla="*/ 6144 h 10000"/>
              <a:gd name="connsiteX119" fmla="*/ 5089 w 10033"/>
              <a:gd name="connsiteY119" fmla="*/ 5229 h 10000"/>
              <a:gd name="connsiteX120" fmla="*/ 5007 w 10033"/>
              <a:gd name="connsiteY120" fmla="*/ 5033 h 10000"/>
              <a:gd name="connsiteX121" fmla="*/ 4758 w 10033"/>
              <a:gd name="connsiteY121" fmla="*/ 3987 h 10000"/>
              <a:gd name="connsiteX122" fmla="*/ 4648 w 10033"/>
              <a:gd name="connsiteY122" fmla="*/ 3987 h 10000"/>
              <a:gd name="connsiteX123" fmla="*/ 4268 w 10033"/>
              <a:gd name="connsiteY123" fmla="*/ 4248 h 10000"/>
              <a:gd name="connsiteX124" fmla="*/ 4076 w 10033"/>
              <a:gd name="connsiteY124" fmla="*/ 4118 h 10000"/>
              <a:gd name="connsiteX125" fmla="*/ 3740 w 10033"/>
              <a:gd name="connsiteY125" fmla="*/ 3595 h 10000"/>
              <a:gd name="connsiteX126" fmla="*/ 3671 w 10033"/>
              <a:gd name="connsiteY126" fmla="*/ 2353 h 10000"/>
              <a:gd name="connsiteX127" fmla="*/ 3328 w 10033"/>
              <a:gd name="connsiteY127" fmla="*/ 3137 h 10000"/>
              <a:gd name="connsiteX128" fmla="*/ 3315 w 10033"/>
              <a:gd name="connsiteY128" fmla="*/ 2418 h 10000"/>
              <a:gd name="connsiteX129" fmla="*/ 3115 w 10033"/>
              <a:gd name="connsiteY129" fmla="*/ 2288 h 10000"/>
              <a:gd name="connsiteX130" fmla="*/ 2886 w 10033"/>
              <a:gd name="connsiteY130" fmla="*/ 2484 h 10000"/>
              <a:gd name="connsiteX131" fmla="*/ 2776 w 10033"/>
              <a:gd name="connsiteY131" fmla="*/ 3987 h 10000"/>
              <a:gd name="connsiteX132" fmla="*/ 2559 w 10033"/>
              <a:gd name="connsiteY132" fmla="*/ 2026 h 10000"/>
              <a:gd name="connsiteX133" fmla="*/ 2527 w 10033"/>
              <a:gd name="connsiteY133" fmla="*/ 2353 h 10000"/>
              <a:gd name="connsiteX134" fmla="*/ 2453 w 10033"/>
              <a:gd name="connsiteY134" fmla="*/ 1569 h 10000"/>
              <a:gd name="connsiteX135" fmla="*/ 2363 w 10033"/>
              <a:gd name="connsiteY135" fmla="*/ 2157 h 10000"/>
              <a:gd name="connsiteX136" fmla="*/ 2245 w 10033"/>
              <a:gd name="connsiteY136" fmla="*/ 1895 h 10000"/>
              <a:gd name="connsiteX137" fmla="*/ 2175 w 10033"/>
              <a:gd name="connsiteY137" fmla="*/ 3007 h 10000"/>
              <a:gd name="connsiteX138" fmla="*/ 2069 w 10033"/>
              <a:gd name="connsiteY138" fmla="*/ 2484 h 10000"/>
              <a:gd name="connsiteX139" fmla="*/ 1987 w 10033"/>
              <a:gd name="connsiteY139" fmla="*/ 1895 h 10000"/>
              <a:gd name="connsiteX140" fmla="*/ 1930 w 10033"/>
              <a:gd name="connsiteY140" fmla="*/ 784 h 10000"/>
              <a:gd name="connsiteX141" fmla="*/ 1538 w 10033"/>
              <a:gd name="connsiteY141" fmla="*/ 65 h 10000"/>
              <a:gd name="connsiteX142" fmla="*/ 1329 w 10033"/>
              <a:gd name="connsiteY142" fmla="*/ 196 h 10000"/>
              <a:gd name="connsiteX143" fmla="*/ 1227 w 10033"/>
              <a:gd name="connsiteY143" fmla="*/ 0 h 10000"/>
              <a:gd name="connsiteX144" fmla="*/ 1178 w 10033"/>
              <a:gd name="connsiteY144" fmla="*/ 392 h 10000"/>
              <a:gd name="connsiteX145" fmla="*/ 908 w 10033"/>
              <a:gd name="connsiteY145" fmla="*/ 131 h 10000"/>
              <a:gd name="connsiteX146" fmla="*/ 745 w 10033"/>
              <a:gd name="connsiteY146" fmla="*/ 458 h 10000"/>
              <a:gd name="connsiteX147" fmla="*/ 565 w 10033"/>
              <a:gd name="connsiteY147" fmla="*/ 915 h 10000"/>
              <a:gd name="connsiteX148" fmla="*/ 492 w 10033"/>
              <a:gd name="connsiteY148" fmla="*/ 196 h 10000"/>
              <a:gd name="connsiteX149" fmla="*/ 283 w 10033"/>
              <a:gd name="connsiteY149" fmla="*/ 1373 h 10000"/>
              <a:gd name="connsiteX150" fmla="*/ 230 w 10033"/>
              <a:gd name="connsiteY150" fmla="*/ 1569 h 10000"/>
              <a:gd name="connsiteX151" fmla="*/ 9 w 10033"/>
              <a:gd name="connsiteY151" fmla="*/ 2353 h 10000"/>
              <a:gd name="connsiteX0" fmla="*/ 186 w 9989"/>
              <a:gd name="connsiteY0" fmla="*/ 1569 h 10000"/>
              <a:gd name="connsiteX1" fmla="*/ 6 w 9989"/>
              <a:gd name="connsiteY1" fmla="*/ 5425 h 10000"/>
              <a:gd name="connsiteX2" fmla="*/ 43 w 9989"/>
              <a:gd name="connsiteY2" fmla="*/ 5098 h 10000"/>
              <a:gd name="connsiteX3" fmla="*/ 68 w 9989"/>
              <a:gd name="connsiteY3" fmla="*/ 5948 h 10000"/>
              <a:gd name="connsiteX4" fmla="*/ 88 w 9989"/>
              <a:gd name="connsiteY4" fmla="*/ 5686 h 10000"/>
              <a:gd name="connsiteX5" fmla="*/ 112 w 9989"/>
              <a:gd name="connsiteY5" fmla="*/ 5752 h 10000"/>
              <a:gd name="connsiteX6" fmla="*/ 112 w 9989"/>
              <a:gd name="connsiteY6" fmla="*/ 5556 h 10000"/>
              <a:gd name="connsiteX7" fmla="*/ 121 w 9989"/>
              <a:gd name="connsiteY7" fmla="*/ 5621 h 10000"/>
              <a:gd name="connsiteX8" fmla="*/ 137 w 9989"/>
              <a:gd name="connsiteY8" fmla="*/ 5425 h 10000"/>
              <a:gd name="connsiteX9" fmla="*/ 157 w 9989"/>
              <a:gd name="connsiteY9" fmla="*/ 5490 h 10000"/>
              <a:gd name="connsiteX10" fmla="*/ 178 w 9989"/>
              <a:gd name="connsiteY10" fmla="*/ 5229 h 10000"/>
              <a:gd name="connsiteX11" fmla="*/ 211 w 9989"/>
              <a:gd name="connsiteY11" fmla="*/ 5294 h 10000"/>
              <a:gd name="connsiteX12" fmla="*/ 211 w 9989"/>
              <a:gd name="connsiteY12" fmla="*/ 5163 h 10000"/>
              <a:gd name="connsiteX13" fmla="*/ 231 w 9989"/>
              <a:gd name="connsiteY13" fmla="*/ 5163 h 10000"/>
              <a:gd name="connsiteX14" fmla="*/ 227 w 9989"/>
              <a:gd name="connsiteY14" fmla="*/ 5033 h 10000"/>
              <a:gd name="connsiteX15" fmla="*/ 276 w 9989"/>
              <a:gd name="connsiteY15" fmla="*/ 4314 h 10000"/>
              <a:gd name="connsiteX16" fmla="*/ 280 w 9989"/>
              <a:gd name="connsiteY16" fmla="*/ 4314 h 10000"/>
              <a:gd name="connsiteX17" fmla="*/ 296 w 9989"/>
              <a:gd name="connsiteY17" fmla="*/ 4052 h 10000"/>
              <a:gd name="connsiteX18" fmla="*/ 333 w 9989"/>
              <a:gd name="connsiteY18" fmla="*/ 4118 h 10000"/>
              <a:gd name="connsiteX19" fmla="*/ 345 w 9989"/>
              <a:gd name="connsiteY19" fmla="*/ 4444 h 10000"/>
              <a:gd name="connsiteX20" fmla="*/ 374 w 9989"/>
              <a:gd name="connsiteY20" fmla="*/ 4379 h 10000"/>
              <a:gd name="connsiteX21" fmla="*/ 562 w 9989"/>
              <a:gd name="connsiteY21" fmla="*/ 4706 h 10000"/>
              <a:gd name="connsiteX22" fmla="*/ 648 w 9989"/>
              <a:gd name="connsiteY22" fmla="*/ 4379 h 10000"/>
              <a:gd name="connsiteX23" fmla="*/ 758 w 9989"/>
              <a:gd name="connsiteY23" fmla="*/ 4641 h 10000"/>
              <a:gd name="connsiteX24" fmla="*/ 799 w 9989"/>
              <a:gd name="connsiteY24" fmla="*/ 4444 h 10000"/>
              <a:gd name="connsiteX25" fmla="*/ 832 w 9989"/>
              <a:gd name="connsiteY25" fmla="*/ 4641 h 10000"/>
              <a:gd name="connsiteX26" fmla="*/ 856 w 9989"/>
              <a:gd name="connsiteY26" fmla="*/ 4510 h 10000"/>
              <a:gd name="connsiteX27" fmla="*/ 877 w 9989"/>
              <a:gd name="connsiteY27" fmla="*/ 4641 h 10000"/>
              <a:gd name="connsiteX28" fmla="*/ 881 w 9989"/>
              <a:gd name="connsiteY28" fmla="*/ 4444 h 10000"/>
              <a:gd name="connsiteX29" fmla="*/ 909 w 9989"/>
              <a:gd name="connsiteY29" fmla="*/ 4444 h 10000"/>
              <a:gd name="connsiteX30" fmla="*/ 950 w 9989"/>
              <a:gd name="connsiteY30" fmla="*/ 4444 h 10000"/>
              <a:gd name="connsiteX31" fmla="*/ 983 w 9989"/>
              <a:gd name="connsiteY31" fmla="*/ 4575 h 10000"/>
              <a:gd name="connsiteX32" fmla="*/ 987 w 9989"/>
              <a:gd name="connsiteY32" fmla="*/ 4444 h 10000"/>
              <a:gd name="connsiteX33" fmla="*/ 1003 w 9989"/>
              <a:gd name="connsiteY33" fmla="*/ 4575 h 10000"/>
              <a:gd name="connsiteX34" fmla="*/ 1007 w 9989"/>
              <a:gd name="connsiteY34" fmla="*/ 4379 h 10000"/>
              <a:gd name="connsiteX35" fmla="*/ 1044 w 9989"/>
              <a:gd name="connsiteY35" fmla="*/ 4641 h 10000"/>
              <a:gd name="connsiteX36" fmla="*/ 1061 w 9989"/>
              <a:gd name="connsiteY36" fmla="*/ 4248 h 10000"/>
              <a:gd name="connsiteX37" fmla="*/ 1077 w 9989"/>
              <a:gd name="connsiteY37" fmla="*/ 4052 h 10000"/>
              <a:gd name="connsiteX38" fmla="*/ 1228 w 9989"/>
              <a:gd name="connsiteY38" fmla="*/ 4248 h 10000"/>
              <a:gd name="connsiteX39" fmla="*/ 1351 w 9989"/>
              <a:gd name="connsiteY39" fmla="*/ 3856 h 10000"/>
              <a:gd name="connsiteX40" fmla="*/ 1649 w 9989"/>
              <a:gd name="connsiteY40" fmla="*/ 5556 h 10000"/>
              <a:gd name="connsiteX41" fmla="*/ 1706 w 9989"/>
              <a:gd name="connsiteY41" fmla="*/ 6471 h 10000"/>
              <a:gd name="connsiteX42" fmla="*/ 1796 w 9989"/>
              <a:gd name="connsiteY42" fmla="*/ 5752 h 10000"/>
              <a:gd name="connsiteX43" fmla="*/ 1874 w 9989"/>
              <a:gd name="connsiteY43" fmla="*/ 6601 h 10000"/>
              <a:gd name="connsiteX44" fmla="*/ 1992 w 9989"/>
              <a:gd name="connsiteY44" fmla="*/ 5817 h 10000"/>
              <a:gd name="connsiteX45" fmla="*/ 1988 w 9989"/>
              <a:gd name="connsiteY45" fmla="*/ 6601 h 10000"/>
              <a:gd name="connsiteX46" fmla="*/ 2148 w 9989"/>
              <a:gd name="connsiteY46" fmla="*/ 6405 h 10000"/>
              <a:gd name="connsiteX47" fmla="*/ 2238 w 9989"/>
              <a:gd name="connsiteY47" fmla="*/ 6275 h 10000"/>
              <a:gd name="connsiteX48" fmla="*/ 2299 w 9989"/>
              <a:gd name="connsiteY48" fmla="*/ 7516 h 10000"/>
              <a:gd name="connsiteX49" fmla="*/ 2442 w 9989"/>
              <a:gd name="connsiteY49" fmla="*/ 6667 h 10000"/>
              <a:gd name="connsiteX50" fmla="*/ 2475 w 9989"/>
              <a:gd name="connsiteY50" fmla="*/ 7451 h 10000"/>
              <a:gd name="connsiteX51" fmla="*/ 2622 w 9989"/>
              <a:gd name="connsiteY51" fmla="*/ 8170 h 10000"/>
              <a:gd name="connsiteX52" fmla="*/ 2695 w 9989"/>
              <a:gd name="connsiteY52" fmla="*/ 7516 h 10000"/>
              <a:gd name="connsiteX53" fmla="*/ 2883 w 9989"/>
              <a:gd name="connsiteY53" fmla="*/ 7320 h 10000"/>
              <a:gd name="connsiteX54" fmla="*/ 3030 w 9989"/>
              <a:gd name="connsiteY54" fmla="*/ 8497 h 10000"/>
              <a:gd name="connsiteX55" fmla="*/ 3202 w 9989"/>
              <a:gd name="connsiteY55" fmla="*/ 8562 h 10000"/>
              <a:gd name="connsiteX56" fmla="*/ 3406 w 9989"/>
              <a:gd name="connsiteY56" fmla="*/ 8105 h 10000"/>
              <a:gd name="connsiteX57" fmla="*/ 3594 w 9989"/>
              <a:gd name="connsiteY57" fmla="*/ 9020 h 10000"/>
              <a:gd name="connsiteX58" fmla="*/ 3717 w 9989"/>
              <a:gd name="connsiteY58" fmla="*/ 9281 h 10000"/>
              <a:gd name="connsiteX59" fmla="*/ 3819 w 9989"/>
              <a:gd name="connsiteY59" fmla="*/ 10000 h 10000"/>
              <a:gd name="connsiteX60" fmla="*/ 3852 w 9989"/>
              <a:gd name="connsiteY60" fmla="*/ 9869 h 10000"/>
              <a:gd name="connsiteX61" fmla="*/ 3921 w 9989"/>
              <a:gd name="connsiteY61" fmla="*/ 9542 h 10000"/>
              <a:gd name="connsiteX62" fmla="*/ 3974 w 9989"/>
              <a:gd name="connsiteY62" fmla="*/ 9935 h 10000"/>
              <a:gd name="connsiteX63" fmla="*/ 4007 w 9989"/>
              <a:gd name="connsiteY63" fmla="*/ 9150 h 10000"/>
              <a:gd name="connsiteX64" fmla="*/ 4150 w 9989"/>
              <a:gd name="connsiteY64" fmla="*/ 8562 h 10000"/>
              <a:gd name="connsiteX65" fmla="*/ 4579 w 9989"/>
              <a:gd name="connsiteY65" fmla="*/ 7843 h 10000"/>
              <a:gd name="connsiteX66" fmla="*/ 4927 w 9989"/>
              <a:gd name="connsiteY66" fmla="*/ 7582 h 10000"/>
              <a:gd name="connsiteX67" fmla="*/ 5135 w 9989"/>
              <a:gd name="connsiteY67" fmla="*/ 9281 h 10000"/>
              <a:gd name="connsiteX68" fmla="*/ 5204 w 9989"/>
              <a:gd name="connsiteY68" fmla="*/ 8562 h 10000"/>
              <a:gd name="connsiteX69" fmla="*/ 5662 w 9989"/>
              <a:gd name="connsiteY69" fmla="*/ 8039 h 10000"/>
              <a:gd name="connsiteX70" fmla="*/ 6026 w 9989"/>
              <a:gd name="connsiteY70" fmla="*/ 9477 h 10000"/>
              <a:gd name="connsiteX71" fmla="*/ 6357 w 9989"/>
              <a:gd name="connsiteY71" fmla="*/ 8562 h 10000"/>
              <a:gd name="connsiteX72" fmla="*/ 6520 w 9989"/>
              <a:gd name="connsiteY72" fmla="*/ 7451 h 10000"/>
              <a:gd name="connsiteX73" fmla="*/ 6831 w 9989"/>
              <a:gd name="connsiteY73" fmla="*/ 7451 h 10000"/>
              <a:gd name="connsiteX74" fmla="*/ 6986 w 9989"/>
              <a:gd name="connsiteY74" fmla="*/ 7908 h 10000"/>
              <a:gd name="connsiteX75" fmla="*/ 7354 w 9989"/>
              <a:gd name="connsiteY75" fmla="*/ 8366 h 10000"/>
              <a:gd name="connsiteX76" fmla="*/ 7562 w 9989"/>
              <a:gd name="connsiteY76" fmla="*/ 9085 h 10000"/>
              <a:gd name="connsiteX77" fmla="*/ 7808 w 9989"/>
              <a:gd name="connsiteY77" fmla="*/ 8235 h 10000"/>
              <a:gd name="connsiteX78" fmla="*/ 7869 w 9989"/>
              <a:gd name="connsiteY78" fmla="*/ 7647 h 10000"/>
              <a:gd name="connsiteX79" fmla="*/ 7987 w 9989"/>
              <a:gd name="connsiteY79" fmla="*/ 8039 h 10000"/>
              <a:gd name="connsiteX80" fmla="*/ 8261 w 9989"/>
              <a:gd name="connsiteY80" fmla="*/ 8366 h 10000"/>
              <a:gd name="connsiteX81" fmla="*/ 8441 w 9989"/>
              <a:gd name="connsiteY81" fmla="*/ 8105 h 10000"/>
              <a:gd name="connsiteX82" fmla="*/ 8780 w 9989"/>
              <a:gd name="connsiteY82" fmla="*/ 8235 h 10000"/>
              <a:gd name="connsiteX83" fmla="*/ 9115 w 9989"/>
              <a:gd name="connsiteY83" fmla="*/ 7843 h 10000"/>
              <a:gd name="connsiteX84" fmla="*/ 9303 w 9989"/>
              <a:gd name="connsiteY84" fmla="*/ 6340 h 10000"/>
              <a:gd name="connsiteX85" fmla="*/ 9540 w 9989"/>
              <a:gd name="connsiteY85" fmla="*/ 7582 h 10000"/>
              <a:gd name="connsiteX86" fmla="*/ 9675 w 9989"/>
              <a:gd name="connsiteY86" fmla="*/ 8889 h 10000"/>
              <a:gd name="connsiteX87" fmla="*/ 9989 w 9989"/>
              <a:gd name="connsiteY87" fmla="*/ 9562 h 10000"/>
              <a:gd name="connsiteX88" fmla="*/ 9895 w 9989"/>
              <a:gd name="connsiteY88" fmla="*/ 3390 h 10000"/>
              <a:gd name="connsiteX89" fmla="*/ 9692 w 9989"/>
              <a:gd name="connsiteY89" fmla="*/ 3529 h 10000"/>
              <a:gd name="connsiteX90" fmla="*/ 9532 w 9989"/>
              <a:gd name="connsiteY90" fmla="*/ 2222 h 10000"/>
              <a:gd name="connsiteX91" fmla="*/ 9377 w 9989"/>
              <a:gd name="connsiteY91" fmla="*/ 3660 h 10000"/>
              <a:gd name="connsiteX92" fmla="*/ 9267 w 9989"/>
              <a:gd name="connsiteY92" fmla="*/ 3660 h 10000"/>
              <a:gd name="connsiteX93" fmla="*/ 9119 w 9989"/>
              <a:gd name="connsiteY93" fmla="*/ 3791 h 10000"/>
              <a:gd name="connsiteX94" fmla="*/ 9087 w 9989"/>
              <a:gd name="connsiteY94" fmla="*/ 3203 h 10000"/>
              <a:gd name="connsiteX95" fmla="*/ 8866 w 9989"/>
              <a:gd name="connsiteY95" fmla="*/ 4771 h 10000"/>
              <a:gd name="connsiteX96" fmla="*/ 8833 w 9989"/>
              <a:gd name="connsiteY96" fmla="*/ 4379 h 10000"/>
              <a:gd name="connsiteX97" fmla="*/ 8768 w 9989"/>
              <a:gd name="connsiteY97" fmla="*/ 4118 h 10000"/>
              <a:gd name="connsiteX98" fmla="*/ 8727 w 9989"/>
              <a:gd name="connsiteY98" fmla="*/ 4641 h 10000"/>
              <a:gd name="connsiteX99" fmla="*/ 8555 w 9989"/>
              <a:gd name="connsiteY99" fmla="*/ 4510 h 10000"/>
              <a:gd name="connsiteX100" fmla="*/ 8449 w 9989"/>
              <a:gd name="connsiteY100" fmla="*/ 5359 h 10000"/>
              <a:gd name="connsiteX101" fmla="*/ 8290 w 9989"/>
              <a:gd name="connsiteY101" fmla="*/ 4444 h 10000"/>
              <a:gd name="connsiteX102" fmla="*/ 8143 w 9989"/>
              <a:gd name="connsiteY102" fmla="*/ 4575 h 10000"/>
              <a:gd name="connsiteX103" fmla="*/ 8090 w 9989"/>
              <a:gd name="connsiteY103" fmla="*/ 5882 h 10000"/>
              <a:gd name="connsiteX104" fmla="*/ 7902 w 9989"/>
              <a:gd name="connsiteY104" fmla="*/ 5294 h 10000"/>
              <a:gd name="connsiteX105" fmla="*/ 7755 w 9989"/>
              <a:gd name="connsiteY105" fmla="*/ 3529 h 10000"/>
              <a:gd name="connsiteX106" fmla="*/ 7685 w 9989"/>
              <a:gd name="connsiteY106" fmla="*/ 4052 h 10000"/>
              <a:gd name="connsiteX107" fmla="*/ 7513 w 9989"/>
              <a:gd name="connsiteY107" fmla="*/ 5229 h 10000"/>
              <a:gd name="connsiteX108" fmla="*/ 7419 w 9989"/>
              <a:gd name="connsiteY108" fmla="*/ 5229 h 10000"/>
              <a:gd name="connsiteX109" fmla="*/ 7346 w 9989"/>
              <a:gd name="connsiteY109" fmla="*/ 4444 h 10000"/>
              <a:gd name="connsiteX110" fmla="*/ 7186 w 9989"/>
              <a:gd name="connsiteY110" fmla="*/ 4183 h 10000"/>
              <a:gd name="connsiteX111" fmla="*/ 7048 w 9989"/>
              <a:gd name="connsiteY111" fmla="*/ 3791 h 10000"/>
              <a:gd name="connsiteX112" fmla="*/ 6798 w 9989"/>
              <a:gd name="connsiteY112" fmla="*/ 2222 h 10000"/>
              <a:gd name="connsiteX113" fmla="*/ 6447 w 9989"/>
              <a:gd name="connsiteY113" fmla="*/ 4967 h 10000"/>
              <a:gd name="connsiteX114" fmla="*/ 6157 w 9989"/>
              <a:gd name="connsiteY114" fmla="*/ 5817 h 10000"/>
              <a:gd name="connsiteX115" fmla="*/ 5797 w 9989"/>
              <a:gd name="connsiteY115" fmla="*/ 5359 h 10000"/>
              <a:gd name="connsiteX116" fmla="*/ 5650 w 9989"/>
              <a:gd name="connsiteY116" fmla="*/ 6144 h 10000"/>
              <a:gd name="connsiteX117" fmla="*/ 5388 w 9989"/>
              <a:gd name="connsiteY117" fmla="*/ 5490 h 10000"/>
              <a:gd name="connsiteX118" fmla="*/ 5315 w 9989"/>
              <a:gd name="connsiteY118" fmla="*/ 6144 h 10000"/>
              <a:gd name="connsiteX119" fmla="*/ 5045 w 9989"/>
              <a:gd name="connsiteY119" fmla="*/ 5229 h 10000"/>
              <a:gd name="connsiteX120" fmla="*/ 4963 w 9989"/>
              <a:gd name="connsiteY120" fmla="*/ 5033 h 10000"/>
              <a:gd name="connsiteX121" fmla="*/ 4714 w 9989"/>
              <a:gd name="connsiteY121" fmla="*/ 3987 h 10000"/>
              <a:gd name="connsiteX122" fmla="*/ 4604 w 9989"/>
              <a:gd name="connsiteY122" fmla="*/ 3987 h 10000"/>
              <a:gd name="connsiteX123" fmla="*/ 4224 w 9989"/>
              <a:gd name="connsiteY123" fmla="*/ 4248 h 10000"/>
              <a:gd name="connsiteX124" fmla="*/ 4032 w 9989"/>
              <a:gd name="connsiteY124" fmla="*/ 4118 h 10000"/>
              <a:gd name="connsiteX125" fmla="*/ 3696 w 9989"/>
              <a:gd name="connsiteY125" fmla="*/ 3595 h 10000"/>
              <a:gd name="connsiteX126" fmla="*/ 3627 w 9989"/>
              <a:gd name="connsiteY126" fmla="*/ 2353 h 10000"/>
              <a:gd name="connsiteX127" fmla="*/ 3284 w 9989"/>
              <a:gd name="connsiteY127" fmla="*/ 3137 h 10000"/>
              <a:gd name="connsiteX128" fmla="*/ 3271 w 9989"/>
              <a:gd name="connsiteY128" fmla="*/ 2418 h 10000"/>
              <a:gd name="connsiteX129" fmla="*/ 3071 w 9989"/>
              <a:gd name="connsiteY129" fmla="*/ 2288 h 10000"/>
              <a:gd name="connsiteX130" fmla="*/ 2842 w 9989"/>
              <a:gd name="connsiteY130" fmla="*/ 2484 h 10000"/>
              <a:gd name="connsiteX131" fmla="*/ 2732 w 9989"/>
              <a:gd name="connsiteY131" fmla="*/ 3987 h 10000"/>
              <a:gd name="connsiteX132" fmla="*/ 2515 w 9989"/>
              <a:gd name="connsiteY132" fmla="*/ 2026 h 10000"/>
              <a:gd name="connsiteX133" fmla="*/ 2483 w 9989"/>
              <a:gd name="connsiteY133" fmla="*/ 2353 h 10000"/>
              <a:gd name="connsiteX134" fmla="*/ 2409 w 9989"/>
              <a:gd name="connsiteY134" fmla="*/ 1569 h 10000"/>
              <a:gd name="connsiteX135" fmla="*/ 2319 w 9989"/>
              <a:gd name="connsiteY135" fmla="*/ 2157 h 10000"/>
              <a:gd name="connsiteX136" fmla="*/ 2201 w 9989"/>
              <a:gd name="connsiteY136" fmla="*/ 1895 h 10000"/>
              <a:gd name="connsiteX137" fmla="*/ 2131 w 9989"/>
              <a:gd name="connsiteY137" fmla="*/ 3007 h 10000"/>
              <a:gd name="connsiteX138" fmla="*/ 2025 w 9989"/>
              <a:gd name="connsiteY138" fmla="*/ 2484 h 10000"/>
              <a:gd name="connsiteX139" fmla="*/ 1943 w 9989"/>
              <a:gd name="connsiteY139" fmla="*/ 1895 h 10000"/>
              <a:gd name="connsiteX140" fmla="*/ 1886 w 9989"/>
              <a:gd name="connsiteY140" fmla="*/ 784 h 10000"/>
              <a:gd name="connsiteX141" fmla="*/ 1494 w 9989"/>
              <a:gd name="connsiteY141" fmla="*/ 65 h 10000"/>
              <a:gd name="connsiteX142" fmla="*/ 1285 w 9989"/>
              <a:gd name="connsiteY142" fmla="*/ 196 h 10000"/>
              <a:gd name="connsiteX143" fmla="*/ 1183 w 9989"/>
              <a:gd name="connsiteY143" fmla="*/ 0 h 10000"/>
              <a:gd name="connsiteX144" fmla="*/ 1134 w 9989"/>
              <a:gd name="connsiteY144" fmla="*/ 392 h 10000"/>
              <a:gd name="connsiteX145" fmla="*/ 864 w 9989"/>
              <a:gd name="connsiteY145" fmla="*/ 131 h 10000"/>
              <a:gd name="connsiteX146" fmla="*/ 701 w 9989"/>
              <a:gd name="connsiteY146" fmla="*/ 458 h 10000"/>
              <a:gd name="connsiteX147" fmla="*/ 521 w 9989"/>
              <a:gd name="connsiteY147" fmla="*/ 915 h 10000"/>
              <a:gd name="connsiteX148" fmla="*/ 448 w 9989"/>
              <a:gd name="connsiteY148" fmla="*/ 196 h 10000"/>
              <a:gd name="connsiteX149" fmla="*/ 239 w 9989"/>
              <a:gd name="connsiteY149" fmla="*/ 1373 h 10000"/>
              <a:gd name="connsiteX150" fmla="*/ 186 w 9989"/>
              <a:gd name="connsiteY150" fmla="*/ 1569 h 10000"/>
              <a:gd name="connsiteX0" fmla="*/ 143 w 9957"/>
              <a:gd name="connsiteY0" fmla="*/ 1569 h 10000"/>
              <a:gd name="connsiteX1" fmla="*/ 0 w 9957"/>
              <a:gd name="connsiteY1" fmla="*/ 5098 h 10000"/>
              <a:gd name="connsiteX2" fmla="*/ 25 w 9957"/>
              <a:gd name="connsiteY2" fmla="*/ 5948 h 10000"/>
              <a:gd name="connsiteX3" fmla="*/ 45 w 9957"/>
              <a:gd name="connsiteY3" fmla="*/ 5686 h 10000"/>
              <a:gd name="connsiteX4" fmla="*/ 69 w 9957"/>
              <a:gd name="connsiteY4" fmla="*/ 5752 h 10000"/>
              <a:gd name="connsiteX5" fmla="*/ 69 w 9957"/>
              <a:gd name="connsiteY5" fmla="*/ 5556 h 10000"/>
              <a:gd name="connsiteX6" fmla="*/ 78 w 9957"/>
              <a:gd name="connsiteY6" fmla="*/ 5621 h 10000"/>
              <a:gd name="connsiteX7" fmla="*/ 94 w 9957"/>
              <a:gd name="connsiteY7" fmla="*/ 5425 h 10000"/>
              <a:gd name="connsiteX8" fmla="*/ 114 w 9957"/>
              <a:gd name="connsiteY8" fmla="*/ 5490 h 10000"/>
              <a:gd name="connsiteX9" fmla="*/ 135 w 9957"/>
              <a:gd name="connsiteY9" fmla="*/ 5229 h 10000"/>
              <a:gd name="connsiteX10" fmla="*/ 168 w 9957"/>
              <a:gd name="connsiteY10" fmla="*/ 5294 h 10000"/>
              <a:gd name="connsiteX11" fmla="*/ 168 w 9957"/>
              <a:gd name="connsiteY11" fmla="*/ 5163 h 10000"/>
              <a:gd name="connsiteX12" fmla="*/ 188 w 9957"/>
              <a:gd name="connsiteY12" fmla="*/ 5163 h 10000"/>
              <a:gd name="connsiteX13" fmla="*/ 184 w 9957"/>
              <a:gd name="connsiteY13" fmla="*/ 5033 h 10000"/>
              <a:gd name="connsiteX14" fmla="*/ 233 w 9957"/>
              <a:gd name="connsiteY14" fmla="*/ 4314 h 10000"/>
              <a:gd name="connsiteX15" fmla="*/ 237 w 9957"/>
              <a:gd name="connsiteY15" fmla="*/ 4314 h 10000"/>
              <a:gd name="connsiteX16" fmla="*/ 253 w 9957"/>
              <a:gd name="connsiteY16" fmla="*/ 4052 h 10000"/>
              <a:gd name="connsiteX17" fmla="*/ 290 w 9957"/>
              <a:gd name="connsiteY17" fmla="*/ 4118 h 10000"/>
              <a:gd name="connsiteX18" fmla="*/ 302 w 9957"/>
              <a:gd name="connsiteY18" fmla="*/ 4444 h 10000"/>
              <a:gd name="connsiteX19" fmla="*/ 331 w 9957"/>
              <a:gd name="connsiteY19" fmla="*/ 4379 h 10000"/>
              <a:gd name="connsiteX20" fmla="*/ 520 w 9957"/>
              <a:gd name="connsiteY20" fmla="*/ 4706 h 10000"/>
              <a:gd name="connsiteX21" fmla="*/ 606 w 9957"/>
              <a:gd name="connsiteY21" fmla="*/ 4379 h 10000"/>
              <a:gd name="connsiteX22" fmla="*/ 716 w 9957"/>
              <a:gd name="connsiteY22" fmla="*/ 4641 h 10000"/>
              <a:gd name="connsiteX23" fmla="*/ 757 w 9957"/>
              <a:gd name="connsiteY23" fmla="*/ 4444 h 10000"/>
              <a:gd name="connsiteX24" fmla="*/ 790 w 9957"/>
              <a:gd name="connsiteY24" fmla="*/ 4641 h 10000"/>
              <a:gd name="connsiteX25" fmla="*/ 814 w 9957"/>
              <a:gd name="connsiteY25" fmla="*/ 4510 h 10000"/>
              <a:gd name="connsiteX26" fmla="*/ 835 w 9957"/>
              <a:gd name="connsiteY26" fmla="*/ 4641 h 10000"/>
              <a:gd name="connsiteX27" fmla="*/ 839 w 9957"/>
              <a:gd name="connsiteY27" fmla="*/ 4444 h 10000"/>
              <a:gd name="connsiteX28" fmla="*/ 867 w 9957"/>
              <a:gd name="connsiteY28" fmla="*/ 4444 h 10000"/>
              <a:gd name="connsiteX29" fmla="*/ 908 w 9957"/>
              <a:gd name="connsiteY29" fmla="*/ 4444 h 10000"/>
              <a:gd name="connsiteX30" fmla="*/ 941 w 9957"/>
              <a:gd name="connsiteY30" fmla="*/ 4575 h 10000"/>
              <a:gd name="connsiteX31" fmla="*/ 945 w 9957"/>
              <a:gd name="connsiteY31" fmla="*/ 4444 h 10000"/>
              <a:gd name="connsiteX32" fmla="*/ 961 w 9957"/>
              <a:gd name="connsiteY32" fmla="*/ 4575 h 10000"/>
              <a:gd name="connsiteX33" fmla="*/ 965 w 9957"/>
              <a:gd name="connsiteY33" fmla="*/ 4379 h 10000"/>
              <a:gd name="connsiteX34" fmla="*/ 1002 w 9957"/>
              <a:gd name="connsiteY34" fmla="*/ 4641 h 10000"/>
              <a:gd name="connsiteX35" fmla="*/ 1019 w 9957"/>
              <a:gd name="connsiteY35" fmla="*/ 4248 h 10000"/>
              <a:gd name="connsiteX36" fmla="*/ 1035 w 9957"/>
              <a:gd name="connsiteY36" fmla="*/ 4052 h 10000"/>
              <a:gd name="connsiteX37" fmla="*/ 1186 w 9957"/>
              <a:gd name="connsiteY37" fmla="*/ 4248 h 10000"/>
              <a:gd name="connsiteX38" fmla="*/ 1309 w 9957"/>
              <a:gd name="connsiteY38" fmla="*/ 3856 h 10000"/>
              <a:gd name="connsiteX39" fmla="*/ 1608 w 9957"/>
              <a:gd name="connsiteY39" fmla="*/ 5556 h 10000"/>
              <a:gd name="connsiteX40" fmla="*/ 1665 w 9957"/>
              <a:gd name="connsiteY40" fmla="*/ 6471 h 10000"/>
              <a:gd name="connsiteX41" fmla="*/ 1755 w 9957"/>
              <a:gd name="connsiteY41" fmla="*/ 5752 h 10000"/>
              <a:gd name="connsiteX42" fmla="*/ 1833 w 9957"/>
              <a:gd name="connsiteY42" fmla="*/ 6601 h 10000"/>
              <a:gd name="connsiteX43" fmla="*/ 1951 w 9957"/>
              <a:gd name="connsiteY43" fmla="*/ 5817 h 10000"/>
              <a:gd name="connsiteX44" fmla="*/ 1947 w 9957"/>
              <a:gd name="connsiteY44" fmla="*/ 6601 h 10000"/>
              <a:gd name="connsiteX45" fmla="*/ 2107 w 9957"/>
              <a:gd name="connsiteY45" fmla="*/ 6405 h 10000"/>
              <a:gd name="connsiteX46" fmla="*/ 2197 w 9957"/>
              <a:gd name="connsiteY46" fmla="*/ 6275 h 10000"/>
              <a:gd name="connsiteX47" fmla="*/ 2259 w 9957"/>
              <a:gd name="connsiteY47" fmla="*/ 7516 h 10000"/>
              <a:gd name="connsiteX48" fmla="*/ 2402 w 9957"/>
              <a:gd name="connsiteY48" fmla="*/ 6667 h 10000"/>
              <a:gd name="connsiteX49" fmla="*/ 2435 w 9957"/>
              <a:gd name="connsiteY49" fmla="*/ 7451 h 10000"/>
              <a:gd name="connsiteX50" fmla="*/ 2582 w 9957"/>
              <a:gd name="connsiteY50" fmla="*/ 8170 h 10000"/>
              <a:gd name="connsiteX51" fmla="*/ 2655 w 9957"/>
              <a:gd name="connsiteY51" fmla="*/ 7516 h 10000"/>
              <a:gd name="connsiteX52" fmla="*/ 2843 w 9957"/>
              <a:gd name="connsiteY52" fmla="*/ 7320 h 10000"/>
              <a:gd name="connsiteX53" fmla="*/ 2990 w 9957"/>
              <a:gd name="connsiteY53" fmla="*/ 8497 h 10000"/>
              <a:gd name="connsiteX54" fmla="*/ 3163 w 9957"/>
              <a:gd name="connsiteY54" fmla="*/ 8562 h 10000"/>
              <a:gd name="connsiteX55" fmla="*/ 3367 w 9957"/>
              <a:gd name="connsiteY55" fmla="*/ 8105 h 10000"/>
              <a:gd name="connsiteX56" fmla="*/ 3555 w 9957"/>
              <a:gd name="connsiteY56" fmla="*/ 9020 h 10000"/>
              <a:gd name="connsiteX57" fmla="*/ 3678 w 9957"/>
              <a:gd name="connsiteY57" fmla="*/ 9281 h 10000"/>
              <a:gd name="connsiteX58" fmla="*/ 3780 w 9957"/>
              <a:gd name="connsiteY58" fmla="*/ 10000 h 10000"/>
              <a:gd name="connsiteX59" fmla="*/ 3813 w 9957"/>
              <a:gd name="connsiteY59" fmla="*/ 9869 h 10000"/>
              <a:gd name="connsiteX60" fmla="*/ 3882 w 9957"/>
              <a:gd name="connsiteY60" fmla="*/ 9542 h 10000"/>
              <a:gd name="connsiteX61" fmla="*/ 3935 w 9957"/>
              <a:gd name="connsiteY61" fmla="*/ 9935 h 10000"/>
              <a:gd name="connsiteX62" fmla="*/ 3968 w 9957"/>
              <a:gd name="connsiteY62" fmla="*/ 9150 h 10000"/>
              <a:gd name="connsiteX63" fmla="*/ 4112 w 9957"/>
              <a:gd name="connsiteY63" fmla="*/ 8562 h 10000"/>
              <a:gd name="connsiteX64" fmla="*/ 4541 w 9957"/>
              <a:gd name="connsiteY64" fmla="*/ 7843 h 10000"/>
              <a:gd name="connsiteX65" fmla="*/ 4889 w 9957"/>
              <a:gd name="connsiteY65" fmla="*/ 7582 h 10000"/>
              <a:gd name="connsiteX66" fmla="*/ 5098 w 9957"/>
              <a:gd name="connsiteY66" fmla="*/ 9281 h 10000"/>
              <a:gd name="connsiteX67" fmla="*/ 5167 w 9957"/>
              <a:gd name="connsiteY67" fmla="*/ 8562 h 10000"/>
              <a:gd name="connsiteX68" fmla="*/ 5625 w 9957"/>
              <a:gd name="connsiteY68" fmla="*/ 8039 h 10000"/>
              <a:gd name="connsiteX69" fmla="*/ 5990 w 9957"/>
              <a:gd name="connsiteY69" fmla="*/ 9477 h 10000"/>
              <a:gd name="connsiteX70" fmla="*/ 6321 w 9957"/>
              <a:gd name="connsiteY70" fmla="*/ 8562 h 10000"/>
              <a:gd name="connsiteX71" fmla="*/ 6484 w 9957"/>
              <a:gd name="connsiteY71" fmla="*/ 7451 h 10000"/>
              <a:gd name="connsiteX72" fmla="*/ 6796 w 9957"/>
              <a:gd name="connsiteY72" fmla="*/ 7451 h 10000"/>
              <a:gd name="connsiteX73" fmla="*/ 6951 w 9957"/>
              <a:gd name="connsiteY73" fmla="*/ 7908 h 10000"/>
              <a:gd name="connsiteX74" fmla="*/ 7319 w 9957"/>
              <a:gd name="connsiteY74" fmla="*/ 8366 h 10000"/>
              <a:gd name="connsiteX75" fmla="*/ 7527 w 9957"/>
              <a:gd name="connsiteY75" fmla="*/ 9085 h 10000"/>
              <a:gd name="connsiteX76" fmla="*/ 7774 w 9957"/>
              <a:gd name="connsiteY76" fmla="*/ 8235 h 10000"/>
              <a:gd name="connsiteX77" fmla="*/ 7835 w 9957"/>
              <a:gd name="connsiteY77" fmla="*/ 7647 h 10000"/>
              <a:gd name="connsiteX78" fmla="*/ 7953 w 9957"/>
              <a:gd name="connsiteY78" fmla="*/ 8039 h 10000"/>
              <a:gd name="connsiteX79" fmla="*/ 8227 w 9957"/>
              <a:gd name="connsiteY79" fmla="*/ 8366 h 10000"/>
              <a:gd name="connsiteX80" fmla="*/ 8407 w 9957"/>
              <a:gd name="connsiteY80" fmla="*/ 8105 h 10000"/>
              <a:gd name="connsiteX81" fmla="*/ 8747 w 9957"/>
              <a:gd name="connsiteY81" fmla="*/ 8235 h 10000"/>
              <a:gd name="connsiteX82" fmla="*/ 9082 w 9957"/>
              <a:gd name="connsiteY82" fmla="*/ 7843 h 10000"/>
              <a:gd name="connsiteX83" fmla="*/ 9270 w 9957"/>
              <a:gd name="connsiteY83" fmla="*/ 6340 h 10000"/>
              <a:gd name="connsiteX84" fmla="*/ 9508 w 9957"/>
              <a:gd name="connsiteY84" fmla="*/ 7582 h 10000"/>
              <a:gd name="connsiteX85" fmla="*/ 9643 w 9957"/>
              <a:gd name="connsiteY85" fmla="*/ 8889 h 10000"/>
              <a:gd name="connsiteX86" fmla="*/ 9957 w 9957"/>
              <a:gd name="connsiteY86" fmla="*/ 9562 h 10000"/>
              <a:gd name="connsiteX87" fmla="*/ 9863 w 9957"/>
              <a:gd name="connsiteY87" fmla="*/ 3390 h 10000"/>
              <a:gd name="connsiteX88" fmla="*/ 9660 w 9957"/>
              <a:gd name="connsiteY88" fmla="*/ 3529 h 10000"/>
              <a:gd name="connsiteX89" fmla="*/ 9499 w 9957"/>
              <a:gd name="connsiteY89" fmla="*/ 2222 h 10000"/>
              <a:gd name="connsiteX90" fmla="*/ 9344 w 9957"/>
              <a:gd name="connsiteY90" fmla="*/ 3660 h 10000"/>
              <a:gd name="connsiteX91" fmla="*/ 9234 w 9957"/>
              <a:gd name="connsiteY91" fmla="*/ 3660 h 10000"/>
              <a:gd name="connsiteX92" fmla="*/ 9086 w 9957"/>
              <a:gd name="connsiteY92" fmla="*/ 3791 h 10000"/>
              <a:gd name="connsiteX93" fmla="*/ 9054 w 9957"/>
              <a:gd name="connsiteY93" fmla="*/ 3203 h 10000"/>
              <a:gd name="connsiteX94" fmla="*/ 8833 w 9957"/>
              <a:gd name="connsiteY94" fmla="*/ 4771 h 10000"/>
              <a:gd name="connsiteX95" fmla="*/ 8800 w 9957"/>
              <a:gd name="connsiteY95" fmla="*/ 4379 h 10000"/>
              <a:gd name="connsiteX96" fmla="*/ 8735 w 9957"/>
              <a:gd name="connsiteY96" fmla="*/ 4118 h 10000"/>
              <a:gd name="connsiteX97" fmla="*/ 8694 w 9957"/>
              <a:gd name="connsiteY97" fmla="*/ 4641 h 10000"/>
              <a:gd name="connsiteX98" fmla="*/ 8521 w 9957"/>
              <a:gd name="connsiteY98" fmla="*/ 4510 h 10000"/>
              <a:gd name="connsiteX99" fmla="*/ 8415 w 9957"/>
              <a:gd name="connsiteY99" fmla="*/ 5359 h 10000"/>
              <a:gd name="connsiteX100" fmla="*/ 8256 w 9957"/>
              <a:gd name="connsiteY100" fmla="*/ 4444 h 10000"/>
              <a:gd name="connsiteX101" fmla="*/ 8109 w 9957"/>
              <a:gd name="connsiteY101" fmla="*/ 4575 h 10000"/>
              <a:gd name="connsiteX102" fmla="*/ 8056 w 9957"/>
              <a:gd name="connsiteY102" fmla="*/ 5882 h 10000"/>
              <a:gd name="connsiteX103" fmla="*/ 7868 w 9957"/>
              <a:gd name="connsiteY103" fmla="*/ 5294 h 10000"/>
              <a:gd name="connsiteX104" fmla="*/ 7721 w 9957"/>
              <a:gd name="connsiteY104" fmla="*/ 3529 h 10000"/>
              <a:gd name="connsiteX105" fmla="*/ 7650 w 9957"/>
              <a:gd name="connsiteY105" fmla="*/ 4052 h 10000"/>
              <a:gd name="connsiteX106" fmla="*/ 7478 w 9957"/>
              <a:gd name="connsiteY106" fmla="*/ 5229 h 10000"/>
              <a:gd name="connsiteX107" fmla="*/ 7384 w 9957"/>
              <a:gd name="connsiteY107" fmla="*/ 5229 h 10000"/>
              <a:gd name="connsiteX108" fmla="*/ 7311 w 9957"/>
              <a:gd name="connsiteY108" fmla="*/ 4444 h 10000"/>
              <a:gd name="connsiteX109" fmla="*/ 7151 w 9957"/>
              <a:gd name="connsiteY109" fmla="*/ 4183 h 10000"/>
              <a:gd name="connsiteX110" fmla="*/ 7013 w 9957"/>
              <a:gd name="connsiteY110" fmla="*/ 3791 h 10000"/>
              <a:gd name="connsiteX111" fmla="*/ 6762 w 9957"/>
              <a:gd name="connsiteY111" fmla="*/ 2222 h 10000"/>
              <a:gd name="connsiteX112" fmla="*/ 6411 w 9957"/>
              <a:gd name="connsiteY112" fmla="*/ 4967 h 10000"/>
              <a:gd name="connsiteX113" fmla="*/ 6121 w 9957"/>
              <a:gd name="connsiteY113" fmla="*/ 5817 h 10000"/>
              <a:gd name="connsiteX114" fmla="*/ 5760 w 9957"/>
              <a:gd name="connsiteY114" fmla="*/ 5359 h 10000"/>
              <a:gd name="connsiteX115" fmla="*/ 5613 w 9957"/>
              <a:gd name="connsiteY115" fmla="*/ 6144 h 10000"/>
              <a:gd name="connsiteX116" fmla="*/ 5351 w 9957"/>
              <a:gd name="connsiteY116" fmla="*/ 5490 h 10000"/>
              <a:gd name="connsiteX117" fmla="*/ 5278 w 9957"/>
              <a:gd name="connsiteY117" fmla="*/ 6144 h 10000"/>
              <a:gd name="connsiteX118" fmla="*/ 5008 w 9957"/>
              <a:gd name="connsiteY118" fmla="*/ 5229 h 10000"/>
              <a:gd name="connsiteX119" fmla="*/ 4925 w 9957"/>
              <a:gd name="connsiteY119" fmla="*/ 5033 h 10000"/>
              <a:gd name="connsiteX120" fmla="*/ 4676 w 9957"/>
              <a:gd name="connsiteY120" fmla="*/ 3987 h 10000"/>
              <a:gd name="connsiteX121" fmla="*/ 4566 w 9957"/>
              <a:gd name="connsiteY121" fmla="*/ 3987 h 10000"/>
              <a:gd name="connsiteX122" fmla="*/ 4186 w 9957"/>
              <a:gd name="connsiteY122" fmla="*/ 4248 h 10000"/>
              <a:gd name="connsiteX123" fmla="*/ 3993 w 9957"/>
              <a:gd name="connsiteY123" fmla="*/ 4118 h 10000"/>
              <a:gd name="connsiteX124" fmla="*/ 3657 w 9957"/>
              <a:gd name="connsiteY124" fmla="*/ 3595 h 10000"/>
              <a:gd name="connsiteX125" fmla="*/ 3588 w 9957"/>
              <a:gd name="connsiteY125" fmla="*/ 2353 h 10000"/>
              <a:gd name="connsiteX126" fmla="*/ 3245 w 9957"/>
              <a:gd name="connsiteY126" fmla="*/ 3137 h 10000"/>
              <a:gd name="connsiteX127" fmla="*/ 3232 w 9957"/>
              <a:gd name="connsiteY127" fmla="*/ 2418 h 10000"/>
              <a:gd name="connsiteX128" fmla="*/ 3031 w 9957"/>
              <a:gd name="connsiteY128" fmla="*/ 2288 h 10000"/>
              <a:gd name="connsiteX129" fmla="*/ 2802 w 9957"/>
              <a:gd name="connsiteY129" fmla="*/ 2484 h 10000"/>
              <a:gd name="connsiteX130" fmla="*/ 2692 w 9957"/>
              <a:gd name="connsiteY130" fmla="*/ 3987 h 10000"/>
              <a:gd name="connsiteX131" fmla="*/ 2475 w 9957"/>
              <a:gd name="connsiteY131" fmla="*/ 2026 h 10000"/>
              <a:gd name="connsiteX132" fmla="*/ 2443 w 9957"/>
              <a:gd name="connsiteY132" fmla="*/ 2353 h 10000"/>
              <a:gd name="connsiteX133" fmla="*/ 2369 w 9957"/>
              <a:gd name="connsiteY133" fmla="*/ 1569 h 10000"/>
              <a:gd name="connsiteX134" fmla="*/ 2279 w 9957"/>
              <a:gd name="connsiteY134" fmla="*/ 2157 h 10000"/>
              <a:gd name="connsiteX135" fmla="*/ 2160 w 9957"/>
              <a:gd name="connsiteY135" fmla="*/ 1895 h 10000"/>
              <a:gd name="connsiteX136" fmla="*/ 2090 w 9957"/>
              <a:gd name="connsiteY136" fmla="*/ 3007 h 10000"/>
              <a:gd name="connsiteX137" fmla="*/ 1984 w 9957"/>
              <a:gd name="connsiteY137" fmla="*/ 2484 h 10000"/>
              <a:gd name="connsiteX138" fmla="*/ 1902 w 9957"/>
              <a:gd name="connsiteY138" fmla="*/ 1895 h 10000"/>
              <a:gd name="connsiteX139" fmla="*/ 1845 w 9957"/>
              <a:gd name="connsiteY139" fmla="*/ 784 h 10000"/>
              <a:gd name="connsiteX140" fmla="*/ 1453 w 9957"/>
              <a:gd name="connsiteY140" fmla="*/ 65 h 10000"/>
              <a:gd name="connsiteX141" fmla="*/ 1243 w 9957"/>
              <a:gd name="connsiteY141" fmla="*/ 196 h 10000"/>
              <a:gd name="connsiteX142" fmla="*/ 1141 w 9957"/>
              <a:gd name="connsiteY142" fmla="*/ 0 h 10000"/>
              <a:gd name="connsiteX143" fmla="*/ 1092 w 9957"/>
              <a:gd name="connsiteY143" fmla="*/ 392 h 10000"/>
              <a:gd name="connsiteX144" fmla="*/ 822 w 9957"/>
              <a:gd name="connsiteY144" fmla="*/ 131 h 10000"/>
              <a:gd name="connsiteX145" fmla="*/ 659 w 9957"/>
              <a:gd name="connsiteY145" fmla="*/ 458 h 10000"/>
              <a:gd name="connsiteX146" fmla="*/ 479 w 9957"/>
              <a:gd name="connsiteY146" fmla="*/ 915 h 10000"/>
              <a:gd name="connsiteX147" fmla="*/ 405 w 9957"/>
              <a:gd name="connsiteY147" fmla="*/ 196 h 10000"/>
              <a:gd name="connsiteX148" fmla="*/ 196 w 9957"/>
              <a:gd name="connsiteY148" fmla="*/ 1373 h 10000"/>
              <a:gd name="connsiteX149" fmla="*/ 143 w 9957"/>
              <a:gd name="connsiteY149" fmla="*/ 1569 h 10000"/>
              <a:gd name="connsiteX0" fmla="*/ 124 w 9980"/>
              <a:gd name="connsiteY0" fmla="*/ 1569 h 10000"/>
              <a:gd name="connsiteX1" fmla="*/ 5 w 9980"/>
              <a:gd name="connsiteY1" fmla="*/ 5948 h 10000"/>
              <a:gd name="connsiteX2" fmla="*/ 25 w 9980"/>
              <a:gd name="connsiteY2" fmla="*/ 5686 h 10000"/>
              <a:gd name="connsiteX3" fmla="*/ 49 w 9980"/>
              <a:gd name="connsiteY3" fmla="*/ 5752 h 10000"/>
              <a:gd name="connsiteX4" fmla="*/ 49 w 9980"/>
              <a:gd name="connsiteY4" fmla="*/ 5556 h 10000"/>
              <a:gd name="connsiteX5" fmla="*/ 58 w 9980"/>
              <a:gd name="connsiteY5" fmla="*/ 5621 h 10000"/>
              <a:gd name="connsiteX6" fmla="*/ 74 w 9980"/>
              <a:gd name="connsiteY6" fmla="*/ 5425 h 10000"/>
              <a:gd name="connsiteX7" fmla="*/ 94 w 9980"/>
              <a:gd name="connsiteY7" fmla="*/ 5490 h 10000"/>
              <a:gd name="connsiteX8" fmla="*/ 116 w 9980"/>
              <a:gd name="connsiteY8" fmla="*/ 5229 h 10000"/>
              <a:gd name="connsiteX9" fmla="*/ 149 w 9980"/>
              <a:gd name="connsiteY9" fmla="*/ 5294 h 10000"/>
              <a:gd name="connsiteX10" fmla="*/ 149 w 9980"/>
              <a:gd name="connsiteY10" fmla="*/ 5163 h 10000"/>
              <a:gd name="connsiteX11" fmla="*/ 169 w 9980"/>
              <a:gd name="connsiteY11" fmla="*/ 5163 h 10000"/>
              <a:gd name="connsiteX12" fmla="*/ 165 w 9980"/>
              <a:gd name="connsiteY12" fmla="*/ 5033 h 10000"/>
              <a:gd name="connsiteX13" fmla="*/ 214 w 9980"/>
              <a:gd name="connsiteY13" fmla="*/ 4314 h 10000"/>
              <a:gd name="connsiteX14" fmla="*/ 218 w 9980"/>
              <a:gd name="connsiteY14" fmla="*/ 4314 h 10000"/>
              <a:gd name="connsiteX15" fmla="*/ 234 w 9980"/>
              <a:gd name="connsiteY15" fmla="*/ 4052 h 10000"/>
              <a:gd name="connsiteX16" fmla="*/ 271 w 9980"/>
              <a:gd name="connsiteY16" fmla="*/ 4118 h 10000"/>
              <a:gd name="connsiteX17" fmla="*/ 283 w 9980"/>
              <a:gd name="connsiteY17" fmla="*/ 4444 h 10000"/>
              <a:gd name="connsiteX18" fmla="*/ 312 w 9980"/>
              <a:gd name="connsiteY18" fmla="*/ 4379 h 10000"/>
              <a:gd name="connsiteX19" fmla="*/ 502 w 9980"/>
              <a:gd name="connsiteY19" fmla="*/ 4706 h 10000"/>
              <a:gd name="connsiteX20" fmla="*/ 589 w 9980"/>
              <a:gd name="connsiteY20" fmla="*/ 4379 h 10000"/>
              <a:gd name="connsiteX21" fmla="*/ 699 w 9980"/>
              <a:gd name="connsiteY21" fmla="*/ 4641 h 10000"/>
              <a:gd name="connsiteX22" fmla="*/ 740 w 9980"/>
              <a:gd name="connsiteY22" fmla="*/ 4444 h 10000"/>
              <a:gd name="connsiteX23" fmla="*/ 773 w 9980"/>
              <a:gd name="connsiteY23" fmla="*/ 4641 h 10000"/>
              <a:gd name="connsiteX24" fmla="*/ 798 w 9980"/>
              <a:gd name="connsiteY24" fmla="*/ 4510 h 10000"/>
              <a:gd name="connsiteX25" fmla="*/ 819 w 9980"/>
              <a:gd name="connsiteY25" fmla="*/ 4641 h 10000"/>
              <a:gd name="connsiteX26" fmla="*/ 823 w 9980"/>
              <a:gd name="connsiteY26" fmla="*/ 4444 h 10000"/>
              <a:gd name="connsiteX27" fmla="*/ 851 w 9980"/>
              <a:gd name="connsiteY27" fmla="*/ 4444 h 10000"/>
              <a:gd name="connsiteX28" fmla="*/ 892 w 9980"/>
              <a:gd name="connsiteY28" fmla="*/ 4444 h 10000"/>
              <a:gd name="connsiteX29" fmla="*/ 925 w 9980"/>
              <a:gd name="connsiteY29" fmla="*/ 4575 h 10000"/>
              <a:gd name="connsiteX30" fmla="*/ 929 w 9980"/>
              <a:gd name="connsiteY30" fmla="*/ 4444 h 10000"/>
              <a:gd name="connsiteX31" fmla="*/ 945 w 9980"/>
              <a:gd name="connsiteY31" fmla="*/ 4575 h 10000"/>
              <a:gd name="connsiteX32" fmla="*/ 949 w 9980"/>
              <a:gd name="connsiteY32" fmla="*/ 4379 h 10000"/>
              <a:gd name="connsiteX33" fmla="*/ 986 w 9980"/>
              <a:gd name="connsiteY33" fmla="*/ 4641 h 10000"/>
              <a:gd name="connsiteX34" fmla="*/ 1003 w 9980"/>
              <a:gd name="connsiteY34" fmla="*/ 4248 h 10000"/>
              <a:gd name="connsiteX35" fmla="*/ 1019 w 9980"/>
              <a:gd name="connsiteY35" fmla="*/ 4052 h 10000"/>
              <a:gd name="connsiteX36" fmla="*/ 1171 w 9980"/>
              <a:gd name="connsiteY36" fmla="*/ 4248 h 10000"/>
              <a:gd name="connsiteX37" fmla="*/ 1295 w 9980"/>
              <a:gd name="connsiteY37" fmla="*/ 3856 h 10000"/>
              <a:gd name="connsiteX38" fmla="*/ 1595 w 9980"/>
              <a:gd name="connsiteY38" fmla="*/ 5556 h 10000"/>
              <a:gd name="connsiteX39" fmla="*/ 1652 w 9980"/>
              <a:gd name="connsiteY39" fmla="*/ 6471 h 10000"/>
              <a:gd name="connsiteX40" fmla="*/ 1743 w 9980"/>
              <a:gd name="connsiteY40" fmla="*/ 5752 h 10000"/>
              <a:gd name="connsiteX41" fmla="*/ 1821 w 9980"/>
              <a:gd name="connsiteY41" fmla="*/ 6601 h 10000"/>
              <a:gd name="connsiteX42" fmla="*/ 1939 w 9980"/>
              <a:gd name="connsiteY42" fmla="*/ 5817 h 10000"/>
              <a:gd name="connsiteX43" fmla="*/ 1935 w 9980"/>
              <a:gd name="connsiteY43" fmla="*/ 6601 h 10000"/>
              <a:gd name="connsiteX44" fmla="*/ 2096 w 9980"/>
              <a:gd name="connsiteY44" fmla="*/ 6405 h 10000"/>
              <a:gd name="connsiteX45" fmla="*/ 2186 w 9980"/>
              <a:gd name="connsiteY45" fmla="*/ 6275 h 10000"/>
              <a:gd name="connsiteX46" fmla="*/ 2249 w 9980"/>
              <a:gd name="connsiteY46" fmla="*/ 7516 h 10000"/>
              <a:gd name="connsiteX47" fmla="*/ 2392 w 9980"/>
              <a:gd name="connsiteY47" fmla="*/ 6667 h 10000"/>
              <a:gd name="connsiteX48" fmla="*/ 2426 w 9980"/>
              <a:gd name="connsiteY48" fmla="*/ 7451 h 10000"/>
              <a:gd name="connsiteX49" fmla="*/ 2573 w 9980"/>
              <a:gd name="connsiteY49" fmla="*/ 8170 h 10000"/>
              <a:gd name="connsiteX50" fmla="*/ 2646 w 9980"/>
              <a:gd name="connsiteY50" fmla="*/ 7516 h 10000"/>
              <a:gd name="connsiteX51" fmla="*/ 2835 w 9980"/>
              <a:gd name="connsiteY51" fmla="*/ 7320 h 10000"/>
              <a:gd name="connsiteX52" fmla="*/ 2983 w 9980"/>
              <a:gd name="connsiteY52" fmla="*/ 8497 h 10000"/>
              <a:gd name="connsiteX53" fmla="*/ 3157 w 9980"/>
              <a:gd name="connsiteY53" fmla="*/ 8562 h 10000"/>
              <a:gd name="connsiteX54" fmla="*/ 3362 w 9980"/>
              <a:gd name="connsiteY54" fmla="*/ 8105 h 10000"/>
              <a:gd name="connsiteX55" fmla="*/ 3550 w 9980"/>
              <a:gd name="connsiteY55" fmla="*/ 9020 h 10000"/>
              <a:gd name="connsiteX56" fmla="*/ 3674 w 9980"/>
              <a:gd name="connsiteY56" fmla="*/ 9281 h 10000"/>
              <a:gd name="connsiteX57" fmla="*/ 3776 w 9980"/>
              <a:gd name="connsiteY57" fmla="*/ 10000 h 10000"/>
              <a:gd name="connsiteX58" fmla="*/ 3809 w 9980"/>
              <a:gd name="connsiteY58" fmla="*/ 9869 h 10000"/>
              <a:gd name="connsiteX59" fmla="*/ 3879 w 9980"/>
              <a:gd name="connsiteY59" fmla="*/ 9542 h 10000"/>
              <a:gd name="connsiteX60" fmla="*/ 3932 w 9980"/>
              <a:gd name="connsiteY60" fmla="*/ 9935 h 10000"/>
              <a:gd name="connsiteX61" fmla="*/ 3965 w 9980"/>
              <a:gd name="connsiteY61" fmla="*/ 9150 h 10000"/>
              <a:gd name="connsiteX62" fmla="*/ 4110 w 9980"/>
              <a:gd name="connsiteY62" fmla="*/ 8562 h 10000"/>
              <a:gd name="connsiteX63" fmla="*/ 4541 w 9980"/>
              <a:gd name="connsiteY63" fmla="*/ 7843 h 10000"/>
              <a:gd name="connsiteX64" fmla="*/ 4890 w 9980"/>
              <a:gd name="connsiteY64" fmla="*/ 7582 h 10000"/>
              <a:gd name="connsiteX65" fmla="*/ 5100 w 9980"/>
              <a:gd name="connsiteY65" fmla="*/ 9281 h 10000"/>
              <a:gd name="connsiteX66" fmla="*/ 5169 w 9980"/>
              <a:gd name="connsiteY66" fmla="*/ 8562 h 10000"/>
              <a:gd name="connsiteX67" fmla="*/ 5629 w 9980"/>
              <a:gd name="connsiteY67" fmla="*/ 8039 h 10000"/>
              <a:gd name="connsiteX68" fmla="*/ 5996 w 9980"/>
              <a:gd name="connsiteY68" fmla="*/ 9477 h 10000"/>
              <a:gd name="connsiteX69" fmla="*/ 6328 w 9980"/>
              <a:gd name="connsiteY69" fmla="*/ 8562 h 10000"/>
              <a:gd name="connsiteX70" fmla="*/ 6492 w 9980"/>
              <a:gd name="connsiteY70" fmla="*/ 7451 h 10000"/>
              <a:gd name="connsiteX71" fmla="*/ 6805 w 9980"/>
              <a:gd name="connsiteY71" fmla="*/ 7451 h 10000"/>
              <a:gd name="connsiteX72" fmla="*/ 6961 w 9980"/>
              <a:gd name="connsiteY72" fmla="*/ 7908 h 10000"/>
              <a:gd name="connsiteX73" fmla="*/ 7331 w 9980"/>
              <a:gd name="connsiteY73" fmla="*/ 8366 h 10000"/>
              <a:gd name="connsiteX74" fmla="*/ 7540 w 9980"/>
              <a:gd name="connsiteY74" fmla="*/ 9085 h 10000"/>
              <a:gd name="connsiteX75" fmla="*/ 7788 w 9980"/>
              <a:gd name="connsiteY75" fmla="*/ 8235 h 10000"/>
              <a:gd name="connsiteX76" fmla="*/ 7849 w 9980"/>
              <a:gd name="connsiteY76" fmla="*/ 7647 h 10000"/>
              <a:gd name="connsiteX77" fmla="*/ 7967 w 9980"/>
              <a:gd name="connsiteY77" fmla="*/ 8039 h 10000"/>
              <a:gd name="connsiteX78" fmla="*/ 8243 w 9980"/>
              <a:gd name="connsiteY78" fmla="*/ 8366 h 10000"/>
              <a:gd name="connsiteX79" fmla="*/ 8423 w 9980"/>
              <a:gd name="connsiteY79" fmla="*/ 8105 h 10000"/>
              <a:gd name="connsiteX80" fmla="*/ 8765 w 9980"/>
              <a:gd name="connsiteY80" fmla="*/ 8235 h 10000"/>
              <a:gd name="connsiteX81" fmla="*/ 9101 w 9980"/>
              <a:gd name="connsiteY81" fmla="*/ 7843 h 10000"/>
              <a:gd name="connsiteX82" fmla="*/ 9290 w 9980"/>
              <a:gd name="connsiteY82" fmla="*/ 6340 h 10000"/>
              <a:gd name="connsiteX83" fmla="*/ 9529 w 9980"/>
              <a:gd name="connsiteY83" fmla="*/ 7582 h 10000"/>
              <a:gd name="connsiteX84" fmla="*/ 9665 w 9980"/>
              <a:gd name="connsiteY84" fmla="*/ 8889 h 10000"/>
              <a:gd name="connsiteX85" fmla="*/ 9980 w 9980"/>
              <a:gd name="connsiteY85" fmla="*/ 9562 h 10000"/>
              <a:gd name="connsiteX86" fmla="*/ 9886 w 9980"/>
              <a:gd name="connsiteY86" fmla="*/ 3390 h 10000"/>
              <a:gd name="connsiteX87" fmla="*/ 9682 w 9980"/>
              <a:gd name="connsiteY87" fmla="*/ 3529 h 10000"/>
              <a:gd name="connsiteX88" fmla="*/ 9520 w 9980"/>
              <a:gd name="connsiteY88" fmla="*/ 2222 h 10000"/>
              <a:gd name="connsiteX89" fmla="*/ 9364 w 9980"/>
              <a:gd name="connsiteY89" fmla="*/ 3660 h 10000"/>
              <a:gd name="connsiteX90" fmla="*/ 9254 w 9980"/>
              <a:gd name="connsiteY90" fmla="*/ 3660 h 10000"/>
              <a:gd name="connsiteX91" fmla="*/ 9105 w 9980"/>
              <a:gd name="connsiteY91" fmla="*/ 3791 h 10000"/>
              <a:gd name="connsiteX92" fmla="*/ 9073 w 9980"/>
              <a:gd name="connsiteY92" fmla="*/ 3203 h 10000"/>
              <a:gd name="connsiteX93" fmla="*/ 8851 w 9980"/>
              <a:gd name="connsiteY93" fmla="*/ 4771 h 10000"/>
              <a:gd name="connsiteX94" fmla="*/ 8818 w 9980"/>
              <a:gd name="connsiteY94" fmla="*/ 4379 h 10000"/>
              <a:gd name="connsiteX95" fmla="*/ 8753 w 9980"/>
              <a:gd name="connsiteY95" fmla="*/ 4118 h 10000"/>
              <a:gd name="connsiteX96" fmla="*/ 8712 w 9980"/>
              <a:gd name="connsiteY96" fmla="*/ 4641 h 10000"/>
              <a:gd name="connsiteX97" fmla="*/ 8538 w 9980"/>
              <a:gd name="connsiteY97" fmla="*/ 4510 h 10000"/>
              <a:gd name="connsiteX98" fmla="*/ 8431 w 9980"/>
              <a:gd name="connsiteY98" fmla="*/ 5359 h 10000"/>
              <a:gd name="connsiteX99" fmla="*/ 8272 w 9980"/>
              <a:gd name="connsiteY99" fmla="*/ 4444 h 10000"/>
              <a:gd name="connsiteX100" fmla="*/ 8124 w 9980"/>
              <a:gd name="connsiteY100" fmla="*/ 4575 h 10000"/>
              <a:gd name="connsiteX101" fmla="*/ 8071 w 9980"/>
              <a:gd name="connsiteY101" fmla="*/ 5882 h 10000"/>
              <a:gd name="connsiteX102" fmla="*/ 7882 w 9980"/>
              <a:gd name="connsiteY102" fmla="*/ 5294 h 10000"/>
              <a:gd name="connsiteX103" fmla="*/ 7734 w 9980"/>
              <a:gd name="connsiteY103" fmla="*/ 3529 h 10000"/>
              <a:gd name="connsiteX104" fmla="*/ 7663 w 9980"/>
              <a:gd name="connsiteY104" fmla="*/ 4052 h 10000"/>
              <a:gd name="connsiteX105" fmla="*/ 7490 w 9980"/>
              <a:gd name="connsiteY105" fmla="*/ 5229 h 10000"/>
              <a:gd name="connsiteX106" fmla="*/ 7396 w 9980"/>
              <a:gd name="connsiteY106" fmla="*/ 5229 h 10000"/>
              <a:gd name="connsiteX107" fmla="*/ 7323 w 9980"/>
              <a:gd name="connsiteY107" fmla="*/ 4444 h 10000"/>
              <a:gd name="connsiteX108" fmla="*/ 7162 w 9980"/>
              <a:gd name="connsiteY108" fmla="*/ 4183 h 10000"/>
              <a:gd name="connsiteX109" fmla="*/ 7023 w 9980"/>
              <a:gd name="connsiteY109" fmla="*/ 3791 h 10000"/>
              <a:gd name="connsiteX110" fmla="*/ 6771 w 9980"/>
              <a:gd name="connsiteY110" fmla="*/ 2222 h 10000"/>
              <a:gd name="connsiteX111" fmla="*/ 6419 w 9980"/>
              <a:gd name="connsiteY111" fmla="*/ 4967 h 10000"/>
              <a:gd name="connsiteX112" fmla="*/ 6127 w 9980"/>
              <a:gd name="connsiteY112" fmla="*/ 5817 h 10000"/>
              <a:gd name="connsiteX113" fmla="*/ 5765 w 9980"/>
              <a:gd name="connsiteY113" fmla="*/ 5359 h 10000"/>
              <a:gd name="connsiteX114" fmla="*/ 5617 w 9980"/>
              <a:gd name="connsiteY114" fmla="*/ 6144 h 10000"/>
              <a:gd name="connsiteX115" fmla="*/ 5354 w 9980"/>
              <a:gd name="connsiteY115" fmla="*/ 5490 h 10000"/>
              <a:gd name="connsiteX116" fmla="*/ 5281 w 9980"/>
              <a:gd name="connsiteY116" fmla="*/ 6144 h 10000"/>
              <a:gd name="connsiteX117" fmla="*/ 5010 w 9980"/>
              <a:gd name="connsiteY117" fmla="*/ 5229 h 10000"/>
              <a:gd name="connsiteX118" fmla="*/ 4926 w 9980"/>
              <a:gd name="connsiteY118" fmla="*/ 5033 h 10000"/>
              <a:gd name="connsiteX119" fmla="*/ 4676 w 9980"/>
              <a:gd name="connsiteY119" fmla="*/ 3987 h 10000"/>
              <a:gd name="connsiteX120" fmla="*/ 4566 w 9980"/>
              <a:gd name="connsiteY120" fmla="*/ 3987 h 10000"/>
              <a:gd name="connsiteX121" fmla="*/ 4184 w 9980"/>
              <a:gd name="connsiteY121" fmla="*/ 4248 h 10000"/>
              <a:gd name="connsiteX122" fmla="*/ 3990 w 9980"/>
              <a:gd name="connsiteY122" fmla="*/ 4118 h 10000"/>
              <a:gd name="connsiteX123" fmla="*/ 3653 w 9980"/>
              <a:gd name="connsiteY123" fmla="*/ 3595 h 10000"/>
              <a:gd name="connsiteX124" fmla="*/ 3583 w 9980"/>
              <a:gd name="connsiteY124" fmla="*/ 2353 h 10000"/>
              <a:gd name="connsiteX125" fmla="*/ 3239 w 9980"/>
              <a:gd name="connsiteY125" fmla="*/ 3137 h 10000"/>
              <a:gd name="connsiteX126" fmla="*/ 3226 w 9980"/>
              <a:gd name="connsiteY126" fmla="*/ 2418 h 10000"/>
              <a:gd name="connsiteX127" fmla="*/ 3024 w 9980"/>
              <a:gd name="connsiteY127" fmla="*/ 2288 h 10000"/>
              <a:gd name="connsiteX128" fmla="*/ 2794 w 9980"/>
              <a:gd name="connsiteY128" fmla="*/ 2484 h 10000"/>
              <a:gd name="connsiteX129" fmla="*/ 2684 w 9980"/>
              <a:gd name="connsiteY129" fmla="*/ 3987 h 10000"/>
              <a:gd name="connsiteX130" fmla="*/ 2466 w 9980"/>
              <a:gd name="connsiteY130" fmla="*/ 2026 h 10000"/>
              <a:gd name="connsiteX131" fmla="*/ 2434 w 9980"/>
              <a:gd name="connsiteY131" fmla="*/ 2353 h 10000"/>
              <a:gd name="connsiteX132" fmla="*/ 2359 w 9980"/>
              <a:gd name="connsiteY132" fmla="*/ 1569 h 10000"/>
              <a:gd name="connsiteX133" fmla="*/ 2269 w 9980"/>
              <a:gd name="connsiteY133" fmla="*/ 2157 h 10000"/>
              <a:gd name="connsiteX134" fmla="*/ 2149 w 9980"/>
              <a:gd name="connsiteY134" fmla="*/ 1895 h 10000"/>
              <a:gd name="connsiteX135" fmla="*/ 2079 w 9980"/>
              <a:gd name="connsiteY135" fmla="*/ 3007 h 10000"/>
              <a:gd name="connsiteX136" fmla="*/ 1973 w 9980"/>
              <a:gd name="connsiteY136" fmla="*/ 2484 h 10000"/>
              <a:gd name="connsiteX137" fmla="*/ 1890 w 9980"/>
              <a:gd name="connsiteY137" fmla="*/ 1895 h 10000"/>
              <a:gd name="connsiteX138" fmla="*/ 1833 w 9980"/>
              <a:gd name="connsiteY138" fmla="*/ 784 h 10000"/>
              <a:gd name="connsiteX139" fmla="*/ 1439 w 9980"/>
              <a:gd name="connsiteY139" fmla="*/ 65 h 10000"/>
              <a:gd name="connsiteX140" fmla="*/ 1228 w 9980"/>
              <a:gd name="connsiteY140" fmla="*/ 196 h 10000"/>
              <a:gd name="connsiteX141" fmla="*/ 1126 w 9980"/>
              <a:gd name="connsiteY141" fmla="*/ 0 h 10000"/>
              <a:gd name="connsiteX142" fmla="*/ 1077 w 9980"/>
              <a:gd name="connsiteY142" fmla="*/ 392 h 10000"/>
              <a:gd name="connsiteX143" fmla="*/ 806 w 9980"/>
              <a:gd name="connsiteY143" fmla="*/ 131 h 10000"/>
              <a:gd name="connsiteX144" fmla="*/ 642 w 9980"/>
              <a:gd name="connsiteY144" fmla="*/ 458 h 10000"/>
              <a:gd name="connsiteX145" fmla="*/ 461 w 9980"/>
              <a:gd name="connsiteY145" fmla="*/ 915 h 10000"/>
              <a:gd name="connsiteX146" fmla="*/ 387 w 9980"/>
              <a:gd name="connsiteY146" fmla="*/ 196 h 10000"/>
              <a:gd name="connsiteX147" fmla="*/ 177 w 9980"/>
              <a:gd name="connsiteY147" fmla="*/ 1373 h 10000"/>
              <a:gd name="connsiteX148" fmla="*/ 124 w 9980"/>
              <a:gd name="connsiteY148" fmla="*/ 1569 h 10000"/>
              <a:gd name="connsiteX0" fmla="*/ 102 w 9978"/>
              <a:gd name="connsiteY0" fmla="*/ 1569 h 10000"/>
              <a:gd name="connsiteX1" fmla="*/ 3 w 9978"/>
              <a:gd name="connsiteY1" fmla="*/ 5686 h 10000"/>
              <a:gd name="connsiteX2" fmla="*/ 27 w 9978"/>
              <a:gd name="connsiteY2" fmla="*/ 5752 h 10000"/>
              <a:gd name="connsiteX3" fmla="*/ 27 w 9978"/>
              <a:gd name="connsiteY3" fmla="*/ 5556 h 10000"/>
              <a:gd name="connsiteX4" fmla="*/ 36 w 9978"/>
              <a:gd name="connsiteY4" fmla="*/ 5621 h 10000"/>
              <a:gd name="connsiteX5" fmla="*/ 52 w 9978"/>
              <a:gd name="connsiteY5" fmla="*/ 5425 h 10000"/>
              <a:gd name="connsiteX6" fmla="*/ 72 w 9978"/>
              <a:gd name="connsiteY6" fmla="*/ 5490 h 10000"/>
              <a:gd name="connsiteX7" fmla="*/ 94 w 9978"/>
              <a:gd name="connsiteY7" fmla="*/ 5229 h 10000"/>
              <a:gd name="connsiteX8" fmla="*/ 127 w 9978"/>
              <a:gd name="connsiteY8" fmla="*/ 5294 h 10000"/>
              <a:gd name="connsiteX9" fmla="*/ 127 w 9978"/>
              <a:gd name="connsiteY9" fmla="*/ 5163 h 10000"/>
              <a:gd name="connsiteX10" fmla="*/ 147 w 9978"/>
              <a:gd name="connsiteY10" fmla="*/ 5163 h 10000"/>
              <a:gd name="connsiteX11" fmla="*/ 143 w 9978"/>
              <a:gd name="connsiteY11" fmla="*/ 5033 h 10000"/>
              <a:gd name="connsiteX12" fmla="*/ 192 w 9978"/>
              <a:gd name="connsiteY12" fmla="*/ 4314 h 10000"/>
              <a:gd name="connsiteX13" fmla="*/ 196 w 9978"/>
              <a:gd name="connsiteY13" fmla="*/ 4314 h 10000"/>
              <a:gd name="connsiteX14" fmla="*/ 212 w 9978"/>
              <a:gd name="connsiteY14" fmla="*/ 4052 h 10000"/>
              <a:gd name="connsiteX15" fmla="*/ 250 w 9978"/>
              <a:gd name="connsiteY15" fmla="*/ 4118 h 10000"/>
              <a:gd name="connsiteX16" fmla="*/ 262 w 9978"/>
              <a:gd name="connsiteY16" fmla="*/ 4444 h 10000"/>
              <a:gd name="connsiteX17" fmla="*/ 291 w 9978"/>
              <a:gd name="connsiteY17" fmla="*/ 4379 h 10000"/>
              <a:gd name="connsiteX18" fmla="*/ 481 w 9978"/>
              <a:gd name="connsiteY18" fmla="*/ 4706 h 10000"/>
              <a:gd name="connsiteX19" fmla="*/ 568 w 9978"/>
              <a:gd name="connsiteY19" fmla="*/ 4379 h 10000"/>
              <a:gd name="connsiteX20" fmla="*/ 678 w 9978"/>
              <a:gd name="connsiteY20" fmla="*/ 4641 h 10000"/>
              <a:gd name="connsiteX21" fmla="*/ 719 w 9978"/>
              <a:gd name="connsiteY21" fmla="*/ 4444 h 10000"/>
              <a:gd name="connsiteX22" fmla="*/ 753 w 9978"/>
              <a:gd name="connsiteY22" fmla="*/ 4641 h 10000"/>
              <a:gd name="connsiteX23" fmla="*/ 778 w 9978"/>
              <a:gd name="connsiteY23" fmla="*/ 4510 h 10000"/>
              <a:gd name="connsiteX24" fmla="*/ 799 w 9978"/>
              <a:gd name="connsiteY24" fmla="*/ 4641 h 10000"/>
              <a:gd name="connsiteX25" fmla="*/ 803 w 9978"/>
              <a:gd name="connsiteY25" fmla="*/ 4444 h 10000"/>
              <a:gd name="connsiteX26" fmla="*/ 831 w 9978"/>
              <a:gd name="connsiteY26" fmla="*/ 4444 h 10000"/>
              <a:gd name="connsiteX27" fmla="*/ 872 w 9978"/>
              <a:gd name="connsiteY27" fmla="*/ 4444 h 10000"/>
              <a:gd name="connsiteX28" fmla="*/ 905 w 9978"/>
              <a:gd name="connsiteY28" fmla="*/ 4575 h 10000"/>
              <a:gd name="connsiteX29" fmla="*/ 909 w 9978"/>
              <a:gd name="connsiteY29" fmla="*/ 4444 h 10000"/>
              <a:gd name="connsiteX30" fmla="*/ 925 w 9978"/>
              <a:gd name="connsiteY30" fmla="*/ 4575 h 10000"/>
              <a:gd name="connsiteX31" fmla="*/ 929 w 9978"/>
              <a:gd name="connsiteY31" fmla="*/ 4379 h 10000"/>
              <a:gd name="connsiteX32" fmla="*/ 966 w 9978"/>
              <a:gd name="connsiteY32" fmla="*/ 4641 h 10000"/>
              <a:gd name="connsiteX33" fmla="*/ 983 w 9978"/>
              <a:gd name="connsiteY33" fmla="*/ 4248 h 10000"/>
              <a:gd name="connsiteX34" fmla="*/ 999 w 9978"/>
              <a:gd name="connsiteY34" fmla="*/ 4052 h 10000"/>
              <a:gd name="connsiteX35" fmla="*/ 1151 w 9978"/>
              <a:gd name="connsiteY35" fmla="*/ 4248 h 10000"/>
              <a:gd name="connsiteX36" fmla="*/ 1276 w 9978"/>
              <a:gd name="connsiteY36" fmla="*/ 3856 h 10000"/>
              <a:gd name="connsiteX37" fmla="*/ 1576 w 9978"/>
              <a:gd name="connsiteY37" fmla="*/ 5556 h 10000"/>
              <a:gd name="connsiteX38" fmla="*/ 1633 w 9978"/>
              <a:gd name="connsiteY38" fmla="*/ 6471 h 10000"/>
              <a:gd name="connsiteX39" fmla="*/ 1724 w 9978"/>
              <a:gd name="connsiteY39" fmla="*/ 5752 h 10000"/>
              <a:gd name="connsiteX40" fmla="*/ 1803 w 9978"/>
              <a:gd name="connsiteY40" fmla="*/ 6601 h 10000"/>
              <a:gd name="connsiteX41" fmla="*/ 1921 w 9978"/>
              <a:gd name="connsiteY41" fmla="*/ 5817 h 10000"/>
              <a:gd name="connsiteX42" fmla="*/ 1917 w 9978"/>
              <a:gd name="connsiteY42" fmla="*/ 6601 h 10000"/>
              <a:gd name="connsiteX43" fmla="*/ 2078 w 9978"/>
              <a:gd name="connsiteY43" fmla="*/ 6405 h 10000"/>
              <a:gd name="connsiteX44" fmla="*/ 2168 w 9978"/>
              <a:gd name="connsiteY44" fmla="*/ 6275 h 10000"/>
              <a:gd name="connsiteX45" fmla="*/ 2232 w 9978"/>
              <a:gd name="connsiteY45" fmla="*/ 7516 h 10000"/>
              <a:gd name="connsiteX46" fmla="*/ 2375 w 9978"/>
              <a:gd name="connsiteY46" fmla="*/ 6667 h 10000"/>
              <a:gd name="connsiteX47" fmla="*/ 2409 w 9978"/>
              <a:gd name="connsiteY47" fmla="*/ 7451 h 10000"/>
              <a:gd name="connsiteX48" fmla="*/ 2556 w 9978"/>
              <a:gd name="connsiteY48" fmla="*/ 8170 h 10000"/>
              <a:gd name="connsiteX49" fmla="*/ 2629 w 9978"/>
              <a:gd name="connsiteY49" fmla="*/ 7516 h 10000"/>
              <a:gd name="connsiteX50" fmla="*/ 2819 w 9978"/>
              <a:gd name="connsiteY50" fmla="*/ 7320 h 10000"/>
              <a:gd name="connsiteX51" fmla="*/ 2967 w 9978"/>
              <a:gd name="connsiteY51" fmla="*/ 8497 h 10000"/>
              <a:gd name="connsiteX52" fmla="*/ 3141 w 9978"/>
              <a:gd name="connsiteY52" fmla="*/ 8562 h 10000"/>
              <a:gd name="connsiteX53" fmla="*/ 3347 w 9978"/>
              <a:gd name="connsiteY53" fmla="*/ 8105 h 10000"/>
              <a:gd name="connsiteX54" fmla="*/ 3535 w 9978"/>
              <a:gd name="connsiteY54" fmla="*/ 9020 h 10000"/>
              <a:gd name="connsiteX55" fmla="*/ 3659 w 9978"/>
              <a:gd name="connsiteY55" fmla="*/ 9281 h 10000"/>
              <a:gd name="connsiteX56" fmla="*/ 3762 w 9978"/>
              <a:gd name="connsiteY56" fmla="*/ 10000 h 10000"/>
              <a:gd name="connsiteX57" fmla="*/ 3795 w 9978"/>
              <a:gd name="connsiteY57" fmla="*/ 9869 h 10000"/>
              <a:gd name="connsiteX58" fmla="*/ 3865 w 9978"/>
              <a:gd name="connsiteY58" fmla="*/ 9542 h 10000"/>
              <a:gd name="connsiteX59" fmla="*/ 3918 w 9978"/>
              <a:gd name="connsiteY59" fmla="*/ 9935 h 10000"/>
              <a:gd name="connsiteX60" fmla="*/ 3951 w 9978"/>
              <a:gd name="connsiteY60" fmla="*/ 9150 h 10000"/>
              <a:gd name="connsiteX61" fmla="*/ 4096 w 9978"/>
              <a:gd name="connsiteY61" fmla="*/ 8562 h 10000"/>
              <a:gd name="connsiteX62" fmla="*/ 4528 w 9978"/>
              <a:gd name="connsiteY62" fmla="*/ 7843 h 10000"/>
              <a:gd name="connsiteX63" fmla="*/ 4878 w 9978"/>
              <a:gd name="connsiteY63" fmla="*/ 7582 h 10000"/>
              <a:gd name="connsiteX64" fmla="*/ 5088 w 9978"/>
              <a:gd name="connsiteY64" fmla="*/ 9281 h 10000"/>
              <a:gd name="connsiteX65" fmla="*/ 5157 w 9978"/>
              <a:gd name="connsiteY65" fmla="*/ 8562 h 10000"/>
              <a:gd name="connsiteX66" fmla="*/ 5618 w 9978"/>
              <a:gd name="connsiteY66" fmla="*/ 8039 h 10000"/>
              <a:gd name="connsiteX67" fmla="*/ 5986 w 9978"/>
              <a:gd name="connsiteY67" fmla="*/ 9477 h 10000"/>
              <a:gd name="connsiteX68" fmla="*/ 6319 w 9978"/>
              <a:gd name="connsiteY68" fmla="*/ 8562 h 10000"/>
              <a:gd name="connsiteX69" fmla="*/ 6483 w 9978"/>
              <a:gd name="connsiteY69" fmla="*/ 7451 h 10000"/>
              <a:gd name="connsiteX70" fmla="*/ 6797 w 9978"/>
              <a:gd name="connsiteY70" fmla="*/ 7451 h 10000"/>
              <a:gd name="connsiteX71" fmla="*/ 6953 w 9978"/>
              <a:gd name="connsiteY71" fmla="*/ 7908 h 10000"/>
              <a:gd name="connsiteX72" fmla="*/ 7324 w 9978"/>
              <a:gd name="connsiteY72" fmla="*/ 8366 h 10000"/>
              <a:gd name="connsiteX73" fmla="*/ 7533 w 9978"/>
              <a:gd name="connsiteY73" fmla="*/ 9085 h 10000"/>
              <a:gd name="connsiteX74" fmla="*/ 7782 w 9978"/>
              <a:gd name="connsiteY74" fmla="*/ 8235 h 10000"/>
              <a:gd name="connsiteX75" fmla="*/ 7843 w 9978"/>
              <a:gd name="connsiteY75" fmla="*/ 7647 h 10000"/>
              <a:gd name="connsiteX76" fmla="*/ 7961 w 9978"/>
              <a:gd name="connsiteY76" fmla="*/ 8039 h 10000"/>
              <a:gd name="connsiteX77" fmla="*/ 8238 w 9978"/>
              <a:gd name="connsiteY77" fmla="*/ 8366 h 10000"/>
              <a:gd name="connsiteX78" fmla="*/ 8418 w 9978"/>
              <a:gd name="connsiteY78" fmla="*/ 8105 h 10000"/>
              <a:gd name="connsiteX79" fmla="*/ 8761 w 9978"/>
              <a:gd name="connsiteY79" fmla="*/ 8235 h 10000"/>
              <a:gd name="connsiteX80" fmla="*/ 9097 w 9978"/>
              <a:gd name="connsiteY80" fmla="*/ 7843 h 10000"/>
              <a:gd name="connsiteX81" fmla="*/ 9287 w 9978"/>
              <a:gd name="connsiteY81" fmla="*/ 6340 h 10000"/>
              <a:gd name="connsiteX82" fmla="*/ 9526 w 9978"/>
              <a:gd name="connsiteY82" fmla="*/ 7582 h 10000"/>
              <a:gd name="connsiteX83" fmla="*/ 9662 w 9978"/>
              <a:gd name="connsiteY83" fmla="*/ 8889 h 10000"/>
              <a:gd name="connsiteX84" fmla="*/ 9978 w 9978"/>
              <a:gd name="connsiteY84" fmla="*/ 9562 h 10000"/>
              <a:gd name="connsiteX85" fmla="*/ 9884 w 9978"/>
              <a:gd name="connsiteY85" fmla="*/ 3390 h 10000"/>
              <a:gd name="connsiteX86" fmla="*/ 9679 w 9978"/>
              <a:gd name="connsiteY86" fmla="*/ 3529 h 10000"/>
              <a:gd name="connsiteX87" fmla="*/ 9517 w 9978"/>
              <a:gd name="connsiteY87" fmla="*/ 2222 h 10000"/>
              <a:gd name="connsiteX88" fmla="*/ 9361 w 9978"/>
              <a:gd name="connsiteY88" fmla="*/ 3660 h 10000"/>
              <a:gd name="connsiteX89" fmla="*/ 9251 w 9978"/>
              <a:gd name="connsiteY89" fmla="*/ 3660 h 10000"/>
              <a:gd name="connsiteX90" fmla="*/ 9101 w 9978"/>
              <a:gd name="connsiteY90" fmla="*/ 3791 h 10000"/>
              <a:gd name="connsiteX91" fmla="*/ 9069 w 9978"/>
              <a:gd name="connsiteY91" fmla="*/ 3203 h 10000"/>
              <a:gd name="connsiteX92" fmla="*/ 8847 w 9978"/>
              <a:gd name="connsiteY92" fmla="*/ 4771 h 10000"/>
              <a:gd name="connsiteX93" fmla="*/ 8814 w 9978"/>
              <a:gd name="connsiteY93" fmla="*/ 4379 h 10000"/>
              <a:gd name="connsiteX94" fmla="*/ 8749 w 9978"/>
              <a:gd name="connsiteY94" fmla="*/ 4118 h 10000"/>
              <a:gd name="connsiteX95" fmla="*/ 8707 w 9978"/>
              <a:gd name="connsiteY95" fmla="*/ 4641 h 10000"/>
              <a:gd name="connsiteX96" fmla="*/ 8533 w 9978"/>
              <a:gd name="connsiteY96" fmla="*/ 4510 h 10000"/>
              <a:gd name="connsiteX97" fmla="*/ 8426 w 9978"/>
              <a:gd name="connsiteY97" fmla="*/ 5359 h 10000"/>
              <a:gd name="connsiteX98" fmla="*/ 8267 w 9978"/>
              <a:gd name="connsiteY98" fmla="*/ 4444 h 10000"/>
              <a:gd name="connsiteX99" fmla="*/ 8118 w 9978"/>
              <a:gd name="connsiteY99" fmla="*/ 4575 h 10000"/>
              <a:gd name="connsiteX100" fmla="*/ 8065 w 9978"/>
              <a:gd name="connsiteY100" fmla="*/ 5882 h 10000"/>
              <a:gd name="connsiteX101" fmla="*/ 7876 w 9978"/>
              <a:gd name="connsiteY101" fmla="*/ 5294 h 10000"/>
              <a:gd name="connsiteX102" fmla="*/ 7727 w 9978"/>
              <a:gd name="connsiteY102" fmla="*/ 3529 h 10000"/>
              <a:gd name="connsiteX103" fmla="*/ 7656 w 9978"/>
              <a:gd name="connsiteY103" fmla="*/ 4052 h 10000"/>
              <a:gd name="connsiteX104" fmla="*/ 7483 w 9978"/>
              <a:gd name="connsiteY104" fmla="*/ 5229 h 10000"/>
              <a:gd name="connsiteX105" fmla="*/ 7389 w 9978"/>
              <a:gd name="connsiteY105" fmla="*/ 5229 h 10000"/>
              <a:gd name="connsiteX106" fmla="*/ 7316 w 9978"/>
              <a:gd name="connsiteY106" fmla="*/ 4444 h 10000"/>
              <a:gd name="connsiteX107" fmla="*/ 7154 w 9978"/>
              <a:gd name="connsiteY107" fmla="*/ 4183 h 10000"/>
              <a:gd name="connsiteX108" fmla="*/ 7015 w 9978"/>
              <a:gd name="connsiteY108" fmla="*/ 3791 h 10000"/>
              <a:gd name="connsiteX109" fmla="*/ 6763 w 9978"/>
              <a:gd name="connsiteY109" fmla="*/ 2222 h 10000"/>
              <a:gd name="connsiteX110" fmla="*/ 6410 w 9978"/>
              <a:gd name="connsiteY110" fmla="*/ 4967 h 10000"/>
              <a:gd name="connsiteX111" fmla="*/ 6117 w 9978"/>
              <a:gd name="connsiteY111" fmla="*/ 5817 h 10000"/>
              <a:gd name="connsiteX112" fmla="*/ 5755 w 9978"/>
              <a:gd name="connsiteY112" fmla="*/ 5359 h 10000"/>
              <a:gd name="connsiteX113" fmla="*/ 5606 w 9978"/>
              <a:gd name="connsiteY113" fmla="*/ 6144 h 10000"/>
              <a:gd name="connsiteX114" fmla="*/ 5343 w 9978"/>
              <a:gd name="connsiteY114" fmla="*/ 5490 h 10000"/>
              <a:gd name="connsiteX115" fmla="*/ 5270 w 9978"/>
              <a:gd name="connsiteY115" fmla="*/ 6144 h 10000"/>
              <a:gd name="connsiteX116" fmla="*/ 4998 w 9978"/>
              <a:gd name="connsiteY116" fmla="*/ 5229 h 10000"/>
              <a:gd name="connsiteX117" fmla="*/ 4914 w 9978"/>
              <a:gd name="connsiteY117" fmla="*/ 5033 h 10000"/>
              <a:gd name="connsiteX118" fmla="*/ 4663 w 9978"/>
              <a:gd name="connsiteY118" fmla="*/ 3987 h 10000"/>
              <a:gd name="connsiteX119" fmla="*/ 4553 w 9978"/>
              <a:gd name="connsiteY119" fmla="*/ 3987 h 10000"/>
              <a:gd name="connsiteX120" fmla="*/ 4170 w 9978"/>
              <a:gd name="connsiteY120" fmla="*/ 4248 h 10000"/>
              <a:gd name="connsiteX121" fmla="*/ 3976 w 9978"/>
              <a:gd name="connsiteY121" fmla="*/ 4118 h 10000"/>
              <a:gd name="connsiteX122" fmla="*/ 3638 w 9978"/>
              <a:gd name="connsiteY122" fmla="*/ 3595 h 10000"/>
              <a:gd name="connsiteX123" fmla="*/ 3568 w 9978"/>
              <a:gd name="connsiteY123" fmla="*/ 2353 h 10000"/>
              <a:gd name="connsiteX124" fmla="*/ 3223 w 9978"/>
              <a:gd name="connsiteY124" fmla="*/ 3137 h 10000"/>
              <a:gd name="connsiteX125" fmla="*/ 3210 w 9978"/>
              <a:gd name="connsiteY125" fmla="*/ 2418 h 10000"/>
              <a:gd name="connsiteX126" fmla="*/ 3008 w 9978"/>
              <a:gd name="connsiteY126" fmla="*/ 2288 h 10000"/>
              <a:gd name="connsiteX127" fmla="*/ 2778 w 9978"/>
              <a:gd name="connsiteY127" fmla="*/ 2484 h 10000"/>
              <a:gd name="connsiteX128" fmla="*/ 2667 w 9978"/>
              <a:gd name="connsiteY128" fmla="*/ 3987 h 10000"/>
              <a:gd name="connsiteX129" fmla="*/ 2449 w 9978"/>
              <a:gd name="connsiteY129" fmla="*/ 2026 h 10000"/>
              <a:gd name="connsiteX130" fmla="*/ 2417 w 9978"/>
              <a:gd name="connsiteY130" fmla="*/ 2353 h 10000"/>
              <a:gd name="connsiteX131" fmla="*/ 2342 w 9978"/>
              <a:gd name="connsiteY131" fmla="*/ 1569 h 10000"/>
              <a:gd name="connsiteX132" fmla="*/ 2252 w 9978"/>
              <a:gd name="connsiteY132" fmla="*/ 2157 h 10000"/>
              <a:gd name="connsiteX133" fmla="*/ 2131 w 9978"/>
              <a:gd name="connsiteY133" fmla="*/ 1895 h 10000"/>
              <a:gd name="connsiteX134" fmla="*/ 2061 w 9978"/>
              <a:gd name="connsiteY134" fmla="*/ 3007 h 10000"/>
              <a:gd name="connsiteX135" fmla="*/ 1955 w 9978"/>
              <a:gd name="connsiteY135" fmla="*/ 2484 h 10000"/>
              <a:gd name="connsiteX136" fmla="*/ 1872 w 9978"/>
              <a:gd name="connsiteY136" fmla="*/ 1895 h 10000"/>
              <a:gd name="connsiteX137" fmla="*/ 1815 w 9978"/>
              <a:gd name="connsiteY137" fmla="*/ 784 h 10000"/>
              <a:gd name="connsiteX138" fmla="*/ 1420 w 9978"/>
              <a:gd name="connsiteY138" fmla="*/ 65 h 10000"/>
              <a:gd name="connsiteX139" fmla="*/ 1208 w 9978"/>
              <a:gd name="connsiteY139" fmla="*/ 196 h 10000"/>
              <a:gd name="connsiteX140" fmla="*/ 1106 w 9978"/>
              <a:gd name="connsiteY140" fmla="*/ 0 h 10000"/>
              <a:gd name="connsiteX141" fmla="*/ 1057 w 9978"/>
              <a:gd name="connsiteY141" fmla="*/ 392 h 10000"/>
              <a:gd name="connsiteX142" fmla="*/ 786 w 9978"/>
              <a:gd name="connsiteY142" fmla="*/ 131 h 10000"/>
              <a:gd name="connsiteX143" fmla="*/ 621 w 9978"/>
              <a:gd name="connsiteY143" fmla="*/ 458 h 10000"/>
              <a:gd name="connsiteX144" fmla="*/ 440 w 9978"/>
              <a:gd name="connsiteY144" fmla="*/ 915 h 10000"/>
              <a:gd name="connsiteX145" fmla="*/ 366 w 9978"/>
              <a:gd name="connsiteY145" fmla="*/ 196 h 10000"/>
              <a:gd name="connsiteX146" fmla="*/ 155 w 9978"/>
              <a:gd name="connsiteY146" fmla="*/ 1373 h 10000"/>
              <a:gd name="connsiteX147" fmla="*/ 102 w 9978"/>
              <a:gd name="connsiteY147" fmla="*/ 1569 h 10000"/>
              <a:gd name="connsiteX0" fmla="*/ 76 w 9974"/>
              <a:gd name="connsiteY0" fmla="*/ 1569 h 10000"/>
              <a:gd name="connsiteX1" fmla="*/ 1 w 9974"/>
              <a:gd name="connsiteY1" fmla="*/ 5752 h 10000"/>
              <a:gd name="connsiteX2" fmla="*/ 1 w 9974"/>
              <a:gd name="connsiteY2" fmla="*/ 5556 h 10000"/>
              <a:gd name="connsiteX3" fmla="*/ 10 w 9974"/>
              <a:gd name="connsiteY3" fmla="*/ 5621 h 10000"/>
              <a:gd name="connsiteX4" fmla="*/ 26 w 9974"/>
              <a:gd name="connsiteY4" fmla="*/ 5425 h 10000"/>
              <a:gd name="connsiteX5" fmla="*/ 46 w 9974"/>
              <a:gd name="connsiteY5" fmla="*/ 5490 h 10000"/>
              <a:gd name="connsiteX6" fmla="*/ 68 w 9974"/>
              <a:gd name="connsiteY6" fmla="*/ 5229 h 10000"/>
              <a:gd name="connsiteX7" fmla="*/ 101 w 9974"/>
              <a:gd name="connsiteY7" fmla="*/ 5294 h 10000"/>
              <a:gd name="connsiteX8" fmla="*/ 101 w 9974"/>
              <a:gd name="connsiteY8" fmla="*/ 5163 h 10000"/>
              <a:gd name="connsiteX9" fmla="*/ 121 w 9974"/>
              <a:gd name="connsiteY9" fmla="*/ 5163 h 10000"/>
              <a:gd name="connsiteX10" fmla="*/ 117 w 9974"/>
              <a:gd name="connsiteY10" fmla="*/ 5033 h 10000"/>
              <a:gd name="connsiteX11" fmla="*/ 166 w 9974"/>
              <a:gd name="connsiteY11" fmla="*/ 4314 h 10000"/>
              <a:gd name="connsiteX12" fmla="*/ 170 w 9974"/>
              <a:gd name="connsiteY12" fmla="*/ 4314 h 10000"/>
              <a:gd name="connsiteX13" fmla="*/ 186 w 9974"/>
              <a:gd name="connsiteY13" fmla="*/ 4052 h 10000"/>
              <a:gd name="connsiteX14" fmla="*/ 225 w 9974"/>
              <a:gd name="connsiteY14" fmla="*/ 4118 h 10000"/>
              <a:gd name="connsiteX15" fmla="*/ 237 w 9974"/>
              <a:gd name="connsiteY15" fmla="*/ 4444 h 10000"/>
              <a:gd name="connsiteX16" fmla="*/ 266 w 9974"/>
              <a:gd name="connsiteY16" fmla="*/ 4379 h 10000"/>
              <a:gd name="connsiteX17" fmla="*/ 456 w 9974"/>
              <a:gd name="connsiteY17" fmla="*/ 4706 h 10000"/>
              <a:gd name="connsiteX18" fmla="*/ 543 w 9974"/>
              <a:gd name="connsiteY18" fmla="*/ 4379 h 10000"/>
              <a:gd name="connsiteX19" fmla="*/ 653 w 9974"/>
              <a:gd name="connsiteY19" fmla="*/ 4641 h 10000"/>
              <a:gd name="connsiteX20" fmla="*/ 695 w 9974"/>
              <a:gd name="connsiteY20" fmla="*/ 4444 h 10000"/>
              <a:gd name="connsiteX21" fmla="*/ 729 w 9974"/>
              <a:gd name="connsiteY21" fmla="*/ 4641 h 10000"/>
              <a:gd name="connsiteX22" fmla="*/ 754 w 9974"/>
              <a:gd name="connsiteY22" fmla="*/ 4510 h 10000"/>
              <a:gd name="connsiteX23" fmla="*/ 775 w 9974"/>
              <a:gd name="connsiteY23" fmla="*/ 4641 h 10000"/>
              <a:gd name="connsiteX24" fmla="*/ 779 w 9974"/>
              <a:gd name="connsiteY24" fmla="*/ 4444 h 10000"/>
              <a:gd name="connsiteX25" fmla="*/ 807 w 9974"/>
              <a:gd name="connsiteY25" fmla="*/ 4444 h 10000"/>
              <a:gd name="connsiteX26" fmla="*/ 848 w 9974"/>
              <a:gd name="connsiteY26" fmla="*/ 4444 h 10000"/>
              <a:gd name="connsiteX27" fmla="*/ 881 w 9974"/>
              <a:gd name="connsiteY27" fmla="*/ 4575 h 10000"/>
              <a:gd name="connsiteX28" fmla="*/ 885 w 9974"/>
              <a:gd name="connsiteY28" fmla="*/ 4444 h 10000"/>
              <a:gd name="connsiteX29" fmla="*/ 901 w 9974"/>
              <a:gd name="connsiteY29" fmla="*/ 4575 h 10000"/>
              <a:gd name="connsiteX30" fmla="*/ 905 w 9974"/>
              <a:gd name="connsiteY30" fmla="*/ 4379 h 10000"/>
              <a:gd name="connsiteX31" fmla="*/ 942 w 9974"/>
              <a:gd name="connsiteY31" fmla="*/ 4641 h 10000"/>
              <a:gd name="connsiteX32" fmla="*/ 959 w 9974"/>
              <a:gd name="connsiteY32" fmla="*/ 4248 h 10000"/>
              <a:gd name="connsiteX33" fmla="*/ 975 w 9974"/>
              <a:gd name="connsiteY33" fmla="*/ 4052 h 10000"/>
              <a:gd name="connsiteX34" fmla="*/ 1128 w 9974"/>
              <a:gd name="connsiteY34" fmla="*/ 4248 h 10000"/>
              <a:gd name="connsiteX35" fmla="*/ 1253 w 9974"/>
              <a:gd name="connsiteY35" fmla="*/ 3856 h 10000"/>
              <a:gd name="connsiteX36" fmla="*/ 1553 w 9974"/>
              <a:gd name="connsiteY36" fmla="*/ 5556 h 10000"/>
              <a:gd name="connsiteX37" fmla="*/ 1611 w 9974"/>
              <a:gd name="connsiteY37" fmla="*/ 6471 h 10000"/>
              <a:gd name="connsiteX38" fmla="*/ 1702 w 9974"/>
              <a:gd name="connsiteY38" fmla="*/ 5752 h 10000"/>
              <a:gd name="connsiteX39" fmla="*/ 1781 w 9974"/>
              <a:gd name="connsiteY39" fmla="*/ 6601 h 10000"/>
              <a:gd name="connsiteX40" fmla="*/ 1899 w 9974"/>
              <a:gd name="connsiteY40" fmla="*/ 5817 h 10000"/>
              <a:gd name="connsiteX41" fmla="*/ 1895 w 9974"/>
              <a:gd name="connsiteY41" fmla="*/ 6601 h 10000"/>
              <a:gd name="connsiteX42" fmla="*/ 2057 w 9974"/>
              <a:gd name="connsiteY42" fmla="*/ 6405 h 10000"/>
              <a:gd name="connsiteX43" fmla="*/ 2147 w 9974"/>
              <a:gd name="connsiteY43" fmla="*/ 6275 h 10000"/>
              <a:gd name="connsiteX44" fmla="*/ 2211 w 9974"/>
              <a:gd name="connsiteY44" fmla="*/ 7516 h 10000"/>
              <a:gd name="connsiteX45" fmla="*/ 2354 w 9974"/>
              <a:gd name="connsiteY45" fmla="*/ 6667 h 10000"/>
              <a:gd name="connsiteX46" fmla="*/ 2388 w 9974"/>
              <a:gd name="connsiteY46" fmla="*/ 7451 h 10000"/>
              <a:gd name="connsiteX47" fmla="*/ 2536 w 9974"/>
              <a:gd name="connsiteY47" fmla="*/ 8170 h 10000"/>
              <a:gd name="connsiteX48" fmla="*/ 2609 w 9974"/>
              <a:gd name="connsiteY48" fmla="*/ 7516 h 10000"/>
              <a:gd name="connsiteX49" fmla="*/ 2799 w 9974"/>
              <a:gd name="connsiteY49" fmla="*/ 7320 h 10000"/>
              <a:gd name="connsiteX50" fmla="*/ 2948 w 9974"/>
              <a:gd name="connsiteY50" fmla="*/ 8497 h 10000"/>
              <a:gd name="connsiteX51" fmla="*/ 3122 w 9974"/>
              <a:gd name="connsiteY51" fmla="*/ 8562 h 10000"/>
              <a:gd name="connsiteX52" fmla="*/ 3328 w 9974"/>
              <a:gd name="connsiteY52" fmla="*/ 8105 h 10000"/>
              <a:gd name="connsiteX53" fmla="*/ 3517 w 9974"/>
              <a:gd name="connsiteY53" fmla="*/ 9020 h 10000"/>
              <a:gd name="connsiteX54" fmla="*/ 3641 w 9974"/>
              <a:gd name="connsiteY54" fmla="*/ 9281 h 10000"/>
              <a:gd name="connsiteX55" fmla="*/ 3744 w 9974"/>
              <a:gd name="connsiteY55" fmla="*/ 10000 h 10000"/>
              <a:gd name="connsiteX56" fmla="*/ 3777 w 9974"/>
              <a:gd name="connsiteY56" fmla="*/ 9869 h 10000"/>
              <a:gd name="connsiteX57" fmla="*/ 3848 w 9974"/>
              <a:gd name="connsiteY57" fmla="*/ 9542 h 10000"/>
              <a:gd name="connsiteX58" fmla="*/ 3901 w 9974"/>
              <a:gd name="connsiteY58" fmla="*/ 9935 h 10000"/>
              <a:gd name="connsiteX59" fmla="*/ 3934 w 9974"/>
              <a:gd name="connsiteY59" fmla="*/ 9150 h 10000"/>
              <a:gd name="connsiteX60" fmla="*/ 4079 w 9974"/>
              <a:gd name="connsiteY60" fmla="*/ 8562 h 10000"/>
              <a:gd name="connsiteX61" fmla="*/ 4512 w 9974"/>
              <a:gd name="connsiteY61" fmla="*/ 7843 h 10000"/>
              <a:gd name="connsiteX62" fmla="*/ 4863 w 9974"/>
              <a:gd name="connsiteY62" fmla="*/ 7582 h 10000"/>
              <a:gd name="connsiteX63" fmla="*/ 5073 w 9974"/>
              <a:gd name="connsiteY63" fmla="*/ 9281 h 10000"/>
              <a:gd name="connsiteX64" fmla="*/ 5142 w 9974"/>
              <a:gd name="connsiteY64" fmla="*/ 8562 h 10000"/>
              <a:gd name="connsiteX65" fmla="*/ 5604 w 9974"/>
              <a:gd name="connsiteY65" fmla="*/ 8039 h 10000"/>
              <a:gd name="connsiteX66" fmla="*/ 5973 w 9974"/>
              <a:gd name="connsiteY66" fmla="*/ 9477 h 10000"/>
              <a:gd name="connsiteX67" fmla="*/ 6307 w 9974"/>
              <a:gd name="connsiteY67" fmla="*/ 8562 h 10000"/>
              <a:gd name="connsiteX68" fmla="*/ 6471 w 9974"/>
              <a:gd name="connsiteY68" fmla="*/ 7451 h 10000"/>
              <a:gd name="connsiteX69" fmla="*/ 6786 w 9974"/>
              <a:gd name="connsiteY69" fmla="*/ 7451 h 10000"/>
              <a:gd name="connsiteX70" fmla="*/ 6942 w 9974"/>
              <a:gd name="connsiteY70" fmla="*/ 7908 h 10000"/>
              <a:gd name="connsiteX71" fmla="*/ 7314 w 9974"/>
              <a:gd name="connsiteY71" fmla="*/ 8366 h 10000"/>
              <a:gd name="connsiteX72" fmla="*/ 7524 w 9974"/>
              <a:gd name="connsiteY72" fmla="*/ 9085 h 10000"/>
              <a:gd name="connsiteX73" fmla="*/ 7773 w 9974"/>
              <a:gd name="connsiteY73" fmla="*/ 8235 h 10000"/>
              <a:gd name="connsiteX74" fmla="*/ 7834 w 9974"/>
              <a:gd name="connsiteY74" fmla="*/ 7647 h 10000"/>
              <a:gd name="connsiteX75" fmla="*/ 7953 w 9974"/>
              <a:gd name="connsiteY75" fmla="*/ 8039 h 10000"/>
              <a:gd name="connsiteX76" fmla="*/ 8230 w 9974"/>
              <a:gd name="connsiteY76" fmla="*/ 8366 h 10000"/>
              <a:gd name="connsiteX77" fmla="*/ 8411 w 9974"/>
              <a:gd name="connsiteY77" fmla="*/ 8105 h 10000"/>
              <a:gd name="connsiteX78" fmla="*/ 8754 w 9974"/>
              <a:gd name="connsiteY78" fmla="*/ 8235 h 10000"/>
              <a:gd name="connsiteX79" fmla="*/ 9091 w 9974"/>
              <a:gd name="connsiteY79" fmla="*/ 7843 h 10000"/>
              <a:gd name="connsiteX80" fmla="*/ 9281 w 9974"/>
              <a:gd name="connsiteY80" fmla="*/ 6340 h 10000"/>
              <a:gd name="connsiteX81" fmla="*/ 9521 w 9974"/>
              <a:gd name="connsiteY81" fmla="*/ 7582 h 10000"/>
              <a:gd name="connsiteX82" fmla="*/ 9657 w 9974"/>
              <a:gd name="connsiteY82" fmla="*/ 8889 h 10000"/>
              <a:gd name="connsiteX83" fmla="*/ 9974 w 9974"/>
              <a:gd name="connsiteY83" fmla="*/ 9562 h 10000"/>
              <a:gd name="connsiteX84" fmla="*/ 9880 w 9974"/>
              <a:gd name="connsiteY84" fmla="*/ 3390 h 10000"/>
              <a:gd name="connsiteX85" fmla="*/ 9674 w 9974"/>
              <a:gd name="connsiteY85" fmla="*/ 3529 h 10000"/>
              <a:gd name="connsiteX86" fmla="*/ 9512 w 9974"/>
              <a:gd name="connsiteY86" fmla="*/ 2222 h 10000"/>
              <a:gd name="connsiteX87" fmla="*/ 9356 w 9974"/>
              <a:gd name="connsiteY87" fmla="*/ 3660 h 10000"/>
              <a:gd name="connsiteX88" fmla="*/ 9245 w 9974"/>
              <a:gd name="connsiteY88" fmla="*/ 3660 h 10000"/>
              <a:gd name="connsiteX89" fmla="*/ 9095 w 9974"/>
              <a:gd name="connsiteY89" fmla="*/ 3791 h 10000"/>
              <a:gd name="connsiteX90" fmla="*/ 9063 w 9974"/>
              <a:gd name="connsiteY90" fmla="*/ 3203 h 10000"/>
              <a:gd name="connsiteX91" fmla="*/ 8841 w 9974"/>
              <a:gd name="connsiteY91" fmla="*/ 4771 h 10000"/>
              <a:gd name="connsiteX92" fmla="*/ 8807 w 9974"/>
              <a:gd name="connsiteY92" fmla="*/ 4379 h 10000"/>
              <a:gd name="connsiteX93" fmla="*/ 8742 w 9974"/>
              <a:gd name="connsiteY93" fmla="*/ 4118 h 10000"/>
              <a:gd name="connsiteX94" fmla="*/ 8700 w 9974"/>
              <a:gd name="connsiteY94" fmla="*/ 4641 h 10000"/>
              <a:gd name="connsiteX95" fmla="*/ 8526 w 9974"/>
              <a:gd name="connsiteY95" fmla="*/ 4510 h 10000"/>
              <a:gd name="connsiteX96" fmla="*/ 8419 w 9974"/>
              <a:gd name="connsiteY96" fmla="*/ 5359 h 10000"/>
              <a:gd name="connsiteX97" fmla="*/ 8259 w 9974"/>
              <a:gd name="connsiteY97" fmla="*/ 4444 h 10000"/>
              <a:gd name="connsiteX98" fmla="*/ 8110 w 9974"/>
              <a:gd name="connsiteY98" fmla="*/ 4575 h 10000"/>
              <a:gd name="connsiteX99" fmla="*/ 8057 w 9974"/>
              <a:gd name="connsiteY99" fmla="*/ 5882 h 10000"/>
              <a:gd name="connsiteX100" fmla="*/ 7867 w 9974"/>
              <a:gd name="connsiteY100" fmla="*/ 5294 h 10000"/>
              <a:gd name="connsiteX101" fmla="*/ 7718 w 9974"/>
              <a:gd name="connsiteY101" fmla="*/ 3529 h 10000"/>
              <a:gd name="connsiteX102" fmla="*/ 7647 w 9974"/>
              <a:gd name="connsiteY102" fmla="*/ 4052 h 10000"/>
              <a:gd name="connsiteX103" fmla="*/ 7473 w 9974"/>
              <a:gd name="connsiteY103" fmla="*/ 5229 h 10000"/>
              <a:gd name="connsiteX104" fmla="*/ 7379 w 9974"/>
              <a:gd name="connsiteY104" fmla="*/ 5229 h 10000"/>
              <a:gd name="connsiteX105" fmla="*/ 7306 w 9974"/>
              <a:gd name="connsiteY105" fmla="*/ 4444 h 10000"/>
              <a:gd name="connsiteX106" fmla="*/ 7144 w 9974"/>
              <a:gd name="connsiteY106" fmla="*/ 4183 h 10000"/>
              <a:gd name="connsiteX107" fmla="*/ 7004 w 9974"/>
              <a:gd name="connsiteY107" fmla="*/ 3791 h 10000"/>
              <a:gd name="connsiteX108" fmla="*/ 6752 w 9974"/>
              <a:gd name="connsiteY108" fmla="*/ 2222 h 10000"/>
              <a:gd name="connsiteX109" fmla="*/ 6398 w 9974"/>
              <a:gd name="connsiteY109" fmla="*/ 4967 h 10000"/>
              <a:gd name="connsiteX110" fmla="*/ 6104 w 9974"/>
              <a:gd name="connsiteY110" fmla="*/ 5817 h 10000"/>
              <a:gd name="connsiteX111" fmla="*/ 5742 w 9974"/>
              <a:gd name="connsiteY111" fmla="*/ 5359 h 10000"/>
              <a:gd name="connsiteX112" fmla="*/ 5592 w 9974"/>
              <a:gd name="connsiteY112" fmla="*/ 6144 h 10000"/>
              <a:gd name="connsiteX113" fmla="*/ 5329 w 9974"/>
              <a:gd name="connsiteY113" fmla="*/ 5490 h 10000"/>
              <a:gd name="connsiteX114" fmla="*/ 5256 w 9974"/>
              <a:gd name="connsiteY114" fmla="*/ 6144 h 10000"/>
              <a:gd name="connsiteX115" fmla="*/ 4983 w 9974"/>
              <a:gd name="connsiteY115" fmla="*/ 5229 h 10000"/>
              <a:gd name="connsiteX116" fmla="*/ 4899 w 9974"/>
              <a:gd name="connsiteY116" fmla="*/ 5033 h 10000"/>
              <a:gd name="connsiteX117" fmla="*/ 4647 w 9974"/>
              <a:gd name="connsiteY117" fmla="*/ 3987 h 10000"/>
              <a:gd name="connsiteX118" fmla="*/ 4537 w 9974"/>
              <a:gd name="connsiteY118" fmla="*/ 3987 h 10000"/>
              <a:gd name="connsiteX119" fmla="*/ 4153 w 9974"/>
              <a:gd name="connsiteY119" fmla="*/ 4248 h 10000"/>
              <a:gd name="connsiteX120" fmla="*/ 3959 w 9974"/>
              <a:gd name="connsiteY120" fmla="*/ 4118 h 10000"/>
              <a:gd name="connsiteX121" fmla="*/ 3620 w 9974"/>
              <a:gd name="connsiteY121" fmla="*/ 3595 h 10000"/>
              <a:gd name="connsiteX122" fmla="*/ 3550 w 9974"/>
              <a:gd name="connsiteY122" fmla="*/ 2353 h 10000"/>
              <a:gd name="connsiteX123" fmla="*/ 3204 w 9974"/>
              <a:gd name="connsiteY123" fmla="*/ 3137 h 10000"/>
              <a:gd name="connsiteX124" fmla="*/ 3191 w 9974"/>
              <a:gd name="connsiteY124" fmla="*/ 2418 h 10000"/>
              <a:gd name="connsiteX125" fmla="*/ 2989 w 9974"/>
              <a:gd name="connsiteY125" fmla="*/ 2288 h 10000"/>
              <a:gd name="connsiteX126" fmla="*/ 2758 w 9974"/>
              <a:gd name="connsiteY126" fmla="*/ 2484 h 10000"/>
              <a:gd name="connsiteX127" fmla="*/ 2647 w 9974"/>
              <a:gd name="connsiteY127" fmla="*/ 3987 h 10000"/>
              <a:gd name="connsiteX128" fmla="*/ 2428 w 9974"/>
              <a:gd name="connsiteY128" fmla="*/ 2026 h 10000"/>
              <a:gd name="connsiteX129" fmla="*/ 2396 w 9974"/>
              <a:gd name="connsiteY129" fmla="*/ 2353 h 10000"/>
              <a:gd name="connsiteX130" fmla="*/ 2321 w 9974"/>
              <a:gd name="connsiteY130" fmla="*/ 1569 h 10000"/>
              <a:gd name="connsiteX131" fmla="*/ 2231 w 9974"/>
              <a:gd name="connsiteY131" fmla="*/ 2157 h 10000"/>
              <a:gd name="connsiteX132" fmla="*/ 2110 w 9974"/>
              <a:gd name="connsiteY132" fmla="*/ 1895 h 10000"/>
              <a:gd name="connsiteX133" fmla="*/ 2040 w 9974"/>
              <a:gd name="connsiteY133" fmla="*/ 3007 h 10000"/>
              <a:gd name="connsiteX134" fmla="*/ 1933 w 9974"/>
              <a:gd name="connsiteY134" fmla="*/ 2484 h 10000"/>
              <a:gd name="connsiteX135" fmla="*/ 1850 w 9974"/>
              <a:gd name="connsiteY135" fmla="*/ 1895 h 10000"/>
              <a:gd name="connsiteX136" fmla="*/ 1793 w 9974"/>
              <a:gd name="connsiteY136" fmla="*/ 784 h 10000"/>
              <a:gd name="connsiteX137" fmla="*/ 1397 w 9974"/>
              <a:gd name="connsiteY137" fmla="*/ 65 h 10000"/>
              <a:gd name="connsiteX138" fmla="*/ 1185 w 9974"/>
              <a:gd name="connsiteY138" fmla="*/ 196 h 10000"/>
              <a:gd name="connsiteX139" fmla="*/ 1082 w 9974"/>
              <a:gd name="connsiteY139" fmla="*/ 0 h 10000"/>
              <a:gd name="connsiteX140" fmla="*/ 1033 w 9974"/>
              <a:gd name="connsiteY140" fmla="*/ 392 h 10000"/>
              <a:gd name="connsiteX141" fmla="*/ 762 w 9974"/>
              <a:gd name="connsiteY141" fmla="*/ 131 h 10000"/>
              <a:gd name="connsiteX142" fmla="*/ 596 w 9974"/>
              <a:gd name="connsiteY142" fmla="*/ 458 h 10000"/>
              <a:gd name="connsiteX143" fmla="*/ 415 w 9974"/>
              <a:gd name="connsiteY143" fmla="*/ 915 h 10000"/>
              <a:gd name="connsiteX144" fmla="*/ 341 w 9974"/>
              <a:gd name="connsiteY144" fmla="*/ 196 h 10000"/>
              <a:gd name="connsiteX145" fmla="*/ 129 w 9974"/>
              <a:gd name="connsiteY145" fmla="*/ 1373 h 10000"/>
              <a:gd name="connsiteX146" fmla="*/ 76 w 9974"/>
              <a:gd name="connsiteY146" fmla="*/ 1569 h 10000"/>
              <a:gd name="connsiteX0" fmla="*/ 78 w 10002"/>
              <a:gd name="connsiteY0" fmla="*/ 1569 h 10000"/>
              <a:gd name="connsiteX1" fmla="*/ 3 w 10002"/>
              <a:gd name="connsiteY1" fmla="*/ 5752 h 10000"/>
              <a:gd name="connsiteX2" fmla="*/ 12 w 10002"/>
              <a:gd name="connsiteY2" fmla="*/ 5621 h 10000"/>
              <a:gd name="connsiteX3" fmla="*/ 28 w 10002"/>
              <a:gd name="connsiteY3" fmla="*/ 5425 h 10000"/>
              <a:gd name="connsiteX4" fmla="*/ 48 w 10002"/>
              <a:gd name="connsiteY4" fmla="*/ 5490 h 10000"/>
              <a:gd name="connsiteX5" fmla="*/ 70 w 10002"/>
              <a:gd name="connsiteY5" fmla="*/ 5229 h 10000"/>
              <a:gd name="connsiteX6" fmla="*/ 103 w 10002"/>
              <a:gd name="connsiteY6" fmla="*/ 5294 h 10000"/>
              <a:gd name="connsiteX7" fmla="*/ 103 w 10002"/>
              <a:gd name="connsiteY7" fmla="*/ 5163 h 10000"/>
              <a:gd name="connsiteX8" fmla="*/ 123 w 10002"/>
              <a:gd name="connsiteY8" fmla="*/ 5163 h 10000"/>
              <a:gd name="connsiteX9" fmla="*/ 119 w 10002"/>
              <a:gd name="connsiteY9" fmla="*/ 5033 h 10000"/>
              <a:gd name="connsiteX10" fmla="*/ 168 w 10002"/>
              <a:gd name="connsiteY10" fmla="*/ 4314 h 10000"/>
              <a:gd name="connsiteX11" fmla="*/ 172 w 10002"/>
              <a:gd name="connsiteY11" fmla="*/ 4314 h 10000"/>
              <a:gd name="connsiteX12" fmla="*/ 188 w 10002"/>
              <a:gd name="connsiteY12" fmla="*/ 4052 h 10000"/>
              <a:gd name="connsiteX13" fmla="*/ 228 w 10002"/>
              <a:gd name="connsiteY13" fmla="*/ 4118 h 10000"/>
              <a:gd name="connsiteX14" fmla="*/ 240 w 10002"/>
              <a:gd name="connsiteY14" fmla="*/ 4444 h 10000"/>
              <a:gd name="connsiteX15" fmla="*/ 269 w 10002"/>
              <a:gd name="connsiteY15" fmla="*/ 4379 h 10000"/>
              <a:gd name="connsiteX16" fmla="*/ 459 w 10002"/>
              <a:gd name="connsiteY16" fmla="*/ 4706 h 10000"/>
              <a:gd name="connsiteX17" fmla="*/ 546 w 10002"/>
              <a:gd name="connsiteY17" fmla="*/ 4379 h 10000"/>
              <a:gd name="connsiteX18" fmla="*/ 657 w 10002"/>
              <a:gd name="connsiteY18" fmla="*/ 4641 h 10000"/>
              <a:gd name="connsiteX19" fmla="*/ 699 w 10002"/>
              <a:gd name="connsiteY19" fmla="*/ 4444 h 10000"/>
              <a:gd name="connsiteX20" fmla="*/ 733 w 10002"/>
              <a:gd name="connsiteY20" fmla="*/ 4641 h 10000"/>
              <a:gd name="connsiteX21" fmla="*/ 758 w 10002"/>
              <a:gd name="connsiteY21" fmla="*/ 4510 h 10000"/>
              <a:gd name="connsiteX22" fmla="*/ 779 w 10002"/>
              <a:gd name="connsiteY22" fmla="*/ 4641 h 10000"/>
              <a:gd name="connsiteX23" fmla="*/ 783 w 10002"/>
              <a:gd name="connsiteY23" fmla="*/ 4444 h 10000"/>
              <a:gd name="connsiteX24" fmla="*/ 811 w 10002"/>
              <a:gd name="connsiteY24" fmla="*/ 4444 h 10000"/>
              <a:gd name="connsiteX25" fmla="*/ 852 w 10002"/>
              <a:gd name="connsiteY25" fmla="*/ 4444 h 10000"/>
              <a:gd name="connsiteX26" fmla="*/ 885 w 10002"/>
              <a:gd name="connsiteY26" fmla="*/ 4575 h 10000"/>
              <a:gd name="connsiteX27" fmla="*/ 889 w 10002"/>
              <a:gd name="connsiteY27" fmla="*/ 4444 h 10000"/>
              <a:gd name="connsiteX28" fmla="*/ 905 w 10002"/>
              <a:gd name="connsiteY28" fmla="*/ 4575 h 10000"/>
              <a:gd name="connsiteX29" fmla="*/ 909 w 10002"/>
              <a:gd name="connsiteY29" fmla="*/ 4379 h 10000"/>
              <a:gd name="connsiteX30" fmla="*/ 946 w 10002"/>
              <a:gd name="connsiteY30" fmla="*/ 4641 h 10000"/>
              <a:gd name="connsiteX31" fmla="*/ 963 w 10002"/>
              <a:gd name="connsiteY31" fmla="*/ 4248 h 10000"/>
              <a:gd name="connsiteX32" fmla="*/ 980 w 10002"/>
              <a:gd name="connsiteY32" fmla="*/ 4052 h 10000"/>
              <a:gd name="connsiteX33" fmla="*/ 1133 w 10002"/>
              <a:gd name="connsiteY33" fmla="*/ 4248 h 10000"/>
              <a:gd name="connsiteX34" fmla="*/ 1258 w 10002"/>
              <a:gd name="connsiteY34" fmla="*/ 3856 h 10000"/>
              <a:gd name="connsiteX35" fmla="*/ 1559 w 10002"/>
              <a:gd name="connsiteY35" fmla="*/ 5556 h 10000"/>
              <a:gd name="connsiteX36" fmla="*/ 1617 w 10002"/>
              <a:gd name="connsiteY36" fmla="*/ 6471 h 10000"/>
              <a:gd name="connsiteX37" fmla="*/ 1708 w 10002"/>
              <a:gd name="connsiteY37" fmla="*/ 5752 h 10000"/>
              <a:gd name="connsiteX38" fmla="*/ 1788 w 10002"/>
              <a:gd name="connsiteY38" fmla="*/ 6601 h 10000"/>
              <a:gd name="connsiteX39" fmla="*/ 1906 w 10002"/>
              <a:gd name="connsiteY39" fmla="*/ 5817 h 10000"/>
              <a:gd name="connsiteX40" fmla="*/ 1902 w 10002"/>
              <a:gd name="connsiteY40" fmla="*/ 6601 h 10000"/>
              <a:gd name="connsiteX41" fmla="*/ 2064 w 10002"/>
              <a:gd name="connsiteY41" fmla="*/ 6405 h 10000"/>
              <a:gd name="connsiteX42" fmla="*/ 2155 w 10002"/>
              <a:gd name="connsiteY42" fmla="*/ 6275 h 10000"/>
              <a:gd name="connsiteX43" fmla="*/ 2219 w 10002"/>
              <a:gd name="connsiteY43" fmla="*/ 7516 h 10000"/>
              <a:gd name="connsiteX44" fmla="*/ 2362 w 10002"/>
              <a:gd name="connsiteY44" fmla="*/ 6667 h 10000"/>
              <a:gd name="connsiteX45" fmla="*/ 2396 w 10002"/>
              <a:gd name="connsiteY45" fmla="*/ 7451 h 10000"/>
              <a:gd name="connsiteX46" fmla="*/ 2545 w 10002"/>
              <a:gd name="connsiteY46" fmla="*/ 8170 h 10000"/>
              <a:gd name="connsiteX47" fmla="*/ 2618 w 10002"/>
              <a:gd name="connsiteY47" fmla="*/ 7516 h 10000"/>
              <a:gd name="connsiteX48" fmla="*/ 2808 w 10002"/>
              <a:gd name="connsiteY48" fmla="*/ 7320 h 10000"/>
              <a:gd name="connsiteX49" fmla="*/ 2958 w 10002"/>
              <a:gd name="connsiteY49" fmla="*/ 8497 h 10000"/>
              <a:gd name="connsiteX50" fmla="*/ 3132 w 10002"/>
              <a:gd name="connsiteY50" fmla="*/ 8562 h 10000"/>
              <a:gd name="connsiteX51" fmla="*/ 3339 w 10002"/>
              <a:gd name="connsiteY51" fmla="*/ 8105 h 10000"/>
              <a:gd name="connsiteX52" fmla="*/ 3528 w 10002"/>
              <a:gd name="connsiteY52" fmla="*/ 9020 h 10000"/>
              <a:gd name="connsiteX53" fmla="*/ 3652 w 10002"/>
              <a:gd name="connsiteY53" fmla="*/ 9281 h 10000"/>
              <a:gd name="connsiteX54" fmla="*/ 3756 w 10002"/>
              <a:gd name="connsiteY54" fmla="*/ 10000 h 10000"/>
              <a:gd name="connsiteX55" fmla="*/ 3789 w 10002"/>
              <a:gd name="connsiteY55" fmla="*/ 9869 h 10000"/>
              <a:gd name="connsiteX56" fmla="*/ 3860 w 10002"/>
              <a:gd name="connsiteY56" fmla="*/ 9542 h 10000"/>
              <a:gd name="connsiteX57" fmla="*/ 3913 w 10002"/>
              <a:gd name="connsiteY57" fmla="*/ 9935 h 10000"/>
              <a:gd name="connsiteX58" fmla="*/ 3946 w 10002"/>
              <a:gd name="connsiteY58" fmla="*/ 9150 h 10000"/>
              <a:gd name="connsiteX59" fmla="*/ 4092 w 10002"/>
              <a:gd name="connsiteY59" fmla="*/ 8562 h 10000"/>
              <a:gd name="connsiteX60" fmla="*/ 4526 w 10002"/>
              <a:gd name="connsiteY60" fmla="*/ 7843 h 10000"/>
              <a:gd name="connsiteX61" fmla="*/ 4878 w 10002"/>
              <a:gd name="connsiteY61" fmla="*/ 7582 h 10000"/>
              <a:gd name="connsiteX62" fmla="*/ 5088 w 10002"/>
              <a:gd name="connsiteY62" fmla="*/ 9281 h 10000"/>
              <a:gd name="connsiteX63" fmla="*/ 5157 w 10002"/>
              <a:gd name="connsiteY63" fmla="*/ 8562 h 10000"/>
              <a:gd name="connsiteX64" fmla="*/ 5621 w 10002"/>
              <a:gd name="connsiteY64" fmla="*/ 8039 h 10000"/>
              <a:gd name="connsiteX65" fmla="*/ 5991 w 10002"/>
              <a:gd name="connsiteY65" fmla="*/ 9477 h 10000"/>
              <a:gd name="connsiteX66" fmla="*/ 6325 w 10002"/>
              <a:gd name="connsiteY66" fmla="*/ 8562 h 10000"/>
              <a:gd name="connsiteX67" fmla="*/ 6490 w 10002"/>
              <a:gd name="connsiteY67" fmla="*/ 7451 h 10000"/>
              <a:gd name="connsiteX68" fmla="*/ 6806 w 10002"/>
              <a:gd name="connsiteY68" fmla="*/ 7451 h 10000"/>
              <a:gd name="connsiteX69" fmla="*/ 6962 w 10002"/>
              <a:gd name="connsiteY69" fmla="*/ 7908 h 10000"/>
              <a:gd name="connsiteX70" fmla="*/ 7335 w 10002"/>
              <a:gd name="connsiteY70" fmla="*/ 8366 h 10000"/>
              <a:gd name="connsiteX71" fmla="*/ 7546 w 10002"/>
              <a:gd name="connsiteY71" fmla="*/ 9085 h 10000"/>
              <a:gd name="connsiteX72" fmla="*/ 7795 w 10002"/>
              <a:gd name="connsiteY72" fmla="*/ 8235 h 10000"/>
              <a:gd name="connsiteX73" fmla="*/ 7856 w 10002"/>
              <a:gd name="connsiteY73" fmla="*/ 7647 h 10000"/>
              <a:gd name="connsiteX74" fmla="*/ 7976 w 10002"/>
              <a:gd name="connsiteY74" fmla="*/ 8039 h 10000"/>
              <a:gd name="connsiteX75" fmla="*/ 8253 w 10002"/>
              <a:gd name="connsiteY75" fmla="*/ 8366 h 10000"/>
              <a:gd name="connsiteX76" fmla="*/ 8435 w 10002"/>
              <a:gd name="connsiteY76" fmla="*/ 8105 h 10000"/>
              <a:gd name="connsiteX77" fmla="*/ 8779 w 10002"/>
              <a:gd name="connsiteY77" fmla="*/ 8235 h 10000"/>
              <a:gd name="connsiteX78" fmla="*/ 9117 w 10002"/>
              <a:gd name="connsiteY78" fmla="*/ 7843 h 10000"/>
              <a:gd name="connsiteX79" fmla="*/ 9307 w 10002"/>
              <a:gd name="connsiteY79" fmla="*/ 6340 h 10000"/>
              <a:gd name="connsiteX80" fmla="*/ 9548 w 10002"/>
              <a:gd name="connsiteY80" fmla="*/ 7582 h 10000"/>
              <a:gd name="connsiteX81" fmla="*/ 9684 w 10002"/>
              <a:gd name="connsiteY81" fmla="*/ 8889 h 10000"/>
              <a:gd name="connsiteX82" fmla="*/ 10002 w 10002"/>
              <a:gd name="connsiteY82" fmla="*/ 9562 h 10000"/>
              <a:gd name="connsiteX83" fmla="*/ 9908 w 10002"/>
              <a:gd name="connsiteY83" fmla="*/ 3390 h 10000"/>
              <a:gd name="connsiteX84" fmla="*/ 9701 w 10002"/>
              <a:gd name="connsiteY84" fmla="*/ 3529 h 10000"/>
              <a:gd name="connsiteX85" fmla="*/ 9539 w 10002"/>
              <a:gd name="connsiteY85" fmla="*/ 2222 h 10000"/>
              <a:gd name="connsiteX86" fmla="*/ 9382 w 10002"/>
              <a:gd name="connsiteY86" fmla="*/ 3660 h 10000"/>
              <a:gd name="connsiteX87" fmla="*/ 9271 w 10002"/>
              <a:gd name="connsiteY87" fmla="*/ 3660 h 10000"/>
              <a:gd name="connsiteX88" fmla="*/ 9121 w 10002"/>
              <a:gd name="connsiteY88" fmla="*/ 3791 h 10000"/>
              <a:gd name="connsiteX89" fmla="*/ 9089 w 10002"/>
              <a:gd name="connsiteY89" fmla="*/ 3203 h 10000"/>
              <a:gd name="connsiteX90" fmla="*/ 8866 w 10002"/>
              <a:gd name="connsiteY90" fmla="*/ 4771 h 10000"/>
              <a:gd name="connsiteX91" fmla="*/ 8832 w 10002"/>
              <a:gd name="connsiteY91" fmla="*/ 4379 h 10000"/>
              <a:gd name="connsiteX92" fmla="*/ 8767 w 10002"/>
              <a:gd name="connsiteY92" fmla="*/ 4118 h 10000"/>
              <a:gd name="connsiteX93" fmla="*/ 8725 w 10002"/>
              <a:gd name="connsiteY93" fmla="*/ 4641 h 10000"/>
              <a:gd name="connsiteX94" fmla="*/ 8550 w 10002"/>
              <a:gd name="connsiteY94" fmla="*/ 4510 h 10000"/>
              <a:gd name="connsiteX95" fmla="*/ 8443 w 10002"/>
              <a:gd name="connsiteY95" fmla="*/ 5359 h 10000"/>
              <a:gd name="connsiteX96" fmla="*/ 8283 w 10002"/>
              <a:gd name="connsiteY96" fmla="*/ 4444 h 10000"/>
              <a:gd name="connsiteX97" fmla="*/ 8133 w 10002"/>
              <a:gd name="connsiteY97" fmla="*/ 4575 h 10000"/>
              <a:gd name="connsiteX98" fmla="*/ 8080 w 10002"/>
              <a:gd name="connsiteY98" fmla="*/ 5882 h 10000"/>
              <a:gd name="connsiteX99" fmla="*/ 7890 w 10002"/>
              <a:gd name="connsiteY99" fmla="*/ 5294 h 10000"/>
              <a:gd name="connsiteX100" fmla="*/ 7740 w 10002"/>
              <a:gd name="connsiteY100" fmla="*/ 3529 h 10000"/>
              <a:gd name="connsiteX101" fmla="*/ 7669 w 10002"/>
              <a:gd name="connsiteY101" fmla="*/ 4052 h 10000"/>
              <a:gd name="connsiteX102" fmla="*/ 7494 w 10002"/>
              <a:gd name="connsiteY102" fmla="*/ 5229 h 10000"/>
              <a:gd name="connsiteX103" fmla="*/ 7400 w 10002"/>
              <a:gd name="connsiteY103" fmla="*/ 5229 h 10000"/>
              <a:gd name="connsiteX104" fmla="*/ 7327 w 10002"/>
              <a:gd name="connsiteY104" fmla="*/ 4444 h 10000"/>
              <a:gd name="connsiteX105" fmla="*/ 7165 w 10002"/>
              <a:gd name="connsiteY105" fmla="*/ 4183 h 10000"/>
              <a:gd name="connsiteX106" fmla="*/ 7024 w 10002"/>
              <a:gd name="connsiteY106" fmla="*/ 3791 h 10000"/>
              <a:gd name="connsiteX107" fmla="*/ 6772 w 10002"/>
              <a:gd name="connsiteY107" fmla="*/ 2222 h 10000"/>
              <a:gd name="connsiteX108" fmla="*/ 6417 w 10002"/>
              <a:gd name="connsiteY108" fmla="*/ 4967 h 10000"/>
              <a:gd name="connsiteX109" fmla="*/ 6122 w 10002"/>
              <a:gd name="connsiteY109" fmla="*/ 5817 h 10000"/>
              <a:gd name="connsiteX110" fmla="*/ 5759 w 10002"/>
              <a:gd name="connsiteY110" fmla="*/ 5359 h 10000"/>
              <a:gd name="connsiteX111" fmla="*/ 5609 w 10002"/>
              <a:gd name="connsiteY111" fmla="*/ 6144 h 10000"/>
              <a:gd name="connsiteX112" fmla="*/ 5345 w 10002"/>
              <a:gd name="connsiteY112" fmla="*/ 5490 h 10000"/>
              <a:gd name="connsiteX113" fmla="*/ 5272 w 10002"/>
              <a:gd name="connsiteY113" fmla="*/ 6144 h 10000"/>
              <a:gd name="connsiteX114" fmla="*/ 4998 w 10002"/>
              <a:gd name="connsiteY114" fmla="*/ 5229 h 10000"/>
              <a:gd name="connsiteX115" fmla="*/ 4914 w 10002"/>
              <a:gd name="connsiteY115" fmla="*/ 5033 h 10000"/>
              <a:gd name="connsiteX116" fmla="*/ 4661 w 10002"/>
              <a:gd name="connsiteY116" fmla="*/ 3987 h 10000"/>
              <a:gd name="connsiteX117" fmla="*/ 4551 w 10002"/>
              <a:gd name="connsiteY117" fmla="*/ 3987 h 10000"/>
              <a:gd name="connsiteX118" fmla="*/ 4166 w 10002"/>
              <a:gd name="connsiteY118" fmla="*/ 4248 h 10000"/>
              <a:gd name="connsiteX119" fmla="*/ 3971 w 10002"/>
              <a:gd name="connsiteY119" fmla="*/ 4118 h 10000"/>
              <a:gd name="connsiteX120" fmla="*/ 3631 w 10002"/>
              <a:gd name="connsiteY120" fmla="*/ 3595 h 10000"/>
              <a:gd name="connsiteX121" fmla="*/ 3561 w 10002"/>
              <a:gd name="connsiteY121" fmla="*/ 2353 h 10000"/>
              <a:gd name="connsiteX122" fmla="*/ 3214 w 10002"/>
              <a:gd name="connsiteY122" fmla="*/ 3137 h 10000"/>
              <a:gd name="connsiteX123" fmla="*/ 3201 w 10002"/>
              <a:gd name="connsiteY123" fmla="*/ 2418 h 10000"/>
              <a:gd name="connsiteX124" fmla="*/ 2999 w 10002"/>
              <a:gd name="connsiteY124" fmla="*/ 2288 h 10000"/>
              <a:gd name="connsiteX125" fmla="*/ 2767 w 10002"/>
              <a:gd name="connsiteY125" fmla="*/ 2484 h 10000"/>
              <a:gd name="connsiteX126" fmla="*/ 2656 w 10002"/>
              <a:gd name="connsiteY126" fmla="*/ 3987 h 10000"/>
              <a:gd name="connsiteX127" fmla="*/ 2436 w 10002"/>
              <a:gd name="connsiteY127" fmla="*/ 2026 h 10000"/>
              <a:gd name="connsiteX128" fmla="*/ 2404 w 10002"/>
              <a:gd name="connsiteY128" fmla="*/ 2353 h 10000"/>
              <a:gd name="connsiteX129" fmla="*/ 2329 w 10002"/>
              <a:gd name="connsiteY129" fmla="*/ 1569 h 10000"/>
              <a:gd name="connsiteX130" fmla="*/ 2239 w 10002"/>
              <a:gd name="connsiteY130" fmla="*/ 2157 h 10000"/>
              <a:gd name="connsiteX131" fmla="*/ 2118 w 10002"/>
              <a:gd name="connsiteY131" fmla="*/ 1895 h 10000"/>
              <a:gd name="connsiteX132" fmla="*/ 2047 w 10002"/>
              <a:gd name="connsiteY132" fmla="*/ 3007 h 10000"/>
              <a:gd name="connsiteX133" fmla="*/ 1940 w 10002"/>
              <a:gd name="connsiteY133" fmla="*/ 2484 h 10000"/>
              <a:gd name="connsiteX134" fmla="*/ 1857 w 10002"/>
              <a:gd name="connsiteY134" fmla="*/ 1895 h 10000"/>
              <a:gd name="connsiteX135" fmla="*/ 1800 w 10002"/>
              <a:gd name="connsiteY135" fmla="*/ 784 h 10000"/>
              <a:gd name="connsiteX136" fmla="*/ 1403 w 10002"/>
              <a:gd name="connsiteY136" fmla="*/ 65 h 10000"/>
              <a:gd name="connsiteX137" fmla="*/ 1190 w 10002"/>
              <a:gd name="connsiteY137" fmla="*/ 196 h 10000"/>
              <a:gd name="connsiteX138" fmla="*/ 1087 w 10002"/>
              <a:gd name="connsiteY138" fmla="*/ 0 h 10000"/>
              <a:gd name="connsiteX139" fmla="*/ 1038 w 10002"/>
              <a:gd name="connsiteY139" fmla="*/ 392 h 10000"/>
              <a:gd name="connsiteX140" fmla="*/ 766 w 10002"/>
              <a:gd name="connsiteY140" fmla="*/ 131 h 10000"/>
              <a:gd name="connsiteX141" fmla="*/ 600 w 10002"/>
              <a:gd name="connsiteY141" fmla="*/ 458 h 10000"/>
              <a:gd name="connsiteX142" fmla="*/ 418 w 10002"/>
              <a:gd name="connsiteY142" fmla="*/ 915 h 10000"/>
              <a:gd name="connsiteX143" fmla="*/ 344 w 10002"/>
              <a:gd name="connsiteY143" fmla="*/ 196 h 10000"/>
              <a:gd name="connsiteX144" fmla="*/ 131 w 10002"/>
              <a:gd name="connsiteY144" fmla="*/ 1373 h 10000"/>
              <a:gd name="connsiteX145" fmla="*/ 78 w 10002"/>
              <a:gd name="connsiteY145" fmla="*/ 1569 h 10000"/>
              <a:gd name="connsiteX0" fmla="*/ 79 w 10003"/>
              <a:gd name="connsiteY0" fmla="*/ 1569 h 10000"/>
              <a:gd name="connsiteX1" fmla="*/ 4 w 10003"/>
              <a:gd name="connsiteY1" fmla="*/ 5752 h 10000"/>
              <a:gd name="connsiteX2" fmla="*/ 13 w 10003"/>
              <a:gd name="connsiteY2" fmla="*/ 5621 h 10000"/>
              <a:gd name="connsiteX3" fmla="*/ 49 w 10003"/>
              <a:gd name="connsiteY3" fmla="*/ 5490 h 10000"/>
              <a:gd name="connsiteX4" fmla="*/ 71 w 10003"/>
              <a:gd name="connsiteY4" fmla="*/ 5229 h 10000"/>
              <a:gd name="connsiteX5" fmla="*/ 104 w 10003"/>
              <a:gd name="connsiteY5" fmla="*/ 5294 h 10000"/>
              <a:gd name="connsiteX6" fmla="*/ 104 w 10003"/>
              <a:gd name="connsiteY6" fmla="*/ 5163 h 10000"/>
              <a:gd name="connsiteX7" fmla="*/ 124 w 10003"/>
              <a:gd name="connsiteY7" fmla="*/ 5163 h 10000"/>
              <a:gd name="connsiteX8" fmla="*/ 120 w 10003"/>
              <a:gd name="connsiteY8" fmla="*/ 5033 h 10000"/>
              <a:gd name="connsiteX9" fmla="*/ 169 w 10003"/>
              <a:gd name="connsiteY9" fmla="*/ 4314 h 10000"/>
              <a:gd name="connsiteX10" fmla="*/ 173 w 10003"/>
              <a:gd name="connsiteY10" fmla="*/ 4314 h 10000"/>
              <a:gd name="connsiteX11" fmla="*/ 189 w 10003"/>
              <a:gd name="connsiteY11" fmla="*/ 4052 h 10000"/>
              <a:gd name="connsiteX12" fmla="*/ 229 w 10003"/>
              <a:gd name="connsiteY12" fmla="*/ 4118 h 10000"/>
              <a:gd name="connsiteX13" fmla="*/ 241 w 10003"/>
              <a:gd name="connsiteY13" fmla="*/ 4444 h 10000"/>
              <a:gd name="connsiteX14" fmla="*/ 270 w 10003"/>
              <a:gd name="connsiteY14" fmla="*/ 4379 h 10000"/>
              <a:gd name="connsiteX15" fmla="*/ 460 w 10003"/>
              <a:gd name="connsiteY15" fmla="*/ 4706 h 10000"/>
              <a:gd name="connsiteX16" fmla="*/ 547 w 10003"/>
              <a:gd name="connsiteY16" fmla="*/ 4379 h 10000"/>
              <a:gd name="connsiteX17" fmla="*/ 658 w 10003"/>
              <a:gd name="connsiteY17" fmla="*/ 4641 h 10000"/>
              <a:gd name="connsiteX18" fmla="*/ 700 w 10003"/>
              <a:gd name="connsiteY18" fmla="*/ 4444 h 10000"/>
              <a:gd name="connsiteX19" fmla="*/ 734 w 10003"/>
              <a:gd name="connsiteY19" fmla="*/ 4641 h 10000"/>
              <a:gd name="connsiteX20" fmla="*/ 759 w 10003"/>
              <a:gd name="connsiteY20" fmla="*/ 4510 h 10000"/>
              <a:gd name="connsiteX21" fmla="*/ 780 w 10003"/>
              <a:gd name="connsiteY21" fmla="*/ 4641 h 10000"/>
              <a:gd name="connsiteX22" fmla="*/ 784 w 10003"/>
              <a:gd name="connsiteY22" fmla="*/ 4444 h 10000"/>
              <a:gd name="connsiteX23" fmla="*/ 812 w 10003"/>
              <a:gd name="connsiteY23" fmla="*/ 4444 h 10000"/>
              <a:gd name="connsiteX24" fmla="*/ 853 w 10003"/>
              <a:gd name="connsiteY24" fmla="*/ 4444 h 10000"/>
              <a:gd name="connsiteX25" fmla="*/ 886 w 10003"/>
              <a:gd name="connsiteY25" fmla="*/ 4575 h 10000"/>
              <a:gd name="connsiteX26" fmla="*/ 890 w 10003"/>
              <a:gd name="connsiteY26" fmla="*/ 4444 h 10000"/>
              <a:gd name="connsiteX27" fmla="*/ 906 w 10003"/>
              <a:gd name="connsiteY27" fmla="*/ 4575 h 10000"/>
              <a:gd name="connsiteX28" fmla="*/ 910 w 10003"/>
              <a:gd name="connsiteY28" fmla="*/ 4379 h 10000"/>
              <a:gd name="connsiteX29" fmla="*/ 947 w 10003"/>
              <a:gd name="connsiteY29" fmla="*/ 4641 h 10000"/>
              <a:gd name="connsiteX30" fmla="*/ 964 w 10003"/>
              <a:gd name="connsiteY30" fmla="*/ 4248 h 10000"/>
              <a:gd name="connsiteX31" fmla="*/ 981 w 10003"/>
              <a:gd name="connsiteY31" fmla="*/ 4052 h 10000"/>
              <a:gd name="connsiteX32" fmla="*/ 1134 w 10003"/>
              <a:gd name="connsiteY32" fmla="*/ 4248 h 10000"/>
              <a:gd name="connsiteX33" fmla="*/ 1259 w 10003"/>
              <a:gd name="connsiteY33" fmla="*/ 3856 h 10000"/>
              <a:gd name="connsiteX34" fmla="*/ 1560 w 10003"/>
              <a:gd name="connsiteY34" fmla="*/ 5556 h 10000"/>
              <a:gd name="connsiteX35" fmla="*/ 1618 w 10003"/>
              <a:gd name="connsiteY35" fmla="*/ 6471 h 10000"/>
              <a:gd name="connsiteX36" fmla="*/ 1709 w 10003"/>
              <a:gd name="connsiteY36" fmla="*/ 5752 h 10000"/>
              <a:gd name="connsiteX37" fmla="*/ 1789 w 10003"/>
              <a:gd name="connsiteY37" fmla="*/ 6601 h 10000"/>
              <a:gd name="connsiteX38" fmla="*/ 1907 w 10003"/>
              <a:gd name="connsiteY38" fmla="*/ 5817 h 10000"/>
              <a:gd name="connsiteX39" fmla="*/ 1903 w 10003"/>
              <a:gd name="connsiteY39" fmla="*/ 6601 h 10000"/>
              <a:gd name="connsiteX40" fmla="*/ 2065 w 10003"/>
              <a:gd name="connsiteY40" fmla="*/ 6405 h 10000"/>
              <a:gd name="connsiteX41" fmla="*/ 2156 w 10003"/>
              <a:gd name="connsiteY41" fmla="*/ 6275 h 10000"/>
              <a:gd name="connsiteX42" fmla="*/ 2220 w 10003"/>
              <a:gd name="connsiteY42" fmla="*/ 7516 h 10000"/>
              <a:gd name="connsiteX43" fmla="*/ 2363 w 10003"/>
              <a:gd name="connsiteY43" fmla="*/ 6667 h 10000"/>
              <a:gd name="connsiteX44" fmla="*/ 2397 w 10003"/>
              <a:gd name="connsiteY44" fmla="*/ 7451 h 10000"/>
              <a:gd name="connsiteX45" fmla="*/ 2546 w 10003"/>
              <a:gd name="connsiteY45" fmla="*/ 8170 h 10000"/>
              <a:gd name="connsiteX46" fmla="*/ 2619 w 10003"/>
              <a:gd name="connsiteY46" fmla="*/ 7516 h 10000"/>
              <a:gd name="connsiteX47" fmla="*/ 2809 w 10003"/>
              <a:gd name="connsiteY47" fmla="*/ 7320 h 10000"/>
              <a:gd name="connsiteX48" fmla="*/ 2959 w 10003"/>
              <a:gd name="connsiteY48" fmla="*/ 8497 h 10000"/>
              <a:gd name="connsiteX49" fmla="*/ 3133 w 10003"/>
              <a:gd name="connsiteY49" fmla="*/ 8562 h 10000"/>
              <a:gd name="connsiteX50" fmla="*/ 3340 w 10003"/>
              <a:gd name="connsiteY50" fmla="*/ 8105 h 10000"/>
              <a:gd name="connsiteX51" fmla="*/ 3529 w 10003"/>
              <a:gd name="connsiteY51" fmla="*/ 9020 h 10000"/>
              <a:gd name="connsiteX52" fmla="*/ 3653 w 10003"/>
              <a:gd name="connsiteY52" fmla="*/ 9281 h 10000"/>
              <a:gd name="connsiteX53" fmla="*/ 3757 w 10003"/>
              <a:gd name="connsiteY53" fmla="*/ 10000 h 10000"/>
              <a:gd name="connsiteX54" fmla="*/ 3790 w 10003"/>
              <a:gd name="connsiteY54" fmla="*/ 9869 h 10000"/>
              <a:gd name="connsiteX55" fmla="*/ 3861 w 10003"/>
              <a:gd name="connsiteY55" fmla="*/ 9542 h 10000"/>
              <a:gd name="connsiteX56" fmla="*/ 3914 w 10003"/>
              <a:gd name="connsiteY56" fmla="*/ 9935 h 10000"/>
              <a:gd name="connsiteX57" fmla="*/ 3947 w 10003"/>
              <a:gd name="connsiteY57" fmla="*/ 9150 h 10000"/>
              <a:gd name="connsiteX58" fmla="*/ 4093 w 10003"/>
              <a:gd name="connsiteY58" fmla="*/ 8562 h 10000"/>
              <a:gd name="connsiteX59" fmla="*/ 4527 w 10003"/>
              <a:gd name="connsiteY59" fmla="*/ 7843 h 10000"/>
              <a:gd name="connsiteX60" fmla="*/ 4879 w 10003"/>
              <a:gd name="connsiteY60" fmla="*/ 7582 h 10000"/>
              <a:gd name="connsiteX61" fmla="*/ 5089 w 10003"/>
              <a:gd name="connsiteY61" fmla="*/ 9281 h 10000"/>
              <a:gd name="connsiteX62" fmla="*/ 5158 w 10003"/>
              <a:gd name="connsiteY62" fmla="*/ 8562 h 10000"/>
              <a:gd name="connsiteX63" fmla="*/ 5622 w 10003"/>
              <a:gd name="connsiteY63" fmla="*/ 8039 h 10000"/>
              <a:gd name="connsiteX64" fmla="*/ 5992 w 10003"/>
              <a:gd name="connsiteY64" fmla="*/ 9477 h 10000"/>
              <a:gd name="connsiteX65" fmla="*/ 6326 w 10003"/>
              <a:gd name="connsiteY65" fmla="*/ 8562 h 10000"/>
              <a:gd name="connsiteX66" fmla="*/ 6491 w 10003"/>
              <a:gd name="connsiteY66" fmla="*/ 7451 h 10000"/>
              <a:gd name="connsiteX67" fmla="*/ 6807 w 10003"/>
              <a:gd name="connsiteY67" fmla="*/ 7451 h 10000"/>
              <a:gd name="connsiteX68" fmla="*/ 6963 w 10003"/>
              <a:gd name="connsiteY68" fmla="*/ 7908 h 10000"/>
              <a:gd name="connsiteX69" fmla="*/ 7336 w 10003"/>
              <a:gd name="connsiteY69" fmla="*/ 8366 h 10000"/>
              <a:gd name="connsiteX70" fmla="*/ 7547 w 10003"/>
              <a:gd name="connsiteY70" fmla="*/ 9085 h 10000"/>
              <a:gd name="connsiteX71" fmla="*/ 7796 w 10003"/>
              <a:gd name="connsiteY71" fmla="*/ 8235 h 10000"/>
              <a:gd name="connsiteX72" fmla="*/ 7857 w 10003"/>
              <a:gd name="connsiteY72" fmla="*/ 7647 h 10000"/>
              <a:gd name="connsiteX73" fmla="*/ 7977 w 10003"/>
              <a:gd name="connsiteY73" fmla="*/ 8039 h 10000"/>
              <a:gd name="connsiteX74" fmla="*/ 8254 w 10003"/>
              <a:gd name="connsiteY74" fmla="*/ 8366 h 10000"/>
              <a:gd name="connsiteX75" fmla="*/ 8436 w 10003"/>
              <a:gd name="connsiteY75" fmla="*/ 8105 h 10000"/>
              <a:gd name="connsiteX76" fmla="*/ 8780 w 10003"/>
              <a:gd name="connsiteY76" fmla="*/ 8235 h 10000"/>
              <a:gd name="connsiteX77" fmla="*/ 9118 w 10003"/>
              <a:gd name="connsiteY77" fmla="*/ 7843 h 10000"/>
              <a:gd name="connsiteX78" fmla="*/ 9308 w 10003"/>
              <a:gd name="connsiteY78" fmla="*/ 6340 h 10000"/>
              <a:gd name="connsiteX79" fmla="*/ 9549 w 10003"/>
              <a:gd name="connsiteY79" fmla="*/ 7582 h 10000"/>
              <a:gd name="connsiteX80" fmla="*/ 9685 w 10003"/>
              <a:gd name="connsiteY80" fmla="*/ 8889 h 10000"/>
              <a:gd name="connsiteX81" fmla="*/ 10003 w 10003"/>
              <a:gd name="connsiteY81" fmla="*/ 9562 h 10000"/>
              <a:gd name="connsiteX82" fmla="*/ 9909 w 10003"/>
              <a:gd name="connsiteY82" fmla="*/ 3390 h 10000"/>
              <a:gd name="connsiteX83" fmla="*/ 9702 w 10003"/>
              <a:gd name="connsiteY83" fmla="*/ 3529 h 10000"/>
              <a:gd name="connsiteX84" fmla="*/ 9540 w 10003"/>
              <a:gd name="connsiteY84" fmla="*/ 2222 h 10000"/>
              <a:gd name="connsiteX85" fmla="*/ 9383 w 10003"/>
              <a:gd name="connsiteY85" fmla="*/ 3660 h 10000"/>
              <a:gd name="connsiteX86" fmla="*/ 9272 w 10003"/>
              <a:gd name="connsiteY86" fmla="*/ 3660 h 10000"/>
              <a:gd name="connsiteX87" fmla="*/ 9122 w 10003"/>
              <a:gd name="connsiteY87" fmla="*/ 3791 h 10000"/>
              <a:gd name="connsiteX88" fmla="*/ 9090 w 10003"/>
              <a:gd name="connsiteY88" fmla="*/ 3203 h 10000"/>
              <a:gd name="connsiteX89" fmla="*/ 8867 w 10003"/>
              <a:gd name="connsiteY89" fmla="*/ 4771 h 10000"/>
              <a:gd name="connsiteX90" fmla="*/ 8833 w 10003"/>
              <a:gd name="connsiteY90" fmla="*/ 4379 h 10000"/>
              <a:gd name="connsiteX91" fmla="*/ 8768 w 10003"/>
              <a:gd name="connsiteY91" fmla="*/ 4118 h 10000"/>
              <a:gd name="connsiteX92" fmla="*/ 8726 w 10003"/>
              <a:gd name="connsiteY92" fmla="*/ 4641 h 10000"/>
              <a:gd name="connsiteX93" fmla="*/ 8551 w 10003"/>
              <a:gd name="connsiteY93" fmla="*/ 4510 h 10000"/>
              <a:gd name="connsiteX94" fmla="*/ 8444 w 10003"/>
              <a:gd name="connsiteY94" fmla="*/ 5359 h 10000"/>
              <a:gd name="connsiteX95" fmla="*/ 8284 w 10003"/>
              <a:gd name="connsiteY95" fmla="*/ 4444 h 10000"/>
              <a:gd name="connsiteX96" fmla="*/ 8134 w 10003"/>
              <a:gd name="connsiteY96" fmla="*/ 4575 h 10000"/>
              <a:gd name="connsiteX97" fmla="*/ 8081 w 10003"/>
              <a:gd name="connsiteY97" fmla="*/ 5882 h 10000"/>
              <a:gd name="connsiteX98" fmla="*/ 7891 w 10003"/>
              <a:gd name="connsiteY98" fmla="*/ 5294 h 10000"/>
              <a:gd name="connsiteX99" fmla="*/ 7741 w 10003"/>
              <a:gd name="connsiteY99" fmla="*/ 3529 h 10000"/>
              <a:gd name="connsiteX100" fmla="*/ 7670 w 10003"/>
              <a:gd name="connsiteY100" fmla="*/ 4052 h 10000"/>
              <a:gd name="connsiteX101" fmla="*/ 7495 w 10003"/>
              <a:gd name="connsiteY101" fmla="*/ 5229 h 10000"/>
              <a:gd name="connsiteX102" fmla="*/ 7401 w 10003"/>
              <a:gd name="connsiteY102" fmla="*/ 5229 h 10000"/>
              <a:gd name="connsiteX103" fmla="*/ 7328 w 10003"/>
              <a:gd name="connsiteY103" fmla="*/ 4444 h 10000"/>
              <a:gd name="connsiteX104" fmla="*/ 7166 w 10003"/>
              <a:gd name="connsiteY104" fmla="*/ 4183 h 10000"/>
              <a:gd name="connsiteX105" fmla="*/ 7025 w 10003"/>
              <a:gd name="connsiteY105" fmla="*/ 3791 h 10000"/>
              <a:gd name="connsiteX106" fmla="*/ 6773 w 10003"/>
              <a:gd name="connsiteY106" fmla="*/ 2222 h 10000"/>
              <a:gd name="connsiteX107" fmla="*/ 6418 w 10003"/>
              <a:gd name="connsiteY107" fmla="*/ 4967 h 10000"/>
              <a:gd name="connsiteX108" fmla="*/ 6123 w 10003"/>
              <a:gd name="connsiteY108" fmla="*/ 5817 h 10000"/>
              <a:gd name="connsiteX109" fmla="*/ 5760 w 10003"/>
              <a:gd name="connsiteY109" fmla="*/ 5359 h 10000"/>
              <a:gd name="connsiteX110" fmla="*/ 5610 w 10003"/>
              <a:gd name="connsiteY110" fmla="*/ 6144 h 10000"/>
              <a:gd name="connsiteX111" fmla="*/ 5346 w 10003"/>
              <a:gd name="connsiteY111" fmla="*/ 5490 h 10000"/>
              <a:gd name="connsiteX112" fmla="*/ 5273 w 10003"/>
              <a:gd name="connsiteY112" fmla="*/ 6144 h 10000"/>
              <a:gd name="connsiteX113" fmla="*/ 4999 w 10003"/>
              <a:gd name="connsiteY113" fmla="*/ 5229 h 10000"/>
              <a:gd name="connsiteX114" fmla="*/ 4915 w 10003"/>
              <a:gd name="connsiteY114" fmla="*/ 5033 h 10000"/>
              <a:gd name="connsiteX115" fmla="*/ 4662 w 10003"/>
              <a:gd name="connsiteY115" fmla="*/ 3987 h 10000"/>
              <a:gd name="connsiteX116" fmla="*/ 4552 w 10003"/>
              <a:gd name="connsiteY116" fmla="*/ 3987 h 10000"/>
              <a:gd name="connsiteX117" fmla="*/ 4167 w 10003"/>
              <a:gd name="connsiteY117" fmla="*/ 4248 h 10000"/>
              <a:gd name="connsiteX118" fmla="*/ 3972 w 10003"/>
              <a:gd name="connsiteY118" fmla="*/ 4118 h 10000"/>
              <a:gd name="connsiteX119" fmla="*/ 3632 w 10003"/>
              <a:gd name="connsiteY119" fmla="*/ 3595 h 10000"/>
              <a:gd name="connsiteX120" fmla="*/ 3562 w 10003"/>
              <a:gd name="connsiteY120" fmla="*/ 2353 h 10000"/>
              <a:gd name="connsiteX121" fmla="*/ 3215 w 10003"/>
              <a:gd name="connsiteY121" fmla="*/ 3137 h 10000"/>
              <a:gd name="connsiteX122" fmla="*/ 3202 w 10003"/>
              <a:gd name="connsiteY122" fmla="*/ 2418 h 10000"/>
              <a:gd name="connsiteX123" fmla="*/ 3000 w 10003"/>
              <a:gd name="connsiteY123" fmla="*/ 2288 h 10000"/>
              <a:gd name="connsiteX124" fmla="*/ 2768 w 10003"/>
              <a:gd name="connsiteY124" fmla="*/ 2484 h 10000"/>
              <a:gd name="connsiteX125" fmla="*/ 2657 w 10003"/>
              <a:gd name="connsiteY125" fmla="*/ 3987 h 10000"/>
              <a:gd name="connsiteX126" fmla="*/ 2437 w 10003"/>
              <a:gd name="connsiteY126" fmla="*/ 2026 h 10000"/>
              <a:gd name="connsiteX127" fmla="*/ 2405 w 10003"/>
              <a:gd name="connsiteY127" fmla="*/ 2353 h 10000"/>
              <a:gd name="connsiteX128" fmla="*/ 2330 w 10003"/>
              <a:gd name="connsiteY128" fmla="*/ 1569 h 10000"/>
              <a:gd name="connsiteX129" fmla="*/ 2240 w 10003"/>
              <a:gd name="connsiteY129" fmla="*/ 2157 h 10000"/>
              <a:gd name="connsiteX130" fmla="*/ 2119 w 10003"/>
              <a:gd name="connsiteY130" fmla="*/ 1895 h 10000"/>
              <a:gd name="connsiteX131" fmla="*/ 2048 w 10003"/>
              <a:gd name="connsiteY131" fmla="*/ 3007 h 10000"/>
              <a:gd name="connsiteX132" fmla="*/ 1941 w 10003"/>
              <a:gd name="connsiteY132" fmla="*/ 2484 h 10000"/>
              <a:gd name="connsiteX133" fmla="*/ 1858 w 10003"/>
              <a:gd name="connsiteY133" fmla="*/ 1895 h 10000"/>
              <a:gd name="connsiteX134" fmla="*/ 1801 w 10003"/>
              <a:gd name="connsiteY134" fmla="*/ 784 h 10000"/>
              <a:gd name="connsiteX135" fmla="*/ 1404 w 10003"/>
              <a:gd name="connsiteY135" fmla="*/ 65 h 10000"/>
              <a:gd name="connsiteX136" fmla="*/ 1191 w 10003"/>
              <a:gd name="connsiteY136" fmla="*/ 196 h 10000"/>
              <a:gd name="connsiteX137" fmla="*/ 1088 w 10003"/>
              <a:gd name="connsiteY137" fmla="*/ 0 h 10000"/>
              <a:gd name="connsiteX138" fmla="*/ 1039 w 10003"/>
              <a:gd name="connsiteY138" fmla="*/ 392 h 10000"/>
              <a:gd name="connsiteX139" fmla="*/ 767 w 10003"/>
              <a:gd name="connsiteY139" fmla="*/ 131 h 10000"/>
              <a:gd name="connsiteX140" fmla="*/ 601 w 10003"/>
              <a:gd name="connsiteY140" fmla="*/ 458 h 10000"/>
              <a:gd name="connsiteX141" fmla="*/ 419 w 10003"/>
              <a:gd name="connsiteY141" fmla="*/ 915 h 10000"/>
              <a:gd name="connsiteX142" fmla="*/ 345 w 10003"/>
              <a:gd name="connsiteY142" fmla="*/ 196 h 10000"/>
              <a:gd name="connsiteX143" fmla="*/ 132 w 10003"/>
              <a:gd name="connsiteY143" fmla="*/ 1373 h 10000"/>
              <a:gd name="connsiteX144" fmla="*/ 79 w 10003"/>
              <a:gd name="connsiteY144" fmla="*/ 1569 h 10000"/>
              <a:gd name="connsiteX0" fmla="*/ 76 w 10000"/>
              <a:gd name="connsiteY0" fmla="*/ 1569 h 10000"/>
              <a:gd name="connsiteX1" fmla="*/ 1 w 10000"/>
              <a:gd name="connsiteY1" fmla="*/ 5752 h 10000"/>
              <a:gd name="connsiteX2" fmla="*/ 46 w 10000"/>
              <a:gd name="connsiteY2" fmla="*/ 5490 h 10000"/>
              <a:gd name="connsiteX3" fmla="*/ 68 w 10000"/>
              <a:gd name="connsiteY3" fmla="*/ 5229 h 10000"/>
              <a:gd name="connsiteX4" fmla="*/ 101 w 10000"/>
              <a:gd name="connsiteY4" fmla="*/ 5294 h 10000"/>
              <a:gd name="connsiteX5" fmla="*/ 101 w 10000"/>
              <a:gd name="connsiteY5" fmla="*/ 5163 h 10000"/>
              <a:gd name="connsiteX6" fmla="*/ 121 w 10000"/>
              <a:gd name="connsiteY6" fmla="*/ 5163 h 10000"/>
              <a:gd name="connsiteX7" fmla="*/ 117 w 10000"/>
              <a:gd name="connsiteY7" fmla="*/ 5033 h 10000"/>
              <a:gd name="connsiteX8" fmla="*/ 166 w 10000"/>
              <a:gd name="connsiteY8" fmla="*/ 4314 h 10000"/>
              <a:gd name="connsiteX9" fmla="*/ 170 w 10000"/>
              <a:gd name="connsiteY9" fmla="*/ 4314 h 10000"/>
              <a:gd name="connsiteX10" fmla="*/ 186 w 10000"/>
              <a:gd name="connsiteY10" fmla="*/ 4052 h 10000"/>
              <a:gd name="connsiteX11" fmla="*/ 226 w 10000"/>
              <a:gd name="connsiteY11" fmla="*/ 4118 h 10000"/>
              <a:gd name="connsiteX12" fmla="*/ 238 w 10000"/>
              <a:gd name="connsiteY12" fmla="*/ 4444 h 10000"/>
              <a:gd name="connsiteX13" fmla="*/ 267 w 10000"/>
              <a:gd name="connsiteY13" fmla="*/ 4379 h 10000"/>
              <a:gd name="connsiteX14" fmla="*/ 457 w 10000"/>
              <a:gd name="connsiteY14" fmla="*/ 4706 h 10000"/>
              <a:gd name="connsiteX15" fmla="*/ 544 w 10000"/>
              <a:gd name="connsiteY15" fmla="*/ 4379 h 10000"/>
              <a:gd name="connsiteX16" fmla="*/ 655 w 10000"/>
              <a:gd name="connsiteY16" fmla="*/ 4641 h 10000"/>
              <a:gd name="connsiteX17" fmla="*/ 697 w 10000"/>
              <a:gd name="connsiteY17" fmla="*/ 4444 h 10000"/>
              <a:gd name="connsiteX18" fmla="*/ 731 w 10000"/>
              <a:gd name="connsiteY18" fmla="*/ 4641 h 10000"/>
              <a:gd name="connsiteX19" fmla="*/ 756 w 10000"/>
              <a:gd name="connsiteY19" fmla="*/ 4510 h 10000"/>
              <a:gd name="connsiteX20" fmla="*/ 777 w 10000"/>
              <a:gd name="connsiteY20" fmla="*/ 4641 h 10000"/>
              <a:gd name="connsiteX21" fmla="*/ 781 w 10000"/>
              <a:gd name="connsiteY21" fmla="*/ 4444 h 10000"/>
              <a:gd name="connsiteX22" fmla="*/ 809 w 10000"/>
              <a:gd name="connsiteY22" fmla="*/ 4444 h 10000"/>
              <a:gd name="connsiteX23" fmla="*/ 850 w 10000"/>
              <a:gd name="connsiteY23" fmla="*/ 4444 h 10000"/>
              <a:gd name="connsiteX24" fmla="*/ 883 w 10000"/>
              <a:gd name="connsiteY24" fmla="*/ 4575 h 10000"/>
              <a:gd name="connsiteX25" fmla="*/ 887 w 10000"/>
              <a:gd name="connsiteY25" fmla="*/ 4444 h 10000"/>
              <a:gd name="connsiteX26" fmla="*/ 903 w 10000"/>
              <a:gd name="connsiteY26" fmla="*/ 4575 h 10000"/>
              <a:gd name="connsiteX27" fmla="*/ 907 w 10000"/>
              <a:gd name="connsiteY27" fmla="*/ 4379 h 10000"/>
              <a:gd name="connsiteX28" fmla="*/ 944 w 10000"/>
              <a:gd name="connsiteY28" fmla="*/ 4641 h 10000"/>
              <a:gd name="connsiteX29" fmla="*/ 961 w 10000"/>
              <a:gd name="connsiteY29" fmla="*/ 4248 h 10000"/>
              <a:gd name="connsiteX30" fmla="*/ 978 w 10000"/>
              <a:gd name="connsiteY30" fmla="*/ 4052 h 10000"/>
              <a:gd name="connsiteX31" fmla="*/ 1131 w 10000"/>
              <a:gd name="connsiteY31" fmla="*/ 4248 h 10000"/>
              <a:gd name="connsiteX32" fmla="*/ 1256 w 10000"/>
              <a:gd name="connsiteY32" fmla="*/ 3856 h 10000"/>
              <a:gd name="connsiteX33" fmla="*/ 1557 w 10000"/>
              <a:gd name="connsiteY33" fmla="*/ 5556 h 10000"/>
              <a:gd name="connsiteX34" fmla="*/ 1615 w 10000"/>
              <a:gd name="connsiteY34" fmla="*/ 6471 h 10000"/>
              <a:gd name="connsiteX35" fmla="*/ 1706 w 10000"/>
              <a:gd name="connsiteY35" fmla="*/ 5752 h 10000"/>
              <a:gd name="connsiteX36" fmla="*/ 1786 w 10000"/>
              <a:gd name="connsiteY36" fmla="*/ 6601 h 10000"/>
              <a:gd name="connsiteX37" fmla="*/ 1904 w 10000"/>
              <a:gd name="connsiteY37" fmla="*/ 5817 h 10000"/>
              <a:gd name="connsiteX38" fmla="*/ 1900 w 10000"/>
              <a:gd name="connsiteY38" fmla="*/ 6601 h 10000"/>
              <a:gd name="connsiteX39" fmla="*/ 2062 w 10000"/>
              <a:gd name="connsiteY39" fmla="*/ 6405 h 10000"/>
              <a:gd name="connsiteX40" fmla="*/ 2153 w 10000"/>
              <a:gd name="connsiteY40" fmla="*/ 6275 h 10000"/>
              <a:gd name="connsiteX41" fmla="*/ 2217 w 10000"/>
              <a:gd name="connsiteY41" fmla="*/ 7516 h 10000"/>
              <a:gd name="connsiteX42" fmla="*/ 2360 w 10000"/>
              <a:gd name="connsiteY42" fmla="*/ 6667 h 10000"/>
              <a:gd name="connsiteX43" fmla="*/ 2394 w 10000"/>
              <a:gd name="connsiteY43" fmla="*/ 7451 h 10000"/>
              <a:gd name="connsiteX44" fmla="*/ 2543 w 10000"/>
              <a:gd name="connsiteY44" fmla="*/ 8170 h 10000"/>
              <a:gd name="connsiteX45" fmla="*/ 2616 w 10000"/>
              <a:gd name="connsiteY45" fmla="*/ 7516 h 10000"/>
              <a:gd name="connsiteX46" fmla="*/ 2806 w 10000"/>
              <a:gd name="connsiteY46" fmla="*/ 7320 h 10000"/>
              <a:gd name="connsiteX47" fmla="*/ 2956 w 10000"/>
              <a:gd name="connsiteY47" fmla="*/ 8497 h 10000"/>
              <a:gd name="connsiteX48" fmla="*/ 3130 w 10000"/>
              <a:gd name="connsiteY48" fmla="*/ 8562 h 10000"/>
              <a:gd name="connsiteX49" fmla="*/ 3337 w 10000"/>
              <a:gd name="connsiteY49" fmla="*/ 8105 h 10000"/>
              <a:gd name="connsiteX50" fmla="*/ 3526 w 10000"/>
              <a:gd name="connsiteY50" fmla="*/ 9020 h 10000"/>
              <a:gd name="connsiteX51" fmla="*/ 3650 w 10000"/>
              <a:gd name="connsiteY51" fmla="*/ 9281 h 10000"/>
              <a:gd name="connsiteX52" fmla="*/ 3754 w 10000"/>
              <a:gd name="connsiteY52" fmla="*/ 10000 h 10000"/>
              <a:gd name="connsiteX53" fmla="*/ 3787 w 10000"/>
              <a:gd name="connsiteY53" fmla="*/ 9869 h 10000"/>
              <a:gd name="connsiteX54" fmla="*/ 3858 w 10000"/>
              <a:gd name="connsiteY54" fmla="*/ 9542 h 10000"/>
              <a:gd name="connsiteX55" fmla="*/ 3911 w 10000"/>
              <a:gd name="connsiteY55" fmla="*/ 9935 h 10000"/>
              <a:gd name="connsiteX56" fmla="*/ 3944 w 10000"/>
              <a:gd name="connsiteY56" fmla="*/ 9150 h 10000"/>
              <a:gd name="connsiteX57" fmla="*/ 4090 w 10000"/>
              <a:gd name="connsiteY57" fmla="*/ 8562 h 10000"/>
              <a:gd name="connsiteX58" fmla="*/ 4524 w 10000"/>
              <a:gd name="connsiteY58" fmla="*/ 7843 h 10000"/>
              <a:gd name="connsiteX59" fmla="*/ 4876 w 10000"/>
              <a:gd name="connsiteY59" fmla="*/ 7582 h 10000"/>
              <a:gd name="connsiteX60" fmla="*/ 5086 w 10000"/>
              <a:gd name="connsiteY60" fmla="*/ 9281 h 10000"/>
              <a:gd name="connsiteX61" fmla="*/ 5155 w 10000"/>
              <a:gd name="connsiteY61" fmla="*/ 8562 h 10000"/>
              <a:gd name="connsiteX62" fmla="*/ 5619 w 10000"/>
              <a:gd name="connsiteY62" fmla="*/ 8039 h 10000"/>
              <a:gd name="connsiteX63" fmla="*/ 5989 w 10000"/>
              <a:gd name="connsiteY63" fmla="*/ 9477 h 10000"/>
              <a:gd name="connsiteX64" fmla="*/ 6323 w 10000"/>
              <a:gd name="connsiteY64" fmla="*/ 8562 h 10000"/>
              <a:gd name="connsiteX65" fmla="*/ 6488 w 10000"/>
              <a:gd name="connsiteY65" fmla="*/ 7451 h 10000"/>
              <a:gd name="connsiteX66" fmla="*/ 6804 w 10000"/>
              <a:gd name="connsiteY66" fmla="*/ 7451 h 10000"/>
              <a:gd name="connsiteX67" fmla="*/ 6960 w 10000"/>
              <a:gd name="connsiteY67" fmla="*/ 7908 h 10000"/>
              <a:gd name="connsiteX68" fmla="*/ 7333 w 10000"/>
              <a:gd name="connsiteY68" fmla="*/ 8366 h 10000"/>
              <a:gd name="connsiteX69" fmla="*/ 7544 w 10000"/>
              <a:gd name="connsiteY69" fmla="*/ 9085 h 10000"/>
              <a:gd name="connsiteX70" fmla="*/ 7793 w 10000"/>
              <a:gd name="connsiteY70" fmla="*/ 8235 h 10000"/>
              <a:gd name="connsiteX71" fmla="*/ 7854 w 10000"/>
              <a:gd name="connsiteY71" fmla="*/ 7647 h 10000"/>
              <a:gd name="connsiteX72" fmla="*/ 7974 w 10000"/>
              <a:gd name="connsiteY72" fmla="*/ 8039 h 10000"/>
              <a:gd name="connsiteX73" fmla="*/ 8251 w 10000"/>
              <a:gd name="connsiteY73" fmla="*/ 8366 h 10000"/>
              <a:gd name="connsiteX74" fmla="*/ 8433 w 10000"/>
              <a:gd name="connsiteY74" fmla="*/ 8105 h 10000"/>
              <a:gd name="connsiteX75" fmla="*/ 8777 w 10000"/>
              <a:gd name="connsiteY75" fmla="*/ 8235 h 10000"/>
              <a:gd name="connsiteX76" fmla="*/ 9115 w 10000"/>
              <a:gd name="connsiteY76" fmla="*/ 7843 h 10000"/>
              <a:gd name="connsiteX77" fmla="*/ 9305 w 10000"/>
              <a:gd name="connsiteY77" fmla="*/ 6340 h 10000"/>
              <a:gd name="connsiteX78" fmla="*/ 9546 w 10000"/>
              <a:gd name="connsiteY78" fmla="*/ 7582 h 10000"/>
              <a:gd name="connsiteX79" fmla="*/ 9682 w 10000"/>
              <a:gd name="connsiteY79" fmla="*/ 8889 h 10000"/>
              <a:gd name="connsiteX80" fmla="*/ 10000 w 10000"/>
              <a:gd name="connsiteY80" fmla="*/ 9562 h 10000"/>
              <a:gd name="connsiteX81" fmla="*/ 9906 w 10000"/>
              <a:gd name="connsiteY81" fmla="*/ 3390 h 10000"/>
              <a:gd name="connsiteX82" fmla="*/ 9699 w 10000"/>
              <a:gd name="connsiteY82" fmla="*/ 3529 h 10000"/>
              <a:gd name="connsiteX83" fmla="*/ 9537 w 10000"/>
              <a:gd name="connsiteY83" fmla="*/ 2222 h 10000"/>
              <a:gd name="connsiteX84" fmla="*/ 9380 w 10000"/>
              <a:gd name="connsiteY84" fmla="*/ 3660 h 10000"/>
              <a:gd name="connsiteX85" fmla="*/ 9269 w 10000"/>
              <a:gd name="connsiteY85" fmla="*/ 3660 h 10000"/>
              <a:gd name="connsiteX86" fmla="*/ 9119 w 10000"/>
              <a:gd name="connsiteY86" fmla="*/ 3791 h 10000"/>
              <a:gd name="connsiteX87" fmla="*/ 9087 w 10000"/>
              <a:gd name="connsiteY87" fmla="*/ 3203 h 10000"/>
              <a:gd name="connsiteX88" fmla="*/ 8864 w 10000"/>
              <a:gd name="connsiteY88" fmla="*/ 4771 h 10000"/>
              <a:gd name="connsiteX89" fmla="*/ 8830 w 10000"/>
              <a:gd name="connsiteY89" fmla="*/ 4379 h 10000"/>
              <a:gd name="connsiteX90" fmla="*/ 8765 w 10000"/>
              <a:gd name="connsiteY90" fmla="*/ 4118 h 10000"/>
              <a:gd name="connsiteX91" fmla="*/ 8723 w 10000"/>
              <a:gd name="connsiteY91" fmla="*/ 4641 h 10000"/>
              <a:gd name="connsiteX92" fmla="*/ 8548 w 10000"/>
              <a:gd name="connsiteY92" fmla="*/ 4510 h 10000"/>
              <a:gd name="connsiteX93" fmla="*/ 8441 w 10000"/>
              <a:gd name="connsiteY93" fmla="*/ 5359 h 10000"/>
              <a:gd name="connsiteX94" fmla="*/ 8281 w 10000"/>
              <a:gd name="connsiteY94" fmla="*/ 4444 h 10000"/>
              <a:gd name="connsiteX95" fmla="*/ 8131 w 10000"/>
              <a:gd name="connsiteY95" fmla="*/ 4575 h 10000"/>
              <a:gd name="connsiteX96" fmla="*/ 8078 w 10000"/>
              <a:gd name="connsiteY96" fmla="*/ 5882 h 10000"/>
              <a:gd name="connsiteX97" fmla="*/ 7888 w 10000"/>
              <a:gd name="connsiteY97" fmla="*/ 5294 h 10000"/>
              <a:gd name="connsiteX98" fmla="*/ 7738 w 10000"/>
              <a:gd name="connsiteY98" fmla="*/ 3529 h 10000"/>
              <a:gd name="connsiteX99" fmla="*/ 7667 w 10000"/>
              <a:gd name="connsiteY99" fmla="*/ 4052 h 10000"/>
              <a:gd name="connsiteX100" fmla="*/ 7492 w 10000"/>
              <a:gd name="connsiteY100" fmla="*/ 5229 h 10000"/>
              <a:gd name="connsiteX101" fmla="*/ 7398 w 10000"/>
              <a:gd name="connsiteY101" fmla="*/ 5229 h 10000"/>
              <a:gd name="connsiteX102" fmla="*/ 7325 w 10000"/>
              <a:gd name="connsiteY102" fmla="*/ 4444 h 10000"/>
              <a:gd name="connsiteX103" fmla="*/ 7163 w 10000"/>
              <a:gd name="connsiteY103" fmla="*/ 4183 h 10000"/>
              <a:gd name="connsiteX104" fmla="*/ 7022 w 10000"/>
              <a:gd name="connsiteY104" fmla="*/ 3791 h 10000"/>
              <a:gd name="connsiteX105" fmla="*/ 6770 w 10000"/>
              <a:gd name="connsiteY105" fmla="*/ 2222 h 10000"/>
              <a:gd name="connsiteX106" fmla="*/ 6415 w 10000"/>
              <a:gd name="connsiteY106" fmla="*/ 4967 h 10000"/>
              <a:gd name="connsiteX107" fmla="*/ 6120 w 10000"/>
              <a:gd name="connsiteY107" fmla="*/ 5817 h 10000"/>
              <a:gd name="connsiteX108" fmla="*/ 5757 w 10000"/>
              <a:gd name="connsiteY108" fmla="*/ 5359 h 10000"/>
              <a:gd name="connsiteX109" fmla="*/ 5607 w 10000"/>
              <a:gd name="connsiteY109" fmla="*/ 6144 h 10000"/>
              <a:gd name="connsiteX110" fmla="*/ 5343 w 10000"/>
              <a:gd name="connsiteY110" fmla="*/ 5490 h 10000"/>
              <a:gd name="connsiteX111" fmla="*/ 5270 w 10000"/>
              <a:gd name="connsiteY111" fmla="*/ 6144 h 10000"/>
              <a:gd name="connsiteX112" fmla="*/ 4996 w 10000"/>
              <a:gd name="connsiteY112" fmla="*/ 5229 h 10000"/>
              <a:gd name="connsiteX113" fmla="*/ 4912 w 10000"/>
              <a:gd name="connsiteY113" fmla="*/ 5033 h 10000"/>
              <a:gd name="connsiteX114" fmla="*/ 4659 w 10000"/>
              <a:gd name="connsiteY114" fmla="*/ 3987 h 10000"/>
              <a:gd name="connsiteX115" fmla="*/ 4549 w 10000"/>
              <a:gd name="connsiteY115" fmla="*/ 3987 h 10000"/>
              <a:gd name="connsiteX116" fmla="*/ 4164 w 10000"/>
              <a:gd name="connsiteY116" fmla="*/ 4248 h 10000"/>
              <a:gd name="connsiteX117" fmla="*/ 3969 w 10000"/>
              <a:gd name="connsiteY117" fmla="*/ 4118 h 10000"/>
              <a:gd name="connsiteX118" fmla="*/ 3629 w 10000"/>
              <a:gd name="connsiteY118" fmla="*/ 3595 h 10000"/>
              <a:gd name="connsiteX119" fmla="*/ 3559 w 10000"/>
              <a:gd name="connsiteY119" fmla="*/ 2353 h 10000"/>
              <a:gd name="connsiteX120" fmla="*/ 3212 w 10000"/>
              <a:gd name="connsiteY120" fmla="*/ 3137 h 10000"/>
              <a:gd name="connsiteX121" fmla="*/ 3199 w 10000"/>
              <a:gd name="connsiteY121" fmla="*/ 2418 h 10000"/>
              <a:gd name="connsiteX122" fmla="*/ 2997 w 10000"/>
              <a:gd name="connsiteY122" fmla="*/ 2288 h 10000"/>
              <a:gd name="connsiteX123" fmla="*/ 2765 w 10000"/>
              <a:gd name="connsiteY123" fmla="*/ 2484 h 10000"/>
              <a:gd name="connsiteX124" fmla="*/ 2654 w 10000"/>
              <a:gd name="connsiteY124" fmla="*/ 3987 h 10000"/>
              <a:gd name="connsiteX125" fmla="*/ 2434 w 10000"/>
              <a:gd name="connsiteY125" fmla="*/ 2026 h 10000"/>
              <a:gd name="connsiteX126" fmla="*/ 2402 w 10000"/>
              <a:gd name="connsiteY126" fmla="*/ 2353 h 10000"/>
              <a:gd name="connsiteX127" fmla="*/ 2327 w 10000"/>
              <a:gd name="connsiteY127" fmla="*/ 1569 h 10000"/>
              <a:gd name="connsiteX128" fmla="*/ 2237 w 10000"/>
              <a:gd name="connsiteY128" fmla="*/ 2157 h 10000"/>
              <a:gd name="connsiteX129" fmla="*/ 2116 w 10000"/>
              <a:gd name="connsiteY129" fmla="*/ 1895 h 10000"/>
              <a:gd name="connsiteX130" fmla="*/ 2045 w 10000"/>
              <a:gd name="connsiteY130" fmla="*/ 3007 h 10000"/>
              <a:gd name="connsiteX131" fmla="*/ 1938 w 10000"/>
              <a:gd name="connsiteY131" fmla="*/ 2484 h 10000"/>
              <a:gd name="connsiteX132" fmla="*/ 1855 w 10000"/>
              <a:gd name="connsiteY132" fmla="*/ 1895 h 10000"/>
              <a:gd name="connsiteX133" fmla="*/ 1798 w 10000"/>
              <a:gd name="connsiteY133" fmla="*/ 784 h 10000"/>
              <a:gd name="connsiteX134" fmla="*/ 1401 w 10000"/>
              <a:gd name="connsiteY134" fmla="*/ 65 h 10000"/>
              <a:gd name="connsiteX135" fmla="*/ 1188 w 10000"/>
              <a:gd name="connsiteY135" fmla="*/ 196 h 10000"/>
              <a:gd name="connsiteX136" fmla="*/ 1085 w 10000"/>
              <a:gd name="connsiteY136" fmla="*/ 0 h 10000"/>
              <a:gd name="connsiteX137" fmla="*/ 1036 w 10000"/>
              <a:gd name="connsiteY137" fmla="*/ 392 h 10000"/>
              <a:gd name="connsiteX138" fmla="*/ 764 w 10000"/>
              <a:gd name="connsiteY138" fmla="*/ 131 h 10000"/>
              <a:gd name="connsiteX139" fmla="*/ 598 w 10000"/>
              <a:gd name="connsiteY139" fmla="*/ 458 h 10000"/>
              <a:gd name="connsiteX140" fmla="*/ 416 w 10000"/>
              <a:gd name="connsiteY140" fmla="*/ 915 h 10000"/>
              <a:gd name="connsiteX141" fmla="*/ 342 w 10000"/>
              <a:gd name="connsiteY141" fmla="*/ 196 h 10000"/>
              <a:gd name="connsiteX142" fmla="*/ 129 w 10000"/>
              <a:gd name="connsiteY142" fmla="*/ 1373 h 10000"/>
              <a:gd name="connsiteX143" fmla="*/ 76 w 10000"/>
              <a:gd name="connsiteY143" fmla="*/ 1569 h 10000"/>
              <a:gd name="connsiteX0" fmla="*/ 31 w 9955"/>
              <a:gd name="connsiteY0" fmla="*/ 1569 h 10000"/>
              <a:gd name="connsiteX1" fmla="*/ 1 w 9955"/>
              <a:gd name="connsiteY1" fmla="*/ 5490 h 10000"/>
              <a:gd name="connsiteX2" fmla="*/ 23 w 9955"/>
              <a:gd name="connsiteY2" fmla="*/ 5229 h 10000"/>
              <a:gd name="connsiteX3" fmla="*/ 56 w 9955"/>
              <a:gd name="connsiteY3" fmla="*/ 5294 h 10000"/>
              <a:gd name="connsiteX4" fmla="*/ 56 w 9955"/>
              <a:gd name="connsiteY4" fmla="*/ 5163 h 10000"/>
              <a:gd name="connsiteX5" fmla="*/ 76 w 9955"/>
              <a:gd name="connsiteY5" fmla="*/ 5163 h 10000"/>
              <a:gd name="connsiteX6" fmla="*/ 72 w 9955"/>
              <a:gd name="connsiteY6" fmla="*/ 5033 h 10000"/>
              <a:gd name="connsiteX7" fmla="*/ 121 w 9955"/>
              <a:gd name="connsiteY7" fmla="*/ 4314 h 10000"/>
              <a:gd name="connsiteX8" fmla="*/ 125 w 9955"/>
              <a:gd name="connsiteY8" fmla="*/ 4314 h 10000"/>
              <a:gd name="connsiteX9" fmla="*/ 141 w 9955"/>
              <a:gd name="connsiteY9" fmla="*/ 4052 h 10000"/>
              <a:gd name="connsiteX10" fmla="*/ 181 w 9955"/>
              <a:gd name="connsiteY10" fmla="*/ 4118 h 10000"/>
              <a:gd name="connsiteX11" fmla="*/ 193 w 9955"/>
              <a:gd name="connsiteY11" fmla="*/ 4444 h 10000"/>
              <a:gd name="connsiteX12" fmla="*/ 222 w 9955"/>
              <a:gd name="connsiteY12" fmla="*/ 4379 h 10000"/>
              <a:gd name="connsiteX13" fmla="*/ 412 w 9955"/>
              <a:gd name="connsiteY13" fmla="*/ 4706 h 10000"/>
              <a:gd name="connsiteX14" fmla="*/ 499 w 9955"/>
              <a:gd name="connsiteY14" fmla="*/ 4379 h 10000"/>
              <a:gd name="connsiteX15" fmla="*/ 610 w 9955"/>
              <a:gd name="connsiteY15" fmla="*/ 4641 h 10000"/>
              <a:gd name="connsiteX16" fmla="*/ 652 w 9955"/>
              <a:gd name="connsiteY16" fmla="*/ 4444 h 10000"/>
              <a:gd name="connsiteX17" fmla="*/ 686 w 9955"/>
              <a:gd name="connsiteY17" fmla="*/ 4641 h 10000"/>
              <a:gd name="connsiteX18" fmla="*/ 711 w 9955"/>
              <a:gd name="connsiteY18" fmla="*/ 4510 h 10000"/>
              <a:gd name="connsiteX19" fmla="*/ 732 w 9955"/>
              <a:gd name="connsiteY19" fmla="*/ 4641 h 10000"/>
              <a:gd name="connsiteX20" fmla="*/ 736 w 9955"/>
              <a:gd name="connsiteY20" fmla="*/ 4444 h 10000"/>
              <a:gd name="connsiteX21" fmla="*/ 764 w 9955"/>
              <a:gd name="connsiteY21" fmla="*/ 4444 h 10000"/>
              <a:gd name="connsiteX22" fmla="*/ 805 w 9955"/>
              <a:gd name="connsiteY22" fmla="*/ 4444 h 10000"/>
              <a:gd name="connsiteX23" fmla="*/ 838 w 9955"/>
              <a:gd name="connsiteY23" fmla="*/ 4575 h 10000"/>
              <a:gd name="connsiteX24" fmla="*/ 842 w 9955"/>
              <a:gd name="connsiteY24" fmla="*/ 4444 h 10000"/>
              <a:gd name="connsiteX25" fmla="*/ 858 w 9955"/>
              <a:gd name="connsiteY25" fmla="*/ 4575 h 10000"/>
              <a:gd name="connsiteX26" fmla="*/ 862 w 9955"/>
              <a:gd name="connsiteY26" fmla="*/ 4379 h 10000"/>
              <a:gd name="connsiteX27" fmla="*/ 899 w 9955"/>
              <a:gd name="connsiteY27" fmla="*/ 4641 h 10000"/>
              <a:gd name="connsiteX28" fmla="*/ 916 w 9955"/>
              <a:gd name="connsiteY28" fmla="*/ 4248 h 10000"/>
              <a:gd name="connsiteX29" fmla="*/ 933 w 9955"/>
              <a:gd name="connsiteY29" fmla="*/ 4052 h 10000"/>
              <a:gd name="connsiteX30" fmla="*/ 1086 w 9955"/>
              <a:gd name="connsiteY30" fmla="*/ 4248 h 10000"/>
              <a:gd name="connsiteX31" fmla="*/ 1211 w 9955"/>
              <a:gd name="connsiteY31" fmla="*/ 3856 h 10000"/>
              <a:gd name="connsiteX32" fmla="*/ 1512 w 9955"/>
              <a:gd name="connsiteY32" fmla="*/ 5556 h 10000"/>
              <a:gd name="connsiteX33" fmla="*/ 1570 w 9955"/>
              <a:gd name="connsiteY33" fmla="*/ 6471 h 10000"/>
              <a:gd name="connsiteX34" fmla="*/ 1661 w 9955"/>
              <a:gd name="connsiteY34" fmla="*/ 5752 h 10000"/>
              <a:gd name="connsiteX35" fmla="*/ 1741 w 9955"/>
              <a:gd name="connsiteY35" fmla="*/ 6601 h 10000"/>
              <a:gd name="connsiteX36" fmla="*/ 1859 w 9955"/>
              <a:gd name="connsiteY36" fmla="*/ 5817 h 10000"/>
              <a:gd name="connsiteX37" fmla="*/ 1855 w 9955"/>
              <a:gd name="connsiteY37" fmla="*/ 6601 h 10000"/>
              <a:gd name="connsiteX38" fmla="*/ 2017 w 9955"/>
              <a:gd name="connsiteY38" fmla="*/ 6405 h 10000"/>
              <a:gd name="connsiteX39" fmla="*/ 2108 w 9955"/>
              <a:gd name="connsiteY39" fmla="*/ 6275 h 10000"/>
              <a:gd name="connsiteX40" fmla="*/ 2172 w 9955"/>
              <a:gd name="connsiteY40" fmla="*/ 7516 h 10000"/>
              <a:gd name="connsiteX41" fmla="*/ 2315 w 9955"/>
              <a:gd name="connsiteY41" fmla="*/ 6667 h 10000"/>
              <a:gd name="connsiteX42" fmla="*/ 2349 w 9955"/>
              <a:gd name="connsiteY42" fmla="*/ 7451 h 10000"/>
              <a:gd name="connsiteX43" fmla="*/ 2498 w 9955"/>
              <a:gd name="connsiteY43" fmla="*/ 8170 h 10000"/>
              <a:gd name="connsiteX44" fmla="*/ 2571 w 9955"/>
              <a:gd name="connsiteY44" fmla="*/ 7516 h 10000"/>
              <a:gd name="connsiteX45" fmla="*/ 2761 w 9955"/>
              <a:gd name="connsiteY45" fmla="*/ 7320 h 10000"/>
              <a:gd name="connsiteX46" fmla="*/ 2911 w 9955"/>
              <a:gd name="connsiteY46" fmla="*/ 8497 h 10000"/>
              <a:gd name="connsiteX47" fmla="*/ 3085 w 9955"/>
              <a:gd name="connsiteY47" fmla="*/ 8562 h 10000"/>
              <a:gd name="connsiteX48" fmla="*/ 3292 w 9955"/>
              <a:gd name="connsiteY48" fmla="*/ 8105 h 10000"/>
              <a:gd name="connsiteX49" fmla="*/ 3481 w 9955"/>
              <a:gd name="connsiteY49" fmla="*/ 9020 h 10000"/>
              <a:gd name="connsiteX50" fmla="*/ 3605 w 9955"/>
              <a:gd name="connsiteY50" fmla="*/ 9281 h 10000"/>
              <a:gd name="connsiteX51" fmla="*/ 3709 w 9955"/>
              <a:gd name="connsiteY51" fmla="*/ 10000 h 10000"/>
              <a:gd name="connsiteX52" fmla="*/ 3742 w 9955"/>
              <a:gd name="connsiteY52" fmla="*/ 9869 h 10000"/>
              <a:gd name="connsiteX53" fmla="*/ 3813 w 9955"/>
              <a:gd name="connsiteY53" fmla="*/ 9542 h 10000"/>
              <a:gd name="connsiteX54" fmla="*/ 3866 w 9955"/>
              <a:gd name="connsiteY54" fmla="*/ 9935 h 10000"/>
              <a:gd name="connsiteX55" fmla="*/ 3899 w 9955"/>
              <a:gd name="connsiteY55" fmla="*/ 9150 h 10000"/>
              <a:gd name="connsiteX56" fmla="*/ 4045 w 9955"/>
              <a:gd name="connsiteY56" fmla="*/ 8562 h 10000"/>
              <a:gd name="connsiteX57" fmla="*/ 4479 w 9955"/>
              <a:gd name="connsiteY57" fmla="*/ 7843 h 10000"/>
              <a:gd name="connsiteX58" fmla="*/ 4831 w 9955"/>
              <a:gd name="connsiteY58" fmla="*/ 7582 h 10000"/>
              <a:gd name="connsiteX59" fmla="*/ 5041 w 9955"/>
              <a:gd name="connsiteY59" fmla="*/ 9281 h 10000"/>
              <a:gd name="connsiteX60" fmla="*/ 5110 w 9955"/>
              <a:gd name="connsiteY60" fmla="*/ 8562 h 10000"/>
              <a:gd name="connsiteX61" fmla="*/ 5574 w 9955"/>
              <a:gd name="connsiteY61" fmla="*/ 8039 h 10000"/>
              <a:gd name="connsiteX62" fmla="*/ 5944 w 9955"/>
              <a:gd name="connsiteY62" fmla="*/ 9477 h 10000"/>
              <a:gd name="connsiteX63" fmla="*/ 6278 w 9955"/>
              <a:gd name="connsiteY63" fmla="*/ 8562 h 10000"/>
              <a:gd name="connsiteX64" fmla="*/ 6443 w 9955"/>
              <a:gd name="connsiteY64" fmla="*/ 7451 h 10000"/>
              <a:gd name="connsiteX65" fmla="*/ 6759 w 9955"/>
              <a:gd name="connsiteY65" fmla="*/ 7451 h 10000"/>
              <a:gd name="connsiteX66" fmla="*/ 6915 w 9955"/>
              <a:gd name="connsiteY66" fmla="*/ 7908 h 10000"/>
              <a:gd name="connsiteX67" fmla="*/ 7288 w 9955"/>
              <a:gd name="connsiteY67" fmla="*/ 8366 h 10000"/>
              <a:gd name="connsiteX68" fmla="*/ 7499 w 9955"/>
              <a:gd name="connsiteY68" fmla="*/ 9085 h 10000"/>
              <a:gd name="connsiteX69" fmla="*/ 7748 w 9955"/>
              <a:gd name="connsiteY69" fmla="*/ 8235 h 10000"/>
              <a:gd name="connsiteX70" fmla="*/ 7809 w 9955"/>
              <a:gd name="connsiteY70" fmla="*/ 7647 h 10000"/>
              <a:gd name="connsiteX71" fmla="*/ 7929 w 9955"/>
              <a:gd name="connsiteY71" fmla="*/ 8039 h 10000"/>
              <a:gd name="connsiteX72" fmla="*/ 8206 w 9955"/>
              <a:gd name="connsiteY72" fmla="*/ 8366 h 10000"/>
              <a:gd name="connsiteX73" fmla="*/ 8388 w 9955"/>
              <a:gd name="connsiteY73" fmla="*/ 8105 h 10000"/>
              <a:gd name="connsiteX74" fmla="*/ 8732 w 9955"/>
              <a:gd name="connsiteY74" fmla="*/ 8235 h 10000"/>
              <a:gd name="connsiteX75" fmla="*/ 9070 w 9955"/>
              <a:gd name="connsiteY75" fmla="*/ 7843 h 10000"/>
              <a:gd name="connsiteX76" fmla="*/ 9260 w 9955"/>
              <a:gd name="connsiteY76" fmla="*/ 6340 h 10000"/>
              <a:gd name="connsiteX77" fmla="*/ 9501 w 9955"/>
              <a:gd name="connsiteY77" fmla="*/ 7582 h 10000"/>
              <a:gd name="connsiteX78" fmla="*/ 9637 w 9955"/>
              <a:gd name="connsiteY78" fmla="*/ 8889 h 10000"/>
              <a:gd name="connsiteX79" fmla="*/ 9955 w 9955"/>
              <a:gd name="connsiteY79" fmla="*/ 9562 h 10000"/>
              <a:gd name="connsiteX80" fmla="*/ 9861 w 9955"/>
              <a:gd name="connsiteY80" fmla="*/ 3390 h 10000"/>
              <a:gd name="connsiteX81" fmla="*/ 9654 w 9955"/>
              <a:gd name="connsiteY81" fmla="*/ 3529 h 10000"/>
              <a:gd name="connsiteX82" fmla="*/ 9492 w 9955"/>
              <a:gd name="connsiteY82" fmla="*/ 2222 h 10000"/>
              <a:gd name="connsiteX83" fmla="*/ 9335 w 9955"/>
              <a:gd name="connsiteY83" fmla="*/ 3660 h 10000"/>
              <a:gd name="connsiteX84" fmla="*/ 9224 w 9955"/>
              <a:gd name="connsiteY84" fmla="*/ 3660 h 10000"/>
              <a:gd name="connsiteX85" fmla="*/ 9074 w 9955"/>
              <a:gd name="connsiteY85" fmla="*/ 3791 h 10000"/>
              <a:gd name="connsiteX86" fmla="*/ 9042 w 9955"/>
              <a:gd name="connsiteY86" fmla="*/ 3203 h 10000"/>
              <a:gd name="connsiteX87" fmla="*/ 8819 w 9955"/>
              <a:gd name="connsiteY87" fmla="*/ 4771 h 10000"/>
              <a:gd name="connsiteX88" fmla="*/ 8785 w 9955"/>
              <a:gd name="connsiteY88" fmla="*/ 4379 h 10000"/>
              <a:gd name="connsiteX89" fmla="*/ 8720 w 9955"/>
              <a:gd name="connsiteY89" fmla="*/ 4118 h 10000"/>
              <a:gd name="connsiteX90" fmla="*/ 8678 w 9955"/>
              <a:gd name="connsiteY90" fmla="*/ 4641 h 10000"/>
              <a:gd name="connsiteX91" fmla="*/ 8503 w 9955"/>
              <a:gd name="connsiteY91" fmla="*/ 4510 h 10000"/>
              <a:gd name="connsiteX92" fmla="*/ 8396 w 9955"/>
              <a:gd name="connsiteY92" fmla="*/ 5359 h 10000"/>
              <a:gd name="connsiteX93" fmla="*/ 8236 w 9955"/>
              <a:gd name="connsiteY93" fmla="*/ 4444 h 10000"/>
              <a:gd name="connsiteX94" fmla="*/ 8086 w 9955"/>
              <a:gd name="connsiteY94" fmla="*/ 4575 h 10000"/>
              <a:gd name="connsiteX95" fmla="*/ 8033 w 9955"/>
              <a:gd name="connsiteY95" fmla="*/ 5882 h 10000"/>
              <a:gd name="connsiteX96" fmla="*/ 7843 w 9955"/>
              <a:gd name="connsiteY96" fmla="*/ 5294 h 10000"/>
              <a:gd name="connsiteX97" fmla="*/ 7693 w 9955"/>
              <a:gd name="connsiteY97" fmla="*/ 3529 h 10000"/>
              <a:gd name="connsiteX98" fmla="*/ 7622 w 9955"/>
              <a:gd name="connsiteY98" fmla="*/ 4052 h 10000"/>
              <a:gd name="connsiteX99" fmla="*/ 7447 w 9955"/>
              <a:gd name="connsiteY99" fmla="*/ 5229 h 10000"/>
              <a:gd name="connsiteX100" fmla="*/ 7353 w 9955"/>
              <a:gd name="connsiteY100" fmla="*/ 5229 h 10000"/>
              <a:gd name="connsiteX101" fmla="*/ 7280 w 9955"/>
              <a:gd name="connsiteY101" fmla="*/ 4444 h 10000"/>
              <a:gd name="connsiteX102" fmla="*/ 7118 w 9955"/>
              <a:gd name="connsiteY102" fmla="*/ 4183 h 10000"/>
              <a:gd name="connsiteX103" fmla="*/ 6977 w 9955"/>
              <a:gd name="connsiteY103" fmla="*/ 3791 h 10000"/>
              <a:gd name="connsiteX104" fmla="*/ 6725 w 9955"/>
              <a:gd name="connsiteY104" fmla="*/ 2222 h 10000"/>
              <a:gd name="connsiteX105" fmla="*/ 6370 w 9955"/>
              <a:gd name="connsiteY105" fmla="*/ 4967 h 10000"/>
              <a:gd name="connsiteX106" fmla="*/ 6075 w 9955"/>
              <a:gd name="connsiteY106" fmla="*/ 5817 h 10000"/>
              <a:gd name="connsiteX107" fmla="*/ 5712 w 9955"/>
              <a:gd name="connsiteY107" fmla="*/ 5359 h 10000"/>
              <a:gd name="connsiteX108" fmla="*/ 5562 w 9955"/>
              <a:gd name="connsiteY108" fmla="*/ 6144 h 10000"/>
              <a:gd name="connsiteX109" fmla="*/ 5298 w 9955"/>
              <a:gd name="connsiteY109" fmla="*/ 5490 h 10000"/>
              <a:gd name="connsiteX110" fmla="*/ 5225 w 9955"/>
              <a:gd name="connsiteY110" fmla="*/ 6144 h 10000"/>
              <a:gd name="connsiteX111" fmla="*/ 4951 w 9955"/>
              <a:gd name="connsiteY111" fmla="*/ 5229 h 10000"/>
              <a:gd name="connsiteX112" fmla="*/ 4867 w 9955"/>
              <a:gd name="connsiteY112" fmla="*/ 5033 h 10000"/>
              <a:gd name="connsiteX113" fmla="*/ 4614 w 9955"/>
              <a:gd name="connsiteY113" fmla="*/ 3987 h 10000"/>
              <a:gd name="connsiteX114" fmla="*/ 4504 w 9955"/>
              <a:gd name="connsiteY114" fmla="*/ 3987 h 10000"/>
              <a:gd name="connsiteX115" fmla="*/ 4119 w 9955"/>
              <a:gd name="connsiteY115" fmla="*/ 4248 h 10000"/>
              <a:gd name="connsiteX116" fmla="*/ 3924 w 9955"/>
              <a:gd name="connsiteY116" fmla="*/ 4118 h 10000"/>
              <a:gd name="connsiteX117" fmla="*/ 3584 w 9955"/>
              <a:gd name="connsiteY117" fmla="*/ 3595 h 10000"/>
              <a:gd name="connsiteX118" fmla="*/ 3514 w 9955"/>
              <a:gd name="connsiteY118" fmla="*/ 2353 h 10000"/>
              <a:gd name="connsiteX119" fmla="*/ 3167 w 9955"/>
              <a:gd name="connsiteY119" fmla="*/ 3137 h 10000"/>
              <a:gd name="connsiteX120" fmla="*/ 3154 w 9955"/>
              <a:gd name="connsiteY120" fmla="*/ 2418 h 10000"/>
              <a:gd name="connsiteX121" fmla="*/ 2952 w 9955"/>
              <a:gd name="connsiteY121" fmla="*/ 2288 h 10000"/>
              <a:gd name="connsiteX122" fmla="*/ 2720 w 9955"/>
              <a:gd name="connsiteY122" fmla="*/ 2484 h 10000"/>
              <a:gd name="connsiteX123" fmla="*/ 2609 w 9955"/>
              <a:gd name="connsiteY123" fmla="*/ 3987 h 10000"/>
              <a:gd name="connsiteX124" fmla="*/ 2389 w 9955"/>
              <a:gd name="connsiteY124" fmla="*/ 2026 h 10000"/>
              <a:gd name="connsiteX125" fmla="*/ 2357 w 9955"/>
              <a:gd name="connsiteY125" fmla="*/ 2353 h 10000"/>
              <a:gd name="connsiteX126" fmla="*/ 2282 w 9955"/>
              <a:gd name="connsiteY126" fmla="*/ 1569 h 10000"/>
              <a:gd name="connsiteX127" fmla="*/ 2192 w 9955"/>
              <a:gd name="connsiteY127" fmla="*/ 2157 h 10000"/>
              <a:gd name="connsiteX128" fmla="*/ 2071 w 9955"/>
              <a:gd name="connsiteY128" fmla="*/ 1895 h 10000"/>
              <a:gd name="connsiteX129" fmla="*/ 2000 w 9955"/>
              <a:gd name="connsiteY129" fmla="*/ 3007 h 10000"/>
              <a:gd name="connsiteX130" fmla="*/ 1893 w 9955"/>
              <a:gd name="connsiteY130" fmla="*/ 2484 h 10000"/>
              <a:gd name="connsiteX131" fmla="*/ 1810 w 9955"/>
              <a:gd name="connsiteY131" fmla="*/ 1895 h 10000"/>
              <a:gd name="connsiteX132" fmla="*/ 1753 w 9955"/>
              <a:gd name="connsiteY132" fmla="*/ 784 h 10000"/>
              <a:gd name="connsiteX133" fmla="*/ 1356 w 9955"/>
              <a:gd name="connsiteY133" fmla="*/ 65 h 10000"/>
              <a:gd name="connsiteX134" fmla="*/ 1143 w 9955"/>
              <a:gd name="connsiteY134" fmla="*/ 196 h 10000"/>
              <a:gd name="connsiteX135" fmla="*/ 1040 w 9955"/>
              <a:gd name="connsiteY135" fmla="*/ 0 h 10000"/>
              <a:gd name="connsiteX136" fmla="*/ 991 w 9955"/>
              <a:gd name="connsiteY136" fmla="*/ 392 h 10000"/>
              <a:gd name="connsiteX137" fmla="*/ 719 w 9955"/>
              <a:gd name="connsiteY137" fmla="*/ 131 h 10000"/>
              <a:gd name="connsiteX138" fmla="*/ 553 w 9955"/>
              <a:gd name="connsiteY138" fmla="*/ 458 h 10000"/>
              <a:gd name="connsiteX139" fmla="*/ 371 w 9955"/>
              <a:gd name="connsiteY139" fmla="*/ 915 h 10000"/>
              <a:gd name="connsiteX140" fmla="*/ 297 w 9955"/>
              <a:gd name="connsiteY140" fmla="*/ 196 h 10000"/>
              <a:gd name="connsiteX141" fmla="*/ 84 w 9955"/>
              <a:gd name="connsiteY141" fmla="*/ 1373 h 10000"/>
              <a:gd name="connsiteX142" fmla="*/ 31 w 9955"/>
              <a:gd name="connsiteY142" fmla="*/ 1569 h 10000"/>
              <a:gd name="connsiteX0" fmla="*/ 10 w 9979"/>
              <a:gd name="connsiteY0" fmla="*/ 1569 h 10000"/>
              <a:gd name="connsiteX1" fmla="*/ 2 w 9979"/>
              <a:gd name="connsiteY1" fmla="*/ 5229 h 10000"/>
              <a:gd name="connsiteX2" fmla="*/ 35 w 9979"/>
              <a:gd name="connsiteY2" fmla="*/ 5294 h 10000"/>
              <a:gd name="connsiteX3" fmla="*/ 35 w 9979"/>
              <a:gd name="connsiteY3" fmla="*/ 5163 h 10000"/>
              <a:gd name="connsiteX4" fmla="*/ 55 w 9979"/>
              <a:gd name="connsiteY4" fmla="*/ 5163 h 10000"/>
              <a:gd name="connsiteX5" fmla="*/ 51 w 9979"/>
              <a:gd name="connsiteY5" fmla="*/ 5033 h 10000"/>
              <a:gd name="connsiteX6" fmla="*/ 101 w 9979"/>
              <a:gd name="connsiteY6" fmla="*/ 4314 h 10000"/>
              <a:gd name="connsiteX7" fmla="*/ 105 w 9979"/>
              <a:gd name="connsiteY7" fmla="*/ 4314 h 10000"/>
              <a:gd name="connsiteX8" fmla="*/ 121 w 9979"/>
              <a:gd name="connsiteY8" fmla="*/ 4052 h 10000"/>
              <a:gd name="connsiteX9" fmla="*/ 161 w 9979"/>
              <a:gd name="connsiteY9" fmla="*/ 4118 h 10000"/>
              <a:gd name="connsiteX10" fmla="*/ 173 w 9979"/>
              <a:gd name="connsiteY10" fmla="*/ 4444 h 10000"/>
              <a:gd name="connsiteX11" fmla="*/ 202 w 9979"/>
              <a:gd name="connsiteY11" fmla="*/ 4379 h 10000"/>
              <a:gd name="connsiteX12" fmla="*/ 393 w 9979"/>
              <a:gd name="connsiteY12" fmla="*/ 4706 h 10000"/>
              <a:gd name="connsiteX13" fmla="*/ 480 w 9979"/>
              <a:gd name="connsiteY13" fmla="*/ 4379 h 10000"/>
              <a:gd name="connsiteX14" fmla="*/ 592 w 9979"/>
              <a:gd name="connsiteY14" fmla="*/ 4641 h 10000"/>
              <a:gd name="connsiteX15" fmla="*/ 634 w 9979"/>
              <a:gd name="connsiteY15" fmla="*/ 4444 h 10000"/>
              <a:gd name="connsiteX16" fmla="*/ 668 w 9979"/>
              <a:gd name="connsiteY16" fmla="*/ 4641 h 10000"/>
              <a:gd name="connsiteX17" fmla="*/ 693 w 9979"/>
              <a:gd name="connsiteY17" fmla="*/ 4510 h 10000"/>
              <a:gd name="connsiteX18" fmla="*/ 714 w 9979"/>
              <a:gd name="connsiteY18" fmla="*/ 4641 h 10000"/>
              <a:gd name="connsiteX19" fmla="*/ 718 w 9979"/>
              <a:gd name="connsiteY19" fmla="*/ 4444 h 10000"/>
              <a:gd name="connsiteX20" fmla="*/ 746 w 9979"/>
              <a:gd name="connsiteY20" fmla="*/ 4444 h 10000"/>
              <a:gd name="connsiteX21" fmla="*/ 788 w 9979"/>
              <a:gd name="connsiteY21" fmla="*/ 4444 h 10000"/>
              <a:gd name="connsiteX22" fmla="*/ 821 w 9979"/>
              <a:gd name="connsiteY22" fmla="*/ 4575 h 10000"/>
              <a:gd name="connsiteX23" fmla="*/ 825 w 9979"/>
              <a:gd name="connsiteY23" fmla="*/ 4444 h 10000"/>
              <a:gd name="connsiteX24" fmla="*/ 841 w 9979"/>
              <a:gd name="connsiteY24" fmla="*/ 4575 h 10000"/>
              <a:gd name="connsiteX25" fmla="*/ 845 w 9979"/>
              <a:gd name="connsiteY25" fmla="*/ 4379 h 10000"/>
              <a:gd name="connsiteX26" fmla="*/ 882 w 9979"/>
              <a:gd name="connsiteY26" fmla="*/ 4641 h 10000"/>
              <a:gd name="connsiteX27" fmla="*/ 899 w 9979"/>
              <a:gd name="connsiteY27" fmla="*/ 4248 h 10000"/>
              <a:gd name="connsiteX28" fmla="*/ 916 w 9979"/>
              <a:gd name="connsiteY28" fmla="*/ 4052 h 10000"/>
              <a:gd name="connsiteX29" fmla="*/ 1070 w 9979"/>
              <a:gd name="connsiteY29" fmla="*/ 4248 h 10000"/>
              <a:gd name="connsiteX30" fmla="*/ 1195 w 9979"/>
              <a:gd name="connsiteY30" fmla="*/ 3856 h 10000"/>
              <a:gd name="connsiteX31" fmla="*/ 1498 w 9979"/>
              <a:gd name="connsiteY31" fmla="*/ 5556 h 10000"/>
              <a:gd name="connsiteX32" fmla="*/ 1556 w 9979"/>
              <a:gd name="connsiteY32" fmla="*/ 6471 h 10000"/>
              <a:gd name="connsiteX33" fmla="*/ 1648 w 9979"/>
              <a:gd name="connsiteY33" fmla="*/ 5752 h 10000"/>
              <a:gd name="connsiteX34" fmla="*/ 1728 w 9979"/>
              <a:gd name="connsiteY34" fmla="*/ 6601 h 10000"/>
              <a:gd name="connsiteX35" fmla="*/ 1846 w 9979"/>
              <a:gd name="connsiteY35" fmla="*/ 5817 h 10000"/>
              <a:gd name="connsiteX36" fmla="*/ 1842 w 9979"/>
              <a:gd name="connsiteY36" fmla="*/ 6601 h 10000"/>
              <a:gd name="connsiteX37" fmla="*/ 2005 w 9979"/>
              <a:gd name="connsiteY37" fmla="*/ 6405 h 10000"/>
              <a:gd name="connsiteX38" fmla="*/ 2097 w 9979"/>
              <a:gd name="connsiteY38" fmla="*/ 6275 h 10000"/>
              <a:gd name="connsiteX39" fmla="*/ 2161 w 9979"/>
              <a:gd name="connsiteY39" fmla="*/ 7516 h 10000"/>
              <a:gd name="connsiteX40" fmla="*/ 2304 w 9979"/>
              <a:gd name="connsiteY40" fmla="*/ 6667 h 10000"/>
              <a:gd name="connsiteX41" fmla="*/ 2339 w 9979"/>
              <a:gd name="connsiteY41" fmla="*/ 7451 h 10000"/>
              <a:gd name="connsiteX42" fmla="*/ 2488 w 9979"/>
              <a:gd name="connsiteY42" fmla="*/ 8170 h 10000"/>
              <a:gd name="connsiteX43" fmla="*/ 2562 w 9979"/>
              <a:gd name="connsiteY43" fmla="*/ 7516 h 10000"/>
              <a:gd name="connsiteX44" fmla="*/ 2752 w 9979"/>
              <a:gd name="connsiteY44" fmla="*/ 7320 h 10000"/>
              <a:gd name="connsiteX45" fmla="*/ 2903 w 9979"/>
              <a:gd name="connsiteY45" fmla="*/ 8497 h 10000"/>
              <a:gd name="connsiteX46" fmla="*/ 3078 w 9979"/>
              <a:gd name="connsiteY46" fmla="*/ 8562 h 10000"/>
              <a:gd name="connsiteX47" fmla="*/ 3286 w 9979"/>
              <a:gd name="connsiteY47" fmla="*/ 8105 h 10000"/>
              <a:gd name="connsiteX48" fmla="*/ 3476 w 9979"/>
              <a:gd name="connsiteY48" fmla="*/ 9020 h 10000"/>
              <a:gd name="connsiteX49" fmla="*/ 3600 w 9979"/>
              <a:gd name="connsiteY49" fmla="*/ 9281 h 10000"/>
              <a:gd name="connsiteX50" fmla="*/ 3705 w 9979"/>
              <a:gd name="connsiteY50" fmla="*/ 10000 h 10000"/>
              <a:gd name="connsiteX51" fmla="*/ 3738 w 9979"/>
              <a:gd name="connsiteY51" fmla="*/ 9869 h 10000"/>
              <a:gd name="connsiteX52" fmla="*/ 3809 w 9979"/>
              <a:gd name="connsiteY52" fmla="*/ 9542 h 10000"/>
              <a:gd name="connsiteX53" fmla="*/ 3862 w 9979"/>
              <a:gd name="connsiteY53" fmla="*/ 9935 h 10000"/>
              <a:gd name="connsiteX54" fmla="*/ 3896 w 9979"/>
              <a:gd name="connsiteY54" fmla="*/ 9150 h 10000"/>
              <a:gd name="connsiteX55" fmla="*/ 4042 w 9979"/>
              <a:gd name="connsiteY55" fmla="*/ 8562 h 10000"/>
              <a:gd name="connsiteX56" fmla="*/ 4478 w 9979"/>
              <a:gd name="connsiteY56" fmla="*/ 7843 h 10000"/>
              <a:gd name="connsiteX57" fmla="*/ 4832 w 9979"/>
              <a:gd name="connsiteY57" fmla="*/ 7582 h 10000"/>
              <a:gd name="connsiteX58" fmla="*/ 5043 w 9979"/>
              <a:gd name="connsiteY58" fmla="*/ 9281 h 10000"/>
              <a:gd name="connsiteX59" fmla="*/ 5112 w 9979"/>
              <a:gd name="connsiteY59" fmla="*/ 8562 h 10000"/>
              <a:gd name="connsiteX60" fmla="*/ 5578 w 9979"/>
              <a:gd name="connsiteY60" fmla="*/ 8039 h 10000"/>
              <a:gd name="connsiteX61" fmla="*/ 5950 w 9979"/>
              <a:gd name="connsiteY61" fmla="*/ 9477 h 10000"/>
              <a:gd name="connsiteX62" fmla="*/ 6285 w 9979"/>
              <a:gd name="connsiteY62" fmla="*/ 8562 h 10000"/>
              <a:gd name="connsiteX63" fmla="*/ 6451 w 9979"/>
              <a:gd name="connsiteY63" fmla="*/ 7451 h 10000"/>
              <a:gd name="connsiteX64" fmla="*/ 6769 w 9979"/>
              <a:gd name="connsiteY64" fmla="*/ 7451 h 10000"/>
              <a:gd name="connsiteX65" fmla="*/ 6925 w 9979"/>
              <a:gd name="connsiteY65" fmla="*/ 7908 h 10000"/>
              <a:gd name="connsiteX66" fmla="*/ 7300 w 9979"/>
              <a:gd name="connsiteY66" fmla="*/ 8366 h 10000"/>
              <a:gd name="connsiteX67" fmla="*/ 7512 w 9979"/>
              <a:gd name="connsiteY67" fmla="*/ 9085 h 10000"/>
              <a:gd name="connsiteX68" fmla="*/ 7762 w 9979"/>
              <a:gd name="connsiteY68" fmla="*/ 8235 h 10000"/>
              <a:gd name="connsiteX69" fmla="*/ 7823 w 9979"/>
              <a:gd name="connsiteY69" fmla="*/ 7647 h 10000"/>
              <a:gd name="connsiteX70" fmla="*/ 7944 w 9979"/>
              <a:gd name="connsiteY70" fmla="*/ 8039 h 10000"/>
              <a:gd name="connsiteX71" fmla="*/ 8222 w 9979"/>
              <a:gd name="connsiteY71" fmla="*/ 8366 h 10000"/>
              <a:gd name="connsiteX72" fmla="*/ 8405 w 9979"/>
              <a:gd name="connsiteY72" fmla="*/ 8105 h 10000"/>
              <a:gd name="connsiteX73" fmla="*/ 8750 w 9979"/>
              <a:gd name="connsiteY73" fmla="*/ 8235 h 10000"/>
              <a:gd name="connsiteX74" fmla="*/ 9090 w 9979"/>
              <a:gd name="connsiteY74" fmla="*/ 7843 h 10000"/>
              <a:gd name="connsiteX75" fmla="*/ 9281 w 9979"/>
              <a:gd name="connsiteY75" fmla="*/ 6340 h 10000"/>
              <a:gd name="connsiteX76" fmla="*/ 9523 w 9979"/>
              <a:gd name="connsiteY76" fmla="*/ 7582 h 10000"/>
              <a:gd name="connsiteX77" fmla="*/ 9660 w 9979"/>
              <a:gd name="connsiteY77" fmla="*/ 8889 h 10000"/>
              <a:gd name="connsiteX78" fmla="*/ 9979 w 9979"/>
              <a:gd name="connsiteY78" fmla="*/ 9562 h 10000"/>
              <a:gd name="connsiteX79" fmla="*/ 9885 w 9979"/>
              <a:gd name="connsiteY79" fmla="*/ 3390 h 10000"/>
              <a:gd name="connsiteX80" fmla="*/ 9677 w 9979"/>
              <a:gd name="connsiteY80" fmla="*/ 3529 h 10000"/>
              <a:gd name="connsiteX81" fmla="*/ 9514 w 9979"/>
              <a:gd name="connsiteY81" fmla="*/ 2222 h 10000"/>
              <a:gd name="connsiteX82" fmla="*/ 9356 w 9979"/>
              <a:gd name="connsiteY82" fmla="*/ 3660 h 10000"/>
              <a:gd name="connsiteX83" fmla="*/ 9245 w 9979"/>
              <a:gd name="connsiteY83" fmla="*/ 3660 h 10000"/>
              <a:gd name="connsiteX84" fmla="*/ 9094 w 9979"/>
              <a:gd name="connsiteY84" fmla="*/ 3791 h 10000"/>
              <a:gd name="connsiteX85" fmla="*/ 9062 w 9979"/>
              <a:gd name="connsiteY85" fmla="*/ 3203 h 10000"/>
              <a:gd name="connsiteX86" fmla="*/ 8838 w 9979"/>
              <a:gd name="connsiteY86" fmla="*/ 4771 h 10000"/>
              <a:gd name="connsiteX87" fmla="*/ 8804 w 9979"/>
              <a:gd name="connsiteY87" fmla="*/ 4379 h 10000"/>
              <a:gd name="connsiteX88" fmla="*/ 8738 w 9979"/>
              <a:gd name="connsiteY88" fmla="*/ 4118 h 10000"/>
              <a:gd name="connsiteX89" fmla="*/ 8696 w 9979"/>
              <a:gd name="connsiteY89" fmla="*/ 4641 h 10000"/>
              <a:gd name="connsiteX90" fmla="*/ 8520 w 9979"/>
              <a:gd name="connsiteY90" fmla="*/ 4510 h 10000"/>
              <a:gd name="connsiteX91" fmla="*/ 8413 w 9979"/>
              <a:gd name="connsiteY91" fmla="*/ 5359 h 10000"/>
              <a:gd name="connsiteX92" fmla="*/ 8252 w 9979"/>
              <a:gd name="connsiteY92" fmla="*/ 4444 h 10000"/>
              <a:gd name="connsiteX93" fmla="*/ 8102 w 9979"/>
              <a:gd name="connsiteY93" fmla="*/ 4575 h 10000"/>
              <a:gd name="connsiteX94" fmla="*/ 8048 w 9979"/>
              <a:gd name="connsiteY94" fmla="*/ 5882 h 10000"/>
              <a:gd name="connsiteX95" fmla="*/ 7857 w 9979"/>
              <a:gd name="connsiteY95" fmla="*/ 5294 h 10000"/>
              <a:gd name="connsiteX96" fmla="*/ 7707 w 9979"/>
              <a:gd name="connsiteY96" fmla="*/ 3529 h 10000"/>
              <a:gd name="connsiteX97" fmla="*/ 7635 w 9979"/>
              <a:gd name="connsiteY97" fmla="*/ 4052 h 10000"/>
              <a:gd name="connsiteX98" fmla="*/ 7460 w 9979"/>
              <a:gd name="connsiteY98" fmla="*/ 5229 h 10000"/>
              <a:gd name="connsiteX99" fmla="*/ 7365 w 9979"/>
              <a:gd name="connsiteY99" fmla="*/ 5229 h 10000"/>
              <a:gd name="connsiteX100" fmla="*/ 7292 w 9979"/>
              <a:gd name="connsiteY100" fmla="*/ 4444 h 10000"/>
              <a:gd name="connsiteX101" fmla="*/ 7129 w 9979"/>
              <a:gd name="connsiteY101" fmla="*/ 4183 h 10000"/>
              <a:gd name="connsiteX102" fmla="*/ 6988 w 9979"/>
              <a:gd name="connsiteY102" fmla="*/ 3791 h 10000"/>
              <a:gd name="connsiteX103" fmla="*/ 6734 w 9979"/>
              <a:gd name="connsiteY103" fmla="*/ 2222 h 10000"/>
              <a:gd name="connsiteX104" fmla="*/ 6378 w 9979"/>
              <a:gd name="connsiteY104" fmla="*/ 4967 h 10000"/>
              <a:gd name="connsiteX105" fmla="*/ 6081 w 9979"/>
              <a:gd name="connsiteY105" fmla="*/ 5817 h 10000"/>
              <a:gd name="connsiteX106" fmla="*/ 5717 w 9979"/>
              <a:gd name="connsiteY106" fmla="*/ 5359 h 10000"/>
              <a:gd name="connsiteX107" fmla="*/ 5566 w 9979"/>
              <a:gd name="connsiteY107" fmla="*/ 6144 h 10000"/>
              <a:gd name="connsiteX108" fmla="*/ 5301 w 9979"/>
              <a:gd name="connsiteY108" fmla="*/ 5490 h 10000"/>
              <a:gd name="connsiteX109" fmla="*/ 5228 w 9979"/>
              <a:gd name="connsiteY109" fmla="*/ 6144 h 10000"/>
              <a:gd name="connsiteX110" fmla="*/ 4952 w 9979"/>
              <a:gd name="connsiteY110" fmla="*/ 5229 h 10000"/>
              <a:gd name="connsiteX111" fmla="*/ 4868 w 9979"/>
              <a:gd name="connsiteY111" fmla="*/ 5033 h 10000"/>
              <a:gd name="connsiteX112" fmla="*/ 4614 w 9979"/>
              <a:gd name="connsiteY112" fmla="*/ 3987 h 10000"/>
              <a:gd name="connsiteX113" fmla="*/ 4503 w 9979"/>
              <a:gd name="connsiteY113" fmla="*/ 3987 h 10000"/>
              <a:gd name="connsiteX114" fmla="*/ 4117 w 9979"/>
              <a:gd name="connsiteY114" fmla="*/ 4248 h 10000"/>
              <a:gd name="connsiteX115" fmla="*/ 3921 w 9979"/>
              <a:gd name="connsiteY115" fmla="*/ 4118 h 10000"/>
              <a:gd name="connsiteX116" fmla="*/ 3579 w 9979"/>
              <a:gd name="connsiteY116" fmla="*/ 3595 h 10000"/>
              <a:gd name="connsiteX117" fmla="*/ 3509 w 9979"/>
              <a:gd name="connsiteY117" fmla="*/ 2353 h 10000"/>
              <a:gd name="connsiteX118" fmla="*/ 3160 w 9979"/>
              <a:gd name="connsiteY118" fmla="*/ 3137 h 10000"/>
              <a:gd name="connsiteX119" fmla="*/ 3147 w 9979"/>
              <a:gd name="connsiteY119" fmla="*/ 2418 h 10000"/>
              <a:gd name="connsiteX120" fmla="*/ 2944 w 9979"/>
              <a:gd name="connsiteY120" fmla="*/ 2288 h 10000"/>
              <a:gd name="connsiteX121" fmla="*/ 2711 w 9979"/>
              <a:gd name="connsiteY121" fmla="*/ 2484 h 10000"/>
              <a:gd name="connsiteX122" fmla="*/ 2600 w 9979"/>
              <a:gd name="connsiteY122" fmla="*/ 3987 h 10000"/>
              <a:gd name="connsiteX123" fmla="*/ 2379 w 9979"/>
              <a:gd name="connsiteY123" fmla="*/ 2026 h 10000"/>
              <a:gd name="connsiteX124" fmla="*/ 2347 w 9979"/>
              <a:gd name="connsiteY124" fmla="*/ 2353 h 10000"/>
              <a:gd name="connsiteX125" fmla="*/ 2271 w 9979"/>
              <a:gd name="connsiteY125" fmla="*/ 1569 h 10000"/>
              <a:gd name="connsiteX126" fmla="*/ 2181 w 9979"/>
              <a:gd name="connsiteY126" fmla="*/ 2157 h 10000"/>
              <a:gd name="connsiteX127" fmla="*/ 2059 w 9979"/>
              <a:gd name="connsiteY127" fmla="*/ 1895 h 10000"/>
              <a:gd name="connsiteX128" fmla="*/ 1988 w 9979"/>
              <a:gd name="connsiteY128" fmla="*/ 3007 h 10000"/>
              <a:gd name="connsiteX129" fmla="*/ 1881 w 9979"/>
              <a:gd name="connsiteY129" fmla="*/ 2484 h 10000"/>
              <a:gd name="connsiteX130" fmla="*/ 1797 w 9979"/>
              <a:gd name="connsiteY130" fmla="*/ 1895 h 10000"/>
              <a:gd name="connsiteX131" fmla="*/ 1740 w 9979"/>
              <a:gd name="connsiteY131" fmla="*/ 784 h 10000"/>
              <a:gd name="connsiteX132" fmla="*/ 1341 w 9979"/>
              <a:gd name="connsiteY132" fmla="*/ 65 h 10000"/>
              <a:gd name="connsiteX133" fmla="*/ 1127 w 9979"/>
              <a:gd name="connsiteY133" fmla="*/ 196 h 10000"/>
              <a:gd name="connsiteX134" fmla="*/ 1024 w 9979"/>
              <a:gd name="connsiteY134" fmla="*/ 0 h 10000"/>
              <a:gd name="connsiteX135" fmla="*/ 974 w 9979"/>
              <a:gd name="connsiteY135" fmla="*/ 392 h 10000"/>
              <a:gd name="connsiteX136" fmla="*/ 701 w 9979"/>
              <a:gd name="connsiteY136" fmla="*/ 131 h 10000"/>
              <a:gd name="connsiteX137" fmla="*/ 534 w 9979"/>
              <a:gd name="connsiteY137" fmla="*/ 458 h 10000"/>
              <a:gd name="connsiteX138" fmla="*/ 352 w 9979"/>
              <a:gd name="connsiteY138" fmla="*/ 915 h 10000"/>
              <a:gd name="connsiteX139" fmla="*/ 277 w 9979"/>
              <a:gd name="connsiteY139" fmla="*/ 196 h 10000"/>
              <a:gd name="connsiteX140" fmla="*/ 63 w 9979"/>
              <a:gd name="connsiteY140" fmla="*/ 1373 h 10000"/>
              <a:gd name="connsiteX141" fmla="*/ 10 w 9979"/>
              <a:gd name="connsiteY141" fmla="*/ 1569 h 10000"/>
              <a:gd name="connsiteX0" fmla="*/ 1 w 9991"/>
              <a:gd name="connsiteY0" fmla="*/ 1569 h 10000"/>
              <a:gd name="connsiteX1" fmla="*/ 26 w 9991"/>
              <a:gd name="connsiteY1" fmla="*/ 5294 h 10000"/>
              <a:gd name="connsiteX2" fmla="*/ 26 w 9991"/>
              <a:gd name="connsiteY2" fmla="*/ 5163 h 10000"/>
              <a:gd name="connsiteX3" fmla="*/ 46 w 9991"/>
              <a:gd name="connsiteY3" fmla="*/ 5163 h 10000"/>
              <a:gd name="connsiteX4" fmla="*/ 42 w 9991"/>
              <a:gd name="connsiteY4" fmla="*/ 5033 h 10000"/>
              <a:gd name="connsiteX5" fmla="*/ 92 w 9991"/>
              <a:gd name="connsiteY5" fmla="*/ 4314 h 10000"/>
              <a:gd name="connsiteX6" fmla="*/ 96 w 9991"/>
              <a:gd name="connsiteY6" fmla="*/ 4314 h 10000"/>
              <a:gd name="connsiteX7" fmla="*/ 112 w 9991"/>
              <a:gd name="connsiteY7" fmla="*/ 4052 h 10000"/>
              <a:gd name="connsiteX8" fmla="*/ 152 w 9991"/>
              <a:gd name="connsiteY8" fmla="*/ 4118 h 10000"/>
              <a:gd name="connsiteX9" fmla="*/ 164 w 9991"/>
              <a:gd name="connsiteY9" fmla="*/ 4444 h 10000"/>
              <a:gd name="connsiteX10" fmla="*/ 193 w 9991"/>
              <a:gd name="connsiteY10" fmla="*/ 4379 h 10000"/>
              <a:gd name="connsiteX11" fmla="*/ 385 w 9991"/>
              <a:gd name="connsiteY11" fmla="*/ 4706 h 10000"/>
              <a:gd name="connsiteX12" fmla="*/ 472 w 9991"/>
              <a:gd name="connsiteY12" fmla="*/ 4379 h 10000"/>
              <a:gd name="connsiteX13" fmla="*/ 584 w 9991"/>
              <a:gd name="connsiteY13" fmla="*/ 4641 h 10000"/>
              <a:gd name="connsiteX14" fmla="*/ 626 w 9991"/>
              <a:gd name="connsiteY14" fmla="*/ 4444 h 10000"/>
              <a:gd name="connsiteX15" fmla="*/ 660 w 9991"/>
              <a:gd name="connsiteY15" fmla="*/ 4641 h 10000"/>
              <a:gd name="connsiteX16" fmla="*/ 685 w 9991"/>
              <a:gd name="connsiteY16" fmla="*/ 4510 h 10000"/>
              <a:gd name="connsiteX17" fmla="*/ 707 w 9991"/>
              <a:gd name="connsiteY17" fmla="*/ 4641 h 10000"/>
              <a:gd name="connsiteX18" fmla="*/ 711 w 9991"/>
              <a:gd name="connsiteY18" fmla="*/ 4444 h 10000"/>
              <a:gd name="connsiteX19" fmla="*/ 739 w 9991"/>
              <a:gd name="connsiteY19" fmla="*/ 4444 h 10000"/>
              <a:gd name="connsiteX20" fmla="*/ 781 w 9991"/>
              <a:gd name="connsiteY20" fmla="*/ 4444 h 10000"/>
              <a:gd name="connsiteX21" fmla="*/ 814 w 9991"/>
              <a:gd name="connsiteY21" fmla="*/ 4575 h 10000"/>
              <a:gd name="connsiteX22" fmla="*/ 818 w 9991"/>
              <a:gd name="connsiteY22" fmla="*/ 4444 h 10000"/>
              <a:gd name="connsiteX23" fmla="*/ 834 w 9991"/>
              <a:gd name="connsiteY23" fmla="*/ 4575 h 10000"/>
              <a:gd name="connsiteX24" fmla="*/ 838 w 9991"/>
              <a:gd name="connsiteY24" fmla="*/ 4379 h 10000"/>
              <a:gd name="connsiteX25" fmla="*/ 875 w 9991"/>
              <a:gd name="connsiteY25" fmla="*/ 4641 h 10000"/>
              <a:gd name="connsiteX26" fmla="*/ 892 w 9991"/>
              <a:gd name="connsiteY26" fmla="*/ 4248 h 10000"/>
              <a:gd name="connsiteX27" fmla="*/ 909 w 9991"/>
              <a:gd name="connsiteY27" fmla="*/ 4052 h 10000"/>
              <a:gd name="connsiteX28" fmla="*/ 1063 w 9991"/>
              <a:gd name="connsiteY28" fmla="*/ 4248 h 10000"/>
              <a:gd name="connsiteX29" fmla="*/ 1189 w 9991"/>
              <a:gd name="connsiteY29" fmla="*/ 3856 h 10000"/>
              <a:gd name="connsiteX30" fmla="*/ 1492 w 9991"/>
              <a:gd name="connsiteY30" fmla="*/ 5556 h 10000"/>
              <a:gd name="connsiteX31" fmla="*/ 1550 w 9991"/>
              <a:gd name="connsiteY31" fmla="*/ 6471 h 10000"/>
              <a:gd name="connsiteX32" fmla="*/ 1642 w 9991"/>
              <a:gd name="connsiteY32" fmla="*/ 5752 h 10000"/>
              <a:gd name="connsiteX33" fmla="*/ 1723 w 9991"/>
              <a:gd name="connsiteY33" fmla="*/ 6601 h 10000"/>
              <a:gd name="connsiteX34" fmla="*/ 1841 w 9991"/>
              <a:gd name="connsiteY34" fmla="*/ 5817 h 10000"/>
              <a:gd name="connsiteX35" fmla="*/ 1837 w 9991"/>
              <a:gd name="connsiteY35" fmla="*/ 6601 h 10000"/>
              <a:gd name="connsiteX36" fmla="*/ 2000 w 9991"/>
              <a:gd name="connsiteY36" fmla="*/ 6405 h 10000"/>
              <a:gd name="connsiteX37" fmla="*/ 2092 w 9991"/>
              <a:gd name="connsiteY37" fmla="*/ 6275 h 10000"/>
              <a:gd name="connsiteX38" fmla="*/ 2157 w 9991"/>
              <a:gd name="connsiteY38" fmla="*/ 7516 h 10000"/>
              <a:gd name="connsiteX39" fmla="*/ 2300 w 9991"/>
              <a:gd name="connsiteY39" fmla="*/ 6667 h 10000"/>
              <a:gd name="connsiteX40" fmla="*/ 2335 w 9991"/>
              <a:gd name="connsiteY40" fmla="*/ 7451 h 10000"/>
              <a:gd name="connsiteX41" fmla="*/ 2484 w 9991"/>
              <a:gd name="connsiteY41" fmla="*/ 8170 h 10000"/>
              <a:gd name="connsiteX42" fmla="*/ 2558 w 9991"/>
              <a:gd name="connsiteY42" fmla="*/ 7516 h 10000"/>
              <a:gd name="connsiteX43" fmla="*/ 2749 w 9991"/>
              <a:gd name="connsiteY43" fmla="*/ 7320 h 10000"/>
              <a:gd name="connsiteX44" fmla="*/ 2900 w 9991"/>
              <a:gd name="connsiteY44" fmla="*/ 8497 h 10000"/>
              <a:gd name="connsiteX45" fmla="*/ 3075 w 9991"/>
              <a:gd name="connsiteY45" fmla="*/ 8562 h 10000"/>
              <a:gd name="connsiteX46" fmla="*/ 3284 w 9991"/>
              <a:gd name="connsiteY46" fmla="*/ 8105 h 10000"/>
              <a:gd name="connsiteX47" fmla="*/ 3474 w 9991"/>
              <a:gd name="connsiteY47" fmla="*/ 9020 h 10000"/>
              <a:gd name="connsiteX48" fmla="*/ 3599 w 9991"/>
              <a:gd name="connsiteY48" fmla="*/ 9281 h 10000"/>
              <a:gd name="connsiteX49" fmla="*/ 3704 w 9991"/>
              <a:gd name="connsiteY49" fmla="*/ 10000 h 10000"/>
              <a:gd name="connsiteX50" fmla="*/ 3737 w 9991"/>
              <a:gd name="connsiteY50" fmla="*/ 9869 h 10000"/>
              <a:gd name="connsiteX51" fmla="*/ 3808 w 9991"/>
              <a:gd name="connsiteY51" fmla="*/ 9542 h 10000"/>
              <a:gd name="connsiteX52" fmla="*/ 3861 w 9991"/>
              <a:gd name="connsiteY52" fmla="*/ 9935 h 10000"/>
              <a:gd name="connsiteX53" fmla="*/ 3895 w 9991"/>
              <a:gd name="connsiteY53" fmla="*/ 9150 h 10000"/>
              <a:gd name="connsiteX54" fmla="*/ 4042 w 9991"/>
              <a:gd name="connsiteY54" fmla="*/ 8562 h 10000"/>
              <a:gd name="connsiteX55" fmla="*/ 4478 w 9991"/>
              <a:gd name="connsiteY55" fmla="*/ 7843 h 10000"/>
              <a:gd name="connsiteX56" fmla="*/ 4833 w 9991"/>
              <a:gd name="connsiteY56" fmla="*/ 7582 h 10000"/>
              <a:gd name="connsiteX57" fmla="*/ 5045 w 9991"/>
              <a:gd name="connsiteY57" fmla="*/ 9281 h 10000"/>
              <a:gd name="connsiteX58" fmla="*/ 5114 w 9991"/>
              <a:gd name="connsiteY58" fmla="*/ 8562 h 10000"/>
              <a:gd name="connsiteX59" fmla="*/ 5581 w 9991"/>
              <a:gd name="connsiteY59" fmla="*/ 8039 h 10000"/>
              <a:gd name="connsiteX60" fmla="*/ 5954 w 9991"/>
              <a:gd name="connsiteY60" fmla="*/ 9477 h 10000"/>
              <a:gd name="connsiteX61" fmla="*/ 6289 w 9991"/>
              <a:gd name="connsiteY61" fmla="*/ 8562 h 10000"/>
              <a:gd name="connsiteX62" fmla="*/ 6456 w 9991"/>
              <a:gd name="connsiteY62" fmla="*/ 7451 h 10000"/>
              <a:gd name="connsiteX63" fmla="*/ 6774 w 9991"/>
              <a:gd name="connsiteY63" fmla="*/ 7451 h 10000"/>
              <a:gd name="connsiteX64" fmla="*/ 6931 w 9991"/>
              <a:gd name="connsiteY64" fmla="*/ 7908 h 10000"/>
              <a:gd name="connsiteX65" fmla="*/ 7306 w 9991"/>
              <a:gd name="connsiteY65" fmla="*/ 8366 h 10000"/>
              <a:gd name="connsiteX66" fmla="*/ 7519 w 9991"/>
              <a:gd name="connsiteY66" fmla="*/ 9085 h 10000"/>
              <a:gd name="connsiteX67" fmla="*/ 7769 w 9991"/>
              <a:gd name="connsiteY67" fmla="*/ 8235 h 10000"/>
              <a:gd name="connsiteX68" fmla="*/ 7830 w 9991"/>
              <a:gd name="connsiteY68" fmla="*/ 7647 h 10000"/>
              <a:gd name="connsiteX69" fmla="*/ 7952 w 9991"/>
              <a:gd name="connsiteY69" fmla="*/ 8039 h 10000"/>
              <a:gd name="connsiteX70" fmla="*/ 8230 w 9991"/>
              <a:gd name="connsiteY70" fmla="*/ 8366 h 10000"/>
              <a:gd name="connsiteX71" fmla="*/ 8414 w 9991"/>
              <a:gd name="connsiteY71" fmla="*/ 8105 h 10000"/>
              <a:gd name="connsiteX72" fmla="*/ 8759 w 9991"/>
              <a:gd name="connsiteY72" fmla="*/ 8235 h 10000"/>
              <a:gd name="connsiteX73" fmla="*/ 9100 w 9991"/>
              <a:gd name="connsiteY73" fmla="*/ 7843 h 10000"/>
              <a:gd name="connsiteX74" fmla="*/ 9292 w 9991"/>
              <a:gd name="connsiteY74" fmla="*/ 6340 h 10000"/>
              <a:gd name="connsiteX75" fmla="*/ 9534 w 9991"/>
              <a:gd name="connsiteY75" fmla="*/ 7582 h 10000"/>
              <a:gd name="connsiteX76" fmla="*/ 9671 w 9991"/>
              <a:gd name="connsiteY76" fmla="*/ 8889 h 10000"/>
              <a:gd name="connsiteX77" fmla="*/ 9991 w 9991"/>
              <a:gd name="connsiteY77" fmla="*/ 9562 h 10000"/>
              <a:gd name="connsiteX78" fmla="*/ 9897 w 9991"/>
              <a:gd name="connsiteY78" fmla="*/ 3390 h 10000"/>
              <a:gd name="connsiteX79" fmla="*/ 9688 w 9991"/>
              <a:gd name="connsiteY79" fmla="*/ 3529 h 10000"/>
              <a:gd name="connsiteX80" fmla="*/ 9525 w 9991"/>
              <a:gd name="connsiteY80" fmla="*/ 2222 h 10000"/>
              <a:gd name="connsiteX81" fmla="*/ 9367 w 9991"/>
              <a:gd name="connsiteY81" fmla="*/ 3660 h 10000"/>
              <a:gd name="connsiteX82" fmla="*/ 9255 w 9991"/>
              <a:gd name="connsiteY82" fmla="*/ 3660 h 10000"/>
              <a:gd name="connsiteX83" fmla="*/ 9104 w 9991"/>
              <a:gd name="connsiteY83" fmla="*/ 3791 h 10000"/>
              <a:gd name="connsiteX84" fmla="*/ 9072 w 9991"/>
              <a:gd name="connsiteY84" fmla="*/ 3203 h 10000"/>
              <a:gd name="connsiteX85" fmla="*/ 8848 w 9991"/>
              <a:gd name="connsiteY85" fmla="*/ 4771 h 10000"/>
              <a:gd name="connsiteX86" fmla="*/ 8814 w 9991"/>
              <a:gd name="connsiteY86" fmla="*/ 4379 h 10000"/>
              <a:gd name="connsiteX87" fmla="*/ 8747 w 9991"/>
              <a:gd name="connsiteY87" fmla="*/ 4118 h 10000"/>
              <a:gd name="connsiteX88" fmla="*/ 8705 w 9991"/>
              <a:gd name="connsiteY88" fmla="*/ 4641 h 10000"/>
              <a:gd name="connsiteX89" fmla="*/ 8529 w 9991"/>
              <a:gd name="connsiteY89" fmla="*/ 4510 h 10000"/>
              <a:gd name="connsiteX90" fmla="*/ 8422 w 9991"/>
              <a:gd name="connsiteY90" fmla="*/ 5359 h 10000"/>
              <a:gd name="connsiteX91" fmla="*/ 8260 w 9991"/>
              <a:gd name="connsiteY91" fmla="*/ 4444 h 10000"/>
              <a:gd name="connsiteX92" fmla="*/ 8110 w 9991"/>
              <a:gd name="connsiteY92" fmla="*/ 4575 h 10000"/>
              <a:gd name="connsiteX93" fmla="*/ 8056 w 9991"/>
              <a:gd name="connsiteY93" fmla="*/ 5882 h 10000"/>
              <a:gd name="connsiteX94" fmla="*/ 7865 w 9991"/>
              <a:gd name="connsiteY94" fmla="*/ 5294 h 10000"/>
              <a:gd name="connsiteX95" fmla="*/ 7714 w 9991"/>
              <a:gd name="connsiteY95" fmla="*/ 3529 h 10000"/>
              <a:gd name="connsiteX96" fmla="*/ 7642 w 9991"/>
              <a:gd name="connsiteY96" fmla="*/ 4052 h 10000"/>
              <a:gd name="connsiteX97" fmla="*/ 7467 w 9991"/>
              <a:gd name="connsiteY97" fmla="*/ 5229 h 10000"/>
              <a:gd name="connsiteX98" fmla="*/ 7371 w 9991"/>
              <a:gd name="connsiteY98" fmla="*/ 5229 h 10000"/>
              <a:gd name="connsiteX99" fmla="*/ 7298 w 9991"/>
              <a:gd name="connsiteY99" fmla="*/ 4444 h 10000"/>
              <a:gd name="connsiteX100" fmla="*/ 7135 w 9991"/>
              <a:gd name="connsiteY100" fmla="*/ 4183 h 10000"/>
              <a:gd name="connsiteX101" fmla="*/ 6994 w 9991"/>
              <a:gd name="connsiteY101" fmla="*/ 3791 h 10000"/>
              <a:gd name="connsiteX102" fmla="*/ 6739 w 9991"/>
              <a:gd name="connsiteY102" fmla="*/ 2222 h 10000"/>
              <a:gd name="connsiteX103" fmla="*/ 6382 w 9991"/>
              <a:gd name="connsiteY103" fmla="*/ 4967 h 10000"/>
              <a:gd name="connsiteX104" fmla="*/ 6085 w 9991"/>
              <a:gd name="connsiteY104" fmla="*/ 5817 h 10000"/>
              <a:gd name="connsiteX105" fmla="*/ 5720 w 9991"/>
              <a:gd name="connsiteY105" fmla="*/ 5359 h 10000"/>
              <a:gd name="connsiteX106" fmla="*/ 5569 w 9991"/>
              <a:gd name="connsiteY106" fmla="*/ 6144 h 10000"/>
              <a:gd name="connsiteX107" fmla="*/ 5303 w 9991"/>
              <a:gd name="connsiteY107" fmla="*/ 5490 h 10000"/>
              <a:gd name="connsiteX108" fmla="*/ 5230 w 9991"/>
              <a:gd name="connsiteY108" fmla="*/ 6144 h 10000"/>
              <a:gd name="connsiteX109" fmla="*/ 4953 w 9991"/>
              <a:gd name="connsiteY109" fmla="*/ 5229 h 10000"/>
              <a:gd name="connsiteX110" fmla="*/ 4869 w 9991"/>
              <a:gd name="connsiteY110" fmla="*/ 5033 h 10000"/>
              <a:gd name="connsiteX111" fmla="*/ 4615 w 9991"/>
              <a:gd name="connsiteY111" fmla="*/ 3987 h 10000"/>
              <a:gd name="connsiteX112" fmla="*/ 4503 w 9991"/>
              <a:gd name="connsiteY112" fmla="*/ 3987 h 10000"/>
              <a:gd name="connsiteX113" fmla="*/ 4117 w 9991"/>
              <a:gd name="connsiteY113" fmla="*/ 4248 h 10000"/>
              <a:gd name="connsiteX114" fmla="*/ 3920 w 9991"/>
              <a:gd name="connsiteY114" fmla="*/ 4118 h 10000"/>
              <a:gd name="connsiteX115" fmla="*/ 3578 w 9991"/>
              <a:gd name="connsiteY115" fmla="*/ 3595 h 10000"/>
              <a:gd name="connsiteX116" fmla="*/ 3507 w 9991"/>
              <a:gd name="connsiteY116" fmla="*/ 2353 h 10000"/>
              <a:gd name="connsiteX117" fmla="*/ 3158 w 9991"/>
              <a:gd name="connsiteY117" fmla="*/ 3137 h 10000"/>
              <a:gd name="connsiteX118" fmla="*/ 3145 w 9991"/>
              <a:gd name="connsiteY118" fmla="*/ 2418 h 10000"/>
              <a:gd name="connsiteX119" fmla="*/ 2941 w 9991"/>
              <a:gd name="connsiteY119" fmla="*/ 2288 h 10000"/>
              <a:gd name="connsiteX120" fmla="*/ 2708 w 9991"/>
              <a:gd name="connsiteY120" fmla="*/ 2484 h 10000"/>
              <a:gd name="connsiteX121" fmla="*/ 2596 w 9991"/>
              <a:gd name="connsiteY121" fmla="*/ 3987 h 10000"/>
              <a:gd name="connsiteX122" fmla="*/ 2375 w 9991"/>
              <a:gd name="connsiteY122" fmla="*/ 2026 h 10000"/>
              <a:gd name="connsiteX123" fmla="*/ 2343 w 9991"/>
              <a:gd name="connsiteY123" fmla="*/ 2353 h 10000"/>
              <a:gd name="connsiteX124" fmla="*/ 2267 w 9991"/>
              <a:gd name="connsiteY124" fmla="*/ 1569 h 10000"/>
              <a:gd name="connsiteX125" fmla="*/ 2177 w 9991"/>
              <a:gd name="connsiteY125" fmla="*/ 2157 h 10000"/>
              <a:gd name="connsiteX126" fmla="*/ 2054 w 9991"/>
              <a:gd name="connsiteY126" fmla="*/ 1895 h 10000"/>
              <a:gd name="connsiteX127" fmla="*/ 1983 w 9991"/>
              <a:gd name="connsiteY127" fmla="*/ 3007 h 10000"/>
              <a:gd name="connsiteX128" fmla="*/ 1876 w 9991"/>
              <a:gd name="connsiteY128" fmla="*/ 2484 h 10000"/>
              <a:gd name="connsiteX129" fmla="*/ 1792 w 9991"/>
              <a:gd name="connsiteY129" fmla="*/ 1895 h 10000"/>
              <a:gd name="connsiteX130" fmla="*/ 1735 w 9991"/>
              <a:gd name="connsiteY130" fmla="*/ 784 h 10000"/>
              <a:gd name="connsiteX131" fmla="*/ 1335 w 9991"/>
              <a:gd name="connsiteY131" fmla="*/ 65 h 10000"/>
              <a:gd name="connsiteX132" fmla="*/ 1120 w 9991"/>
              <a:gd name="connsiteY132" fmla="*/ 196 h 10000"/>
              <a:gd name="connsiteX133" fmla="*/ 1017 w 9991"/>
              <a:gd name="connsiteY133" fmla="*/ 0 h 10000"/>
              <a:gd name="connsiteX134" fmla="*/ 967 w 9991"/>
              <a:gd name="connsiteY134" fmla="*/ 392 h 10000"/>
              <a:gd name="connsiteX135" fmla="*/ 693 w 9991"/>
              <a:gd name="connsiteY135" fmla="*/ 131 h 10000"/>
              <a:gd name="connsiteX136" fmla="*/ 526 w 9991"/>
              <a:gd name="connsiteY136" fmla="*/ 458 h 10000"/>
              <a:gd name="connsiteX137" fmla="*/ 344 w 9991"/>
              <a:gd name="connsiteY137" fmla="*/ 915 h 10000"/>
              <a:gd name="connsiteX138" fmla="*/ 269 w 9991"/>
              <a:gd name="connsiteY138" fmla="*/ 196 h 10000"/>
              <a:gd name="connsiteX139" fmla="*/ 54 w 9991"/>
              <a:gd name="connsiteY139" fmla="*/ 1373 h 10000"/>
              <a:gd name="connsiteX140" fmla="*/ 1 w 9991"/>
              <a:gd name="connsiteY140" fmla="*/ 1569 h 10000"/>
              <a:gd name="connsiteX0" fmla="*/ 1 w 10000"/>
              <a:gd name="connsiteY0" fmla="*/ 1569 h 10000"/>
              <a:gd name="connsiteX1" fmla="*/ 26 w 10000"/>
              <a:gd name="connsiteY1" fmla="*/ 5294 h 10000"/>
              <a:gd name="connsiteX2" fmla="*/ 26 w 10000"/>
              <a:gd name="connsiteY2" fmla="*/ 5163 h 10000"/>
              <a:gd name="connsiteX3" fmla="*/ 46 w 10000"/>
              <a:gd name="connsiteY3" fmla="*/ 5163 h 10000"/>
              <a:gd name="connsiteX4" fmla="*/ 92 w 10000"/>
              <a:gd name="connsiteY4" fmla="*/ 4314 h 10000"/>
              <a:gd name="connsiteX5" fmla="*/ 96 w 10000"/>
              <a:gd name="connsiteY5" fmla="*/ 4314 h 10000"/>
              <a:gd name="connsiteX6" fmla="*/ 112 w 10000"/>
              <a:gd name="connsiteY6" fmla="*/ 4052 h 10000"/>
              <a:gd name="connsiteX7" fmla="*/ 152 w 10000"/>
              <a:gd name="connsiteY7" fmla="*/ 4118 h 10000"/>
              <a:gd name="connsiteX8" fmla="*/ 164 w 10000"/>
              <a:gd name="connsiteY8" fmla="*/ 4444 h 10000"/>
              <a:gd name="connsiteX9" fmla="*/ 193 w 10000"/>
              <a:gd name="connsiteY9" fmla="*/ 4379 h 10000"/>
              <a:gd name="connsiteX10" fmla="*/ 385 w 10000"/>
              <a:gd name="connsiteY10" fmla="*/ 4706 h 10000"/>
              <a:gd name="connsiteX11" fmla="*/ 472 w 10000"/>
              <a:gd name="connsiteY11" fmla="*/ 4379 h 10000"/>
              <a:gd name="connsiteX12" fmla="*/ 585 w 10000"/>
              <a:gd name="connsiteY12" fmla="*/ 4641 h 10000"/>
              <a:gd name="connsiteX13" fmla="*/ 627 w 10000"/>
              <a:gd name="connsiteY13" fmla="*/ 4444 h 10000"/>
              <a:gd name="connsiteX14" fmla="*/ 661 w 10000"/>
              <a:gd name="connsiteY14" fmla="*/ 4641 h 10000"/>
              <a:gd name="connsiteX15" fmla="*/ 686 w 10000"/>
              <a:gd name="connsiteY15" fmla="*/ 4510 h 10000"/>
              <a:gd name="connsiteX16" fmla="*/ 708 w 10000"/>
              <a:gd name="connsiteY16" fmla="*/ 4641 h 10000"/>
              <a:gd name="connsiteX17" fmla="*/ 712 w 10000"/>
              <a:gd name="connsiteY17" fmla="*/ 4444 h 10000"/>
              <a:gd name="connsiteX18" fmla="*/ 740 w 10000"/>
              <a:gd name="connsiteY18" fmla="*/ 4444 h 10000"/>
              <a:gd name="connsiteX19" fmla="*/ 782 w 10000"/>
              <a:gd name="connsiteY19" fmla="*/ 4444 h 10000"/>
              <a:gd name="connsiteX20" fmla="*/ 815 w 10000"/>
              <a:gd name="connsiteY20" fmla="*/ 4575 h 10000"/>
              <a:gd name="connsiteX21" fmla="*/ 819 w 10000"/>
              <a:gd name="connsiteY21" fmla="*/ 4444 h 10000"/>
              <a:gd name="connsiteX22" fmla="*/ 835 w 10000"/>
              <a:gd name="connsiteY22" fmla="*/ 4575 h 10000"/>
              <a:gd name="connsiteX23" fmla="*/ 839 w 10000"/>
              <a:gd name="connsiteY23" fmla="*/ 4379 h 10000"/>
              <a:gd name="connsiteX24" fmla="*/ 876 w 10000"/>
              <a:gd name="connsiteY24" fmla="*/ 4641 h 10000"/>
              <a:gd name="connsiteX25" fmla="*/ 893 w 10000"/>
              <a:gd name="connsiteY25" fmla="*/ 4248 h 10000"/>
              <a:gd name="connsiteX26" fmla="*/ 910 w 10000"/>
              <a:gd name="connsiteY26" fmla="*/ 4052 h 10000"/>
              <a:gd name="connsiteX27" fmla="*/ 1064 w 10000"/>
              <a:gd name="connsiteY27" fmla="*/ 4248 h 10000"/>
              <a:gd name="connsiteX28" fmla="*/ 1190 w 10000"/>
              <a:gd name="connsiteY28" fmla="*/ 3856 h 10000"/>
              <a:gd name="connsiteX29" fmla="*/ 1493 w 10000"/>
              <a:gd name="connsiteY29" fmla="*/ 5556 h 10000"/>
              <a:gd name="connsiteX30" fmla="*/ 1551 w 10000"/>
              <a:gd name="connsiteY30" fmla="*/ 6471 h 10000"/>
              <a:gd name="connsiteX31" fmla="*/ 1643 w 10000"/>
              <a:gd name="connsiteY31" fmla="*/ 5752 h 10000"/>
              <a:gd name="connsiteX32" fmla="*/ 1725 w 10000"/>
              <a:gd name="connsiteY32" fmla="*/ 6601 h 10000"/>
              <a:gd name="connsiteX33" fmla="*/ 1843 w 10000"/>
              <a:gd name="connsiteY33" fmla="*/ 5817 h 10000"/>
              <a:gd name="connsiteX34" fmla="*/ 1839 w 10000"/>
              <a:gd name="connsiteY34" fmla="*/ 6601 h 10000"/>
              <a:gd name="connsiteX35" fmla="*/ 2002 w 10000"/>
              <a:gd name="connsiteY35" fmla="*/ 6405 h 10000"/>
              <a:gd name="connsiteX36" fmla="*/ 2094 w 10000"/>
              <a:gd name="connsiteY36" fmla="*/ 6275 h 10000"/>
              <a:gd name="connsiteX37" fmla="*/ 2159 w 10000"/>
              <a:gd name="connsiteY37" fmla="*/ 7516 h 10000"/>
              <a:gd name="connsiteX38" fmla="*/ 2302 w 10000"/>
              <a:gd name="connsiteY38" fmla="*/ 6667 h 10000"/>
              <a:gd name="connsiteX39" fmla="*/ 2337 w 10000"/>
              <a:gd name="connsiteY39" fmla="*/ 7451 h 10000"/>
              <a:gd name="connsiteX40" fmla="*/ 2486 w 10000"/>
              <a:gd name="connsiteY40" fmla="*/ 8170 h 10000"/>
              <a:gd name="connsiteX41" fmla="*/ 2560 w 10000"/>
              <a:gd name="connsiteY41" fmla="*/ 7516 h 10000"/>
              <a:gd name="connsiteX42" fmla="*/ 2751 w 10000"/>
              <a:gd name="connsiteY42" fmla="*/ 7320 h 10000"/>
              <a:gd name="connsiteX43" fmla="*/ 2903 w 10000"/>
              <a:gd name="connsiteY43" fmla="*/ 8497 h 10000"/>
              <a:gd name="connsiteX44" fmla="*/ 3078 w 10000"/>
              <a:gd name="connsiteY44" fmla="*/ 8562 h 10000"/>
              <a:gd name="connsiteX45" fmla="*/ 3287 w 10000"/>
              <a:gd name="connsiteY45" fmla="*/ 8105 h 10000"/>
              <a:gd name="connsiteX46" fmla="*/ 3477 w 10000"/>
              <a:gd name="connsiteY46" fmla="*/ 9020 h 10000"/>
              <a:gd name="connsiteX47" fmla="*/ 3602 w 10000"/>
              <a:gd name="connsiteY47" fmla="*/ 9281 h 10000"/>
              <a:gd name="connsiteX48" fmla="*/ 3707 w 10000"/>
              <a:gd name="connsiteY48" fmla="*/ 10000 h 10000"/>
              <a:gd name="connsiteX49" fmla="*/ 3740 w 10000"/>
              <a:gd name="connsiteY49" fmla="*/ 9869 h 10000"/>
              <a:gd name="connsiteX50" fmla="*/ 3811 w 10000"/>
              <a:gd name="connsiteY50" fmla="*/ 9542 h 10000"/>
              <a:gd name="connsiteX51" fmla="*/ 3864 w 10000"/>
              <a:gd name="connsiteY51" fmla="*/ 9935 h 10000"/>
              <a:gd name="connsiteX52" fmla="*/ 3899 w 10000"/>
              <a:gd name="connsiteY52" fmla="*/ 9150 h 10000"/>
              <a:gd name="connsiteX53" fmla="*/ 4046 w 10000"/>
              <a:gd name="connsiteY53" fmla="*/ 8562 h 10000"/>
              <a:gd name="connsiteX54" fmla="*/ 4482 w 10000"/>
              <a:gd name="connsiteY54" fmla="*/ 7843 h 10000"/>
              <a:gd name="connsiteX55" fmla="*/ 4837 w 10000"/>
              <a:gd name="connsiteY55" fmla="*/ 7582 h 10000"/>
              <a:gd name="connsiteX56" fmla="*/ 5050 w 10000"/>
              <a:gd name="connsiteY56" fmla="*/ 9281 h 10000"/>
              <a:gd name="connsiteX57" fmla="*/ 5119 w 10000"/>
              <a:gd name="connsiteY57" fmla="*/ 8562 h 10000"/>
              <a:gd name="connsiteX58" fmla="*/ 5586 w 10000"/>
              <a:gd name="connsiteY58" fmla="*/ 8039 h 10000"/>
              <a:gd name="connsiteX59" fmla="*/ 5959 w 10000"/>
              <a:gd name="connsiteY59" fmla="*/ 9477 h 10000"/>
              <a:gd name="connsiteX60" fmla="*/ 6295 w 10000"/>
              <a:gd name="connsiteY60" fmla="*/ 8562 h 10000"/>
              <a:gd name="connsiteX61" fmla="*/ 6462 w 10000"/>
              <a:gd name="connsiteY61" fmla="*/ 7451 h 10000"/>
              <a:gd name="connsiteX62" fmla="*/ 6780 w 10000"/>
              <a:gd name="connsiteY62" fmla="*/ 7451 h 10000"/>
              <a:gd name="connsiteX63" fmla="*/ 6937 w 10000"/>
              <a:gd name="connsiteY63" fmla="*/ 7908 h 10000"/>
              <a:gd name="connsiteX64" fmla="*/ 7313 w 10000"/>
              <a:gd name="connsiteY64" fmla="*/ 8366 h 10000"/>
              <a:gd name="connsiteX65" fmla="*/ 7526 w 10000"/>
              <a:gd name="connsiteY65" fmla="*/ 9085 h 10000"/>
              <a:gd name="connsiteX66" fmla="*/ 7776 w 10000"/>
              <a:gd name="connsiteY66" fmla="*/ 8235 h 10000"/>
              <a:gd name="connsiteX67" fmla="*/ 7837 w 10000"/>
              <a:gd name="connsiteY67" fmla="*/ 7647 h 10000"/>
              <a:gd name="connsiteX68" fmla="*/ 7959 w 10000"/>
              <a:gd name="connsiteY68" fmla="*/ 8039 h 10000"/>
              <a:gd name="connsiteX69" fmla="*/ 8237 w 10000"/>
              <a:gd name="connsiteY69" fmla="*/ 8366 h 10000"/>
              <a:gd name="connsiteX70" fmla="*/ 8422 w 10000"/>
              <a:gd name="connsiteY70" fmla="*/ 8105 h 10000"/>
              <a:gd name="connsiteX71" fmla="*/ 8767 w 10000"/>
              <a:gd name="connsiteY71" fmla="*/ 8235 h 10000"/>
              <a:gd name="connsiteX72" fmla="*/ 9108 w 10000"/>
              <a:gd name="connsiteY72" fmla="*/ 7843 h 10000"/>
              <a:gd name="connsiteX73" fmla="*/ 9300 w 10000"/>
              <a:gd name="connsiteY73" fmla="*/ 6340 h 10000"/>
              <a:gd name="connsiteX74" fmla="*/ 9543 w 10000"/>
              <a:gd name="connsiteY74" fmla="*/ 7582 h 10000"/>
              <a:gd name="connsiteX75" fmla="*/ 9680 w 10000"/>
              <a:gd name="connsiteY75" fmla="*/ 8889 h 10000"/>
              <a:gd name="connsiteX76" fmla="*/ 10000 w 10000"/>
              <a:gd name="connsiteY76" fmla="*/ 9562 h 10000"/>
              <a:gd name="connsiteX77" fmla="*/ 9906 w 10000"/>
              <a:gd name="connsiteY77" fmla="*/ 3390 h 10000"/>
              <a:gd name="connsiteX78" fmla="*/ 9697 w 10000"/>
              <a:gd name="connsiteY78" fmla="*/ 3529 h 10000"/>
              <a:gd name="connsiteX79" fmla="*/ 9534 w 10000"/>
              <a:gd name="connsiteY79" fmla="*/ 2222 h 10000"/>
              <a:gd name="connsiteX80" fmla="*/ 9375 w 10000"/>
              <a:gd name="connsiteY80" fmla="*/ 3660 h 10000"/>
              <a:gd name="connsiteX81" fmla="*/ 9263 w 10000"/>
              <a:gd name="connsiteY81" fmla="*/ 3660 h 10000"/>
              <a:gd name="connsiteX82" fmla="*/ 9112 w 10000"/>
              <a:gd name="connsiteY82" fmla="*/ 3791 h 10000"/>
              <a:gd name="connsiteX83" fmla="*/ 9080 w 10000"/>
              <a:gd name="connsiteY83" fmla="*/ 3203 h 10000"/>
              <a:gd name="connsiteX84" fmla="*/ 8856 w 10000"/>
              <a:gd name="connsiteY84" fmla="*/ 4771 h 10000"/>
              <a:gd name="connsiteX85" fmla="*/ 8822 w 10000"/>
              <a:gd name="connsiteY85" fmla="*/ 4379 h 10000"/>
              <a:gd name="connsiteX86" fmla="*/ 8755 w 10000"/>
              <a:gd name="connsiteY86" fmla="*/ 4118 h 10000"/>
              <a:gd name="connsiteX87" fmla="*/ 8713 w 10000"/>
              <a:gd name="connsiteY87" fmla="*/ 4641 h 10000"/>
              <a:gd name="connsiteX88" fmla="*/ 8537 w 10000"/>
              <a:gd name="connsiteY88" fmla="*/ 4510 h 10000"/>
              <a:gd name="connsiteX89" fmla="*/ 8430 w 10000"/>
              <a:gd name="connsiteY89" fmla="*/ 5359 h 10000"/>
              <a:gd name="connsiteX90" fmla="*/ 8267 w 10000"/>
              <a:gd name="connsiteY90" fmla="*/ 4444 h 10000"/>
              <a:gd name="connsiteX91" fmla="*/ 8117 w 10000"/>
              <a:gd name="connsiteY91" fmla="*/ 4575 h 10000"/>
              <a:gd name="connsiteX92" fmla="*/ 8063 w 10000"/>
              <a:gd name="connsiteY92" fmla="*/ 5882 h 10000"/>
              <a:gd name="connsiteX93" fmla="*/ 7872 w 10000"/>
              <a:gd name="connsiteY93" fmla="*/ 5294 h 10000"/>
              <a:gd name="connsiteX94" fmla="*/ 7721 w 10000"/>
              <a:gd name="connsiteY94" fmla="*/ 3529 h 10000"/>
              <a:gd name="connsiteX95" fmla="*/ 7649 w 10000"/>
              <a:gd name="connsiteY95" fmla="*/ 4052 h 10000"/>
              <a:gd name="connsiteX96" fmla="*/ 7474 w 10000"/>
              <a:gd name="connsiteY96" fmla="*/ 5229 h 10000"/>
              <a:gd name="connsiteX97" fmla="*/ 7378 w 10000"/>
              <a:gd name="connsiteY97" fmla="*/ 5229 h 10000"/>
              <a:gd name="connsiteX98" fmla="*/ 7305 w 10000"/>
              <a:gd name="connsiteY98" fmla="*/ 4444 h 10000"/>
              <a:gd name="connsiteX99" fmla="*/ 7141 w 10000"/>
              <a:gd name="connsiteY99" fmla="*/ 4183 h 10000"/>
              <a:gd name="connsiteX100" fmla="*/ 7000 w 10000"/>
              <a:gd name="connsiteY100" fmla="*/ 3791 h 10000"/>
              <a:gd name="connsiteX101" fmla="*/ 6745 w 10000"/>
              <a:gd name="connsiteY101" fmla="*/ 2222 h 10000"/>
              <a:gd name="connsiteX102" fmla="*/ 6388 w 10000"/>
              <a:gd name="connsiteY102" fmla="*/ 4967 h 10000"/>
              <a:gd name="connsiteX103" fmla="*/ 6090 w 10000"/>
              <a:gd name="connsiteY103" fmla="*/ 5817 h 10000"/>
              <a:gd name="connsiteX104" fmla="*/ 5725 w 10000"/>
              <a:gd name="connsiteY104" fmla="*/ 5359 h 10000"/>
              <a:gd name="connsiteX105" fmla="*/ 5574 w 10000"/>
              <a:gd name="connsiteY105" fmla="*/ 6144 h 10000"/>
              <a:gd name="connsiteX106" fmla="*/ 5308 w 10000"/>
              <a:gd name="connsiteY106" fmla="*/ 5490 h 10000"/>
              <a:gd name="connsiteX107" fmla="*/ 5235 w 10000"/>
              <a:gd name="connsiteY107" fmla="*/ 6144 h 10000"/>
              <a:gd name="connsiteX108" fmla="*/ 4957 w 10000"/>
              <a:gd name="connsiteY108" fmla="*/ 5229 h 10000"/>
              <a:gd name="connsiteX109" fmla="*/ 4873 w 10000"/>
              <a:gd name="connsiteY109" fmla="*/ 5033 h 10000"/>
              <a:gd name="connsiteX110" fmla="*/ 4619 w 10000"/>
              <a:gd name="connsiteY110" fmla="*/ 3987 h 10000"/>
              <a:gd name="connsiteX111" fmla="*/ 4507 w 10000"/>
              <a:gd name="connsiteY111" fmla="*/ 3987 h 10000"/>
              <a:gd name="connsiteX112" fmla="*/ 4121 w 10000"/>
              <a:gd name="connsiteY112" fmla="*/ 4248 h 10000"/>
              <a:gd name="connsiteX113" fmla="*/ 3924 w 10000"/>
              <a:gd name="connsiteY113" fmla="*/ 4118 h 10000"/>
              <a:gd name="connsiteX114" fmla="*/ 3581 w 10000"/>
              <a:gd name="connsiteY114" fmla="*/ 3595 h 10000"/>
              <a:gd name="connsiteX115" fmla="*/ 3510 w 10000"/>
              <a:gd name="connsiteY115" fmla="*/ 2353 h 10000"/>
              <a:gd name="connsiteX116" fmla="*/ 3161 w 10000"/>
              <a:gd name="connsiteY116" fmla="*/ 3137 h 10000"/>
              <a:gd name="connsiteX117" fmla="*/ 3148 w 10000"/>
              <a:gd name="connsiteY117" fmla="*/ 2418 h 10000"/>
              <a:gd name="connsiteX118" fmla="*/ 2944 w 10000"/>
              <a:gd name="connsiteY118" fmla="*/ 2288 h 10000"/>
              <a:gd name="connsiteX119" fmla="*/ 2710 w 10000"/>
              <a:gd name="connsiteY119" fmla="*/ 2484 h 10000"/>
              <a:gd name="connsiteX120" fmla="*/ 2598 w 10000"/>
              <a:gd name="connsiteY120" fmla="*/ 3987 h 10000"/>
              <a:gd name="connsiteX121" fmla="*/ 2377 w 10000"/>
              <a:gd name="connsiteY121" fmla="*/ 2026 h 10000"/>
              <a:gd name="connsiteX122" fmla="*/ 2345 w 10000"/>
              <a:gd name="connsiteY122" fmla="*/ 2353 h 10000"/>
              <a:gd name="connsiteX123" fmla="*/ 2269 w 10000"/>
              <a:gd name="connsiteY123" fmla="*/ 1569 h 10000"/>
              <a:gd name="connsiteX124" fmla="*/ 2179 w 10000"/>
              <a:gd name="connsiteY124" fmla="*/ 2157 h 10000"/>
              <a:gd name="connsiteX125" fmla="*/ 2056 w 10000"/>
              <a:gd name="connsiteY125" fmla="*/ 1895 h 10000"/>
              <a:gd name="connsiteX126" fmla="*/ 1985 w 10000"/>
              <a:gd name="connsiteY126" fmla="*/ 3007 h 10000"/>
              <a:gd name="connsiteX127" fmla="*/ 1878 w 10000"/>
              <a:gd name="connsiteY127" fmla="*/ 2484 h 10000"/>
              <a:gd name="connsiteX128" fmla="*/ 1794 w 10000"/>
              <a:gd name="connsiteY128" fmla="*/ 1895 h 10000"/>
              <a:gd name="connsiteX129" fmla="*/ 1737 w 10000"/>
              <a:gd name="connsiteY129" fmla="*/ 784 h 10000"/>
              <a:gd name="connsiteX130" fmla="*/ 1336 w 10000"/>
              <a:gd name="connsiteY130" fmla="*/ 65 h 10000"/>
              <a:gd name="connsiteX131" fmla="*/ 1121 w 10000"/>
              <a:gd name="connsiteY131" fmla="*/ 196 h 10000"/>
              <a:gd name="connsiteX132" fmla="*/ 1018 w 10000"/>
              <a:gd name="connsiteY132" fmla="*/ 0 h 10000"/>
              <a:gd name="connsiteX133" fmla="*/ 968 w 10000"/>
              <a:gd name="connsiteY133" fmla="*/ 392 h 10000"/>
              <a:gd name="connsiteX134" fmla="*/ 694 w 10000"/>
              <a:gd name="connsiteY134" fmla="*/ 131 h 10000"/>
              <a:gd name="connsiteX135" fmla="*/ 526 w 10000"/>
              <a:gd name="connsiteY135" fmla="*/ 458 h 10000"/>
              <a:gd name="connsiteX136" fmla="*/ 344 w 10000"/>
              <a:gd name="connsiteY136" fmla="*/ 915 h 10000"/>
              <a:gd name="connsiteX137" fmla="*/ 269 w 10000"/>
              <a:gd name="connsiteY137" fmla="*/ 196 h 10000"/>
              <a:gd name="connsiteX138" fmla="*/ 54 w 10000"/>
              <a:gd name="connsiteY138" fmla="*/ 1373 h 10000"/>
              <a:gd name="connsiteX139" fmla="*/ 1 w 10000"/>
              <a:gd name="connsiteY139" fmla="*/ 1569 h 10000"/>
              <a:gd name="connsiteX0" fmla="*/ 1 w 10000"/>
              <a:gd name="connsiteY0" fmla="*/ 1569 h 10000"/>
              <a:gd name="connsiteX1" fmla="*/ 26 w 10000"/>
              <a:gd name="connsiteY1" fmla="*/ 5294 h 10000"/>
              <a:gd name="connsiteX2" fmla="*/ 26 w 10000"/>
              <a:gd name="connsiteY2" fmla="*/ 5163 h 10000"/>
              <a:gd name="connsiteX3" fmla="*/ 92 w 10000"/>
              <a:gd name="connsiteY3" fmla="*/ 4314 h 10000"/>
              <a:gd name="connsiteX4" fmla="*/ 96 w 10000"/>
              <a:gd name="connsiteY4" fmla="*/ 4314 h 10000"/>
              <a:gd name="connsiteX5" fmla="*/ 112 w 10000"/>
              <a:gd name="connsiteY5" fmla="*/ 4052 h 10000"/>
              <a:gd name="connsiteX6" fmla="*/ 152 w 10000"/>
              <a:gd name="connsiteY6" fmla="*/ 4118 h 10000"/>
              <a:gd name="connsiteX7" fmla="*/ 164 w 10000"/>
              <a:gd name="connsiteY7" fmla="*/ 4444 h 10000"/>
              <a:gd name="connsiteX8" fmla="*/ 193 w 10000"/>
              <a:gd name="connsiteY8" fmla="*/ 4379 h 10000"/>
              <a:gd name="connsiteX9" fmla="*/ 385 w 10000"/>
              <a:gd name="connsiteY9" fmla="*/ 4706 h 10000"/>
              <a:gd name="connsiteX10" fmla="*/ 472 w 10000"/>
              <a:gd name="connsiteY10" fmla="*/ 4379 h 10000"/>
              <a:gd name="connsiteX11" fmla="*/ 585 w 10000"/>
              <a:gd name="connsiteY11" fmla="*/ 4641 h 10000"/>
              <a:gd name="connsiteX12" fmla="*/ 627 w 10000"/>
              <a:gd name="connsiteY12" fmla="*/ 4444 h 10000"/>
              <a:gd name="connsiteX13" fmla="*/ 661 w 10000"/>
              <a:gd name="connsiteY13" fmla="*/ 4641 h 10000"/>
              <a:gd name="connsiteX14" fmla="*/ 686 w 10000"/>
              <a:gd name="connsiteY14" fmla="*/ 4510 h 10000"/>
              <a:gd name="connsiteX15" fmla="*/ 708 w 10000"/>
              <a:gd name="connsiteY15" fmla="*/ 4641 h 10000"/>
              <a:gd name="connsiteX16" fmla="*/ 712 w 10000"/>
              <a:gd name="connsiteY16" fmla="*/ 4444 h 10000"/>
              <a:gd name="connsiteX17" fmla="*/ 740 w 10000"/>
              <a:gd name="connsiteY17" fmla="*/ 4444 h 10000"/>
              <a:gd name="connsiteX18" fmla="*/ 782 w 10000"/>
              <a:gd name="connsiteY18" fmla="*/ 4444 h 10000"/>
              <a:gd name="connsiteX19" fmla="*/ 815 w 10000"/>
              <a:gd name="connsiteY19" fmla="*/ 4575 h 10000"/>
              <a:gd name="connsiteX20" fmla="*/ 819 w 10000"/>
              <a:gd name="connsiteY20" fmla="*/ 4444 h 10000"/>
              <a:gd name="connsiteX21" fmla="*/ 835 w 10000"/>
              <a:gd name="connsiteY21" fmla="*/ 4575 h 10000"/>
              <a:gd name="connsiteX22" fmla="*/ 839 w 10000"/>
              <a:gd name="connsiteY22" fmla="*/ 4379 h 10000"/>
              <a:gd name="connsiteX23" fmla="*/ 876 w 10000"/>
              <a:gd name="connsiteY23" fmla="*/ 4641 h 10000"/>
              <a:gd name="connsiteX24" fmla="*/ 893 w 10000"/>
              <a:gd name="connsiteY24" fmla="*/ 4248 h 10000"/>
              <a:gd name="connsiteX25" fmla="*/ 910 w 10000"/>
              <a:gd name="connsiteY25" fmla="*/ 4052 h 10000"/>
              <a:gd name="connsiteX26" fmla="*/ 1064 w 10000"/>
              <a:gd name="connsiteY26" fmla="*/ 4248 h 10000"/>
              <a:gd name="connsiteX27" fmla="*/ 1190 w 10000"/>
              <a:gd name="connsiteY27" fmla="*/ 3856 h 10000"/>
              <a:gd name="connsiteX28" fmla="*/ 1493 w 10000"/>
              <a:gd name="connsiteY28" fmla="*/ 5556 h 10000"/>
              <a:gd name="connsiteX29" fmla="*/ 1551 w 10000"/>
              <a:gd name="connsiteY29" fmla="*/ 6471 h 10000"/>
              <a:gd name="connsiteX30" fmla="*/ 1643 w 10000"/>
              <a:gd name="connsiteY30" fmla="*/ 5752 h 10000"/>
              <a:gd name="connsiteX31" fmla="*/ 1725 w 10000"/>
              <a:gd name="connsiteY31" fmla="*/ 6601 h 10000"/>
              <a:gd name="connsiteX32" fmla="*/ 1843 w 10000"/>
              <a:gd name="connsiteY32" fmla="*/ 5817 h 10000"/>
              <a:gd name="connsiteX33" fmla="*/ 1839 w 10000"/>
              <a:gd name="connsiteY33" fmla="*/ 6601 h 10000"/>
              <a:gd name="connsiteX34" fmla="*/ 2002 w 10000"/>
              <a:gd name="connsiteY34" fmla="*/ 6405 h 10000"/>
              <a:gd name="connsiteX35" fmla="*/ 2094 w 10000"/>
              <a:gd name="connsiteY35" fmla="*/ 6275 h 10000"/>
              <a:gd name="connsiteX36" fmla="*/ 2159 w 10000"/>
              <a:gd name="connsiteY36" fmla="*/ 7516 h 10000"/>
              <a:gd name="connsiteX37" fmla="*/ 2302 w 10000"/>
              <a:gd name="connsiteY37" fmla="*/ 6667 h 10000"/>
              <a:gd name="connsiteX38" fmla="*/ 2337 w 10000"/>
              <a:gd name="connsiteY38" fmla="*/ 7451 h 10000"/>
              <a:gd name="connsiteX39" fmla="*/ 2486 w 10000"/>
              <a:gd name="connsiteY39" fmla="*/ 8170 h 10000"/>
              <a:gd name="connsiteX40" fmla="*/ 2560 w 10000"/>
              <a:gd name="connsiteY40" fmla="*/ 7516 h 10000"/>
              <a:gd name="connsiteX41" fmla="*/ 2751 w 10000"/>
              <a:gd name="connsiteY41" fmla="*/ 7320 h 10000"/>
              <a:gd name="connsiteX42" fmla="*/ 2903 w 10000"/>
              <a:gd name="connsiteY42" fmla="*/ 8497 h 10000"/>
              <a:gd name="connsiteX43" fmla="*/ 3078 w 10000"/>
              <a:gd name="connsiteY43" fmla="*/ 8562 h 10000"/>
              <a:gd name="connsiteX44" fmla="*/ 3287 w 10000"/>
              <a:gd name="connsiteY44" fmla="*/ 8105 h 10000"/>
              <a:gd name="connsiteX45" fmla="*/ 3477 w 10000"/>
              <a:gd name="connsiteY45" fmla="*/ 9020 h 10000"/>
              <a:gd name="connsiteX46" fmla="*/ 3602 w 10000"/>
              <a:gd name="connsiteY46" fmla="*/ 9281 h 10000"/>
              <a:gd name="connsiteX47" fmla="*/ 3707 w 10000"/>
              <a:gd name="connsiteY47" fmla="*/ 10000 h 10000"/>
              <a:gd name="connsiteX48" fmla="*/ 3740 w 10000"/>
              <a:gd name="connsiteY48" fmla="*/ 9869 h 10000"/>
              <a:gd name="connsiteX49" fmla="*/ 3811 w 10000"/>
              <a:gd name="connsiteY49" fmla="*/ 9542 h 10000"/>
              <a:gd name="connsiteX50" fmla="*/ 3864 w 10000"/>
              <a:gd name="connsiteY50" fmla="*/ 9935 h 10000"/>
              <a:gd name="connsiteX51" fmla="*/ 3899 w 10000"/>
              <a:gd name="connsiteY51" fmla="*/ 9150 h 10000"/>
              <a:gd name="connsiteX52" fmla="*/ 4046 w 10000"/>
              <a:gd name="connsiteY52" fmla="*/ 8562 h 10000"/>
              <a:gd name="connsiteX53" fmla="*/ 4482 w 10000"/>
              <a:gd name="connsiteY53" fmla="*/ 7843 h 10000"/>
              <a:gd name="connsiteX54" fmla="*/ 4837 w 10000"/>
              <a:gd name="connsiteY54" fmla="*/ 7582 h 10000"/>
              <a:gd name="connsiteX55" fmla="*/ 5050 w 10000"/>
              <a:gd name="connsiteY55" fmla="*/ 9281 h 10000"/>
              <a:gd name="connsiteX56" fmla="*/ 5119 w 10000"/>
              <a:gd name="connsiteY56" fmla="*/ 8562 h 10000"/>
              <a:gd name="connsiteX57" fmla="*/ 5586 w 10000"/>
              <a:gd name="connsiteY57" fmla="*/ 8039 h 10000"/>
              <a:gd name="connsiteX58" fmla="*/ 5959 w 10000"/>
              <a:gd name="connsiteY58" fmla="*/ 9477 h 10000"/>
              <a:gd name="connsiteX59" fmla="*/ 6295 w 10000"/>
              <a:gd name="connsiteY59" fmla="*/ 8562 h 10000"/>
              <a:gd name="connsiteX60" fmla="*/ 6462 w 10000"/>
              <a:gd name="connsiteY60" fmla="*/ 7451 h 10000"/>
              <a:gd name="connsiteX61" fmla="*/ 6780 w 10000"/>
              <a:gd name="connsiteY61" fmla="*/ 7451 h 10000"/>
              <a:gd name="connsiteX62" fmla="*/ 6937 w 10000"/>
              <a:gd name="connsiteY62" fmla="*/ 7908 h 10000"/>
              <a:gd name="connsiteX63" fmla="*/ 7313 w 10000"/>
              <a:gd name="connsiteY63" fmla="*/ 8366 h 10000"/>
              <a:gd name="connsiteX64" fmla="*/ 7526 w 10000"/>
              <a:gd name="connsiteY64" fmla="*/ 9085 h 10000"/>
              <a:gd name="connsiteX65" fmla="*/ 7776 w 10000"/>
              <a:gd name="connsiteY65" fmla="*/ 8235 h 10000"/>
              <a:gd name="connsiteX66" fmla="*/ 7837 w 10000"/>
              <a:gd name="connsiteY66" fmla="*/ 7647 h 10000"/>
              <a:gd name="connsiteX67" fmla="*/ 7959 w 10000"/>
              <a:gd name="connsiteY67" fmla="*/ 8039 h 10000"/>
              <a:gd name="connsiteX68" fmla="*/ 8237 w 10000"/>
              <a:gd name="connsiteY68" fmla="*/ 8366 h 10000"/>
              <a:gd name="connsiteX69" fmla="*/ 8422 w 10000"/>
              <a:gd name="connsiteY69" fmla="*/ 8105 h 10000"/>
              <a:gd name="connsiteX70" fmla="*/ 8767 w 10000"/>
              <a:gd name="connsiteY70" fmla="*/ 8235 h 10000"/>
              <a:gd name="connsiteX71" fmla="*/ 9108 w 10000"/>
              <a:gd name="connsiteY71" fmla="*/ 7843 h 10000"/>
              <a:gd name="connsiteX72" fmla="*/ 9300 w 10000"/>
              <a:gd name="connsiteY72" fmla="*/ 6340 h 10000"/>
              <a:gd name="connsiteX73" fmla="*/ 9543 w 10000"/>
              <a:gd name="connsiteY73" fmla="*/ 7582 h 10000"/>
              <a:gd name="connsiteX74" fmla="*/ 9680 w 10000"/>
              <a:gd name="connsiteY74" fmla="*/ 8889 h 10000"/>
              <a:gd name="connsiteX75" fmla="*/ 10000 w 10000"/>
              <a:gd name="connsiteY75" fmla="*/ 9562 h 10000"/>
              <a:gd name="connsiteX76" fmla="*/ 9906 w 10000"/>
              <a:gd name="connsiteY76" fmla="*/ 3390 h 10000"/>
              <a:gd name="connsiteX77" fmla="*/ 9697 w 10000"/>
              <a:gd name="connsiteY77" fmla="*/ 3529 h 10000"/>
              <a:gd name="connsiteX78" fmla="*/ 9534 w 10000"/>
              <a:gd name="connsiteY78" fmla="*/ 2222 h 10000"/>
              <a:gd name="connsiteX79" fmla="*/ 9375 w 10000"/>
              <a:gd name="connsiteY79" fmla="*/ 3660 h 10000"/>
              <a:gd name="connsiteX80" fmla="*/ 9263 w 10000"/>
              <a:gd name="connsiteY80" fmla="*/ 3660 h 10000"/>
              <a:gd name="connsiteX81" fmla="*/ 9112 w 10000"/>
              <a:gd name="connsiteY81" fmla="*/ 3791 h 10000"/>
              <a:gd name="connsiteX82" fmla="*/ 9080 w 10000"/>
              <a:gd name="connsiteY82" fmla="*/ 3203 h 10000"/>
              <a:gd name="connsiteX83" fmla="*/ 8856 w 10000"/>
              <a:gd name="connsiteY83" fmla="*/ 4771 h 10000"/>
              <a:gd name="connsiteX84" fmla="*/ 8822 w 10000"/>
              <a:gd name="connsiteY84" fmla="*/ 4379 h 10000"/>
              <a:gd name="connsiteX85" fmla="*/ 8755 w 10000"/>
              <a:gd name="connsiteY85" fmla="*/ 4118 h 10000"/>
              <a:gd name="connsiteX86" fmla="*/ 8713 w 10000"/>
              <a:gd name="connsiteY86" fmla="*/ 4641 h 10000"/>
              <a:gd name="connsiteX87" fmla="*/ 8537 w 10000"/>
              <a:gd name="connsiteY87" fmla="*/ 4510 h 10000"/>
              <a:gd name="connsiteX88" fmla="*/ 8430 w 10000"/>
              <a:gd name="connsiteY88" fmla="*/ 5359 h 10000"/>
              <a:gd name="connsiteX89" fmla="*/ 8267 w 10000"/>
              <a:gd name="connsiteY89" fmla="*/ 4444 h 10000"/>
              <a:gd name="connsiteX90" fmla="*/ 8117 w 10000"/>
              <a:gd name="connsiteY90" fmla="*/ 4575 h 10000"/>
              <a:gd name="connsiteX91" fmla="*/ 8063 w 10000"/>
              <a:gd name="connsiteY91" fmla="*/ 5882 h 10000"/>
              <a:gd name="connsiteX92" fmla="*/ 7872 w 10000"/>
              <a:gd name="connsiteY92" fmla="*/ 5294 h 10000"/>
              <a:gd name="connsiteX93" fmla="*/ 7721 w 10000"/>
              <a:gd name="connsiteY93" fmla="*/ 3529 h 10000"/>
              <a:gd name="connsiteX94" fmla="*/ 7649 w 10000"/>
              <a:gd name="connsiteY94" fmla="*/ 4052 h 10000"/>
              <a:gd name="connsiteX95" fmla="*/ 7474 w 10000"/>
              <a:gd name="connsiteY95" fmla="*/ 5229 h 10000"/>
              <a:gd name="connsiteX96" fmla="*/ 7378 w 10000"/>
              <a:gd name="connsiteY96" fmla="*/ 5229 h 10000"/>
              <a:gd name="connsiteX97" fmla="*/ 7305 w 10000"/>
              <a:gd name="connsiteY97" fmla="*/ 4444 h 10000"/>
              <a:gd name="connsiteX98" fmla="*/ 7141 w 10000"/>
              <a:gd name="connsiteY98" fmla="*/ 4183 h 10000"/>
              <a:gd name="connsiteX99" fmla="*/ 7000 w 10000"/>
              <a:gd name="connsiteY99" fmla="*/ 3791 h 10000"/>
              <a:gd name="connsiteX100" fmla="*/ 6745 w 10000"/>
              <a:gd name="connsiteY100" fmla="*/ 2222 h 10000"/>
              <a:gd name="connsiteX101" fmla="*/ 6388 w 10000"/>
              <a:gd name="connsiteY101" fmla="*/ 4967 h 10000"/>
              <a:gd name="connsiteX102" fmla="*/ 6090 w 10000"/>
              <a:gd name="connsiteY102" fmla="*/ 5817 h 10000"/>
              <a:gd name="connsiteX103" fmla="*/ 5725 w 10000"/>
              <a:gd name="connsiteY103" fmla="*/ 5359 h 10000"/>
              <a:gd name="connsiteX104" fmla="*/ 5574 w 10000"/>
              <a:gd name="connsiteY104" fmla="*/ 6144 h 10000"/>
              <a:gd name="connsiteX105" fmla="*/ 5308 w 10000"/>
              <a:gd name="connsiteY105" fmla="*/ 5490 h 10000"/>
              <a:gd name="connsiteX106" fmla="*/ 5235 w 10000"/>
              <a:gd name="connsiteY106" fmla="*/ 6144 h 10000"/>
              <a:gd name="connsiteX107" fmla="*/ 4957 w 10000"/>
              <a:gd name="connsiteY107" fmla="*/ 5229 h 10000"/>
              <a:gd name="connsiteX108" fmla="*/ 4873 w 10000"/>
              <a:gd name="connsiteY108" fmla="*/ 5033 h 10000"/>
              <a:gd name="connsiteX109" fmla="*/ 4619 w 10000"/>
              <a:gd name="connsiteY109" fmla="*/ 3987 h 10000"/>
              <a:gd name="connsiteX110" fmla="*/ 4507 w 10000"/>
              <a:gd name="connsiteY110" fmla="*/ 3987 h 10000"/>
              <a:gd name="connsiteX111" fmla="*/ 4121 w 10000"/>
              <a:gd name="connsiteY111" fmla="*/ 4248 h 10000"/>
              <a:gd name="connsiteX112" fmla="*/ 3924 w 10000"/>
              <a:gd name="connsiteY112" fmla="*/ 4118 h 10000"/>
              <a:gd name="connsiteX113" fmla="*/ 3581 w 10000"/>
              <a:gd name="connsiteY113" fmla="*/ 3595 h 10000"/>
              <a:gd name="connsiteX114" fmla="*/ 3510 w 10000"/>
              <a:gd name="connsiteY114" fmla="*/ 2353 h 10000"/>
              <a:gd name="connsiteX115" fmla="*/ 3161 w 10000"/>
              <a:gd name="connsiteY115" fmla="*/ 3137 h 10000"/>
              <a:gd name="connsiteX116" fmla="*/ 3148 w 10000"/>
              <a:gd name="connsiteY116" fmla="*/ 2418 h 10000"/>
              <a:gd name="connsiteX117" fmla="*/ 2944 w 10000"/>
              <a:gd name="connsiteY117" fmla="*/ 2288 h 10000"/>
              <a:gd name="connsiteX118" fmla="*/ 2710 w 10000"/>
              <a:gd name="connsiteY118" fmla="*/ 2484 h 10000"/>
              <a:gd name="connsiteX119" fmla="*/ 2598 w 10000"/>
              <a:gd name="connsiteY119" fmla="*/ 3987 h 10000"/>
              <a:gd name="connsiteX120" fmla="*/ 2377 w 10000"/>
              <a:gd name="connsiteY120" fmla="*/ 2026 h 10000"/>
              <a:gd name="connsiteX121" fmla="*/ 2345 w 10000"/>
              <a:gd name="connsiteY121" fmla="*/ 2353 h 10000"/>
              <a:gd name="connsiteX122" fmla="*/ 2269 w 10000"/>
              <a:gd name="connsiteY122" fmla="*/ 1569 h 10000"/>
              <a:gd name="connsiteX123" fmla="*/ 2179 w 10000"/>
              <a:gd name="connsiteY123" fmla="*/ 2157 h 10000"/>
              <a:gd name="connsiteX124" fmla="*/ 2056 w 10000"/>
              <a:gd name="connsiteY124" fmla="*/ 1895 h 10000"/>
              <a:gd name="connsiteX125" fmla="*/ 1985 w 10000"/>
              <a:gd name="connsiteY125" fmla="*/ 3007 h 10000"/>
              <a:gd name="connsiteX126" fmla="*/ 1878 w 10000"/>
              <a:gd name="connsiteY126" fmla="*/ 2484 h 10000"/>
              <a:gd name="connsiteX127" fmla="*/ 1794 w 10000"/>
              <a:gd name="connsiteY127" fmla="*/ 1895 h 10000"/>
              <a:gd name="connsiteX128" fmla="*/ 1737 w 10000"/>
              <a:gd name="connsiteY128" fmla="*/ 784 h 10000"/>
              <a:gd name="connsiteX129" fmla="*/ 1336 w 10000"/>
              <a:gd name="connsiteY129" fmla="*/ 65 h 10000"/>
              <a:gd name="connsiteX130" fmla="*/ 1121 w 10000"/>
              <a:gd name="connsiteY130" fmla="*/ 196 h 10000"/>
              <a:gd name="connsiteX131" fmla="*/ 1018 w 10000"/>
              <a:gd name="connsiteY131" fmla="*/ 0 h 10000"/>
              <a:gd name="connsiteX132" fmla="*/ 968 w 10000"/>
              <a:gd name="connsiteY132" fmla="*/ 392 h 10000"/>
              <a:gd name="connsiteX133" fmla="*/ 694 w 10000"/>
              <a:gd name="connsiteY133" fmla="*/ 131 h 10000"/>
              <a:gd name="connsiteX134" fmla="*/ 526 w 10000"/>
              <a:gd name="connsiteY134" fmla="*/ 458 h 10000"/>
              <a:gd name="connsiteX135" fmla="*/ 344 w 10000"/>
              <a:gd name="connsiteY135" fmla="*/ 915 h 10000"/>
              <a:gd name="connsiteX136" fmla="*/ 269 w 10000"/>
              <a:gd name="connsiteY136" fmla="*/ 196 h 10000"/>
              <a:gd name="connsiteX137" fmla="*/ 54 w 10000"/>
              <a:gd name="connsiteY137" fmla="*/ 1373 h 10000"/>
              <a:gd name="connsiteX138" fmla="*/ 1 w 10000"/>
              <a:gd name="connsiteY138" fmla="*/ 1569 h 10000"/>
              <a:gd name="connsiteX0" fmla="*/ 1 w 10000"/>
              <a:gd name="connsiteY0" fmla="*/ 1569 h 10000"/>
              <a:gd name="connsiteX1" fmla="*/ 26 w 10000"/>
              <a:gd name="connsiteY1" fmla="*/ 5294 h 10000"/>
              <a:gd name="connsiteX2" fmla="*/ 92 w 10000"/>
              <a:gd name="connsiteY2" fmla="*/ 4314 h 10000"/>
              <a:gd name="connsiteX3" fmla="*/ 96 w 10000"/>
              <a:gd name="connsiteY3" fmla="*/ 4314 h 10000"/>
              <a:gd name="connsiteX4" fmla="*/ 112 w 10000"/>
              <a:gd name="connsiteY4" fmla="*/ 4052 h 10000"/>
              <a:gd name="connsiteX5" fmla="*/ 152 w 10000"/>
              <a:gd name="connsiteY5" fmla="*/ 4118 h 10000"/>
              <a:gd name="connsiteX6" fmla="*/ 164 w 10000"/>
              <a:gd name="connsiteY6" fmla="*/ 4444 h 10000"/>
              <a:gd name="connsiteX7" fmla="*/ 193 w 10000"/>
              <a:gd name="connsiteY7" fmla="*/ 4379 h 10000"/>
              <a:gd name="connsiteX8" fmla="*/ 385 w 10000"/>
              <a:gd name="connsiteY8" fmla="*/ 4706 h 10000"/>
              <a:gd name="connsiteX9" fmla="*/ 472 w 10000"/>
              <a:gd name="connsiteY9" fmla="*/ 4379 h 10000"/>
              <a:gd name="connsiteX10" fmla="*/ 585 w 10000"/>
              <a:gd name="connsiteY10" fmla="*/ 4641 h 10000"/>
              <a:gd name="connsiteX11" fmla="*/ 627 w 10000"/>
              <a:gd name="connsiteY11" fmla="*/ 4444 h 10000"/>
              <a:gd name="connsiteX12" fmla="*/ 661 w 10000"/>
              <a:gd name="connsiteY12" fmla="*/ 4641 h 10000"/>
              <a:gd name="connsiteX13" fmla="*/ 686 w 10000"/>
              <a:gd name="connsiteY13" fmla="*/ 4510 h 10000"/>
              <a:gd name="connsiteX14" fmla="*/ 708 w 10000"/>
              <a:gd name="connsiteY14" fmla="*/ 4641 h 10000"/>
              <a:gd name="connsiteX15" fmla="*/ 712 w 10000"/>
              <a:gd name="connsiteY15" fmla="*/ 4444 h 10000"/>
              <a:gd name="connsiteX16" fmla="*/ 740 w 10000"/>
              <a:gd name="connsiteY16" fmla="*/ 4444 h 10000"/>
              <a:gd name="connsiteX17" fmla="*/ 782 w 10000"/>
              <a:gd name="connsiteY17" fmla="*/ 4444 h 10000"/>
              <a:gd name="connsiteX18" fmla="*/ 815 w 10000"/>
              <a:gd name="connsiteY18" fmla="*/ 4575 h 10000"/>
              <a:gd name="connsiteX19" fmla="*/ 819 w 10000"/>
              <a:gd name="connsiteY19" fmla="*/ 4444 h 10000"/>
              <a:gd name="connsiteX20" fmla="*/ 835 w 10000"/>
              <a:gd name="connsiteY20" fmla="*/ 4575 h 10000"/>
              <a:gd name="connsiteX21" fmla="*/ 839 w 10000"/>
              <a:gd name="connsiteY21" fmla="*/ 4379 h 10000"/>
              <a:gd name="connsiteX22" fmla="*/ 876 w 10000"/>
              <a:gd name="connsiteY22" fmla="*/ 4641 h 10000"/>
              <a:gd name="connsiteX23" fmla="*/ 893 w 10000"/>
              <a:gd name="connsiteY23" fmla="*/ 4248 h 10000"/>
              <a:gd name="connsiteX24" fmla="*/ 910 w 10000"/>
              <a:gd name="connsiteY24" fmla="*/ 4052 h 10000"/>
              <a:gd name="connsiteX25" fmla="*/ 1064 w 10000"/>
              <a:gd name="connsiteY25" fmla="*/ 4248 h 10000"/>
              <a:gd name="connsiteX26" fmla="*/ 1190 w 10000"/>
              <a:gd name="connsiteY26" fmla="*/ 3856 h 10000"/>
              <a:gd name="connsiteX27" fmla="*/ 1493 w 10000"/>
              <a:gd name="connsiteY27" fmla="*/ 5556 h 10000"/>
              <a:gd name="connsiteX28" fmla="*/ 1551 w 10000"/>
              <a:gd name="connsiteY28" fmla="*/ 6471 h 10000"/>
              <a:gd name="connsiteX29" fmla="*/ 1643 w 10000"/>
              <a:gd name="connsiteY29" fmla="*/ 5752 h 10000"/>
              <a:gd name="connsiteX30" fmla="*/ 1725 w 10000"/>
              <a:gd name="connsiteY30" fmla="*/ 6601 h 10000"/>
              <a:gd name="connsiteX31" fmla="*/ 1843 w 10000"/>
              <a:gd name="connsiteY31" fmla="*/ 5817 h 10000"/>
              <a:gd name="connsiteX32" fmla="*/ 1839 w 10000"/>
              <a:gd name="connsiteY32" fmla="*/ 6601 h 10000"/>
              <a:gd name="connsiteX33" fmla="*/ 2002 w 10000"/>
              <a:gd name="connsiteY33" fmla="*/ 6405 h 10000"/>
              <a:gd name="connsiteX34" fmla="*/ 2094 w 10000"/>
              <a:gd name="connsiteY34" fmla="*/ 6275 h 10000"/>
              <a:gd name="connsiteX35" fmla="*/ 2159 w 10000"/>
              <a:gd name="connsiteY35" fmla="*/ 7516 h 10000"/>
              <a:gd name="connsiteX36" fmla="*/ 2302 w 10000"/>
              <a:gd name="connsiteY36" fmla="*/ 6667 h 10000"/>
              <a:gd name="connsiteX37" fmla="*/ 2337 w 10000"/>
              <a:gd name="connsiteY37" fmla="*/ 7451 h 10000"/>
              <a:gd name="connsiteX38" fmla="*/ 2486 w 10000"/>
              <a:gd name="connsiteY38" fmla="*/ 8170 h 10000"/>
              <a:gd name="connsiteX39" fmla="*/ 2560 w 10000"/>
              <a:gd name="connsiteY39" fmla="*/ 7516 h 10000"/>
              <a:gd name="connsiteX40" fmla="*/ 2751 w 10000"/>
              <a:gd name="connsiteY40" fmla="*/ 7320 h 10000"/>
              <a:gd name="connsiteX41" fmla="*/ 2903 w 10000"/>
              <a:gd name="connsiteY41" fmla="*/ 8497 h 10000"/>
              <a:gd name="connsiteX42" fmla="*/ 3078 w 10000"/>
              <a:gd name="connsiteY42" fmla="*/ 8562 h 10000"/>
              <a:gd name="connsiteX43" fmla="*/ 3287 w 10000"/>
              <a:gd name="connsiteY43" fmla="*/ 8105 h 10000"/>
              <a:gd name="connsiteX44" fmla="*/ 3477 w 10000"/>
              <a:gd name="connsiteY44" fmla="*/ 9020 h 10000"/>
              <a:gd name="connsiteX45" fmla="*/ 3602 w 10000"/>
              <a:gd name="connsiteY45" fmla="*/ 9281 h 10000"/>
              <a:gd name="connsiteX46" fmla="*/ 3707 w 10000"/>
              <a:gd name="connsiteY46" fmla="*/ 10000 h 10000"/>
              <a:gd name="connsiteX47" fmla="*/ 3740 w 10000"/>
              <a:gd name="connsiteY47" fmla="*/ 9869 h 10000"/>
              <a:gd name="connsiteX48" fmla="*/ 3811 w 10000"/>
              <a:gd name="connsiteY48" fmla="*/ 9542 h 10000"/>
              <a:gd name="connsiteX49" fmla="*/ 3864 w 10000"/>
              <a:gd name="connsiteY49" fmla="*/ 9935 h 10000"/>
              <a:gd name="connsiteX50" fmla="*/ 3899 w 10000"/>
              <a:gd name="connsiteY50" fmla="*/ 9150 h 10000"/>
              <a:gd name="connsiteX51" fmla="*/ 4046 w 10000"/>
              <a:gd name="connsiteY51" fmla="*/ 8562 h 10000"/>
              <a:gd name="connsiteX52" fmla="*/ 4482 w 10000"/>
              <a:gd name="connsiteY52" fmla="*/ 7843 h 10000"/>
              <a:gd name="connsiteX53" fmla="*/ 4837 w 10000"/>
              <a:gd name="connsiteY53" fmla="*/ 7582 h 10000"/>
              <a:gd name="connsiteX54" fmla="*/ 5050 w 10000"/>
              <a:gd name="connsiteY54" fmla="*/ 9281 h 10000"/>
              <a:gd name="connsiteX55" fmla="*/ 5119 w 10000"/>
              <a:gd name="connsiteY55" fmla="*/ 8562 h 10000"/>
              <a:gd name="connsiteX56" fmla="*/ 5586 w 10000"/>
              <a:gd name="connsiteY56" fmla="*/ 8039 h 10000"/>
              <a:gd name="connsiteX57" fmla="*/ 5959 w 10000"/>
              <a:gd name="connsiteY57" fmla="*/ 9477 h 10000"/>
              <a:gd name="connsiteX58" fmla="*/ 6295 w 10000"/>
              <a:gd name="connsiteY58" fmla="*/ 8562 h 10000"/>
              <a:gd name="connsiteX59" fmla="*/ 6462 w 10000"/>
              <a:gd name="connsiteY59" fmla="*/ 7451 h 10000"/>
              <a:gd name="connsiteX60" fmla="*/ 6780 w 10000"/>
              <a:gd name="connsiteY60" fmla="*/ 7451 h 10000"/>
              <a:gd name="connsiteX61" fmla="*/ 6937 w 10000"/>
              <a:gd name="connsiteY61" fmla="*/ 7908 h 10000"/>
              <a:gd name="connsiteX62" fmla="*/ 7313 w 10000"/>
              <a:gd name="connsiteY62" fmla="*/ 8366 h 10000"/>
              <a:gd name="connsiteX63" fmla="*/ 7526 w 10000"/>
              <a:gd name="connsiteY63" fmla="*/ 9085 h 10000"/>
              <a:gd name="connsiteX64" fmla="*/ 7776 w 10000"/>
              <a:gd name="connsiteY64" fmla="*/ 8235 h 10000"/>
              <a:gd name="connsiteX65" fmla="*/ 7837 w 10000"/>
              <a:gd name="connsiteY65" fmla="*/ 7647 h 10000"/>
              <a:gd name="connsiteX66" fmla="*/ 7959 w 10000"/>
              <a:gd name="connsiteY66" fmla="*/ 8039 h 10000"/>
              <a:gd name="connsiteX67" fmla="*/ 8237 w 10000"/>
              <a:gd name="connsiteY67" fmla="*/ 8366 h 10000"/>
              <a:gd name="connsiteX68" fmla="*/ 8422 w 10000"/>
              <a:gd name="connsiteY68" fmla="*/ 8105 h 10000"/>
              <a:gd name="connsiteX69" fmla="*/ 8767 w 10000"/>
              <a:gd name="connsiteY69" fmla="*/ 8235 h 10000"/>
              <a:gd name="connsiteX70" fmla="*/ 9108 w 10000"/>
              <a:gd name="connsiteY70" fmla="*/ 7843 h 10000"/>
              <a:gd name="connsiteX71" fmla="*/ 9300 w 10000"/>
              <a:gd name="connsiteY71" fmla="*/ 6340 h 10000"/>
              <a:gd name="connsiteX72" fmla="*/ 9543 w 10000"/>
              <a:gd name="connsiteY72" fmla="*/ 7582 h 10000"/>
              <a:gd name="connsiteX73" fmla="*/ 9680 w 10000"/>
              <a:gd name="connsiteY73" fmla="*/ 8889 h 10000"/>
              <a:gd name="connsiteX74" fmla="*/ 10000 w 10000"/>
              <a:gd name="connsiteY74" fmla="*/ 9562 h 10000"/>
              <a:gd name="connsiteX75" fmla="*/ 9906 w 10000"/>
              <a:gd name="connsiteY75" fmla="*/ 3390 h 10000"/>
              <a:gd name="connsiteX76" fmla="*/ 9697 w 10000"/>
              <a:gd name="connsiteY76" fmla="*/ 3529 h 10000"/>
              <a:gd name="connsiteX77" fmla="*/ 9534 w 10000"/>
              <a:gd name="connsiteY77" fmla="*/ 2222 h 10000"/>
              <a:gd name="connsiteX78" fmla="*/ 9375 w 10000"/>
              <a:gd name="connsiteY78" fmla="*/ 3660 h 10000"/>
              <a:gd name="connsiteX79" fmla="*/ 9263 w 10000"/>
              <a:gd name="connsiteY79" fmla="*/ 3660 h 10000"/>
              <a:gd name="connsiteX80" fmla="*/ 9112 w 10000"/>
              <a:gd name="connsiteY80" fmla="*/ 3791 h 10000"/>
              <a:gd name="connsiteX81" fmla="*/ 9080 w 10000"/>
              <a:gd name="connsiteY81" fmla="*/ 3203 h 10000"/>
              <a:gd name="connsiteX82" fmla="*/ 8856 w 10000"/>
              <a:gd name="connsiteY82" fmla="*/ 4771 h 10000"/>
              <a:gd name="connsiteX83" fmla="*/ 8822 w 10000"/>
              <a:gd name="connsiteY83" fmla="*/ 4379 h 10000"/>
              <a:gd name="connsiteX84" fmla="*/ 8755 w 10000"/>
              <a:gd name="connsiteY84" fmla="*/ 4118 h 10000"/>
              <a:gd name="connsiteX85" fmla="*/ 8713 w 10000"/>
              <a:gd name="connsiteY85" fmla="*/ 4641 h 10000"/>
              <a:gd name="connsiteX86" fmla="*/ 8537 w 10000"/>
              <a:gd name="connsiteY86" fmla="*/ 4510 h 10000"/>
              <a:gd name="connsiteX87" fmla="*/ 8430 w 10000"/>
              <a:gd name="connsiteY87" fmla="*/ 5359 h 10000"/>
              <a:gd name="connsiteX88" fmla="*/ 8267 w 10000"/>
              <a:gd name="connsiteY88" fmla="*/ 4444 h 10000"/>
              <a:gd name="connsiteX89" fmla="*/ 8117 w 10000"/>
              <a:gd name="connsiteY89" fmla="*/ 4575 h 10000"/>
              <a:gd name="connsiteX90" fmla="*/ 8063 w 10000"/>
              <a:gd name="connsiteY90" fmla="*/ 5882 h 10000"/>
              <a:gd name="connsiteX91" fmla="*/ 7872 w 10000"/>
              <a:gd name="connsiteY91" fmla="*/ 5294 h 10000"/>
              <a:gd name="connsiteX92" fmla="*/ 7721 w 10000"/>
              <a:gd name="connsiteY92" fmla="*/ 3529 h 10000"/>
              <a:gd name="connsiteX93" fmla="*/ 7649 w 10000"/>
              <a:gd name="connsiteY93" fmla="*/ 4052 h 10000"/>
              <a:gd name="connsiteX94" fmla="*/ 7474 w 10000"/>
              <a:gd name="connsiteY94" fmla="*/ 5229 h 10000"/>
              <a:gd name="connsiteX95" fmla="*/ 7378 w 10000"/>
              <a:gd name="connsiteY95" fmla="*/ 5229 h 10000"/>
              <a:gd name="connsiteX96" fmla="*/ 7305 w 10000"/>
              <a:gd name="connsiteY96" fmla="*/ 4444 h 10000"/>
              <a:gd name="connsiteX97" fmla="*/ 7141 w 10000"/>
              <a:gd name="connsiteY97" fmla="*/ 4183 h 10000"/>
              <a:gd name="connsiteX98" fmla="*/ 7000 w 10000"/>
              <a:gd name="connsiteY98" fmla="*/ 3791 h 10000"/>
              <a:gd name="connsiteX99" fmla="*/ 6745 w 10000"/>
              <a:gd name="connsiteY99" fmla="*/ 2222 h 10000"/>
              <a:gd name="connsiteX100" fmla="*/ 6388 w 10000"/>
              <a:gd name="connsiteY100" fmla="*/ 4967 h 10000"/>
              <a:gd name="connsiteX101" fmla="*/ 6090 w 10000"/>
              <a:gd name="connsiteY101" fmla="*/ 5817 h 10000"/>
              <a:gd name="connsiteX102" fmla="*/ 5725 w 10000"/>
              <a:gd name="connsiteY102" fmla="*/ 5359 h 10000"/>
              <a:gd name="connsiteX103" fmla="*/ 5574 w 10000"/>
              <a:gd name="connsiteY103" fmla="*/ 6144 h 10000"/>
              <a:gd name="connsiteX104" fmla="*/ 5308 w 10000"/>
              <a:gd name="connsiteY104" fmla="*/ 5490 h 10000"/>
              <a:gd name="connsiteX105" fmla="*/ 5235 w 10000"/>
              <a:gd name="connsiteY105" fmla="*/ 6144 h 10000"/>
              <a:gd name="connsiteX106" fmla="*/ 4957 w 10000"/>
              <a:gd name="connsiteY106" fmla="*/ 5229 h 10000"/>
              <a:gd name="connsiteX107" fmla="*/ 4873 w 10000"/>
              <a:gd name="connsiteY107" fmla="*/ 5033 h 10000"/>
              <a:gd name="connsiteX108" fmla="*/ 4619 w 10000"/>
              <a:gd name="connsiteY108" fmla="*/ 3987 h 10000"/>
              <a:gd name="connsiteX109" fmla="*/ 4507 w 10000"/>
              <a:gd name="connsiteY109" fmla="*/ 3987 h 10000"/>
              <a:gd name="connsiteX110" fmla="*/ 4121 w 10000"/>
              <a:gd name="connsiteY110" fmla="*/ 4248 h 10000"/>
              <a:gd name="connsiteX111" fmla="*/ 3924 w 10000"/>
              <a:gd name="connsiteY111" fmla="*/ 4118 h 10000"/>
              <a:gd name="connsiteX112" fmla="*/ 3581 w 10000"/>
              <a:gd name="connsiteY112" fmla="*/ 3595 h 10000"/>
              <a:gd name="connsiteX113" fmla="*/ 3510 w 10000"/>
              <a:gd name="connsiteY113" fmla="*/ 2353 h 10000"/>
              <a:gd name="connsiteX114" fmla="*/ 3161 w 10000"/>
              <a:gd name="connsiteY114" fmla="*/ 3137 h 10000"/>
              <a:gd name="connsiteX115" fmla="*/ 3148 w 10000"/>
              <a:gd name="connsiteY115" fmla="*/ 2418 h 10000"/>
              <a:gd name="connsiteX116" fmla="*/ 2944 w 10000"/>
              <a:gd name="connsiteY116" fmla="*/ 2288 h 10000"/>
              <a:gd name="connsiteX117" fmla="*/ 2710 w 10000"/>
              <a:gd name="connsiteY117" fmla="*/ 2484 h 10000"/>
              <a:gd name="connsiteX118" fmla="*/ 2598 w 10000"/>
              <a:gd name="connsiteY118" fmla="*/ 3987 h 10000"/>
              <a:gd name="connsiteX119" fmla="*/ 2377 w 10000"/>
              <a:gd name="connsiteY119" fmla="*/ 2026 h 10000"/>
              <a:gd name="connsiteX120" fmla="*/ 2345 w 10000"/>
              <a:gd name="connsiteY120" fmla="*/ 2353 h 10000"/>
              <a:gd name="connsiteX121" fmla="*/ 2269 w 10000"/>
              <a:gd name="connsiteY121" fmla="*/ 1569 h 10000"/>
              <a:gd name="connsiteX122" fmla="*/ 2179 w 10000"/>
              <a:gd name="connsiteY122" fmla="*/ 2157 h 10000"/>
              <a:gd name="connsiteX123" fmla="*/ 2056 w 10000"/>
              <a:gd name="connsiteY123" fmla="*/ 1895 h 10000"/>
              <a:gd name="connsiteX124" fmla="*/ 1985 w 10000"/>
              <a:gd name="connsiteY124" fmla="*/ 3007 h 10000"/>
              <a:gd name="connsiteX125" fmla="*/ 1878 w 10000"/>
              <a:gd name="connsiteY125" fmla="*/ 2484 h 10000"/>
              <a:gd name="connsiteX126" fmla="*/ 1794 w 10000"/>
              <a:gd name="connsiteY126" fmla="*/ 1895 h 10000"/>
              <a:gd name="connsiteX127" fmla="*/ 1737 w 10000"/>
              <a:gd name="connsiteY127" fmla="*/ 784 h 10000"/>
              <a:gd name="connsiteX128" fmla="*/ 1336 w 10000"/>
              <a:gd name="connsiteY128" fmla="*/ 65 h 10000"/>
              <a:gd name="connsiteX129" fmla="*/ 1121 w 10000"/>
              <a:gd name="connsiteY129" fmla="*/ 196 h 10000"/>
              <a:gd name="connsiteX130" fmla="*/ 1018 w 10000"/>
              <a:gd name="connsiteY130" fmla="*/ 0 h 10000"/>
              <a:gd name="connsiteX131" fmla="*/ 968 w 10000"/>
              <a:gd name="connsiteY131" fmla="*/ 392 h 10000"/>
              <a:gd name="connsiteX132" fmla="*/ 694 w 10000"/>
              <a:gd name="connsiteY132" fmla="*/ 131 h 10000"/>
              <a:gd name="connsiteX133" fmla="*/ 526 w 10000"/>
              <a:gd name="connsiteY133" fmla="*/ 458 h 10000"/>
              <a:gd name="connsiteX134" fmla="*/ 344 w 10000"/>
              <a:gd name="connsiteY134" fmla="*/ 915 h 10000"/>
              <a:gd name="connsiteX135" fmla="*/ 269 w 10000"/>
              <a:gd name="connsiteY135" fmla="*/ 196 h 10000"/>
              <a:gd name="connsiteX136" fmla="*/ 54 w 10000"/>
              <a:gd name="connsiteY136" fmla="*/ 1373 h 10000"/>
              <a:gd name="connsiteX137" fmla="*/ 1 w 10000"/>
              <a:gd name="connsiteY137" fmla="*/ 1569 h 10000"/>
              <a:gd name="connsiteX0" fmla="*/ 0 w 9999"/>
              <a:gd name="connsiteY0" fmla="*/ 1569 h 10000"/>
              <a:gd name="connsiteX1" fmla="*/ 91 w 9999"/>
              <a:gd name="connsiteY1" fmla="*/ 4314 h 10000"/>
              <a:gd name="connsiteX2" fmla="*/ 95 w 9999"/>
              <a:gd name="connsiteY2" fmla="*/ 4314 h 10000"/>
              <a:gd name="connsiteX3" fmla="*/ 111 w 9999"/>
              <a:gd name="connsiteY3" fmla="*/ 4052 h 10000"/>
              <a:gd name="connsiteX4" fmla="*/ 151 w 9999"/>
              <a:gd name="connsiteY4" fmla="*/ 4118 h 10000"/>
              <a:gd name="connsiteX5" fmla="*/ 163 w 9999"/>
              <a:gd name="connsiteY5" fmla="*/ 4444 h 10000"/>
              <a:gd name="connsiteX6" fmla="*/ 192 w 9999"/>
              <a:gd name="connsiteY6" fmla="*/ 4379 h 10000"/>
              <a:gd name="connsiteX7" fmla="*/ 384 w 9999"/>
              <a:gd name="connsiteY7" fmla="*/ 4706 h 10000"/>
              <a:gd name="connsiteX8" fmla="*/ 471 w 9999"/>
              <a:gd name="connsiteY8" fmla="*/ 4379 h 10000"/>
              <a:gd name="connsiteX9" fmla="*/ 584 w 9999"/>
              <a:gd name="connsiteY9" fmla="*/ 4641 h 10000"/>
              <a:gd name="connsiteX10" fmla="*/ 626 w 9999"/>
              <a:gd name="connsiteY10" fmla="*/ 4444 h 10000"/>
              <a:gd name="connsiteX11" fmla="*/ 660 w 9999"/>
              <a:gd name="connsiteY11" fmla="*/ 4641 h 10000"/>
              <a:gd name="connsiteX12" fmla="*/ 685 w 9999"/>
              <a:gd name="connsiteY12" fmla="*/ 4510 h 10000"/>
              <a:gd name="connsiteX13" fmla="*/ 707 w 9999"/>
              <a:gd name="connsiteY13" fmla="*/ 4641 h 10000"/>
              <a:gd name="connsiteX14" fmla="*/ 711 w 9999"/>
              <a:gd name="connsiteY14" fmla="*/ 4444 h 10000"/>
              <a:gd name="connsiteX15" fmla="*/ 739 w 9999"/>
              <a:gd name="connsiteY15" fmla="*/ 4444 h 10000"/>
              <a:gd name="connsiteX16" fmla="*/ 781 w 9999"/>
              <a:gd name="connsiteY16" fmla="*/ 4444 h 10000"/>
              <a:gd name="connsiteX17" fmla="*/ 814 w 9999"/>
              <a:gd name="connsiteY17" fmla="*/ 4575 h 10000"/>
              <a:gd name="connsiteX18" fmla="*/ 818 w 9999"/>
              <a:gd name="connsiteY18" fmla="*/ 4444 h 10000"/>
              <a:gd name="connsiteX19" fmla="*/ 834 w 9999"/>
              <a:gd name="connsiteY19" fmla="*/ 4575 h 10000"/>
              <a:gd name="connsiteX20" fmla="*/ 838 w 9999"/>
              <a:gd name="connsiteY20" fmla="*/ 4379 h 10000"/>
              <a:gd name="connsiteX21" fmla="*/ 875 w 9999"/>
              <a:gd name="connsiteY21" fmla="*/ 4641 h 10000"/>
              <a:gd name="connsiteX22" fmla="*/ 892 w 9999"/>
              <a:gd name="connsiteY22" fmla="*/ 4248 h 10000"/>
              <a:gd name="connsiteX23" fmla="*/ 909 w 9999"/>
              <a:gd name="connsiteY23" fmla="*/ 4052 h 10000"/>
              <a:gd name="connsiteX24" fmla="*/ 1063 w 9999"/>
              <a:gd name="connsiteY24" fmla="*/ 4248 h 10000"/>
              <a:gd name="connsiteX25" fmla="*/ 1189 w 9999"/>
              <a:gd name="connsiteY25" fmla="*/ 3856 h 10000"/>
              <a:gd name="connsiteX26" fmla="*/ 1492 w 9999"/>
              <a:gd name="connsiteY26" fmla="*/ 5556 h 10000"/>
              <a:gd name="connsiteX27" fmla="*/ 1550 w 9999"/>
              <a:gd name="connsiteY27" fmla="*/ 6471 h 10000"/>
              <a:gd name="connsiteX28" fmla="*/ 1642 w 9999"/>
              <a:gd name="connsiteY28" fmla="*/ 5752 h 10000"/>
              <a:gd name="connsiteX29" fmla="*/ 1724 w 9999"/>
              <a:gd name="connsiteY29" fmla="*/ 6601 h 10000"/>
              <a:gd name="connsiteX30" fmla="*/ 1842 w 9999"/>
              <a:gd name="connsiteY30" fmla="*/ 5817 h 10000"/>
              <a:gd name="connsiteX31" fmla="*/ 1838 w 9999"/>
              <a:gd name="connsiteY31" fmla="*/ 6601 h 10000"/>
              <a:gd name="connsiteX32" fmla="*/ 2001 w 9999"/>
              <a:gd name="connsiteY32" fmla="*/ 6405 h 10000"/>
              <a:gd name="connsiteX33" fmla="*/ 2093 w 9999"/>
              <a:gd name="connsiteY33" fmla="*/ 6275 h 10000"/>
              <a:gd name="connsiteX34" fmla="*/ 2158 w 9999"/>
              <a:gd name="connsiteY34" fmla="*/ 7516 h 10000"/>
              <a:gd name="connsiteX35" fmla="*/ 2301 w 9999"/>
              <a:gd name="connsiteY35" fmla="*/ 6667 h 10000"/>
              <a:gd name="connsiteX36" fmla="*/ 2336 w 9999"/>
              <a:gd name="connsiteY36" fmla="*/ 7451 h 10000"/>
              <a:gd name="connsiteX37" fmla="*/ 2485 w 9999"/>
              <a:gd name="connsiteY37" fmla="*/ 8170 h 10000"/>
              <a:gd name="connsiteX38" fmla="*/ 2559 w 9999"/>
              <a:gd name="connsiteY38" fmla="*/ 7516 h 10000"/>
              <a:gd name="connsiteX39" fmla="*/ 2750 w 9999"/>
              <a:gd name="connsiteY39" fmla="*/ 7320 h 10000"/>
              <a:gd name="connsiteX40" fmla="*/ 2902 w 9999"/>
              <a:gd name="connsiteY40" fmla="*/ 8497 h 10000"/>
              <a:gd name="connsiteX41" fmla="*/ 3077 w 9999"/>
              <a:gd name="connsiteY41" fmla="*/ 8562 h 10000"/>
              <a:gd name="connsiteX42" fmla="*/ 3286 w 9999"/>
              <a:gd name="connsiteY42" fmla="*/ 8105 h 10000"/>
              <a:gd name="connsiteX43" fmla="*/ 3476 w 9999"/>
              <a:gd name="connsiteY43" fmla="*/ 9020 h 10000"/>
              <a:gd name="connsiteX44" fmla="*/ 3601 w 9999"/>
              <a:gd name="connsiteY44" fmla="*/ 9281 h 10000"/>
              <a:gd name="connsiteX45" fmla="*/ 3706 w 9999"/>
              <a:gd name="connsiteY45" fmla="*/ 10000 h 10000"/>
              <a:gd name="connsiteX46" fmla="*/ 3739 w 9999"/>
              <a:gd name="connsiteY46" fmla="*/ 9869 h 10000"/>
              <a:gd name="connsiteX47" fmla="*/ 3810 w 9999"/>
              <a:gd name="connsiteY47" fmla="*/ 9542 h 10000"/>
              <a:gd name="connsiteX48" fmla="*/ 3863 w 9999"/>
              <a:gd name="connsiteY48" fmla="*/ 9935 h 10000"/>
              <a:gd name="connsiteX49" fmla="*/ 3898 w 9999"/>
              <a:gd name="connsiteY49" fmla="*/ 9150 h 10000"/>
              <a:gd name="connsiteX50" fmla="*/ 4045 w 9999"/>
              <a:gd name="connsiteY50" fmla="*/ 8562 h 10000"/>
              <a:gd name="connsiteX51" fmla="*/ 4481 w 9999"/>
              <a:gd name="connsiteY51" fmla="*/ 7843 h 10000"/>
              <a:gd name="connsiteX52" fmla="*/ 4836 w 9999"/>
              <a:gd name="connsiteY52" fmla="*/ 7582 h 10000"/>
              <a:gd name="connsiteX53" fmla="*/ 5049 w 9999"/>
              <a:gd name="connsiteY53" fmla="*/ 9281 h 10000"/>
              <a:gd name="connsiteX54" fmla="*/ 5118 w 9999"/>
              <a:gd name="connsiteY54" fmla="*/ 8562 h 10000"/>
              <a:gd name="connsiteX55" fmla="*/ 5585 w 9999"/>
              <a:gd name="connsiteY55" fmla="*/ 8039 h 10000"/>
              <a:gd name="connsiteX56" fmla="*/ 5958 w 9999"/>
              <a:gd name="connsiteY56" fmla="*/ 9477 h 10000"/>
              <a:gd name="connsiteX57" fmla="*/ 6294 w 9999"/>
              <a:gd name="connsiteY57" fmla="*/ 8562 h 10000"/>
              <a:gd name="connsiteX58" fmla="*/ 6461 w 9999"/>
              <a:gd name="connsiteY58" fmla="*/ 7451 h 10000"/>
              <a:gd name="connsiteX59" fmla="*/ 6779 w 9999"/>
              <a:gd name="connsiteY59" fmla="*/ 7451 h 10000"/>
              <a:gd name="connsiteX60" fmla="*/ 6936 w 9999"/>
              <a:gd name="connsiteY60" fmla="*/ 7908 h 10000"/>
              <a:gd name="connsiteX61" fmla="*/ 7312 w 9999"/>
              <a:gd name="connsiteY61" fmla="*/ 8366 h 10000"/>
              <a:gd name="connsiteX62" fmla="*/ 7525 w 9999"/>
              <a:gd name="connsiteY62" fmla="*/ 9085 h 10000"/>
              <a:gd name="connsiteX63" fmla="*/ 7775 w 9999"/>
              <a:gd name="connsiteY63" fmla="*/ 8235 h 10000"/>
              <a:gd name="connsiteX64" fmla="*/ 7836 w 9999"/>
              <a:gd name="connsiteY64" fmla="*/ 7647 h 10000"/>
              <a:gd name="connsiteX65" fmla="*/ 7958 w 9999"/>
              <a:gd name="connsiteY65" fmla="*/ 8039 h 10000"/>
              <a:gd name="connsiteX66" fmla="*/ 8236 w 9999"/>
              <a:gd name="connsiteY66" fmla="*/ 8366 h 10000"/>
              <a:gd name="connsiteX67" fmla="*/ 8421 w 9999"/>
              <a:gd name="connsiteY67" fmla="*/ 8105 h 10000"/>
              <a:gd name="connsiteX68" fmla="*/ 8766 w 9999"/>
              <a:gd name="connsiteY68" fmla="*/ 8235 h 10000"/>
              <a:gd name="connsiteX69" fmla="*/ 9107 w 9999"/>
              <a:gd name="connsiteY69" fmla="*/ 7843 h 10000"/>
              <a:gd name="connsiteX70" fmla="*/ 9299 w 9999"/>
              <a:gd name="connsiteY70" fmla="*/ 6340 h 10000"/>
              <a:gd name="connsiteX71" fmla="*/ 9542 w 9999"/>
              <a:gd name="connsiteY71" fmla="*/ 7582 h 10000"/>
              <a:gd name="connsiteX72" fmla="*/ 9679 w 9999"/>
              <a:gd name="connsiteY72" fmla="*/ 8889 h 10000"/>
              <a:gd name="connsiteX73" fmla="*/ 9999 w 9999"/>
              <a:gd name="connsiteY73" fmla="*/ 9562 h 10000"/>
              <a:gd name="connsiteX74" fmla="*/ 9905 w 9999"/>
              <a:gd name="connsiteY74" fmla="*/ 3390 h 10000"/>
              <a:gd name="connsiteX75" fmla="*/ 9696 w 9999"/>
              <a:gd name="connsiteY75" fmla="*/ 3529 h 10000"/>
              <a:gd name="connsiteX76" fmla="*/ 9533 w 9999"/>
              <a:gd name="connsiteY76" fmla="*/ 2222 h 10000"/>
              <a:gd name="connsiteX77" fmla="*/ 9374 w 9999"/>
              <a:gd name="connsiteY77" fmla="*/ 3660 h 10000"/>
              <a:gd name="connsiteX78" fmla="*/ 9262 w 9999"/>
              <a:gd name="connsiteY78" fmla="*/ 3660 h 10000"/>
              <a:gd name="connsiteX79" fmla="*/ 9111 w 9999"/>
              <a:gd name="connsiteY79" fmla="*/ 3791 h 10000"/>
              <a:gd name="connsiteX80" fmla="*/ 9079 w 9999"/>
              <a:gd name="connsiteY80" fmla="*/ 3203 h 10000"/>
              <a:gd name="connsiteX81" fmla="*/ 8855 w 9999"/>
              <a:gd name="connsiteY81" fmla="*/ 4771 h 10000"/>
              <a:gd name="connsiteX82" fmla="*/ 8821 w 9999"/>
              <a:gd name="connsiteY82" fmla="*/ 4379 h 10000"/>
              <a:gd name="connsiteX83" fmla="*/ 8754 w 9999"/>
              <a:gd name="connsiteY83" fmla="*/ 4118 h 10000"/>
              <a:gd name="connsiteX84" fmla="*/ 8712 w 9999"/>
              <a:gd name="connsiteY84" fmla="*/ 4641 h 10000"/>
              <a:gd name="connsiteX85" fmla="*/ 8536 w 9999"/>
              <a:gd name="connsiteY85" fmla="*/ 4510 h 10000"/>
              <a:gd name="connsiteX86" fmla="*/ 8429 w 9999"/>
              <a:gd name="connsiteY86" fmla="*/ 5359 h 10000"/>
              <a:gd name="connsiteX87" fmla="*/ 8266 w 9999"/>
              <a:gd name="connsiteY87" fmla="*/ 4444 h 10000"/>
              <a:gd name="connsiteX88" fmla="*/ 8116 w 9999"/>
              <a:gd name="connsiteY88" fmla="*/ 4575 h 10000"/>
              <a:gd name="connsiteX89" fmla="*/ 8062 w 9999"/>
              <a:gd name="connsiteY89" fmla="*/ 5882 h 10000"/>
              <a:gd name="connsiteX90" fmla="*/ 7871 w 9999"/>
              <a:gd name="connsiteY90" fmla="*/ 5294 h 10000"/>
              <a:gd name="connsiteX91" fmla="*/ 7720 w 9999"/>
              <a:gd name="connsiteY91" fmla="*/ 3529 h 10000"/>
              <a:gd name="connsiteX92" fmla="*/ 7648 w 9999"/>
              <a:gd name="connsiteY92" fmla="*/ 4052 h 10000"/>
              <a:gd name="connsiteX93" fmla="*/ 7473 w 9999"/>
              <a:gd name="connsiteY93" fmla="*/ 5229 h 10000"/>
              <a:gd name="connsiteX94" fmla="*/ 7377 w 9999"/>
              <a:gd name="connsiteY94" fmla="*/ 5229 h 10000"/>
              <a:gd name="connsiteX95" fmla="*/ 7304 w 9999"/>
              <a:gd name="connsiteY95" fmla="*/ 4444 h 10000"/>
              <a:gd name="connsiteX96" fmla="*/ 7140 w 9999"/>
              <a:gd name="connsiteY96" fmla="*/ 4183 h 10000"/>
              <a:gd name="connsiteX97" fmla="*/ 6999 w 9999"/>
              <a:gd name="connsiteY97" fmla="*/ 3791 h 10000"/>
              <a:gd name="connsiteX98" fmla="*/ 6744 w 9999"/>
              <a:gd name="connsiteY98" fmla="*/ 2222 h 10000"/>
              <a:gd name="connsiteX99" fmla="*/ 6387 w 9999"/>
              <a:gd name="connsiteY99" fmla="*/ 4967 h 10000"/>
              <a:gd name="connsiteX100" fmla="*/ 6089 w 9999"/>
              <a:gd name="connsiteY100" fmla="*/ 5817 h 10000"/>
              <a:gd name="connsiteX101" fmla="*/ 5724 w 9999"/>
              <a:gd name="connsiteY101" fmla="*/ 5359 h 10000"/>
              <a:gd name="connsiteX102" fmla="*/ 5573 w 9999"/>
              <a:gd name="connsiteY102" fmla="*/ 6144 h 10000"/>
              <a:gd name="connsiteX103" fmla="*/ 5307 w 9999"/>
              <a:gd name="connsiteY103" fmla="*/ 5490 h 10000"/>
              <a:gd name="connsiteX104" fmla="*/ 5234 w 9999"/>
              <a:gd name="connsiteY104" fmla="*/ 6144 h 10000"/>
              <a:gd name="connsiteX105" fmla="*/ 4956 w 9999"/>
              <a:gd name="connsiteY105" fmla="*/ 5229 h 10000"/>
              <a:gd name="connsiteX106" fmla="*/ 4872 w 9999"/>
              <a:gd name="connsiteY106" fmla="*/ 5033 h 10000"/>
              <a:gd name="connsiteX107" fmla="*/ 4618 w 9999"/>
              <a:gd name="connsiteY107" fmla="*/ 3987 h 10000"/>
              <a:gd name="connsiteX108" fmla="*/ 4506 w 9999"/>
              <a:gd name="connsiteY108" fmla="*/ 3987 h 10000"/>
              <a:gd name="connsiteX109" fmla="*/ 4120 w 9999"/>
              <a:gd name="connsiteY109" fmla="*/ 4248 h 10000"/>
              <a:gd name="connsiteX110" fmla="*/ 3923 w 9999"/>
              <a:gd name="connsiteY110" fmla="*/ 4118 h 10000"/>
              <a:gd name="connsiteX111" fmla="*/ 3580 w 9999"/>
              <a:gd name="connsiteY111" fmla="*/ 3595 h 10000"/>
              <a:gd name="connsiteX112" fmla="*/ 3509 w 9999"/>
              <a:gd name="connsiteY112" fmla="*/ 2353 h 10000"/>
              <a:gd name="connsiteX113" fmla="*/ 3160 w 9999"/>
              <a:gd name="connsiteY113" fmla="*/ 3137 h 10000"/>
              <a:gd name="connsiteX114" fmla="*/ 3147 w 9999"/>
              <a:gd name="connsiteY114" fmla="*/ 2418 h 10000"/>
              <a:gd name="connsiteX115" fmla="*/ 2943 w 9999"/>
              <a:gd name="connsiteY115" fmla="*/ 2288 h 10000"/>
              <a:gd name="connsiteX116" fmla="*/ 2709 w 9999"/>
              <a:gd name="connsiteY116" fmla="*/ 2484 h 10000"/>
              <a:gd name="connsiteX117" fmla="*/ 2597 w 9999"/>
              <a:gd name="connsiteY117" fmla="*/ 3987 h 10000"/>
              <a:gd name="connsiteX118" fmla="*/ 2376 w 9999"/>
              <a:gd name="connsiteY118" fmla="*/ 2026 h 10000"/>
              <a:gd name="connsiteX119" fmla="*/ 2344 w 9999"/>
              <a:gd name="connsiteY119" fmla="*/ 2353 h 10000"/>
              <a:gd name="connsiteX120" fmla="*/ 2268 w 9999"/>
              <a:gd name="connsiteY120" fmla="*/ 1569 h 10000"/>
              <a:gd name="connsiteX121" fmla="*/ 2178 w 9999"/>
              <a:gd name="connsiteY121" fmla="*/ 2157 h 10000"/>
              <a:gd name="connsiteX122" fmla="*/ 2055 w 9999"/>
              <a:gd name="connsiteY122" fmla="*/ 1895 h 10000"/>
              <a:gd name="connsiteX123" fmla="*/ 1984 w 9999"/>
              <a:gd name="connsiteY123" fmla="*/ 3007 h 10000"/>
              <a:gd name="connsiteX124" fmla="*/ 1877 w 9999"/>
              <a:gd name="connsiteY124" fmla="*/ 2484 h 10000"/>
              <a:gd name="connsiteX125" fmla="*/ 1793 w 9999"/>
              <a:gd name="connsiteY125" fmla="*/ 1895 h 10000"/>
              <a:gd name="connsiteX126" fmla="*/ 1736 w 9999"/>
              <a:gd name="connsiteY126" fmla="*/ 784 h 10000"/>
              <a:gd name="connsiteX127" fmla="*/ 1335 w 9999"/>
              <a:gd name="connsiteY127" fmla="*/ 65 h 10000"/>
              <a:gd name="connsiteX128" fmla="*/ 1120 w 9999"/>
              <a:gd name="connsiteY128" fmla="*/ 196 h 10000"/>
              <a:gd name="connsiteX129" fmla="*/ 1017 w 9999"/>
              <a:gd name="connsiteY129" fmla="*/ 0 h 10000"/>
              <a:gd name="connsiteX130" fmla="*/ 967 w 9999"/>
              <a:gd name="connsiteY130" fmla="*/ 392 h 10000"/>
              <a:gd name="connsiteX131" fmla="*/ 693 w 9999"/>
              <a:gd name="connsiteY131" fmla="*/ 131 h 10000"/>
              <a:gd name="connsiteX132" fmla="*/ 525 w 9999"/>
              <a:gd name="connsiteY132" fmla="*/ 458 h 10000"/>
              <a:gd name="connsiteX133" fmla="*/ 343 w 9999"/>
              <a:gd name="connsiteY133" fmla="*/ 915 h 10000"/>
              <a:gd name="connsiteX134" fmla="*/ 268 w 9999"/>
              <a:gd name="connsiteY134" fmla="*/ 196 h 10000"/>
              <a:gd name="connsiteX135" fmla="*/ 53 w 9999"/>
              <a:gd name="connsiteY135" fmla="*/ 1373 h 10000"/>
              <a:gd name="connsiteX136" fmla="*/ 0 w 9999"/>
              <a:gd name="connsiteY136" fmla="*/ 1569 h 10000"/>
              <a:gd name="connsiteX0" fmla="*/ 9 w 9956"/>
              <a:gd name="connsiteY0" fmla="*/ 1373 h 10000"/>
              <a:gd name="connsiteX1" fmla="*/ 47 w 9956"/>
              <a:gd name="connsiteY1" fmla="*/ 4314 h 10000"/>
              <a:gd name="connsiteX2" fmla="*/ 51 w 9956"/>
              <a:gd name="connsiteY2" fmla="*/ 4314 h 10000"/>
              <a:gd name="connsiteX3" fmla="*/ 67 w 9956"/>
              <a:gd name="connsiteY3" fmla="*/ 4052 h 10000"/>
              <a:gd name="connsiteX4" fmla="*/ 107 w 9956"/>
              <a:gd name="connsiteY4" fmla="*/ 4118 h 10000"/>
              <a:gd name="connsiteX5" fmla="*/ 119 w 9956"/>
              <a:gd name="connsiteY5" fmla="*/ 4444 h 10000"/>
              <a:gd name="connsiteX6" fmla="*/ 148 w 9956"/>
              <a:gd name="connsiteY6" fmla="*/ 4379 h 10000"/>
              <a:gd name="connsiteX7" fmla="*/ 340 w 9956"/>
              <a:gd name="connsiteY7" fmla="*/ 4706 h 10000"/>
              <a:gd name="connsiteX8" fmla="*/ 427 w 9956"/>
              <a:gd name="connsiteY8" fmla="*/ 4379 h 10000"/>
              <a:gd name="connsiteX9" fmla="*/ 540 w 9956"/>
              <a:gd name="connsiteY9" fmla="*/ 4641 h 10000"/>
              <a:gd name="connsiteX10" fmla="*/ 582 w 9956"/>
              <a:gd name="connsiteY10" fmla="*/ 4444 h 10000"/>
              <a:gd name="connsiteX11" fmla="*/ 616 w 9956"/>
              <a:gd name="connsiteY11" fmla="*/ 4641 h 10000"/>
              <a:gd name="connsiteX12" fmla="*/ 641 w 9956"/>
              <a:gd name="connsiteY12" fmla="*/ 4510 h 10000"/>
              <a:gd name="connsiteX13" fmla="*/ 663 w 9956"/>
              <a:gd name="connsiteY13" fmla="*/ 4641 h 10000"/>
              <a:gd name="connsiteX14" fmla="*/ 667 w 9956"/>
              <a:gd name="connsiteY14" fmla="*/ 4444 h 10000"/>
              <a:gd name="connsiteX15" fmla="*/ 695 w 9956"/>
              <a:gd name="connsiteY15" fmla="*/ 4444 h 10000"/>
              <a:gd name="connsiteX16" fmla="*/ 737 w 9956"/>
              <a:gd name="connsiteY16" fmla="*/ 4444 h 10000"/>
              <a:gd name="connsiteX17" fmla="*/ 770 w 9956"/>
              <a:gd name="connsiteY17" fmla="*/ 4575 h 10000"/>
              <a:gd name="connsiteX18" fmla="*/ 774 w 9956"/>
              <a:gd name="connsiteY18" fmla="*/ 4444 h 10000"/>
              <a:gd name="connsiteX19" fmla="*/ 790 w 9956"/>
              <a:gd name="connsiteY19" fmla="*/ 4575 h 10000"/>
              <a:gd name="connsiteX20" fmla="*/ 794 w 9956"/>
              <a:gd name="connsiteY20" fmla="*/ 4379 h 10000"/>
              <a:gd name="connsiteX21" fmla="*/ 831 w 9956"/>
              <a:gd name="connsiteY21" fmla="*/ 4641 h 10000"/>
              <a:gd name="connsiteX22" fmla="*/ 848 w 9956"/>
              <a:gd name="connsiteY22" fmla="*/ 4248 h 10000"/>
              <a:gd name="connsiteX23" fmla="*/ 865 w 9956"/>
              <a:gd name="connsiteY23" fmla="*/ 4052 h 10000"/>
              <a:gd name="connsiteX24" fmla="*/ 1019 w 9956"/>
              <a:gd name="connsiteY24" fmla="*/ 4248 h 10000"/>
              <a:gd name="connsiteX25" fmla="*/ 1145 w 9956"/>
              <a:gd name="connsiteY25" fmla="*/ 3856 h 10000"/>
              <a:gd name="connsiteX26" fmla="*/ 1448 w 9956"/>
              <a:gd name="connsiteY26" fmla="*/ 5556 h 10000"/>
              <a:gd name="connsiteX27" fmla="*/ 1506 w 9956"/>
              <a:gd name="connsiteY27" fmla="*/ 6471 h 10000"/>
              <a:gd name="connsiteX28" fmla="*/ 1598 w 9956"/>
              <a:gd name="connsiteY28" fmla="*/ 5752 h 10000"/>
              <a:gd name="connsiteX29" fmla="*/ 1680 w 9956"/>
              <a:gd name="connsiteY29" fmla="*/ 6601 h 10000"/>
              <a:gd name="connsiteX30" fmla="*/ 1798 w 9956"/>
              <a:gd name="connsiteY30" fmla="*/ 5817 h 10000"/>
              <a:gd name="connsiteX31" fmla="*/ 1794 w 9956"/>
              <a:gd name="connsiteY31" fmla="*/ 6601 h 10000"/>
              <a:gd name="connsiteX32" fmla="*/ 1957 w 9956"/>
              <a:gd name="connsiteY32" fmla="*/ 6405 h 10000"/>
              <a:gd name="connsiteX33" fmla="*/ 2049 w 9956"/>
              <a:gd name="connsiteY33" fmla="*/ 6275 h 10000"/>
              <a:gd name="connsiteX34" fmla="*/ 2114 w 9956"/>
              <a:gd name="connsiteY34" fmla="*/ 7516 h 10000"/>
              <a:gd name="connsiteX35" fmla="*/ 2257 w 9956"/>
              <a:gd name="connsiteY35" fmla="*/ 6667 h 10000"/>
              <a:gd name="connsiteX36" fmla="*/ 2292 w 9956"/>
              <a:gd name="connsiteY36" fmla="*/ 7451 h 10000"/>
              <a:gd name="connsiteX37" fmla="*/ 2441 w 9956"/>
              <a:gd name="connsiteY37" fmla="*/ 8170 h 10000"/>
              <a:gd name="connsiteX38" fmla="*/ 2515 w 9956"/>
              <a:gd name="connsiteY38" fmla="*/ 7516 h 10000"/>
              <a:gd name="connsiteX39" fmla="*/ 2706 w 9956"/>
              <a:gd name="connsiteY39" fmla="*/ 7320 h 10000"/>
              <a:gd name="connsiteX40" fmla="*/ 2858 w 9956"/>
              <a:gd name="connsiteY40" fmla="*/ 8497 h 10000"/>
              <a:gd name="connsiteX41" fmla="*/ 3033 w 9956"/>
              <a:gd name="connsiteY41" fmla="*/ 8562 h 10000"/>
              <a:gd name="connsiteX42" fmla="*/ 3242 w 9956"/>
              <a:gd name="connsiteY42" fmla="*/ 8105 h 10000"/>
              <a:gd name="connsiteX43" fmla="*/ 3432 w 9956"/>
              <a:gd name="connsiteY43" fmla="*/ 9020 h 10000"/>
              <a:gd name="connsiteX44" fmla="*/ 3557 w 9956"/>
              <a:gd name="connsiteY44" fmla="*/ 9281 h 10000"/>
              <a:gd name="connsiteX45" fmla="*/ 3662 w 9956"/>
              <a:gd name="connsiteY45" fmla="*/ 10000 h 10000"/>
              <a:gd name="connsiteX46" fmla="*/ 3695 w 9956"/>
              <a:gd name="connsiteY46" fmla="*/ 9869 h 10000"/>
              <a:gd name="connsiteX47" fmla="*/ 3766 w 9956"/>
              <a:gd name="connsiteY47" fmla="*/ 9542 h 10000"/>
              <a:gd name="connsiteX48" fmla="*/ 3819 w 9956"/>
              <a:gd name="connsiteY48" fmla="*/ 9935 h 10000"/>
              <a:gd name="connsiteX49" fmla="*/ 3854 w 9956"/>
              <a:gd name="connsiteY49" fmla="*/ 9150 h 10000"/>
              <a:gd name="connsiteX50" fmla="*/ 4001 w 9956"/>
              <a:gd name="connsiteY50" fmla="*/ 8562 h 10000"/>
              <a:gd name="connsiteX51" fmla="*/ 4437 w 9956"/>
              <a:gd name="connsiteY51" fmla="*/ 7843 h 10000"/>
              <a:gd name="connsiteX52" fmla="*/ 4792 w 9956"/>
              <a:gd name="connsiteY52" fmla="*/ 7582 h 10000"/>
              <a:gd name="connsiteX53" fmla="*/ 5006 w 9956"/>
              <a:gd name="connsiteY53" fmla="*/ 9281 h 10000"/>
              <a:gd name="connsiteX54" fmla="*/ 5075 w 9956"/>
              <a:gd name="connsiteY54" fmla="*/ 8562 h 10000"/>
              <a:gd name="connsiteX55" fmla="*/ 5542 w 9956"/>
              <a:gd name="connsiteY55" fmla="*/ 8039 h 10000"/>
              <a:gd name="connsiteX56" fmla="*/ 5915 w 9956"/>
              <a:gd name="connsiteY56" fmla="*/ 9477 h 10000"/>
              <a:gd name="connsiteX57" fmla="*/ 6251 w 9956"/>
              <a:gd name="connsiteY57" fmla="*/ 8562 h 10000"/>
              <a:gd name="connsiteX58" fmla="*/ 6418 w 9956"/>
              <a:gd name="connsiteY58" fmla="*/ 7451 h 10000"/>
              <a:gd name="connsiteX59" fmla="*/ 6736 w 9956"/>
              <a:gd name="connsiteY59" fmla="*/ 7451 h 10000"/>
              <a:gd name="connsiteX60" fmla="*/ 6893 w 9956"/>
              <a:gd name="connsiteY60" fmla="*/ 7908 h 10000"/>
              <a:gd name="connsiteX61" fmla="*/ 7269 w 9956"/>
              <a:gd name="connsiteY61" fmla="*/ 8366 h 10000"/>
              <a:gd name="connsiteX62" fmla="*/ 7482 w 9956"/>
              <a:gd name="connsiteY62" fmla="*/ 9085 h 10000"/>
              <a:gd name="connsiteX63" fmla="*/ 7732 w 9956"/>
              <a:gd name="connsiteY63" fmla="*/ 8235 h 10000"/>
              <a:gd name="connsiteX64" fmla="*/ 7793 w 9956"/>
              <a:gd name="connsiteY64" fmla="*/ 7647 h 10000"/>
              <a:gd name="connsiteX65" fmla="*/ 7915 w 9956"/>
              <a:gd name="connsiteY65" fmla="*/ 8039 h 10000"/>
              <a:gd name="connsiteX66" fmla="*/ 8193 w 9956"/>
              <a:gd name="connsiteY66" fmla="*/ 8366 h 10000"/>
              <a:gd name="connsiteX67" fmla="*/ 8378 w 9956"/>
              <a:gd name="connsiteY67" fmla="*/ 8105 h 10000"/>
              <a:gd name="connsiteX68" fmla="*/ 8723 w 9956"/>
              <a:gd name="connsiteY68" fmla="*/ 8235 h 10000"/>
              <a:gd name="connsiteX69" fmla="*/ 9064 w 9956"/>
              <a:gd name="connsiteY69" fmla="*/ 7843 h 10000"/>
              <a:gd name="connsiteX70" fmla="*/ 9256 w 9956"/>
              <a:gd name="connsiteY70" fmla="*/ 6340 h 10000"/>
              <a:gd name="connsiteX71" fmla="*/ 9499 w 9956"/>
              <a:gd name="connsiteY71" fmla="*/ 7582 h 10000"/>
              <a:gd name="connsiteX72" fmla="*/ 9636 w 9956"/>
              <a:gd name="connsiteY72" fmla="*/ 8889 h 10000"/>
              <a:gd name="connsiteX73" fmla="*/ 9956 w 9956"/>
              <a:gd name="connsiteY73" fmla="*/ 9562 h 10000"/>
              <a:gd name="connsiteX74" fmla="*/ 9862 w 9956"/>
              <a:gd name="connsiteY74" fmla="*/ 3390 h 10000"/>
              <a:gd name="connsiteX75" fmla="*/ 9653 w 9956"/>
              <a:gd name="connsiteY75" fmla="*/ 3529 h 10000"/>
              <a:gd name="connsiteX76" fmla="*/ 9490 w 9956"/>
              <a:gd name="connsiteY76" fmla="*/ 2222 h 10000"/>
              <a:gd name="connsiteX77" fmla="*/ 9331 w 9956"/>
              <a:gd name="connsiteY77" fmla="*/ 3660 h 10000"/>
              <a:gd name="connsiteX78" fmla="*/ 9219 w 9956"/>
              <a:gd name="connsiteY78" fmla="*/ 3660 h 10000"/>
              <a:gd name="connsiteX79" fmla="*/ 9068 w 9956"/>
              <a:gd name="connsiteY79" fmla="*/ 3791 h 10000"/>
              <a:gd name="connsiteX80" fmla="*/ 9036 w 9956"/>
              <a:gd name="connsiteY80" fmla="*/ 3203 h 10000"/>
              <a:gd name="connsiteX81" fmla="*/ 8812 w 9956"/>
              <a:gd name="connsiteY81" fmla="*/ 4771 h 10000"/>
              <a:gd name="connsiteX82" fmla="*/ 8778 w 9956"/>
              <a:gd name="connsiteY82" fmla="*/ 4379 h 10000"/>
              <a:gd name="connsiteX83" fmla="*/ 8711 w 9956"/>
              <a:gd name="connsiteY83" fmla="*/ 4118 h 10000"/>
              <a:gd name="connsiteX84" fmla="*/ 8669 w 9956"/>
              <a:gd name="connsiteY84" fmla="*/ 4641 h 10000"/>
              <a:gd name="connsiteX85" fmla="*/ 8493 w 9956"/>
              <a:gd name="connsiteY85" fmla="*/ 4510 h 10000"/>
              <a:gd name="connsiteX86" fmla="*/ 8386 w 9956"/>
              <a:gd name="connsiteY86" fmla="*/ 5359 h 10000"/>
              <a:gd name="connsiteX87" fmla="*/ 8223 w 9956"/>
              <a:gd name="connsiteY87" fmla="*/ 4444 h 10000"/>
              <a:gd name="connsiteX88" fmla="*/ 8073 w 9956"/>
              <a:gd name="connsiteY88" fmla="*/ 4575 h 10000"/>
              <a:gd name="connsiteX89" fmla="*/ 8019 w 9956"/>
              <a:gd name="connsiteY89" fmla="*/ 5882 h 10000"/>
              <a:gd name="connsiteX90" fmla="*/ 7828 w 9956"/>
              <a:gd name="connsiteY90" fmla="*/ 5294 h 10000"/>
              <a:gd name="connsiteX91" fmla="*/ 7677 w 9956"/>
              <a:gd name="connsiteY91" fmla="*/ 3529 h 10000"/>
              <a:gd name="connsiteX92" fmla="*/ 7605 w 9956"/>
              <a:gd name="connsiteY92" fmla="*/ 4052 h 10000"/>
              <a:gd name="connsiteX93" fmla="*/ 7430 w 9956"/>
              <a:gd name="connsiteY93" fmla="*/ 5229 h 10000"/>
              <a:gd name="connsiteX94" fmla="*/ 7334 w 9956"/>
              <a:gd name="connsiteY94" fmla="*/ 5229 h 10000"/>
              <a:gd name="connsiteX95" fmla="*/ 7261 w 9956"/>
              <a:gd name="connsiteY95" fmla="*/ 4444 h 10000"/>
              <a:gd name="connsiteX96" fmla="*/ 7097 w 9956"/>
              <a:gd name="connsiteY96" fmla="*/ 4183 h 10000"/>
              <a:gd name="connsiteX97" fmla="*/ 6956 w 9956"/>
              <a:gd name="connsiteY97" fmla="*/ 3791 h 10000"/>
              <a:gd name="connsiteX98" fmla="*/ 6701 w 9956"/>
              <a:gd name="connsiteY98" fmla="*/ 2222 h 10000"/>
              <a:gd name="connsiteX99" fmla="*/ 6344 w 9956"/>
              <a:gd name="connsiteY99" fmla="*/ 4967 h 10000"/>
              <a:gd name="connsiteX100" fmla="*/ 6046 w 9956"/>
              <a:gd name="connsiteY100" fmla="*/ 5817 h 10000"/>
              <a:gd name="connsiteX101" fmla="*/ 5681 w 9956"/>
              <a:gd name="connsiteY101" fmla="*/ 5359 h 10000"/>
              <a:gd name="connsiteX102" fmla="*/ 5530 w 9956"/>
              <a:gd name="connsiteY102" fmla="*/ 6144 h 10000"/>
              <a:gd name="connsiteX103" fmla="*/ 5264 w 9956"/>
              <a:gd name="connsiteY103" fmla="*/ 5490 h 10000"/>
              <a:gd name="connsiteX104" fmla="*/ 5191 w 9956"/>
              <a:gd name="connsiteY104" fmla="*/ 6144 h 10000"/>
              <a:gd name="connsiteX105" fmla="*/ 4912 w 9956"/>
              <a:gd name="connsiteY105" fmla="*/ 5229 h 10000"/>
              <a:gd name="connsiteX106" fmla="*/ 4828 w 9956"/>
              <a:gd name="connsiteY106" fmla="*/ 5033 h 10000"/>
              <a:gd name="connsiteX107" fmla="*/ 4574 w 9956"/>
              <a:gd name="connsiteY107" fmla="*/ 3987 h 10000"/>
              <a:gd name="connsiteX108" fmla="*/ 4462 w 9956"/>
              <a:gd name="connsiteY108" fmla="*/ 3987 h 10000"/>
              <a:gd name="connsiteX109" fmla="*/ 4076 w 9956"/>
              <a:gd name="connsiteY109" fmla="*/ 4248 h 10000"/>
              <a:gd name="connsiteX110" fmla="*/ 3879 w 9956"/>
              <a:gd name="connsiteY110" fmla="*/ 4118 h 10000"/>
              <a:gd name="connsiteX111" fmla="*/ 3536 w 9956"/>
              <a:gd name="connsiteY111" fmla="*/ 3595 h 10000"/>
              <a:gd name="connsiteX112" fmla="*/ 3465 w 9956"/>
              <a:gd name="connsiteY112" fmla="*/ 2353 h 10000"/>
              <a:gd name="connsiteX113" fmla="*/ 3116 w 9956"/>
              <a:gd name="connsiteY113" fmla="*/ 3137 h 10000"/>
              <a:gd name="connsiteX114" fmla="*/ 3103 w 9956"/>
              <a:gd name="connsiteY114" fmla="*/ 2418 h 10000"/>
              <a:gd name="connsiteX115" fmla="*/ 2899 w 9956"/>
              <a:gd name="connsiteY115" fmla="*/ 2288 h 10000"/>
              <a:gd name="connsiteX116" fmla="*/ 2665 w 9956"/>
              <a:gd name="connsiteY116" fmla="*/ 2484 h 10000"/>
              <a:gd name="connsiteX117" fmla="*/ 2553 w 9956"/>
              <a:gd name="connsiteY117" fmla="*/ 3987 h 10000"/>
              <a:gd name="connsiteX118" fmla="*/ 2332 w 9956"/>
              <a:gd name="connsiteY118" fmla="*/ 2026 h 10000"/>
              <a:gd name="connsiteX119" fmla="*/ 2300 w 9956"/>
              <a:gd name="connsiteY119" fmla="*/ 2353 h 10000"/>
              <a:gd name="connsiteX120" fmla="*/ 2224 w 9956"/>
              <a:gd name="connsiteY120" fmla="*/ 1569 h 10000"/>
              <a:gd name="connsiteX121" fmla="*/ 2134 w 9956"/>
              <a:gd name="connsiteY121" fmla="*/ 2157 h 10000"/>
              <a:gd name="connsiteX122" fmla="*/ 2011 w 9956"/>
              <a:gd name="connsiteY122" fmla="*/ 1895 h 10000"/>
              <a:gd name="connsiteX123" fmla="*/ 1940 w 9956"/>
              <a:gd name="connsiteY123" fmla="*/ 3007 h 10000"/>
              <a:gd name="connsiteX124" fmla="*/ 1833 w 9956"/>
              <a:gd name="connsiteY124" fmla="*/ 2484 h 10000"/>
              <a:gd name="connsiteX125" fmla="*/ 1749 w 9956"/>
              <a:gd name="connsiteY125" fmla="*/ 1895 h 10000"/>
              <a:gd name="connsiteX126" fmla="*/ 1692 w 9956"/>
              <a:gd name="connsiteY126" fmla="*/ 784 h 10000"/>
              <a:gd name="connsiteX127" fmla="*/ 1291 w 9956"/>
              <a:gd name="connsiteY127" fmla="*/ 65 h 10000"/>
              <a:gd name="connsiteX128" fmla="*/ 1076 w 9956"/>
              <a:gd name="connsiteY128" fmla="*/ 196 h 10000"/>
              <a:gd name="connsiteX129" fmla="*/ 973 w 9956"/>
              <a:gd name="connsiteY129" fmla="*/ 0 h 10000"/>
              <a:gd name="connsiteX130" fmla="*/ 923 w 9956"/>
              <a:gd name="connsiteY130" fmla="*/ 392 h 10000"/>
              <a:gd name="connsiteX131" fmla="*/ 649 w 9956"/>
              <a:gd name="connsiteY131" fmla="*/ 131 h 10000"/>
              <a:gd name="connsiteX132" fmla="*/ 481 w 9956"/>
              <a:gd name="connsiteY132" fmla="*/ 458 h 10000"/>
              <a:gd name="connsiteX133" fmla="*/ 299 w 9956"/>
              <a:gd name="connsiteY133" fmla="*/ 915 h 10000"/>
              <a:gd name="connsiteX134" fmla="*/ 224 w 9956"/>
              <a:gd name="connsiteY134" fmla="*/ 196 h 10000"/>
              <a:gd name="connsiteX135" fmla="*/ 9 w 9956"/>
              <a:gd name="connsiteY135" fmla="*/ 1373 h 10000"/>
              <a:gd name="connsiteX0" fmla="*/ 178 w 9953"/>
              <a:gd name="connsiteY0" fmla="*/ 196 h 10000"/>
              <a:gd name="connsiteX1" fmla="*/ 0 w 9953"/>
              <a:gd name="connsiteY1" fmla="*/ 4314 h 10000"/>
              <a:gd name="connsiteX2" fmla="*/ 4 w 9953"/>
              <a:gd name="connsiteY2" fmla="*/ 4314 h 10000"/>
              <a:gd name="connsiteX3" fmla="*/ 20 w 9953"/>
              <a:gd name="connsiteY3" fmla="*/ 4052 h 10000"/>
              <a:gd name="connsiteX4" fmla="*/ 60 w 9953"/>
              <a:gd name="connsiteY4" fmla="*/ 4118 h 10000"/>
              <a:gd name="connsiteX5" fmla="*/ 73 w 9953"/>
              <a:gd name="connsiteY5" fmla="*/ 4444 h 10000"/>
              <a:gd name="connsiteX6" fmla="*/ 102 w 9953"/>
              <a:gd name="connsiteY6" fmla="*/ 4379 h 10000"/>
              <a:gd name="connsiteX7" fmla="*/ 295 w 9953"/>
              <a:gd name="connsiteY7" fmla="*/ 4706 h 10000"/>
              <a:gd name="connsiteX8" fmla="*/ 382 w 9953"/>
              <a:gd name="connsiteY8" fmla="*/ 4379 h 10000"/>
              <a:gd name="connsiteX9" fmla="*/ 495 w 9953"/>
              <a:gd name="connsiteY9" fmla="*/ 4641 h 10000"/>
              <a:gd name="connsiteX10" fmla="*/ 538 w 9953"/>
              <a:gd name="connsiteY10" fmla="*/ 4444 h 10000"/>
              <a:gd name="connsiteX11" fmla="*/ 572 w 9953"/>
              <a:gd name="connsiteY11" fmla="*/ 4641 h 10000"/>
              <a:gd name="connsiteX12" fmla="*/ 597 w 9953"/>
              <a:gd name="connsiteY12" fmla="*/ 4510 h 10000"/>
              <a:gd name="connsiteX13" fmla="*/ 619 w 9953"/>
              <a:gd name="connsiteY13" fmla="*/ 4641 h 10000"/>
              <a:gd name="connsiteX14" fmla="*/ 623 w 9953"/>
              <a:gd name="connsiteY14" fmla="*/ 4444 h 10000"/>
              <a:gd name="connsiteX15" fmla="*/ 651 w 9953"/>
              <a:gd name="connsiteY15" fmla="*/ 4444 h 10000"/>
              <a:gd name="connsiteX16" fmla="*/ 693 w 9953"/>
              <a:gd name="connsiteY16" fmla="*/ 4444 h 10000"/>
              <a:gd name="connsiteX17" fmla="*/ 726 w 9953"/>
              <a:gd name="connsiteY17" fmla="*/ 4575 h 10000"/>
              <a:gd name="connsiteX18" fmla="*/ 730 w 9953"/>
              <a:gd name="connsiteY18" fmla="*/ 4444 h 10000"/>
              <a:gd name="connsiteX19" fmla="*/ 746 w 9953"/>
              <a:gd name="connsiteY19" fmla="*/ 4575 h 10000"/>
              <a:gd name="connsiteX20" fmla="*/ 751 w 9953"/>
              <a:gd name="connsiteY20" fmla="*/ 4379 h 10000"/>
              <a:gd name="connsiteX21" fmla="*/ 788 w 9953"/>
              <a:gd name="connsiteY21" fmla="*/ 4641 h 10000"/>
              <a:gd name="connsiteX22" fmla="*/ 805 w 9953"/>
              <a:gd name="connsiteY22" fmla="*/ 4248 h 10000"/>
              <a:gd name="connsiteX23" fmla="*/ 822 w 9953"/>
              <a:gd name="connsiteY23" fmla="*/ 4052 h 10000"/>
              <a:gd name="connsiteX24" fmla="*/ 977 w 9953"/>
              <a:gd name="connsiteY24" fmla="*/ 4248 h 10000"/>
              <a:gd name="connsiteX25" fmla="*/ 1103 w 9953"/>
              <a:gd name="connsiteY25" fmla="*/ 3856 h 10000"/>
              <a:gd name="connsiteX26" fmla="*/ 1407 w 9953"/>
              <a:gd name="connsiteY26" fmla="*/ 5556 h 10000"/>
              <a:gd name="connsiteX27" fmla="*/ 1466 w 9953"/>
              <a:gd name="connsiteY27" fmla="*/ 6471 h 10000"/>
              <a:gd name="connsiteX28" fmla="*/ 1558 w 9953"/>
              <a:gd name="connsiteY28" fmla="*/ 5752 h 10000"/>
              <a:gd name="connsiteX29" fmla="*/ 1640 w 9953"/>
              <a:gd name="connsiteY29" fmla="*/ 6601 h 10000"/>
              <a:gd name="connsiteX30" fmla="*/ 1759 w 9953"/>
              <a:gd name="connsiteY30" fmla="*/ 5817 h 10000"/>
              <a:gd name="connsiteX31" fmla="*/ 1755 w 9953"/>
              <a:gd name="connsiteY31" fmla="*/ 6601 h 10000"/>
              <a:gd name="connsiteX32" fmla="*/ 1919 w 9953"/>
              <a:gd name="connsiteY32" fmla="*/ 6405 h 10000"/>
              <a:gd name="connsiteX33" fmla="*/ 2011 w 9953"/>
              <a:gd name="connsiteY33" fmla="*/ 6275 h 10000"/>
              <a:gd name="connsiteX34" fmla="*/ 2076 w 9953"/>
              <a:gd name="connsiteY34" fmla="*/ 7516 h 10000"/>
              <a:gd name="connsiteX35" fmla="*/ 2220 w 9953"/>
              <a:gd name="connsiteY35" fmla="*/ 6667 h 10000"/>
              <a:gd name="connsiteX36" fmla="*/ 2255 w 9953"/>
              <a:gd name="connsiteY36" fmla="*/ 7451 h 10000"/>
              <a:gd name="connsiteX37" fmla="*/ 2405 w 9953"/>
              <a:gd name="connsiteY37" fmla="*/ 8170 h 10000"/>
              <a:gd name="connsiteX38" fmla="*/ 2479 w 9953"/>
              <a:gd name="connsiteY38" fmla="*/ 7516 h 10000"/>
              <a:gd name="connsiteX39" fmla="*/ 2671 w 9953"/>
              <a:gd name="connsiteY39" fmla="*/ 7320 h 10000"/>
              <a:gd name="connsiteX40" fmla="*/ 2824 w 9953"/>
              <a:gd name="connsiteY40" fmla="*/ 8497 h 10000"/>
              <a:gd name="connsiteX41" fmla="*/ 2999 w 9953"/>
              <a:gd name="connsiteY41" fmla="*/ 8562 h 10000"/>
              <a:gd name="connsiteX42" fmla="*/ 3209 w 9953"/>
              <a:gd name="connsiteY42" fmla="*/ 8105 h 10000"/>
              <a:gd name="connsiteX43" fmla="*/ 3400 w 9953"/>
              <a:gd name="connsiteY43" fmla="*/ 9020 h 10000"/>
              <a:gd name="connsiteX44" fmla="*/ 3526 w 9953"/>
              <a:gd name="connsiteY44" fmla="*/ 9281 h 10000"/>
              <a:gd name="connsiteX45" fmla="*/ 3631 w 9953"/>
              <a:gd name="connsiteY45" fmla="*/ 10000 h 10000"/>
              <a:gd name="connsiteX46" fmla="*/ 3664 w 9953"/>
              <a:gd name="connsiteY46" fmla="*/ 9869 h 10000"/>
              <a:gd name="connsiteX47" fmla="*/ 3736 w 9953"/>
              <a:gd name="connsiteY47" fmla="*/ 9542 h 10000"/>
              <a:gd name="connsiteX48" fmla="*/ 3789 w 9953"/>
              <a:gd name="connsiteY48" fmla="*/ 9935 h 10000"/>
              <a:gd name="connsiteX49" fmla="*/ 3824 w 9953"/>
              <a:gd name="connsiteY49" fmla="*/ 9150 h 10000"/>
              <a:gd name="connsiteX50" fmla="*/ 3972 w 9953"/>
              <a:gd name="connsiteY50" fmla="*/ 8562 h 10000"/>
              <a:gd name="connsiteX51" fmla="*/ 4410 w 9953"/>
              <a:gd name="connsiteY51" fmla="*/ 7843 h 10000"/>
              <a:gd name="connsiteX52" fmla="*/ 4766 w 9953"/>
              <a:gd name="connsiteY52" fmla="*/ 7582 h 10000"/>
              <a:gd name="connsiteX53" fmla="*/ 4981 w 9953"/>
              <a:gd name="connsiteY53" fmla="*/ 9281 h 10000"/>
              <a:gd name="connsiteX54" fmla="*/ 5050 w 9953"/>
              <a:gd name="connsiteY54" fmla="*/ 8562 h 10000"/>
              <a:gd name="connsiteX55" fmla="*/ 5519 w 9953"/>
              <a:gd name="connsiteY55" fmla="*/ 8039 h 10000"/>
              <a:gd name="connsiteX56" fmla="*/ 5894 w 9953"/>
              <a:gd name="connsiteY56" fmla="*/ 9477 h 10000"/>
              <a:gd name="connsiteX57" fmla="*/ 6232 w 9953"/>
              <a:gd name="connsiteY57" fmla="*/ 8562 h 10000"/>
              <a:gd name="connsiteX58" fmla="*/ 6399 w 9953"/>
              <a:gd name="connsiteY58" fmla="*/ 7451 h 10000"/>
              <a:gd name="connsiteX59" fmla="*/ 6719 w 9953"/>
              <a:gd name="connsiteY59" fmla="*/ 7451 h 10000"/>
              <a:gd name="connsiteX60" fmla="*/ 6876 w 9953"/>
              <a:gd name="connsiteY60" fmla="*/ 7908 h 10000"/>
              <a:gd name="connsiteX61" fmla="*/ 7254 w 9953"/>
              <a:gd name="connsiteY61" fmla="*/ 8366 h 10000"/>
              <a:gd name="connsiteX62" fmla="*/ 7468 w 9953"/>
              <a:gd name="connsiteY62" fmla="*/ 9085 h 10000"/>
              <a:gd name="connsiteX63" fmla="*/ 7719 w 9953"/>
              <a:gd name="connsiteY63" fmla="*/ 8235 h 10000"/>
              <a:gd name="connsiteX64" fmla="*/ 7780 w 9953"/>
              <a:gd name="connsiteY64" fmla="*/ 7647 h 10000"/>
              <a:gd name="connsiteX65" fmla="*/ 7903 w 9953"/>
              <a:gd name="connsiteY65" fmla="*/ 8039 h 10000"/>
              <a:gd name="connsiteX66" fmla="*/ 8182 w 9953"/>
              <a:gd name="connsiteY66" fmla="*/ 8366 h 10000"/>
              <a:gd name="connsiteX67" fmla="*/ 8368 w 9953"/>
              <a:gd name="connsiteY67" fmla="*/ 8105 h 10000"/>
              <a:gd name="connsiteX68" fmla="*/ 8715 w 9953"/>
              <a:gd name="connsiteY68" fmla="*/ 8235 h 10000"/>
              <a:gd name="connsiteX69" fmla="*/ 9057 w 9953"/>
              <a:gd name="connsiteY69" fmla="*/ 7843 h 10000"/>
              <a:gd name="connsiteX70" fmla="*/ 9250 w 9953"/>
              <a:gd name="connsiteY70" fmla="*/ 6340 h 10000"/>
              <a:gd name="connsiteX71" fmla="*/ 9494 w 9953"/>
              <a:gd name="connsiteY71" fmla="*/ 7582 h 10000"/>
              <a:gd name="connsiteX72" fmla="*/ 9632 w 9953"/>
              <a:gd name="connsiteY72" fmla="*/ 8889 h 10000"/>
              <a:gd name="connsiteX73" fmla="*/ 9953 w 9953"/>
              <a:gd name="connsiteY73" fmla="*/ 9562 h 10000"/>
              <a:gd name="connsiteX74" fmla="*/ 9859 w 9953"/>
              <a:gd name="connsiteY74" fmla="*/ 3390 h 10000"/>
              <a:gd name="connsiteX75" fmla="*/ 9649 w 9953"/>
              <a:gd name="connsiteY75" fmla="*/ 3529 h 10000"/>
              <a:gd name="connsiteX76" fmla="*/ 9485 w 9953"/>
              <a:gd name="connsiteY76" fmla="*/ 2222 h 10000"/>
              <a:gd name="connsiteX77" fmla="*/ 9325 w 9953"/>
              <a:gd name="connsiteY77" fmla="*/ 3660 h 10000"/>
              <a:gd name="connsiteX78" fmla="*/ 9213 w 9953"/>
              <a:gd name="connsiteY78" fmla="*/ 3660 h 10000"/>
              <a:gd name="connsiteX79" fmla="*/ 9061 w 9953"/>
              <a:gd name="connsiteY79" fmla="*/ 3791 h 10000"/>
              <a:gd name="connsiteX80" fmla="*/ 9029 w 9953"/>
              <a:gd name="connsiteY80" fmla="*/ 3203 h 10000"/>
              <a:gd name="connsiteX81" fmla="*/ 8804 w 9953"/>
              <a:gd name="connsiteY81" fmla="*/ 4771 h 10000"/>
              <a:gd name="connsiteX82" fmla="*/ 8770 w 9953"/>
              <a:gd name="connsiteY82" fmla="*/ 4379 h 10000"/>
              <a:gd name="connsiteX83" fmla="*/ 8702 w 9953"/>
              <a:gd name="connsiteY83" fmla="*/ 4118 h 10000"/>
              <a:gd name="connsiteX84" fmla="*/ 8660 w 9953"/>
              <a:gd name="connsiteY84" fmla="*/ 4641 h 10000"/>
              <a:gd name="connsiteX85" fmla="*/ 8484 w 9953"/>
              <a:gd name="connsiteY85" fmla="*/ 4510 h 10000"/>
              <a:gd name="connsiteX86" fmla="*/ 8376 w 9953"/>
              <a:gd name="connsiteY86" fmla="*/ 5359 h 10000"/>
              <a:gd name="connsiteX87" fmla="*/ 8212 w 9953"/>
              <a:gd name="connsiteY87" fmla="*/ 4444 h 10000"/>
              <a:gd name="connsiteX88" fmla="*/ 8062 w 9953"/>
              <a:gd name="connsiteY88" fmla="*/ 4575 h 10000"/>
              <a:gd name="connsiteX89" fmla="*/ 8007 w 9953"/>
              <a:gd name="connsiteY89" fmla="*/ 5882 h 10000"/>
              <a:gd name="connsiteX90" fmla="*/ 7816 w 9953"/>
              <a:gd name="connsiteY90" fmla="*/ 5294 h 10000"/>
              <a:gd name="connsiteX91" fmla="*/ 7664 w 9953"/>
              <a:gd name="connsiteY91" fmla="*/ 3529 h 10000"/>
              <a:gd name="connsiteX92" fmla="*/ 7592 w 9953"/>
              <a:gd name="connsiteY92" fmla="*/ 4052 h 10000"/>
              <a:gd name="connsiteX93" fmla="*/ 7416 w 9953"/>
              <a:gd name="connsiteY93" fmla="*/ 5229 h 10000"/>
              <a:gd name="connsiteX94" fmla="*/ 7319 w 9953"/>
              <a:gd name="connsiteY94" fmla="*/ 5229 h 10000"/>
              <a:gd name="connsiteX95" fmla="*/ 7246 w 9953"/>
              <a:gd name="connsiteY95" fmla="*/ 4444 h 10000"/>
              <a:gd name="connsiteX96" fmla="*/ 7081 w 9953"/>
              <a:gd name="connsiteY96" fmla="*/ 4183 h 10000"/>
              <a:gd name="connsiteX97" fmla="*/ 6940 w 9953"/>
              <a:gd name="connsiteY97" fmla="*/ 3791 h 10000"/>
              <a:gd name="connsiteX98" fmla="*/ 6684 w 9953"/>
              <a:gd name="connsiteY98" fmla="*/ 2222 h 10000"/>
              <a:gd name="connsiteX99" fmla="*/ 6325 w 9953"/>
              <a:gd name="connsiteY99" fmla="*/ 4967 h 10000"/>
              <a:gd name="connsiteX100" fmla="*/ 6026 w 9953"/>
              <a:gd name="connsiteY100" fmla="*/ 5817 h 10000"/>
              <a:gd name="connsiteX101" fmla="*/ 5659 w 9953"/>
              <a:gd name="connsiteY101" fmla="*/ 5359 h 10000"/>
              <a:gd name="connsiteX102" fmla="*/ 5507 w 9953"/>
              <a:gd name="connsiteY102" fmla="*/ 6144 h 10000"/>
              <a:gd name="connsiteX103" fmla="*/ 5240 w 9953"/>
              <a:gd name="connsiteY103" fmla="*/ 5490 h 10000"/>
              <a:gd name="connsiteX104" fmla="*/ 5167 w 9953"/>
              <a:gd name="connsiteY104" fmla="*/ 6144 h 10000"/>
              <a:gd name="connsiteX105" fmla="*/ 4887 w 9953"/>
              <a:gd name="connsiteY105" fmla="*/ 5229 h 10000"/>
              <a:gd name="connsiteX106" fmla="*/ 4802 w 9953"/>
              <a:gd name="connsiteY106" fmla="*/ 5033 h 10000"/>
              <a:gd name="connsiteX107" fmla="*/ 4547 w 9953"/>
              <a:gd name="connsiteY107" fmla="*/ 3987 h 10000"/>
              <a:gd name="connsiteX108" fmla="*/ 4435 w 9953"/>
              <a:gd name="connsiteY108" fmla="*/ 3987 h 10000"/>
              <a:gd name="connsiteX109" fmla="*/ 4047 w 9953"/>
              <a:gd name="connsiteY109" fmla="*/ 4248 h 10000"/>
              <a:gd name="connsiteX110" fmla="*/ 3849 w 9953"/>
              <a:gd name="connsiteY110" fmla="*/ 4118 h 10000"/>
              <a:gd name="connsiteX111" fmla="*/ 3505 w 9953"/>
              <a:gd name="connsiteY111" fmla="*/ 3595 h 10000"/>
              <a:gd name="connsiteX112" fmla="*/ 3433 w 9953"/>
              <a:gd name="connsiteY112" fmla="*/ 2353 h 10000"/>
              <a:gd name="connsiteX113" fmla="*/ 3083 w 9953"/>
              <a:gd name="connsiteY113" fmla="*/ 3137 h 10000"/>
              <a:gd name="connsiteX114" fmla="*/ 3070 w 9953"/>
              <a:gd name="connsiteY114" fmla="*/ 2418 h 10000"/>
              <a:gd name="connsiteX115" fmla="*/ 2865 w 9953"/>
              <a:gd name="connsiteY115" fmla="*/ 2288 h 10000"/>
              <a:gd name="connsiteX116" fmla="*/ 2630 w 9953"/>
              <a:gd name="connsiteY116" fmla="*/ 2484 h 10000"/>
              <a:gd name="connsiteX117" fmla="*/ 2517 w 9953"/>
              <a:gd name="connsiteY117" fmla="*/ 3987 h 10000"/>
              <a:gd name="connsiteX118" fmla="*/ 2295 w 9953"/>
              <a:gd name="connsiteY118" fmla="*/ 2026 h 10000"/>
              <a:gd name="connsiteX119" fmla="*/ 2263 w 9953"/>
              <a:gd name="connsiteY119" fmla="*/ 2353 h 10000"/>
              <a:gd name="connsiteX120" fmla="*/ 2187 w 9953"/>
              <a:gd name="connsiteY120" fmla="*/ 1569 h 10000"/>
              <a:gd name="connsiteX121" fmla="*/ 2096 w 9953"/>
              <a:gd name="connsiteY121" fmla="*/ 2157 h 10000"/>
              <a:gd name="connsiteX122" fmla="*/ 1973 w 9953"/>
              <a:gd name="connsiteY122" fmla="*/ 1895 h 10000"/>
              <a:gd name="connsiteX123" fmla="*/ 1902 w 9953"/>
              <a:gd name="connsiteY123" fmla="*/ 3007 h 10000"/>
              <a:gd name="connsiteX124" fmla="*/ 1794 w 9953"/>
              <a:gd name="connsiteY124" fmla="*/ 2484 h 10000"/>
              <a:gd name="connsiteX125" fmla="*/ 1710 w 9953"/>
              <a:gd name="connsiteY125" fmla="*/ 1895 h 10000"/>
              <a:gd name="connsiteX126" fmla="*/ 1652 w 9953"/>
              <a:gd name="connsiteY126" fmla="*/ 784 h 10000"/>
              <a:gd name="connsiteX127" fmla="*/ 1250 w 9953"/>
              <a:gd name="connsiteY127" fmla="*/ 65 h 10000"/>
              <a:gd name="connsiteX128" fmla="*/ 1034 w 9953"/>
              <a:gd name="connsiteY128" fmla="*/ 196 h 10000"/>
              <a:gd name="connsiteX129" fmla="*/ 930 w 9953"/>
              <a:gd name="connsiteY129" fmla="*/ 0 h 10000"/>
              <a:gd name="connsiteX130" fmla="*/ 880 w 9953"/>
              <a:gd name="connsiteY130" fmla="*/ 392 h 10000"/>
              <a:gd name="connsiteX131" fmla="*/ 605 w 9953"/>
              <a:gd name="connsiteY131" fmla="*/ 131 h 10000"/>
              <a:gd name="connsiteX132" fmla="*/ 436 w 9953"/>
              <a:gd name="connsiteY132" fmla="*/ 458 h 10000"/>
              <a:gd name="connsiteX133" fmla="*/ 253 w 9953"/>
              <a:gd name="connsiteY133" fmla="*/ 915 h 10000"/>
              <a:gd name="connsiteX134" fmla="*/ 178 w 9953"/>
              <a:gd name="connsiteY134" fmla="*/ 1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9953" h="10000">
                <a:moveTo>
                  <a:pt x="178" y="196"/>
                </a:moveTo>
                <a:cubicBezTo>
                  <a:pt x="136" y="762"/>
                  <a:pt x="29" y="3628"/>
                  <a:pt x="0" y="4314"/>
                </a:cubicBezTo>
                <a:lnTo>
                  <a:pt x="4" y="4314"/>
                </a:lnTo>
                <a:cubicBezTo>
                  <a:pt x="9" y="4227"/>
                  <a:pt x="15" y="4139"/>
                  <a:pt x="20" y="4052"/>
                </a:cubicBezTo>
                <a:cubicBezTo>
                  <a:pt x="48" y="4052"/>
                  <a:pt x="60" y="4118"/>
                  <a:pt x="60" y="4118"/>
                </a:cubicBezTo>
                <a:cubicBezTo>
                  <a:pt x="60" y="4118"/>
                  <a:pt x="56" y="4183"/>
                  <a:pt x="73" y="4444"/>
                </a:cubicBezTo>
                <a:cubicBezTo>
                  <a:pt x="86" y="4641"/>
                  <a:pt x="94" y="4641"/>
                  <a:pt x="102" y="4379"/>
                </a:cubicBezTo>
                <a:cubicBezTo>
                  <a:pt x="149" y="2941"/>
                  <a:pt x="225" y="5229"/>
                  <a:pt x="295" y="4706"/>
                </a:cubicBezTo>
                <a:cubicBezTo>
                  <a:pt x="328" y="4510"/>
                  <a:pt x="382" y="4379"/>
                  <a:pt x="382" y="4379"/>
                </a:cubicBezTo>
                <a:cubicBezTo>
                  <a:pt x="394" y="4379"/>
                  <a:pt x="495" y="4641"/>
                  <a:pt x="495" y="4641"/>
                </a:cubicBezTo>
                <a:cubicBezTo>
                  <a:pt x="495" y="4641"/>
                  <a:pt x="538" y="4510"/>
                  <a:pt x="538" y="4444"/>
                </a:cubicBezTo>
                <a:cubicBezTo>
                  <a:pt x="542" y="4379"/>
                  <a:pt x="572" y="4641"/>
                  <a:pt x="572" y="4641"/>
                </a:cubicBezTo>
                <a:cubicBezTo>
                  <a:pt x="580" y="4597"/>
                  <a:pt x="588" y="4554"/>
                  <a:pt x="597" y="4510"/>
                </a:cubicBezTo>
                <a:cubicBezTo>
                  <a:pt x="597" y="4510"/>
                  <a:pt x="610" y="4575"/>
                  <a:pt x="619" y="4641"/>
                </a:cubicBezTo>
                <a:cubicBezTo>
                  <a:pt x="627" y="4641"/>
                  <a:pt x="623" y="4510"/>
                  <a:pt x="623" y="4444"/>
                </a:cubicBezTo>
                <a:cubicBezTo>
                  <a:pt x="623" y="4379"/>
                  <a:pt x="651" y="4444"/>
                  <a:pt x="651" y="4444"/>
                </a:cubicBezTo>
                <a:lnTo>
                  <a:pt x="693" y="4444"/>
                </a:lnTo>
                <a:cubicBezTo>
                  <a:pt x="693" y="4444"/>
                  <a:pt x="718" y="4575"/>
                  <a:pt x="726" y="4575"/>
                </a:cubicBezTo>
                <a:cubicBezTo>
                  <a:pt x="734" y="4641"/>
                  <a:pt x="730" y="4444"/>
                  <a:pt x="730" y="4444"/>
                </a:cubicBezTo>
                <a:cubicBezTo>
                  <a:pt x="735" y="4488"/>
                  <a:pt x="741" y="4531"/>
                  <a:pt x="746" y="4575"/>
                </a:cubicBezTo>
                <a:cubicBezTo>
                  <a:pt x="746" y="4575"/>
                  <a:pt x="751" y="4444"/>
                  <a:pt x="751" y="4379"/>
                </a:cubicBezTo>
                <a:cubicBezTo>
                  <a:pt x="746" y="4379"/>
                  <a:pt x="788" y="4641"/>
                  <a:pt x="788" y="4641"/>
                </a:cubicBezTo>
                <a:cubicBezTo>
                  <a:pt x="794" y="4510"/>
                  <a:pt x="799" y="4379"/>
                  <a:pt x="805" y="4248"/>
                </a:cubicBezTo>
                <a:cubicBezTo>
                  <a:pt x="811" y="4183"/>
                  <a:pt x="817" y="4117"/>
                  <a:pt x="822" y="4052"/>
                </a:cubicBezTo>
                <a:cubicBezTo>
                  <a:pt x="880" y="4118"/>
                  <a:pt x="977" y="4248"/>
                  <a:pt x="977" y="4248"/>
                </a:cubicBezTo>
                <a:cubicBezTo>
                  <a:pt x="1018" y="4117"/>
                  <a:pt x="1061" y="3987"/>
                  <a:pt x="1103" y="3856"/>
                </a:cubicBezTo>
                <a:cubicBezTo>
                  <a:pt x="1206" y="4423"/>
                  <a:pt x="1307" y="4989"/>
                  <a:pt x="1407" y="5556"/>
                </a:cubicBezTo>
                <a:cubicBezTo>
                  <a:pt x="1407" y="5556"/>
                  <a:pt x="1446" y="6732"/>
                  <a:pt x="1466" y="6471"/>
                </a:cubicBezTo>
                <a:cubicBezTo>
                  <a:pt x="1487" y="6144"/>
                  <a:pt x="1558" y="5752"/>
                  <a:pt x="1558" y="5752"/>
                </a:cubicBezTo>
                <a:cubicBezTo>
                  <a:pt x="1558" y="5752"/>
                  <a:pt x="1636" y="6732"/>
                  <a:pt x="1640" y="6601"/>
                </a:cubicBezTo>
                <a:cubicBezTo>
                  <a:pt x="1644" y="6405"/>
                  <a:pt x="1759" y="5817"/>
                  <a:pt x="1759" y="5817"/>
                </a:cubicBezTo>
                <a:cubicBezTo>
                  <a:pt x="1759" y="5817"/>
                  <a:pt x="1706" y="6928"/>
                  <a:pt x="1755" y="6601"/>
                </a:cubicBezTo>
                <a:cubicBezTo>
                  <a:pt x="1806" y="6209"/>
                  <a:pt x="1919" y="6405"/>
                  <a:pt x="1919" y="6405"/>
                </a:cubicBezTo>
                <a:cubicBezTo>
                  <a:pt x="1950" y="6362"/>
                  <a:pt x="1980" y="6318"/>
                  <a:pt x="2011" y="6275"/>
                </a:cubicBezTo>
                <a:cubicBezTo>
                  <a:pt x="2011" y="6275"/>
                  <a:pt x="2044" y="7843"/>
                  <a:pt x="2076" y="7516"/>
                </a:cubicBezTo>
                <a:cubicBezTo>
                  <a:pt x="2109" y="7190"/>
                  <a:pt x="2220" y="6667"/>
                  <a:pt x="2220" y="6667"/>
                </a:cubicBezTo>
                <a:cubicBezTo>
                  <a:pt x="2232" y="6928"/>
                  <a:pt x="2243" y="7190"/>
                  <a:pt x="2255" y="7451"/>
                </a:cubicBezTo>
                <a:cubicBezTo>
                  <a:pt x="2255" y="7451"/>
                  <a:pt x="2364" y="8562"/>
                  <a:pt x="2405" y="8170"/>
                </a:cubicBezTo>
                <a:cubicBezTo>
                  <a:pt x="2446" y="7778"/>
                  <a:pt x="2429" y="7516"/>
                  <a:pt x="2479" y="7516"/>
                </a:cubicBezTo>
                <a:cubicBezTo>
                  <a:pt x="2525" y="7516"/>
                  <a:pt x="2655" y="7255"/>
                  <a:pt x="2671" y="7320"/>
                </a:cubicBezTo>
                <a:cubicBezTo>
                  <a:pt x="2684" y="7320"/>
                  <a:pt x="2824" y="8889"/>
                  <a:pt x="2824" y="8497"/>
                </a:cubicBezTo>
                <a:cubicBezTo>
                  <a:pt x="2828" y="8105"/>
                  <a:pt x="2898" y="8562"/>
                  <a:pt x="2999" y="8562"/>
                </a:cubicBezTo>
                <a:cubicBezTo>
                  <a:pt x="3100" y="8562"/>
                  <a:pt x="3209" y="8105"/>
                  <a:pt x="3209" y="8105"/>
                </a:cubicBezTo>
                <a:cubicBezTo>
                  <a:pt x="3209" y="8105"/>
                  <a:pt x="3269" y="9477"/>
                  <a:pt x="3400" y="9020"/>
                </a:cubicBezTo>
                <a:cubicBezTo>
                  <a:pt x="3535" y="8562"/>
                  <a:pt x="3526" y="9281"/>
                  <a:pt x="3526" y="9281"/>
                </a:cubicBezTo>
                <a:cubicBezTo>
                  <a:pt x="3526" y="9281"/>
                  <a:pt x="3598" y="10000"/>
                  <a:pt x="3631" y="10000"/>
                </a:cubicBezTo>
                <a:cubicBezTo>
                  <a:pt x="3639" y="9935"/>
                  <a:pt x="3652" y="9869"/>
                  <a:pt x="3664" y="9869"/>
                </a:cubicBezTo>
                <a:cubicBezTo>
                  <a:pt x="3689" y="9739"/>
                  <a:pt x="3715" y="9608"/>
                  <a:pt x="3736" y="9542"/>
                </a:cubicBezTo>
                <a:cubicBezTo>
                  <a:pt x="3753" y="9477"/>
                  <a:pt x="3777" y="10000"/>
                  <a:pt x="3789" y="9935"/>
                </a:cubicBezTo>
                <a:cubicBezTo>
                  <a:pt x="3803" y="9869"/>
                  <a:pt x="3811" y="9216"/>
                  <a:pt x="3824" y="9150"/>
                </a:cubicBezTo>
                <a:cubicBezTo>
                  <a:pt x="3912" y="8824"/>
                  <a:pt x="3972" y="8562"/>
                  <a:pt x="3972" y="8562"/>
                </a:cubicBezTo>
                <a:cubicBezTo>
                  <a:pt x="3972" y="8562"/>
                  <a:pt x="4202" y="8039"/>
                  <a:pt x="4410" y="7843"/>
                </a:cubicBezTo>
                <a:cubicBezTo>
                  <a:pt x="4619" y="7582"/>
                  <a:pt x="4766" y="7582"/>
                  <a:pt x="4766" y="7582"/>
                </a:cubicBezTo>
                <a:cubicBezTo>
                  <a:pt x="4836" y="8148"/>
                  <a:pt x="4908" y="8715"/>
                  <a:pt x="4981" y="9281"/>
                </a:cubicBezTo>
                <a:cubicBezTo>
                  <a:pt x="5004" y="9041"/>
                  <a:pt x="5027" y="8802"/>
                  <a:pt x="5050" y="8562"/>
                </a:cubicBezTo>
                <a:lnTo>
                  <a:pt x="5519" y="8039"/>
                </a:lnTo>
                <a:cubicBezTo>
                  <a:pt x="5646" y="8518"/>
                  <a:pt x="5768" y="8998"/>
                  <a:pt x="5894" y="9477"/>
                </a:cubicBezTo>
                <a:lnTo>
                  <a:pt x="6232" y="8562"/>
                </a:lnTo>
                <a:cubicBezTo>
                  <a:pt x="6289" y="8192"/>
                  <a:pt x="6344" y="7821"/>
                  <a:pt x="6399" y="7451"/>
                </a:cubicBezTo>
                <a:lnTo>
                  <a:pt x="6719" y="7451"/>
                </a:lnTo>
                <a:cubicBezTo>
                  <a:pt x="6772" y="7603"/>
                  <a:pt x="6823" y="7756"/>
                  <a:pt x="6876" y="7908"/>
                </a:cubicBezTo>
                <a:cubicBezTo>
                  <a:pt x="6876" y="7908"/>
                  <a:pt x="7102" y="7843"/>
                  <a:pt x="7254" y="8366"/>
                </a:cubicBezTo>
                <a:cubicBezTo>
                  <a:pt x="7404" y="8824"/>
                  <a:pt x="7468" y="9085"/>
                  <a:pt x="7468" y="9085"/>
                </a:cubicBezTo>
                <a:cubicBezTo>
                  <a:pt x="7468" y="9085"/>
                  <a:pt x="7664" y="8627"/>
                  <a:pt x="7719" y="8235"/>
                </a:cubicBezTo>
                <a:cubicBezTo>
                  <a:pt x="7776" y="7843"/>
                  <a:pt x="7780" y="7647"/>
                  <a:pt x="7780" y="7647"/>
                </a:cubicBezTo>
                <a:cubicBezTo>
                  <a:pt x="7822" y="7778"/>
                  <a:pt x="7863" y="7908"/>
                  <a:pt x="7903" y="8039"/>
                </a:cubicBezTo>
                <a:cubicBezTo>
                  <a:pt x="7903" y="8039"/>
                  <a:pt x="8135" y="8889"/>
                  <a:pt x="8182" y="8366"/>
                </a:cubicBezTo>
                <a:cubicBezTo>
                  <a:pt x="8232" y="7843"/>
                  <a:pt x="8368" y="8105"/>
                  <a:pt x="8368" y="8105"/>
                </a:cubicBezTo>
                <a:lnTo>
                  <a:pt x="8715" y="8235"/>
                </a:lnTo>
                <a:lnTo>
                  <a:pt x="9057" y="7843"/>
                </a:lnTo>
                <a:cubicBezTo>
                  <a:pt x="9057" y="7843"/>
                  <a:pt x="9144" y="6078"/>
                  <a:pt x="9250" y="6340"/>
                </a:cubicBezTo>
                <a:cubicBezTo>
                  <a:pt x="9358" y="6601"/>
                  <a:pt x="9494" y="7582"/>
                  <a:pt x="9494" y="7582"/>
                </a:cubicBezTo>
                <a:cubicBezTo>
                  <a:pt x="9539" y="8018"/>
                  <a:pt x="9554" y="8559"/>
                  <a:pt x="9632" y="8889"/>
                </a:cubicBezTo>
                <a:cubicBezTo>
                  <a:pt x="9708" y="9219"/>
                  <a:pt x="9833" y="9213"/>
                  <a:pt x="9953" y="9562"/>
                </a:cubicBezTo>
                <a:cubicBezTo>
                  <a:pt x="9920" y="7388"/>
                  <a:pt x="9906" y="6372"/>
                  <a:pt x="9859" y="3390"/>
                </a:cubicBezTo>
                <a:cubicBezTo>
                  <a:pt x="9801" y="3600"/>
                  <a:pt x="9711" y="3724"/>
                  <a:pt x="9649" y="3529"/>
                </a:cubicBezTo>
                <a:cubicBezTo>
                  <a:pt x="9585" y="3334"/>
                  <a:pt x="9485" y="2222"/>
                  <a:pt x="9485" y="2222"/>
                </a:cubicBezTo>
                <a:cubicBezTo>
                  <a:pt x="9485" y="2222"/>
                  <a:pt x="9394" y="3660"/>
                  <a:pt x="9325" y="3660"/>
                </a:cubicBezTo>
                <a:lnTo>
                  <a:pt x="9213" y="3660"/>
                </a:lnTo>
                <a:cubicBezTo>
                  <a:pt x="9162" y="3704"/>
                  <a:pt x="9110" y="3747"/>
                  <a:pt x="9061" y="3791"/>
                </a:cubicBezTo>
                <a:cubicBezTo>
                  <a:pt x="9061" y="3791"/>
                  <a:pt x="9078" y="2288"/>
                  <a:pt x="9029" y="3203"/>
                </a:cubicBezTo>
                <a:cubicBezTo>
                  <a:pt x="8984" y="4052"/>
                  <a:pt x="8770" y="4967"/>
                  <a:pt x="8804" y="4771"/>
                </a:cubicBezTo>
                <a:cubicBezTo>
                  <a:pt x="8837" y="4575"/>
                  <a:pt x="8770" y="4379"/>
                  <a:pt x="8770" y="4379"/>
                </a:cubicBezTo>
                <a:cubicBezTo>
                  <a:pt x="8747" y="4292"/>
                  <a:pt x="8726" y="4205"/>
                  <a:pt x="8702" y="4118"/>
                </a:cubicBezTo>
                <a:cubicBezTo>
                  <a:pt x="8702" y="4118"/>
                  <a:pt x="8758" y="4641"/>
                  <a:pt x="8660" y="4641"/>
                </a:cubicBezTo>
                <a:cubicBezTo>
                  <a:pt x="8560" y="4575"/>
                  <a:pt x="8484" y="4510"/>
                  <a:pt x="8484" y="4510"/>
                </a:cubicBezTo>
                <a:cubicBezTo>
                  <a:pt x="8448" y="4793"/>
                  <a:pt x="8411" y="5076"/>
                  <a:pt x="8376" y="5359"/>
                </a:cubicBezTo>
                <a:cubicBezTo>
                  <a:pt x="8323" y="5054"/>
                  <a:pt x="8266" y="4749"/>
                  <a:pt x="8212" y="4444"/>
                </a:cubicBezTo>
                <a:cubicBezTo>
                  <a:pt x="8212" y="4444"/>
                  <a:pt x="8127" y="4575"/>
                  <a:pt x="8062" y="4575"/>
                </a:cubicBezTo>
                <a:cubicBezTo>
                  <a:pt x="8058" y="4837"/>
                  <a:pt x="8036" y="5098"/>
                  <a:pt x="8007" y="5882"/>
                </a:cubicBezTo>
                <a:cubicBezTo>
                  <a:pt x="7958" y="5752"/>
                  <a:pt x="7928" y="5752"/>
                  <a:pt x="7816" y="5294"/>
                </a:cubicBezTo>
                <a:cubicBezTo>
                  <a:pt x="7701" y="3987"/>
                  <a:pt x="7664" y="3529"/>
                  <a:pt x="7664" y="3529"/>
                </a:cubicBezTo>
                <a:cubicBezTo>
                  <a:pt x="7641" y="3703"/>
                  <a:pt x="7616" y="3878"/>
                  <a:pt x="7592" y="4052"/>
                </a:cubicBezTo>
                <a:cubicBezTo>
                  <a:pt x="7592" y="4052"/>
                  <a:pt x="7468" y="5163"/>
                  <a:pt x="7416" y="5229"/>
                </a:cubicBezTo>
                <a:cubicBezTo>
                  <a:pt x="7421" y="4706"/>
                  <a:pt x="7362" y="5229"/>
                  <a:pt x="7319" y="5229"/>
                </a:cubicBezTo>
                <a:cubicBezTo>
                  <a:pt x="7262" y="5294"/>
                  <a:pt x="7270" y="4444"/>
                  <a:pt x="7246" y="4444"/>
                </a:cubicBezTo>
                <a:cubicBezTo>
                  <a:pt x="7184" y="4444"/>
                  <a:pt x="7081" y="4183"/>
                  <a:pt x="7081" y="4183"/>
                </a:cubicBezTo>
                <a:cubicBezTo>
                  <a:pt x="7081" y="4183"/>
                  <a:pt x="6965" y="3660"/>
                  <a:pt x="6940" y="3791"/>
                </a:cubicBezTo>
                <a:cubicBezTo>
                  <a:pt x="6910" y="3922"/>
                  <a:pt x="6684" y="2222"/>
                  <a:pt x="6684" y="2222"/>
                </a:cubicBezTo>
                <a:cubicBezTo>
                  <a:pt x="6684" y="2222"/>
                  <a:pt x="6395" y="4706"/>
                  <a:pt x="6325" y="4967"/>
                </a:cubicBezTo>
                <a:cubicBezTo>
                  <a:pt x="6257" y="5294"/>
                  <a:pt x="6026" y="5817"/>
                  <a:pt x="6026" y="5817"/>
                </a:cubicBezTo>
                <a:lnTo>
                  <a:pt x="5659" y="5359"/>
                </a:lnTo>
                <a:cubicBezTo>
                  <a:pt x="5659" y="5359"/>
                  <a:pt x="5541" y="5948"/>
                  <a:pt x="5507" y="6144"/>
                </a:cubicBezTo>
                <a:cubicBezTo>
                  <a:pt x="5469" y="6340"/>
                  <a:pt x="5240" y="5490"/>
                  <a:pt x="5240" y="5490"/>
                </a:cubicBezTo>
                <a:cubicBezTo>
                  <a:pt x="5216" y="5708"/>
                  <a:pt x="5191" y="5926"/>
                  <a:pt x="5167" y="6144"/>
                </a:cubicBezTo>
                <a:cubicBezTo>
                  <a:pt x="5073" y="5839"/>
                  <a:pt x="4981" y="5534"/>
                  <a:pt x="4887" y="5229"/>
                </a:cubicBezTo>
                <a:cubicBezTo>
                  <a:pt x="4887" y="5229"/>
                  <a:pt x="4921" y="5229"/>
                  <a:pt x="4802" y="5033"/>
                </a:cubicBezTo>
                <a:cubicBezTo>
                  <a:pt x="4686" y="4837"/>
                  <a:pt x="4547" y="3987"/>
                  <a:pt x="4547" y="3987"/>
                </a:cubicBezTo>
                <a:cubicBezTo>
                  <a:pt x="4547" y="3987"/>
                  <a:pt x="4510" y="3922"/>
                  <a:pt x="4435" y="3987"/>
                </a:cubicBezTo>
                <a:cubicBezTo>
                  <a:pt x="4142" y="4248"/>
                  <a:pt x="4047" y="4248"/>
                  <a:pt x="4047" y="4248"/>
                </a:cubicBezTo>
                <a:lnTo>
                  <a:pt x="3849" y="4118"/>
                </a:lnTo>
                <a:lnTo>
                  <a:pt x="3505" y="3595"/>
                </a:lnTo>
                <a:cubicBezTo>
                  <a:pt x="3481" y="3181"/>
                  <a:pt x="3456" y="2767"/>
                  <a:pt x="3433" y="2353"/>
                </a:cubicBezTo>
                <a:lnTo>
                  <a:pt x="3083" y="3137"/>
                </a:lnTo>
                <a:cubicBezTo>
                  <a:pt x="3079" y="2897"/>
                  <a:pt x="3074" y="2658"/>
                  <a:pt x="3070" y="2418"/>
                </a:cubicBezTo>
                <a:lnTo>
                  <a:pt x="2865" y="2288"/>
                </a:lnTo>
                <a:lnTo>
                  <a:pt x="2630" y="2484"/>
                </a:lnTo>
                <a:cubicBezTo>
                  <a:pt x="2593" y="2985"/>
                  <a:pt x="2554" y="3486"/>
                  <a:pt x="2517" y="3987"/>
                </a:cubicBezTo>
                <a:cubicBezTo>
                  <a:pt x="2517" y="3987"/>
                  <a:pt x="2359" y="2549"/>
                  <a:pt x="2295" y="2026"/>
                </a:cubicBezTo>
                <a:cubicBezTo>
                  <a:pt x="2287" y="2157"/>
                  <a:pt x="2259" y="2353"/>
                  <a:pt x="2263" y="2353"/>
                </a:cubicBezTo>
                <a:cubicBezTo>
                  <a:pt x="2255" y="2353"/>
                  <a:pt x="2212" y="1569"/>
                  <a:pt x="2187" y="1569"/>
                </a:cubicBezTo>
                <a:cubicBezTo>
                  <a:pt x="2146" y="1503"/>
                  <a:pt x="2130" y="2157"/>
                  <a:pt x="2096" y="2157"/>
                </a:cubicBezTo>
                <a:cubicBezTo>
                  <a:pt x="2024" y="2026"/>
                  <a:pt x="1973" y="1895"/>
                  <a:pt x="1973" y="1895"/>
                </a:cubicBezTo>
                <a:cubicBezTo>
                  <a:pt x="1973" y="1895"/>
                  <a:pt x="1943" y="2614"/>
                  <a:pt x="1902" y="3007"/>
                </a:cubicBezTo>
                <a:cubicBezTo>
                  <a:pt x="1864" y="2876"/>
                  <a:pt x="1835" y="2810"/>
                  <a:pt x="1794" y="2484"/>
                </a:cubicBezTo>
                <a:cubicBezTo>
                  <a:pt x="1772" y="2353"/>
                  <a:pt x="1768" y="2353"/>
                  <a:pt x="1710" y="1895"/>
                </a:cubicBezTo>
                <a:cubicBezTo>
                  <a:pt x="1686" y="1307"/>
                  <a:pt x="1682" y="1242"/>
                  <a:pt x="1652" y="784"/>
                </a:cubicBezTo>
                <a:cubicBezTo>
                  <a:pt x="1487" y="0"/>
                  <a:pt x="1250" y="65"/>
                  <a:pt x="1250" y="65"/>
                </a:cubicBezTo>
                <a:lnTo>
                  <a:pt x="1034" y="196"/>
                </a:lnTo>
                <a:cubicBezTo>
                  <a:pt x="999" y="131"/>
                  <a:pt x="965" y="65"/>
                  <a:pt x="930" y="0"/>
                </a:cubicBezTo>
                <a:cubicBezTo>
                  <a:pt x="914" y="131"/>
                  <a:pt x="897" y="261"/>
                  <a:pt x="880" y="392"/>
                </a:cubicBezTo>
                <a:lnTo>
                  <a:pt x="605" y="131"/>
                </a:lnTo>
                <a:cubicBezTo>
                  <a:pt x="550" y="240"/>
                  <a:pt x="492" y="349"/>
                  <a:pt x="436" y="458"/>
                </a:cubicBezTo>
                <a:cubicBezTo>
                  <a:pt x="375" y="610"/>
                  <a:pt x="315" y="763"/>
                  <a:pt x="253" y="915"/>
                </a:cubicBezTo>
                <a:cubicBezTo>
                  <a:pt x="229" y="675"/>
                  <a:pt x="220" y="-370"/>
                  <a:pt x="178" y="196"/>
                </a:cubicBezTo>
                <a:close/>
              </a:path>
            </a:pathLst>
          </a:custGeom>
          <a:solidFill>
            <a:schemeClr val="accent4">
              <a:lumMod val="85000"/>
            </a:schemeClr>
          </a:solidFill>
          <a:ln>
            <a:noFill/>
          </a:ln>
          <a:effectLst>
            <a:outerShdw blurRad="76200" dist="88900" dir="15600000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9" name="Tear1"/>
          <p:cNvGrpSpPr>
            <a:grpSpLocks noChangeAspect="1"/>
          </p:cNvGrpSpPr>
          <p:nvPr/>
        </p:nvGrpSpPr>
        <p:grpSpPr bwMode="auto">
          <a:xfrm rot="334330">
            <a:off x="2127819" y="1263398"/>
            <a:ext cx="1476916" cy="3184907"/>
            <a:chOff x="13" y="898"/>
            <a:chExt cx="914" cy="1971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9" y="927"/>
              <a:ext cx="284" cy="170"/>
            </a:xfrm>
            <a:custGeom>
              <a:avLst/>
              <a:gdLst>
                <a:gd name="T0" fmla="*/ 284 w 284"/>
                <a:gd name="T1" fmla="*/ 122 h 170"/>
                <a:gd name="T2" fmla="*/ 264 w 284"/>
                <a:gd name="T3" fmla="*/ 5 h 170"/>
                <a:gd name="T4" fmla="*/ 200 w 284"/>
                <a:gd name="T5" fmla="*/ 0 h 170"/>
                <a:gd name="T6" fmla="*/ 138 w 284"/>
                <a:gd name="T7" fmla="*/ 12 h 170"/>
                <a:gd name="T8" fmla="*/ 69 w 284"/>
                <a:gd name="T9" fmla="*/ 22 h 170"/>
                <a:gd name="T10" fmla="*/ 31 w 284"/>
                <a:gd name="T11" fmla="*/ 25 h 170"/>
                <a:gd name="T12" fmla="*/ 0 w 284"/>
                <a:gd name="T13" fmla="*/ 45 h 170"/>
                <a:gd name="T14" fmla="*/ 28 w 284"/>
                <a:gd name="T15" fmla="*/ 170 h 170"/>
                <a:gd name="T16" fmla="*/ 97 w 284"/>
                <a:gd name="T17" fmla="*/ 155 h 170"/>
                <a:gd name="T18" fmla="*/ 231 w 284"/>
                <a:gd name="T19" fmla="*/ 137 h 170"/>
                <a:gd name="T20" fmla="*/ 284 w 284"/>
                <a:gd name="T21" fmla="*/ 12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170">
                  <a:moveTo>
                    <a:pt x="284" y="122"/>
                  </a:moveTo>
                  <a:lnTo>
                    <a:pt x="264" y="5"/>
                  </a:lnTo>
                  <a:lnTo>
                    <a:pt x="200" y="0"/>
                  </a:lnTo>
                  <a:lnTo>
                    <a:pt x="138" y="12"/>
                  </a:lnTo>
                  <a:lnTo>
                    <a:pt x="69" y="22"/>
                  </a:lnTo>
                  <a:lnTo>
                    <a:pt x="31" y="25"/>
                  </a:lnTo>
                  <a:lnTo>
                    <a:pt x="0" y="45"/>
                  </a:lnTo>
                  <a:lnTo>
                    <a:pt x="28" y="170"/>
                  </a:lnTo>
                  <a:lnTo>
                    <a:pt x="97" y="155"/>
                  </a:lnTo>
                  <a:lnTo>
                    <a:pt x="231" y="137"/>
                  </a:lnTo>
                  <a:lnTo>
                    <a:pt x="284" y="122"/>
                  </a:lnTo>
                  <a:close/>
                </a:path>
              </a:pathLst>
            </a:custGeom>
            <a:gradFill flip="none" rotWithShape="1">
              <a:gsLst>
                <a:gs pos="51282">
                  <a:schemeClr val="accent4"/>
                </a:gs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6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0" y="1039"/>
              <a:ext cx="518" cy="283"/>
            </a:xfrm>
            <a:custGeom>
              <a:avLst/>
              <a:gdLst>
                <a:gd name="T0" fmla="*/ 11 w 202"/>
                <a:gd name="T1" fmla="*/ 111 h 111"/>
                <a:gd name="T2" fmla="*/ 1 w 202"/>
                <a:gd name="T3" fmla="*/ 37 h 111"/>
                <a:gd name="T4" fmla="*/ 22 w 202"/>
                <a:gd name="T5" fmla="*/ 25 h 111"/>
                <a:gd name="T6" fmla="*/ 36 w 202"/>
                <a:gd name="T7" fmla="*/ 25 h 111"/>
                <a:gd name="T8" fmla="*/ 95 w 202"/>
                <a:gd name="T9" fmla="*/ 14 h 111"/>
                <a:gd name="T10" fmla="*/ 123 w 202"/>
                <a:gd name="T11" fmla="*/ 7 h 111"/>
                <a:gd name="T12" fmla="*/ 143 w 202"/>
                <a:gd name="T13" fmla="*/ 5 h 111"/>
                <a:gd name="T14" fmla="*/ 163 w 202"/>
                <a:gd name="T15" fmla="*/ 3 h 111"/>
                <a:gd name="T16" fmla="*/ 190 w 202"/>
                <a:gd name="T17" fmla="*/ 4 h 111"/>
                <a:gd name="T18" fmla="*/ 202 w 202"/>
                <a:gd name="T19" fmla="*/ 68 h 111"/>
                <a:gd name="T20" fmla="*/ 89 w 202"/>
                <a:gd name="T21" fmla="*/ 93 h 111"/>
                <a:gd name="T22" fmla="*/ 11 w 202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111">
                  <a:moveTo>
                    <a:pt x="11" y="111"/>
                  </a:moveTo>
                  <a:cubicBezTo>
                    <a:pt x="11" y="111"/>
                    <a:pt x="2" y="48"/>
                    <a:pt x="1" y="37"/>
                  </a:cubicBezTo>
                  <a:cubicBezTo>
                    <a:pt x="0" y="32"/>
                    <a:pt x="10" y="28"/>
                    <a:pt x="22" y="25"/>
                  </a:cubicBezTo>
                  <a:cubicBezTo>
                    <a:pt x="23" y="25"/>
                    <a:pt x="34" y="26"/>
                    <a:pt x="36" y="25"/>
                  </a:cubicBezTo>
                  <a:cubicBezTo>
                    <a:pt x="40" y="24"/>
                    <a:pt x="95" y="14"/>
                    <a:pt x="95" y="14"/>
                  </a:cubicBezTo>
                  <a:cubicBezTo>
                    <a:pt x="95" y="14"/>
                    <a:pt x="122" y="7"/>
                    <a:pt x="123" y="7"/>
                  </a:cubicBezTo>
                  <a:cubicBezTo>
                    <a:pt x="124" y="7"/>
                    <a:pt x="124" y="8"/>
                    <a:pt x="143" y="5"/>
                  </a:cubicBezTo>
                  <a:cubicBezTo>
                    <a:pt x="162" y="2"/>
                    <a:pt x="152" y="2"/>
                    <a:pt x="163" y="3"/>
                  </a:cubicBezTo>
                  <a:cubicBezTo>
                    <a:pt x="173" y="4"/>
                    <a:pt x="190" y="0"/>
                    <a:pt x="190" y="4"/>
                  </a:cubicBezTo>
                  <a:cubicBezTo>
                    <a:pt x="191" y="8"/>
                    <a:pt x="202" y="68"/>
                    <a:pt x="202" y="68"/>
                  </a:cubicBezTo>
                  <a:cubicBezTo>
                    <a:pt x="202" y="68"/>
                    <a:pt x="123" y="87"/>
                    <a:pt x="89" y="93"/>
                  </a:cubicBezTo>
                  <a:cubicBezTo>
                    <a:pt x="55" y="99"/>
                    <a:pt x="11" y="111"/>
                    <a:pt x="11" y="111"/>
                  </a:cubicBezTo>
                  <a:close/>
                </a:path>
              </a:pathLst>
            </a:custGeom>
            <a:gradFill>
              <a:gsLst>
                <a:gs pos="99000">
                  <a:schemeClr val="accent4">
                    <a:lumMod val="65000"/>
                  </a:schemeClr>
                </a:gs>
                <a:gs pos="0">
                  <a:schemeClr val="accent5">
                    <a:lumMod val="50000"/>
                    <a:lumOff val="50000"/>
                  </a:schemeClr>
                </a:gs>
                <a:gs pos="62000">
                  <a:schemeClr val="accent4">
                    <a:lumMod val="95000"/>
                  </a:schemeClr>
                </a:gs>
                <a:gs pos="47000">
                  <a:schemeClr val="accent4">
                    <a:lumMod val="90000"/>
                  </a:schemeClr>
                </a:gs>
              </a:gsLst>
              <a:lin ang="10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6" y="898"/>
              <a:ext cx="275" cy="118"/>
            </a:xfrm>
            <a:custGeom>
              <a:avLst/>
              <a:gdLst>
                <a:gd name="T0" fmla="*/ 107 w 107"/>
                <a:gd name="T1" fmla="*/ 24 h 46"/>
                <a:gd name="T2" fmla="*/ 102 w 107"/>
                <a:gd name="T3" fmla="*/ 2 h 46"/>
                <a:gd name="T4" fmla="*/ 95 w 107"/>
                <a:gd name="T5" fmla="*/ 2 h 46"/>
                <a:gd name="T6" fmla="*/ 94 w 107"/>
                <a:gd name="T7" fmla="*/ 4 h 46"/>
                <a:gd name="T8" fmla="*/ 88 w 107"/>
                <a:gd name="T9" fmla="*/ 1 h 46"/>
                <a:gd name="T10" fmla="*/ 79 w 107"/>
                <a:gd name="T11" fmla="*/ 0 h 46"/>
                <a:gd name="T12" fmla="*/ 71 w 107"/>
                <a:gd name="T13" fmla="*/ 3 h 46"/>
                <a:gd name="T14" fmla="*/ 58 w 107"/>
                <a:gd name="T15" fmla="*/ 6 h 46"/>
                <a:gd name="T16" fmla="*/ 54 w 107"/>
                <a:gd name="T17" fmla="*/ 10 h 46"/>
                <a:gd name="T18" fmla="*/ 47 w 107"/>
                <a:gd name="T19" fmla="*/ 12 h 46"/>
                <a:gd name="T20" fmla="*/ 39 w 107"/>
                <a:gd name="T21" fmla="*/ 13 h 46"/>
                <a:gd name="T22" fmla="*/ 35 w 107"/>
                <a:gd name="T23" fmla="*/ 15 h 46"/>
                <a:gd name="T24" fmla="*/ 30 w 107"/>
                <a:gd name="T25" fmla="*/ 16 h 46"/>
                <a:gd name="T26" fmla="*/ 24 w 107"/>
                <a:gd name="T27" fmla="*/ 15 h 46"/>
                <a:gd name="T28" fmla="*/ 20 w 107"/>
                <a:gd name="T29" fmla="*/ 16 h 46"/>
                <a:gd name="T30" fmla="*/ 14 w 107"/>
                <a:gd name="T31" fmla="*/ 14 h 46"/>
                <a:gd name="T32" fmla="*/ 13 w 107"/>
                <a:gd name="T33" fmla="*/ 17 h 46"/>
                <a:gd name="T34" fmla="*/ 5 w 107"/>
                <a:gd name="T35" fmla="*/ 19 h 46"/>
                <a:gd name="T36" fmla="*/ 0 w 107"/>
                <a:gd name="T37" fmla="*/ 21 h 46"/>
                <a:gd name="T38" fmla="*/ 6 w 107"/>
                <a:gd name="T39" fmla="*/ 46 h 46"/>
                <a:gd name="T40" fmla="*/ 11 w 107"/>
                <a:gd name="T41" fmla="*/ 42 h 46"/>
                <a:gd name="T42" fmla="*/ 15 w 107"/>
                <a:gd name="T43" fmla="*/ 39 h 46"/>
                <a:gd name="T44" fmla="*/ 21 w 107"/>
                <a:gd name="T45" fmla="*/ 39 h 46"/>
                <a:gd name="T46" fmla="*/ 31 w 107"/>
                <a:gd name="T47" fmla="*/ 38 h 46"/>
                <a:gd name="T48" fmla="*/ 32 w 107"/>
                <a:gd name="T49" fmla="*/ 36 h 46"/>
                <a:gd name="T50" fmla="*/ 33 w 107"/>
                <a:gd name="T51" fmla="*/ 37 h 46"/>
                <a:gd name="T52" fmla="*/ 41 w 107"/>
                <a:gd name="T53" fmla="*/ 34 h 46"/>
                <a:gd name="T54" fmla="*/ 44 w 107"/>
                <a:gd name="T55" fmla="*/ 35 h 46"/>
                <a:gd name="T56" fmla="*/ 48 w 107"/>
                <a:gd name="T57" fmla="*/ 33 h 46"/>
                <a:gd name="T58" fmla="*/ 57 w 107"/>
                <a:gd name="T59" fmla="*/ 32 h 46"/>
                <a:gd name="T60" fmla="*/ 69 w 107"/>
                <a:gd name="T61" fmla="*/ 26 h 46"/>
                <a:gd name="T62" fmla="*/ 72 w 107"/>
                <a:gd name="T63" fmla="*/ 26 h 46"/>
                <a:gd name="T64" fmla="*/ 80 w 107"/>
                <a:gd name="T65" fmla="*/ 25 h 46"/>
                <a:gd name="T66" fmla="*/ 85 w 107"/>
                <a:gd name="T67" fmla="*/ 22 h 46"/>
                <a:gd name="T68" fmla="*/ 87 w 107"/>
                <a:gd name="T69" fmla="*/ 24 h 46"/>
                <a:gd name="T70" fmla="*/ 93 w 107"/>
                <a:gd name="T71" fmla="*/ 23 h 46"/>
                <a:gd name="T72" fmla="*/ 97 w 107"/>
                <a:gd name="T73" fmla="*/ 24 h 46"/>
                <a:gd name="T74" fmla="*/ 107 w 107"/>
                <a:gd name="T7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46">
                  <a:moveTo>
                    <a:pt x="107" y="24"/>
                  </a:moveTo>
                  <a:cubicBezTo>
                    <a:pt x="106" y="19"/>
                    <a:pt x="102" y="2"/>
                    <a:pt x="102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0" y="2"/>
                    <a:pt x="88" y="1"/>
                  </a:cubicBezTo>
                  <a:cubicBezTo>
                    <a:pt x="86" y="0"/>
                    <a:pt x="79" y="0"/>
                    <a:pt x="79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5" y="7"/>
                    <a:pt x="54" y="10"/>
                  </a:cubicBezTo>
                  <a:cubicBezTo>
                    <a:pt x="52" y="12"/>
                    <a:pt x="47" y="12"/>
                    <a:pt x="47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6" y="15"/>
                    <a:pt x="24" y="15"/>
                  </a:cubicBezTo>
                  <a:cubicBezTo>
                    <a:pt x="22" y="15"/>
                    <a:pt x="21" y="17"/>
                    <a:pt x="20" y="16"/>
                  </a:cubicBezTo>
                  <a:cubicBezTo>
                    <a:pt x="18" y="14"/>
                    <a:pt x="14" y="14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5" y="43"/>
                    <a:pt x="6" y="46"/>
                  </a:cubicBezTo>
                  <a:cubicBezTo>
                    <a:pt x="7" y="43"/>
                    <a:pt x="11" y="42"/>
                    <a:pt x="11" y="4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103" y="21"/>
                    <a:pt x="107" y="24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  <a:gs pos="60000">
                  <a:schemeClr val="accent4"/>
                </a:gs>
              </a:gsLst>
              <a:lin ang="21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3" y="1174"/>
              <a:ext cx="912" cy="1639"/>
            </a:xfrm>
            <a:custGeom>
              <a:avLst/>
              <a:gdLst>
                <a:gd name="T0" fmla="*/ 0 w 356"/>
                <a:gd name="T1" fmla="*/ 57 h 643"/>
                <a:gd name="T2" fmla="*/ 91 w 356"/>
                <a:gd name="T3" fmla="*/ 384 h 643"/>
                <a:gd name="T4" fmla="*/ 132 w 356"/>
                <a:gd name="T5" fmla="*/ 639 h 643"/>
                <a:gd name="T6" fmla="*/ 185 w 356"/>
                <a:gd name="T7" fmla="*/ 643 h 643"/>
                <a:gd name="T8" fmla="*/ 253 w 356"/>
                <a:gd name="T9" fmla="*/ 640 h 643"/>
                <a:gd name="T10" fmla="*/ 323 w 356"/>
                <a:gd name="T11" fmla="*/ 631 h 643"/>
                <a:gd name="T12" fmla="*/ 356 w 356"/>
                <a:gd name="T13" fmla="*/ 612 h 643"/>
                <a:gd name="T14" fmla="*/ 278 w 356"/>
                <a:gd name="T15" fmla="*/ 0 h 643"/>
                <a:gd name="T16" fmla="*/ 253 w 356"/>
                <a:gd name="T17" fmla="*/ 3 h 643"/>
                <a:gd name="T18" fmla="*/ 234 w 356"/>
                <a:gd name="T19" fmla="*/ 6 h 643"/>
                <a:gd name="T20" fmla="*/ 222 w 356"/>
                <a:gd name="T21" fmla="*/ 14 h 643"/>
                <a:gd name="T22" fmla="*/ 214 w 356"/>
                <a:gd name="T23" fmla="*/ 15 h 643"/>
                <a:gd name="T24" fmla="*/ 201 w 356"/>
                <a:gd name="T25" fmla="*/ 14 h 643"/>
                <a:gd name="T26" fmla="*/ 196 w 356"/>
                <a:gd name="T27" fmla="*/ 14 h 643"/>
                <a:gd name="T28" fmla="*/ 192 w 356"/>
                <a:gd name="T29" fmla="*/ 20 h 643"/>
                <a:gd name="T30" fmla="*/ 183 w 356"/>
                <a:gd name="T31" fmla="*/ 24 h 643"/>
                <a:gd name="T32" fmla="*/ 178 w 356"/>
                <a:gd name="T33" fmla="*/ 20 h 643"/>
                <a:gd name="T34" fmla="*/ 164 w 356"/>
                <a:gd name="T35" fmla="*/ 21 h 643"/>
                <a:gd name="T36" fmla="*/ 156 w 356"/>
                <a:gd name="T37" fmla="*/ 26 h 643"/>
                <a:gd name="T38" fmla="*/ 147 w 356"/>
                <a:gd name="T39" fmla="*/ 26 h 643"/>
                <a:gd name="T40" fmla="*/ 135 w 356"/>
                <a:gd name="T41" fmla="*/ 23 h 643"/>
                <a:gd name="T42" fmla="*/ 116 w 356"/>
                <a:gd name="T43" fmla="*/ 23 h 643"/>
                <a:gd name="T44" fmla="*/ 109 w 356"/>
                <a:gd name="T45" fmla="*/ 25 h 643"/>
                <a:gd name="T46" fmla="*/ 89 w 356"/>
                <a:gd name="T47" fmla="*/ 31 h 643"/>
                <a:gd name="T48" fmla="*/ 76 w 356"/>
                <a:gd name="T49" fmla="*/ 30 h 643"/>
                <a:gd name="T50" fmla="*/ 63 w 356"/>
                <a:gd name="T51" fmla="*/ 30 h 643"/>
                <a:gd name="T52" fmla="*/ 54 w 356"/>
                <a:gd name="T53" fmla="*/ 41 h 643"/>
                <a:gd name="T54" fmla="*/ 38 w 356"/>
                <a:gd name="T55" fmla="*/ 46 h 643"/>
                <a:gd name="T56" fmla="*/ 9 w 356"/>
                <a:gd name="T57" fmla="*/ 45 h 643"/>
                <a:gd name="T58" fmla="*/ 0 w 356"/>
                <a:gd name="T59" fmla="*/ 57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643">
                  <a:moveTo>
                    <a:pt x="0" y="57"/>
                  </a:moveTo>
                  <a:cubicBezTo>
                    <a:pt x="13" y="82"/>
                    <a:pt x="70" y="272"/>
                    <a:pt x="91" y="384"/>
                  </a:cubicBezTo>
                  <a:cubicBezTo>
                    <a:pt x="119" y="534"/>
                    <a:pt x="128" y="591"/>
                    <a:pt x="132" y="639"/>
                  </a:cubicBezTo>
                  <a:cubicBezTo>
                    <a:pt x="137" y="641"/>
                    <a:pt x="185" y="643"/>
                    <a:pt x="185" y="643"/>
                  </a:cubicBezTo>
                  <a:cubicBezTo>
                    <a:pt x="253" y="640"/>
                    <a:pt x="253" y="640"/>
                    <a:pt x="253" y="640"/>
                  </a:cubicBezTo>
                  <a:cubicBezTo>
                    <a:pt x="253" y="640"/>
                    <a:pt x="314" y="635"/>
                    <a:pt x="323" y="631"/>
                  </a:cubicBezTo>
                  <a:cubicBezTo>
                    <a:pt x="331" y="626"/>
                    <a:pt x="341" y="623"/>
                    <a:pt x="356" y="612"/>
                  </a:cubicBezTo>
                  <a:cubicBezTo>
                    <a:pt x="350" y="541"/>
                    <a:pt x="330" y="193"/>
                    <a:pt x="278" y="0"/>
                  </a:cubicBezTo>
                  <a:cubicBezTo>
                    <a:pt x="270" y="1"/>
                    <a:pt x="253" y="3"/>
                    <a:pt x="253" y="3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2" y="14"/>
                    <a:pt x="222" y="14"/>
                    <a:pt x="222" y="14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01" y="14"/>
                    <a:pt x="201" y="14"/>
                    <a:pt x="201" y="14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24"/>
                    <a:pt x="184" y="20"/>
                    <a:pt x="178" y="20"/>
                  </a:cubicBezTo>
                  <a:cubicBezTo>
                    <a:pt x="173" y="20"/>
                    <a:pt x="164" y="21"/>
                    <a:pt x="164" y="21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0" y="22"/>
                    <a:pt x="116" y="23"/>
                    <a:pt x="116" y="23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3" y="30"/>
                    <a:pt x="76" y="30"/>
                  </a:cubicBezTo>
                  <a:cubicBezTo>
                    <a:pt x="69" y="30"/>
                    <a:pt x="66" y="28"/>
                    <a:pt x="63" y="30"/>
                  </a:cubicBezTo>
                  <a:cubicBezTo>
                    <a:pt x="56" y="33"/>
                    <a:pt x="54" y="41"/>
                    <a:pt x="54" y="41"/>
                  </a:cubicBezTo>
                  <a:cubicBezTo>
                    <a:pt x="54" y="41"/>
                    <a:pt x="45" y="46"/>
                    <a:pt x="38" y="46"/>
                  </a:cubicBezTo>
                  <a:cubicBezTo>
                    <a:pt x="32" y="46"/>
                    <a:pt x="15" y="44"/>
                    <a:pt x="9" y="45"/>
                  </a:cubicBezTo>
                  <a:cubicBezTo>
                    <a:pt x="2" y="46"/>
                    <a:pt x="0" y="57"/>
                    <a:pt x="0" y="57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chemeClr val="accent5">
                    <a:lumMod val="65000"/>
                    <a:lumOff val="35000"/>
                  </a:schemeClr>
                </a:gs>
                <a:gs pos="0">
                  <a:schemeClr val="accent5"/>
                </a:gs>
                <a:gs pos="62000">
                  <a:schemeClr val="accent4"/>
                </a:gs>
                <a:gs pos="47000">
                  <a:schemeClr val="accent4">
                    <a:lumMod val="85000"/>
                  </a:schemeClr>
                </a:gs>
              </a:gsLst>
              <a:lin ang="102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3" y="1174"/>
              <a:ext cx="743" cy="255"/>
            </a:xfrm>
            <a:custGeom>
              <a:avLst/>
              <a:gdLst>
                <a:gd name="T0" fmla="*/ 0 w 290"/>
                <a:gd name="T1" fmla="*/ 56 h 100"/>
                <a:gd name="T2" fmla="*/ 15 w 290"/>
                <a:gd name="T3" fmla="*/ 100 h 100"/>
                <a:gd name="T4" fmla="*/ 32 w 290"/>
                <a:gd name="T5" fmla="*/ 88 h 100"/>
                <a:gd name="T6" fmla="*/ 40 w 290"/>
                <a:gd name="T7" fmla="*/ 83 h 100"/>
                <a:gd name="T8" fmla="*/ 48 w 290"/>
                <a:gd name="T9" fmla="*/ 84 h 100"/>
                <a:gd name="T10" fmla="*/ 63 w 290"/>
                <a:gd name="T11" fmla="*/ 78 h 100"/>
                <a:gd name="T12" fmla="*/ 100 w 290"/>
                <a:gd name="T13" fmla="*/ 73 h 100"/>
                <a:gd name="T14" fmla="*/ 116 w 290"/>
                <a:gd name="T15" fmla="*/ 65 h 100"/>
                <a:gd name="T16" fmla="*/ 133 w 290"/>
                <a:gd name="T17" fmla="*/ 66 h 100"/>
                <a:gd name="T18" fmla="*/ 164 w 290"/>
                <a:gd name="T19" fmla="*/ 63 h 100"/>
                <a:gd name="T20" fmla="*/ 184 w 290"/>
                <a:gd name="T21" fmla="*/ 58 h 100"/>
                <a:gd name="T22" fmla="*/ 193 w 290"/>
                <a:gd name="T23" fmla="*/ 54 h 100"/>
                <a:gd name="T24" fmla="*/ 204 w 290"/>
                <a:gd name="T25" fmla="*/ 55 h 100"/>
                <a:gd name="T26" fmla="*/ 218 w 290"/>
                <a:gd name="T27" fmla="*/ 56 h 100"/>
                <a:gd name="T28" fmla="*/ 230 w 290"/>
                <a:gd name="T29" fmla="*/ 55 h 100"/>
                <a:gd name="T30" fmla="*/ 239 w 290"/>
                <a:gd name="T31" fmla="*/ 49 h 100"/>
                <a:gd name="T32" fmla="*/ 249 w 290"/>
                <a:gd name="T33" fmla="*/ 51 h 100"/>
                <a:gd name="T34" fmla="*/ 265 w 290"/>
                <a:gd name="T35" fmla="*/ 46 h 100"/>
                <a:gd name="T36" fmla="*/ 290 w 290"/>
                <a:gd name="T37" fmla="*/ 50 h 100"/>
                <a:gd name="T38" fmla="*/ 278 w 290"/>
                <a:gd name="T39" fmla="*/ 0 h 100"/>
                <a:gd name="T40" fmla="*/ 253 w 290"/>
                <a:gd name="T41" fmla="*/ 3 h 100"/>
                <a:gd name="T42" fmla="*/ 234 w 290"/>
                <a:gd name="T43" fmla="*/ 6 h 100"/>
                <a:gd name="T44" fmla="*/ 222 w 290"/>
                <a:gd name="T45" fmla="*/ 13 h 100"/>
                <a:gd name="T46" fmla="*/ 214 w 290"/>
                <a:gd name="T47" fmla="*/ 14 h 100"/>
                <a:gd name="T48" fmla="*/ 201 w 290"/>
                <a:gd name="T49" fmla="*/ 13 h 100"/>
                <a:gd name="T50" fmla="*/ 196 w 290"/>
                <a:gd name="T51" fmla="*/ 13 h 100"/>
                <a:gd name="T52" fmla="*/ 192 w 290"/>
                <a:gd name="T53" fmla="*/ 20 h 100"/>
                <a:gd name="T54" fmla="*/ 183 w 290"/>
                <a:gd name="T55" fmla="*/ 23 h 100"/>
                <a:gd name="T56" fmla="*/ 178 w 290"/>
                <a:gd name="T57" fmla="*/ 20 h 100"/>
                <a:gd name="T58" fmla="*/ 164 w 290"/>
                <a:gd name="T59" fmla="*/ 21 h 100"/>
                <a:gd name="T60" fmla="*/ 156 w 290"/>
                <a:gd name="T61" fmla="*/ 26 h 100"/>
                <a:gd name="T62" fmla="*/ 147 w 290"/>
                <a:gd name="T63" fmla="*/ 26 h 100"/>
                <a:gd name="T64" fmla="*/ 135 w 290"/>
                <a:gd name="T65" fmla="*/ 22 h 100"/>
                <a:gd name="T66" fmla="*/ 116 w 290"/>
                <a:gd name="T67" fmla="*/ 22 h 100"/>
                <a:gd name="T68" fmla="*/ 109 w 290"/>
                <a:gd name="T69" fmla="*/ 25 h 100"/>
                <a:gd name="T70" fmla="*/ 89 w 290"/>
                <a:gd name="T71" fmla="*/ 31 h 100"/>
                <a:gd name="T72" fmla="*/ 76 w 290"/>
                <a:gd name="T73" fmla="*/ 30 h 100"/>
                <a:gd name="T74" fmla="*/ 63 w 290"/>
                <a:gd name="T75" fmla="*/ 30 h 100"/>
                <a:gd name="T76" fmla="*/ 54 w 290"/>
                <a:gd name="T77" fmla="*/ 41 h 100"/>
                <a:gd name="T78" fmla="*/ 38 w 290"/>
                <a:gd name="T79" fmla="*/ 46 h 100"/>
                <a:gd name="T80" fmla="*/ 9 w 290"/>
                <a:gd name="T81" fmla="*/ 45 h 100"/>
                <a:gd name="T82" fmla="*/ 0 w 290"/>
                <a:gd name="T83" fmla="*/ 5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0" h="100">
                  <a:moveTo>
                    <a:pt x="0" y="56"/>
                  </a:moveTo>
                  <a:cubicBezTo>
                    <a:pt x="4" y="63"/>
                    <a:pt x="10" y="87"/>
                    <a:pt x="15" y="100"/>
                  </a:cubicBezTo>
                  <a:cubicBezTo>
                    <a:pt x="20" y="93"/>
                    <a:pt x="25" y="90"/>
                    <a:pt x="32" y="88"/>
                  </a:cubicBezTo>
                  <a:cubicBezTo>
                    <a:pt x="35" y="87"/>
                    <a:pt x="38" y="85"/>
                    <a:pt x="40" y="83"/>
                  </a:cubicBezTo>
                  <a:cubicBezTo>
                    <a:pt x="44" y="83"/>
                    <a:pt x="45" y="84"/>
                    <a:pt x="48" y="84"/>
                  </a:cubicBezTo>
                  <a:cubicBezTo>
                    <a:pt x="53" y="82"/>
                    <a:pt x="58" y="79"/>
                    <a:pt x="63" y="78"/>
                  </a:cubicBezTo>
                  <a:cubicBezTo>
                    <a:pt x="70" y="77"/>
                    <a:pt x="86" y="76"/>
                    <a:pt x="100" y="73"/>
                  </a:cubicBezTo>
                  <a:cubicBezTo>
                    <a:pt x="108" y="68"/>
                    <a:pt x="110" y="67"/>
                    <a:pt x="116" y="65"/>
                  </a:cubicBezTo>
                  <a:cubicBezTo>
                    <a:pt x="123" y="67"/>
                    <a:pt x="131" y="68"/>
                    <a:pt x="133" y="66"/>
                  </a:cubicBezTo>
                  <a:cubicBezTo>
                    <a:pt x="136" y="63"/>
                    <a:pt x="153" y="68"/>
                    <a:pt x="164" y="63"/>
                  </a:cubicBezTo>
                  <a:cubicBezTo>
                    <a:pt x="171" y="60"/>
                    <a:pt x="176" y="59"/>
                    <a:pt x="184" y="58"/>
                  </a:cubicBezTo>
                  <a:cubicBezTo>
                    <a:pt x="187" y="57"/>
                    <a:pt x="191" y="57"/>
                    <a:pt x="193" y="54"/>
                  </a:cubicBezTo>
                  <a:cubicBezTo>
                    <a:pt x="199" y="54"/>
                    <a:pt x="202" y="55"/>
                    <a:pt x="204" y="55"/>
                  </a:cubicBezTo>
                  <a:cubicBezTo>
                    <a:pt x="208" y="56"/>
                    <a:pt x="213" y="57"/>
                    <a:pt x="218" y="56"/>
                  </a:cubicBezTo>
                  <a:cubicBezTo>
                    <a:pt x="222" y="55"/>
                    <a:pt x="226" y="56"/>
                    <a:pt x="230" y="55"/>
                  </a:cubicBezTo>
                  <a:cubicBezTo>
                    <a:pt x="233" y="53"/>
                    <a:pt x="236" y="49"/>
                    <a:pt x="239" y="49"/>
                  </a:cubicBezTo>
                  <a:cubicBezTo>
                    <a:pt x="242" y="48"/>
                    <a:pt x="246" y="51"/>
                    <a:pt x="249" y="51"/>
                  </a:cubicBezTo>
                  <a:cubicBezTo>
                    <a:pt x="253" y="51"/>
                    <a:pt x="261" y="46"/>
                    <a:pt x="265" y="46"/>
                  </a:cubicBezTo>
                  <a:cubicBezTo>
                    <a:pt x="275" y="45"/>
                    <a:pt x="280" y="46"/>
                    <a:pt x="290" y="50"/>
                  </a:cubicBezTo>
                  <a:cubicBezTo>
                    <a:pt x="287" y="39"/>
                    <a:pt x="282" y="13"/>
                    <a:pt x="278" y="0"/>
                  </a:cubicBezTo>
                  <a:cubicBezTo>
                    <a:pt x="270" y="1"/>
                    <a:pt x="253" y="3"/>
                    <a:pt x="253" y="3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14" y="14"/>
                    <a:pt x="214" y="14"/>
                    <a:pt x="214" y="14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3" y="23"/>
                    <a:pt x="184" y="20"/>
                    <a:pt x="178" y="20"/>
                  </a:cubicBezTo>
                  <a:cubicBezTo>
                    <a:pt x="173" y="20"/>
                    <a:pt x="164" y="21"/>
                    <a:pt x="164" y="21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0" y="22"/>
                    <a:pt x="116" y="22"/>
                    <a:pt x="116" y="22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3" y="30"/>
                    <a:pt x="76" y="30"/>
                  </a:cubicBezTo>
                  <a:cubicBezTo>
                    <a:pt x="69" y="30"/>
                    <a:pt x="66" y="28"/>
                    <a:pt x="63" y="30"/>
                  </a:cubicBezTo>
                  <a:cubicBezTo>
                    <a:pt x="56" y="33"/>
                    <a:pt x="54" y="41"/>
                    <a:pt x="54" y="41"/>
                  </a:cubicBezTo>
                  <a:cubicBezTo>
                    <a:pt x="54" y="41"/>
                    <a:pt x="45" y="46"/>
                    <a:pt x="38" y="46"/>
                  </a:cubicBezTo>
                  <a:cubicBezTo>
                    <a:pt x="32" y="46"/>
                    <a:pt x="15" y="43"/>
                    <a:pt x="9" y="45"/>
                  </a:cubicBezTo>
                  <a:cubicBezTo>
                    <a:pt x="2" y="46"/>
                    <a:pt x="0" y="56"/>
                    <a:pt x="0" y="56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chemeClr val="accent4"/>
                </a:gs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43" y="2653"/>
              <a:ext cx="584" cy="216"/>
            </a:xfrm>
            <a:custGeom>
              <a:avLst/>
              <a:gdLst>
                <a:gd name="T0" fmla="*/ 0 w 228"/>
                <a:gd name="T1" fmla="*/ 25 h 85"/>
                <a:gd name="T2" fmla="*/ 5 w 228"/>
                <a:gd name="T3" fmla="*/ 77 h 85"/>
                <a:gd name="T4" fmla="*/ 22 w 228"/>
                <a:gd name="T5" fmla="*/ 77 h 85"/>
                <a:gd name="T6" fmla="*/ 30 w 228"/>
                <a:gd name="T7" fmla="*/ 79 h 85"/>
                <a:gd name="T8" fmla="*/ 37 w 228"/>
                <a:gd name="T9" fmla="*/ 85 h 85"/>
                <a:gd name="T10" fmla="*/ 59 w 228"/>
                <a:gd name="T11" fmla="*/ 85 h 85"/>
                <a:gd name="T12" fmla="*/ 80 w 228"/>
                <a:gd name="T13" fmla="*/ 79 h 85"/>
                <a:gd name="T14" fmla="*/ 87 w 228"/>
                <a:gd name="T15" fmla="*/ 85 h 85"/>
                <a:gd name="T16" fmla="*/ 105 w 228"/>
                <a:gd name="T17" fmla="*/ 79 h 85"/>
                <a:gd name="T18" fmla="*/ 116 w 228"/>
                <a:gd name="T19" fmla="*/ 80 h 85"/>
                <a:gd name="T20" fmla="*/ 134 w 228"/>
                <a:gd name="T21" fmla="*/ 76 h 85"/>
                <a:gd name="T22" fmla="*/ 156 w 228"/>
                <a:gd name="T23" fmla="*/ 76 h 85"/>
                <a:gd name="T24" fmla="*/ 159 w 228"/>
                <a:gd name="T25" fmla="*/ 71 h 85"/>
                <a:gd name="T26" fmla="*/ 170 w 228"/>
                <a:gd name="T27" fmla="*/ 70 h 85"/>
                <a:gd name="T28" fmla="*/ 172 w 228"/>
                <a:gd name="T29" fmla="*/ 67 h 85"/>
                <a:gd name="T30" fmla="*/ 181 w 228"/>
                <a:gd name="T31" fmla="*/ 71 h 85"/>
                <a:gd name="T32" fmla="*/ 189 w 228"/>
                <a:gd name="T33" fmla="*/ 62 h 85"/>
                <a:gd name="T34" fmla="*/ 203 w 228"/>
                <a:gd name="T35" fmla="*/ 61 h 85"/>
                <a:gd name="T36" fmla="*/ 209 w 228"/>
                <a:gd name="T37" fmla="*/ 56 h 85"/>
                <a:gd name="T38" fmla="*/ 228 w 228"/>
                <a:gd name="T39" fmla="*/ 51 h 85"/>
                <a:gd name="T40" fmla="*/ 225 w 228"/>
                <a:gd name="T41" fmla="*/ 0 h 85"/>
                <a:gd name="T42" fmla="*/ 212 w 228"/>
                <a:gd name="T43" fmla="*/ 11 h 85"/>
                <a:gd name="T44" fmla="*/ 205 w 228"/>
                <a:gd name="T45" fmla="*/ 9 h 85"/>
                <a:gd name="T46" fmla="*/ 202 w 228"/>
                <a:gd name="T47" fmla="*/ 10 h 85"/>
                <a:gd name="T48" fmla="*/ 194 w 228"/>
                <a:gd name="T49" fmla="*/ 16 h 85"/>
                <a:gd name="T50" fmla="*/ 182 w 228"/>
                <a:gd name="T51" fmla="*/ 20 h 85"/>
                <a:gd name="T52" fmla="*/ 171 w 228"/>
                <a:gd name="T53" fmla="*/ 26 h 85"/>
                <a:gd name="T54" fmla="*/ 167 w 228"/>
                <a:gd name="T55" fmla="*/ 30 h 85"/>
                <a:gd name="T56" fmla="*/ 141 w 228"/>
                <a:gd name="T57" fmla="*/ 29 h 85"/>
                <a:gd name="T58" fmla="*/ 103 w 228"/>
                <a:gd name="T59" fmla="*/ 32 h 85"/>
                <a:gd name="T60" fmla="*/ 97 w 228"/>
                <a:gd name="T61" fmla="*/ 37 h 85"/>
                <a:gd name="T62" fmla="*/ 91 w 228"/>
                <a:gd name="T63" fmla="*/ 34 h 85"/>
                <a:gd name="T64" fmla="*/ 77 w 228"/>
                <a:gd name="T65" fmla="*/ 38 h 85"/>
                <a:gd name="T66" fmla="*/ 58 w 228"/>
                <a:gd name="T67" fmla="*/ 37 h 85"/>
                <a:gd name="T68" fmla="*/ 54 w 228"/>
                <a:gd name="T69" fmla="*/ 40 h 85"/>
                <a:gd name="T70" fmla="*/ 49 w 228"/>
                <a:gd name="T71" fmla="*/ 35 h 85"/>
                <a:gd name="T72" fmla="*/ 32 w 228"/>
                <a:gd name="T73" fmla="*/ 41 h 85"/>
                <a:gd name="T74" fmla="*/ 0 w 228"/>
                <a:gd name="T75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85">
                  <a:moveTo>
                    <a:pt x="0" y="25"/>
                  </a:moveTo>
                  <a:cubicBezTo>
                    <a:pt x="1" y="37"/>
                    <a:pt x="3" y="64"/>
                    <a:pt x="5" y="77"/>
                  </a:cubicBezTo>
                  <a:cubicBezTo>
                    <a:pt x="9" y="80"/>
                    <a:pt x="22" y="77"/>
                    <a:pt x="22" y="77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51" y="79"/>
                    <a:pt x="156" y="76"/>
                  </a:cubicBezTo>
                  <a:cubicBezTo>
                    <a:pt x="160" y="74"/>
                    <a:pt x="159" y="71"/>
                    <a:pt x="159" y="71"/>
                  </a:cubicBezTo>
                  <a:cubicBezTo>
                    <a:pt x="159" y="71"/>
                    <a:pt x="165" y="69"/>
                    <a:pt x="170" y="70"/>
                  </a:cubicBezTo>
                  <a:cubicBezTo>
                    <a:pt x="171" y="70"/>
                    <a:pt x="171" y="67"/>
                    <a:pt x="172" y="67"/>
                  </a:cubicBezTo>
                  <a:cubicBezTo>
                    <a:pt x="176" y="67"/>
                    <a:pt x="180" y="70"/>
                    <a:pt x="181" y="71"/>
                  </a:cubicBezTo>
                  <a:cubicBezTo>
                    <a:pt x="186" y="67"/>
                    <a:pt x="187" y="65"/>
                    <a:pt x="189" y="62"/>
                  </a:cubicBezTo>
                  <a:cubicBezTo>
                    <a:pt x="192" y="61"/>
                    <a:pt x="196" y="60"/>
                    <a:pt x="203" y="61"/>
                  </a:cubicBezTo>
                  <a:cubicBezTo>
                    <a:pt x="205" y="61"/>
                    <a:pt x="206" y="60"/>
                    <a:pt x="209" y="56"/>
                  </a:cubicBezTo>
                  <a:cubicBezTo>
                    <a:pt x="218" y="57"/>
                    <a:pt x="228" y="55"/>
                    <a:pt x="228" y="51"/>
                  </a:cubicBezTo>
                  <a:cubicBezTo>
                    <a:pt x="228" y="43"/>
                    <a:pt x="226" y="11"/>
                    <a:pt x="225" y="0"/>
                  </a:cubicBezTo>
                  <a:cubicBezTo>
                    <a:pt x="222" y="3"/>
                    <a:pt x="216" y="9"/>
                    <a:pt x="212" y="11"/>
                  </a:cubicBezTo>
                  <a:cubicBezTo>
                    <a:pt x="209" y="12"/>
                    <a:pt x="207" y="10"/>
                    <a:pt x="205" y="9"/>
                  </a:cubicBezTo>
                  <a:cubicBezTo>
                    <a:pt x="204" y="9"/>
                    <a:pt x="202" y="10"/>
                    <a:pt x="202" y="10"/>
                  </a:cubicBezTo>
                  <a:cubicBezTo>
                    <a:pt x="199" y="14"/>
                    <a:pt x="194" y="16"/>
                    <a:pt x="194" y="16"/>
                  </a:cubicBezTo>
                  <a:cubicBezTo>
                    <a:pt x="194" y="16"/>
                    <a:pt x="188" y="17"/>
                    <a:pt x="182" y="20"/>
                  </a:cubicBezTo>
                  <a:cubicBezTo>
                    <a:pt x="178" y="22"/>
                    <a:pt x="176" y="25"/>
                    <a:pt x="171" y="26"/>
                  </a:cubicBezTo>
                  <a:cubicBezTo>
                    <a:pt x="169" y="26"/>
                    <a:pt x="168" y="30"/>
                    <a:pt x="167" y="30"/>
                  </a:cubicBezTo>
                  <a:cubicBezTo>
                    <a:pt x="156" y="32"/>
                    <a:pt x="144" y="28"/>
                    <a:pt x="141" y="29"/>
                  </a:cubicBezTo>
                  <a:cubicBezTo>
                    <a:pt x="134" y="31"/>
                    <a:pt x="109" y="32"/>
                    <a:pt x="103" y="32"/>
                  </a:cubicBezTo>
                  <a:cubicBezTo>
                    <a:pt x="102" y="32"/>
                    <a:pt x="100" y="36"/>
                    <a:pt x="97" y="37"/>
                  </a:cubicBezTo>
                  <a:cubicBezTo>
                    <a:pt x="95" y="37"/>
                    <a:pt x="93" y="34"/>
                    <a:pt x="91" y="34"/>
                  </a:cubicBezTo>
                  <a:cubicBezTo>
                    <a:pt x="84" y="36"/>
                    <a:pt x="77" y="38"/>
                    <a:pt x="77" y="38"/>
                  </a:cubicBezTo>
                  <a:cubicBezTo>
                    <a:pt x="77" y="38"/>
                    <a:pt x="61" y="37"/>
                    <a:pt x="58" y="37"/>
                  </a:cubicBezTo>
                  <a:cubicBezTo>
                    <a:pt x="57" y="37"/>
                    <a:pt x="55" y="40"/>
                    <a:pt x="54" y="40"/>
                  </a:cubicBezTo>
                  <a:cubicBezTo>
                    <a:pt x="53" y="40"/>
                    <a:pt x="50" y="35"/>
                    <a:pt x="49" y="35"/>
                  </a:cubicBezTo>
                  <a:cubicBezTo>
                    <a:pt x="44" y="36"/>
                    <a:pt x="38" y="42"/>
                    <a:pt x="32" y="41"/>
                  </a:cubicBezTo>
                  <a:cubicBezTo>
                    <a:pt x="21" y="39"/>
                    <a:pt x="2" y="30"/>
                    <a:pt x="0" y="25"/>
                  </a:cubicBezTo>
                  <a:close/>
                </a:path>
              </a:pathLst>
            </a:custGeom>
            <a:gradFill flip="none" rotWithShape="1">
              <a:gsLst>
                <a:gs pos="52000">
                  <a:schemeClr val="accent4"/>
                </a:gs>
                <a:gs pos="99000">
                  <a:schemeClr val="accent4">
                    <a:lumMod val="65000"/>
                  </a:schemeClr>
                </a:gs>
                <a:gs pos="0">
                  <a:schemeClr val="accent4">
                    <a:lumMod val="9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10" y="1000"/>
              <a:ext cx="500" cy="197"/>
            </a:xfrm>
            <a:custGeom>
              <a:avLst/>
              <a:gdLst>
                <a:gd name="T0" fmla="*/ 23 w 195"/>
                <a:gd name="T1" fmla="*/ 62 h 77"/>
                <a:gd name="T2" fmla="*/ 15 w 195"/>
                <a:gd name="T3" fmla="*/ 67 h 77"/>
                <a:gd name="T4" fmla="*/ 4 w 195"/>
                <a:gd name="T5" fmla="*/ 77 h 77"/>
                <a:gd name="T6" fmla="*/ 0 w 195"/>
                <a:gd name="T7" fmla="*/ 47 h 77"/>
                <a:gd name="T8" fmla="*/ 18 w 195"/>
                <a:gd name="T9" fmla="*/ 34 h 77"/>
                <a:gd name="T10" fmla="*/ 28 w 195"/>
                <a:gd name="T11" fmla="*/ 36 h 77"/>
                <a:gd name="T12" fmla="*/ 50 w 195"/>
                <a:gd name="T13" fmla="*/ 26 h 77"/>
                <a:gd name="T14" fmla="*/ 75 w 195"/>
                <a:gd name="T15" fmla="*/ 25 h 77"/>
                <a:gd name="T16" fmla="*/ 80 w 195"/>
                <a:gd name="T17" fmla="*/ 24 h 77"/>
                <a:gd name="T18" fmla="*/ 87 w 195"/>
                <a:gd name="T19" fmla="*/ 23 h 77"/>
                <a:gd name="T20" fmla="*/ 101 w 195"/>
                <a:gd name="T21" fmla="*/ 25 h 77"/>
                <a:gd name="T22" fmla="*/ 106 w 195"/>
                <a:gd name="T23" fmla="*/ 17 h 77"/>
                <a:gd name="T24" fmla="*/ 128 w 195"/>
                <a:gd name="T25" fmla="*/ 16 h 77"/>
                <a:gd name="T26" fmla="*/ 158 w 195"/>
                <a:gd name="T27" fmla="*/ 8 h 77"/>
                <a:gd name="T28" fmla="*/ 189 w 195"/>
                <a:gd name="T29" fmla="*/ 8 h 77"/>
                <a:gd name="T30" fmla="*/ 195 w 195"/>
                <a:gd name="T31" fmla="*/ 42 h 77"/>
                <a:gd name="T32" fmla="*/ 181 w 195"/>
                <a:gd name="T33" fmla="*/ 35 h 77"/>
                <a:gd name="T34" fmla="*/ 177 w 195"/>
                <a:gd name="T35" fmla="*/ 37 h 77"/>
                <a:gd name="T36" fmla="*/ 173 w 195"/>
                <a:gd name="T37" fmla="*/ 36 h 77"/>
                <a:gd name="T38" fmla="*/ 165 w 195"/>
                <a:gd name="T39" fmla="*/ 37 h 77"/>
                <a:gd name="T40" fmla="*/ 157 w 195"/>
                <a:gd name="T41" fmla="*/ 36 h 77"/>
                <a:gd name="T42" fmla="*/ 124 w 195"/>
                <a:gd name="T43" fmla="*/ 47 h 77"/>
                <a:gd name="T44" fmla="*/ 110 w 195"/>
                <a:gd name="T45" fmla="*/ 48 h 77"/>
                <a:gd name="T46" fmla="*/ 102 w 195"/>
                <a:gd name="T47" fmla="*/ 50 h 77"/>
                <a:gd name="T48" fmla="*/ 95 w 195"/>
                <a:gd name="T49" fmla="*/ 52 h 77"/>
                <a:gd name="T50" fmla="*/ 90 w 195"/>
                <a:gd name="T51" fmla="*/ 50 h 77"/>
                <a:gd name="T52" fmla="*/ 87 w 195"/>
                <a:gd name="T53" fmla="*/ 54 h 77"/>
                <a:gd name="T54" fmla="*/ 77 w 195"/>
                <a:gd name="T55" fmla="*/ 53 h 77"/>
                <a:gd name="T56" fmla="*/ 69 w 195"/>
                <a:gd name="T57" fmla="*/ 56 h 77"/>
                <a:gd name="T58" fmla="*/ 57 w 195"/>
                <a:gd name="T59" fmla="*/ 56 h 77"/>
                <a:gd name="T60" fmla="*/ 45 w 195"/>
                <a:gd name="T61" fmla="*/ 61 h 77"/>
                <a:gd name="T62" fmla="*/ 38 w 195"/>
                <a:gd name="T63" fmla="*/ 63 h 77"/>
                <a:gd name="T64" fmla="*/ 34 w 195"/>
                <a:gd name="T65" fmla="*/ 62 h 77"/>
                <a:gd name="T66" fmla="*/ 23 w 195"/>
                <a:gd name="T67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77">
                  <a:moveTo>
                    <a:pt x="23" y="62"/>
                  </a:moveTo>
                  <a:cubicBezTo>
                    <a:pt x="22" y="62"/>
                    <a:pt x="19" y="65"/>
                    <a:pt x="15" y="67"/>
                  </a:cubicBezTo>
                  <a:cubicBezTo>
                    <a:pt x="11" y="68"/>
                    <a:pt x="6" y="71"/>
                    <a:pt x="4" y="77"/>
                  </a:cubicBezTo>
                  <a:cubicBezTo>
                    <a:pt x="3" y="73"/>
                    <a:pt x="0" y="50"/>
                    <a:pt x="0" y="47"/>
                  </a:cubicBezTo>
                  <a:cubicBezTo>
                    <a:pt x="0" y="42"/>
                    <a:pt x="7" y="37"/>
                    <a:pt x="18" y="34"/>
                  </a:cubicBezTo>
                  <a:cubicBezTo>
                    <a:pt x="20" y="33"/>
                    <a:pt x="27" y="36"/>
                    <a:pt x="28" y="36"/>
                  </a:cubicBezTo>
                  <a:cubicBezTo>
                    <a:pt x="33" y="34"/>
                    <a:pt x="49" y="26"/>
                    <a:pt x="50" y="26"/>
                  </a:cubicBezTo>
                  <a:cubicBezTo>
                    <a:pt x="52" y="24"/>
                    <a:pt x="65" y="25"/>
                    <a:pt x="75" y="25"/>
                  </a:cubicBezTo>
                  <a:cubicBezTo>
                    <a:pt x="76" y="25"/>
                    <a:pt x="79" y="24"/>
                    <a:pt x="80" y="24"/>
                  </a:cubicBezTo>
                  <a:cubicBezTo>
                    <a:pt x="83" y="22"/>
                    <a:pt x="87" y="23"/>
                    <a:pt x="87" y="23"/>
                  </a:cubicBezTo>
                  <a:cubicBezTo>
                    <a:pt x="87" y="23"/>
                    <a:pt x="94" y="21"/>
                    <a:pt x="101" y="25"/>
                  </a:cubicBezTo>
                  <a:cubicBezTo>
                    <a:pt x="102" y="25"/>
                    <a:pt x="105" y="19"/>
                    <a:pt x="106" y="17"/>
                  </a:cubicBezTo>
                  <a:cubicBezTo>
                    <a:pt x="116" y="17"/>
                    <a:pt x="125" y="17"/>
                    <a:pt x="128" y="16"/>
                  </a:cubicBezTo>
                  <a:cubicBezTo>
                    <a:pt x="131" y="15"/>
                    <a:pt x="139" y="11"/>
                    <a:pt x="158" y="8"/>
                  </a:cubicBezTo>
                  <a:cubicBezTo>
                    <a:pt x="176" y="5"/>
                    <a:pt x="184" y="0"/>
                    <a:pt x="189" y="8"/>
                  </a:cubicBezTo>
                  <a:cubicBezTo>
                    <a:pt x="192" y="11"/>
                    <a:pt x="193" y="38"/>
                    <a:pt x="195" y="42"/>
                  </a:cubicBezTo>
                  <a:cubicBezTo>
                    <a:pt x="189" y="40"/>
                    <a:pt x="187" y="36"/>
                    <a:pt x="181" y="35"/>
                  </a:cubicBezTo>
                  <a:cubicBezTo>
                    <a:pt x="181" y="34"/>
                    <a:pt x="179" y="36"/>
                    <a:pt x="177" y="37"/>
                  </a:cubicBezTo>
                  <a:cubicBezTo>
                    <a:pt x="175" y="37"/>
                    <a:pt x="175" y="36"/>
                    <a:pt x="173" y="36"/>
                  </a:cubicBezTo>
                  <a:cubicBezTo>
                    <a:pt x="171" y="36"/>
                    <a:pt x="168" y="37"/>
                    <a:pt x="165" y="37"/>
                  </a:cubicBezTo>
                  <a:cubicBezTo>
                    <a:pt x="163" y="37"/>
                    <a:pt x="161" y="36"/>
                    <a:pt x="157" y="36"/>
                  </a:cubicBezTo>
                  <a:cubicBezTo>
                    <a:pt x="149" y="38"/>
                    <a:pt x="129" y="46"/>
                    <a:pt x="124" y="47"/>
                  </a:cubicBezTo>
                  <a:cubicBezTo>
                    <a:pt x="119" y="48"/>
                    <a:pt x="117" y="48"/>
                    <a:pt x="110" y="48"/>
                  </a:cubicBezTo>
                  <a:cubicBezTo>
                    <a:pt x="106" y="49"/>
                    <a:pt x="105" y="50"/>
                    <a:pt x="102" y="50"/>
                  </a:cubicBezTo>
                  <a:cubicBezTo>
                    <a:pt x="98" y="51"/>
                    <a:pt x="97" y="52"/>
                    <a:pt x="95" y="52"/>
                  </a:cubicBezTo>
                  <a:cubicBezTo>
                    <a:pt x="93" y="51"/>
                    <a:pt x="93" y="51"/>
                    <a:pt x="90" y="50"/>
                  </a:cubicBezTo>
                  <a:cubicBezTo>
                    <a:pt x="90" y="51"/>
                    <a:pt x="88" y="54"/>
                    <a:pt x="87" y="54"/>
                  </a:cubicBezTo>
                  <a:cubicBezTo>
                    <a:pt x="83" y="54"/>
                    <a:pt x="80" y="52"/>
                    <a:pt x="77" y="53"/>
                  </a:cubicBezTo>
                  <a:cubicBezTo>
                    <a:pt x="75" y="53"/>
                    <a:pt x="71" y="55"/>
                    <a:pt x="69" y="56"/>
                  </a:cubicBezTo>
                  <a:cubicBezTo>
                    <a:pt x="65" y="56"/>
                    <a:pt x="60" y="56"/>
                    <a:pt x="57" y="56"/>
                  </a:cubicBezTo>
                  <a:cubicBezTo>
                    <a:pt x="53" y="57"/>
                    <a:pt x="49" y="59"/>
                    <a:pt x="45" y="61"/>
                  </a:cubicBezTo>
                  <a:cubicBezTo>
                    <a:pt x="42" y="62"/>
                    <a:pt x="41" y="62"/>
                    <a:pt x="38" y="63"/>
                  </a:cubicBezTo>
                  <a:cubicBezTo>
                    <a:pt x="37" y="63"/>
                    <a:pt x="36" y="62"/>
                    <a:pt x="34" y="62"/>
                  </a:cubicBezTo>
                  <a:cubicBezTo>
                    <a:pt x="29" y="62"/>
                    <a:pt x="25" y="62"/>
                    <a:pt x="23" y="62"/>
                  </a:cubicBezTo>
                  <a:close/>
                </a:path>
              </a:pathLst>
            </a:custGeom>
            <a:gradFill>
              <a:gsLst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  <a:gs pos="47000">
                  <a:schemeClr val="accent4"/>
                </a:gs>
              </a:gsLst>
              <a:lin ang="21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37314" y="2659297"/>
            <a:ext cx="2090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dirty="0" err="1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Behavior</a:t>
            </a:r>
            <a:endParaRPr lang="en-GB" altLang="en-US" sz="2800" b="1" dirty="0" smtClean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GB" altLang="en-US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Addictions</a:t>
            </a:r>
          </a:p>
        </p:txBody>
      </p:sp>
    </p:spTree>
    <p:extLst>
      <p:ext uri="{BB962C8B-B14F-4D97-AF65-F5344CB8AC3E}">
        <p14:creationId xmlns:p14="http://schemas.microsoft.com/office/powerpoint/2010/main" val="36840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E3F82"/>
            </a:gs>
            <a:gs pos="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/>
          <p:cNvSpPr/>
          <p:nvPr/>
        </p:nvSpPr>
        <p:spPr>
          <a:xfrm flipH="1">
            <a:off x="-19049" y="-8729"/>
            <a:ext cx="12230513" cy="2605322"/>
          </a:xfrm>
          <a:custGeom>
            <a:avLst/>
            <a:gdLst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0 w 9129713"/>
              <a:gd name="connsiteY3" fmla="*/ 1352551 h 1352551"/>
              <a:gd name="connsiteX4" fmla="*/ 0 w 9129713"/>
              <a:gd name="connsiteY4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485845 w 9129713"/>
              <a:gd name="connsiteY3" fmla="*/ 1221305 h 1352551"/>
              <a:gd name="connsiteX4" fmla="*/ 0 w 9129713"/>
              <a:gd name="connsiteY4" fmla="*/ 1352551 h 1352551"/>
              <a:gd name="connsiteX5" fmla="*/ 0 w 9129713"/>
              <a:gd name="connsiteY5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475905 w 9129713"/>
              <a:gd name="connsiteY3" fmla="*/ 1141792 h 1352551"/>
              <a:gd name="connsiteX4" fmla="*/ 0 w 9129713"/>
              <a:gd name="connsiteY4" fmla="*/ 1352551 h 1352551"/>
              <a:gd name="connsiteX5" fmla="*/ 0 w 9129713"/>
              <a:gd name="connsiteY5" fmla="*/ 0 h 1352551"/>
              <a:gd name="connsiteX0" fmla="*/ 0 w 9129713"/>
              <a:gd name="connsiteY0" fmla="*/ 0 h 1404675"/>
              <a:gd name="connsiteX1" fmla="*/ 9129713 w 9129713"/>
              <a:gd name="connsiteY1" fmla="*/ 0 h 1404675"/>
              <a:gd name="connsiteX2" fmla="*/ 9129713 w 9129713"/>
              <a:gd name="connsiteY2" fmla="*/ 1352551 h 1404675"/>
              <a:gd name="connsiteX3" fmla="*/ 1708358 w 9129713"/>
              <a:gd name="connsiteY3" fmla="*/ 1111974 h 1404675"/>
              <a:gd name="connsiteX4" fmla="*/ 475905 w 9129713"/>
              <a:gd name="connsiteY4" fmla="*/ 1141792 h 1404675"/>
              <a:gd name="connsiteX5" fmla="*/ 0 w 9129713"/>
              <a:gd name="connsiteY5" fmla="*/ 1352551 h 1404675"/>
              <a:gd name="connsiteX6" fmla="*/ 0 w 9129713"/>
              <a:gd name="connsiteY6" fmla="*/ 0 h 1404675"/>
              <a:gd name="connsiteX0" fmla="*/ 0 w 9129713"/>
              <a:gd name="connsiteY0" fmla="*/ 0 h 1423620"/>
              <a:gd name="connsiteX1" fmla="*/ 9129713 w 9129713"/>
              <a:gd name="connsiteY1" fmla="*/ 0 h 1423620"/>
              <a:gd name="connsiteX2" fmla="*/ 9129713 w 9129713"/>
              <a:gd name="connsiteY2" fmla="*/ 1352551 h 1423620"/>
              <a:gd name="connsiteX3" fmla="*/ 2503488 w 9129713"/>
              <a:gd name="connsiteY3" fmla="*/ 1251122 h 1423620"/>
              <a:gd name="connsiteX4" fmla="*/ 1708358 w 9129713"/>
              <a:gd name="connsiteY4" fmla="*/ 1111974 h 1423620"/>
              <a:gd name="connsiteX5" fmla="*/ 475905 w 9129713"/>
              <a:gd name="connsiteY5" fmla="*/ 1141792 h 1423620"/>
              <a:gd name="connsiteX6" fmla="*/ 0 w 9129713"/>
              <a:gd name="connsiteY6" fmla="*/ 1352551 h 1423620"/>
              <a:gd name="connsiteX7" fmla="*/ 0 w 9129713"/>
              <a:gd name="connsiteY7" fmla="*/ 0 h 1423620"/>
              <a:gd name="connsiteX0" fmla="*/ 0 w 9129713"/>
              <a:gd name="connsiteY0" fmla="*/ 0 h 1449559"/>
              <a:gd name="connsiteX1" fmla="*/ 9129713 w 9129713"/>
              <a:gd name="connsiteY1" fmla="*/ 0 h 1449559"/>
              <a:gd name="connsiteX2" fmla="*/ 9129713 w 9129713"/>
              <a:gd name="connsiteY2" fmla="*/ 1352551 h 1449559"/>
              <a:gd name="connsiteX3" fmla="*/ 3716062 w 9129713"/>
              <a:gd name="connsiteY3" fmla="*/ 1340573 h 1449559"/>
              <a:gd name="connsiteX4" fmla="*/ 2503488 w 9129713"/>
              <a:gd name="connsiteY4" fmla="*/ 1251122 h 1449559"/>
              <a:gd name="connsiteX5" fmla="*/ 1708358 w 9129713"/>
              <a:gd name="connsiteY5" fmla="*/ 1111974 h 1449559"/>
              <a:gd name="connsiteX6" fmla="*/ 475905 w 9129713"/>
              <a:gd name="connsiteY6" fmla="*/ 1141792 h 1449559"/>
              <a:gd name="connsiteX7" fmla="*/ 0 w 9129713"/>
              <a:gd name="connsiteY7" fmla="*/ 1352551 h 1449559"/>
              <a:gd name="connsiteX8" fmla="*/ 0 w 9129713"/>
              <a:gd name="connsiteY8" fmla="*/ 0 h 1449559"/>
              <a:gd name="connsiteX0" fmla="*/ 0 w 9129713"/>
              <a:gd name="connsiteY0" fmla="*/ 0 h 1430241"/>
              <a:gd name="connsiteX1" fmla="*/ 9129713 w 9129713"/>
              <a:gd name="connsiteY1" fmla="*/ 0 h 1430241"/>
              <a:gd name="connsiteX2" fmla="*/ 9129713 w 9129713"/>
              <a:gd name="connsiteY2" fmla="*/ 1352551 h 1430241"/>
              <a:gd name="connsiteX3" fmla="*/ 5018088 w 9129713"/>
              <a:gd name="connsiteY3" fmla="*/ 1231243 h 1430241"/>
              <a:gd name="connsiteX4" fmla="*/ 3716062 w 9129713"/>
              <a:gd name="connsiteY4" fmla="*/ 1340573 h 1430241"/>
              <a:gd name="connsiteX5" fmla="*/ 2503488 w 9129713"/>
              <a:gd name="connsiteY5" fmla="*/ 1251122 h 1430241"/>
              <a:gd name="connsiteX6" fmla="*/ 1708358 w 9129713"/>
              <a:gd name="connsiteY6" fmla="*/ 1111974 h 1430241"/>
              <a:gd name="connsiteX7" fmla="*/ 475905 w 9129713"/>
              <a:gd name="connsiteY7" fmla="*/ 1141792 h 1430241"/>
              <a:gd name="connsiteX8" fmla="*/ 0 w 9129713"/>
              <a:gd name="connsiteY8" fmla="*/ 1352551 h 1430241"/>
              <a:gd name="connsiteX9" fmla="*/ 0 w 9129713"/>
              <a:gd name="connsiteY9" fmla="*/ 0 h 1430241"/>
              <a:gd name="connsiteX0" fmla="*/ 0 w 9129713"/>
              <a:gd name="connsiteY0" fmla="*/ 0 h 1449079"/>
              <a:gd name="connsiteX1" fmla="*/ 9129713 w 9129713"/>
              <a:gd name="connsiteY1" fmla="*/ 0 h 1449079"/>
              <a:gd name="connsiteX2" fmla="*/ 9129713 w 9129713"/>
              <a:gd name="connsiteY2" fmla="*/ 1352551 h 1449079"/>
              <a:gd name="connsiteX3" fmla="*/ 5018088 w 9129713"/>
              <a:gd name="connsiteY3" fmla="*/ 1330634 h 1449079"/>
              <a:gd name="connsiteX4" fmla="*/ 3716062 w 9129713"/>
              <a:gd name="connsiteY4" fmla="*/ 1340573 h 1449079"/>
              <a:gd name="connsiteX5" fmla="*/ 2503488 w 9129713"/>
              <a:gd name="connsiteY5" fmla="*/ 1251122 h 1449079"/>
              <a:gd name="connsiteX6" fmla="*/ 1708358 w 9129713"/>
              <a:gd name="connsiteY6" fmla="*/ 1111974 h 1449079"/>
              <a:gd name="connsiteX7" fmla="*/ 475905 w 9129713"/>
              <a:gd name="connsiteY7" fmla="*/ 1141792 h 1449079"/>
              <a:gd name="connsiteX8" fmla="*/ 0 w 9129713"/>
              <a:gd name="connsiteY8" fmla="*/ 1352551 h 1449079"/>
              <a:gd name="connsiteX9" fmla="*/ 0 w 9129713"/>
              <a:gd name="connsiteY9" fmla="*/ 0 h 1449079"/>
              <a:gd name="connsiteX0" fmla="*/ 0 w 9129713"/>
              <a:gd name="connsiteY0" fmla="*/ 0 h 1434952"/>
              <a:gd name="connsiteX1" fmla="*/ 9129713 w 9129713"/>
              <a:gd name="connsiteY1" fmla="*/ 0 h 1434952"/>
              <a:gd name="connsiteX2" fmla="*/ 9129713 w 9129713"/>
              <a:gd name="connsiteY2" fmla="*/ 1352551 h 1434952"/>
              <a:gd name="connsiteX3" fmla="*/ 5773462 w 9129713"/>
              <a:gd name="connsiteY3" fmla="*/ 1271000 h 1434952"/>
              <a:gd name="connsiteX4" fmla="*/ 5018088 w 9129713"/>
              <a:gd name="connsiteY4" fmla="*/ 1330634 h 1434952"/>
              <a:gd name="connsiteX5" fmla="*/ 3716062 w 9129713"/>
              <a:gd name="connsiteY5" fmla="*/ 1340573 h 1434952"/>
              <a:gd name="connsiteX6" fmla="*/ 2503488 w 9129713"/>
              <a:gd name="connsiteY6" fmla="*/ 1251122 h 1434952"/>
              <a:gd name="connsiteX7" fmla="*/ 1708358 w 9129713"/>
              <a:gd name="connsiteY7" fmla="*/ 1111974 h 1434952"/>
              <a:gd name="connsiteX8" fmla="*/ 475905 w 9129713"/>
              <a:gd name="connsiteY8" fmla="*/ 1141792 h 1434952"/>
              <a:gd name="connsiteX9" fmla="*/ 0 w 9129713"/>
              <a:gd name="connsiteY9" fmla="*/ 1352551 h 1434952"/>
              <a:gd name="connsiteX10" fmla="*/ 0 w 9129713"/>
              <a:gd name="connsiteY10" fmla="*/ 0 h 1434952"/>
              <a:gd name="connsiteX0" fmla="*/ 0 w 9129713"/>
              <a:gd name="connsiteY0" fmla="*/ 0 h 1442747"/>
              <a:gd name="connsiteX1" fmla="*/ 9129713 w 9129713"/>
              <a:gd name="connsiteY1" fmla="*/ 0 h 1442747"/>
              <a:gd name="connsiteX2" fmla="*/ 9129713 w 9129713"/>
              <a:gd name="connsiteY2" fmla="*/ 1352551 h 1442747"/>
              <a:gd name="connsiteX3" fmla="*/ 5803279 w 9129713"/>
              <a:gd name="connsiteY3" fmla="*/ 1310756 h 1442747"/>
              <a:gd name="connsiteX4" fmla="*/ 5018088 w 9129713"/>
              <a:gd name="connsiteY4" fmla="*/ 1330634 h 1442747"/>
              <a:gd name="connsiteX5" fmla="*/ 3716062 w 9129713"/>
              <a:gd name="connsiteY5" fmla="*/ 1340573 h 1442747"/>
              <a:gd name="connsiteX6" fmla="*/ 2503488 w 9129713"/>
              <a:gd name="connsiteY6" fmla="*/ 1251122 h 1442747"/>
              <a:gd name="connsiteX7" fmla="*/ 1708358 w 9129713"/>
              <a:gd name="connsiteY7" fmla="*/ 1111974 h 1442747"/>
              <a:gd name="connsiteX8" fmla="*/ 475905 w 9129713"/>
              <a:gd name="connsiteY8" fmla="*/ 1141792 h 1442747"/>
              <a:gd name="connsiteX9" fmla="*/ 0 w 9129713"/>
              <a:gd name="connsiteY9" fmla="*/ 1352551 h 1442747"/>
              <a:gd name="connsiteX10" fmla="*/ 0 w 9129713"/>
              <a:gd name="connsiteY10" fmla="*/ 0 h 1442747"/>
              <a:gd name="connsiteX0" fmla="*/ 0 w 9129713"/>
              <a:gd name="connsiteY0" fmla="*/ 0 h 1429626"/>
              <a:gd name="connsiteX1" fmla="*/ 9129713 w 9129713"/>
              <a:gd name="connsiteY1" fmla="*/ 0 h 1429626"/>
              <a:gd name="connsiteX2" fmla="*/ 9129713 w 9129713"/>
              <a:gd name="connsiteY2" fmla="*/ 1352551 h 1429626"/>
              <a:gd name="connsiteX3" fmla="*/ 5803279 w 9129713"/>
              <a:gd name="connsiteY3" fmla="*/ 1310756 h 1429626"/>
              <a:gd name="connsiteX4" fmla="*/ 5018088 w 9129713"/>
              <a:gd name="connsiteY4" fmla="*/ 1330634 h 1429626"/>
              <a:gd name="connsiteX5" fmla="*/ 3716062 w 9129713"/>
              <a:gd name="connsiteY5" fmla="*/ 1340573 h 1429626"/>
              <a:gd name="connsiteX6" fmla="*/ 2503488 w 9129713"/>
              <a:gd name="connsiteY6" fmla="*/ 1251122 h 1429626"/>
              <a:gd name="connsiteX7" fmla="*/ 1708358 w 9129713"/>
              <a:gd name="connsiteY7" fmla="*/ 1111974 h 1429626"/>
              <a:gd name="connsiteX8" fmla="*/ 475905 w 9129713"/>
              <a:gd name="connsiteY8" fmla="*/ 1141792 h 1429626"/>
              <a:gd name="connsiteX9" fmla="*/ 0 w 9129713"/>
              <a:gd name="connsiteY9" fmla="*/ 1352551 h 1429626"/>
              <a:gd name="connsiteX10" fmla="*/ 0 w 9129713"/>
              <a:gd name="connsiteY10" fmla="*/ 0 h 1429626"/>
              <a:gd name="connsiteX0" fmla="*/ 0 w 9129713"/>
              <a:gd name="connsiteY0" fmla="*/ 0 h 1434052"/>
              <a:gd name="connsiteX1" fmla="*/ 9129713 w 9129713"/>
              <a:gd name="connsiteY1" fmla="*/ 0 h 1434052"/>
              <a:gd name="connsiteX2" fmla="*/ 9129713 w 9129713"/>
              <a:gd name="connsiteY2" fmla="*/ 1352551 h 1434052"/>
              <a:gd name="connsiteX3" fmla="*/ 6827010 w 9129713"/>
              <a:gd name="connsiteY3" fmla="*/ 1271000 h 1434052"/>
              <a:gd name="connsiteX4" fmla="*/ 5803279 w 9129713"/>
              <a:gd name="connsiteY4" fmla="*/ 1310756 h 1434052"/>
              <a:gd name="connsiteX5" fmla="*/ 5018088 w 9129713"/>
              <a:gd name="connsiteY5" fmla="*/ 1330634 h 1434052"/>
              <a:gd name="connsiteX6" fmla="*/ 3716062 w 9129713"/>
              <a:gd name="connsiteY6" fmla="*/ 1340573 h 1434052"/>
              <a:gd name="connsiteX7" fmla="*/ 2503488 w 9129713"/>
              <a:gd name="connsiteY7" fmla="*/ 1251122 h 1434052"/>
              <a:gd name="connsiteX8" fmla="*/ 1708358 w 9129713"/>
              <a:gd name="connsiteY8" fmla="*/ 1111974 h 1434052"/>
              <a:gd name="connsiteX9" fmla="*/ 475905 w 9129713"/>
              <a:gd name="connsiteY9" fmla="*/ 1141792 h 1434052"/>
              <a:gd name="connsiteX10" fmla="*/ 0 w 9129713"/>
              <a:gd name="connsiteY10" fmla="*/ 1352551 h 1434052"/>
              <a:gd name="connsiteX11" fmla="*/ 0 w 9129713"/>
              <a:gd name="connsiteY11" fmla="*/ 0 h 1434052"/>
              <a:gd name="connsiteX0" fmla="*/ 0 w 9129713"/>
              <a:gd name="connsiteY0" fmla="*/ 0 h 1435471"/>
              <a:gd name="connsiteX1" fmla="*/ 9129713 w 9129713"/>
              <a:gd name="connsiteY1" fmla="*/ 0 h 1435471"/>
              <a:gd name="connsiteX2" fmla="*/ 9129713 w 9129713"/>
              <a:gd name="connsiteY2" fmla="*/ 1352551 h 1435471"/>
              <a:gd name="connsiteX3" fmla="*/ 7810984 w 9129713"/>
              <a:gd name="connsiteY3" fmla="*/ 1261060 h 1435471"/>
              <a:gd name="connsiteX4" fmla="*/ 6827010 w 9129713"/>
              <a:gd name="connsiteY4" fmla="*/ 1271000 h 1435471"/>
              <a:gd name="connsiteX5" fmla="*/ 5803279 w 9129713"/>
              <a:gd name="connsiteY5" fmla="*/ 1310756 h 1435471"/>
              <a:gd name="connsiteX6" fmla="*/ 5018088 w 9129713"/>
              <a:gd name="connsiteY6" fmla="*/ 1330634 h 1435471"/>
              <a:gd name="connsiteX7" fmla="*/ 3716062 w 9129713"/>
              <a:gd name="connsiteY7" fmla="*/ 1340573 h 1435471"/>
              <a:gd name="connsiteX8" fmla="*/ 2503488 w 9129713"/>
              <a:gd name="connsiteY8" fmla="*/ 1251122 h 1435471"/>
              <a:gd name="connsiteX9" fmla="*/ 1708358 w 9129713"/>
              <a:gd name="connsiteY9" fmla="*/ 1111974 h 1435471"/>
              <a:gd name="connsiteX10" fmla="*/ 475905 w 9129713"/>
              <a:gd name="connsiteY10" fmla="*/ 1141792 h 1435471"/>
              <a:gd name="connsiteX11" fmla="*/ 0 w 9129713"/>
              <a:gd name="connsiteY11" fmla="*/ 1352551 h 1435471"/>
              <a:gd name="connsiteX12" fmla="*/ 0 w 9129713"/>
              <a:gd name="connsiteY12" fmla="*/ 0 h 1435471"/>
              <a:gd name="connsiteX0" fmla="*/ 0 w 9129713"/>
              <a:gd name="connsiteY0" fmla="*/ 0 h 1444525"/>
              <a:gd name="connsiteX1" fmla="*/ 9129713 w 9129713"/>
              <a:gd name="connsiteY1" fmla="*/ 0 h 1444525"/>
              <a:gd name="connsiteX2" fmla="*/ 9129713 w 9129713"/>
              <a:gd name="connsiteY2" fmla="*/ 1352551 h 1444525"/>
              <a:gd name="connsiteX3" fmla="*/ 8625992 w 9129713"/>
              <a:gd name="connsiteY3" fmla="*/ 1280939 h 1444525"/>
              <a:gd name="connsiteX4" fmla="*/ 7810984 w 9129713"/>
              <a:gd name="connsiteY4" fmla="*/ 1261060 h 1444525"/>
              <a:gd name="connsiteX5" fmla="*/ 6827010 w 9129713"/>
              <a:gd name="connsiteY5" fmla="*/ 1271000 h 1444525"/>
              <a:gd name="connsiteX6" fmla="*/ 5803279 w 9129713"/>
              <a:gd name="connsiteY6" fmla="*/ 1310756 h 1444525"/>
              <a:gd name="connsiteX7" fmla="*/ 5018088 w 9129713"/>
              <a:gd name="connsiteY7" fmla="*/ 1330634 h 1444525"/>
              <a:gd name="connsiteX8" fmla="*/ 3716062 w 9129713"/>
              <a:gd name="connsiteY8" fmla="*/ 1340573 h 1444525"/>
              <a:gd name="connsiteX9" fmla="*/ 2503488 w 9129713"/>
              <a:gd name="connsiteY9" fmla="*/ 1251122 h 1444525"/>
              <a:gd name="connsiteX10" fmla="*/ 1708358 w 9129713"/>
              <a:gd name="connsiteY10" fmla="*/ 1111974 h 1444525"/>
              <a:gd name="connsiteX11" fmla="*/ 475905 w 9129713"/>
              <a:gd name="connsiteY11" fmla="*/ 1141792 h 1444525"/>
              <a:gd name="connsiteX12" fmla="*/ 0 w 9129713"/>
              <a:gd name="connsiteY12" fmla="*/ 1352551 h 1444525"/>
              <a:gd name="connsiteX13" fmla="*/ 0 w 9129713"/>
              <a:gd name="connsiteY13" fmla="*/ 0 h 1444525"/>
              <a:gd name="connsiteX0" fmla="*/ 0 w 9129713"/>
              <a:gd name="connsiteY0" fmla="*/ 0 h 1358189"/>
              <a:gd name="connsiteX1" fmla="*/ 9129713 w 9129713"/>
              <a:gd name="connsiteY1" fmla="*/ 0 h 1358189"/>
              <a:gd name="connsiteX2" fmla="*/ 9129713 w 9129713"/>
              <a:gd name="connsiteY2" fmla="*/ 1352551 h 1358189"/>
              <a:gd name="connsiteX3" fmla="*/ 8625992 w 9129713"/>
              <a:gd name="connsiteY3" fmla="*/ 1280939 h 1358189"/>
              <a:gd name="connsiteX4" fmla="*/ 7810984 w 9129713"/>
              <a:gd name="connsiteY4" fmla="*/ 1261060 h 1358189"/>
              <a:gd name="connsiteX5" fmla="*/ 6827010 w 9129713"/>
              <a:gd name="connsiteY5" fmla="*/ 1271000 h 1358189"/>
              <a:gd name="connsiteX6" fmla="*/ 5803279 w 9129713"/>
              <a:gd name="connsiteY6" fmla="*/ 1310756 h 1358189"/>
              <a:gd name="connsiteX7" fmla="*/ 5018088 w 9129713"/>
              <a:gd name="connsiteY7" fmla="*/ 1330634 h 1358189"/>
              <a:gd name="connsiteX8" fmla="*/ 3716062 w 9129713"/>
              <a:gd name="connsiteY8" fmla="*/ 1340573 h 1358189"/>
              <a:gd name="connsiteX9" fmla="*/ 2503488 w 9129713"/>
              <a:gd name="connsiteY9" fmla="*/ 1251122 h 1358189"/>
              <a:gd name="connsiteX10" fmla="*/ 1708358 w 9129713"/>
              <a:gd name="connsiteY10" fmla="*/ 1111974 h 1358189"/>
              <a:gd name="connsiteX11" fmla="*/ 475905 w 9129713"/>
              <a:gd name="connsiteY11" fmla="*/ 1141792 h 1358189"/>
              <a:gd name="connsiteX12" fmla="*/ 0 w 9129713"/>
              <a:gd name="connsiteY12" fmla="*/ 1352551 h 1358189"/>
              <a:gd name="connsiteX13" fmla="*/ 0 w 9129713"/>
              <a:gd name="connsiteY13" fmla="*/ 0 h 1358189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25992 w 9129713"/>
              <a:gd name="connsiteY3" fmla="*/ 1280939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352551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352551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91477 w 9129713"/>
              <a:gd name="connsiteY4" fmla="*/ 1304045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75871 w 9129713"/>
              <a:gd name="connsiteY4" fmla="*/ 1319676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75871 w 9129713"/>
              <a:gd name="connsiteY4" fmla="*/ 1319676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647119 w 9129713"/>
              <a:gd name="connsiteY4" fmla="*/ 1339215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16053 w 9129713"/>
              <a:gd name="connsiteY3" fmla="*/ 1241182 h 1347406"/>
              <a:gd name="connsiteX4" fmla="*/ 7647119 w 9129713"/>
              <a:gd name="connsiteY4" fmla="*/ 1339215 h 1347406"/>
              <a:gd name="connsiteX5" fmla="*/ 6827010 w 9129713"/>
              <a:gd name="connsiteY5" fmla="*/ 12710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647119 w 9129713"/>
              <a:gd name="connsiteY4" fmla="*/ 1339215 h 1347406"/>
              <a:gd name="connsiteX5" fmla="*/ 6827010 w 9129713"/>
              <a:gd name="connsiteY5" fmla="*/ 12710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647119 w 9129713"/>
              <a:gd name="connsiteY4" fmla="*/ 1339215 h 1347406"/>
              <a:gd name="connsiteX5" fmla="*/ 6827010 w 9129713"/>
              <a:gd name="connsiteY5" fmla="*/ 12710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713690 w 9129713"/>
              <a:gd name="connsiteY4" fmla="*/ 910590 h 1347406"/>
              <a:gd name="connsiteX5" fmla="*/ 6827010 w 9129713"/>
              <a:gd name="connsiteY5" fmla="*/ 12710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713690 w 9129713"/>
              <a:gd name="connsiteY4" fmla="*/ 910590 h 1347406"/>
              <a:gd name="connsiteX5" fmla="*/ 6827010 w 9129713"/>
              <a:gd name="connsiteY5" fmla="*/ 12710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713690 w 9129713"/>
              <a:gd name="connsiteY4" fmla="*/ 910590 h 1347406"/>
              <a:gd name="connsiteX5" fmla="*/ 6827010 w 9129713"/>
              <a:gd name="connsiteY5" fmla="*/ 12710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713690 w 9129713"/>
              <a:gd name="connsiteY4" fmla="*/ 910590 h 1347406"/>
              <a:gd name="connsiteX5" fmla="*/ 6674849 w 9129713"/>
              <a:gd name="connsiteY5" fmla="*/ 11186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713690 w 9129713"/>
              <a:gd name="connsiteY4" fmla="*/ 910590 h 1347406"/>
              <a:gd name="connsiteX5" fmla="*/ 6674849 w 9129713"/>
              <a:gd name="connsiteY5" fmla="*/ 111860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7406"/>
              <a:gd name="connsiteX1" fmla="*/ 9129713 w 9129713"/>
              <a:gd name="connsiteY1" fmla="*/ 0 h 1347406"/>
              <a:gd name="connsiteX2" fmla="*/ 9129713 w 9129713"/>
              <a:gd name="connsiteY2" fmla="*/ 619126 h 1347406"/>
              <a:gd name="connsiteX3" fmla="*/ 8606543 w 9129713"/>
              <a:gd name="connsiteY3" fmla="*/ 603007 h 1347406"/>
              <a:gd name="connsiteX4" fmla="*/ 7713690 w 9129713"/>
              <a:gd name="connsiteY4" fmla="*/ 910590 h 1347406"/>
              <a:gd name="connsiteX5" fmla="*/ 6722400 w 9129713"/>
              <a:gd name="connsiteY5" fmla="*/ 1099550 h 1347406"/>
              <a:gd name="connsiteX6" fmla="*/ 5803279 w 9129713"/>
              <a:gd name="connsiteY6" fmla="*/ 1310756 h 1347406"/>
              <a:gd name="connsiteX7" fmla="*/ 5018088 w 9129713"/>
              <a:gd name="connsiteY7" fmla="*/ 1330634 h 1347406"/>
              <a:gd name="connsiteX8" fmla="*/ 3716062 w 9129713"/>
              <a:gd name="connsiteY8" fmla="*/ 1340573 h 1347406"/>
              <a:gd name="connsiteX9" fmla="*/ 2503488 w 9129713"/>
              <a:gd name="connsiteY9" fmla="*/ 1251122 h 1347406"/>
              <a:gd name="connsiteX10" fmla="*/ 1708358 w 9129713"/>
              <a:gd name="connsiteY10" fmla="*/ 1111974 h 1347406"/>
              <a:gd name="connsiteX11" fmla="*/ 475905 w 9129713"/>
              <a:gd name="connsiteY11" fmla="*/ 1141792 h 1347406"/>
              <a:gd name="connsiteX12" fmla="*/ 0 w 9129713"/>
              <a:gd name="connsiteY12" fmla="*/ 1213403 h 1347406"/>
              <a:gd name="connsiteX13" fmla="*/ 0 w 9129713"/>
              <a:gd name="connsiteY13" fmla="*/ 0 h 1347406"/>
              <a:gd name="connsiteX0" fmla="*/ 0 w 9129713"/>
              <a:gd name="connsiteY0" fmla="*/ 0 h 1348169"/>
              <a:gd name="connsiteX1" fmla="*/ 9129713 w 9129713"/>
              <a:gd name="connsiteY1" fmla="*/ 0 h 1348169"/>
              <a:gd name="connsiteX2" fmla="*/ 9129713 w 9129713"/>
              <a:gd name="connsiteY2" fmla="*/ 619126 h 1348169"/>
              <a:gd name="connsiteX3" fmla="*/ 8606543 w 9129713"/>
              <a:gd name="connsiteY3" fmla="*/ 603007 h 1348169"/>
              <a:gd name="connsiteX4" fmla="*/ 7713690 w 9129713"/>
              <a:gd name="connsiteY4" fmla="*/ 910590 h 1348169"/>
              <a:gd name="connsiteX5" fmla="*/ 6722400 w 9129713"/>
              <a:gd name="connsiteY5" fmla="*/ 1099550 h 1348169"/>
              <a:gd name="connsiteX6" fmla="*/ 5803280 w 9129713"/>
              <a:gd name="connsiteY6" fmla="*/ 1310756 h 1348169"/>
              <a:gd name="connsiteX7" fmla="*/ 5018088 w 9129713"/>
              <a:gd name="connsiteY7" fmla="*/ 1330634 h 1348169"/>
              <a:gd name="connsiteX8" fmla="*/ 3716062 w 9129713"/>
              <a:gd name="connsiteY8" fmla="*/ 1340573 h 1348169"/>
              <a:gd name="connsiteX9" fmla="*/ 2503488 w 9129713"/>
              <a:gd name="connsiteY9" fmla="*/ 1251122 h 1348169"/>
              <a:gd name="connsiteX10" fmla="*/ 1708358 w 9129713"/>
              <a:gd name="connsiteY10" fmla="*/ 1111974 h 1348169"/>
              <a:gd name="connsiteX11" fmla="*/ 475905 w 9129713"/>
              <a:gd name="connsiteY11" fmla="*/ 1141792 h 1348169"/>
              <a:gd name="connsiteX12" fmla="*/ 0 w 9129713"/>
              <a:gd name="connsiteY12" fmla="*/ 1213403 h 1348169"/>
              <a:gd name="connsiteX13" fmla="*/ 0 w 9129713"/>
              <a:gd name="connsiteY13" fmla="*/ 0 h 1348169"/>
              <a:gd name="connsiteX0" fmla="*/ 0 w 9129713"/>
              <a:gd name="connsiteY0" fmla="*/ 0 h 1521262"/>
              <a:gd name="connsiteX1" fmla="*/ 9129713 w 9129713"/>
              <a:gd name="connsiteY1" fmla="*/ 0 h 1521262"/>
              <a:gd name="connsiteX2" fmla="*/ 9129713 w 9129713"/>
              <a:gd name="connsiteY2" fmla="*/ 619126 h 1521262"/>
              <a:gd name="connsiteX3" fmla="*/ 8606543 w 9129713"/>
              <a:gd name="connsiteY3" fmla="*/ 603007 h 1521262"/>
              <a:gd name="connsiteX4" fmla="*/ 7713690 w 9129713"/>
              <a:gd name="connsiteY4" fmla="*/ 910590 h 1521262"/>
              <a:gd name="connsiteX5" fmla="*/ 6722400 w 9129713"/>
              <a:gd name="connsiteY5" fmla="*/ 1099550 h 1521262"/>
              <a:gd name="connsiteX6" fmla="*/ 5803280 w 9129713"/>
              <a:gd name="connsiteY6" fmla="*/ 1310756 h 1521262"/>
              <a:gd name="connsiteX7" fmla="*/ 4951517 w 9129713"/>
              <a:gd name="connsiteY7" fmla="*/ 1521134 h 1521262"/>
              <a:gd name="connsiteX8" fmla="*/ 3716062 w 9129713"/>
              <a:gd name="connsiteY8" fmla="*/ 1340573 h 1521262"/>
              <a:gd name="connsiteX9" fmla="*/ 2503488 w 9129713"/>
              <a:gd name="connsiteY9" fmla="*/ 1251122 h 1521262"/>
              <a:gd name="connsiteX10" fmla="*/ 1708358 w 9129713"/>
              <a:gd name="connsiteY10" fmla="*/ 1111974 h 1521262"/>
              <a:gd name="connsiteX11" fmla="*/ 475905 w 9129713"/>
              <a:gd name="connsiteY11" fmla="*/ 1141792 h 1521262"/>
              <a:gd name="connsiteX12" fmla="*/ 0 w 9129713"/>
              <a:gd name="connsiteY12" fmla="*/ 1213403 h 1521262"/>
              <a:gd name="connsiteX13" fmla="*/ 0 w 9129713"/>
              <a:gd name="connsiteY13" fmla="*/ 0 h 1521262"/>
              <a:gd name="connsiteX0" fmla="*/ 0 w 9129713"/>
              <a:gd name="connsiteY0" fmla="*/ 0 h 1533103"/>
              <a:gd name="connsiteX1" fmla="*/ 9129713 w 9129713"/>
              <a:gd name="connsiteY1" fmla="*/ 0 h 1533103"/>
              <a:gd name="connsiteX2" fmla="*/ 9129713 w 9129713"/>
              <a:gd name="connsiteY2" fmla="*/ 619126 h 1533103"/>
              <a:gd name="connsiteX3" fmla="*/ 8606543 w 9129713"/>
              <a:gd name="connsiteY3" fmla="*/ 603007 h 1533103"/>
              <a:gd name="connsiteX4" fmla="*/ 7713690 w 9129713"/>
              <a:gd name="connsiteY4" fmla="*/ 910590 h 1533103"/>
              <a:gd name="connsiteX5" fmla="*/ 6722400 w 9129713"/>
              <a:gd name="connsiteY5" fmla="*/ 1099550 h 1533103"/>
              <a:gd name="connsiteX6" fmla="*/ 5803280 w 9129713"/>
              <a:gd name="connsiteY6" fmla="*/ 1310756 h 1533103"/>
              <a:gd name="connsiteX7" fmla="*/ 4951517 w 9129713"/>
              <a:gd name="connsiteY7" fmla="*/ 1521134 h 1533103"/>
              <a:gd name="connsiteX8" fmla="*/ 3716062 w 9129713"/>
              <a:gd name="connsiteY8" fmla="*/ 1340573 h 1533103"/>
              <a:gd name="connsiteX9" fmla="*/ 2503488 w 9129713"/>
              <a:gd name="connsiteY9" fmla="*/ 1251122 h 1533103"/>
              <a:gd name="connsiteX10" fmla="*/ 1708358 w 9129713"/>
              <a:gd name="connsiteY10" fmla="*/ 1111974 h 1533103"/>
              <a:gd name="connsiteX11" fmla="*/ 475905 w 9129713"/>
              <a:gd name="connsiteY11" fmla="*/ 1141792 h 1533103"/>
              <a:gd name="connsiteX12" fmla="*/ 0 w 9129713"/>
              <a:gd name="connsiteY12" fmla="*/ 1213403 h 1533103"/>
              <a:gd name="connsiteX13" fmla="*/ 0 w 9129713"/>
              <a:gd name="connsiteY13" fmla="*/ 0 h 1533103"/>
              <a:gd name="connsiteX0" fmla="*/ 0 w 9129713"/>
              <a:gd name="connsiteY0" fmla="*/ 0 h 1775287"/>
              <a:gd name="connsiteX1" fmla="*/ 9129713 w 9129713"/>
              <a:gd name="connsiteY1" fmla="*/ 0 h 1775287"/>
              <a:gd name="connsiteX2" fmla="*/ 9129713 w 9129713"/>
              <a:gd name="connsiteY2" fmla="*/ 619126 h 1775287"/>
              <a:gd name="connsiteX3" fmla="*/ 8606543 w 9129713"/>
              <a:gd name="connsiteY3" fmla="*/ 603007 h 1775287"/>
              <a:gd name="connsiteX4" fmla="*/ 7713690 w 9129713"/>
              <a:gd name="connsiteY4" fmla="*/ 910590 h 1775287"/>
              <a:gd name="connsiteX5" fmla="*/ 6722400 w 9129713"/>
              <a:gd name="connsiteY5" fmla="*/ 1099550 h 1775287"/>
              <a:gd name="connsiteX6" fmla="*/ 5803280 w 9129713"/>
              <a:gd name="connsiteY6" fmla="*/ 1310756 h 1775287"/>
              <a:gd name="connsiteX7" fmla="*/ 4951517 w 9129713"/>
              <a:gd name="connsiteY7" fmla="*/ 1521134 h 1775287"/>
              <a:gd name="connsiteX8" fmla="*/ 3487819 w 9129713"/>
              <a:gd name="connsiteY8" fmla="*/ 1769198 h 1775287"/>
              <a:gd name="connsiteX9" fmla="*/ 2503488 w 9129713"/>
              <a:gd name="connsiteY9" fmla="*/ 1251122 h 1775287"/>
              <a:gd name="connsiteX10" fmla="*/ 1708358 w 9129713"/>
              <a:gd name="connsiteY10" fmla="*/ 1111974 h 1775287"/>
              <a:gd name="connsiteX11" fmla="*/ 475905 w 9129713"/>
              <a:gd name="connsiteY11" fmla="*/ 1141792 h 1775287"/>
              <a:gd name="connsiteX12" fmla="*/ 0 w 9129713"/>
              <a:gd name="connsiteY12" fmla="*/ 1213403 h 1775287"/>
              <a:gd name="connsiteX13" fmla="*/ 0 w 9129713"/>
              <a:gd name="connsiteY13" fmla="*/ 0 h 1775287"/>
              <a:gd name="connsiteX0" fmla="*/ 0 w 9129713"/>
              <a:gd name="connsiteY0" fmla="*/ 0 h 1777778"/>
              <a:gd name="connsiteX1" fmla="*/ 9129713 w 9129713"/>
              <a:gd name="connsiteY1" fmla="*/ 0 h 1777778"/>
              <a:gd name="connsiteX2" fmla="*/ 9129713 w 9129713"/>
              <a:gd name="connsiteY2" fmla="*/ 619126 h 1777778"/>
              <a:gd name="connsiteX3" fmla="*/ 8606543 w 9129713"/>
              <a:gd name="connsiteY3" fmla="*/ 603007 h 1777778"/>
              <a:gd name="connsiteX4" fmla="*/ 7713690 w 9129713"/>
              <a:gd name="connsiteY4" fmla="*/ 910590 h 1777778"/>
              <a:gd name="connsiteX5" fmla="*/ 6722400 w 9129713"/>
              <a:gd name="connsiteY5" fmla="*/ 1099550 h 1777778"/>
              <a:gd name="connsiteX6" fmla="*/ 5803280 w 9129713"/>
              <a:gd name="connsiteY6" fmla="*/ 1310756 h 1777778"/>
              <a:gd name="connsiteX7" fmla="*/ 4951517 w 9129713"/>
              <a:gd name="connsiteY7" fmla="*/ 1521134 h 1777778"/>
              <a:gd name="connsiteX8" fmla="*/ 3487819 w 9129713"/>
              <a:gd name="connsiteY8" fmla="*/ 1769198 h 1777778"/>
              <a:gd name="connsiteX9" fmla="*/ 2503488 w 9129713"/>
              <a:gd name="connsiteY9" fmla="*/ 1251122 h 1777778"/>
              <a:gd name="connsiteX10" fmla="*/ 1708358 w 9129713"/>
              <a:gd name="connsiteY10" fmla="*/ 1111974 h 1777778"/>
              <a:gd name="connsiteX11" fmla="*/ 475905 w 9129713"/>
              <a:gd name="connsiteY11" fmla="*/ 1141792 h 1777778"/>
              <a:gd name="connsiteX12" fmla="*/ 0 w 9129713"/>
              <a:gd name="connsiteY12" fmla="*/ 1213403 h 1777778"/>
              <a:gd name="connsiteX13" fmla="*/ 0 w 9129713"/>
              <a:gd name="connsiteY13" fmla="*/ 0 h 1777778"/>
              <a:gd name="connsiteX0" fmla="*/ 0 w 9129713"/>
              <a:gd name="connsiteY0" fmla="*/ 0 h 1994405"/>
              <a:gd name="connsiteX1" fmla="*/ 9129713 w 9129713"/>
              <a:gd name="connsiteY1" fmla="*/ 0 h 1994405"/>
              <a:gd name="connsiteX2" fmla="*/ 9129713 w 9129713"/>
              <a:gd name="connsiteY2" fmla="*/ 619126 h 1994405"/>
              <a:gd name="connsiteX3" fmla="*/ 8606543 w 9129713"/>
              <a:gd name="connsiteY3" fmla="*/ 603007 h 1994405"/>
              <a:gd name="connsiteX4" fmla="*/ 7713690 w 9129713"/>
              <a:gd name="connsiteY4" fmla="*/ 910590 h 1994405"/>
              <a:gd name="connsiteX5" fmla="*/ 6722400 w 9129713"/>
              <a:gd name="connsiteY5" fmla="*/ 1099550 h 1994405"/>
              <a:gd name="connsiteX6" fmla="*/ 5803280 w 9129713"/>
              <a:gd name="connsiteY6" fmla="*/ 1310756 h 1994405"/>
              <a:gd name="connsiteX7" fmla="*/ 4951517 w 9129713"/>
              <a:gd name="connsiteY7" fmla="*/ 1521134 h 1994405"/>
              <a:gd name="connsiteX8" fmla="*/ 3487819 w 9129713"/>
              <a:gd name="connsiteY8" fmla="*/ 1769198 h 1994405"/>
              <a:gd name="connsiteX9" fmla="*/ 2189654 w 9129713"/>
              <a:gd name="connsiteY9" fmla="*/ 1965497 h 1994405"/>
              <a:gd name="connsiteX10" fmla="*/ 1708358 w 9129713"/>
              <a:gd name="connsiteY10" fmla="*/ 1111974 h 1994405"/>
              <a:gd name="connsiteX11" fmla="*/ 475905 w 9129713"/>
              <a:gd name="connsiteY11" fmla="*/ 1141792 h 1994405"/>
              <a:gd name="connsiteX12" fmla="*/ 0 w 9129713"/>
              <a:gd name="connsiteY12" fmla="*/ 1213403 h 1994405"/>
              <a:gd name="connsiteX13" fmla="*/ 0 w 9129713"/>
              <a:gd name="connsiteY13" fmla="*/ 0 h 1994405"/>
              <a:gd name="connsiteX0" fmla="*/ 0 w 9129713"/>
              <a:gd name="connsiteY0" fmla="*/ 0 h 1967243"/>
              <a:gd name="connsiteX1" fmla="*/ 9129713 w 9129713"/>
              <a:gd name="connsiteY1" fmla="*/ 0 h 1967243"/>
              <a:gd name="connsiteX2" fmla="*/ 9129713 w 9129713"/>
              <a:gd name="connsiteY2" fmla="*/ 619126 h 1967243"/>
              <a:gd name="connsiteX3" fmla="*/ 8606543 w 9129713"/>
              <a:gd name="connsiteY3" fmla="*/ 603007 h 1967243"/>
              <a:gd name="connsiteX4" fmla="*/ 7713690 w 9129713"/>
              <a:gd name="connsiteY4" fmla="*/ 910590 h 1967243"/>
              <a:gd name="connsiteX5" fmla="*/ 6722400 w 9129713"/>
              <a:gd name="connsiteY5" fmla="*/ 1099550 h 1967243"/>
              <a:gd name="connsiteX6" fmla="*/ 5803280 w 9129713"/>
              <a:gd name="connsiteY6" fmla="*/ 1310756 h 1967243"/>
              <a:gd name="connsiteX7" fmla="*/ 4951517 w 9129713"/>
              <a:gd name="connsiteY7" fmla="*/ 1521134 h 1967243"/>
              <a:gd name="connsiteX8" fmla="*/ 3487819 w 9129713"/>
              <a:gd name="connsiteY8" fmla="*/ 1769198 h 1967243"/>
              <a:gd name="connsiteX9" fmla="*/ 2189654 w 9129713"/>
              <a:gd name="connsiteY9" fmla="*/ 1965497 h 1967243"/>
              <a:gd name="connsiteX10" fmla="*/ 1708358 w 9129713"/>
              <a:gd name="connsiteY10" fmla="*/ 1111974 h 1967243"/>
              <a:gd name="connsiteX11" fmla="*/ 475905 w 9129713"/>
              <a:gd name="connsiteY11" fmla="*/ 1141792 h 1967243"/>
              <a:gd name="connsiteX12" fmla="*/ 0 w 9129713"/>
              <a:gd name="connsiteY12" fmla="*/ 1213403 h 1967243"/>
              <a:gd name="connsiteX13" fmla="*/ 0 w 9129713"/>
              <a:gd name="connsiteY13" fmla="*/ 0 h 1967243"/>
              <a:gd name="connsiteX0" fmla="*/ 0 w 9129713"/>
              <a:gd name="connsiteY0" fmla="*/ 0 h 2113904"/>
              <a:gd name="connsiteX1" fmla="*/ 9129713 w 9129713"/>
              <a:gd name="connsiteY1" fmla="*/ 0 h 2113904"/>
              <a:gd name="connsiteX2" fmla="*/ 9129713 w 9129713"/>
              <a:gd name="connsiteY2" fmla="*/ 619126 h 2113904"/>
              <a:gd name="connsiteX3" fmla="*/ 8606543 w 9129713"/>
              <a:gd name="connsiteY3" fmla="*/ 603007 h 2113904"/>
              <a:gd name="connsiteX4" fmla="*/ 7713690 w 9129713"/>
              <a:gd name="connsiteY4" fmla="*/ 910590 h 2113904"/>
              <a:gd name="connsiteX5" fmla="*/ 6722400 w 9129713"/>
              <a:gd name="connsiteY5" fmla="*/ 1099550 h 2113904"/>
              <a:gd name="connsiteX6" fmla="*/ 5803280 w 9129713"/>
              <a:gd name="connsiteY6" fmla="*/ 1310756 h 2113904"/>
              <a:gd name="connsiteX7" fmla="*/ 4951517 w 9129713"/>
              <a:gd name="connsiteY7" fmla="*/ 1521134 h 2113904"/>
              <a:gd name="connsiteX8" fmla="*/ 3487819 w 9129713"/>
              <a:gd name="connsiteY8" fmla="*/ 1769198 h 2113904"/>
              <a:gd name="connsiteX9" fmla="*/ 2189654 w 9129713"/>
              <a:gd name="connsiteY9" fmla="*/ 1965497 h 2113904"/>
              <a:gd name="connsiteX10" fmla="*/ 1242362 w 9129713"/>
              <a:gd name="connsiteY10" fmla="*/ 2064474 h 2113904"/>
              <a:gd name="connsiteX11" fmla="*/ 475905 w 9129713"/>
              <a:gd name="connsiteY11" fmla="*/ 1141792 h 2113904"/>
              <a:gd name="connsiteX12" fmla="*/ 0 w 9129713"/>
              <a:gd name="connsiteY12" fmla="*/ 1213403 h 2113904"/>
              <a:gd name="connsiteX13" fmla="*/ 0 w 9129713"/>
              <a:gd name="connsiteY13" fmla="*/ 0 h 2113904"/>
              <a:gd name="connsiteX0" fmla="*/ 0 w 9129713"/>
              <a:gd name="connsiteY0" fmla="*/ 0 h 2070117"/>
              <a:gd name="connsiteX1" fmla="*/ 9129713 w 9129713"/>
              <a:gd name="connsiteY1" fmla="*/ 0 h 2070117"/>
              <a:gd name="connsiteX2" fmla="*/ 9129713 w 9129713"/>
              <a:gd name="connsiteY2" fmla="*/ 619126 h 2070117"/>
              <a:gd name="connsiteX3" fmla="*/ 8606543 w 9129713"/>
              <a:gd name="connsiteY3" fmla="*/ 603007 h 2070117"/>
              <a:gd name="connsiteX4" fmla="*/ 7713690 w 9129713"/>
              <a:gd name="connsiteY4" fmla="*/ 910590 h 2070117"/>
              <a:gd name="connsiteX5" fmla="*/ 6722400 w 9129713"/>
              <a:gd name="connsiteY5" fmla="*/ 1099550 h 2070117"/>
              <a:gd name="connsiteX6" fmla="*/ 5803280 w 9129713"/>
              <a:gd name="connsiteY6" fmla="*/ 1310756 h 2070117"/>
              <a:gd name="connsiteX7" fmla="*/ 4951517 w 9129713"/>
              <a:gd name="connsiteY7" fmla="*/ 1521134 h 2070117"/>
              <a:gd name="connsiteX8" fmla="*/ 3487819 w 9129713"/>
              <a:gd name="connsiteY8" fmla="*/ 1769198 h 2070117"/>
              <a:gd name="connsiteX9" fmla="*/ 2189654 w 9129713"/>
              <a:gd name="connsiteY9" fmla="*/ 1965497 h 2070117"/>
              <a:gd name="connsiteX10" fmla="*/ 1242362 w 9129713"/>
              <a:gd name="connsiteY10" fmla="*/ 2064474 h 2070117"/>
              <a:gd name="connsiteX11" fmla="*/ 475905 w 9129713"/>
              <a:gd name="connsiteY11" fmla="*/ 1141792 h 2070117"/>
              <a:gd name="connsiteX12" fmla="*/ 0 w 9129713"/>
              <a:gd name="connsiteY12" fmla="*/ 1213403 h 2070117"/>
              <a:gd name="connsiteX13" fmla="*/ 0 w 9129713"/>
              <a:gd name="connsiteY13" fmla="*/ 0 h 2070117"/>
              <a:gd name="connsiteX0" fmla="*/ 0 w 9129713"/>
              <a:gd name="connsiteY0" fmla="*/ 0 h 2022746"/>
              <a:gd name="connsiteX1" fmla="*/ 9129713 w 9129713"/>
              <a:gd name="connsiteY1" fmla="*/ 0 h 2022746"/>
              <a:gd name="connsiteX2" fmla="*/ 9129713 w 9129713"/>
              <a:gd name="connsiteY2" fmla="*/ 619126 h 2022746"/>
              <a:gd name="connsiteX3" fmla="*/ 8606543 w 9129713"/>
              <a:gd name="connsiteY3" fmla="*/ 603007 h 2022746"/>
              <a:gd name="connsiteX4" fmla="*/ 7713690 w 9129713"/>
              <a:gd name="connsiteY4" fmla="*/ 910590 h 2022746"/>
              <a:gd name="connsiteX5" fmla="*/ 6722400 w 9129713"/>
              <a:gd name="connsiteY5" fmla="*/ 1099550 h 2022746"/>
              <a:gd name="connsiteX6" fmla="*/ 5803280 w 9129713"/>
              <a:gd name="connsiteY6" fmla="*/ 1310756 h 2022746"/>
              <a:gd name="connsiteX7" fmla="*/ 4951517 w 9129713"/>
              <a:gd name="connsiteY7" fmla="*/ 1521134 h 2022746"/>
              <a:gd name="connsiteX8" fmla="*/ 3487819 w 9129713"/>
              <a:gd name="connsiteY8" fmla="*/ 1769198 h 2022746"/>
              <a:gd name="connsiteX9" fmla="*/ 2189654 w 9129713"/>
              <a:gd name="connsiteY9" fmla="*/ 1965497 h 2022746"/>
              <a:gd name="connsiteX10" fmla="*/ 1242362 w 9129713"/>
              <a:gd name="connsiteY10" fmla="*/ 2016849 h 2022746"/>
              <a:gd name="connsiteX11" fmla="*/ 475905 w 9129713"/>
              <a:gd name="connsiteY11" fmla="*/ 1141792 h 2022746"/>
              <a:gd name="connsiteX12" fmla="*/ 0 w 9129713"/>
              <a:gd name="connsiteY12" fmla="*/ 1213403 h 2022746"/>
              <a:gd name="connsiteX13" fmla="*/ 0 w 9129713"/>
              <a:gd name="connsiteY13" fmla="*/ 0 h 2022746"/>
              <a:gd name="connsiteX0" fmla="*/ 0 w 9129713"/>
              <a:gd name="connsiteY0" fmla="*/ 0 h 2170492"/>
              <a:gd name="connsiteX1" fmla="*/ 9129713 w 9129713"/>
              <a:gd name="connsiteY1" fmla="*/ 0 h 2170492"/>
              <a:gd name="connsiteX2" fmla="*/ 9129713 w 9129713"/>
              <a:gd name="connsiteY2" fmla="*/ 619126 h 2170492"/>
              <a:gd name="connsiteX3" fmla="*/ 8606543 w 9129713"/>
              <a:gd name="connsiteY3" fmla="*/ 603007 h 2170492"/>
              <a:gd name="connsiteX4" fmla="*/ 7713690 w 9129713"/>
              <a:gd name="connsiteY4" fmla="*/ 910590 h 2170492"/>
              <a:gd name="connsiteX5" fmla="*/ 6722400 w 9129713"/>
              <a:gd name="connsiteY5" fmla="*/ 1099550 h 2170492"/>
              <a:gd name="connsiteX6" fmla="*/ 5803280 w 9129713"/>
              <a:gd name="connsiteY6" fmla="*/ 1310756 h 2170492"/>
              <a:gd name="connsiteX7" fmla="*/ 4951517 w 9129713"/>
              <a:gd name="connsiteY7" fmla="*/ 1521134 h 2170492"/>
              <a:gd name="connsiteX8" fmla="*/ 3487819 w 9129713"/>
              <a:gd name="connsiteY8" fmla="*/ 1769198 h 2170492"/>
              <a:gd name="connsiteX9" fmla="*/ 2189654 w 9129713"/>
              <a:gd name="connsiteY9" fmla="*/ 1965497 h 2170492"/>
              <a:gd name="connsiteX10" fmla="*/ 1242362 w 9129713"/>
              <a:gd name="connsiteY10" fmla="*/ 2016849 h 2170492"/>
              <a:gd name="connsiteX11" fmla="*/ 618557 w 9129713"/>
              <a:gd name="connsiteY11" fmla="*/ 2170492 h 2170492"/>
              <a:gd name="connsiteX12" fmla="*/ 0 w 9129713"/>
              <a:gd name="connsiteY12" fmla="*/ 1213403 h 2170492"/>
              <a:gd name="connsiteX13" fmla="*/ 0 w 9129713"/>
              <a:gd name="connsiteY13" fmla="*/ 0 h 2170492"/>
              <a:gd name="connsiteX0" fmla="*/ 0 w 9129713"/>
              <a:gd name="connsiteY0" fmla="*/ 0 h 2623895"/>
              <a:gd name="connsiteX1" fmla="*/ 9129713 w 9129713"/>
              <a:gd name="connsiteY1" fmla="*/ 0 h 2623895"/>
              <a:gd name="connsiteX2" fmla="*/ 9129713 w 9129713"/>
              <a:gd name="connsiteY2" fmla="*/ 619126 h 2623895"/>
              <a:gd name="connsiteX3" fmla="*/ 8606543 w 9129713"/>
              <a:gd name="connsiteY3" fmla="*/ 603007 h 2623895"/>
              <a:gd name="connsiteX4" fmla="*/ 7713690 w 9129713"/>
              <a:gd name="connsiteY4" fmla="*/ 910590 h 2623895"/>
              <a:gd name="connsiteX5" fmla="*/ 6722400 w 9129713"/>
              <a:gd name="connsiteY5" fmla="*/ 1099550 h 2623895"/>
              <a:gd name="connsiteX6" fmla="*/ 5803280 w 9129713"/>
              <a:gd name="connsiteY6" fmla="*/ 1310756 h 2623895"/>
              <a:gd name="connsiteX7" fmla="*/ 4951517 w 9129713"/>
              <a:gd name="connsiteY7" fmla="*/ 1521134 h 2623895"/>
              <a:gd name="connsiteX8" fmla="*/ 3487819 w 9129713"/>
              <a:gd name="connsiteY8" fmla="*/ 1769198 h 2623895"/>
              <a:gd name="connsiteX9" fmla="*/ 2189654 w 9129713"/>
              <a:gd name="connsiteY9" fmla="*/ 1965497 h 2623895"/>
              <a:gd name="connsiteX10" fmla="*/ 1242362 w 9129713"/>
              <a:gd name="connsiteY10" fmla="*/ 2016849 h 2623895"/>
              <a:gd name="connsiteX11" fmla="*/ 618557 w 9129713"/>
              <a:gd name="connsiteY11" fmla="*/ 2170492 h 2623895"/>
              <a:gd name="connsiteX12" fmla="*/ 561097 w 9129713"/>
              <a:gd name="connsiteY12" fmla="*/ 2618578 h 2623895"/>
              <a:gd name="connsiteX13" fmla="*/ 0 w 9129713"/>
              <a:gd name="connsiteY13" fmla="*/ 1213403 h 2623895"/>
              <a:gd name="connsiteX14" fmla="*/ 0 w 9129713"/>
              <a:gd name="connsiteY14" fmla="*/ 0 h 2623895"/>
              <a:gd name="connsiteX0" fmla="*/ 0 w 9129713"/>
              <a:gd name="connsiteY0" fmla="*/ 0 h 2618578"/>
              <a:gd name="connsiteX1" fmla="*/ 9129713 w 9129713"/>
              <a:gd name="connsiteY1" fmla="*/ 0 h 2618578"/>
              <a:gd name="connsiteX2" fmla="*/ 9129713 w 9129713"/>
              <a:gd name="connsiteY2" fmla="*/ 619126 h 2618578"/>
              <a:gd name="connsiteX3" fmla="*/ 8606543 w 9129713"/>
              <a:gd name="connsiteY3" fmla="*/ 603007 h 2618578"/>
              <a:gd name="connsiteX4" fmla="*/ 7713690 w 9129713"/>
              <a:gd name="connsiteY4" fmla="*/ 910590 h 2618578"/>
              <a:gd name="connsiteX5" fmla="*/ 6722400 w 9129713"/>
              <a:gd name="connsiteY5" fmla="*/ 1099550 h 2618578"/>
              <a:gd name="connsiteX6" fmla="*/ 5803280 w 9129713"/>
              <a:gd name="connsiteY6" fmla="*/ 1310756 h 2618578"/>
              <a:gd name="connsiteX7" fmla="*/ 4951517 w 9129713"/>
              <a:gd name="connsiteY7" fmla="*/ 1521134 h 2618578"/>
              <a:gd name="connsiteX8" fmla="*/ 3487819 w 9129713"/>
              <a:gd name="connsiteY8" fmla="*/ 1769198 h 2618578"/>
              <a:gd name="connsiteX9" fmla="*/ 2189654 w 9129713"/>
              <a:gd name="connsiteY9" fmla="*/ 1965497 h 2618578"/>
              <a:gd name="connsiteX10" fmla="*/ 1242362 w 9129713"/>
              <a:gd name="connsiteY10" fmla="*/ 2016849 h 2618578"/>
              <a:gd name="connsiteX11" fmla="*/ 618557 w 9129713"/>
              <a:gd name="connsiteY11" fmla="*/ 2170492 h 2618578"/>
              <a:gd name="connsiteX12" fmla="*/ 561097 w 9129713"/>
              <a:gd name="connsiteY12" fmla="*/ 2618578 h 2618578"/>
              <a:gd name="connsiteX13" fmla="*/ 0 w 9129713"/>
              <a:gd name="connsiteY13" fmla="*/ 1213403 h 2618578"/>
              <a:gd name="connsiteX14" fmla="*/ 0 w 9129713"/>
              <a:gd name="connsiteY14" fmla="*/ 0 h 2618578"/>
              <a:gd name="connsiteX0" fmla="*/ 0 w 9129713"/>
              <a:gd name="connsiteY0" fmla="*/ 0 h 2618812"/>
              <a:gd name="connsiteX1" fmla="*/ 9129713 w 9129713"/>
              <a:gd name="connsiteY1" fmla="*/ 0 h 2618812"/>
              <a:gd name="connsiteX2" fmla="*/ 9129713 w 9129713"/>
              <a:gd name="connsiteY2" fmla="*/ 619126 h 2618812"/>
              <a:gd name="connsiteX3" fmla="*/ 8606543 w 9129713"/>
              <a:gd name="connsiteY3" fmla="*/ 603007 h 2618812"/>
              <a:gd name="connsiteX4" fmla="*/ 7713690 w 9129713"/>
              <a:gd name="connsiteY4" fmla="*/ 910590 h 2618812"/>
              <a:gd name="connsiteX5" fmla="*/ 6722400 w 9129713"/>
              <a:gd name="connsiteY5" fmla="*/ 1099550 h 2618812"/>
              <a:gd name="connsiteX6" fmla="*/ 5803280 w 9129713"/>
              <a:gd name="connsiteY6" fmla="*/ 1310756 h 2618812"/>
              <a:gd name="connsiteX7" fmla="*/ 4951517 w 9129713"/>
              <a:gd name="connsiteY7" fmla="*/ 1521134 h 2618812"/>
              <a:gd name="connsiteX8" fmla="*/ 3487819 w 9129713"/>
              <a:gd name="connsiteY8" fmla="*/ 1769198 h 2618812"/>
              <a:gd name="connsiteX9" fmla="*/ 2189654 w 9129713"/>
              <a:gd name="connsiteY9" fmla="*/ 1965497 h 2618812"/>
              <a:gd name="connsiteX10" fmla="*/ 1242362 w 9129713"/>
              <a:gd name="connsiteY10" fmla="*/ 2016849 h 2618812"/>
              <a:gd name="connsiteX11" fmla="*/ 618557 w 9129713"/>
              <a:gd name="connsiteY11" fmla="*/ 2170492 h 2618812"/>
              <a:gd name="connsiteX12" fmla="*/ 561097 w 9129713"/>
              <a:gd name="connsiteY12" fmla="*/ 2618578 h 2618812"/>
              <a:gd name="connsiteX13" fmla="*/ 0 w 9129713"/>
              <a:gd name="connsiteY13" fmla="*/ 1213403 h 2618812"/>
              <a:gd name="connsiteX14" fmla="*/ 0 w 9129713"/>
              <a:gd name="connsiteY14" fmla="*/ 0 h 2618812"/>
              <a:gd name="connsiteX0" fmla="*/ 0 w 9129713"/>
              <a:gd name="connsiteY0" fmla="*/ 0 h 2793095"/>
              <a:gd name="connsiteX1" fmla="*/ 9129713 w 9129713"/>
              <a:gd name="connsiteY1" fmla="*/ 0 h 2793095"/>
              <a:gd name="connsiteX2" fmla="*/ 9129713 w 9129713"/>
              <a:gd name="connsiteY2" fmla="*/ 619126 h 2793095"/>
              <a:gd name="connsiteX3" fmla="*/ 8606543 w 9129713"/>
              <a:gd name="connsiteY3" fmla="*/ 603007 h 2793095"/>
              <a:gd name="connsiteX4" fmla="*/ 7713690 w 9129713"/>
              <a:gd name="connsiteY4" fmla="*/ 910590 h 2793095"/>
              <a:gd name="connsiteX5" fmla="*/ 6722400 w 9129713"/>
              <a:gd name="connsiteY5" fmla="*/ 1099550 h 2793095"/>
              <a:gd name="connsiteX6" fmla="*/ 5803280 w 9129713"/>
              <a:gd name="connsiteY6" fmla="*/ 1310756 h 2793095"/>
              <a:gd name="connsiteX7" fmla="*/ 4951517 w 9129713"/>
              <a:gd name="connsiteY7" fmla="*/ 1521134 h 2793095"/>
              <a:gd name="connsiteX8" fmla="*/ 3487819 w 9129713"/>
              <a:gd name="connsiteY8" fmla="*/ 1769198 h 2793095"/>
              <a:gd name="connsiteX9" fmla="*/ 2189654 w 9129713"/>
              <a:gd name="connsiteY9" fmla="*/ 1965497 h 2793095"/>
              <a:gd name="connsiteX10" fmla="*/ 1242362 w 9129713"/>
              <a:gd name="connsiteY10" fmla="*/ 2016849 h 2793095"/>
              <a:gd name="connsiteX11" fmla="*/ 618557 w 9129713"/>
              <a:gd name="connsiteY11" fmla="*/ 2170492 h 2793095"/>
              <a:gd name="connsiteX12" fmla="*/ 561097 w 9129713"/>
              <a:gd name="connsiteY12" fmla="*/ 2618578 h 2793095"/>
              <a:gd name="connsiteX13" fmla="*/ 0 w 9129713"/>
              <a:gd name="connsiteY13" fmla="*/ 2565953 h 2793095"/>
              <a:gd name="connsiteX14" fmla="*/ 0 w 9129713"/>
              <a:gd name="connsiteY14" fmla="*/ 0 h 2793095"/>
              <a:gd name="connsiteX0" fmla="*/ 0 w 9129713"/>
              <a:gd name="connsiteY0" fmla="*/ 0 h 2621767"/>
              <a:gd name="connsiteX1" fmla="*/ 9129713 w 9129713"/>
              <a:gd name="connsiteY1" fmla="*/ 0 h 2621767"/>
              <a:gd name="connsiteX2" fmla="*/ 9129713 w 9129713"/>
              <a:gd name="connsiteY2" fmla="*/ 619126 h 2621767"/>
              <a:gd name="connsiteX3" fmla="*/ 8606543 w 9129713"/>
              <a:gd name="connsiteY3" fmla="*/ 603007 h 2621767"/>
              <a:gd name="connsiteX4" fmla="*/ 7713690 w 9129713"/>
              <a:gd name="connsiteY4" fmla="*/ 910590 h 2621767"/>
              <a:gd name="connsiteX5" fmla="*/ 6722400 w 9129713"/>
              <a:gd name="connsiteY5" fmla="*/ 1099550 h 2621767"/>
              <a:gd name="connsiteX6" fmla="*/ 5803280 w 9129713"/>
              <a:gd name="connsiteY6" fmla="*/ 1310756 h 2621767"/>
              <a:gd name="connsiteX7" fmla="*/ 4951517 w 9129713"/>
              <a:gd name="connsiteY7" fmla="*/ 1521134 h 2621767"/>
              <a:gd name="connsiteX8" fmla="*/ 3487819 w 9129713"/>
              <a:gd name="connsiteY8" fmla="*/ 1769198 h 2621767"/>
              <a:gd name="connsiteX9" fmla="*/ 2189654 w 9129713"/>
              <a:gd name="connsiteY9" fmla="*/ 1965497 h 2621767"/>
              <a:gd name="connsiteX10" fmla="*/ 1242362 w 9129713"/>
              <a:gd name="connsiteY10" fmla="*/ 2016849 h 2621767"/>
              <a:gd name="connsiteX11" fmla="*/ 618557 w 9129713"/>
              <a:gd name="connsiteY11" fmla="*/ 2170492 h 2621767"/>
              <a:gd name="connsiteX12" fmla="*/ 561097 w 9129713"/>
              <a:gd name="connsiteY12" fmla="*/ 2618578 h 2621767"/>
              <a:gd name="connsiteX13" fmla="*/ 0 w 9129713"/>
              <a:gd name="connsiteY13" fmla="*/ 2565953 h 2621767"/>
              <a:gd name="connsiteX14" fmla="*/ 0 w 9129713"/>
              <a:gd name="connsiteY14" fmla="*/ 0 h 2621767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8557 w 9129713"/>
              <a:gd name="connsiteY11" fmla="*/ 2170492 h 2612729"/>
              <a:gd name="connsiteX12" fmla="*/ 570607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8557 w 9129713"/>
              <a:gd name="connsiteY11" fmla="*/ 2170492 h 2612729"/>
              <a:gd name="connsiteX12" fmla="*/ 570607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8557 w 9129713"/>
              <a:gd name="connsiteY11" fmla="*/ 2170492 h 2612729"/>
              <a:gd name="connsiteX12" fmla="*/ 604145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8557 w 9129713"/>
              <a:gd name="connsiteY11" fmla="*/ 2170492 h 2612729"/>
              <a:gd name="connsiteX12" fmla="*/ 604145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8557 w 9129713"/>
              <a:gd name="connsiteY11" fmla="*/ 2170492 h 2612729"/>
              <a:gd name="connsiteX12" fmla="*/ 604145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1104 w 9129713"/>
              <a:gd name="connsiteY11" fmla="*/ 2170492 h 2612729"/>
              <a:gd name="connsiteX12" fmla="*/ 604145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11104 w 9129713"/>
              <a:gd name="connsiteY11" fmla="*/ 2170492 h 2612729"/>
              <a:gd name="connsiteX12" fmla="*/ 600417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2729"/>
              <a:gd name="connsiteX1" fmla="*/ 9129713 w 9129713"/>
              <a:gd name="connsiteY1" fmla="*/ 0 h 2612729"/>
              <a:gd name="connsiteX2" fmla="*/ 9129713 w 9129713"/>
              <a:gd name="connsiteY2" fmla="*/ 619126 h 2612729"/>
              <a:gd name="connsiteX3" fmla="*/ 8606543 w 9129713"/>
              <a:gd name="connsiteY3" fmla="*/ 603007 h 2612729"/>
              <a:gd name="connsiteX4" fmla="*/ 7713690 w 9129713"/>
              <a:gd name="connsiteY4" fmla="*/ 910590 h 2612729"/>
              <a:gd name="connsiteX5" fmla="*/ 6722400 w 9129713"/>
              <a:gd name="connsiteY5" fmla="*/ 1099550 h 2612729"/>
              <a:gd name="connsiteX6" fmla="*/ 5803280 w 9129713"/>
              <a:gd name="connsiteY6" fmla="*/ 1310756 h 2612729"/>
              <a:gd name="connsiteX7" fmla="*/ 4951517 w 9129713"/>
              <a:gd name="connsiteY7" fmla="*/ 1521134 h 2612729"/>
              <a:gd name="connsiteX8" fmla="*/ 3487819 w 9129713"/>
              <a:gd name="connsiteY8" fmla="*/ 1769198 h 2612729"/>
              <a:gd name="connsiteX9" fmla="*/ 2189654 w 9129713"/>
              <a:gd name="connsiteY9" fmla="*/ 1965497 h 2612729"/>
              <a:gd name="connsiteX10" fmla="*/ 1242362 w 9129713"/>
              <a:gd name="connsiteY10" fmla="*/ 2016849 h 2612729"/>
              <a:gd name="connsiteX11" fmla="*/ 607378 w 9129713"/>
              <a:gd name="connsiteY11" fmla="*/ 2170492 h 2612729"/>
              <a:gd name="connsiteX12" fmla="*/ 600417 w 9129713"/>
              <a:gd name="connsiteY12" fmla="*/ 2609053 h 2612729"/>
              <a:gd name="connsiteX13" fmla="*/ 0 w 9129713"/>
              <a:gd name="connsiteY13" fmla="*/ 2565953 h 2612729"/>
              <a:gd name="connsiteX14" fmla="*/ 0 w 9129713"/>
              <a:gd name="connsiteY14" fmla="*/ 0 h 2612729"/>
              <a:gd name="connsiteX0" fmla="*/ 0 w 9129713"/>
              <a:gd name="connsiteY0" fmla="*/ 0 h 2617821"/>
              <a:gd name="connsiteX1" fmla="*/ 9129713 w 9129713"/>
              <a:gd name="connsiteY1" fmla="*/ 0 h 2617821"/>
              <a:gd name="connsiteX2" fmla="*/ 9129713 w 9129713"/>
              <a:gd name="connsiteY2" fmla="*/ 619126 h 2617821"/>
              <a:gd name="connsiteX3" fmla="*/ 8606543 w 9129713"/>
              <a:gd name="connsiteY3" fmla="*/ 603007 h 2617821"/>
              <a:gd name="connsiteX4" fmla="*/ 7713690 w 9129713"/>
              <a:gd name="connsiteY4" fmla="*/ 910590 h 2617821"/>
              <a:gd name="connsiteX5" fmla="*/ 6722400 w 9129713"/>
              <a:gd name="connsiteY5" fmla="*/ 1099550 h 2617821"/>
              <a:gd name="connsiteX6" fmla="*/ 5803280 w 9129713"/>
              <a:gd name="connsiteY6" fmla="*/ 1310756 h 2617821"/>
              <a:gd name="connsiteX7" fmla="*/ 4951517 w 9129713"/>
              <a:gd name="connsiteY7" fmla="*/ 1521134 h 2617821"/>
              <a:gd name="connsiteX8" fmla="*/ 3487819 w 9129713"/>
              <a:gd name="connsiteY8" fmla="*/ 1769198 h 2617821"/>
              <a:gd name="connsiteX9" fmla="*/ 2189654 w 9129713"/>
              <a:gd name="connsiteY9" fmla="*/ 1965497 h 2617821"/>
              <a:gd name="connsiteX10" fmla="*/ 1242362 w 9129713"/>
              <a:gd name="connsiteY10" fmla="*/ 2016849 h 2617821"/>
              <a:gd name="connsiteX11" fmla="*/ 607378 w 9129713"/>
              <a:gd name="connsiteY11" fmla="*/ 2170492 h 2617821"/>
              <a:gd name="connsiteX12" fmla="*/ 600417 w 9129713"/>
              <a:gd name="connsiteY12" fmla="*/ 2609053 h 2617821"/>
              <a:gd name="connsiteX13" fmla="*/ 0 w 9129713"/>
              <a:gd name="connsiteY13" fmla="*/ 2603275 h 2617821"/>
              <a:gd name="connsiteX14" fmla="*/ 0 w 9129713"/>
              <a:gd name="connsiteY14" fmla="*/ 0 h 2617821"/>
              <a:gd name="connsiteX0" fmla="*/ 0 w 9129713"/>
              <a:gd name="connsiteY0" fmla="*/ 0 h 2616175"/>
              <a:gd name="connsiteX1" fmla="*/ 9129713 w 9129713"/>
              <a:gd name="connsiteY1" fmla="*/ 0 h 2616175"/>
              <a:gd name="connsiteX2" fmla="*/ 9129713 w 9129713"/>
              <a:gd name="connsiteY2" fmla="*/ 619126 h 2616175"/>
              <a:gd name="connsiteX3" fmla="*/ 8606543 w 9129713"/>
              <a:gd name="connsiteY3" fmla="*/ 603007 h 2616175"/>
              <a:gd name="connsiteX4" fmla="*/ 7713690 w 9129713"/>
              <a:gd name="connsiteY4" fmla="*/ 910590 h 2616175"/>
              <a:gd name="connsiteX5" fmla="*/ 6722400 w 9129713"/>
              <a:gd name="connsiteY5" fmla="*/ 1099550 h 2616175"/>
              <a:gd name="connsiteX6" fmla="*/ 5803280 w 9129713"/>
              <a:gd name="connsiteY6" fmla="*/ 1310756 h 2616175"/>
              <a:gd name="connsiteX7" fmla="*/ 4951517 w 9129713"/>
              <a:gd name="connsiteY7" fmla="*/ 1521134 h 2616175"/>
              <a:gd name="connsiteX8" fmla="*/ 3487819 w 9129713"/>
              <a:gd name="connsiteY8" fmla="*/ 1769198 h 2616175"/>
              <a:gd name="connsiteX9" fmla="*/ 2189654 w 9129713"/>
              <a:gd name="connsiteY9" fmla="*/ 1965497 h 2616175"/>
              <a:gd name="connsiteX10" fmla="*/ 1242362 w 9129713"/>
              <a:gd name="connsiteY10" fmla="*/ 2016849 h 2616175"/>
              <a:gd name="connsiteX11" fmla="*/ 607378 w 9129713"/>
              <a:gd name="connsiteY11" fmla="*/ 2170492 h 2616175"/>
              <a:gd name="connsiteX12" fmla="*/ 600417 w 9129713"/>
              <a:gd name="connsiteY12" fmla="*/ 2609053 h 2616175"/>
              <a:gd name="connsiteX13" fmla="*/ 0 w 9129713"/>
              <a:gd name="connsiteY13" fmla="*/ 2603275 h 2616175"/>
              <a:gd name="connsiteX14" fmla="*/ 0 w 9129713"/>
              <a:gd name="connsiteY14" fmla="*/ 0 h 2616175"/>
              <a:gd name="connsiteX0" fmla="*/ 0 w 9129713"/>
              <a:gd name="connsiteY0" fmla="*/ 0 h 2609053"/>
              <a:gd name="connsiteX1" fmla="*/ 9129713 w 9129713"/>
              <a:gd name="connsiteY1" fmla="*/ 0 h 2609053"/>
              <a:gd name="connsiteX2" fmla="*/ 9129713 w 9129713"/>
              <a:gd name="connsiteY2" fmla="*/ 619126 h 2609053"/>
              <a:gd name="connsiteX3" fmla="*/ 8606543 w 9129713"/>
              <a:gd name="connsiteY3" fmla="*/ 603007 h 2609053"/>
              <a:gd name="connsiteX4" fmla="*/ 7713690 w 9129713"/>
              <a:gd name="connsiteY4" fmla="*/ 910590 h 2609053"/>
              <a:gd name="connsiteX5" fmla="*/ 6722400 w 9129713"/>
              <a:gd name="connsiteY5" fmla="*/ 1099550 h 2609053"/>
              <a:gd name="connsiteX6" fmla="*/ 5803280 w 9129713"/>
              <a:gd name="connsiteY6" fmla="*/ 1310756 h 2609053"/>
              <a:gd name="connsiteX7" fmla="*/ 4951517 w 9129713"/>
              <a:gd name="connsiteY7" fmla="*/ 1521134 h 2609053"/>
              <a:gd name="connsiteX8" fmla="*/ 3487819 w 9129713"/>
              <a:gd name="connsiteY8" fmla="*/ 1769198 h 2609053"/>
              <a:gd name="connsiteX9" fmla="*/ 2189654 w 9129713"/>
              <a:gd name="connsiteY9" fmla="*/ 1965497 h 2609053"/>
              <a:gd name="connsiteX10" fmla="*/ 1242362 w 9129713"/>
              <a:gd name="connsiteY10" fmla="*/ 2016849 h 2609053"/>
              <a:gd name="connsiteX11" fmla="*/ 607378 w 9129713"/>
              <a:gd name="connsiteY11" fmla="*/ 2170492 h 2609053"/>
              <a:gd name="connsiteX12" fmla="*/ 600417 w 9129713"/>
              <a:gd name="connsiteY12" fmla="*/ 2609053 h 2609053"/>
              <a:gd name="connsiteX13" fmla="*/ 0 w 9129713"/>
              <a:gd name="connsiteY13" fmla="*/ 2603275 h 2609053"/>
              <a:gd name="connsiteX14" fmla="*/ 0 w 9129713"/>
              <a:gd name="connsiteY14" fmla="*/ 0 h 2609053"/>
              <a:gd name="connsiteX0" fmla="*/ 0 w 9129713"/>
              <a:gd name="connsiteY0" fmla="*/ 0 h 2605321"/>
              <a:gd name="connsiteX1" fmla="*/ 9129713 w 9129713"/>
              <a:gd name="connsiteY1" fmla="*/ 0 h 2605321"/>
              <a:gd name="connsiteX2" fmla="*/ 9129713 w 9129713"/>
              <a:gd name="connsiteY2" fmla="*/ 619126 h 2605321"/>
              <a:gd name="connsiteX3" fmla="*/ 8606543 w 9129713"/>
              <a:gd name="connsiteY3" fmla="*/ 603007 h 2605321"/>
              <a:gd name="connsiteX4" fmla="*/ 7713690 w 9129713"/>
              <a:gd name="connsiteY4" fmla="*/ 910590 h 2605321"/>
              <a:gd name="connsiteX5" fmla="*/ 6722400 w 9129713"/>
              <a:gd name="connsiteY5" fmla="*/ 1099550 h 2605321"/>
              <a:gd name="connsiteX6" fmla="*/ 5803280 w 9129713"/>
              <a:gd name="connsiteY6" fmla="*/ 1310756 h 2605321"/>
              <a:gd name="connsiteX7" fmla="*/ 4951517 w 9129713"/>
              <a:gd name="connsiteY7" fmla="*/ 1521134 h 2605321"/>
              <a:gd name="connsiteX8" fmla="*/ 3487819 w 9129713"/>
              <a:gd name="connsiteY8" fmla="*/ 1769198 h 2605321"/>
              <a:gd name="connsiteX9" fmla="*/ 2189654 w 9129713"/>
              <a:gd name="connsiteY9" fmla="*/ 1965497 h 2605321"/>
              <a:gd name="connsiteX10" fmla="*/ 1242362 w 9129713"/>
              <a:gd name="connsiteY10" fmla="*/ 2016849 h 2605321"/>
              <a:gd name="connsiteX11" fmla="*/ 607378 w 9129713"/>
              <a:gd name="connsiteY11" fmla="*/ 2170492 h 2605321"/>
              <a:gd name="connsiteX12" fmla="*/ 600417 w 9129713"/>
              <a:gd name="connsiteY12" fmla="*/ 2605321 h 2605321"/>
              <a:gd name="connsiteX13" fmla="*/ 0 w 9129713"/>
              <a:gd name="connsiteY13" fmla="*/ 2603275 h 2605321"/>
              <a:gd name="connsiteX14" fmla="*/ 0 w 9129713"/>
              <a:gd name="connsiteY14" fmla="*/ 0 h 2605321"/>
              <a:gd name="connsiteX0" fmla="*/ 3726 w 9133439"/>
              <a:gd name="connsiteY0" fmla="*/ 0 h 2605321"/>
              <a:gd name="connsiteX1" fmla="*/ 9133439 w 9133439"/>
              <a:gd name="connsiteY1" fmla="*/ 0 h 2605321"/>
              <a:gd name="connsiteX2" fmla="*/ 9133439 w 9133439"/>
              <a:gd name="connsiteY2" fmla="*/ 619126 h 2605321"/>
              <a:gd name="connsiteX3" fmla="*/ 8610269 w 9133439"/>
              <a:gd name="connsiteY3" fmla="*/ 603007 h 2605321"/>
              <a:gd name="connsiteX4" fmla="*/ 7717416 w 9133439"/>
              <a:gd name="connsiteY4" fmla="*/ 910590 h 2605321"/>
              <a:gd name="connsiteX5" fmla="*/ 6726126 w 9133439"/>
              <a:gd name="connsiteY5" fmla="*/ 1099550 h 2605321"/>
              <a:gd name="connsiteX6" fmla="*/ 5807006 w 9133439"/>
              <a:gd name="connsiteY6" fmla="*/ 1310756 h 2605321"/>
              <a:gd name="connsiteX7" fmla="*/ 4955243 w 9133439"/>
              <a:gd name="connsiteY7" fmla="*/ 1521134 h 2605321"/>
              <a:gd name="connsiteX8" fmla="*/ 3491545 w 9133439"/>
              <a:gd name="connsiteY8" fmla="*/ 1769198 h 2605321"/>
              <a:gd name="connsiteX9" fmla="*/ 2193380 w 9133439"/>
              <a:gd name="connsiteY9" fmla="*/ 1965497 h 2605321"/>
              <a:gd name="connsiteX10" fmla="*/ 1246088 w 9133439"/>
              <a:gd name="connsiteY10" fmla="*/ 2016849 h 2605321"/>
              <a:gd name="connsiteX11" fmla="*/ 611104 w 9133439"/>
              <a:gd name="connsiteY11" fmla="*/ 2170492 h 2605321"/>
              <a:gd name="connsiteX12" fmla="*/ 604143 w 9133439"/>
              <a:gd name="connsiteY12" fmla="*/ 2605321 h 2605321"/>
              <a:gd name="connsiteX13" fmla="*/ 0 w 9133439"/>
              <a:gd name="connsiteY13" fmla="*/ 2603275 h 2605321"/>
              <a:gd name="connsiteX14" fmla="*/ 3726 w 9133439"/>
              <a:gd name="connsiteY14" fmla="*/ 0 h 2605321"/>
              <a:gd name="connsiteX0" fmla="*/ 0 w 9137165"/>
              <a:gd name="connsiteY0" fmla="*/ 3732 h 2605321"/>
              <a:gd name="connsiteX1" fmla="*/ 9137165 w 9137165"/>
              <a:gd name="connsiteY1" fmla="*/ 0 h 2605321"/>
              <a:gd name="connsiteX2" fmla="*/ 9137165 w 9137165"/>
              <a:gd name="connsiteY2" fmla="*/ 619126 h 2605321"/>
              <a:gd name="connsiteX3" fmla="*/ 8613995 w 9137165"/>
              <a:gd name="connsiteY3" fmla="*/ 603007 h 2605321"/>
              <a:gd name="connsiteX4" fmla="*/ 7721142 w 9137165"/>
              <a:gd name="connsiteY4" fmla="*/ 910590 h 2605321"/>
              <a:gd name="connsiteX5" fmla="*/ 6729852 w 9137165"/>
              <a:gd name="connsiteY5" fmla="*/ 1099550 h 2605321"/>
              <a:gd name="connsiteX6" fmla="*/ 5810732 w 9137165"/>
              <a:gd name="connsiteY6" fmla="*/ 1310756 h 2605321"/>
              <a:gd name="connsiteX7" fmla="*/ 4958969 w 9137165"/>
              <a:gd name="connsiteY7" fmla="*/ 1521134 h 2605321"/>
              <a:gd name="connsiteX8" fmla="*/ 3495271 w 9137165"/>
              <a:gd name="connsiteY8" fmla="*/ 1769198 h 2605321"/>
              <a:gd name="connsiteX9" fmla="*/ 2197106 w 9137165"/>
              <a:gd name="connsiteY9" fmla="*/ 1965497 h 2605321"/>
              <a:gd name="connsiteX10" fmla="*/ 1249814 w 9137165"/>
              <a:gd name="connsiteY10" fmla="*/ 2016849 h 2605321"/>
              <a:gd name="connsiteX11" fmla="*/ 614830 w 9137165"/>
              <a:gd name="connsiteY11" fmla="*/ 2170492 h 2605321"/>
              <a:gd name="connsiteX12" fmla="*/ 607869 w 9137165"/>
              <a:gd name="connsiteY12" fmla="*/ 2605321 h 2605321"/>
              <a:gd name="connsiteX13" fmla="*/ 3726 w 9137165"/>
              <a:gd name="connsiteY13" fmla="*/ 2603275 h 2605321"/>
              <a:gd name="connsiteX14" fmla="*/ 0 w 9137165"/>
              <a:gd name="connsiteY14" fmla="*/ 3732 h 2605321"/>
              <a:gd name="connsiteX0" fmla="*/ 0 w 9137165"/>
              <a:gd name="connsiteY0" fmla="*/ 0 h 2605322"/>
              <a:gd name="connsiteX1" fmla="*/ 9137165 w 9137165"/>
              <a:gd name="connsiteY1" fmla="*/ 1 h 2605322"/>
              <a:gd name="connsiteX2" fmla="*/ 9137165 w 9137165"/>
              <a:gd name="connsiteY2" fmla="*/ 619127 h 2605322"/>
              <a:gd name="connsiteX3" fmla="*/ 8613995 w 9137165"/>
              <a:gd name="connsiteY3" fmla="*/ 603008 h 2605322"/>
              <a:gd name="connsiteX4" fmla="*/ 7721142 w 9137165"/>
              <a:gd name="connsiteY4" fmla="*/ 910591 h 2605322"/>
              <a:gd name="connsiteX5" fmla="*/ 6729852 w 9137165"/>
              <a:gd name="connsiteY5" fmla="*/ 1099551 h 2605322"/>
              <a:gd name="connsiteX6" fmla="*/ 5810732 w 9137165"/>
              <a:gd name="connsiteY6" fmla="*/ 1310757 h 2605322"/>
              <a:gd name="connsiteX7" fmla="*/ 4958969 w 9137165"/>
              <a:gd name="connsiteY7" fmla="*/ 1521135 h 2605322"/>
              <a:gd name="connsiteX8" fmla="*/ 3495271 w 9137165"/>
              <a:gd name="connsiteY8" fmla="*/ 1769199 h 2605322"/>
              <a:gd name="connsiteX9" fmla="*/ 2197106 w 9137165"/>
              <a:gd name="connsiteY9" fmla="*/ 1965498 h 2605322"/>
              <a:gd name="connsiteX10" fmla="*/ 1249814 w 9137165"/>
              <a:gd name="connsiteY10" fmla="*/ 2016850 h 2605322"/>
              <a:gd name="connsiteX11" fmla="*/ 614830 w 9137165"/>
              <a:gd name="connsiteY11" fmla="*/ 2170493 h 2605322"/>
              <a:gd name="connsiteX12" fmla="*/ 607869 w 9137165"/>
              <a:gd name="connsiteY12" fmla="*/ 2605322 h 2605322"/>
              <a:gd name="connsiteX13" fmla="*/ 3726 w 9137165"/>
              <a:gd name="connsiteY13" fmla="*/ 2603276 h 2605322"/>
              <a:gd name="connsiteX14" fmla="*/ 0 w 9137165"/>
              <a:gd name="connsiteY14" fmla="*/ 0 h 2605322"/>
              <a:gd name="connsiteX0" fmla="*/ 0 w 9137165"/>
              <a:gd name="connsiteY0" fmla="*/ 0 h 2605322"/>
              <a:gd name="connsiteX1" fmla="*/ 9137165 w 9137165"/>
              <a:gd name="connsiteY1" fmla="*/ 1 h 2605322"/>
              <a:gd name="connsiteX2" fmla="*/ 9137165 w 9137165"/>
              <a:gd name="connsiteY2" fmla="*/ 619127 h 2605322"/>
              <a:gd name="connsiteX3" fmla="*/ 8613995 w 9137165"/>
              <a:gd name="connsiteY3" fmla="*/ 603008 h 2605322"/>
              <a:gd name="connsiteX4" fmla="*/ 7721142 w 9137165"/>
              <a:gd name="connsiteY4" fmla="*/ 910591 h 2605322"/>
              <a:gd name="connsiteX5" fmla="*/ 6729852 w 9137165"/>
              <a:gd name="connsiteY5" fmla="*/ 1099551 h 2605322"/>
              <a:gd name="connsiteX6" fmla="*/ 5810732 w 9137165"/>
              <a:gd name="connsiteY6" fmla="*/ 1310757 h 2605322"/>
              <a:gd name="connsiteX7" fmla="*/ 4958969 w 9137165"/>
              <a:gd name="connsiteY7" fmla="*/ 1521135 h 2605322"/>
              <a:gd name="connsiteX8" fmla="*/ 3495271 w 9137165"/>
              <a:gd name="connsiteY8" fmla="*/ 1769199 h 2605322"/>
              <a:gd name="connsiteX9" fmla="*/ 2197106 w 9137165"/>
              <a:gd name="connsiteY9" fmla="*/ 1965498 h 2605322"/>
              <a:gd name="connsiteX10" fmla="*/ 1249814 w 9137165"/>
              <a:gd name="connsiteY10" fmla="*/ 2016850 h 2605322"/>
              <a:gd name="connsiteX11" fmla="*/ 614830 w 9137165"/>
              <a:gd name="connsiteY11" fmla="*/ 2170493 h 2605322"/>
              <a:gd name="connsiteX12" fmla="*/ 607869 w 9137165"/>
              <a:gd name="connsiteY12" fmla="*/ 2605322 h 2605322"/>
              <a:gd name="connsiteX13" fmla="*/ 0 w 9137165"/>
              <a:gd name="connsiteY13" fmla="*/ 2603276 h 2605322"/>
              <a:gd name="connsiteX14" fmla="*/ 0 w 9137165"/>
              <a:gd name="connsiteY14" fmla="*/ 0 h 2605322"/>
              <a:gd name="connsiteX0" fmla="*/ 0 w 9140891"/>
              <a:gd name="connsiteY0" fmla="*/ 0 h 2605322"/>
              <a:gd name="connsiteX1" fmla="*/ 9140891 w 9140891"/>
              <a:gd name="connsiteY1" fmla="*/ 1 h 2605322"/>
              <a:gd name="connsiteX2" fmla="*/ 9140891 w 9140891"/>
              <a:gd name="connsiteY2" fmla="*/ 619127 h 2605322"/>
              <a:gd name="connsiteX3" fmla="*/ 8617721 w 9140891"/>
              <a:gd name="connsiteY3" fmla="*/ 603008 h 2605322"/>
              <a:gd name="connsiteX4" fmla="*/ 7724868 w 9140891"/>
              <a:gd name="connsiteY4" fmla="*/ 910591 h 2605322"/>
              <a:gd name="connsiteX5" fmla="*/ 6733578 w 9140891"/>
              <a:gd name="connsiteY5" fmla="*/ 1099551 h 2605322"/>
              <a:gd name="connsiteX6" fmla="*/ 5814458 w 9140891"/>
              <a:gd name="connsiteY6" fmla="*/ 1310757 h 2605322"/>
              <a:gd name="connsiteX7" fmla="*/ 4962695 w 9140891"/>
              <a:gd name="connsiteY7" fmla="*/ 1521135 h 2605322"/>
              <a:gd name="connsiteX8" fmla="*/ 3498997 w 9140891"/>
              <a:gd name="connsiteY8" fmla="*/ 1769199 h 2605322"/>
              <a:gd name="connsiteX9" fmla="*/ 2200832 w 9140891"/>
              <a:gd name="connsiteY9" fmla="*/ 1965498 h 2605322"/>
              <a:gd name="connsiteX10" fmla="*/ 1253540 w 9140891"/>
              <a:gd name="connsiteY10" fmla="*/ 2016850 h 2605322"/>
              <a:gd name="connsiteX11" fmla="*/ 618556 w 9140891"/>
              <a:gd name="connsiteY11" fmla="*/ 2170493 h 2605322"/>
              <a:gd name="connsiteX12" fmla="*/ 611595 w 9140891"/>
              <a:gd name="connsiteY12" fmla="*/ 2605322 h 2605322"/>
              <a:gd name="connsiteX13" fmla="*/ 3726 w 9140891"/>
              <a:gd name="connsiteY13" fmla="*/ 2603276 h 2605322"/>
              <a:gd name="connsiteX14" fmla="*/ 0 w 9140891"/>
              <a:gd name="connsiteY14" fmla="*/ 0 h 2605322"/>
              <a:gd name="connsiteX0" fmla="*/ 5796 w 9146687"/>
              <a:gd name="connsiteY0" fmla="*/ 0 h 2605322"/>
              <a:gd name="connsiteX1" fmla="*/ 9146687 w 9146687"/>
              <a:gd name="connsiteY1" fmla="*/ 1 h 2605322"/>
              <a:gd name="connsiteX2" fmla="*/ 9146687 w 9146687"/>
              <a:gd name="connsiteY2" fmla="*/ 619127 h 2605322"/>
              <a:gd name="connsiteX3" fmla="*/ 8623517 w 9146687"/>
              <a:gd name="connsiteY3" fmla="*/ 603008 h 2605322"/>
              <a:gd name="connsiteX4" fmla="*/ 7730664 w 9146687"/>
              <a:gd name="connsiteY4" fmla="*/ 910591 h 2605322"/>
              <a:gd name="connsiteX5" fmla="*/ 6739374 w 9146687"/>
              <a:gd name="connsiteY5" fmla="*/ 1099551 h 2605322"/>
              <a:gd name="connsiteX6" fmla="*/ 5820254 w 9146687"/>
              <a:gd name="connsiteY6" fmla="*/ 1310757 h 2605322"/>
              <a:gd name="connsiteX7" fmla="*/ 4968491 w 9146687"/>
              <a:gd name="connsiteY7" fmla="*/ 1521135 h 2605322"/>
              <a:gd name="connsiteX8" fmla="*/ 3504793 w 9146687"/>
              <a:gd name="connsiteY8" fmla="*/ 1769199 h 2605322"/>
              <a:gd name="connsiteX9" fmla="*/ 2206628 w 9146687"/>
              <a:gd name="connsiteY9" fmla="*/ 1965498 h 2605322"/>
              <a:gd name="connsiteX10" fmla="*/ 1259336 w 9146687"/>
              <a:gd name="connsiteY10" fmla="*/ 2016850 h 2605322"/>
              <a:gd name="connsiteX11" fmla="*/ 624352 w 9146687"/>
              <a:gd name="connsiteY11" fmla="*/ 2170493 h 2605322"/>
              <a:gd name="connsiteX12" fmla="*/ 617391 w 9146687"/>
              <a:gd name="connsiteY12" fmla="*/ 2605322 h 2605322"/>
              <a:gd name="connsiteX13" fmla="*/ 0 w 9146687"/>
              <a:gd name="connsiteY13" fmla="*/ 2603276 h 2605322"/>
              <a:gd name="connsiteX14" fmla="*/ 5796 w 9146687"/>
              <a:gd name="connsiteY14" fmla="*/ 0 h 2605322"/>
              <a:gd name="connsiteX0" fmla="*/ 0 w 9150413"/>
              <a:gd name="connsiteY0" fmla="*/ 0 h 2605322"/>
              <a:gd name="connsiteX1" fmla="*/ 9150413 w 9150413"/>
              <a:gd name="connsiteY1" fmla="*/ 1 h 2605322"/>
              <a:gd name="connsiteX2" fmla="*/ 9150413 w 9150413"/>
              <a:gd name="connsiteY2" fmla="*/ 619127 h 2605322"/>
              <a:gd name="connsiteX3" fmla="*/ 8627243 w 9150413"/>
              <a:gd name="connsiteY3" fmla="*/ 603008 h 2605322"/>
              <a:gd name="connsiteX4" fmla="*/ 7734390 w 9150413"/>
              <a:gd name="connsiteY4" fmla="*/ 910591 h 2605322"/>
              <a:gd name="connsiteX5" fmla="*/ 6743100 w 9150413"/>
              <a:gd name="connsiteY5" fmla="*/ 1099551 h 2605322"/>
              <a:gd name="connsiteX6" fmla="*/ 5823980 w 9150413"/>
              <a:gd name="connsiteY6" fmla="*/ 1310757 h 2605322"/>
              <a:gd name="connsiteX7" fmla="*/ 4972217 w 9150413"/>
              <a:gd name="connsiteY7" fmla="*/ 1521135 h 2605322"/>
              <a:gd name="connsiteX8" fmla="*/ 3508519 w 9150413"/>
              <a:gd name="connsiteY8" fmla="*/ 1769199 h 2605322"/>
              <a:gd name="connsiteX9" fmla="*/ 2210354 w 9150413"/>
              <a:gd name="connsiteY9" fmla="*/ 1965498 h 2605322"/>
              <a:gd name="connsiteX10" fmla="*/ 1263062 w 9150413"/>
              <a:gd name="connsiteY10" fmla="*/ 2016850 h 2605322"/>
              <a:gd name="connsiteX11" fmla="*/ 628078 w 9150413"/>
              <a:gd name="connsiteY11" fmla="*/ 2170493 h 2605322"/>
              <a:gd name="connsiteX12" fmla="*/ 621117 w 9150413"/>
              <a:gd name="connsiteY12" fmla="*/ 2605322 h 2605322"/>
              <a:gd name="connsiteX13" fmla="*/ 3726 w 9150413"/>
              <a:gd name="connsiteY13" fmla="*/ 2603276 h 2605322"/>
              <a:gd name="connsiteX14" fmla="*/ 0 w 9150413"/>
              <a:gd name="connsiteY14" fmla="*/ 0 h 2605322"/>
              <a:gd name="connsiteX0" fmla="*/ 5796 w 9156209"/>
              <a:gd name="connsiteY0" fmla="*/ 0 h 2605322"/>
              <a:gd name="connsiteX1" fmla="*/ 9156209 w 9156209"/>
              <a:gd name="connsiteY1" fmla="*/ 1 h 2605322"/>
              <a:gd name="connsiteX2" fmla="*/ 9156209 w 9156209"/>
              <a:gd name="connsiteY2" fmla="*/ 619127 h 2605322"/>
              <a:gd name="connsiteX3" fmla="*/ 8633039 w 9156209"/>
              <a:gd name="connsiteY3" fmla="*/ 603008 h 2605322"/>
              <a:gd name="connsiteX4" fmla="*/ 7740186 w 9156209"/>
              <a:gd name="connsiteY4" fmla="*/ 910591 h 2605322"/>
              <a:gd name="connsiteX5" fmla="*/ 6748896 w 9156209"/>
              <a:gd name="connsiteY5" fmla="*/ 1099551 h 2605322"/>
              <a:gd name="connsiteX6" fmla="*/ 5829776 w 9156209"/>
              <a:gd name="connsiteY6" fmla="*/ 1310757 h 2605322"/>
              <a:gd name="connsiteX7" fmla="*/ 4978013 w 9156209"/>
              <a:gd name="connsiteY7" fmla="*/ 1521135 h 2605322"/>
              <a:gd name="connsiteX8" fmla="*/ 3514315 w 9156209"/>
              <a:gd name="connsiteY8" fmla="*/ 1769199 h 2605322"/>
              <a:gd name="connsiteX9" fmla="*/ 2216150 w 9156209"/>
              <a:gd name="connsiteY9" fmla="*/ 1965498 h 2605322"/>
              <a:gd name="connsiteX10" fmla="*/ 1268858 w 9156209"/>
              <a:gd name="connsiteY10" fmla="*/ 2016850 h 2605322"/>
              <a:gd name="connsiteX11" fmla="*/ 633874 w 9156209"/>
              <a:gd name="connsiteY11" fmla="*/ 2170493 h 2605322"/>
              <a:gd name="connsiteX12" fmla="*/ 626913 w 9156209"/>
              <a:gd name="connsiteY12" fmla="*/ 2605322 h 2605322"/>
              <a:gd name="connsiteX13" fmla="*/ 0 w 9156209"/>
              <a:gd name="connsiteY13" fmla="*/ 2603276 h 2605322"/>
              <a:gd name="connsiteX14" fmla="*/ 5796 w 9156209"/>
              <a:gd name="connsiteY14" fmla="*/ 0 h 2605322"/>
              <a:gd name="connsiteX0" fmla="*/ 0 w 9159935"/>
              <a:gd name="connsiteY0" fmla="*/ 0 h 2605322"/>
              <a:gd name="connsiteX1" fmla="*/ 9159935 w 9159935"/>
              <a:gd name="connsiteY1" fmla="*/ 1 h 2605322"/>
              <a:gd name="connsiteX2" fmla="*/ 9159935 w 9159935"/>
              <a:gd name="connsiteY2" fmla="*/ 619127 h 2605322"/>
              <a:gd name="connsiteX3" fmla="*/ 8636765 w 9159935"/>
              <a:gd name="connsiteY3" fmla="*/ 603008 h 2605322"/>
              <a:gd name="connsiteX4" fmla="*/ 7743912 w 9159935"/>
              <a:gd name="connsiteY4" fmla="*/ 910591 h 2605322"/>
              <a:gd name="connsiteX5" fmla="*/ 6752622 w 9159935"/>
              <a:gd name="connsiteY5" fmla="*/ 1099551 h 2605322"/>
              <a:gd name="connsiteX6" fmla="*/ 5833502 w 9159935"/>
              <a:gd name="connsiteY6" fmla="*/ 1310757 h 2605322"/>
              <a:gd name="connsiteX7" fmla="*/ 4981739 w 9159935"/>
              <a:gd name="connsiteY7" fmla="*/ 1521135 h 2605322"/>
              <a:gd name="connsiteX8" fmla="*/ 3518041 w 9159935"/>
              <a:gd name="connsiteY8" fmla="*/ 1769199 h 2605322"/>
              <a:gd name="connsiteX9" fmla="*/ 2219876 w 9159935"/>
              <a:gd name="connsiteY9" fmla="*/ 1965498 h 2605322"/>
              <a:gd name="connsiteX10" fmla="*/ 1272584 w 9159935"/>
              <a:gd name="connsiteY10" fmla="*/ 2016850 h 2605322"/>
              <a:gd name="connsiteX11" fmla="*/ 637600 w 9159935"/>
              <a:gd name="connsiteY11" fmla="*/ 2170493 h 2605322"/>
              <a:gd name="connsiteX12" fmla="*/ 630639 w 9159935"/>
              <a:gd name="connsiteY12" fmla="*/ 2605322 h 2605322"/>
              <a:gd name="connsiteX13" fmla="*/ 3726 w 9159935"/>
              <a:gd name="connsiteY13" fmla="*/ 2603276 h 2605322"/>
              <a:gd name="connsiteX14" fmla="*/ 0 w 9159935"/>
              <a:gd name="connsiteY14" fmla="*/ 0 h 2605322"/>
              <a:gd name="connsiteX0" fmla="*/ 0 w 9159935"/>
              <a:gd name="connsiteY0" fmla="*/ 0 h 2605322"/>
              <a:gd name="connsiteX1" fmla="*/ 9159935 w 9159935"/>
              <a:gd name="connsiteY1" fmla="*/ 1 h 2605322"/>
              <a:gd name="connsiteX2" fmla="*/ 9159935 w 9159935"/>
              <a:gd name="connsiteY2" fmla="*/ 619127 h 2605322"/>
              <a:gd name="connsiteX3" fmla="*/ 8636765 w 9159935"/>
              <a:gd name="connsiteY3" fmla="*/ 603008 h 2605322"/>
              <a:gd name="connsiteX4" fmla="*/ 7743912 w 9159935"/>
              <a:gd name="connsiteY4" fmla="*/ 910591 h 2605322"/>
              <a:gd name="connsiteX5" fmla="*/ 6752622 w 9159935"/>
              <a:gd name="connsiteY5" fmla="*/ 1099551 h 2605322"/>
              <a:gd name="connsiteX6" fmla="*/ 5833502 w 9159935"/>
              <a:gd name="connsiteY6" fmla="*/ 1310757 h 2605322"/>
              <a:gd name="connsiteX7" fmla="*/ 4981739 w 9159935"/>
              <a:gd name="connsiteY7" fmla="*/ 1521135 h 2605322"/>
              <a:gd name="connsiteX8" fmla="*/ 3518041 w 9159935"/>
              <a:gd name="connsiteY8" fmla="*/ 1769199 h 2605322"/>
              <a:gd name="connsiteX9" fmla="*/ 2219876 w 9159935"/>
              <a:gd name="connsiteY9" fmla="*/ 1965498 h 2605322"/>
              <a:gd name="connsiteX10" fmla="*/ 1301150 w 9159935"/>
              <a:gd name="connsiteY10" fmla="*/ 2254975 h 2605322"/>
              <a:gd name="connsiteX11" fmla="*/ 637600 w 9159935"/>
              <a:gd name="connsiteY11" fmla="*/ 2170493 h 2605322"/>
              <a:gd name="connsiteX12" fmla="*/ 630639 w 9159935"/>
              <a:gd name="connsiteY12" fmla="*/ 2605322 h 2605322"/>
              <a:gd name="connsiteX13" fmla="*/ 3726 w 9159935"/>
              <a:gd name="connsiteY13" fmla="*/ 2603276 h 2605322"/>
              <a:gd name="connsiteX14" fmla="*/ 0 w 9159935"/>
              <a:gd name="connsiteY14" fmla="*/ 0 h 2605322"/>
              <a:gd name="connsiteX0" fmla="*/ 0 w 9159935"/>
              <a:gd name="connsiteY0" fmla="*/ 0 h 2605322"/>
              <a:gd name="connsiteX1" fmla="*/ 9159935 w 9159935"/>
              <a:gd name="connsiteY1" fmla="*/ 1 h 2605322"/>
              <a:gd name="connsiteX2" fmla="*/ 9159935 w 9159935"/>
              <a:gd name="connsiteY2" fmla="*/ 619127 h 2605322"/>
              <a:gd name="connsiteX3" fmla="*/ 8636765 w 9159935"/>
              <a:gd name="connsiteY3" fmla="*/ 603008 h 2605322"/>
              <a:gd name="connsiteX4" fmla="*/ 7743912 w 9159935"/>
              <a:gd name="connsiteY4" fmla="*/ 910591 h 2605322"/>
              <a:gd name="connsiteX5" fmla="*/ 6752622 w 9159935"/>
              <a:gd name="connsiteY5" fmla="*/ 1099551 h 2605322"/>
              <a:gd name="connsiteX6" fmla="*/ 5833502 w 9159935"/>
              <a:gd name="connsiteY6" fmla="*/ 1310757 h 2605322"/>
              <a:gd name="connsiteX7" fmla="*/ 4981739 w 9159935"/>
              <a:gd name="connsiteY7" fmla="*/ 1521135 h 2605322"/>
              <a:gd name="connsiteX8" fmla="*/ 3518041 w 9159935"/>
              <a:gd name="connsiteY8" fmla="*/ 1769199 h 2605322"/>
              <a:gd name="connsiteX9" fmla="*/ 2219876 w 9159935"/>
              <a:gd name="connsiteY9" fmla="*/ 1965498 h 2605322"/>
              <a:gd name="connsiteX10" fmla="*/ 1301150 w 9159935"/>
              <a:gd name="connsiteY10" fmla="*/ 2254975 h 2605322"/>
              <a:gd name="connsiteX11" fmla="*/ 637600 w 9159935"/>
              <a:gd name="connsiteY11" fmla="*/ 2294318 h 2605322"/>
              <a:gd name="connsiteX12" fmla="*/ 630639 w 9159935"/>
              <a:gd name="connsiteY12" fmla="*/ 2605322 h 2605322"/>
              <a:gd name="connsiteX13" fmla="*/ 3726 w 9159935"/>
              <a:gd name="connsiteY13" fmla="*/ 2603276 h 2605322"/>
              <a:gd name="connsiteX14" fmla="*/ 0 w 9159935"/>
              <a:gd name="connsiteY14" fmla="*/ 0 h 2605322"/>
              <a:gd name="connsiteX0" fmla="*/ 0 w 9159935"/>
              <a:gd name="connsiteY0" fmla="*/ 0 h 2605322"/>
              <a:gd name="connsiteX1" fmla="*/ 9159935 w 9159935"/>
              <a:gd name="connsiteY1" fmla="*/ 1 h 2605322"/>
              <a:gd name="connsiteX2" fmla="*/ 9159935 w 9159935"/>
              <a:gd name="connsiteY2" fmla="*/ 619127 h 2605322"/>
              <a:gd name="connsiteX3" fmla="*/ 8636765 w 9159935"/>
              <a:gd name="connsiteY3" fmla="*/ 603008 h 2605322"/>
              <a:gd name="connsiteX4" fmla="*/ 7743912 w 9159935"/>
              <a:gd name="connsiteY4" fmla="*/ 910591 h 2605322"/>
              <a:gd name="connsiteX5" fmla="*/ 6752622 w 9159935"/>
              <a:gd name="connsiteY5" fmla="*/ 1099551 h 2605322"/>
              <a:gd name="connsiteX6" fmla="*/ 5833502 w 9159935"/>
              <a:gd name="connsiteY6" fmla="*/ 1310757 h 2605322"/>
              <a:gd name="connsiteX7" fmla="*/ 4981739 w 9159935"/>
              <a:gd name="connsiteY7" fmla="*/ 1521135 h 2605322"/>
              <a:gd name="connsiteX8" fmla="*/ 3518041 w 9159935"/>
              <a:gd name="connsiteY8" fmla="*/ 1769199 h 2605322"/>
              <a:gd name="connsiteX9" fmla="*/ 2238920 w 9159935"/>
              <a:gd name="connsiteY9" fmla="*/ 2041698 h 2605322"/>
              <a:gd name="connsiteX10" fmla="*/ 1301150 w 9159935"/>
              <a:gd name="connsiteY10" fmla="*/ 2254975 h 2605322"/>
              <a:gd name="connsiteX11" fmla="*/ 637600 w 9159935"/>
              <a:gd name="connsiteY11" fmla="*/ 2294318 h 2605322"/>
              <a:gd name="connsiteX12" fmla="*/ 630639 w 9159935"/>
              <a:gd name="connsiteY12" fmla="*/ 2605322 h 2605322"/>
              <a:gd name="connsiteX13" fmla="*/ 3726 w 9159935"/>
              <a:gd name="connsiteY13" fmla="*/ 2603276 h 2605322"/>
              <a:gd name="connsiteX14" fmla="*/ 0 w 9159935"/>
              <a:gd name="connsiteY14" fmla="*/ 0 h 2605322"/>
              <a:gd name="connsiteX0" fmla="*/ 0 w 9159935"/>
              <a:gd name="connsiteY0" fmla="*/ 0 h 2605322"/>
              <a:gd name="connsiteX1" fmla="*/ 9159935 w 9159935"/>
              <a:gd name="connsiteY1" fmla="*/ 1 h 2605322"/>
              <a:gd name="connsiteX2" fmla="*/ 9159935 w 9159935"/>
              <a:gd name="connsiteY2" fmla="*/ 619127 h 2605322"/>
              <a:gd name="connsiteX3" fmla="*/ 8636765 w 9159935"/>
              <a:gd name="connsiteY3" fmla="*/ 603008 h 2605322"/>
              <a:gd name="connsiteX4" fmla="*/ 7743912 w 9159935"/>
              <a:gd name="connsiteY4" fmla="*/ 910591 h 2605322"/>
              <a:gd name="connsiteX5" fmla="*/ 6752622 w 9159935"/>
              <a:gd name="connsiteY5" fmla="*/ 1099551 h 2605322"/>
              <a:gd name="connsiteX6" fmla="*/ 5833502 w 9159935"/>
              <a:gd name="connsiteY6" fmla="*/ 1310757 h 2605322"/>
              <a:gd name="connsiteX7" fmla="*/ 4981739 w 9159935"/>
              <a:gd name="connsiteY7" fmla="*/ 1521135 h 2605322"/>
              <a:gd name="connsiteX8" fmla="*/ 3518041 w 9159935"/>
              <a:gd name="connsiteY8" fmla="*/ 1769199 h 2605322"/>
              <a:gd name="connsiteX9" fmla="*/ 2238920 w 9159935"/>
              <a:gd name="connsiteY9" fmla="*/ 2098848 h 2605322"/>
              <a:gd name="connsiteX10" fmla="*/ 1301150 w 9159935"/>
              <a:gd name="connsiteY10" fmla="*/ 2254975 h 2605322"/>
              <a:gd name="connsiteX11" fmla="*/ 637600 w 9159935"/>
              <a:gd name="connsiteY11" fmla="*/ 2294318 h 2605322"/>
              <a:gd name="connsiteX12" fmla="*/ 630639 w 9159935"/>
              <a:gd name="connsiteY12" fmla="*/ 2605322 h 2605322"/>
              <a:gd name="connsiteX13" fmla="*/ 3726 w 9159935"/>
              <a:gd name="connsiteY13" fmla="*/ 2603276 h 2605322"/>
              <a:gd name="connsiteX14" fmla="*/ 0 w 9159935"/>
              <a:gd name="connsiteY14" fmla="*/ 0 h 2605322"/>
              <a:gd name="connsiteX0" fmla="*/ 0 w 9159935"/>
              <a:gd name="connsiteY0" fmla="*/ 0 h 2605322"/>
              <a:gd name="connsiteX1" fmla="*/ 9159935 w 9159935"/>
              <a:gd name="connsiteY1" fmla="*/ 1 h 2605322"/>
              <a:gd name="connsiteX2" fmla="*/ 9159935 w 9159935"/>
              <a:gd name="connsiteY2" fmla="*/ 619127 h 2605322"/>
              <a:gd name="connsiteX3" fmla="*/ 8636765 w 9159935"/>
              <a:gd name="connsiteY3" fmla="*/ 603008 h 2605322"/>
              <a:gd name="connsiteX4" fmla="*/ 7743912 w 9159935"/>
              <a:gd name="connsiteY4" fmla="*/ 910591 h 2605322"/>
              <a:gd name="connsiteX5" fmla="*/ 6752622 w 9159935"/>
              <a:gd name="connsiteY5" fmla="*/ 1099551 h 2605322"/>
              <a:gd name="connsiteX6" fmla="*/ 5833502 w 9159935"/>
              <a:gd name="connsiteY6" fmla="*/ 1310757 h 2605322"/>
              <a:gd name="connsiteX7" fmla="*/ 4981739 w 9159935"/>
              <a:gd name="connsiteY7" fmla="*/ 1521135 h 2605322"/>
              <a:gd name="connsiteX8" fmla="*/ 3518041 w 9159935"/>
              <a:gd name="connsiteY8" fmla="*/ 1769199 h 2605322"/>
              <a:gd name="connsiteX9" fmla="*/ 2238920 w 9159935"/>
              <a:gd name="connsiteY9" fmla="*/ 2098848 h 2605322"/>
              <a:gd name="connsiteX10" fmla="*/ 1301150 w 9159935"/>
              <a:gd name="connsiteY10" fmla="*/ 2254975 h 2605322"/>
              <a:gd name="connsiteX11" fmla="*/ 637600 w 9159935"/>
              <a:gd name="connsiteY11" fmla="*/ 2294318 h 2605322"/>
              <a:gd name="connsiteX12" fmla="*/ 630639 w 9159935"/>
              <a:gd name="connsiteY12" fmla="*/ 2605322 h 2605322"/>
              <a:gd name="connsiteX13" fmla="*/ 3726 w 9159935"/>
              <a:gd name="connsiteY13" fmla="*/ 2603276 h 2605322"/>
              <a:gd name="connsiteX14" fmla="*/ 0 w 9159935"/>
              <a:gd name="connsiteY14" fmla="*/ 0 h 2605322"/>
              <a:gd name="connsiteX0" fmla="*/ 0 w 9159935"/>
              <a:gd name="connsiteY0" fmla="*/ 0 h 2605322"/>
              <a:gd name="connsiteX1" fmla="*/ 9159935 w 9159935"/>
              <a:gd name="connsiteY1" fmla="*/ 1 h 2605322"/>
              <a:gd name="connsiteX2" fmla="*/ 9159935 w 9159935"/>
              <a:gd name="connsiteY2" fmla="*/ 619127 h 2605322"/>
              <a:gd name="connsiteX3" fmla="*/ 8636765 w 9159935"/>
              <a:gd name="connsiteY3" fmla="*/ 603008 h 2605322"/>
              <a:gd name="connsiteX4" fmla="*/ 7743912 w 9159935"/>
              <a:gd name="connsiteY4" fmla="*/ 910591 h 2605322"/>
              <a:gd name="connsiteX5" fmla="*/ 6752622 w 9159935"/>
              <a:gd name="connsiteY5" fmla="*/ 1099551 h 2605322"/>
              <a:gd name="connsiteX6" fmla="*/ 5833502 w 9159935"/>
              <a:gd name="connsiteY6" fmla="*/ 1310757 h 2605322"/>
              <a:gd name="connsiteX7" fmla="*/ 4981739 w 9159935"/>
              <a:gd name="connsiteY7" fmla="*/ 1521135 h 2605322"/>
              <a:gd name="connsiteX8" fmla="*/ 3518041 w 9159935"/>
              <a:gd name="connsiteY8" fmla="*/ 1769199 h 2605322"/>
              <a:gd name="connsiteX9" fmla="*/ 2238920 w 9159935"/>
              <a:gd name="connsiteY9" fmla="*/ 2098848 h 2605322"/>
              <a:gd name="connsiteX10" fmla="*/ 1301150 w 9159935"/>
              <a:gd name="connsiteY10" fmla="*/ 2254975 h 2605322"/>
              <a:gd name="connsiteX11" fmla="*/ 637600 w 9159935"/>
              <a:gd name="connsiteY11" fmla="*/ 2294318 h 2605322"/>
              <a:gd name="connsiteX12" fmla="*/ 630639 w 9159935"/>
              <a:gd name="connsiteY12" fmla="*/ 2605322 h 2605322"/>
              <a:gd name="connsiteX13" fmla="*/ 3726 w 9159935"/>
              <a:gd name="connsiteY13" fmla="*/ 2603276 h 2605322"/>
              <a:gd name="connsiteX14" fmla="*/ 0 w 9159935"/>
              <a:gd name="connsiteY14" fmla="*/ 0 h 2605322"/>
              <a:gd name="connsiteX0" fmla="*/ 0 w 9159935"/>
              <a:gd name="connsiteY0" fmla="*/ 0 h 2605322"/>
              <a:gd name="connsiteX1" fmla="*/ 9159935 w 9159935"/>
              <a:gd name="connsiteY1" fmla="*/ 1 h 2605322"/>
              <a:gd name="connsiteX2" fmla="*/ 9159935 w 9159935"/>
              <a:gd name="connsiteY2" fmla="*/ 619127 h 2605322"/>
              <a:gd name="connsiteX3" fmla="*/ 8636765 w 9159935"/>
              <a:gd name="connsiteY3" fmla="*/ 603008 h 2605322"/>
              <a:gd name="connsiteX4" fmla="*/ 7743912 w 9159935"/>
              <a:gd name="connsiteY4" fmla="*/ 910591 h 2605322"/>
              <a:gd name="connsiteX5" fmla="*/ 6752622 w 9159935"/>
              <a:gd name="connsiteY5" fmla="*/ 1099551 h 2605322"/>
              <a:gd name="connsiteX6" fmla="*/ 5833502 w 9159935"/>
              <a:gd name="connsiteY6" fmla="*/ 1310757 h 2605322"/>
              <a:gd name="connsiteX7" fmla="*/ 4981739 w 9159935"/>
              <a:gd name="connsiteY7" fmla="*/ 1521135 h 2605322"/>
              <a:gd name="connsiteX8" fmla="*/ 3556128 w 9159935"/>
              <a:gd name="connsiteY8" fmla="*/ 1826349 h 2605322"/>
              <a:gd name="connsiteX9" fmla="*/ 2238920 w 9159935"/>
              <a:gd name="connsiteY9" fmla="*/ 2098848 h 2605322"/>
              <a:gd name="connsiteX10" fmla="*/ 1301150 w 9159935"/>
              <a:gd name="connsiteY10" fmla="*/ 2254975 h 2605322"/>
              <a:gd name="connsiteX11" fmla="*/ 637600 w 9159935"/>
              <a:gd name="connsiteY11" fmla="*/ 2294318 h 2605322"/>
              <a:gd name="connsiteX12" fmla="*/ 630639 w 9159935"/>
              <a:gd name="connsiteY12" fmla="*/ 2605322 h 2605322"/>
              <a:gd name="connsiteX13" fmla="*/ 3726 w 9159935"/>
              <a:gd name="connsiteY13" fmla="*/ 2603276 h 2605322"/>
              <a:gd name="connsiteX14" fmla="*/ 0 w 9159935"/>
              <a:gd name="connsiteY14" fmla="*/ 0 h 2605322"/>
              <a:gd name="connsiteX0" fmla="*/ 0 w 9159935"/>
              <a:gd name="connsiteY0" fmla="*/ 0 h 2605322"/>
              <a:gd name="connsiteX1" fmla="*/ 9159935 w 9159935"/>
              <a:gd name="connsiteY1" fmla="*/ 1 h 2605322"/>
              <a:gd name="connsiteX2" fmla="*/ 9159935 w 9159935"/>
              <a:gd name="connsiteY2" fmla="*/ 619127 h 2605322"/>
              <a:gd name="connsiteX3" fmla="*/ 8636765 w 9159935"/>
              <a:gd name="connsiteY3" fmla="*/ 603008 h 2605322"/>
              <a:gd name="connsiteX4" fmla="*/ 7743912 w 9159935"/>
              <a:gd name="connsiteY4" fmla="*/ 910591 h 2605322"/>
              <a:gd name="connsiteX5" fmla="*/ 6752622 w 9159935"/>
              <a:gd name="connsiteY5" fmla="*/ 1099551 h 2605322"/>
              <a:gd name="connsiteX6" fmla="*/ 5833502 w 9159935"/>
              <a:gd name="connsiteY6" fmla="*/ 1310757 h 2605322"/>
              <a:gd name="connsiteX7" fmla="*/ 4981739 w 9159935"/>
              <a:gd name="connsiteY7" fmla="*/ 1521135 h 2605322"/>
              <a:gd name="connsiteX8" fmla="*/ 3556128 w 9159935"/>
              <a:gd name="connsiteY8" fmla="*/ 1826349 h 2605322"/>
              <a:gd name="connsiteX9" fmla="*/ 2238920 w 9159935"/>
              <a:gd name="connsiteY9" fmla="*/ 2098848 h 2605322"/>
              <a:gd name="connsiteX10" fmla="*/ 1301150 w 9159935"/>
              <a:gd name="connsiteY10" fmla="*/ 2254975 h 2605322"/>
              <a:gd name="connsiteX11" fmla="*/ 637600 w 9159935"/>
              <a:gd name="connsiteY11" fmla="*/ 2294318 h 2605322"/>
              <a:gd name="connsiteX12" fmla="*/ 630639 w 9159935"/>
              <a:gd name="connsiteY12" fmla="*/ 2605322 h 2605322"/>
              <a:gd name="connsiteX13" fmla="*/ 3726 w 9159935"/>
              <a:gd name="connsiteY13" fmla="*/ 2603276 h 2605322"/>
              <a:gd name="connsiteX14" fmla="*/ 0 w 9159935"/>
              <a:gd name="connsiteY14" fmla="*/ 0 h 2605322"/>
              <a:gd name="connsiteX0" fmla="*/ 0 w 9159935"/>
              <a:gd name="connsiteY0" fmla="*/ 0 h 2605322"/>
              <a:gd name="connsiteX1" fmla="*/ 9159935 w 9159935"/>
              <a:gd name="connsiteY1" fmla="*/ 1 h 2605322"/>
              <a:gd name="connsiteX2" fmla="*/ 9159935 w 9159935"/>
              <a:gd name="connsiteY2" fmla="*/ 619127 h 2605322"/>
              <a:gd name="connsiteX3" fmla="*/ 8636765 w 9159935"/>
              <a:gd name="connsiteY3" fmla="*/ 603008 h 2605322"/>
              <a:gd name="connsiteX4" fmla="*/ 7743912 w 9159935"/>
              <a:gd name="connsiteY4" fmla="*/ 910591 h 2605322"/>
              <a:gd name="connsiteX5" fmla="*/ 6752622 w 9159935"/>
              <a:gd name="connsiteY5" fmla="*/ 1099551 h 2605322"/>
              <a:gd name="connsiteX6" fmla="*/ 5833502 w 9159935"/>
              <a:gd name="connsiteY6" fmla="*/ 1310757 h 2605322"/>
              <a:gd name="connsiteX7" fmla="*/ 4991261 w 9159935"/>
              <a:gd name="connsiteY7" fmla="*/ 1473510 h 2605322"/>
              <a:gd name="connsiteX8" fmla="*/ 3556128 w 9159935"/>
              <a:gd name="connsiteY8" fmla="*/ 1826349 h 2605322"/>
              <a:gd name="connsiteX9" fmla="*/ 2238920 w 9159935"/>
              <a:gd name="connsiteY9" fmla="*/ 2098848 h 2605322"/>
              <a:gd name="connsiteX10" fmla="*/ 1301150 w 9159935"/>
              <a:gd name="connsiteY10" fmla="*/ 2254975 h 2605322"/>
              <a:gd name="connsiteX11" fmla="*/ 637600 w 9159935"/>
              <a:gd name="connsiteY11" fmla="*/ 2294318 h 2605322"/>
              <a:gd name="connsiteX12" fmla="*/ 630639 w 9159935"/>
              <a:gd name="connsiteY12" fmla="*/ 2605322 h 2605322"/>
              <a:gd name="connsiteX13" fmla="*/ 3726 w 9159935"/>
              <a:gd name="connsiteY13" fmla="*/ 2603276 h 2605322"/>
              <a:gd name="connsiteX14" fmla="*/ 0 w 9159935"/>
              <a:gd name="connsiteY14" fmla="*/ 0 h 2605322"/>
              <a:gd name="connsiteX0" fmla="*/ 0 w 9159935"/>
              <a:gd name="connsiteY0" fmla="*/ 0 h 2605322"/>
              <a:gd name="connsiteX1" fmla="*/ 9159935 w 9159935"/>
              <a:gd name="connsiteY1" fmla="*/ 1 h 2605322"/>
              <a:gd name="connsiteX2" fmla="*/ 9159935 w 9159935"/>
              <a:gd name="connsiteY2" fmla="*/ 619127 h 2605322"/>
              <a:gd name="connsiteX3" fmla="*/ 8636765 w 9159935"/>
              <a:gd name="connsiteY3" fmla="*/ 603008 h 2605322"/>
              <a:gd name="connsiteX4" fmla="*/ 7686782 w 9159935"/>
              <a:gd name="connsiteY4" fmla="*/ 691516 h 2605322"/>
              <a:gd name="connsiteX5" fmla="*/ 6752622 w 9159935"/>
              <a:gd name="connsiteY5" fmla="*/ 1099551 h 2605322"/>
              <a:gd name="connsiteX6" fmla="*/ 5833502 w 9159935"/>
              <a:gd name="connsiteY6" fmla="*/ 1310757 h 2605322"/>
              <a:gd name="connsiteX7" fmla="*/ 4991261 w 9159935"/>
              <a:gd name="connsiteY7" fmla="*/ 1473510 h 2605322"/>
              <a:gd name="connsiteX8" fmla="*/ 3556128 w 9159935"/>
              <a:gd name="connsiteY8" fmla="*/ 1826349 h 2605322"/>
              <a:gd name="connsiteX9" fmla="*/ 2238920 w 9159935"/>
              <a:gd name="connsiteY9" fmla="*/ 2098848 h 2605322"/>
              <a:gd name="connsiteX10" fmla="*/ 1301150 w 9159935"/>
              <a:gd name="connsiteY10" fmla="*/ 2254975 h 2605322"/>
              <a:gd name="connsiteX11" fmla="*/ 637600 w 9159935"/>
              <a:gd name="connsiteY11" fmla="*/ 2294318 h 2605322"/>
              <a:gd name="connsiteX12" fmla="*/ 630639 w 9159935"/>
              <a:gd name="connsiteY12" fmla="*/ 2605322 h 2605322"/>
              <a:gd name="connsiteX13" fmla="*/ 3726 w 9159935"/>
              <a:gd name="connsiteY13" fmla="*/ 2603276 h 2605322"/>
              <a:gd name="connsiteX14" fmla="*/ 0 w 9159935"/>
              <a:gd name="connsiteY14" fmla="*/ 0 h 2605322"/>
              <a:gd name="connsiteX0" fmla="*/ 0 w 9169457"/>
              <a:gd name="connsiteY0" fmla="*/ 0 h 2605322"/>
              <a:gd name="connsiteX1" fmla="*/ 9159935 w 9169457"/>
              <a:gd name="connsiteY1" fmla="*/ 1 h 2605322"/>
              <a:gd name="connsiteX2" fmla="*/ 9169457 w 9169457"/>
              <a:gd name="connsiteY2" fmla="*/ 542927 h 2605322"/>
              <a:gd name="connsiteX3" fmla="*/ 8636765 w 9169457"/>
              <a:gd name="connsiteY3" fmla="*/ 603008 h 2605322"/>
              <a:gd name="connsiteX4" fmla="*/ 7686782 w 9169457"/>
              <a:gd name="connsiteY4" fmla="*/ 691516 h 2605322"/>
              <a:gd name="connsiteX5" fmla="*/ 6752622 w 9169457"/>
              <a:gd name="connsiteY5" fmla="*/ 1099551 h 2605322"/>
              <a:gd name="connsiteX6" fmla="*/ 5833502 w 9169457"/>
              <a:gd name="connsiteY6" fmla="*/ 1310757 h 2605322"/>
              <a:gd name="connsiteX7" fmla="*/ 4991261 w 9169457"/>
              <a:gd name="connsiteY7" fmla="*/ 1473510 h 2605322"/>
              <a:gd name="connsiteX8" fmla="*/ 3556128 w 9169457"/>
              <a:gd name="connsiteY8" fmla="*/ 1826349 h 2605322"/>
              <a:gd name="connsiteX9" fmla="*/ 2238920 w 9169457"/>
              <a:gd name="connsiteY9" fmla="*/ 2098848 h 2605322"/>
              <a:gd name="connsiteX10" fmla="*/ 1301150 w 9169457"/>
              <a:gd name="connsiteY10" fmla="*/ 2254975 h 2605322"/>
              <a:gd name="connsiteX11" fmla="*/ 637600 w 9169457"/>
              <a:gd name="connsiteY11" fmla="*/ 2294318 h 2605322"/>
              <a:gd name="connsiteX12" fmla="*/ 630639 w 9169457"/>
              <a:gd name="connsiteY12" fmla="*/ 2605322 h 2605322"/>
              <a:gd name="connsiteX13" fmla="*/ 3726 w 9169457"/>
              <a:gd name="connsiteY13" fmla="*/ 2603276 h 2605322"/>
              <a:gd name="connsiteX14" fmla="*/ 0 w 9169457"/>
              <a:gd name="connsiteY14" fmla="*/ 0 h 2605322"/>
              <a:gd name="connsiteX0" fmla="*/ 0 w 9169457"/>
              <a:gd name="connsiteY0" fmla="*/ 0 h 2605322"/>
              <a:gd name="connsiteX1" fmla="*/ 9159935 w 9169457"/>
              <a:gd name="connsiteY1" fmla="*/ 1 h 2605322"/>
              <a:gd name="connsiteX2" fmla="*/ 9169457 w 9169457"/>
              <a:gd name="connsiteY2" fmla="*/ 542927 h 2605322"/>
              <a:gd name="connsiteX3" fmla="*/ 8627243 w 9169457"/>
              <a:gd name="connsiteY3" fmla="*/ 517283 h 2605322"/>
              <a:gd name="connsiteX4" fmla="*/ 7686782 w 9169457"/>
              <a:gd name="connsiteY4" fmla="*/ 691516 h 2605322"/>
              <a:gd name="connsiteX5" fmla="*/ 6752622 w 9169457"/>
              <a:gd name="connsiteY5" fmla="*/ 1099551 h 2605322"/>
              <a:gd name="connsiteX6" fmla="*/ 5833502 w 9169457"/>
              <a:gd name="connsiteY6" fmla="*/ 1310757 h 2605322"/>
              <a:gd name="connsiteX7" fmla="*/ 4991261 w 9169457"/>
              <a:gd name="connsiteY7" fmla="*/ 1473510 h 2605322"/>
              <a:gd name="connsiteX8" fmla="*/ 3556128 w 9169457"/>
              <a:gd name="connsiteY8" fmla="*/ 1826349 h 2605322"/>
              <a:gd name="connsiteX9" fmla="*/ 2238920 w 9169457"/>
              <a:gd name="connsiteY9" fmla="*/ 2098848 h 2605322"/>
              <a:gd name="connsiteX10" fmla="*/ 1301150 w 9169457"/>
              <a:gd name="connsiteY10" fmla="*/ 2254975 h 2605322"/>
              <a:gd name="connsiteX11" fmla="*/ 637600 w 9169457"/>
              <a:gd name="connsiteY11" fmla="*/ 2294318 h 2605322"/>
              <a:gd name="connsiteX12" fmla="*/ 630639 w 9169457"/>
              <a:gd name="connsiteY12" fmla="*/ 2605322 h 2605322"/>
              <a:gd name="connsiteX13" fmla="*/ 3726 w 9169457"/>
              <a:gd name="connsiteY13" fmla="*/ 2603276 h 2605322"/>
              <a:gd name="connsiteX14" fmla="*/ 0 w 9169457"/>
              <a:gd name="connsiteY14" fmla="*/ 0 h 2605322"/>
              <a:gd name="connsiteX0" fmla="*/ 0 w 10731030"/>
              <a:gd name="connsiteY0" fmla="*/ 0 h 2605322"/>
              <a:gd name="connsiteX1" fmla="*/ 10731026 w 10731030"/>
              <a:gd name="connsiteY1" fmla="*/ 9526 h 2605322"/>
              <a:gd name="connsiteX2" fmla="*/ 9169457 w 10731030"/>
              <a:gd name="connsiteY2" fmla="*/ 542927 h 2605322"/>
              <a:gd name="connsiteX3" fmla="*/ 8627243 w 10731030"/>
              <a:gd name="connsiteY3" fmla="*/ 517283 h 2605322"/>
              <a:gd name="connsiteX4" fmla="*/ 7686782 w 10731030"/>
              <a:gd name="connsiteY4" fmla="*/ 691516 h 2605322"/>
              <a:gd name="connsiteX5" fmla="*/ 6752622 w 10731030"/>
              <a:gd name="connsiteY5" fmla="*/ 1099551 h 2605322"/>
              <a:gd name="connsiteX6" fmla="*/ 5833502 w 10731030"/>
              <a:gd name="connsiteY6" fmla="*/ 1310757 h 2605322"/>
              <a:gd name="connsiteX7" fmla="*/ 4991261 w 10731030"/>
              <a:gd name="connsiteY7" fmla="*/ 1473510 h 2605322"/>
              <a:gd name="connsiteX8" fmla="*/ 3556128 w 10731030"/>
              <a:gd name="connsiteY8" fmla="*/ 1826349 h 2605322"/>
              <a:gd name="connsiteX9" fmla="*/ 2238920 w 10731030"/>
              <a:gd name="connsiteY9" fmla="*/ 2098848 h 2605322"/>
              <a:gd name="connsiteX10" fmla="*/ 1301150 w 10731030"/>
              <a:gd name="connsiteY10" fmla="*/ 2254975 h 2605322"/>
              <a:gd name="connsiteX11" fmla="*/ 637600 w 10731030"/>
              <a:gd name="connsiteY11" fmla="*/ 2294318 h 2605322"/>
              <a:gd name="connsiteX12" fmla="*/ 630639 w 10731030"/>
              <a:gd name="connsiteY12" fmla="*/ 2605322 h 2605322"/>
              <a:gd name="connsiteX13" fmla="*/ 3726 w 10731030"/>
              <a:gd name="connsiteY13" fmla="*/ 2603276 h 2605322"/>
              <a:gd name="connsiteX14" fmla="*/ 0 w 10731030"/>
              <a:gd name="connsiteY14" fmla="*/ 0 h 2605322"/>
              <a:gd name="connsiteX0" fmla="*/ 0 w 10721508"/>
              <a:gd name="connsiteY0" fmla="*/ 0 h 2605322"/>
              <a:gd name="connsiteX1" fmla="*/ 10721504 w 10721508"/>
              <a:gd name="connsiteY1" fmla="*/ 19051 h 2605322"/>
              <a:gd name="connsiteX2" fmla="*/ 9169457 w 10721508"/>
              <a:gd name="connsiteY2" fmla="*/ 542927 h 2605322"/>
              <a:gd name="connsiteX3" fmla="*/ 8627243 w 10721508"/>
              <a:gd name="connsiteY3" fmla="*/ 517283 h 2605322"/>
              <a:gd name="connsiteX4" fmla="*/ 7686782 w 10721508"/>
              <a:gd name="connsiteY4" fmla="*/ 691516 h 2605322"/>
              <a:gd name="connsiteX5" fmla="*/ 6752622 w 10721508"/>
              <a:gd name="connsiteY5" fmla="*/ 1099551 h 2605322"/>
              <a:gd name="connsiteX6" fmla="*/ 5833502 w 10721508"/>
              <a:gd name="connsiteY6" fmla="*/ 1310757 h 2605322"/>
              <a:gd name="connsiteX7" fmla="*/ 4991261 w 10721508"/>
              <a:gd name="connsiteY7" fmla="*/ 1473510 h 2605322"/>
              <a:gd name="connsiteX8" fmla="*/ 3556128 w 10721508"/>
              <a:gd name="connsiteY8" fmla="*/ 1826349 h 2605322"/>
              <a:gd name="connsiteX9" fmla="*/ 2238920 w 10721508"/>
              <a:gd name="connsiteY9" fmla="*/ 2098848 h 2605322"/>
              <a:gd name="connsiteX10" fmla="*/ 1301150 w 10721508"/>
              <a:gd name="connsiteY10" fmla="*/ 2254975 h 2605322"/>
              <a:gd name="connsiteX11" fmla="*/ 637600 w 10721508"/>
              <a:gd name="connsiteY11" fmla="*/ 2294318 h 2605322"/>
              <a:gd name="connsiteX12" fmla="*/ 630639 w 10721508"/>
              <a:gd name="connsiteY12" fmla="*/ 2605322 h 2605322"/>
              <a:gd name="connsiteX13" fmla="*/ 3726 w 10721508"/>
              <a:gd name="connsiteY13" fmla="*/ 2603276 h 2605322"/>
              <a:gd name="connsiteX14" fmla="*/ 0 w 10721508"/>
              <a:gd name="connsiteY14" fmla="*/ 0 h 2605322"/>
              <a:gd name="connsiteX0" fmla="*/ 0 w 10721504"/>
              <a:gd name="connsiteY0" fmla="*/ 0 h 2605322"/>
              <a:gd name="connsiteX1" fmla="*/ 10721504 w 10721504"/>
              <a:gd name="connsiteY1" fmla="*/ 19051 h 2605322"/>
              <a:gd name="connsiteX2" fmla="*/ 9169457 w 10721504"/>
              <a:gd name="connsiteY2" fmla="*/ 542927 h 2605322"/>
              <a:gd name="connsiteX3" fmla="*/ 8627243 w 10721504"/>
              <a:gd name="connsiteY3" fmla="*/ 517283 h 2605322"/>
              <a:gd name="connsiteX4" fmla="*/ 7686782 w 10721504"/>
              <a:gd name="connsiteY4" fmla="*/ 691516 h 2605322"/>
              <a:gd name="connsiteX5" fmla="*/ 6752622 w 10721504"/>
              <a:gd name="connsiteY5" fmla="*/ 1099551 h 2605322"/>
              <a:gd name="connsiteX6" fmla="*/ 5833502 w 10721504"/>
              <a:gd name="connsiteY6" fmla="*/ 1310757 h 2605322"/>
              <a:gd name="connsiteX7" fmla="*/ 4991261 w 10721504"/>
              <a:gd name="connsiteY7" fmla="*/ 1473510 h 2605322"/>
              <a:gd name="connsiteX8" fmla="*/ 3556128 w 10721504"/>
              <a:gd name="connsiteY8" fmla="*/ 1826349 h 2605322"/>
              <a:gd name="connsiteX9" fmla="*/ 2238920 w 10721504"/>
              <a:gd name="connsiteY9" fmla="*/ 2098848 h 2605322"/>
              <a:gd name="connsiteX10" fmla="*/ 1301150 w 10721504"/>
              <a:gd name="connsiteY10" fmla="*/ 2254975 h 2605322"/>
              <a:gd name="connsiteX11" fmla="*/ 637600 w 10721504"/>
              <a:gd name="connsiteY11" fmla="*/ 2294318 h 2605322"/>
              <a:gd name="connsiteX12" fmla="*/ 630639 w 10721504"/>
              <a:gd name="connsiteY12" fmla="*/ 2605322 h 2605322"/>
              <a:gd name="connsiteX13" fmla="*/ 3726 w 10721504"/>
              <a:gd name="connsiteY13" fmla="*/ 2603276 h 2605322"/>
              <a:gd name="connsiteX14" fmla="*/ 0 w 10721504"/>
              <a:gd name="connsiteY14" fmla="*/ 0 h 2605322"/>
              <a:gd name="connsiteX0" fmla="*/ 0 w 11531658"/>
              <a:gd name="connsiteY0" fmla="*/ 0 h 2605322"/>
              <a:gd name="connsiteX1" fmla="*/ 10721504 w 11531658"/>
              <a:gd name="connsiteY1" fmla="*/ 19051 h 2605322"/>
              <a:gd name="connsiteX2" fmla="*/ 10673896 w 11531658"/>
              <a:gd name="connsiteY2" fmla="*/ 256379 h 2605322"/>
              <a:gd name="connsiteX3" fmla="*/ 9169457 w 11531658"/>
              <a:gd name="connsiteY3" fmla="*/ 542927 h 2605322"/>
              <a:gd name="connsiteX4" fmla="*/ 8627243 w 11531658"/>
              <a:gd name="connsiteY4" fmla="*/ 517283 h 2605322"/>
              <a:gd name="connsiteX5" fmla="*/ 7686782 w 11531658"/>
              <a:gd name="connsiteY5" fmla="*/ 691516 h 2605322"/>
              <a:gd name="connsiteX6" fmla="*/ 6752622 w 11531658"/>
              <a:gd name="connsiteY6" fmla="*/ 1099551 h 2605322"/>
              <a:gd name="connsiteX7" fmla="*/ 5833502 w 11531658"/>
              <a:gd name="connsiteY7" fmla="*/ 1310757 h 2605322"/>
              <a:gd name="connsiteX8" fmla="*/ 4991261 w 11531658"/>
              <a:gd name="connsiteY8" fmla="*/ 1473510 h 2605322"/>
              <a:gd name="connsiteX9" fmla="*/ 3556128 w 11531658"/>
              <a:gd name="connsiteY9" fmla="*/ 1826349 h 2605322"/>
              <a:gd name="connsiteX10" fmla="*/ 2238920 w 11531658"/>
              <a:gd name="connsiteY10" fmla="*/ 2098848 h 2605322"/>
              <a:gd name="connsiteX11" fmla="*/ 1301150 w 11531658"/>
              <a:gd name="connsiteY11" fmla="*/ 2254975 h 2605322"/>
              <a:gd name="connsiteX12" fmla="*/ 637600 w 11531658"/>
              <a:gd name="connsiteY12" fmla="*/ 2294318 h 2605322"/>
              <a:gd name="connsiteX13" fmla="*/ 630639 w 11531658"/>
              <a:gd name="connsiteY13" fmla="*/ 2605322 h 2605322"/>
              <a:gd name="connsiteX14" fmla="*/ 3726 w 11531658"/>
              <a:gd name="connsiteY14" fmla="*/ 2603276 h 2605322"/>
              <a:gd name="connsiteX15" fmla="*/ 0 w 11531658"/>
              <a:gd name="connsiteY15" fmla="*/ 0 h 2605322"/>
              <a:gd name="connsiteX0" fmla="*/ 0 w 11470792"/>
              <a:gd name="connsiteY0" fmla="*/ 0 h 2605322"/>
              <a:gd name="connsiteX1" fmla="*/ 10721504 w 11470792"/>
              <a:gd name="connsiteY1" fmla="*/ 19051 h 2605322"/>
              <a:gd name="connsiteX2" fmla="*/ 10673896 w 11470792"/>
              <a:gd name="connsiteY2" fmla="*/ 256379 h 2605322"/>
              <a:gd name="connsiteX3" fmla="*/ 9169457 w 11470792"/>
              <a:gd name="connsiteY3" fmla="*/ 542927 h 2605322"/>
              <a:gd name="connsiteX4" fmla="*/ 8627243 w 11470792"/>
              <a:gd name="connsiteY4" fmla="*/ 517283 h 2605322"/>
              <a:gd name="connsiteX5" fmla="*/ 7686782 w 11470792"/>
              <a:gd name="connsiteY5" fmla="*/ 691516 h 2605322"/>
              <a:gd name="connsiteX6" fmla="*/ 6752622 w 11470792"/>
              <a:gd name="connsiteY6" fmla="*/ 1099551 h 2605322"/>
              <a:gd name="connsiteX7" fmla="*/ 5833502 w 11470792"/>
              <a:gd name="connsiteY7" fmla="*/ 1310757 h 2605322"/>
              <a:gd name="connsiteX8" fmla="*/ 4991261 w 11470792"/>
              <a:gd name="connsiteY8" fmla="*/ 1473510 h 2605322"/>
              <a:gd name="connsiteX9" fmla="*/ 3556128 w 11470792"/>
              <a:gd name="connsiteY9" fmla="*/ 1826349 h 2605322"/>
              <a:gd name="connsiteX10" fmla="*/ 2238920 w 11470792"/>
              <a:gd name="connsiteY10" fmla="*/ 2098848 h 2605322"/>
              <a:gd name="connsiteX11" fmla="*/ 1301150 w 11470792"/>
              <a:gd name="connsiteY11" fmla="*/ 2254975 h 2605322"/>
              <a:gd name="connsiteX12" fmla="*/ 637600 w 11470792"/>
              <a:gd name="connsiteY12" fmla="*/ 2294318 h 2605322"/>
              <a:gd name="connsiteX13" fmla="*/ 630639 w 11470792"/>
              <a:gd name="connsiteY13" fmla="*/ 2605322 h 2605322"/>
              <a:gd name="connsiteX14" fmla="*/ 3726 w 11470792"/>
              <a:gd name="connsiteY14" fmla="*/ 2603276 h 2605322"/>
              <a:gd name="connsiteX15" fmla="*/ 0 w 11470792"/>
              <a:gd name="connsiteY15" fmla="*/ 0 h 2605322"/>
              <a:gd name="connsiteX0" fmla="*/ 0 w 11470792"/>
              <a:gd name="connsiteY0" fmla="*/ 0 h 2605322"/>
              <a:gd name="connsiteX1" fmla="*/ 10721504 w 11470792"/>
              <a:gd name="connsiteY1" fmla="*/ 19051 h 2605322"/>
              <a:gd name="connsiteX2" fmla="*/ 10673896 w 11470792"/>
              <a:gd name="connsiteY2" fmla="*/ 294479 h 2605322"/>
              <a:gd name="connsiteX3" fmla="*/ 9169457 w 11470792"/>
              <a:gd name="connsiteY3" fmla="*/ 542927 h 2605322"/>
              <a:gd name="connsiteX4" fmla="*/ 8627243 w 11470792"/>
              <a:gd name="connsiteY4" fmla="*/ 517283 h 2605322"/>
              <a:gd name="connsiteX5" fmla="*/ 7686782 w 11470792"/>
              <a:gd name="connsiteY5" fmla="*/ 691516 h 2605322"/>
              <a:gd name="connsiteX6" fmla="*/ 6752622 w 11470792"/>
              <a:gd name="connsiteY6" fmla="*/ 1099551 h 2605322"/>
              <a:gd name="connsiteX7" fmla="*/ 5833502 w 11470792"/>
              <a:gd name="connsiteY7" fmla="*/ 1310757 h 2605322"/>
              <a:gd name="connsiteX8" fmla="*/ 4991261 w 11470792"/>
              <a:gd name="connsiteY8" fmla="*/ 1473510 h 2605322"/>
              <a:gd name="connsiteX9" fmla="*/ 3556128 w 11470792"/>
              <a:gd name="connsiteY9" fmla="*/ 1826349 h 2605322"/>
              <a:gd name="connsiteX10" fmla="*/ 2238920 w 11470792"/>
              <a:gd name="connsiteY10" fmla="*/ 2098848 h 2605322"/>
              <a:gd name="connsiteX11" fmla="*/ 1301150 w 11470792"/>
              <a:gd name="connsiteY11" fmla="*/ 2254975 h 2605322"/>
              <a:gd name="connsiteX12" fmla="*/ 637600 w 11470792"/>
              <a:gd name="connsiteY12" fmla="*/ 2294318 h 2605322"/>
              <a:gd name="connsiteX13" fmla="*/ 630639 w 11470792"/>
              <a:gd name="connsiteY13" fmla="*/ 2605322 h 2605322"/>
              <a:gd name="connsiteX14" fmla="*/ 3726 w 11470792"/>
              <a:gd name="connsiteY14" fmla="*/ 2603276 h 2605322"/>
              <a:gd name="connsiteX15" fmla="*/ 0 w 11470792"/>
              <a:gd name="connsiteY15" fmla="*/ 0 h 2605322"/>
              <a:gd name="connsiteX0" fmla="*/ 0 w 10725511"/>
              <a:gd name="connsiteY0" fmla="*/ 0 h 2605322"/>
              <a:gd name="connsiteX1" fmla="*/ 10721504 w 10725511"/>
              <a:gd name="connsiteY1" fmla="*/ 19051 h 2605322"/>
              <a:gd name="connsiteX2" fmla="*/ 10673896 w 10725511"/>
              <a:gd name="connsiteY2" fmla="*/ 294479 h 2605322"/>
              <a:gd name="connsiteX3" fmla="*/ 9169457 w 10725511"/>
              <a:gd name="connsiteY3" fmla="*/ 542927 h 2605322"/>
              <a:gd name="connsiteX4" fmla="*/ 8627243 w 10725511"/>
              <a:gd name="connsiteY4" fmla="*/ 517283 h 2605322"/>
              <a:gd name="connsiteX5" fmla="*/ 7686782 w 10725511"/>
              <a:gd name="connsiteY5" fmla="*/ 691516 h 2605322"/>
              <a:gd name="connsiteX6" fmla="*/ 6752622 w 10725511"/>
              <a:gd name="connsiteY6" fmla="*/ 1099551 h 2605322"/>
              <a:gd name="connsiteX7" fmla="*/ 5833502 w 10725511"/>
              <a:gd name="connsiteY7" fmla="*/ 1310757 h 2605322"/>
              <a:gd name="connsiteX8" fmla="*/ 4991261 w 10725511"/>
              <a:gd name="connsiteY8" fmla="*/ 1473510 h 2605322"/>
              <a:gd name="connsiteX9" fmla="*/ 3556128 w 10725511"/>
              <a:gd name="connsiteY9" fmla="*/ 1826349 h 2605322"/>
              <a:gd name="connsiteX10" fmla="*/ 2238920 w 10725511"/>
              <a:gd name="connsiteY10" fmla="*/ 2098848 h 2605322"/>
              <a:gd name="connsiteX11" fmla="*/ 1301150 w 10725511"/>
              <a:gd name="connsiteY11" fmla="*/ 2254975 h 2605322"/>
              <a:gd name="connsiteX12" fmla="*/ 637600 w 10725511"/>
              <a:gd name="connsiteY12" fmla="*/ 2294318 h 2605322"/>
              <a:gd name="connsiteX13" fmla="*/ 630639 w 10725511"/>
              <a:gd name="connsiteY13" fmla="*/ 2605322 h 2605322"/>
              <a:gd name="connsiteX14" fmla="*/ 3726 w 10725511"/>
              <a:gd name="connsiteY14" fmla="*/ 2603276 h 2605322"/>
              <a:gd name="connsiteX15" fmla="*/ 0 w 10725511"/>
              <a:gd name="connsiteY15" fmla="*/ 0 h 2605322"/>
              <a:gd name="connsiteX0" fmla="*/ 0 w 10721504"/>
              <a:gd name="connsiteY0" fmla="*/ 0 h 2605322"/>
              <a:gd name="connsiteX1" fmla="*/ 10721504 w 10721504"/>
              <a:gd name="connsiteY1" fmla="*/ 19051 h 2605322"/>
              <a:gd name="connsiteX2" fmla="*/ 10673896 w 10721504"/>
              <a:gd name="connsiteY2" fmla="*/ 294479 h 2605322"/>
              <a:gd name="connsiteX3" fmla="*/ 9169457 w 10721504"/>
              <a:gd name="connsiteY3" fmla="*/ 542927 h 2605322"/>
              <a:gd name="connsiteX4" fmla="*/ 8627243 w 10721504"/>
              <a:gd name="connsiteY4" fmla="*/ 517283 h 2605322"/>
              <a:gd name="connsiteX5" fmla="*/ 7686782 w 10721504"/>
              <a:gd name="connsiteY5" fmla="*/ 691516 h 2605322"/>
              <a:gd name="connsiteX6" fmla="*/ 6752622 w 10721504"/>
              <a:gd name="connsiteY6" fmla="*/ 1099551 h 2605322"/>
              <a:gd name="connsiteX7" fmla="*/ 5833502 w 10721504"/>
              <a:gd name="connsiteY7" fmla="*/ 1310757 h 2605322"/>
              <a:gd name="connsiteX8" fmla="*/ 4991261 w 10721504"/>
              <a:gd name="connsiteY8" fmla="*/ 1473510 h 2605322"/>
              <a:gd name="connsiteX9" fmla="*/ 3556128 w 10721504"/>
              <a:gd name="connsiteY9" fmla="*/ 1826349 h 2605322"/>
              <a:gd name="connsiteX10" fmla="*/ 2238920 w 10721504"/>
              <a:gd name="connsiteY10" fmla="*/ 2098848 h 2605322"/>
              <a:gd name="connsiteX11" fmla="*/ 1301150 w 10721504"/>
              <a:gd name="connsiteY11" fmla="*/ 2254975 h 2605322"/>
              <a:gd name="connsiteX12" fmla="*/ 637600 w 10721504"/>
              <a:gd name="connsiteY12" fmla="*/ 2294318 h 2605322"/>
              <a:gd name="connsiteX13" fmla="*/ 630639 w 10721504"/>
              <a:gd name="connsiteY13" fmla="*/ 2605322 h 2605322"/>
              <a:gd name="connsiteX14" fmla="*/ 3726 w 10721504"/>
              <a:gd name="connsiteY14" fmla="*/ 2603276 h 2605322"/>
              <a:gd name="connsiteX15" fmla="*/ 0 w 10721504"/>
              <a:gd name="connsiteY15" fmla="*/ 0 h 2605322"/>
              <a:gd name="connsiteX0" fmla="*/ 0 w 10731027"/>
              <a:gd name="connsiteY0" fmla="*/ 0 h 2605322"/>
              <a:gd name="connsiteX1" fmla="*/ 10721504 w 10731027"/>
              <a:gd name="connsiteY1" fmla="*/ 19051 h 2605322"/>
              <a:gd name="connsiteX2" fmla="*/ 10731027 w 10731027"/>
              <a:gd name="connsiteY2" fmla="*/ 304004 h 2605322"/>
              <a:gd name="connsiteX3" fmla="*/ 9169457 w 10731027"/>
              <a:gd name="connsiteY3" fmla="*/ 542927 h 2605322"/>
              <a:gd name="connsiteX4" fmla="*/ 8627243 w 10731027"/>
              <a:gd name="connsiteY4" fmla="*/ 517283 h 2605322"/>
              <a:gd name="connsiteX5" fmla="*/ 7686782 w 10731027"/>
              <a:gd name="connsiteY5" fmla="*/ 691516 h 2605322"/>
              <a:gd name="connsiteX6" fmla="*/ 6752622 w 10731027"/>
              <a:gd name="connsiteY6" fmla="*/ 1099551 h 2605322"/>
              <a:gd name="connsiteX7" fmla="*/ 5833502 w 10731027"/>
              <a:gd name="connsiteY7" fmla="*/ 1310757 h 2605322"/>
              <a:gd name="connsiteX8" fmla="*/ 4991261 w 10731027"/>
              <a:gd name="connsiteY8" fmla="*/ 1473510 h 2605322"/>
              <a:gd name="connsiteX9" fmla="*/ 3556128 w 10731027"/>
              <a:gd name="connsiteY9" fmla="*/ 1826349 h 2605322"/>
              <a:gd name="connsiteX10" fmla="*/ 2238920 w 10731027"/>
              <a:gd name="connsiteY10" fmla="*/ 2098848 h 2605322"/>
              <a:gd name="connsiteX11" fmla="*/ 1301150 w 10731027"/>
              <a:gd name="connsiteY11" fmla="*/ 2254975 h 2605322"/>
              <a:gd name="connsiteX12" fmla="*/ 637600 w 10731027"/>
              <a:gd name="connsiteY12" fmla="*/ 2294318 h 2605322"/>
              <a:gd name="connsiteX13" fmla="*/ 630639 w 10731027"/>
              <a:gd name="connsiteY13" fmla="*/ 2605322 h 2605322"/>
              <a:gd name="connsiteX14" fmla="*/ 3726 w 10731027"/>
              <a:gd name="connsiteY14" fmla="*/ 2603276 h 2605322"/>
              <a:gd name="connsiteX15" fmla="*/ 0 w 10731027"/>
              <a:gd name="connsiteY15" fmla="*/ 0 h 2605322"/>
              <a:gd name="connsiteX0" fmla="*/ 0 w 10731027"/>
              <a:gd name="connsiteY0" fmla="*/ 0 h 2605322"/>
              <a:gd name="connsiteX1" fmla="*/ 10721504 w 10731027"/>
              <a:gd name="connsiteY1" fmla="*/ 19051 h 2605322"/>
              <a:gd name="connsiteX2" fmla="*/ 10731027 w 10731027"/>
              <a:gd name="connsiteY2" fmla="*/ 304004 h 2605322"/>
              <a:gd name="connsiteX3" fmla="*/ 9169457 w 10731027"/>
              <a:gd name="connsiteY3" fmla="*/ 542927 h 2605322"/>
              <a:gd name="connsiteX4" fmla="*/ 8627243 w 10731027"/>
              <a:gd name="connsiteY4" fmla="*/ 517283 h 2605322"/>
              <a:gd name="connsiteX5" fmla="*/ 7686782 w 10731027"/>
              <a:gd name="connsiteY5" fmla="*/ 691516 h 2605322"/>
              <a:gd name="connsiteX6" fmla="*/ 6752622 w 10731027"/>
              <a:gd name="connsiteY6" fmla="*/ 1099551 h 2605322"/>
              <a:gd name="connsiteX7" fmla="*/ 5833502 w 10731027"/>
              <a:gd name="connsiteY7" fmla="*/ 1310757 h 2605322"/>
              <a:gd name="connsiteX8" fmla="*/ 4991261 w 10731027"/>
              <a:gd name="connsiteY8" fmla="*/ 1473510 h 2605322"/>
              <a:gd name="connsiteX9" fmla="*/ 3556128 w 10731027"/>
              <a:gd name="connsiteY9" fmla="*/ 1826349 h 2605322"/>
              <a:gd name="connsiteX10" fmla="*/ 2238920 w 10731027"/>
              <a:gd name="connsiteY10" fmla="*/ 2098848 h 2605322"/>
              <a:gd name="connsiteX11" fmla="*/ 1301150 w 10731027"/>
              <a:gd name="connsiteY11" fmla="*/ 2254975 h 2605322"/>
              <a:gd name="connsiteX12" fmla="*/ 637600 w 10731027"/>
              <a:gd name="connsiteY12" fmla="*/ 2294318 h 2605322"/>
              <a:gd name="connsiteX13" fmla="*/ 630639 w 10731027"/>
              <a:gd name="connsiteY13" fmla="*/ 2605322 h 2605322"/>
              <a:gd name="connsiteX14" fmla="*/ 3726 w 10731027"/>
              <a:gd name="connsiteY14" fmla="*/ 2603276 h 2605322"/>
              <a:gd name="connsiteX15" fmla="*/ 0 w 10731027"/>
              <a:gd name="connsiteY15" fmla="*/ 0 h 2605322"/>
              <a:gd name="connsiteX0" fmla="*/ 0 w 10731129"/>
              <a:gd name="connsiteY0" fmla="*/ 0 h 2605322"/>
              <a:gd name="connsiteX1" fmla="*/ 10721504 w 10731129"/>
              <a:gd name="connsiteY1" fmla="*/ 19051 h 2605322"/>
              <a:gd name="connsiteX2" fmla="*/ 10731027 w 10731129"/>
              <a:gd name="connsiteY2" fmla="*/ 304004 h 2605322"/>
              <a:gd name="connsiteX3" fmla="*/ 9169457 w 10731129"/>
              <a:gd name="connsiteY3" fmla="*/ 542927 h 2605322"/>
              <a:gd name="connsiteX4" fmla="*/ 8627243 w 10731129"/>
              <a:gd name="connsiteY4" fmla="*/ 517283 h 2605322"/>
              <a:gd name="connsiteX5" fmla="*/ 7686782 w 10731129"/>
              <a:gd name="connsiteY5" fmla="*/ 691516 h 2605322"/>
              <a:gd name="connsiteX6" fmla="*/ 6752622 w 10731129"/>
              <a:gd name="connsiteY6" fmla="*/ 1099551 h 2605322"/>
              <a:gd name="connsiteX7" fmla="*/ 5833502 w 10731129"/>
              <a:gd name="connsiteY7" fmla="*/ 1310757 h 2605322"/>
              <a:gd name="connsiteX8" fmla="*/ 4991261 w 10731129"/>
              <a:gd name="connsiteY8" fmla="*/ 1473510 h 2605322"/>
              <a:gd name="connsiteX9" fmla="*/ 3556128 w 10731129"/>
              <a:gd name="connsiteY9" fmla="*/ 1826349 h 2605322"/>
              <a:gd name="connsiteX10" fmla="*/ 2238920 w 10731129"/>
              <a:gd name="connsiteY10" fmla="*/ 2098848 h 2605322"/>
              <a:gd name="connsiteX11" fmla="*/ 1301150 w 10731129"/>
              <a:gd name="connsiteY11" fmla="*/ 2254975 h 2605322"/>
              <a:gd name="connsiteX12" fmla="*/ 637600 w 10731129"/>
              <a:gd name="connsiteY12" fmla="*/ 2294318 h 2605322"/>
              <a:gd name="connsiteX13" fmla="*/ 630639 w 10731129"/>
              <a:gd name="connsiteY13" fmla="*/ 2605322 h 2605322"/>
              <a:gd name="connsiteX14" fmla="*/ 3726 w 10731129"/>
              <a:gd name="connsiteY14" fmla="*/ 2603276 h 2605322"/>
              <a:gd name="connsiteX15" fmla="*/ 0 w 10731129"/>
              <a:gd name="connsiteY15" fmla="*/ 0 h 2605322"/>
              <a:gd name="connsiteX0" fmla="*/ 0 w 10721504"/>
              <a:gd name="connsiteY0" fmla="*/ 0 h 2605322"/>
              <a:gd name="connsiteX1" fmla="*/ 10721504 w 10721504"/>
              <a:gd name="connsiteY1" fmla="*/ 19051 h 2605322"/>
              <a:gd name="connsiteX2" fmla="*/ 10702462 w 10721504"/>
              <a:gd name="connsiteY2" fmla="*/ 304004 h 2605322"/>
              <a:gd name="connsiteX3" fmla="*/ 9169457 w 10721504"/>
              <a:gd name="connsiteY3" fmla="*/ 542927 h 2605322"/>
              <a:gd name="connsiteX4" fmla="*/ 8627243 w 10721504"/>
              <a:gd name="connsiteY4" fmla="*/ 517283 h 2605322"/>
              <a:gd name="connsiteX5" fmla="*/ 7686782 w 10721504"/>
              <a:gd name="connsiteY5" fmla="*/ 691516 h 2605322"/>
              <a:gd name="connsiteX6" fmla="*/ 6752622 w 10721504"/>
              <a:gd name="connsiteY6" fmla="*/ 1099551 h 2605322"/>
              <a:gd name="connsiteX7" fmla="*/ 5833502 w 10721504"/>
              <a:gd name="connsiteY7" fmla="*/ 1310757 h 2605322"/>
              <a:gd name="connsiteX8" fmla="*/ 4991261 w 10721504"/>
              <a:gd name="connsiteY8" fmla="*/ 1473510 h 2605322"/>
              <a:gd name="connsiteX9" fmla="*/ 3556128 w 10721504"/>
              <a:gd name="connsiteY9" fmla="*/ 1826349 h 2605322"/>
              <a:gd name="connsiteX10" fmla="*/ 2238920 w 10721504"/>
              <a:gd name="connsiteY10" fmla="*/ 2098848 h 2605322"/>
              <a:gd name="connsiteX11" fmla="*/ 1301150 w 10721504"/>
              <a:gd name="connsiteY11" fmla="*/ 2254975 h 2605322"/>
              <a:gd name="connsiteX12" fmla="*/ 637600 w 10721504"/>
              <a:gd name="connsiteY12" fmla="*/ 2294318 h 2605322"/>
              <a:gd name="connsiteX13" fmla="*/ 630639 w 10721504"/>
              <a:gd name="connsiteY13" fmla="*/ 2605322 h 2605322"/>
              <a:gd name="connsiteX14" fmla="*/ 3726 w 10721504"/>
              <a:gd name="connsiteY14" fmla="*/ 2603276 h 2605322"/>
              <a:gd name="connsiteX15" fmla="*/ 0 w 10721504"/>
              <a:gd name="connsiteY15" fmla="*/ 0 h 2605322"/>
              <a:gd name="connsiteX0" fmla="*/ 0 w 10721504"/>
              <a:gd name="connsiteY0" fmla="*/ 0 h 2605322"/>
              <a:gd name="connsiteX1" fmla="*/ 10721504 w 10721504"/>
              <a:gd name="connsiteY1" fmla="*/ 19051 h 2605322"/>
              <a:gd name="connsiteX2" fmla="*/ 10702462 w 10721504"/>
              <a:gd name="connsiteY2" fmla="*/ 304004 h 2605322"/>
              <a:gd name="connsiteX3" fmla="*/ 9169457 w 10721504"/>
              <a:gd name="connsiteY3" fmla="*/ 542927 h 2605322"/>
              <a:gd name="connsiteX4" fmla="*/ 8627243 w 10721504"/>
              <a:gd name="connsiteY4" fmla="*/ 517283 h 2605322"/>
              <a:gd name="connsiteX5" fmla="*/ 7686782 w 10721504"/>
              <a:gd name="connsiteY5" fmla="*/ 691516 h 2605322"/>
              <a:gd name="connsiteX6" fmla="*/ 6752622 w 10721504"/>
              <a:gd name="connsiteY6" fmla="*/ 1099551 h 2605322"/>
              <a:gd name="connsiteX7" fmla="*/ 5833502 w 10721504"/>
              <a:gd name="connsiteY7" fmla="*/ 1310757 h 2605322"/>
              <a:gd name="connsiteX8" fmla="*/ 4991261 w 10721504"/>
              <a:gd name="connsiteY8" fmla="*/ 1473510 h 2605322"/>
              <a:gd name="connsiteX9" fmla="*/ 3556128 w 10721504"/>
              <a:gd name="connsiteY9" fmla="*/ 1826349 h 2605322"/>
              <a:gd name="connsiteX10" fmla="*/ 2238920 w 10721504"/>
              <a:gd name="connsiteY10" fmla="*/ 2098848 h 2605322"/>
              <a:gd name="connsiteX11" fmla="*/ 1301150 w 10721504"/>
              <a:gd name="connsiteY11" fmla="*/ 2254975 h 2605322"/>
              <a:gd name="connsiteX12" fmla="*/ 637600 w 10721504"/>
              <a:gd name="connsiteY12" fmla="*/ 2294318 h 2605322"/>
              <a:gd name="connsiteX13" fmla="*/ 630639 w 10721504"/>
              <a:gd name="connsiteY13" fmla="*/ 2605322 h 2605322"/>
              <a:gd name="connsiteX14" fmla="*/ 3726 w 10721504"/>
              <a:gd name="connsiteY14" fmla="*/ 2603276 h 2605322"/>
              <a:gd name="connsiteX15" fmla="*/ 0 w 10721504"/>
              <a:gd name="connsiteY15" fmla="*/ 0 h 2605322"/>
              <a:gd name="connsiteX0" fmla="*/ 0 w 10702462"/>
              <a:gd name="connsiteY0" fmla="*/ 0 h 2605322"/>
              <a:gd name="connsiteX1" fmla="*/ 10702460 w 10702462"/>
              <a:gd name="connsiteY1" fmla="*/ 19051 h 2605322"/>
              <a:gd name="connsiteX2" fmla="*/ 10702462 w 10702462"/>
              <a:gd name="connsiteY2" fmla="*/ 304004 h 2605322"/>
              <a:gd name="connsiteX3" fmla="*/ 9169457 w 10702462"/>
              <a:gd name="connsiteY3" fmla="*/ 542927 h 2605322"/>
              <a:gd name="connsiteX4" fmla="*/ 8627243 w 10702462"/>
              <a:gd name="connsiteY4" fmla="*/ 517283 h 2605322"/>
              <a:gd name="connsiteX5" fmla="*/ 7686782 w 10702462"/>
              <a:gd name="connsiteY5" fmla="*/ 691516 h 2605322"/>
              <a:gd name="connsiteX6" fmla="*/ 6752622 w 10702462"/>
              <a:gd name="connsiteY6" fmla="*/ 1099551 h 2605322"/>
              <a:gd name="connsiteX7" fmla="*/ 5833502 w 10702462"/>
              <a:gd name="connsiteY7" fmla="*/ 1310757 h 2605322"/>
              <a:gd name="connsiteX8" fmla="*/ 4991261 w 10702462"/>
              <a:gd name="connsiteY8" fmla="*/ 1473510 h 2605322"/>
              <a:gd name="connsiteX9" fmla="*/ 3556128 w 10702462"/>
              <a:gd name="connsiteY9" fmla="*/ 1826349 h 2605322"/>
              <a:gd name="connsiteX10" fmla="*/ 2238920 w 10702462"/>
              <a:gd name="connsiteY10" fmla="*/ 2098848 h 2605322"/>
              <a:gd name="connsiteX11" fmla="*/ 1301150 w 10702462"/>
              <a:gd name="connsiteY11" fmla="*/ 2254975 h 2605322"/>
              <a:gd name="connsiteX12" fmla="*/ 637600 w 10702462"/>
              <a:gd name="connsiteY12" fmla="*/ 2294318 h 2605322"/>
              <a:gd name="connsiteX13" fmla="*/ 630639 w 10702462"/>
              <a:gd name="connsiteY13" fmla="*/ 2605322 h 2605322"/>
              <a:gd name="connsiteX14" fmla="*/ 3726 w 10702462"/>
              <a:gd name="connsiteY14" fmla="*/ 2603276 h 2605322"/>
              <a:gd name="connsiteX15" fmla="*/ 0 w 10702462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169457 w 10711984"/>
              <a:gd name="connsiteY3" fmla="*/ 542927 h 2605322"/>
              <a:gd name="connsiteX4" fmla="*/ 8627243 w 10711984"/>
              <a:gd name="connsiteY4" fmla="*/ 517283 h 2605322"/>
              <a:gd name="connsiteX5" fmla="*/ 7686782 w 10711984"/>
              <a:gd name="connsiteY5" fmla="*/ 691516 h 2605322"/>
              <a:gd name="connsiteX6" fmla="*/ 6752622 w 10711984"/>
              <a:gd name="connsiteY6" fmla="*/ 1099551 h 2605322"/>
              <a:gd name="connsiteX7" fmla="*/ 5833502 w 10711984"/>
              <a:gd name="connsiteY7" fmla="*/ 1310757 h 2605322"/>
              <a:gd name="connsiteX8" fmla="*/ 4991261 w 10711984"/>
              <a:gd name="connsiteY8" fmla="*/ 1473510 h 2605322"/>
              <a:gd name="connsiteX9" fmla="*/ 3556128 w 10711984"/>
              <a:gd name="connsiteY9" fmla="*/ 182634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169457 w 10711984"/>
              <a:gd name="connsiteY3" fmla="*/ 542927 h 2605322"/>
              <a:gd name="connsiteX4" fmla="*/ 8627243 w 10711984"/>
              <a:gd name="connsiteY4" fmla="*/ 517283 h 2605322"/>
              <a:gd name="connsiteX5" fmla="*/ 7686782 w 10711984"/>
              <a:gd name="connsiteY5" fmla="*/ 691516 h 2605322"/>
              <a:gd name="connsiteX6" fmla="*/ 6752622 w 10711984"/>
              <a:gd name="connsiteY6" fmla="*/ 1099551 h 2605322"/>
              <a:gd name="connsiteX7" fmla="*/ 5833502 w 10711984"/>
              <a:gd name="connsiteY7" fmla="*/ 1310757 h 2605322"/>
              <a:gd name="connsiteX8" fmla="*/ 4991261 w 10711984"/>
              <a:gd name="connsiteY8" fmla="*/ 1473510 h 2605322"/>
              <a:gd name="connsiteX9" fmla="*/ 3556128 w 10711984"/>
              <a:gd name="connsiteY9" fmla="*/ 182634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627243 w 10711984"/>
              <a:gd name="connsiteY4" fmla="*/ 517283 h 2605322"/>
              <a:gd name="connsiteX5" fmla="*/ 7686782 w 10711984"/>
              <a:gd name="connsiteY5" fmla="*/ 691516 h 2605322"/>
              <a:gd name="connsiteX6" fmla="*/ 6752622 w 10711984"/>
              <a:gd name="connsiteY6" fmla="*/ 1099551 h 2605322"/>
              <a:gd name="connsiteX7" fmla="*/ 5833502 w 10711984"/>
              <a:gd name="connsiteY7" fmla="*/ 1310757 h 2605322"/>
              <a:gd name="connsiteX8" fmla="*/ 4991261 w 10711984"/>
              <a:gd name="connsiteY8" fmla="*/ 1473510 h 2605322"/>
              <a:gd name="connsiteX9" fmla="*/ 3556128 w 10711984"/>
              <a:gd name="connsiteY9" fmla="*/ 182634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627243 w 10711984"/>
              <a:gd name="connsiteY4" fmla="*/ 517283 h 2605322"/>
              <a:gd name="connsiteX5" fmla="*/ 7686782 w 10711984"/>
              <a:gd name="connsiteY5" fmla="*/ 691516 h 2605322"/>
              <a:gd name="connsiteX6" fmla="*/ 6752622 w 10711984"/>
              <a:gd name="connsiteY6" fmla="*/ 1099551 h 2605322"/>
              <a:gd name="connsiteX7" fmla="*/ 5833502 w 10711984"/>
              <a:gd name="connsiteY7" fmla="*/ 1310757 h 2605322"/>
              <a:gd name="connsiteX8" fmla="*/ 4991261 w 10711984"/>
              <a:gd name="connsiteY8" fmla="*/ 1473510 h 2605322"/>
              <a:gd name="connsiteX9" fmla="*/ 3556128 w 10711984"/>
              <a:gd name="connsiteY9" fmla="*/ 182634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627243 w 10711984"/>
              <a:gd name="connsiteY4" fmla="*/ 517283 h 2605322"/>
              <a:gd name="connsiteX5" fmla="*/ 7686782 w 10711984"/>
              <a:gd name="connsiteY5" fmla="*/ 691516 h 2605322"/>
              <a:gd name="connsiteX6" fmla="*/ 6752622 w 10711984"/>
              <a:gd name="connsiteY6" fmla="*/ 1099551 h 2605322"/>
              <a:gd name="connsiteX7" fmla="*/ 5833502 w 10711984"/>
              <a:gd name="connsiteY7" fmla="*/ 1310757 h 2605322"/>
              <a:gd name="connsiteX8" fmla="*/ 4991261 w 10711984"/>
              <a:gd name="connsiteY8" fmla="*/ 1473510 h 2605322"/>
              <a:gd name="connsiteX9" fmla="*/ 3556128 w 10711984"/>
              <a:gd name="connsiteY9" fmla="*/ 182634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551069 w 10711984"/>
              <a:gd name="connsiteY4" fmla="*/ 641108 h 2605322"/>
              <a:gd name="connsiteX5" fmla="*/ 7686782 w 10711984"/>
              <a:gd name="connsiteY5" fmla="*/ 691516 h 2605322"/>
              <a:gd name="connsiteX6" fmla="*/ 6752622 w 10711984"/>
              <a:gd name="connsiteY6" fmla="*/ 1099551 h 2605322"/>
              <a:gd name="connsiteX7" fmla="*/ 5833502 w 10711984"/>
              <a:gd name="connsiteY7" fmla="*/ 1310757 h 2605322"/>
              <a:gd name="connsiteX8" fmla="*/ 4991261 w 10711984"/>
              <a:gd name="connsiteY8" fmla="*/ 1473510 h 2605322"/>
              <a:gd name="connsiteX9" fmla="*/ 3556128 w 10711984"/>
              <a:gd name="connsiteY9" fmla="*/ 182634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551069 w 10711984"/>
              <a:gd name="connsiteY4" fmla="*/ 641108 h 2605322"/>
              <a:gd name="connsiteX5" fmla="*/ 7686782 w 10711984"/>
              <a:gd name="connsiteY5" fmla="*/ 691516 h 2605322"/>
              <a:gd name="connsiteX6" fmla="*/ 6752622 w 10711984"/>
              <a:gd name="connsiteY6" fmla="*/ 1099551 h 2605322"/>
              <a:gd name="connsiteX7" fmla="*/ 5833502 w 10711984"/>
              <a:gd name="connsiteY7" fmla="*/ 1310757 h 2605322"/>
              <a:gd name="connsiteX8" fmla="*/ 4991261 w 10711984"/>
              <a:gd name="connsiteY8" fmla="*/ 1473510 h 2605322"/>
              <a:gd name="connsiteX9" fmla="*/ 3556128 w 10711984"/>
              <a:gd name="connsiteY9" fmla="*/ 182634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551069 w 10711984"/>
              <a:gd name="connsiteY4" fmla="*/ 641108 h 2605322"/>
              <a:gd name="connsiteX5" fmla="*/ 7705826 w 10711984"/>
              <a:gd name="connsiteY5" fmla="*/ 920116 h 2605322"/>
              <a:gd name="connsiteX6" fmla="*/ 6752622 w 10711984"/>
              <a:gd name="connsiteY6" fmla="*/ 1099551 h 2605322"/>
              <a:gd name="connsiteX7" fmla="*/ 5833502 w 10711984"/>
              <a:gd name="connsiteY7" fmla="*/ 1310757 h 2605322"/>
              <a:gd name="connsiteX8" fmla="*/ 4991261 w 10711984"/>
              <a:gd name="connsiteY8" fmla="*/ 1473510 h 2605322"/>
              <a:gd name="connsiteX9" fmla="*/ 3556128 w 10711984"/>
              <a:gd name="connsiteY9" fmla="*/ 182634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551069 w 10711984"/>
              <a:gd name="connsiteY4" fmla="*/ 641108 h 2605322"/>
              <a:gd name="connsiteX5" fmla="*/ 7705826 w 10711984"/>
              <a:gd name="connsiteY5" fmla="*/ 920116 h 2605322"/>
              <a:gd name="connsiteX6" fmla="*/ 6714535 w 10711984"/>
              <a:gd name="connsiteY6" fmla="*/ 1232901 h 2605322"/>
              <a:gd name="connsiteX7" fmla="*/ 5833502 w 10711984"/>
              <a:gd name="connsiteY7" fmla="*/ 1310757 h 2605322"/>
              <a:gd name="connsiteX8" fmla="*/ 4991261 w 10711984"/>
              <a:gd name="connsiteY8" fmla="*/ 1473510 h 2605322"/>
              <a:gd name="connsiteX9" fmla="*/ 3556128 w 10711984"/>
              <a:gd name="connsiteY9" fmla="*/ 182634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551069 w 10711984"/>
              <a:gd name="connsiteY4" fmla="*/ 641108 h 2605322"/>
              <a:gd name="connsiteX5" fmla="*/ 7705826 w 10711984"/>
              <a:gd name="connsiteY5" fmla="*/ 920116 h 2605322"/>
              <a:gd name="connsiteX6" fmla="*/ 6714535 w 10711984"/>
              <a:gd name="connsiteY6" fmla="*/ 1232901 h 2605322"/>
              <a:gd name="connsiteX7" fmla="*/ 5833502 w 10711984"/>
              <a:gd name="connsiteY7" fmla="*/ 1310757 h 2605322"/>
              <a:gd name="connsiteX8" fmla="*/ 4991261 w 10711984"/>
              <a:gd name="connsiteY8" fmla="*/ 1473510 h 2605322"/>
              <a:gd name="connsiteX9" fmla="*/ 3556128 w 10711984"/>
              <a:gd name="connsiteY9" fmla="*/ 182634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551069 w 10711984"/>
              <a:gd name="connsiteY4" fmla="*/ 641108 h 2605322"/>
              <a:gd name="connsiteX5" fmla="*/ 7705826 w 10711984"/>
              <a:gd name="connsiteY5" fmla="*/ 920116 h 2605322"/>
              <a:gd name="connsiteX6" fmla="*/ 6714535 w 10711984"/>
              <a:gd name="connsiteY6" fmla="*/ 1232901 h 2605322"/>
              <a:gd name="connsiteX7" fmla="*/ 5833502 w 10711984"/>
              <a:gd name="connsiteY7" fmla="*/ 1310757 h 2605322"/>
              <a:gd name="connsiteX8" fmla="*/ 4991261 w 10711984"/>
              <a:gd name="connsiteY8" fmla="*/ 1473510 h 2605322"/>
              <a:gd name="connsiteX9" fmla="*/ 3556128 w 10711984"/>
              <a:gd name="connsiteY9" fmla="*/ 182634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551069 w 10711984"/>
              <a:gd name="connsiteY4" fmla="*/ 641108 h 2605322"/>
              <a:gd name="connsiteX5" fmla="*/ 7705826 w 10711984"/>
              <a:gd name="connsiteY5" fmla="*/ 920116 h 2605322"/>
              <a:gd name="connsiteX6" fmla="*/ 6714535 w 10711984"/>
              <a:gd name="connsiteY6" fmla="*/ 1232901 h 2605322"/>
              <a:gd name="connsiteX7" fmla="*/ 5376458 w 10711984"/>
              <a:gd name="connsiteY7" fmla="*/ 1491732 h 2605322"/>
              <a:gd name="connsiteX8" fmla="*/ 4991261 w 10711984"/>
              <a:gd name="connsiteY8" fmla="*/ 1473510 h 2605322"/>
              <a:gd name="connsiteX9" fmla="*/ 3556128 w 10711984"/>
              <a:gd name="connsiteY9" fmla="*/ 182634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551069 w 10711984"/>
              <a:gd name="connsiteY4" fmla="*/ 641108 h 2605322"/>
              <a:gd name="connsiteX5" fmla="*/ 7705826 w 10711984"/>
              <a:gd name="connsiteY5" fmla="*/ 920116 h 2605322"/>
              <a:gd name="connsiteX6" fmla="*/ 6714535 w 10711984"/>
              <a:gd name="connsiteY6" fmla="*/ 1232901 h 2605322"/>
              <a:gd name="connsiteX7" fmla="*/ 5376458 w 10711984"/>
              <a:gd name="connsiteY7" fmla="*/ 1491732 h 2605322"/>
              <a:gd name="connsiteX8" fmla="*/ 4991261 w 10711984"/>
              <a:gd name="connsiteY8" fmla="*/ 1473510 h 2605322"/>
              <a:gd name="connsiteX9" fmla="*/ 3556128 w 10711984"/>
              <a:gd name="connsiteY9" fmla="*/ 182634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551069 w 10711984"/>
              <a:gd name="connsiteY4" fmla="*/ 641108 h 2605322"/>
              <a:gd name="connsiteX5" fmla="*/ 7705826 w 10711984"/>
              <a:gd name="connsiteY5" fmla="*/ 920116 h 2605322"/>
              <a:gd name="connsiteX6" fmla="*/ 6714535 w 10711984"/>
              <a:gd name="connsiteY6" fmla="*/ 1232901 h 2605322"/>
              <a:gd name="connsiteX7" fmla="*/ 5376458 w 10711984"/>
              <a:gd name="connsiteY7" fmla="*/ 1491732 h 2605322"/>
              <a:gd name="connsiteX8" fmla="*/ 4638956 w 10711984"/>
              <a:gd name="connsiteY8" fmla="*/ 1673535 h 2605322"/>
              <a:gd name="connsiteX9" fmla="*/ 3556128 w 10711984"/>
              <a:gd name="connsiteY9" fmla="*/ 182634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551069 w 10711984"/>
              <a:gd name="connsiteY4" fmla="*/ 641108 h 2605322"/>
              <a:gd name="connsiteX5" fmla="*/ 7705826 w 10711984"/>
              <a:gd name="connsiteY5" fmla="*/ 920116 h 2605322"/>
              <a:gd name="connsiteX6" fmla="*/ 6714535 w 10711984"/>
              <a:gd name="connsiteY6" fmla="*/ 1232901 h 2605322"/>
              <a:gd name="connsiteX7" fmla="*/ 5376458 w 10711984"/>
              <a:gd name="connsiteY7" fmla="*/ 1491732 h 2605322"/>
              <a:gd name="connsiteX8" fmla="*/ 4638956 w 10711984"/>
              <a:gd name="connsiteY8" fmla="*/ 1673535 h 2605322"/>
              <a:gd name="connsiteX9" fmla="*/ 3556128 w 10711984"/>
              <a:gd name="connsiteY9" fmla="*/ 182634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551069 w 10711984"/>
              <a:gd name="connsiteY4" fmla="*/ 641108 h 2605322"/>
              <a:gd name="connsiteX5" fmla="*/ 7705826 w 10711984"/>
              <a:gd name="connsiteY5" fmla="*/ 920116 h 2605322"/>
              <a:gd name="connsiteX6" fmla="*/ 6714535 w 10711984"/>
              <a:gd name="connsiteY6" fmla="*/ 1232901 h 2605322"/>
              <a:gd name="connsiteX7" fmla="*/ 5376458 w 10711984"/>
              <a:gd name="connsiteY7" fmla="*/ 1491732 h 2605322"/>
              <a:gd name="connsiteX8" fmla="*/ 4638956 w 10711984"/>
              <a:gd name="connsiteY8" fmla="*/ 1673535 h 2605322"/>
              <a:gd name="connsiteX9" fmla="*/ 3594215 w 10711984"/>
              <a:gd name="connsiteY9" fmla="*/ 176919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551069 w 10711984"/>
              <a:gd name="connsiteY4" fmla="*/ 641108 h 2605322"/>
              <a:gd name="connsiteX5" fmla="*/ 7705826 w 10711984"/>
              <a:gd name="connsiteY5" fmla="*/ 920116 h 2605322"/>
              <a:gd name="connsiteX6" fmla="*/ 6714535 w 10711984"/>
              <a:gd name="connsiteY6" fmla="*/ 1232901 h 2605322"/>
              <a:gd name="connsiteX7" fmla="*/ 5376458 w 10711984"/>
              <a:gd name="connsiteY7" fmla="*/ 1491732 h 2605322"/>
              <a:gd name="connsiteX8" fmla="*/ 4638956 w 10711984"/>
              <a:gd name="connsiteY8" fmla="*/ 1673535 h 2605322"/>
              <a:gd name="connsiteX9" fmla="*/ 3594215 w 10711984"/>
              <a:gd name="connsiteY9" fmla="*/ 176919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551069 w 10711984"/>
              <a:gd name="connsiteY4" fmla="*/ 641108 h 2605322"/>
              <a:gd name="connsiteX5" fmla="*/ 7705826 w 10711984"/>
              <a:gd name="connsiteY5" fmla="*/ 920116 h 2605322"/>
              <a:gd name="connsiteX6" fmla="*/ 6714535 w 10711984"/>
              <a:gd name="connsiteY6" fmla="*/ 1232901 h 2605322"/>
              <a:gd name="connsiteX7" fmla="*/ 5376458 w 10711984"/>
              <a:gd name="connsiteY7" fmla="*/ 1491732 h 2605322"/>
              <a:gd name="connsiteX8" fmla="*/ 4638956 w 10711984"/>
              <a:gd name="connsiteY8" fmla="*/ 1673535 h 2605322"/>
              <a:gd name="connsiteX9" fmla="*/ 3622780 w 10711984"/>
              <a:gd name="connsiteY9" fmla="*/ 169299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551069 w 10711984"/>
              <a:gd name="connsiteY4" fmla="*/ 641108 h 2605322"/>
              <a:gd name="connsiteX5" fmla="*/ 7705826 w 10711984"/>
              <a:gd name="connsiteY5" fmla="*/ 920116 h 2605322"/>
              <a:gd name="connsiteX6" fmla="*/ 6714535 w 10711984"/>
              <a:gd name="connsiteY6" fmla="*/ 1232901 h 2605322"/>
              <a:gd name="connsiteX7" fmla="*/ 5376458 w 10711984"/>
              <a:gd name="connsiteY7" fmla="*/ 1491732 h 2605322"/>
              <a:gd name="connsiteX8" fmla="*/ 4638956 w 10711984"/>
              <a:gd name="connsiteY8" fmla="*/ 1673535 h 2605322"/>
              <a:gd name="connsiteX9" fmla="*/ 3622780 w 10711984"/>
              <a:gd name="connsiteY9" fmla="*/ 1692999 h 2605322"/>
              <a:gd name="connsiteX10" fmla="*/ 2238920 w 10711984"/>
              <a:gd name="connsiteY10" fmla="*/ 209884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551069 w 10711984"/>
              <a:gd name="connsiteY4" fmla="*/ 641108 h 2605322"/>
              <a:gd name="connsiteX5" fmla="*/ 7705826 w 10711984"/>
              <a:gd name="connsiteY5" fmla="*/ 920116 h 2605322"/>
              <a:gd name="connsiteX6" fmla="*/ 6714535 w 10711984"/>
              <a:gd name="connsiteY6" fmla="*/ 1232901 h 2605322"/>
              <a:gd name="connsiteX7" fmla="*/ 5376458 w 10711984"/>
              <a:gd name="connsiteY7" fmla="*/ 1491732 h 2605322"/>
              <a:gd name="connsiteX8" fmla="*/ 4638956 w 10711984"/>
              <a:gd name="connsiteY8" fmla="*/ 1673535 h 2605322"/>
              <a:gd name="connsiteX9" fmla="*/ 3622780 w 10711984"/>
              <a:gd name="connsiteY9" fmla="*/ 1692999 h 2605322"/>
              <a:gd name="connsiteX10" fmla="*/ 2619790 w 10711984"/>
              <a:gd name="connsiteY10" fmla="*/ 207979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551069 w 10711984"/>
              <a:gd name="connsiteY4" fmla="*/ 641108 h 2605322"/>
              <a:gd name="connsiteX5" fmla="*/ 7705826 w 10711984"/>
              <a:gd name="connsiteY5" fmla="*/ 920116 h 2605322"/>
              <a:gd name="connsiteX6" fmla="*/ 6714535 w 10711984"/>
              <a:gd name="connsiteY6" fmla="*/ 1232901 h 2605322"/>
              <a:gd name="connsiteX7" fmla="*/ 5376458 w 10711984"/>
              <a:gd name="connsiteY7" fmla="*/ 1491732 h 2605322"/>
              <a:gd name="connsiteX8" fmla="*/ 4638956 w 10711984"/>
              <a:gd name="connsiteY8" fmla="*/ 1673535 h 2605322"/>
              <a:gd name="connsiteX9" fmla="*/ 3622780 w 10711984"/>
              <a:gd name="connsiteY9" fmla="*/ 1692999 h 2605322"/>
              <a:gd name="connsiteX10" fmla="*/ 2619790 w 10711984"/>
              <a:gd name="connsiteY10" fmla="*/ 2079798 h 2605322"/>
              <a:gd name="connsiteX11" fmla="*/ 1301150 w 10711984"/>
              <a:gd name="connsiteY11" fmla="*/ 2254975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0711984"/>
              <a:gd name="connsiteY0" fmla="*/ 0 h 2605322"/>
              <a:gd name="connsiteX1" fmla="*/ 10702460 w 10711984"/>
              <a:gd name="connsiteY1" fmla="*/ 19051 h 2605322"/>
              <a:gd name="connsiteX2" fmla="*/ 10711984 w 10711984"/>
              <a:gd name="connsiteY2" fmla="*/ 265904 h 2605322"/>
              <a:gd name="connsiteX3" fmla="*/ 9893111 w 10711984"/>
              <a:gd name="connsiteY3" fmla="*/ 257177 h 2605322"/>
              <a:gd name="connsiteX4" fmla="*/ 8551069 w 10711984"/>
              <a:gd name="connsiteY4" fmla="*/ 641108 h 2605322"/>
              <a:gd name="connsiteX5" fmla="*/ 7705826 w 10711984"/>
              <a:gd name="connsiteY5" fmla="*/ 920116 h 2605322"/>
              <a:gd name="connsiteX6" fmla="*/ 6714535 w 10711984"/>
              <a:gd name="connsiteY6" fmla="*/ 1232901 h 2605322"/>
              <a:gd name="connsiteX7" fmla="*/ 5376458 w 10711984"/>
              <a:gd name="connsiteY7" fmla="*/ 1491732 h 2605322"/>
              <a:gd name="connsiteX8" fmla="*/ 4638956 w 10711984"/>
              <a:gd name="connsiteY8" fmla="*/ 1673535 h 2605322"/>
              <a:gd name="connsiteX9" fmla="*/ 3622780 w 10711984"/>
              <a:gd name="connsiteY9" fmla="*/ 1692999 h 2605322"/>
              <a:gd name="connsiteX10" fmla="*/ 2619790 w 10711984"/>
              <a:gd name="connsiteY10" fmla="*/ 2079798 h 2605322"/>
              <a:gd name="connsiteX11" fmla="*/ 1301150 w 10711984"/>
              <a:gd name="connsiteY11" fmla="*/ 2302600 h 2605322"/>
              <a:gd name="connsiteX12" fmla="*/ 637600 w 10711984"/>
              <a:gd name="connsiteY12" fmla="*/ 2294318 h 2605322"/>
              <a:gd name="connsiteX13" fmla="*/ 630639 w 10711984"/>
              <a:gd name="connsiteY13" fmla="*/ 2605322 h 2605322"/>
              <a:gd name="connsiteX14" fmla="*/ 3726 w 10711984"/>
              <a:gd name="connsiteY14" fmla="*/ 2603276 h 2605322"/>
              <a:gd name="connsiteX15" fmla="*/ 0 w 10711984"/>
              <a:gd name="connsiteY15" fmla="*/ 0 h 2605322"/>
              <a:gd name="connsiteX0" fmla="*/ 0 w 12244988"/>
              <a:gd name="connsiteY0" fmla="*/ 0 h 2605322"/>
              <a:gd name="connsiteX1" fmla="*/ 12235464 w 12244988"/>
              <a:gd name="connsiteY1" fmla="*/ 19051 h 2605322"/>
              <a:gd name="connsiteX2" fmla="*/ 12244988 w 12244988"/>
              <a:gd name="connsiteY2" fmla="*/ 265904 h 2605322"/>
              <a:gd name="connsiteX3" fmla="*/ 11426115 w 12244988"/>
              <a:gd name="connsiteY3" fmla="*/ 257177 h 2605322"/>
              <a:gd name="connsiteX4" fmla="*/ 10084073 w 12244988"/>
              <a:gd name="connsiteY4" fmla="*/ 641108 h 2605322"/>
              <a:gd name="connsiteX5" fmla="*/ 9238830 w 12244988"/>
              <a:gd name="connsiteY5" fmla="*/ 920116 h 2605322"/>
              <a:gd name="connsiteX6" fmla="*/ 8247539 w 12244988"/>
              <a:gd name="connsiteY6" fmla="*/ 1232901 h 2605322"/>
              <a:gd name="connsiteX7" fmla="*/ 6909462 w 12244988"/>
              <a:gd name="connsiteY7" fmla="*/ 1491732 h 2605322"/>
              <a:gd name="connsiteX8" fmla="*/ 6171960 w 12244988"/>
              <a:gd name="connsiteY8" fmla="*/ 1673535 h 2605322"/>
              <a:gd name="connsiteX9" fmla="*/ 5155784 w 12244988"/>
              <a:gd name="connsiteY9" fmla="*/ 1692999 h 2605322"/>
              <a:gd name="connsiteX10" fmla="*/ 4152794 w 12244988"/>
              <a:gd name="connsiteY10" fmla="*/ 2079798 h 2605322"/>
              <a:gd name="connsiteX11" fmla="*/ 2834154 w 12244988"/>
              <a:gd name="connsiteY11" fmla="*/ 2302600 h 2605322"/>
              <a:gd name="connsiteX12" fmla="*/ 2170604 w 12244988"/>
              <a:gd name="connsiteY12" fmla="*/ 2294318 h 2605322"/>
              <a:gd name="connsiteX13" fmla="*/ 2163643 w 12244988"/>
              <a:gd name="connsiteY13" fmla="*/ 2605322 h 2605322"/>
              <a:gd name="connsiteX14" fmla="*/ 1536730 w 12244988"/>
              <a:gd name="connsiteY14" fmla="*/ 2603276 h 2605322"/>
              <a:gd name="connsiteX15" fmla="*/ 0 w 12244988"/>
              <a:gd name="connsiteY15" fmla="*/ 0 h 2605322"/>
              <a:gd name="connsiteX0" fmla="*/ 0 w 12244988"/>
              <a:gd name="connsiteY0" fmla="*/ 0 h 2605322"/>
              <a:gd name="connsiteX1" fmla="*/ 12235464 w 12244988"/>
              <a:gd name="connsiteY1" fmla="*/ 19051 h 2605322"/>
              <a:gd name="connsiteX2" fmla="*/ 12244988 w 12244988"/>
              <a:gd name="connsiteY2" fmla="*/ 265904 h 2605322"/>
              <a:gd name="connsiteX3" fmla="*/ 11426115 w 12244988"/>
              <a:gd name="connsiteY3" fmla="*/ 257177 h 2605322"/>
              <a:gd name="connsiteX4" fmla="*/ 10084073 w 12244988"/>
              <a:gd name="connsiteY4" fmla="*/ 641108 h 2605322"/>
              <a:gd name="connsiteX5" fmla="*/ 9238830 w 12244988"/>
              <a:gd name="connsiteY5" fmla="*/ 920116 h 2605322"/>
              <a:gd name="connsiteX6" fmla="*/ 8247539 w 12244988"/>
              <a:gd name="connsiteY6" fmla="*/ 1232901 h 2605322"/>
              <a:gd name="connsiteX7" fmla="*/ 6909462 w 12244988"/>
              <a:gd name="connsiteY7" fmla="*/ 1491732 h 2605322"/>
              <a:gd name="connsiteX8" fmla="*/ 6171960 w 12244988"/>
              <a:gd name="connsiteY8" fmla="*/ 1673535 h 2605322"/>
              <a:gd name="connsiteX9" fmla="*/ 5155784 w 12244988"/>
              <a:gd name="connsiteY9" fmla="*/ 1692999 h 2605322"/>
              <a:gd name="connsiteX10" fmla="*/ 4152794 w 12244988"/>
              <a:gd name="connsiteY10" fmla="*/ 2079798 h 2605322"/>
              <a:gd name="connsiteX11" fmla="*/ 2834154 w 12244988"/>
              <a:gd name="connsiteY11" fmla="*/ 2302600 h 2605322"/>
              <a:gd name="connsiteX12" fmla="*/ 2170604 w 12244988"/>
              <a:gd name="connsiteY12" fmla="*/ 2294318 h 2605322"/>
              <a:gd name="connsiteX13" fmla="*/ 2163643 w 12244988"/>
              <a:gd name="connsiteY13" fmla="*/ 2605322 h 2605322"/>
              <a:gd name="connsiteX14" fmla="*/ 32292 w 12244988"/>
              <a:gd name="connsiteY14" fmla="*/ 2584226 h 2605322"/>
              <a:gd name="connsiteX15" fmla="*/ 0 w 12244988"/>
              <a:gd name="connsiteY15" fmla="*/ 0 h 2605322"/>
              <a:gd name="connsiteX0" fmla="*/ 0 w 12235466"/>
              <a:gd name="connsiteY0" fmla="*/ 0 h 2605322"/>
              <a:gd name="connsiteX1" fmla="*/ 12225942 w 12235466"/>
              <a:gd name="connsiteY1" fmla="*/ 19051 h 2605322"/>
              <a:gd name="connsiteX2" fmla="*/ 12235466 w 12235466"/>
              <a:gd name="connsiteY2" fmla="*/ 265904 h 2605322"/>
              <a:gd name="connsiteX3" fmla="*/ 11416593 w 12235466"/>
              <a:gd name="connsiteY3" fmla="*/ 257177 h 2605322"/>
              <a:gd name="connsiteX4" fmla="*/ 10074551 w 12235466"/>
              <a:gd name="connsiteY4" fmla="*/ 641108 h 2605322"/>
              <a:gd name="connsiteX5" fmla="*/ 9229308 w 12235466"/>
              <a:gd name="connsiteY5" fmla="*/ 920116 h 2605322"/>
              <a:gd name="connsiteX6" fmla="*/ 8238017 w 12235466"/>
              <a:gd name="connsiteY6" fmla="*/ 1232901 h 2605322"/>
              <a:gd name="connsiteX7" fmla="*/ 6899940 w 12235466"/>
              <a:gd name="connsiteY7" fmla="*/ 1491732 h 2605322"/>
              <a:gd name="connsiteX8" fmla="*/ 6162438 w 12235466"/>
              <a:gd name="connsiteY8" fmla="*/ 1673535 h 2605322"/>
              <a:gd name="connsiteX9" fmla="*/ 5146262 w 12235466"/>
              <a:gd name="connsiteY9" fmla="*/ 1692999 h 2605322"/>
              <a:gd name="connsiteX10" fmla="*/ 4143272 w 12235466"/>
              <a:gd name="connsiteY10" fmla="*/ 2079798 h 2605322"/>
              <a:gd name="connsiteX11" fmla="*/ 2824632 w 12235466"/>
              <a:gd name="connsiteY11" fmla="*/ 2302600 h 2605322"/>
              <a:gd name="connsiteX12" fmla="*/ 2161082 w 12235466"/>
              <a:gd name="connsiteY12" fmla="*/ 2294318 h 2605322"/>
              <a:gd name="connsiteX13" fmla="*/ 2154121 w 12235466"/>
              <a:gd name="connsiteY13" fmla="*/ 2605322 h 2605322"/>
              <a:gd name="connsiteX14" fmla="*/ 22770 w 12235466"/>
              <a:gd name="connsiteY14" fmla="*/ 2584226 h 2605322"/>
              <a:gd name="connsiteX15" fmla="*/ 0 w 12235466"/>
              <a:gd name="connsiteY15" fmla="*/ 0 h 2605322"/>
              <a:gd name="connsiteX0" fmla="*/ 0 w 12225944"/>
              <a:gd name="connsiteY0" fmla="*/ 0 h 2605322"/>
              <a:gd name="connsiteX1" fmla="*/ 12216420 w 12225944"/>
              <a:gd name="connsiteY1" fmla="*/ 19051 h 2605322"/>
              <a:gd name="connsiteX2" fmla="*/ 12225944 w 12225944"/>
              <a:gd name="connsiteY2" fmla="*/ 265904 h 2605322"/>
              <a:gd name="connsiteX3" fmla="*/ 11407071 w 12225944"/>
              <a:gd name="connsiteY3" fmla="*/ 257177 h 2605322"/>
              <a:gd name="connsiteX4" fmla="*/ 10065029 w 12225944"/>
              <a:gd name="connsiteY4" fmla="*/ 641108 h 2605322"/>
              <a:gd name="connsiteX5" fmla="*/ 9219786 w 12225944"/>
              <a:gd name="connsiteY5" fmla="*/ 920116 h 2605322"/>
              <a:gd name="connsiteX6" fmla="*/ 8228495 w 12225944"/>
              <a:gd name="connsiteY6" fmla="*/ 1232901 h 2605322"/>
              <a:gd name="connsiteX7" fmla="*/ 6890418 w 12225944"/>
              <a:gd name="connsiteY7" fmla="*/ 1491732 h 2605322"/>
              <a:gd name="connsiteX8" fmla="*/ 6152916 w 12225944"/>
              <a:gd name="connsiteY8" fmla="*/ 1673535 h 2605322"/>
              <a:gd name="connsiteX9" fmla="*/ 5136740 w 12225944"/>
              <a:gd name="connsiteY9" fmla="*/ 1692999 h 2605322"/>
              <a:gd name="connsiteX10" fmla="*/ 4133750 w 12225944"/>
              <a:gd name="connsiteY10" fmla="*/ 2079798 h 2605322"/>
              <a:gd name="connsiteX11" fmla="*/ 2815110 w 12225944"/>
              <a:gd name="connsiteY11" fmla="*/ 2302600 h 2605322"/>
              <a:gd name="connsiteX12" fmla="*/ 2151560 w 12225944"/>
              <a:gd name="connsiteY12" fmla="*/ 2294318 h 2605322"/>
              <a:gd name="connsiteX13" fmla="*/ 2144599 w 12225944"/>
              <a:gd name="connsiteY13" fmla="*/ 2605322 h 2605322"/>
              <a:gd name="connsiteX14" fmla="*/ 13248 w 12225944"/>
              <a:gd name="connsiteY14" fmla="*/ 2584226 h 2605322"/>
              <a:gd name="connsiteX15" fmla="*/ 0 w 12225944"/>
              <a:gd name="connsiteY15" fmla="*/ 0 h 2605322"/>
              <a:gd name="connsiteX0" fmla="*/ 0 w 12225944"/>
              <a:gd name="connsiteY0" fmla="*/ 0 h 2605322"/>
              <a:gd name="connsiteX1" fmla="*/ 12216420 w 12225944"/>
              <a:gd name="connsiteY1" fmla="*/ 19051 h 2605322"/>
              <a:gd name="connsiteX2" fmla="*/ 12225944 w 12225944"/>
              <a:gd name="connsiteY2" fmla="*/ 265904 h 2605322"/>
              <a:gd name="connsiteX3" fmla="*/ 11407071 w 12225944"/>
              <a:gd name="connsiteY3" fmla="*/ 257177 h 2605322"/>
              <a:gd name="connsiteX4" fmla="*/ 10065029 w 12225944"/>
              <a:gd name="connsiteY4" fmla="*/ 641108 h 2605322"/>
              <a:gd name="connsiteX5" fmla="*/ 9219786 w 12225944"/>
              <a:gd name="connsiteY5" fmla="*/ 920116 h 2605322"/>
              <a:gd name="connsiteX6" fmla="*/ 8228495 w 12225944"/>
              <a:gd name="connsiteY6" fmla="*/ 1232901 h 2605322"/>
              <a:gd name="connsiteX7" fmla="*/ 6890418 w 12225944"/>
              <a:gd name="connsiteY7" fmla="*/ 1491732 h 2605322"/>
              <a:gd name="connsiteX8" fmla="*/ 6152916 w 12225944"/>
              <a:gd name="connsiteY8" fmla="*/ 1673535 h 2605322"/>
              <a:gd name="connsiteX9" fmla="*/ 5136740 w 12225944"/>
              <a:gd name="connsiteY9" fmla="*/ 1692999 h 2605322"/>
              <a:gd name="connsiteX10" fmla="*/ 4133750 w 12225944"/>
              <a:gd name="connsiteY10" fmla="*/ 2079798 h 2605322"/>
              <a:gd name="connsiteX11" fmla="*/ 2815110 w 12225944"/>
              <a:gd name="connsiteY11" fmla="*/ 2302600 h 2605322"/>
              <a:gd name="connsiteX12" fmla="*/ 2151560 w 12225944"/>
              <a:gd name="connsiteY12" fmla="*/ 2294318 h 2605322"/>
              <a:gd name="connsiteX13" fmla="*/ 2144599 w 12225944"/>
              <a:gd name="connsiteY13" fmla="*/ 2605322 h 2605322"/>
              <a:gd name="connsiteX14" fmla="*/ 3727 w 12225944"/>
              <a:gd name="connsiteY14" fmla="*/ 2584226 h 2605322"/>
              <a:gd name="connsiteX15" fmla="*/ 0 w 12225944"/>
              <a:gd name="connsiteY15" fmla="*/ 0 h 2605322"/>
              <a:gd name="connsiteX0" fmla="*/ 5922 w 12231866"/>
              <a:gd name="connsiteY0" fmla="*/ 0 h 2605322"/>
              <a:gd name="connsiteX1" fmla="*/ 12222342 w 12231866"/>
              <a:gd name="connsiteY1" fmla="*/ 19051 h 2605322"/>
              <a:gd name="connsiteX2" fmla="*/ 12231866 w 12231866"/>
              <a:gd name="connsiteY2" fmla="*/ 265904 h 2605322"/>
              <a:gd name="connsiteX3" fmla="*/ 11412993 w 12231866"/>
              <a:gd name="connsiteY3" fmla="*/ 257177 h 2605322"/>
              <a:gd name="connsiteX4" fmla="*/ 10070951 w 12231866"/>
              <a:gd name="connsiteY4" fmla="*/ 641108 h 2605322"/>
              <a:gd name="connsiteX5" fmla="*/ 9225708 w 12231866"/>
              <a:gd name="connsiteY5" fmla="*/ 920116 h 2605322"/>
              <a:gd name="connsiteX6" fmla="*/ 8234417 w 12231866"/>
              <a:gd name="connsiteY6" fmla="*/ 1232901 h 2605322"/>
              <a:gd name="connsiteX7" fmla="*/ 6896340 w 12231866"/>
              <a:gd name="connsiteY7" fmla="*/ 1491732 h 2605322"/>
              <a:gd name="connsiteX8" fmla="*/ 6158838 w 12231866"/>
              <a:gd name="connsiteY8" fmla="*/ 1673535 h 2605322"/>
              <a:gd name="connsiteX9" fmla="*/ 5142662 w 12231866"/>
              <a:gd name="connsiteY9" fmla="*/ 1692999 h 2605322"/>
              <a:gd name="connsiteX10" fmla="*/ 4139672 w 12231866"/>
              <a:gd name="connsiteY10" fmla="*/ 2079798 h 2605322"/>
              <a:gd name="connsiteX11" fmla="*/ 2821032 w 12231866"/>
              <a:gd name="connsiteY11" fmla="*/ 2302600 h 2605322"/>
              <a:gd name="connsiteX12" fmla="*/ 2157482 w 12231866"/>
              <a:gd name="connsiteY12" fmla="*/ 2294318 h 2605322"/>
              <a:gd name="connsiteX13" fmla="*/ 2150521 w 12231866"/>
              <a:gd name="connsiteY13" fmla="*/ 2605322 h 2605322"/>
              <a:gd name="connsiteX14" fmla="*/ 127 w 12231866"/>
              <a:gd name="connsiteY14" fmla="*/ 2593751 h 2605322"/>
              <a:gd name="connsiteX15" fmla="*/ 5922 w 12231866"/>
              <a:gd name="connsiteY15" fmla="*/ 0 h 2605322"/>
              <a:gd name="connsiteX0" fmla="*/ 5922 w 12231866"/>
              <a:gd name="connsiteY0" fmla="*/ 0 h 2605322"/>
              <a:gd name="connsiteX1" fmla="*/ 12222342 w 12231866"/>
              <a:gd name="connsiteY1" fmla="*/ 19051 h 2605322"/>
              <a:gd name="connsiteX2" fmla="*/ 12231866 w 12231866"/>
              <a:gd name="connsiteY2" fmla="*/ 265904 h 2605322"/>
              <a:gd name="connsiteX3" fmla="*/ 11412993 w 12231866"/>
              <a:gd name="connsiteY3" fmla="*/ 257177 h 2605322"/>
              <a:gd name="connsiteX4" fmla="*/ 10070951 w 12231866"/>
              <a:gd name="connsiteY4" fmla="*/ 641108 h 2605322"/>
              <a:gd name="connsiteX5" fmla="*/ 9225708 w 12231866"/>
              <a:gd name="connsiteY5" fmla="*/ 920116 h 2605322"/>
              <a:gd name="connsiteX6" fmla="*/ 8234417 w 12231866"/>
              <a:gd name="connsiteY6" fmla="*/ 1232901 h 2605322"/>
              <a:gd name="connsiteX7" fmla="*/ 6896340 w 12231866"/>
              <a:gd name="connsiteY7" fmla="*/ 1491732 h 2605322"/>
              <a:gd name="connsiteX8" fmla="*/ 6158838 w 12231866"/>
              <a:gd name="connsiteY8" fmla="*/ 1673535 h 2605322"/>
              <a:gd name="connsiteX9" fmla="*/ 5142662 w 12231866"/>
              <a:gd name="connsiteY9" fmla="*/ 1692999 h 2605322"/>
              <a:gd name="connsiteX10" fmla="*/ 4139672 w 12231866"/>
              <a:gd name="connsiteY10" fmla="*/ 2079798 h 2605322"/>
              <a:gd name="connsiteX11" fmla="*/ 2821032 w 12231866"/>
              <a:gd name="connsiteY11" fmla="*/ 2302600 h 2605322"/>
              <a:gd name="connsiteX12" fmla="*/ 2157482 w 12231866"/>
              <a:gd name="connsiteY12" fmla="*/ 2294318 h 2605322"/>
              <a:gd name="connsiteX13" fmla="*/ 2150521 w 12231866"/>
              <a:gd name="connsiteY13" fmla="*/ 2605322 h 2605322"/>
              <a:gd name="connsiteX14" fmla="*/ 127 w 12231866"/>
              <a:gd name="connsiteY14" fmla="*/ 2603690 h 2605322"/>
              <a:gd name="connsiteX15" fmla="*/ 5922 w 12231866"/>
              <a:gd name="connsiteY15" fmla="*/ 0 h 2605322"/>
              <a:gd name="connsiteX0" fmla="*/ 0 w 12235880"/>
              <a:gd name="connsiteY0" fmla="*/ 0 h 2605322"/>
              <a:gd name="connsiteX1" fmla="*/ 12226356 w 12235880"/>
              <a:gd name="connsiteY1" fmla="*/ 19051 h 2605322"/>
              <a:gd name="connsiteX2" fmla="*/ 12235880 w 12235880"/>
              <a:gd name="connsiteY2" fmla="*/ 265904 h 2605322"/>
              <a:gd name="connsiteX3" fmla="*/ 11417007 w 12235880"/>
              <a:gd name="connsiteY3" fmla="*/ 257177 h 2605322"/>
              <a:gd name="connsiteX4" fmla="*/ 10074965 w 12235880"/>
              <a:gd name="connsiteY4" fmla="*/ 641108 h 2605322"/>
              <a:gd name="connsiteX5" fmla="*/ 9229722 w 12235880"/>
              <a:gd name="connsiteY5" fmla="*/ 920116 h 2605322"/>
              <a:gd name="connsiteX6" fmla="*/ 8238431 w 12235880"/>
              <a:gd name="connsiteY6" fmla="*/ 1232901 h 2605322"/>
              <a:gd name="connsiteX7" fmla="*/ 6900354 w 12235880"/>
              <a:gd name="connsiteY7" fmla="*/ 1491732 h 2605322"/>
              <a:gd name="connsiteX8" fmla="*/ 6162852 w 12235880"/>
              <a:gd name="connsiteY8" fmla="*/ 1673535 h 2605322"/>
              <a:gd name="connsiteX9" fmla="*/ 5146676 w 12235880"/>
              <a:gd name="connsiteY9" fmla="*/ 1692999 h 2605322"/>
              <a:gd name="connsiteX10" fmla="*/ 4143686 w 12235880"/>
              <a:gd name="connsiteY10" fmla="*/ 2079798 h 2605322"/>
              <a:gd name="connsiteX11" fmla="*/ 2825046 w 12235880"/>
              <a:gd name="connsiteY11" fmla="*/ 2302600 h 2605322"/>
              <a:gd name="connsiteX12" fmla="*/ 2161496 w 12235880"/>
              <a:gd name="connsiteY12" fmla="*/ 2294318 h 2605322"/>
              <a:gd name="connsiteX13" fmla="*/ 2154535 w 12235880"/>
              <a:gd name="connsiteY13" fmla="*/ 2605322 h 2605322"/>
              <a:gd name="connsiteX14" fmla="*/ 4141 w 12235880"/>
              <a:gd name="connsiteY14" fmla="*/ 2603690 h 2605322"/>
              <a:gd name="connsiteX15" fmla="*/ 0 w 12235880"/>
              <a:gd name="connsiteY15" fmla="*/ 0 h 2605322"/>
              <a:gd name="connsiteX0" fmla="*/ 0 w 12235880"/>
              <a:gd name="connsiteY0" fmla="*/ 0 h 2605322"/>
              <a:gd name="connsiteX1" fmla="*/ 12226356 w 12235880"/>
              <a:gd name="connsiteY1" fmla="*/ 6610 h 2605322"/>
              <a:gd name="connsiteX2" fmla="*/ 12235880 w 12235880"/>
              <a:gd name="connsiteY2" fmla="*/ 265904 h 2605322"/>
              <a:gd name="connsiteX3" fmla="*/ 11417007 w 12235880"/>
              <a:gd name="connsiteY3" fmla="*/ 257177 h 2605322"/>
              <a:gd name="connsiteX4" fmla="*/ 10074965 w 12235880"/>
              <a:gd name="connsiteY4" fmla="*/ 641108 h 2605322"/>
              <a:gd name="connsiteX5" fmla="*/ 9229722 w 12235880"/>
              <a:gd name="connsiteY5" fmla="*/ 920116 h 2605322"/>
              <a:gd name="connsiteX6" fmla="*/ 8238431 w 12235880"/>
              <a:gd name="connsiteY6" fmla="*/ 1232901 h 2605322"/>
              <a:gd name="connsiteX7" fmla="*/ 6900354 w 12235880"/>
              <a:gd name="connsiteY7" fmla="*/ 1491732 h 2605322"/>
              <a:gd name="connsiteX8" fmla="*/ 6162852 w 12235880"/>
              <a:gd name="connsiteY8" fmla="*/ 1673535 h 2605322"/>
              <a:gd name="connsiteX9" fmla="*/ 5146676 w 12235880"/>
              <a:gd name="connsiteY9" fmla="*/ 1692999 h 2605322"/>
              <a:gd name="connsiteX10" fmla="*/ 4143686 w 12235880"/>
              <a:gd name="connsiteY10" fmla="*/ 2079798 h 2605322"/>
              <a:gd name="connsiteX11" fmla="*/ 2825046 w 12235880"/>
              <a:gd name="connsiteY11" fmla="*/ 2302600 h 2605322"/>
              <a:gd name="connsiteX12" fmla="*/ 2161496 w 12235880"/>
              <a:gd name="connsiteY12" fmla="*/ 2294318 h 2605322"/>
              <a:gd name="connsiteX13" fmla="*/ 2154535 w 12235880"/>
              <a:gd name="connsiteY13" fmla="*/ 2605322 h 2605322"/>
              <a:gd name="connsiteX14" fmla="*/ 4141 w 12235880"/>
              <a:gd name="connsiteY14" fmla="*/ 2603690 h 2605322"/>
              <a:gd name="connsiteX15" fmla="*/ 0 w 12235880"/>
              <a:gd name="connsiteY15" fmla="*/ 0 h 2605322"/>
              <a:gd name="connsiteX0" fmla="*/ 0 w 12235880"/>
              <a:gd name="connsiteY0" fmla="*/ 0 h 2605322"/>
              <a:gd name="connsiteX1" fmla="*/ 12226356 w 12235880"/>
              <a:gd name="connsiteY1" fmla="*/ 6610 h 2605322"/>
              <a:gd name="connsiteX2" fmla="*/ 12235880 w 12235880"/>
              <a:gd name="connsiteY2" fmla="*/ 265904 h 2605322"/>
              <a:gd name="connsiteX3" fmla="*/ 11417007 w 12235880"/>
              <a:gd name="connsiteY3" fmla="*/ 257177 h 2605322"/>
              <a:gd name="connsiteX4" fmla="*/ 10074965 w 12235880"/>
              <a:gd name="connsiteY4" fmla="*/ 641108 h 2605322"/>
              <a:gd name="connsiteX5" fmla="*/ 9229722 w 12235880"/>
              <a:gd name="connsiteY5" fmla="*/ 920116 h 2605322"/>
              <a:gd name="connsiteX6" fmla="*/ 8238431 w 12235880"/>
              <a:gd name="connsiteY6" fmla="*/ 1232901 h 2605322"/>
              <a:gd name="connsiteX7" fmla="*/ 6900354 w 12235880"/>
              <a:gd name="connsiteY7" fmla="*/ 1491732 h 2605322"/>
              <a:gd name="connsiteX8" fmla="*/ 6162852 w 12235880"/>
              <a:gd name="connsiteY8" fmla="*/ 1673535 h 2605322"/>
              <a:gd name="connsiteX9" fmla="*/ 5146676 w 12235880"/>
              <a:gd name="connsiteY9" fmla="*/ 1692999 h 2605322"/>
              <a:gd name="connsiteX10" fmla="*/ 4143686 w 12235880"/>
              <a:gd name="connsiteY10" fmla="*/ 2079798 h 2605322"/>
              <a:gd name="connsiteX11" fmla="*/ 2825046 w 12235880"/>
              <a:gd name="connsiteY11" fmla="*/ 2302600 h 2605322"/>
              <a:gd name="connsiteX12" fmla="*/ 2161496 w 12235880"/>
              <a:gd name="connsiteY12" fmla="*/ 2294318 h 2605322"/>
              <a:gd name="connsiteX13" fmla="*/ 2154535 w 12235880"/>
              <a:gd name="connsiteY13" fmla="*/ 2605322 h 2605322"/>
              <a:gd name="connsiteX14" fmla="*/ 4141 w 12235880"/>
              <a:gd name="connsiteY14" fmla="*/ 2603690 h 2605322"/>
              <a:gd name="connsiteX15" fmla="*/ 0 w 12235880"/>
              <a:gd name="connsiteY15" fmla="*/ 0 h 2605322"/>
              <a:gd name="connsiteX0" fmla="*/ 0 w 12235880"/>
              <a:gd name="connsiteY0" fmla="*/ 0 h 2605322"/>
              <a:gd name="connsiteX1" fmla="*/ 12226356 w 12235880"/>
              <a:gd name="connsiteY1" fmla="*/ 6610 h 2605322"/>
              <a:gd name="connsiteX2" fmla="*/ 12235880 w 12235880"/>
              <a:gd name="connsiteY2" fmla="*/ 265904 h 2605322"/>
              <a:gd name="connsiteX3" fmla="*/ 11417007 w 12235880"/>
              <a:gd name="connsiteY3" fmla="*/ 257177 h 2605322"/>
              <a:gd name="connsiteX4" fmla="*/ 10074965 w 12235880"/>
              <a:gd name="connsiteY4" fmla="*/ 641108 h 2605322"/>
              <a:gd name="connsiteX5" fmla="*/ 9229722 w 12235880"/>
              <a:gd name="connsiteY5" fmla="*/ 920116 h 2605322"/>
              <a:gd name="connsiteX6" fmla="*/ 8238431 w 12235880"/>
              <a:gd name="connsiteY6" fmla="*/ 1232901 h 2605322"/>
              <a:gd name="connsiteX7" fmla="*/ 6900354 w 12235880"/>
              <a:gd name="connsiteY7" fmla="*/ 1491732 h 2605322"/>
              <a:gd name="connsiteX8" fmla="*/ 6162852 w 12235880"/>
              <a:gd name="connsiteY8" fmla="*/ 1673535 h 2605322"/>
              <a:gd name="connsiteX9" fmla="*/ 5146676 w 12235880"/>
              <a:gd name="connsiteY9" fmla="*/ 1692999 h 2605322"/>
              <a:gd name="connsiteX10" fmla="*/ 4143686 w 12235880"/>
              <a:gd name="connsiteY10" fmla="*/ 2079798 h 2605322"/>
              <a:gd name="connsiteX11" fmla="*/ 2825046 w 12235880"/>
              <a:gd name="connsiteY11" fmla="*/ 2302600 h 2605322"/>
              <a:gd name="connsiteX12" fmla="*/ 2161496 w 12235880"/>
              <a:gd name="connsiteY12" fmla="*/ 2294318 h 2605322"/>
              <a:gd name="connsiteX13" fmla="*/ 2154535 w 12235880"/>
              <a:gd name="connsiteY13" fmla="*/ 2605322 h 2605322"/>
              <a:gd name="connsiteX14" fmla="*/ 4141 w 12235880"/>
              <a:gd name="connsiteY14" fmla="*/ 2603690 h 2605322"/>
              <a:gd name="connsiteX15" fmla="*/ 0 w 12235880"/>
              <a:gd name="connsiteY15" fmla="*/ 0 h 2605322"/>
              <a:gd name="connsiteX0" fmla="*/ 0 w 12226356"/>
              <a:gd name="connsiteY0" fmla="*/ 0 h 2605322"/>
              <a:gd name="connsiteX1" fmla="*/ 12226356 w 12226356"/>
              <a:gd name="connsiteY1" fmla="*/ 6610 h 2605322"/>
              <a:gd name="connsiteX2" fmla="*/ 12223443 w 12226356"/>
              <a:gd name="connsiteY2" fmla="*/ 272124 h 2605322"/>
              <a:gd name="connsiteX3" fmla="*/ 11417007 w 12226356"/>
              <a:gd name="connsiteY3" fmla="*/ 257177 h 2605322"/>
              <a:gd name="connsiteX4" fmla="*/ 10074965 w 12226356"/>
              <a:gd name="connsiteY4" fmla="*/ 641108 h 2605322"/>
              <a:gd name="connsiteX5" fmla="*/ 9229722 w 12226356"/>
              <a:gd name="connsiteY5" fmla="*/ 920116 h 2605322"/>
              <a:gd name="connsiteX6" fmla="*/ 8238431 w 12226356"/>
              <a:gd name="connsiteY6" fmla="*/ 1232901 h 2605322"/>
              <a:gd name="connsiteX7" fmla="*/ 6900354 w 12226356"/>
              <a:gd name="connsiteY7" fmla="*/ 1491732 h 2605322"/>
              <a:gd name="connsiteX8" fmla="*/ 6162852 w 12226356"/>
              <a:gd name="connsiteY8" fmla="*/ 1673535 h 2605322"/>
              <a:gd name="connsiteX9" fmla="*/ 5146676 w 12226356"/>
              <a:gd name="connsiteY9" fmla="*/ 1692999 h 2605322"/>
              <a:gd name="connsiteX10" fmla="*/ 4143686 w 12226356"/>
              <a:gd name="connsiteY10" fmla="*/ 2079798 h 2605322"/>
              <a:gd name="connsiteX11" fmla="*/ 2825046 w 12226356"/>
              <a:gd name="connsiteY11" fmla="*/ 2302600 h 2605322"/>
              <a:gd name="connsiteX12" fmla="*/ 2161496 w 12226356"/>
              <a:gd name="connsiteY12" fmla="*/ 2294318 h 2605322"/>
              <a:gd name="connsiteX13" fmla="*/ 2154535 w 12226356"/>
              <a:gd name="connsiteY13" fmla="*/ 2605322 h 2605322"/>
              <a:gd name="connsiteX14" fmla="*/ 4141 w 12226356"/>
              <a:gd name="connsiteY14" fmla="*/ 2603690 h 2605322"/>
              <a:gd name="connsiteX15" fmla="*/ 0 w 12226356"/>
              <a:gd name="connsiteY15" fmla="*/ 0 h 26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26356" h="2605322">
                <a:moveTo>
                  <a:pt x="0" y="0"/>
                </a:moveTo>
                <a:lnTo>
                  <a:pt x="12226356" y="6610"/>
                </a:lnTo>
                <a:cubicBezTo>
                  <a:pt x="12226227" y="116922"/>
                  <a:pt x="12221725" y="193947"/>
                  <a:pt x="12223443" y="272124"/>
                </a:cubicBezTo>
                <a:cubicBezTo>
                  <a:pt x="11879073" y="235612"/>
                  <a:pt x="11715268" y="239093"/>
                  <a:pt x="11417007" y="257177"/>
                </a:cubicBezTo>
                <a:cubicBezTo>
                  <a:pt x="11087494" y="299631"/>
                  <a:pt x="10439512" y="530618"/>
                  <a:pt x="10074965" y="641108"/>
                </a:cubicBezTo>
                <a:cubicBezTo>
                  <a:pt x="9710418" y="751598"/>
                  <a:pt x="9652941" y="806730"/>
                  <a:pt x="9229722" y="920116"/>
                </a:cubicBezTo>
                <a:cubicBezTo>
                  <a:pt x="8844232" y="1028618"/>
                  <a:pt x="8626659" y="1137632"/>
                  <a:pt x="8238431" y="1232901"/>
                </a:cubicBezTo>
                <a:cubicBezTo>
                  <a:pt x="7850203" y="1328170"/>
                  <a:pt x="7246284" y="1418293"/>
                  <a:pt x="6900354" y="1491732"/>
                </a:cubicBezTo>
                <a:cubicBezTo>
                  <a:pt x="6554424" y="1565171"/>
                  <a:pt x="6455132" y="1639991"/>
                  <a:pt x="6162852" y="1673535"/>
                </a:cubicBezTo>
                <a:cubicBezTo>
                  <a:pt x="5870572" y="1707079"/>
                  <a:pt x="5679987" y="1701489"/>
                  <a:pt x="5146676" y="1692999"/>
                </a:cubicBezTo>
                <a:cubicBezTo>
                  <a:pt x="4632410" y="1932159"/>
                  <a:pt x="4598864" y="1951210"/>
                  <a:pt x="4143686" y="2079798"/>
                </a:cubicBezTo>
                <a:cubicBezTo>
                  <a:pt x="3650421" y="2179811"/>
                  <a:pt x="3155411" y="2266847"/>
                  <a:pt x="2825046" y="2302600"/>
                </a:cubicBezTo>
                <a:cubicBezTo>
                  <a:pt x="2494681" y="2338353"/>
                  <a:pt x="2289305" y="2301980"/>
                  <a:pt x="2161496" y="2294318"/>
                </a:cubicBezTo>
                <a:cubicBezTo>
                  <a:pt x="2154803" y="2444250"/>
                  <a:pt x="2157502" y="2376585"/>
                  <a:pt x="2154535" y="2605322"/>
                </a:cubicBezTo>
                <a:lnTo>
                  <a:pt x="4141" y="2603690"/>
                </a:lnTo>
                <a:cubicBezTo>
                  <a:pt x="2899" y="1742281"/>
                  <a:pt x="1242" y="861409"/>
                  <a:pt x="0" y="0"/>
                </a:cubicBezTo>
                <a:close/>
              </a:path>
            </a:pathLst>
          </a:custGeom>
          <a:gradFill flip="none" rotWithShape="1">
            <a:gsLst>
              <a:gs pos="62000">
                <a:schemeClr val="accent4"/>
              </a:gs>
              <a:gs pos="0">
                <a:schemeClr val="accent4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 flipH="1">
            <a:off x="-11745" y="2584143"/>
            <a:ext cx="12231325" cy="4290722"/>
          </a:xfrm>
          <a:custGeom>
            <a:avLst/>
            <a:gdLst>
              <a:gd name="connsiteX0" fmla="*/ 0 w 9137650"/>
              <a:gd name="connsiteY0" fmla="*/ 0 h 1911142"/>
              <a:gd name="connsiteX1" fmla="*/ 9137650 w 9137650"/>
              <a:gd name="connsiteY1" fmla="*/ 0 h 1911142"/>
              <a:gd name="connsiteX2" fmla="*/ 9137650 w 9137650"/>
              <a:gd name="connsiteY2" fmla="*/ 1911142 h 1911142"/>
              <a:gd name="connsiteX3" fmla="*/ 0 w 9137650"/>
              <a:gd name="connsiteY3" fmla="*/ 1911142 h 1911142"/>
              <a:gd name="connsiteX4" fmla="*/ 0 w 9137650"/>
              <a:gd name="connsiteY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9137650 w 9137650"/>
              <a:gd name="connsiteY2" fmla="*/ 0 h 1911142"/>
              <a:gd name="connsiteX3" fmla="*/ 9137650 w 9137650"/>
              <a:gd name="connsiteY3" fmla="*/ 1911142 h 1911142"/>
              <a:gd name="connsiteX4" fmla="*/ 0 w 9137650"/>
              <a:gd name="connsiteY4" fmla="*/ 1911142 h 1911142"/>
              <a:gd name="connsiteX5" fmla="*/ 0 w 9137650"/>
              <a:gd name="connsiteY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9137650 w 9137650"/>
              <a:gd name="connsiteY3" fmla="*/ 0 h 1911142"/>
              <a:gd name="connsiteX4" fmla="*/ 9137650 w 9137650"/>
              <a:gd name="connsiteY4" fmla="*/ 1911142 h 1911142"/>
              <a:gd name="connsiteX5" fmla="*/ 0 w 9137650"/>
              <a:gd name="connsiteY5" fmla="*/ 1911142 h 1911142"/>
              <a:gd name="connsiteX6" fmla="*/ 0 w 9137650"/>
              <a:gd name="connsiteY6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9137650 w 9137650"/>
              <a:gd name="connsiteY4" fmla="*/ 0 h 1911142"/>
              <a:gd name="connsiteX5" fmla="*/ 9137650 w 9137650"/>
              <a:gd name="connsiteY5" fmla="*/ 1911142 h 1911142"/>
              <a:gd name="connsiteX6" fmla="*/ 0 w 9137650"/>
              <a:gd name="connsiteY6" fmla="*/ 1911142 h 1911142"/>
              <a:gd name="connsiteX7" fmla="*/ 0 w 9137650"/>
              <a:gd name="connsiteY7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9137650 w 9137650"/>
              <a:gd name="connsiteY5" fmla="*/ 0 h 1911142"/>
              <a:gd name="connsiteX6" fmla="*/ 9137650 w 9137650"/>
              <a:gd name="connsiteY6" fmla="*/ 1911142 h 1911142"/>
              <a:gd name="connsiteX7" fmla="*/ 0 w 9137650"/>
              <a:gd name="connsiteY7" fmla="*/ 1911142 h 1911142"/>
              <a:gd name="connsiteX8" fmla="*/ 0 w 9137650"/>
              <a:gd name="connsiteY8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9137650 w 9137650"/>
              <a:gd name="connsiteY6" fmla="*/ 0 h 1911142"/>
              <a:gd name="connsiteX7" fmla="*/ 9137650 w 9137650"/>
              <a:gd name="connsiteY7" fmla="*/ 1911142 h 1911142"/>
              <a:gd name="connsiteX8" fmla="*/ 0 w 9137650"/>
              <a:gd name="connsiteY8" fmla="*/ 1911142 h 1911142"/>
              <a:gd name="connsiteX9" fmla="*/ 0 w 9137650"/>
              <a:gd name="connsiteY9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9137650 w 9137650"/>
              <a:gd name="connsiteY7" fmla="*/ 0 h 1911142"/>
              <a:gd name="connsiteX8" fmla="*/ 9137650 w 9137650"/>
              <a:gd name="connsiteY8" fmla="*/ 1911142 h 1911142"/>
              <a:gd name="connsiteX9" fmla="*/ 0 w 9137650"/>
              <a:gd name="connsiteY9" fmla="*/ 1911142 h 1911142"/>
              <a:gd name="connsiteX10" fmla="*/ 0 w 9137650"/>
              <a:gd name="connsiteY10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9137650 w 9137650"/>
              <a:gd name="connsiteY8" fmla="*/ 0 h 1911142"/>
              <a:gd name="connsiteX9" fmla="*/ 9137650 w 9137650"/>
              <a:gd name="connsiteY9" fmla="*/ 1911142 h 1911142"/>
              <a:gd name="connsiteX10" fmla="*/ 0 w 9137650"/>
              <a:gd name="connsiteY10" fmla="*/ 1911142 h 1911142"/>
              <a:gd name="connsiteX11" fmla="*/ 0 w 9137650"/>
              <a:gd name="connsiteY11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0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564835 w 9146704"/>
              <a:gd name="connsiteY3" fmla="*/ 446775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564835 w 9146704"/>
              <a:gd name="connsiteY3" fmla="*/ 446775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480866 w 9146704"/>
              <a:gd name="connsiteY10" fmla="*/ 790807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564835 w 9146704"/>
              <a:gd name="connsiteY3" fmla="*/ 446775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480866 w 9146704"/>
              <a:gd name="connsiteY10" fmla="*/ 790807 h 1721020"/>
              <a:gd name="connsiteX11" fmla="*/ 8141770 w 9146704"/>
              <a:gd name="connsiteY11" fmla="*/ 899448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5217500 w 9164811"/>
              <a:gd name="connsiteY6" fmla="*/ 519203 h 1721020"/>
              <a:gd name="connsiteX7" fmla="*/ 5796922 w 9164811"/>
              <a:gd name="connsiteY7" fmla="*/ 537310 h 1721020"/>
              <a:gd name="connsiteX8" fmla="*/ 6312969 w 9164811"/>
              <a:gd name="connsiteY8" fmla="*/ 482989 h 1721020"/>
              <a:gd name="connsiteX9" fmla="*/ 7046300 w 9164811"/>
              <a:gd name="connsiteY9" fmla="*/ 365294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5217500 w 9164811"/>
              <a:gd name="connsiteY6" fmla="*/ 519203 h 1721020"/>
              <a:gd name="connsiteX7" fmla="*/ 5796922 w 9164811"/>
              <a:gd name="connsiteY7" fmla="*/ 537310 h 1721020"/>
              <a:gd name="connsiteX8" fmla="*/ 6312969 w 9164811"/>
              <a:gd name="connsiteY8" fmla="*/ 482989 h 1721020"/>
              <a:gd name="connsiteX9" fmla="*/ 6946711 w 9164811"/>
              <a:gd name="connsiteY9" fmla="*/ 645952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5217500 w 9164811"/>
              <a:gd name="connsiteY6" fmla="*/ 519203 h 1721020"/>
              <a:gd name="connsiteX7" fmla="*/ 5796922 w 9164811"/>
              <a:gd name="connsiteY7" fmla="*/ 537310 h 1721020"/>
              <a:gd name="connsiteX8" fmla="*/ 6331076 w 9164811"/>
              <a:gd name="connsiteY8" fmla="*/ 401507 h 1721020"/>
              <a:gd name="connsiteX9" fmla="*/ 6946711 w 9164811"/>
              <a:gd name="connsiteY9" fmla="*/ 645952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5217500 w 9164811"/>
              <a:gd name="connsiteY6" fmla="*/ 519203 h 1721020"/>
              <a:gd name="connsiteX7" fmla="*/ 5579639 w 9164811"/>
              <a:gd name="connsiteY7" fmla="*/ 383401 h 1721020"/>
              <a:gd name="connsiteX8" fmla="*/ 6331076 w 9164811"/>
              <a:gd name="connsiteY8" fmla="*/ 401507 h 1721020"/>
              <a:gd name="connsiteX9" fmla="*/ 6946711 w 9164811"/>
              <a:gd name="connsiteY9" fmla="*/ 645952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4927789 w 9164811"/>
              <a:gd name="connsiteY6" fmla="*/ 238546 h 1721020"/>
              <a:gd name="connsiteX7" fmla="*/ 5579639 w 9164811"/>
              <a:gd name="connsiteY7" fmla="*/ 383401 h 1721020"/>
              <a:gd name="connsiteX8" fmla="*/ 6331076 w 9164811"/>
              <a:gd name="connsiteY8" fmla="*/ 401507 h 1721020"/>
              <a:gd name="connsiteX9" fmla="*/ 6946711 w 9164811"/>
              <a:gd name="connsiteY9" fmla="*/ 645952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4927789 w 9164811"/>
              <a:gd name="connsiteY6" fmla="*/ 238546 h 1721020"/>
              <a:gd name="connsiteX7" fmla="*/ 5579639 w 9164811"/>
              <a:gd name="connsiteY7" fmla="*/ 383401 h 1721020"/>
              <a:gd name="connsiteX8" fmla="*/ 6331076 w 9164811"/>
              <a:gd name="connsiteY8" fmla="*/ 401507 h 1721020"/>
              <a:gd name="connsiteX9" fmla="*/ 6946711 w 9164811"/>
              <a:gd name="connsiteY9" fmla="*/ 645952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0 h 1721020"/>
              <a:gd name="connsiteX1" fmla="*/ 835623 w 9164811"/>
              <a:gd name="connsiteY1" fmla="*/ 247599 h 1721020"/>
              <a:gd name="connsiteX2" fmla="*/ 1568953 w 9164811"/>
              <a:gd name="connsiteY2" fmla="*/ 455829 h 1721020"/>
              <a:gd name="connsiteX3" fmla="*/ 2564835 w 9164811"/>
              <a:gd name="connsiteY3" fmla="*/ 446775 h 1721020"/>
              <a:gd name="connsiteX4" fmla="*/ 3886641 w 9164811"/>
              <a:gd name="connsiteY4" fmla="*/ 455829 h 1721020"/>
              <a:gd name="connsiteX5" fmla="*/ 4629025 w 9164811"/>
              <a:gd name="connsiteY5" fmla="*/ 600684 h 1721020"/>
              <a:gd name="connsiteX6" fmla="*/ 4945896 w 9164811"/>
              <a:gd name="connsiteY6" fmla="*/ 184225 h 1721020"/>
              <a:gd name="connsiteX7" fmla="*/ 5579639 w 9164811"/>
              <a:gd name="connsiteY7" fmla="*/ 383401 h 1721020"/>
              <a:gd name="connsiteX8" fmla="*/ 6331076 w 9164811"/>
              <a:gd name="connsiteY8" fmla="*/ 401507 h 1721020"/>
              <a:gd name="connsiteX9" fmla="*/ 6946711 w 9164811"/>
              <a:gd name="connsiteY9" fmla="*/ 645952 h 1721020"/>
              <a:gd name="connsiteX10" fmla="*/ 7480866 w 9164811"/>
              <a:gd name="connsiteY10" fmla="*/ 790807 h 1721020"/>
              <a:gd name="connsiteX11" fmla="*/ 8141770 w 9164811"/>
              <a:gd name="connsiteY11" fmla="*/ 899448 h 1721020"/>
              <a:gd name="connsiteX12" fmla="*/ 9164811 w 9164811"/>
              <a:gd name="connsiteY12" fmla="*/ 1113578 h 1721020"/>
              <a:gd name="connsiteX13" fmla="*/ 9146704 w 9164811"/>
              <a:gd name="connsiteY13" fmla="*/ 1721020 h 1721020"/>
              <a:gd name="connsiteX14" fmla="*/ 9054 w 9164811"/>
              <a:gd name="connsiteY14" fmla="*/ 1721020 h 1721020"/>
              <a:gd name="connsiteX15" fmla="*/ 0 w 9164811"/>
              <a:gd name="connsiteY15" fmla="*/ 0 h 1721020"/>
              <a:gd name="connsiteX0" fmla="*/ 0 w 9164811"/>
              <a:gd name="connsiteY0" fmla="*/ 113413 h 1834433"/>
              <a:gd name="connsiteX1" fmla="*/ 835623 w 9164811"/>
              <a:gd name="connsiteY1" fmla="*/ 361012 h 1834433"/>
              <a:gd name="connsiteX2" fmla="*/ 1568953 w 9164811"/>
              <a:gd name="connsiteY2" fmla="*/ 569242 h 1834433"/>
              <a:gd name="connsiteX3" fmla="*/ 2564835 w 9164811"/>
              <a:gd name="connsiteY3" fmla="*/ 560188 h 1834433"/>
              <a:gd name="connsiteX4" fmla="*/ 3886641 w 9164811"/>
              <a:gd name="connsiteY4" fmla="*/ 569242 h 1834433"/>
              <a:gd name="connsiteX5" fmla="*/ 4067710 w 9164811"/>
              <a:gd name="connsiteY5" fmla="*/ 7927 h 1834433"/>
              <a:gd name="connsiteX6" fmla="*/ 4945896 w 9164811"/>
              <a:gd name="connsiteY6" fmla="*/ 297638 h 1834433"/>
              <a:gd name="connsiteX7" fmla="*/ 5579639 w 9164811"/>
              <a:gd name="connsiteY7" fmla="*/ 496814 h 1834433"/>
              <a:gd name="connsiteX8" fmla="*/ 6331076 w 9164811"/>
              <a:gd name="connsiteY8" fmla="*/ 514920 h 1834433"/>
              <a:gd name="connsiteX9" fmla="*/ 6946711 w 9164811"/>
              <a:gd name="connsiteY9" fmla="*/ 759365 h 1834433"/>
              <a:gd name="connsiteX10" fmla="*/ 7480866 w 9164811"/>
              <a:gd name="connsiteY10" fmla="*/ 904220 h 1834433"/>
              <a:gd name="connsiteX11" fmla="*/ 8141770 w 9164811"/>
              <a:gd name="connsiteY11" fmla="*/ 1012861 h 1834433"/>
              <a:gd name="connsiteX12" fmla="*/ 9164811 w 9164811"/>
              <a:gd name="connsiteY12" fmla="*/ 1226991 h 1834433"/>
              <a:gd name="connsiteX13" fmla="*/ 9146704 w 9164811"/>
              <a:gd name="connsiteY13" fmla="*/ 1834433 h 1834433"/>
              <a:gd name="connsiteX14" fmla="*/ 9054 w 9164811"/>
              <a:gd name="connsiteY14" fmla="*/ 1834433 h 1834433"/>
              <a:gd name="connsiteX15" fmla="*/ 0 w 9164811"/>
              <a:gd name="connsiteY15" fmla="*/ 113413 h 1834433"/>
              <a:gd name="connsiteX0" fmla="*/ 0 w 9164811"/>
              <a:gd name="connsiteY0" fmla="*/ 113413 h 1834433"/>
              <a:gd name="connsiteX1" fmla="*/ 835623 w 9164811"/>
              <a:gd name="connsiteY1" fmla="*/ 361012 h 1834433"/>
              <a:gd name="connsiteX2" fmla="*/ 1568953 w 9164811"/>
              <a:gd name="connsiteY2" fmla="*/ 569242 h 1834433"/>
              <a:gd name="connsiteX3" fmla="*/ 2564835 w 9164811"/>
              <a:gd name="connsiteY3" fmla="*/ 560188 h 1834433"/>
              <a:gd name="connsiteX4" fmla="*/ 3886641 w 9164811"/>
              <a:gd name="connsiteY4" fmla="*/ 569242 h 1834433"/>
              <a:gd name="connsiteX5" fmla="*/ 4067710 w 9164811"/>
              <a:gd name="connsiteY5" fmla="*/ 7927 h 1834433"/>
              <a:gd name="connsiteX6" fmla="*/ 4945896 w 9164811"/>
              <a:gd name="connsiteY6" fmla="*/ 297638 h 1834433"/>
              <a:gd name="connsiteX7" fmla="*/ 5579639 w 9164811"/>
              <a:gd name="connsiteY7" fmla="*/ 496814 h 1834433"/>
              <a:gd name="connsiteX8" fmla="*/ 6331076 w 9164811"/>
              <a:gd name="connsiteY8" fmla="*/ 514920 h 1834433"/>
              <a:gd name="connsiteX9" fmla="*/ 6946711 w 9164811"/>
              <a:gd name="connsiteY9" fmla="*/ 759365 h 1834433"/>
              <a:gd name="connsiteX10" fmla="*/ 7480866 w 9164811"/>
              <a:gd name="connsiteY10" fmla="*/ 904220 h 1834433"/>
              <a:gd name="connsiteX11" fmla="*/ 8141770 w 9164811"/>
              <a:gd name="connsiteY11" fmla="*/ 1012861 h 1834433"/>
              <a:gd name="connsiteX12" fmla="*/ 9164811 w 9164811"/>
              <a:gd name="connsiteY12" fmla="*/ 1226991 h 1834433"/>
              <a:gd name="connsiteX13" fmla="*/ 9146704 w 9164811"/>
              <a:gd name="connsiteY13" fmla="*/ 1834433 h 1834433"/>
              <a:gd name="connsiteX14" fmla="*/ 9054 w 9164811"/>
              <a:gd name="connsiteY14" fmla="*/ 1834433 h 1834433"/>
              <a:gd name="connsiteX15" fmla="*/ 0 w 9164811"/>
              <a:gd name="connsiteY15" fmla="*/ 113413 h 1834433"/>
              <a:gd name="connsiteX0" fmla="*/ 0 w 9164811"/>
              <a:gd name="connsiteY0" fmla="*/ 403855 h 2124875"/>
              <a:gd name="connsiteX1" fmla="*/ 835623 w 9164811"/>
              <a:gd name="connsiteY1" fmla="*/ 651454 h 2124875"/>
              <a:gd name="connsiteX2" fmla="*/ 1568953 w 9164811"/>
              <a:gd name="connsiteY2" fmla="*/ 859684 h 2124875"/>
              <a:gd name="connsiteX3" fmla="*/ 2564835 w 9164811"/>
              <a:gd name="connsiteY3" fmla="*/ 850630 h 2124875"/>
              <a:gd name="connsiteX4" fmla="*/ 2908866 w 9164811"/>
              <a:gd name="connsiteY4" fmla="*/ 17712 h 2124875"/>
              <a:gd name="connsiteX5" fmla="*/ 4067710 w 9164811"/>
              <a:gd name="connsiteY5" fmla="*/ 298369 h 2124875"/>
              <a:gd name="connsiteX6" fmla="*/ 4945896 w 9164811"/>
              <a:gd name="connsiteY6" fmla="*/ 588080 h 2124875"/>
              <a:gd name="connsiteX7" fmla="*/ 5579639 w 9164811"/>
              <a:gd name="connsiteY7" fmla="*/ 787256 h 2124875"/>
              <a:gd name="connsiteX8" fmla="*/ 6331076 w 9164811"/>
              <a:gd name="connsiteY8" fmla="*/ 805362 h 2124875"/>
              <a:gd name="connsiteX9" fmla="*/ 6946711 w 9164811"/>
              <a:gd name="connsiteY9" fmla="*/ 1049807 h 2124875"/>
              <a:gd name="connsiteX10" fmla="*/ 7480866 w 9164811"/>
              <a:gd name="connsiteY10" fmla="*/ 1194662 h 2124875"/>
              <a:gd name="connsiteX11" fmla="*/ 8141770 w 9164811"/>
              <a:gd name="connsiteY11" fmla="*/ 1303303 h 2124875"/>
              <a:gd name="connsiteX12" fmla="*/ 9164811 w 9164811"/>
              <a:gd name="connsiteY12" fmla="*/ 1517433 h 2124875"/>
              <a:gd name="connsiteX13" fmla="*/ 9146704 w 9164811"/>
              <a:gd name="connsiteY13" fmla="*/ 2124875 h 2124875"/>
              <a:gd name="connsiteX14" fmla="*/ 9054 w 9164811"/>
              <a:gd name="connsiteY14" fmla="*/ 2124875 h 2124875"/>
              <a:gd name="connsiteX15" fmla="*/ 0 w 9164811"/>
              <a:gd name="connsiteY15" fmla="*/ 403855 h 2124875"/>
              <a:gd name="connsiteX0" fmla="*/ 0 w 9164811"/>
              <a:gd name="connsiteY0" fmla="*/ 391041 h 2112061"/>
              <a:gd name="connsiteX1" fmla="*/ 835623 w 9164811"/>
              <a:gd name="connsiteY1" fmla="*/ 638640 h 2112061"/>
              <a:gd name="connsiteX2" fmla="*/ 1568953 w 9164811"/>
              <a:gd name="connsiteY2" fmla="*/ 846870 h 2112061"/>
              <a:gd name="connsiteX3" fmla="*/ 2564835 w 9164811"/>
              <a:gd name="connsiteY3" fmla="*/ 837816 h 2112061"/>
              <a:gd name="connsiteX4" fmla="*/ 2908866 w 9164811"/>
              <a:gd name="connsiteY4" fmla="*/ 4898 h 2112061"/>
              <a:gd name="connsiteX5" fmla="*/ 4067710 w 9164811"/>
              <a:gd name="connsiteY5" fmla="*/ 285555 h 2112061"/>
              <a:gd name="connsiteX6" fmla="*/ 4945896 w 9164811"/>
              <a:gd name="connsiteY6" fmla="*/ 575266 h 2112061"/>
              <a:gd name="connsiteX7" fmla="*/ 5579639 w 9164811"/>
              <a:gd name="connsiteY7" fmla="*/ 774442 h 2112061"/>
              <a:gd name="connsiteX8" fmla="*/ 6331076 w 9164811"/>
              <a:gd name="connsiteY8" fmla="*/ 792548 h 2112061"/>
              <a:gd name="connsiteX9" fmla="*/ 6946711 w 9164811"/>
              <a:gd name="connsiteY9" fmla="*/ 1036993 h 2112061"/>
              <a:gd name="connsiteX10" fmla="*/ 7480866 w 9164811"/>
              <a:gd name="connsiteY10" fmla="*/ 1181848 h 2112061"/>
              <a:gd name="connsiteX11" fmla="*/ 8141770 w 9164811"/>
              <a:gd name="connsiteY11" fmla="*/ 1290489 h 2112061"/>
              <a:gd name="connsiteX12" fmla="*/ 9164811 w 9164811"/>
              <a:gd name="connsiteY12" fmla="*/ 1504619 h 2112061"/>
              <a:gd name="connsiteX13" fmla="*/ 9146704 w 9164811"/>
              <a:gd name="connsiteY13" fmla="*/ 2112061 h 2112061"/>
              <a:gd name="connsiteX14" fmla="*/ 9054 w 9164811"/>
              <a:gd name="connsiteY14" fmla="*/ 2112061 h 2112061"/>
              <a:gd name="connsiteX15" fmla="*/ 0 w 9164811"/>
              <a:gd name="connsiteY15" fmla="*/ 391041 h 2112061"/>
              <a:gd name="connsiteX0" fmla="*/ 0 w 9164811"/>
              <a:gd name="connsiteY0" fmla="*/ 799847 h 2520867"/>
              <a:gd name="connsiteX1" fmla="*/ 835623 w 9164811"/>
              <a:gd name="connsiteY1" fmla="*/ 1047446 h 2520867"/>
              <a:gd name="connsiteX2" fmla="*/ 1568953 w 9164811"/>
              <a:gd name="connsiteY2" fmla="*/ 1255676 h 2520867"/>
              <a:gd name="connsiteX3" fmla="*/ 1795291 w 9164811"/>
              <a:gd name="connsiteY3" fmla="*/ 6297 h 2520867"/>
              <a:gd name="connsiteX4" fmla="*/ 2908866 w 9164811"/>
              <a:gd name="connsiteY4" fmla="*/ 413704 h 2520867"/>
              <a:gd name="connsiteX5" fmla="*/ 4067710 w 9164811"/>
              <a:gd name="connsiteY5" fmla="*/ 694361 h 2520867"/>
              <a:gd name="connsiteX6" fmla="*/ 4945896 w 9164811"/>
              <a:gd name="connsiteY6" fmla="*/ 984072 h 2520867"/>
              <a:gd name="connsiteX7" fmla="*/ 5579639 w 9164811"/>
              <a:gd name="connsiteY7" fmla="*/ 1183248 h 2520867"/>
              <a:gd name="connsiteX8" fmla="*/ 6331076 w 9164811"/>
              <a:gd name="connsiteY8" fmla="*/ 1201354 h 2520867"/>
              <a:gd name="connsiteX9" fmla="*/ 6946711 w 9164811"/>
              <a:gd name="connsiteY9" fmla="*/ 1445799 h 2520867"/>
              <a:gd name="connsiteX10" fmla="*/ 7480866 w 9164811"/>
              <a:gd name="connsiteY10" fmla="*/ 1590654 h 2520867"/>
              <a:gd name="connsiteX11" fmla="*/ 8141770 w 9164811"/>
              <a:gd name="connsiteY11" fmla="*/ 1699295 h 2520867"/>
              <a:gd name="connsiteX12" fmla="*/ 9164811 w 9164811"/>
              <a:gd name="connsiteY12" fmla="*/ 1913425 h 2520867"/>
              <a:gd name="connsiteX13" fmla="*/ 9146704 w 9164811"/>
              <a:gd name="connsiteY13" fmla="*/ 2520867 h 2520867"/>
              <a:gd name="connsiteX14" fmla="*/ 9054 w 9164811"/>
              <a:gd name="connsiteY14" fmla="*/ 2520867 h 2520867"/>
              <a:gd name="connsiteX15" fmla="*/ 0 w 9164811"/>
              <a:gd name="connsiteY15" fmla="*/ 799847 h 2520867"/>
              <a:gd name="connsiteX0" fmla="*/ 0 w 9164811"/>
              <a:gd name="connsiteY0" fmla="*/ 797039 h 2518059"/>
              <a:gd name="connsiteX1" fmla="*/ 835623 w 9164811"/>
              <a:gd name="connsiteY1" fmla="*/ 1044638 h 2518059"/>
              <a:gd name="connsiteX2" fmla="*/ 1568953 w 9164811"/>
              <a:gd name="connsiteY2" fmla="*/ 1252868 h 2518059"/>
              <a:gd name="connsiteX3" fmla="*/ 1795291 w 9164811"/>
              <a:gd name="connsiteY3" fmla="*/ 3489 h 2518059"/>
              <a:gd name="connsiteX4" fmla="*/ 2908866 w 9164811"/>
              <a:gd name="connsiteY4" fmla="*/ 410896 h 2518059"/>
              <a:gd name="connsiteX5" fmla="*/ 4067710 w 9164811"/>
              <a:gd name="connsiteY5" fmla="*/ 691553 h 2518059"/>
              <a:gd name="connsiteX6" fmla="*/ 4945896 w 9164811"/>
              <a:gd name="connsiteY6" fmla="*/ 981264 h 2518059"/>
              <a:gd name="connsiteX7" fmla="*/ 5579639 w 9164811"/>
              <a:gd name="connsiteY7" fmla="*/ 1180440 h 2518059"/>
              <a:gd name="connsiteX8" fmla="*/ 6331076 w 9164811"/>
              <a:gd name="connsiteY8" fmla="*/ 1198546 h 2518059"/>
              <a:gd name="connsiteX9" fmla="*/ 6946711 w 9164811"/>
              <a:gd name="connsiteY9" fmla="*/ 1442991 h 2518059"/>
              <a:gd name="connsiteX10" fmla="*/ 7480866 w 9164811"/>
              <a:gd name="connsiteY10" fmla="*/ 1587846 h 2518059"/>
              <a:gd name="connsiteX11" fmla="*/ 8141770 w 9164811"/>
              <a:gd name="connsiteY11" fmla="*/ 1696487 h 2518059"/>
              <a:gd name="connsiteX12" fmla="*/ 9164811 w 9164811"/>
              <a:gd name="connsiteY12" fmla="*/ 1910617 h 2518059"/>
              <a:gd name="connsiteX13" fmla="*/ 9146704 w 9164811"/>
              <a:gd name="connsiteY13" fmla="*/ 2518059 h 2518059"/>
              <a:gd name="connsiteX14" fmla="*/ 9054 w 9164811"/>
              <a:gd name="connsiteY14" fmla="*/ 2518059 h 2518059"/>
              <a:gd name="connsiteX15" fmla="*/ 0 w 9164811"/>
              <a:gd name="connsiteY15" fmla="*/ 797039 h 2518059"/>
              <a:gd name="connsiteX0" fmla="*/ 0 w 9164811"/>
              <a:gd name="connsiteY0" fmla="*/ 842671 h 2563691"/>
              <a:gd name="connsiteX1" fmla="*/ 835623 w 9164811"/>
              <a:gd name="connsiteY1" fmla="*/ 1090270 h 2563691"/>
              <a:gd name="connsiteX2" fmla="*/ 1568953 w 9164811"/>
              <a:gd name="connsiteY2" fmla="*/ 1298500 h 2563691"/>
              <a:gd name="connsiteX3" fmla="*/ 1795291 w 9164811"/>
              <a:gd name="connsiteY3" fmla="*/ 49121 h 2563691"/>
              <a:gd name="connsiteX4" fmla="*/ 2302284 w 9164811"/>
              <a:gd name="connsiteY4" fmla="*/ 268189 h 2563691"/>
              <a:gd name="connsiteX5" fmla="*/ 2908866 w 9164811"/>
              <a:gd name="connsiteY5" fmla="*/ 456528 h 2563691"/>
              <a:gd name="connsiteX6" fmla="*/ 4067710 w 9164811"/>
              <a:gd name="connsiteY6" fmla="*/ 737185 h 2563691"/>
              <a:gd name="connsiteX7" fmla="*/ 4945896 w 9164811"/>
              <a:gd name="connsiteY7" fmla="*/ 1026896 h 2563691"/>
              <a:gd name="connsiteX8" fmla="*/ 5579639 w 9164811"/>
              <a:gd name="connsiteY8" fmla="*/ 1226072 h 2563691"/>
              <a:gd name="connsiteX9" fmla="*/ 6331076 w 9164811"/>
              <a:gd name="connsiteY9" fmla="*/ 1244178 h 2563691"/>
              <a:gd name="connsiteX10" fmla="*/ 6946711 w 9164811"/>
              <a:gd name="connsiteY10" fmla="*/ 1488623 h 2563691"/>
              <a:gd name="connsiteX11" fmla="*/ 7480866 w 9164811"/>
              <a:gd name="connsiteY11" fmla="*/ 1633478 h 2563691"/>
              <a:gd name="connsiteX12" fmla="*/ 8141770 w 9164811"/>
              <a:gd name="connsiteY12" fmla="*/ 1742119 h 2563691"/>
              <a:gd name="connsiteX13" fmla="*/ 9164811 w 9164811"/>
              <a:gd name="connsiteY13" fmla="*/ 1956249 h 2563691"/>
              <a:gd name="connsiteX14" fmla="*/ 9146704 w 9164811"/>
              <a:gd name="connsiteY14" fmla="*/ 2563691 h 2563691"/>
              <a:gd name="connsiteX15" fmla="*/ 9054 w 9164811"/>
              <a:gd name="connsiteY15" fmla="*/ 2563691 h 2563691"/>
              <a:gd name="connsiteX16" fmla="*/ 0 w 9164811"/>
              <a:gd name="connsiteY16" fmla="*/ 842671 h 2563691"/>
              <a:gd name="connsiteX0" fmla="*/ 0 w 9164811"/>
              <a:gd name="connsiteY0" fmla="*/ 797039 h 2518059"/>
              <a:gd name="connsiteX1" fmla="*/ 835623 w 9164811"/>
              <a:gd name="connsiteY1" fmla="*/ 1044638 h 2518059"/>
              <a:gd name="connsiteX2" fmla="*/ 1568953 w 9164811"/>
              <a:gd name="connsiteY2" fmla="*/ 1252868 h 2518059"/>
              <a:gd name="connsiteX3" fmla="*/ 1795291 w 9164811"/>
              <a:gd name="connsiteY3" fmla="*/ 3489 h 2518059"/>
              <a:gd name="connsiteX4" fmla="*/ 2302284 w 9164811"/>
              <a:gd name="connsiteY4" fmla="*/ 222557 h 2518059"/>
              <a:gd name="connsiteX5" fmla="*/ 2908866 w 9164811"/>
              <a:gd name="connsiteY5" fmla="*/ 410896 h 2518059"/>
              <a:gd name="connsiteX6" fmla="*/ 4067710 w 9164811"/>
              <a:gd name="connsiteY6" fmla="*/ 691553 h 2518059"/>
              <a:gd name="connsiteX7" fmla="*/ 4945896 w 9164811"/>
              <a:gd name="connsiteY7" fmla="*/ 981264 h 2518059"/>
              <a:gd name="connsiteX8" fmla="*/ 5579639 w 9164811"/>
              <a:gd name="connsiteY8" fmla="*/ 1180440 h 2518059"/>
              <a:gd name="connsiteX9" fmla="*/ 6331076 w 9164811"/>
              <a:gd name="connsiteY9" fmla="*/ 1198546 h 2518059"/>
              <a:gd name="connsiteX10" fmla="*/ 6946711 w 9164811"/>
              <a:gd name="connsiteY10" fmla="*/ 1442991 h 2518059"/>
              <a:gd name="connsiteX11" fmla="*/ 7480866 w 9164811"/>
              <a:gd name="connsiteY11" fmla="*/ 1587846 h 2518059"/>
              <a:gd name="connsiteX12" fmla="*/ 8141770 w 9164811"/>
              <a:gd name="connsiteY12" fmla="*/ 1696487 h 2518059"/>
              <a:gd name="connsiteX13" fmla="*/ 9164811 w 9164811"/>
              <a:gd name="connsiteY13" fmla="*/ 1910617 h 2518059"/>
              <a:gd name="connsiteX14" fmla="*/ 9146704 w 9164811"/>
              <a:gd name="connsiteY14" fmla="*/ 2518059 h 2518059"/>
              <a:gd name="connsiteX15" fmla="*/ 9054 w 9164811"/>
              <a:gd name="connsiteY15" fmla="*/ 2518059 h 2518059"/>
              <a:gd name="connsiteX16" fmla="*/ 0 w 9164811"/>
              <a:gd name="connsiteY16" fmla="*/ 797039 h 2518059"/>
              <a:gd name="connsiteX0" fmla="*/ 0 w 9164811"/>
              <a:gd name="connsiteY0" fmla="*/ 800675 h 2521695"/>
              <a:gd name="connsiteX1" fmla="*/ 835623 w 9164811"/>
              <a:gd name="connsiteY1" fmla="*/ 1048274 h 2521695"/>
              <a:gd name="connsiteX2" fmla="*/ 1568953 w 9164811"/>
              <a:gd name="connsiteY2" fmla="*/ 1256504 h 2521695"/>
              <a:gd name="connsiteX3" fmla="*/ 1795291 w 9164811"/>
              <a:gd name="connsiteY3" fmla="*/ 7125 h 2521695"/>
              <a:gd name="connsiteX4" fmla="*/ 2302284 w 9164811"/>
              <a:gd name="connsiteY4" fmla="*/ 226193 h 2521695"/>
              <a:gd name="connsiteX5" fmla="*/ 2908866 w 9164811"/>
              <a:gd name="connsiteY5" fmla="*/ 414532 h 2521695"/>
              <a:gd name="connsiteX6" fmla="*/ 4067710 w 9164811"/>
              <a:gd name="connsiteY6" fmla="*/ 695189 h 2521695"/>
              <a:gd name="connsiteX7" fmla="*/ 4945896 w 9164811"/>
              <a:gd name="connsiteY7" fmla="*/ 984900 h 2521695"/>
              <a:gd name="connsiteX8" fmla="*/ 5579639 w 9164811"/>
              <a:gd name="connsiteY8" fmla="*/ 1184076 h 2521695"/>
              <a:gd name="connsiteX9" fmla="*/ 6331076 w 9164811"/>
              <a:gd name="connsiteY9" fmla="*/ 1202182 h 2521695"/>
              <a:gd name="connsiteX10" fmla="*/ 6946711 w 9164811"/>
              <a:gd name="connsiteY10" fmla="*/ 1446627 h 2521695"/>
              <a:gd name="connsiteX11" fmla="*/ 7480866 w 9164811"/>
              <a:gd name="connsiteY11" fmla="*/ 1591482 h 2521695"/>
              <a:gd name="connsiteX12" fmla="*/ 8141770 w 9164811"/>
              <a:gd name="connsiteY12" fmla="*/ 1700123 h 2521695"/>
              <a:gd name="connsiteX13" fmla="*/ 9164811 w 9164811"/>
              <a:gd name="connsiteY13" fmla="*/ 1914253 h 2521695"/>
              <a:gd name="connsiteX14" fmla="*/ 9146704 w 9164811"/>
              <a:gd name="connsiteY14" fmla="*/ 2521695 h 2521695"/>
              <a:gd name="connsiteX15" fmla="*/ 9054 w 9164811"/>
              <a:gd name="connsiteY15" fmla="*/ 2521695 h 2521695"/>
              <a:gd name="connsiteX16" fmla="*/ 0 w 9164811"/>
              <a:gd name="connsiteY16" fmla="*/ 800675 h 2521695"/>
              <a:gd name="connsiteX0" fmla="*/ 0 w 9164811"/>
              <a:gd name="connsiteY0" fmla="*/ 1014351 h 2735371"/>
              <a:gd name="connsiteX1" fmla="*/ 835623 w 9164811"/>
              <a:gd name="connsiteY1" fmla="*/ 1261950 h 2735371"/>
              <a:gd name="connsiteX2" fmla="*/ 853729 w 9164811"/>
              <a:gd name="connsiteY2" fmla="*/ 12572 h 2735371"/>
              <a:gd name="connsiteX3" fmla="*/ 1795291 w 9164811"/>
              <a:gd name="connsiteY3" fmla="*/ 220801 h 2735371"/>
              <a:gd name="connsiteX4" fmla="*/ 2302284 w 9164811"/>
              <a:gd name="connsiteY4" fmla="*/ 439869 h 2735371"/>
              <a:gd name="connsiteX5" fmla="*/ 2908866 w 9164811"/>
              <a:gd name="connsiteY5" fmla="*/ 628208 h 2735371"/>
              <a:gd name="connsiteX6" fmla="*/ 4067710 w 9164811"/>
              <a:gd name="connsiteY6" fmla="*/ 908865 h 2735371"/>
              <a:gd name="connsiteX7" fmla="*/ 4945896 w 9164811"/>
              <a:gd name="connsiteY7" fmla="*/ 1198576 h 2735371"/>
              <a:gd name="connsiteX8" fmla="*/ 5579639 w 9164811"/>
              <a:gd name="connsiteY8" fmla="*/ 1397752 h 2735371"/>
              <a:gd name="connsiteX9" fmla="*/ 6331076 w 9164811"/>
              <a:gd name="connsiteY9" fmla="*/ 1415858 h 2735371"/>
              <a:gd name="connsiteX10" fmla="*/ 6946711 w 9164811"/>
              <a:gd name="connsiteY10" fmla="*/ 1660303 h 2735371"/>
              <a:gd name="connsiteX11" fmla="*/ 7480866 w 9164811"/>
              <a:gd name="connsiteY11" fmla="*/ 1805158 h 2735371"/>
              <a:gd name="connsiteX12" fmla="*/ 8141770 w 9164811"/>
              <a:gd name="connsiteY12" fmla="*/ 1913799 h 2735371"/>
              <a:gd name="connsiteX13" fmla="*/ 9164811 w 9164811"/>
              <a:gd name="connsiteY13" fmla="*/ 2127929 h 2735371"/>
              <a:gd name="connsiteX14" fmla="*/ 9146704 w 9164811"/>
              <a:gd name="connsiteY14" fmla="*/ 2735371 h 2735371"/>
              <a:gd name="connsiteX15" fmla="*/ 9054 w 9164811"/>
              <a:gd name="connsiteY15" fmla="*/ 2735371 h 2735371"/>
              <a:gd name="connsiteX16" fmla="*/ 0 w 9164811"/>
              <a:gd name="connsiteY16" fmla="*/ 1014351 h 2735371"/>
              <a:gd name="connsiteX0" fmla="*/ 0 w 9164811"/>
              <a:gd name="connsiteY0" fmla="*/ 2067166 h 3788186"/>
              <a:gd name="connsiteX1" fmla="*/ 382950 w 9164811"/>
              <a:gd name="connsiteY1" fmla="*/ 6132 h 3788186"/>
              <a:gd name="connsiteX2" fmla="*/ 853729 w 9164811"/>
              <a:gd name="connsiteY2" fmla="*/ 1065387 h 3788186"/>
              <a:gd name="connsiteX3" fmla="*/ 1795291 w 9164811"/>
              <a:gd name="connsiteY3" fmla="*/ 1273616 h 3788186"/>
              <a:gd name="connsiteX4" fmla="*/ 2302284 w 9164811"/>
              <a:gd name="connsiteY4" fmla="*/ 1492684 h 3788186"/>
              <a:gd name="connsiteX5" fmla="*/ 2908866 w 9164811"/>
              <a:gd name="connsiteY5" fmla="*/ 1681023 h 3788186"/>
              <a:gd name="connsiteX6" fmla="*/ 4067710 w 9164811"/>
              <a:gd name="connsiteY6" fmla="*/ 1961680 h 3788186"/>
              <a:gd name="connsiteX7" fmla="*/ 4945896 w 9164811"/>
              <a:gd name="connsiteY7" fmla="*/ 2251391 h 3788186"/>
              <a:gd name="connsiteX8" fmla="*/ 5579639 w 9164811"/>
              <a:gd name="connsiteY8" fmla="*/ 2450567 h 3788186"/>
              <a:gd name="connsiteX9" fmla="*/ 6331076 w 9164811"/>
              <a:gd name="connsiteY9" fmla="*/ 2468673 h 3788186"/>
              <a:gd name="connsiteX10" fmla="*/ 6946711 w 9164811"/>
              <a:gd name="connsiteY10" fmla="*/ 2713118 h 3788186"/>
              <a:gd name="connsiteX11" fmla="*/ 7480866 w 9164811"/>
              <a:gd name="connsiteY11" fmla="*/ 2857973 h 3788186"/>
              <a:gd name="connsiteX12" fmla="*/ 8141770 w 9164811"/>
              <a:gd name="connsiteY12" fmla="*/ 2966614 h 3788186"/>
              <a:gd name="connsiteX13" fmla="*/ 9164811 w 9164811"/>
              <a:gd name="connsiteY13" fmla="*/ 3180744 h 3788186"/>
              <a:gd name="connsiteX14" fmla="*/ 9146704 w 9164811"/>
              <a:gd name="connsiteY14" fmla="*/ 3788186 h 3788186"/>
              <a:gd name="connsiteX15" fmla="*/ 9054 w 9164811"/>
              <a:gd name="connsiteY15" fmla="*/ 3788186 h 3788186"/>
              <a:gd name="connsiteX16" fmla="*/ 0 w 9164811"/>
              <a:gd name="connsiteY16" fmla="*/ 2067166 h 3788186"/>
              <a:gd name="connsiteX0" fmla="*/ 0 w 9164811"/>
              <a:gd name="connsiteY0" fmla="*/ 2067166 h 3788186"/>
              <a:gd name="connsiteX1" fmla="*/ 382950 w 9164811"/>
              <a:gd name="connsiteY1" fmla="*/ 6132 h 3788186"/>
              <a:gd name="connsiteX2" fmla="*/ 853729 w 9164811"/>
              <a:gd name="connsiteY2" fmla="*/ 1065387 h 3788186"/>
              <a:gd name="connsiteX3" fmla="*/ 1795291 w 9164811"/>
              <a:gd name="connsiteY3" fmla="*/ 1273616 h 3788186"/>
              <a:gd name="connsiteX4" fmla="*/ 2302284 w 9164811"/>
              <a:gd name="connsiteY4" fmla="*/ 1492684 h 3788186"/>
              <a:gd name="connsiteX5" fmla="*/ 2908866 w 9164811"/>
              <a:gd name="connsiteY5" fmla="*/ 1681023 h 3788186"/>
              <a:gd name="connsiteX6" fmla="*/ 4067710 w 9164811"/>
              <a:gd name="connsiteY6" fmla="*/ 1961680 h 3788186"/>
              <a:gd name="connsiteX7" fmla="*/ 4945896 w 9164811"/>
              <a:gd name="connsiteY7" fmla="*/ 2251391 h 3788186"/>
              <a:gd name="connsiteX8" fmla="*/ 5579639 w 9164811"/>
              <a:gd name="connsiteY8" fmla="*/ 2450567 h 3788186"/>
              <a:gd name="connsiteX9" fmla="*/ 6331076 w 9164811"/>
              <a:gd name="connsiteY9" fmla="*/ 2468673 h 3788186"/>
              <a:gd name="connsiteX10" fmla="*/ 6946711 w 9164811"/>
              <a:gd name="connsiteY10" fmla="*/ 2713118 h 3788186"/>
              <a:gd name="connsiteX11" fmla="*/ 7480866 w 9164811"/>
              <a:gd name="connsiteY11" fmla="*/ 2857973 h 3788186"/>
              <a:gd name="connsiteX12" fmla="*/ 8141770 w 9164811"/>
              <a:gd name="connsiteY12" fmla="*/ 2966614 h 3788186"/>
              <a:gd name="connsiteX13" fmla="*/ 9164811 w 9164811"/>
              <a:gd name="connsiteY13" fmla="*/ 3180744 h 3788186"/>
              <a:gd name="connsiteX14" fmla="*/ 9146704 w 9164811"/>
              <a:gd name="connsiteY14" fmla="*/ 3788186 h 3788186"/>
              <a:gd name="connsiteX15" fmla="*/ 9054 w 9164811"/>
              <a:gd name="connsiteY15" fmla="*/ 3788186 h 3788186"/>
              <a:gd name="connsiteX16" fmla="*/ 0 w 9164811"/>
              <a:gd name="connsiteY16" fmla="*/ 2067166 h 3788186"/>
              <a:gd name="connsiteX0" fmla="*/ 0 w 9164811"/>
              <a:gd name="connsiteY0" fmla="*/ 2101432 h 3822452"/>
              <a:gd name="connsiteX1" fmla="*/ 382950 w 9164811"/>
              <a:gd name="connsiteY1" fmla="*/ 40398 h 3822452"/>
              <a:gd name="connsiteX2" fmla="*/ 853729 w 9164811"/>
              <a:gd name="connsiteY2" fmla="*/ 1099653 h 3822452"/>
              <a:gd name="connsiteX3" fmla="*/ 1795291 w 9164811"/>
              <a:gd name="connsiteY3" fmla="*/ 1307882 h 3822452"/>
              <a:gd name="connsiteX4" fmla="*/ 2302284 w 9164811"/>
              <a:gd name="connsiteY4" fmla="*/ 1526950 h 3822452"/>
              <a:gd name="connsiteX5" fmla="*/ 2908866 w 9164811"/>
              <a:gd name="connsiteY5" fmla="*/ 1715289 h 3822452"/>
              <a:gd name="connsiteX6" fmla="*/ 4067710 w 9164811"/>
              <a:gd name="connsiteY6" fmla="*/ 1995946 h 3822452"/>
              <a:gd name="connsiteX7" fmla="*/ 4945896 w 9164811"/>
              <a:gd name="connsiteY7" fmla="*/ 2285657 h 3822452"/>
              <a:gd name="connsiteX8" fmla="*/ 5579639 w 9164811"/>
              <a:gd name="connsiteY8" fmla="*/ 2484833 h 3822452"/>
              <a:gd name="connsiteX9" fmla="*/ 6331076 w 9164811"/>
              <a:gd name="connsiteY9" fmla="*/ 2502939 h 3822452"/>
              <a:gd name="connsiteX10" fmla="*/ 6946711 w 9164811"/>
              <a:gd name="connsiteY10" fmla="*/ 2747384 h 3822452"/>
              <a:gd name="connsiteX11" fmla="*/ 7480866 w 9164811"/>
              <a:gd name="connsiteY11" fmla="*/ 2892239 h 3822452"/>
              <a:gd name="connsiteX12" fmla="*/ 8141770 w 9164811"/>
              <a:gd name="connsiteY12" fmla="*/ 3000880 h 3822452"/>
              <a:gd name="connsiteX13" fmla="*/ 9164811 w 9164811"/>
              <a:gd name="connsiteY13" fmla="*/ 3215010 h 3822452"/>
              <a:gd name="connsiteX14" fmla="*/ 9146704 w 9164811"/>
              <a:gd name="connsiteY14" fmla="*/ 3822452 h 3822452"/>
              <a:gd name="connsiteX15" fmla="*/ 9054 w 9164811"/>
              <a:gd name="connsiteY15" fmla="*/ 3822452 h 3822452"/>
              <a:gd name="connsiteX16" fmla="*/ 0 w 9164811"/>
              <a:gd name="connsiteY16" fmla="*/ 2101432 h 3822452"/>
              <a:gd name="connsiteX0" fmla="*/ 35703 w 9200514"/>
              <a:gd name="connsiteY0" fmla="*/ 2624263 h 4345283"/>
              <a:gd name="connsiteX1" fmla="*/ 20300 w 9200514"/>
              <a:gd name="connsiteY1" fmla="*/ 76125 h 4345283"/>
              <a:gd name="connsiteX2" fmla="*/ 418653 w 9200514"/>
              <a:gd name="connsiteY2" fmla="*/ 563229 h 4345283"/>
              <a:gd name="connsiteX3" fmla="*/ 889432 w 9200514"/>
              <a:gd name="connsiteY3" fmla="*/ 1622484 h 4345283"/>
              <a:gd name="connsiteX4" fmla="*/ 1830994 w 9200514"/>
              <a:gd name="connsiteY4" fmla="*/ 1830713 h 4345283"/>
              <a:gd name="connsiteX5" fmla="*/ 2337987 w 9200514"/>
              <a:gd name="connsiteY5" fmla="*/ 2049781 h 4345283"/>
              <a:gd name="connsiteX6" fmla="*/ 2944569 w 9200514"/>
              <a:gd name="connsiteY6" fmla="*/ 2238120 h 4345283"/>
              <a:gd name="connsiteX7" fmla="*/ 4103413 w 9200514"/>
              <a:gd name="connsiteY7" fmla="*/ 2518777 h 4345283"/>
              <a:gd name="connsiteX8" fmla="*/ 4981599 w 9200514"/>
              <a:gd name="connsiteY8" fmla="*/ 2808488 h 4345283"/>
              <a:gd name="connsiteX9" fmla="*/ 5615342 w 9200514"/>
              <a:gd name="connsiteY9" fmla="*/ 3007664 h 4345283"/>
              <a:gd name="connsiteX10" fmla="*/ 6366779 w 9200514"/>
              <a:gd name="connsiteY10" fmla="*/ 3025770 h 4345283"/>
              <a:gd name="connsiteX11" fmla="*/ 6982414 w 9200514"/>
              <a:gd name="connsiteY11" fmla="*/ 3270215 h 4345283"/>
              <a:gd name="connsiteX12" fmla="*/ 7516569 w 9200514"/>
              <a:gd name="connsiteY12" fmla="*/ 3415070 h 4345283"/>
              <a:gd name="connsiteX13" fmla="*/ 8177473 w 9200514"/>
              <a:gd name="connsiteY13" fmla="*/ 3523711 h 4345283"/>
              <a:gd name="connsiteX14" fmla="*/ 9200514 w 9200514"/>
              <a:gd name="connsiteY14" fmla="*/ 3737841 h 4345283"/>
              <a:gd name="connsiteX15" fmla="*/ 9182407 w 9200514"/>
              <a:gd name="connsiteY15" fmla="*/ 4345283 h 4345283"/>
              <a:gd name="connsiteX16" fmla="*/ 44757 w 9200514"/>
              <a:gd name="connsiteY16" fmla="*/ 4345283 h 4345283"/>
              <a:gd name="connsiteX17" fmla="*/ 35703 w 9200514"/>
              <a:gd name="connsiteY17" fmla="*/ 2624263 h 4345283"/>
              <a:gd name="connsiteX0" fmla="*/ 35703 w 9200514"/>
              <a:gd name="connsiteY0" fmla="*/ 2730991 h 4452011"/>
              <a:gd name="connsiteX1" fmla="*/ 20300 w 9200514"/>
              <a:gd name="connsiteY1" fmla="*/ 182853 h 4452011"/>
              <a:gd name="connsiteX2" fmla="*/ 463920 w 9200514"/>
              <a:gd name="connsiteY2" fmla="*/ 0 h 4452011"/>
              <a:gd name="connsiteX3" fmla="*/ 889432 w 9200514"/>
              <a:gd name="connsiteY3" fmla="*/ 1729212 h 4452011"/>
              <a:gd name="connsiteX4" fmla="*/ 1830994 w 9200514"/>
              <a:gd name="connsiteY4" fmla="*/ 1937441 h 4452011"/>
              <a:gd name="connsiteX5" fmla="*/ 2337987 w 9200514"/>
              <a:gd name="connsiteY5" fmla="*/ 2156509 h 4452011"/>
              <a:gd name="connsiteX6" fmla="*/ 2944569 w 9200514"/>
              <a:gd name="connsiteY6" fmla="*/ 2344848 h 4452011"/>
              <a:gd name="connsiteX7" fmla="*/ 4103413 w 9200514"/>
              <a:gd name="connsiteY7" fmla="*/ 2625505 h 4452011"/>
              <a:gd name="connsiteX8" fmla="*/ 4981599 w 9200514"/>
              <a:gd name="connsiteY8" fmla="*/ 2915216 h 4452011"/>
              <a:gd name="connsiteX9" fmla="*/ 5615342 w 9200514"/>
              <a:gd name="connsiteY9" fmla="*/ 3114392 h 4452011"/>
              <a:gd name="connsiteX10" fmla="*/ 6366779 w 9200514"/>
              <a:gd name="connsiteY10" fmla="*/ 3132498 h 4452011"/>
              <a:gd name="connsiteX11" fmla="*/ 6982414 w 9200514"/>
              <a:gd name="connsiteY11" fmla="*/ 3376943 h 4452011"/>
              <a:gd name="connsiteX12" fmla="*/ 7516569 w 9200514"/>
              <a:gd name="connsiteY12" fmla="*/ 3521798 h 4452011"/>
              <a:gd name="connsiteX13" fmla="*/ 8177473 w 9200514"/>
              <a:gd name="connsiteY13" fmla="*/ 3630439 h 4452011"/>
              <a:gd name="connsiteX14" fmla="*/ 9200514 w 9200514"/>
              <a:gd name="connsiteY14" fmla="*/ 3844569 h 4452011"/>
              <a:gd name="connsiteX15" fmla="*/ 9182407 w 9200514"/>
              <a:gd name="connsiteY15" fmla="*/ 4452011 h 4452011"/>
              <a:gd name="connsiteX16" fmla="*/ 44757 w 9200514"/>
              <a:gd name="connsiteY16" fmla="*/ 4452011 h 4452011"/>
              <a:gd name="connsiteX17" fmla="*/ 35703 w 9200514"/>
              <a:gd name="connsiteY17" fmla="*/ 2730991 h 4452011"/>
              <a:gd name="connsiteX0" fmla="*/ 35703 w 9200514"/>
              <a:gd name="connsiteY0" fmla="*/ 2703786 h 4424806"/>
              <a:gd name="connsiteX1" fmla="*/ 20300 w 9200514"/>
              <a:gd name="connsiteY1" fmla="*/ 155648 h 4424806"/>
              <a:gd name="connsiteX2" fmla="*/ 590668 w 9200514"/>
              <a:gd name="connsiteY2" fmla="*/ 54277 h 4424806"/>
              <a:gd name="connsiteX3" fmla="*/ 889432 w 9200514"/>
              <a:gd name="connsiteY3" fmla="*/ 1702007 h 4424806"/>
              <a:gd name="connsiteX4" fmla="*/ 1830994 w 9200514"/>
              <a:gd name="connsiteY4" fmla="*/ 1910236 h 4424806"/>
              <a:gd name="connsiteX5" fmla="*/ 2337987 w 9200514"/>
              <a:gd name="connsiteY5" fmla="*/ 2129304 h 4424806"/>
              <a:gd name="connsiteX6" fmla="*/ 2944569 w 9200514"/>
              <a:gd name="connsiteY6" fmla="*/ 2317643 h 4424806"/>
              <a:gd name="connsiteX7" fmla="*/ 4103413 w 9200514"/>
              <a:gd name="connsiteY7" fmla="*/ 2598300 h 4424806"/>
              <a:gd name="connsiteX8" fmla="*/ 4981599 w 9200514"/>
              <a:gd name="connsiteY8" fmla="*/ 2888011 h 4424806"/>
              <a:gd name="connsiteX9" fmla="*/ 5615342 w 9200514"/>
              <a:gd name="connsiteY9" fmla="*/ 3087187 h 4424806"/>
              <a:gd name="connsiteX10" fmla="*/ 6366779 w 9200514"/>
              <a:gd name="connsiteY10" fmla="*/ 3105293 h 4424806"/>
              <a:gd name="connsiteX11" fmla="*/ 6982414 w 9200514"/>
              <a:gd name="connsiteY11" fmla="*/ 3349738 h 4424806"/>
              <a:gd name="connsiteX12" fmla="*/ 7516569 w 9200514"/>
              <a:gd name="connsiteY12" fmla="*/ 3494593 h 4424806"/>
              <a:gd name="connsiteX13" fmla="*/ 8177473 w 9200514"/>
              <a:gd name="connsiteY13" fmla="*/ 3603234 h 4424806"/>
              <a:gd name="connsiteX14" fmla="*/ 9200514 w 9200514"/>
              <a:gd name="connsiteY14" fmla="*/ 3817364 h 4424806"/>
              <a:gd name="connsiteX15" fmla="*/ 9182407 w 9200514"/>
              <a:gd name="connsiteY15" fmla="*/ 4424806 h 4424806"/>
              <a:gd name="connsiteX16" fmla="*/ 44757 w 9200514"/>
              <a:gd name="connsiteY16" fmla="*/ 4424806 h 4424806"/>
              <a:gd name="connsiteX17" fmla="*/ 35703 w 9200514"/>
              <a:gd name="connsiteY17" fmla="*/ 2703786 h 4424806"/>
              <a:gd name="connsiteX0" fmla="*/ 35703 w 9200514"/>
              <a:gd name="connsiteY0" fmla="*/ 2649509 h 4370529"/>
              <a:gd name="connsiteX1" fmla="*/ 20300 w 9200514"/>
              <a:gd name="connsiteY1" fmla="*/ 101371 h 4370529"/>
              <a:gd name="connsiteX2" fmla="*/ 590668 w 9200514"/>
              <a:gd name="connsiteY2" fmla="*/ 0 h 4370529"/>
              <a:gd name="connsiteX3" fmla="*/ 889432 w 9200514"/>
              <a:gd name="connsiteY3" fmla="*/ 1647730 h 4370529"/>
              <a:gd name="connsiteX4" fmla="*/ 1830994 w 9200514"/>
              <a:gd name="connsiteY4" fmla="*/ 1855959 h 4370529"/>
              <a:gd name="connsiteX5" fmla="*/ 2337987 w 9200514"/>
              <a:gd name="connsiteY5" fmla="*/ 2075027 h 4370529"/>
              <a:gd name="connsiteX6" fmla="*/ 2944569 w 9200514"/>
              <a:gd name="connsiteY6" fmla="*/ 2263366 h 4370529"/>
              <a:gd name="connsiteX7" fmla="*/ 4103413 w 9200514"/>
              <a:gd name="connsiteY7" fmla="*/ 2544023 h 4370529"/>
              <a:gd name="connsiteX8" fmla="*/ 4981599 w 9200514"/>
              <a:gd name="connsiteY8" fmla="*/ 2833734 h 4370529"/>
              <a:gd name="connsiteX9" fmla="*/ 5615342 w 9200514"/>
              <a:gd name="connsiteY9" fmla="*/ 3032910 h 4370529"/>
              <a:gd name="connsiteX10" fmla="*/ 6366779 w 9200514"/>
              <a:gd name="connsiteY10" fmla="*/ 3051016 h 4370529"/>
              <a:gd name="connsiteX11" fmla="*/ 6982414 w 9200514"/>
              <a:gd name="connsiteY11" fmla="*/ 3295461 h 4370529"/>
              <a:gd name="connsiteX12" fmla="*/ 7516569 w 9200514"/>
              <a:gd name="connsiteY12" fmla="*/ 3440316 h 4370529"/>
              <a:gd name="connsiteX13" fmla="*/ 8177473 w 9200514"/>
              <a:gd name="connsiteY13" fmla="*/ 3548957 h 4370529"/>
              <a:gd name="connsiteX14" fmla="*/ 9200514 w 9200514"/>
              <a:gd name="connsiteY14" fmla="*/ 3763087 h 4370529"/>
              <a:gd name="connsiteX15" fmla="*/ 9182407 w 9200514"/>
              <a:gd name="connsiteY15" fmla="*/ 4370529 h 4370529"/>
              <a:gd name="connsiteX16" fmla="*/ 44757 w 9200514"/>
              <a:gd name="connsiteY16" fmla="*/ 4370529 h 4370529"/>
              <a:gd name="connsiteX17" fmla="*/ 35703 w 9200514"/>
              <a:gd name="connsiteY17" fmla="*/ 2649509 h 4370529"/>
              <a:gd name="connsiteX0" fmla="*/ 35703 w 9200514"/>
              <a:gd name="connsiteY0" fmla="*/ 2568027 h 4289047"/>
              <a:gd name="connsiteX1" fmla="*/ 20300 w 9200514"/>
              <a:gd name="connsiteY1" fmla="*/ 19889 h 4289047"/>
              <a:gd name="connsiteX2" fmla="*/ 608775 w 9200514"/>
              <a:gd name="connsiteY2" fmla="*/ 0 h 4289047"/>
              <a:gd name="connsiteX3" fmla="*/ 889432 w 9200514"/>
              <a:gd name="connsiteY3" fmla="*/ 1566248 h 4289047"/>
              <a:gd name="connsiteX4" fmla="*/ 1830994 w 9200514"/>
              <a:gd name="connsiteY4" fmla="*/ 1774477 h 4289047"/>
              <a:gd name="connsiteX5" fmla="*/ 2337987 w 9200514"/>
              <a:gd name="connsiteY5" fmla="*/ 1993545 h 4289047"/>
              <a:gd name="connsiteX6" fmla="*/ 2944569 w 9200514"/>
              <a:gd name="connsiteY6" fmla="*/ 2181884 h 4289047"/>
              <a:gd name="connsiteX7" fmla="*/ 4103413 w 9200514"/>
              <a:gd name="connsiteY7" fmla="*/ 2462541 h 4289047"/>
              <a:gd name="connsiteX8" fmla="*/ 4981599 w 9200514"/>
              <a:gd name="connsiteY8" fmla="*/ 2752252 h 4289047"/>
              <a:gd name="connsiteX9" fmla="*/ 5615342 w 9200514"/>
              <a:gd name="connsiteY9" fmla="*/ 2951428 h 4289047"/>
              <a:gd name="connsiteX10" fmla="*/ 6366779 w 9200514"/>
              <a:gd name="connsiteY10" fmla="*/ 2969534 h 4289047"/>
              <a:gd name="connsiteX11" fmla="*/ 6982414 w 9200514"/>
              <a:gd name="connsiteY11" fmla="*/ 3213979 h 4289047"/>
              <a:gd name="connsiteX12" fmla="*/ 7516569 w 9200514"/>
              <a:gd name="connsiteY12" fmla="*/ 3358834 h 4289047"/>
              <a:gd name="connsiteX13" fmla="*/ 8177473 w 9200514"/>
              <a:gd name="connsiteY13" fmla="*/ 3467475 h 4289047"/>
              <a:gd name="connsiteX14" fmla="*/ 9200514 w 9200514"/>
              <a:gd name="connsiteY14" fmla="*/ 3681605 h 4289047"/>
              <a:gd name="connsiteX15" fmla="*/ 9182407 w 9200514"/>
              <a:gd name="connsiteY15" fmla="*/ 4289047 h 4289047"/>
              <a:gd name="connsiteX16" fmla="*/ 44757 w 9200514"/>
              <a:gd name="connsiteY16" fmla="*/ 4289047 h 4289047"/>
              <a:gd name="connsiteX17" fmla="*/ 35703 w 9200514"/>
              <a:gd name="connsiteY17" fmla="*/ 2568027 h 4289047"/>
              <a:gd name="connsiteX0" fmla="*/ 35703 w 9200514"/>
              <a:gd name="connsiteY0" fmla="*/ 2568370 h 4289390"/>
              <a:gd name="connsiteX1" fmla="*/ 20300 w 9200514"/>
              <a:gd name="connsiteY1" fmla="*/ 20232 h 4289390"/>
              <a:gd name="connsiteX2" fmla="*/ 608775 w 9200514"/>
              <a:gd name="connsiteY2" fmla="*/ 343 h 4289390"/>
              <a:gd name="connsiteX3" fmla="*/ 889432 w 9200514"/>
              <a:gd name="connsiteY3" fmla="*/ 1566591 h 4289390"/>
              <a:gd name="connsiteX4" fmla="*/ 1830994 w 9200514"/>
              <a:gd name="connsiteY4" fmla="*/ 1774820 h 4289390"/>
              <a:gd name="connsiteX5" fmla="*/ 2337987 w 9200514"/>
              <a:gd name="connsiteY5" fmla="*/ 1993888 h 4289390"/>
              <a:gd name="connsiteX6" fmla="*/ 2944569 w 9200514"/>
              <a:gd name="connsiteY6" fmla="*/ 2182227 h 4289390"/>
              <a:gd name="connsiteX7" fmla="*/ 4103413 w 9200514"/>
              <a:gd name="connsiteY7" fmla="*/ 2462884 h 4289390"/>
              <a:gd name="connsiteX8" fmla="*/ 4981599 w 9200514"/>
              <a:gd name="connsiteY8" fmla="*/ 2752595 h 4289390"/>
              <a:gd name="connsiteX9" fmla="*/ 5615342 w 9200514"/>
              <a:gd name="connsiteY9" fmla="*/ 2951771 h 4289390"/>
              <a:gd name="connsiteX10" fmla="*/ 6366779 w 9200514"/>
              <a:gd name="connsiteY10" fmla="*/ 2969877 h 4289390"/>
              <a:gd name="connsiteX11" fmla="*/ 6982414 w 9200514"/>
              <a:gd name="connsiteY11" fmla="*/ 3214322 h 4289390"/>
              <a:gd name="connsiteX12" fmla="*/ 7516569 w 9200514"/>
              <a:gd name="connsiteY12" fmla="*/ 3359177 h 4289390"/>
              <a:gd name="connsiteX13" fmla="*/ 8177473 w 9200514"/>
              <a:gd name="connsiteY13" fmla="*/ 3467818 h 4289390"/>
              <a:gd name="connsiteX14" fmla="*/ 9200514 w 9200514"/>
              <a:gd name="connsiteY14" fmla="*/ 3681948 h 4289390"/>
              <a:gd name="connsiteX15" fmla="*/ 9182407 w 9200514"/>
              <a:gd name="connsiteY15" fmla="*/ 4289390 h 4289390"/>
              <a:gd name="connsiteX16" fmla="*/ 44757 w 9200514"/>
              <a:gd name="connsiteY16" fmla="*/ 4289390 h 4289390"/>
              <a:gd name="connsiteX17" fmla="*/ 35703 w 9200514"/>
              <a:gd name="connsiteY17" fmla="*/ 2568370 h 4289390"/>
              <a:gd name="connsiteX0" fmla="*/ 35703 w 9200514"/>
              <a:gd name="connsiteY0" fmla="*/ 2553288 h 4274308"/>
              <a:gd name="connsiteX1" fmla="*/ 20300 w 9200514"/>
              <a:gd name="connsiteY1" fmla="*/ 5150 h 4274308"/>
              <a:gd name="connsiteX2" fmla="*/ 617828 w 9200514"/>
              <a:gd name="connsiteY2" fmla="*/ 3368 h 4274308"/>
              <a:gd name="connsiteX3" fmla="*/ 889432 w 9200514"/>
              <a:gd name="connsiteY3" fmla="*/ 1551509 h 4274308"/>
              <a:gd name="connsiteX4" fmla="*/ 1830994 w 9200514"/>
              <a:gd name="connsiteY4" fmla="*/ 1759738 h 4274308"/>
              <a:gd name="connsiteX5" fmla="*/ 2337987 w 9200514"/>
              <a:gd name="connsiteY5" fmla="*/ 1978806 h 4274308"/>
              <a:gd name="connsiteX6" fmla="*/ 2944569 w 9200514"/>
              <a:gd name="connsiteY6" fmla="*/ 2167145 h 4274308"/>
              <a:gd name="connsiteX7" fmla="*/ 4103413 w 9200514"/>
              <a:gd name="connsiteY7" fmla="*/ 2447802 h 4274308"/>
              <a:gd name="connsiteX8" fmla="*/ 4981599 w 9200514"/>
              <a:gd name="connsiteY8" fmla="*/ 2737513 h 4274308"/>
              <a:gd name="connsiteX9" fmla="*/ 5615342 w 9200514"/>
              <a:gd name="connsiteY9" fmla="*/ 2936689 h 4274308"/>
              <a:gd name="connsiteX10" fmla="*/ 6366779 w 9200514"/>
              <a:gd name="connsiteY10" fmla="*/ 2954795 h 4274308"/>
              <a:gd name="connsiteX11" fmla="*/ 6982414 w 9200514"/>
              <a:gd name="connsiteY11" fmla="*/ 3199240 h 4274308"/>
              <a:gd name="connsiteX12" fmla="*/ 7516569 w 9200514"/>
              <a:gd name="connsiteY12" fmla="*/ 3344095 h 4274308"/>
              <a:gd name="connsiteX13" fmla="*/ 8177473 w 9200514"/>
              <a:gd name="connsiteY13" fmla="*/ 3452736 h 4274308"/>
              <a:gd name="connsiteX14" fmla="*/ 9200514 w 9200514"/>
              <a:gd name="connsiteY14" fmla="*/ 3666866 h 4274308"/>
              <a:gd name="connsiteX15" fmla="*/ 9182407 w 9200514"/>
              <a:gd name="connsiteY15" fmla="*/ 4274308 h 4274308"/>
              <a:gd name="connsiteX16" fmla="*/ 44757 w 9200514"/>
              <a:gd name="connsiteY16" fmla="*/ 4274308 h 4274308"/>
              <a:gd name="connsiteX17" fmla="*/ 35703 w 9200514"/>
              <a:gd name="connsiteY17" fmla="*/ 2553288 h 4274308"/>
              <a:gd name="connsiteX0" fmla="*/ 16513 w 9181324"/>
              <a:gd name="connsiteY0" fmla="*/ 2553288 h 4274308"/>
              <a:gd name="connsiteX1" fmla="*/ 1110 w 9181324"/>
              <a:gd name="connsiteY1" fmla="*/ 5150 h 4274308"/>
              <a:gd name="connsiteX2" fmla="*/ 598638 w 9181324"/>
              <a:gd name="connsiteY2" fmla="*/ 3368 h 4274308"/>
              <a:gd name="connsiteX3" fmla="*/ 870242 w 9181324"/>
              <a:gd name="connsiteY3" fmla="*/ 1551509 h 4274308"/>
              <a:gd name="connsiteX4" fmla="*/ 1811804 w 9181324"/>
              <a:gd name="connsiteY4" fmla="*/ 1759738 h 4274308"/>
              <a:gd name="connsiteX5" fmla="*/ 2318797 w 9181324"/>
              <a:gd name="connsiteY5" fmla="*/ 1978806 h 4274308"/>
              <a:gd name="connsiteX6" fmla="*/ 2925379 w 9181324"/>
              <a:gd name="connsiteY6" fmla="*/ 2167145 h 4274308"/>
              <a:gd name="connsiteX7" fmla="*/ 4084223 w 9181324"/>
              <a:gd name="connsiteY7" fmla="*/ 2447802 h 4274308"/>
              <a:gd name="connsiteX8" fmla="*/ 4962409 w 9181324"/>
              <a:gd name="connsiteY8" fmla="*/ 2737513 h 4274308"/>
              <a:gd name="connsiteX9" fmla="*/ 5596152 w 9181324"/>
              <a:gd name="connsiteY9" fmla="*/ 2936689 h 4274308"/>
              <a:gd name="connsiteX10" fmla="*/ 6347589 w 9181324"/>
              <a:gd name="connsiteY10" fmla="*/ 2954795 h 4274308"/>
              <a:gd name="connsiteX11" fmla="*/ 6963224 w 9181324"/>
              <a:gd name="connsiteY11" fmla="*/ 3199240 h 4274308"/>
              <a:gd name="connsiteX12" fmla="*/ 7497379 w 9181324"/>
              <a:gd name="connsiteY12" fmla="*/ 3344095 h 4274308"/>
              <a:gd name="connsiteX13" fmla="*/ 8158283 w 9181324"/>
              <a:gd name="connsiteY13" fmla="*/ 3452736 h 4274308"/>
              <a:gd name="connsiteX14" fmla="*/ 9181324 w 9181324"/>
              <a:gd name="connsiteY14" fmla="*/ 3666866 h 4274308"/>
              <a:gd name="connsiteX15" fmla="*/ 9163217 w 9181324"/>
              <a:gd name="connsiteY15" fmla="*/ 4274308 h 4274308"/>
              <a:gd name="connsiteX16" fmla="*/ 25567 w 9181324"/>
              <a:gd name="connsiteY16" fmla="*/ 4274308 h 4274308"/>
              <a:gd name="connsiteX17" fmla="*/ 16513 w 9181324"/>
              <a:gd name="connsiteY17" fmla="*/ 2553288 h 4274308"/>
              <a:gd name="connsiteX0" fmla="*/ 24457 w 9180214"/>
              <a:gd name="connsiteY0" fmla="*/ 4274308 h 4274308"/>
              <a:gd name="connsiteX1" fmla="*/ 0 w 9180214"/>
              <a:gd name="connsiteY1" fmla="*/ 5150 h 4274308"/>
              <a:gd name="connsiteX2" fmla="*/ 597528 w 9180214"/>
              <a:gd name="connsiteY2" fmla="*/ 3368 h 4274308"/>
              <a:gd name="connsiteX3" fmla="*/ 869132 w 9180214"/>
              <a:gd name="connsiteY3" fmla="*/ 1551509 h 4274308"/>
              <a:gd name="connsiteX4" fmla="*/ 1810694 w 9180214"/>
              <a:gd name="connsiteY4" fmla="*/ 1759738 h 4274308"/>
              <a:gd name="connsiteX5" fmla="*/ 2317687 w 9180214"/>
              <a:gd name="connsiteY5" fmla="*/ 1978806 h 4274308"/>
              <a:gd name="connsiteX6" fmla="*/ 2924269 w 9180214"/>
              <a:gd name="connsiteY6" fmla="*/ 2167145 h 4274308"/>
              <a:gd name="connsiteX7" fmla="*/ 4083113 w 9180214"/>
              <a:gd name="connsiteY7" fmla="*/ 2447802 h 4274308"/>
              <a:gd name="connsiteX8" fmla="*/ 4961299 w 9180214"/>
              <a:gd name="connsiteY8" fmla="*/ 2737513 h 4274308"/>
              <a:gd name="connsiteX9" fmla="*/ 5595042 w 9180214"/>
              <a:gd name="connsiteY9" fmla="*/ 2936689 h 4274308"/>
              <a:gd name="connsiteX10" fmla="*/ 6346479 w 9180214"/>
              <a:gd name="connsiteY10" fmla="*/ 2954795 h 4274308"/>
              <a:gd name="connsiteX11" fmla="*/ 6962114 w 9180214"/>
              <a:gd name="connsiteY11" fmla="*/ 3199240 h 4274308"/>
              <a:gd name="connsiteX12" fmla="*/ 7496269 w 9180214"/>
              <a:gd name="connsiteY12" fmla="*/ 3344095 h 4274308"/>
              <a:gd name="connsiteX13" fmla="*/ 8157173 w 9180214"/>
              <a:gd name="connsiteY13" fmla="*/ 3452736 h 4274308"/>
              <a:gd name="connsiteX14" fmla="*/ 9180214 w 9180214"/>
              <a:gd name="connsiteY14" fmla="*/ 3666866 h 4274308"/>
              <a:gd name="connsiteX15" fmla="*/ 9162107 w 9180214"/>
              <a:gd name="connsiteY15" fmla="*/ 4274308 h 4274308"/>
              <a:gd name="connsiteX16" fmla="*/ 24457 w 9180214"/>
              <a:gd name="connsiteY16" fmla="*/ 4274308 h 4274308"/>
              <a:gd name="connsiteX0" fmla="*/ 24457 w 9180214"/>
              <a:gd name="connsiteY0" fmla="*/ 4274308 h 4274308"/>
              <a:gd name="connsiteX1" fmla="*/ 0 w 9180214"/>
              <a:gd name="connsiteY1" fmla="*/ 5150 h 4274308"/>
              <a:gd name="connsiteX2" fmla="*/ 597528 w 9180214"/>
              <a:gd name="connsiteY2" fmla="*/ 3368 h 4274308"/>
              <a:gd name="connsiteX3" fmla="*/ 869132 w 9180214"/>
              <a:gd name="connsiteY3" fmla="*/ 1551509 h 4274308"/>
              <a:gd name="connsiteX4" fmla="*/ 1810694 w 9180214"/>
              <a:gd name="connsiteY4" fmla="*/ 1759738 h 4274308"/>
              <a:gd name="connsiteX5" fmla="*/ 2317687 w 9180214"/>
              <a:gd name="connsiteY5" fmla="*/ 1978806 h 4274308"/>
              <a:gd name="connsiteX6" fmla="*/ 2924269 w 9180214"/>
              <a:gd name="connsiteY6" fmla="*/ 2167145 h 4274308"/>
              <a:gd name="connsiteX7" fmla="*/ 4083113 w 9180214"/>
              <a:gd name="connsiteY7" fmla="*/ 2447802 h 4274308"/>
              <a:gd name="connsiteX8" fmla="*/ 4961299 w 9180214"/>
              <a:gd name="connsiteY8" fmla="*/ 2737513 h 4274308"/>
              <a:gd name="connsiteX9" fmla="*/ 5595042 w 9180214"/>
              <a:gd name="connsiteY9" fmla="*/ 2936689 h 4274308"/>
              <a:gd name="connsiteX10" fmla="*/ 6346479 w 9180214"/>
              <a:gd name="connsiteY10" fmla="*/ 2954795 h 4274308"/>
              <a:gd name="connsiteX11" fmla="*/ 6962114 w 9180214"/>
              <a:gd name="connsiteY11" fmla="*/ 3199240 h 4274308"/>
              <a:gd name="connsiteX12" fmla="*/ 7496269 w 9180214"/>
              <a:gd name="connsiteY12" fmla="*/ 3344095 h 4274308"/>
              <a:gd name="connsiteX13" fmla="*/ 8157173 w 9180214"/>
              <a:gd name="connsiteY13" fmla="*/ 3452736 h 4274308"/>
              <a:gd name="connsiteX14" fmla="*/ 9180214 w 9180214"/>
              <a:gd name="connsiteY14" fmla="*/ 3666866 h 4274308"/>
              <a:gd name="connsiteX15" fmla="*/ 9162107 w 9180214"/>
              <a:gd name="connsiteY15" fmla="*/ 4274308 h 4274308"/>
              <a:gd name="connsiteX16" fmla="*/ 24457 w 9180214"/>
              <a:gd name="connsiteY16" fmla="*/ 4274308 h 4274308"/>
              <a:gd name="connsiteX0" fmla="*/ 24457 w 9180214"/>
              <a:gd name="connsiteY0" fmla="*/ 4274308 h 4274308"/>
              <a:gd name="connsiteX1" fmla="*/ 0 w 9180214"/>
              <a:gd name="connsiteY1" fmla="*/ 5150 h 4274308"/>
              <a:gd name="connsiteX2" fmla="*/ 597528 w 9180214"/>
              <a:gd name="connsiteY2" fmla="*/ 3368 h 4274308"/>
              <a:gd name="connsiteX3" fmla="*/ 869132 w 9180214"/>
              <a:gd name="connsiteY3" fmla="*/ 1551509 h 4274308"/>
              <a:gd name="connsiteX4" fmla="*/ 1810694 w 9180214"/>
              <a:gd name="connsiteY4" fmla="*/ 1759738 h 4274308"/>
              <a:gd name="connsiteX5" fmla="*/ 2317687 w 9180214"/>
              <a:gd name="connsiteY5" fmla="*/ 1978806 h 4274308"/>
              <a:gd name="connsiteX6" fmla="*/ 2924269 w 9180214"/>
              <a:gd name="connsiteY6" fmla="*/ 2167145 h 4274308"/>
              <a:gd name="connsiteX7" fmla="*/ 4083113 w 9180214"/>
              <a:gd name="connsiteY7" fmla="*/ 2447802 h 4274308"/>
              <a:gd name="connsiteX8" fmla="*/ 4961299 w 9180214"/>
              <a:gd name="connsiteY8" fmla="*/ 2737513 h 4274308"/>
              <a:gd name="connsiteX9" fmla="*/ 5595042 w 9180214"/>
              <a:gd name="connsiteY9" fmla="*/ 2936689 h 4274308"/>
              <a:gd name="connsiteX10" fmla="*/ 6346479 w 9180214"/>
              <a:gd name="connsiteY10" fmla="*/ 2954795 h 4274308"/>
              <a:gd name="connsiteX11" fmla="*/ 6962114 w 9180214"/>
              <a:gd name="connsiteY11" fmla="*/ 3199240 h 4274308"/>
              <a:gd name="connsiteX12" fmla="*/ 7496269 w 9180214"/>
              <a:gd name="connsiteY12" fmla="*/ 3344095 h 4274308"/>
              <a:gd name="connsiteX13" fmla="*/ 8157173 w 9180214"/>
              <a:gd name="connsiteY13" fmla="*/ 3452736 h 4274308"/>
              <a:gd name="connsiteX14" fmla="*/ 9180214 w 9180214"/>
              <a:gd name="connsiteY14" fmla="*/ 3666866 h 4274308"/>
              <a:gd name="connsiteX15" fmla="*/ 9162107 w 9180214"/>
              <a:gd name="connsiteY15" fmla="*/ 4274308 h 4274308"/>
              <a:gd name="connsiteX16" fmla="*/ 24457 w 9180214"/>
              <a:gd name="connsiteY16" fmla="*/ 4274308 h 4274308"/>
              <a:gd name="connsiteX0" fmla="*/ 15404 w 9171161"/>
              <a:gd name="connsiteY0" fmla="*/ 4274308 h 4274308"/>
              <a:gd name="connsiteX1" fmla="*/ 0 w 9171161"/>
              <a:gd name="connsiteY1" fmla="*/ 5150 h 4274308"/>
              <a:gd name="connsiteX2" fmla="*/ 588475 w 9171161"/>
              <a:gd name="connsiteY2" fmla="*/ 3368 h 4274308"/>
              <a:gd name="connsiteX3" fmla="*/ 860079 w 9171161"/>
              <a:gd name="connsiteY3" fmla="*/ 1551509 h 4274308"/>
              <a:gd name="connsiteX4" fmla="*/ 1801641 w 9171161"/>
              <a:gd name="connsiteY4" fmla="*/ 1759738 h 4274308"/>
              <a:gd name="connsiteX5" fmla="*/ 2308634 w 9171161"/>
              <a:gd name="connsiteY5" fmla="*/ 1978806 h 4274308"/>
              <a:gd name="connsiteX6" fmla="*/ 2915216 w 9171161"/>
              <a:gd name="connsiteY6" fmla="*/ 2167145 h 4274308"/>
              <a:gd name="connsiteX7" fmla="*/ 4074060 w 9171161"/>
              <a:gd name="connsiteY7" fmla="*/ 2447802 h 4274308"/>
              <a:gd name="connsiteX8" fmla="*/ 4952246 w 9171161"/>
              <a:gd name="connsiteY8" fmla="*/ 2737513 h 4274308"/>
              <a:gd name="connsiteX9" fmla="*/ 5585989 w 9171161"/>
              <a:gd name="connsiteY9" fmla="*/ 2936689 h 4274308"/>
              <a:gd name="connsiteX10" fmla="*/ 6337426 w 9171161"/>
              <a:gd name="connsiteY10" fmla="*/ 2954795 h 4274308"/>
              <a:gd name="connsiteX11" fmla="*/ 6953061 w 9171161"/>
              <a:gd name="connsiteY11" fmla="*/ 3199240 h 4274308"/>
              <a:gd name="connsiteX12" fmla="*/ 7487216 w 9171161"/>
              <a:gd name="connsiteY12" fmla="*/ 3344095 h 4274308"/>
              <a:gd name="connsiteX13" fmla="*/ 8148120 w 9171161"/>
              <a:gd name="connsiteY13" fmla="*/ 3452736 h 4274308"/>
              <a:gd name="connsiteX14" fmla="*/ 9171161 w 9171161"/>
              <a:gd name="connsiteY14" fmla="*/ 3666866 h 4274308"/>
              <a:gd name="connsiteX15" fmla="*/ 9153054 w 9171161"/>
              <a:gd name="connsiteY15" fmla="*/ 4274308 h 4274308"/>
              <a:gd name="connsiteX16" fmla="*/ 15404 w 9171161"/>
              <a:gd name="connsiteY16" fmla="*/ 4274308 h 4274308"/>
              <a:gd name="connsiteX0" fmla="*/ 11927 w 9171161"/>
              <a:gd name="connsiteY0" fmla="*/ 4277785 h 4277785"/>
              <a:gd name="connsiteX1" fmla="*/ 0 w 9171161"/>
              <a:gd name="connsiteY1" fmla="*/ 5150 h 4277785"/>
              <a:gd name="connsiteX2" fmla="*/ 588475 w 9171161"/>
              <a:gd name="connsiteY2" fmla="*/ 3368 h 4277785"/>
              <a:gd name="connsiteX3" fmla="*/ 860079 w 9171161"/>
              <a:gd name="connsiteY3" fmla="*/ 1551509 h 4277785"/>
              <a:gd name="connsiteX4" fmla="*/ 1801641 w 9171161"/>
              <a:gd name="connsiteY4" fmla="*/ 1759738 h 4277785"/>
              <a:gd name="connsiteX5" fmla="*/ 2308634 w 9171161"/>
              <a:gd name="connsiteY5" fmla="*/ 1978806 h 4277785"/>
              <a:gd name="connsiteX6" fmla="*/ 2915216 w 9171161"/>
              <a:gd name="connsiteY6" fmla="*/ 2167145 h 4277785"/>
              <a:gd name="connsiteX7" fmla="*/ 4074060 w 9171161"/>
              <a:gd name="connsiteY7" fmla="*/ 2447802 h 4277785"/>
              <a:gd name="connsiteX8" fmla="*/ 4952246 w 9171161"/>
              <a:gd name="connsiteY8" fmla="*/ 2737513 h 4277785"/>
              <a:gd name="connsiteX9" fmla="*/ 5585989 w 9171161"/>
              <a:gd name="connsiteY9" fmla="*/ 2936689 h 4277785"/>
              <a:gd name="connsiteX10" fmla="*/ 6337426 w 9171161"/>
              <a:gd name="connsiteY10" fmla="*/ 2954795 h 4277785"/>
              <a:gd name="connsiteX11" fmla="*/ 6953061 w 9171161"/>
              <a:gd name="connsiteY11" fmla="*/ 3199240 h 4277785"/>
              <a:gd name="connsiteX12" fmla="*/ 7487216 w 9171161"/>
              <a:gd name="connsiteY12" fmla="*/ 3344095 h 4277785"/>
              <a:gd name="connsiteX13" fmla="*/ 8148120 w 9171161"/>
              <a:gd name="connsiteY13" fmla="*/ 3452736 h 4277785"/>
              <a:gd name="connsiteX14" fmla="*/ 9171161 w 9171161"/>
              <a:gd name="connsiteY14" fmla="*/ 3666866 h 4277785"/>
              <a:gd name="connsiteX15" fmla="*/ 9153054 w 9171161"/>
              <a:gd name="connsiteY15" fmla="*/ 4274308 h 4277785"/>
              <a:gd name="connsiteX16" fmla="*/ 11927 w 9171161"/>
              <a:gd name="connsiteY16" fmla="*/ 4277785 h 4277785"/>
              <a:gd name="connsiteX0" fmla="*/ 11927 w 9171161"/>
              <a:gd name="connsiteY0" fmla="*/ 4277785 h 4277785"/>
              <a:gd name="connsiteX1" fmla="*/ 0 w 9171161"/>
              <a:gd name="connsiteY1" fmla="*/ 5150 h 4277785"/>
              <a:gd name="connsiteX2" fmla="*/ 588475 w 9171161"/>
              <a:gd name="connsiteY2" fmla="*/ 3368 h 4277785"/>
              <a:gd name="connsiteX3" fmla="*/ 860079 w 9171161"/>
              <a:gd name="connsiteY3" fmla="*/ 1551509 h 4277785"/>
              <a:gd name="connsiteX4" fmla="*/ 1801641 w 9171161"/>
              <a:gd name="connsiteY4" fmla="*/ 1759738 h 4277785"/>
              <a:gd name="connsiteX5" fmla="*/ 2308634 w 9171161"/>
              <a:gd name="connsiteY5" fmla="*/ 1978806 h 4277785"/>
              <a:gd name="connsiteX6" fmla="*/ 2915216 w 9171161"/>
              <a:gd name="connsiteY6" fmla="*/ 2167145 h 4277785"/>
              <a:gd name="connsiteX7" fmla="*/ 4074060 w 9171161"/>
              <a:gd name="connsiteY7" fmla="*/ 2447802 h 4277785"/>
              <a:gd name="connsiteX8" fmla="*/ 4952246 w 9171161"/>
              <a:gd name="connsiteY8" fmla="*/ 2737513 h 4277785"/>
              <a:gd name="connsiteX9" fmla="*/ 5585989 w 9171161"/>
              <a:gd name="connsiteY9" fmla="*/ 2936689 h 4277785"/>
              <a:gd name="connsiteX10" fmla="*/ 6337426 w 9171161"/>
              <a:gd name="connsiteY10" fmla="*/ 2954795 h 4277785"/>
              <a:gd name="connsiteX11" fmla="*/ 6953061 w 9171161"/>
              <a:gd name="connsiteY11" fmla="*/ 3199240 h 4277785"/>
              <a:gd name="connsiteX12" fmla="*/ 7487216 w 9171161"/>
              <a:gd name="connsiteY12" fmla="*/ 3344095 h 4277785"/>
              <a:gd name="connsiteX13" fmla="*/ 8148120 w 9171161"/>
              <a:gd name="connsiteY13" fmla="*/ 3452736 h 4277785"/>
              <a:gd name="connsiteX14" fmla="*/ 9171161 w 9171161"/>
              <a:gd name="connsiteY14" fmla="*/ 3666866 h 4277785"/>
              <a:gd name="connsiteX15" fmla="*/ 9153054 w 9171161"/>
              <a:gd name="connsiteY15" fmla="*/ 4274308 h 4277785"/>
              <a:gd name="connsiteX16" fmla="*/ 11927 w 9171161"/>
              <a:gd name="connsiteY16" fmla="*/ 4277785 h 4277785"/>
              <a:gd name="connsiteX0" fmla="*/ 11927 w 9171161"/>
              <a:gd name="connsiteY0" fmla="*/ 4277785 h 4277785"/>
              <a:gd name="connsiteX1" fmla="*/ 0 w 9171161"/>
              <a:gd name="connsiteY1" fmla="*/ 5150 h 4277785"/>
              <a:gd name="connsiteX2" fmla="*/ 588475 w 9171161"/>
              <a:gd name="connsiteY2" fmla="*/ 3368 h 4277785"/>
              <a:gd name="connsiteX3" fmla="*/ 860079 w 9171161"/>
              <a:gd name="connsiteY3" fmla="*/ 1551509 h 4277785"/>
              <a:gd name="connsiteX4" fmla="*/ 1801641 w 9171161"/>
              <a:gd name="connsiteY4" fmla="*/ 1759738 h 4277785"/>
              <a:gd name="connsiteX5" fmla="*/ 2308634 w 9171161"/>
              <a:gd name="connsiteY5" fmla="*/ 1978806 h 4277785"/>
              <a:gd name="connsiteX6" fmla="*/ 2915216 w 9171161"/>
              <a:gd name="connsiteY6" fmla="*/ 2167145 h 4277785"/>
              <a:gd name="connsiteX7" fmla="*/ 4074060 w 9171161"/>
              <a:gd name="connsiteY7" fmla="*/ 2447802 h 4277785"/>
              <a:gd name="connsiteX8" fmla="*/ 4952246 w 9171161"/>
              <a:gd name="connsiteY8" fmla="*/ 2737513 h 4277785"/>
              <a:gd name="connsiteX9" fmla="*/ 5585989 w 9171161"/>
              <a:gd name="connsiteY9" fmla="*/ 2936689 h 4277785"/>
              <a:gd name="connsiteX10" fmla="*/ 6337426 w 9171161"/>
              <a:gd name="connsiteY10" fmla="*/ 2954795 h 4277785"/>
              <a:gd name="connsiteX11" fmla="*/ 6953061 w 9171161"/>
              <a:gd name="connsiteY11" fmla="*/ 3199240 h 4277785"/>
              <a:gd name="connsiteX12" fmla="*/ 7487216 w 9171161"/>
              <a:gd name="connsiteY12" fmla="*/ 3344095 h 4277785"/>
              <a:gd name="connsiteX13" fmla="*/ 8148120 w 9171161"/>
              <a:gd name="connsiteY13" fmla="*/ 3452736 h 4277785"/>
              <a:gd name="connsiteX14" fmla="*/ 9171161 w 9171161"/>
              <a:gd name="connsiteY14" fmla="*/ 3666866 h 4277785"/>
              <a:gd name="connsiteX15" fmla="*/ 9153054 w 9171161"/>
              <a:gd name="connsiteY15" fmla="*/ 4274308 h 4277785"/>
              <a:gd name="connsiteX16" fmla="*/ 11927 w 9171161"/>
              <a:gd name="connsiteY16" fmla="*/ 4277785 h 4277785"/>
              <a:gd name="connsiteX0" fmla="*/ 4973 w 9171161"/>
              <a:gd name="connsiteY0" fmla="*/ 4277785 h 4277785"/>
              <a:gd name="connsiteX1" fmla="*/ 0 w 9171161"/>
              <a:gd name="connsiteY1" fmla="*/ 5150 h 4277785"/>
              <a:gd name="connsiteX2" fmla="*/ 588475 w 9171161"/>
              <a:gd name="connsiteY2" fmla="*/ 3368 h 4277785"/>
              <a:gd name="connsiteX3" fmla="*/ 860079 w 9171161"/>
              <a:gd name="connsiteY3" fmla="*/ 1551509 h 4277785"/>
              <a:gd name="connsiteX4" fmla="*/ 1801641 w 9171161"/>
              <a:gd name="connsiteY4" fmla="*/ 1759738 h 4277785"/>
              <a:gd name="connsiteX5" fmla="*/ 2308634 w 9171161"/>
              <a:gd name="connsiteY5" fmla="*/ 1978806 h 4277785"/>
              <a:gd name="connsiteX6" fmla="*/ 2915216 w 9171161"/>
              <a:gd name="connsiteY6" fmla="*/ 2167145 h 4277785"/>
              <a:gd name="connsiteX7" fmla="*/ 4074060 w 9171161"/>
              <a:gd name="connsiteY7" fmla="*/ 2447802 h 4277785"/>
              <a:gd name="connsiteX8" fmla="*/ 4952246 w 9171161"/>
              <a:gd name="connsiteY8" fmla="*/ 2737513 h 4277785"/>
              <a:gd name="connsiteX9" fmla="*/ 5585989 w 9171161"/>
              <a:gd name="connsiteY9" fmla="*/ 2936689 h 4277785"/>
              <a:gd name="connsiteX10" fmla="*/ 6337426 w 9171161"/>
              <a:gd name="connsiteY10" fmla="*/ 2954795 h 4277785"/>
              <a:gd name="connsiteX11" fmla="*/ 6953061 w 9171161"/>
              <a:gd name="connsiteY11" fmla="*/ 3199240 h 4277785"/>
              <a:gd name="connsiteX12" fmla="*/ 7487216 w 9171161"/>
              <a:gd name="connsiteY12" fmla="*/ 3344095 h 4277785"/>
              <a:gd name="connsiteX13" fmla="*/ 8148120 w 9171161"/>
              <a:gd name="connsiteY13" fmla="*/ 3452736 h 4277785"/>
              <a:gd name="connsiteX14" fmla="*/ 9171161 w 9171161"/>
              <a:gd name="connsiteY14" fmla="*/ 3666866 h 4277785"/>
              <a:gd name="connsiteX15" fmla="*/ 9153054 w 9171161"/>
              <a:gd name="connsiteY15" fmla="*/ 4274308 h 4277785"/>
              <a:gd name="connsiteX16" fmla="*/ 4973 w 9171161"/>
              <a:gd name="connsiteY16" fmla="*/ 4277785 h 4277785"/>
              <a:gd name="connsiteX0" fmla="*/ 4973 w 9171161"/>
              <a:gd name="connsiteY0" fmla="*/ 4277785 h 4277785"/>
              <a:gd name="connsiteX1" fmla="*/ 0 w 9171161"/>
              <a:gd name="connsiteY1" fmla="*/ 5150 h 4277785"/>
              <a:gd name="connsiteX2" fmla="*/ 588475 w 9171161"/>
              <a:gd name="connsiteY2" fmla="*/ 3368 h 4277785"/>
              <a:gd name="connsiteX3" fmla="*/ 860079 w 9171161"/>
              <a:gd name="connsiteY3" fmla="*/ 1551509 h 4277785"/>
              <a:gd name="connsiteX4" fmla="*/ 1801641 w 9171161"/>
              <a:gd name="connsiteY4" fmla="*/ 1759738 h 4277785"/>
              <a:gd name="connsiteX5" fmla="*/ 2308634 w 9171161"/>
              <a:gd name="connsiteY5" fmla="*/ 1978806 h 4277785"/>
              <a:gd name="connsiteX6" fmla="*/ 2915216 w 9171161"/>
              <a:gd name="connsiteY6" fmla="*/ 2167145 h 4277785"/>
              <a:gd name="connsiteX7" fmla="*/ 4074060 w 9171161"/>
              <a:gd name="connsiteY7" fmla="*/ 2447802 h 4277785"/>
              <a:gd name="connsiteX8" fmla="*/ 4952246 w 9171161"/>
              <a:gd name="connsiteY8" fmla="*/ 2737513 h 4277785"/>
              <a:gd name="connsiteX9" fmla="*/ 5585989 w 9171161"/>
              <a:gd name="connsiteY9" fmla="*/ 2936689 h 4277785"/>
              <a:gd name="connsiteX10" fmla="*/ 6337426 w 9171161"/>
              <a:gd name="connsiteY10" fmla="*/ 2954795 h 4277785"/>
              <a:gd name="connsiteX11" fmla="*/ 6953061 w 9171161"/>
              <a:gd name="connsiteY11" fmla="*/ 3199240 h 4277785"/>
              <a:gd name="connsiteX12" fmla="*/ 7487216 w 9171161"/>
              <a:gd name="connsiteY12" fmla="*/ 3344095 h 4277785"/>
              <a:gd name="connsiteX13" fmla="*/ 8148120 w 9171161"/>
              <a:gd name="connsiteY13" fmla="*/ 3452736 h 4277785"/>
              <a:gd name="connsiteX14" fmla="*/ 9171161 w 9171161"/>
              <a:gd name="connsiteY14" fmla="*/ 3666866 h 4277785"/>
              <a:gd name="connsiteX15" fmla="*/ 9153054 w 9171161"/>
              <a:gd name="connsiteY15" fmla="*/ 4274308 h 4277785"/>
              <a:gd name="connsiteX16" fmla="*/ 4973 w 9171161"/>
              <a:gd name="connsiteY16" fmla="*/ 4277785 h 4277785"/>
              <a:gd name="connsiteX0" fmla="*/ 4973 w 9171161"/>
              <a:gd name="connsiteY0" fmla="*/ 4277785 h 4277785"/>
              <a:gd name="connsiteX1" fmla="*/ 0 w 9171161"/>
              <a:gd name="connsiteY1" fmla="*/ 5150 h 4277785"/>
              <a:gd name="connsiteX2" fmla="*/ 588475 w 9171161"/>
              <a:gd name="connsiteY2" fmla="*/ 3368 h 4277785"/>
              <a:gd name="connsiteX3" fmla="*/ 860079 w 9171161"/>
              <a:gd name="connsiteY3" fmla="*/ 1551509 h 4277785"/>
              <a:gd name="connsiteX4" fmla="*/ 1801641 w 9171161"/>
              <a:gd name="connsiteY4" fmla="*/ 1759738 h 4277785"/>
              <a:gd name="connsiteX5" fmla="*/ 2308634 w 9171161"/>
              <a:gd name="connsiteY5" fmla="*/ 1978806 h 4277785"/>
              <a:gd name="connsiteX6" fmla="*/ 2915216 w 9171161"/>
              <a:gd name="connsiteY6" fmla="*/ 2167145 h 4277785"/>
              <a:gd name="connsiteX7" fmla="*/ 4074060 w 9171161"/>
              <a:gd name="connsiteY7" fmla="*/ 2447802 h 4277785"/>
              <a:gd name="connsiteX8" fmla="*/ 4952246 w 9171161"/>
              <a:gd name="connsiteY8" fmla="*/ 2737513 h 4277785"/>
              <a:gd name="connsiteX9" fmla="*/ 5585989 w 9171161"/>
              <a:gd name="connsiteY9" fmla="*/ 2936689 h 4277785"/>
              <a:gd name="connsiteX10" fmla="*/ 6337426 w 9171161"/>
              <a:gd name="connsiteY10" fmla="*/ 2954795 h 4277785"/>
              <a:gd name="connsiteX11" fmla="*/ 6953061 w 9171161"/>
              <a:gd name="connsiteY11" fmla="*/ 3199240 h 4277785"/>
              <a:gd name="connsiteX12" fmla="*/ 7487216 w 9171161"/>
              <a:gd name="connsiteY12" fmla="*/ 3344095 h 4277785"/>
              <a:gd name="connsiteX13" fmla="*/ 8148120 w 9171161"/>
              <a:gd name="connsiteY13" fmla="*/ 3452736 h 4277785"/>
              <a:gd name="connsiteX14" fmla="*/ 9171161 w 9171161"/>
              <a:gd name="connsiteY14" fmla="*/ 3666866 h 4277785"/>
              <a:gd name="connsiteX15" fmla="*/ 9163290 w 9171161"/>
              <a:gd name="connsiteY15" fmla="*/ 4277720 h 4277785"/>
              <a:gd name="connsiteX16" fmla="*/ 4973 w 9171161"/>
              <a:gd name="connsiteY16" fmla="*/ 4277785 h 4277785"/>
              <a:gd name="connsiteX0" fmla="*/ 4973 w 9173526"/>
              <a:gd name="connsiteY0" fmla="*/ 4277785 h 4277785"/>
              <a:gd name="connsiteX1" fmla="*/ 0 w 9173526"/>
              <a:gd name="connsiteY1" fmla="*/ 5150 h 4277785"/>
              <a:gd name="connsiteX2" fmla="*/ 588475 w 9173526"/>
              <a:gd name="connsiteY2" fmla="*/ 3368 h 4277785"/>
              <a:gd name="connsiteX3" fmla="*/ 860079 w 9173526"/>
              <a:gd name="connsiteY3" fmla="*/ 1551509 h 4277785"/>
              <a:gd name="connsiteX4" fmla="*/ 1801641 w 9173526"/>
              <a:gd name="connsiteY4" fmla="*/ 1759738 h 4277785"/>
              <a:gd name="connsiteX5" fmla="*/ 2308634 w 9173526"/>
              <a:gd name="connsiteY5" fmla="*/ 1978806 h 4277785"/>
              <a:gd name="connsiteX6" fmla="*/ 2915216 w 9173526"/>
              <a:gd name="connsiteY6" fmla="*/ 2167145 h 4277785"/>
              <a:gd name="connsiteX7" fmla="*/ 4074060 w 9173526"/>
              <a:gd name="connsiteY7" fmla="*/ 2447802 h 4277785"/>
              <a:gd name="connsiteX8" fmla="*/ 4952246 w 9173526"/>
              <a:gd name="connsiteY8" fmla="*/ 2737513 h 4277785"/>
              <a:gd name="connsiteX9" fmla="*/ 5585989 w 9173526"/>
              <a:gd name="connsiteY9" fmla="*/ 2936689 h 4277785"/>
              <a:gd name="connsiteX10" fmla="*/ 6337426 w 9173526"/>
              <a:gd name="connsiteY10" fmla="*/ 2954795 h 4277785"/>
              <a:gd name="connsiteX11" fmla="*/ 6953061 w 9173526"/>
              <a:gd name="connsiteY11" fmla="*/ 3199240 h 4277785"/>
              <a:gd name="connsiteX12" fmla="*/ 7487216 w 9173526"/>
              <a:gd name="connsiteY12" fmla="*/ 3344095 h 4277785"/>
              <a:gd name="connsiteX13" fmla="*/ 8148120 w 9173526"/>
              <a:gd name="connsiteY13" fmla="*/ 3452736 h 4277785"/>
              <a:gd name="connsiteX14" fmla="*/ 9171161 w 9173526"/>
              <a:gd name="connsiteY14" fmla="*/ 3666866 h 4277785"/>
              <a:gd name="connsiteX15" fmla="*/ 9173526 w 9173526"/>
              <a:gd name="connsiteY15" fmla="*/ 4277720 h 4277785"/>
              <a:gd name="connsiteX16" fmla="*/ 4973 w 9173526"/>
              <a:gd name="connsiteY16" fmla="*/ 4277785 h 4277785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860079 w 9173526"/>
              <a:gd name="connsiteY3" fmla="*/ 155150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736254 w 9173526"/>
              <a:gd name="connsiteY3" fmla="*/ 151340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736254 w 9173526"/>
              <a:gd name="connsiteY3" fmla="*/ 151340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707679 w 9173526"/>
              <a:gd name="connsiteY3" fmla="*/ 1503884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621954 w 9173526"/>
              <a:gd name="connsiteY3" fmla="*/ 1484834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621954 w 9173526"/>
              <a:gd name="connsiteY3" fmla="*/ 1484834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588475 w 9173526"/>
              <a:gd name="connsiteY2" fmla="*/ 3368 h 4281197"/>
              <a:gd name="connsiteX3" fmla="*/ 612429 w 9173526"/>
              <a:gd name="connsiteY3" fmla="*/ 145625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607525 w 9173526"/>
              <a:gd name="connsiteY2" fmla="*/ 3368 h 4281197"/>
              <a:gd name="connsiteX3" fmla="*/ 612429 w 9173526"/>
              <a:gd name="connsiteY3" fmla="*/ 145625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973 w 9173526"/>
              <a:gd name="connsiteY0" fmla="*/ 4281197 h 4281197"/>
              <a:gd name="connsiteX1" fmla="*/ 0 w 9173526"/>
              <a:gd name="connsiteY1" fmla="*/ 5150 h 4281197"/>
              <a:gd name="connsiteX2" fmla="*/ 607525 w 9173526"/>
              <a:gd name="connsiteY2" fmla="*/ 3368 h 4281197"/>
              <a:gd name="connsiteX3" fmla="*/ 612429 w 9173526"/>
              <a:gd name="connsiteY3" fmla="*/ 1456259 h 4281197"/>
              <a:gd name="connsiteX4" fmla="*/ 1801641 w 9173526"/>
              <a:gd name="connsiteY4" fmla="*/ 1759738 h 4281197"/>
              <a:gd name="connsiteX5" fmla="*/ 2308634 w 9173526"/>
              <a:gd name="connsiteY5" fmla="*/ 1978806 h 4281197"/>
              <a:gd name="connsiteX6" fmla="*/ 2915216 w 9173526"/>
              <a:gd name="connsiteY6" fmla="*/ 2167145 h 4281197"/>
              <a:gd name="connsiteX7" fmla="*/ 4074060 w 9173526"/>
              <a:gd name="connsiteY7" fmla="*/ 2447802 h 4281197"/>
              <a:gd name="connsiteX8" fmla="*/ 4952246 w 9173526"/>
              <a:gd name="connsiteY8" fmla="*/ 2737513 h 4281197"/>
              <a:gd name="connsiteX9" fmla="*/ 5585989 w 9173526"/>
              <a:gd name="connsiteY9" fmla="*/ 2936689 h 4281197"/>
              <a:gd name="connsiteX10" fmla="*/ 6337426 w 9173526"/>
              <a:gd name="connsiteY10" fmla="*/ 2954795 h 4281197"/>
              <a:gd name="connsiteX11" fmla="*/ 6953061 w 9173526"/>
              <a:gd name="connsiteY11" fmla="*/ 3199240 h 4281197"/>
              <a:gd name="connsiteX12" fmla="*/ 7487216 w 9173526"/>
              <a:gd name="connsiteY12" fmla="*/ 3344095 h 4281197"/>
              <a:gd name="connsiteX13" fmla="*/ 8148120 w 9173526"/>
              <a:gd name="connsiteY13" fmla="*/ 3452736 h 4281197"/>
              <a:gd name="connsiteX14" fmla="*/ 9171161 w 9173526"/>
              <a:gd name="connsiteY14" fmla="*/ 3666866 h 4281197"/>
              <a:gd name="connsiteX15" fmla="*/ 9173526 w 9173526"/>
              <a:gd name="connsiteY15" fmla="*/ 4277720 h 4281197"/>
              <a:gd name="connsiteX16" fmla="*/ 4973 w 9173526"/>
              <a:gd name="connsiteY16" fmla="*/ 4281197 h 4281197"/>
              <a:gd name="connsiteX0" fmla="*/ 429 w 9197712"/>
              <a:gd name="connsiteY0" fmla="*/ 4281197 h 4281197"/>
              <a:gd name="connsiteX1" fmla="*/ 24186 w 9197712"/>
              <a:gd name="connsiteY1" fmla="*/ 5150 h 4281197"/>
              <a:gd name="connsiteX2" fmla="*/ 631711 w 9197712"/>
              <a:gd name="connsiteY2" fmla="*/ 3368 h 4281197"/>
              <a:gd name="connsiteX3" fmla="*/ 636615 w 9197712"/>
              <a:gd name="connsiteY3" fmla="*/ 1456259 h 4281197"/>
              <a:gd name="connsiteX4" fmla="*/ 1825827 w 9197712"/>
              <a:gd name="connsiteY4" fmla="*/ 1759738 h 4281197"/>
              <a:gd name="connsiteX5" fmla="*/ 2332820 w 9197712"/>
              <a:gd name="connsiteY5" fmla="*/ 1978806 h 4281197"/>
              <a:gd name="connsiteX6" fmla="*/ 2939402 w 9197712"/>
              <a:gd name="connsiteY6" fmla="*/ 2167145 h 4281197"/>
              <a:gd name="connsiteX7" fmla="*/ 4098246 w 9197712"/>
              <a:gd name="connsiteY7" fmla="*/ 2447802 h 4281197"/>
              <a:gd name="connsiteX8" fmla="*/ 4976432 w 9197712"/>
              <a:gd name="connsiteY8" fmla="*/ 2737513 h 4281197"/>
              <a:gd name="connsiteX9" fmla="*/ 5610175 w 9197712"/>
              <a:gd name="connsiteY9" fmla="*/ 2936689 h 4281197"/>
              <a:gd name="connsiteX10" fmla="*/ 6361612 w 9197712"/>
              <a:gd name="connsiteY10" fmla="*/ 2954795 h 4281197"/>
              <a:gd name="connsiteX11" fmla="*/ 6977247 w 9197712"/>
              <a:gd name="connsiteY11" fmla="*/ 3199240 h 4281197"/>
              <a:gd name="connsiteX12" fmla="*/ 7511402 w 9197712"/>
              <a:gd name="connsiteY12" fmla="*/ 3344095 h 4281197"/>
              <a:gd name="connsiteX13" fmla="*/ 8172306 w 9197712"/>
              <a:gd name="connsiteY13" fmla="*/ 3452736 h 4281197"/>
              <a:gd name="connsiteX14" fmla="*/ 9195347 w 9197712"/>
              <a:gd name="connsiteY14" fmla="*/ 3666866 h 4281197"/>
              <a:gd name="connsiteX15" fmla="*/ 9197712 w 9197712"/>
              <a:gd name="connsiteY15" fmla="*/ 4277720 h 4281197"/>
              <a:gd name="connsiteX16" fmla="*/ 429 w 9197712"/>
              <a:gd name="connsiteY16" fmla="*/ 4281197 h 4281197"/>
              <a:gd name="connsiteX0" fmla="*/ 867 w 9198150"/>
              <a:gd name="connsiteY0" fmla="*/ 4281197 h 4281197"/>
              <a:gd name="connsiteX1" fmla="*/ 5470 w 9198150"/>
              <a:gd name="connsiteY1" fmla="*/ 5150 h 4281197"/>
              <a:gd name="connsiteX2" fmla="*/ 632149 w 9198150"/>
              <a:gd name="connsiteY2" fmla="*/ 3368 h 4281197"/>
              <a:gd name="connsiteX3" fmla="*/ 637053 w 9198150"/>
              <a:gd name="connsiteY3" fmla="*/ 1456259 h 4281197"/>
              <a:gd name="connsiteX4" fmla="*/ 1826265 w 9198150"/>
              <a:gd name="connsiteY4" fmla="*/ 1759738 h 4281197"/>
              <a:gd name="connsiteX5" fmla="*/ 2333258 w 9198150"/>
              <a:gd name="connsiteY5" fmla="*/ 1978806 h 4281197"/>
              <a:gd name="connsiteX6" fmla="*/ 2939840 w 9198150"/>
              <a:gd name="connsiteY6" fmla="*/ 2167145 h 4281197"/>
              <a:gd name="connsiteX7" fmla="*/ 4098684 w 9198150"/>
              <a:gd name="connsiteY7" fmla="*/ 2447802 h 4281197"/>
              <a:gd name="connsiteX8" fmla="*/ 4976870 w 9198150"/>
              <a:gd name="connsiteY8" fmla="*/ 2737513 h 4281197"/>
              <a:gd name="connsiteX9" fmla="*/ 5610613 w 9198150"/>
              <a:gd name="connsiteY9" fmla="*/ 2936689 h 4281197"/>
              <a:gd name="connsiteX10" fmla="*/ 6362050 w 9198150"/>
              <a:gd name="connsiteY10" fmla="*/ 2954795 h 4281197"/>
              <a:gd name="connsiteX11" fmla="*/ 6977685 w 9198150"/>
              <a:gd name="connsiteY11" fmla="*/ 3199240 h 4281197"/>
              <a:gd name="connsiteX12" fmla="*/ 7511840 w 9198150"/>
              <a:gd name="connsiteY12" fmla="*/ 3344095 h 4281197"/>
              <a:gd name="connsiteX13" fmla="*/ 8172744 w 9198150"/>
              <a:gd name="connsiteY13" fmla="*/ 3452736 h 4281197"/>
              <a:gd name="connsiteX14" fmla="*/ 9195785 w 9198150"/>
              <a:gd name="connsiteY14" fmla="*/ 3666866 h 4281197"/>
              <a:gd name="connsiteX15" fmla="*/ 9198150 w 9198150"/>
              <a:gd name="connsiteY15" fmla="*/ 4277720 h 4281197"/>
              <a:gd name="connsiteX16" fmla="*/ 867 w 9198150"/>
              <a:gd name="connsiteY16" fmla="*/ 4281197 h 4281197"/>
              <a:gd name="connsiteX0" fmla="*/ 4974 w 9202257"/>
              <a:gd name="connsiteY0" fmla="*/ 4281197 h 4281197"/>
              <a:gd name="connsiteX1" fmla="*/ 0 w 9202257"/>
              <a:gd name="connsiteY1" fmla="*/ 5150 h 4281197"/>
              <a:gd name="connsiteX2" fmla="*/ 636256 w 9202257"/>
              <a:gd name="connsiteY2" fmla="*/ 3368 h 4281197"/>
              <a:gd name="connsiteX3" fmla="*/ 641160 w 9202257"/>
              <a:gd name="connsiteY3" fmla="*/ 1456259 h 4281197"/>
              <a:gd name="connsiteX4" fmla="*/ 1830372 w 9202257"/>
              <a:gd name="connsiteY4" fmla="*/ 1759738 h 4281197"/>
              <a:gd name="connsiteX5" fmla="*/ 2337365 w 9202257"/>
              <a:gd name="connsiteY5" fmla="*/ 1978806 h 4281197"/>
              <a:gd name="connsiteX6" fmla="*/ 2943947 w 9202257"/>
              <a:gd name="connsiteY6" fmla="*/ 2167145 h 4281197"/>
              <a:gd name="connsiteX7" fmla="*/ 4102791 w 9202257"/>
              <a:gd name="connsiteY7" fmla="*/ 2447802 h 4281197"/>
              <a:gd name="connsiteX8" fmla="*/ 4980977 w 9202257"/>
              <a:gd name="connsiteY8" fmla="*/ 2737513 h 4281197"/>
              <a:gd name="connsiteX9" fmla="*/ 5614720 w 9202257"/>
              <a:gd name="connsiteY9" fmla="*/ 2936689 h 4281197"/>
              <a:gd name="connsiteX10" fmla="*/ 6366157 w 9202257"/>
              <a:gd name="connsiteY10" fmla="*/ 2954795 h 4281197"/>
              <a:gd name="connsiteX11" fmla="*/ 6981792 w 9202257"/>
              <a:gd name="connsiteY11" fmla="*/ 3199240 h 4281197"/>
              <a:gd name="connsiteX12" fmla="*/ 7515947 w 9202257"/>
              <a:gd name="connsiteY12" fmla="*/ 3344095 h 4281197"/>
              <a:gd name="connsiteX13" fmla="*/ 8176851 w 9202257"/>
              <a:gd name="connsiteY13" fmla="*/ 3452736 h 4281197"/>
              <a:gd name="connsiteX14" fmla="*/ 9199892 w 9202257"/>
              <a:gd name="connsiteY14" fmla="*/ 3666866 h 4281197"/>
              <a:gd name="connsiteX15" fmla="*/ 9202257 w 9202257"/>
              <a:gd name="connsiteY15" fmla="*/ 4277720 h 4281197"/>
              <a:gd name="connsiteX16" fmla="*/ 4974 w 9202257"/>
              <a:gd name="connsiteY16" fmla="*/ 4281197 h 4281197"/>
              <a:gd name="connsiteX0" fmla="*/ 4974 w 9202257"/>
              <a:gd name="connsiteY0" fmla="*/ 4281197 h 4281197"/>
              <a:gd name="connsiteX1" fmla="*/ 0 w 9202257"/>
              <a:gd name="connsiteY1" fmla="*/ 5150 h 4281197"/>
              <a:gd name="connsiteX2" fmla="*/ 636256 w 9202257"/>
              <a:gd name="connsiteY2" fmla="*/ 3368 h 4281197"/>
              <a:gd name="connsiteX3" fmla="*/ 641160 w 9202257"/>
              <a:gd name="connsiteY3" fmla="*/ 1456259 h 4281197"/>
              <a:gd name="connsiteX4" fmla="*/ 1830372 w 9202257"/>
              <a:gd name="connsiteY4" fmla="*/ 1759738 h 4281197"/>
              <a:gd name="connsiteX5" fmla="*/ 2337365 w 9202257"/>
              <a:gd name="connsiteY5" fmla="*/ 1978806 h 4281197"/>
              <a:gd name="connsiteX6" fmla="*/ 2943947 w 9202257"/>
              <a:gd name="connsiteY6" fmla="*/ 2167145 h 4281197"/>
              <a:gd name="connsiteX7" fmla="*/ 4102791 w 9202257"/>
              <a:gd name="connsiteY7" fmla="*/ 2514477 h 4281197"/>
              <a:gd name="connsiteX8" fmla="*/ 4980977 w 9202257"/>
              <a:gd name="connsiteY8" fmla="*/ 2737513 h 4281197"/>
              <a:gd name="connsiteX9" fmla="*/ 5614720 w 9202257"/>
              <a:gd name="connsiteY9" fmla="*/ 2936689 h 4281197"/>
              <a:gd name="connsiteX10" fmla="*/ 6366157 w 9202257"/>
              <a:gd name="connsiteY10" fmla="*/ 2954795 h 4281197"/>
              <a:gd name="connsiteX11" fmla="*/ 6981792 w 9202257"/>
              <a:gd name="connsiteY11" fmla="*/ 3199240 h 4281197"/>
              <a:gd name="connsiteX12" fmla="*/ 7515947 w 9202257"/>
              <a:gd name="connsiteY12" fmla="*/ 3344095 h 4281197"/>
              <a:gd name="connsiteX13" fmla="*/ 8176851 w 9202257"/>
              <a:gd name="connsiteY13" fmla="*/ 3452736 h 4281197"/>
              <a:gd name="connsiteX14" fmla="*/ 9199892 w 9202257"/>
              <a:gd name="connsiteY14" fmla="*/ 3666866 h 4281197"/>
              <a:gd name="connsiteX15" fmla="*/ 9202257 w 9202257"/>
              <a:gd name="connsiteY15" fmla="*/ 4277720 h 4281197"/>
              <a:gd name="connsiteX16" fmla="*/ 4974 w 9202257"/>
              <a:gd name="connsiteY16" fmla="*/ 4281197 h 4281197"/>
              <a:gd name="connsiteX0" fmla="*/ 4974 w 9202257"/>
              <a:gd name="connsiteY0" fmla="*/ 4281197 h 4281197"/>
              <a:gd name="connsiteX1" fmla="*/ 0 w 9202257"/>
              <a:gd name="connsiteY1" fmla="*/ 5150 h 4281197"/>
              <a:gd name="connsiteX2" fmla="*/ 636256 w 9202257"/>
              <a:gd name="connsiteY2" fmla="*/ 3368 h 4281197"/>
              <a:gd name="connsiteX3" fmla="*/ 641160 w 9202257"/>
              <a:gd name="connsiteY3" fmla="*/ 1456259 h 4281197"/>
              <a:gd name="connsiteX4" fmla="*/ 1830372 w 9202257"/>
              <a:gd name="connsiteY4" fmla="*/ 1759738 h 4281197"/>
              <a:gd name="connsiteX5" fmla="*/ 2337365 w 9202257"/>
              <a:gd name="connsiteY5" fmla="*/ 1978806 h 4281197"/>
              <a:gd name="connsiteX6" fmla="*/ 3030138 w 9202257"/>
              <a:gd name="connsiteY6" fmla="*/ 2176670 h 4281197"/>
              <a:gd name="connsiteX7" fmla="*/ 4102791 w 9202257"/>
              <a:gd name="connsiteY7" fmla="*/ 2514477 h 4281197"/>
              <a:gd name="connsiteX8" fmla="*/ 4980977 w 9202257"/>
              <a:gd name="connsiteY8" fmla="*/ 2737513 h 4281197"/>
              <a:gd name="connsiteX9" fmla="*/ 5614720 w 9202257"/>
              <a:gd name="connsiteY9" fmla="*/ 2936689 h 4281197"/>
              <a:gd name="connsiteX10" fmla="*/ 6366157 w 9202257"/>
              <a:gd name="connsiteY10" fmla="*/ 2954795 h 4281197"/>
              <a:gd name="connsiteX11" fmla="*/ 6981792 w 9202257"/>
              <a:gd name="connsiteY11" fmla="*/ 3199240 h 4281197"/>
              <a:gd name="connsiteX12" fmla="*/ 7515947 w 9202257"/>
              <a:gd name="connsiteY12" fmla="*/ 3344095 h 4281197"/>
              <a:gd name="connsiteX13" fmla="*/ 8176851 w 9202257"/>
              <a:gd name="connsiteY13" fmla="*/ 3452736 h 4281197"/>
              <a:gd name="connsiteX14" fmla="*/ 9199892 w 9202257"/>
              <a:gd name="connsiteY14" fmla="*/ 3666866 h 4281197"/>
              <a:gd name="connsiteX15" fmla="*/ 9202257 w 9202257"/>
              <a:gd name="connsiteY15" fmla="*/ 4277720 h 4281197"/>
              <a:gd name="connsiteX16" fmla="*/ 4974 w 9202257"/>
              <a:gd name="connsiteY16" fmla="*/ 4281197 h 4281197"/>
              <a:gd name="connsiteX0" fmla="*/ 4974 w 9202257"/>
              <a:gd name="connsiteY0" fmla="*/ 4281197 h 4281197"/>
              <a:gd name="connsiteX1" fmla="*/ 0 w 9202257"/>
              <a:gd name="connsiteY1" fmla="*/ 5150 h 4281197"/>
              <a:gd name="connsiteX2" fmla="*/ 636256 w 9202257"/>
              <a:gd name="connsiteY2" fmla="*/ 3368 h 4281197"/>
              <a:gd name="connsiteX3" fmla="*/ 641160 w 9202257"/>
              <a:gd name="connsiteY3" fmla="*/ 1456259 h 4281197"/>
              <a:gd name="connsiteX4" fmla="*/ 1830372 w 9202257"/>
              <a:gd name="connsiteY4" fmla="*/ 1759738 h 4281197"/>
              <a:gd name="connsiteX5" fmla="*/ 2308635 w 9202257"/>
              <a:gd name="connsiteY5" fmla="*/ 2016906 h 4281197"/>
              <a:gd name="connsiteX6" fmla="*/ 3030138 w 9202257"/>
              <a:gd name="connsiteY6" fmla="*/ 2176670 h 4281197"/>
              <a:gd name="connsiteX7" fmla="*/ 4102791 w 9202257"/>
              <a:gd name="connsiteY7" fmla="*/ 2514477 h 4281197"/>
              <a:gd name="connsiteX8" fmla="*/ 4980977 w 9202257"/>
              <a:gd name="connsiteY8" fmla="*/ 2737513 h 4281197"/>
              <a:gd name="connsiteX9" fmla="*/ 5614720 w 9202257"/>
              <a:gd name="connsiteY9" fmla="*/ 2936689 h 4281197"/>
              <a:gd name="connsiteX10" fmla="*/ 6366157 w 9202257"/>
              <a:gd name="connsiteY10" fmla="*/ 2954795 h 4281197"/>
              <a:gd name="connsiteX11" fmla="*/ 6981792 w 9202257"/>
              <a:gd name="connsiteY11" fmla="*/ 3199240 h 4281197"/>
              <a:gd name="connsiteX12" fmla="*/ 7515947 w 9202257"/>
              <a:gd name="connsiteY12" fmla="*/ 3344095 h 4281197"/>
              <a:gd name="connsiteX13" fmla="*/ 8176851 w 9202257"/>
              <a:gd name="connsiteY13" fmla="*/ 3452736 h 4281197"/>
              <a:gd name="connsiteX14" fmla="*/ 9199892 w 9202257"/>
              <a:gd name="connsiteY14" fmla="*/ 3666866 h 4281197"/>
              <a:gd name="connsiteX15" fmla="*/ 9202257 w 9202257"/>
              <a:gd name="connsiteY15" fmla="*/ 4277720 h 4281197"/>
              <a:gd name="connsiteX16" fmla="*/ 4974 w 9202257"/>
              <a:gd name="connsiteY16" fmla="*/ 4281197 h 4281197"/>
              <a:gd name="connsiteX0" fmla="*/ 4974 w 9202257"/>
              <a:gd name="connsiteY0" fmla="*/ 4281197 h 4281197"/>
              <a:gd name="connsiteX1" fmla="*/ 0 w 9202257"/>
              <a:gd name="connsiteY1" fmla="*/ 5150 h 4281197"/>
              <a:gd name="connsiteX2" fmla="*/ 636256 w 9202257"/>
              <a:gd name="connsiteY2" fmla="*/ 3368 h 4281197"/>
              <a:gd name="connsiteX3" fmla="*/ 641160 w 9202257"/>
              <a:gd name="connsiteY3" fmla="*/ 1456259 h 4281197"/>
              <a:gd name="connsiteX4" fmla="*/ 1830372 w 9202257"/>
              <a:gd name="connsiteY4" fmla="*/ 1759738 h 4281197"/>
              <a:gd name="connsiteX5" fmla="*/ 2308635 w 9202257"/>
              <a:gd name="connsiteY5" fmla="*/ 2016906 h 4281197"/>
              <a:gd name="connsiteX6" fmla="*/ 3030138 w 9202257"/>
              <a:gd name="connsiteY6" fmla="*/ 2176670 h 4281197"/>
              <a:gd name="connsiteX7" fmla="*/ 4102791 w 9202257"/>
              <a:gd name="connsiteY7" fmla="*/ 2514477 h 4281197"/>
              <a:gd name="connsiteX8" fmla="*/ 4980977 w 9202257"/>
              <a:gd name="connsiteY8" fmla="*/ 2737513 h 4281197"/>
              <a:gd name="connsiteX9" fmla="*/ 5614720 w 9202257"/>
              <a:gd name="connsiteY9" fmla="*/ 2936689 h 4281197"/>
              <a:gd name="connsiteX10" fmla="*/ 6366157 w 9202257"/>
              <a:gd name="connsiteY10" fmla="*/ 2954795 h 4281197"/>
              <a:gd name="connsiteX11" fmla="*/ 6981792 w 9202257"/>
              <a:gd name="connsiteY11" fmla="*/ 3199240 h 4281197"/>
              <a:gd name="connsiteX12" fmla="*/ 7515947 w 9202257"/>
              <a:gd name="connsiteY12" fmla="*/ 3344095 h 4281197"/>
              <a:gd name="connsiteX13" fmla="*/ 8176851 w 9202257"/>
              <a:gd name="connsiteY13" fmla="*/ 3452736 h 4281197"/>
              <a:gd name="connsiteX14" fmla="*/ 9199892 w 9202257"/>
              <a:gd name="connsiteY14" fmla="*/ 3666866 h 4281197"/>
              <a:gd name="connsiteX15" fmla="*/ 9202257 w 9202257"/>
              <a:gd name="connsiteY15" fmla="*/ 4277720 h 4281197"/>
              <a:gd name="connsiteX16" fmla="*/ 4974 w 9202257"/>
              <a:gd name="connsiteY16" fmla="*/ 4281197 h 4281197"/>
              <a:gd name="connsiteX0" fmla="*/ 4974 w 9202257"/>
              <a:gd name="connsiteY0" fmla="*/ 4281197 h 4281197"/>
              <a:gd name="connsiteX1" fmla="*/ 0 w 9202257"/>
              <a:gd name="connsiteY1" fmla="*/ 5150 h 4281197"/>
              <a:gd name="connsiteX2" fmla="*/ 636256 w 9202257"/>
              <a:gd name="connsiteY2" fmla="*/ 3368 h 4281197"/>
              <a:gd name="connsiteX3" fmla="*/ 641160 w 9202257"/>
              <a:gd name="connsiteY3" fmla="*/ 1456259 h 4281197"/>
              <a:gd name="connsiteX4" fmla="*/ 1648414 w 9202257"/>
              <a:gd name="connsiteY4" fmla="*/ 1788313 h 4281197"/>
              <a:gd name="connsiteX5" fmla="*/ 2308635 w 9202257"/>
              <a:gd name="connsiteY5" fmla="*/ 2016906 h 4281197"/>
              <a:gd name="connsiteX6" fmla="*/ 3030138 w 9202257"/>
              <a:gd name="connsiteY6" fmla="*/ 2176670 h 4281197"/>
              <a:gd name="connsiteX7" fmla="*/ 4102791 w 9202257"/>
              <a:gd name="connsiteY7" fmla="*/ 2514477 h 4281197"/>
              <a:gd name="connsiteX8" fmla="*/ 4980977 w 9202257"/>
              <a:gd name="connsiteY8" fmla="*/ 2737513 h 4281197"/>
              <a:gd name="connsiteX9" fmla="*/ 5614720 w 9202257"/>
              <a:gd name="connsiteY9" fmla="*/ 2936689 h 4281197"/>
              <a:gd name="connsiteX10" fmla="*/ 6366157 w 9202257"/>
              <a:gd name="connsiteY10" fmla="*/ 2954795 h 4281197"/>
              <a:gd name="connsiteX11" fmla="*/ 6981792 w 9202257"/>
              <a:gd name="connsiteY11" fmla="*/ 3199240 h 4281197"/>
              <a:gd name="connsiteX12" fmla="*/ 7515947 w 9202257"/>
              <a:gd name="connsiteY12" fmla="*/ 3344095 h 4281197"/>
              <a:gd name="connsiteX13" fmla="*/ 8176851 w 9202257"/>
              <a:gd name="connsiteY13" fmla="*/ 3452736 h 4281197"/>
              <a:gd name="connsiteX14" fmla="*/ 9199892 w 9202257"/>
              <a:gd name="connsiteY14" fmla="*/ 3666866 h 4281197"/>
              <a:gd name="connsiteX15" fmla="*/ 9202257 w 9202257"/>
              <a:gd name="connsiteY15" fmla="*/ 4277720 h 4281197"/>
              <a:gd name="connsiteX16" fmla="*/ 4974 w 9202257"/>
              <a:gd name="connsiteY16" fmla="*/ 4281197 h 4281197"/>
              <a:gd name="connsiteX0" fmla="*/ 4974 w 9202257"/>
              <a:gd name="connsiteY0" fmla="*/ 4281197 h 4281197"/>
              <a:gd name="connsiteX1" fmla="*/ 0 w 9202257"/>
              <a:gd name="connsiteY1" fmla="*/ 5150 h 4281197"/>
              <a:gd name="connsiteX2" fmla="*/ 636256 w 9202257"/>
              <a:gd name="connsiteY2" fmla="*/ 3368 h 4281197"/>
              <a:gd name="connsiteX3" fmla="*/ 631584 w 9202257"/>
              <a:gd name="connsiteY3" fmla="*/ 1465784 h 4281197"/>
              <a:gd name="connsiteX4" fmla="*/ 1648414 w 9202257"/>
              <a:gd name="connsiteY4" fmla="*/ 1788313 h 4281197"/>
              <a:gd name="connsiteX5" fmla="*/ 2308635 w 9202257"/>
              <a:gd name="connsiteY5" fmla="*/ 2016906 h 4281197"/>
              <a:gd name="connsiteX6" fmla="*/ 3030138 w 9202257"/>
              <a:gd name="connsiteY6" fmla="*/ 2176670 h 4281197"/>
              <a:gd name="connsiteX7" fmla="*/ 4102791 w 9202257"/>
              <a:gd name="connsiteY7" fmla="*/ 2514477 h 4281197"/>
              <a:gd name="connsiteX8" fmla="*/ 4980977 w 9202257"/>
              <a:gd name="connsiteY8" fmla="*/ 2737513 h 4281197"/>
              <a:gd name="connsiteX9" fmla="*/ 5614720 w 9202257"/>
              <a:gd name="connsiteY9" fmla="*/ 2936689 h 4281197"/>
              <a:gd name="connsiteX10" fmla="*/ 6366157 w 9202257"/>
              <a:gd name="connsiteY10" fmla="*/ 2954795 h 4281197"/>
              <a:gd name="connsiteX11" fmla="*/ 6981792 w 9202257"/>
              <a:gd name="connsiteY11" fmla="*/ 3199240 h 4281197"/>
              <a:gd name="connsiteX12" fmla="*/ 7515947 w 9202257"/>
              <a:gd name="connsiteY12" fmla="*/ 3344095 h 4281197"/>
              <a:gd name="connsiteX13" fmla="*/ 8176851 w 9202257"/>
              <a:gd name="connsiteY13" fmla="*/ 3452736 h 4281197"/>
              <a:gd name="connsiteX14" fmla="*/ 9199892 w 9202257"/>
              <a:gd name="connsiteY14" fmla="*/ 3666866 h 4281197"/>
              <a:gd name="connsiteX15" fmla="*/ 9202257 w 9202257"/>
              <a:gd name="connsiteY15" fmla="*/ 4277720 h 4281197"/>
              <a:gd name="connsiteX16" fmla="*/ 4974 w 9202257"/>
              <a:gd name="connsiteY16" fmla="*/ 4281197 h 4281197"/>
              <a:gd name="connsiteX0" fmla="*/ 4974 w 9202257"/>
              <a:gd name="connsiteY0" fmla="*/ 4281197 h 4281197"/>
              <a:gd name="connsiteX1" fmla="*/ 0 w 9202257"/>
              <a:gd name="connsiteY1" fmla="*/ 5150 h 4281197"/>
              <a:gd name="connsiteX2" fmla="*/ 636256 w 9202257"/>
              <a:gd name="connsiteY2" fmla="*/ 3368 h 4281197"/>
              <a:gd name="connsiteX3" fmla="*/ 631584 w 9202257"/>
              <a:gd name="connsiteY3" fmla="*/ 1465784 h 4281197"/>
              <a:gd name="connsiteX4" fmla="*/ 1648414 w 9202257"/>
              <a:gd name="connsiteY4" fmla="*/ 1788313 h 4281197"/>
              <a:gd name="connsiteX5" fmla="*/ 2308635 w 9202257"/>
              <a:gd name="connsiteY5" fmla="*/ 2016906 h 4281197"/>
              <a:gd name="connsiteX6" fmla="*/ 3030138 w 9202257"/>
              <a:gd name="connsiteY6" fmla="*/ 2176670 h 4281197"/>
              <a:gd name="connsiteX7" fmla="*/ 4102791 w 9202257"/>
              <a:gd name="connsiteY7" fmla="*/ 2514477 h 4281197"/>
              <a:gd name="connsiteX8" fmla="*/ 4980977 w 9202257"/>
              <a:gd name="connsiteY8" fmla="*/ 2737513 h 4281197"/>
              <a:gd name="connsiteX9" fmla="*/ 5614720 w 9202257"/>
              <a:gd name="connsiteY9" fmla="*/ 2936689 h 4281197"/>
              <a:gd name="connsiteX10" fmla="*/ 6375734 w 9202257"/>
              <a:gd name="connsiteY10" fmla="*/ 3040520 h 4281197"/>
              <a:gd name="connsiteX11" fmla="*/ 6981792 w 9202257"/>
              <a:gd name="connsiteY11" fmla="*/ 3199240 h 4281197"/>
              <a:gd name="connsiteX12" fmla="*/ 7515947 w 9202257"/>
              <a:gd name="connsiteY12" fmla="*/ 3344095 h 4281197"/>
              <a:gd name="connsiteX13" fmla="*/ 8176851 w 9202257"/>
              <a:gd name="connsiteY13" fmla="*/ 3452736 h 4281197"/>
              <a:gd name="connsiteX14" fmla="*/ 9199892 w 9202257"/>
              <a:gd name="connsiteY14" fmla="*/ 3666866 h 4281197"/>
              <a:gd name="connsiteX15" fmla="*/ 9202257 w 9202257"/>
              <a:gd name="connsiteY15" fmla="*/ 4277720 h 4281197"/>
              <a:gd name="connsiteX16" fmla="*/ 4974 w 9202257"/>
              <a:gd name="connsiteY16" fmla="*/ 4281197 h 4281197"/>
              <a:gd name="connsiteX0" fmla="*/ 4974 w 9202257"/>
              <a:gd name="connsiteY0" fmla="*/ 4281197 h 4281197"/>
              <a:gd name="connsiteX1" fmla="*/ 0 w 9202257"/>
              <a:gd name="connsiteY1" fmla="*/ 5150 h 4281197"/>
              <a:gd name="connsiteX2" fmla="*/ 636256 w 9202257"/>
              <a:gd name="connsiteY2" fmla="*/ 3368 h 4281197"/>
              <a:gd name="connsiteX3" fmla="*/ 631584 w 9202257"/>
              <a:gd name="connsiteY3" fmla="*/ 1465784 h 4281197"/>
              <a:gd name="connsiteX4" fmla="*/ 1648414 w 9202257"/>
              <a:gd name="connsiteY4" fmla="*/ 1788313 h 4281197"/>
              <a:gd name="connsiteX5" fmla="*/ 2308635 w 9202257"/>
              <a:gd name="connsiteY5" fmla="*/ 2016906 h 4281197"/>
              <a:gd name="connsiteX6" fmla="*/ 3030138 w 9202257"/>
              <a:gd name="connsiteY6" fmla="*/ 2176670 h 4281197"/>
              <a:gd name="connsiteX7" fmla="*/ 4102791 w 9202257"/>
              <a:gd name="connsiteY7" fmla="*/ 2514477 h 4281197"/>
              <a:gd name="connsiteX8" fmla="*/ 4980977 w 9202257"/>
              <a:gd name="connsiteY8" fmla="*/ 2737513 h 4281197"/>
              <a:gd name="connsiteX9" fmla="*/ 5614720 w 9202257"/>
              <a:gd name="connsiteY9" fmla="*/ 2936689 h 4281197"/>
              <a:gd name="connsiteX10" fmla="*/ 6375734 w 9202257"/>
              <a:gd name="connsiteY10" fmla="*/ 3040520 h 4281197"/>
              <a:gd name="connsiteX11" fmla="*/ 7515947 w 9202257"/>
              <a:gd name="connsiteY11" fmla="*/ 3344095 h 4281197"/>
              <a:gd name="connsiteX12" fmla="*/ 8176851 w 9202257"/>
              <a:gd name="connsiteY12" fmla="*/ 3452736 h 4281197"/>
              <a:gd name="connsiteX13" fmla="*/ 9199892 w 9202257"/>
              <a:gd name="connsiteY13" fmla="*/ 3666866 h 4281197"/>
              <a:gd name="connsiteX14" fmla="*/ 9202257 w 9202257"/>
              <a:gd name="connsiteY14" fmla="*/ 4277720 h 4281197"/>
              <a:gd name="connsiteX15" fmla="*/ 4974 w 9202257"/>
              <a:gd name="connsiteY15" fmla="*/ 4281197 h 4281197"/>
              <a:gd name="connsiteX0" fmla="*/ 4974 w 9202257"/>
              <a:gd name="connsiteY0" fmla="*/ 4281197 h 4281197"/>
              <a:gd name="connsiteX1" fmla="*/ 0 w 9202257"/>
              <a:gd name="connsiteY1" fmla="*/ 5150 h 4281197"/>
              <a:gd name="connsiteX2" fmla="*/ 636256 w 9202257"/>
              <a:gd name="connsiteY2" fmla="*/ 3368 h 4281197"/>
              <a:gd name="connsiteX3" fmla="*/ 631584 w 9202257"/>
              <a:gd name="connsiteY3" fmla="*/ 1465784 h 4281197"/>
              <a:gd name="connsiteX4" fmla="*/ 1648414 w 9202257"/>
              <a:gd name="connsiteY4" fmla="*/ 1788313 h 4281197"/>
              <a:gd name="connsiteX5" fmla="*/ 2308635 w 9202257"/>
              <a:gd name="connsiteY5" fmla="*/ 2016906 h 4281197"/>
              <a:gd name="connsiteX6" fmla="*/ 3030138 w 9202257"/>
              <a:gd name="connsiteY6" fmla="*/ 2176670 h 4281197"/>
              <a:gd name="connsiteX7" fmla="*/ 4102791 w 9202257"/>
              <a:gd name="connsiteY7" fmla="*/ 2514477 h 4281197"/>
              <a:gd name="connsiteX8" fmla="*/ 4980977 w 9202257"/>
              <a:gd name="connsiteY8" fmla="*/ 2737513 h 4281197"/>
              <a:gd name="connsiteX9" fmla="*/ 5614720 w 9202257"/>
              <a:gd name="connsiteY9" fmla="*/ 2936689 h 4281197"/>
              <a:gd name="connsiteX10" fmla="*/ 6375734 w 9202257"/>
              <a:gd name="connsiteY10" fmla="*/ 3040520 h 4281197"/>
              <a:gd name="connsiteX11" fmla="*/ 7448910 w 9202257"/>
              <a:gd name="connsiteY11" fmla="*/ 3258370 h 4281197"/>
              <a:gd name="connsiteX12" fmla="*/ 8176851 w 9202257"/>
              <a:gd name="connsiteY12" fmla="*/ 3452736 h 4281197"/>
              <a:gd name="connsiteX13" fmla="*/ 9199892 w 9202257"/>
              <a:gd name="connsiteY13" fmla="*/ 3666866 h 4281197"/>
              <a:gd name="connsiteX14" fmla="*/ 9202257 w 9202257"/>
              <a:gd name="connsiteY14" fmla="*/ 4277720 h 4281197"/>
              <a:gd name="connsiteX15" fmla="*/ 4974 w 9202257"/>
              <a:gd name="connsiteY15" fmla="*/ 4281197 h 4281197"/>
              <a:gd name="connsiteX0" fmla="*/ 4974 w 9202257"/>
              <a:gd name="connsiteY0" fmla="*/ 4281197 h 4281197"/>
              <a:gd name="connsiteX1" fmla="*/ 0 w 9202257"/>
              <a:gd name="connsiteY1" fmla="*/ 5150 h 4281197"/>
              <a:gd name="connsiteX2" fmla="*/ 636256 w 9202257"/>
              <a:gd name="connsiteY2" fmla="*/ 3368 h 4281197"/>
              <a:gd name="connsiteX3" fmla="*/ 631584 w 9202257"/>
              <a:gd name="connsiteY3" fmla="*/ 1465784 h 4281197"/>
              <a:gd name="connsiteX4" fmla="*/ 1648414 w 9202257"/>
              <a:gd name="connsiteY4" fmla="*/ 1788313 h 4281197"/>
              <a:gd name="connsiteX5" fmla="*/ 2308635 w 9202257"/>
              <a:gd name="connsiteY5" fmla="*/ 2016906 h 4281197"/>
              <a:gd name="connsiteX6" fmla="*/ 3030138 w 9202257"/>
              <a:gd name="connsiteY6" fmla="*/ 2176670 h 4281197"/>
              <a:gd name="connsiteX7" fmla="*/ 4102791 w 9202257"/>
              <a:gd name="connsiteY7" fmla="*/ 2514477 h 4281197"/>
              <a:gd name="connsiteX8" fmla="*/ 4980977 w 9202257"/>
              <a:gd name="connsiteY8" fmla="*/ 2737513 h 4281197"/>
              <a:gd name="connsiteX9" fmla="*/ 5614720 w 9202257"/>
              <a:gd name="connsiteY9" fmla="*/ 2936689 h 4281197"/>
              <a:gd name="connsiteX10" fmla="*/ 6375734 w 9202257"/>
              <a:gd name="connsiteY10" fmla="*/ 3040520 h 4281197"/>
              <a:gd name="connsiteX11" fmla="*/ 7448910 w 9202257"/>
              <a:gd name="connsiteY11" fmla="*/ 3258370 h 4281197"/>
              <a:gd name="connsiteX12" fmla="*/ 8176851 w 9202257"/>
              <a:gd name="connsiteY12" fmla="*/ 3452736 h 4281197"/>
              <a:gd name="connsiteX13" fmla="*/ 9199892 w 9202257"/>
              <a:gd name="connsiteY13" fmla="*/ 3666866 h 4281197"/>
              <a:gd name="connsiteX14" fmla="*/ 9202257 w 9202257"/>
              <a:gd name="connsiteY14" fmla="*/ 4277720 h 4281197"/>
              <a:gd name="connsiteX15" fmla="*/ 4974 w 9202257"/>
              <a:gd name="connsiteY15" fmla="*/ 4281197 h 4281197"/>
              <a:gd name="connsiteX0" fmla="*/ 4974 w 9202257"/>
              <a:gd name="connsiteY0" fmla="*/ 4281197 h 4281197"/>
              <a:gd name="connsiteX1" fmla="*/ 0 w 9202257"/>
              <a:gd name="connsiteY1" fmla="*/ 5150 h 4281197"/>
              <a:gd name="connsiteX2" fmla="*/ 636256 w 9202257"/>
              <a:gd name="connsiteY2" fmla="*/ 3368 h 4281197"/>
              <a:gd name="connsiteX3" fmla="*/ 631584 w 9202257"/>
              <a:gd name="connsiteY3" fmla="*/ 1465784 h 4281197"/>
              <a:gd name="connsiteX4" fmla="*/ 1648414 w 9202257"/>
              <a:gd name="connsiteY4" fmla="*/ 1788313 h 4281197"/>
              <a:gd name="connsiteX5" fmla="*/ 2308635 w 9202257"/>
              <a:gd name="connsiteY5" fmla="*/ 2016906 h 4281197"/>
              <a:gd name="connsiteX6" fmla="*/ 3030138 w 9202257"/>
              <a:gd name="connsiteY6" fmla="*/ 2176670 h 4281197"/>
              <a:gd name="connsiteX7" fmla="*/ 4102791 w 9202257"/>
              <a:gd name="connsiteY7" fmla="*/ 2514477 h 4281197"/>
              <a:gd name="connsiteX8" fmla="*/ 4980977 w 9202257"/>
              <a:gd name="connsiteY8" fmla="*/ 2737513 h 4281197"/>
              <a:gd name="connsiteX9" fmla="*/ 5614720 w 9202257"/>
              <a:gd name="connsiteY9" fmla="*/ 2936689 h 4281197"/>
              <a:gd name="connsiteX10" fmla="*/ 6375734 w 9202257"/>
              <a:gd name="connsiteY10" fmla="*/ 3040520 h 4281197"/>
              <a:gd name="connsiteX11" fmla="*/ 7448910 w 9202257"/>
              <a:gd name="connsiteY11" fmla="*/ 3258370 h 4281197"/>
              <a:gd name="connsiteX12" fmla="*/ 8176851 w 9202257"/>
              <a:gd name="connsiteY12" fmla="*/ 3309861 h 4281197"/>
              <a:gd name="connsiteX13" fmla="*/ 9199892 w 9202257"/>
              <a:gd name="connsiteY13" fmla="*/ 3666866 h 4281197"/>
              <a:gd name="connsiteX14" fmla="*/ 9202257 w 9202257"/>
              <a:gd name="connsiteY14" fmla="*/ 4277720 h 4281197"/>
              <a:gd name="connsiteX15" fmla="*/ 4974 w 9202257"/>
              <a:gd name="connsiteY15" fmla="*/ 4281197 h 4281197"/>
              <a:gd name="connsiteX0" fmla="*/ 4974 w 9202257"/>
              <a:gd name="connsiteY0" fmla="*/ 4281197 h 4281197"/>
              <a:gd name="connsiteX1" fmla="*/ 0 w 9202257"/>
              <a:gd name="connsiteY1" fmla="*/ 5150 h 4281197"/>
              <a:gd name="connsiteX2" fmla="*/ 636256 w 9202257"/>
              <a:gd name="connsiteY2" fmla="*/ 3368 h 4281197"/>
              <a:gd name="connsiteX3" fmla="*/ 631584 w 9202257"/>
              <a:gd name="connsiteY3" fmla="*/ 1465784 h 4281197"/>
              <a:gd name="connsiteX4" fmla="*/ 1648414 w 9202257"/>
              <a:gd name="connsiteY4" fmla="*/ 1788313 h 4281197"/>
              <a:gd name="connsiteX5" fmla="*/ 2308635 w 9202257"/>
              <a:gd name="connsiteY5" fmla="*/ 2016906 h 4281197"/>
              <a:gd name="connsiteX6" fmla="*/ 3030138 w 9202257"/>
              <a:gd name="connsiteY6" fmla="*/ 2176670 h 4281197"/>
              <a:gd name="connsiteX7" fmla="*/ 4102791 w 9202257"/>
              <a:gd name="connsiteY7" fmla="*/ 2514477 h 4281197"/>
              <a:gd name="connsiteX8" fmla="*/ 4980977 w 9202257"/>
              <a:gd name="connsiteY8" fmla="*/ 2737513 h 4281197"/>
              <a:gd name="connsiteX9" fmla="*/ 5614720 w 9202257"/>
              <a:gd name="connsiteY9" fmla="*/ 2936689 h 4281197"/>
              <a:gd name="connsiteX10" fmla="*/ 6375734 w 9202257"/>
              <a:gd name="connsiteY10" fmla="*/ 3040520 h 4281197"/>
              <a:gd name="connsiteX11" fmla="*/ 7448910 w 9202257"/>
              <a:gd name="connsiteY11" fmla="*/ 3258370 h 4281197"/>
              <a:gd name="connsiteX12" fmla="*/ 8176851 w 9202257"/>
              <a:gd name="connsiteY12" fmla="*/ 3309861 h 4281197"/>
              <a:gd name="connsiteX13" fmla="*/ 9199892 w 9202257"/>
              <a:gd name="connsiteY13" fmla="*/ 3666866 h 4281197"/>
              <a:gd name="connsiteX14" fmla="*/ 9202257 w 9202257"/>
              <a:gd name="connsiteY14" fmla="*/ 4277720 h 4281197"/>
              <a:gd name="connsiteX15" fmla="*/ 4974 w 9202257"/>
              <a:gd name="connsiteY15" fmla="*/ 4281197 h 4281197"/>
              <a:gd name="connsiteX0" fmla="*/ 4974 w 9202257"/>
              <a:gd name="connsiteY0" fmla="*/ 4281197 h 4281197"/>
              <a:gd name="connsiteX1" fmla="*/ 0 w 9202257"/>
              <a:gd name="connsiteY1" fmla="*/ 5150 h 4281197"/>
              <a:gd name="connsiteX2" fmla="*/ 636256 w 9202257"/>
              <a:gd name="connsiteY2" fmla="*/ 3368 h 4281197"/>
              <a:gd name="connsiteX3" fmla="*/ 631584 w 9202257"/>
              <a:gd name="connsiteY3" fmla="*/ 1465784 h 4281197"/>
              <a:gd name="connsiteX4" fmla="*/ 1648414 w 9202257"/>
              <a:gd name="connsiteY4" fmla="*/ 1788313 h 4281197"/>
              <a:gd name="connsiteX5" fmla="*/ 2308635 w 9202257"/>
              <a:gd name="connsiteY5" fmla="*/ 2016906 h 4281197"/>
              <a:gd name="connsiteX6" fmla="*/ 3030138 w 9202257"/>
              <a:gd name="connsiteY6" fmla="*/ 2176670 h 4281197"/>
              <a:gd name="connsiteX7" fmla="*/ 4102791 w 9202257"/>
              <a:gd name="connsiteY7" fmla="*/ 2514477 h 4281197"/>
              <a:gd name="connsiteX8" fmla="*/ 4980977 w 9202257"/>
              <a:gd name="connsiteY8" fmla="*/ 2737513 h 4281197"/>
              <a:gd name="connsiteX9" fmla="*/ 5614720 w 9202257"/>
              <a:gd name="connsiteY9" fmla="*/ 2936689 h 4281197"/>
              <a:gd name="connsiteX10" fmla="*/ 6375734 w 9202257"/>
              <a:gd name="connsiteY10" fmla="*/ 3040520 h 4281197"/>
              <a:gd name="connsiteX11" fmla="*/ 7448910 w 9202257"/>
              <a:gd name="connsiteY11" fmla="*/ 3258370 h 4281197"/>
              <a:gd name="connsiteX12" fmla="*/ 8176851 w 9202257"/>
              <a:gd name="connsiteY12" fmla="*/ 3309861 h 4281197"/>
              <a:gd name="connsiteX13" fmla="*/ 9199892 w 9202257"/>
              <a:gd name="connsiteY13" fmla="*/ 3666866 h 4281197"/>
              <a:gd name="connsiteX14" fmla="*/ 9202257 w 9202257"/>
              <a:gd name="connsiteY14" fmla="*/ 4277720 h 4281197"/>
              <a:gd name="connsiteX15" fmla="*/ 4974 w 9202257"/>
              <a:gd name="connsiteY15" fmla="*/ 4281197 h 4281197"/>
              <a:gd name="connsiteX0" fmla="*/ 4974 w 9202257"/>
              <a:gd name="connsiteY0" fmla="*/ 4281197 h 4281197"/>
              <a:gd name="connsiteX1" fmla="*/ 0 w 9202257"/>
              <a:gd name="connsiteY1" fmla="*/ 5150 h 4281197"/>
              <a:gd name="connsiteX2" fmla="*/ 636256 w 9202257"/>
              <a:gd name="connsiteY2" fmla="*/ 3368 h 4281197"/>
              <a:gd name="connsiteX3" fmla="*/ 631584 w 9202257"/>
              <a:gd name="connsiteY3" fmla="*/ 1465784 h 4281197"/>
              <a:gd name="connsiteX4" fmla="*/ 1648414 w 9202257"/>
              <a:gd name="connsiteY4" fmla="*/ 1788313 h 4281197"/>
              <a:gd name="connsiteX5" fmla="*/ 2308635 w 9202257"/>
              <a:gd name="connsiteY5" fmla="*/ 2016906 h 4281197"/>
              <a:gd name="connsiteX6" fmla="*/ 3030138 w 9202257"/>
              <a:gd name="connsiteY6" fmla="*/ 2176670 h 4281197"/>
              <a:gd name="connsiteX7" fmla="*/ 4102791 w 9202257"/>
              <a:gd name="connsiteY7" fmla="*/ 2514477 h 4281197"/>
              <a:gd name="connsiteX8" fmla="*/ 4980977 w 9202257"/>
              <a:gd name="connsiteY8" fmla="*/ 2737513 h 4281197"/>
              <a:gd name="connsiteX9" fmla="*/ 5614720 w 9202257"/>
              <a:gd name="connsiteY9" fmla="*/ 2936689 h 4281197"/>
              <a:gd name="connsiteX10" fmla="*/ 6375734 w 9202257"/>
              <a:gd name="connsiteY10" fmla="*/ 3040520 h 4281197"/>
              <a:gd name="connsiteX11" fmla="*/ 7448910 w 9202257"/>
              <a:gd name="connsiteY11" fmla="*/ 3258370 h 4281197"/>
              <a:gd name="connsiteX12" fmla="*/ 8176851 w 9202257"/>
              <a:gd name="connsiteY12" fmla="*/ 3309861 h 4281197"/>
              <a:gd name="connsiteX13" fmla="*/ 9199892 w 9202257"/>
              <a:gd name="connsiteY13" fmla="*/ 3609716 h 4281197"/>
              <a:gd name="connsiteX14" fmla="*/ 9202257 w 9202257"/>
              <a:gd name="connsiteY14" fmla="*/ 4277720 h 4281197"/>
              <a:gd name="connsiteX15" fmla="*/ 4974 w 9202257"/>
              <a:gd name="connsiteY15" fmla="*/ 4281197 h 4281197"/>
              <a:gd name="connsiteX0" fmla="*/ 1556407 w 10753690"/>
              <a:gd name="connsiteY0" fmla="*/ 4281197 h 4281197"/>
              <a:gd name="connsiteX1" fmla="*/ 0 w 10753690"/>
              <a:gd name="connsiteY1" fmla="*/ 5150 h 4281197"/>
              <a:gd name="connsiteX2" fmla="*/ 2187689 w 10753690"/>
              <a:gd name="connsiteY2" fmla="*/ 3368 h 4281197"/>
              <a:gd name="connsiteX3" fmla="*/ 2183017 w 10753690"/>
              <a:gd name="connsiteY3" fmla="*/ 1465784 h 4281197"/>
              <a:gd name="connsiteX4" fmla="*/ 3199847 w 10753690"/>
              <a:gd name="connsiteY4" fmla="*/ 1788313 h 4281197"/>
              <a:gd name="connsiteX5" fmla="*/ 3860068 w 10753690"/>
              <a:gd name="connsiteY5" fmla="*/ 2016906 h 4281197"/>
              <a:gd name="connsiteX6" fmla="*/ 4581571 w 10753690"/>
              <a:gd name="connsiteY6" fmla="*/ 2176670 h 4281197"/>
              <a:gd name="connsiteX7" fmla="*/ 5654224 w 10753690"/>
              <a:gd name="connsiteY7" fmla="*/ 2514477 h 4281197"/>
              <a:gd name="connsiteX8" fmla="*/ 6532410 w 10753690"/>
              <a:gd name="connsiteY8" fmla="*/ 2737513 h 4281197"/>
              <a:gd name="connsiteX9" fmla="*/ 7166153 w 10753690"/>
              <a:gd name="connsiteY9" fmla="*/ 2936689 h 4281197"/>
              <a:gd name="connsiteX10" fmla="*/ 7927167 w 10753690"/>
              <a:gd name="connsiteY10" fmla="*/ 3040520 h 4281197"/>
              <a:gd name="connsiteX11" fmla="*/ 9000343 w 10753690"/>
              <a:gd name="connsiteY11" fmla="*/ 3258370 h 4281197"/>
              <a:gd name="connsiteX12" fmla="*/ 9728284 w 10753690"/>
              <a:gd name="connsiteY12" fmla="*/ 3309861 h 4281197"/>
              <a:gd name="connsiteX13" fmla="*/ 10751325 w 10753690"/>
              <a:gd name="connsiteY13" fmla="*/ 3609716 h 4281197"/>
              <a:gd name="connsiteX14" fmla="*/ 10753690 w 10753690"/>
              <a:gd name="connsiteY14" fmla="*/ 4277720 h 4281197"/>
              <a:gd name="connsiteX15" fmla="*/ 1556407 w 10753690"/>
              <a:gd name="connsiteY15" fmla="*/ 4281197 h 4281197"/>
              <a:gd name="connsiteX0" fmla="*/ 14551 w 10753690"/>
              <a:gd name="connsiteY0" fmla="*/ 4290722 h 4290722"/>
              <a:gd name="connsiteX1" fmla="*/ 0 w 10753690"/>
              <a:gd name="connsiteY1" fmla="*/ 5150 h 4290722"/>
              <a:gd name="connsiteX2" fmla="*/ 2187689 w 10753690"/>
              <a:gd name="connsiteY2" fmla="*/ 3368 h 4290722"/>
              <a:gd name="connsiteX3" fmla="*/ 2183017 w 10753690"/>
              <a:gd name="connsiteY3" fmla="*/ 1465784 h 4290722"/>
              <a:gd name="connsiteX4" fmla="*/ 3199847 w 10753690"/>
              <a:gd name="connsiteY4" fmla="*/ 1788313 h 4290722"/>
              <a:gd name="connsiteX5" fmla="*/ 3860068 w 10753690"/>
              <a:gd name="connsiteY5" fmla="*/ 2016906 h 4290722"/>
              <a:gd name="connsiteX6" fmla="*/ 4581571 w 10753690"/>
              <a:gd name="connsiteY6" fmla="*/ 2176670 h 4290722"/>
              <a:gd name="connsiteX7" fmla="*/ 5654224 w 10753690"/>
              <a:gd name="connsiteY7" fmla="*/ 2514477 h 4290722"/>
              <a:gd name="connsiteX8" fmla="*/ 6532410 w 10753690"/>
              <a:gd name="connsiteY8" fmla="*/ 2737513 h 4290722"/>
              <a:gd name="connsiteX9" fmla="*/ 7166153 w 10753690"/>
              <a:gd name="connsiteY9" fmla="*/ 2936689 h 4290722"/>
              <a:gd name="connsiteX10" fmla="*/ 7927167 w 10753690"/>
              <a:gd name="connsiteY10" fmla="*/ 3040520 h 4290722"/>
              <a:gd name="connsiteX11" fmla="*/ 9000343 w 10753690"/>
              <a:gd name="connsiteY11" fmla="*/ 3258370 h 4290722"/>
              <a:gd name="connsiteX12" fmla="*/ 9728284 w 10753690"/>
              <a:gd name="connsiteY12" fmla="*/ 3309861 h 4290722"/>
              <a:gd name="connsiteX13" fmla="*/ 10751325 w 10753690"/>
              <a:gd name="connsiteY13" fmla="*/ 3609716 h 4290722"/>
              <a:gd name="connsiteX14" fmla="*/ 10753690 w 10753690"/>
              <a:gd name="connsiteY14" fmla="*/ 4277720 h 4290722"/>
              <a:gd name="connsiteX15" fmla="*/ 14551 w 10753690"/>
              <a:gd name="connsiteY15" fmla="*/ 4290722 h 4290722"/>
              <a:gd name="connsiteX0" fmla="*/ 4974 w 10753690"/>
              <a:gd name="connsiteY0" fmla="*/ 4290722 h 4290722"/>
              <a:gd name="connsiteX1" fmla="*/ 0 w 10753690"/>
              <a:gd name="connsiteY1" fmla="*/ 5150 h 4290722"/>
              <a:gd name="connsiteX2" fmla="*/ 2187689 w 10753690"/>
              <a:gd name="connsiteY2" fmla="*/ 3368 h 4290722"/>
              <a:gd name="connsiteX3" fmla="*/ 2183017 w 10753690"/>
              <a:gd name="connsiteY3" fmla="*/ 1465784 h 4290722"/>
              <a:gd name="connsiteX4" fmla="*/ 3199847 w 10753690"/>
              <a:gd name="connsiteY4" fmla="*/ 1788313 h 4290722"/>
              <a:gd name="connsiteX5" fmla="*/ 3860068 w 10753690"/>
              <a:gd name="connsiteY5" fmla="*/ 2016906 h 4290722"/>
              <a:gd name="connsiteX6" fmla="*/ 4581571 w 10753690"/>
              <a:gd name="connsiteY6" fmla="*/ 2176670 h 4290722"/>
              <a:gd name="connsiteX7" fmla="*/ 5654224 w 10753690"/>
              <a:gd name="connsiteY7" fmla="*/ 2514477 h 4290722"/>
              <a:gd name="connsiteX8" fmla="*/ 6532410 w 10753690"/>
              <a:gd name="connsiteY8" fmla="*/ 2737513 h 4290722"/>
              <a:gd name="connsiteX9" fmla="*/ 7166153 w 10753690"/>
              <a:gd name="connsiteY9" fmla="*/ 2936689 h 4290722"/>
              <a:gd name="connsiteX10" fmla="*/ 7927167 w 10753690"/>
              <a:gd name="connsiteY10" fmla="*/ 3040520 h 4290722"/>
              <a:gd name="connsiteX11" fmla="*/ 9000343 w 10753690"/>
              <a:gd name="connsiteY11" fmla="*/ 3258370 h 4290722"/>
              <a:gd name="connsiteX12" fmla="*/ 9728284 w 10753690"/>
              <a:gd name="connsiteY12" fmla="*/ 3309861 h 4290722"/>
              <a:gd name="connsiteX13" fmla="*/ 10751325 w 10753690"/>
              <a:gd name="connsiteY13" fmla="*/ 3609716 h 4290722"/>
              <a:gd name="connsiteX14" fmla="*/ 10753690 w 10753690"/>
              <a:gd name="connsiteY14" fmla="*/ 4277720 h 4290722"/>
              <a:gd name="connsiteX15" fmla="*/ 4974 w 10753690"/>
              <a:gd name="connsiteY15" fmla="*/ 4290722 h 4290722"/>
              <a:gd name="connsiteX0" fmla="*/ 4974 w 12293182"/>
              <a:gd name="connsiteY0" fmla="*/ 4290722 h 4290722"/>
              <a:gd name="connsiteX1" fmla="*/ 0 w 12293182"/>
              <a:gd name="connsiteY1" fmla="*/ 5150 h 4290722"/>
              <a:gd name="connsiteX2" fmla="*/ 2187689 w 12293182"/>
              <a:gd name="connsiteY2" fmla="*/ 3368 h 4290722"/>
              <a:gd name="connsiteX3" fmla="*/ 2183017 w 12293182"/>
              <a:gd name="connsiteY3" fmla="*/ 1465784 h 4290722"/>
              <a:gd name="connsiteX4" fmla="*/ 3199847 w 12293182"/>
              <a:gd name="connsiteY4" fmla="*/ 1788313 h 4290722"/>
              <a:gd name="connsiteX5" fmla="*/ 3860068 w 12293182"/>
              <a:gd name="connsiteY5" fmla="*/ 2016906 h 4290722"/>
              <a:gd name="connsiteX6" fmla="*/ 4581571 w 12293182"/>
              <a:gd name="connsiteY6" fmla="*/ 2176670 h 4290722"/>
              <a:gd name="connsiteX7" fmla="*/ 5654224 w 12293182"/>
              <a:gd name="connsiteY7" fmla="*/ 2514477 h 4290722"/>
              <a:gd name="connsiteX8" fmla="*/ 6532410 w 12293182"/>
              <a:gd name="connsiteY8" fmla="*/ 2737513 h 4290722"/>
              <a:gd name="connsiteX9" fmla="*/ 7166153 w 12293182"/>
              <a:gd name="connsiteY9" fmla="*/ 2936689 h 4290722"/>
              <a:gd name="connsiteX10" fmla="*/ 7927167 w 12293182"/>
              <a:gd name="connsiteY10" fmla="*/ 3040520 h 4290722"/>
              <a:gd name="connsiteX11" fmla="*/ 9000343 w 12293182"/>
              <a:gd name="connsiteY11" fmla="*/ 3258370 h 4290722"/>
              <a:gd name="connsiteX12" fmla="*/ 9728284 w 12293182"/>
              <a:gd name="connsiteY12" fmla="*/ 3309861 h 4290722"/>
              <a:gd name="connsiteX13" fmla="*/ 12293182 w 12293182"/>
              <a:gd name="connsiteY13" fmla="*/ 3971666 h 4290722"/>
              <a:gd name="connsiteX14" fmla="*/ 10753690 w 12293182"/>
              <a:gd name="connsiteY14" fmla="*/ 4277720 h 4290722"/>
              <a:gd name="connsiteX15" fmla="*/ 4974 w 12293182"/>
              <a:gd name="connsiteY15" fmla="*/ 4290722 h 4290722"/>
              <a:gd name="connsiteX0" fmla="*/ 4974 w 12293206"/>
              <a:gd name="connsiteY0" fmla="*/ 4290722 h 4290722"/>
              <a:gd name="connsiteX1" fmla="*/ 0 w 12293206"/>
              <a:gd name="connsiteY1" fmla="*/ 5150 h 4290722"/>
              <a:gd name="connsiteX2" fmla="*/ 2187689 w 12293206"/>
              <a:gd name="connsiteY2" fmla="*/ 3368 h 4290722"/>
              <a:gd name="connsiteX3" fmla="*/ 2183017 w 12293206"/>
              <a:gd name="connsiteY3" fmla="*/ 1465784 h 4290722"/>
              <a:gd name="connsiteX4" fmla="*/ 3199847 w 12293206"/>
              <a:gd name="connsiteY4" fmla="*/ 1788313 h 4290722"/>
              <a:gd name="connsiteX5" fmla="*/ 3860068 w 12293206"/>
              <a:gd name="connsiteY5" fmla="*/ 2016906 h 4290722"/>
              <a:gd name="connsiteX6" fmla="*/ 4581571 w 12293206"/>
              <a:gd name="connsiteY6" fmla="*/ 2176670 h 4290722"/>
              <a:gd name="connsiteX7" fmla="*/ 5654224 w 12293206"/>
              <a:gd name="connsiteY7" fmla="*/ 2514477 h 4290722"/>
              <a:gd name="connsiteX8" fmla="*/ 6532410 w 12293206"/>
              <a:gd name="connsiteY8" fmla="*/ 2737513 h 4290722"/>
              <a:gd name="connsiteX9" fmla="*/ 7166153 w 12293206"/>
              <a:gd name="connsiteY9" fmla="*/ 2936689 h 4290722"/>
              <a:gd name="connsiteX10" fmla="*/ 7927167 w 12293206"/>
              <a:gd name="connsiteY10" fmla="*/ 3040520 h 4290722"/>
              <a:gd name="connsiteX11" fmla="*/ 9000343 w 12293206"/>
              <a:gd name="connsiteY11" fmla="*/ 3258370 h 4290722"/>
              <a:gd name="connsiteX12" fmla="*/ 9728284 w 12293206"/>
              <a:gd name="connsiteY12" fmla="*/ 3309861 h 4290722"/>
              <a:gd name="connsiteX13" fmla="*/ 12293182 w 12293206"/>
              <a:gd name="connsiteY13" fmla="*/ 3971666 h 4290722"/>
              <a:gd name="connsiteX14" fmla="*/ 12276393 w 12293206"/>
              <a:gd name="connsiteY14" fmla="*/ 4287245 h 4290722"/>
              <a:gd name="connsiteX15" fmla="*/ 4974 w 12293206"/>
              <a:gd name="connsiteY15" fmla="*/ 4290722 h 4290722"/>
              <a:gd name="connsiteX0" fmla="*/ 4974 w 12293232"/>
              <a:gd name="connsiteY0" fmla="*/ 4290722 h 4290722"/>
              <a:gd name="connsiteX1" fmla="*/ 0 w 12293232"/>
              <a:gd name="connsiteY1" fmla="*/ 5150 h 4290722"/>
              <a:gd name="connsiteX2" fmla="*/ 2187689 w 12293232"/>
              <a:gd name="connsiteY2" fmla="*/ 3368 h 4290722"/>
              <a:gd name="connsiteX3" fmla="*/ 2183017 w 12293232"/>
              <a:gd name="connsiteY3" fmla="*/ 1465784 h 4290722"/>
              <a:gd name="connsiteX4" fmla="*/ 3199847 w 12293232"/>
              <a:gd name="connsiteY4" fmla="*/ 1788313 h 4290722"/>
              <a:gd name="connsiteX5" fmla="*/ 3860068 w 12293232"/>
              <a:gd name="connsiteY5" fmla="*/ 2016906 h 4290722"/>
              <a:gd name="connsiteX6" fmla="*/ 4581571 w 12293232"/>
              <a:gd name="connsiteY6" fmla="*/ 2176670 h 4290722"/>
              <a:gd name="connsiteX7" fmla="*/ 5654224 w 12293232"/>
              <a:gd name="connsiteY7" fmla="*/ 2514477 h 4290722"/>
              <a:gd name="connsiteX8" fmla="*/ 6532410 w 12293232"/>
              <a:gd name="connsiteY8" fmla="*/ 2737513 h 4290722"/>
              <a:gd name="connsiteX9" fmla="*/ 7166153 w 12293232"/>
              <a:gd name="connsiteY9" fmla="*/ 2936689 h 4290722"/>
              <a:gd name="connsiteX10" fmla="*/ 7927167 w 12293232"/>
              <a:gd name="connsiteY10" fmla="*/ 3040520 h 4290722"/>
              <a:gd name="connsiteX11" fmla="*/ 9000343 w 12293232"/>
              <a:gd name="connsiteY11" fmla="*/ 3258370 h 4290722"/>
              <a:gd name="connsiteX12" fmla="*/ 9728284 w 12293232"/>
              <a:gd name="connsiteY12" fmla="*/ 3309861 h 4290722"/>
              <a:gd name="connsiteX13" fmla="*/ 12293182 w 12293232"/>
              <a:gd name="connsiteY13" fmla="*/ 3971666 h 4290722"/>
              <a:gd name="connsiteX14" fmla="*/ 12285970 w 12293232"/>
              <a:gd name="connsiteY14" fmla="*/ 4287245 h 4290722"/>
              <a:gd name="connsiteX15" fmla="*/ 4974 w 12293232"/>
              <a:gd name="connsiteY15" fmla="*/ 4290722 h 4290722"/>
              <a:gd name="connsiteX0" fmla="*/ 4974 w 12293232"/>
              <a:gd name="connsiteY0" fmla="*/ 4290722 h 4290722"/>
              <a:gd name="connsiteX1" fmla="*/ 0 w 12293232"/>
              <a:gd name="connsiteY1" fmla="*/ 5150 h 4290722"/>
              <a:gd name="connsiteX2" fmla="*/ 2187689 w 12293232"/>
              <a:gd name="connsiteY2" fmla="*/ 3368 h 4290722"/>
              <a:gd name="connsiteX3" fmla="*/ 2183017 w 12293232"/>
              <a:gd name="connsiteY3" fmla="*/ 1465784 h 4290722"/>
              <a:gd name="connsiteX4" fmla="*/ 3199847 w 12293232"/>
              <a:gd name="connsiteY4" fmla="*/ 1788313 h 4290722"/>
              <a:gd name="connsiteX5" fmla="*/ 3860068 w 12293232"/>
              <a:gd name="connsiteY5" fmla="*/ 2016906 h 4290722"/>
              <a:gd name="connsiteX6" fmla="*/ 4581571 w 12293232"/>
              <a:gd name="connsiteY6" fmla="*/ 2176670 h 4290722"/>
              <a:gd name="connsiteX7" fmla="*/ 5654224 w 12293232"/>
              <a:gd name="connsiteY7" fmla="*/ 2514477 h 4290722"/>
              <a:gd name="connsiteX8" fmla="*/ 6532410 w 12293232"/>
              <a:gd name="connsiteY8" fmla="*/ 2737513 h 4290722"/>
              <a:gd name="connsiteX9" fmla="*/ 7166153 w 12293232"/>
              <a:gd name="connsiteY9" fmla="*/ 2936689 h 4290722"/>
              <a:gd name="connsiteX10" fmla="*/ 7927167 w 12293232"/>
              <a:gd name="connsiteY10" fmla="*/ 3040520 h 4290722"/>
              <a:gd name="connsiteX11" fmla="*/ 9000343 w 12293232"/>
              <a:gd name="connsiteY11" fmla="*/ 3258370 h 4290722"/>
              <a:gd name="connsiteX12" fmla="*/ 10504001 w 12293232"/>
              <a:gd name="connsiteY12" fmla="*/ 3662286 h 4290722"/>
              <a:gd name="connsiteX13" fmla="*/ 12293182 w 12293232"/>
              <a:gd name="connsiteY13" fmla="*/ 3971666 h 4290722"/>
              <a:gd name="connsiteX14" fmla="*/ 12285970 w 12293232"/>
              <a:gd name="connsiteY14" fmla="*/ 4287245 h 4290722"/>
              <a:gd name="connsiteX15" fmla="*/ 4974 w 12293232"/>
              <a:gd name="connsiteY15" fmla="*/ 4290722 h 4290722"/>
              <a:gd name="connsiteX0" fmla="*/ 4974 w 12293232"/>
              <a:gd name="connsiteY0" fmla="*/ 4290722 h 4290722"/>
              <a:gd name="connsiteX1" fmla="*/ 0 w 12293232"/>
              <a:gd name="connsiteY1" fmla="*/ 5150 h 4290722"/>
              <a:gd name="connsiteX2" fmla="*/ 2187689 w 12293232"/>
              <a:gd name="connsiteY2" fmla="*/ 3368 h 4290722"/>
              <a:gd name="connsiteX3" fmla="*/ 2183017 w 12293232"/>
              <a:gd name="connsiteY3" fmla="*/ 1465784 h 4290722"/>
              <a:gd name="connsiteX4" fmla="*/ 3199847 w 12293232"/>
              <a:gd name="connsiteY4" fmla="*/ 1788313 h 4290722"/>
              <a:gd name="connsiteX5" fmla="*/ 3860068 w 12293232"/>
              <a:gd name="connsiteY5" fmla="*/ 2016906 h 4290722"/>
              <a:gd name="connsiteX6" fmla="*/ 4581571 w 12293232"/>
              <a:gd name="connsiteY6" fmla="*/ 2176670 h 4290722"/>
              <a:gd name="connsiteX7" fmla="*/ 5654224 w 12293232"/>
              <a:gd name="connsiteY7" fmla="*/ 2514477 h 4290722"/>
              <a:gd name="connsiteX8" fmla="*/ 6532410 w 12293232"/>
              <a:gd name="connsiteY8" fmla="*/ 2737513 h 4290722"/>
              <a:gd name="connsiteX9" fmla="*/ 7166153 w 12293232"/>
              <a:gd name="connsiteY9" fmla="*/ 2936689 h 4290722"/>
              <a:gd name="connsiteX10" fmla="*/ 7927167 w 12293232"/>
              <a:gd name="connsiteY10" fmla="*/ 3040520 h 4290722"/>
              <a:gd name="connsiteX11" fmla="*/ 9057803 w 12293232"/>
              <a:gd name="connsiteY11" fmla="*/ 3496495 h 4290722"/>
              <a:gd name="connsiteX12" fmla="*/ 10504001 w 12293232"/>
              <a:gd name="connsiteY12" fmla="*/ 3662286 h 4290722"/>
              <a:gd name="connsiteX13" fmla="*/ 12293182 w 12293232"/>
              <a:gd name="connsiteY13" fmla="*/ 3971666 h 4290722"/>
              <a:gd name="connsiteX14" fmla="*/ 12285970 w 12293232"/>
              <a:gd name="connsiteY14" fmla="*/ 4287245 h 4290722"/>
              <a:gd name="connsiteX15" fmla="*/ 4974 w 12293232"/>
              <a:gd name="connsiteY15" fmla="*/ 4290722 h 4290722"/>
              <a:gd name="connsiteX0" fmla="*/ 4974 w 12293232"/>
              <a:gd name="connsiteY0" fmla="*/ 4290722 h 4290722"/>
              <a:gd name="connsiteX1" fmla="*/ 0 w 12293232"/>
              <a:gd name="connsiteY1" fmla="*/ 5150 h 4290722"/>
              <a:gd name="connsiteX2" fmla="*/ 2187689 w 12293232"/>
              <a:gd name="connsiteY2" fmla="*/ 3368 h 4290722"/>
              <a:gd name="connsiteX3" fmla="*/ 2183017 w 12293232"/>
              <a:gd name="connsiteY3" fmla="*/ 1465784 h 4290722"/>
              <a:gd name="connsiteX4" fmla="*/ 3199847 w 12293232"/>
              <a:gd name="connsiteY4" fmla="*/ 1788313 h 4290722"/>
              <a:gd name="connsiteX5" fmla="*/ 3860068 w 12293232"/>
              <a:gd name="connsiteY5" fmla="*/ 2016906 h 4290722"/>
              <a:gd name="connsiteX6" fmla="*/ 4581571 w 12293232"/>
              <a:gd name="connsiteY6" fmla="*/ 2176670 h 4290722"/>
              <a:gd name="connsiteX7" fmla="*/ 5654224 w 12293232"/>
              <a:gd name="connsiteY7" fmla="*/ 2514477 h 4290722"/>
              <a:gd name="connsiteX8" fmla="*/ 6532410 w 12293232"/>
              <a:gd name="connsiteY8" fmla="*/ 2737513 h 4290722"/>
              <a:gd name="connsiteX9" fmla="*/ 7166153 w 12293232"/>
              <a:gd name="connsiteY9" fmla="*/ 2936689 h 4290722"/>
              <a:gd name="connsiteX10" fmla="*/ 7687748 w 12293232"/>
              <a:gd name="connsiteY10" fmla="*/ 3069095 h 4290722"/>
              <a:gd name="connsiteX11" fmla="*/ 9057803 w 12293232"/>
              <a:gd name="connsiteY11" fmla="*/ 3496495 h 4290722"/>
              <a:gd name="connsiteX12" fmla="*/ 10504001 w 12293232"/>
              <a:gd name="connsiteY12" fmla="*/ 3662286 h 4290722"/>
              <a:gd name="connsiteX13" fmla="*/ 12293182 w 12293232"/>
              <a:gd name="connsiteY13" fmla="*/ 3971666 h 4290722"/>
              <a:gd name="connsiteX14" fmla="*/ 12285970 w 12293232"/>
              <a:gd name="connsiteY14" fmla="*/ 4287245 h 4290722"/>
              <a:gd name="connsiteX15" fmla="*/ 4974 w 12293232"/>
              <a:gd name="connsiteY15" fmla="*/ 4290722 h 4290722"/>
              <a:gd name="connsiteX0" fmla="*/ 4974 w 12293232"/>
              <a:gd name="connsiteY0" fmla="*/ 4290722 h 4290722"/>
              <a:gd name="connsiteX1" fmla="*/ 0 w 12293232"/>
              <a:gd name="connsiteY1" fmla="*/ 5150 h 4290722"/>
              <a:gd name="connsiteX2" fmla="*/ 2187689 w 12293232"/>
              <a:gd name="connsiteY2" fmla="*/ 3368 h 4290722"/>
              <a:gd name="connsiteX3" fmla="*/ 2183017 w 12293232"/>
              <a:gd name="connsiteY3" fmla="*/ 1465784 h 4290722"/>
              <a:gd name="connsiteX4" fmla="*/ 3199847 w 12293232"/>
              <a:gd name="connsiteY4" fmla="*/ 1788313 h 4290722"/>
              <a:gd name="connsiteX5" fmla="*/ 3860068 w 12293232"/>
              <a:gd name="connsiteY5" fmla="*/ 2016906 h 4290722"/>
              <a:gd name="connsiteX6" fmla="*/ 4581571 w 12293232"/>
              <a:gd name="connsiteY6" fmla="*/ 2176670 h 4290722"/>
              <a:gd name="connsiteX7" fmla="*/ 5654224 w 12293232"/>
              <a:gd name="connsiteY7" fmla="*/ 2514477 h 4290722"/>
              <a:gd name="connsiteX8" fmla="*/ 6532410 w 12293232"/>
              <a:gd name="connsiteY8" fmla="*/ 2737513 h 4290722"/>
              <a:gd name="connsiteX9" fmla="*/ 7070386 w 12293232"/>
              <a:gd name="connsiteY9" fmla="*/ 2965264 h 4290722"/>
              <a:gd name="connsiteX10" fmla="*/ 7687748 w 12293232"/>
              <a:gd name="connsiteY10" fmla="*/ 3069095 h 4290722"/>
              <a:gd name="connsiteX11" fmla="*/ 9057803 w 12293232"/>
              <a:gd name="connsiteY11" fmla="*/ 3496495 h 4290722"/>
              <a:gd name="connsiteX12" fmla="*/ 10504001 w 12293232"/>
              <a:gd name="connsiteY12" fmla="*/ 3662286 h 4290722"/>
              <a:gd name="connsiteX13" fmla="*/ 12293182 w 12293232"/>
              <a:gd name="connsiteY13" fmla="*/ 3971666 h 4290722"/>
              <a:gd name="connsiteX14" fmla="*/ 12285970 w 12293232"/>
              <a:gd name="connsiteY14" fmla="*/ 4287245 h 4290722"/>
              <a:gd name="connsiteX15" fmla="*/ 4974 w 12293232"/>
              <a:gd name="connsiteY15" fmla="*/ 4290722 h 4290722"/>
              <a:gd name="connsiteX0" fmla="*/ 4974 w 12293232"/>
              <a:gd name="connsiteY0" fmla="*/ 4290722 h 4290722"/>
              <a:gd name="connsiteX1" fmla="*/ 0 w 12293232"/>
              <a:gd name="connsiteY1" fmla="*/ 5150 h 4290722"/>
              <a:gd name="connsiteX2" fmla="*/ 2187689 w 12293232"/>
              <a:gd name="connsiteY2" fmla="*/ 3368 h 4290722"/>
              <a:gd name="connsiteX3" fmla="*/ 2183017 w 12293232"/>
              <a:gd name="connsiteY3" fmla="*/ 1465784 h 4290722"/>
              <a:gd name="connsiteX4" fmla="*/ 3199847 w 12293232"/>
              <a:gd name="connsiteY4" fmla="*/ 1788313 h 4290722"/>
              <a:gd name="connsiteX5" fmla="*/ 3860068 w 12293232"/>
              <a:gd name="connsiteY5" fmla="*/ 2016906 h 4290722"/>
              <a:gd name="connsiteX6" fmla="*/ 4581571 w 12293232"/>
              <a:gd name="connsiteY6" fmla="*/ 2176670 h 4290722"/>
              <a:gd name="connsiteX7" fmla="*/ 5654224 w 12293232"/>
              <a:gd name="connsiteY7" fmla="*/ 2514477 h 4290722"/>
              <a:gd name="connsiteX8" fmla="*/ 6532410 w 12293232"/>
              <a:gd name="connsiteY8" fmla="*/ 2737513 h 4290722"/>
              <a:gd name="connsiteX9" fmla="*/ 7070386 w 12293232"/>
              <a:gd name="connsiteY9" fmla="*/ 2965264 h 4290722"/>
              <a:gd name="connsiteX10" fmla="*/ 7687748 w 12293232"/>
              <a:gd name="connsiteY10" fmla="*/ 3069095 h 4290722"/>
              <a:gd name="connsiteX11" fmla="*/ 9057803 w 12293232"/>
              <a:gd name="connsiteY11" fmla="*/ 3496495 h 4290722"/>
              <a:gd name="connsiteX12" fmla="*/ 10504001 w 12293232"/>
              <a:gd name="connsiteY12" fmla="*/ 3662286 h 4290722"/>
              <a:gd name="connsiteX13" fmla="*/ 12293182 w 12293232"/>
              <a:gd name="connsiteY13" fmla="*/ 3971666 h 4290722"/>
              <a:gd name="connsiteX14" fmla="*/ 12285970 w 12293232"/>
              <a:gd name="connsiteY14" fmla="*/ 4287245 h 4290722"/>
              <a:gd name="connsiteX15" fmla="*/ 4974 w 12293232"/>
              <a:gd name="connsiteY15" fmla="*/ 4290722 h 4290722"/>
              <a:gd name="connsiteX0" fmla="*/ 4974 w 12293232"/>
              <a:gd name="connsiteY0" fmla="*/ 4290722 h 4290722"/>
              <a:gd name="connsiteX1" fmla="*/ 0 w 12293232"/>
              <a:gd name="connsiteY1" fmla="*/ 5150 h 4290722"/>
              <a:gd name="connsiteX2" fmla="*/ 2187689 w 12293232"/>
              <a:gd name="connsiteY2" fmla="*/ 3368 h 4290722"/>
              <a:gd name="connsiteX3" fmla="*/ 2183017 w 12293232"/>
              <a:gd name="connsiteY3" fmla="*/ 1465784 h 4290722"/>
              <a:gd name="connsiteX4" fmla="*/ 3199847 w 12293232"/>
              <a:gd name="connsiteY4" fmla="*/ 1788313 h 4290722"/>
              <a:gd name="connsiteX5" fmla="*/ 3860068 w 12293232"/>
              <a:gd name="connsiteY5" fmla="*/ 2016906 h 4290722"/>
              <a:gd name="connsiteX6" fmla="*/ 4581571 w 12293232"/>
              <a:gd name="connsiteY6" fmla="*/ 2176670 h 4290722"/>
              <a:gd name="connsiteX7" fmla="*/ 5654224 w 12293232"/>
              <a:gd name="connsiteY7" fmla="*/ 2514477 h 4290722"/>
              <a:gd name="connsiteX8" fmla="*/ 6532410 w 12293232"/>
              <a:gd name="connsiteY8" fmla="*/ 2737513 h 4290722"/>
              <a:gd name="connsiteX9" fmla="*/ 7070386 w 12293232"/>
              <a:gd name="connsiteY9" fmla="*/ 2965264 h 4290722"/>
              <a:gd name="connsiteX10" fmla="*/ 7687748 w 12293232"/>
              <a:gd name="connsiteY10" fmla="*/ 3069095 h 4290722"/>
              <a:gd name="connsiteX11" fmla="*/ 9057803 w 12293232"/>
              <a:gd name="connsiteY11" fmla="*/ 3496495 h 4290722"/>
              <a:gd name="connsiteX12" fmla="*/ 10504001 w 12293232"/>
              <a:gd name="connsiteY12" fmla="*/ 3662286 h 4290722"/>
              <a:gd name="connsiteX13" fmla="*/ 12293182 w 12293232"/>
              <a:gd name="connsiteY13" fmla="*/ 3971666 h 4290722"/>
              <a:gd name="connsiteX14" fmla="*/ 12285970 w 12293232"/>
              <a:gd name="connsiteY14" fmla="*/ 4287245 h 4290722"/>
              <a:gd name="connsiteX15" fmla="*/ 4974 w 12293232"/>
              <a:gd name="connsiteY15" fmla="*/ 4290722 h 4290722"/>
              <a:gd name="connsiteX0" fmla="*/ 4974 w 12293232"/>
              <a:gd name="connsiteY0" fmla="*/ 4290722 h 4290722"/>
              <a:gd name="connsiteX1" fmla="*/ 0 w 12293232"/>
              <a:gd name="connsiteY1" fmla="*/ 5150 h 4290722"/>
              <a:gd name="connsiteX2" fmla="*/ 2187689 w 12293232"/>
              <a:gd name="connsiteY2" fmla="*/ 3368 h 4290722"/>
              <a:gd name="connsiteX3" fmla="*/ 2183017 w 12293232"/>
              <a:gd name="connsiteY3" fmla="*/ 1465784 h 4290722"/>
              <a:gd name="connsiteX4" fmla="*/ 3199847 w 12293232"/>
              <a:gd name="connsiteY4" fmla="*/ 1788313 h 4290722"/>
              <a:gd name="connsiteX5" fmla="*/ 3860068 w 12293232"/>
              <a:gd name="connsiteY5" fmla="*/ 2016906 h 4290722"/>
              <a:gd name="connsiteX6" fmla="*/ 4581571 w 12293232"/>
              <a:gd name="connsiteY6" fmla="*/ 2176670 h 4290722"/>
              <a:gd name="connsiteX7" fmla="*/ 5654224 w 12293232"/>
              <a:gd name="connsiteY7" fmla="*/ 2514477 h 4290722"/>
              <a:gd name="connsiteX8" fmla="*/ 6015266 w 12293232"/>
              <a:gd name="connsiteY8" fmla="*/ 2670838 h 4290722"/>
              <a:gd name="connsiteX9" fmla="*/ 7070386 w 12293232"/>
              <a:gd name="connsiteY9" fmla="*/ 2965264 h 4290722"/>
              <a:gd name="connsiteX10" fmla="*/ 7687748 w 12293232"/>
              <a:gd name="connsiteY10" fmla="*/ 3069095 h 4290722"/>
              <a:gd name="connsiteX11" fmla="*/ 9057803 w 12293232"/>
              <a:gd name="connsiteY11" fmla="*/ 3496495 h 4290722"/>
              <a:gd name="connsiteX12" fmla="*/ 10504001 w 12293232"/>
              <a:gd name="connsiteY12" fmla="*/ 3662286 h 4290722"/>
              <a:gd name="connsiteX13" fmla="*/ 12293182 w 12293232"/>
              <a:gd name="connsiteY13" fmla="*/ 3971666 h 4290722"/>
              <a:gd name="connsiteX14" fmla="*/ 12285970 w 12293232"/>
              <a:gd name="connsiteY14" fmla="*/ 4287245 h 4290722"/>
              <a:gd name="connsiteX15" fmla="*/ 4974 w 12293232"/>
              <a:gd name="connsiteY15" fmla="*/ 4290722 h 4290722"/>
              <a:gd name="connsiteX0" fmla="*/ 4974 w 12293232"/>
              <a:gd name="connsiteY0" fmla="*/ 4290722 h 4290722"/>
              <a:gd name="connsiteX1" fmla="*/ 0 w 12293232"/>
              <a:gd name="connsiteY1" fmla="*/ 5150 h 4290722"/>
              <a:gd name="connsiteX2" fmla="*/ 2187689 w 12293232"/>
              <a:gd name="connsiteY2" fmla="*/ 3368 h 4290722"/>
              <a:gd name="connsiteX3" fmla="*/ 2183017 w 12293232"/>
              <a:gd name="connsiteY3" fmla="*/ 1465784 h 4290722"/>
              <a:gd name="connsiteX4" fmla="*/ 3199847 w 12293232"/>
              <a:gd name="connsiteY4" fmla="*/ 1788313 h 4290722"/>
              <a:gd name="connsiteX5" fmla="*/ 3860068 w 12293232"/>
              <a:gd name="connsiteY5" fmla="*/ 2016906 h 4290722"/>
              <a:gd name="connsiteX6" fmla="*/ 4581571 w 12293232"/>
              <a:gd name="connsiteY6" fmla="*/ 2176670 h 4290722"/>
              <a:gd name="connsiteX7" fmla="*/ 5654224 w 12293232"/>
              <a:gd name="connsiteY7" fmla="*/ 2514477 h 4290722"/>
              <a:gd name="connsiteX8" fmla="*/ 6139764 w 12293232"/>
              <a:gd name="connsiteY8" fmla="*/ 2661313 h 4290722"/>
              <a:gd name="connsiteX9" fmla="*/ 7070386 w 12293232"/>
              <a:gd name="connsiteY9" fmla="*/ 2965264 h 4290722"/>
              <a:gd name="connsiteX10" fmla="*/ 7687748 w 12293232"/>
              <a:gd name="connsiteY10" fmla="*/ 3069095 h 4290722"/>
              <a:gd name="connsiteX11" fmla="*/ 9057803 w 12293232"/>
              <a:gd name="connsiteY11" fmla="*/ 3496495 h 4290722"/>
              <a:gd name="connsiteX12" fmla="*/ 10504001 w 12293232"/>
              <a:gd name="connsiteY12" fmla="*/ 3662286 h 4290722"/>
              <a:gd name="connsiteX13" fmla="*/ 12293182 w 12293232"/>
              <a:gd name="connsiteY13" fmla="*/ 3971666 h 4290722"/>
              <a:gd name="connsiteX14" fmla="*/ 12285970 w 12293232"/>
              <a:gd name="connsiteY14" fmla="*/ 4287245 h 4290722"/>
              <a:gd name="connsiteX15" fmla="*/ 4974 w 12293232"/>
              <a:gd name="connsiteY15" fmla="*/ 4290722 h 4290722"/>
              <a:gd name="connsiteX0" fmla="*/ 4974 w 12293232"/>
              <a:gd name="connsiteY0" fmla="*/ 4290722 h 4290722"/>
              <a:gd name="connsiteX1" fmla="*/ 0 w 12293232"/>
              <a:gd name="connsiteY1" fmla="*/ 5150 h 4290722"/>
              <a:gd name="connsiteX2" fmla="*/ 2187689 w 12293232"/>
              <a:gd name="connsiteY2" fmla="*/ 3368 h 4290722"/>
              <a:gd name="connsiteX3" fmla="*/ 2183017 w 12293232"/>
              <a:gd name="connsiteY3" fmla="*/ 1465784 h 4290722"/>
              <a:gd name="connsiteX4" fmla="*/ 3199847 w 12293232"/>
              <a:gd name="connsiteY4" fmla="*/ 1788313 h 4290722"/>
              <a:gd name="connsiteX5" fmla="*/ 3860068 w 12293232"/>
              <a:gd name="connsiteY5" fmla="*/ 2016906 h 4290722"/>
              <a:gd name="connsiteX6" fmla="*/ 4581571 w 12293232"/>
              <a:gd name="connsiteY6" fmla="*/ 2176670 h 4290722"/>
              <a:gd name="connsiteX7" fmla="*/ 5663801 w 12293232"/>
              <a:gd name="connsiteY7" fmla="*/ 2457327 h 4290722"/>
              <a:gd name="connsiteX8" fmla="*/ 6139764 w 12293232"/>
              <a:gd name="connsiteY8" fmla="*/ 2661313 h 4290722"/>
              <a:gd name="connsiteX9" fmla="*/ 7070386 w 12293232"/>
              <a:gd name="connsiteY9" fmla="*/ 2965264 h 4290722"/>
              <a:gd name="connsiteX10" fmla="*/ 7687748 w 12293232"/>
              <a:gd name="connsiteY10" fmla="*/ 3069095 h 4290722"/>
              <a:gd name="connsiteX11" fmla="*/ 9057803 w 12293232"/>
              <a:gd name="connsiteY11" fmla="*/ 3496495 h 4290722"/>
              <a:gd name="connsiteX12" fmla="*/ 10504001 w 12293232"/>
              <a:gd name="connsiteY12" fmla="*/ 3662286 h 4290722"/>
              <a:gd name="connsiteX13" fmla="*/ 12293182 w 12293232"/>
              <a:gd name="connsiteY13" fmla="*/ 3971666 h 4290722"/>
              <a:gd name="connsiteX14" fmla="*/ 12285970 w 12293232"/>
              <a:gd name="connsiteY14" fmla="*/ 4287245 h 4290722"/>
              <a:gd name="connsiteX15" fmla="*/ 4974 w 12293232"/>
              <a:gd name="connsiteY15" fmla="*/ 4290722 h 4290722"/>
              <a:gd name="connsiteX0" fmla="*/ 4974 w 12293232"/>
              <a:gd name="connsiteY0" fmla="*/ 4290722 h 4290722"/>
              <a:gd name="connsiteX1" fmla="*/ 0 w 12293232"/>
              <a:gd name="connsiteY1" fmla="*/ 5150 h 4290722"/>
              <a:gd name="connsiteX2" fmla="*/ 2187689 w 12293232"/>
              <a:gd name="connsiteY2" fmla="*/ 3368 h 4290722"/>
              <a:gd name="connsiteX3" fmla="*/ 2183017 w 12293232"/>
              <a:gd name="connsiteY3" fmla="*/ 1465784 h 4290722"/>
              <a:gd name="connsiteX4" fmla="*/ 3199847 w 12293232"/>
              <a:gd name="connsiteY4" fmla="*/ 1788313 h 4290722"/>
              <a:gd name="connsiteX5" fmla="*/ 3860068 w 12293232"/>
              <a:gd name="connsiteY5" fmla="*/ 2016906 h 4290722"/>
              <a:gd name="connsiteX6" fmla="*/ 4581571 w 12293232"/>
              <a:gd name="connsiteY6" fmla="*/ 2176670 h 4290722"/>
              <a:gd name="connsiteX7" fmla="*/ 5663801 w 12293232"/>
              <a:gd name="connsiteY7" fmla="*/ 2457327 h 4290722"/>
              <a:gd name="connsiteX8" fmla="*/ 6139764 w 12293232"/>
              <a:gd name="connsiteY8" fmla="*/ 2661313 h 4290722"/>
              <a:gd name="connsiteX9" fmla="*/ 7070386 w 12293232"/>
              <a:gd name="connsiteY9" fmla="*/ 2965264 h 4290722"/>
              <a:gd name="connsiteX10" fmla="*/ 7687748 w 12293232"/>
              <a:gd name="connsiteY10" fmla="*/ 3069095 h 4290722"/>
              <a:gd name="connsiteX11" fmla="*/ 9057803 w 12293232"/>
              <a:gd name="connsiteY11" fmla="*/ 3496495 h 4290722"/>
              <a:gd name="connsiteX12" fmla="*/ 10504001 w 12293232"/>
              <a:gd name="connsiteY12" fmla="*/ 3662286 h 4290722"/>
              <a:gd name="connsiteX13" fmla="*/ 12293182 w 12293232"/>
              <a:gd name="connsiteY13" fmla="*/ 3971666 h 4290722"/>
              <a:gd name="connsiteX14" fmla="*/ 12285970 w 12293232"/>
              <a:gd name="connsiteY14" fmla="*/ 4287245 h 4290722"/>
              <a:gd name="connsiteX15" fmla="*/ 4974 w 12293232"/>
              <a:gd name="connsiteY15" fmla="*/ 4290722 h 4290722"/>
              <a:gd name="connsiteX0" fmla="*/ 4974 w 12293232"/>
              <a:gd name="connsiteY0" fmla="*/ 4290722 h 4290722"/>
              <a:gd name="connsiteX1" fmla="*/ 0 w 12293232"/>
              <a:gd name="connsiteY1" fmla="*/ 5150 h 4290722"/>
              <a:gd name="connsiteX2" fmla="*/ 2187689 w 12293232"/>
              <a:gd name="connsiteY2" fmla="*/ 3368 h 4290722"/>
              <a:gd name="connsiteX3" fmla="*/ 2183017 w 12293232"/>
              <a:gd name="connsiteY3" fmla="*/ 1465784 h 4290722"/>
              <a:gd name="connsiteX4" fmla="*/ 3199847 w 12293232"/>
              <a:gd name="connsiteY4" fmla="*/ 1788313 h 4290722"/>
              <a:gd name="connsiteX5" fmla="*/ 3860068 w 12293232"/>
              <a:gd name="connsiteY5" fmla="*/ 2016906 h 4290722"/>
              <a:gd name="connsiteX6" fmla="*/ 4581571 w 12293232"/>
              <a:gd name="connsiteY6" fmla="*/ 2176670 h 4290722"/>
              <a:gd name="connsiteX7" fmla="*/ 5769145 w 12293232"/>
              <a:gd name="connsiteY7" fmla="*/ 2428752 h 4290722"/>
              <a:gd name="connsiteX8" fmla="*/ 6139764 w 12293232"/>
              <a:gd name="connsiteY8" fmla="*/ 2661313 h 4290722"/>
              <a:gd name="connsiteX9" fmla="*/ 7070386 w 12293232"/>
              <a:gd name="connsiteY9" fmla="*/ 2965264 h 4290722"/>
              <a:gd name="connsiteX10" fmla="*/ 7687748 w 12293232"/>
              <a:gd name="connsiteY10" fmla="*/ 3069095 h 4290722"/>
              <a:gd name="connsiteX11" fmla="*/ 9057803 w 12293232"/>
              <a:gd name="connsiteY11" fmla="*/ 3496495 h 4290722"/>
              <a:gd name="connsiteX12" fmla="*/ 10504001 w 12293232"/>
              <a:gd name="connsiteY12" fmla="*/ 3662286 h 4290722"/>
              <a:gd name="connsiteX13" fmla="*/ 12293182 w 12293232"/>
              <a:gd name="connsiteY13" fmla="*/ 3971666 h 4290722"/>
              <a:gd name="connsiteX14" fmla="*/ 12285970 w 12293232"/>
              <a:gd name="connsiteY14" fmla="*/ 4287245 h 4290722"/>
              <a:gd name="connsiteX15" fmla="*/ 4974 w 12293232"/>
              <a:gd name="connsiteY15" fmla="*/ 4290722 h 4290722"/>
              <a:gd name="connsiteX0" fmla="*/ 4974 w 12293232"/>
              <a:gd name="connsiteY0" fmla="*/ 4290722 h 4290722"/>
              <a:gd name="connsiteX1" fmla="*/ 0 w 12293232"/>
              <a:gd name="connsiteY1" fmla="*/ 5150 h 4290722"/>
              <a:gd name="connsiteX2" fmla="*/ 2187689 w 12293232"/>
              <a:gd name="connsiteY2" fmla="*/ 3368 h 4290722"/>
              <a:gd name="connsiteX3" fmla="*/ 2183017 w 12293232"/>
              <a:gd name="connsiteY3" fmla="*/ 1465784 h 4290722"/>
              <a:gd name="connsiteX4" fmla="*/ 3199847 w 12293232"/>
              <a:gd name="connsiteY4" fmla="*/ 1788313 h 4290722"/>
              <a:gd name="connsiteX5" fmla="*/ 3860068 w 12293232"/>
              <a:gd name="connsiteY5" fmla="*/ 2016906 h 4290722"/>
              <a:gd name="connsiteX6" fmla="*/ 4581571 w 12293232"/>
              <a:gd name="connsiteY6" fmla="*/ 2176670 h 4290722"/>
              <a:gd name="connsiteX7" fmla="*/ 5769145 w 12293232"/>
              <a:gd name="connsiteY7" fmla="*/ 2428752 h 4290722"/>
              <a:gd name="connsiteX8" fmla="*/ 6139764 w 12293232"/>
              <a:gd name="connsiteY8" fmla="*/ 2661313 h 4290722"/>
              <a:gd name="connsiteX9" fmla="*/ 7070386 w 12293232"/>
              <a:gd name="connsiteY9" fmla="*/ 2965264 h 4290722"/>
              <a:gd name="connsiteX10" fmla="*/ 7687748 w 12293232"/>
              <a:gd name="connsiteY10" fmla="*/ 3069095 h 4290722"/>
              <a:gd name="connsiteX11" fmla="*/ 9057803 w 12293232"/>
              <a:gd name="connsiteY11" fmla="*/ 3496495 h 4290722"/>
              <a:gd name="connsiteX12" fmla="*/ 10504001 w 12293232"/>
              <a:gd name="connsiteY12" fmla="*/ 3662286 h 4290722"/>
              <a:gd name="connsiteX13" fmla="*/ 12293182 w 12293232"/>
              <a:gd name="connsiteY13" fmla="*/ 3971666 h 4290722"/>
              <a:gd name="connsiteX14" fmla="*/ 12285970 w 12293232"/>
              <a:gd name="connsiteY14" fmla="*/ 4287245 h 4290722"/>
              <a:gd name="connsiteX15" fmla="*/ 4974 w 12293232"/>
              <a:gd name="connsiteY15" fmla="*/ 4290722 h 4290722"/>
              <a:gd name="connsiteX0" fmla="*/ 4974 w 12293232"/>
              <a:gd name="connsiteY0" fmla="*/ 4290722 h 4290722"/>
              <a:gd name="connsiteX1" fmla="*/ 0 w 12293232"/>
              <a:gd name="connsiteY1" fmla="*/ 5150 h 4290722"/>
              <a:gd name="connsiteX2" fmla="*/ 2187689 w 12293232"/>
              <a:gd name="connsiteY2" fmla="*/ 3368 h 4290722"/>
              <a:gd name="connsiteX3" fmla="*/ 2183017 w 12293232"/>
              <a:gd name="connsiteY3" fmla="*/ 1465784 h 4290722"/>
              <a:gd name="connsiteX4" fmla="*/ 3199847 w 12293232"/>
              <a:gd name="connsiteY4" fmla="*/ 1788313 h 4290722"/>
              <a:gd name="connsiteX5" fmla="*/ 3860068 w 12293232"/>
              <a:gd name="connsiteY5" fmla="*/ 2016906 h 4290722"/>
              <a:gd name="connsiteX6" fmla="*/ 4581571 w 12293232"/>
              <a:gd name="connsiteY6" fmla="*/ 2176670 h 4290722"/>
              <a:gd name="connsiteX7" fmla="*/ 4921449 w 12293232"/>
              <a:gd name="connsiteY7" fmla="*/ 2359332 h 4290722"/>
              <a:gd name="connsiteX8" fmla="*/ 5769145 w 12293232"/>
              <a:gd name="connsiteY8" fmla="*/ 2428752 h 4290722"/>
              <a:gd name="connsiteX9" fmla="*/ 6139764 w 12293232"/>
              <a:gd name="connsiteY9" fmla="*/ 2661313 h 4290722"/>
              <a:gd name="connsiteX10" fmla="*/ 7070386 w 12293232"/>
              <a:gd name="connsiteY10" fmla="*/ 2965264 h 4290722"/>
              <a:gd name="connsiteX11" fmla="*/ 7687748 w 12293232"/>
              <a:gd name="connsiteY11" fmla="*/ 3069095 h 4290722"/>
              <a:gd name="connsiteX12" fmla="*/ 9057803 w 12293232"/>
              <a:gd name="connsiteY12" fmla="*/ 3496495 h 4290722"/>
              <a:gd name="connsiteX13" fmla="*/ 10504001 w 12293232"/>
              <a:gd name="connsiteY13" fmla="*/ 3662286 h 4290722"/>
              <a:gd name="connsiteX14" fmla="*/ 12293182 w 12293232"/>
              <a:gd name="connsiteY14" fmla="*/ 3971666 h 4290722"/>
              <a:gd name="connsiteX15" fmla="*/ 12285970 w 12293232"/>
              <a:gd name="connsiteY15" fmla="*/ 4287245 h 4290722"/>
              <a:gd name="connsiteX16" fmla="*/ 4974 w 12293232"/>
              <a:gd name="connsiteY16" fmla="*/ 4290722 h 4290722"/>
              <a:gd name="connsiteX0" fmla="*/ 4974 w 12293232"/>
              <a:gd name="connsiteY0" fmla="*/ 4290722 h 4290722"/>
              <a:gd name="connsiteX1" fmla="*/ 0 w 12293232"/>
              <a:gd name="connsiteY1" fmla="*/ 5150 h 4290722"/>
              <a:gd name="connsiteX2" fmla="*/ 2187689 w 12293232"/>
              <a:gd name="connsiteY2" fmla="*/ 3368 h 4290722"/>
              <a:gd name="connsiteX3" fmla="*/ 2183017 w 12293232"/>
              <a:gd name="connsiteY3" fmla="*/ 1465784 h 4290722"/>
              <a:gd name="connsiteX4" fmla="*/ 3199847 w 12293232"/>
              <a:gd name="connsiteY4" fmla="*/ 1788313 h 4290722"/>
              <a:gd name="connsiteX5" fmla="*/ 3860068 w 12293232"/>
              <a:gd name="connsiteY5" fmla="*/ 2016906 h 4290722"/>
              <a:gd name="connsiteX6" fmla="*/ 4504957 w 12293232"/>
              <a:gd name="connsiteY6" fmla="*/ 2243345 h 4290722"/>
              <a:gd name="connsiteX7" fmla="*/ 4921449 w 12293232"/>
              <a:gd name="connsiteY7" fmla="*/ 2359332 h 4290722"/>
              <a:gd name="connsiteX8" fmla="*/ 5769145 w 12293232"/>
              <a:gd name="connsiteY8" fmla="*/ 2428752 h 4290722"/>
              <a:gd name="connsiteX9" fmla="*/ 6139764 w 12293232"/>
              <a:gd name="connsiteY9" fmla="*/ 2661313 h 4290722"/>
              <a:gd name="connsiteX10" fmla="*/ 7070386 w 12293232"/>
              <a:gd name="connsiteY10" fmla="*/ 2965264 h 4290722"/>
              <a:gd name="connsiteX11" fmla="*/ 7687748 w 12293232"/>
              <a:gd name="connsiteY11" fmla="*/ 3069095 h 4290722"/>
              <a:gd name="connsiteX12" fmla="*/ 9057803 w 12293232"/>
              <a:gd name="connsiteY12" fmla="*/ 3496495 h 4290722"/>
              <a:gd name="connsiteX13" fmla="*/ 10504001 w 12293232"/>
              <a:gd name="connsiteY13" fmla="*/ 3662286 h 4290722"/>
              <a:gd name="connsiteX14" fmla="*/ 12293182 w 12293232"/>
              <a:gd name="connsiteY14" fmla="*/ 3971666 h 4290722"/>
              <a:gd name="connsiteX15" fmla="*/ 12285970 w 12293232"/>
              <a:gd name="connsiteY15" fmla="*/ 4287245 h 4290722"/>
              <a:gd name="connsiteX16" fmla="*/ 4974 w 12293232"/>
              <a:gd name="connsiteY16" fmla="*/ 4290722 h 4290722"/>
              <a:gd name="connsiteX0" fmla="*/ 4974 w 12293232"/>
              <a:gd name="connsiteY0" fmla="*/ 4290722 h 4290722"/>
              <a:gd name="connsiteX1" fmla="*/ 0 w 12293232"/>
              <a:gd name="connsiteY1" fmla="*/ 5150 h 4290722"/>
              <a:gd name="connsiteX2" fmla="*/ 2187689 w 12293232"/>
              <a:gd name="connsiteY2" fmla="*/ 3368 h 4290722"/>
              <a:gd name="connsiteX3" fmla="*/ 2183017 w 12293232"/>
              <a:gd name="connsiteY3" fmla="*/ 1465784 h 4290722"/>
              <a:gd name="connsiteX4" fmla="*/ 3199847 w 12293232"/>
              <a:gd name="connsiteY4" fmla="*/ 1788313 h 4290722"/>
              <a:gd name="connsiteX5" fmla="*/ 3802607 w 12293232"/>
              <a:gd name="connsiteY5" fmla="*/ 2045481 h 4290722"/>
              <a:gd name="connsiteX6" fmla="*/ 4504957 w 12293232"/>
              <a:gd name="connsiteY6" fmla="*/ 2243345 h 4290722"/>
              <a:gd name="connsiteX7" fmla="*/ 4921449 w 12293232"/>
              <a:gd name="connsiteY7" fmla="*/ 2359332 h 4290722"/>
              <a:gd name="connsiteX8" fmla="*/ 5769145 w 12293232"/>
              <a:gd name="connsiteY8" fmla="*/ 2428752 h 4290722"/>
              <a:gd name="connsiteX9" fmla="*/ 6139764 w 12293232"/>
              <a:gd name="connsiteY9" fmla="*/ 2661313 h 4290722"/>
              <a:gd name="connsiteX10" fmla="*/ 7070386 w 12293232"/>
              <a:gd name="connsiteY10" fmla="*/ 2965264 h 4290722"/>
              <a:gd name="connsiteX11" fmla="*/ 7687748 w 12293232"/>
              <a:gd name="connsiteY11" fmla="*/ 3069095 h 4290722"/>
              <a:gd name="connsiteX12" fmla="*/ 9057803 w 12293232"/>
              <a:gd name="connsiteY12" fmla="*/ 3496495 h 4290722"/>
              <a:gd name="connsiteX13" fmla="*/ 10504001 w 12293232"/>
              <a:gd name="connsiteY13" fmla="*/ 3662286 h 4290722"/>
              <a:gd name="connsiteX14" fmla="*/ 12293182 w 12293232"/>
              <a:gd name="connsiteY14" fmla="*/ 3971666 h 4290722"/>
              <a:gd name="connsiteX15" fmla="*/ 12285970 w 12293232"/>
              <a:gd name="connsiteY15" fmla="*/ 4287245 h 4290722"/>
              <a:gd name="connsiteX16" fmla="*/ 4974 w 12293232"/>
              <a:gd name="connsiteY16" fmla="*/ 4290722 h 4290722"/>
              <a:gd name="connsiteX0" fmla="*/ 4974 w 12295547"/>
              <a:gd name="connsiteY0" fmla="*/ 4290722 h 4290722"/>
              <a:gd name="connsiteX1" fmla="*/ 0 w 12295547"/>
              <a:gd name="connsiteY1" fmla="*/ 5150 h 4290722"/>
              <a:gd name="connsiteX2" fmla="*/ 2187689 w 12295547"/>
              <a:gd name="connsiteY2" fmla="*/ 3368 h 4290722"/>
              <a:gd name="connsiteX3" fmla="*/ 2183017 w 12295547"/>
              <a:gd name="connsiteY3" fmla="*/ 1465784 h 4290722"/>
              <a:gd name="connsiteX4" fmla="*/ 3199847 w 12295547"/>
              <a:gd name="connsiteY4" fmla="*/ 1788313 h 4290722"/>
              <a:gd name="connsiteX5" fmla="*/ 3802607 w 12295547"/>
              <a:gd name="connsiteY5" fmla="*/ 2045481 h 4290722"/>
              <a:gd name="connsiteX6" fmla="*/ 4504957 w 12295547"/>
              <a:gd name="connsiteY6" fmla="*/ 2243345 h 4290722"/>
              <a:gd name="connsiteX7" fmla="*/ 4921449 w 12295547"/>
              <a:gd name="connsiteY7" fmla="*/ 2359332 h 4290722"/>
              <a:gd name="connsiteX8" fmla="*/ 5769145 w 12295547"/>
              <a:gd name="connsiteY8" fmla="*/ 2428752 h 4290722"/>
              <a:gd name="connsiteX9" fmla="*/ 6139764 w 12295547"/>
              <a:gd name="connsiteY9" fmla="*/ 2661313 h 4290722"/>
              <a:gd name="connsiteX10" fmla="*/ 7070386 w 12295547"/>
              <a:gd name="connsiteY10" fmla="*/ 2965264 h 4290722"/>
              <a:gd name="connsiteX11" fmla="*/ 7687748 w 12295547"/>
              <a:gd name="connsiteY11" fmla="*/ 3069095 h 4290722"/>
              <a:gd name="connsiteX12" fmla="*/ 9057803 w 12295547"/>
              <a:gd name="connsiteY12" fmla="*/ 3496495 h 4290722"/>
              <a:gd name="connsiteX13" fmla="*/ 10504001 w 12295547"/>
              <a:gd name="connsiteY13" fmla="*/ 3662286 h 4290722"/>
              <a:gd name="connsiteX14" fmla="*/ 12293182 w 12295547"/>
              <a:gd name="connsiteY14" fmla="*/ 3971666 h 4290722"/>
              <a:gd name="connsiteX15" fmla="*/ 12295547 w 12295547"/>
              <a:gd name="connsiteY15" fmla="*/ 4287245 h 4290722"/>
              <a:gd name="connsiteX16" fmla="*/ 4974 w 12295547"/>
              <a:gd name="connsiteY16" fmla="*/ 4290722 h 4290722"/>
              <a:gd name="connsiteX0" fmla="*/ 4974 w 12297776"/>
              <a:gd name="connsiteY0" fmla="*/ 4290722 h 4290722"/>
              <a:gd name="connsiteX1" fmla="*/ 0 w 12297776"/>
              <a:gd name="connsiteY1" fmla="*/ 5150 h 4290722"/>
              <a:gd name="connsiteX2" fmla="*/ 2187689 w 12297776"/>
              <a:gd name="connsiteY2" fmla="*/ 3368 h 4290722"/>
              <a:gd name="connsiteX3" fmla="*/ 2183017 w 12297776"/>
              <a:gd name="connsiteY3" fmla="*/ 1465784 h 4290722"/>
              <a:gd name="connsiteX4" fmla="*/ 3199847 w 12297776"/>
              <a:gd name="connsiteY4" fmla="*/ 1788313 h 4290722"/>
              <a:gd name="connsiteX5" fmla="*/ 3802607 w 12297776"/>
              <a:gd name="connsiteY5" fmla="*/ 2045481 h 4290722"/>
              <a:gd name="connsiteX6" fmla="*/ 4504957 w 12297776"/>
              <a:gd name="connsiteY6" fmla="*/ 2243345 h 4290722"/>
              <a:gd name="connsiteX7" fmla="*/ 4921449 w 12297776"/>
              <a:gd name="connsiteY7" fmla="*/ 2359332 h 4290722"/>
              <a:gd name="connsiteX8" fmla="*/ 5769145 w 12297776"/>
              <a:gd name="connsiteY8" fmla="*/ 2428752 h 4290722"/>
              <a:gd name="connsiteX9" fmla="*/ 6139764 w 12297776"/>
              <a:gd name="connsiteY9" fmla="*/ 2661313 h 4290722"/>
              <a:gd name="connsiteX10" fmla="*/ 7070386 w 12297776"/>
              <a:gd name="connsiteY10" fmla="*/ 2965264 h 4290722"/>
              <a:gd name="connsiteX11" fmla="*/ 7687748 w 12297776"/>
              <a:gd name="connsiteY11" fmla="*/ 3069095 h 4290722"/>
              <a:gd name="connsiteX12" fmla="*/ 9057803 w 12297776"/>
              <a:gd name="connsiteY12" fmla="*/ 3496495 h 4290722"/>
              <a:gd name="connsiteX13" fmla="*/ 10504001 w 12297776"/>
              <a:gd name="connsiteY13" fmla="*/ 3662286 h 4290722"/>
              <a:gd name="connsiteX14" fmla="*/ 12297666 w 12297776"/>
              <a:gd name="connsiteY14" fmla="*/ 3967205 h 4290722"/>
              <a:gd name="connsiteX15" fmla="*/ 12295547 w 12297776"/>
              <a:gd name="connsiteY15" fmla="*/ 4287245 h 4290722"/>
              <a:gd name="connsiteX16" fmla="*/ 4974 w 12297776"/>
              <a:gd name="connsiteY16" fmla="*/ 4290722 h 42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97776" h="4290722">
                <a:moveTo>
                  <a:pt x="4974" y="4290722"/>
                </a:moveTo>
                <a:cubicBezTo>
                  <a:pt x="300" y="2902437"/>
                  <a:pt x="6776" y="1469270"/>
                  <a:pt x="0" y="5150"/>
                </a:cubicBezTo>
                <a:cubicBezTo>
                  <a:pt x="290162" y="-3377"/>
                  <a:pt x="1968898" y="647"/>
                  <a:pt x="2187689" y="3368"/>
                </a:cubicBezTo>
                <a:cubicBezTo>
                  <a:pt x="2192781" y="591844"/>
                  <a:pt x="2182546" y="1148536"/>
                  <a:pt x="2183017" y="1465784"/>
                </a:cubicBezTo>
                <a:cubicBezTo>
                  <a:pt x="2852691" y="1579895"/>
                  <a:pt x="2762262" y="1673636"/>
                  <a:pt x="3199847" y="1788313"/>
                </a:cubicBezTo>
                <a:cubicBezTo>
                  <a:pt x="3392988" y="1880653"/>
                  <a:pt x="3617011" y="1977580"/>
                  <a:pt x="3802607" y="2045481"/>
                </a:cubicBezTo>
                <a:cubicBezTo>
                  <a:pt x="4064817" y="2094332"/>
                  <a:pt x="4318483" y="2191037"/>
                  <a:pt x="4504957" y="2243345"/>
                </a:cubicBezTo>
                <a:cubicBezTo>
                  <a:pt x="4691431" y="2295653"/>
                  <a:pt x="4723520" y="2317318"/>
                  <a:pt x="4921449" y="2359332"/>
                </a:cubicBezTo>
                <a:cubicBezTo>
                  <a:pt x="5119378" y="2401346"/>
                  <a:pt x="5569285" y="2364134"/>
                  <a:pt x="5769145" y="2428752"/>
                </a:cubicBezTo>
                <a:cubicBezTo>
                  <a:pt x="5896732" y="2545409"/>
                  <a:pt x="5922891" y="2571894"/>
                  <a:pt x="6139764" y="2661313"/>
                </a:cubicBezTo>
                <a:cubicBezTo>
                  <a:pt x="6356638" y="2750732"/>
                  <a:pt x="6804757" y="2915093"/>
                  <a:pt x="7070386" y="2965264"/>
                </a:cubicBezTo>
                <a:cubicBezTo>
                  <a:pt x="7310425" y="3035428"/>
                  <a:pt x="7356512" y="2980557"/>
                  <a:pt x="7687748" y="3069095"/>
                </a:cubicBezTo>
                <a:cubicBezTo>
                  <a:pt x="8018984" y="3157633"/>
                  <a:pt x="8757617" y="3427792"/>
                  <a:pt x="9057803" y="3496495"/>
                </a:cubicBezTo>
                <a:cubicBezTo>
                  <a:pt x="9377937" y="3553455"/>
                  <a:pt x="10148544" y="3661060"/>
                  <a:pt x="10504001" y="3662286"/>
                </a:cubicBezTo>
                <a:cubicBezTo>
                  <a:pt x="10847108" y="3780156"/>
                  <a:pt x="11848010" y="3835472"/>
                  <a:pt x="12297666" y="3967205"/>
                </a:cubicBezTo>
                <a:cubicBezTo>
                  <a:pt x="12298454" y="4170823"/>
                  <a:pt x="12294759" y="4083627"/>
                  <a:pt x="12295547" y="4287245"/>
                </a:cubicBezTo>
                <a:lnTo>
                  <a:pt x="4974" y="4290722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91197" y="2785332"/>
            <a:ext cx="7787188" cy="42165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altLang="ja-JP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Addictions can feel good </a:t>
            </a:r>
          </a:p>
          <a:p>
            <a:r>
              <a:rPr lang="en-GB" altLang="ja-JP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Seem to handle some kind of problem</a:t>
            </a:r>
          </a:p>
          <a:p>
            <a:r>
              <a:rPr lang="en-GB" altLang="ja-JP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It does not seem to be causing any problems now</a:t>
            </a:r>
          </a:p>
          <a:p>
            <a:r>
              <a:rPr lang="en-US" altLang="ja-JP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Fear of what happens if I stop</a:t>
            </a:r>
            <a:endParaRPr lang="en-GB" altLang="ja-JP" sz="2800" b="1" dirty="0" smtClean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endParaRPr lang="en-GB" altLang="ja-JP" sz="28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GB" altLang="ja-JP" sz="28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Franklin Gothic Book" panose="020B0503020102020204" pitchFamily="34" charset="0"/>
              </a:rPr>
              <a:t>We can rationalise our behaviour</a:t>
            </a:r>
          </a:p>
          <a:p>
            <a:endParaRPr lang="en-GB" sz="20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endParaRPr lang="en-GB" sz="2000" b="1" dirty="0" smtClean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endParaRPr lang="en-GB" sz="20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endParaRPr lang="en-US" sz="20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  <a:p>
            <a:endParaRPr lang="en-US" sz="2000" b="1" dirty="0">
              <a:solidFill>
                <a:schemeClr val="accent1">
                  <a:lumMod val="10000"/>
                  <a:lumOff val="9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647" y="1915989"/>
            <a:ext cx="764875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5875">
                  <a:noFill/>
                  <a:round/>
                </a:ln>
                <a:solidFill>
                  <a:schemeClr val="accent4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Why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 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should I stop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?</a:t>
            </a:r>
            <a:endParaRPr lang="en-US" sz="4800" dirty="0">
              <a:ln w="15875">
                <a:noFill/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blurRad="88900" dist="200025" dir="13440000" sy="30000" kx="-1800000" algn="bl" rotWithShape="0">
                  <a:prstClr val="black">
                    <a:alpha val="32000"/>
                  </a:prstClr>
                </a:out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8" name="top_tear"/>
          <p:cNvSpPr>
            <a:spLocks/>
          </p:cNvSpPr>
          <p:nvPr/>
        </p:nvSpPr>
        <p:spPr bwMode="auto">
          <a:xfrm rot="720000">
            <a:off x="-146984" y="981075"/>
            <a:ext cx="10402283" cy="647286"/>
          </a:xfrm>
          <a:custGeom>
            <a:avLst/>
            <a:gdLst>
              <a:gd name="T0" fmla="*/ 0 w 2447"/>
              <a:gd name="T1" fmla="*/ 91 h 153"/>
              <a:gd name="T2" fmla="*/ 42 w 2447"/>
              <a:gd name="T3" fmla="*/ 81 h 153"/>
              <a:gd name="T4" fmla="*/ 64 w 2447"/>
              <a:gd name="T5" fmla="*/ 91 h 153"/>
              <a:gd name="T6" fmla="*/ 75 w 2447"/>
              <a:gd name="T7" fmla="*/ 85 h 153"/>
              <a:gd name="T8" fmla="*/ 86 w 2447"/>
              <a:gd name="T9" fmla="*/ 84 h 153"/>
              <a:gd name="T10" fmla="*/ 99 w 2447"/>
              <a:gd name="T11" fmla="*/ 79 h 153"/>
              <a:gd name="T12" fmla="*/ 115 w 2447"/>
              <a:gd name="T13" fmla="*/ 66 h 153"/>
              <a:gd name="T14" fmla="*/ 129 w 2447"/>
              <a:gd name="T15" fmla="*/ 63 h 153"/>
              <a:gd name="T16" fmla="*/ 185 w 2447"/>
              <a:gd name="T17" fmla="*/ 72 h 153"/>
              <a:gd name="T18" fmla="*/ 243 w 2447"/>
              <a:gd name="T19" fmla="*/ 68 h 153"/>
              <a:gd name="T20" fmla="*/ 262 w 2447"/>
              <a:gd name="T21" fmla="*/ 71 h 153"/>
              <a:gd name="T22" fmla="*/ 280 w 2447"/>
              <a:gd name="T23" fmla="*/ 68 h 153"/>
              <a:gd name="T24" fmla="*/ 293 w 2447"/>
              <a:gd name="T25" fmla="*/ 70 h 153"/>
              <a:gd name="T26" fmla="*/ 307 w 2447"/>
              <a:gd name="T27" fmla="*/ 65 h 153"/>
              <a:gd name="T28" fmla="*/ 378 w 2447"/>
              <a:gd name="T29" fmla="*/ 59 h 153"/>
              <a:gd name="T30" fmla="*/ 487 w 2447"/>
              <a:gd name="T31" fmla="*/ 88 h 153"/>
              <a:gd name="T32" fmla="*/ 534 w 2447"/>
              <a:gd name="T33" fmla="*/ 101 h 153"/>
              <a:gd name="T34" fmla="*/ 610 w 2447"/>
              <a:gd name="T35" fmla="*/ 115 h 153"/>
              <a:gd name="T36" fmla="*/ 689 w 2447"/>
              <a:gd name="T37" fmla="*/ 125 h 153"/>
              <a:gd name="T38" fmla="*/ 789 w 2447"/>
              <a:gd name="T39" fmla="*/ 130 h 153"/>
              <a:gd name="T40" fmla="*/ 927 w 2447"/>
              <a:gd name="T41" fmla="*/ 138 h 153"/>
              <a:gd name="T42" fmla="*/ 990 w 2447"/>
              <a:gd name="T43" fmla="*/ 151 h 153"/>
              <a:gd name="T44" fmla="*/ 1028 w 2447"/>
              <a:gd name="T45" fmla="*/ 140 h 153"/>
              <a:gd name="T46" fmla="*/ 1253 w 2447"/>
              <a:gd name="T47" fmla="*/ 116 h 153"/>
              <a:gd name="T48" fmla="*/ 1433 w 2447"/>
              <a:gd name="T49" fmla="*/ 123 h 153"/>
              <a:gd name="T50" fmla="*/ 1643 w 2447"/>
              <a:gd name="T51" fmla="*/ 114 h 153"/>
              <a:gd name="T52" fmla="*/ 1847 w 2447"/>
              <a:gd name="T53" fmla="*/ 128 h 153"/>
              <a:gd name="T54" fmla="*/ 1973 w 2447"/>
              <a:gd name="T55" fmla="*/ 117 h 153"/>
              <a:gd name="T56" fmla="*/ 2113 w 2447"/>
              <a:gd name="T57" fmla="*/ 124 h 153"/>
              <a:gd name="T58" fmla="*/ 2324 w 2447"/>
              <a:gd name="T59" fmla="*/ 97 h 153"/>
              <a:gd name="T60" fmla="*/ 2447 w 2447"/>
              <a:gd name="T61" fmla="*/ 125 h 153"/>
              <a:gd name="T62" fmla="*/ 2380 w 2447"/>
              <a:gd name="T63" fmla="*/ 34 h 153"/>
              <a:gd name="T64" fmla="*/ 2279 w 2447"/>
              <a:gd name="T65" fmla="*/ 58 h 153"/>
              <a:gd name="T66" fmla="*/ 2209 w 2447"/>
              <a:gd name="T67" fmla="*/ 67 h 153"/>
              <a:gd name="T68" fmla="*/ 2141 w 2447"/>
              <a:gd name="T69" fmla="*/ 69 h 153"/>
              <a:gd name="T70" fmla="*/ 2040 w 2447"/>
              <a:gd name="T71" fmla="*/ 70 h 153"/>
              <a:gd name="T72" fmla="*/ 1945 w 2447"/>
              <a:gd name="T73" fmla="*/ 54 h 153"/>
              <a:gd name="T74" fmla="*/ 1863 w 2447"/>
              <a:gd name="T75" fmla="*/ 80 h 153"/>
              <a:gd name="T76" fmla="*/ 1772 w 2447"/>
              <a:gd name="T77" fmla="*/ 58 h 153"/>
              <a:gd name="T78" fmla="*/ 1554 w 2447"/>
              <a:gd name="T79" fmla="*/ 89 h 153"/>
              <a:gd name="T80" fmla="*/ 1366 w 2447"/>
              <a:gd name="T81" fmla="*/ 84 h 153"/>
              <a:gd name="T82" fmla="*/ 1262 w 2447"/>
              <a:gd name="T83" fmla="*/ 77 h 153"/>
              <a:gd name="T84" fmla="*/ 1081 w 2447"/>
              <a:gd name="T85" fmla="*/ 65 h 153"/>
              <a:gd name="T86" fmla="*/ 935 w 2447"/>
              <a:gd name="T87" fmla="*/ 36 h 153"/>
              <a:gd name="T88" fmla="*/ 799 w 2447"/>
              <a:gd name="T89" fmla="*/ 35 h 153"/>
              <a:gd name="T90" fmla="*/ 663 w 2447"/>
              <a:gd name="T91" fmla="*/ 31 h 153"/>
              <a:gd name="T92" fmla="*/ 615 w 2447"/>
              <a:gd name="T93" fmla="*/ 33 h 153"/>
              <a:gd name="T94" fmla="*/ 543 w 2447"/>
              <a:gd name="T95" fmla="*/ 38 h 153"/>
              <a:gd name="T96" fmla="*/ 413 w 2447"/>
              <a:gd name="T97" fmla="*/ 1 h 153"/>
              <a:gd name="T98" fmla="*/ 325 w 2447"/>
              <a:gd name="T99" fmla="*/ 6 h 153"/>
              <a:gd name="T100" fmla="*/ 175 w 2447"/>
              <a:gd name="T101" fmla="*/ 14 h 153"/>
              <a:gd name="T102" fmla="*/ 93 w 2447"/>
              <a:gd name="T103" fmla="*/ 24 h 153"/>
              <a:gd name="connsiteX0" fmla="*/ 0 w 10010"/>
              <a:gd name="connsiteY0" fmla="*/ 3137 h 10000"/>
              <a:gd name="connsiteX1" fmla="*/ 0 w 10010"/>
              <a:gd name="connsiteY1" fmla="*/ 3987 h 10000"/>
              <a:gd name="connsiteX2" fmla="*/ 0 w 10010"/>
              <a:gd name="connsiteY2" fmla="*/ 5948 h 10000"/>
              <a:gd name="connsiteX3" fmla="*/ 90 w 10010"/>
              <a:gd name="connsiteY3" fmla="*/ 5621 h 10000"/>
              <a:gd name="connsiteX4" fmla="*/ 135 w 10010"/>
              <a:gd name="connsiteY4" fmla="*/ 5556 h 10000"/>
              <a:gd name="connsiteX5" fmla="*/ 172 w 10010"/>
              <a:gd name="connsiteY5" fmla="*/ 5294 h 10000"/>
              <a:gd name="connsiteX6" fmla="*/ 200 w 10010"/>
              <a:gd name="connsiteY6" fmla="*/ 5425 h 10000"/>
              <a:gd name="connsiteX7" fmla="*/ 237 w 10010"/>
              <a:gd name="connsiteY7" fmla="*/ 5098 h 10000"/>
              <a:gd name="connsiteX8" fmla="*/ 262 w 10010"/>
              <a:gd name="connsiteY8" fmla="*/ 5948 h 10000"/>
              <a:gd name="connsiteX9" fmla="*/ 282 w 10010"/>
              <a:gd name="connsiteY9" fmla="*/ 5686 h 10000"/>
              <a:gd name="connsiteX10" fmla="*/ 306 w 10010"/>
              <a:gd name="connsiteY10" fmla="*/ 5752 h 10000"/>
              <a:gd name="connsiteX11" fmla="*/ 306 w 10010"/>
              <a:gd name="connsiteY11" fmla="*/ 5556 h 10000"/>
              <a:gd name="connsiteX12" fmla="*/ 315 w 10010"/>
              <a:gd name="connsiteY12" fmla="*/ 5621 h 10000"/>
              <a:gd name="connsiteX13" fmla="*/ 331 w 10010"/>
              <a:gd name="connsiteY13" fmla="*/ 5425 h 10000"/>
              <a:gd name="connsiteX14" fmla="*/ 351 w 10010"/>
              <a:gd name="connsiteY14" fmla="*/ 5490 h 10000"/>
              <a:gd name="connsiteX15" fmla="*/ 372 w 10010"/>
              <a:gd name="connsiteY15" fmla="*/ 5229 h 10000"/>
              <a:gd name="connsiteX16" fmla="*/ 405 w 10010"/>
              <a:gd name="connsiteY16" fmla="*/ 5294 h 10000"/>
              <a:gd name="connsiteX17" fmla="*/ 405 w 10010"/>
              <a:gd name="connsiteY17" fmla="*/ 5163 h 10000"/>
              <a:gd name="connsiteX18" fmla="*/ 425 w 10010"/>
              <a:gd name="connsiteY18" fmla="*/ 5163 h 10000"/>
              <a:gd name="connsiteX19" fmla="*/ 421 w 10010"/>
              <a:gd name="connsiteY19" fmla="*/ 5033 h 10000"/>
              <a:gd name="connsiteX20" fmla="*/ 470 w 10010"/>
              <a:gd name="connsiteY20" fmla="*/ 4314 h 10000"/>
              <a:gd name="connsiteX21" fmla="*/ 474 w 10010"/>
              <a:gd name="connsiteY21" fmla="*/ 4314 h 10000"/>
              <a:gd name="connsiteX22" fmla="*/ 490 w 10010"/>
              <a:gd name="connsiteY22" fmla="*/ 4052 h 10000"/>
              <a:gd name="connsiteX23" fmla="*/ 527 w 10010"/>
              <a:gd name="connsiteY23" fmla="*/ 4118 h 10000"/>
              <a:gd name="connsiteX24" fmla="*/ 539 w 10010"/>
              <a:gd name="connsiteY24" fmla="*/ 4444 h 10000"/>
              <a:gd name="connsiteX25" fmla="*/ 568 w 10010"/>
              <a:gd name="connsiteY25" fmla="*/ 4379 h 10000"/>
              <a:gd name="connsiteX26" fmla="*/ 756 w 10010"/>
              <a:gd name="connsiteY26" fmla="*/ 4706 h 10000"/>
              <a:gd name="connsiteX27" fmla="*/ 842 w 10010"/>
              <a:gd name="connsiteY27" fmla="*/ 4379 h 10000"/>
              <a:gd name="connsiteX28" fmla="*/ 952 w 10010"/>
              <a:gd name="connsiteY28" fmla="*/ 4641 h 10000"/>
              <a:gd name="connsiteX29" fmla="*/ 993 w 10010"/>
              <a:gd name="connsiteY29" fmla="*/ 4444 h 10000"/>
              <a:gd name="connsiteX30" fmla="*/ 1026 w 10010"/>
              <a:gd name="connsiteY30" fmla="*/ 4641 h 10000"/>
              <a:gd name="connsiteX31" fmla="*/ 1050 w 10010"/>
              <a:gd name="connsiteY31" fmla="*/ 4510 h 10000"/>
              <a:gd name="connsiteX32" fmla="*/ 1071 w 10010"/>
              <a:gd name="connsiteY32" fmla="*/ 4641 h 10000"/>
              <a:gd name="connsiteX33" fmla="*/ 1075 w 10010"/>
              <a:gd name="connsiteY33" fmla="*/ 4444 h 10000"/>
              <a:gd name="connsiteX34" fmla="*/ 1103 w 10010"/>
              <a:gd name="connsiteY34" fmla="*/ 4444 h 10000"/>
              <a:gd name="connsiteX35" fmla="*/ 1144 w 10010"/>
              <a:gd name="connsiteY35" fmla="*/ 4444 h 10000"/>
              <a:gd name="connsiteX36" fmla="*/ 1177 w 10010"/>
              <a:gd name="connsiteY36" fmla="*/ 4575 h 10000"/>
              <a:gd name="connsiteX37" fmla="*/ 1181 w 10010"/>
              <a:gd name="connsiteY37" fmla="*/ 4444 h 10000"/>
              <a:gd name="connsiteX38" fmla="*/ 1197 w 10010"/>
              <a:gd name="connsiteY38" fmla="*/ 4575 h 10000"/>
              <a:gd name="connsiteX39" fmla="*/ 1201 w 10010"/>
              <a:gd name="connsiteY39" fmla="*/ 4379 h 10000"/>
              <a:gd name="connsiteX40" fmla="*/ 1238 w 10010"/>
              <a:gd name="connsiteY40" fmla="*/ 4641 h 10000"/>
              <a:gd name="connsiteX41" fmla="*/ 1255 w 10010"/>
              <a:gd name="connsiteY41" fmla="*/ 4248 h 10000"/>
              <a:gd name="connsiteX42" fmla="*/ 1271 w 10010"/>
              <a:gd name="connsiteY42" fmla="*/ 4052 h 10000"/>
              <a:gd name="connsiteX43" fmla="*/ 1422 w 10010"/>
              <a:gd name="connsiteY43" fmla="*/ 4248 h 10000"/>
              <a:gd name="connsiteX44" fmla="*/ 1545 w 10010"/>
              <a:gd name="connsiteY44" fmla="*/ 3856 h 10000"/>
              <a:gd name="connsiteX45" fmla="*/ 1843 w 10010"/>
              <a:gd name="connsiteY45" fmla="*/ 5556 h 10000"/>
              <a:gd name="connsiteX46" fmla="*/ 1900 w 10010"/>
              <a:gd name="connsiteY46" fmla="*/ 6471 h 10000"/>
              <a:gd name="connsiteX47" fmla="*/ 1990 w 10010"/>
              <a:gd name="connsiteY47" fmla="*/ 5752 h 10000"/>
              <a:gd name="connsiteX48" fmla="*/ 2068 w 10010"/>
              <a:gd name="connsiteY48" fmla="*/ 6601 h 10000"/>
              <a:gd name="connsiteX49" fmla="*/ 2186 w 10010"/>
              <a:gd name="connsiteY49" fmla="*/ 5817 h 10000"/>
              <a:gd name="connsiteX50" fmla="*/ 2182 w 10010"/>
              <a:gd name="connsiteY50" fmla="*/ 6601 h 10000"/>
              <a:gd name="connsiteX51" fmla="*/ 2342 w 10010"/>
              <a:gd name="connsiteY51" fmla="*/ 6405 h 10000"/>
              <a:gd name="connsiteX52" fmla="*/ 2432 w 10010"/>
              <a:gd name="connsiteY52" fmla="*/ 6275 h 10000"/>
              <a:gd name="connsiteX53" fmla="*/ 2493 w 10010"/>
              <a:gd name="connsiteY53" fmla="*/ 7516 h 10000"/>
              <a:gd name="connsiteX54" fmla="*/ 2636 w 10010"/>
              <a:gd name="connsiteY54" fmla="*/ 6667 h 10000"/>
              <a:gd name="connsiteX55" fmla="*/ 2669 w 10010"/>
              <a:gd name="connsiteY55" fmla="*/ 7451 h 10000"/>
              <a:gd name="connsiteX56" fmla="*/ 2816 w 10010"/>
              <a:gd name="connsiteY56" fmla="*/ 8170 h 10000"/>
              <a:gd name="connsiteX57" fmla="*/ 2889 w 10010"/>
              <a:gd name="connsiteY57" fmla="*/ 7516 h 10000"/>
              <a:gd name="connsiteX58" fmla="*/ 3077 w 10010"/>
              <a:gd name="connsiteY58" fmla="*/ 7320 h 10000"/>
              <a:gd name="connsiteX59" fmla="*/ 3224 w 10010"/>
              <a:gd name="connsiteY59" fmla="*/ 8497 h 10000"/>
              <a:gd name="connsiteX60" fmla="*/ 3396 w 10010"/>
              <a:gd name="connsiteY60" fmla="*/ 8562 h 10000"/>
              <a:gd name="connsiteX61" fmla="*/ 3600 w 10010"/>
              <a:gd name="connsiteY61" fmla="*/ 8105 h 10000"/>
              <a:gd name="connsiteX62" fmla="*/ 3788 w 10010"/>
              <a:gd name="connsiteY62" fmla="*/ 9020 h 10000"/>
              <a:gd name="connsiteX63" fmla="*/ 3911 w 10010"/>
              <a:gd name="connsiteY63" fmla="*/ 9281 h 10000"/>
              <a:gd name="connsiteX64" fmla="*/ 4013 w 10010"/>
              <a:gd name="connsiteY64" fmla="*/ 10000 h 10000"/>
              <a:gd name="connsiteX65" fmla="*/ 4046 w 10010"/>
              <a:gd name="connsiteY65" fmla="*/ 9869 h 10000"/>
              <a:gd name="connsiteX66" fmla="*/ 4115 w 10010"/>
              <a:gd name="connsiteY66" fmla="*/ 9542 h 10000"/>
              <a:gd name="connsiteX67" fmla="*/ 4168 w 10010"/>
              <a:gd name="connsiteY67" fmla="*/ 9935 h 10000"/>
              <a:gd name="connsiteX68" fmla="*/ 4201 w 10010"/>
              <a:gd name="connsiteY68" fmla="*/ 9150 h 10000"/>
              <a:gd name="connsiteX69" fmla="*/ 4344 w 10010"/>
              <a:gd name="connsiteY69" fmla="*/ 8562 h 10000"/>
              <a:gd name="connsiteX70" fmla="*/ 4773 w 10010"/>
              <a:gd name="connsiteY70" fmla="*/ 7843 h 10000"/>
              <a:gd name="connsiteX71" fmla="*/ 5121 w 10010"/>
              <a:gd name="connsiteY71" fmla="*/ 7582 h 10000"/>
              <a:gd name="connsiteX72" fmla="*/ 5329 w 10010"/>
              <a:gd name="connsiteY72" fmla="*/ 9281 h 10000"/>
              <a:gd name="connsiteX73" fmla="*/ 5398 w 10010"/>
              <a:gd name="connsiteY73" fmla="*/ 8562 h 10000"/>
              <a:gd name="connsiteX74" fmla="*/ 5856 w 10010"/>
              <a:gd name="connsiteY74" fmla="*/ 8039 h 10000"/>
              <a:gd name="connsiteX75" fmla="*/ 6220 w 10010"/>
              <a:gd name="connsiteY75" fmla="*/ 9477 h 10000"/>
              <a:gd name="connsiteX76" fmla="*/ 6551 w 10010"/>
              <a:gd name="connsiteY76" fmla="*/ 8562 h 10000"/>
              <a:gd name="connsiteX77" fmla="*/ 6714 w 10010"/>
              <a:gd name="connsiteY77" fmla="*/ 7451 h 10000"/>
              <a:gd name="connsiteX78" fmla="*/ 7025 w 10010"/>
              <a:gd name="connsiteY78" fmla="*/ 7451 h 10000"/>
              <a:gd name="connsiteX79" fmla="*/ 7180 w 10010"/>
              <a:gd name="connsiteY79" fmla="*/ 7908 h 10000"/>
              <a:gd name="connsiteX80" fmla="*/ 7548 w 10010"/>
              <a:gd name="connsiteY80" fmla="*/ 8366 h 10000"/>
              <a:gd name="connsiteX81" fmla="*/ 7756 w 10010"/>
              <a:gd name="connsiteY81" fmla="*/ 9085 h 10000"/>
              <a:gd name="connsiteX82" fmla="*/ 8002 w 10010"/>
              <a:gd name="connsiteY82" fmla="*/ 8235 h 10000"/>
              <a:gd name="connsiteX83" fmla="*/ 8063 w 10010"/>
              <a:gd name="connsiteY83" fmla="*/ 7647 h 10000"/>
              <a:gd name="connsiteX84" fmla="*/ 8181 w 10010"/>
              <a:gd name="connsiteY84" fmla="*/ 8039 h 10000"/>
              <a:gd name="connsiteX85" fmla="*/ 8455 w 10010"/>
              <a:gd name="connsiteY85" fmla="*/ 8366 h 10000"/>
              <a:gd name="connsiteX86" fmla="*/ 8635 w 10010"/>
              <a:gd name="connsiteY86" fmla="*/ 8105 h 10000"/>
              <a:gd name="connsiteX87" fmla="*/ 8974 w 10010"/>
              <a:gd name="connsiteY87" fmla="*/ 8235 h 10000"/>
              <a:gd name="connsiteX88" fmla="*/ 9309 w 10010"/>
              <a:gd name="connsiteY88" fmla="*/ 7843 h 10000"/>
              <a:gd name="connsiteX89" fmla="*/ 9497 w 10010"/>
              <a:gd name="connsiteY89" fmla="*/ 6340 h 10000"/>
              <a:gd name="connsiteX90" fmla="*/ 9734 w 10010"/>
              <a:gd name="connsiteY90" fmla="*/ 7582 h 10000"/>
              <a:gd name="connsiteX91" fmla="*/ 9869 w 10010"/>
              <a:gd name="connsiteY91" fmla="*/ 8889 h 10000"/>
              <a:gd name="connsiteX92" fmla="*/ 10000 w 10010"/>
              <a:gd name="connsiteY92" fmla="*/ 8170 h 10000"/>
              <a:gd name="connsiteX93" fmla="*/ 10004 w 10010"/>
              <a:gd name="connsiteY93" fmla="*/ 3464 h 10000"/>
              <a:gd name="connsiteX94" fmla="*/ 9886 w 10010"/>
              <a:gd name="connsiteY94" fmla="*/ 3529 h 10000"/>
              <a:gd name="connsiteX95" fmla="*/ 9726 w 10010"/>
              <a:gd name="connsiteY95" fmla="*/ 2222 h 10000"/>
              <a:gd name="connsiteX96" fmla="*/ 9571 w 10010"/>
              <a:gd name="connsiteY96" fmla="*/ 3660 h 10000"/>
              <a:gd name="connsiteX97" fmla="*/ 9461 w 10010"/>
              <a:gd name="connsiteY97" fmla="*/ 3660 h 10000"/>
              <a:gd name="connsiteX98" fmla="*/ 9313 w 10010"/>
              <a:gd name="connsiteY98" fmla="*/ 3791 h 10000"/>
              <a:gd name="connsiteX99" fmla="*/ 9281 w 10010"/>
              <a:gd name="connsiteY99" fmla="*/ 3203 h 10000"/>
              <a:gd name="connsiteX100" fmla="*/ 9060 w 10010"/>
              <a:gd name="connsiteY100" fmla="*/ 4771 h 10000"/>
              <a:gd name="connsiteX101" fmla="*/ 9027 w 10010"/>
              <a:gd name="connsiteY101" fmla="*/ 4379 h 10000"/>
              <a:gd name="connsiteX102" fmla="*/ 8962 w 10010"/>
              <a:gd name="connsiteY102" fmla="*/ 4118 h 10000"/>
              <a:gd name="connsiteX103" fmla="*/ 8921 w 10010"/>
              <a:gd name="connsiteY103" fmla="*/ 4641 h 10000"/>
              <a:gd name="connsiteX104" fmla="*/ 8749 w 10010"/>
              <a:gd name="connsiteY104" fmla="*/ 4510 h 10000"/>
              <a:gd name="connsiteX105" fmla="*/ 8643 w 10010"/>
              <a:gd name="connsiteY105" fmla="*/ 5359 h 10000"/>
              <a:gd name="connsiteX106" fmla="*/ 8484 w 10010"/>
              <a:gd name="connsiteY106" fmla="*/ 4444 h 10000"/>
              <a:gd name="connsiteX107" fmla="*/ 8337 w 10010"/>
              <a:gd name="connsiteY107" fmla="*/ 4575 h 10000"/>
              <a:gd name="connsiteX108" fmla="*/ 8284 w 10010"/>
              <a:gd name="connsiteY108" fmla="*/ 5882 h 10000"/>
              <a:gd name="connsiteX109" fmla="*/ 8096 w 10010"/>
              <a:gd name="connsiteY109" fmla="*/ 5294 h 10000"/>
              <a:gd name="connsiteX110" fmla="*/ 7949 w 10010"/>
              <a:gd name="connsiteY110" fmla="*/ 3529 h 10000"/>
              <a:gd name="connsiteX111" fmla="*/ 7879 w 10010"/>
              <a:gd name="connsiteY111" fmla="*/ 4052 h 10000"/>
              <a:gd name="connsiteX112" fmla="*/ 7707 w 10010"/>
              <a:gd name="connsiteY112" fmla="*/ 5229 h 10000"/>
              <a:gd name="connsiteX113" fmla="*/ 7613 w 10010"/>
              <a:gd name="connsiteY113" fmla="*/ 5229 h 10000"/>
              <a:gd name="connsiteX114" fmla="*/ 7540 w 10010"/>
              <a:gd name="connsiteY114" fmla="*/ 4444 h 10000"/>
              <a:gd name="connsiteX115" fmla="*/ 7380 w 10010"/>
              <a:gd name="connsiteY115" fmla="*/ 4183 h 10000"/>
              <a:gd name="connsiteX116" fmla="*/ 7242 w 10010"/>
              <a:gd name="connsiteY116" fmla="*/ 3791 h 10000"/>
              <a:gd name="connsiteX117" fmla="*/ 6992 w 10010"/>
              <a:gd name="connsiteY117" fmla="*/ 2222 h 10000"/>
              <a:gd name="connsiteX118" fmla="*/ 6641 w 10010"/>
              <a:gd name="connsiteY118" fmla="*/ 4967 h 10000"/>
              <a:gd name="connsiteX119" fmla="*/ 6351 w 10010"/>
              <a:gd name="connsiteY119" fmla="*/ 5817 h 10000"/>
              <a:gd name="connsiteX120" fmla="*/ 5991 w 10010"/>
              <a:gd name="connsiteY120" fmla="*/ 5359 h 10000"/>
              <a:gd name="connsiteX121" fmla="*/ 5844 w 10010"/>
              <a:gd name="connsiteY121" fmla="*/ 6144 h 10000"/>
              <a:gd name="connsiteX122" fmla="*/ 5582 w 10010"/>
              <a:gd name="connsiteY122" fmla="*/ 5490 h 10000"/>
              <a:gd name="connsiteX123" fmla="*/ 5509 w 10010"/>
              <a:gd name="connsiteY123" fmla="*/ 6144 h 10000"/>
              <a:gd name="connsiteX124" fmla="*/ 5239 w 10010"/>
              <a:gd name="connsiteY124" fmla="*/ 5229 h 10000"/>
              <a:gd name="connsiteX125" fmla="*/ 5157 w 10010"/>
              <a:gd name="connsiteY125" fmla="*/ 5033 h 10000"/>
              <a:gd name="connsiteX126" fmla="*/ 4908 w 10010"/>
              <a:gd name="connsiteY126" fmla="*/ 3987 h 10000"/>
              <a:gd name="connsiteX127" fmla="*/ 4798 w 10010"/>
              <a:gd name="connsiteY127" fmla="*/ 3987 h 10000"/>
              <a:gd name="connsiteX128" fmla="*/ 4418 w 10010"/>
              <a:gd name="connsiteY128" fmla="*/ 4248 h 10000"/>
              <a:gd name="connsiteX129" fmla="*/ 4226 w 10010"/>
              <a:gd name="connsiteY129" fmla="*/ 4118 h 10000"/>
              <a:gd name="connsiteX130" fmla="*/ 3890 w 10010"/>
              <a:gd name="connsiteY130" fmla="*/ 3595 h 10000"/>
              <a:gd name="connsiteX131" fmla="*/ 3821 w 10010"/>
              <a:gd name="connsiteY131" fmla="*/ 2353 h 10000"/>
              <a:gd name="connsiteX132" fmla="*/ 3478 w 10010"/>
              <a:gd name="connsiteY132" fmla="*/ 3137 h 10000"/>
              <a:gd name="connsiteX133" fmla="*/ 3465 w 10010"/>
              <a:gd name="connsiteY133" fmla="*/ 2418 h 10000"/>
              <a:gd name="connsiteX134" fmla="*/ 3265 w 10010"/>
              <a:gd name="connsiteY134" fmla="*/ 2288 h 10000"/>
              <a:gd name="connsiteX135" fmla="*/ 3036 w 10010"/>
              <a:gd name="connsiteY135" fmla="*/ 2484 h 10000"/>
              <a:gd name="connsiteX136" fmla="*/ 2926 w 10010"/>
              <a:gd name="connsiteY136" fmla="*/ 3987 h 10000"/>
              <a:gd name="connsiteX137" fmla="*/ 2709 w 10010"/>
              <a:gd name="connsiteY137" fmla="*/ 2026 h 10000"/>
              <a:gd name="connsiteX138" fmla="*/ 2677 w 10010"/>
              <a:gd name="connsiteY138" fmla="*/ 2353 h 10000"/>
              <a:gd name="connsiteX139" fmla="*/ 2603 w 10010"/>
              <a:gd name="connsiteY139" fmla="*/ 1569 h 10000"/>
              <a:gd name="connsiteX140" fmla="*/ 2513 w 10010"/>
              <a:gd name="connsiteY140" fmla="*/ 2157 h 10000"/>
              <a:gd name="connsiteX141" fmla="*/ 2395 w 10010"/>
              <a:gd name="connsiteY141" fmla="*/ 1895 h 10000"/>
              <a:gd name="connsiteX142" fmla="*/ 2325 w 10010"/>
              <a:gd name="connsiteY142" fmla="*/ 3007 h 10000"/>
              <a:gd name="connsiteX143" fmla="*/ 2219 w 10010"/>
              <a:gd name="connsiteY143" fmla="*/ 2484 h 10000"/>
              <a:gd name="connsiteX144" fmla="*/ 2137 w 10010"/>
              <a:gd name="connsiteY144" fmla="*/ 1895 h 10000"/>
              <a:gd name="connsiteX145" fmla="*/ 2080 w 10010"/>
              <a:gd name="connsiteY145" fmla="*/ 784 h 10000"/>
              <a:gd name="connsiteX146" fmla="*/ 1688 w 10010"/>
              <a:gd name="connsiteY146" fmla="*/ 65 h 10000"/>
              <a:gd name="connsiteX147" fmla="*/ 1479 w 10010"/>
              <a:gd name="connsiteY147" fmla="*/ 196 h 10000"/>
              <a:gd name="connsiteX148" fmla="*/ 1377 w 10010"/>
              <a:gd name="connsiteY148" fmla="*/ 0 h 10000"/>
              <a:gd name="connsiteX149" fmla="*/ 1328 w 10010"/>
              <a:gd name="connsiteY149" fmla="*/ 392 h 10000"/>
              <a:gd name="connsiteX150" fmla="*/ 1058 w 10010"/>
              <a:gd name="connsiteY150" fmla="*/ 131 h 10000"/>
              <a:gd name="connsiteX151" fmla="*/ 895 w 10010"/>
              <a:gd name="connsiteY151" fmla="*/ 458 h 10000"/>
              <a:gd name="connsiteX152" fmla="*/ 715 w 10010"/>
              <a:gd name="connsiteY152" fmla="*/ 915 h 10000"/>
              <a:gd name="connsiteX153" fmla="*/ 642 w 10010"/>
              <a:gd name="connsiteY153" fmla="*/ 196 h 10000"/>
              <a:gd name="connsiteX154" fmla="*/ 433 w 10010"/>
              <a:gd name="connsiteY154" fmla="*/ 1373 h 10000"/>
              <a:gd name="connsiteX155" fmla="*/ 380 w 10010"/>
              <a:gd name="connsiteY155" fmla="*/ 1569 h 10000"/>
              <a:gd name="connsiteX156" fmla="*/ 159 w 10010"/>
              <a:gd name="connsiteY156" fmla="*/ 2353 h 10000"/>
              <a:gd name="connsiteX157" fmla="*/ 0 w 10010"/>
              <a:gd name="connsiteY157" fmla="*/ 3137 h 10000"/>
              <a:gd name="connsiteX0" fmla="*/ 0 w 10019"/>
              <a:gd name="connsiteY0" fmla="*/ 3137 h 10000"/>
              <a:gd name="connsiteX1" fmla="*/ 0 w 10019"/>
              <a:gd name="connsiteY1" fmla="*/ 3987 h 10000"/>
              <a:gd name="connsiteX2" fmla="*/ 0 w 10019"/>
              <a:gd name="connsiteY2" fmla="*/ 5948 h 10000"/>
              <a:gd name="connsiteX3" fmla="*/ 90 w 10019"/>
              <a:gd name="connsiteY3" fmla="*/ 5621 h 10000"/>
              <a:gd name="connsiteX4" fmla="*/ 135 w 10019"/>
              <a:gd name="connsiteY4" fmla="*/ 5556 h 10000"/>
              <a:gd name="connsiteX5" fmla="*/ 172 w 10019"/>
              <a:gd name="connsiteY5" fmla="*/ 5294 h 10000"/>
              <a:gd name="connsiteX6" fmla="*/ 200 w 10019"/>
              <a:gd name="connsiteY6" fmla="*/ 5425 h 10000"/>
              <a:gd name="connsiteX7" fmla="*/ 237 w 10019"/>
              <a:gd name="connsiteY7" fmla="*/ 5098 h 10000"/>
              <a:gd name="connsiteX8" fmla="*/ 262 w 10019"/>
              <a:gd name="connsiteY8" fmla="*/ 5948 h 10000"/>
              <a:gd name="connsiteX9" fmla="*/ 282 w 10019"/>
              <a:gd name="connsiteY9" fmla="*/ 5686 h 10000"/>
              <a:gd name="connsiteX10" fmla="*/ 306 w 10019"/>
              <a:gd name="connsiteY10" fmla="*/ 5752 h 10000"/>
              <a:gd name="connsiteX11" fmla="*/ 306 w 10019"/>
              <a:gd name="connsiteY11" fmla="*/ 5556 h 10000"/>
              <a:gd name="connsiteX12" fmla="*/ 315 w 10019"/>
              <a:gd name="connsiteY12" fmla="*/ 5621 h 10000"/>
              <a:gd name="connsiteX13" fmla="*/ 331 w 10019"/>
              <a:gd name="connsiteY13" fmla="*/ 5425 h 10000"/>
              <a:gd name="connsiteX14" fmla="*/ 351 w 10019"/>
              <a:gd name="connsiteY14" fmla="*/ 5490 h 10000"/>
              <a:gd name="connsiteX15" fmla="*/ 372 w 10019"/>
              <a:gd name="connsiteY15" fmla="*/ 5229 h 10000"/>
              <a:gd name="connsiteX16" fmla="*/ 405 w 10019"/>
              <a:gd name="connsiteY16" fmla="*/ 5294 h 10000"/>
              <a:gd name="connsiteX17" fmla="*/ 405 w 10019"/>
              <a:gd name="connsiteY17" fmla="*/ 5163 h 10000"/>
              <a:gd name="connsiteX18" fmla="*/ 425 w 10019"/>
              <a:gd name="connsiteY18" fmla="*/ 5163 h 10000"/>
              <a:gd name="connsiteX19" fmla="*/ 421 w 10019"/>
              <a:gd name="connsiteY19" fmla="*/ 5033 h 10000"/>
              <a:gd name="connsiteX20" fmla="*/ 470 w 10019"/>
              <a:gd name="connsiteY20" fmla="*/ 4314 h 10000"/>
              <a:gd name="connsiteX21" fmla="*/ 474 w 10019"/>
              <a:gd name="connsiteY21" fmla="*/ 4314 h 10000"/>
              <a:gd name="connsiteX22" fmla="*/ 490 w 10019"/>
              <a:gd name="connsiteY22" fmla="*/ 4052 h 10000"/>
              <a:gd name="connsiteX23" fmla="*/ 527 w 10019"/>
              <a:gd name="connsiteY23" fmla="*/ 4118 h 10000"/>
              <a:gd name="connsiteX24" fmla="*/ 539 w 10019"/>
              <a:gd name="connsiteY24" fmla="*/ 4444 h 10000"/>
              <a:gd name="connsiteX25" fmla="*/ 568 w 10019"/>
              <a:gd name="connsiteY25" fmla="*/ 4379 h 10000"/>
              <a:gd name="connsiteX26" fmla="*/ 756 w 10019"/>
              <a:gd name="connsiteY26" fmla="*/ 4706 h 10000"/>
              <a:gd name="connsiteX27" fmla="*/ 842 w 10019"/>
              <a:gd name="connsiteY27" fmla="*/ 4379 h 10000"/>
              <a:gd name="connsiteX28" fmla="*/ 952 w 10019"/>
              <a:gd name="connsiteY28" fmla="*/ 4641 h 10000"/>
              <a:gd name="connsiteX29" fmla="*/ 993 w 10019"/>
              <a:gd name="connsiteY29" fmla="*/ 4444 h 10000"/>
              <a:gd name="connsiteX30" fmla="*/ 1026 w 10019"/>
              <a:gd name="connsiteY30" fmla="*/ 4641 h 10000"/>
              <a:gd name="connsiteX31" fmla="*/ 1050 w 10019"/>
              <a:gd name="connsiteY31" fmla="*/ 4510 h 10000"/>
              <a:gd name="connsiteX32" fmla="*/ 1071 w 10019"/>
              <a:gd name="connsiteY32" fmla="*/ 4641 h 10000"/>
              <a:gd name="connsiteX33" fmla="*/ 1075 w 10019"/>
              <a:gd name="connsiteY33" fmla="*/ 4444 h 10000"/>
              <a:gd name="connsiteX34" fmla="*/ 1103 w 10019"/>
              <a:gd name="connsiteY34" fmla="*/ 4444 h 10000"/>
              <a:gd name="connsiteX35" fmla="*/ 1144 w 10019"/>
              <a:gd name="connsiteY35" fmla="*/ 4444 h 10000"/>
              <a:gd name="connsiteX36" fmla="*/ 1177 w 10019"/>
              <a:gd name="connsiteY36" fmla="*/ 4575 h 10000"/>
              <a:gd name="connsiteX37" fmla="*/ 1181 w 10019"/>
              <a:gd name="connsiteY37" fmla="*/ 4444 h 10000"/>
              <a:gd name="connsiteX38" fmla="*/ 1197 w 10019"/>
              <a:gd name="connsiteY38" fmla="*/ 4575 h 10000"/>
              <a:gd name="connsiteX39" fmla="*/ 1201 w 10019"/>
              <a:gd name="connsiteY39" fmla="*/ 4379 h 10000"/>
              <a:gd name="connsiteX40" fmla="*/ 1238 w 10019"/>
              <a:gd name="connsiteY40" fmla="*/ 4641 h 10000"/>
              <a:gd name="connsiteX41" fmla="*/ 1255 w 10019"/>
              <a:gd name="connsiteY41" fmla="*/ 4248 h 10000"/>
              <a:gd name="connsiteX42" fmla="*/ 1271 w 10019"/>
              <a:gd name="connsiteY42" fmla="*/ 4052 h 10000"/>
              <a:gd name="connsiteX43" fmla="*/ 1422 w 10019"/>
              <a:gd name="connsiteY43" fmla="*/ 4248 h 10000"/>
              <a:gd name="connsiteX44" fmla="*/ 1545 w 10019"/>
              <a:gd name="connsiteY44" fmla="*/ 3856 h 10000"/>
              <a:gd name="connsiteX45" fmla="*/ 1843 w 10019"/>
              <a:gd name="connsiteY45" fmla="*/ 5556 h 10000"/>
              <a:gd name="connsiteX46" fmla="*/ 1900 w 10019"/>
              <a:gd name="connsiteY46" fmla="*/ 6471 h 10000"/>
              <a:gd name="connsiteX47" fmla="*/ 1990 w 10019"/>
              <a:gd name="connsiteY47" fmla="*/ 5752 h 10000"/>
              <a:gd name="connsiteX48" fmla="*/ 2068 w 10019"/>
              <a:gd name="connsiteY48" fmla="*/ 6601 h 10000"/>
              <a:gd name="connsiteX49" fmla="*/ 2186 w 10019"/>
              <a:gd name="connsiteY49" fmla="*/ 5817 h 10000"/>
              <a:gd name="connsiteX50" fmla="*/ 2182 w 10019"/>
              <a:gd name="connsiteY50" fmla="*/ 6601 h 10000"/>
              <a:gd name="connsiteX51" fmla="*/ 2342 w 10019"/>
              <a:gd name="connsiteY51" fmla="*/ 6405 h 10000"/>
              <a:gd name="connsiteX52" fmla="*/ 2432 w 10019"/>
              <a:gd name="connsiteY52" fmla="*/ 6275 h 10000"/>
              <a:gd name="connsiteX53" fmla="*/ 2493 w 10019"/>
              <a:gd name="connsiteY53" fmla="*/ 7516 h 10000"/>
              <a:gd name="connsiteX54" fmla="*/ 2636 w 10019"/>
              <a:gd name="connsiteY54" fmla="*/ 6667 h 10000"/>
              <a:gd name="connsiteX55" fmla="*/ 2669 w 10019"/>
              <a:gd name="connsiteY55" fmla="*/ 7451 h 10000"/>
              <a:gd name="connsiteX56" fmla="*/ 2816 w 10019"/>
              <a:gd name="connsiteY56" fmla="*/ 8170 h 10000"/>
              <a:gd name="connsiteX57" fmla="*/ 2889 w 10019"/>
              <a:gd name="connsiteY57" fmla="*/ 7516 h 10000"/>
              <a:gd name="connsiteX58" fmla="*/ 3077 w 10019"/>
              <a:gd name="connsiteY58" fmla="*/ 7320 h 10000"/>
              <a:gd name="connsiteX59" fmla="*/ 3224 w 10019"/>
              <a:gd name="connsiteY59" fmla="*/ 8497 h 10000"/>
              <a:gd name="connsiteX60" fmla="*/ 3396 w 10019"/>
              <a:gd name="connsiteY60" fmla="*/ 8562 h 10000"/>
              <a:gd name="connsiteX61" fmla="*/ 3600 w 10019"/>
              <a:gd name="connsiteY61" fmla="*/ 8105 h 10000"/>
              <a:gd name="connsiteX62" fmla="*/ 3788 w 10019"/>
              <a:gd name="connsiteY62" fmla="*/ 9020 h 10000"/>
              <a:gd name="connsiteX63" fmla="*/ 3911 w 10019"/>
              <a:gd name="connsiteY63" fmla="*/ 9281 h 10000"/>
              <a:gd name="connsiteX64" fmla="*/ 4013 w 10019"/>
              <a:gd name="connsiteY64" fmla="*/ 10000 h 10000"/>
              <a:gd name="connsiteX65" fmla="*/ 4046 w 10019"/>
              <a:gd name="connsiteY65" fmla="*/ 9869 h 10000"/>
              <a:gd name="connsiteX66" fmla="*/ 4115 w 10019"/>
              <a:gd name="connsiteY66" fmla="*/ 9542 h 10000"/>
              <a:gd name="connsiteX67" fmla="*/ 4168 w 10019"/>
              <a:gd name="connsiteY67" fmla="*/ 9935 h 10000"/>
              <a:gd name="connsiteX68" fmla="*/ 4201 w 10019"/>
              <a:gd name="connsiteY68" fmla="*/ 9150 h 10000"/>
              <a:gd name="connsiteX69" fmla="*/ 4344 w 10019"/>
              <a:gd name="connsiteY69" fmla="*/ 8562 h 10000"/>
              <a:gd name="connsiteX70" fmla="*/ 4773 w 10019"/>
              <a:gd name="connsiteY70" fmla="*/ 7843 h 10000"/>
              <a:gd name="connsiteX71" fmla="*/ 5121 w 10019"/>
              <a:gd name="connsiteY71" fmla="*/ 7582 h 10000"/>
              <a:gd name="connsiteX72" fmla="*/ 5329 w 10019"/>
              <a:gd name="connsiteY72" fmla="*/ 9281 h 10000"/>
              <a:gd name="connsiteX73" fmla="*/ 5398 w 10019"/>
              <a:gd name="connsiteY73" fmla="*/ 8562 h 10000"/>
              <a:gd name="connsiteX74" fmla="*/ 5856 w 10019"/>
              <a:gd name="connsiteY74" fmla="*/ 8039 h 10000"/>
              <a:gd name="connsiteX75" fmla="*/ 6220 w 10019"/>
              <a:gd name="connsiteY75" fmla="*/ 9477 h 10000"/>
              <a:gd name="connsiteX76" fmla="*/ 6551 w 10019"/>
              <a:gd name="connsiteY76" fmla="*/ 8562 h 10000"/>
              <a:gd name="connsiteX77" fmla="*/ 6714 w 10019"/>
              <a:gd name="connsiteY77" fmla="*/ 7451 h 10000"/>
              <a:gd name="connsiteX78" fmla="*/ 7025 w 10019"/>
              <a:gd name="connsiteY78" fmla="*/ 7451 h 10000"/>
              <a:gd name="connsiteX79" fmla="*/ 7180 w 10019"/>
              <a:gd name="connsiteY79" fmla="*/ 7908 h 10000"/>
              <a:gd name="connsiteX80" fmla="*/ 7548 w 10019"/>
              <a:gd name="connsiteY80" fmla="*/ 8366 h 10000"/>
              <a:gd name="connsiteX81" fmla="*/ 7756 w 10019"/>
              <a:gd name="connsiteY81" fmla="*/ 9085 h 10000"/>
              <a:gd name="connsiteX82" fmla="*/ 8002 w 10019"/>
              <a:gd name="connsiteY82" fmla="*/ 8235 h 10000"/>
              <a:gd name="connsiteX83" fmla="*/ 8063 w 10019"/>
              <a:gd name="connsiteY83" fmla="*/ 7647 h 10000"/>
              <a:gd name="connsiteX84" fmla="*/ 8181 w 10019"/>
              <a:gd name="connsiteY84" fmla="*/ 8039 h 10000"/>
              <a:gd name="connsiteX85" fmla="*/ 8455 w 10019"/>
              <a:gd name="connsiteY85" fmla="*/ 8366 h 10000"/>
              <a:gd name="connsiteX86" fmla="*/ 8635 w 10019"/>
              <a:gd name="connsiteY86" fmla="*/ 8105 h 10000"/>
              <a:gd name="connsiteX87" fmla="*/ 8974 w 10019"/>
              <a:gd name="connsiteY87" fmla="*/ 8235 h 10000"/>
              <a:gd name="connsiteX88" fmla="*/ 9309 w 10019"/>
              <a:gd name="connsiteY88" fmla="*/ 7843 h 10000"/>
              <a:gd name="connsiteX89" fmla="*/ 9497 w 10019"/>
              <a:gd name="connsiteY89" fmla="*/ 6340 h 10000"/>
              <a:gd name="connsiteX90" fmla="*/ 9734 w 10019"/>
              <a:gd name="connsiteY90" fmla="*/ 7582 h 10000"/>
              <a:gd name="connsiteX91" fmla="*/ 9869 w 10019"/>
              <a:gd name="connsiteY91" fmla="*/ 8889 h 10000"/>
              <a:gd name="connsiteX92" fmla="*/ 10004 w 10019"/>
              <a:gd name="connsiteY92" fmla="*/ 8170 h 10000"/>
              <a:gd name="connsiteX93" fmla="*/ 10004 w 10019"/>
              <a:gd name="connsiteY93" fmla="*/ 3464 h 10000"/>
              <a:gd name="connsiteX94" fmla="*/ 9886 w 10019"/>
              <a:gd name="connsiteY94" fmla="*/ 3529 h 10000"/>
              <a:gd name="connsiteX95" fmla="*/ 9726 w 10019"/>
              <a:gd name="connsiteY95" fmla="*/ 2222 h 10000"/>
              <a:gd name="connsiteX96" fmla="*/ 9571 w 10019"/>
              <a:gd name="connsiteY96" fmla="*/ 3660 h 10000"/>
              <a:gd name="connsiteX97" fmla="*/ 9461 w 10019"/>
              <a:gd name="connsiteY97" fmla="*/ 3660 h 10000"/>
              <a:gd name="connsiteX98" fmla="*/ 9313 w 10019"/>
              <a:gd name="connsiteY98" fmla="*/ 3791 h 10000"/>
              <a:gd name="connsiteX99" fmla="*/ 9281 w 10019"/>
              <a:gd name="connsiteY99" fmla="*/ 3203 h 10000"/>
              <a:gd name="connsiteX100" fmla="*/ 9060 w 10019"/>
              <a:gd name="connsiteY100" fmla="*/ 4771 h 10000"/>
              <a:gd name="connsiteX101" fmla="*/ 9027 w 10019"/>
              <a:gd name="connsiteY101" fmla="*/ 4379 h 10000"/>
              <a:gd name="connsiteX102" fmla="*/ 8962 w 10019"/>
              <a:gd name="connsiteY102" fmla="*/ 4118 h 10000"/>
              <a:gd name="connsiteX103" fmla="*/ 8921 w 10019"/>
              <a:gd name="connsiteY103" fmla="*/ 4641 h 10000"/>
              <a:gd name="connsiteX104" fmla="*/ 8749 w 10019"/>
              <a:gd name="connsiteY104" fmla="*/ 4510 h 10000"/>
              <a:gd name="connsiteX105" fmla="*/ 8643 w 10019"/>
              <a:gd name="connsiteY105" fmla="*/ 5359 h 10000"/>
              <a:gd name="connsiteX106" fmla="*/ 8484 w 10019"/>
              <a:gd name="connsiteY106" fmla="*/ 4444 h 10000"/>
              <a:gd name="connsiteX107" fmla="*/ 8337 w 10019"/>
              <a:gd name="connsiteY107" fmla="*/ 4575 h 10000"/>
              <a:gd name="connsiteX108" fmla="*/ 8284 w 10019"/>
              <a:gd name="connsiteY108" fmla="*/ 5882 h 10000"/>
              <a:gd name="connsiteX109" fmla="*/ 8096 w 10019"/>
              <a:gd name="connsiteY109" fmla="*/ 5294 h 10000"/>
              <a:gd name="connsiteX110" fmla="*/ 7949 w 10019"/>
              <a:gd name="connsiteY110" fmla="*/ 3529 h 10000"/>
              <a:gd name="connsiteX111" fmla="*/ 7879 w 10019"/>
              <a:gd name="connsiteY111" fmla="*/ 4052 h 10000"/>
              <a:gd name="connsiteX112" fmla="*/ 7707 w 10019"/>
              <a:gd name="connsiteY112" fmla="*/ 5229 h 10000"/>
              <a:gd name="connsiteX113" fmla="*/ 7613 w 10019"/>
              <a:gd name="connsiteY113" fmla="*/ 5229 h 10000"/>
              <a:gd name="connsiteX114" fmla="*/ 7540 w 10019"/>
              <a:gd name="connsiteY114" fmla="*/ 4444 h 10000"/>
              <a:gd name="connsiteX115" fmla="*/ 7380 w 10019"/>
              <a:gd name="connsiteY115" fmla="*/ 4183 h 10000"/>
              <a:gd name="connsiteX116" fmla="*/ 7242 w 10019"/>
              <a:gd name="connsiteY116" fmla="*/ 3791 h 10000"/>
              <a:gd name="connsiteX117" fmla="*/ 6992 w 10019"/>
              <a:gd name="connsiteY117" fmla="*/ 2222 h 10000"/>
              <a:gd name="connsiteX118" fmla="*/ 6641 w 10019"/>
              <a:gd name="connsiteY118" fmla="*/ 4967 h 10000"/>
              <a:gd name="connsiteX119" fmla="*/ 6351 w 10019"/>
              <a:gd name="connsiteY119" fmla="*/ 5817 h 10000"/>
              <a:gd name="connsiteX120" fmla="*/ 5991 w 10019"/>
              <a:gd name="connsiteY120" fmla="*/ 5359 h 10000"/>
              <a:gd name="connsiteX121" fmla="*/ 5844 w 10019"/>
              <a:gd name="connsiteY121" fmla="*/ 6144 h 10000"/>
              <a:gd name="connsiteX122" fmla="*/ 5582 w 10019"/>
              <a:gd name="connsiteY122" fmla="*/ 5490 h 10000"/>
              <a:gd name="connsiteX123" fmla="*/ 5509 w 10019"/>
              <a:gd name="connsiteY123" fmla="*/ 6144 h 10000"/>
              <a:gd name="connsiteX124" fmla="*/ 5239 w 10019"/>
              <a:gd name="connsiteY124" fmla="*/ 5229 h 10000"/>
              <a:gd name="connsiteX125" fmla="*/ 5157 w 10019"/>
              <a:gd name="connsiteY125" fmla="*/ 5033 h 10000"/>
              <a:gd name="connsiteX126" fmla="*/ 4908 w 10019"/>
              <a:gd name="connsiteY126" fmla="*/ 3987 h 10000"/>
              <a:gd name="connsiteX127" fmla="*/ 4798 w 10019"/>
              <a:gd name="connsiteY127" fmla="*/ 3987 h 10000"/>
              <a:gd name="connsiteX128" fmla="*/ 4418 w 10019"/>
              <a:gd name="connsiteY128" fmla="*/ 4248 h 10000"/>
              <a:gd name="connsiteX129" fmla="*/ 4226 w 10019"/>
              <a:gd name="connsiteY129" fmla="*/ 4118 h 10000"/>
              <a:gd name="connsiteX130" fmla="*/ 3890 w 10019"/>
              <a:gd name="connsiteY130" fmla="*/ 3595 h 10000"/>
              <a:gd name="connsiteX131" fmla="*/ 3821 w 10019"/>
              <a:gd name="connsiteY131" fmla="*/ 2353 h 10000"/>
              <a:gd name="connsiteX132" fmla="*/ 3478 w 10019"/>
              <a:gd name="connsiteY132" fmla="*/ 3137 h 10000"/>
              <a:gd name="connsiteX133" fmla="*/ 3465 w 10019"/>
              <a:gd name="connsiteY133" fmla="*/ 2418 h 10000"/>
              <a:gd name="connsiteX134" fmla="*/ 3265 w 10019"/>
              <a:gd name="connsiteY134" fmla="*/ 2288 h 10000"/>
              <a:gd name="connsiteX135" fmla="*/ 3036 w 10019"/>
              <a:gd name="connsiteY135" fmla="*/ 2484 h 10000"/>
              <a:gd name="connsiteX136" fmla="*/ 2926 w 10019"/>
              <a:gd name="connsiteY136" fmla="*/ 3987 h 10000"/>
              <a:gd name="connsiteX137" fmla="*/ 2709 w 10019"/>
              <a:gd name="connsiteY137" fmla="*/ 2026 h 10000"/>
              <a:gd name="connsiteX138" fmla="*/ 2677 w 10019"/>
              <a:gd name="connsiteY138" fmla="*/ 2353 h 10000"/>
              <a:gd name="connsiteX139" fmla="*/ 2603 w 10019"/>
              <a:gd name="connsiteY139" fmla="*/ 1569 h 10000"/>
              <a:gd name="connsiteX140" fmla="*/ 2513 w 10019"/>
              <a:gd name="connsiteY140" fmla="*/ 2157 h 10000"/>
              <a:gd name="connsiteX141" fmla="*/ 2395 w 10019"/>
              <a:gd name="connsiteY141" fmla="*/ 1895 h 10000"/>
              <a:gd name="connsiteX142" fmla="*/ 2325 w 10019"/>
              <a:gd name="connsiteY142" fmla="*/ 3007 h 10000"/>
              <a:gd name="connsiteX143" fmla="*/ 2219 w 10019"/>
              <a:gd name="connsiteY143" fmla="*/ 2484 h 10000"/>
              <a:gd name="connsiteX144" fmla="*/ 2137 w 10019"/>
              <a:gd name="connsiteY144" fmla="*/ 1895 h 10000"/>
              <a:gd name="connsiteX145" fmla="*/ 2080 w 10019"/>
              <a:gd name="connsiteY145" fmla="*/ 784 h 10000"/>
              <a:gd name="connsiteX146" fmla="*/ 1688 w 10019"/>
              <a:gd name="connsiteY146" fmla="*/ 65 h 10000"/>
              <a:gd name="connsiteX147" fmla="*/ 1479 w 10019"/>
              <a:gd name="connsiteY147" fmla="*/ 196 h 10000"/>
              <a:gd name="connsiteX148" fmla="*/ 1377 w 10019"/>
              <a:gd name="connsiteY148" fmla="*/ 0 h 10000"/>
              <a:gd name="connsiteX149" fmla="*/ 1328 w 10019"/>
              <a:gd name="connsiteY149" fmla="*/ 392 h 10000"/>
              <a:gd name="connsiteX150" fmla="*/ 1058 w 10019"/>
              <a:gd name="connsiteY150" fmla="*/ 131 h 10000"/>
              <a:gd name="connsiteX151" fmla="*/ 895 w 10019"/>
              <a:gd name="connsiteY151" fmla="*/ 458 h 10000"/>
              <a:gd name="connsiteX152" fmla="*/ 715 w 10019"/>
              <a:gd name="connsiteY152" fmla="*/ 915 h 10000"/>
              <a:gd name="connsiteX153" fmla="*/ 642 w 10019"/>
              <a:gd name="connsiteY153" fmla="*/ 196 h 10000"/>
              <a:gd name="connsiteX154" fmla="*/ 433 w 10019"/>
              <a:gd name="connsiteY154" fmla="*/ 1373 h 10000"/>
              <a:gd name="connsiteX155" fmla="*/ 380 w 10019"/>
              <a:gd name="connsiteY155" fmla="*/ 1569 h 10000"/>
              <a:gd name="connsiteX156" fmla="*/ 159 w 10019"/>
              <a:gd name="connsiteY156" fmla="*/ 2353 h 10000"/>
              <a:gd name="connsiteX157" fmla="*/ 0 w 10019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4 w 10009"/>
              <a:gd name="connsiteY92" fmla="*/ 8170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8 w 10009"/>
              <a:gd name="connsiteY92" fmla="*/ 8231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08 w 10092"/>
              <a:gd name="connsiteY92" fmla="*/ 8231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08 w 10092"/>
              <a:gd name="connsiteY92" fmla="*/ 8231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32 w 10092"/>
              <a:gd name="connsiteY92" fmla="*/ 8189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32 w 10092"/>
              <a:gd name="connsiteY92" fmla="*/ 8189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28 w 10092"/>
              <a:gd name="connsiteY92" fmla="*/ 8176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1 w 10093"/>
              <a:gd name="connsiteY0" fmla="*/ 3137 h 10000"/>
              <a:gd name="connsiteX1" fmla="*/ 1 w 10093"/>
              <a:gd name="connsiteY1" fmla="*/ 3987 h 10000"/>
              <a:gd name="connsiteX2" fmla="*/ 28 w 10093"/>
              <a:gd name="connsiteY2" fmla="*/ 5798 h 10000"/>
              <a:gd name="connsiteX3" fmla="*/ 91 w 10093"/>
              <a:gd name="connsiteY3" fmla="*/ 5621 h 10000"/>
              <a:gd name="connsiteX4" fmla="*/ 136 w 10093"/>
              <a:gd name="connsiteY4" fmla="*/ 5556 h 10000"/>
              <a:gd name="connsiteX5" fmla="*/ 173 w 10093"/>
              <a:gd name="connsiteY5" fmla="*/ 5294 h 10000"/>
              <a:gd name="connsiteX6" fmla="*/ 201 w 10093"/>
              <a:gd name="connsiteY6" fmla="*/ 5425 h 10000"/>
              <a:gd name="connsiteX7" fmla="*/ 238 w 10093"/>
              <a:gd name="connsiteY7" fmla="*/ 5098 h 10000"/>
              <a:gd name="connsiteX8" fmla="*/ 263 w 10093"/>
              <a:gd name="connsiteY8" fmla="*/ 5948 h 10000"/>
              <a:gd name="connsiteX9" fmla="*/ 283 w 10093"/>
              <a:gd name="connsiteY9" fmla="*/ 5686 h 10000"/>
              <a:gd name="connsiteX10" fmla="*/ 307 w 10093"/>
              <a:gd name="connsiteY10" fmla="*/ 5752 h 10000"/>
              <a:gd name="connsiteX11" fmla="*/ 307 w 10093"/>
              <a:gd name="connsiteY11" fmla="*/ 5556 h 10000"/>
              <a:gd name="connsiteX12" fmla="*/ 316 w 10093"/>
              <a:gd name="connsiteY12" fmla="*/ 5621 h 10000"/>
              <a:gd name="connsiteX13" fmla="*/ 332 w 10093"/>
              <a:gd name="connsiteY13" fmla="*/ 5425 h 10000"/>
              <a:gd name="connsiteX14" fmla="*/ 352 w 10093"/>
              <a:gd name="connsiteY14" fmla="*/ 5490 h 10000"/>
              <a:gd name="connsiteX15" fmla="*/ 373 w 10093"/>
              <a:gd name="connsiteY15" fmla="*/ 5229 h 10000"/>
              <a:gd name="connsiteX16" fmla="*/ 406 w 10093"/>
              <a:gd name="connsiteY16" fmla="*/ 5294 h 10000"/>
              <a:gd name="connsiteX17" fmla="*/ 406 w 10093"/>
              <a:gd name="connsiteY17" fmla="*/ 5163 h 10000"/>
              <a:gd name="connsiteX18" fmla="*/ 426 w 10093"/>
              <a:gd name="connsiteY18" fmla="*/ 5163 h 10000"/>
              <a:gd name="connsiteX19" fmla="*/ 422 w 10093"/>
              <a:gd name="connsiteY19" fmla="*/ 5033 h 10000"/>
              <a:gd name="connsiteX20" fmla="*/ 471 w 10093"/>
              <a:gd name="connsiteY20" fmla="*/ 4314 h 10000"/>
              <a:gd name="connsiteX21" fmla="*/ 475 w 10093"/>
              <a:gd name="connsiteY21" fmla="*/ 4314 h 10000"/>
              <a:gd name="connsiteX22" fmla="*/ 491 w 10093"/>
              <a:gd name="connsiteY22" fmla="*/ 4052 h 10000"/>
              <a:gd name="connsiteX23" fmla="*/ 528 w 10093"/>
              <a:gd name="connsiteY23" fmla="*/ 4118 h 10000"/>
              <a:gd name="connsiteX24" fmla="*/ 540 w 10093"/>
              <a:gd name="connsiteY24" fmla="*/ 4444 h 10000"/>
              <a:gd name="connsiteX25" fmla="*/ 569 w 10093"/>
              <a:gd name="connsiteY25" fmla="*/ 4379 h 10000"/>
              <a:gd name="connsiteX26" fmla="*/ 757 w 10093"/>
              <a:gd name="connsiteY26" fmla="*/ 4706 h 10000"/>
              <a:gd name="connsiteX27" fmla="*/ 843 w 10093"/>
              <a:gd name="connsiteY27" fmla="*/ 4379 h 10000"/>
              <a:gd name="connsiteX28" fmla="*/ 953 w 10093"/>
              <a:gd name="connsiteY28" fmla="*/ 4641 h 10000"/>
              <a:gd name="connsiteX29" fmla="*/ 994 w 10093"/>
              <a:gd name="connsiteY29" fmla="*/ 4444 h 10000"/>
              <a:gd name="connsiteX30" fmla="*/ 1027 w 10093"/>
              <a:gd name="connsiteY30" fmla="*/ 4641 h 10000"/>
              <a:gd name="connsiteX31" fmla="*/ 1051 w 10093"/>
              <a:gd name="connsiteY31" fmla="*/ 4510 h 10000"/>
              <a:gd name="connsiteX32" fmla="*/ 1072 w 10093"/>
              <a:gd name="connsiteY32" fmla="*/ 4641 h 10000"/>
              <a:gd name="connsiteX33" fmla="*/ 1076 w 10093"/>
              <a:gd name="connsiteY33" fmla="*/ 4444 h 10000"/>
              <a:gd name="connsiteX34" fmla="*/ 1104 w 10093"/>
              <a:gd name="connsiteY34" fmla="*/ 4444 h 10000"/>
              <a:gd name="connsiteX35" fmla="*/ 1145 w 10093"/>
              <a:gd name="connsiteY35" fmla="*/ 4444 h 10000"/>
              <a:gd name="connsiteX36" fmla="*/ 1178 w 10093"/>
              <a:gd name="connsiteY36" fmla="*/ 4575 h 10000"/>
              <a:gd name="connsiteX37" fmla="*/ 1182 w 10093"/>
              <a:gd name="connsiteY37" fmla="*/ 4444 h 10000"/>
              <a:gd name="connsiteX38" fmla="*/ 1198 w 10093"/>
              <a:gd name="connsiteY38" fmla="*/ 4575 h 10000"/>
              <a:gd name="connsiteX39" fmla="*/ 1202 w 10093"/>
              <a:gd name="connsiteY39" fmla="*/ 4379 h 10000"/>
              <a:gd name="connsiteX40" fmla="*/ 1239 w 10093"/>
              <a:gd name="connsiteY40" fmla="*/ 4641 h 10000"/>
              <a:gd name="connsiteX41" fmla="*/ 1256 w 10093"/>
              <a:gd name="connsiteY41" fmla="*/ 4248 h 10000"/>
              <a:gd name="connsiteX42" fmla="*/ 1272 w 10093"/>
              <a:gd name="connsiteY42" fmla="*/ 4052 h 10000"/>
              <a:gd name="connsiteX43" fmla="*/ 1423 w 10093"/>
              <a:gd name="connsiteY43" fmla="*/ 4248 h 10000"/>
              <a:gd name="connsiteX44" fmla="*/ 1546 w 10093"/>
              <a:gd name="connsiteY44" fmla="*/ 3856 h 10000"/>
              <a:gd name="connsiteX45" fmla="*/ 1844 w 10093"/>
              <a:gd name="connsiteY45" fmla="*/ 5556 h 10000"/>
              <a:gd name="connsiteX46" fmla="*/ 1901 w 10093"/>
              <a:gd name="connsiteY46" fmla="*/ 6471 h 10000"/>
              <a:gd name="connsiteX47" fmla="*/ 1991 w 10093"/>
              <a:gd name="connsiteY47" fmla="*/ 5752 h 10000"/>
              <a:gd name="connsiteX48" fmla="*/ 2069 w 10093"/>
              <a:gd name="connsiteY48" fmla="*/ 6601 h 10000"/>
              <a:gd name="connsiteX49" fmla="*/ 2187 w 10093"/>
              <a:gd name="connsiteY49" fmla="*/ 5817 h 10000"/>
              <a:gd name="connsiteX50" fmla="*/ 2183 w 10093"/>
              <a:gd name="connsiteY50" fmla="*/ 6601 h 10000"/>
              <a:gd name="connsiteX51" fmla="*/ 2343 w 10093"/>
              <a:gd name="connsiteY51" fmla="*/ 6405 h 10000"/>
              <a:gd name="connsiteX52" fmla="*/ 2433 w 10093"/>
              <a:gd name="connsiteY52" fmla="*/ 6275 h 10000"/>
              <a:gd name="connsiteX53" fmla="*/ 2494 w 10093"/>
              <a:gd name="connsiteY53" fmla="*/ 7516 h 10000"/>
              <a:gd name="connsiteX54" fmla="*/ 2637 w 10093"/>
              <a:gd name="connsiteY54" fmla="*/ 6667 h 10000"/>
              <a:gd name="connsiteX55" fmla="*/ 2670 w 10093"/>
              <a:gd name="connsiteY55" fmla="*/ 7451 h 10000"/>
              <a:gd name="connsiteX56" fmla="*/ 2817 w 10093"/>
              <a:gd name="connsiteY56" fmla="*/ 8170 h 10000"/>
              <a:gd name="connsiteX57" fmla="*/ 2890 w 10093"/>
              <a:gd name="connsiteY57" fmla="*/ 7516 h 10000"/>
              <a:gd name="connsiteX58" fmla="*/ 3078 w 10093"/>
              <a:gd name="connsiteY58" fmla="*/ 7320 h 10000"/>
              <a:gd name="connsiteX59" fmla="*/ 3225 w 10093"/>
              <a:gd name="connsiteY59" fmla="*/ 8497 h 10000"/>
              <a:gd name="connsiteX60" fmla="*/ 3397 w 10093"/>
              <a:gd name="connsiteY60" fmla="*/ 8562 h 10000"/>
              <a:gd name="connsiteX61" fmla="*/ 3601 w 10093"/>
              <a:gd name="connsiteY61" fmla="*/ 8105 h 10000"/>
              <a:gd name="connsiteX62" fmla="*/ 3789 w 10093"/>
              <a:gd name="connsiteY62" fmla="*/ 9020 h 10000"/>
              <a:gd name="connsiteX63" fmla="*/ 3912 w 10093"/>
              <a:gd name="connsiteY63" fmla="*/ 9281 h 10000"/>
              <a:gd name="connsiteX64" fmla="*/ 4014 w 10093"/>
              <a:gd name="connsiteY64" fmla="*/ 10000 h 10000"/>
              <a:gd name="connsiteX65" fmla="*/ 4047 w 10093"/>
              <a:gd name="connsiteY65" fmla="*/ 9869 h 10000"/>
              <a:gd name="connsiteX66" fmla="*/ 4116 w 10093"/>
              <a:gd name="connsiteY66" fmla="*/ 9542 h 10000"/>
              <a:gd name="connsiteX67" fmla="*/ 4169 w 10093"/>
              <a:gd name="connsiteY67" fmla="*/ 9935 h 10000"/>
              <a:gd name="connsiteX68" fmla="*/ 4202 w 10093"/>
              <a:gd name="connsiteY68" fmla="*/ 9150 h 10000"/>
              <a:gd name="connsiteX69" fmla="*/ 4345 w 10093"/>
              <a:gd name="connsiteY69" fmla="*/ 8562 h 10000"/>
              <a:gd name="connsiteX70" fmla="*/ 4774 w 10093"/>
              <a:gd name="connsiteY70" fmla="*/ 7843 h 10000"/>
              <a:gd name="connsiteX71" fmla="*/ 5122 w 10093"/>
              <a:gd name="connsiteY71" fmla="*/ 7582 h 10000"/>
              <a:gd name="connsiteX72" fmla="*/ 5330 w 10093"/>
              <a:gd name="connsiteY72" fmla="*/ 9281 h 10000"/>
              <a:gd name="connsiteX73" fmla="*/ 5399 w 10093"/>
              <a:gd name="connsiteY73" fmla="*/ 8562 h 10000"/>
              <a:gd name="connsiteX74" fmla="*/ 5857 w 10093"/>
              <a:gd name="connsiteY74" fmla="*/ 8039 h 10000"/>
              <a:gd name="connsiteX75" fmla="*/ 6221 w 10093"/>
              <a:gd name="connsiteY75" fmla="*/ 9477 h 10000"/>
              <a:gd name="connsiteX76" fmla="*/ 6552 w 10093"/>
              <a:gd name="connsiteY76" fmla="*/ 8562 h 10000"/>
              <a:gd name="connsiteX77" fmla="*/ 6715 w 10093"/>
              <a:gd name="connsiteY77" fmla="*/ 7451 h 10000"/>
              <a:gd name="connsiteX78" fmla="*/ 7026 w 10093"/>
              <a:gd name="connsiteY78" fmla="*/ 7451 h 10000"/>
              <a:gd name="connsiteX79" fmla="*/ 7181 w 10093"/>
              <a:gd name="connsiteY79" fmla="*/ 7908 h 10000"/>
              <a:gd name="connsiteX80" fmla="*/ 7549 w 10093"/>
              <a:gd name="connsiteY80" fmla="*/ 8366 h 10000"/>
              <a:gd name="connsiteX81" fmla="*/ 7757 w 10093"/>
              <a:gd name="connsiteY81" fmla="*/ 9085 h 10000"/>
              <a:gd name="connsiteX82" fmla="*/ 8003 w 10093"/>
              <a:gd name="connsiteY82" fmla="*/ 8235 h 10000"/>
              <a:gd name="connsiteX83" fmla="*/ 8064 w 10093"/>
              <a:gd name="connsiteY83" fmla="*/ 7647 h 10000"/>
              <a:gd name="connsiteX84" fmla="*/ 8182 w 10093"/>
              <a:gd name="connsiteY84" fmla="*/ 8039 h 10000"/>
              <a:gd name="connsiteX85" fmla="*/ 8456 w 10093"/>
              <a:gd name="connsiteY85" fmla="*/ 8366 h 10000"/>
              <a:gd name="connsiteX86" fmla="*/ 8636 w 10093"/>
              <a:gd name="connsiteY86" fmla="*/ 8105 h 10000"/>
              <a:gd name="connsiteX87" fmla="*/ 8975 w 10093"/>
              <a:gd name="connsiteY87" fmla="*/ 8235 h 10000"/>
              <a:gd name="connsiteX88" fmla="*/ 9310 w 10093"/>
              <a:gd name="connsiteY88" fmla="*/ 7843 h 10000"/>
              <a:gd name="connsiteX89" fmla="*/ 9498 w 10093"/>
              <a:gd name="connsiteY89" fmla="*/ 6340 h 10000"/>
              <a:gd name="connsiteX90" fmla="*/ 9735 w 10093"/>
              <a:gd name="connsiteY90" fmla="*/ 7582 h 10000"/>
              <a:gd name="connsiteX91" fmla="*/ 9870 w 10093"/>
              <a:gd name="connsiteY91" fmla="*/ 8889 h 10000"/>
              <a:gd name="connsiteX92" fmla="*/ 10029 w 10093"/>
              <a:gd name="connsiteY92" fmla="*/ 8176 h 10000"/>
              <a:gd name="connsiteX93" fmla="*/ 10093 w 10093"/>
              <a:gd name="connsiteY93" fmla="*/ 3377 h 10000"/>
              <a:gd name="connsiteX94" fmla="*/ 9887 w 10093"/>
              <a:gd name="connsiteY94" fmla="*/ 3529 h 10000"/>
              <a:gd name="connsiteX95" fmla="*/ 9727 w 10093"/>
              <a:gd name="connsiteY95" fmla="*/ 2222 h 10000"/>
              <a:gd name="connsiteX96" fmla="*/ 9572 w 10093"/>
              <a:gd name="connsiteY96" fmla="*/ 3660 h 10000"/>
              <a:gd name="connsiteX97" fmla="*/ 9462 w 10093"/>
              <a:gd name="connsiteY97" fmla="*/ 3660 h 10000"/>
              <a:gd name="connsiteX98" fmla="*/ 9314 w 10093"/>
              <a:gd name="connsiteY98" fmla="*/ 3791 h 10000"/>
              <a:gd name="connsiteX99" fmla="*/ 9282 w 10093"/>
              <a:gd name="connsiteY99" fmla="*/ 3203 h 10000"/>
              <a:gd name="connsiteX100" fmla="*/ 9061 w 10093"/>
              <a:gd name="connsiteY100" fmla="*/ 4771 h 10000"/>
              <a:gd name="connsiteX101" fmla="*/ 9028 w 10093"/>
              <a:gd name="connsiteY101" fmla="*/ 4379 h 10000"/>
              <a:gd name="connsiteX102" fmla="*/ 8963 w 10093"/>
              <a:gd name="connsiteY102" fmla="*/ 4118 h 10000"/>
              <a:gd name="connsiteX103" fmla="*/ 8922 w 10093"/>
              <a:gd name="connsiteY103" fmla="*/ 4641 h 10000"/>
              <a:gd name="connsiteX104" fmla="*/ 8750 w 10093"/>
              <a:gd name="connsiteY104" fmla="*/ 4510 h 10000"/>
              <a:gd name="connsiteX105" fmla="*/ 8644 w 10093"/>
              <a:gd name="connsiteY105" fmla="*/ 5359 h 10000"/>
              <a:gd name="connsiteX106" fmla="*/ 8485 w 10093"/>
              <a:gd name="connsiteY106" fmla="*/ 4444 h 10000"/>
              <a:gd name="connsiteX107" fmla="*/ 8338 w 10093"/>
              <a:gd name="connsiteY107" fmla="*/ 4575 h 10000"/>
              <a:gd name="connsiteX108" fmla="*/ 8285 w 10093"/>
              <a:gd name="connsiteY108" fmla="*/ 5882 h 10000"/>
              <a:gd name="connsiteX109" fmla="*/ 8097 w 10093"/>
              <a:gd name="connsiteY109" fmla="*/ 5294 h 10000"/>
              <a:gd name="connsiteX110" fmla="*/ 7950 w 10093"/>
              <a:gd name="connsiteY110" fmla="*/ 3529 h 10000"/>
              <a:gd name="connsiteX111" fmla="*/ 7880 w 10093"/>
              <a:gd name="connsiteY111" fmla="*/ 4052 h 10000"/>
              <a:gd name="connsiteX112" fmla="*/ 7708 w 10093"/>
              <a:gd name="connsiteY112" fmla="*/ 5229 h 10000"/>
              <a:gd name="connsiteX113" fmla="*/ 7614 w 10093"/>
              <a:gd name="connsiteY113" fmla="*/ 5229 h 10000"/>
              <a:gd name="connsiteX114" fmla="*/ 7541 w 10093"/>
              <a:gd name="connsiteY114" fmla="*/ 4444 h 10000"/>
              <a:gd name="connsiteX115" fmla="*/ 7381 w 10093"/>
              <a:gd name="connsiteY115" fmla="*/ 4183 h 10000"/>
              <a:gd name="connsiteX116" fmla="*/ 7243 w 10093"/>
              <a:gd name="connsiteY116" fmla="*/ 3791 h 10000"/>
              <a:gd name="connsiteX117" fmla="*/ 6993 w 10093"/>
              <a:gd name="connsiteY117" fmla="*/ 2222 h 10000"/>
              <a:gd name="connsiteX118" fmla="*/ 6642 w 10093"/>
              <a:gd name="connsiteY118" fmla="*/ 4967 h 10000"/>
              <a:gd name="connsiteX119" fmla="*/ 6352 w 10093"/>
              <a:gd name="connsiteY119" fmla="*/ 5817 h 10000"/>
              <a:gd name="connsiteX120" fmla="*/ 5992 w 10093"/>
              <a:gd name="connsiteY120" fmla="*/ 5359 h 10000"/>
              <a:gd name="connsiteX121" fmla="*/ 5845 w 10093"/>
              <a:gd name="connsiteY121" fmla="*/ 6144 h 10000"/>
              <a:gd name="connsiteX122" fmla="*/ 5583 w 10093"/>
              <a:gd name="connsiteY122" fmla="*/ 5490 h 10000"/>
              <a:gd name="connsiteX123" fmla="*/ 5510 w 10093"/>
              <a:gd name="connsiteY123" fmla="*/ 6144 h 10000"/>
              <a:gd name="connsiteX124" fmla="*/ 5240 w 10093"/>
              <a:gd name="connsiteY124" fmla="*/ 5229 h 10000"/>
              <a:gd name="connsiteX125" fmla="*/ 5158 w 10093"/>
              <a:gd name="connsiteY125" fmla="*/ 5033 h 10000"/>
              <a:gd name="connsiteX126" fmla="*/ 4909 w 10093"/>
              <a:gd name="connsiteY126" fmla="*/ 3987 h 10000"/>
              <a:gd name="connsiteX127" fmla="*/ 4799 w 10093"/>
              <a:gd name="connsiteY127" fmla="*/ 3987 h 10000"/>
              <a:gd name="connsiteX128" fmla="*/ 4419 w 10093"/>
              <a:gd name="connsiteY128" fmla="*/ 4248 h 10000"/>
              <a:gd name="connsiteX129" fmla="*/ 4227 w 10093"/>
              <a:gd name="connsiteY129" fmla="*/ 4118 h 10000"/>
              <a:gd name="connsiteX130" fmla="*/ 3891 w 10093"/>
              <a:gd name="connsiteY130" fmla="*/ 3595 h 10000"/>
              <a:gd name="connsiteX131" fmla="*/ 3822 w 10093"/>
              <a:gd name="connsiteY131" fmla="*/ 2353 h 10000"/>
              <a:gd name="connsiteX132" fmla="*/ 3479 w 10093"/>
              <a:gd name="connsiteY132" fmla="*/ 3137 h 10000"/>
              <a:gd name="connsiteX133" fmla="*/ 3466 w 10093"/>
              <a:gd name="connsiteY133" fmla="*/ 2418 h 10000"/>
              <a:gd name="connsiteX134" fmla="*/ 3266 w 10093"/>
              <a:gd name="connsiteY134" fmla="*/ 2288 h 10000"/>
              <a:gd name="connsiteX135" fmla="*/ 3037 w 10093"/>
              <a:gd name="connsiteY135" fmla="*/ 2484 h 10000"/>
              <a:gd name="connsiteX136" fmla="*/ 2927 w 10093"/>
              <a:gd name="connsiteY136" fmla="*/ 3987 h 10000"/>
              <a:gd name="connsiteX137" fmla="*/ 2710 w 10093"/>
              <a:gd name="connsiteY137" fmla="*/ 2026 h 10000"/>
              <a:gd name="connsiteX138" fmla="*/ 2678 w 10093"/>
              <a:gd name="connsiteY138" fmla="*/ 2353 h 10000"/>
              <a:gd name="connsiteX139" fmla="*/ 2604 w 10093"/>
              <a:gd name="connsiteY139" fmla="*/ 1569 h 10000"/>
              <a:gd name="connsiteX140" fmla="*/ 2514 w 10093"/>
              <a:gd name="connsiteY140" fmla="*/ 2157 h 10000"/>
              <a:gd name="connsiteX141" fmla="*/ 2396 w 10093"/>
              <a:gd name="connsiteY141" fmla="*/ 1895 h 10000"/>
              <a:gd name="connsiteX142" fmla="*/ 2326 w 10093"/>
              <a:gd name="connsiteY142" fmla="*/ 3007 h 10000"/>
              <a:gd name="connsiteX143" fmla="*/ 2220 w 10093"/>
              <a:gd name="connsiteY143" fmla="*/ 2484 h 10000"/>
              <a:gd name="connsiteX144" fmla="*/ 2138 w 10093"/>
              <a:gd name="connsiteY144" fmla="*/ 1895 h 10000"/>
              <a:gd name="connsiteX145" fmla="*/ 2081 w 10093"/>
              <a:gd name="connsiteY145" fmla="*/ 784 h 10000"/>
              <a:gd name="connsiteX146" fmla="*/ 1689 w 10093"/>
              <a:gd name="connsiteY146" fmla="*/ 65 h 10000"/>
              <a:gd name="connsiteX147" fmla="*/ 1480 w 10093"/>
              <a:gd name="connsiteY147" fmla="*/ 196 h 10000"/>
              <a:gd name="connsiteX148" fmla="*/ 1378 w 10093"/>
              <a:gd name="connsiteY148" fmla="*/ 0 h 10000"/>
              <a:gd name="connsiteX149" fmla="*/ 1329 w 10093"/>
              <a:gd name="connsiteY149" fmla="*/ 392 h 10000"/>
              <a:gd name="connsiteX150" fmla="*/ 1059 w 10093"/>
              <a:gd name="connsiteY150" fmla="*/ 131 h 10000"/>
              <a:gd name="connsiteX151" fmla="*/ 896 w 10093"/>
              <a:gd name="connsiteY151" fmla="*/ 458 h 10000"/>
              <a:gd name="connsiteX152" fmla="*/ 716 w 10093"/>
              <a:gd name="connsiteY152" fmla="*/ 915 h 10000"/>
              <a:gd name="connsiteX153" fmla="*/ 643 w 10093"/>
              <a:gd name="connsiteY153" fmla="*/ 196 h 10000"/>
              <a:gd name="connsiteX154" fmla="*/ 434 w 10093"/>
              <a:gd name="connsiteY154" fmla="*/ 1373 h 10000"/>
              <a:gd name="connsiteX155" fmla="*/ 381 w 10093"/>
              <a:gd name="connsiteY155" fmla="*/ 1569 h 10000"/>
              <a:gd name="connsiteX156" fmla="*/ 160 w 10093"/>
              <a:gd name="connsiteY156" fmla="*/ 2353 h 10000"/>
              <a:gd name="connsiteX157" fmla="*/ 1 w 10093"/>
              <a:gd name="connsiteY157" fmla="*/ 3137 h 10000"/>
              <a:gd name="connsiteX0" fmla="*/ 7 w 10099"/>
              <a:gd name="connsiteY0" fmla="*/ 3137 h 10000"/>
              <a:gd name="connsiteX1" fmla="*/ 34 w 10099"/>
              <a:gd name="connsiteY1" fmla="*/ 5798 h 10000"/>
              <a:gd name="connsiteX2" fmla="*/ 97 w 10099"/>
              <a:gd name="connsiteY2" fmla="*/ 5621 h 10000"/>
              <a:gd name="connsiteX3" fmla="*/ 142 w 10099"/>
              <a:gd name="connsiteY3" fmla="*/ 5556 h 10000"/>
              <a:gd name="connsiteX4" fmla="*/ 179 w 10099"/>
              <a:gd name="connsiteY4" fmla="*/ 5294 h 10000"/>
              <a:gd name="connsiteX5" fmla="*/ 207 w 10099"/>
              <a:gd name="connsiteY5" fmla="*/ 5425 h 10000"/>
              <a:gd name="connsiteX6" fmla="*/ 244 w 10099"/>
              <a:gd name="connsiteY6" fmla="*/ 5098 h 10000"/>
              <a:gd name="connsiteX7" fmla="*/ 269 w 10099"/>
              <a:gd name="connsiteY7" fmla="*/ 5948 h 10000"/>
              <a:gd name="connsiteX8" fmla="*/ 289 w 10099"/>
              <a:gd name="connsiteY8" fmla="*/ 5686 h 10000"/>
              <a:gd name="connsiteX9" fmla="*/ 313 w 10099"/>
              <a:gd name="connsiteY9" fmla="*/ 5752 h 10000"/>
              <a:gd name="connsiteX10" fmla="*/ 313 w 10099"/>
              <a:gd name="connsiteY10" fmla="*/ 5556 h 10000"/>
              <a:gd name="connsiteX11" fmla="*/ 322 w 10099"/>
              <a:gd name="connsiteY11" fmla="*/ 5621 h 10000"/>
              <a:gd name="connsiteX12" fmla="*/ 338 w 10099"/>
              <a:gd name="connsiteY12" fmla="*/ 5425 h 10000"/>
              <a:gd name="connsiteX13" fmla="*/ 358 w 10099"/>
              <a:gd name="connsiteY13" fmla="*/ 5490 h 10000"/>
              <a:gd name="connsiteX14" fmla="*/ 379 w 10099"/>
              <a:gd name="connsiteY14" fmla="*/ 5229 h 10000"/>
              <a:gd name="connsiteX15" fmla="*/ 412 w 10099"/>
              <a:gd name="connsiteY15" fmla="*/ 5294 h 10000"/>
              <a:gd name="connsiteX16" fmla="*/ 412 w 10099"/>
              <a:gd name="connsiteY16" fmla="*/ 5163 h 10000"/>
              <a:gd name="connsiteX17" fmla="*/ 432 w 10099"/>
              <a:gd name="connsiteY17" fmla="*/ 5163 h 10000"/>
              <a:gd name="connsiteX18" fmla="*/ 428 w 10099"/>
              <a:gd name="connsiteY18" fmla="*/ 5033 h 10000"/>
              <a:gd name="connsiteX19" fmla="*/ 477 w 10099"/>
              <a:gd name="connsiteY19" fmla="*/ 4314 h 10000"/>
              <a:gd name="connsiteX20" fmla="*/ 481 w 10099"/>
              <a:gd name="connsiteY20" fmla="*/ 4314 h 10000"/>
              <a:gd name="connsiteX21" fmla="*/ 497 w 10099"/>
              <a:gd name="connsiteY21" fmla="*/ 4052 h 10000"/>
              <a:gd name="connsiteX22" fmla="*/ 534 w 10099"/>
              <a:gd name="connsiteY22" fmla="*/ 4118 h 10000"/>
              <a:gd name="connsiteX23" fmla="*/ 546 w 10099"/>
              <a:gd name="connsiteY23" fmla="*/ 4444 h 10000"/>
              <a:gd name="connsiteX24" fmla="*/ 575 w 10099"/>
              <a:gd name="connsiteY24" fmla="*/ 4379 h 10000"/>
              <a:gd name="connsiteX25" fmla="*/ 763 w 10099"/>
              <a:gd name="connsiteY25" fmla="*/ 4706 h 10000"/>
              <a:gd name="connsiteX26" fmla="*/ 849 w 10099"/>
              <a:gd name="connsiteY26" fmla="*/ 4379 h 10000"/>
              <a:gd name="connsiteX27" fmla="*/ 959 w 10099"/>
              <a:gd name="connsiteY27" fmla="*/ 4641 h 10000"/>
              <a:gd name="connsiteX28" fmla="*/ 1000 w 10099"/>
              <a:gd name="connsiteY28" fmla="*/ 4444 h 10000"/>
              <a:gd name="connsiteX29" fmla="*/ 1033 w 10099"/>
              <a:gd name="connsiteY29" fmla="*/ 4641 h 10000"/>
              <a:gd name="connsiteX30" fmla="*/ 1057 w 10099"/>
              <a:gd name="connsiteY30" fmla="*/ 4510 h 10000"/>
              <a:gd name="connsiteX31" fmla="*/ 1078 w 10099"/>
              <a:gd name="connsiteY31" fmla="*/ 4641 h 10000"/>
              <a:gd name="connsiteX32" fmla="*/ 1082 w 10099"/>
              <a:gd name="connsiteY32" fmla="*/ 4444 h 10000"/>
              <a:gd name="connsiteX33" fmla="*/ 1110 w 10099"/>
              <a:gd name="connsiteY33" fmla="*/ 4444 h 10000"/>
              <a:gd name="connsiteX34" fmla="*/ 1151 w 10099"/>
              <a:gd name="connsiteY34" fmla="*/ 4444 h 10000"/>
              <a:gd name="connsiteX35" fmla="*/ 1184 w 10099"/>
              <a:gd name="connsiteY35" fmla="*/ 4575 h 10000"/>
              <a:gd name="connsiteX36" fmla="*/ 1188 w 10099"/>
              <a:gd name="connsiteY36" fmla="*/ 4444 h 10000"/>
              <a:gd name="connsiteX37" fmla="*/ 1204 w 10099"/>
              <a:gd name="connsiteY37" fmla="*/ 4575 h 10000"/>
              <a:gd name="connsiteX38" fmla="*/ 1208 w 10099"/>
              <a:gd name="connsiteY38" fmla="*/ 4379 h 10000"/>
              <a:gd name="connsiteX39" fmla="*/ 1245 w 10099"/>
              <a:gd name="connsiteY39" fmla="*/ 4641 h 10000"/>
              <a:gd name="connsiteX40" fmla="*/ 1262 w 10099"/>
              <a:gd name="connsiteY40" fmla="*/ 4248 h 10000"/>
              <a:gd name="connsiteX41" fmla="*/ 1278 w 10099"/>
              <a:gd name="connsiteY41" fmla="*/ 4052 h 10000"/>
              <a:gd name="connsiteX42" fmla="*/ 1429 w 10099"/>
              <a:gd name="connsiteY42" fmla="*/ 4248 h 10000"/>
              <a:gd name="connsiteX43" fmla="*/ 1552 w 10099"/>
              <a:gd name="connsiteY43" fmla="*/ 3856 h 10000"/>
              <a:gd name="connsiteX44" fmla="*/ 1850 w 10099"/>
              <a:gd name="connsiteY44" fmla="*/ 5556 h 10000"/>
              <a:gd name="connsiteX45" fmla="*/ 1907 w 10099"/>
              <a:gd name="connsiteY45" fmla="*/ 6471 h 10000"/>
              <a:gd name="connsiteX46" fmla="*/ 1997 w 10099"/>
              <a:gd name="connsiteY46" fmla="*/ 5752 h 10000"/>
              <a:gd name="connsiteX47" fmla="*/ 2075 w 10099"/>
              <a:gd name="connsiteY47" fmla="*/ 6601 h 10000"/>
              <a:gd name="connsiteX48" fmla="*/ 2193 w 10099"/>
              <a:gd name="connsiteY48" fmla="*/ 5817 h 10000"/>
              <a:gd name="connsiteX49" fmla="*/ 2189 w 10099"/>
              <a:gd name="connsiteY49" fmla="*/ 6601 h 10000"/>
              <a:gd name="connsiteX50" fmla="*/ 2349 w 10099"/>
              <a:gd name="connsiteY50" fmla="*/ 6405 h 10000"/>
              <a:gd name="connsiteX51" fmla="*/ 2439 w 10099"/>
              <a:gd name="connsiteY51" fmla="*/ 6275 h 10000"/>
              <a:gd name="connsiteX52" fmla="*/ 2500 w 10099"/>
              <a:gd name="connsiteY52" fmla="*/ 7516 h 10000"/>
              <a:gd name="connsiteX53" fmla="*/ 2643 w 10099"/>
              <a:gd name="connsiteY53" fmla="*/ 6667 h 10000"/>
              <a:gd name="connsiteX54" fmla="*/ 2676 w 10099"/>
              <a:gd name="connsiteY54" fmla="*/ 7451 h 10000"/>
              <a:gd name="connsiteX55" fmla="*/ 2823 w 10099"/>
              <a:gd name="connsiteY55" fmla="*/ 8170 h 10000"/>
              <a:gd name="connsiteX56" fmla="*/ 2896 w 10099"/>
              <a:gd name="connsiteY56" fmla="*/ 7516 h 10000"/>
              <a:gd name="connsiteX57" fmla="*/ 3084 w 10099"/>
              <a:gd name="connsiteY57" fmla="*/ 7320 h 10000"/>
              <a:gd name="connsiteX58" fmla="*/ 3231 w 10099"/>
              <a:gd name="connsiteY58" fmla="*/ 8497 h 10000"/>
              <a:gd name="connsiteX59" fmla="*/ 3403 w 10099"/>
              <a:gd name="connsiteY59" fmla="*/ 8562 h 10000"/>
              <a:gd name="connsiteX60" fmla="*/ 3607 w 10099"/>
              <a:gd name="connsiteY60" fmla="*/ 8105 h 10000"/>
              <a:gd name="connsiteX61" fmla="*/ 3795 w 10099"/>
              <a:gd name="connsiteY61" fmla="*/ 9020 h 10000"/>
              <a:gd name="connsiteX62" fmla="*/ 3918 w 10099"/>
              <a:gd name="connsiteY62" fmla="*/ 9281 h 10000"/>
              <a:gd name="connsiteX63" fmla="*/ 4020 w 10099"/>
              <a:gd name="connsiteY63" fmla="*/ 10000 h 10000"/>
              <a:gd name="connsiteX64" fmla="*/ 4053 w 10099"/>
              <a:gd name="connsiteY64" fmla="*/ 9869 h 10000"/>
              <a:gd name="connsiteX65" fmla="*/ 4122 w 10099"/>
              <a:gd name="connsiteY65" fmla="*/ 9542 h 10000"/>
              <a:gd name="connsiteX66" fmla="*/ 4175 w 10099"/>
              <a:gd name="connsiteY66" fmla="*/ 9935 h 10000"/>
              <a:gd name="connsiteX67" fmla="*/ 4208 w 10099"/>
              <a:gd name="connsiteY67" fmla="*/ 9150 h 10000"/>
              <a:gd name="connsiteX68" fmla="*/ 4351 w 10099"/>
              <a:gd name="connsiteY68" fmla="*/ 8562 h 10000"/>
              <a:gd name="connsiteX69" fmla="*/ 4780 w 10099"/>
              <a:gd name="connsiteY69" fmla="*/ 7843 h 10000"/>
              <a:gd name="connsiteX70" fmla="*/ 5128 w 10099"/>
              <a:gd name="connsiteY70" fmla="*/ 7582 h 10000"/>
              <a:gd name="connsiteX71" fmla="*/ 5336 w 10099"/>
              <a:gd name="connsiteY71" fmla="*/ 9281 h 10000"/>
              <a:gd name="connsiteX72" fmla="*/ 5405 w 10099"/>
              <a:gd name="connsiteY72" fmla="*/ 8562 h 10000"/>
              <a:gd name="connsiteX73" fmla="*/ 5863 w 10099"/>
              <a:gd name="connsiteY73" fmla="*/ 8039 h 10000"/>
              <a:gd name="connsiteX74" fmla="*/ 6227 w 10099"/>
              <a:gd name="connsiteY74" fmla="*/ 9477 h 10000"/>
              <a:gd name="connsiteX75" fmla="*/ 6558 w 10099"/>
              <a:gd name="connsiteY75" fmla="*/ 8562 h 10000"/>
              <a:gd name="connsiteX76" fmla="*/ 6721 w 10099"/>
              <a:gd name="connsiteY76" fmla="*/ 7451 h 10000"/>
              <a:gd name="connsiteX77" fmla="*/ 7032 w 10099"/>
              <a:gd name="connsiteY77" fmla="*/ 7451 h 10000"/>
              <a:gd name="connsiteX78" fmla="*/ 7187 w 10099"/>
              <a:gd name="connsiteY78" fmla="*/ 7908 h 10000"/>
              <a:gd name="connsiteX79" fmla="*/ 7555 w 10099"/>
              <a:gd name="connsiteY79" fmla="*/ 8366 h 10000"/>
              <a:gd name="connsiteX80" fmla="*/ 7763 w 10099"/>
              <a:gd name="connsiteY80" fmla="*/ 9085 h 10000"/>
              <a:gd name="connsiteX81" fmla="*/ 8009 w 10099"/>
              <a:gd name="connsiteY81" fmla="*/ 8235 h 10000"/>
              <a:gd name="connsiteX82" fmla="*/ 8070 w 10099"/>
              <a:gd name="connsiteY82" fmla="*/ 7647 h 10000"/>
              <a:gd name="connsiteX83" fmla="*/ 8188 w 10099"/>
              <a:gd name="connsiteY83" fmla="*/ 8039 h 10000"/>
              <a:gd name="connsiteX84" fmla="*/ 8462 w 10099"/>
              <a:gd name="connsiteY84" fmla="*/ 8366 h 10000"/>
              <a:gd name="connsiteX85" fmla="*/ 8642 w 10099"/>
              <a:gd name="connsiteY85" fmla="*/ 8105 h 10000"/>
              <a:gd name="connsiteX86" fmla="*/ 8981 w 10099"/>
              <a:gd name="connsiteY86" fmla="*/ 8235 h 10000"/>
              <a:gd name="connsiteX87" fmla="*/ 9316 w 10099"/>
              <a:gd name="connsiteY87" fmla="*/ 7843 h 10000"/>
              <a:gd name="connsiteX88" fmla="*/ 9504 w 10099"/>
              <a:gd name="connsiteY88" fmla="*/ 6340 h 10000"/>
              <a:gd name="connsiteX89" fmla="*/ 9741 w 10099"/>
              <a:gd name="connsiteY89" fmla="*/ 7582 h 10000"/>
              <a:gd name="connsiteX90" fmla="*/ 9876 w 10099"/>
              <a:gd name="connsiteY90" fmla="*/ 8889 h 10000"/>
              <a:gd name="connsiteX91" fmla="*/ 10035 w 10099"/>
              <a:gd name="connsiteY91" fmla="*/ 8176 h 10000"/>
              <a:gd name="connsiteX92" fmla="*/ 10099 w 10099"/>
              <a:gd name="connsiteY92" fmla="*/ 3377 h 10000"/>
              <a:gd name="connsiteX93" fmla="*/ 9893 w 10099"/>
              <a:gd name="connsiteY93" fmla="*/ 3529 h 10000"/>
              <a:gd name="connsiteX94" fmla="*/ 9733 w 10099"/>
              <a:gd name="connsiteY94" fmla="*/ 2222 h 10000"/>
              <a:gd name="connsiteX95" fmla="*/ 9578 w 10099"/>
              <a:gd name="connsiteY95" fmla="*/ 3660 h 10000"/>
              <a:gd name="connsiteX96" fmla="*/ 9468 w 10099"/>
              <a:gd name="connsiteY96" fmla="*/ 3660 h 10000"/>
              <a:gd name="connsiteX97" fmla="*/ 9320 w 10099"/>
              <a:gd name="connsiteY97" fmla="*/ 3791 h 10000"/>
              <a:gd name="connsiteX98" fmla="*/ 9288 w 10099"/>
              <a:gd name="connsiteY98" fmla="*/ 3203 h 10000"/>
              <a:gd name="connsiteX99" fmla="*/ 9067 w 10099"/>
              <a:gd name="connsiteY99" fmla="*/ 4771 h 10000"/>
              <a:gd name="connsiteX100" fmla="*/ 9034 w 10099"/>
              <a:gd name="connsiteY100" fmla="*/ 4379 h 10000"/>
              <a:gd name="connsiteX101" fmla="*/ 8969 w 10099"/>
              <a:gd name="connsiteY101" fmla="*/ 4118 h 10000"/>
              <a:gd name="connsiteX102" fmla="*/ 8928 w 10099"/>
              <a:gd name="connsiteY102" fmla="*/ 4641 h 10000"/>
              <a:gd name="connsiteX103" fmla="*/ 8756 w 10099"/>
              <a:gd name="connsiteY103" fmla="*/ 4510 h 10000"/>
              <a:gd name="connsiteX104" fmla="*/ 8650 w 10099"/>
              <a:gd name="connsiteY104" fmla="*/ 5359 h 10000"/>
              <a:gd name="connsiteX105" fmla="*/ 8491 w 10099"/>
              <a:gd name="connsiteY105" fmla="*/ 4444 h 10000"/>
              <a:gd name="connsiteX106" fmla="*/ 8344 w 10099"/>
              <a:gd name="connsiteY106" fmla="*/ 4575 h 10000"/>
              <a:gd name="connsiteX107" fmla="*/ 8291 w 10099"/>
              <a:gd name="connsiteY107" fmla="*/ 5882 h 10000"/>
              <a:gd name="connsiteX108" fmla="*/ 8103 w 10099"/>
              <a:gd name="connsiteY108" fmla="*/ 5294 h 10000"/>
              <a:gd name="connsiteX109" fmla="*/ 7956 w 10099"/>
              <a:gd name="connsiteY109" fmla="*/ 3529 h 10000"/>
              <a:gd name="connsiteX110" fmla="*/ 7886 w 10099"/>
              <a:gd name="connsiteY110" fmla="*/ 4052 h 10000"/>
              <a:gd name="connsiteX111" fmla="*/ 7714 w 10099"/>
              <a:gd name="connsiteY111" fmla="*/ 5229 h 10000"/>
              <a:gd name="connsiteX112" fmla="*/ 7620 w 10099"/>
              <a:gd name="connsiteY112" fmla="*/ 5229 h 10000"/>
              <a:gd name="connsiteX113" fmla="*/ 7547 w 10099"/>
              <a:gd name="connsiteY113" fmla="*/ 4444 h 10000"/>
              <a:gd name="connsiteX114" fmla="*/ 7387 w 10099"/>
              <a:gd name="connsiteY114" fmla="*/ 4183 h 10000"/>
              <a:gd name="connsiteX115" fmla="*/ 7249 w 10099"/>
              <a:gd name="connsiteY115" fmla="*/ 3791 h 10000"/>
              <a:gd name="connsiteX116" fmla="*/ 6999 w 10099"/>
              <a:gd name="connsiteY116" fmla="*/ 2222 h 10000"/>
              <a:gd name="connsiteX117" fmla="*/ 6648 w 10099"/>
              <a:gd name="connsiteY117" fmla="*/ 4967 h 10000"/>
              <a:gd name="connsiteX118" fmla="*/ 6358 w 10099"/>
              <a:gd name="connsiteY118" fmla="*/ 5817 h 10000"/>
              <a:gd name="connsiteX119" fmla="*/ 5998 w 10099"/>
              <a:gd name="connsiteY119" fmla="*/ 5359 h 10000"/>
              <a:gd name="connsiteX120" fmla="*/ 5851 w 10099"/>
              <a:gd name="connsiteY120" fmla="*/ 6144 h 10000"/>
              <a:gd name="connsiteX121" fmla="*/ 5589 w 10099"/>
              <a:gd name="connsiteY121" fmla="*/ 5490 h 10000"/>
              <a:gd name="connsiteX122" fmla="*/ 5516 w 10099"/>
              <a:gd name="connsiteY122" fmla="*/ 6144 h 10000"/>
              <a:gd name="connsiteX123" fmla="*/ 5246 w 10099"/>
              <a:gd name="connsiteY123" fmla="*/ 5229 h 10000"/>
              <a:gd name="connsiteX124" fmla="*/ 5164 w 10099"/>
              <a:gd name="connsiteY124" fmla="*/ 5033 h 10000"/>
              <a:gd name="connsiteX125" fmla="*/ 4915 w 10099"/>
              <a:gd name="connsiteY125" fmla="*/ 3987 h 10000"/>
              <a:gd name="connsiteX126" fmla="*/ 4805 w 10099"/>
              <a:gd name="connsiteY126" fmla="*/ 3987 h 10000"/>
              <a:gd name="connsiteX127" fmla="*/ 4425 w 10099"/>
              <a:gd name="connsiteY127" fmla="*/ 4248 h 10000"/>
              <a:gd name="connsiteX128" fmla="*/ 4233 w 10099"/>
              <a:gd name="connsiteY128" fmla="*/ 4118 h 10000"/>
              <a:gd name="connsiteX129" fmla="*/ 3897 w 10099"/>
              <a:gd name="connsiteY129" fmla="*/ 3595 h 10000"/>
              <a:gd name="connsiteX130" fmla="*/ 3828 w 10099"/>
              <a:gd name="connsiteY130" fmla="*/ 2353 h 10000"/>
              <a:gd name="connsiteX131" fmla="*/ 3485 w 10099"/>
              <a:gd name="connsiteY131" fmla="*/ 3137 h 10000"/>
              <a:gd name="connsiteX132" fmla="*/ 3472 w 10099"/>
              <a:gd name="connsiteY132" fmla="*/ 2418 h 10000"/>
              <a:gd name="connsiteX133" fmla="*/ 3272 w 10099"/>
              <a:gd name="connsiteY133" fmla="*/ 2288 h 10000"/>
              <a:gd name="connsiteX134" fmla="*/ 3043 w 10099"/>
              <a:gd name="connsiteY134" fmla="*/ 2484 h 10000"/>
              <a:gd name="connsiteX135" fmla="*/ 2933 w 10099"/>
              <a:gd name="connsiteY135" fmla="*/ 3987 h 10000"/>
              <a:gd name="connsiteX136" fmla="*/ 2716 w 10099"/>
              <a:gd name="connsiteY136" fmla="*/ 2026 h 10000"/>
              <a:gd name="connsiteX137" fmla="*/ 2684 w 10099"/>
              <a:gd name="connsiteY137" fmla="*/ 2353 h 10000"/>
              <a:gd name="connsiteX138" fmla="*/ 2610 w 10099"/>
              <a:gd name="connsiteY138" fmla="*/ 1569 h 10000"/>
              <a:gd name="connsiteX139" fmla="*/ 2520 w 10099"/>
              <a:gd name="connsiteY139" fmla="*/ 2157 h 10000"/>
              <a:gd name="connsiteX140" fmla="*/ 2402 w 10099"/>
              <a:gd name="connsiteY140" fmla="*/ 1895 h 10000"/>
              <a:gd name="connsiteX141" fmla="*/ 2332 w 10099"/>
              <a:gd name="connsiteY141" fmla="*/ 3007 h 10000"/>
              <a:gd name="connsiteX142" fmla="*/ 2226 w 10099"/>
              <a:gd name="connsiteY142" fmla="*/ 2484 h 10000"/>
              <a:gd name="connsiteX143" fmla="*/ 2144 w 10099"/>
              <a:gd name="connsiteY143" fmla="*/ 1895 h 10000"/>
              <a:gd name="connsiteX144" fmla="*/ 2087 w 10099"/>
              <a:gd name="connsiteY144" fmla="*/ 784 h 10000"/>
              <a:gd name="connsiteX145" fmla="*/ 1695 w 10099"/>
              <a:gd name="connsiteY145" fmla="*/ 65 h 10000"/>
              <a:gd name="connsiteX146" fmla="*/ 1486 w 10099"/>
              <a:gd name="connsiteY146" fmla="*/ 196 h 10000"/>
              <a:gd name="connsiteX147" fmla="*/ 1384 w 10099"/>
              <a:gd name="connsiteY147" fmla="*/ 0 h 10000"/>
              <a:gd name="connsiteX148" fmla="*/ 1335 w 10099"/>
              <a:gd name="connsiteY148" fmla="*/ 392 h 10000"/>
              <a:gd name="connsiteX149" fmla="*/ 1065 w 10099"/>
              <a:gd name="connsiteY149" fmla="*/ 131 h 10000"/>
              <a:gd name="connsiteX150" fmla="*/ 902 w 10099"/>
              <a:gd name="connsiteY150" fmla="*/ 458 h 10000"/>
              <a:gd name="connsiteX151" fmla="*/ 722 w 10099"/>
              <a:gd name="connsiteY151" fmla="*/ 915 h 10000"/>
              <a:gd name="connsiteX152" fmla="*/ 649 w 10099"/>
              <a:gd name="connsiteY152" fmla="*/ 196 h 10000"/>
              <a:gd name="connsiteX153" fmla="*/ 440 w 10099"/>
              <a:gd name="connsiteY153" fmla="*/ 1373 h 10000"/>
              <a:gd name="connsiteX154" fmla="*/ 387 w 10099"/>
              <a:gd name="connsiteY154" fmla="*/ 1569 h 10000"/>
              <a:gd name="connsiteX155" fmla="*/ 166 w 10099"/>
              <a:gd name="connsiteY155" fmla="*/ 2353 h 10000"/>
              <a:gd name="connsiteX156" fmla="*/ 7 w 10099"/>
              <a:gd name="connsiteY156" fmla="*/ 3137 h 10000"/>
              <a:gd name="connsiteX0" fmla="*/ 7 w 10099"/>
              <a:gd name="connsiteY0" fmla="*/ 3137 h 10000"/>
              <a:gd name="connsiteX1" fmla="*/ 34 w 10099"/>
              <a:gd name="connsiteY1" fmla="*/ 5798 h 10000"/>
              <a:gd name="connsiteX2" fmla="*/ 97 w 10099"/>
              <a:gd name="connsiteY2" fmla="*/ 5621 h 10000"/>
              <a:gd name="connsiteX3" fmla="*/ 142 w 10099"/>
              <a:gd name="connsiteY3" fmla="*/ 5556 h 10000"/>
              <a:gd name="connsiteX4" fmla="*/ 179 w 10099"/>
              <a:gd name="connsiteY4" fmla="*/ 5294 h 10000"/>
              <a:gd name="connsiteX5" fmla="*/ 207 w 10099"/>
              <a:gd name="connsiteY5" fmla="*/ 5425 h 10000"/>
              <a:gd name="connsiteX6" fmla="*/ 244 w 10099"/>
              <a:gd name="connsiteY6" fmla="*/ 5098 h 10000"/>
              <a:gd name="connsiteX7" fmla="*/ 269 w 10099"/>
              <a:gd name="connsiteY7" fmla="*/ 5948 h 10000"/>
              <a:gd name="connsiteX8" fmla="*/ 289 w 10099"/>
              <a:gd name="connsiteY8" fmla="*/ 5686 h 10000"/>
              <a:gd name="connsiteX9" fmla="*/ 313 w 10099"/>
              <a:gd name="connsiteY9" fmla="*/ 5752 h 10000"/>
              <a:gd name="connsiteX10" fmla="*/ 313 w 10099"/>
              <a:gd name="connsiteY10" fmla="*/ 5556 h 10000"/>
              <a:gd name="connsiteX11" fmla="*/ 322 w 10099"/>
              <a:gd name="connsiteY11" fmla="*/ 5621 h 10000"/>
              <a:gd name="connsiteX12" fmla="*/ 338 w 10099"/>
              <a:gd name="connsiteY12" fmla="*/ 5425 h 10000"/>
              <a:gd name="connsiteX13" fmla="*/ 358 w 10099"/>
              <a:gd name="connsiteY13" fmla="*/ 5490 h 10000"/>
              <a:gd name="connsiteX14" fmla="*/ 379 w 10099"/>
              <a:gd name="connsiteY14" fmla="*/ 5229 h 10000"/>
              <a:gd name="connsiteX15" fmla="*/ 412 w 10099"/>
              <a:gd name="connsiteY15" fmla="*/ 5294 h 10000"/>
              <a:gd name="connsiteX16" fmla="*/ 412 w 10099"/>
              <a:gd name="connsiteY16" fmla="*/ 5163 h 10000"/>
              <a:gd name="connsiteX17" fmla="*/ 432 w 10099"/>
              <a:gd name="connsiteY17" fmla="*/ 5163 h 10000"/>
              <a:gd name="connsiteX18" fmla="*/ 428 w 10099"/>
              <a:gd name="connsiteY18" fmla="*/ 5033 h 10000"/>
              <a:gd name="connsiteX19" fmla="*/ 477 w 10099"/>
              <a:gd name="connsiteY19" fmla="*/ 4314 h 10000"/>
              <a:gd name="connsiteX20" fmla="*/ 481 w 10099"/>
              <a:gd name="connsiteY20" fmla="*/ 4314 h 10000"/>
              <a:gd name="connsiteX21" fmla="*/ 497 w 10099"/>
              <a:gd name="connsiteY21" fmla="*/ 4052 h 10000"/>
              <a:gd name="connsiteX22" fmla="*/ 534 w 10099"/>
              <a:gd name="connsiteY22" fmla="*/ 4118 h 10000"/>
              <a:gd name="connsiteX23" fmla="*/ 546 w 10099"/>
              <a:gd name="connsiteY23" fmla="*/ 4444 h 10000"/>
              <a:gd name="connsiteX24" fmla="*/ 575 w 10099"/>
              <a:gd name="connsiteY24" fmla="*/ 4379 h 10000"/>
              <a:gd name="connsiteX25" fmla="*/ 763 w 10099"/>
              <a:gd name="connsiteY25" fmla="*/ 4706 h 10000"/>
              <a:gd name="connsiteX26" fmla="*/ 849 w 10099"/>
              <a:gd name="connsiteY26" fmla="*/ 4379 h 10000"/>
              <a:gd name="connsiteX27" fmla="*/ 959 w 10099"/>
              <a:gd name="connsiteY27" fmla="*/ 4641 h 10000"/>
              <a:gd name="connsiteX28" fmla="*/ 1000 w 10099"/>
              <a:gd name="connsiteY28" fmla="*/ 4444 h 10000"/>
              <a:gd name="connsiteX29" fmla="*/ 1033 w 10099"/>
              <a:gd name="connsiteY29" fmla="*/ 4641 h 10000"/>
              <a:gd name="connsiteX30" fmla="*/ 1057 w 10099"/>
              <a:gd name="connsiteY30" fmla="*/ 4510 h 10000"/>
              <a:gd name="connsiteX31" fmla="*/ 1078 w 10099"/>
              <a:gd name="connsiteY31" fmla="*/ 4641 h 10000"/>
              <a:gd name="connsiteX32" fmla="*/ 1082 w 10099"/>
              <a:gd name="connsiteY32" fmla="*/ 4444 h 10000"/>
              <a:gd name="connsiteX33" fmla="*/ 1110 w 10099"/>
              <a:gd name="connsiteY33" fmla="*/ 4444 h 10000"/>
              <a:gd name="connsiteX34" fmla="*/ 1151 w 10099"/>
              <a:gd name="connsiteY34" fmla="*/ 4444 h 10000"/>
              <a:gd name="connsiteX35" fmla="*/ 1184 w 10099"/>
              <a:gd name="connsiteY35" fmla="*/ 4575 h 10000"/>
              <a:gd name="connsiteX36" fmla="*/ 1188 w 10099"/>
              <a:gd name="connsiteY36" fmla="*/ 4444 h 10000"/>
              <a:gd name="connsiteX37" fmla="*/ 1204 w 10099"/>
              <a:gd name="connsiteY37" fmla="*/ 4575 h 10000"/>
              <a:gd name="connsiteX38" fmla="*/ 1208 w 10099"/>
              <a:gd name="connsiteY38" fmla="*/ 4379 h 10000"/>
              <a:gd name="connsiteX39" fmla="*/ 1245 w 10099"/>
              <a:gd name="connsiteY39" fmla="*/ 4641 h 10000"/>
              <a:gd name="connsiteX40" fmla="*/ 1262 w 10099"/>
              <a:gd name="connsiteY40" fmla="*/ 4248 h 10000"/>
              <a:gd name="connsiteX41" fmla="*/ 1278 w 10099"/>
              <a:gd name="connsiteY41" fmla="*/ 4052 h 10000"/>
              <a:gd name="connsiteX42" fmla="*/ 1429 w 10099"/>
              <a:gd name="connsiteY42" fmla="*/ 4248 h 10000"/>
              <a:gd name="connsiteX43" fmla="*/ 1552 w 10099"/>
              <a:gd name="connsiteY43" fmla="*/ 3856 h 10000"/>
              <a:gd name="connsiteX44" fmla="*/ 1850 w 10099"/>
              <a:gd name="connsiteY44" fmla="*/ 5556 h 10000"/>
              <a:gd name="connsiteX45" fmla="*/ 1907 w 10099"/>
              <a:gd name="connsiteY45" fmla="*/ 6471 h 10000"/>
              <a:gd name="connsiteX46" fmla="*/ 1997 w 10099"/>
              <a:gd name="connsiteY46" fmla="*/ 5752 h 10000"/>
              <a:gd name="connsiteX47" fmla="*/ 2075 w 10099"/>
              <a:gd name="connsiteY47" fmla="*/ 6601 h 10000"/>
              <a:gd name="connsiteX48" fmla="*/ 2193 w 10099"/>
              <a:gd name="connsiteY48" fmla="*/ 5817 h 10000"/>
              <a:gd name="connsiteX49" fmla="*/ 2189 w 10099"/>
              <a:gd name="connsiteY49" fmla="*/ 6601 h 10000"/>
              <a:gd name="connsiteX50" fmla="*/ 2349 w 10099"/>
              <a:gd name="connsiteY50" fmla="*/ 6405 h 10000"/>
              <a:gd name="connsiteX51" fmla="*/ 2439 w 10099"/>
              <a:gd name="connsiteY51" fmla="*/ 6275 h 10000"/>
              <a:gd name="connsiteX52" fmla="*/ 2500 w 10099"/>
              <a:gd name="connsiteY52" fmla="*/ 7516 h 10000"/>
              <a:gd name="connsiteX53" fmla="*/ 2643 w 10099"/>
              <a:gd name="connsiteY53" fmla="*/ 6667 h 10000"/>
              <a:gd name="connsiteX54" fmla="*/ 2676 w 10099"/>
              <a:gd name="connsiteY54" fmla="*/ 7451 h 10000"/>
              <a:gd name="connsiteX55" fmla="*/ 2823 w 10099"/>
              <a:gd name="connsiteY55" fmla="*/ 8170 h 10000"/>
              <a:gd name="connsiteX56" fmla="*/ 2896 w 10099"/>
              <a:gd name="connsiteY56" fmla="*/ 7516 h 10000"/>
              <a:gd name="connsiteX57" fmla="*/ 3084 w 10099"/>
              <a:gd name="connsiteY57" fmla="*/ 7320 h 10000"/>
              <a:gd name="connsiteX58" fmla="*/ 3231 w 10099"/>
              <a:gd name="connsiteY58" fmla="*/ 8497 h 10000"/>
              <a:gd name="connsiteX59" fmla="*/ 3403 w 10099"/>
              <a:gd name="connsiteY59" fmla="*/ 8562 h 10000"/>
              <a:gd name="connsiteX60" fmla="*/ 3607 w 10099"/>
              <a:gd name="connsiteY60" fmla="*/ 8105 h 10000"/>
              <a:gd name="connsiteX61" fmla="*/ 3795 w 10099"/>
              <a:gd name="connsiteY61" fmla="*/ 9020 h 10000"/>
              <a:gd name="connsiteX62" fmla="*/ 3918 w 10099"/>
              <a:gd name="connsiteY62" fmla="*/ 9281 h 10000"/>
              <a:gd name="connsiteX63" fmla="*/ 4020 w 10099"/>
              <a:gd name="connsiteY63" fmla="*/ 10000 h 10000"/>
              <a:gd name="connsiteX64" fmla="*/ 4053 w 10099"/>
              <a:gd name="connsiteY64" fmla="*/ 9869 h 10000"/>
              <a:gd name="connsiteX65" fmla="*/ 4122 w 10099"/>
              <a:gd name="connsiteY65" fmla="*/ 9542 h 10000"/>
              <a:gd name="connsiteX66" fmla="*/ 4175 w 10099"/>
              <a:gd name="connsiteY66" fmla="*/ 9935 h 10000"/>
              <a:gd name="connsiteX67" fmla="*/ 4208 w 10099"/>
              <a:gd name="connsiteY67" fmla="*/ 9150 h 10000"/>
              <a:gd name="connsiteX68" fmla="*/ 4351 w 10099"/>
              <a:gd name="connsiteY68" fmla="*/ 8562 h 10000"/>
              <a:gd name="connsiteX69" fmla="*/ 4780 w 10099"/>
              <a:gd name="connsiteY69" fmla="*/ 7843 h 10000"/>
              <a:gd name="connsiteX70" fmla="*/ 5128 w 10099"/>
              <a:gd name="connsiteY70" fmla="*/ 7582 h 10000"/>
              <a:gd name="connsiteX71" fmla="*/ 5336 w 10099"/>
              <a:gd name="connsiteY71" fmla="*/ 9281 h 10000"/>
              <a:gd name="connsiteX72" fmla="*/ 5405 w 10099"/>
              <a:gd name="connsiteY72" fmla="*/ 8562 h 10000"/>
              <a:gd name="connsiteX73" fmla="*/ 5863 w 10099"/>
              <a:gd name="connsiteY73" fmla="*/ 8039 h 10000"/>
              <a:gd name="connsiteX74" fmla="*/ 6227 w 10099"/>
              <a:gd name="connsiteY74" fmla="*/ 9477 h 10000"/>
              <a:gd name="connsiteX75" fmla="*/ 6558 w 10099"/>
              <a:gd name="connsiteY75" fmla="*/ 8562 h 10000"/>
              <a:gd name="connsiteX76" fmla="*/ 6721 w 10099"/>
              <a:gd name="connsiteY76" fmla="*/ 7451 h 10000"/>
              <a:gd name="connsiteX77" fmla="*/ 7032 w 10099"/>
              <a:gd name="connsiteY77" fmla="*/ 7451 h 10000"/>
              <a:gd name="connsiteX78" fmla="*/ 7187 w 10099"/>
              <a:gd name="connsiteY78" fmla="*/ 7908 h 10000"/>
              <a:gd name="connsiteX79" fmla="*/ 7555 w 10099"/>
              <a:gd name="connsiteY79" fmla="*/ 8366 h 10000"/>
              <a:gd name="connsiteX80" fmla="*/ 7763 w 10099"/>
              <a:gd name="connsiteY80" fmla="*/ 9085 h 10000"/>
              <a:gd name="connsiteX81" fmla="*/ 8009 w 10099"/>
              <a:gd name="connsiteY81" fmla="*/ 8235 h 10000"/>
              <a:gd name="connsiteX82" fmla="*/ 8070 w 10099"/>
              <a:gd name="connsiteY82" fmla="*/ 7647 h 10000"/>
              <a:gd name="connsiteX83" fmla="*/ 8188 w 10099"/>
              <a:gd name="connsiteY83" fmla="*/ 8039 h 10000"/>
              <a:gd name="connsiteX84" fmla="*/ 8462 w 10099"/>
              <a:gd name="connsiteY84" fmla="*/ 8366 h 10000"/>
              <a:gd name="connsiteX85" fmla="*/ 8642 w 10099"/>
              <a:gd name="connsiteY85" fmla="*/ 8105 h 10000"/>
              <a:gd name="connsiteX86" fmla="*/ 8981 w 10099"/>
              <a:gd name="connsiteY86" fmla="*/ 8235 h 10000"/>
              <a:gd name="connsiteX87" fmla="*/ 9316 w 10099"/>
              <a:gd name="connsiteY87" fmla="*/ 7843 h 10000"/>
              <a:gd name="connsiteX88" fmla="*/ 9504 w 10099"/>
              <a:gd name="connsiteY88" fmla="*/ 6340 h 10000"/>
              <a:gd name="connsiteX89" fmla="*/ 9741 w 10099"/>
              <a:gd name="connsiteY89" fmla="*/ 7582 h 10000"/>
              <a:gd name="connsiteX90" fmla="*/ 9876 w 10099"/>
              <a:gd name="connsiteY90" fmla="*/ 8889 h 10000"/>
              <a:gd name="connsiteX91" fmla="*/ 10035 w 10099"/>
              <a:gd name="connsiteY91" fmla="*/ 8176 h 10000"/>
              <a:gd name="connsiteX92" fmla="*/ 10099 w 10099"/>
              <a:gd name="connsiteY92" fmla="*/ 3377 h 10000"/>
              <a:gd name="connsiteX93" fmla="*/ 9893 w 10099"/>
              <a:gd name="connsiteY93" fmla="*/ 3529 h 10000"/>
              <a:gd name="connsiteX94" fmla="*/ 9733 w 10099"/>
              <a:gd name="connsiteY94" fmla="*/ 2222 h 10000"/>
              <a:gd name="connsiteX95" fmla="*/ 9578 w 10099"/>
              <a:gd name="connsiteY95" fmla="*/ 3660 h 10000"/>
              <a:gd name="connsiteX96" fmla="*/ 9468 w 10099"/>
              <a:gd name="connsiteY96" fmla="*/ 3660 h 10000"/>
              <a:gd name="connsiteX97" fmla="*/ 9320 w 10099"/>
              <a:gd name="connsiteY97" fmla="*/ 3791 h 10000"/>
              <a:gd name="connsiteX98" fmla="*/ 9288 w 10099"/>
              <a:gd name="connsiteY98" fmla="*/ 3203 h 10000"/>
              <a:gd name="connsiteX99" fmla="*/ 9067 w 10099"/>
              <a:gd name="connsiteY99" fmla="*/ 4771 h 10000"/>
              <a:gd name="connsiteX100" fmla="*/ 9034 w 10099"/>
              <a:gd name="connsiteY100" fmla="*/ 4379 h 10000"/>
              <a:gd name="connsiteX101" fmla="*/ 8969 w 10099"/>
              <a:gd name="connsiteY101" fmla="*/ 4118 h 10000"/>
              <a:gd name="connsiteX102" fmla="*/ 8928 w 10099"/>
              <a:gd name="connsiteY102" fmla="*/ 4641 h 10000"/>
              <a:gd name="connsiteX103" fmla="*/ 8756 w 10099"/>
              <a:gd name="connsiteY103" fmla="*/ 4510 h 10000"/>
              <a:gd name="connsiteX104" fmla="*/ 8650 w 10099"/>
              <a:gd name="connsiteY104" fmla="*/ 5359 h 10000"/>
              <a:gd name="connsiteX105" fmla="*/ 8491 w 10099"/>
              <a:gd name="connsiteY105" fmla="*/ 4444 h 10000"/>
              <a:gd name="connsiteX106" fmla="*/ 8344 w 10099"/>
              <a:gd name="connsiteY106" fmla="*/ 4575 h 10000"/>
              <a:gd name="connsiteX107" fmla="*/ 8291 w 10099"/>
              <a:gd name="connsiteY107" fmla="*/ 5882 h 10000"/>
              <a:gd name="connsiteX108" fmla="*/ 8103 w 10099"/>
              <a:gd name="connsiteY108" fmla="*/ 5294 h 10000"/>
              <a:gd name="connsiteX109" fmla="*/ 7956 w 10099"/>
              <a:gd name="connsiteY109" fmla="*/ 3529 h 10000"/>
              <a:gd name="connsiteX110" fmla="*/ 7886 w 10099"/>
              <a:gd name="connsiteY110" fmla="*/ 4052 h 10000"/>
              <a:gd name="connsiteX111" fmla="*/ 7714 w 10099"/>
              <a:gd name="connsiteY111" fmla="*/ 5229 h 10000"/>
              <a:gd name="connsiteX112" fmla="*/ 7620 w 10099"/>
              <a:gd name="connsiteY112" fmla="*/ 5229 h 10000"/>
              <a:gd name="connsiteX113" fmla="*/ 7547 w 10099"/>
              <a:gd name="connsiteY113" fmla="*/ 4444 h 10000"/>
              <a:gd name="connsiteX114" fmla="*/ 7387 w 10099"/>
              <a:gd name="connsiteY114" fmla="*/ 4183 h 10000"/>
              <a:gd name="connsiteX115" fmla="*/ 7249 w 10099"/>
              <a:gd name="connsiteY115" fmla="*/ 3791 h 10000"/>
              <a:gd name="connsiteX116" fmla="*/ 6999 w 10099"/>
              <a:gd name="connsiteY116" fmla="*/ 2222 h 10000"/>
              <a:gd name="connsiteX117" fmla="*/ 6648 w 10099"/>
              <a:gd name="connsiteY117" fmla="*/ 4967 h 10000"/>
              <a:gd name="connsiteX118" fmla="*/ 6358 w 10099"/>
              <a:gd name="connsiteY118" fmla="*/ 5817 h 10000"/>
              <a:gd name="connsiteX119" fmla="*/ 5998 w 10099"/>
              <a:gd name="connsiteY119" fmla="*/ 5359 h 10000"/>
              <a:gd name="connsiteX120" fmla="*/ 5851 w 10099"/>
              <a:gd name="connsiteY120" fmla="*/ 6144 h 10000"/>
              <a:gd name="connsiteX121" fmla="*/ 5589 w 10099"/>
              <a:gd name="connsiteY121" fmla="*/ 5490 h 10000"/>
              <a:gd name="connsiteX122" fmla="*/ 5516 w 10099"/>
              <a:gd name="connsiteY122" fmla="*/ 6144 h 10000"/>
              <a:gd name="connsiteX123" fmla="*/ 5246 w 10099"/>
              <a:gd name="connsiteY123" fmla="*/ 5229 h 10000"/>
              <a:gd name="connsiteX124" fmla="*/ 5164 w 10099"/>
              <a:gd name="connsiteY124" fmla="*/ 5033 h 10000"/>
              <a:gd name="connsiteX125" fmla="*/ 4915 w 10099"/>
              <a:gd name="connsiteY125" fmla="*/ 3987 h 10000"/>
              <a:gd name="connsiteX126" fmla="*/ 4805 w 10099"/>
              <a:gd name="connsiteY126" fmla="*/ 3987 h 10000"/>
              <a:gd name="connsiteX127" fmla="*/ 4425 w 10099"/>
              <a:gd name="connsiteY127" fmla="*/ 4248 h 10000"/>
              <a:gd name="connsiteX128" fmla="*/ 4233 w 10099"/>
              <a:gd name="connsiteY128" fmla="*/ 4118 h 10000"/>
              <a:gd name="connsiteX129" fmla="*/ 3897 w 10099"/>
              <a:gd name="connsiteY129" fmla="*/ 3595 h 10000"/>
              <a:gd name="connsiteX130" fmla="*/ 3828 w 10099"/>
              <a:gd name="connsiteY130" fmla="*/ 2353 h 10000"/>
              <a:gd name="connsiteX131" fmla="*/ 3485 w 10099"/>
              <a:gd name="connsiteY131" fmla="*/ 3137 h 10000"/>
              <a:gd name="connsiteX132" fmla="*/ 3472 w 10099"/>
              <a:gd name="connsiteY132" fmla="*/ 2418 h 10000"/>
              <a:gd name="connsiteX133" fmla="*/ 3272 w 10099"/>
              <a:gd name="connsiteY133" fmla="*/ 2288 h 10000"/>
              <a:gd name="connsiteX134" fmla="*/ 3043 w 10099"/>
              <a:gd name="connsiteY134" fmla="*/ 2484 h 10000"/>
              <a:gd name="connsiteX135" fmla="*/ 2933 w 10099"/>
              <a:gd name="connsiteY135" fmla="*/ 3987 h 10000"/>
              <a:gd name="connsiteX136" fmla="*/ 2716 w 10099"/>
              <a:gd name="connsiteY136" fmla="*/ 2026 h 10000"/>
              <a:gd name="connsiteX137" fmla="*/ 2684 w 10099"/>
              <a:gd name="connsiteY137" fmla="*/ 2353 h 10000"/>
              <a:gd name="connsiteX138" fmla="*/ 2610 w 10099"/>
              <a:gd name="connsiteY138" fmla="*/ 1569 h 10000"/>
              <a:gd name="connsiteX139" fmla="*/ 2520 w 10099"/>
              <a:gd name="connsiteY139" fmla="*/ 2157 h 10000"/>
              <a:gd name="connsiteX140" fmla="*/ 2402 w 10099"/>
              <a:gd name="connsiteY140" fmla="*/ 1895 h 10000"/>
              <a:gd name="connsiteX141" fmla="*/ 2332 w 10099"/>
              <a:gd name="connsiteY141" fmla="*/ 3007 h 10000"/>
              <a:gd name="connsiteX142" fmla="*/ 2226 w 10099"/>
              <a:gd name="connsiteY142" fmla="*/ 2484 h 10000"/>
              <a:gd name="connsiteX143" fmla="*/ 2144 w 10099"/>
              <a:gd name="connsiteY143" fmla="*/ 1895 h 10000"/>
              <a:gd name="connsiteX144" fmla="*/ 2087 w 10099"/>
              <a:gd name="connsiteY144" fmla="*/ 784 h 10000"/>
              <a:gd name="connsiteX145" fmla="*/ 1695 w 10099"/>
              <a:gd name="connsiteY145" fmla="*/ 65 h 10000"/>
              <a:gd name="connsiteX146" fmla="*/ 1486 w 10099"/>
              <a:gd name="connsiteY146" fmla="*/ 196 h 10000"/>
              <a:gd name="connsiteX147" fmla="*/ 1384 w 10099"/>
              <a:gd name="connsiteY147" fmla="*/ 0 h 10000"/>
              <a:gd name="connsiteX148" fmla="*/ 1335 w 10099"/>
              <a:gd name="connsiteY148" fmla="*/ 392 h 10000"/>
              <a:gd name="connsiteX149" fmla="*/ 1065 w 10099"/>
              <a:gd name="connsiteY149" fmla="*/ 131 h 10000"/>
              <a:gd name="connsiteX150" fmla="*/ 902 w 10099"/>
              <a:gd name="connsiteY150" fmla="*/ 458 h 10000"/>
              <a:gd name="connsiteX151" fmla="*/ 722 w 10099"/>
              <a:gd name="connsiteY151" fmla="*/ 915 h 10000"/>
              <a:gd name="connsiteX152" fmla="*/ 649 w 10099"/>
              <a:gd name="connsiteY152" fmla="*/ 196 h 10000"/>
              <a:gd name="connsiteX153" fmla="*/ 440 w 10099"/>
              <a:gd name="connsiteY153" fmla="*/ 1373 h 10000"/>
              <a:gd name="connsiteX154" fmla="*/ 387 w 10099"/>
              <a:gd name="connsiteY154" fmla="*/ 1569 h 10000"/>
              <a:gd name="connsiteX155" fmla="*/ 166 w 10099"/>
              <a:gd name="connsiteY155" fmla="*/ 2353 h 10000"/>
              <a:gd name="connsiteX156" fmla="*/ 7 w 10099"/>
              <a:gd name="connsiteY156" fmla="*/ 3137 h 10000"/>
              <a:gd name="connsiteX0" fmla="*/ 7 w 10099"/>
              <a:gd name="connsiteY0" fmla="*/ 3137 h 10000"/>
              <a:gd name="connsiteX1" fmla="*/ 34 w 10099"/>
              <a:gd name="connsiteY1" fmla="*/ 5798 h 10000"/>
              <a:gd name="connsiteX2" fmla="*/ 97 w 10099"/>
              <a:gd name="connsiteY2" fmla="*/ 5621 h 10000"/>
              <a:gd name="connsiteX3" fmla="*/ 142 w 10099"/>
              <a:gd name="connsiteY3" fmla="*/ 5556 h 10000"/>
              <a:gd name="connsiteX4" fmla="*/ 179 w 10099"/>
              <a:gd name="connsiteY4" fmla="*/ 5294 h 10000"/>
              <a:gd name="connsiteX5" fmla="*/ 207 w 10099"/>
              <a:gd name="connsiteY5" fmla="*/ 5425 h 10000"/>
              <a:gd name="connsiteX6" fmla="*/ 244 w 10099"/>
              <a:gd name="connsiteY6" fmla="*/ 5098 h 10000"/>
              <a:gd name="connsiteX7" fmla="*/ 269 w 10099"/>
              <a:gd name="connsiteY7" fmla="*/ 5948 h 10000"/>
              <a:gd name="connsiteX8" fmla="*/ 289 w 10099"/>
              <a:gd name="connsiteY8" fmla="*/ 5686 h 10000"/>
              <a:gd name="connsiteX9" fmla="*/ 313 w 10099"/>
              <a:gd name="connsiteY9" fmla="*/ 5752 h 10000"/>
              <a:gd name="connsiteX10" fmla="*/ 313 w 10099"/>
              <a:gd name="connsiteY10" fmla="*/ 5556 h 10000"/>
              <a:gd name="connsiteX11" fmla="*/ 322 w 10099"/>
              <a:gd name="connsiteY11" fmla="*/ 5621 h 10000"/>
              <a:gd name="connsiteX12" fmla="*/ 338 w 10099"/>
              <a:gd name="connsiteY12" fmla="*/ 5425 h 10000"/>
              <a:gd name="connsiteX13" fmla="*/ 358 w 10099"/>
              <a:gd name="connsiteY13" fmla="*/ 5490 h 10000"/>
              <a:gd name="connsiteX14" fmla="*/ 379 w 10099"/>
              <a:gd name="connsiteY14" fmla="*/ 5229 h 10000"/>
              <a:gd name="connsiteX15" fmla="*/ 412 w 10099"/>
              <a:gd name="connsiteY15" fmla="*/ 5294 h 10000"/>
              <a:gd name="connsiteX16" fmla="*/ 412 w 10099"/>
              <a:gd name="connsiteY16" fmla="*/ 5163 h 10000"/>
              <a:gd name="connsiteX17" fmla="*/ 432 w 10099"/>
              <a:gd name="connsiteY17" fmla="*/ 5163 h 10000"/>
              <a:gd name="connsiteX18" fmla="*/ 428 w 10099"/>
              <a:gd name="connsiteY18" fmla="*/ 5033 h 10000"/>
              <a:gd name="connsiteX19" fmla="*/ 477 w 10099"/>
              <a:gd name="connsiteY19" fmla="*/ 4314 h 10000"/>
              <a:gd name="connsiteX20" fmla="*/ 481 w 10099"/>
              <a:gd name="connsiteY20" fmla="*/ 4314 h 10000"/>
              <a:gd name="connsiteX21" fmla="*/ 497 w 10099"/>
              <a:gd name="connsiteY21" fmla="*/ 4052 h 10000"/>
              <a:gd name="connsiteX22" fmla="*/ 534 w 10099"/>
              <a:gd name="connsiteY22" fmla="*/ 4118 h 10000"/>
              <a:gd name="connsiteX23" fmla="*/ 546 w 10099"/>
              <a:gd name="connsiteY23" fmla="*/ 4444 h 10000"/>
              <a:gd name="connsiteX24" fmla="*/ 575 w 10099"/>
              <a:gd name="connsiteY24" fmla="*/ 4379 h 10000"/>
              <a:gd name="connsiteX25" fmla="*/ 763 w 10099"/>
              <a:gd name="connsiteY25" fmla="*/ 4706 h 10000"/>
              <a:gd name="connsiteX26" fmla="*/ 849 w 10099"/>
              <a:gd name="connsiteY26" fmla="*/ 4379 h 10000"/>
              <a:gd name="connsiteX27" fmla="*/ 959 w 10099"/>
              <a:gd name="connsiteY27" fmla="*/ 4641 h 10000"/>
              <a:gd name="connsiteX28" fmla="*/ 1000 w 10099"/>
              <a:gd name="connsiteY28" fmla="*/ 4444 h 10000"/>
              <a:gd name="connsiteX29" fmla="*/ 1033 w 10099"/>
              <a:gd name="connsiteY29" fmla="*/ 4641 h 10000"/>
              <a:gd name="connsiteX30" fmla="*/ 1057 w 10099"/>
              <a:gd name="connsiteY30" fmla="*/ 4510 h 10000"/>
              <a:gd name="connsiteX31" fmla="*/ 1078 w 10099"/>
              <a:gd name="connsiteY31" fmla="*/ 4641 h 10000"/>
              <a:gd name="connsiteX32" fmla="*/ 1082 w 10099"/>
              <a:gd name="connsiteY32" fmla="*/ 4444 h 10000"/>
              <a:gd name="connsiteX33" fmla="*/ 1110 w 10099"/>
              <a:gd name="connsiteY33" fmla="*/ 4444 h 10000"/>
              <a:gd name="connsiteX34" fmla="*/ 1151 w 10099"/>
              <a:gd name="connsiteY34" fmla="*/ 4444 h 10000"/>
              <a:gd name="connsiteX35" fmla="*/ 1184 w 10099"/>
              <a:gd name="connsiteY35" fmla="*/ 4575 h 10000"/>
              <a:gd name="connsiteX36" fmla="*/ 1188 w 10099"/>
              <a:gd name="connsiteY36" fmla="*/ 4444 h 10000"/>
              <a:gd name="connsiteX37" fmla="*/ 1204 w 10099"/>
              <a:gd name="connsiteY37" fmla="*/ 4575 h 10000"/>
              <a:gd name="connsiteX38" fmla="*/ 1208 w 10099"/>
              <a:gd name="connsiteY38" fmla="*/ 4379 h 10000"/>
              <a:gd name="connsiteX39" fmla="*/ 1245 w 10099"/>
              <a:gd name="connsiteY39" fmla="*/ 4641 h 10000"/>
              <a:gd name="connsiteX40" fmla="*/ 1262 w 10099"/>
              <a:gd name="connsiteY40" fmla="*/ 4248 h 10000"/>
              <a:gd name="connsiteX41" fmla="*/ 1278 w 10099"/>
              <a:gd name="connsiteY41" fmla="*/ 4052 h 10000"/>
              <a:gd name="connsiteX42" fmla="*/ 1429 w 10099"/>
              <a:gd name="connsiteY42" fmla="*/ 4248 h 10000"/>
              <a:gd name="connsiteX43" fmla="*/ 1552 w 10099"/>
              <a:gd name="connsiteY43" fmla="*/ 3856 h 10000"/>
              <a:gd name="connsiteX44" fmla="*/ 1850 w 10099"/>
              <a:gd name="connsiteY44" fmla="*/ 5556 h 10000"/>
              <a:gd name="connsiteX45" fmla="*/ 1907 w 10099"/>
              <a:gd name="connsiteY45" fmla="*/ 6471 h 10000"/>
              <a:gd name="connsiteX46" fmla="*/ 1997 w 10099"/>
              <a:gd name="connsiteY46" fmla="*/ 5752 h 10000"/>
              <a:gd name="connsiteX47" fmla="*/ 2075 w 10099"/>
              <a:gd name="connsiteY47" fmla="*/ 6601 h 10000"/>
              <a:gd name="connsiteX48" fmla="*/ 2193 w 10099"/>
              <a:gd name="connsiteY48" fmla="*/ 5817 h 10000"/>
              <a:gd name="connsiteX49" fmla="*/ 2189 w 10099"/>
              <a:gd name="connsiteY49" fmla="*/ 6601 h 10000"/>
              <a:gd name="connsiteX50" fmla="*/ 2349 w 10099"/>
              <a:gd name="connsiteY50" fmla="*/ 6405 h 10000"/>
              <a:gd name="connsiteX51" fmla="*/ 2439 w 10099"/>
              <a:gd name="connsiteY51" fmla="*/ 6275 h 10000"/>
              <a:gd name="connsiteX52" fmla="*/ 2500 w 10099"/>
              <a:gd name="connsiteY52" fmla="*/ 7516 h 10000"/>
              <a:gd name="connsiteX53" fmla="*/ 2643 w 10099"/>
              <a:gd name="connsiteY53" fmla="*/ 6667 h 10000"/>
              <a:gd name="connsiteX54" fmla="*/ 2676 w 10099"/>
              <a:gd name="connsiteY54" fmla="*/ 7451 h 10000"/>
              <a:gd name="connsiteX55" fmla="*/ 2823 w 10099"/>
              <a:gd name="connsiteY55" fmla="*/ 8170 h 10000"/>
              <a:gd name="connsiteX56" fmla="*/ 2896 w 10099"/>
              <a:gd name="connsiteY56" fmla="*/ 7516 h 10000"/>
              <a:gd name="connsiteX57" fmla="*/ 3084 w 10099"/>
              <a:gd name="connsiteY57" fmla="*/ 7320 h 10000"/>
              <a:gd name="connsiteX58" fmla="*/ 3231 w 10099"/>
              <a:gd name="connsiteY58" fmla="*/ 8497 h 10000"/>
              <a:gd name="connsiteX59" fmla="*/ 3403 w 10099"/>
              <a:gd name="connsiteY59" fmla="*/ 8562 h 10000"/>
              <a:gd name="connsiteX60" fmla="*/ 3607 w 10099"/>
              <a:gd name="connsiteY60" fmla="*/ 8105 h 10000"/>
              <a:gd name="connsiteX61" fmla="*/ 3795 w 10099"/>
              <a:gd name="connsiteY61" fmla="*/ 9020 h 10000"/>
              <a:gd name="connsiteX62" fmla="*/ 3918 w 10099"/>
              <a:gd name="connsiteY62" fmla="*/ 9281 h 10000"/>
              <a:gd name="connsiteX63" fmla="*/ 4020 w 10099"/>
              <a:gd name="connsiteY63" fmla="*/ 10000 h 10000"/>
              <a:gd name="connsiteX64" fmla="*/ 4053 w 10099"/>
              <a:gd name="connsiteY64" fmla="*/ 9869 h 10000"/>
              <a:gd name="connsiteX65" fmla="*/ 4122 w 10099"/>
              <a:gd name="connsiteY65" fmla="*/ 9542 h 10000"/>
              <a:gd name="connsiteX66" fmla="*/ 4175 w 10099"/>
              <a:gd name="connsiteY66" fmla="*/ 9935 h 10000"/>
              <a:gd name="connsiteX67" fmla="*/ 4208 w 10099"/>
              <a:gd name="connsiteY67" fmla="*/ 9150 h 10000"/>
              <a:gd name="connsiteX68" fmla="*/ 4351 w 10099"/>
              <a:gd name="connsiteY68" fmla="*/ 8562 h 10000"/>
              <a:gd name="connsiteX69" fmla="*/ 4780 w 10099"/>
              <a:gd name="connsiteY69" fmla="*/ 7843 h 10000"/>
              <a:gd name="connsiteX70" fmla="*/ 5128 w 10099"/>
              <a:gd name="connsiteY70" fmla="*/ 7582 h 10000"/>
              <a:gd name="connsiteX71" fmla="*/ 5336 w 10099"/>
              <a:gd name="connsiteY71" fmla="*/ 9281 h 10000"/>
              <a:gd name="connsiteX72" fmla="*/ 5405 w 10099"/>
              <a:gd name="connsiteY72" fmla="*/ 8562 h 10000"/>
              <a:gd name="connsiteX73" fmla="*/ 5863 w 10099"/>
              <a:gd name="connsiteY73" fmla="*/ 8039 h 10000"/>
              <a:gd name="connsiteX74" fmla="*/ 6227 w 10099"/>
              <a:gd name="connsiteY74" fmla="*/ 9477 h 10000"/>
              <a:gd name="connsiteX75" fmla="*/ 6558 w 10099"/>
              <a:gd name="connsiteY75" fmla="*/ 8562 h 10000"/>
              <a:gd name="connsiteX76" fmla="*/ 6721 w 10099"/>
              <a:gd name="connsiteY76" fmla="*/ 7451 h 10000"/>
              <a:gd name="connsiteX77" fmla="*/ 7032 w 10099"/>
              <a:gd name="connsiteY77" fmla="*/ 7451 h 10000"/>
              <a:gd name="connsiteX78" fmla="*/ 7187 w 10099"/>
              <a:gd name="connsiteY78" fmla="*/ 7908 h 10000"/>
              <a:gd name="connsiteX79" fmla="*/ 7555 w 10099"/>
              <a:gd name="connsiteY79" fmla="*/ 8366 h 10000"/>
              <a:gd name="connsiteX80" fmla="*/ 7763 w 10099"/>
              <a:gd name="connsiteY80" fmla="*/ 9085 h 10000"/>
              <a:gd name="connsiteX81" fmla="*/ 8009 w 10099"/>
              <a:gd name="connsiteY81" fmla="*/ 8235 h 10000"/>
              <a:gd name="connsiteX82" fmla="*/ 8070 w 10099"/>
              <a:gd name="connsiteY82" fmla="*/ 7647 h 10000"/>
              <a:gd name="connsiteX83" fmla="*/ 8188 w 10099"/>
              <a:gd name="connsiteY83" fmla="*/ 8039 h 10000"/>
              <a:gd name="connsiteX84" fmla="*/ 8462 w 10099"/>
              <a:gd name="connsiteY84" fmla="*/ 8366 h 10000"/>
              <a:gd name="connsiteX85" fmla="*/ 8642 w 10099"/>
              <a:gd name="connsiteY85" fmla="*/ 8105 h 10000"/>
              <a:gd name="connsiteX86" fmla="*/ 8981 w 10099"/>
              <a:gd name="connsiteY86" fmla="*/ 8235 h 10000"/>
              <a:gd name="connsiteX87" fmla="*/ 9316 w 10099"/>
              <a:gd name="connsiteY87" fmla="*/ 7843 h 10000"/>
              <a:gd name="connsiteX88" fmla="*/ 9504 w 10099"/>
              <a:gd name="connsiteY88" fmla="*/ 6340 h 10000"/>
              <a:gd name="connsiteX89" fmla="*/ 9741 w 10099"/>
              <a:gd name="connsiteY89" fmla="*/ 7582 h 10000"/>
              <a:gd name="connsiteX90" fmla="*/ 9876 w 10099"/>
              <a:gd name="connsiteY90" fmla="*/ 8889 h 10000"/>
              <a:gd name="connsiteX91" fmla="*/ 10035 w 10099"/>
              <a:gd name="connsiteY91" fmla="*/ 8176 h 10000"/>
              <a:gd name="connsiteX92" fmla="*/ 10099 w 10099"/>
              <a:gd name="connsiteY92" fmla="*/ 3377 h 10000"/>
              <a:gd name="connsiteX93" fmla="*/ 9893 w 10099"/>
              <a:gd name="connsiteY93" fmla="*/ 3529 h 10000"/>
              <a:gd name="connsiteX94" fmla="*/ 9733 w 10099"/>
              <a:gd name="connsiteY94" fmla="*/ 2222 h 10000"/>
              <a:gd name="connsiteX95" fmla="*/ 9578 w 10099"/>
              <a:gd name="connsiteY95" fmla="*/ 3660 h 10000"/>
              <a:gd name="connsiteX96" fmla="*/ 9468 w 10099"/>
              <a:gd name="connsiteY96" fmla="*/ 3660 h 10000"/>
              <a:gd name="connsiteX97" fmla="*/ 9320 w 10099"/>
              <a:gd name="connsiteY97" fmla="*/ 3791 h 10000"/>
              <a:gd name="connsiteX98" fmla="*/ 9288 w 10099"/>
              <a:gd name="connsiteY98" fmla="*/ 3203 h 10000"/>
              <a:gd name="connsiteX99" fmla="*/ 9067 w 10099"/>
              <a:gd name="connsiteY99" fmla="*/ 4771 h 10000"/>
              <a:gd name="connsiteX100" fmla="*/ 9034 w 10099"/>
              <a:gd name="connsiteY100" fmla="*/ 4379 h 10000"/>
              <a:gd name="connsiteX101" fmla="*/ 8969 w 10099"/>
              <a:gd name="connsiteY101" fmla="*/ 4118 h 10000"/>
              <a:gd name="connsiteX102" fmla="*/ 8928 w 10099"/>
              <a:gd name="connsiteY102" fmla="*/ 4641 h 10000"/>
              <a:gd name="connsiteX103" fmla="*/ 8756 w 10099"/>
              <a:gd name="connsiteY103" fmla="*/ 4510 h 10000"/>
              <a:gd name="connsiteX104" fmla="*/ 8650 w 10099"/>
              <a:gd name="connsiteY104" fmla="*/ 5359 h 10000"/>
              <a:gd name="connsiteX105" fmla="*/ 8491 w 10099"/>
              <a:gd name="connsiteY105" fmla="*/ 4444 h 10000"/>
              <a:gd name="connsiteX106" fmla="*/ 8344 w 10099"/>
              <a:gd name="connsiteY106" fmla="*/ 4575 h 10000"/>
              <a:gd name="connsiteX107" fmla="*/ 8291 w 10099"/>
              <a:gd name="connsiteY107" fmla="*/ 5882 h 10000"/>
              <a:gd name="connsiteX108" fmla="*/ 8103 w 10099"/>
              <a:gd name="connsiteY108" fmla="*/ 5294 h 10000"/>
              <a:gd name="connsiteX109" fmla="*/ 7956 w 10099"/>
              <a:gd name="connsiteY109" fmla="*/ 3529 h 10000"/>
              <a:gd name="connsiteX110" fmla="*/ 7886 w 10099"/>
              <a:gd name="connsiteY110" fmla="*/ 4052 h 10000"/>
              <a:gd name="connsiteX111" fmla="*/ 7714 w 10099"/>
              <a:gd name="connsiteY111" fmla="*/ 5229 h 10000"/>
              <a:gd name="connsiteX112" fmla="*/ 7620 w 10099"/>
              <a:gd name="connsiteY112" fmla="*/ 5229 h 10000"/>
              <a:gd name="connsiteX113" fmla="*/ 7547 w 10099"/>
              <a:gd name="connsiteY113" fmla="*/ 4444 h 10000"/>
              <a:gd name="connsiteX114" fmla="*/ 7387 w 10099"/>
              <a:gd name="connsiteY114" fmla="*/ 4183 h 10000"/>
              <a:gd name="connsiteX115" fmla="*/ 7249 w 10099"/>
              <a:gd name="connsiteY115" fmla="*/ 3791 h 10000"/>
              <a:gd name="connsiteX116" fmla="*/ 6999 w 10099"/>
              <a:gd name="connsiteY116" fmla="*/ 2222 h 10000"/>
              <a:gd name="connsiteX117" fmla="*/ 6648 w 10099"/>
              <a:gd name="connsiteY117" fmla="*/ 4967 h 10000"/>
              <a:gd name="connsiteX118" fmla="*/ 6358 w 10099"/>
              <a:gd name="connsiteY118" fmla="*/ 5817 h 10000"/>
              <a:gd name="connsiteX119" fmla="*/ 5998 w 10099"/>
              <a:gd name="connsiteY119" fmla="*/ 5359 h 10000"/>
              <a:gd name="connsiteX120" fmla="*/ 5851 w 10099"/>
              <a:gd name="connsiteY120" fmla="*/ 6144 h 10000"/>
              <a:gd name="connsiteX121" fmla="*/ 5589 w 10099"/>
              <a:gd name="connsiteY121" fmla="*/ 5490 h 10000"/>
              <a:gd name="connsiteX122" fmla="*/ 5516 w 10099"/>
              <a:gd name="connsiteY122" fmla="*/ 6144 h 10000"/>
              <a:gd name="connsiteX123" fmla="*/ 5246 w 10099"/>
              <a:gd name="connsiteY123" fmla="*/ 5229 h 10000"/>
              <a:gd name="connsiteX124" fmla="*/ 5164 w 10099"/>
              <a:gd name="connsiteY124" fmla="*/ 5033 h 10000"/>
              <a:gd name="connsiteX125" fmla="*/ 4915 w 10099"/>
              <a:gd name="connsiteY125" fmla="*/ 3987 h 10000"/>
              <a:gd name="connsiteX126" fmla="*/ 4805 w 10099"/>
              <a:gd name="connsiteY126" fmla="*/ 3987 h 10000"/>
              <a:gd name="connsiteX127" fmla="*/ 4425 w 10099"/>
              <a:gd name="connsiteY127" fmla="*/ 4248 h 10000"/>
              <a:gd name="connsiteX128" fmla="*/ 4233 w 10099"/>
              <a:gd name="connsiteY128" fmla="*/ 4118 h 10000"/>
              <a:gd name="connsiteX129" fmla="*/ 3897 w 10099"/>
              <a:gd name="connsiteY129" fmla="*/ 3595 h 10000"/>
              <a:gd name="connsiteX130" fmla="*/ 3828 w 10099"/>
              <a:gd name="connsiteY130" fmla="*/ 2353 h 10000"/>
              <a:gd name="connsiteX131" fmla="*/ 3485 w 10099"/>
              <a:gd name="connsiteY131" fmla="*/ 3137 h 10000"/>
              <a:gd name="connsiteX132" fmla="*/ 3472 w 10099"/>
              <a:gd name="connsiteY132" fmla="*/ 2418 h 10000"/>
              <a:gd name="connsiteX133" fmla="*/ 3272 w 10099"/>
              <a:gd name="connsiteY133" fmla="*/ 2288 h 10000"/>
              <a:gd name="connsiteX134" fmla="*/ 3043 w 10099"/>
              <a:gd name="connsiteY134" fmla="*/ 2484 h 10000"/>
              <a:gd name="connsiteX135" fmla="*/ 2933 w 10099"/>
              <a:gd name="connsiteY135" fmla="*/ 3987 h 10000"/>
              <a:gd name="connsiteX136" fmla="*/ 2716 w 10099"/>
              <a:gd name="connsiteY136" fmla="*/ 2026 h 10000"/>
              <a:gd name="connsiteX137" fmla="*/ 2684 w 10099"/>
              <a:gd name="connsiteY137" fmla="*/ 2353 h 10000"/>
              <a:gd name="connsiteX138" fmla="*/ 2610 w 10099"/>
              <a:gd name="connsiteY138" fmla="*/ 1569 h 10000"/>
              <a:gd name="connsiteX139" fmla="*/ 2520 w 10099"/>
              <a:gd name="connsiteY139" fmla="*/ 2157 h 10000"/>
              <a:gd name="connsiteX140" fmla="*/ 2402 w 10099"/>
              <a:gd name="connsiteY140" fmla="*/ 1895 h 10000"/>
              <a:gd name="connsiteX141" fmla="*/ 2332 w 10099"/>
              <a:gd name="connsiteY141" fmla="*/ 3007 h 10000"/>
              <a:gd name="connsiteX142" fmla="*/ 2226 w 10099"/>
              <a:gd name="connsiteY142" fmla="*/ 2484 h 10000"/>
              <a:gd name="connsiteX143" fmla="*/ 2144 w 10099"/>
              <a:gd name="connsiteY143" fmla="*/ 1895 h 10000"/>
              <a:gd name="connsiteX144" fmla="*/ 2087 w 10099"/>
              <a:gd name="connsiteY144" fmla="*/ 784 h 10000"/>
              <a:gd name="connsiteX145" fmla="*/ 1695 w 10099"/>
              <a:gd name="connsiteY145" fmla="*/ 65 h 10000"/>
              <a:gd name="connsiteX146" fmla="*/ 1486 w 10099"/>
              <a:gd name="connsiteY146" fmla="*/ 196 h 10000"/>
              <a:gd name="connsiteX147" fmla="*/ 1384 w 10099"/>
              <a:gd name="connsiteY147" fmla="*/ 0 h 10000"/>
              <a:gd name="connsiteX148" fmla="*/ 1335 w 10099"/>
              <a:gd name="connsiteY148" fmla="*/ 392 h 10000"/>
              <a:gd name="connsiteX149" fmla="*/ 1065 w 10099"/>
              <a:gd name="connsiteY149" fmla="*/ 131 h 10000"/>
              <a:gd name="connsiteX150" fmla="*/ 902 w 10099"/>
              <a:gd name="connsiteY150" fmla="*/ 458 h 10000"/>
              <a:gd name="connsiteX151" fmla="*/ 722 w 10099"/>
              <a:gd name="connsiteY151" fmla="*/ 915 h 10000"/>
              <a:gd name="connsiteX152" fmla="*/ 649 w 10099"/>
              <a:gd name="connsiteY152" fmla="*/ 196 h 10000"/>
              <a:gd name="connsiteX153" fmla="*/ 440 w 10099"/>
              <a:gd name="connsiteY153" fmla="*/ 1373 h 10000"/>
              <a:gd name="connsiteX154" fmla="*/ 387 w 10099"/>
              <a:gd name="connsiteY154" fmla="*/ 1569 h 10000"/>
              <a:gd name="connsiteX155" fmla="*/ 166 w 10099"/>
              <a:gd name="connsiteY155" fmla="*/ 2353 h 10000"/>
              <a:gd name="connsiteX156" fmla="*/ 7 w 10099"/>
              <a:gd name="connsiteY156" fmla="*/ 3137 h 10000"/>
              <a:gd name="connsiteX0" fmla="*/ 0 w 10092"/>
              <a:gd name="connsiteY0" fmla="*/ 3137 h 10000"/>
              <a:gd name="connsiteX1" fmla="*/ 27 w 10092"/>
              <a:gd name="connsiteY1" fmla="*/ 5798 h 10000"/>
              <a:gd name="connsiteX2" fmla="*/ 90 w 10092"/>
              <a:gd name="connsiteY2" fmla="*/ 5621 h 10000"/>
              <a:gd name="connsiteX3" fmla="*/ 135 w 10092"/>
              <a:gd name="connsiteY3" fmla="*/ 5556 h 10000"/>
              <a:gd name="connsiteX4" fmla="*/ 172 w 10092"/>
              <a:gd name="connsiteY4" fmla="*/ 5294 h 10000"/>
              <a:gd name="connsiteX5" fmla="*/ 200 w 10092"/>
              <a:gd name="connsiteY5" fmla="*/ 5425 h 10000"/>
              <a:gd name="connsiteX6" fmla="*/ 237 w 10092"/>
              <a:gd name="connsiteY6" fmla="*/ 5098 h 10000"/>
              <a:gd name="connsiteX7" fmla="*/ 262 w 10092"/>
              <a:gd name="connsiteY7" fmla="*/ 5948 h 10000"/>
              <a:gd name="connsiteX8" fmla="*/ 282 w 10092"/>
              <a:gd name="connsiteY8" fmla="*/ 5686 h 10000"/>
              <a:gd name="connsiteX9" fmla="*/ 306 w 10092"/>
              <a:gd name="connsiteY9" fmla="*/ 5752 h 10000"/>
              <a:gd name="connsiteX10" fmla="*/ 306 w 10092"/>
              <a:gd name="connsiteY10" fmla="*/ 5556 h 10000"/>
              <a:gd name="connsiteX11" fmla="*/ 315 w 10092"/>
              <a:gd name="connsiteY11" fmla="*/ 5621 h 10000"/>
              <a:gd name="connsiteX12" fmla="*/ 331 w 10092"/>
              <a:gd name="connsiteY12" fmla="*/ 5425 h 10000"/>
              <a:gd name="connsiteX13" fmla="*/ 351 w 10092"/>
              <a:gd name="connsiteY13" fmla="*/ 5490 h 10000"/>
              <a:gd name="connsiteX14" fmla="*/ 372 w 10092"/>
              <a:gd name="connsiteY14" fmla="*/ 5229 h 10000"/>
              <a:gd name="connsiteX15" fmla="*/ 405 w 10092"/>
              <a:gd name="connsiteY15" fmla="*/ 5294 h 10000"/>
              <a:gd name="connsiteX16" fmla="*/ 405 w 10092"/>
              <a:gd name="connsiteY16" fmla="*/ 5163 h 10000"/>
              <a:gd name="connsiteX17" fmla="*/ 425 w 10092"/>
              <a:gd name="connsiteY17" fmla="*/ 5163 h 10000"/>
              <a:gd name="connsiteX18" fmla="*/ 421 w 10092"/>
              <a:gd name="connsiteY18" fmla="*/ 5033 h 10000"/>
              <a:gd name="connsiteX19" fmla="*/ 470 w 10092"/>
              <a:gd name="connsiteY19" fmla="*/ 4314 h 10000"/>
              <a:gd name="connsiteX20" fmla="*/ 474 w 10092"/>
              <a:gd name="connsiteY20" fmla="*/ 4314 h 10000"/>
              <a:gd name="connsiteX21" fmla="*/ 490 w 10092"/>
              <a:gd name="connsiteY21" fmla="*/ 4052 h 10000"/>
              <a:gd name="connsiteX22" fmla="*/ 527 w 10092"/>
              <a:gd name="connsiteY22" fmla="*/ 4118 h 10000"/>
              <a:gd name="connsiteX23" fmla="*/ 539 w 10092"/>
              <a:gd name="connsiteY23" fmla="*/ 4444 h 10000"/>
              <a:gd name="connsiteX24" fmla="*/ 568 w 10092"/>
              <a:gd name="connsiteY24" fmla="*/ 4379 h 10000"/>
              <a:gd name="connsiteX25" fmla="*/ 756 w 10092"/>
              <a:gd name="connsiteY25" fmla="*/ 4706 h 10000"/>
              <a:gd name="connsiteX26" fmla="*/ 842 w 10092"/>
              <a:gd name="connsiteY26" fmla="*/ 4379 h 10000"/>
              <a:gd name="connsiteX27" fmla="*/ 952 w 10092"/>
              <a:gd name="connsiteY27" fmla="*/ 4641 h 10000"/>
              <a:gd name="connsiteX28" fmla="*/ 993 w 10092"/>
              <a:gd name="connsiteY28" fmla="*/ 4444 h 10000"/>
              <a:gd name="connsiteX29" fmla="*/ 1026 w 10092"/>
              <a:gd name="connsiteY29" fmla="*/ 4641 h 10000"/>
              <a:gd name="connsiteX30" fmla="*/ 1050 w 10092"/>
              <a:gd name="connsiteY30" fmla="*/ 4510 h 10000"/>
              <a:gd name="connsiteX31" fmla="*/ 1071 w 10092"/>
              <a:gd name="connsiteY31" fmla="*/ 4641 h 10000"/>
              <a:gd name="connsiteX32" fmla="*/ 1075 w 10092"/>
              <a:gd name="connsiteY32" fmla="*/ 4444 h 10000"/>
              <a:gd name="connsiteX33" fmla="*/ 1103 w 10092"/>
              <a:gd name="connsiteY33" fmla="*/ 4444 h 10000"/>
              <a:gd name="connsiteX34" fmla="*/ 1144 w 10092"/>
              <a:gd name="connsiteY34" fmla="*/ 4444 h 10000"/>
              <a:gd name="connsiteX35" fmla="*/ 1177 w 10092"/>
              <a:gd name="connsiteY35" fmla="*/ 4575 h 10000"/>
              <a:gd name="connsiteX36" fmla="*/ 1181 w 10092"/>
              <a:gd name="connsiteY36" fmla="*/ 4444 h 10000"/>
              <a:gd name="connsiteX37" fmla="*/ 1197 w 10092"/>
              <a:gd name="connsiteY37" fmla="*/ 4575 h 10000"/>
              <a:gd name="connsiteX38" fmla="*/ 1201 w 10092"/>
              <a:gd name="connsiteY38" fmla="*/ 4379 h 10000"/>
              <a:gd name="connsiteX39" fmla="*/ 1238 w 10092"/>
              <a:gd name="connsiteY39" fmla="*/ 4641 h 10000"/>
              <a:gd name="connsiteX40" fmla="*/ 1255 w 10092"/>
              <a:gd name="connsiteY40" fmla="*/ 4248 h 10000"/>
              <a:gd name="connsiteX41" fmla="*/ 1271 w 10092"/>
              <a:gd name="connsiteY41" fmla="*/ 4052 h 10000"/>
              <a:gd name="connsiteX42" fmla="*/ 1422 w 10092"/>
              <a:gd name="connsiteY42" fmla="*/ 4248 h 10000"/>
              <a:gd name="connsiteX43" fmla="*/ 1545 w 10092"/>
              <a:gd name="connsiteY43" fmla="*/ 3856 h 10000"/>
              <a:gd name="connsiteX44" fmla="*/ 1843 w 10092"/>
              <a:gd name="connsiteY44" fmla="*/ 5556 h 10000"/>
              <a:gd name="connsiteX45" fmla="*/ 1900 w 10092"/>
              <a:gd name="connsiteY45" fmla="*/ 6471 h 10000"/>
              <a:gd name="connsiteX46" fmla="*/ 1990 w 10092"/>
              <a:gd name="connsiteY46" fmla="*/ 5752 h 10000"/>
              <a:gd name="connsiteX47" fmla="*/ 2068 w 10092"/>
              <a:gd name="connsiteY47" fmla="*/ 6601 h 10000"/>
              <a:gd name="connsiteX48" fmla="*/ 2186 w 10092"/>
              <a:gd name="connsiteY48" fmla="*/ 5817 h 10000"/>
              <a:gd name="connsiteX49" fmla="*/ 2182 w 10092"/>
              <a:gd name="connsiteY49" fmla="*/ 6601 h 10000"/>
              <a:gd name="connsiteX50" fmla="*/ 2342 w 10092"/>
              <a:gd name="connsiteY50" fmla="*/ 6405 h 10000"/>
              <a:gd name="connsiteX51" fmla="*/ 2432 w 10092"/>
              <a:gd name="connsiteY51" fmla="*/ 6275 h 10000"/>
              <a:gd name="connsiteX52" fmla="*/ 2493 w 10092"/>
              <a:gd name="connsiteY52" fmla="*/ 7516 h 10000"/>
              <a:gd name="connsiteX53" fmla="*/ 2636 w 10092"/>
              <a:gd name="connsiteY53" fmla="*/ 6667 h 10000"/>
              <a:gd name="connsiteX54" fmla="*/ 2669 w 10092"/>
              <a:gd name="connsiteY54" fmla="*/ 7451 h 10000"/>
              <a:gd name="connsiteX55" fmla="*/ 2816 w 10092"/>
              <a:gd name="connsiteY55" fmla="*/ 8170 h 10000"/>
              <a:gd name="connsiteX56" fmla="*/ 2889 w 10092"/>
              <a:gd name="connsiteY56" fmla="*/ 7516 h 10000"/>
              <a:gd name="connsiteX57" fmla="*/ 3077 w 10092"/>
              <a:gd name="connsiteY57" fmla="*/ 7320 h 10000"/>
              <a:gd name="connsiteX58" fmla="*/ 3224 w 10092"/>
              <a:gd name="connsiteY58" fmla="*/ 8497 h 10000"/>
              <a:gd name="connsiteX59" fmla="*/ 3396 w 10092"/>
              <a:gd name="connsiteY59" fmla="*/ 8562 h 10000"/>
              <a:gd name="connsiteX60" fmla="*/ 3600 w 10092"/>
              <a:gd name="connsiteY60" fmla="*/ 8105 h 10000"/>
              <a:gd name="connsiteX61" fmla="*/ 3788 w 10092"/>
              <a:gd name="connsiteY61" fmla="*/ 9020 h 10000"/>
              <a:gd name="connsiteX62" fmla="*/ 3911 w 10092"/>
              <a:gd name="connsiteY62" fmla="*/ 9281 h 10000"/>
              <a:gd name="connsiteX63" fmla="*/ 4013 w 10092"/>
              <a:gd name="connsiteY63" fmla="*/ 10000 h 10000"/>
              <a:gd name="connsiteX64" fmla="*/ 4046 w 10092"/>
              <a:gd name="connsiteY64" fmla="*/ 9869 h 10000"/>
              <a:gd name="connsiteX65" fmla="*/ 4115 w 10092"/>
              <a:gd name="connsiteY65" fmla="*/ 9542 h 10000"/>
              <a:gd name="connsiteX66" fmla="*/ 4168 w 10092"/>
              <a:gd name="connsiteY66" fmla="*/ 9935 h 10000"/>
              <a:gd name="connsiteX67" fmla="*/ 4201 w 10092"/>
              <a:gd name="connsiteY67" fmla="*/ 9150 h 10000"/>
              <a:gd name="connsiteX68" fmla="*/ 4344 w 10092"/>
              <a:gd name="connsiteY68" fmla="*/ 8562 h 10000"/>
              <a:gd name="connsiteX69" fmla="*/ 4773 w 10092"/>
              <a:gd name="connsiteY69" fmla="*/ 7843 h 10000"/>
              <a:gd name="connsiteX70" fmla="*/ 5121 w 10092"/>
              <a:gd name="connsiteY70" fmla="*/ 7582 h 10000"/>
              <a:gd name="connsiteX71" fmla="*/ 5329 w 10092"/>
              <a:gd name="connsiteY71" fmla="*/ 9281 h 10000"/>
              <a:gd name="connsiteX72" fmla="*/ 5398 w 10092"/>
              <a:gd name="connsiteY72" fmla="*/ 8562 h 10000"/>
              <a:gd name="connsiteX73" fmla="*/ 5856 w 10092"/>
              <a:gd name="connsiteY73" fmla="*/ 8039 h 10000"/>
              <a:gd name="connsiteX74" fmla="*/ 6220 w 10092"/>
              <a:gd name="connsiteY74" fmla="*/ 9477 h 10000"/>
              <a:gd name="connsiteX75" fmla="*/ 6551 w 10092"/>
              <a:gd name="connsiteY75" fmla="*/ 8562 h 10000"/>
              <a:gd name="connsiteX76" fmla="*/ 6714 w 10092"/>
              <a:gd name="connsiteY76" fmla="*/ 7451 h 10000"/>
              <a:gd name="connsiteX77" fmla="*/ 7025 w 10092"/>
              <a:gd name="connsiteY77" fmla="*/ 7451 h 10000"/>
              <a:gd name="connsiteX78" fmla="*/ 7180 w 10092"/>
              <a:gd name="connsiteY78" fmla="*/ 7908 h 10000"/>
              <a:gd name="connsiteX79" fmla="*/ 7548 w 10092"/>
              <a:gd name="connsiteY79" fmla="*/ 8366 h 10000"/>
              <a:gd name="connsiteX80" fmla="*/ 7756 w 10092"/>
              <a:gd name="connsiteY80" fmla="*/ 9085 h 10000"/>
              <a:gd name="connsiteX81" fmla="*/ 8002 w 10092"/>
              <a:gd name="connsiteY81" fmla="*/ 8235 h 10000"/>
              <a:gd name="connsiteX82" fmla="*/ 8063 w 10092"/>
              <a:gd name="connsiteY82" fmla="*/ 7647 h 10000"/>
              <a:gd name="connsiteX83" fmla="*/ 8181 w 10092"/>
              <a:gd name="connsiteY83" fmla="*/ 8039 h 10000"/>
              <a:gd name="connsiteX84" fmla="*/ 8455 w 10092"/>
              <a:gd name="connsiteY84" fmla="*/ 8366 h 10000"/>
              <a:gd name="connsiteX85" fmla="*/ 8635 w 10092"/>
              <a:gd name="connsiteY85" fmla="*/ 8105 h 10000"/>
              <a:gd name="connsiteX86" fmla="*/ 8974 w 10092"/>
              <a:gd name="connsiteY86" fmla="*/ 8235 h 10000"/>
              <a:gd name="connsiteX87" fmla="*/ 9309 w 10092"/>
              <a:gd name="connsiteY87" fmla="*/ 7843 h 10000"/>
              <a:gd name="connsiteX88" fmla="*/ 9497 w 10092"/>
              <a:gd name="connsiteY88" fmla="*/ 6340 h 10000"/>
              <a:gd name="connsiteX89" fmla="*/ 9734 w 10092"/>
              <a:gd name="connsiteY89" fmla="*/ 7582 h 10000"/>
              <a:gd name="connsiteX90" fmla="*/ 9869 w 10092"/>
              <a:gd name="connsiteY90" fmla="*/ 8889 h 10000"/>
              <a:gd name="connsiteX91" fmla="*/ 10028 w 10092"/>
              <a:gd name="connsiteY91" fmla="*/ 8176 h 10000"/>
              <a:gd name="connsiteX92" fmla="*/ 10092 w 10092"/>
              <a:gd name="connsiteY92" fmla="*/ 3377 h 10000"/>
              <a:gd name="connsiteX93" fmla="*/ 9886 w 10092"/>
              <a:gd name="connsiteY93" fmla="*/ 3529 h 10000"/>
              <a:gd name="connsiteX94" fmla="*/ 9726 w 10092"/>
              <a:gd name="connsiteY94" fmla="*/ 2222 h 10000"/>
              <a:gd name="connsiteX95" fmla="*/ 9571 w 10092"/>
              <a:gd name="connsiteY95" fmla="*/ 3660 h 10000"/>
              <a:gd name="connsiteX96" fmla="*/ 9461 w 10092"/>
              <a:gd name="connsiteY96" fmla="*/ 3660 h 10000"/>
              <a:gd name="connsiteX97" fmla="*/ 9313 w 10092"/>
              <a:gd name="connsiteY97" fmla="*/ 3791 h 10000"/>
              <a:gd name="connsiteX98" fmla="*/ 9281 w 10092"/>
              <a:gd name="connsiteY98" fmla="*/ 3203 h 10000"/>
              <a:gd name="connsiteX99" fmla="*/ 9060 w 10092"/>
              <a:gd name="connsiteY99" fmla="*/ 4771 h 10000"/>
              <a:gd name="connsiteX100" fmla="*/ 9027 w 10092"/>
              <a:gd name="connsiteY100" fmla="*/ 4379 h 10000"/>
              <a:gd name="connsiteX101" fmla="*/ 8962 w 10092"/>
              <a:gd name="connsiteY101" fmla="*/ 4118 h 10000"/>
              <a:gd name="connsiteX102" fmla="*/ 8921 w 10092"/>
              <a:gd name="connsiteY102" fmla="*/ 4641 h 10000"/>
              <a:gd name="connsiteX103" fmla="*/ 8749 w 10092"/>
              <a:gd name="connsiteY103" fmla="*/ 4510 h 10000"/>
              <a:gd name="connsiteX104" fmla="*/ 8643 w 10092"/>
              <a:gd name="connsiteY104" fmla="*/ 5359 h 10000"/>
              <a:gd name="connsiteX105" fmla="*/ 8484 w 10092"/>
              <a:gd name="connsiteY105" fmla="*/ 4444 h 10000"/>
              <a:gd name="connsiteX106" fmla="*/ 8337 w 10092"/>
              <a:gd name="connsiteY106" fmla="*/ 4575 h 10000"/>
              <a:gd name="connsiteX107" fmla="*/ 8284 w 10092"/>
              <a:gd name="connsiteY107" fmla="*/ 5882 h 10000"/>
              <a:gd name="connsiteX108" fmla="*/ 8096 w 10092"/>
              <a:gd name="connsiteY108" fmla="*/ 5294 h 10000"/>
              <a:gd name="connsiteX109" fmla="*/ 7949 w 10092"/>
              <a:gd name="connsiteY109" fmla="*/ 3529 h 10000"/>
              <a:gd name="connsiteX110" fmla="*/ 7879 w 10092"/>
              <a:gd name="connsiteY110" fmla="*/ 4052 h 10000"/>
              <a:gd name="connsiteX111" fmla="*/ 7707 w 10092"/>
              <a:gd name="connsiteY111" fmla="*/ 5229 h 10000"/>
              <a:gd name="connsiteX112" fmla="*/ 7613 w 10092"/>
              <a:gd name="connsiteY112" fmla="*/ 5229 h 10000"/>
              <a:gd name="connsiteX113" fmla="*/ 7540 w 10092"/>
              <a:gd name="connsiteY113" fmla="*/ 4444 h 10000"/>
              <a:gd name="connsiteX114" fmla="*/ 7380 w 10092"/>
              <a:gd name="connsiteY114" fmla="*/ 4183 h 10000"/>
              <a:gd name="connsiteX115" fmla="*/ 7242 w 10092"/>
              <a:gd name="connsiteY115" fmla="*/ 3791 h 10000"/>
              <a:gd name="connsiteX116" fmla="*/ 6992 w 10092"/>
              <a:gd name="connsiteY116" fmla="*/ 2222 h 10000"/>
              <a:gd name="connsiteX117" fmla="*/ 6641 w 10092"/>
              <a:gd name="connsiteY117" fmla="*/ 4967 h 10000"/>
              <a:gd name="connsiteX118" fmla="*/ 6351 w 10092"/>
              <a:gd name="connsiteY118" fmla="*/ 5817 h 10000"/>
              <a:gd name="connsiteX119" fmla="*/ 5991 w 10092"/>
              <a:gd name="connsiteY119" fmla="*/ 5359 h 10000"/>
              <a:gd name="connsiteX120" fmla="*/ 5844 w 10092"/>
              <a:gd name="connsiteY120" fmla="*/ 6144 h 10000"/>
              <a:gd name="connsiteX121" fmla="*/ 5582 w 10092"/>
              <a:gd name="connsiteY121" fmla="*/ 5490 h 10000"/>
              <a:gd name="connsiteX122" fmla="*/ 5509 w 10092"/>
              <a:gd name="connsiteY122" fmla="*/ 6144 h 10000"/>
              <a:gd name="connsiteX123" fmla="*/ 5239 w 10092"/>
              <a:gd name="connsiteY123" fmla="*/ 5229 h 10000"/>
              <a:gd name="connsiteX124" fmla="*/ 5157 w 10092"/>
              <a:gd name="connsiteY124" fmla="*/ 5033 h 10000"/>
              <a:gd name="connsiteX125" fmla="*/ 4908 w 10092"/>
              <a:gd name="connsiteY125" fmla="*/ 3987 h 10000"/>
              <a:gd name="connsiteX126" fmla="*/ 4798 w 10092"/>
              <a:gd name="connsiteY126" fmla="*/ 3987 h 10000"/>
              <a:gd name="connsiteX127" fmla="*/ 4418 w 10092"/>
              <a:gd name="connsiteY127" fmla="*/ 4248 h 10000"/>
              <a:gd name="connsiteX128" fmla="*/ 4226 w 10092"/>
              <a:gd name="connsiteY128" fmla="*/ 4118 h 10000"/>
              <a:gd name="connsiteX129" fmla="*/ 3890 w 10092"/>
              <a:gd name="connsiteY129" fmla="*/ 3595 h 10000"/>
              <a:gd name="connsiteX130" fmla="*/ 3821 w 10092"/>
              <a:gd name="connsiteY130" fmla="*/ 2353 h 10000"/>
              <a:gd name="connsiteX131" fmla="*/ 3478 w 10092"/>
              <a:gd name="connsiteY131" fmla="*/ 3137 h 10000"/>
              <a:gd name="connsiteX132" fmla="*/ 3465 w 10092"/>
              <a:gd name="connsiteY132" fmla="*/ 2418 h 10000"/>
              <a:gd name="connsiteX133" fmla="*/ 3265 w 10092"/>
              <a:gd name="connsiteY133" fmla="*/ 2288 h 10000"/>
              <a:gd name="connsiteX134" fmla="*/ 3036 w 10092"/>
              <a:gd name="connsiteY134" fmla="*/ 2484 h 10000"/>
              <a:gd name="connsiteX135" fmla="*/ 2926 w 10092"/>
              <a:gd name="connsiteY135" fmla="*/ 3987 h 10000"/>
              <a:gd name="connsiteX136" fmla="*/ 2709 w 10092"/>
              <a:gd name="connsiteY136" fmla="*/ 2026 h 10000"/>
              <a:gd name="connsiteX137" fmla="*/ 2677 w 10092"/>
              <a:gd name="connsiteY137" fmla="*/ 2353 h 10000"/>
              <a:gd name="connsiteX138" fmla="*/ 2603 w 10092"/>
              <a:gd name="connsiteY138" fmla="*/ 1569 h 10000"/>
              <a:gd name="connsiteX139" fmla="*/ 2513 w 10092"/>
              <a:gd name="connsiteY139" fmla="*/ 2157 h 10000"/>
              <a:gd name="connsiteX140" fmla="*/ 2395 w 10092"/>
              <a:gd name="connsiteY140" fmla="*/ 1895 h 10000"/>
              <a:gd name="connsiteX141" fmla="*/ 2325 w 10092"/>
              <a:gd name="connsiteY141" fmla="*/ 3007 h 10000"/>
              <a:gd name="connsiteX142" fmla="*/ 2219 w 10092"/>
              <a:gd name="connsiteY142" fmla="*/ 2484 h 10000"/>
              <a:gd name="connsiteX143" fmla="*/ 2137 w 10092"/>
              <a:gd name="connsiteY143" fmla="*/ 1895 h 10000"/>
              <a:gd name="connsiteX144" fmla="*/ 2080 w 10092"/>
              <a:gd name="connsiteY144" fmla="*/ 784 h 10000"/>
              <a:gd name="connsiteX145" fmla="*/ 1688 w 10092"/>
              <a:gd name="connsiteY145" fmla="*/ 65 h 10000"/>
              <a:gd name="connsiteX146" fmla="*/ 1479 w 10092"/>
              <a:gd name="connsiteY146" fmla="*/ 196 h 10000"/>
              <a:gd name="connsiteX147" fmla="*/ 1377 w 10092"/>
              <a:gd name="connsiteY147" fmla="*/ 0 h 10000"/>
              <a:gd name="connsiteX148" fmla="*/ 1328 w 10092"/>
              <a:gd name="connsiteY148" fmla="*/ 392 h 10000"/>
              <a:gd name="connsiteX149" fmla="*/ 1058 w 10092"/>
              <a:gd name="connsiteY149" fmla="*/ 131 h 10000"/>
              <a:gd name="connsiteX150" fmla="*/ 895 w 10092"/>
              <a:gd name="connsiteY150" fmla="*/ 458 h 10000"/>
              <a:gd name="connsiteX151" fmla="*/ 715 w 10092"/>
              <a:gd name="connsiteY151" fmla="*/ 915 h 10000"/>
              <a:gd name="connsiteX152" fmla="*/ 642 w 10092"/>
              <a:gd name="connsiteY152" fmla="*/ 196 h 10000"/>
              <a:gd name="connsiteX153" fmla="*/ 433 w 10092"/>
              <a:gd name="connsiteY153" fmla="*/ 1373 h 10000"/>
              <a:gd name="connsiteX154" fmla="*/ 380 w 10092"/>
              <a:gd name="connsiteY154" fmla="*/ 1569 h 10000"/>
              <a:gd name="connsiteX155" fmla="*/ 159 w 10092"/>
              <a:gd name="connsiteY155" fmla="*/ 2353 h 10000"/>
              <a:gd name="connsiteX156" fmla="*/ 0 w 10092"/>
              <a:gd name="connsiteY156" fmla="*/ 3137 h 10000"/>
              <a:gd name="connsiteX0" fmla="*/ 0 w 10102"/>
              <a:gd name="connsiteY0" fmla="*/ 3228 h 10000"/>
              <a:gd name="connsiteX1" fmla="*/ 37 w 10102"/>
              <a:gd name="connsiteY1" fmla="*/ 5798 h 10000"/>
              <a:gd name="connsiteX2" fmla="*/ 100 w 10102"/>
              <a:gd name="connsiteY2" fmla="*/ 5621 h 10000"/>
              <a:gd name="connsiteX3" fmla="*/ 145 w 10102"/>
              <a:gd name="connsiteY3" fmla="*/ 5556 h 10000"/>
              <a:gd name="connsiteX4" fmla="*/ 182 w 10102"/>
              <a:gd name="connsiteY4" fmla="*/ 5294 h 10000"/>
              <a:gd name="connsiteX5" fmla="*/ 210 w 10102"/>
              <a:gd name="connsiteY5" fmla="*/ 5425 h 10000"/>
              <a:gd name="connsiteX6" fmla="*/ 247 w 10102"/>
              <a:gd name="connsiteY6" fmla="*/ 5098 h 10000"/>
              <a:gd name="connsiteX7" fmla="*/ 272 w 10102"/>
              <a:gd name="connsiteY7" fmla="*/ 5948 h 10000"/>
              <a:gd name="connsiteX8" fmla="*/ 292 w 10102"/>
              <a:gd name="connsiteY8" fmla="*/ 5686 h 10000"/>
              <a:gd name="connsiteX9" fmla="*/ 316 w 10102"/>
              <a:gd name="connsiteY9" fmla="*/ 5752 h 10000"/>
              <a:gd name="connsiteX10" fmla="*/ 316 w 10102"/>
              <a:gd name="connsiteY10" fmla="*/ 5556 h 10000"/>
              <a:gd name="connsiteX11" fmla="*/ 325 w 10102"/>
              <a:gd name="connsiteY11" fmla="*/ 5621 h 10000"/>
              <a:gd name="connsiteX12" fmla="*/ 341 w 10102"/>
              <a:gd name="connsiteY12" fmla="*/ 5425 h 10000"/>
              <a:gd name="connsiteX13" fmla="*/ 361 w 10102"/>
              <a:gd name="connsiteY13" fmla="*/ 5490 h 10000"/>
              <a:gd name="connsiteX14" fmla="*/ 382 w 10102"/>
              <a:gd name="connsiteY14" fmla="*/ 5229 h 10000"/>
              <a:gd name="connsiteX15" fmla="*/ 415 w 10102"/>
              <a:gd name="connsiteY15" fmla="*/ 5294 h 10000"/>
              <a:gd name="connsiteX16" fmla="*/ 415 w 10102"/>
              <a:gd name="connsiteY16" fmla="*/ 5163 h 10000"/>
              <a:gd name="connsiteX17" fmla="*/ 435 w 10102"/>
              <a:gd name="connsiteY17" fmla="*/ 5163 h 10000"/>
              <a:gd name="connsiteX18" fmla="*/ 431 w 10102"/>
              <a:gd name="connsiteY18" fmla="*/ 5033 h 10000"/>
              <a:gd name="connsiteX19" fmla="*/ 480 w 10102"/>
              <a:gd name="connsiteY19" fmla="*/ 4314 h 10000"/>
              <a:gd name="connsiteX20" fmla="*/ 484 w 10102"/>
              <a:gd name="connsiteY20" fmla="*/ 4314 h 10000"/>
              <a:gd name="connsiteX21" fmla="*/ 500 w 10102"/>
              <a:gd name="connsiteY21" fmla="*/ 4052 h 10000"/>
              <a:gd name="connsiteX22" fmla="*/ 537 w 10102"/>
              <a:gd name="connsiteY22" fmla="*/ 4118 h 10000"/>
              <a:gd name="connsiteX23" fmla="*/ 549 w 10102"/>
              <a:gd name="connsiteY23" fmla="*/ 4444 h 10000"/>
              <a:gd name="connsiteX24" fmla="*/ 578 w 10102"/>
              <a:gd name="connsiteY24" fmla="*/ 4379 h 10000"/>
              <a:gd name="connsiteX25" fmla="*/ 766 w 10102"/>
              <a:gd name="connsiteY25" fmla="*/ 4706 h 10000"/>
              <a:gd name="connsiteX26" fmla="*/ 852 w 10102"/>
              <a:gd name="connsiteY26" fmla="*/ 4379 h 10000"/>
              <a:gd name="connsiteX27" fmla="*/ 962 w 10102"/>
              <a:gd name="connsiteY27" fmla="*/ 4641 h 10000"/>
              <a:gd name="connsiteX28" fmla="*/ 1003 w 10102"/>
              <a:gd name="connsiteY28" fmla="*/ 4444 h 10000"/>
              <a:gd name="connsiteX29" fmla="*/ 1036 w 10102"/>
              <a:gd name="connsiteY29" fmla="*/ 4641 h 10000"/>
              <a:gd name="connsiteX30" fmla="*/ 1060 w 10102"/>
              <a:gd name="connsiteY30" fmla="*/ 4510 h 10000"/>
              <a:gd name="connsiteX31" fmla="*/ 1081 w 10102"/>
              <a:gd name="connsiteY31" fmla="*/ 4641 h 10000"/>
              <a:gd name="connsiteX32" fmla="*/ 1085 w 10102"/>
              <a:gd name="connsiteY32" fmla="*/ 4444 h 10000"/>
              <a:gd name="connsiteX33" fmla="*/ 1113 w 10102"/>
              <a:gd name="connsiteY33" fmla="*/ 4444 h 10000"/>
              <a:gd name="connsiteX34" fmla="*/ 1154 w 10102"/>
              <a:gd name="connsiteY34" fmla="*/ 4444 h 10000"/>
              <a:gd name="connsiteX35" fmla="*/ 1187 w 10102"/>
              <a:gd name="connsiteY35" fmla="*/ 4575 h 10000"/>
              <a:gd name="connsiteX36" fmla="*/ 1191 w 10102"/>
              <a:gd name="connsiteY36" fmla="*/ 4444 h 10000"/>
              <a:gd name="connsiteX37" fmla="*/ 1207 w 10102"/>
              <a:gd name="connsiteY37" fmla="*/ 4575 h 10000"/>
              <a:gd name="connsiteX38" fmla="*/ 1211 w 10102"/>
              <a:gd name="connsiteY38" fmla="*/ 4379 h 10000"/>
              <a:gd name="connsiteX39" fmla="*/ 1248 w 10102"/>
              <a:gd name="connsiteY39" fmla="*/ 4641 h 10000"/>
              <a:gd name="connsiteX40" fmla="*/ 1265 w 10102"/>
              <a:gd name="connsiteY40" fmla="*/ 4248 h 10000"/>
              <a:gd name="connsiteX41" fmla="*/ 1281 w 10102"/>
              <a:gd name="connsiteY41" fmla="*/ 4052 h 10000"/>
              <a:gd name="connsiteX42" fmla="*/ 1432 w 10102"/>
              <a:gd name="connsiteY42" fmla="*/ 4248 h 10000"/>
              <a:gd name="connsiteX43" fmla="*/ 1555 w 10102"/>
              <a:gd name="connsiteY43" fmla="*/ 3856 h 10000"/>
              <a:gd name="connsiteX44" fmla="*/ 1853 w 10102"/>
              <a:gd name="connsiteY44" fmla="*/ 5556 h 10000"/>
              <a:gd name="connsiteX45" fmla="*/ 1910 w 10102"/>
              <a:gd name="connsiteY45" fmla="*/ 6471 h 10000"/>
              <a:gd name="connsiteX46" fmla="*/ 2000 w 10102"/>
              <a:gd name="connsiteY46" fmla="*/ 5752 h 10000"/>
              <a:gd name="connsiteX47" fmla="*/ 2078 w 10102"/>
              <a:gd name="connsiteY47" fmla="*/ 6601 h 10000"/>
              <a:gd name="connsiteX48" fmla="*/ 2196 w 10102"/>
              <a:gd name="connsiteY48" fmla="*/ 5817 h 10000"/>
              <a:gd name="connsiteX49" fmla="*/ 2192 w 10102"/>
              <a:gd name="connsiteY49" fmla="*/ 6601 h 10000"/>
              <a:gd name="connsiteX50" fmla="*/ 2352 w 10102"/>
              <a:gd name="connsiteY50" fmla="*/ 6405 h 10000"/>
              <a:gd name="connsiteX51" fmla="*/ 2442 w 10102"/>
              <a:gd name="connsiteY51" fmla="*/ 6275 h 10000"/>
              <a:gd name="connsiteX52" fmla="*/ 2503 w 10102"/>
              <a:gd name="connsiteY52" fmla="*/ 7516 h 10000"/>
              <a:gd name="connsiteX53" fmla="*/ 2646 w 10102"/>
              <a:gd name="connsiteY53" fmla="*/ 6667 h 10000"/>
              <a:gd name="connsiteX54" fmla="*/ 2679 w 10102"/>
              <a:gd name="connsiteY54" fmla="*/ 7451 h 10000"/>
              <a:gd name="connsiteX55" fmla="*/ 2826 w 10102"/>
              <a:gd name="connsiteY55" fmla="*/ 8170 h 10000"/>
              <a:gd name="connsiteX56" fmla="*/ 2899 w 10102"/>
              <a:gd name="connsiteY56" fmla="*/ 7516 h 10000"/>
              <a:gd name="connsiteX57" fmla="*/ 3087 w 10102"/>
              <a:gd name="connsiteY57" fmla="*/ 7320 h 10000"/>
              <a:gd name="connsiteX58" fmla="*/ 3234 w 10102"/>
              <a:gd name="connsiteY58" fmla="*/ 8497 h 10000"/>
              <a:gd name="connsiteX59" fmla="*/ 3406 w 10102"/>
              <a:gd name="connsiteY59" fmla="*/ 8562 h 10000"/>
              <a:gd name="connsiteX60" fmla="*/ 3610 w 10102"/>
              <a:gd name="connsiteY60" fmla="*/ 8105 h 10000"/>
              <a:gd name="connsiteX61" fmla="*/ 3798 w 10102"/>
              <a:gd name="connsiteY61" fmla="*/ 9020 h 10000"/>
              <a:gd name="connsiteX62" fmla="*/ 3921 w 10102"/>
              <a:gd name="connsiteY62" fmla="*/ 9281 h 10000"/>
              <a:gd name="connsiteX63" fmla="*/ 4023 w 10102"/>
              <a:gd name="connsiteY63" fmla="*/ 10000 h 10000"/>
              <a:gd name="connsiteX64" fmla="*/ 4056 w 10102"/>
              <a:gd name="connsiteY64" fmla="*/ 9869 h 10000"/>
              <a:gd name="connsiteX65" fmla="*/ 4125 w 10102"/>
              <a:gd name="connsiteY65" fmla="*/ 9542 h 10000"/>
              <a:gd name="connsiteX66" fmla="*/ 4178 w 10102"/>
              <a:gd name="connsiteY66" fmla="*/ 9935 h 10000"/>
              <a:gd name="connsiteX67" fmla="*/ 4211 w 10102"/>
              <a:gd name="connsiteY67" fmla="*/ 9150 h 10000"/>
              <a:gd name="connsiteX68" fmla="*/ 4354 w 10102"/>
              <a:gd name="connsiteY68" fmla="*/ 8562 h 10000"/>
              <a:gd name="connsiteX69" fmla="*/ 4783 w 10102"/>
              <a:gd name="connsiteY69" fmla="*/ 7843 h 10000"/>
              <a:gd name="connsiteX70" fmla="*/ 5131 w 10102"/>
              <a:gd name="connsiteY70" fmla="*/ 7582 h 10000"/>
              <a:gd name="connsiteX71" fmla="*/ 5339 w 10102"/>
              <a:gd name="connsiteY71" fmla="*/ 9281 h 10000"/>
              <a:gd name="connsiteX72" fmla="*/ 5408 w 10102"/>
              <a:gd name="connsiteY72" fmla="*/ 8562 h 10000"/>
              <a:gd name="connsiteX73" fmla="*/ 5866 w 10102"/>
              <a:gd name="connsiteY73" fmla="*/ 8039 h 10000"/>
              <a:gd name="connsiteX74" fmla="*/ 6230 w 10102"/>
              <a:gd name="connsiteY74" fmla="*/ 9477 h 10000"/>
              <a:gd name="connsiteX75" fmla="*/ 6561 w 10102"/>
              <a:gd name="connsiteY75" fmla="*/ 8562 h 10000"/>
              <a:gd name="connsiteX76" fmla="*/ 6724 w 10102"/>
              <a:gd name="connsiteY76" fmla="*/ 7451 h 10000"/>
              <a:gd name="connsiteX77" fmla="*/ 7035 w 10102"/>
              <a:gd name="connsiteY77" fmla="*/ 7451 h 10000"/>
              <a:gd name="connsiteX78" fmla="*/ 7190 w 10102"/>
              <a:gd name="connsiteY78" fmla="*/ 7908 h 10000"/>
              <a:gd name="connsiteX79" fmla="*/ 7558 w 10102"/>
              <a:gd name="connsiteY79" fmla="*/ 8366 h 10000"/>
              <a:gd name="connsiteX80" fmla="*/ 7766 w 10102"/>
              <a:gd name="connsiteY80" fmla="*/ 9085 h 10000"/>
              <a:gd name="connsiteX81" fmla="*/ 8012 w 10102"/>
              <a:gd name="connsiteY81" fmla="*/ 8235 h 10000"/>
              <a:gd name="connsiteX82" fmla="*/ 8073 w 10102"/>
              <a:gd name="connsiteY82" fmla="*/ 7647 h 10000"/>
              <a:gd name="connsiteX83" fmla="*/ 8191 w 10102"/>
              <a:gd name="connsiteY83" fmla="*/ 8039 h 10000"/>
              <a:gd name="connsiteX84" fmla="*/ 8465 w 10102"/>
              <a:gd name="connsiteY84" fmla="*/ 8366 h 10000"/>
              <a:gd name="connsiteX85" fmla="*/ 8645 w 10102"/>
              <a:gd name="connsiteY85" fmla="*/ 8105 h 10000"/>
              <a:gd name="connsiteX86" fmla="*/ 8984 w 10102"/>
              <a:gd name="connsiteY86" fmla="*/ 8235 h 10000"/>
              <a:gd name="connsiteX87" fmla="*/ 9319 w 10102"/>
              <a:gd name="connsiteY87" fmla="*/ 7843 h 10000"/>
              <a:gd name="connsiteX88" fmla="*/ 9507 w 10102"/>
              <a:gd name="connsiteY88" fmla="*/ 6340 h 10000"/>
              <a:gd name="connsiteX89" fmla="*/ 9744 w 10102"/>
              <a:gd name="connsiteY89" fmla="*/ 7582 h 10000"/>
              <a:gd name="connsiteX90" fmla="*/ 9879 w 10102"/>
              <a:gd name="connsiteY90" fmla="*/ 8889 h 10000"/>
              <a:gd name="connsiteX91" fmla="*/ 10038 w 10102"/>
              <a:gd name="connsiteY91" fmla="*/ 8176 h 10000"/>
              <a:gd name="connsiteX92" fmla="*/ 10102 w 10102"/>
              <a:gd name="connsiteY92" fmla="*/ 3377 h 10000"/>
              <a:gd name="connsiteX93" fmla="*/ 9896 w 10102"/>
              <a:gd name="connsiteY93" fmla="*/ 3529 h 10000"/>
              <a:gd name="connsiteX94" fmla="*/ 9736 w 10102"/>
              <a:gd name="connsiteY94" fmla="*/ 2222 h 10000"/>
              <a:gd name="connsiteX95" fmla="*/ 9581 w 10102"/>
              <a:gd name="connsiteY95" fmla="*/ 3660 h 10000"/>
              <a:gd name="connsiteX96" fmla="*/ 9471 w 10102"/>
              <a:gd name="connsiteY96" fmla="*/ 3660 h 10000"/>
              <a:gd name="connsiteX97" fmla="*/ 9323 w 10102"/>
              <a:gd name="connsiteY97" fmla="*/ 3791 h 10000"/>
              <a:gd name="connsiteX98" fmla="*/ 9291 w 10102"/>
              <a:gd name="connsiteY98" fmla="*/ 3203 h 10000"/>
              <a:gd name="connsiteX99" fmla="*/ 9070 w 10102"/>
              <a:gd name="connsiteY99" fmla="*/ 4771 h 10000"/>
              <a:gd name="connsiteX100" fmla="*/ 9037 w 10102"/>
              <a:gd name="connsiteY100" fmla="*/ 4379 h 10000"/>
              <a:gd name="connsiteX101" fmla="*/ 8972 w 10102"/>
              <a:gd name="connsiteY101" fmla="*/ 4118 h 10000"/>
              <a:gd name="connsiteX102" fmla="*/ 8931 w 10102"/>
              <a:gd name="connsiteY102" fmla="*/ 4641 h 10000"/>
              <a:gd name="connsiteX103" fmla="*/ 8759 w 10102"/>
              <a:gd name="connsiteY103" fmla="*/ 4510 h 10000"/>
              <a:gd name="connsiteX104" fmla="*/ 8653 w 10102"/>
              <a:gd name="connsiteY104" fmla="*/ 5359 h 10000"/>
              <a:gd name="connsiteX105" fmla="*/ 8494 w 10102"/>
              <a:gd name="connsiteY105" fmla="*/ 4444 h 10000"/>
              <a:gd name="connsiteX106" fmla="*/ 8347 w 10102"/>
              <a:gd name="connsiteY106" fmla="*/ 4575 h 10000"/>
              <a:gd name="connsiteX107" fmla="*/ 8294 w 10102"/>
              <a:gd name="connsiteY107" fmla="*/ 5882 h 10000"/>
              <a:gd name="connsiteX108" fmla="*/ 8106 w 10102"/>
              <a:gd name="connsiteY108" fmla="*/ 5294 h 10000"/>
              <a:gd name="connsiteX109" fmla="*/ 7959 w 10102"/>
              <a:gd name="connsiteY109" fmla="*/ 3529 h 10000"/>
              <a:gd name="connsiteX110" fmla="*/ 7889 w 10102"/>
              <a:gd name="connsiteY110" fmla="*/ 4052 h 10000"/>
              <a:gd name="connsiteX111" fmla="*/ 7717 w 10102"/>
              <a:gd name="connsiteY111" fmla="*/ 5229 h 10000"/>
              <a:gd name="connsiteX112" fmla="*/ 7623 w 10102"/>
              <a:gd name="connsiteY112" fmla="*/ 5229 h 10000"/>
              <a:gd name="connsiteX113" fmla="*/ 7550 w 10102"/>
              <a:gd name="connsiteY113" fmla="*/ 4444 h 10000"/>
              <a:gd name="connsiteX114" fmla="*/ 7390 w 10102"/>
              <a:gd name="connsiteY114" fmla="*/ 4183 h 10000"/>
              <a:gd name="connsiteX115" fmla="*/ 7252 w 10102"/>
              <a:gd name="connsiteY115" fmla="*/ 3791 h 10000"/>
              <a:gd name="connsiteX116" fmla="*/ 7002 w 10102"/>
              <a:gd name="connsiteY116" fmla="*/ 2222 h 10000"/>
              <a:gd name="connsiteX117" fmla="*/ 6651 w 10102"/>
              <a:gd name="connsiteY117" fmla="*/ 4967 h 10000"/>
              <a:gd name="connsiteX118" fmla="*/ 6361 w 10102"/>
              <a:gd name="connsiteY118" fmla="*/ 5817 h 10000"/>
              <a:gd name="connsiteX119" fmla="*/ 6001 w 10102"/>
              <a:gd name="connsiteY119" fmla="*/ 5359 h 10000"/>
              <a:gd name="connsiteX120" fmla="*/ 5854 w 10102"/>
              <a:gd name="connsiteY120" fmla="*/ 6144 h 10000"/>
              <a:gd name="connsiteX121" fmla="*/ 5592 w 10102"/>
              <a:gd name="connsiteY121" fmla="*/ 5490 h 10000"/>
              <a:gd name="connsiteX122" fmla="*/ 5519 w 10102"/>
              <a:gd name="connsiteY122" fmla="*/ 6144 h 10000"/>
              <a:gd name="connsiteX123" fmla="*/ 5249 w 10102"/>
              <a:gd name="connsiteY123" fmla="*/ 5229 h 10000"/>
              <a:gd name="connsiteX124" fmla="*/ 5167 w 10102"/>
              <a:gd name="connsiteY124" fmla="*/ 5033 h 10000"/>
              <a:gd name="connsiteX125" fmla="*/ 4918 w 10102"/>
              <a:gd name="connsiteY125" fmla="*/ 3987 h 10000"/>
              <a:gd name="connsiteX126" fmla="*/ 4808 w 10102"/>
              <a:gd name="connsiteY126" fmla="*/ 3987 h 10000"/>
              <a:gd name="connsiteX127" fmla="*/ 4428 w 10102"/>
              <a:gd name="connsiteY127" fmla="*/ 4248 h 10000"/>
              <a:gd name="connsiteX128" fmla="*/ 4236 w 10102"/>
              <a:gd name="connsiteY128" fmla="*/ 4118 h 10000"/>
              <a:gd name="connsiteX129" fmla="*/ 3900 w 10102"/>
              <a:gd name="connsiteY129" fmla="*/ 3595 h 10000"/>
              <a:gd name="connsiteX130" fmla="*/ 3831 w 10102"/>
              <a:gd name="connsiteY130" fmla="*/ 2353 h 10000"/>
              <a:gd name="connsiteX131" fmla="*/ 3488 w 10102"/>
              <a:gd name="connsiteY131" fmla="*/ 3137 h 10000"/>
              <a:gd name="connsiteX132" fmla="*/ 3475 w 10102"/>
              <a:gd name="connsiteY132" fmla="*/ 2418 h 10000"/>
              <a:gd name="connsiteX133" fmla="*/ 3275 w 10102"/>
              <a:gd name="connsiteY133" fmla="*/ 2288 h 10000"/>
              <a:gd name="connsiteX134" fmla="*/ 3046 w 10102"/>
              <a:gd name="connsiteY134" fmla="*/ 2484 h 10000"/>
              <a:gd name="connsiteX135" fmla="*/ 2936 w 10102"/>
              <a:gd name="connsiteY135" fmla="*/ 3987 h 10000"/>
              <a:gd name="connsiteX136" fmla="*/ 2719 w 10102"/>
              <a:gd name="connsiteY136" fmla="*/ 2026 h 10000"/>
              <a:gd name="connsiteX137" fmla="*/ 2687 w 10102"/>
              <a:gd name="connsiteY137" fmla="*/ 2353 h 10000"/>
              <a:gd name="connsiteX138" fmla="*/ 2613 w 10102"/>
              <a:gd name="connsiteY138" fmla="*/ 1569 h 10000"/>
              <a:gd name="connsiteX139" fmla="*/ 2523 w 10102"/>
              <a:gd name="connsiteY139" fmla="*/ 2157 h 10000"/>
              <a:gd name="connsiteX140" fmla="*/ 2405 w 10102"/>
              <a:gd name="connsiteY140" fmla="*/ 1895 h 10000"/>
              <a:gd name="connsiteX141" fmla="*/ 2335 w 10102"/>
              <a:gd name="connsiteY141" fmla="*/ 3007 h 10000"/>
              <a:gd name="connsiteX142" fmla="*/ 2229 w 10102"/>
              <a:gd name="connsiteY142" fmla="*/ 2484 h 10000"/>
              <a:gd name="connsiteX143" fmla="*/ 2147 w 10102"/>
              <a:gd name="connsiteY143" fmla="*/ 1895 h 10000"/>
              <a:gd name="connsiteX144" fmla="*/ 2090 w 10102"/>
              <a:gd name="connsiteY144" fmla="*/ 784 h 10000"/>
              <a:gd name="connsiteX145" fmla="*/ 1698 w 10102"/>
              <a:gd name="connsiteY145" fmla="*/ 65 h 10000"/>
              <a:gd name="connsiteX146" fmla="*/ 1489 w 10102"/>
              <a:gd name="connsiteY146" fmla="*/ 196 h 10000"/>
              <a:gd name="connsiteX147" fmla="*/ 1387 w 10102"/>
              <a:gd name="connsiteY147" fmla="*/ 0 h 10000"/>
              <a:gd name="connsiteX148" fmla="*/ 1338 w 10102"/>
              <a:gd name="connsiteY148" fmla="*/ 392 h 10000"/>
              <a:gd name="connsiteX149" fmla="*/ 1068 w 10102"/>
              <a:gd name="connsiteY149" fmla="*/ 131 h 10000"/>
              <a:gd name="connsiteX150" fmla="*/ 905 w 10102"/>
              <a:gd name="connsiteY150" fmla="*/ 458 h 10000"/>
              <a:gd name="connsiteX151" fmla="*/ 725 w 10102"/>
              <a:gd name="connsiteY151" fmla="*/ 915 h 10000"/>
              <a:gd name="connsiteX152" fmla="*/ 652 w 10102"/>
              <a:gd name="connsiteY152" fmla="*/ 196 h 10000"/>
              <a:gd name="connsiteX153" fmla="*/ 443 w 10102"/>
              <a:gd name="connsiteY153" fmla="*/ 1373 h 10000"/>
              <a:gd name="connsiteX154" fmla="*/ 390 w 10102"/>
              <a:gd name="connsiteY154" fmla="*/ 1569 h 10000"/>
              <a:gd name="connsiteX155" fmla="*/ 169 w 10102"/>
              <a:gd name="connsiteY155" fmla="*/ 2353 h 10000"/>
              <a:gd name="connsiteX156" fmla="*/ 0 w 10102"/>
              <a:gd name="connsiteY156" fmla="*/ 3228 h 10000"/>
              <a:gd name="connsiteX0" fmla="*/ 0 w 10102"/>
              <a:gd name="connsiteY0" fmla="*/ 3228 h 10000"/>
              <a:gd name="connsiteX1" fmla="*/ 37 w 10102"/>
              <a:gd name="connsiteY1" fmla="*/ 5798 h 10000"/>
              <a:gd name="connsiteX2" fmla="*/ 100 w 10102"/>
              <a:gd name="connsiteY2" fmla="*/ 5621 h 10000"/>
              <a:gd name="connsiteX3" fmla="*/ 145 w 10102"/>
              <a:gd name="connsiteY3" fmla="*/ 5556 h 10000"/>
              <a:gd name="connsiteX4" fmla="*/ 182 w 10102"/>
              <a:gd name="connsiteY4" fmla="*/ 5294 h 10000"/>
              <a:gd name="connsiteX5" fmla="*/ 210 w 10102"/>
              <a:gd name="connsiteY5" fmla="*/ 5425 h 10000"/>
              <a:gd name="connsiteX6" fmla="*/ 247 w 10102"/>
              <a:gd name="connsiteY6" fmla="*/ 5098 h 10000"/>
              <a:gd name="connsiteX7" fmla="*/ 272 w 10102"/>
              <a:gd name="connsiteY7" fmla="*/ 5948 h 10000"/>
              <a:gd name="connsiteX8" fmla="*/ 292 w 10102"/>
              <a:gd name="connsiteY8" fmla="*/ 5686 h 10000"/>
              <a:gd name="connsiteX9" fmla="*/ 316 w 10102"/>
              <a:gd name="connsiteY9" fmla="*/ 5752 h 10000"/>
              <a:gd name="connsiteX10" fmla="*/ 316 w 10102"/>
              <a:gd name="connsiteY10" fmla="*/ 5556 h 10000"/>
              <a:gd name="connsiteX11" fmla="*/ 325 w 10102"/>
              <a:gd name="connsiteY11" fmla="*/ 5621 h 10000"/>
              <a:gd name="connsiteX12" fmla="*/ 341 w 10102"/>
              <a:gd name="connsiteY12" fmla="*/ 5425 h 10000"/>
              <a:gd name="connsiteX13" fmla="*/ 361 w 10102"/>
              <a:gd name="connsiteY13" fmla="*/ 5490 h 10000"/>
              <a:gd name="connsiteX14" fmla="*/ 382 w 10102"/>
              <a:gd name="connsiteY14" fmla="*/ 5229 h 10000"/>
              <a:gd name="connsiteX15" fmla="*/ 415 w 10102"/>
              <a:gd name="connsiteY15" fmla="*/ 5294 h 10000"/>
              <a:gd name="connsiteX16" fmla="*/ 415 w 10102"/>
              <a:gd name="connsiteY16" fmla="*/ 5163 h 10000"/>
              <a:gd name="connsiteX17" fmla="*/ 435 w 10102"/>
              <a:gd name="connsiteY17" fmla="*/ 5163 h 10000"/>
              <a:gd name="connsiteX18" fmla="*/ 431 w 10102"/>
              <a:gd name="connsiteY18" fmla="*/ 5033 h 10000"/>
              <a:gd name="connsiteX19" fmla="*/ 480 w 10102"/>
              <a:gd name="connsiteY19" fmla="*/ 4314 h 10000"/>
              <a:gd name="connsiteX20" fmla="*/ 484 w 10102"/>
              <a:gd name="connsiteY20" fmla="*/ 4314 h 10000"/>
              <a:gd name="connsiteX21" fmla="*/ 500 w 10102"/>
              <a:gd name="connsiteY21" fmla="*/ 4052 h 10000"/>
              <a:gd name="connsiteX22" fmla="*/ 537 w 10102"/>
              <a:gd name="connsiteY22" fmla="*/ 4118 h 10000"/>
              <a:gd name="connsiteX23" fmla="*/ 549 w 10102"/>
              <a:gd name="connsiteY23" fmla="*/ 4444 h 10000"/>
              <a:gd name="connsiteX24" fmla="*/ 578 w 10102"/>
              <a:gd name="connsiteY24" fmla="*/ 4379 h 10000"/>
              <a:gd name="connsiteX25" fmla="*/ 766 w 10102"/>
              <a:gd name="connsiteY25" fmla="*/ 4706 h 10000"/>
              <a:gd name="connsiteX26" fmla="*/ 852 w 10102"/>
              <a:gd name="connsiteY26" fmla="*/ 4379 h 10000"/>
              <a:gd name="connsiteX27" fmla="*/ 962 w 10102"/>
              <a:gd name="connsiteY27" fmla="*/ 4641 h 10000"/>
              <a:gd name="connsiteX28" fmla="*/ 1003 w 10102"/>
              <a:gd name="connsiteY28" fmla="*/ 4444 h 10000"/>
              <a:gd name="connsiteX29" fmla="*/ 1036 w 10102"/>
              <a:gd name="connsiteY29" fmla="*/ 4641 h 10000"/>
              <a:gd name="connsiteX30" fmla="*/ 1060 w 10102"/>
              <a:gd name="connsiteY30" fmla="*/ 4510 h 10000"/>
              <a:gd name="connsiteX31" fmla="*/ 1081 w 10102"/>
              <a:gd name="connsiteY31" fmla="*/ 4641 h 10000"/>
              <a:gd name="connsiteX32" fmla="*/ 1085 w 10102"/>
              <a:gd name="connsiteY32" fmla="*/ 4444 h 10000"/>
              <a:gd name="connsiteX33" fmla="*/ 1113 w 10102"/>
              <a:gd name="connsiteY33" fmla="*/ 4444 h 10000"/>
              <a:gd name="connsiteX34" fmla="*/ 1154 w 10102"/>
              <a:gd name="connsiteY34" fmla="*/ 4444 h 10000"/>
              <a:gd name="connsiteX35" fmla="*/ 1187 w 10102"/>
              <a:gd name="connsiteY35" fmla="*/ 4575 h 10000"/>
              <a:gd name="connsiteX36" fmla="*/ 1191 w 10102"/>
              <a:gd name="connsiteY36" fmla="*/ 4444 h 10000"/>
              <a:gd name="connsiteX37" fmla="*/ 1207 w 10102"/>
              <a:gd name="connsiteY37" fmla="*/ 4575 h 10000"/>
              <a:gd name="connsiteX38" fmla="*/ 1211 w 10102"/>
              <a:gd name="connsiteY38" fmla="*/ 4379 h 10000"/>
              <a:gd name="connsiteX39" fmla="*/ 1248 w 10102"/>
              <a:gd name="connsiteY39" fmla="*/ 4641 h 10000"/>
              <a:gd name="connsiteX40" fmla="*/ 1265 w 10102"/>
              <a:gd name="connsiteY40" fmla="*/ 4248 h 10000"/>
              <a:gd name="connsiteX41" fmla="*/ 1281 w 10102"/>
              <a:gd name="connsiteY41" fmla="*/ 4052 h 10000"/>
              <a:gd name="connsiteX42" fmla="*/ 1432 w 10102"/>
              <a:gd name="connsiteY42" fmla="*/ 4248 h 10000"/>
              <a:gd name="connsiteX43" fmla="*/ 1555 w 10102"/>
              <a:gd name="connsiteY43" fmla="*/ 3856 h 10000"/>
              <a:gd name="connsiteX44" fmla="*/ 1853 w 10102"/>
              <a:gd name="connsiteY44" fmla="*/ 5556 h 10000"/>
              <a:gd name="connsiteX45" fmla="*/ 1910 w 10102"/>
              <a:gd name="connsiteY45" fmla="*/ 6471 h 10000"/>
              <a:gd name="connsiteX46" fmla="*/ 2000 w 10102"/>
              <a:gd name="connsiteY46" fmla="*/ 5752 h 10000"/>
              <a:gd name="connsiteX47" fmla="*/ 2078 w 10102"/>
              <a:gd name="connsiteY47" fmla="*/ 6601 h 10000"/>
              <a:gd name="connsiteX48" fmla="*/ 2196 w 10102"/>
              <a:gd name="connsiteY48" fmla="*/ 5817 h 10000"/>
              <a:gd name="connsiteX49" fmla="*/ 2192 w 10102"/>
              <a:gd name="connsiteY49" fmla="*/ 6601 h 10000"/>
              <a:gd name="connsiteX50" fmla="*/ 2352 w 10102"/>
              <a:gd name="connsiteY50" fmla="*/ 6405 h 10000"/>
              <a:gd name="connsiteX51" fmla="*/ 2442 w 10102"/>
              <a:gd name="connsiteY51" fmla="*/ 6275 h 10000"/>
              <a:gd name="connsiteX52" fmla="*/ 2503 w 10102"/>
              <a:gd name="connsiteY52" fmla="*/ 7516 h 10000"/>
              <a:gd name="connsiteX53" fmla="*/ 2646 w 10102"/>
              <a:gd name="connsiteY53" fmla="*/ 6667 h 10000"/>
              <a:gd name="connsiteX54" fmla="*/ 2679 w 10102"/>
              <a:gd name="connsiteY54" fmla="*/ 7451 h 10000"/>
              <a:gd name="connsiteX55" fmla="*/ 2826 w 10102"/>
              <a:gd name="connsiteY55" fmla="*/ 8170 h 10000"/>
              <a:gd name="connsiteX56" fmla="*/ 2899 w 10102"/>
              <a:gd name="connsiteY56" fmla="*/ 7516 h 10000"/>
              <a:gd name="connsiteX57" fmla="*/ 3087 w 10102"/>
              <a:gd name="connsiteY57" fmla="*/ 7320 h 10000"/>
              <a:gd name="connsiteX58" fmla="*/ 3234 w 10102"/>
              <a:gd name="connsiteY58" fmla="*/ 8497 h 10000"/>
              <a:gd name="connsiteX59" fmla="*/ 3406 w 10102"/>
              <a:gd name="connsiteY59" fmla="*/ 8562 h 10000"/>
              <a:gd name="connsiteX60" fmla="*/ 3610 w 10102"/>
              <a:gd name="connsiteY60" fmla="*/ 8105 h 10000"/>
              <a:gd name="connsiteX61" fmla="*/ 3798 w 10102"/>
              <a:gd name="connsiteY61" fmla="*/ 9020 h 10000"/>
              <a:gd name="connsiteX62" fmla="*/ 3921 w 10102"/>
              <a:gd name="connsiteY62" fmla="*/ 9281 h 10000"/>
              <a:gd name="connsiteX63" fmla="*/ 4023 w 10102"/>
              <a:gd name="connsiteY63" fmla="*/ 10000 h 10000"/>
              <a:gd name="connsiteX64" fmla="*/ 4056 w 10102"/>
              <a:gd name="connsiteY64" fmla="*/ 9869 h 10000"/>
              <a:gd name="connsiteX65" fmla="*/ 4125 w 10102"/>
              <a:gd name="connsiteY65" fmla="*/ 9542 h 10000"/>
              <a:gd name="connsiteX66" fmla="*/ 4178 w 10102"/>
              <a:gd name="connsiteY66" fmla="*/ 9935 h 10000"/>
              <a:gd name="connsiteX67" fmla="*/ 4211 w 10102"/>
              <a:gd name="connsiteY67" fmla="*/ 9150 h 10000"/>
              <a:gd name="connsiteX68" fmla="*/ 4354 w 10102"/>
              <a:gd name="connsiteY68" fmla="*/ 8562 h 10000"/>
              <a:gd name="connsiteX69" fmla="*/ 4783 w 10102"/>
              <a:gd name="connsiteY69" fmla="*/ 7843 h 10000"/>
              <a:gd name="connsiteX70" fmla="*/ 5131 w 10102"/>
              <a:gd name="connsiteY70" fmla="*/ 7582 h 10000"/>
              <a:gd name="connsiteX71" fmla="*/ 5339 w 10102"/>
              <a:gd name="connsiteY71" fmla="*/ 9281 h 10000"/>
              <a:gd name="connsiteX72" fmla="*/ 5408 w 10102"/>
              <a:gd name="connsiteY72" fmla="*/ 8562 h 10000"/>
              <a:gd name="connsiteX73" fmla="*/ 5866 w 10102"/>
              <a:gd name="connsiteY73" fmla="*/ 8039 h 10000"/>
              <a:gd name="connsiteX74" fmla="*/ 6230 w 10102"/>
              <a:gd name="connsiteY74" fmla="*/ 9477 h 10000"/>
              <a:gd name="connsiteX75" fmla="*/ 6561 w 10102"/>
              <a:gd name="connsiteY75" fmla="*/ 8562 h 10000"/>
              <a:gd name="connsiteX76" fmla="*/ 6724 w 10102"/>
              <a:gd name="connsiteY76" fmla="*/ 7451 h 10000"/>
              <a:gd name="connsiteX77" fmla="*/ 7035 w 10102"/>
              <a:gd name="connsiteY77" fmla="*/ 7451 h 10000"/>
              <a:gd name="connsiteX78" fmla="*/ 7190 w 10102"/>
              <a:gd name="connsiteY78" fmla="*/ 7908 h 10000"/>
              <a:gd name="connsiteX79" fmla="*/ 7558 w 10102"/>
              <a:gd name="connsiteY79" fmla="*/ 8366 h 10000"/>
              <a:gd name="connsiteX80" fmla="*/ 7766 w 10102"/>
              <a:gd name="connsiteY80" fmla="*/ 9085 h 10000"/>
              <a:gd name="connsiteX81" fmla="*/ 8012 w 10102"/>
              <a:gd name="connsiteY81" fmla="*/ 8235 h 10000"/>
              <a:gd name="connsiteX82" fmla="*/ 8073 w 10102"/>
              <a:gd name="connsiteY82" fmla="*/ 7647 h 10000"/>
              <a:gd name="connsiteX83" fmla="*/ 8191 w 10102"/>
              <a:gd name="connsiteY83" fmla="*/ 8039 h 10000"/>
              <a:gd name="connsiteX84" fmla="*/ 8465 w 10102"/>
              <a:gd name="connsiteY84" fmla="*/ 8366 h 10000"/>
              <a:gd name="connsiteX85" fmla="*/ 8645 w 10102"/>
              <a:gd name="connsiteY85" fmla="*/ 8105 h 10000"/>
              <a:gd name="connsiteX86" fmla="*/ 8984 w 10102"/>
              <a:gd name="connsiteY86" fmla="*/ 8235 h 10000"/>
              <a:gd name="connsiteX87" fmla="*/ 9319 w 10102"/>
              <a:gd name="connsiteY87" fmla="*/ 7843 h 10000"/>
              <a:gd name="connsiteX88" fmla="*/ 9507 w 10102"/>
              <a:gd name="connsiteY88" fmla="*/ 6340 h 10000"/>
              <a:gd name="connsiteX89" fmla="*/ 9744 w 10102"/>
              <a:gd name="connsiteY89" fmla="*/ 7582 h 10000"/>
              <a:gd name="connsiteX90" fmla="*/ 9879 w 10102"/>
              <a:gd name="connsiteY90" fmla="*/ 8889 h 10000"/>
              <a:gd name="connsiteX91" fmla="*/ 10038 w 10102"/>
              <a:gd name="connsiteY91" fmla="*/ 8176 h 10000"/>
              <a:gd name="connsiteX92" fmla="*/ 10102 w 10102"/>
              <a:gd name="connsiteY92" fmla="*/ 3377 h 10000"/>
              <a:gd name="connsiteX93" fmla="*/ 9896 w 10102"/>
              <a:gd name="connsiteY93" fmla="*/ 3529 h 10000"/>
              <a:gd name="connsiteX94" fmla="*/ 9736 w 10102"/>
              <a:gd name="connsiteY94" fmla="*/ 2222 h 10000"/>
              <a:gd name="connsiteX95" fmla="*/ 9581 w 10102"/>
              <a:gd name="connsiteY95" fmla="*/ 3660 h 10000"/>
              <a:gd name="connsiteX96" fmla="*/ 9471 w 10102"/>
              <a:gd name="connsiteY96" fmla="*/ 3660 h 10000"/>
              <a:gd name="connsiteX97" fmla="*/ 9323 w 10102"/>
              <a:gd name="connsiteY97" fmla="*/ 3791 h 10000"/>
              <a:gd name="connsiteX98" fmla="*/ 9291 w 10102"/>
              <a:gd name="connsiteY98" fmla="*/ 3203 h 10000"/>
              <a:gd name="connsiteX99" fmla="*/ 9070 w 10102"/>
              <a:gd name="connsiteY99" fmla="*/ 4771 h 10000"/>
              <a:gd name="connsiteX100" fmla="*/ 9037 w 10102"/>
              <a:gd name="connsiteY100" fmla="*/ 4379 h 10000"/>
              <a:gd name="connsiteX101" fmla="*/ 8972 w 10102"/>
              <a:gd name="connsiteY101" fmla="*/ 4118 h 10000"/>
              <a:gd name="connsiteX102" fmla="*/ 8931 w 10102"/>
              <a:gd name="connsiteY102" fmla="*/ 4641 h 10000"/>
              <a:gd name="connsiteX103" fmla="*/ 8759 w 10102"/>
              <a:gd name="connsiteY103" fmla="*/ 4510 h 10000"/>
              <a:gd name="connsiteX104" fmla="*/ 8653 w 10102"/>
              <a:gd name="connsiteY104" fmla="*/ 5359 h 10000"/>
              <a:gd name="connsiteX105" fmla="*/ 8494 w 10102"/>
              <a:gd name="connsiteY105" fmla="*/ 4444 h 10000"/>
              <a:gd name="connsiteX106" fmla="*/ 8347 w 10102"/>
              <a:gd name="connsiteY106" fmla="*/ 4575 h 10000"/>
              <a:gd name="connsiteX107" fmla="*/ 8294 w 10102"/>
              <a:gd name="connsiteY107" fmla="*/ 5882 h 10000"/>
              <a:gd name="connsiteX108" fmla="*/ 8106 w 10102"/>
              <a:gd name="connsiteY108" fmla="*/ 5294 h 10000"/>
              <a:gd name="connsiteX109" fmla="*/ 7959 w 10102"/>
              <a:gd name="connsiteY109" fmla="*/ 3529 h 10000"/>
              <a:gd name="connsiteX110" fmla="*/ 7889 w 10102"/>
              <a:gd name="connsiteY110" fmla="*/ 4052 h 10000"/>
              <a:gd name="connsiteX111" fmla="*/ 7717 w 10102"/>
              <a:gd name="connsiteY111" fmla="*/ 5229 h 10000"/>
              <a:gd name="connsiteX112" fmla="*/ 7623 w 10102"/>
              <a:gd name="connsiteY112" fmla="*/ 5229 h 10000"/>
              <a:gd name="connsiteX113" fmla="*/ 7550 w 10102"/>
              <a:gd name="connsiteY113" fmla="*/ 4444 h 10000"/>
              <a:gd name="connsiteX114" fmla="*/ 7390 w 10102"/>
              <a:gd name="connsiteY114" fmla="*/ 4183 h 10000"/>
              <a:gd name="connsiteX115" fmla="*/ 7252 w 10102"/>
              <a:gd name="connsiteY115" fmla="*/ 3791 h 10000"/>
              <a:gd name="connsiteX116" fmla="*/ 7002 w 10102"/>
              <a:gd name="connsiteY116" fmla="*/ 2222 h 10000"/>
              <a:gd name="connsiteX117" fmla="*/ 6651 w 10102"/>
              <a:gd name="connsiteY117" fmla="*/ 4967 h 10000"/>
              <a:gd name="connsiteX118" fmla="*/ 6361 w 10102"/>
              <a:gd name="connsiteY118" fmla="*/ 5817 h 10000"/>
              <a:gd name="connsiteX119" fmla="*/ 6001 w 10102"/>
              <a:gd name="connsiteY119" fmla="*/ 5359 h 10000"/>
              <a:gd name="connsiteX120" fmla="*/ 5854 w 10102"/>
              <a:gd name="connsiteY120" fmla="*/ 6144 h 10000"/>
              <a:gd name="connsiteX121" fmla="*/ 5592 w 10102"/>
              <a:gd name="connsiteY121" fmla="*/ 5490 h 10000"/>
              <a:gd name="connsiteX122" fmla="*/ 5519 w 10102"/>
              <a:gd name="connsiteY122" fmla="*/ 6144 h 10000"/>
              <a:gd name="connsiteX123" fmla="*/ 5249 w 10102"/>
              <a:gd name="connsiteY123" fmla="*/ 5229 h 10000"/>
              <a:gd name="connsiteX124" fmla="*/ 5167 w 10102"/>
              <a:gd name="connsiteY124" fmla="*/ 5033 h 10000"/>
              <a:gd name="connsiteX125" fmla="*/ 4918 w 10102"/>
              <a:gd name="connsiteY125" fmla="*/ 3987 h 10000"/>
              <a:gd name="connsiteX126" fmla="*/ 4808 w 10102"/>
              <a:gd name="connsiteY126" fmla="*/ 3987 h 10000"/>
              <a:gd name="connsiteX127" fmla="*/ 4428 w 10102"/>
              <a:gd name="connsiteY127" fmla="*/ 4248 h 10000"/>
              <a:gd name="connsiteX128" fmla="*/ 4236 w 10102"/>
              <a:gd name="connsiteY128" fmla="*/ 4118 h 10000"/>
              <a:gd name="connsiteX129" fmla="*/ 3900 w 10102"/>
              <a:gd name="connsiteY129" fmla="*/ 3595 h 10000"/>
              <a:gd name="connsiteX130" fmla="*/ 3831 w 10102"/>
              <a:gd name="connsiteY130" fmla="*/ 2353 h 10000"/>
              <a:gd name="connsiteX131" fmla="*/ 3488 w 10102"/>
              <a:gd name="connsiteY131" fmla="*/ 3137 h 10000"/>
              <a:gd name="connsiteX132" fmla="*/ 3475 w 10102"/>
              <a:gd name="connsiteY132" fmla="*/ 2418 h 10000"/>
              <a:gd name="connsiteX133" fmla="*/ 3275 w 10102"/>
              <a:gd name="connsiteY133" fmla="*/ 2288 h 10000"/>
              <a:gd name="connsiteX134" fmla="*/ 3046 w 10102"/>
              <a:gd name="connsiteY134" fmla="*/ 2484 h 10000"/>
              <a:gd name="connsiteX135" fmla="*/ 2936 w 10102"/>
              <a:gd name="connsiteY135" fmla="*/ 3987 h 10000"/>
              <a:gd name="connsiteX136" fmla="*/ 2719 w 10102"/>
              <a:gd name="connsiteY136" fmla="*/ 2026 h 10000"/>
              <a:gd name="connsiteX137" fmla="*/ 2687 w 10102"/>
              <a:gd name="connsiteY137" fmla="*/ 2353 h 10000"/>
              <a:gd name="connsiteX138" fmla="*/ 2613 w 10102"/>
              <a:gd name="connsiteY138" fmla="*/ 1569 h 10000"/>
              <a:gd name="connsiteX139" fmla="*/ 2523 w 10102"/>
              <a:gd name="connsiteY139" fmla="*/ 2157 h 10000"/>
              <a:gd name="connsiteX140" fmla="*/ 2405 w 10102"/>
              <a:gd name="connsiteY140" fmla="*/ 1895 h 10000"/>
              <a:gd name="connsiteX141" fmla="*/ 2335 w 10102"/>
              <a:gd name="connsiteY141" fmla="*/ 3007 h 10000"/>
              <a:gd name="connsiteX142" fmla="*/ 2229 w 10102"/>
              <a:gd name="connsiteY142" fmla="*/ 2484 h 10000"/>
              <a:gd name="connsiteX143" fmla="*/ 2147 w 10102"/>
              <a:gd name="connsiteY143" fmla="*/ 1895 h 10000"/>
              <a:gd name="connsiteX144" fmla="*/ 2090 w 10102"/>
              <a:gd name="connsiteY144" fmla="*/ 784 h 10000"/>
              <a:gd name="connsiteX145" fmla="*/ 1698 w 10102"/>
              <a:gd name="connsiteY145" fmla="*/ 65 h 10000"/>
              <a:gd name="connsiteX146" fmla="*/ 1489 w 10102"/>
              <a:gd name="connsiteY146" fmla="*/ 196 h 10000"/>
              <a:gd name="connsiteX147" fmla="*/ 1387 w 10102"/>
              <a:gd name="connsiteY147" fmla="*/ 0 h 10000"/>
              <a:gd name="connsiteX148" fmla="*/ 1338 w 10102"/>
              <a:gd name="connsiteY148" fmla="*/ 392 h 10000"/>
              <a:gd name="connsiteX149" fmla="*/ 1068 w 10102"/>
              <a:gd name="connsiteY149" fmla="*/ 131 h 10000"/>
              <a:gd name="connsiteX150" fmla="*/ 905 w 10102"/>
              <a:gd name="connsiteY150" fmla="*/ 458 h 10000"/>
              <a:gd name="connsiteX151" fmla="*/ 725 w 10102"/>
              <a:gd name="connsiteY151" fmla="*/ 915 h 10000"/>
              <a:gd name="connsiteX152" fmla="*/ 652 w 10102"/>
              <a:gd name="connsiteY152" fmla="*/ 196 h 10000"/>
              <a:gd name="connsiteX153" fmla="*/ 443 w 10102"/>
              <a:gd name="connsiteY153" fmla="*/ 1373 h 10000"/>
              <a:gd name="connsiteX154" fmla="*/ 390 w 10102"/>
              <a:gd name="connsiteY154" fmla="*/ 1569 h 10000"/>
              <a:gd name="connsiteX155" fmla="*/ 169 w 10102"/>
              <a:gd name="connsiteY155" fmla="*/ 2353 h 10000"/>
              <a:gd name="connsiteX156" fmla="*/ 0 w 10102"/>
              <a:gd name="connsiteY156" fmla="*/ 32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0102" h="10000">
                <a:moveTo>
                  <a:pt x="0" y="3228"/>
                </a:moveTo>
                <a:cubicBezTo>
                  <a:pt x="15" y="4375"/>
                  <a:pt x="24" y="4737"/>
                  <a:pt x="37" y="5798"/>
                </a:cubicBezTo>
                <a:cubicBezTo>
                  <a:pt x="69" y="5808"/>
                  <a:pt x="88" y="5621"/>
                  <a:pt x="100" y="5621"/>
                </a:cubicBezTo>
                <a:cubicBezTo>
                  <a:pt x="112" y="5556"/>
                  <a:pt x="133" y="5556"/>
                  <a:pt x="145" y="5556"/>
                </a:cubicBezTo>
                <a:cubicBezTo>
                  <a:pt x="161" y="5556"/>
                  <a:pt x="182" y="5294"/>
                  <a:pt x="182" y="5294"/>
                </a:cubicBezTo>
                <a:cubicBezTo>
                  <a:pt x="191" y="5338"/>
                  <a:pt x="201" y="5381"/>
                  <a:pt x="210" y="5425"/>
                </a:cubicBezTo>
                <a:cubicBezTo>
                  <a:pt x="210" y="5425"/>
                  <a:pt x="247" y="5163"/>
                  <a:pt x="247" y="5098"/>
                </a:cubicBezTo>
                <a:cubicBezTo>
                  <a:pt x="247" y="5033"/>
                  <a:pt x="272" y="5948"/>
                  <a:pt x="272" y="5948"/>
                </a:cubicBezTo>
                <a:cubicBezTo>
                  <a:pt x="279" y="5861"/>
                  <a:pt x="285" y="5773"/>
                  <a:pt x="292" y="5686"/>
                </a:cubicBezTo>
                <a:cubicBezTo>
                  <a:pt x="292" y="5686"/>
                  <a:pt x="308" y="5752"/>
                  <a:pt x="316" y="5752"/>
                </a:cubicBezTo>
                <a:cubicBezTo>
                  <a:pt x="325" y="5752"/>
                  <a:pt x="316" y="5621"/>
                  <a:pt x="316" y="5556"/>
                </a:cubicBezTo>
                <a:cubicBezTo>
                  <a:pt x="312" y="5490"/>
                  <a:pt x="325" y="5621"/>
                  <a:pt x="325" y="5621"/>
                </a:cubicBezTo>
                <a:cubicBezTo>
                  <a:pt x="330" y="5556"/>
                  <a:pt x="336" y="5490"/>
                  <a:pt x="341" y="5425"/>
                </a:cubicBezTo>
                <a:cubicBezTo>
                  <a:pt x="341" y="5425"/>
                  <a:pt x="357" y="5490"/>
                  <a:pt x="361" y="5490"/>
                </a:cubicBezTo>
                <a:cubicBezTo>
                  <a:pt x="366" y="5490"/>
                  <a:pt x="382" y="5229"/>
                  <a:pt x="382" y="5229"/>
                </a:cubicBezTo>
                <a:cubicBezTo>
                  <a:pt x="382" y="5229"/>
                  <a:pt x="406" y="5294"/>
                  <a:pt x="415" y="5294"/>
                </a:cubicBezTo>
                <a:cubicBezTo>
                  <a:pt x="423" y="5294"/>
                  <a:pt x="415" y="5163"/>
                  <a:pt x="415" y="5163"/>
                </a:cubicBezTo>
                <a:lnTo>
                  <a:pt x="435" y="5163"/>
                </a:lnTo>
                <a:cubicBezTo>
                  <a:pt x="435" y="5163"/>
                  <a:pt x="435" y="5098"/>
                  <a:pt x="431" y="5033"/>
                </a:cubicBezTo>
                <a:cubicBezTo>
                  <a:pt x="427" y="5033"/>
                  <a:pt x="480" y="4314"/>
                  <a:pt x="480" y="4314"/>
                </a:cubicBezTo>
                <a:lnTo>
                  <a:pt x="484" y="4314"/>
                </a:lnTo>
                <a:cubicBezTo>
                  <a:pt x="489" y="4227"/>
                  <a:pt x="495" y="4139"/>
                  <a:pt x="500" y="4052"/>
                </a:cubicBezTo>
                <a:cubicBezTo>
                  <a:pt x="525" y="4052"/>
                  <a:pt x="537" y="4118"/>
                  <a:pt x="537" y="4118"/>
                </a:cubicBezTo>
                <a:cubicBezTo>
                  <a:pt x="537" y="4118"/>
                  <a:pt x="533" y="4183"/>
                  <a:pt x="549" y="4444"/>
                </a:cubicBezTo>
                <a:cubicBezTo>
                  <a:pt x="562" y="4641"/>
                  <a:pt x="570" y="4641"/>
                  <a:pt x="578" y="4379"/>
                </a:cubicBezTo>
                <a:cubicBezTo>
                  <a:pt x="623" y="2941"/>
                  <a:pt x="697" y="5229"/>
                  <a:pt x="766" y="4706"/>
                </a:cubicBezTo>
                <a:cubicBezTo>
                  <a:pt x="799" y="4510"/>
                  <a:pt x="852" y="4379"/>
                  <a:pt x="852" y="4379"/>
                </a:cubicBezTo>
                <a:cubicBezTo>
                  <a:pt x="864" y="4379"/>
                  <a:pt x="962" y="4641"/>
                  <a:pt x="962" y="4641"/>
                </a:cubicBezTo>
                <a:cubicBezTo>
                  <a:pt x="962" y="4641"/>
                  <a:pt x="1003" y="4510"/>
                  <a:pt x="1003" y="4444"/>
                </a:cubicBezTo>
                <a:cubicBezTo>
                  <a:pt x="1007" y="4379"/>
                  <a:pt x="1036" y="4641"/>
                  <a:pt x="1036" y="4641"/>
                </a:cubicBezTo>
                <a:cubicBezTo>
                  <a:pt x="1044" y="4597"/>
                  <a:pt x="1052" y="4554"/>
                  <a:pt x="1060" y="4510"/>
                </a:cubicBezTo>
                <a:cubicBezTo>
                  <a:pt x="1060" y="4510"/>
                  <a:pt x="1073" y="4575"/>
                  <a:pt x="1081" y="4641"/>
                </a:cubicBezTo>
                <a:cubicBezTo>
                  <a:pt x="1089" y="4641"/>
                  <a:pt x="1085" y="4510"/>
                  <a:pt x="1085" y="4444"/>
                </a:cubicBezTo>
                <a:cubicBezTo>
                  <a:pt x="1085" y="4379"/>
                  <a:pt x="1113" y="4444"/>
                  <a:pt x="1113" y="4444"/>
                </a:cubicBezTo>
                <a:lnTo>
                  <a:pt x="1154" y="4444"/>
                </a:lnTo>
                <a:cubicBezTo>
                  <a:pt x="1154" y="4444"/>
                  <a:pt x="1179" y="4575"/>
                  <a:pt x="1187" y="4575"/>
                </a:cubicBezTo>
                <a:cubicBezTo>
                  <a:pt x="1195" y="4641"/>
                  <a:pt x="1191" y="4444"/>
                  <a:pt x="1191" y="4444"/>
                </a:cubicBezTo>
                <a:cubicBezTo>
                  <a:pt x="1196" y="4488"/>
                  <a:pt x="1202" y="4531"/>
                  <a:pt x="1207" y="4575"/>
                </a:cubicBezTo>
                <a:cubicBezTo>
                  <a:pt x="1207" y="4575"/>
                  <a:pt x="1211" y="4444"/>
                  <a:pt x="1211" y="4379"/>
                </a:cubicBezTo>
                <a:cubicBezTo>
                  <a:pt x="1207" y="4379"/>
                  <a:pt x="1248" y="4641"/>
                  <a:pt x="1248" y="4641"/>
                </a:cubicBezTo>
                <a:cubicBezTo>
                  <a:pt x="1254" y="4510"/>
                  <a:pt x="1259" y="4379"/>
                  <a:pt x="1265" y="4248"/>
                </a:cubicBezTo>
                <a:cubicBezTo>
                  <a:pt x="1270" y="4183"/>
                  <a:pt x="1276" y="4117"/>
                  <a:pt x="1281" y="4052"/>
                </a:cubicBezTo>
                <a:cubicBezTo>
                  <a:pt x="1338" y="4118"/>
                  <a:pt x="1432" y="4248"/>
                  <a:pt x="1432" y="4248"/>
                </a:cubicBezTo>
                <a:lnTo>
                  <a:pt x="1555" y="3856"/>
                </a:lnTo>
                <a:cubicBezTo>
                  <a:pt x="1654" y="4423"/>
                  <a:pt x="1754" y="4989"/>
                  <a:pt x="1853" y="5556"/>
                </a:cubicBezTo>
                <a:cubicBezTo>
                  <a:pt x="1853" y="5556"/>
                  <a:pt x="1890" y="6732"/>
                  <a:pt x="1910" y="6471"/>
                </a:cubicBezTo>
                <a:cubicBezTo>
                  <a:pt x="1931" y="6144"/>
                  <a:pt x="2000" y="5752"/>
                  <a:pt x="2000" y="5752"/>
                </a:cubicBezTo>
                <a:cubicBezTo>
                  <a:pt x="2000" y="5752"/>
                  <a:pt x="2074" y="6732"/>
                  <a:pt x="2078" y="6601"/>
                </a:cubicBezTo>
                <a:cubicBezTo>
                  <a:pt x="2082" y="6405"/>
                  <a:pt x="2196" y="5817"/>
                  <a:pt x="2196" y="5817"/>
                </a:cubicBezTo>
                <a:cubicBezTo>
                  <a:pt x="2196" y="5817"/>
                  <a:pt x="2143" y="6928"/>
                  <a:pt x="2192" y="6601"/>
                </a:cubicBezTo>
                <a:cubicBezTo>
                  <a:pt x="2241" y="6209"/>
                  <a:pt x="2352" y="6405"/>
                  <a:pt x="2352" y="6405"/>
                </a:cubicBezTo>
                <a:cubicBezTo>
                  <a:pt x="2382" y="6362"/>
                  <a:pt x="2412" y="6318"/>
                  <a:pt x="2442" y="6275"/>
                </a:cubicBezTo>
                <a:cubicBezTo>
                  <a:pt x="2442" y="6275"/>
                  <a:pt x="2474" y="7843"/>
                  <a:pt x="2503" y="7516"/>
                </a:cubicBezTo>
                <a:cubicBezTo>
                  <a:pt x="2536" y="7190"/>
                  <a:pt x="2646" y="6667"/>
                  <a:pt x="2646" y="6667"/>
                </a:cubicBezTo>
                <a:cubicBezTo>
                  <a:pt x="2657" y="6928"/>
                  <a:pt x="2668" y="7190"/>
                  <a:pt x="2679" y="7451"/>
                </a:cubicBezTo>
                <a:cubicBezTo>
                  <a:pt x="2679" y="7451"/>
                  <a:pt x="2785" y="8562"/>
                  <a:pt x="2826" y="8170"/>
                </a:cubicBezTo>
                <a:cubicBezTo>
                  <a:pt x="2867" y="7778"/>
                  <a:pt x="2850" y="7516"/>
                  <a:pt x="2899" y="7516"/>
                </a:cubicBezTo>
                <a:cubicBezTo>
                  <a:pt x="2944" y="7516"/>
                  <a:pt x="3071" y="7255"/>
                  <a:pt x="3087" y="7320"/>
                </a:cubicBezTo>
                <a:cubicBezTo>
                  <a:pt x="3099" y="7320"/>
                  <a:pt x="3234" y="8889"/>
                  <a:pt x="3234" y="8497"/>
                </a:cubicBezTo>
                <a:cubicBezTo>
                  <a:pt x="3238" y="8105"/>
                  <a:pt x="3308" y="8562"/>
                  <a:pt x="3406" y="8562"/>
                </a:cubicBezTo>
                <a:cubicBezTo>
                  <a:pt x="3504" y="8562"/>
                  <a:pt x="3610" y="8105"/>
                  <a:pt x="3610" y="8105"/>
                </a:cubicBezTo>
                <a:cubicBezTo>
                  <a:pt x="3610" y="8105"/>
                  <a:pt x="3668" y="9477"/>
                  <a:pt x="3798" y="9020"/>
                </a:cubicBezTo>
                <a:cubicBezTo>
                  <a:pt x="3929" y="8562"/>
                  <a:pt x="3921" y="9281"/>
                  <a:pt x="3921" y="9281"/>
                </a:cubicBezTo>
                <a:cubicBezTo>
                  <a:pt x="3921" y="9281"/>
                  <a:pt x="3990" y="10000"/>
                  <a:pt x="4023" y="10000"/>
                </a:cubicBezTo>
                <a:cubicBezTo>
                  <a:pt x="4031" y="9935"/>
                  <a:pt x="4044" y="9869"/>
                  <a:pt x="4056" y="9869"/>
                </a:cubicBezTo>
                <a:cubicBezTo>
                  <a:pt x="4080" y="9739"/>
                  <a:pt x="4105" y="9608"/>
                  <a:pt x="4125" y="9542"/>
                </a:cubicBezTo>
                <a:cubicBezTo>
                  <a:pt x="4142" y="9477"/>
                  <a:pt x="4166" y="10000"/>
                  <a:pt x="4178" y="9935"/>
                </a:cubicBezTo>
                <a:cubicBezTo>
                  <a:pt x="4191" y="9869"/>
                  <a:pt x="4199" y="9216"/>
                  <a:pt x="4211" y="9150"/>
                </a:cubicBezTo>
                <a:cubicBezTo>
                  <a:pt x="4297" y="8824"/>
                  <a:pt x="4354" y="8562"/>
                  <a:pt x="4354" y="8562"/>
                </a:cubicBezTo>
                <a:cubicBezTo>
                  <a:pt x="4354" y="8562"/>
                  <a:pt x="4579" y="8039"/>
                  <a:pt x="4783" y="7843"/>
                </a:cubicBezTo>
                <a:cubicBezTo>
                  <a:pt x="4988" y="7582"/>
                  <a:pt x="5131" y="7582"/>
                  <a:pt x="5131" y="7582"/>
                </a:cubicBezTo>
                <a:cubicBezTo>
                  <a:pt x="5200" y="8148"/>
                  <a:pt x="5270" y="8715"/>
                  <a:pt x="5339" y="9281"/>
                </a:cubicBezTo>
                <a:cubicBezTo>
                  <a:pt x="5362" y="9041"/>
                  <a:pt x="5385" y="8802"/>
                  <a:pt x="5408" y="8562"/>
                </a:cubicBezTo>
                <a:lnTo>
                  <a:pt x="5866" y="8039"/>
                </a:lnTo>
                <a:lnTo>
                  <a:pt x="6230" y="9477"/>
                </a:lnTo>
                <a:lnTo>
                  <a:pt x="6561" y="8562"/>
                </a:lnTo>
                <a:cubicBezTo>
                  <a:pt x="6615" y="8192"/>
                  <a:pt x="6670" y="7821"/>
                  <a:pt x="6724" y="7451"/>
                </a:cubicBezTo>
                <a:lnTo>
                  <a:pt x="7035" y="7451"/>
                </a:lnTo>
                <a:cubicBezTo>
                  <a:pt x="7087" y="7603"/>
                  <a:pt x="7138" y="7756"/>
                  <a:pt x="7190" y="7908"/>
                </a:cubicBezTo>
                <a:cubicBezTo>
                  <a:pt x="7190" y="7908"/>
                  <a:pt x="7411" y="7843"/>
                  <a:pt x="7558" y="8366"/>
                </a:cubicBezTo>
                <a:cubicBezTo>
                  <a:pt x="7705" y="8824"/>
                  <a:pt x="7766" y="9085"/>
                  <a:pt x="7766" y="9085"/>
                </a:cubicBezTo>
                <a:cubicBezTo>
                  <a:pt x="7766" y="9085"/>
                  <a:pt x="7959" y="8627"/>
                  <a:pt x="8012" y="8235"/>
                </a:cubicBezTo>
                <a:cubicBezTo>
                  <a:pt x="8069" y="7843"/>
                  <a:pt x="8073" y="7647"/>
                  <a:pt x="8073" y="7647"/>
                </a:cubicBezTo>
                <a:cubicBezTo>
                  <a:pt x="8112" y="7778"/>
                  <a:pt x="8152" y="7908"/>
                  <a:pt x="8191" y="8039"/>
                </a:cubicBezTo>
                <a:cubicBezTo>
                  <a:pt x="8191" y="8039"/>
                  <a:pt x="8420" y="8889"/>
                  <a:pt x="8465" y="8366"/>
                </a:cubicBezTo>
                <a:cubicBezTo>
                  <a:pt x="8514" y="7843"/>
                  <a:pt x="8645" y="8105"/>
                  <a:pt x="8645" y="8105"/>
                </a:cubicBezTo>
                <a:lnTo>
                  <a:pt x="8984" y="8235"/>
                </a:lnTo>
                <a:lnTo>
                  <a:pt x="9319" y="7843"/>
                </a:lnTo>
                <a:cubicBezTo>
                  <a:pt x="9319" y="7843"/>
                  <a:pt x="9405" y="6078"/>
                  <a:pt x="9507" y="6340"/>
                </a:cubicBezTo>
                <a:cubicBezTo>
                  <a:pt x="9614" y="6601"/>
                  <a:pt x="9744" y="7582"/>
                  <a:pt x="9744" y="7582"/>
                </a:cubicBezTo>
                <a:cubicBezTo>
                  <a:pt x="9789" y="8018"/>
                  <a:pt x="9830" y="8790"/>
                  <a:pt x="9879" y="8889"/>
                </a:cubicBezTo>
                <a:cubicBezTo>
                  <a:pt x="9928" y="8988"/>
                  <a:pt x="9986" y="8650"/>
                  <a:pt x="10038" y="8176"/>
                </a:cubicBezTo>
                <a:cubicBezTo>
                  <a:pt x="10058" y="6531"/>
                  <a:pt x="10069" y="5758"/>
                  <a:pt x="10102" y="3377"/>
                </a:cubicBezTo>
                <a:cubicBezTo>
                  <a:pt x="10047" y="3587"/>
                  <a:pt x="9957" y="3721"/>
                  <a:pt x="9896" y="3529"/>
                </a:cubicBezTo>
                <a:cubicBezTo>
                  <a:pt x="9835" y="3337"/>
                  <a:pt x="9736" y="2222"/>
                  <a:pt x="9736" y="2222"/>
                </a:cubicBezTo>
                <a:cubicBezTo>
                  <a:pt x="9736" y="2222"/>
                  <a:pt x="9646" y="3660"/>
                  <a:pt x="9581" y="3660"/>
                </a:cubicBezTo>
                <a:lnTo>
                  <a:pt x="9471" y="3660"/>
                </a:lnTo>
                <a:cubicBezTo>
                  <a:pt x="9422" y="3704"/>
                  <a:pt x="9372" y="3747"/>
                  <a:pt x="9323" y="3791"/>
                </a:cubicBezTo>
                <a:cubicBezTo>
                  <a:pt x="9323" y="3791"/>
                  <a:pt x="9340" y="2288"/>
                  <a:pt x="9291" y="3203"/>
                </a:cubicBezTo>
                <a:cubicBezTo>
                  <a:pt x="9246" y="4052"/>
                  <a:pt x="9037" y="4967"/>
                  <a:pt x="9070" y="4771"/>
                </a:cubicBezTo>
                <a:cubicBezTo>
                  <a:pt x="9103" y="4575"/>
                  <a:pt x="9037" y="4379"/>
                  <a:pt x="9037" y="4379"/>
                </a:cubicBezTo>
                <a:cubicBezTo>
                  <a:pt x="9015" y="4292"/>
                  <a:pt x="8994" y="4205"/>
                  <a:pt x="8972" y="4118"/>
                </a:cubicBezTo>
                <a:cubicBezTo>
                  <a:pt x="8972" y="4118"/>
                  <a:pt x="9025" y="4641"/>
                  <a:pt x="8931" y="4641"/>
                </a:cubicBezTo>
                <a:cubicBezTo>
                  <a:pt x="8833" y="4575"/>
                  <a:pt x="8759" y="4510"/>
                  <a:pt x="8759" y="4510"/>
                </a:cubicBezTo>
                <a:cubicBezTo>
                  <a:pt x="8724" y="4793"/>
                  <a:pt x="8688" y="5076"/>
                  <a:pt x="8653" y="5359"/>
                </a:cubicBezTo>
                <a:lnTo>
                  <a:pt x="8494" y="4444"/>
                </a:lnTo>
                <a:cubicBezTo>
                  <a:pt x="8494" y="4444"/>
                  <a:pt x="8412" y="4575"/>
                  <a:pt x="8347" y="4575"/>
                </a:cubicBezTo>
                <a:cubicBezTo>
                  <a:pt x="8343" y="4837"/>
                  <a:pt x="8322" y="5098"/>
                  <a:pt x="8294" y="5882"/>
                </a:cubicBezTo>
                <a:cubicBezTo>
                  <a:pt x="8245" y="5752"/>
                  <a:pt x="8216" y="5752"/>
                  <a:pt x="8106" y="5294"/>
                </a:cubicBezTo>
                <a:cubicBezTo>
                  <a:pt x="7995" y="3987"/>
                  <a:pt x="7959" y="3529"/>
                  <a:pt x="7959" y="3529"/>
                </a:cubicBezTo>
                <a:cubicBezTo>
                  <a:pt x="7936" y="3703"/>
                  <a:pt x="7912" y="3878"/>
                  <a:pt x="7889" y="4052"/>
                </a:cubicBezTo>
                <a:cubicBezTo>
                  <a:pt x="7889" y="4052"/>
                  <a:pt x="7766" y="5163"/>
                  <a:pt x="7717" y="5229"/>
                </a:cubicBezTo>
                <a:cubicBezTo>
                  <a:pt x="7721" y="4706"/>
                  <a:pt x="7664" y="5229"/>
                  <a:pt x="7623" y="5229"/>
                </a:cubicBezTo>
                <a:cubicBezTo>
                  <a:pt x="7566" y="5294"/>
                  <a:pt x="7574" y="4444"/>
                  <a:pt x="7550" y="4444"/>
                </a:cubicBezTo>
                <a:cubicBezTo>
                  <a:pt x="7489" y="4444"/>
                  <a:pt x="7390" y="4183"/>
                  <a:pt x="7390" y="4183"/>
                </a:cubicBezTo>
                <a:cubicBezTo>
                  <a:pt x="7390" y="4183"/>
                  <a:pt x="7276" y="3660"/>
                  <a:pt x="7252" y="3791"/>
                </a:cubicBezTo>
                <a:cubicBezTo>
                  <a:pt x="7223" y="3922"/>
                  <a:pt x="7002" y="2222"/>
                  <a:pt x="7002" y="2222"/>
                </a:cubicBezTo>
                <a:cubicBezTo>
                  <a:pt x="7002" y="2222"/>
                  <a:pt x="6720" y="4706"/>
                  <a:pt x="6651" y="4967"/>
                </a:cubicBezTo>
                <a:cubicBezTo>
                  <a:pt x="6585" y="5294"/>
                  <a:pt x="6361" y="5817"/>
                  <a:pt x="6361" y="5817"/>
                </a:cubicBezTo>
                <a:lnTo>
                  <a:pt x="6001" y="5359"/>
                </a:lnTo>
                <a:cubicBezTo>
                  <a:pt x="6001" y="5359"/>
                  <a:pt x="5887" y="5948"/>
                  <a:pt x="5854" y="6144"/>
                </a:cubicBezTo>
                <a:cubicBezTo>
                  <a:pt x="5817" y="6340"/>
                  <a:pt x="5592" y="5490"/>
                  <a:pt x="5592" y="5490"/>
                </a:cubicBezTo>
                <a:cubicBezTo>
                  <a:pt x="5568" y="5708"/>
                  <a:pt x="5543" y="5926"/>
                  <a:pt x="5519" y="6144"/>
                </a:cubicBezTo>
                <a:lnTo>
                  <a:pt x="5249" y="5229"/>
                </a:lnTo>
                <a:cubicBezTo>
                  <a:pt x="5249" y="5229"/>
                  <a:pt x="5282" y="5229"/>
                  <a:pt x="5167" y="5033"/>
                </a:cubicBezTo>
                <a:cubicBezTo>
                  <a:pt x="5053" y="4837"/>
                  <a:pt x="4918" y="3987"/>
                  <a:pt x="4918" y="3987"/>
                </a:cubicBezTo>
                <a:cubicBezTo>
                  <a:pt x="4918" y="3987"/>
                  <a:pt x="4881" y="3922"/>
                  <a:pt x="4808" y="3987"/>
                </a:cubicBezTo>
                <a:cubicBezTo>
                  <a:pt x="4522" y="4248"/>
                  <a:pt x="4428" y="4248"/>
                  <a:pt x="4428" y="4248"/>
                </a:cubicBezTo>
                <a:lnTo>
                  <a:pt x="4236" y="4118"/>
                </a:lnTo>
                <a:lnTo>
                  <a:pt x="3900" y="3595"/>
                </a:lnTo>
                <a:lnTo>
                  <a:pt x="3831" y="2353"/>
                </a:lnTo>
                <a:lnTo>
                  <a:pt x="3488" y="3137"/>
                </a:lnTo>
                <a:cubicBezTo>
                  <a:pt x="3484" y="2897"/>
                  <a:pt x="3479" y="2658"/>
                  <a:pt x="3475" y="2418"/>
                </a:cubicBezTo>
                <a:lnTo>
                  <a:pt x="3275" y="2288"/>
                </a:lnTo>
                <a:lnTo>
                  <a:pt x="3046" y="2484"/>
                </a:lnTo>
                <a:cubicBezTo>
                  <a:pt x="3009" y="2985"/>
                  <a:pt x="2973" y="3486"/>
                  <a:pt x="2936" y="3987"/>
                </a:cubicBezTo>
                <a:cubicBezTo>
                  <a:pt x="2936" y="3987"/>
                  <a:pt x="2781" y="2549"/>
                  <a:pt x="2719" y="2026"/>
                </a:cubicBezTo>
                <a:cubicBezTo>
                  <a:pt x="2711" y="2157"/>
                  <a:pt x="2683" y="2353"/>
                  <a:pt x="2687" y="2353"/>
                </a:cubicBezTo>
                <a:cubicBezTo>
                  <a:pt x="2679" y="2353"/>
                  <a:pt x="2638" y="1569"/>
                  <a:pt x="2613" y="1569"/>
                </a:cubicBezTo>
                <a:cubicBezTo>
                  <a:pt x="2572" y="1503"/>
                  <a:pt x="2556" y="2157"/>
                  <a:pt x="2523" y="2157"/>
                </a:cubicBezTo>
                <a:cubicBezTo>
                  <a:pt x="2454" y="2026"/>
                  <a:pt x="2405" y="1895"/>
                  <a:pt x="2405" y="1895"/>
                </a:cubicBezTo>
                <a:cubicBezTo>
                  <a:pt x="2405" y="1895"/>
                  <a:pt x="2376" y="2614"/>
                  <a:pt x="2335" y="3007"/>
                </a:cubicBezTo>
                <a:cubicBezTo>
                  <a:pt x="2299" y="2876"/>
                  <a:pt x="2270" y="2810"/>
                  <a:pt x="2229" y="2484"/>
                </a:cubicBezTo>
                <a:cubicBezTo>
                  <a:pt x="2209" y="2353"/>
                  <a:pt x="2205" y="2353"/>
                  <a:pt x="2147" y="1895"/>
                </a:cubicBezTo>
                <a:cubicBezTo>
                  <a:pt x="2123" y="1307"/>
                  <a:pt x="2119" y="1242"/>
                  <a:pt x="2090" y="784"/>
                </a:cubicBezTo>
                <a:cubicBezTo>
                  <a:pt x="1931" y="0"/>
                  <a:pt x="1698" y="65"/>
                  <a:pt x="1698" y="65"/>
                </a:cubicBezTo>
                <a:lnTo>
                  <a:pt x="1489" y="196"/>
                </a:lnTo>
                <a:lnTo>
                  <a:pt x="1387" y="0"/>
                </a:lnTo>
                <a:cubicBezTo>
                  <a:pt x="1371" y="131"/>
                  <a:pt x="1354" y="261"/>
                  <a:pt x="1338" y="392"/>
                </a:cubicBezTo>
                <a:lnTo>
                  <a:pt x="1068" y="131"/>
                </a:lnTo>
                <a:cubicBezTo>
                  <a:pt x="1014" y="240"/>
                  <a:pt x="959" y="349"/>
                  <a:pt x="905" y="458"/>
                </a:cubicBezTo>
                <a:lnTo>
                  <a:pt x="725" y="915"/>
                </a:lnTo>
                <a:cubicBezTo>
                  <a:pt x="701" y="675"/>
                  <a:pt x="676" y="436"/>
                  <a:pt x="652" y="196"/>
                </a:cubicBezTo>
                <a:cubicBezTo>
                  <a:pt x="582" y="588"/>
                  <a:pt x="513" y="981"/>
                  <a:pt x="443" y="1373"/>
                </a:cubicBezTo>
                <a:cubicBezTo>
                  <a:pt x="425" y="1438"/>
                  <a:pt x="408" y="1504"/>
                  <a:pt x="390" y="1569"/>
                </a:cubicBezTo>
                <a:cubicBezTo>
                  <a:pt x="316" y="1830"/>
                  <a:pt x="243" y="2092"/>
                  <a:pt x="169" y="2353"/>
                </a:cubicBezTo>
                <a:cubicBezTo>
                  <a:pt x="113" y="2645"/>
                  <a:pt x="56" y="2936"/>
                  <a:pt x="0" y="3228"/>
                </a:cubicBezTo>
                <a:close/>
              </a:path>
            </a:pathLst>
          </a:custGeom>
          <a:solidFill>
            <a:schemeClr val="accent4">
              <a:lumMod val="85000"/>
            </a:schemeClr>
          </a:solidFill>
          <a:ln>
            <a:noFill/>
          </a:ln>
          <a:effectLst>
            <a:outerShdw blurRad="76200" dist="88900" dir="4800000" algn="t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bottom_tear"/>
          <p:cNvSpPr>
            <a:spLocks/>
          </p:cNvSpPr>
          <p:nvPr/>
        </p:nvSpPr>
        <p:spPr bwMode="auto">
          <a:xfrm rot="20700000">
            <a:off x="-160237" y="5178342"/>
            <a:ext cx="9964278" cy="656946"/>
          </a:xfrm>
          <a:custGeom>
            <a:avLst/>
            <a:gdLst>
              <a:gd name="T0" fmla="*/ 0 w 2447"/>
              <a:gd name="T1" fmla="*/ 91 h 153"/>
              <a:gd name="T2" fmla="*/ 42 w 2447"/>
              <a:gd name="T3" fmla="*/ 81 h 153"/>
              <a:gd name="T4" fmla="*/ 64 w 2447"/>
              <a:gd name="T5" fmla="*/ 91 h 153"/>
              <a:gd name="T6" fmla="*/ 75 w 2447"/>
              <a:gd name="T7" fmla="*/ 85 h 153"/>
              <a:gd name="T8" fmla="*/ 86 w 2447"/>
              <a:gd name="T9" fmla="*/ 84 h 153"/>
              <a:gd name="T10" fmla="*/ 99 w 2447"/>
              <a:gd name="T11" fmla="*/ 79 h 153"/>
              <a:gd name="T12" fmla="*/ 115 w 2447"/>
              <a:gd name="T13" fmla="*/ 66 h 153"/>
              <a:gd name="T14" fmla="*/ 129 w 2447"/>
              <a:gd name="T15" fmla="*/ 63 h 153"/>
              <a:gd name="T16" fmla="*/ 185 w 2447"/>
              <a:gd name="T17" fmla="*/ 72 h 153"/>
              <a:gd name="T18" fmla="*/ 243 w 2447"/>
              <a:gd name="T19" fmla="*/ 68 h 153"/>
              <a:gd name="T20" fmla="*/ 262 w 2447"/>
              <a:gd name="T21" fmla="*/ 71 h 153"/>
              <a:gd name="T22" fmla="*/ 280 w 2447"/>
              <a:gd name="T23" fmla="*/ 68 h 153"/>
              <a:gd name="T24" fmla="*/ 293 w 2447"/>
              <a:gd name="T25" fmla="*/ 70 h 153"/>
              <a:gd name="T26" fmla="*/ 307 w 2447"/>
              <a:gd name="T27" fmla="*/ 65 h 153"/>
              <a:gd name="T28" fmla="*/ 378 w 2447"/>
              <a:gd name="T29" fmla="*/ 59 h 153"/>
              <a:gd name="T30" fmla="*/ 487 w 2447"/>
              <a:gd name="T31" fmla="*/ 88 h 153"/>
              <a:gd name="T32" fmla="*/ 534 w 2447"/>
              <a:gd name="T33" fmla="*/ 101 h 153"/>
              <a:gd name="T34" fmla="*/ 610 w 2447"/>
              <a:gd name="T35" fmla="*/ 115 h 153"/>
              <a:gd name="T36" fmla="*/ 689 w 2447"/>
              <a:gd name="T37" fmla="*/ 125 h 153"/>
              <a:gd name="T38" fmla="*/ 789 w 2447"/>
              <a:gd name="T39" fmla="*/ 130 h 153"/>
              <a:gd name="T40" fmla="*/ 927 w 2447"/>
              <a:gd name="T41" fmla="*/ 138 h 153"/>
              <a:gd name="T42" fmla="*/ 990 w 2447"/>
              <a:gd name="T43" fmla="*/ 151 h 153"/>
              <a:gd name="T44" fmla="*/ 1028 w 2447"/>
              <a:gd name="T45" fmla="*/ 140 h 153"/>
              <a:gd name="T46" fmla="*/ 1253 w 2447"/>
              <a:gd name="T47" fmla="*/ 116 h 153"/>
              <a:gd name="T48" fmla="*/ 1433 w 2447"/>
              <a:gd name="T49" fmla="*/ 123 h 153"/>
              <a:gd name="T50" fmla="*/ 1643 w 2447"/>
              <a:gd name="T51" fmla="*/ 114 h 153"/>
              <a:gd name="T52" fmla="*/ 1847 w 2447"/>
              <a:gd name="T53" fmla="*/ 128 h 153"/>
              <a:gd name="T54" fmla="*/ 1973 w 2447"/>
              <a:gd name="T55" fmla="*/ 117 h 153"/>
              <a:gd name="T56" fmla="*/ 2113 w 2447"/>
              <a:gd name="T57" fmla="*/ 124 h 153"/>
              <a:gd name="T58" fmla="*/ 2324 w 2447"/>
              <a:gd name="T59" fmla="*/ 97 h 153"/>
              <a:gd name="T60" fmla="*/ 2447 w 2447"/>
              <a:gd name="T61" fmla="*/ 125 h 153"/>
              <a:gd name="T62" fmla="*/ 2380 w 2447"/>
              <a:gd name="T63" fmla="*/ 34 h 153"/>
              <a:gd name="T64" fmla="*/ 2279 w 2447"/>
              <a:gd name="T65" fmla="*/ 58 h 153"/>
              <a:gd name="T66" fmla="*/ 2209 w 2447"/>
              <a:gd name="T67" fmla="*/ 67 h 153"/>
              <a:gd name="T68" fmla="*/ 2141 w 2447"/>
              <a:gd name="T69" fmla="*/ 69 h 153"/>
              <a:gd name="T70" fmla="*/ 2040 w 2447"/>
              <a:gd name="T71" fmla="*/ 70 h 153"/>
              <a:gd name="T72" fmla="*/ 1945 w 2447"/>
              <a:gd name="T73" fmla="*/ 54 h 153"/>
              <a:gd name="T74" fmla="*/ 1863 w 2447"/>
              <a:gd name="T75" fmla="*/ 80 h 153"/>
              <a:gd name="T76" fmla="*/ 1772 w 2447"/>
              <a:gd name="T77" fmla="*/ 58 h 153"/>
              <a:gd name="T78" fmla="*/ 1554 w 2447"/>
              <a:gd name="T79" fmla="*/ 89 h 153"/>
              <a:gd name="T80" fmla="*/ 1366 w 2447"/>
              <a:gd name="T81" fmla="*/ 84 h 153"/>
              <a:gd name="T82" fmla="*/ 1262 w 2447"/>
              <a:gd name="T83" fmla="*/ 77 h 153"/>
              <a:gd name="T84" fmla="*/ 1081 w 2447"/>
              <a:gd name="T85" fmla="*/ 65 h 153"/>
              <a:gd name="T86" fmla="*/ 935 w 2447"/>
              <a:gd name="T87" fmla="*/ 36 h 153"/>
              <a:gd name="T88" fmla="*/ 799 w 2447"/>
              <a:gd name="T89" fmla="*/ 35 h 153"/>
              <a:gd name="T90" fmla="*/ 663 w 2447"/>
              <a:gd name="T91" fmla="*/ 31 h 153"/>
              <a:gd name="T92" fmla="*/ 615 w 2447"/>
              <a:gd name="T93" fmla="*/ 33 h 153"/>
              <a:gd name="T94" fmla="*/ 543 w 2447"/>
              <a:gd name="T95" fmla="*/ 38 h 153"/>
              <a:gd name="T96" fmla="*/ 413 w 2447"/>
              <a:gd name="T97" fmla="*/ 1 h 153"/>
              <a:gd name="T98" fmla="*/ 325 w 2447"/>
              <a:gd name="T99" fmla="*/ 6 h 153"/>
              <a:gd name="T100" fmla="*/ 175 w 2447"/>
              <a:gd name="T101" fmla="*/ 14 h 153"/>
              <a:gd name="T102" fmla="*/ 93 w 2447"/>
              <a:gd name="T103" fmla="*/ 24 h 153"/>
              <a:gd name="connsiteX0" fmla="*/ 0 w 10010"/>
              <a:gd name="connsiteY0" fmla="*/ 3137 h 10000"/>
              <a:gd name="connsiteX1" fmla="*/ 0 w 10010"/>
              <a:gd name="connsiteY1" fmla="*/ 3987 h 10000"/>
              <a:gd name="connsiteX2" fmla="*/ 0 w 10010"/>
              <a:gd name="connsiteY2" fmla="*/ 5948 h 10000"/>
              <a:gd name="connsiteX3" fmla="*/ 90 w 10010"/>
              <a:gd name="connsiteY3" fmla="*/ 5621 h 10000"/>
              <a:gd name="connsiteX4" fmla="*/ 135 w 10010"/>
              <a:gd name="connsiteY4" fmla="*/ 5556 h 10000"/>
              <a:gd name="connsiteX5" fmla="*/ 172 w 10010"/>
              <a:gd name="connsiteY5" fmla="*/ 5294 h 10000"/>
              <a:gd name="connsiteX6" fmla="*/ 200 w 10010"/>
              <a:gd name="connsiteY6" fmla="*/ 5425 h 10000"/>
              <a:gd name="connsiteX7" fmla="*/ 237 w 10010"/>
              <a:gd name="connsiteY7" fmla="*/ 5098 h 10000"/>
              <a:gd name="connsiteX8" fmla="*/ 262 w 10010"/>
              <a:gd name="connsiteY8" fmla="*/ 5948 h 10000"/>
              <a:gd name="connsiteX9" fmla="*/ 282 w 10010"/>
              <a:gd name="connsiteY9" fmla="*/ 5686 h 10000"/>
              <a:gd name="connsiteX10" fmla="*/ 306 w 10010"/>
              <a:gd name="connsiteY10" fmla="*/ 5752 h 10000"/>
              <a:gd name="connsiteX11" fmla="*/ 306 w 10010"/>
              <a:gd name="connsiteY11" fmla="*/ 5556 h 10000"/>
              <a:gd name="connsiteX12" fmla="*/ 315 w 10010"/>
              <a:gd name="connsiteY12" fmla="*/ 5621 h 10000"/>
              <a:gd name="connsiteX13" fmla="*/ 331 w 10010"/>
              <a:gd name="connsiteY13" fmla="*/ 5425 h 10000"/>
              <a:gd name="connsiteX14" fmla="*/ 351 w 10010"/>
              <a:gd name="connsiteY14" fmla="*/ 5490 h 10000"/>
              <a:gd name="connsiteX15" fmla="*/ 372 w 10010"/>
              <a:gd name="connsiteY15" fmla="*/ 5229 h 10000"/>
              <a:gd name="connsiteX16" fmla="*/ 405 w 10010"/>
              <a:gd name="connsiteY16" fmla="*/ 5294 h 10000"/>
              <a:gd name="connsiteX17" fmla="*/ 405 w 10010"/>
              <a:gd name="connsiteY17" fmla="*/ 5163 h 10000"/>
              <a:gd name="connsiteX18" fmla="*/ 425 w 10010"/>
              <a:gd name="connsiteY18" fmla="*/ 5163 h 10000"/>
              <a:gd name="connsiteX19" fmla="*/ 421 w 10010"/>
              <a:gd name="connsiteY19" fmla="*/ 5033 h 10000"/>
              <a:gd name="connsiteX20" fmla="*/ 470 w 10010"/>
              <a:gd name="connsiteY20" fmla="*/ 4314 h 10000"/>
              <a:gd name="connsiteX21" fmla="*/ 474 w 10010"/>
              <a:gd name="connsiteY21" fmla="*/ 4314 h 10000"/>
              <a:gd name="connsiteX22" fmla="*/ 490 w 10010"/>
              <a:gd name="connsiteY22" fmla="*/ 4052 h 10000"/>
              <a:gd name="connsiteX23" fmla="*/ 527 w 10010"/>
              <a:gd name="connsiteY23" fmla="*/ 4118 h 10000"/>
              <a:gd name="connsiteX24" fmla="*/ 539 w 10010"/>
              <a:gd name="connsiteY24" fmla="*/ 4444 h 10000"/>
              <a:gd name="connsiteX25" fmla="*/ 568 w 10010"/>
              <a:gd name="connsiteY25" fmla="*/ 4379 h 10000"/>
              <a:gd name="connsiteX26" fmla="*/ 756 w 10010"/>
              <a:gd name="connsiteY26" fmla="*/ 4706 h 10000"/>
              <a:gd name="connsiteX27" fmla="*/ 842 w 10010"/>
              <a:gd name="connsiteY27" fmla="*/ 4379 h 10000"/>
              <a:gd name="connsiteX28" fmla="*/ 952 w 10010"/>
              <a:gd name="connsiteY28" fmla="*/ 4641 h 10000"/>
              <a:gd name="connsiteX29" fmla="*/ 993 w 10010"/>
              <a:gd name="connsiteY29" fmla="*/ 4444 h 10000"/>
              <a:gd name="connsiteX30" fmla="*/ 1026 w 10010"/>
              <a:gd name="connsiteY30" fmla="*/ 4641 h 10000"/>
              <a:gd name="connsiteX31" fmla="*/ 1050 w 10010"/>
              <a:gd name="connsiteY31" fmla="*/ 4510 h 10000"/>
              <a:gd name="connsiteX32" fmla="*/ 1071 w 10010"/>
              <a:gd name="connsiteY32" fmla="*/ 4641 h 10000"/>
              <a:gd name="connsiteX33" fmla="*/ 1075 w 10010"/>
              <a:gd name="connsiteY33" fmla="*/ 4444 h 10000"/>
              <a:gd name="connsiteX34" fmla="*/ 1103 w 10010"/>
              <a:gd name="connsiteY34" fmla="*/ 4444 h 10000"/>
              <a:gd name="connsiteX35" fmla="*/ 1144 w 10010"/>
              <a:gd name="connsiteY35" fmla="*/ 4444 h 10000"/>
              <a:gd name="connsiteX36" fmla="*/ 1177 w 10010"/>
              <a:gd name="connsiteY36" fmla="*/ 4575 h 10000"/>
              <a:gd name="connsiteX37" fmla="*/ 1181 w 10010"/>
              <a:gd name="connsiteY37" fmla="*/ 4444 h 10000"/>
              <a:gd name="connsiteX38" fmla="*/ 1197 w 10010"/>
              <a:gd name="connsiteY38" fmla="*/ 4575 h 10000"/>
              <a:gd name="connsiteX39" fmla="*/ 1201 w 10010"/>
              <a:gd name="connsiteY39" fmla="*/ 4379 h 10000"/>
              <a:gd name="connsiteX40" fmla="*/ 1238 w 10010"/>
              <a:gd name="connsiteY40" fmla="*/ 4641 h 10000"/>
              <a:gd name="connsiteX41" fmla="*/ 1255 w 10010"/>
              <a:gd name="connsiteY41" fmla="*/ 4248 h 10000"/>
              <a:gd name="connsiteX42" fmla="*/ 1271 w 10010"/>
              <a:gd name="connsiteY42" fmla="*/ 4052 h 10000"/>
              <a:gd name="connsiteX43" fmla="*/ 1422 w 10010"/>
              <a:gd name="connsiteY43" fmla="*/ 4248 h 10000"/>
              <a:gd name="connsiteX44" fmla="*/ 1545 w 10010"/>
              <a:gd name="connsiteY44" fmla="*/ 3856 h 10000"/>
              <a:gd name="connsiteX45" fmla="*/ 1843 w 10010"/>
              <a:gd name="connsiteY45" fmla="*/ 5556 h 10000"/>
              <a:gd name="connsiteX46" fmla="*/ 1900 w 10010"/>
              <a:gd name="connsiteY46" fmla="*/ 6471 h 10000"/>
              <a:gd name="connsiteX47" fmla="*/ 1990 w 10010"/>
              <a:gd name="connsiteY47" fmla="*/ 5752 h 10000"/>
              <a:gd name="connsiteX48" fmla="*/ 2068 w 10010"/>
              <a:gd name="connsiteY48" fmla="*/ 6601 h 10000"/>
              <a:gd name="connsiteX49" fmla="*/ 2186 w 10010"/>
              <a:gd name="connsiteY49" fmla="*/ 5817 h 10000"/>
              <a:gd name="connsiteX50" fmla="*/ 2182 w 10010"/>
              <a:gd name="connsiteY50" fmla="*/ 6601 h 10000"/>
              <a:gd name="connsiteX51" fmla="*/ 2342 w 10010"/>
              <a:gd name="connsiteY51" fmla="*/ 6405 h 10000"/>
              <a:gd name="connsiteX52" fmla="*/ 2432 w 10010"/>
              <a:gd name="connsiteY52" fmla="*/ 6275 h 10000"/>
              <a:gd name="connsiteX53" fmla="*/ 2493 w 10010"/>
              <a:gd name="connsiteY53" fmla="*/ 7516 h 10000"/>
              <a:gd name="connsiteX54" fmla="*/ 2636 w 10010"/>
              <a:gd name="connsiteY54" fmla="*/ 6667 h 10000"/>
              <a:gd name="connsiteX55" fmla="*/ 2669 w 10010"/>
              <a:gd name="connsiteY55" fmla="*/ 7451 h 10000"/>
              <a:gd name="connsiteX56" fmla="*/ 2816 w 10010"/>
              <a:gd name="connsiteY56" fmla="*/ 8170 h 10000"/>
              <a:gd name="connsiteX57" fmla="*/ 2889 w 10010"/>
              <a:gd name="connsiteY57" fmla="*/ 7516 h 10000"/>
              <a:gd name="connsiteX58" fmla="*/ 3077 w 10010"/>
              <a:gd name="connsiteY58" fmla="*/ 7320 h 10000"/>
              <a:gd name="connsiteX59" fmla="*/ 3224 w 10010"/>
              <a:gd name="connsiteY59" fmla="*/ 8497 h 10000"/>
              <a:gd name="connsiteX60" fmla="*/ 3396 w 10010"/>
              <a:gd name="connsiteY60" fmla="*/ 8562 h 10000"/>
              <a:gd name="connsiteX61" fmla="*/ 3600 w 10010"/>
              <a:gd name="connsiteY61" fmla="*/ 8105 h 10000"/>
              <a:gd name="connsiteX62" fmla="*/ 3788 w 10010"/>
              <a:gd name="connsiteY62" fmla="*/ 9020 h 10000"/>
              <a:gd name="connsiteX63" fmla="*/ 3911 w 10010"/>
              <a:gd name="connsiteY63" fmla="*/ 9281 h 10000"/>
              <a:gd name="connsiteX64" fmla="*/ 4013 w 10010"/>
              <a:gd name="connsiteY64" fmla="*/ 10000 h 10000"/>
              <a:gd name="connsiteX65" fmla="*/ 4046 w 10010"/>
              <a:gd name="connsiteY65" fmla="*/ 9869 h 10000"/>
              <a:gd name="connsiteX66" fmla="*/ 4115 w 10010"/>
              <a:gd name="connsiteY66" fmla="*/ 9542 h 10000"/>
              <a:gd name="connsiteX67" fmla="*/ 4168 w 10010"/>
              <a:gd name="connsiteY67" fmla="*/ 9935 h 10000"/>
              <a:gd name="connsiteX68" fmla="*/ 4201 w 10010"/>
              <a:gd name="connsiteY68" fmla="*/ 9150 h 10000"/>
              <a:gd name="connsiteX69" fmla="*/ 4344 w 10010"/>
              <a:gd name="connsiteY69" fmla="*/ 8562 h 10000"/>
              <a:gd name="connsiteX70" fmla="*/ 4773 w 10010"/>
              <a:gd name="connsiteY70" fmla="*/ 7843 h 10000"/>
              <a:gd name="connsiteX71" fmla="*/ 5121 w 10010"/>
              <a:gd name="connsiteY71" fmla="*/ 7582 h 10000"/>
              <a:gd name="connsiteX72" fmla="*/ 5329 w 10010"/>
              <a:gd name="connsiteY72" fmla="*/ 9281 h 10000"/>
              <a:gd name="connsiteX73" fmla="*/ 5398 w 10010"/>
              <a:gd name="connsiteY73" fmla="*/ 8562 h 10000"/>
              <a:gd name="connsiteX74" fmla="*/ 5856 w 10010"/>
              <a:gd name="connsiteY74" fmla="*/ 8039 h 10000"/>
              <a:gd name="connsiteX75" fmla="*/ 6220 w 10010"/>
              <a:gd name="connsiteY75" fmla="*/ 9477 h 10000"/>
              <a:gd name="connsiteX76" fmla="*/ 6551 w 10010"/>
              <a:gd name="connsiteY76" fmla="*/ 8562 h 10000"/>
              <a:gd name="connsiteX77" fmla="*/ 6714 w 10010"/>
              <a:gd name="connsiteY77" fmla="*/ 7451 h 10000"/>
              <a:gd name="connsiteX78" fmla="*/ 7025 w 10010"/>
              <a:gd name="connsiteY78" fmla="*/ 7451 h 10000"/>
              <a:gd name="connsiteX79" fmla="*/ 7180 w 10010"/>
              <a:gd name="connsiteY79" fmla="*/ 7908 h 10000"/>
              <a:gd name="connsiteX80" fmla="*/ 7548 w 10010"/>
              <a:gd name="connsiteY80" fmla="*/ 8366 h 10000"/>
              <a:gd name="connsiteX81" fmla="*/ 7756 w 10010"/>
              <a:gd name="connsiteY81" fmla="*/ 9085 h 10000"/>
              <a:gd name="connsiteX82" fmla="*/ 8002 w 10010"/>
              <a:gd name="connsiteY82" fmla="*/ 8235 h 10000"/>
              <a:gd name="connsiteX83" fmla="*/ 8063 w 10010"/>
              <a:gd name="connsiteY83" fmla="*/ 7647 h 10000"/>
              <a:gd name="connsiteX84" fmla="*/ 8181 w 10010"/>
              <a:gd name="connsiteY84" fmla="*/ 8039 h 10000"/>
              <a:gd name="connsiteX85" fmla="*/ 8455 w 10010"/>
              <a:gd name="connsiteY85" fmla="*/ 8366 h 10000"/>
              <a:gd name="connsiteX86" fmla="*/ 8635 w 10010"/>
              <a:gd name="connsiteY86" fmla="*/ 8105 h 10000"/>
              <a:gd name="connsiteX87" fmla="*/ 8974 w 10010"/>
              <a:gd name="connsiteY87" fmla="*/ 8235 h 10000"/>
              <a:gd name="connsiteX88" fmla="*/ 9309 w 10010"/>
              <a:gd name="connsiteY88" fmla="*/ 7843 h 10000"/>
              <a:gd name="connsiteX89" fmla="*/ 9497 w 10010"/>
              <a:gd name="connsiteY89" fmla="*/ 6340 h 10000"/>
              <a:gd name="connsiteX90" fmla="*/ 9734 w 10010"/>
              <a:gd name="connsiteY90" fmla="*/ 7582 h 10000"/>
              <a:gd name="connsiteX91" fmla="*/ 9869 w 10010"/>
              <a:gd name="connsiteY91" fmla="*/ 8889 h 10000"/>
              <a:gd name="connsiteX92" fmla="*/ 10000 w 10010"/>
              <a:gd name="connsiteY92" fmla="*/ 8170 h 10000"/>
              <a:gd name="connsiteX93" fmla="*/ 10004 w 10010"/>
              <a:gd name="connsiteY93" fmla="*/ 3464 h 10000"/>
              <a:gd name="connsiteX94" fmla="*/ 9886 w 10010"/>
              <a:gd name="connsiteY94" fmla="*/ 3529 h 10000"/>
              <a:gd name="connsiteX95" fmla="*/ 9726 w 10010"/>
              <a:gd name="connsiteY95" fmla="*/ 2222 h 10000"/>
              <a:gd name="connsiteX96" fmla="*/ 9571 w 10010"/>
              <a:gd name="connsiteY96" fmla="*/ 3660 h 10000"/>
              <a:gd name="connsiteX97" fmla="*/ 9461 w 10010"/>
              <a:gd name="connsiteY97" fmla="*/ 3660 h 10000"/>
              <a:gd name="connsiteX98" fmla="*/ 9313 w 10010"/>
              <a:gd name="connsiteY98" fmla="*/ 3791 h 10000"/>
              <a:gd name="connsiteX99" fmla="*/ 9281 w 10010"/>
              <a:gd name="connsiteY99" fmla="*/ 3203 h 10000"/>
              <a:gd name="connsiteX100" fmla="*/ 9060 w 10010"/>
              <a:gd name="connsiteY100" fmla="*/ 4771 h 10000"/>
              <a:gd name="connsiteX101" fmla="*/ 9027 w 10010"/>
              <a:gd name="connsiteY101" fmla="*/ 4379 h 10000"/>
              <a:gd name="connsiteX102" fmla="*/ 8962 w 10010"/>
              <a:gd name="connsiteY102" fmla="*/ 4118 h 10000"/>
              <a:gd name="connsiteX103" fmla="*/ 8921 w 10010"/>
              <a:gd name="connsiteY103" fmla="*/ 4641 h 10000"/>
              <a:gd name="connsiteX104" fmla="*/ 8749 w 10010"/>
              <a:gd name="connsiteY104" fmla="*/ 4510 h 10000"/>
              <a:gd name="connsiteX105" fmla="*/ 8643 w 10010"/>
              <a:gd name="connsiteY105" fmla="*/ 5359 h 10000"/>
              <a:gd name="connsiteX106" fmla="*/ 8484 w 10010"/>
              <a:gd name="connsiteY106" fmla="*/ 4444 h 10000"/>
              <a:gd name="connsiteX107" fmla="*/ 8337 w 10010"/>
              <a:gd name="connsiteY107" fmla="*/ 4575 h 10000"/>
              <a:gd name="connsiteX108" fmla="*/ 8284 w 10010"/>
              <a:gd name="connsiteY108" fmla="*/ 5882 h 10000"/>
              <a:gd name="connsiteX109" fmla="*/ 8096 w 10010"/>
              <a:gd name="connsiteY109" fmla="*/ 5294 h 10000"/>
              <a:gd name="connsiteX110" fmla="*/ 7949 w 10010"/>
              <a:gd name="connsiteY110" fmla="*/ 3529 h 10000"/>
              <a:gd name="connsiteX111" fmla="*/ 7879 w 10010"/>
              <a:gd name="connsiteY111" fmla="*/ 4052 h 10000"/>
              <a:gd name="connsiteX112" fmla="*/ 7707 w 10010"/>
              <a:gd name="connsiteY112" fmla="*/ 5229 h 10000"/>
              <a:gd name="connsiteX113" fmla="*/ 7613 w 10010"/>
              <a:gd name="connsiteY113" fmla="*/ 5229 h 10000"/>
              <a:gd name="connsiteX114" fmla="*/ 7540 w 10010"/>
              <a:gd name="connsiteY114" fmla="*/ 4444 h 10000"/>
              <a:gd name="connsiteX115" fmla="*/ 7380 w 10010"/>
              <a:gd name="connsiteY115" fmla="*/ 4183 h 10000"/>
              <a:gd name="connsiteX116" fmla="*/ 7242 w 10010"/>
              <a:gd name="connsiteY116" fmla="*/ 3791 h 10000"/>
              <a:gd name="connsiteX117" fmla="*/ 6992 w 10010"/>
              <a:gd name="connsiteY117" fmla="*/ 2222 h 10000"/>
              <a:gd name="connsiteX118" fmla="*/ 6641 w 10010"/>
              <a:gd name="connsiteY118" fmla="*/ 4967 h 10000"/>
              <a:gd name="connsiteX119" fmla="*/ 6351 w 10010"/>
              <a:gd name="connsiteY119" fmla="*/ 5817 h 10000"/>
              <a:gd name="connsiteX120" fmla="*/ 5991 w 10010"/>
              <a:gd name="connsiteY120" fmla="*/ 5359 h 10000"/>
              <a:gd name="connsiteX121" fmla="*/ 5844 w 10010"/>
              <a:gd name="connsiteY121" fmla="*/ 6144 h 10000"/>
              <a:gd name="connsiteX122" fmla="*/ 5582 w 10010"/>
              <a:gd name="connsiteY122" fmla="*/ 5490 h 10000"/>
              <a:gd name="connsiteX123" fmla="*/ 5509 w 10010"/>
              <a:gd name="connsiteY123" fmla="*/ 6144 h 10000"/>
              <a:gd name="connsiteX124" fmla="*/ 5239 w 10010"/>
              <a:gd name="connsiteY124" fmla="*/ 5229 h 10000"/>
              <a:gd name="connsiteX125" fmla="*/ 5157 w 10010"/>
              <a:gd name="connsiteY125" fmla="*/ 5033 h 10000"/>
              <a:gd name="connsiteX126" fmla="*/ 4908 w 10010"/>
              <a:gd name="connsiteY126" fmla="*/ 3987 h 10000"/>
              <a:gd name="connsiteX127" fmla="*/ 4798 w 10010"/>
              <a:gd name="connsiteY127" fmla="*/ 3987 h 10000"/>
              <a:gd name="connsiteX128" fmla="*/ 4418 w 10010"/>
              <a:gd name="connsiteY128" fmla="*/ 4248 h 10000"/>
              <a:gd name="connsiteX129" fmla="*/ 4226 w 10010"/>
              <a:gd name="connsiteY129" fmla="*/ 4118 h 10000"/>
              <a:gd name="connsiteX130" fmla="*/ 3890 w 10010"/>
              <a:gd name="connsiteY130" fmla="*/ 3595 h 10000"/>
              <a:gd name="connsiteX131" fmla="*/ 3821 w 10010"/>
              <a:gd name="connsiteY131" fmla="*/ 2353 h 10000"/>
              <a:gd name="connsiteX132" fmla="*/ 3478 w 10010"/>
              <a:gd name="connsiteY132" fmla="*/ 3137 h 10000"/>
              <a:gd name="connsiteX133" fmla="*/ 3465 w 10010"/>
              <a:gd name="connsiteY133" fmla="*/ 2418 h 10000"/>
              <a:gd name="connsiteX134" fmla="*/ 3265 w 10010"/>
              <a:gd name="connsiteY134" fmla="*/ 2288 h 10000"/>
              <a:gd name="connsiteX135" fmla="*/ 3036 w 10010"/>
              <a:gd name="connsiteY135" fmla="*/ 2484 h 10000"/>
              <a:gd name="connsiteX136" fmla="*/ 2926 w 10010"/>
              <a:gd name="connsiteY136" fmla="*/ 3987 h 10000"/>
              <a:gd name="connsiteX137" fmla="*/ 2709 w 10010"/>
              <a:gd name="connsiteY137" fmla="*/ 2026 h 10000"/>
              <a:gd name="connsiteX138" fmla="*/ 2677 w 10010"/>
              <a:gd name="connsiteY138" fmla="*/ 2353 h 10000"/>
              <a:gd name="connsiteX139" fmla="*/ 2603 w 10010"/>
              <a:gd name="connsiteY139" fmla="*/ 1569 h 10000"/>
              <a:gd name="connsiteX140" fmla="*/ 2513 w 10010"/>
              <a:gd name="connsiteY140" fmla="*/ 2157 h 10000"/>
              <a:gd name="connsiteX141" fmla="*/ 2395 w 10010"/>
              <a:gd name="connsiteY141" fmla="*/ 1895 h 10000"/>
              <a:gd name="connsiteX142" fmla="*/ 2325 w 10010"/>
              <a:gd name="connsiteY142" fmla="*/ 3007 h 10000"/>
              <a:gd name="connsiteX143" fmla="*/ 2219 w 10010"/>
              <a:gd name="connsiteY143" fmla="*/ 2484 h 10000"/>
              <a:gd name="connsiteX144" fmla="*/ 2137 w 10010"/>
              <a:gd name="connsiteY144" fmla="*/ 1895 h 10000"/>
              <a:gd name="connsiteX145" fmla="*/ 2080 w 10010"/>
              <a:gd name="connsiteY145" fmla="*/ 784 h 10000"/>
              <a:gd name="connsiteX146" fmla="*/ 1688 w 10010"/>
              <a:gd name="connsiteY146" fmla="*/ 65 h 10000"/>
              <a:gd name="connsiteX147" fmla="*/ 1479 w 10010"/>
              <a:gd name="connsiteY147" fmla="*/ 196 h 10000"/>
              <a:gd name="connsiteX148" fmla="*/ 1377 w 10010"/>
              <a:gd name="connsiteY148" fmla="*/ 0 h 10000"/>
              <a:gd name="connsiteX149" fmla="*/ 1328 w 10010"/>
              <a:gd name="connsiteY149" fmla="*/ 392 h 10000"/>
              <a:gd name="connsiteX150" fmla="*/ 1058 w 10010"/>
              <a:gd name="connsiteY150" fmla="*/ 131 h 10000"/>
              <a:gd name="connsiteX151" fmla="*/ 895 w 10010"/>
              <a:gd name="connsiteY151" fmla="*/ 458 h 10000"/>
              <a:gd name="connsiteX152" fmla="*/ 715 w 10010"/>
              <a:gd name="connsiteY152" fmla="*/ 915 h 10000"/>
              <a:gd name="connsiteX153" fmla="*/ 642 w 10010"/>
              <a:gd name="connsiteY153" fmla="*/ 196 h 10000"/>
              <a:gd name="connsiteX154" fmla="*/ 433 w 10010"/>
              <a:gd name="connsiteY154" fmla="*/ 1373 h 10000"/>
              <a:gd name="connsiteX155" fmla="*/ 380 w 10010"/>
              <a:gd name="connsiteY155" fmla="*/ 1569 h 10000"/>
              <a:gd name="connsiteX156" fmla="*/ 159 w 10010"/>
              <a:gd name="connsiteY156" fmla="*/ 2353 h 10000"/>
              <a:gd name="connsiteX157" fmla="*/ 0 w 10010"/>
              <a:gd name="connsiteY157" fmla="*/ 3137 h 10000"/>
              <a:gd name="connsiteX0" fmla="*/ 0 w 10019"/>
              <a:gd name="connsiteY0" fmla="*/ 3137 h 10000"/>
              <a:gd name="connsiteX1" fmla="*/ 0 w 10019"/>
              <a:gd name="connsiteY1" fmla="*/ 3987 h 10000"/>
              <a:gd name="connsiteX2" fmla="*/ 0 w 10019"/>
              <a:gd name="connsiteY2" fmla="*/ 5948 h 10000"/>
              <a:gd name="connsiteX3" fmla="*/ 90 w 10019"/>
              <a:gd name="connsiteY3" fmla="*/ 5621 h 10000"/>
              <a:gd name="connsiteX4" fmla="*/ 135 w 10019"/>
              <a:gd name="connsiteY4" fmla="*/ 5556 h 10000"/>
              <a:gd name="connsiteX5" fmla="*/ 172 w 10019"/>
              <a:gd name="connsiteY5" fmla="*/ 5294 h 10000"/>
              <a:gd name="connsiteX6" fmla="*/ 200 w 10019"/>
              <a:gd name="connsiteY6" fmla="*/ 5425 h 10000"/>
              <a:gd name="connsiteX7" fmla="*/ 237 w 10019"/>
              <a:gd name="connsiteY7" fmla="*/ 5098 h 10000"/>
              <a:gd name="connsiteX8" fmla="*/ 262 w 10019"/>
              <a:gd name="connsiteY8" fmla="*/ 5948 h 10000"/>
              <a:gd name="connsiteX9" fmla="*/ 282 w 10019"/>
              <a:gd name="connsiteY9" fmla="*/ 5686 h 10000"/>
              <a:gd name="connsiteX10" fmla="*/ 306 w 10019"/>
              <a:gd name="connsiteY10" fmla="*/ 5752 h 10000"/>
              <a:gd name="connsiteX11" fmla="*/ 306 w 10019"/>
              <a:gd name="connsiteY11" fmla="*/ 5556 h 10000"/>
              <a:gd name="connsiteX12" fmla="*/ 315 w 10019"/>
              <a:gd name="connsiteY12" fmla="*/ 5621 h 10000"/>
              <a:gd name="connsiteX13" fmla="*/ 331 w 10019"/>
              <a:gd name="connsiteY13" fmla="*/ 5425 h 10000"/>
              <a:gd name="connsiteX14" fmla="*/ 351 w 10019"/>
              <a:gd name="connsiteY14" fmla="*/ 5490 h 10000"/>
              <a:gd name="connsiteX15" fmla="*/ 372 w 10019"/>
              <a:gd name="connsiteY15" fmla="*/ 5229 h 10000"/>
              <a:gd name="connsiteX16" fmla="*/ 405 w 10019"/>
              <a:gd name="connsiteY16" fmla="*/ 5294 h 10000"/>
              <a:gd name="connsiteX17" fmla="*/ 405 w 10019"/>
              <a:gd name="connsiteY17" fmla="*/ 5163 h 10000"/>
              <a:gd name="connsiteX18" fmla="*/ 425 w 10019"/>
              <a:gd name="connsiteY18" fmla="*/ 5163 h 10000"/>
              <a:gd name="connsiteX19" fmla="*/ 421 w 10019"/>
              <a:gd name="connsiteY19" fmla="*/ 5033 h 10000"/>
              <a:gd name="connsiteX20" fmla="*/ 470 w 10019"/>
              <a:gd name="connsiteY20" fmla="*/ 4314 h 10000"/>
              <a:gd name="connsiteX21" fmla="*/ 474 w 10019"/>
              <a:gd name="connsiteY21" fmla="*/ 4314 h 10000"/>
              <a:gd name="connsiteX22" fmla="*/ 490 w 10019"/>
              <a:gd name="connsiteY22" fmla="*/ 4052 h 10000"/>
              <a:gd name="connsiteX23" fmla="*/ 527 w 10019"/>
              <a:gd name="connsiteY23" fmla="*/ 4118 h 10000"/>
              <a:gd name="connsiteX24" fmla="*/ 539 w 10019"/>
              <a:gd name="connsiteY24" fmla="*/ 4444 h 10000"/>
              <a:gd name="connsiteX25" fmla="*/ 568 w 10019"/>
              <a:gd name="connsiteY25" fmla="*/ 4379 h 10000"/>
              <a:gd name="connsiteX26" fmla="*/ 756 w 10019"/>
              <a:gd name="connsiteY26" fmla="*/ 4706 h 10000"/>
              <a:gd name="connsiteX27" fmla="*/ 842 w 10019"/>
              <a:gd name="connsiteY27" fmla="*/ 4379 h 10000"/>
              <a:gd name="connsiteX28" fmla="*/ 952 w 10019"/>
              <a:gd name="connsiteY28" fmla="*/ 4641 h 10000"/>
              <a:gd name="connsiteX29" fmla="*/ 993 w 10019"/>
              <a:gd name="connsiteY29" fmla="*/ 4444 h 10000"/>
              <a:gd name="connsiteX30" fmla="*/ 1026 w 10019"/>
              <a:gd name="connsiteY30" fmla="*/ 4641 h 10000"/>
              <a:gd name="connsiteX31" fmla="*/ 1050 w 10019"/>
              <a:gd name="connsiteY31" fmla="*/ 4510 h 10000"/>
              <a:gd name="connsiteX32" fmla="*/ 1071 w 10019"/>
              <a:gd name="connsiteY32" fmla="*/ 4641 h 10000"/>
              <a:gd name="connsiteX33" fmla="*/ 1075 w 10019"/>
              <a:gd name="connsiteY33" fmla="*/ 4444 h 10000"/>
              <a:gd name="connsiteX34" fmla="*/ 1103 w 10019"/>
              <a:gd name="connsiteY34" fmla="*/ 4444 h 10000"/>
              <a:gd name="connsiteX35" fmla="*/ 1144 w 10019"/>
              <a:gd name="connsiteY35" fmla="*/ 4444 h 10000"/>
              <a:gd name="connsiteX36" fmla="*/ 1177 w 10019"/>
              <a:gd name="connsiteY36" fmla="*/ 4575 h 10000"/>
              <a:gd name="connsiteX37" fmla="*/ 1181 w 10019"/>
              <a:gd name="connsiteY37" fmla="*/ 4444 h 10000"/>
              <a:gd name="connsiteX38" fmla="*/ 1197 w 10019"/>
              <a:gd name="connsiteY38" fmla="*/ 4575 h 10000"/>
              <a:gd name="connsiteX39" fmla="*/ 1201 w 10019"/>
              <a:gd name="connsiteY39" fmla="*/ 4379 h 10000"/>
              <a:gd name="connsiteX40" fmla="*/ 1238 w 10019"/>
              <a:gd name="connsiteY40" fmla="*/ 4641 h 10000"/>
              <a:gd name="connsiteX41" fmla="*/ 1255 w 10019"/>
              <a:gd name="connsiteY41" fmla="*/ 4248 h 10000"/>
              <a:gd name="connsiteX42" fmla="*/ 1271 w 10019"/>
              <a:gd name="connsiteY42" fmla="*/ 4052 h 10000"/>
              <a:gd name="connsiteX43" fmla="*/ 1422 w 10019"/>
              <a:gd name="connsiteY43" fmla="*/ 4248 h 10000"/>
              <a:gd name="connsiteX44" fmla="*/ 1545 w 10019"/>
              <a:gd name="connsiteY44" fmla="*/ 3856 h 10000"/>
              <a:gd name="connsiteX45" fmla="*/ 1843 w 10019"/>
              <a:gd name="connsiteY45" fmla="*/ 5556 h 10000"/>
              <a:gd name="connsiteX46" fmla="*/ 1900 w 10019"/>
              <a:gd name="connsiteY46" fmla="*/ 6471 h 10000"/>
              <a:gd name="connsiteX47" fmla="*/ 1990 w 10019"/>
              <a:gd name="connsiteY47" fmla="*/ 5752 h 10000"/>
              <a:gd name="connsiteX48" fmla="*/ 2068 w 10019"/>
              <a:gd name="connsiteY48" fmla="*/ 6601 h 10000"/>
              <a:gd name="connsiteX49" fmla="*/ 2186 w 10019"/>
              <a:gd name="connsiteY49" fmla="*/ 5817 h 10000"/>
              <a:gd name="connsiteX50" fmla="*/ 2182 w 10019"/>
              <a:gd name="connsiteY50" fmla="*/ 6601 h 10000"/>
              <a:gd name="connsiteX51" fmla="*/ 2342 w 10019"/>
              <a:gd name="connsiteY51" fmla="*/ 6405 h 10000"/>
              <a:gd name="connsiteX52" fmla="*/ 2432 w 10019"/>
              <a:gd name="connsiteY52" fmla="*/ 6275 h 10000"/>
              <a:gd name="connsiteX53" fmla="*/ 2493 w 10019"/>
              <a:gd name="connsiteY53" fmla="*/ 7516 h 10000"/>
              <a:gd name="connsiteX54" fmla="*/ 2636 w 10019"/>
              <a:gd name="connsiteY54" fmla="*/ 6667 h 10000"/>
              <a:gd name="connsiteX55" fmla="*/ 2669 w 10019"/>
              <a:gd name="connsiteY55" fmla="*/ 7451 h 10000"/>
              <a:gd name="connsiteX56" fmla="*/ 2816 w 10019"/>
              <a:gd name="connsiteY56" fmla="*/ 8170 h 10000"/>
              <a:gd name="connsiteX57" fmla="*/ 2889 w 10019"/>
              <a:gd name="connsiteY57" fmla="*/ 7516 h 10000"/>
              <a:gd name="connsiteX58" fmla="*/ 3077 w 10019"/>
              <a:gd name="connsiteY58" fmla="*/ 7320 h 10000"/>
              <a:gd name="connsiteX59" fmla="*/ 3224 w 10019"/>
              <a:gd name="connsiteY59" fmla="*/ 8497 h 10000"/>
              <a:gd name="connsiteX60" fmla="*/ 3396 w 10019"/>
              <a:gd name="connsiteY60" fmla="*/ 8562 h 10000"/>
              <a:gd name="connsiteX61" fmla="*/ 3600 w 10019"/>
              <a:gd name="connsiteY61" fmla="*/ 8105 h 10000"/>
              <a:gd name="connsiteX62" fmla="*/ 3788 w 10019"/>
              <a:gd name="connsiteY62" fmla="*/ 9020 h 10000"/>
              <a:gd name="connsiteX63" fmla="*/ 3911 w 10019"/>
              <a:gd name="connsiteY63" fmla="*/ 9281 h 10000"/>
              <a:gd name="connsiteX64" fmla="*/ 4013 w 10019"/>
              <a:gd name="connsiteY64" fmla="*/ 10000 h 10000"/>
              <a:gd name="connsiteX65" fmla="*/ 4046 w 10019"/>
              <a:gd name="connsiteY65" fmla="*/ 9869 h 10000"/>
              <a:gd name="connsiteX66" fmla="*/ 4115 w 10019"/>
              <a:gd name="connsiteY66" fmla="*/ 9542 h 10000"/>
              <a:gd name="connsiteX67" fmla="*/ 4168 w 10019"/>
              <a:gd name="connsiteY67" fmla="*/ 9935 h 10000"/>
              <a:gd name="connsiteX68" fmla="*/ 4201 w 10019"/>
              <a:gd name="connsiteY68" fmla="*/ 9150 h 10000"/>
              <a:gd name="connsiteX69" fmla="*/ 4344 w 10019"/>
              <a:gd name="connsiteY69" fmla="*/ 8562 h 10000"/>
              <a:gd name="connsiteX70" fmla="*/ 4773 w 10019"/>
              <a:gd name="connsiteY70" fmla="*/ 7843 h 10000"/>
              <a:gd name="connsiteX71" fmla="*/ 5121 w 10019"/>
              <a:gd name="connsiteY71" fmla="*/ 7582 h 10000"/>
              <a:gd name="connsiteX72" fmla="*/ 5329 w 10019"/>
              <a:gd name="connsiteY72" fmla="*/ 9281 h 10000"/>
              <a:gd name="connsiteX73" fmla="*/ 5398 w 10019"/>
              <a:gd name="connsiteY73" fmla="*/ 8562 h 10000"/>
              <a:gd name="connsiteX74" fmla="*/ 5856 w 10019"/>
              <a:gd name="connsiteY74" fmla="*/ 8039 h 10000"/>
              <a:gd name="connsiteX75" fmla="*/ 6220 w 10019"/>
              <a:gd name="connsiteY75" fmla="*/ 9477 h 10000"/>
              <a:gd name="connsiteX76" fmla="*/ 6551 w 10019"/>
              <a:gd name="connsiteY76" fmla="*/ 8562 h 10000"/>
              <a:gd name="connsiteX77" fmla="*/ 6714 w 10019"/>
              <a:gd name="connsiteY77" fmla="*/ 7451 h 10000"/>
              <a:gd name="connsiteX78" fmla="*/ 7025 w 10019"/>
              <a:gd name="connsiteY78" fmla="*/ 7451 h 10000"/>
              <a:gd name="connsiteX79" fmla="*/ 7180 w 10019"/>
              <a:gd name="connsiteY79" fmla="*/ 7908 h 10000"/>
              <a:gd name="connsiteX80" fmla="*/ 7548 w 10019"/>
              <a:gd name="connsiteY80" fmla="*/ 8366 h 10000"/>
              <a:gd name="connsiteX81" fmla="*/ 7756 w 10019"/>
              <a:gd name="connsiteY81" fmla="*/ 9085 h 10000"/>
              <a:gd name="connsiteX82" fmla="*/ 8002 w 10019"/>
              <a:gd name="connsiteY82" fmla="*/ 8235 h 10000"/>
              <a:gd name="connsiteX83" fmla="*/ 8063 w 10019"/>
              <a:gd name="connsiteY83" fmla="*/ 7647 h 10000"/>
              <a:gd name="connsiteX84" fmla="*/ 8181 w 10019"/>
              <a:gd name="connsiteY84" fmla="*/ 8039 h 10000"/>
              <a:gd name="connsiteX85" fmla="*/ 8455 w 10019"/>
              <a:gd name="connsiteY85" fmla="*/ 8366 h 10000"/>
              <a:gd name="connsiteX86" fmla="*/ 8635 w 10019"/>
              <a:gd name="connsiteY86" fmla="*/ 8105 h 10000"/>
              <a:gd name="connsiteX87" fmla="*/ 8974 w 10019"/>
              <a:gd name="connsiteY87" fmla="*/ 8235 h 10000"/>
              <a:gd name="connsiteX88" fmla="*/ 9309 w 10019"/>
              <a:gd name="connsiteY88" fmla="*/ 7843 h 10000"/>
              <a:gd name="connsiteX89" fmla="*/ 9497 w 10019"/>
              <a:gd name="connsiteY89" fmla="*/ 6340 h 10000"/>
              <a:gd name="connsiteX90" fmla="*/ 9734 w 10019"/>
              <a:gd name="connsiteY90" fmla="*/ 7582 h 10000"/>
              <a:gd name="connsiteX91" fmla="*/ 9869 w 10019"/>
              <a:gd name="connsiteY91" fmla="*/ 8889 h 10000"/>
              <a:gd name="connsiteX92" fmla="*/ 10004 w 10019"/>
              <a:gd name="connsiteY92" fmla="*/ 8170 h 10000"/>
              <a:gd name="connsiteX93" fmla="*/ 10004 w 10019"/>
              <a:gd name="connsiteY93" fmla="*/ 3464 h 10000"/>
              <a:gd name="connsiteX94" fmla="*/ 9886 w 10019"/>
              <a:gd name="connsiteY94" fmla="*/ 3529 h 10000"/>
              <a:gd name="connsiteX95" fmla="*/ 9726 w 10019"/>
              <a:gd name="connsiteY95" fmla="*/ 2222 h 10000"/>
              <a:gd name="connsiteX96" fmla="*/ 9571 w 10019"/>
              <a:gd name="connsiteY96" fmla="*/ 3660 h 10000"/>
              <a:gd name="connsiteX97" fmla="*/ 9461 w 10019"/>
              <a:gd name="connsiteY97" fmla="*/ 3660 h 10000"/>
              <a:gd name="connsiteX98" fmla="*/ 9313 w 10019"/>
              <a:gd name="connsiteY98" fmla="*/ 3791 h 10000"/>
              <a:gd name="connsiteX99" fmla="*/ 9281 w 10019"/>
              <a:gd name="connsiteY99" fmla="*/ 3203 h 10000"/>
              <a:gd name="connsiteX100" fmla="*/ 9060 w 10019"/>
              <a:gd name="connsiteY100" fmla="*/ 4771 h 10000"/>
              <a:gd name="connsiteX101" fmla="*/ 9027 w 10019"/>
              <a:gd name="connsiteY101" fmla="*/ 4379 h 10000"/>
              <a:gd name="connsiteX102" fmla="*/ 8962 w 10019"/>
              <a:gd name="connsiteY102" fmla="*/ 4118 h 10000"/>
              <a:gd name="connsiteX103" fmla="*/ 8921 w 10019"/>
              <a:gd name="connsiteY103" fmla="*/ 4641 h 10000"/>
              <a:gd name="connsiteX104" fmla="*/ 8749 w 10019"/>
              <a:gd name="connsiteY104" fmla="*/ 4510 h 10000"/>
              <a:gd name="connsiteX105" fmla="*/ 8643 w 10019"/>
              <a:gd name="connsiteY105" fmla="*/ 5359 h 10000"/>
              <a:gd name="connsiteX106" fmla="*/ 8484 w 10019"/>
              <a:gd name="connsiteY106" fmla="*/ 4444 h 10000"/>
              <a:gd name="connsiteX107" fmla="*/ 8337 w 10019"/>
              <a:gd name="connsiteY107" fmla="*/ 4575 h 10000"/>
              <a:gd name="connsiteX108" fmla="*/ 8284 w 10019"/>
              <a:gd name="connsiteY108" fmla="*/ 5882 h 10000"/>
              <a:gd name="connsiteX109" fmla="*/ 8096 w 10019"/>
              <a:gd name="connsiteY109" fmla="*/ 5294 h 10000"/>
              <a:gd name="connsiteX110" fmla="*/ 7949 w 10019"/>
              <a:gd name="connsiteY110" fmla="*/ 3529 h 10000"/>
              <a:gd name="connsiteX111" fmla="*/ 7879 w 10019"/>
              <a:gd name="connsiteY111" fmla="*/ 4052 h 10000"/>
              <a:gd name="connsiteX112" fmla="*/ 7707 w 10019"/>
              <a:gd name="connsiteY112" fmla="*/ 5229 h 10000"/>
              <a:gd name="connsiteX113" fmla="*/ 7613 w 10019"/>
              <a:gd name="connsiteY113" fmla="*/ 5229 h 10000"/>
              <a:gd name="connsiteX114" fmla="*/ 7540 w 10019"/>
              <a:gd name="connsiteY114" fmla="*/ 4444 h 10000"/>
              <a:gd name="connsiteX115" fmla="*/ 7380 w 10019"/>
              <a:gd name="connsiteY115" fmla="*/ 4183 h 10000"/>
              <a:gd name="connsiteX116" fmla="*/ 7242 w 10019"/>
              <a:gd name="connsiteY116" fmla="*/ 3791 h 10000"/>
              <a:gd name="connsiteX117" fmla="*/ 6992 w 10019"/>
              <a:gd name="connsiteY117" fmla="*/ 2222 h 10000"/>
              <a:gd name="connsiteX118" fmla="*/ 6641 w 10019"/>
              <a:gd name="connsiteY118" fmla="*/ 4967 h 10000"/>
              <a:gd name="connsiteX119" fmla="*/ 6351 w 10019"/>
              <a:gd name="connsiteY119" fmla="*/ 5817 h 10000"/>
              <a:gd name="connsiteX120" fmla="*/ 5991 w 10019"/>
              <a:gd name="connsiteY120" fmla="*/ 5359 h 10000"/>
              <a:gd name="connsiteX121" fmla="*/ 5844 w 10019"/>
              <a:gd name="connsiteY121" fmla="*/ 6144 h 10000"/>
              <a:gd name="connsiteX122" fmla="*/ 5582 w 10019"/>
              <a:gd name="connsiteY122" fmla="*/ 5490 h 10000"/>
              <a:gd name="connsiteX123" fmla="*/ 5509 w 10019"/>
              <a:gd name="connsiteY123" fmla="*/ 6144 h 10000"/>
              <a:gd name="connsiteX124" fmla="*/ 5239 w 10019"/>
              <a:gd name="connsiteY124" fmla="*/ 5229 h 10000"/>
              <a:gd name="connsiteX125" fmla="*/ 5157 w 10019"/>
              <a:gd name="connsiteY125" fmla="*/ 5033 h 10000"/>
              <a:gd name="connsiteX126" fmla="*/ 4908 w 10019"/>
              <a:gd name="connsiteY126" fmla="*/ 3987 h 10000"/>
              <a:gd name="connsiteX127" fmla="*/ 4798 w 10019"/>
              <a:gd name="connsiteY127" fmla="*/ 3987 h 10000"/>
              <a:gd name="connsiteX128" fmla="*/ 4418 w 10019"/>
              <a:gd name="connsiteY128" fmla="*/ 4248 h 10000"/>
              <a:gd name="connsiteX129" fmla="*/ 4226 w 10019"/>
              <a:gd name="connsiteY129" fmla="*/ 4118 h 10000"/>
              <a:gd name="connsiteX130" fmla="*/ 3890 w 10019"/>
              <a:gd name="connsiteY130" fmla="*/ 3595 h 10000"/>
              <a:gd name="connsiteX131" fmla="*/ 3821 w 10019"/>
              <a:gd name="connsiteY131" fmla="*/ 2353 h 10000"/>
              <a:gd name="connsiteX132" fmla="*/ 3478 w 10019"/>
              <a:gd name="connsiteY132" fmla="*/ 3137 h 10000"/>
              <a:gd name="connsiteX133" fmla="*/ 3465 w 10019"/>
              <a:gd name="connsiteY133" fmla="*/ 2418 h 10000"/>
              <a:gd name="connsiteX134" fmla="*/ 3265 w 10019"/>
              <a:gd name="connsiteY134" fmla="*/ 2288 h 10000"/>
              <a:gd name="connsiteX135" fmla="*/ 3036 w 10019"/>
              <a:gd name="connsiteY135" fmla="*/ 2484 h 10000"/>
              <a:gd name="connsiteX136" fmla="*/ 2926 w 10019"/>
              <a:gd name="connsiteY136" fmla="*/ 3987 h 10000"/>
              <a:gd name="connsiteX137" fmla="*/ 2709 w 10019"/>
              <a:gd name="connsiteY137" fmla="*/ 2026 h 10000"/>
              <a:gd name="connsiteX138" fmla="*/ 2677 w 10019"/>
              <a:gd name="connsiteY138" fmla="*/ 2353 h 10000"/>
              <a:gd name="connsiteX139" fmla="*/ 2603 w 10019"/>
              <a:gd name="connsiteY139" fmla="*/ 1569 h 10000"/>
              <a:gd name="connsiteX140" fmla="*/ 2513 w 10019"/>
              <a:gd name="connsiteY140" fmla="*/ 2157 h 10000"/>
              <a:gd name="connsiteX141" fmla="*/ 2395 w 10019"/>
              <a:gd name="connsiteY141" fmla="*/ 1895 h 10000"/>
              <a:gd name="connsiteX142" fmla="*/ 2325 w 10019"/>
              <a:gd name="connsiteY142" fmla="*/ 3007 h 10000"/>
              <a:gd name="connsiteX143" fmla="*/ 2219 w 10019"/>
              <a:gd name="connsiteY143" fmla="*/ 2484 h 10000"/>
              <a:gd name="connsiteX144" fmla="*/ 2137 w 10019"/>
              <a:gd name="connsiteY144" fmla="*/ 1895 h 10000"/>
              <a:gd name="connsiteX145" fmla="*/ 2080 w 10019"/>
              <a:gd name="connsiteY145" fmla="*/ 784 h 10000"/>
              <a:gd name="connsiteX146" fmla="*/ 1688 w 10019"/>
              <a:gd name="connsiteY146" fmla="*/ 65 h 10000"/>
              <a:gd name="connsiteX147" fmla="*/ 1479 w 10019"/>
              <a:gd name="connsiteY147" fmla="*/ 196 h 10000"/>
              <a:gd name="connsiteX148" fmla="*/ 1377 w 10019"/>
              <a:gd name="connsiteY148" fmla="*/ 0 h 10000"/>
              <a:gd name="connsiteX149" fmla="*/ 1328 w 10019"/>
              <a:gd name="connsiteY149" fmla="*/ 392 h 10000"/>
              <a:gd name="connsiteX150" fmla="*/ 1058 w 10019"/>
              <a:gd name="connsiteY150" fmla="*/ 131 h 10000"/>
              <a:gd name="connsiteX151" fmla="*/ 895 w 10019"/>
              <a:gd name="connsiteY151" fmla="*/ 458 h 10000"/>
              <a:gd name="connsiteX152" fmla="*/ 715 w 10019"/>
              <a:gd name="connsiteY152" fmla="*/ 915 h 10000"/>
              <a:gd name="connsiteX153" fmla="*/ 642 w 10019"/>
              <a:gd name="connsiteY153" fmla="*/ 196 h 10000"/>
              <a:gd name="connsiteX154" fmla="*/ 433 w 10019"/>
              <a:gd name="connsiteY154" fmla="*/ 1373 h 10000"/>
              <a:gd name="connsiteX155" fmla="*/ 380 w 10019"/>
              <a:gd name="connsiteY155" fmla="*/ 1569 h 10000"/>
              <a:gd name="connsiteX156" fmla="*/ 159 w 10019"/>
              <a:gd name="connsiteY156" fmla="*/ 2353 h 10000"/>
              <a:gd name="connsiteX157" fmla="*/ 0 w 10019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4 w 10009"/>
              <a:gd name="connsiteY92" fmla="*/ 8170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8 w 10009"/>
              <a:gd name="connsiteY92" fmla="*/ 8231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08 w 10092"/>
              <a:gd name="connsiteY92" fmla="*/ 8231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08 w 10092"/>
              <a:gd name="connsiteY92" fmla="*/ 8231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32 w 10092"/>
              <a:gd name="connsiteY92" fmla="*/ 8189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32 w 10092"/>
              <a:gd name="connsiteY92" fmla="*/ 8189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092"/>
              <a:gd name="connsiteY0" fmla="*/ 3137 h 10000"/>
              <a:gd name="connsiteX1" fmla="*/ 0 w 10092"/>
              <a:gd name="connsiteY1" fmla="*/ 3987 h 10000"/>
              <a:gd name="connsiteX2" fmla="*/ 0 w 10092"/>
              <a:gd name="connsiteY2" fmla="*/ 5948 h 10000"/>
              <a:gd name="connsiteX3" fmla="*/ 90 w 10092"/>
              <a:gd name="connsiteY3" fmla="*/ 5621 h 10000"/>
              <a:gd name="connsiteX4" fmla="*/ 135 w 10092"/>
              <a:gd name="connsiteY4" fmla="*/ 5556 h 10000"/>
              <a:gd name="connsiteX5" fmla="*/ 172 w 10092"/>
              <a:gd name="connsiteY5" fmla="*/ 5294 h 10000"/>
              <a:gd name="connsiteX6" fmla="*/ 200 w 10092"/>
              <a:gd name="connsiteY6" fmla="*/ 5425 h 10000"/>
              <a:gd name="connsiteX7" fmla="*/ 237 w 10092"/>
              <a:gd name="connsiteY7" fmla="*/ 5098 h 10000"/>
              <a:gd name="connsiteX8" fmla="*/ 262 w 10092"/>
              <a:gd name="connsiteY8" fmla="*/ 5948 h 10000"/>
              <a:gd name="connsiteX9" fmla="*/ 282 w 10092"/>
              <a:gd name="connsiteY9" fmla="*/ 5686 h 10000"/>
              <a:gd name="connsiteX10" fmla="*/ 306 w 10092"/>
              <a:gd name="connsiteY10" fmla="*/ 5752 h 10000"/>
              <a:gd name="connsiteX11" fmla="*/ 306 w 10092"/>
              <a:gd name="connsiteY11" fmla="*/ 5556 h 10000"/>
              <a:gd name="connsiteX12" fmla="*/ 315 w 10092"/>
              <a:gd name="connsiteY12" fmla="*/ 5621 h 10000"/>
              <a:gd name="connsiteX13" fmla="*/ 331 w 10092"/>
              <a:gd name="connsiteY13" fmla="*/ 5425 h 10000"/>
              <a:gd name="connsiteX14" fmla="*/ 351 w 10092"/>
              <a:gd name="connsiteY14" fmla="*/ 5490 h 10000"/>
              <a:gd name="connsiteX15" fmla="*/ 372 w 10092"/>
              <a:gd name="connsiteY15" fmla="*/ 5229 h 10000"/>
              <a:gd name="connsiteX16" fmla="*/ 405 w 10092"/>
              <a:gd name="connsiteY16" fmla="*/ 5294 h 10000"/>
              <a:gd name="connsiteX17" fmla="*/ 405 w 10092"/>
              <a:gd name="connsiteY17" fmla="*/ 5163 h 10000"/>
              <a:gd name="connsiteX18" fmla="*/ 425 w 10092"/>
              <a:gd name="connsiteY18" fmla="*/ 5163 h 10000"/>
              <a:gd name="connsiteX19" fmla="*/ 421 w 10092"/>
              <a:gd name="connsiteY19" fmla="*/ 5033 h 10000"/>
              <a:gd name="connsiteX20" fmla="*/ 470 w 10092"/>
              <a:gd name="connsiteY20" fmla="*/ 4314 h 10000"/>
              <a:gd name="connsiteX21" fmla="*/ 474 w 10092"/>
              <a:gd name="connsiteY21" fmla="*/ 4314 h 10000"/>
              <a:gd name="connsiteX22" fmla="*/ 490 w 10092"/>
              <a:gd name="connsiteY22" fmla="*/ 4052 h 10000"/>
              <a:gd name="connsiteX23" fmla="*/ 527 w 10092"/>
              <a:gd name="connsiteY23" fmla="*/ 4118 h 10000"/>
              <a:gd name="connsiteX24" fmla="*/ 539 w 10092"/>
              <a:gd name="connsiteY24" fmla="*/ 4444 h 10000"/>
              <a:gd name="connsiteX25" fmla="*/ 568 w 10092"/>
              <a:gd name="connsiteY25" fmla="*/ 4379 h 10000"/>
              <a:gd name="connsiteX26" fmla="*/ 756 w 10092"/>
              <a:gd name="connsiteY26" fmla="*/ 4706 h 10000"/>
              <a:gd name="connsiteX27" fmla="*/ 842 w 10092"/>
              <a:gd name="connsiteY27" fmla="*/ 4379 h 10000"/>
              <a:gd name="connsiteX28" fmla="*/ 952 w 10092"/>
              <a:gd name="connsiteY28" fmla="*/ 4641 h 10000"/>
              <a:gd name="connsiteX29" fmla="*/ 993 w 10092"/>
              <a:gd name="connsiteY29" fmla="*/ 4444 h 10000"/>
              <a:gd name="connsiteX30" fmla="*/ 1026 w 10092"/>
              <a:gd name="connsiteY30" fmla="*/ 4641 h 10000"/>
              <a:gd name="connsiteX31" fmla="*/ 1050 w 10092"/>
              <a:gd name="connsiteY31" fmla="*/ 4510 h 10000"/>
              <a:gd name="connsiteX32" fmla="*/ 1071 w 10092"/>
              <a:gd name="connsiteY32" fmla="*/ 4641 h 10000"/>
              <a:gd name="connsiteX33" fmla="*/ 1075 w 10092"/>
              <a:gd name="connsiteY33" fmla="*/ 4444 h 10000"/>
              <a:gd name="connsiteX34" fmla="*/ 1103 w 10092"/>
              <a:gd name="connsiteY34" fmla="*/ 4444 h 10000"/>
              <a:gd name="connsiteX35" fmla="*/ 1144 w 10092"/>
              <a:gd name="connsiteY35" fmla="*/ 4444 h 10000"/>
              <a:gd name="connsiteX36" fmla="*/ 1177 w 10092"/>
              <a:gd name="connsiteY36" fmla="*/ 4575 h 10000"/>
              <a:gd name="connsiteX37" fmla="*/ 1181 w 10092"/>
              <a:gd name="connsiteY37" fmla="*/ 4444 h 10000"/>
              <a:gd name="connsiteX38" fmla="*/ 1197 w 10092"/>
              <a:gd name="connsiteY38" fmla="*/ 4575 h 10000"/>
              <a:gd name="connsiteX39" fmla="*/ 1201 w 10092"/>
              <a:gd name="connsiteY39" fmla="*/ 4379 h 10000"/>
              <a:gd name="connsiteX40" fmla="*/ 1238 w 10092"/>
              <a:gd name="connsiteY40" fmla="*/ 4641 h 10000"/>
              <a:gd name="connsiteX41" fmla="*/ 1255 w 10092"/>
              <a:gd name="connsiteY41" fmla="*/ 4248 h 10000"/>
              <a:gd name="connsiteX42" fmla="*/ 1271 w 10092"/>
              <a:gd name="connsiteY42" fmla="*/ 4052 h 10000"/>
              <a:gd name="connsiteX43" fmla="*/ 1422 w 10092"/>
              <a:gd name="connsiteY43" fmla="*/ 4248 h 10000"/>
              <a:gd name="connsiteX44" fmla="*/ 1545 w 10092"/>
              <a:gd name="connsiteY44" fmla="*/ 3856 h 10000"/>
              <a:gd name="connsiteX45" fmla="*/ 1843 w 10092"/>
              <a:gd name="connsiteY45" fmla="*/ 5556 h 10000"/>
              <a:gd name="connsiteX46" fmla="*/ 1900 w 10092"/>
              <a:gd name="connsiteY46" fmla="*/ 6471 h 10000"/>
              <a:gd name="connsiteX47" fmla="*/ 1990 w 10092"/>
              <a:gd name="connsiteY47" fmla="*/ 5752 h 10000"/>
              <a:gd name="connsiteX48" fmla="*/ 2068 w 10092"/>
              <a:gd name="connsiteY48" fmla="*/ 6601 h 10000"/>
              <a:gd name="connsiteX49" fmla="*/ 2186 w 10092"/>
              <a:gd name="connsiteY49" fmla="*/ 5817 h 10000"/>
              <a:gd name="connsiteX50" fmla="*/ 2182 w 10092"/>
              <a:gd name="connsiteY50" fmla="*/ 6601 h 10000"/>
              <a:gd name="connsiteX51" fmla="*/ 2342 w 10092"/>
              <a:gd name="connsiteY51" fmla="*/ 6405 h 10000"/>
              <a:gd name="connsiteX52" fmla="*/ 2432 w 10092"/>
              <a:gd name="connsiteY52" fmla="*/ 6275 h 10000"/>
              <a:gd name="connsiteX53" fmla="*/ 2493 w 10092"/>
              <a:gd name="connsiteY53" fmla="*/ 7516 h 10000"/>
              <a:gd name="connsiteX54" fmla="*/ 2636 w 10092"/>
              <a:gd name="connsiteY54" fmla="*/ 6667 h 10000"/>
              <a:gd name="connsiteX55" fmla="*/ 2669 w 10092"/>
              <a:gd name="connsiteY55" fmla="*/ 7451 h 10000"/>
              <a:gd name="connsiteX56" fmla="*/ 2816 w 10092"/>
              <a:gd name="connsiteY56" fmla="*/ 8170 h 10000"/>
              <a:gd name="connsiteX57" fmla="*/ 2889 w 10092"/>
              <a:gd name="connsiteY57" fmla="*/ 7516 h 10000"/>
              <a:gd name="connsiteX58" fmla="*/ 3077 w 10092"/>
              <a:gd name="connsiteY58" fmla="*/ 7320 h 10000"/>
              <a:gd name="connsiteX59" fmla="*/ 3224 w 10092"/>
              <a:gd name="connsiteY59" fmla="*/ 8497 h 10000"/>
              <a:gd name="connsiteX60" fmla="*/ 3396 w 10092"/>
              <a:gd name="connsiteY60" fmla="*/ 8562 h 10000"/>
              <a:gd name="connsiteX61" fmla="*/ 3600 w 10092"/>
              <a:gd name="connsiteY61" fmla="*/ 8105 h 10000"/>
              <a:gd name="connsiteX62" fmla="*/ 3788 w 10092"/>
              <a:gd name="connsiteY62" fmla="*/ 9020 h 10000"/>
              <a:gd name="connsiteX63" fmla="*/ 3911 w 10092"/>
              <a:gd name="connsiteY63" fmla="*/ 9281 h 10000"/>
              <a:gd name="connsiteX64" fmla="*/ 4013 w 10092"/>
              <a:gd name="connsiteY64" fmla="*/ 10000 h 10000"/>
              <a:gd name="connsiteX65" fmla="*/ 4046 w 10092"/>
              <a:gd name="connsiteY65" fmla="*/ 9869 h 10000"/>
              <a:gd name="connsiteX66" fmla="*/ 4115 w 10092"/>
              <a:gd name="connsiteY66" fmla="*/ 9542 h 10000"/>
              <a:gd name="connsiteX67" fmla="*/ 4168 w 10092"/>
              <a:gd name="connsiteY67" fmla="*/ 9935 h 10000"/>
              <a:gd name="connsiteX68" fmla="*/ 4201 w 10092"/>
              <a:gd name="connsiteY68" fmla="*/ 9150 h 10000"/>
              <a:gd name="connsiteX69" fmla="*/ 4344 w 10092"/>
              <a:gd name="connsiteY69" fmla="*/ 8562 h 10000"/>
              <a:gd name="connsiteX70" fmla="*/ 4773 w 10092"/>
              <a:gd name="connsiteY70" fmla="*/ 7843 h 10000"/>
              <a:gd name="connsiteX71" fmla="*/ 5121 w 10092"/>
              <a:gd name="connsiteY71" fmla="*/ 7582 h 10000"/>
              <a:gd name="connsiteX72" fmla="*/ 5329 w 10092"/>
              <a:gd name="connsiteY72" fmla="*/ 9281 h 10000"/>
              <a:gd name="connsiteX73" fmla="*/ 5398 w 10092"/>
              <a:gd name="connsiteY73" fmla="*/ 8562 h 10000"/>
              <a:gd name="connsiteX74" fmla="*/ 5856 w 10092"/>
              <a:gd name="connsiteY74" fmla="*/ 8039 h 10000"/>
              <a:gd name="connsiteX75" fmla="*/ 6220 w 10092"/>
              <a:gd name="connsiteY75" fmla="*/ 9477 h 10000"/>
              <a:gd name="connsiteX76" fmla="*/ 6551 w 10092"/>
              <a:gd name="connsiteY76" fmla="*/ 8562 h 10000"/>
              <a:gd name="connsiteX77" fmla="*/ 6714 w 10092"/>
              <a:gd name="connsiteY77" fmla="*/ 7451 h 10000"/>
              <a:gd name="connsiteX78" fmla="*/ 7025 w 10092"/>
              <a:gd name="connsiteY78" fmla="*/ 7451 h 10000"/>
              <a:gd name="connsiteX79" fmla="*/ 7180 w 10092"/>
              <a:gd name="connsiteY79" fmla="*/ 7908 h 10000"/>
              <a:gd name="connsiteX80" fmla="*/ 7548 w 10092"/>
              <a:gd name="connsiteY80" fmla="*/ 8366 h 10000"/>
              <a:gd name="connsiteX81" fmla="*/ 7756 w 10092"/>
              <a:gd name="connsiteY81" fmla="*/ 9085 h 10000"/>
              <a:gd name="connsiteX82" fmla="*/ 8002 w 10092"/>
              <a:gd name="connsiteY82" fmla="*/ 8235 h 10000"/>
              <a:gd name="connsiteX83" fmla="*/ 8063 w 10092"/>
              <a:gd name="connsiteY83" fmla="*/ 7647 h 10000"/>
              <a:gd name="connsiteX84" fmla="*/ 8181 w 10092"/>
              <a:gd name="connsiteY84" fmla="*/ 8039 h 10000"/>
              <a:gd name="connsiteX85" fmla="*/ 8455 w 10092"/>
              <a:gd name="connsiteY85" fmla="*/ 8366 h 10000"/>
              <a:gd name="connsiteX86" fmla="*/ 8635 w 10092"/>
              <a:gd name="connsiteY86" fmla="*/ 8105 h 10000"/>
              <a:gd name="connsiteX87" fmla="*/ 8974 w 10092"/>
              <a:gd name="connsiteY87" fmla="*/ 8235 h 10000"/>
              <a:gd name="connsiteX88" fmla="*/ 9309 w 10092"/>
              <a:gd name="connsiteY88" fmla="*/ 7843 h 10000"/>
              <a:gd name="connsiteX89" fmla="*/ 9497 w 10092"/>
              <a:gd name="connsiteY89" fmla="*/ 6340 h 10000"/>
              <a:gd name="connsiteX90" fmla="*/ 9734 w 10092"/>
              <a:gd name="connsiteY90" fmla="*/ 7582 h 10000"/>
              <a:gd name="connsiteX91" fmla="*/ 9869 w 10092"/>
              <a:gd name="connsiteY91" fmla="*/ 8889 h 10000"/>
              <a:gd name="connsiteX92" fmla="*/ 10028 w 10092"/>
              <a:gd name="connsiteY92" fmla="*/ 8176 h 10000"/>
              <a:gd name="connsiteX93" fmla="*/ 10092 w 10092"/>
              <a:gd name="connsiteY93" fmla="*/ 3377 h 10000"/>
              <a:gd name="connsiteX94" fmla="*/ 9886 w 10092"/>
              <a:gd name="connsiteY94" fmla="*/ 3529 h 10000"/>
              <a:gd name="connsiteX95" fmla="*/ 9726 w 10092"/>
              <a:gd name="connsiteY95" fmla="*/ 2222 h 10000"/>
              <a:gd name="connsiteX96" fmla="*/ 9571 w 10092"/>
              <a:gd name="connsiteY96" fmla="*/ 3660 h 10000"/>
              <a:gd name="connsiteX97" fmla="*/ 9461 w 10092"/>
              <a:gd name="connsiteY97" fmla="*/ 3660 h 10000"/>
              <a:gd name="connsiteX98" fmla="*/ 9313 w 10092"/>
              <a:gd name="connsiteY98" fmla="*/ 3791 h 10000"/>
              <a:gd name="connsiteX99" fmla="*/ 9281 w 10092"/>
              <a:gd name="connsiteY99" fmla="*/ 3203 h 10000"/>
              <a:gd name="connsiteX100" fmla="*/ 9060 w 10092"/>
              <a:gd name="connsiteY100" fmla="*/ 4771 h 10000"/>
              <a:gd name="connsiteX101" fmla="*/ 9027 w 10092"/>
              <a:gd name="connsiteY101" fmla="*/ 4379 h 10000"/>
              <a:gd name="connsiteX102" fmla="*/ 8962 w 10092"/>
              <a:gd name="connsiteY102" fmla="*/ 4118 h 10000"/>
              <a:gd name="connsiteX103" fmla="*/ 8921 w 10092"/>
              <a:gd name="connsiteY103" fmla="*/ 4641 h 10000"/>
              <a:gd name="connsiteX104" fmla="*/ 8749 w 10092"/>
              <a:gd name="connsiteY104" fmla="*/ 4510 h 10000"/>
              <a:gd name="connsiteX105" fmla="*/ 8643 w 10092"/>
              <a:gd name="connsiteY105" fmla="*/ 5359 h 10000"/>
              <a:gd name="connsiteX106" fmla="*/ 8484 w 10092"/>
              <a:gd name="connsiteY106" fmla="*/ 4444 h 10000"/>
              <a:gd name="connsiteX107" fmla="*/ 8337 w 10092"/>
              <a:gd name="connsiteY107" fmla="*/ 4575 h 10000"/>
              <a:gd name="connsiteX108" fmla="*/ 8284 w 10092"/>
              <a:gd name="connsiteY108" fmla="*/ 5882 h 10000"/>
              <a:gd name="connsiteX109" fmla="*/ 8096 w 10092"/>
              <a:gd name="connsiteY109" fmla="*/ 5294 h 10000"/>
              <a:gd name="connsiteX110" fmla="*/ 7949 w 10092"/>
              <a:gd name="connsiteY110" fmla="*/ 3529 h 10000"/>
              <a:gd name="connsiteX111" fmla="*/ 7879 w 10092"/>
              <a:gd name="connsiteY111" fmla="*/ 4052 h 10000"/>
              <a:gd name="connsiteX112" fmla="*/ 7707 w 10092"/>
              <a:gd name="connsiteY112" fmla="*/ 5229 h 10000"/>
              <a:gd name="connsiteX113" fmla="*/ 7613 w 10092"/>
              <a:gd name="connsiteY113" fmla="*/ 5229 h 10000"/>
              <a:gd name="connsiteX114" fmla="*/ 7540 w 10092"/>
              <a:gd name="connsiteY114" fmla="*/ 4444 h 10000"/>
              <a:gd name="connsiteX115" fmla="*/ 7380 w 10092"/>
              <a:gd name="connsiteY115" fmla="*/ 4183 h 10000"/>
              <a:gd name="connsiteX116" fmla="*/ 7242 w 10092"/>
              <a:gd name="connsiteY116" fmla="*/ 3791 h 10000"/>
              <a:gd name="connsiteX117" fmla="*/ 6992 w 10092"/>
              <a:gd name="connsiteY117" fmla="*/ 2222 h 10000"/>
              <a:gd name="connsiteX118" fmla="*/ 6641 w 10092"/>
              <a:gd name="connsiteY118" fmla="*/ 4967 h 10000"/>
              <a:gd name="connsiteX119" fmla="*/ 6351 w 10092"/>
              <a:gd name="connsiteY119" fmla="*/ 5817 h 10000"/>
              <a:gd name="connsiteX120" fmla="*/ 5991 w 10092"/>
              <a:gd name="connsiteY120" fmla="*/ 5359 h 10000"/>
              <a:gd name="connsiteX121" fmla="*/ 5844 w 10092"/>
              <a:gd name="connsiteY121" fmla="*/ 6144 h 10000"/>
              <a:gd name="connsiteX122" fmla="*/ 5582 w 10092"/>
              <a:gd name="connsiteY122" fmla="*/ 5490 h 10000"/>
              <a:gd name="connsiteX123" fmla="*/ 5509 w 10092"/>
              <a:gd name="connsiteY123" fmla="*/ 6144 h 10000"/>
              <a:gd name="connsiteX124" fmla="*/ 5239 w 10092"/>
              <a:gd name="connsiteY124" fmla="*/ 5229 h 10000"/>
              <a:gd name="connsiteX125" fmla="*/ 5157 w 10092"/>
              <a:gd name="connsiteY125" fmla="*/ 5033 h 10000"/>
              <a:gd name="connsiteX126" fmla="*/ 4908 w 10092"/>
              <a:gd name="connsiteY126" fmla="*/ 3987 h 10000"/>
              <a:gd name="connsiteX127" fmla="*/ 4798 w 10092"/>
              <a:gd name="connsiteY127" fmla="*/ 3987 h 10000"/>
              <a:gd name="connsiteX128" fmla="*/ 4418 w 10092"/>
              <a:gd name="connsiteY128" fmla="*/ 4248 h 10000"/>
              <a:gd name="connsiteX129" fmla="*/ 4226 w 10092"/>
              <a:gd name="connsiteY129" fmla="*/ 4118 h 10000"/>
              <a:gd name="connsiteX130" fmla="*/ 3890 w 10092"/>
              <a:gd name="connsiteY130" fmla="*/ 3595 h 10000"/>
              <a:gd name="connsiteX131" fmla="*/ 3821 w 10092"/>
              <a:gd name="connsiteY131" fmla="*/ 2353 h 10000"/>
              <a:gd name="connsiteX132" fmla="*/ 3478 w 10092"/>
              <a:gd name="connsiteY132" fmla="*/ 3137 h 10000"/>
              <a:gd name="connsiteX133" fmla="*/ 3465 w 10092"/>
              <a:gd name="connsiteY133" fmla="*/ 2418 h 10000"/>
              <a:gd name="connsiteX134" fmla="*/ 3265 w 10092"/>
              <a:gd name="connsiteY134" fmla="*/ 2288 h 10000"/>
              <a:gd name="connsiteX135" fmla="*/ 3036 w 10092"/>
              <a:gd name="connsiteY135" fmla="*/ 2484 h 10000"/>
              <a:gd name="connsiteX136" fmla="*/ 2926 w 10092"/>
              <a:gd name="connsiteY136" fmla="*/ 3987 h 10000"/>
              <a:gd name="connsiteX137" fmla="*/ 2709 w 10092"/>
              <a:gd name="connsiteY137" fmla="*/ 2026 h 10000"/>
              <a:gd name="connsiteX138" fmla="*/ 2677 w 10092"/>
              <a:gd name="connsiteY138" fmla="*/ 2353 h 10000"/>
              <a:gd name="connsiteX139" fmla="*/ 2603 w 10092"/>
              <a:gd name="connsiteY139" fmla="*/ 1569 h 10000"/>
              <a:gd name="connsiteX140" fmla="*/ 2513 w 10092"/>
              <a:gd name="connsiteY140" fmla="*/ 2157 h 10000"/>
              <a:gd name="connsiteX141" fmla="*/ 2395 w 10092"/>
              <a:gd name="connsiteY141" fmla="*/ 1895 h 10000"/>
              <a:gd name="connsiteX142" fmla="*/ 2325 w 10092"/>
              <a:gd name="connsiteY142" fmla="*/ 3007 h 10000"/>
              <a:gd name="connsiteX143" fmla="*/ 2219 w 10092"/>
              <a:gd name="connsiteY143" fmla="*/ 2484 h 10000"/>
              <a:gd name="connsiteX144" fmla="*/ 2137 w 10092"/>
              <a:gd name="connsiteY144" fmla="*/ 1895 h 10000"/>
              <a:gd name="connsiteX145" fmla="*/ 2080 w 10092"/>
              <a:gd name="connsiteY145" fmla="*/ 784 h 10000"/>
              <a:gd name="connsiteX146" fmla="*/ 1688 w 10092"/>
              <a:gd name="connsiteY146" fmla="*/ 65 h 10000"/>
              <a:gd name="connsiteX147" fmla="*/ 1479 w 10092"/>
              <a:gd name="connsiteY147" fmla="*/ 196 h 10000"/>
              <a:gd name="connsiteX148" fmla="*/ 1377 w 10092"/>
              <a:gd name="connsiteY148" fmla="*/ 0 h 10000"/>
              <a:gd name="connsiteX149" fmla="*/ 1328 w 10092"/>
              <a:gd name="connsiteY149" fmla="*/ 392 h 10000"/>
              <a:gd name="connsiteX150" fmla="*/ 1058 w 10092"/>
              <a:gd name="connsiteY150" fmla="*/ 131 h 10000"/>
              <a:gd name="connsiteX151" fmla="*/ 895 w 10092"/>
              <a:gd name="connsiteY151" fmla="*/ 458 h 10000"/>
              <a:gd name="connsiteX152" fmla="*/ 715 w 10092"/>
              <a:gd name="connsiteY152" fmla="*/ 915 h 10000"/>
              <a:gd name="connsiteX153" fmla="*/ 642 w 10092"/>
              <a:gd name="connsiteY153" fmla="*/ 196 h 10000"/>
              <a:gd name="connsiteX154" fmla="*/ 433 w 10092"/>
              <a:gd name="connsiteY154" fmla="*/ 1373 h 10000"/>
              <a:gd name="connsiteX155" fmla="*/ 380 w 10092"/>
              <a:gd name="connsiteY155" fmla="*/ 1569 h 10000"/>
              <a:gd name="connsiteX156" fmla="*/ 159 w 10092"/>
              <a:gd name="connsiteY156" fmla="*/ 2353 h 10000"/>
              <a:gd name="connsiteX157" fmla="*/ 0 w 10092"/>
              <a:gd name="connsiteY157" fmla="*/ 3137 h 10000"/>
              <a:gd name="connsiteX0" fmla="*/ 0 w 10163"/>
              <a:gd name="connsiteY0" fmla="*/ 3137 h 10000"/>
              <a:gd name="connsiteX1" fmla="*/ 0 w 10163"/>
              <a:gd name="connsiteY1" fmla="*/ 3987 h 10000"/>
              <a:gd name="connsiteX2" fmla="*/ 0 w 10163"/>
              <a:gd name="connsiteY2" fmla="*/ 5948 h 10000"/>
              <a:gd name="connsiteX3" fmla="*/ 90 w 10163"/>
              <a:gd name="connsiteY3" fmla="*/ 5621 h 10000"/>
              <a:gd name="connsiteX4" fmla="*/ 135 w 10163"/>
              <a:gd name="connsiteY4" fmla="*/ 5556 h 10000"/>
              <a:gd name="connsiteX5" fmla="*/ 172 w 10163"/>
              <a:gd name="connsiteY5" fmla="*/ 5294 h 10000"/>
              <a:gd name="connsiteX6" fmla="*/ 200 w 10163"/>
              <a:gd name="connsiteY6" fmla="*/ 5425 h 10000"/>
              <a:gd name="connsiteX7" fmla="*/ 237 w 10163"/>
              <a:gd name="connsiteY7" fmla="*/ 5098 h 10000"/>
              <a:gd name="connsiteX8" fmla="*/ 262 w 10163"/>
              <a:gd name="connsiteY8" fmla="*/ 5948 h 10000"/>
              <a:gd name="connsiteX9" fmla="*/ 282 w 10163"/>
              <a:gd name="connsiteY9" fmla="*/ 5686 h 10000"/>
              <a:gd name="connsiteX10" fmla="*/ 306 w 10163"/>
              <a:gd name="connsiteY10" fmla="*/ 5752 h 10000"/>
              <a:gd name="connsiteX11" fmla="*/ 306 w 10163"/>
              <a:gd name="connsiteY11" fmla="*/ 5556 h 10000"/>
              <a:gd name="connsiteX12" fmla="*/ 315 w 10163"/>
              <a:gd name="connsiteY12" fmla="*/ 5621 h 10000"/>
              <a:gd name="connsiteX13" fmla="*/ 331 w 10163"/>
              <a:gd name="connsiteY13" fmla="*/ 5425 h 10000"/>
              <a:gd name="connsiteX14" fmla="*/ 351 w 10163"/>
              <a:gd name="connsiteY14" fmla="*/ 5490 h 10000"/>
              <a:gd name="connsiteX15" fmla="*/ 372 w 10163"/>
              <a:gd name="connsiteY15" fmla="*/ 5229 h 10000"/>
              <a:gd name="connsiteX16" fmla="*/ 405 w 10163"/>
              <a:gd name="connsiteY16" fmla="*/ 5294 h 10000"/>
              <a:gd name="connsiteX17" fmla="*/ 405 w 10163"/>
              <a:gd name="connsiteY17" fmla="*/ 5163 h 10000"/>
              <a:gd name="connsiteX18" fmla="*/ 425 w 10163"/>
              <a:gd name="connsiteY18" fmla="*/ 5163 h 10000"/>
              <a:gd name="connsiteX19" fmla="*/ 421 w 10163"/>
              <a:gd name="connsiteY19" fmla="*/ 5033 h 10000"/>
              <a:gd name="connsiteX20" fmla="*/ 470 w 10163"/>
              <a:gd name="connsiteY20" fmla="*/ 4314 h 10000"/>
              <a:gd name="connsiteX21" fmla="*/ 474 w 10163"/>
              <a:gd name="connsiteY21" fmla="*/ 4314 h 10000"/>
              <a:gd name="connsiteX22" fmla="*/ 490 w 10163"/>
              <a:gd name="connsiteY22" fmla="*/ 4052 h 10000"/>
              <a:gd name="connsiteX23" fmla="*/ 527 w 10163"/>
              <a:gd name="connsiteY23" fmla="*/ 4118 h 10000"/>
              <a:gd name="connsiteX24" fmla="*/ 539 w 10163"/>
              <a:gd name="connsiteY24" fmla="*/ 4444 h 10000"/>
              <a:gd name="connsiteX25" fmla="*/ 568 w 10163"/>
              <a:gd name="connsiteY25" fmla="*/ 4379 h 10000"/>
              <a:gd name="connsiteX26" fmla="*/ 756 w 10163"/>
              <a:gd name="connsiteY26" fmla="*/ 4706 h 10000"/>
              <a:gd name="connsiteX27" fmla="*/ 842 w 10163"/>
              <a:gd name="connsiteY27" fmla="*/ 4379 h 10000"/>
              <a:gd name="connsiteX28" fmla="*/ 952 w 10163"/>
              <a:gd name="connsiteY28" fmla="*/ 4641 h 10000"/>
              <a:gd name="connsiteX29" fmla="*/ 993 w 10163"/>
              <a:gd name="connsiteY29" fmla="*/ 4444 h 10000"/>
              <a:gd name="connsiteX30" fmla="*/ 1026 w 10163"/>
              <a:gd name="connsiteY30" fmla="*/ 4641 h 10000"/>
              <a:gd name="connsiteX31" fmla="*/ 1050 w 10163"/>
              <a:gd name="connsiteY31" fmla="*/ 4510 h 10000"/>
              <a:gd name="connsiteX32" fmla="*/ 1071 w 10163"/>
              <a:gd name="connsiteY32" fmla="*/ 4641 h 10000"/>
              <a:gd name="connsiteX33" fmla="*/ 1075 w 10163"/>
              <a:gd name="connsiteY33" fmla="*/ 4444 h 10000"/>
              <a:gd name="connsiteX34" fmla="*/ 1103 w 10163"/>
              <a:gd name="connsiteY34" fmla="*/ 4444 h 10000"/>
              <a:gd name="connsiteX35" fmla="*/ 1144 w 10163"/>
              <a:gd name="connsiteY35" fmla="*/ 4444 h 10000"/>
              <a:gd name="connsiteX36" fmla="*/ 1177 w 10163"/>
              <a:gd name="connsiteY36" fmla="*/ 4575 h 10000"/>
              <a:gd name="connsiteX37" fmla="*/ 1181 w 10163"/>
              <a:gd name="connsiteY37" fmla="*/ 4444 h 10000"/>
              <a:gd name="connsiteX38" fmla="*/ 1197 w 10163"/>
              <a:gd name="connsiteY38" fmla="*/ 4575 h 10000"/>
              <a:gd name="connsiteX39" fmla="*/ 1201 w 10163"/>
              <a:gd name="connsiteY39" fmla="*/ 4379 h 10000"/>
              <a:gd name="connsiteX40" fmla="*/ 1238 w 10163"/>
              <a:gd name="connsiteY40" fmla="*/ 4641 h 10000"/>
              <a:gd name="connsiteX41" fmla="*/ 1255 w 10163"/>
              <a:gd name="connsiteY41" fmla="*/ 4248 h 10000"/>
              <a:gd name="connsiteX42" fmla="*/ 1271 w 10163"/>
              <a:gd name="connsiteY42" fmla="*/ 4052 h 10000"/>
              <a:gd name="connsiteX43" fmla="*/ 1422 w 10163"/>
              <a:gd name="connsiteY43" fmla="*/ 4248 h 10000"/>
              <a:gd name="connsiteX44" fmla="*/ 1545 w 10163"/>
              <a:gd name="connsiteY44" fmla="*/ 3856 h 10000"/>
              <a:gd name="connsiteX45" fmla="*/ 1843 w 10163"/>
              <a:gd name="connsiteY45" fmla="*/ 5556 h 10000"/>
              <a:gd name="connsiteX46" fmla="*/ 1900 w 10163"/>
              <a:gd name="connsiteY46" fmla="*/ 6471 h 10000"/>
              <a:gd name="connsiteX47" fmla="*/ 1990 w 10163"/>
              <a:gd name="connsiteY47" fmla="*/ 5752 h 10000"/>
              <a:gd name="connsiteX48" fmla="*/ 2068 w 10163"/>
              <a:gd name="connsiteY48" fmla="*/ 6601 h 10000"/>
              <a:gd name="connsiteX49" fmla="*/ 2186 w 10163"/>
              <a:gd name="connsiteY49" fmla="*/ 5817 h 10000"/>
              <a:gd name="connsiteX50" fmla="*/ 2182 w 10163"/>
              <a:gd name="connsiteY50" fmla="*/ 6601 h 10000"/>
              <a:gd name="connsiteX51" fmla="*/ 2342 w 10163"/>
              <a:gd name="connsiteY51" fmla="*/ 6405 h 10000"/>
              <a:gd name="connsiteX52" fmla="*/ 2432 w 10163"/>
              <a:gd name="connsiteY52" fmla="*/ 6275 h 10000"/>
              <a:gd name="connsiteX53" fmla="*/ 2493 w 10163"/>
              <a:gd name="connsiteY53" fmla="*/ 7516 h 10000"/>
              <a:gd name="connsiteX54" fmla="*/ 2636 w 10163"/>
              <a:gd name="connsiteY54" fmla="*/ 6667 h 10000"/>
              <a:gd name="connsiteX55" fmla="*/ 2669 w 10163"/>
              <a:gd name="connsiteY55" fmla="*/ 7451 h 10000"/>
              <a:gd name="connsiteX56" fmla="*/ 2816 w 10163"/>
              <a:gd name="connsiteY56" fmla="*/ 8170 h 10000"/>
              <a:gd name="connsiteX57" fmla="*/ 2889 w 10163"/>
              <a:gd name="connsiteY57" fmla="*/ 7516 h 10000"/>
              <a:gd name="connsiteX58" fmla="*/ 3077 w 10163"/>
              <a:gd name="connsiteY58" fmla="*/ 7320 h 10000"/>
              <a:gd name="connsiteX59" fmla="*/ 3224 w 10163"/>
              <a:gd name="connsiteY59" fmla="*/ 8497 h 10000"/>
              <a:gd name="connsiteX60" fmla="*/ 3396 w 10163"/>
              <a:gd name="connsiteY60" fmla="*/ 8562 h 10000"/>
              <a:gd name="connsiteX61" fmla="*/ 3600 w 10163"/>
              <a:gd name="connsiteY61" fmla="*/ 8105 h 10000"/>
              <a:gd name="connsiteX62" fmla="*/ 3788 w 10163"/>
              <a:gd name="connsiteY62" fmla="*/ 9020 h 10000"/>
              <a:gd name="connsiteX63" fmla="*/ 3911 w 10163"/>
              <a:gd name="connsiteY63" fmla="*/ 9281 h 10000"/>
              <a:gd name="connsiteX64" fmla="*/ 4013 w 10163"/>
              <a:gd name="connsiteY64" fmla="*/ 10000 h 10000"/>
              <a:gd name="connsiteX65" fmla="*/ 4046 w 10163"/>
              <a:gd name="connsiteY65" fmla="*/ 9869 h 10000"/>
              <a:gd name="connsiteX66" fmla="*/ 4115 w 10163"/>
              <a:gd name="connsiteY66" fmla="*/ 9542 h 10000"/>
              <a:gd name="connsiteX67" fmla="*/ 4168 w 10163"/>
              <a:gd name="connsiteY67" fmla="*/ 9935 h 10000"/>
              <a:gd name="connsiteX68" fmla="*/ 4201 w 10163"/>
              <a:gd name="connsiteY68" fmla="*/ 9150 h 10000"/>
              <a:gd name="connsiteX69" fmla="*/ 4344 w 10163"/>
              <a:gd name="connsiteY69" fmla="*/ 8562 h 10000"/>
              <a:gd name="connsiteX70" fmla="*/ 4773 w 10163"/>
              <a:gd name="connsiteY70" fmla="*/ 7843 h 10000"/>
              <a:gd name="connsiteX71" fmla="*/ 5121 w 10163"/>
              <a:gd name="connsiteY71" fmla="*/ 7582 h 10000"/>
              <a:gd name="connsiteX72" fmla="*/ 5329 w 10163"/>
              <a:gd name="connsiteY72" fmla="*/ 9281 h 10000"/>
              <a:gd name="connsiteX73" fmla="*/ 5398 w 10163"/>
              <a:gd name="connsiteY73" fmla="*/ 8562 h 10000"/>
              <a:gd name="connsiteX74" fmla="*/ 5856 w 10163"/>
              <a:gd name="connsiteY74" fmla="*/ 8039 h 10000"/>
              <a:gd name="connsiteX75" fmla="*/ 6220 w 10163"/>
              <a:gd name="connsiteY75" fmla="*/ 9477 h 10000"/>
              <a:gd name="connsiteX76" fmla="*/ 6551 w 10163"/>
              <a:gd name="connsiteY76" fmla="*/ 8562 h 10000"/>
              <a:gd name="connsiteX77" fmla="*/ 6714 w 10163"/>
              <a:gd name="connsiteY77" fmla="*/ 7451 h 10000"/>
              <a:gd name="connsiteX78" fmla="*/ 7025 w 10163"/>
              <a:gd name="connsiteY78" fmla="*/ 7451 h 10000"/>
              <a:gd name="connsiteX79" fmla="*/ 7180 w 10163"/>
              <a:gd name="connsiteY79" fmla="*/ 7908 h 10000"/>
              <a:gd name="connsiteX80" fmla="*/ 7548 w 10163"/>
              <a:gd name="connsiteY80" fmla="*/ 8366 h 10000"/>
              <a:gd name="connsiteX81" fmla="*/ 7756 w 10163"/>
              <a:gd name="connsiteY81" fmla="*/ 9085 h 10000"/>
              <a:gd name="connsiteX82" fmla="*/ 8002 w 10163"/>
              <a:gd name="connsiteY82" fmla="*/ 8235 h 10000"/>
              <a:gd name="connsiteX83" fmla="*/ 8063 w 10163"/>
              <a:gd name="connsiteY83" fmla="*/ 7647 h 10000"/>
              <a:gd name="connsiteX84" fmla="*/ 8181 w 10163"/>
              <a:gd name="connsiteY84" fmla="*/ 8039 h 10000"/>
              <a:gd name="connsiteX85" fmla="*/ 8455 w 10163"/>
              <a:gd name="connsiteY85" fmla="*/ 8366 h 10000"/>
              <a:gd name="connsiteX86" fmla="*/ 8635 w 10163"/>
              <a:gd name="connsiteY86" fmla="*/ 8105 h 10000"/>
              <a:gd name="connsiteX87" fmla="*/ 8974 w 10163"/>
              <a:gd name="connsiteY87" fmla="*/ 8235 h 10000"/>
              <a:gd name="connsiteX88" fmla="*/ 9309 w 10163"/>
              <a:gd name="connsiteY88" fmla="*/ 7843 h 10000"/>
              <a:gd name="connsiteX89" fmla="*/ 9497 w 10163"/>
              <a:gd name="connsiteY89" fmla="*/ 6340 h 10000"/>
              <a:gd name="connsiteX90" fmla="*/ 9734 w 10163"/>
              <a:gd name="connsiteY90" fmla="*/ 7582 h 10000"/>
              <a:gd name="connsiteX91" fmla="*/ 9869 w 10163"/>
              <a:gd name="connsiteY91" fmla="*/ 8889 h 10000"/>
              <a:gd name="connsiteX92" fmla="*/ 10161 w 10163"/>
              <a:gd name="connsiteY92" fmla="*/ 9531 h 10000"/>
              <a:gd name="connsiteX93" fmla="*/ 10092 w 10163"/>
              <a:gd name="connsiteY93" fmla="*/ 3377 h 10000"/>
              <a:gd name="connsiteX94" fmla="*/ 9886 w 10163"/>
              <a:gd name="connsiteY94" fmla="*/ 3529 h 10000"/>
              <a:gd name="connsiteX95" fmla="*/ 9726 w 10163"/>
              <a:gd name="connsiteY95" fmla="*/ 2222 h 10000"/>
              <a:gd name="connsiteX96" fmla="*/ 9571 w 10163"/>
              <a:gd name="connsiteY96" fmla="*/ 3660 h 10000"/>
              <a:gd name="connsiteX97" fmla="*/ 9461 w 10163"/>
              <a:gd name="connsiteY97" fmla="*/ 3660 h 10000"/>
              <a:gd name="connsiteX98" fmla="*/ 9313 w 10163"/>
              <a:gd name="connsiteY98" fmla="*/ 3791 h 10000"/>
              <a:gd name="connsiteX99" fmla="*/ 9281 w 10163"/>
              <a:gd name="connsiteY99" fmla="*/ 3203 h 10000"/>
              <a:gd name="connsiteX100" fmla="*/ 9060 w 10163"/>
              <a:gd name="connsiteY100" fmla="*/ 4771 h 10000"/>
              <a:gd name="connsiteX101" fmla="*/ 9027 w 10163"/>
              <a:gd name="connsiteY101" fmla="*/ 4379 h 10000"/>
              <a:gd name="connsiteX102" fmla="*/ 8962 w 10163"/>
              <a:gd name="connsiteY102" fmla="*/ 4118 h 10000"/>
              <a:gd name="connsiteX103" fmla="*/ 8921 w 10163"/>
              <a:gd name="connsiteY103" fmla="*/ 4641 h 10000"/>
              <a:gd name="connsiteX104" fmla="*/ 8749 w 10163"/>
              <a:gd name="connsiteY104" fmla="*/ 4510 h 10000"/>
              <a:gd name="connsiteX105" fmla="*/ 8643 w 10163"/>
              <a:gd name="connsiteY105" fmla="*/ 5359 h 10000"/>
              <a:gd name="connsiteX106" fmla="*/ 8484 w 10163"/>
              <a:gd name="connsiteY106" fmla="*/ 4444 h 10000"/>
              <a:gd name="connsiteX107" fmla="*/ 8337 w 10163"/>
              <a:gd name="connsiteY107" fmla="*/ 4575 h 10000"/>
              <a:gd name="connsiteX108" fmla="*/ 8284 w 10163"/>
              <a:gd name="connsiteY108" fmla="*/ 5882 h 10000"/>
              <a:gd name="connsiteX109" fmla="*/ 8096 w 10163"/>
              <a:gd name="connsiteY109" fmla="*/ 5294 h 10000"/>
              <a:gd name="connsiteX110" fmla="*/ 7949 w 10163"/>
              <a:gd name="connsiteY110" fmla="*/ 3529 h 10000"/>
              <a:gd name="connsiteX111" fmla="*/ 7879 w 10163"/>
              <a:gd name="connsiteY111" fmla="*/ 4052 h 10000"/>
              <a:gd name="connsiteX112" fmla="*/ 7707 w 10163"/>
              <a:gd name="connsiteY112" fmla="*/ 5229 h 10000"/>
              <a:gd name="connsiteX113" fmla="*/ 7613 w 10163"/>
              <a:gd name="connsiteY113" fmla="*/ 5229 h 10000"/>
              <a:gd name="connsiteX114" fmla="*/ 7540 w 10163"/>
              <a:gd name="connsiteY114" fmla="*/ 4444 h 10000"/>
              <a:gd name="connsiteX115" fmla="*/ 7380 w 10163"/>
              <a:gd name="connsiteY115" fmla="*/ 4183 h 10000"/>
              <a:gd name="connsiteX116" fmla="*/ 7242 w 10163"/>
              <a:gd name="connsiteY116" fmla="*/ 3791 h 10000"/>
              <a:gd name="connsiteX117" fmla="*/ 6992 w 10163"/>
              <a:gd name="connsiteY117" fmla="*/ 2222 h 10000"/>
              <a:gd name="connsiteX118" fmla="*/ 6641 w 10163"/>
              <a:gd name="connsiteY118" fmla="*/ 4967 h 10000"/>
              <a:gd name="connsiteX119" fmla="*/ 6351 w 10163"/>
              <a:gd name="connsiteY119" fmla="*/ 5817 h 10000"/>
              <a:gd name="connsiteX120" fmla="*/ 5991 w 10163"/>
              <a:gd name="connsiteY120" fmla="*/ 5359 h 10000"/>
              <a:gd name="connsiteX121" fmla="*/ 5844 w 10163"/>
              <a:gd name="connsiteY121" fmla="*/ 6144 h 10000"/>
              <a:gd name="connsiteX122" fmla="*/ 5582 w 10163"/>
              <a:gd name="connsiteY122" fmla="*/ 5490 h 10000"/>
              <a:gd name="connsiteX123" fmla="*/ 5509 w 10163"/>
              <a:gd name="connsiteY123" fmla="*/ 6144 h 10000"/>
              <a:gd name="connsiteX124" fmla="*/ 5239 w 10163"/>
              <a:gd name="connsiteY124" fmla="*/ 5229 h 10000"/>
              <a:gd name="connsiteX125" fmla="*/ 5157 w 10163"/>
              <a:gd name="connsiteY125" fmla="*/ 5033 h 10000"/>
              <a:gd name="connsiteX126" fmla="*/ 4908 w 10163"/>
              <a:gd name="connsiteY126" fmla="*/ 3987 h 10000"/>
              <a:gd name="connsiteX127" fmla="*/ 4798 w 10163"/>
              <a:gd name="connsiteY127" fmla="*/ 3987 h 10000"/>
              <a:gd name="connsiteX128" fmla="*/ 4418 w 10163"/>
              <a:gd name="connsiteY128" fmla="*/ 4248 h 10000"/>
              <a:gd name="connsiteX129" fmla="*/ 4226 w 10163"/>
              <a:gd name="connsiteY129" fmla="*/ 4118 h 10000"/>
              <a:gd name="connsiteX130" fmla="*/ 3890 w 10163"/>
              <a:gd name="connsiteY130" fmla="*/ 3595 h 10000"/>
              <a:gd name="connsiteX131" fmla="*/ 3821 w 10163"/>
              <a:gd name="connsiteY131" fmla="*/ 2353 h 10000"/>
              <a:gd name="connsiteX132" fmla="*/ 3478 w 10163"/>
              <a:gd name="connsiteY132" fmla="*/ 3137 h 10000"/>
              <a:gd name="connsiteX133" fmla="*/ 3465 w 10163"/>
              <a:gd name="connsiteY133" fmla="*/ 2418 h 10000"/>
              <a:gd name="connsiteX134" fmla="*/ 3265 w 10163"/>
              <a:gd name="connsiteY134" fmla="*/ 2288 h 10000"/>
              <a:gd name="connsiteX135" fmla="*/ 3036 w 10163"/>
              <a:gd name="connsiteY135" fmla="*/ 2484 h 10000"/>
              <a:gd name="connsiteX136" fmla="*/ 2926 w 10163"/>
              <a:gd name="connsiteY136" fmla="*/ 3987 h 10000"/>
              <a:gd name="connsiteX137" fmla="*/ 2709 w 10163"/>
              <a:gd name="connsiteY137" fmla="*/ 2026 h 10000"/>
              <a:gd name="connsiteX138" fmla="*/ 2677 w 10163"/>
              <a:gd name="connsiteY138" fmla="*/ 2353 h 10000"/>
              <a:gd name="connsiteX139" fmla="*/ 2603 w 10163"/>
              <a:gd name="connsiteY139" fmla="*/ 1569 h 10000"/>
              <a:gd name="connsiteX140" fmla="*/ 2513 w 10163"/>
              <a:gd name="connsiteY140" fmla="*/ 2157 h 10000"/>
              <a:gd name="connsiteX141" fmla="*/ 2395 w 10163"/>
              <a:gd name="connsiteY141" fmla="*/ 1895 h 10000"/>
              <a:gd name="connsiteX142" fmla="*/ 2325 w 10163"/>
              <a:gd name="connsiteY142" fmla="*/ 3007 h 10000"/>
              <a:gd name="connsiteX143" fmla="*/ 2219 w 10163"/>
              <a:gd name="connsiteY143" fmla="*/ 2484 h 10000"/>
              <a:gd name="connsiteX144" fmla="*/ 2137 w 10163"/>
              <a:gd name="connsiteY144" fmla="*/ 1895 h 10000"/>
              <a:gd name="connsiteX145" fmla="*/ 2080 w 10163"/>
              <a:gd name="connsiteY145" fmla="*/ 784 h 10000"/>
              <a:gd name="connsiteX146" fmla="*/ 1688 w 10163"/>
              <a:gd name="connsiteY146" fmla="*/ 65 h 10000"/>
              <a:gd name="connsiteX147" fmla="*/ 1479 w 10163"/>
              <a:gd name="connsiteY147" fmla="*/ 196 h 10000"/>
              <a:gd name="connsiteX148" fmla="*/ 1377 w 10163"/>
              <a:gd name="connsiteY148" fmla="*/ 0 h 10000"/>
              <a:gd name="connsiteX149" fmla="*/ 1328 w 10163"/>
              <a:gd name="connsiteY149" fmla="*/ 392 h 10000"/>
              <a:gd name="connsiteX150" fmla="*/ 1058 w 10163"/>
              <a:gd name="connsiteY150" fmla="*/ 131 h 10000"/>
              <a:gd name="connsiteX151" fmla="*/ 895 w 10163"/>
              <a:gd name="connsiteY151" fmla="*/ 458 h 10000"/>
              <a:gd name="connsiteX152" fmla="*/ 715 w 10163"/>
              <a:gd name="connsiteY152" fmla="*/ 915 h 10000"/>
              <a:gd name="connsiteX153" fmla="*/ 642 w 10163"/>
              <a:gd name="connsiteY153" fmla="*/ 196 h 10000"/>
              <a:gd name="connsiteX154" fmla="*/ 433 w 10163"/>
              <a:gd name="connsiteY154" fmla="*/ 1373 h 10000"/>
              <a:gd name="connsiteX155" fmla="*/ 380 w 10163"/>
              <a:gd name="connsiteY155" fmla="*/ 1569 h 10000"/>
              <a:gd name="connsiteX156" fmla="*/ 159 w 10163"/>
              <a:gd name="connsiteY156" fmla="*/ 2353 h 10000"/>
              <a:gd name="connsiteX157" fmla="*/ 0 w 10163"/>
              <a:gd name="connsiteY157" fmla="*/ 3137 h 10000"/>
              <a:gd name="connsiteX0" fmla="*/ 0 w 10161"/>
              <a:gd name="connsiteY0" fmla="*/ 3137 h 10000"/>
              <a:gd name="connsiteX1" fmla="*/ 0 w 10161"/>
              <a:gd name="connsiteY1" fmla="*/ 3987 h 10000"/>
              <a:gd name="connsiteX2" fmla="*/ 0 w 10161"/>
              <a:gd name="connsiteY2" fmla="*/ 5948 h 10000"/>
              <a:gd name="connsiteX3" fmla="*/ 90 w 10161"/>
              <a:gd name="connsiteY3" fmla="*/ 5621 h 10000"/>
              <a:gd name="connsiteX4" fmla="*/ 135 w 10161"/>
              <a:gd name="connsiteY4" fmla="*/ 5556 h 10000"/>
              <a:gd name="connsiteX5" fmla="*/ 172 w 10161"/>
              <a:gd name="connsiteY5" fmla="*/ 5294 h 10000"/>
              <a:gd name="connsiteX6" fmla="*/ 200 w 10161"/>
              <a:gd name="connsiteY6" fmla="*/ 5425 h 10000"/>
              <a:gd name="connsiteX7" fmla="*/ 237 w 10161"/>
              <a:gd name="connsiteY7" fmla="*/ 5098 h 10000"/>
              <a:gd name="connsiteX8" fmla="*/ 262 w 10161"/>
              <a:gd name="connsiteY8" fmla="*/ 5948 h 10000"/>
              <a:gd name="connsiteX9" fmla="*/ 282 w 10161"/>
              <a:gd name="connsiteY9" fmla="*/ 5686 h 10000"/>
              <a:gd name="connsiteX10" fmla="*/ 306 w 10161"/>
              <a:gd name="connsiteY10" fmla="*/ 5752 h 10000"/>
              <a:gd name="connsiteX11" fmla="*/ 306 w 10161"/>
              <a:gd name="connsiteY11" fmla="*/ 5556 h 10000"/>
              <a:gd name="connsiteX12" fmla="*/ 315 w 10161"/>
              <a:gd name="connsiteY12" fmla="*/ 5621 h 10000"/>
              <a:gd name="connsiteX13" fmla="*/ 331 w 10161"/>
              <a:gd name="connsiteY13" fmla="*/ 5425 h 10000"/>
              <a:gd name="connsiteX14" fmla="*/ 351 w 10161"/>
              <a:gd name="connsiteY14" fmla="*/ 5490 h 10000"/>
              <a:gd name="connsiteX15" fmla="*/ 372 w 10161"/>
              <a:gd name="connsiteY15" fmla="*/ 5229 h 10000"/>
              <a:gd name="connsiteX16" fmla="*/ 405 w 10161"/>
              <a:gd name="connsiteY16" fmla="*/ 5294 h 10000"/>
              <a:gd name="connsiteX17" fmla="*/ 405 w 10161"/>
              <a:gd name="connsiteY17" fmla="*/ 5163 h 10000"/>
              <a:gd name="connsiteX18" fmla="*/ 425 w 10161"/>
              <a:gd name="connsiteY18" fmla="*/ 5163 h 10000"/>
              <a:gd name="connsiteX19" fmla="*/ 421 w 10161"/>
              <a:gd name="connsiteY19" fmla="*/ 5033 h 10000"/>
              <a:gd name="connsiteX20" fmla="*/ 470 w 10161"/>
              <a:gd name="connsiteY20" fmla="*/ 4314 h 10000"/>
              <a:gd name="connsiteX21" fmla="*/ 474 w 10161"/>
              <a:gd name="connsiteY21" fmla="*/ 4314 h 10000"/>
              <a:gd name="connsiteX22" fmla="*/ 490 w 10161"/>
              <a:gd name="connsiteY22" fmla="*/ 4052 h 10000"/>
              <a:gd name="connsiteX23" fmla="*/ 527 w 10161"/>
              <a:gd name="connsiteY23" fmla="*/ 4118 h 10000"/>
              <a:gd name="connsiteX24" fmla="*/ 539 w 10161"/>
              <a:gd name="connsiteY24" fmla="*/ 4444 h 10000"/>
              <a:gd name="connsiteX25" fmla="*/ 568 w 10161"/>
              <a:gd name="connsiteY25" fmla="*/ 4379 h 10000"/>
              <a:gd name="connsiteX26" fmla="*/ 756 w 10161"/>
              <a:gd name="connsiteY26" fmla="*/ 4706 h 10000"/>
              <a:gd name="connsiteX27" fmla="*/ 842 w 10161"/>
              <a:gd name="connsiteY27" fmla="*/ 4379 h 10000"/>
              <a:gd name="connsiteX28" fmla="*/ 952 w 10161"/>
              <a:gd name="connsiteY28" fmla="*/ 4641 h 10000"/>
              <a:gd name="connsiteX29" fmla="*/ 993 w 10161"/>
              <a:gd name="connsiteY29" fmla="*/ 4444 h 10000"/>
              <a:gd name="connsiteX30" fmla="*/ 1026 w 10161"/>
              <a:gd name="connsiteY30" fmla="*/ 4641 h 10000"/>
              <a:gd name="connsiteX31" fmla="*/ 1050 w 10161"/>
              <a:gd name="connsiteY31" fmla="*/ 4510 h 10000"/>
              <a:gd name="connsiteX32" fmla="*/ 1071 w 10161"/>
              <a:gd name="connsiteY32" fmla="*/ 4641 h 10000"/>
              <a:gd name="connsiteX33" fmla="*/ 1075 w 10161"/>
              <a:gd name="connsiteY33" fmla="*/ 4444 h 10000"/>
              <a:gd name="connsiteX34" fmla="*/ 1103 w 10161"/>
              <a:gd name="connsiteY34" fmla="*/ 4444 h 10000"/>
              <a:gd name="connsiteX35" fmla="*/ 1144 w 10161"/>
              <a:gd name="connsiteY35" fmla="*/ 4444 h 10000"/>
              <a:gd name="connsiteX36" fmla="*/ 1177 w 10161"/>
              <a:gd name="connsiteY36" fmla="*/ 4575 h 10000"/>
              <a:gd name="connsiteX37" fmla="*/ 1181 w 10161"/>
              <a:gd name="connsiteY37" fmla="*/ 4444 h 10000"/>
              <a:gd name="connsiteX38" fmla="*/ 1197 w 10161"/>
              <a:gd name="connsiteY38" fmla="*/ 4575 h 10000"/>
              <a:gd name="connsiteX39" fmla="*/ 1201 w 10161"/>
              <a:gd name="connsiteY39" fmla="*/ 4379 h 10000"/>
              <a:gd name="connsiteX40" fmla="*/ 1238 w 10161"/>
              <a:gd name="connsiteY40" fmla="*/ 4641 h 10000"/>
              <a:gd name="connsiteX41" fmla="*/ 1255 w 10161"/>
              <a:gd name="connsiteY41" fmla="*/ 4248 h 10000"/>
              <a:gd name="connsiteX42" fmla="*/ 1271 w 10161"/>
              <a:gd name="connsiteY42" fmla="*/ 4052 h 10000"/>
              <a:gd name="connsiteX43" fmla="*/ 1422 w 10161"/>
              <a:gd name="connsiteY43" fmla="*/ 4248 h 10000"/>
              <a:gd name="connsiteX44" fmla="*/ 1545 w 10161"/>
              <a:gd name="connsiteY44" fmla="*/ 3856 h 10000"/>
              <a:gd name="connsiteX45" fmla="*/ 1843 w 10161"/>
              <a:gd name="connsiteY45" fmla="*/ 5556 h 10000"/>
              <a:gd name="connsiteX46" fmla="*/ 1900 w 10161"/>
              <a:gd name="connsiteY46" fmla="*/ 6471 h 10000"/>
              <a:gd name="connsiteX47" fmla="*/ 1990 w 10161"/>
              <a:gd name="connsiteY47" fmla="*/ 5752 h 10000"/>
              <a:gd name="connsiteX48" fmla="*/ 2068 w 10161"/>
              <a:gd name="connsiteY48" fmla="*/ 6601 h 10000"/>
              <a:gd name="connsiteX49" fmla="*/ 2186 w 10161"/>
              <a:gd name="connsiteY49" fmla="*/ 5817 h 10000"/>
              <a:gd name="connsiteX50" fmla="*/ 2182 w 10161"/>
              <a:gd name="connsiteY50" fmla="*/ 6601 h 10000"/>
              <a:gd name="connsiteX51" fmla="*/ 2342 w 10161"/>
              <a:gd name="connsiteY51" fmla="*/ 6405 h 10000"/>
              <a:gd name="connsiteX52" fmla="*/ 2432 w 10161"/>
              <a:gd name="connsiteY52" fmla="*/ 6275 h 10000"/>
              <a:gd name="connsiteX53" fmla="*/ 2493 w 10161"/>
              <a:gd name="connsiteY53" fmla="*/ 7516 h 10000"/>
              <a:gd name="connsiteX54" fmla="*/ 2636 w 10161"/>
              <a:gd name="connsiteY54" fmla="*/ 6667 h 10000"/>
              <a:gd name="connsiteX55" fmla="*/ 2669 w 10161"/>
              <a:gd name="connsiteY55" fmla="*/ 7451 h 10000"/>
              <a:gd name="connsiteX56" fmla="*/ 2816 w 10161"/>
              <a:gd name="connsiteY56" fmla="*/ 8170 h 10000"/>
              <a:gd name="connsiteX57" fmla="*/ 2889 w 10161"/>
              <a:gd name="connsiteY57" fmla="*/ 7516 h 10000"/>
              <a:gd name="connsiteX58" fmla="*/ 3077 w 10161"/>
              <a:gd name="connsiteY58" fmla="*/ 7320 h 10000"/>
              <a:gd name="connsiteX59" fmla="*/ 3224 w 10161"/>
              <a:gd name="connsiteY59" fmla="*/ 8497 h 10000"/>
              <a:gd name="connsiteX60" fmla="*/ 3396 w 10161"/>
              <a:gd name="connsiteY60" fmla="*/ 8562 h 10000"/>
              <a:gd name="connsiteX61" fmla="*/ 3600 w 10161"/>
              <a:gd name="connsiteY61" fmla="*/ 8105 h 10000"/>
              <a:gd name="connsiteX62" fmla="*/ 3788 w 10161"/>
              <a:gd name="connsiteY62" fmla="*/ 9020 h 10000"/>
              <a:gd name="connsiteX63" fmla="*/ 3911 w 10161"/>
              <a:gd name="connsiteY63" fmla="*/ 9281 h 10000"/>
              <a:gd name="connsiteX64" fmla="*/ 4013 w 10161"/>
              <a:gd name="connsiteY64" fmla="*/ 10000 h 10000"/>
              <a:gd name="connsiteX65" fmla="*/ 4046 w 10161"/>
              <a:gd name="connsiteY65" fmla="*/ 9869 h 10000"/>
              <a:gd name="connsiteX66" fmla="*/ 4115 w 10161"/>
              <a:gd name="connsiteY66" fmla="*/ 9542 h 10000"/>
              <a:gd name="connsiteX67" fmla="*/ 4168 w 10161"/>
              <a:gd name="connsiteY67" fmla="*/ 9935 h 10000"/>
              <a:gd name="connsiteX68" fmla="*/ 4201 w 10161"/>
              <a:gd name="connsiteY68" fmla="*/ 9150 h 10000"/>
              <a:gd name="connsiteX69" fmla="*/ 4344 w 10161"/>
              <a:gd name="connsiteY69" fmla="*/ 8562 h 10000"/>
              <a:gd name="connsiteX70" fmla="*/ 4773 w 10161"/>
              <a:gd name="connsiteY70" fmla="*/ 7843 h 10000"/>
              <a:gd name="connsiteX71" fmla="*/ 5121 w 10161"/>
              <a:gd name="connsiteY71" fmla="*/ 7582 h 10000"/>
              <a:gd name="connsiteX72" fmla="*/ 5329 w 10161"/>
              <a:gd name="connsiteY72" fmla="*/ 9281 h 10000"/>
              <a:gd name="connsiteX73" fmla="*/ 5398 w 10161"/>
              <a:gd name="connsiteY73" fmla="*/ 8562 h 10000"/>
              <a:gd name="connsiteX74" fmla="*/ 5856 w 10161"/>
              <a:gd name="connsiteY74" fmla="*/ 8039 h 10000"/>
              <a:gd name="connsiteX75" fmla="*/ 6220 w 10161"/>
              <a:gd name="connsiteY75" fmla="*/ 9477 h 10000"/>
              <a:gd name="connsiteX76" fmla="*/ 6551 w 10161"/>
              <a:gd name="connsiteY76" fmla="*/ 8562 h 10000"/>
              <a:gd name="connsiteX77" fmla="*/ 6714 w 10161"/>
              <a:gd name="connsiteY77" fmla="*/ 7451 h 10000"/>
              <a:gd name="connsiteX78" fmla="*/ 7025 w 10161"/>
              <a:gd name="connsiteY78" fmla="*/ 7451 h 10000"/>
              <a:gd name="connsiteX79" fmla="*/ 7180 w 10161"/>
              <a:gd name="connsiteY79" fmla="*/ 7908 h 10000"/>
              <a:gd name="connsiteX80" fmla="*/ 7548 w 10161"/>
              <a:gd name="connsiteY80" fmla="*/ 8366 h 10000"/>
              <a:gd name="connsiteX81" fmla="*/ 7756 w 10161"/>
              <a:gd name="connsiteY81" fmla="*/ 9085 h 10000"/>
              <a:gd name="connsiteX82" fmla="*/ 8002 w 10161"/>
              <a:gd name="connsiteY82" fmla="*/ 8235 h 10000"/>
              <a:gd name="connsiteX83" fmla="*/ 8063 w 10161"/>
              <a:gd name="connsiteY83" fmla="*/ 7647 h 10000"/>
              <a:gd name="connsiteX84" fmla="*/ 8181 w 10161"/>
              <a:gd name="connsiteY84" fmla="*/ 8039 h 10000"/>
              <a:gd name="connsiteX85" fmla="*/ 8455 w 10161"/>
              <a:gd name="connsiteY85" fmla="*/ 8366 h 10000"/>
              <a:gd name="connsiteX86" fmla="*/ 8635 w 10161"/>
              <a:gd name="connsiteY86" fmla="*/ 8105 h 10000"/>
              <a:gd name="connsiteX87" fmla="*/ 8974 w 10161"/>
              <a:gd name="connsiteY87" fmla="*/ 8235 h 10000"/>
              <a:gd name="connsiteX88" fmla="*/ 9309 w 10161"/>
              <a:gd name="connsiteY88" fmla="*/ 7843 h 10000"/>
              <a:gd name="connsiteX89" fmla="*/ 9497 w 10161"/>
              <a:gd name="connsiteY89" fmla="*/ 6340 h 10000"/>
              <a:gd name="connsiteX90" fmla="*/ 9734 w 10161"/>
              <a:gd name="connsiteY90" fmla="*/ 7582 h 10000"/>
              <a:gd name="connsiteX91" fmla="*/ 9869 w 10161"/>
              <a:gd name="connsiteY91" fmla="*/ 8889 h 10000"/>
              <a:gd name="connsiteX92" fmla="*/ 10161 w 10161"/>
              <a:gd name="connsiteY92" fmla="*/ 9531 h 10000"/>
              <a:gd name="connsiteX93" fmla="*/ 10092 w 10161"/>
              <a:gd name="connsiteY93" fmla="*/ 3377 h 10000"/>
              <a:gd name="connsiteX94" fmla="*/ 9886 w 10161"/>
              <a:gd name="connsiteY94" fmla="*/ 3529 h 10000"/>
              <a:gd name="connsiteX95" fmla="*/ 9726 w 10161"/>
              <a:gd name="connsiteY95" fmla="*/ 2222 h 10000"/>
              <a:gd name="connsiteX96" fmla="*/ 9571 w 10161"/>
              <a:gd name="connsiteY96" fmla="*/ 3660 h 10000"/>
              <a:gd name="connsiteX97" fmla="*/ 9461 w 10161"/>
              <a:gd name="connsiteY97" fmla="*/ 3660 h 10000"/>
              <a:gd name="connsiteX98" fmla="*/ 9313 w 10161"/>
              <a:gd name="connsiteY98" fmla="*/ 3791 h 10000"/>
              <a:gd name="connsiteX99" fmla="*/ 9281 w 10161"/>
              <a:gd name="connsiteY99" fmla="*/ 3203 h 10000"/>
              <a:gd name="connsiteX100" fmla="*/ 9060 w 10161"/>
              <a:gd name="connsiteY100" fmla="*/ 4771 h 10000"/>
              <a:gd name="connsiteX101" fmla="*/ 9027 w 10161"/>
              <a:gd name="connsiteY101" fmla="*/ 4379 h 10000"/>
              <a:gd name="connsiteX102" fmla="*/ 8962 w 10161"/>
              <a:gd name="connsiteY102" fmla="*/ 4118 h 10000"/>
              <a:gd name="connsiteX103" fmla="*/ 8921 w 10161"/>
              <a:gd name="connsiteY103" fmla="*/ 4641 h 10000"/>
              <a:gd name="connsiteX104" fmla="*/ 8749 w 10161"/>
              <a:gd name="connsiteY104" fmla="*/ 4510 h 10000"/>
              <a:gd name="connsiteX105" fmla="*/ 8643 w 10161"/>
              <a:gd name="connsiteY105" fmla="*/ 5359 h 10000"/>
              <a:gd name="connsiteX106" fmla="*/ 8484 w 10161"/>
              <a:gd name="connsiteY106" fmla="*/ 4444 h 10000"/>
              <a:gd name="connsiteX107" fmla="*/ 8337 w 10161"/>
              <a:gd name="connsiteY107" fmla="*/ 4575 h 10000"/>
              <a:gd name="connsiteX108" fmla="*/ 8284 w 10161"/>
              <a:gd name="connsiteY108" fmla="*/ 5882 h 10000"/>
              <a:gd name="connsiteX109" fmla="*/ 8096 w 10161"/>
              <a:gd name="connsiteY109" fmla="*/ 5294 h 10000"/>
              <a:gd name="connsiteX110" fmla="*/ 7949 w 10161"/>
              <a:gd name="connsiteY110" fmla="*/ 3529 h 10000"/>
              <a:gd name="connsiteX111" fmla="*/ 7879 w 10161"/>
              <a:gd name="connsiteY111" fmla="*/ 4052 h 10000"/>
              <a:gd name="connsiteX112" fmla="*/ 7707 w 10161"/>
              <a:gd name="connsiteY112" fmla="*/ 5229 h 10000"/>
              <a:gd name="connsiteX113" fmla="*/ 7613 w 10161"/>
              <a:gd name="connsiteY113" fmla="*/ 5229 h 10000"/>
              <a:gd name="connsiteX114" fmla="*/ 7540 w 10161"/>
              <a:gd name="connsiteY114" fmla="*/ 4444 h 10000"/>
              <a:gd name="connsiteX115" fmla="*/ 7380 w 10161"/>
              <a:gd name="connsiteY115" fmla="*/ 4183 h 10000"/>
              <a:gd name="connsiteX116" fmla="*/ 7242 w 10161"/>
              <a:gd name="connsiteY116" fmla="*/ 3791 h 10000"/>
              <a:gd name="connsiteX117" fmla="*/ 6992 w 10161"/>
              <a:gd name="connsiteY117" fmla="*/ 2222 h 10000"/>
              <a:gd name="connsiteX118" fmla="*/ 6641 w 10161"/>
              <a:gd name="connsiteY118" fmla="*/ 4967 h 10000"/>
              <a:gd name="connsiteX119" fmla="*/ 6351 w 10161"/>
              <a:gd name="connsiteY119" fmla="*/ 5817 h 10000"/>
              <a:gd name="connsiteX120" fmla="*/ 5991 w 10161"/>
              <a:gd name="connsiteY120" fmla="*/ 5359 h 10000"/>
              <a:gd name="connsiteX121" fmla="*/ 5844 w 10161"/>
              <a:gd name="connsiteY121" fmla="*/ 6144 h 10000"/>
              <a:gd name="connsiteX122" fmla="*/ 5582 w 10161"/>
              <a:gd name="connsiteY122" fmla="*/ 5490 h 10000"/>
              <a:gd name="connsiteX123" fmla="*/ 5509 w 10161"/>
              <a:gd name="connsiteY123" fmla="*/ 6144 h 10000"/>
              <a:gd name="connsiteX124" fmla="*/ 5239 w 10161"/>
              <a:gd name="connsiteY124" fmla="*/ 5229 h 10000"/>
              <a:gd name="connsiteX125" fmla="*/ 5157 w 10161"/>
              <a:gd name="connsiteY125" fmla="*/ 5033 h 10000"/>
              <a:gd name="connsiteX126" fmla="*/ 4908 w 10161"/>
              <a:gd name="connsiteY126" fmla="*/ 3987 h 10000"/>
              <a:gd name="connsiteX127" fmla="*/ 4798 w 10161"/>
              <a:gd name="connsiteY127" fmla="*/ 3987 h 10000"/>
              <a:gd name="connsiteX128" fmla="*/ 4418 w 10161"/>
              <a:gd name="connsiteY128" fmla="*/ 4248 h 10000"/>
              <a:gd name="connsiteX129" fmla="*/ 4226 w 10161"/>
              <a:gd name="connsiteY129" fmla="*/ 4118 h 10000"/>
              <a:gd name="connsiteX130" fmla="*/ 3890 w 10161"/>
              <a:gd name="connsiteY130" fmla="*/ 3595 h 10000"/>
              <a:gd name="connsiteX131" fmla="*/ 3821 w 10161"/>
              <a:gd name="connsiteY131" fmla="*/ 2353 h 10000"/>
              <a:gd name="connsiteX132" fmla="*/ 3478 w 10161"/>
              <a:gd name="connsiteY132" fmla="*/ 3137 h 10000"/>
              <a:gd name="connsiteX133" fmla="*/ 3465 w 10161"/>
              <a:gd name="connsiteY133" fmla="*/ 2418 h 10000"/>
              <a:gd name="connsiteX134" fmla="*/ 3265 w 10161"/>
              <a:gd name="connsiteY134" fmla="*/ 2288 h 10000"/>
              <a:gd name="connsiteX135" fmla="*/ 3036 w 10161"/>
              <a:gd name="connsiteY135" fmla="*/ 2484 h 10000"/>
              <a:gd name="connsiteX136" fmla="*/ 2926 w 10161"/>
              <a:gd name="connsiteY136" fmla="*/ 3987 h 10000"/>
              <a:gd name="connsiteX137" fmla="*/ 2709 w 10161"/>
              <a:gd name="connsiteY137" fmla="*/ 2026 h 10000"/>
              <a:gd name="connsiteX138" fmla="*/ 2677 w 10161"/>
              <a:gd name="connsiteY138" fmla="*/ 2353 h 10000"/>
              <a:gd name="connsiteX139" fmla="*/ 2603 w 10161"/>
              <a:gd name="connsiteY139" fmla="*/ 1569 h 10000"/>
              <a:gd name="connsiteX140" fmla="*/ 2513 w 10161"/>
              <a:gd name="connsiteY140" fmla="*/ 2157 h 10000"/>
              <a:gd name="connsiteX141" fmla="*/ 2395 w 10161"/>
              <a:gd name="connsiteY141" fmla="*/ 1895 h 10000"/>
              <a:gd name="connsiteX142" fmla="*/ 2325 w 10161"/>
              <a:gd name="connsiteY142" fmla="*/ 3007 h 10000"/>
              <a:gd name="connsiteX143" fmla="*/ 2219 w 10161"/>
              <a:gd name="connsiteY143" fmla="*/ 2484 h 10000"/>
              <a:gd name="connsiteX144" fmla="*/ 2137 w 10161"/>
              <a:gd name="connsiteY144" fmla="*/ 1895 h 10000"/>
              <a:gd name="connsiteX145" fmla="*/ 2080 w 10161"/>
              <a:gd name="connsiteY145" fmla="*/ 784 h 10000"/>
              <a:gd name="connsiteX146" fmla="*/ 1688 w 10161"/>
              <a:gd name="connsiteY146" fmla="*/ 65 h 10000"/>
              <a:gd name="connsiteX147" fmla="*/ 1479 w 10161"/>
              <a:gd name="connsiteY147" fmla="*/ 196 h 10000"/>
              <a:gd name="connsiteX148" fmla="*/ 1377 w 10161"/>
              <a:gd name="connsiteY148" fmla="*/ 0 h 10000"/>
              <a:gd name="connsiteX149" fmla="*/ 1328 w 10161"/>
              <a:gd name="connsiteY149" fmla="*/ 392 h 10000"/>
              <a:gd name="connsiteX150" fmla="*/ 1058 w 10161"/>
              <a:gd name="connsiteY150" fmla="*/ 131 h 10000"/>
              <a:gd name="connsiteX151" fmla="*/ 895 w 10161"/>
              <a:gd name="connsiteY151" fmla="*/ 458 h 10000"/>
              <a:gd name="connsiteX152" fmla="*/ 715 w 10161"/>
              <a:gd name="connsiteY152" fmla="*/ 915 h 10000"/>
              <a:gd name="connsiteX153" fmla="*/ 642 w 10161"/>
              <a:gd name="connsiteY153" fmla="*/ 196 h 10000"/>
              <a:gd name="connsiteX154" fmla="*/ 433 w 10161"/>
              <a:gd name="connsiteY154" fmla="*/ 1373 h 10000"/>
              <a:gd name="connsiteX155" fmla="*/ 380 w 10161"/>
              <a:gd name="connsiteY155" fmla="*/ 1569 h 10000"/>
              <a:gd name="connsiteX156" fmla="*/ 159 w 10161"/>
              <a:gd name="connsiteY156" fmla="*/ 2353 h 10000"/>
              <a:gd name="connsiteX157" fmla="*/ 0 w 10161"/>
              <a:gd name="connsiteY157" fmla="*/ 3137 h 10000"/>
              <a:gd name="connsiteX0" fmla="*/ 0 w 10176"/>
              <a:gd name="connsiteY0" fmla="*/ 3137 h 10000"/>
              <a:gd name="connsiteX1" fmla="*/ 0 w 10176"/>
              <a:gd name="connsiteY1" fmla="*/ 3987 h 10000"/>
              <a:gd name="connsiteX2" fmla="*/ 0 w 10176"/>
              <a:gd name="connsiteY2" fmla="*/ 5948 h 10000"/>
              <a:gd name="connsiteX3" fmla="*/ 90 w 10176"/>
              <a:gd name="connsiteY3" fmla="*/ 5621 h 10000"/>
              <a:gd name="connsiteX4" fmla="*/ 135 w 10176"/>
              <a:gd name="connsiteY4" fmla="*/ 5556 h 10000"/>
              <a:gd name="connsiteX5" fmla="*/ 172 w 10176"/>
              <a:gd name="connsiteY5" fmla="*/ 5294 h 10000"/>
              <a:gd name="connsiteX6" fmla="*/ 200 w 10176"/>
              <a:gd name="connsiteY6" fmla="*/ 5425 h 10000"/>
              <a:gd name="connsiteX7" fmla="*/ 237 w 10176"/>
              <a:gd name="connsiteY7" fmla="*/ 5098 h 10000"/>
              <a:gd name="connsiteX8" fmla="*/ 262 w 10176"/>
              <a:gd name="connsiteY8" fmla="*/ 5948 h 10000"/>
              <a:gd name="connsiteX9" fmla="*/ 282 w 10176"/>
              <a:gd name="connsiteY9" fmla="*/ 5686 h 10000"/>
              <a:gd name="connsiteX10" fmla="*/ 306 w 10176"/>
              <a:gd name="connsiteY10" fmla="*/ 5752 h 10000"/>
              <a:gd name="connsiteX11" fmla="*/ 306 w 10176"/>
              <a:gd name="connsiteY11" fmla="*/ 5556 h 10000"/>
              <a:gd name="connsiteX12" fmla="*/ 315 w 10176"/>
              <a:gd name="connsiteY12" fmla="*/ 5621 h 10000"/>
              <a:gd name="connsiteX13" fmla="*/ 331 w 10176"/>
              <a:gd name="connsiteY13" fmla="*/ 5425 h 10000"/>
              <a:gd name="connsiteX14" fmla="*/ 351 w 10176"/>
              <a:gd name="connsiteY14" fmla="*/ 5490 h 10000"/>
              <a:gd name="connsiteX15" fmla="*/ 372 w 10176"/>
              <a:gd name="connsiteY15" fmla="*/ 5229 h 10000"/>
              <a:gd name="connsiteX16" fmla="*/ 405 w 10176"/>
              <a:gd name="connsiteY16" fmla="*/ 5294 h 10000"/>
              <a:gd name="connsiteX17" fmla="*/ 405 w 10176"/>
              <a:gd name="connsiteY17" fmla="*/ 5163 h 10000"/>
              <a:gd name="connsiteX18" fmla="*/ 425 w 10176"/>
              <a:gd name="connsiteY18" fmla="*/ 5163 h 10000"/>
              <a:gd name="connsiteX19" fmla="*/ 421 w 10176"/>
              <a:gd name="connsiteY19" fmla="*/ 5033 h 10000"/>
              <a:gd name="connsiteX20" fmla="*/ 470 w 10176"/>
              <a:gd name="connsiteY20" fmla="*/ 4314 h 10000"/>
              <a:gd name="connsiteX21" fmla="*/ 474 w 10176"/>
              <a:gd name="connsiteY21" fmla="*/ 4314 h 10000"/>
              <a:gd name="connsiteX22" fmla="*/ 490 w 10176"/>
              <a:gd name="connsiteY22" fmla="*/ 4052 h 10000"/>
              <a:gd name="connsiteX23" fmla="*/ 527 w 10176"/>
              <a:gd name="connsiteY23" fmla="*/ 4118 h 10000"/>
              <a:gd name="connsiteX24" fmla="*/ 539 w 10176"/>
              <a:gd name="connsiteY24" fmla="*/ 4444 h 10000"/>
              <a:gd name="connsiteX25" fmla="*/ 568 w 10176"/>
              <a:gd name="connsiteY25" fmla="*/ 4379 h 10000"/>
              <a:gd name="connsiteX26" fmla="*/ 756 w 10176"/>
              <a:gd name="connsiteY26" fmla="*/ 4706 h 10000"/>
              <a:gd name="connsiteX27" fmla="*/ 842 w 10176"/>
              <a:gd name="connsiteY27" fmla="*/ 4379 h 10000"/>
              <a:gd name="connsiteX28" fmla="*/ 952 w 10176"/>
              <a:gd name="connsiteY28" fmla="*/ 4641 h 10000"/>
              <a:gd name="connsiteX29" fmla="*/ 993 w 10176"/>
              <a:gd name="connsiteY29" fmla="*/ 4444 h 10000"/>
              <a:gd name="connsiteX30" fmla="*/ 1026 w 10176"/>
              <a:gd name="connsiteY30" fmla="*/ 4641 h 10000"/>
              <a:gd name="connsiteX31" fmla="*/ 1050 w 10176"/>
              <a:gd name="connsiteY31" fmla="*/ 4510 h 10000"/>
              <a:gd name="connsiteX32" fmla="*/ 1071 w 10176"/>
              <a:gd name="connsiteY32" fmla="*/ 4641 h 10000"/>
              <a:gd name="connsiteX33" fmla="*/ 1075 w 10176"/>
              <a:gd name="connsiteY33" fmla="*/ 4444 h 10000"/>
              <a:gd name="connsiteX34" fmla="*/ 1103 w 10176"/>
              <a:gd name="connsiteY34" fmla="*/ 4444 h 10000"/>
              <a:gd name="connsiteX35" fmla="*/ 1144 w 10176"/>
              <a:gd name="connsiteY35" fmla="*/ 4444 h 10000"/>
              <a:gd name="connsiteX36" fmla="*/ 1177 w 10176"/>
              <a:gd name="connsiteY36" fmla="*/ 4575 h 10000"/>
              <a:gd name="connsiteX37" fmla="*/ 1181 w 10176"/>
              <a:gd name="connsiteY37" fmla="*/ 4444 h 10000"/>
              <a:gd name="connsiteX38" fmla="*/ 1197 w 10176"/>
              <a:gd name="connsiteY38" fmla="*/ 4575 h 10000"/>
              <a:gd name="connsiteX39" fmla="*/ 1201 w 10176"/>
              <a:gd name="connsiteY39" fmla="*/ 4379 h 10000"/>
              <a:gd name="connsiteX40" fmla="*/ 1238 w 10176"/>
              <a:gd name="connsiteY40" fmla="*/ 4641 h 10000"/>
              <a:gd name="connsiteX41" fmla="*/ 1255 w 10176"/>
              <a:gd name="connsiteY41" fmla="*/ 4248 h 10000"/>
              <a:gd name="connsiteX42" fmla="*/ 1271 w 10176"/>
              <a:gd name="connsiteY42" fmla="*/ 4052 h 10000"/>
              <a:gd name="connsiteX43" fmla="*/ 1422 w 10176"/>
              <a:gd name="connsiteY43" fmla="*/ 4248 h 10000"/>
              <a:gd name="connsiteX44" fmla="*/ 1545 w 10176"/>
              <a:gd name="connsiteY44" fmla="*/ 3856 h 10000"/>
              <a:gd name="connsiteX45" fmla="*/ 1843 w 10176"/>
              <a:gd name="connsiteY45" fmla="*/ 5556 h 10000"/>
              <a:gd name="connsiteX46" fmla="*/ 1900 w 10176"/>
              <a:gd name="connsiteY46" fmla="*/ 6471 h 10000"/>
              <a:gd name="connsiteX47" fmla="*/ 1990 w 10176"/>
              <a:gd name="connsiteY47" fmla="*/ 5752 h 10000"/>
              <a:gd name="connsiteX48" fmla="*/ 2068 w 10176"/>
              <a:gd name="connsiteY48" fmla="*/ 6601 h 10000"/>
              <a:gd name="connsiteX49" fmla="*/ 2186 w 10176"/>
              <a:gd name="connsiteY49" fmla="*/ 5817 h 10000"/>
              <a:gd name="connsiteX50" fmla="*/ 2182 w 10176"/>
              <a:gd name="connsiteY50" fmla="*/ 6601 h 10000"/>
              <a:gd name="connsiteX51" fmla="*/ 2342 w 10176"/>
              <a:gd name="connsiteY51" fmla="*/ 6405 h 10000"/>
              <a:gd name="connsiteX52" fmla="*/ 2432 w 10176"/>
              <a:gd name="connsiteY52" fmla="*/ 6275 h 10000"/>
              <a:gd name="connsiteX53" fmla="*/ 2493 w 10176"/>
              <a:gd name="connsiteY53" fmla="*/ 7516 h 10000"/>
              <a:gd name="connsiteX54" fmla="*/ 2636 w 10176"/>
              <a:gd name="connsiteY54" fmla="*/ 6667 h 10000"/>
              <a:gd name="connsiteX55" fmla="*/ 2669 w 10176"/>
              <a:gd name="connsiteY55" fmla="*/ 7451 h 10000"/>
              <a:gd name="connsiteX56" fmla="*/ 2816 w 10176"/>
              <a:gd name="connsiteY56" fmla="*/ 8170 h 10000"/>
              <a:gd name="connsiteX57" fmla="*/ 2889 w 10176"/>
              <a:gd name="connsiteY57" fmla="*/ 7516 h 10000"/>
              <a:gd name="connsiteX58" fmla="*/ 3077 w 10176"/>
              <a:gd name="connsiteY58" fmla="*/ 7320 h 10000"/>
              <a:gd name="connsiteX59" fmla="*/ 3224 w 10176"/>
              <a:gd name="connsiteY59" fmla="*/ 8497 h 10000"/>
              <a:gd name="connsiteX60" fmla="*/ 3396 w 10176"/>
              <a:gd name="connsiteY60" fmla="*/ 8562 h 10000"/>
              <a:gd name="connsiteX61" fmla="*/ 3600 w 10176"/>
              <a:gd name="connsiteY61" fmla="*/ 8105 h 10000"/>
              <a:gd name="connsiteX62" fmla="*/ 3788 w 10176"/>
              <a:gd name="connsiteY62" fmla="*/ 9020 h 10000"/>
              <a:gd name="connsiteX63" fmla="*/ 3911 w 10176"/>
              <a:gd name="connsiteY63" fmla="*/ 9281 h 10000"/>
              <a:gd name="connsiteX64" fmla="*/ 4013 w 10176"/>
              <a:gd name="connsiteY64" fmla="*/ 10000 h 10000"/>
              <a:gd name="connsiteX65" fmla="*/ 4046 w 10176"/>
              <a:gd name="connsiteY65" fmla="*/ 9869 h 10000"/>
              <a:gd name="connsiteX66" fmla="*/ 4115 w 10176"/>
              <a:gd name="connsiteY66" fmla="*/ 9542 h 10000"/>
              <a:gd name="connsiteX67" fmla="*/ 4168 w 10176"/>
              <a:gd name="connsiteY67" fmla="*/ 9935 h 10000"/>
              <a:gd name="connsiteX68" fmla="*/ 4201 w 10176"/>
              <a:gd name="connsiteY68" fmla="*/ 9150 h 10000"/>
              <a:gd name="connsiteX69" fmla="*/ 4344 w 10176"/>
              <a:gd name="connsiteY69" fmla="*/ 8562 h 10000"/>
              <a:gd name="connsiteX70" fmla="*/ 4773 w 10176"/>
              <a:gd name="connsiteY70" fmla="*/ 7843 h 10000"/>
              <a:gd name="connsiteX71" fmla="*/ 5121 w 10176"/>
              <a:gd name="connsiteY71" fmla="*/ 7582 h 10000"/>
              <a:gd name="connsiteX72" fmla="*/ 5329 w 10176"/>
              <a:gd name="connsiteY72" fmla="*/ 9281 h 10000"/>
              <a:gd name="connsiteX73" fmla="*/ 5398 w 10176"/>
              <a:gd name="connsiteY73" fmla="*/ 8562 h 10000"/>
              <a:gd name="connsiteX74" fmla="*/ 5856 w 10176"/>
              <a:gd name="connsiteY74" fmla="*/ 8039 h 10000"/>
              <a:gd name="connsiteX75" fmla="*/ 6220 w 10176"/>
              <a:gd name="connsiteY75" fmla="*/ 9477 h 10000"/>
              <a:gd name="connsiteX76" fmla="*/ 6551 w 10176"/>
              <a:gd name="connsiteY76" fmla="*/ 8562 h 10000"/>
              <a:gd name="connsiteX77" fmla="*/ 6714 w 10176"/>
              <a:gd name="connsiteY77" fmla="*/ 7451 h 10000"/>
              <a:gd name="connsiteX78" fmla="*/ 7025 w 10176"/>
              <a:gd name="connsiteY78" fmla="*/ 7451 h 10000"/>
              <a:gd name="connsiteX79" fmla="*/ 7180 w 10176"/>
              <a:gd name="connsiteY79" fmla="*/ 7908 h 10000"/>
              <a:gd name="connsiteX80" fmla="*/ 7548 w 10176"/>
              <a:gd name="connsiteY80" fmla="*/ 8366 h 10000"/>
              <a:gd name="connsiteX81" fmla="*/ 7756 w 10176"/>
              <a:gd name="connsiteY81" fmla="*/ 9085 h 10000"/>
              <a:gd name="connsiteX82" fmla="*/ 8002 w 10176"/>
              <a:gd name="connsiteY82" fmla="*/ 8235 h 10000"/>
              <a:gd name="connsiteX83" fmla="*/ 8063 w 10176"/>
              <a:gd name="connsiteY83" fmla="*/ 7647 h 10000"/>
              <a:gd name="connsiteX84" fmla="*/ 8181 w 10176"/>
              <a:gd name="connsiteY84" fmla="*/ 8039 h 10000"/>
              <a:gd name="connsiteX85" fmla="*/ 8455 w 10176"/>
              <a:gd name="connsiteY85" fmla="*/ 8366 h 10000"/>
              <a:gd name="connsiteX86" fmla="*/ 8635 w 10176"/>
              <a:gd name="connsiteY86" fmla="*/ 8105 h 10000"/>
              <a:gd name="connsiteX87" fmla="*/ 8974 w 10176"/>
              <a:gd name="connsiteY87" fmla="*/ 8235 h 10000"/>
              <a:gd name="connsiteX88" fmla="*/ 9309 w 10176"/>
              <a:gd name="connsiteY88" fmla="*/ 7843 h 10000"/>
              <a:gd name="connsiteX89" fmla="*/ 9497 w 10176"/>
              <a:gd name="connsiteY89" fmla="*/ 6340 h 10000"/>
              <a:gd name="connsiteX90" fmla="*/ 9734 w 10176"/>
              <a:gd name="connsiteY90" fmla="*/ 7582 h 10000"/>
              <a:gd name="connsiteX91" fmla="*/ 9869 w 10176"/>
              <a:gd name="connsiteY91" fmla="*/ 8889 h 10000"/>
              <a:gd name="connsiteX92" fmla="*/ 10176 w 10176"/>
              <a:gd name="connsiteY92" fmla="*/ 9587 h 10000"/>
              <a:gd name="connsiteX93" fmla="*/ 10092 w 10176"/>
              <a:gd name="connsiteY93" fmla="*/ 3377 h 10000"/>
              <a:gd name="connsiteX94" fmla="*/ 9886 w 10176"/>
              <a:gd name="connsiteY94" fmla="*/ 3529 h 10000"/>
              <a:gd name="connsiteX95" fmla="*/ 9726 w 10176"/>
              <a:gd name="connsiteY95" fmla="*/ 2222 h 10000"/>
              <a:gd name="connsiteX96" fmla="*/ 9571 w 10176"/>
              <a:gd name="connsiteY96" fmla="*/ 3660 h 10000"/>
              <a:gd name="connsiteX97" fmla="*/ 9461 w 10176"/>
              <a:gd name="connsiteY97" fmla="*/ 3660 h 10000"/>
              <a:gd name="connsiteX98" fmla="*/ 9313 w 10176"/>
              <a:gd name="connsiteY98" fmla="*/ 3791 h 10000"/>
              <a:gd name="connsiteX99" fmla="*/ 9281 w 10176"/>
              <a:gd name="connsiteY99" fmla="*/ 3203 h 10000"/>
              <a:gd name="connsiteX100" fmla="*/ 9060 w 10176"/>
              <a:gd name="connsiteY100" fmla="*/ 4771 h 10000"/>
              <a:gd name="connsiteX101" fmla="*/ 9027 w 10176"/>
              <a:gd name="connsiteY101" fmla="*/ 4379 h 10000"/>
              <a:gd name="connsiteX102" fmla="*/ 8962 w 10176"/>
              <a:gd name="connsiteY102" fmla="*/ 4118 h 10000"/>
              <a:gd name="connsiteX103" fmla="*/ 8921 w 10176"/>
              <a:gd name="connsiteY103" fmla="*/ 4641 h 10000"/>
              <a:gd name="connsiteX104" fmla="*/ 8749 w 10176"/>
              <a:gd name="connsiteY104" fmla="*/ 4510 h 10000"/>
              <a:gd name="connsiteX105" fmla="*/ 8643 w 10176"/>
              <a:gd name="connsiteY105" fmla="*/ 5359 h 10000"/>
              <a:gd name="connsiteX106" fmla="*/ 8484 w 10176"/>
              <a:gd name="connsiteY106" fmla="*/ 4444 h 10000"/>
              <a:gd name="connsiteX107" fmla="*/ 8337 w 10176"/>
              <a:gd name="connsiteY107" fmla="*/ 4575 h 10000"/>
              <a:gd name="connsiteX108" fmla="*/ 8284 w 10176"/>
              <a:gd name="connsiteY108" fmla="*/ 5882 h 10000"/>
              <a:gd name="connsiteX109" fmla="*/ 8096 w 10176"/>
              <a:gd name="connsiteY109" fmla="*/ 5294 h 10000"/>
              <a:gd name="connsiteX110" fmla="*/ 7949 w 10176"/>
              <a:gd name="connsiteY110" fmla="*/ 3529 h 10000"/>
              <a:gd name="connsiteX111" fmla="*/ 7879 w 10176"/>
              <a:gd name="connsiteY111" fmla="*/ 4052 h 10000"/>
              <a:gd name="connsiteX112" fmla="*/ 7707 w 10176"/>
              <a:gd name="connsiteY112" fmla="*/ 5229 h 10000"/>
              <a:gd name="connsiteX113" fmla="*/ 7613 w 10176"/>
              <a:gd name="connsiteY113" fmla="*/ 5229 h 10000"/>
              <a:gd name="connsiteX114" fmla="*/ 7540 w 10176"/>
              <a:gd name="connsiteY114" fmla="*/ 4444 h 10000"/>
              <a:gd name="connsiteX115" fmla="*/ 7380 w 10176"/>
              <a:gd name="connsiteY115" fmla="*/ 4183 h 10000"/>
              <a:gd name="connsiteX116" fmla="*/ 7242 w 10176"/>
              <a:gd name="connsiteY116" fmla="*/ 3791 h 10000"/>
              <a:gd name="connsiteX117" fmla="*/ 6992 w 10176"/>
              <a:gd name="connsiteY117" fmla="*/ 2222 h 10000"/>
              <a:gd name="connsiteX118" fmla="*/ 6641 w 10176"/>
              <a:gd name="connsiteY118" fmla="*/ 4967 h 10000"/>
              <a:gd name="connsiteX119" fmla="*/ 6351 w 10176"/>
              <a:gd name="connsiteY119" fmla="*/ 5817 h 10000"/>
              <a:gd name="connsiteX120" fmla="*/ 5991 w 10176"/>
              <a:gd name="connsiteY120" fmla="*/ 5359 h 10000"/>
              <a:gd name="connsiteX121" fmla="*/ 5844 w 10176"/>
              <a:gd name="connsiteY121" fmla="*/ 6144 h 10000"/>
              <a:gd name="connsiteX122" fmla="*/ 5582 w 10176"/>
              <a:gd name="connsiteY122" fmla="*/ 5490 h 10000"/>
              <a:gd name="connsiteX123" fmla="*/ 5509 w 10176"/>
              <a:gd name="connsiteY123" fmla="*/ 6144 h 10000"/>
              <a:gd name="connsiteX124" fmla="*/ 5239 w 10176"/>
              <a:gd name="connsiteY124" fmla="*/ 5229 h 10000"/>
              <a:gd name="connsiteX125" fmla="*/ 5157 w 10176"/>
              <a:gd name="connsiteY125" fmla="*/ 5033 h 10000"/>
              <a:gd name="connsiteX126" fmla="*/ 4908 w 10176"/>
              <a:gd name="connsiteY126" fmla="*/ 3987 h 10000"/>
              <a:gd name="connsiteX127" fmla="*/ 4798 w 10176"/>
              <a:gd name="connsiteY127" fmla="*/ 3987 h 10000"/>
              <a:gd name="connsiteX128" fmla="*/ 4418 w 10176"/>
              <a:gd name="connsiteY128" fmla="*/ 4248 h 10000"/>
              <a:gd name="connsiteX129" fmla="*/ 4226 w 10176"/>
              <a:gd name="connsiteY129" fmla="*/ 4118 h 10000"/>
              <a:gd name="connsiteX130" fmla="*/ 3890 w 10176"/>
              <a:gd name="connsiteY130" fmla="*/ 3595 h 10000"/>
              <a:gd name="connsiteX131" fmla="*/ 3821 w 10176"/>
              <a:gd name="connsiteY131" fmla="*/ 2353 h 10000"/>
              <a:gd name="connsiteX132" fmla="*/ 3478 w 10176"/>
              <a:gd name="connsiteY132" fmla="*/ 3137 h 10000"/>
              <a:gd name="connsiteX133" fmla="*/ 3465 w 10176"/>
              <a:gd name="connsiteY133" fmla="*/ 2418 h 10000"/>
              <a:gd name="connsiteX134" fmla="*/ 3265 w 10176"/>
              <a:gd name="connsiteY134" fmla="*/ 2288 h 10000"/>
              <a:gd name="connsiteX135" fmla="*/ 3036 w 10176"/>
              <a:gd name="connsiteY135" fmla="*/ 2484 h 10000"/>
              <a:gd name="connsiteX136" fmla="*/ 2926 w 10176"/>
              <a:gd name="connsiteY136" fmla="*/ 3987 h 10000"/>
              <a:gd name="connsiteX137" fmla="*/ 2709 w 10176"/>
              <a:gd name="connsiteY137" fmla="*/ 2026 h 10000"/>
              <a:gd name="connsiteX138" fmla="*/ 2677 w 10176"/>
              <a:gd name="connsiteY138" fmla="*/ 2353 h 10000"/>
              <a:gd name="connsiteX139" fmla="*/ 2603 w 10176"/>
              <a:gd name="connsiteY139" fmla="*/ 1569 h 10000"/>
              <a:gd name="connsiteX140" fmla="*/ 2513 w 10176"/>
              <a:gd name="connsiteY140" fmla="*/ 2157 h 10000"/>
              <a:gd name="connsiteX141" fmla="*/ 2395 w 10176"/>
              <a:gd name="connsiteY141" fmla="*/ 1895 h 10000"/>
              <a:gd name="connsiteX142" fmla="*/ 2325 w 10176"/>
              <a:gd name="connsiteY142" fmla="*/ 3007 h 10000"/>
              <a:gd name="connsiteX143" fmla="*/ 2219 w 10176"/>
              <a:gd name="connsiteY143" fmla="*/ 2484 h 10000"/>
              <a:gd name="connsiteX144" fmla="*/ 2137 w 10176"/>
              <a:gd name="connsiteY144" fmla="*/ 1895 h 10000"/>
              <a:gd name="connsiteX145" fmla="*/ 2080 w 10176"/>
              <a:gd name="connsiteY145" fmla="*/ 784 h 10000"/>
              <a:gd name="connsiteX146" fmla="*/ 1688 w 10176"/>
              <a:gd name="connsiteY146" fmla="*/ 65 h 10000"/>
              <a:gd name="connsiteX147" fmla="*/ 1479 w 10176"/>
              <a:gd name="connsiteY147" fmla="*/ 196 h 10000"/>
              <a:gd name="connsiteX148" fmla="*/ 1377 w 10176"/>
              <a:gd name="connsiteY148" fmla="*/ 0 h 10000"/>
              <a:gd name="connsiteX149" fmla="*/ 1328 w 10176"/>
              <a:gd name="connsiteY149" fmla="*/ 392 h 10000"/>
              <a:gd name="connsiteX150" fmla="*/ 1058 w 10176"/>
              <a:gd name="connsiteY150" fmla="*/ 131 h 10000"/>
              <a:gd name="connsiteX151" fmla="*/ 895 w 10176"/>
              <a:gd name="connsiteY151" fmla="*/ 458 h 10000"/>
              <a:gd name="connsiteX152" fmla="*/ 715 w 10176"/>
              <a:gd name="connsiteY152" fmla="*/ 915 h 10000"/>
              <a:gd name="connsiteX153" fmla="*/ 642 w 10176"/>
              <a:gd name="connsiteY153" fmla="*/ 196 h 10000"/>
              <a:gd name="connsiteX154" fmla="*/ 433 w 10176"/>
              <a:gd name="connsiteY154" fmla="*/ 1373 h 10000"/>
              <a:gd name="connsiteX155" fmla="*/ 380 w 10176"/>
              <a:gd name="connsiteY155" fmla="*/ 1569 h 10000"/>
              <a:gd name="connsiteX156" fmla="*/ 159 w 10176"/>
              <a:gd name="connsiteY156" fmla="*/ 2353 h 10000"/>
              <a:gd name="connsiteX157" fmla="*/ 0 w 10176"/>
              <a:gd name="connsiteY157" fmla="*/ 3137 h 10000"/>
              <a:gd name="connsiteX0" fmla="*/ 0 w 10176"/>
              <a:gd name="connsiteY0" fmla="*/ 3137 h 10000"/>
              <a:gd name="connsiteX1" fmla="*/ 0 w 10176"/>
              <a:gd name="connsiteY1" fmla="*/ 3987 h 10000"/>
              <a:gd name="connsiteX2" fmla="*/ 0 w 10176"/>
              <a:gd name="connsiteY2" fmla="*/ 5948 h 10000"/>
              <a:gd name="connsiteX3" fmla="*/ 90 w 10176"/>
              <a:gd name="connsiteY3" fmla="*/ 5621 h 10000"/>
              <a:gd name="connsiteX4" fmla="*/ 135 w 10176"/>
              <a:gd name="connsiteY4" fmla="*/ 5556 h 10000"/>
              <a:gd name="connsiteX5" fmla="*/ 172 w 10176"/>
              <a:gd name="connsiteY5" fmla="*/ 5294 h 10000"/>
              <a:gd name="connsiteX6" fmla="*/ 200 w 10176"/>
              <a:gd name="connsiteY6" fmla="*/ 5425 h 10000"/>
              <a:gd name="connsiteX7" fmla="*/ 237 w 10176"/>
              <a:gd name="connsiteY7" fmla="*/ 5098 h 10000"/>
              <a:gd name="connsiteX8" fmla="*/ 262 w 10176"/>
              <a:gd name="connsiteY8" fmla="*/ 5948 h 10000"/>
              <a:gd name="connsiteX9" fmla="*/ 282 w 10176"/>
              <a:gd name="connsiteY9" fmla="*/ 5686 h 10000"/>
              <a:gd name="connsiteX10" fmla="*/ 306 w 10176"/>
              <a:gd name="connsiteY10" fmla="*/ 5752 h 10000"/>
              <a:gd name="connsiteX11" fmla="*/ 306 w 10176"/>
              <a:gd name="connsiteY11" fmla="*/ 5556 h 10000"/>
              <a:gd name="connsiteX12" fmla="*/ 315 w 10176"/>
              <a:gd name="connsiteY12" fmla="*/ 5621 h 10000"/>
              <a:gd name="connsiteX13" fmla="*/ 331 w 10176"/>
              <a:gd name="connsiteY13" fmla="*/ 5425 h 10000"/>
              <a:gd name="connsiteX14" fmla="*/ 351 w 10176"/>
              <a:gd name="connsiteY14" fmla="*/ 5490 h 10000"/>
              <a:gd name="connsiteX15" fmla="*/ 372 w 10176"/>
              <a:gd name="connsiteY15" fmla="*/ 5229 h 10000"/>
              <a:gd name="connsiteX16" fmla="*/ 405 w 10176"/>
              <a:gd name="connsiteY16" fmla="*/ 5294 h 10000"/>
              <a:gd name="connsiteX17" fmla="*/ 405 w 10176"/>
              <a:gd name="connsiteY17" fmla="*/ 5163 h 10000"/>
              <a:gd name="connsiteX18" fmla="*/ 425 w 10176"/>
              <a:gd name="connsiteY18" fmla="*/ 5163 h 10000"/>
              <a:gd name="connsiteX19" fmla="*/ 421 w 10176"/>
              <a:gd name="connsiteY19" fmla="*/ 5033 h 10000"/>
              <a:gd name="connsiteX20" fmla="*/ 470 w 10176"/>
              <a:gd name="connsiteY20" fmla="*/ 4314 h 10000"/>
              <a:gd name="connsiteX21" fmla="*/ 474 w 10176"/>
              <a:gd name="connsiteY21" fmla="*/ 4314 h 10000"/>
              <a:gd name="connsiteX22" fmla="*/ 490 w 10176"/>
              <a:gd name="connsiteY22" fmla="*/ 4052 h 10000"/>
              <a:gd name="connsiteX23" fmla="*/ 527 w 10176"/>
              <a:gd name="connsiteY23" fmla="*/ 4118 h 10000"/>
              <a:gd name="connsiteX24" fmla="*/ 539 w 10176"/>
              <a:gd name="connsiteY24" fmla="*/ 4444 h 10000"/>
              <a:gd name="connsiteX25" fmla="*/ 568 w 10176"/>
              <a:gd name="connsiteY25" fmla="*/ 4379 h 10000"/>
              <a:gd name="connsiteX26" fmla="*/ 756 w 10176"/>
              <a:gd name="connsiteY26" fmla="*/ 4706 h 10000"/>
              <a:gd name="connsiteX27" fmla="*/ 842 w 10176"/>
              <a:gd name="connsiteY27" fmla="*/ 4379 h 10000"/>
              <a:gd name="connsiteX28" fmla="*/ 952 w 10176"/>
              <a:gd name="connsiteY28" fmla="*/ 4641 h 10000"/>
              <a:gd name="connsiteX29" fmla="*/ 993 w 10176"/>
              <a:gd name="connsiteY29" fmla="*/ 4444 h 10000"/>
              <a:gd name="connsiteX30" fmla="*/ 1026 w 10176"/>
              <a:gd name="connsiteY30" fmla="*/ 4641 h 10000"/>
              <a:gd name="connsiteX31" fmla="*/ 1050 w 10176"/>
              <a:gd name="connsiteY31" fmla="*/ 4510 h 10000"/>
              <a:gd name="connsiteX32" fmla="*/ 1071 w 10176"/>
              <a:gd name="connsiteY32" fmla="*/ 4641 h 10000"/>
              <a:gd name="connsiteX33" fmla="*/ 1075 w 10176"/>
              <a:gd name="connsiteY33" fmla="*/ 4444 h 10000"/>
              <a:gd name="connsiteX34" fmla="*/ 1103 w 10176"/>
              <a:gd name="connsiteY34" fmla="*/ 4444 h 10000"/>
              <a:gd name="connsiteX35" fmla="*/ 1144 w 10176"/>
              <a:gd name="connsiteY35" fmla="*/ 4444 h 10000"/>
              <a:gd name="connsiteX36" fmla="*/ 1177 w 10176"/>
              <a:gd name="connsiteY36" fmla="*/ 4575 h 10000"/>
              <a:gd name="connsiteX37" fmla="*/ 1181 w 10176"/>
              <a:gd name="connsiteY37" fmla="*/ 4444 h 10000"/>
              <a:gd name="connsiteX38" fmla="*/ 1197 w 10176"/>
              <a:gd name="connsiteY38" fmla="*/ 4575 h 10000"/>
              <a:gd name="connsiteX39" fmla="*/ 1201 w 10176"/>
              <a:gd name="connsiteY39" fmla="*/ 4379 h 10000"/>
              <a:gd name="connsiteX40" fmla="*/ 1238 w 10176"/>
              <a:gd name="connsiteY40" fmla="*/ 4641 h 10000"/>
              <a:gd name="connsiteX41" fmla="*/ 1255 w 10176"/>
              <a:gd name="connsiteY41" fmla="*/ 4248 h 10000"/>
              <a:gd name="connsiteX42" fmla="*/ 1271 w 10176"/>
              <a:gd name="connsiteY42" fmla="*/ 4052 h 10000"/>
              <a:gd name="connsiteX43" fmla="*/ 1422 w 10176"/>
              <a:gd name="connsiteY43" fmla="*/ 4248 h 10000"/>
              <a:gd name="connsiteX44" fmla="*/ 1545 w 10176"/>
              <a:gd name="connsiteY44" fmla="*/ 3856 h 10000"/>
              <a:gd name="connsiteX45" fmla="*/ 1843 w 10176"/>
              <a:gd name="connsiteY45" fmla="*/ 5556 h 10000"/>
              <a:gd name="connsiteX46" fmla="*/ 1900 w 10176"/>
              <a:gd name="connsiteY46" fmla="*/ 6471 h 10000"/>
              <a:gd name="connsiteX47" fmla="*/ 1990 w 10176"/>
              <a:gd name="connsiteY47" fmla="*/ 5752 h 10000"/>
              <a:gd name="connsiteX48" fmla="*/ 2068 w 10176"/>
              <a:gd name="connsiteY48" fmla="*/ 6601 h 10000"/>
              <a:gd name="connsiteX49" fmla="*/ 2186 w 10176"/>
              <a:gd name="connsiteY49" fmla="*/ 5817 h 10000"/>
              <a:gd name="connsiteX50" fmla="*/ 2182 w 10176"/>
              <a:gd name="connsiteY50" fmla="*/ 6601 h 10000"/>
              <a:gd name="connsiteX51" fmla="*/ 2342 w 10176"/>
              <a:gd name="connsiteY51" fmla="*/ 6405 h 10000"/>
              <a:gd name="connsiteX52" fmla="*/ 2432 w 10176"/>
              <a:gd name="connsiteY52" fmla="*/ 6275 h 10000"/>
              <a:gd name="connsiteX53" fmla="*/ 2493 w 10176"/>
              <a:gd name="connsiteY53" fmla="*/ 7516 h 10000"/>
              <a:gd name="connsiteX54" fmla="*/ 2636 w 10176"/>
              <a:gd name="connsiteY54" fmla="*/ 6667 h 10000"/>
              <a:gd name="connsiteX55" fmla="*/ 2669 w 10176"/>
              <a:gd name="connsiteY55" fmla="*/ 7451 h 10000"/>
              <a:gd name="connsiteX56" fmla="*/ 2816 w 10176"/>
              <a:gd name="connsiteY56" fmla="*/ 8170 h 10000"/>
              <a:gd name="connsiteX57" fmla="*/ 2889 w 10176"/>
              <a:gd name="connsiteY57" fmla="*/ 7516 h 10000"/>
              <a:gd name="connsiteX58" fmla="*/ 3077 w 10176"/>
              <a:gd name="connsiteY58" fmla="*/ 7320 h 10000"/>
              <a:gd name="connsiteX59" fmla="*/ 3224 w 10176"/>
              <a:gd name="connsiteY59" fmla="*/ 8497 h 10000"/>
              <a:gd name="connsiteX60" fmla="*/ 3396 w 10176"/>
              <a:gd name="connsiteY60" fmla="*/ 8562 h 10000"/>
              <a:gd name="connsiteX61" fmla="*/ 3600 w 10176"/>
              <a:gd name="connsiteY61" fmla="*/ 8105 h 10000"/>
              <a:gd name="connsiteX62" fmla="*/ 3788 w 10176"/>
              <a:gd name="connsiteY62" fmla="*/ 9020 h 10000"/>
              <a:gd name="connsiteX63" fmla="*/ 3911 w 10176"/>
              <a:gd name="connsiteY63" fmla="*/ 9281 h 10000"/>
              <a:gd name="connsiteX64" fmla="*/ 4013 w 10176"/>
              <a:gd name="connsiteY64" fmla="*/ 10000 h 10000"/>
              <a:gd name="connsiteX65" fmla="*/ 4046 w 10176"/>
              <a:gd name="connsiteY65" fmla="*/ 9869 h 10000"/>
              <a:gd name="connsiteX66" fmla="*/ 4115 w 10176"/>
              <a:gd name="connsiteY66" fmla="*/ 9542 h 10000"/>
              <a:gd name="connsiteX67" fmla="*/ 4168 w 10176"/>
              <a:gd name="connsiteY67" fmla="*/ 9935 h 10000"/>
              <a:gd name="connsiteX68" fmla="*/ 4201 w 10176"/>
              <a:gd name="connsiteY68" fmla="*/ 9150 h 10000"/>
              <a:gd name="connsiteX69" fmla="*/ 4344 w 10176"/>
              <a:gd name="connsiteY69" fmla="*/ 8562 h 10000"/>
              <a:gd name="connsiteX70" fmla="*/ 4773 w 10176"/>
              <a:gd name="connsiteY70" fmla="*/ 7843 h 10000"/>
              <a:gd name="connsiteX71" fmla="*/ 5121 w 10176"/>
              <a:gd name="connsiteY71" fmla="*/ 7582 h 10000"/>
              <a:gd name="connsiteX72" fmla="*/ 5329 w 10176"/>
              <a:gd name="connsiteY72" fmla="*/ 9281 h 10000"/>
              <a:gd name="connsiteX73" fmla="*/ 5398 w 10176"/>
              <a:gd name="connsiteY73" fmla="*/ 8562 h 10000"/>
              <a:gd name="connsiteX74" fmla="*/ 5856 w 10176"/>
              <a:gd name="connsiteY74" fmla="*/ 8039 h 10000"/>
              <a:gd name="connsiteX75" fmla="*/ 6220 w 10176"/>
              <a:gd name="connsiteY75" fmla="*/ 9477 h 10000"/>
              <a:gd name="connsiteX76" fmla="*/ 6551 w 10176"/>
              <a:gd name="connsiteY76" fmla="*/ 8562 h 10000"/>
              <a:gd name="connsiteX77" fmla="*/ 6714 w 10176"/>
              <a:gd name="connsiteY77" fmla="*/ 7451 h 10000"/>
              <a:gd name="connsiteX78" fmla="*/ 7025 w 10176"/>
              <a:gd name="connsiteY78" fmla="*/ 7451 h 10000"/>
              <a:gd name="connsiteX79" fmla="*/ 7180 w 10176"/>
              <a:gd name="connsiteY79" fmla="*/ 7908 h 10000"/>
              <a:gd name="connsiteX80" fmla="*/ 7548 w 10176"/>
              <a:gd name="connsiteY80" fmla="*/ 8366 h 10000"/>
              <a:gd name="connsiteX81" fmla="*/ 7756 w 10176"/>
              <a:gd name="connsiteY81" fmla="*/ 9085 h 10000"/>
              <a:gd name="connsiteX82" fmla="*/ 8002 w 10176"/>
              <a:gd name="connsiteY82" fmla="*/ 8235 h 10000"/>
              <a:gd name="connsiteX83" fmla="*/ 8063 w 10176"/>
              <a:gd name="connsiteY83" fmla="*/ 7647 h 10000"/>
              <a:gd name="connsiteX84" fmla="*/ 8181 w 10176"/>
              <a:gd name="connsiteY84" fmla="*/ 8039 h 10000"/>
              <a:gd name="connsiteX85" fmla="*/ 8455 w 10176"/>
              <a:gd name="connsiteY85" fmla="*/ 8366 h 10000"/>
              <a:gd name="connsiteX86" fmla="*/ 8635 w 10176"/>
              <a:gd name="connsiteY86" fmla="*/ 8105 h 10000"/>
              <a:gd name="connsiteX87" fmla="*/ 8974 w 10176"/>
              <a:gd name="connsiteY87" fmla="*/ 8235 h 10000"/>
              <a:gd name="connsiteX88" fmla="*/ 9309 w 10176"/>
              <a:gd name="connsiteY88" fmla="*/ 7843 h 10000"/>
              <a:gd name="connsiteX89" fmla="*/ 9497 w 10176"/>
              <a:gd name="connsiteY89" fmla="*/ 6340 h 10000"/>
              <a:gd name="connsiteX90" fmla="*/ 9734 w 10176"/>
              <a:gd name="connsiteY90" fmla="*/ 7582 h 10000"/>
              <a:gd name="connsiteX91" fmla="*/ 9869 w 10176"/>
              <a:gd name="connsiteY91" fmla="*/ 8889 h 10000"/>
              <a:gd name="connsiteX92" fmla="*/ 10176 w 10176"/>
              <a:gd name="connsiteY92" fmla="*/ 9587 h 10000"/>
              <a:gd name="connsiteX93" fmla="*/ 10092 w 10176"/>
              <a:gd name="connsiteY93" fmla="*/ 3377 h 10000"/>
              <a:gd name="connsiteX94" fmla="*/ 9886 w 10176"/>
              <a:gd name="connsiteY94" fmla="*/ 3529 h 10000"/>
              <a:gd name="connsiteX95" fmla="*/ 9726 w 10176"/>
              <a:gd name="connsiteY95" fmla="*/ 2222 h 10000"/>
              <a:gd name="connsiteX96" fmla="*/ 9571 w 10176"/>
              <a:gd name="connsiteY96" fmla="*/ 3660 h 10000"/>
              <a:gd name="connsiteX97" fmla="*/ 9461 w 10176"/>
              <a:gd name="connsiteY97" fmla="*/ 3660 h 10000"/>
              <a:gd name="connsiteX98" fmla="*/ 9313 w 10176"/>
              <a:gd name="connsiteY98" fmla="*/ 3791 h 10000"/>
              <a:gd name="connsiteX99" fmla="*/ 9281 w 10176"/>
              <a:gd name="connsiteY99" fmla="*/ 3203 h 10000"/>
              <a:gd name="connsiteX100" fmla="*/ 9060 w 10176"/>
              <a:gd name="connsiteY100" fmla="*/ 4771 h 10000"/>
              <a:gd name="connsiteX101" fmla="*/ 9027 w 10176"/>
              <a:gd name="connsiteY101" fmla="*/ 4379 h 10000"/>
              <a:gd name="connsiteX102" fmla="*/ 8962 w 10176"/>
              <a:gd name="connsiteY102" fmla="*/ 4118 h 10000"/>
              <a:gd name="connsiteX103" fmla="*/ 8921 w 10176"/>
              <a:gd name="connsiteY103" fmla="*/ 4641 h 10000"/>
              <a:gd name="connsiteX104" fmla="*/ 8749 w 10176"/>
              <a:gd name="connsiteY104" fmla="*/ 4510 h 10000"/>
              <a:gd name="connsiteX105" fmla="*/ 8643 w 10176"/>
              <a:gd name="connsiteY105" fmla="*/ 5359 h 10000"/>
              <a:gd name="connsiteX106" fmla="*/ 8484 w 10176"/>
              <a:gd name="connsiteY106" fmla="*/ 4444 h 10000"/>
              <a:gd name="connsiteX107" fmla="*/ 8337 w 10176"/>
              <a:gd name="connsiteY107" fmla="*/ 4575 h 10000"/>
              <a:gd name="connsiteX108" fmla="*/ 8284 w 10176"/>
              <a:gd name="connsiteY108" fmla="*/ 5882 h 10000"/>
              <a:gd name="connsiteX109" fmla="*/ 8096 w 10176"/>
              <a:gd name="connsiteY109" fmla="*/ 5294 h 10000"/>
              <a:gd name="connsiteX110" fmla="*/ 7949 w 10176"/>
              <a:gd name="connsiteY110" fmla="*/ 3529 h 10000"/>
              <a:gd name="connsiteX111" fmla="*/ 7879 w 10176"/>
              <a:gd name="connsiteY111" fmla="*/ 4052 h 10000"/>
              <a:gd name="connsiteX112" fmla="*/ 7707 w 10176"/>
              <a:gd name="connsiteY112" fmla="*/ 5229 h 10000"/>
              <a:gd name="connsiteX113" fmla="*/ 7613 w 10176"/>
              <a:gd name="connsiteY113" fmla="*/ 5229 h 10000"/>
              <a:gd name="connsiteX114" fmla="*/ 7540 w 10176"/>
              <a:gd name="connsiteY114" fmla="*/ 4444 h 10000"/>
              <a:gd name="connsiteX115" fmla="*/ 7380 w 10176"/>
              <a:gd name="connsiteY115" fmla="*/ 4183 h 10000"/>
              <a:gd name="connsiteX116" fmla="*/ 7242 w 10176"/>
              <a:gd name="connsiteY116" fmla="*/ 3791 h 10000"/>
              <a:gd name="connsiteX117" fmla="*/ 6992 w 10176"/>
              <a:gd name="connsiteY117" fmla="*/ 2222 h 10000"/>
              <a:gd name="connsiteX118" fmla="*/ 6641 w 10176"/>
              <a:gd name="connsiteY118" fmla="*/ 4967 h 10000"/>
              <a:gd name="connsiteX119" fmla="*/ 6351 w 10176"/>
              <a:gd name="connsiteY119" fmla="*/ 5817 h 10000"/>
              <a:gd name="connsiteX120" fmla="*/ 5991 w 10176"/>
              <a:gd name="connsiteY120" fmla="*/ 5359 h 10000"/>
              <a:gd name="connsiteX121" fmla="*/ 5844 w 10176"/>
              <a:gd name="connsiteY121" fmla="*/ 6144 h 10000"/>
              <a:gd name="connsiteX122" fmla="*/ 5582 w 10176"/>
              <a:gd name="connsiteY122" fmla="*/ 5490 h 10000"/>
              <a:gd name="connsiteX123" fmla="*/ 5509 w 10176"/>
              <a:gd name="connsiteY123" fmla="*/ 6144 h 10000"/>
              <a:gd name="connsiteX124" fmla="*/ 5239 w 10176"/>
              <a:gd name="connsiteY124" fmla="*/ 5229 h 10000"/>
              <a:gd name="connsiteX125" fmla="*/ 5157 w 10176"/>
              <a:gd name="connsiteY125" fmla="*/ 5033 h 10000"/>
              <a:gd name="connsiteX126" fmla="*/ 4908 w 10176"/>
              <a:gd name="connsiteY126" fmla="*/ 3987 h 10000"/>
              <a:gd name="connsiteX127" fmla="*/ 4798 w 10176"/>
              <a:gd name="connsiteY127" fmla="*/ 3987 h 10000"/>
              <a:gd name="connsiteX128" fmla="*/ 4418 w 10176"/>
              <a:gd name="connsiteY128" fmla="*/ 4248 h 10000"/>
              <a:gd name="connsiteX129" fmla="*/ 4226 w 10176"/>
              <a:gd name="connsiteY129" fmla="*/ 4118 h 10000"/>
              <a:gd name="connsiteX130" fmla="*/ 3890 w 10176"/>
              <a:gd name="connsiteY130" fmla="*/ 3595 h 10000"/>
              <a:gd name="connsiteX131" fmla="*/ 3821 w 10176"/>
              <a:gd name="connsiteY131" fmla="*/ 2353 h 10000"/>
              <a:gd name="connsiteX132" fmla="*/ 3478 w 10176"/>
              <a:gd name="connsiteY132" fmla="*/ 3137 h 10000"/>
              <a:gd name="connsiteX133" fmla="*/ 3465 w 10176"/>
              <a:gd name="connsiteY133" fmla="*/ 2418 h 10000"/>
              <a:gd name="connsiteX134" fmla="*/ 3265 w 10176"/>
              <a:gd name="connsiteY134" fmla="*/ 2288 h 10000"/>
              <a:gd name="connsiteX135" fmla="*/ 3036 w 10176"/>
              <a:gd name="connsiteY135" fmla="*/ 2484 h 10000"/>
              <a:gd name="connsiteX136" fmla="*/ 2926 w 10176"/>
              <a:gd name="connsiteY136" fmla="*/ 3987 h 10000"/>
              <a:gd name="connsiteX137" fmla="*/ 2709 w 10176"/>
              <a:gd name="connsiteY137" fmla="*/ 2026 h 10000"/>
              <a:gd name="connsiteX138" fmla="*/ 2677 w 10176"/>
              <a:gd name="connsiteY138" fmla="*/ 2353 h 10000"/>
              <a:gd name="connsiteX139" fmla="*/ 2603 w 10176"/>
              <a:gd name="connsiteY139" fmla="*/ 1569 h 10000"/>
              <a:gd name="connsiteX140" fmla="*/ 2513 w 10176"/>
              <a:gd name="connsiteY140" fmla="*/ 2157 h 10000"/>
              <a:gd name="connsiteX141" fmla="*/ 2395 w 10176"/>
              <a:gd name="connsiteY141" fmla="*/ 1895 h 10000"/>
              <a:gd name="connsiteX142" fmla="*/ 2325 w 10176"/>
              <a:gd name="connsiteY142" fmla="*/ 3007 h 10000"/>
              <a:gd name="connsiteX143" fmla="*/ 2219 w 10176"/>
              <a:gd name="connsiteY143" fmla="*/ 2484 h 10000"/>
              <a:gd name="connsiteX144" fmla="*/ 2137 w 10176"/>
              <a:gd name="connsiteY144" fmla="*/ 1895 h 10000"/>
              <a:gd name="connsiteX145" fmla="*/ 2080 w 10176"/>
              <a:gd name="connsiteY145" fmla="*/ 784 h 10000"/>
              <a:gd name="connsiteX146" fmla="*/ 1688 w 10176"/>
              <a:gd name="connsiteY146" fmla="*/ 65 h 10000"/>
              <a:gd name="connsiteX147" fmla="*/ 1479 w 10176"/>
              <a:gd name="connsiteY147" fmla="*/ 196 h 10000"/>
              <a:gd name="connsiteX148" fmla="*/ 1377 w 10176"/>
              <a:gd name="connsiteY148" fmla="*/ 0 h 10000"/>
              <a:gd name="connsiteX149" fmla="*/ 1328 w 10176"/>
              <a:gd name="connsiteY149" fmla="*/ 392 h 10000"/>
              <a:gd name="connsiteX150" fmla="*/ 1058 w 10176"/>
              <a:gd name="connsiteY150" fmla="*/ 131 h 10000"/>
              <a:gd name="connsiteX151" fmla="*/ 895 w 10176"/>
              <a:gd name="connsiteY151" fmla="*/ 458 h 10000"/>
              <a:gd name="connsiteX152" fmla="*/ 715 w 10176"/>
              <a:gd name="connsiteY152" fmla="*/ 915 h 10000"/>
              <a:gd name="connsiteX153" fmla="*/ 642 w 10176"/>
              <a:gd name="connsiteY153" fmla="*/ 196 h 10000"/>
              <a:gd name="connsiteX154" fmla="*/ 433 w 10176"/>
              <a:gd name="connsiteY154" fmla="*/ 1373 h 10000"/>
              <a:gd name="connsiteX155" fmla="*/ 380 w 10176"/>
              <a:gd name="connsiteY155" fmla="*/ 1569 h 10000"/>
              <a:gd name="connsiteX156" fmla="*/ 159 w 10176"/>
              <a:gd name="connsiteY156" fmla="*/ 2353 h 10000"/>
              <a:gd name="connsiteX157" fmla="*/ 0 w 10176"/>
              <a:gd name="connsiteY157" fmla="*/ 3137 h 10000"/>
              <a:gd name="connsiteX0" fmla="*/ 0 w 10187"/>
              <a:gd name="connsiteY0" fmla="*/ 3137 h 10000"/>
              <a:gd name="connsiteX1" fmla="*/ 0 w 10187"/>
              <a:gd name="connsiteY1" fmla="*/ 3987 h 10000"/>
              <a:gd name="connsiteX2" fmla="*/ 0 w 10187"/>
              <a:gd name="connsiteY2" fmla="*/ 5948 h 10000"/>
              <a:gd name="connsiteX3" fmla="*/ 90 w 10187"/>
              <a:gd name="connsiteY3" fmla="*/ 5621 h 10000"/>
              <a:gd name="connsiteX4" fmla="*/ 135 w 10187"/>
              <a:gd name="connsiteY4" fmla="*/ 5556 h 10000"/>
              <a:gd name="connsiteX5" fmla="*/ 172 w 10187"/>
              <a:gd name="connsiteY5" fmla="*/ 5294 h 10000"/>
              <a:gd name="connsiteX6" fmla="*/ 200 w 10187"/>
              <a:gd name="connsiteY6" fmla="*/ 5425 h 10000"/>
              <a:gd name="connsiteX7" fmla="*/ 237 w 10187"/>
              <a:gd name="connsiteY7" fmla="*/ 5098 h 10000"/>
              <a:gd name="connsiteX8" fmla="*/ 262 w 10187"/>
              <a:gd name="connsiteY8" fmla="*/ 5948 h 10000"/>
              <a:gd name="connsiteX9" fmla="*/ 282 w 10187"/>
              <a:gd name="connsiteY9" fmla="*/ 5686 h 10000"/>
              <a:gd name="connsiteX10" fmla="*/ 306 w 10187"/>
              <a:gd name="connsiteY10" fmla="*/ 5752 h 10000"/>
              <a:gd name="connsiteX11" fmla="*/ 306 w 10187"/>
              <a:gd name="connsiteY11" fmla="*/ 5556 h 10000"/>
              <a:gd name="connsiteX12" fmla="*/ 315 w 10187"/>
              <a:gd name="connsiteY12" fmla="*/ 5621 h 10000"/>
              <a:gd name="connsiteX13" fmla="*/ 331 w 10187"/>
              <a:gd name="connsiteY13" fmla="*/ 5425 h 10000"/>
              <a:gd name="connsiteX14" fmla="*/ 351 w 10187"/>
              <a:gd name="connsiteY14" fmla="*/ 5490 h 10000"/>
              <a:gd name="connsiteX15" fmla="*/ 372 w 10187"/>
              <a:gd name="connsiteY15" fmla="*/ 5229 h 10000"/>
              <a:gd name="connsiteX16" fmla="*/ 405 w 10187"/>
              <a:gd name="connsiteY16" fmla="*/ 5294 h 10000"/>
              <a:gd name="connsiteX17" fmla="*/ 405 w 10187"/>
              <a:gd name="connsiteY17" fmla="*/ 5163 h 10000"/>
              <a:gd name="connsiteX18" fmla="*/ 425 w 10187"/>
              <a:gd name="connsiteY18" fmla="*/ 5163 h 10000"/>
              <a:gd name="connsiteX19" fmla="*/ 421 w 10187"/>
              <a:gd name="connsiteY19" fmla="*/ 5033 h 10000"/>
              <a:gd name="connsiteX20" fmla="*/ 470 w 10187"/>
              <a:gd name="connsiteY20" fmla="*/ 4314 h 10000"/>
              <a:gd name="connsiteX21" fmla="*/ 474 w 10187"/>
              <a:gd name="connsiteY21" fmla="*/ 4314 h 10000"/>
              <a:gd name="connsiteX22" fmla="*/ 490 w 10187"/>
              <a:gd name="connsiteY22" fmla="*/ 4052 h 10000"/>
              <a:gd name="connsiteX23" fmla="*/ 527 w 10187"/>
              <a:gd name="connsiteY23" fmla="*/ 4118 h 10000"/>
              <a:gd name="connsiteX24" fmla="*/ 539 w 10187"/>
              <a:gd name="connsiteY24" fmla="*/ 4444 h 10000"/>
              <a:gd name="connsiteX25" fmla="*/ 568 w 10187"/>
              <a:gd name="connsiteY25" fmla="*/ 4379 h 10000"/>
              <a:gd name="connsiteX26" fmla="*/ 756 w 10187"/>
              <a:gd name="connsiteY26" fmla="*/ 4706 h 10000"/>
              <a:gd name="connsiteX27" fmla="*/ 842 w 10187"/>
              <a:gd name="connsiteY27" fmla="*/ 4379 h 10000"/>
              <a:gd name="connsiteX28" fmla="*/ 952 w 10187"/>
              <a:gd name="connsiteY28" fmla="*/ 4641 h 10000"/>
              <a:gd name="connsiteX29" fmla="*/ 993 w 10187"/>
              <a:gd name="connsiteY29" fmla="*/ 4444 h 10000"/>
              <a:gd name="connsiteX30" fmla="*/ 1026 w 10187"/>
              <a:gd name="connsiteY30" fmla="*/ 4641 h 10000"/>
              <a:gd name="connsiteX31" fmla="*/ 1050 w 10187"/>
              <a:gd name="connsiteY31" fmla="*/ 4510 h 10000"/>
              <a:gd name="connsiteX32" fmla="*/ 1071 w 10187"/>
              <a:gd name="connsiteY32" fmla="*/ 4641 h 10000"/>
              <a:gd name="connsiteX33" fmla="*/ 1075 w 10187"/>
              <a:gd name="connsiteY33" fmla="*/ 4444 h 10000"/>
              <a:gd name="connsiteX34" fmla="*/ 1103 w 10187"/>
              <a:gd name="connsiteY34" fmla="*/ 4444 h 10000"/>
              <a:gd name="connsiteX35" fmla="*/ 1144 w 10187"/>
              <a:gd name="connsiteY35" fmla="*/ 4444 h 10000"/>
              <a:gd name="connsiteX36" fmla="*/ 1177 w 10187"/>
              <a:gd name="connsiteY36" fmla="*/ 4575 h 10000"/>
              <a:gd name="connsiteX37" fmla="*/ 1181 w 10187"/>
              <a:gd name="connsiteY37" fmla="*/ 4444 h 10000"/>
              <a:gd name="connsiteX38" fmla="*/ 1197 w 10187"/>
              <a:gd name="connsiteY38" fmla="*/ 4575 h 10000"/>
              <a:gd name="connsiteX39" fmla="*/ 1201 w 10187"/>
              <a:gd name="connsiteY39" fmla="*/ 4379 h 10000"/>
              <a:gd name="connsiteX40" fmla="*/ 1238 w 10187"/>
              <a:gd name="connsiteY40" fmla="*/ 4641 h 10000"/>
              <a:gd name="connsiteX41" fmla="*/ 1255 w 10187"/>
              <a:gd name="connsiteY41" fmla="*/ 4248 h 10000"/>
              <a:gd name="connsiteX42" fmla="*/ 1271 w 10187"/>
              <a:gd name="connsiteY42" fmla="*/ 4052 h 10000"/>
              <a:gd name="connsiteX43" fmla="*/ 1422 w 10187"/>
              <a:gd name="connsiteY43" fmla="*/ 4248 h 10000"/>
              <a:gd name="connsiteX44" fmla="*/ 1545 w 10187"/>
              <a:gd name="connsiteY44" fmla="*/ 3856 h 10000"/>
              <a:gd name="connsiteX45" fmla="*/ 1843 w 10187"/>
              <a:gd name="connsiteY45" fmla="*/ 5556 h 10000"/>
              <a:gd name="connsiteX46" fmla="*/ 1900 w 10187"/>
              <a:gd name="connsiteY46" fmla="*/ 6471 h 10000"/>
              <a:gd name="connsiteX47" fmla="*/ 1990 w 10187"/>
              <a:gd name="connsiteY47" fmla="*/ 5752 h 10000"/>
              <a:gd name="connsiteX48" fmla="*/ 2068 w 10187"/>
              <a:gd name="connsiteY48" fmla="*/ 6601 h 10000"/>
              <a:gd name="connsiteX49" fmla="*/ 2186 w 10187"/>
              <a:gd name="connsiteY49" fmla="*/ 5817 h 10000"/>
              <a:gd name="connsiteX50" fmla="*/ 2182 w 10187"/>
              <a:gd name="connsiteY50" fmla="*/ 6601 h 10000"/>
              <a:gd name="connsiteX51" fmla="*/ 2342 w 10187"/>
              <a:gd name="connsiteY51" fmla="*/ 6405 h 10000"/>
              <a:gd name="connsiteX52" fmla="*/ 2432 w 10187"/>
              <a:gd name="connsiteY52" fmla="*/ 6275 h 10000"/>
              <a:gd name="connsiteX53" fmla="*/ 2493 w 10187"/>
              <a:gd name="connsiteY53" fmla="*/ 7516 h 10000"/>
              <a:gd name="connsiteX54" fmla="*/ 2636 w 10187"/>
              <a:gd name="connsiteY54" fmla="*/ 6667 h 10000"/>
              <a:gd name="connsiteX55" fmla="*/ 2669 w 10187"/>
              <a:gd name="connsiteY55" fmla="*/ 7451 h 10000"/>
              <a:gd name="connsiteX56" fmla="*/ 2816 w 10187"/>
              <a:gd name="connsiteY56" fmla="*/ 8170 h 10000"/>
              <a:gd name="connsiteX57" fmla="*/ 2889 w 10187"/>
              <a:gd name="connsiteY57" fmla="*/ 7516 h 10000"/>
              <a:gd name="connsiteX58" fmla="*/ 3077 w 10187"/>
              <a:gd name="connsiteY58" fmla="*/ 7320 h 10000"/>
              <a:gd name="connsiteX59" fmla="*/ 3224 w 10187"/>
              <a:gd name="connsiteY59" fmla="*/ 8497 h 10000"/>
              <a:gd name="connsiteX60" fmla="*/ 3396 w 10187"/>
              <a:gd name="connsiteY60" fmla="*/ 8562 h 10000"/>
              <a:gd name="connsiteX61" fmla="*/ 3600 w 10187"/>
              <a:gd name="connsiteY61" fmla="*/ 8105 h 10000"/>
              <a:gd name="connsiteX62" fmla="*/ 3788 w 10187"/>
              <a:gd name="connsiteY62" fmla="*/ 9020 h 10000"/>
              <a:gd name="connsiteX63" fmla="*/ 3911 w 10187"/>
              <a:gd name="connsiteY63" fmla="*/ 9281 h 10000"/>
              <a:gd name="connsiteX64" fmla="*/ 4013 w 10187"/>
              <a:gd name="connsiteY64" fmla="*/ 10000 h 10000"/>
              <a:gd name="connsiteX65" fmla="*/ 4046 w 10187"/>
              <a:gd name="connsiteY65" fmla="*/ 9869 h 10000"/>
              <a:gd name="connsiteX66" fmla="*/ 4115 w 10187"/>
              <a:gd name="connsiteY66" fmla="*/ 9542 h 10000"/>
              <a:gd name="connsiteX67" fmla="*/ 4168 w 10187"/>
              <a:gd name="connsiteY67" fmla="*/ 9935 h 10000"/>
              <a:gd name="connsiteX68" fmla="*/ 4201 w 10187"/>
              <a:gd name="connsiteY68" fmla="*/ 9150 h 10000"/>
              <a:gd name="connsiteX69" fmla="*/ 4344 w 10187"/>
              <a:gd name="connsiteY69" fmla="*/ 8562 h 10000"/>
              <a:gd name="connsiteX70" fmla="*/ 4773 w 10187"/>
              <a:gd name="connsiteY70" fmla="*/ 7843 h 10000"/>
              <a:gd name="connsiteX71" fmla="*/ 5121 w 10187"/>
              <a:gd name="connsiteY71" fmla="*/ 7582 h 10000"/>
              <a:gd name="connsiteX72" fmla="*/ 5329 w 10187"/>
              <a:gd name="connsiteY72" fmla="*/ 9281 h 10000"/>
              <a:gd name="connsiteX73" fmla="*/ 5398 w 10187"/>
              <a:gd name="connsiteY73" fmla="*/ 8562 h 10000"/>
              <a:gd name="connsiteX74" fmla="*/ 5856 w 10187"/>
              <a:gd name="connsiteY74" fmla="*/ 8039 h 10000"/>
              <a:gd name="connsiteX75" fmla="*/ 6220 w 10187"/>
              <a:gd name="connsiteY75" fmla="*/ 9477 h 10000"/>
              <a:gd name="connsiteX76" fmla="*/ 6551 w 10187"/>
              <a:gd name="connsiteY76" fmla="*/ 8562 h 10000"/>
              <a:gd name="connsiteX77" fmla="*/ 6714 w 10187"/>
              <a:gd name="connsiteY77" fmla="*/ 7451 h 10000"/>
              <a:gd name="connsiteX78" fmla="*/ 7025 w 10187"/>
              <a:gd name="connsiteY78" fmla="*/ 7451 h 10000"/>
              <a:gd name="connsiteX79" fmla="*/ 7180 w 10187"/>
              <a:gd name="connsiteY79" fmla="*/ 7908 h 10000"/>
              <a:gd name="connsiteX80" fmla="*/ 7548 w 10187"/>
              <a:gd name="connsiteY80" fmla="*/ 8366 h 10000"/>
              <a:gd name="connsiteX81" fmla="*/ 7756 w 10187"/>
              <a:gd name="connsiteY81" fmla="*/ 9085 h 10000"/>
              <a:gd name="connsiteX82" fmla="*/ 8002 w 10187"/>
              <a:gd name="connsiteY82" fmla="*/ 8235 h 10000"/>
              <a:gd name="connsiteX83" fmla="*/ 8063 w 10187"/>
              <a:gd name="connsiteY83" fmla="*/ 7647 h 10000"/>
              <a:gd name="connsiteX84" fmla="*/ 8181 w 10187"/>
              <a:gd name="connsiteY84" fmla="*/ 8039 h 10000"/>
              <a:gd name="connsiteX85" fmla="*/ 8455 w 10187"/>
              <a:gd name="connsiteY85" fmla="*/ 8366 h 10000"/>
              <a:gd name="connsiteX86" fmla="*/ 8635 w 10187"/>
              <a:gd name="connsiteY86" fmla="*/ 8105 h 10000"/>
              <a:gd name="connsiteX87" fmla="*/ 8974 w 10187"/>
              <a:gd name="connsiteY87" fmla="*/ 8235 h 10000"/>
              <a:gd name="connsiteX88" fmla="*/ 9309 w 10187"/>
              <a:gd name="connsiteY88" fmla="*/ 7843 h 10000"/>
              <a:gd name="connsiteX89" fmla="*/ 9497 w 10187"/>
              <a:gd name="connsiteY89" fmla="*/ 6340 h 10000"/>
              <a:gd name="connsiteX90" fmla="*/ 9734 w 10187"/>
              <a:gd name="connsiteY90" fmla="*/ 7582 h 10000"/>
              <a:gd name="connsiteX91" fmla="*/ 9869 w 10187"/>
              <a:gd name="connsiteY91" fmla="*/ 8889 h 10000"/>
              <a:gd name="connsiteX92" fmla="*/ 10187 w 10187"/>
              <a:gd name="connsiteY92" fmla="*/ 9603 h 10000"/>
              <a:gd name="connsiteX93" fmla="*/ 10092 w 10187"/>
              <a:gd name="connsiteY93" fmla="*/ 3377 h 10000"/>
              <a:gd name="connsiteX94" fmla="*/ 9886 w 10187"/>
              <a:gd name="connsiteY94" fmla="*/ 3529 h 10000"/>
              <a:gd name="connsiteX95" fmla="*/ 9726 w 10187"/>
              <a:gd name="connsiteY95" fmla="*/ 2222 h 10000"/>
              <a:gd name="connsiteX96" fmla="*/ 9571 w 10187"/>
              <a:gd name="connsiteY96" fmla="*/ 3660 h 10000"/>
              <a:gd name="connsiteX97" fmla="*/ 9461 w 10187"/>
              <a:gd name="connsiteY97" fmla="*/ 3660 h 10000"/>
              <a:gd name="connsiteX98" fmla="*/ 9313 w 10187"/>
              <a:gd name="connsiteY98" fmla="*/ 3791 h 10000"/>
              <a:gd name="connsiteX99" fmla="*/ 9281 w 10187"/>
              <a:gd name="connsiteY99" fmla="*/ 3203 h 10000"/>
              <a:gd name="connsiteX100" fmla="*/ 9060 w 10187"/>
              <a:gd name="connsiteY100" fmla="*/ 4771 h 10000"/>
              <a:gd name="connsiteX101" fmla="*/ 9027 w 10187"/>
              <a:gd name="connsiteY101" fmla="*/ 4379 h 10000"/>
              <a:gd name="connsiteX102" fmla="*/ 8962 w 10187"/>
              <a:gd name="connsiteY102" fmla="*/ 4118 h 10000"/>
              <a:gd name="connsiteX103" fmla="*/ 8921 w 10187"/>
              <a:gd name="connsiteY103" fmla="*/ 4641 h 10000"/>
              <a:gd name="connsiteX104" fmla="*/ 8749 w 10187"/>
              <a:gd name="connsiteY104" fmla="*/ 4510 h 10000"/>
              <a:gd name="connsiteX105" fmla="*/ 8643 w 10187"/>
              <a:gd name="connsiteY105" fmla="*/ 5359 h 10000"/>
              <a:gd name="connsiteX106" fmla="*/ 8484 w 10187"/>
              <a:gd name="connsiteY106" fmla="*/ 4444 h 10000"/>
              <a:gd name="connsiteX107" fmla="*/ 8337 w 10187"/>
              <a:gd name="connsiteY107" fmla="*/ 4575 h 10000"/>
              <a:gd name="connsiteX108" fmla="*/ 8284 w 10187"/>
              <a:gd name="connsiteY108" fmla="*/ 5882 h 10000"/>
              <a:gd name="connsiteX109" fmla="*/ 8096 w 10187"/>
              <a:gd name="connsiteY109" fmla="*/ 5294 h 10000"/>
              <a:gd name="connsiteX110" fmla="*/ 7949 w 10187"/>
              <a:gd name="connsiteY110" fmla="*/ 3529 h 10000"/>
              <a:gd name="connsiteX111" fmla="*/ 7879 w 10187"/>
              <a:gd name="connsiteY111" fmla="*/ 4052 h 10000"/>
              <a:gd name="connsiteX112" fmla="*/ 7707 w 10187"/>
              <a:gd name="connsiteY112" fmla="*/ 5229 h 10000"/>
              <a:gd name="connsiteX113" fmla="*/ 7613 w 10187"/>
              <a:gd name="connsiteY113" fmla="*/ 5229 h 10000"/>
              <a:gd name="connsiteX114" fmla="*/ 7540 w 10187"/>
              <a:gd name="connsiteY114" fmla="*/ 4444 h 10000"/>
              <a:gd name="connsiteX115" fmla="*/ 7380 w 10187"/>
              <a:gd name="connsiteY115" fmla="*/ 4183 h 10000"/>
              <a:gd name="connsiteX116" fmla="*/ 7242 w 10187"/>
              <a:gd name="connsiteY116" fmla="*/ 3791 h 10000"/>
              <a:gd name="connsiteX117" fmla="*/ 6992 w 10187"/>
              <a:gd name="connsiteY117" fmla="*/ 2222 h 10000"/>
              <a:gd name="connsiteX118" fmla="*/ 6641 w 10187"/>
              <a:gd name="connsiteY118" fmla="*/ 4967 h 10000"/>
              <a:gd name="connsiteX119" fmla="*/ 6351 w 10187"/>
              <a:gd name="connsiteY119" fmla="*/ 5817 h 10000"/>
              <a:gd name="connsiteX120" fmla="*/ 5991 w 10187"/>
              <a:gd name="connsiteY120" fmla="*/ 5359 h 10000"/>
              <a:gd name="connsiteX121" fmla="*/ 5844 w 10187"/>
              <a:gd name="connsiteY121" fmla="*/ 6144 h 10000"/>
              <a:gd name="connsiteX122" fmla="*/ 5582 w 10187"/>
              <a:gd name="connsiteY122" fmla="*/ 5490 h 10000"/>
              <a:gd name="connsiteX123" fmla="*/ 5509 w 10187"/>
              <a:gd name="connsiteY123" fmla="*/ 6144 h 10000"/>
              <a:gd name="connsiteX124" fmla="*/ 5239 w 10187"/>
              <a:gd name="connsiteY124" fmla="*/ 5229 h 10000"/>
              <a:gd name="connsiteX125" fmla="*/ 5157 w 10187"/>
              <a:gd name="connsiteY125" fmla="*/ 5033 h 10000"/>
              <a:gd name="connsiteX126" fmla="*/ 4908 w 10187"/>
              <a:gd name="connsiteY126" fmla="*/ 3987 h 10000"/>
              <a:gd name="connsiteX127" fmla="*/ 4798 w 10187"/>
              <a:gd name="connsiteY127" fmla="*/ 3987 h 10000"/>
              <a:gd name="connsiteX128" fmla="*/ 4418 w 10187"/>
              <a:gd name="connsiteY128" fmla="*/ 4248 h 10000"/>
              <a:gd name="connsiteX129" fmla="*/ 4226 w 10187"/>
              <a:gd name="connsiteY129" fmla="*/ 4118 h 10000"/>
              <a:gd name="connsiteX130" fmla="*/ 3890 w 10187"/>
              <a:gd name="connsiteY130" fmla="*/ 3595 h 10000"/>
              <a:gd name="connsiteX131" fmla="*/ 3821 w 10187"/>
              <a:gd name="connsiteY131" fmla="*/ 2353 h 10000"/>
              <a:gd name="connsiteX132" fmla="*/ 3478 w 10187"/>
              <a:gd name="connsiteY132" fmla="*/ 3137 h 10000"/>
              <a:gd name="connsiteX133" fmla="*/ 3465 w 10187"/>
              <a:gd name="connsiteY133" fmla="*/ 2418 h 10000"/>
              <a:gd name="connsiteX134" fmla="*/ 3265 w 10187"/>
              <a:gd name="connsiteY134" fmla="*/ 2288 h 10000"/>
              <a:gd name="connsiteX135" fmla="*/ 3036 w 10187"/>
              <a:gd name="connsiteY135" fmla="*/ 2484 h 10000"/>
              <a:gd name="connsiteX136" fmla="*/ 2926 w 10187"/>
              <a:gd name="connsiteY136" fmla="*/ 3987 h 10000"/>
              <a:gd name="connsiteX137" fmla="*/ 2709 w 10187"/>
              <a:gd name="connsiteY137" fmla="*/ 2026 h 10000"/>
              <a:gd name="connsiteX138" fmla="*/ 2677 w 10187"/>
              <a:gd name="connsiteY138" fmla="*/ 2353 h 10000"/>
              <a:gd name="connsiteX139" fmla="*/ 2603 w 10187"/>
              <a:gd name="connsiteY139" fmla="*/ 1569 h 10000"/>
              <a:gd name="connsiteX140" fmla="*/ 2513 w 10187"/>
              <a:gd name="connsiteY140" fmla="*/ 2157 h 10000"/>
              <a:gd name="connsiteX141" fmla="*/ 2395 w 10187"/>
              <a:gd name="connsiteY141" fmla="*/ 1895 h 10000"/>
              <a:gd name="connsiteX142" fmla="*/ 2325 w 10187"/>
              <a:gd name="connsiteY142" fmla="*/ 3007 h 10000"/>
              <a:gd name="connsiteX143" fmla="*/ 2219 w 10187"/>
              <a:gd name="connsiteY143" fmla="*/ 2484 h 10000"/>
              <a:gd name="connsiteX144" fmla="*/ 2137 w 10187"/>
              <a:gd name="connsiteY144" fmla="*/ 1895 h 10000"/>
              <a:gd name="connsiteX145" fmla="*/ 2080 w 10187"/>
              <a:gd name="connsiteY145" fmla="*/ 784 h 10000"/>
              <a:gd name="connsiteX146" fmla="*/ 1688 w 10187"/>
              <a:gd name="connsiteY146" fmla="*/ 65 h 10000"/>
              <a:gd name="connsiteX147" fmla="*/ 1479 w 10187"/>
              <a:gd name="connsiteY147" fmla="*/ 196 h 10000"/>
              <a:gd name="connsiteX148" fmla="*/ 1377 w 10187"/>
              <a:gd name="connsiteY148" fmla="*/ 0 h 10000"/>
              <a:gd name="connsiteX149" fmla="*/ 1328 w 10187"/>
              <a:gd name="connsiteY149" fmla="*/ 392 h 10000"/>
              <a:gd name="connsiteX150" fmla="*/ 1058 w 10187"/>
              <a:gd name="connsiteY150" fmla="*/ 131 h 10000"/>
              <a:gd name="connsiteX151" fmla="*/ 895 w 10187"/>
              <a:gd name="connsiteY151" fmla="*/ 458 h 10000"/>
              <a:gd name="connsiteX152" fmla="*/ 715 w 10187"/>
              <a:gd name="connsiteY152" fmla="*/ 915 h 10000"/>
              <a:gd name="connsiteX153" fmla="*/ 642 w 10187"/>
              <a:gd name="connsiteY153" fmla="*/ 196 h 10000"/>
              <a:gd name="connsiteX154" fmla="*/ 433 w 10187"/>
              <a:gd name="connsiteY154" fmla="*/ 1373 h 10000"/>
              <a:gd name="connsiteX155" fmla="*/ 380 w 10187"/>
              <a:gd name="connsiteY155" fmla="*/ 1569 h 10000"/>
              <a:gd name="connsiteX156" fmla="*/ 159 w 10187"/>
              <a:gd name="connsiteY156" fmla="*/ 2353 h 10000"/>
              <a:gd name="connsiteX157" fmla="*/ 0 w 10187"/>
              <a:gd name="connsiteY157" fmla="*/ 3137 h 10000"/>
              <a:gd name="connsiteX0" fmla="*/ 0 w 10187"/>
              <a:gd name="connsiteY0" fmla="*/ 3137 h 10000"/>
              <a:gd name="connsiteX1" fmla="*/ 0 w 10187"/>
              <a:gd name="connsiteY1" fmla="*/ 3987 h 10000"/>
              <a:gd name="connsiteX2" fmla="*/ 0 w 10187"/>
              <a:gd name="connsiteY2" fmla="*/ 5948 h 10000"/>
              <a:gd name="connsiteX3" fmla="*/ 90 w 10187"/>
              <a:gd name="connsiteY3" fmla="*/ 5621 h 10000"/>
              <a:gd name="connsiteX4" fmla="*/ 135 w 10187"/>
              <a:gd name="connsiteY4" fmla="*/ 5556 h 10000"/>
              <a:gd name="connsiteX5" fmla="*/ 172 w 10187"/>
              <a:gd name="connsiteY5" fmla="*/ 5294 h 10000"/>
              <a:gd name="connsiteX6" fmla="*/ 200 w 10187"/>
              <a:gd name="connsiteY6" fmla="*/ 5425 h 10000"/>
              <a:gd name="connsiteX7" fmla="*/ 237 w 10187"/>
              <a:gd name="connsiteY7" fmla="*/ 5098 h 10000"/>
              <a:gd name="connsiteX8" fmla="*/ 262 w 10187"/>
              <a:gd name="connsiteY8" fmla="*/ 5948 h 10000"/>
              <a:gd name="connsiteX9" fmla="*/ 282 w 10187"/>
              <a:gd name="connsiteY9" fmla="*/ 5686 h 10000"/>
              <a:gd name="connsiteX10" fmla="*/ 306 w 10187"/>
              <a:gd name="connsiteY10" fmla="*/ 5752 h 10000"/>
              <a:gd name="connsiteX11" fmla="*/ 306 w 10187"/>
              <a:gd name="connsiteY11" fmla="*/ 5556 h 10000"/>
              <a:gd name="connsiteX12" fmla="*/ 315 w 10187"/>
              <a:gd name="connsiteY12" fmla="*/ 5621 h 10000"/>
              <a:gd name="connsiteX13" fmla="*/ 331 w 10187"/>
              <a:gd name="connsiteY13" fmla="*/ 5425 h 10000"/>
              <a:gd name="connsiteX14" fmla="*/ 351 w 10187"/>
              <a:gd name="connsiteY14" fmla="*/ 5490 h 10000"/>
              <a:gd name="connsiteX15" fmla="*/ 372 w 10187"/>
              <a:gd name="connsiteY15" fmla="*/ 5229 h 10000"/>
              <a:gd name="connsiteX16" fmla="*/ 405 w 10187"/>
              <a:gd name="connsiteY16" fmla="*/ 5294 h 10000"/>
              <a:gd name="connsiteX17" fmla="*/ 405 w 10187"/>
              <a:gd name="connsiteY17" fmla="*/ 5163 h 10000"/>
              <a:gd name="connsiteX18" fmla="*/ 425 w 10187"/>
              <a:gd name="connsiteY18" fmla="*/ 5163 h 10000"/>
              <a:gd name="connsiteX19" fmla="*/ 421 w 10187"/>
              <a:gd name="connsiteY19" fmla="*/ 5033 h 10000"/>
              <a:gd name="connsiteX20" fmla="*/ 470 w 10187"/>
              <a:gd name="connsiteY20" fmla="*/ 4314 h 10000"/>
              <a:gd name="connsiteX21" fmla="*/ 474 w 10187"/>
              <a:gd name="connsiteY21" fmla="*/ 4314 h 10000"/>
              <a:gd name="connsiteX22" fmla="*/ 490 w 10187"/>
              <a:gd name="connsiteY22" fmla="*/ 4052 h 10000"/>
              <a:gd name="connsiteX23" fmla="*/ 527 w 10187"/>
              <a:gd name="connsiteY23" fmla="*/ 4118 h 10000"/>
              <a:gd name="connsiteX24" fmla="*/ 539 w 10187"/>
              <a:gd name="connsiteY24" fmla="*/ 4444 h 10000"/>
              <a:gd name="connsiteX25" fmla="*/ 568 w 10187"/>
              <a:gd name="connsiteY25" fmla="*/ 4379 h 10000"/>
              <a:gd name="connsiteX26" fmla="*/ 756 w 10187"/>
              <a:gd name="connsiteY26" fmla="*/ 4706 h 10000"/>
              <a:gd name="connsiteX27" fmla="*/ 842 w 10187"/>
              <a:gd name="connsiteY27" fmla="*/ 4379 h 10000"/>
              <a:gd name="connsiteX28" fmla="*/ 952 w 10187"/>
              <a:gd name="connsiteY28" fmla="*/ 4641 h 10000"/>
              <a:gd name="connsiteX29" fmla="*/ 993 w 10187"/>
              <a:gd name="connsiteY29" fmla="*/ 4444 h 10000"/>
              <a:gd name="connsiteX30" fmla="*/ 1026 w 10187"/>
              <a:gd name="connsiteY30" fmla="*/ 4641 h 10000"/>
              <a:gd name="connsiteX31" fmla="*/ 1050 w 10187"/>
              <a:gd name="connsiteY31" fmla="*/ 4510 h 10000"/>
              <a:gd name="connsiteX32" fmla="*/ 1071 w 10187"/>
              <a:gd name="connsiteY32" fmla="*/ 4641 h 10000"/>
              <a:gd name="connsiteX33" fmla="*/ 1075 w 10187"/>
              <a:gd name="connsiteY33" fmla="*/ 4444 h 10000"/>
              <a:gd name="connsiteX34" fmla="*/ 1103 w 10187"/>
              <a:gd name="connsiteY34" fmla="*/ 4444 h 10000"/>
              <a:gd name="connsiteX35" fmla="*/ 1144 w 10187"/>
              <a:gd name="connsiteY35" fmla="*/ 4444 h 10000"/>
              <a:gd name="connsiteX36" fmla="*/ 1177 w 10187"/>
              <a:gd name="connsiteY36" fmla="*/ 4575 h 10000"/>
              <a:gd name="connsiteX37" fmla="*/ 1181 w 10187"/>
              <a:gd name="connsiteY37" fmla="*/ 4444 h 10000"/>
              <a:gd name="connsiteX38" fmla="*/ 1197 w 10187"/>
              <a:gd name="connsiteY38" fmla="*/ 4575 h 10000"/>
              <a:gd name="connsiteX39" fmla="*/ 1201 w 10187"/>
              <a:gd name="connsiteY39" fmla="*/ 4379 h 10000"/>
              <a:gd name="connsiteX40" fmla="*/ 1238 w 10187"/>
              <a:gd name="connsiteY40" fmla="*/ 4641 h 10000"/>
              <a:gd name="connsiteX41" fmla="*/ 1255 w 10187"/>
              <a:gd name="connsiteY41" fmla="*/ 4248 h 10000"/>
              <a:gd name="connsiteX42" fmla="*/ 1271 w 10187"/>
              <a:gd name="connsiteY42" fmla="*/ 4052 h 10000"/>
              <a:gd name="connsiteX43" fmla="*/ 1422 w 10187"/>
              <a:gd name="connsiteY43" fmla="*/ 4248 h 10000"/>
              <a:gd name="connsiteX44" fmla="*/ 1545 w 10187"/>
              <a:gd name="connsiteY44" fmla="*/ 3856 h 10000"/>
              <a:gd name="connsiteX45" fmla="*/ 1843 w 10187"/>
              <a:gd name="connsiteY45" fmla="*/ 5556 h 10000"/>
              <a:gd name="connsiteX46" fmla="*/ 1900 w 10187"/>
              <a:gd name="connsiteY46" fmla="*/ 6471 h 10000"/>
              <a:gd name="connsiteX47" fmla="*/ 1990 w 10187"/>
              <a:gd name="connsiteY47" fmla="*/ 5752 h 10000"/>
              <a:gd name="connsiteX48" fmla="*/ 2068 w 10187"/>
              <a:gd name="connsiteY48" fmla="*/ 6601 h 10000"/>
              <a:gd name="connsiteX49" fmla="*/ 2186 w 10187"/>
              <a:gd name="connsiteY49" fmla="*/ 5817 h 10000"/>
              <a:gd name="connsiteX50" fmla="*/ 2182 w 10187"/>
              <a:gd name="connsiteY50" fmla="*/ 6601 h 10000"/>
              <a:gd name="connsiteX51" fmla="*/ 2342 w 10187"/>
              <a:gd name="connsiteY51" fmla="*/ 6405 h 10000"/>
              <a:gd name="connsiteX52" fmla="*/ 2432 w 10187"/>
              <a:gd name="connsiteY52" fmla="*/ 6275 h 10000"/>
              <a:gd name="connsiteX53" fmla="*/ 2493 w 10187"/>
              <a:gd name="connsiteY53" fmla="*/ 7516 h 10000"/>
              <a:gd name="connsiteX54" fmla="*/ 2636 w 10187"/>
              <a:gd name="connsiteY54" fmla="*/ 6667 h 10000"/>
              <a:gd name="connsiteX55" fmla="*/ 2669 w 10187"/>
              <a:gd name="connsiteY55" fmla="*/ 7451 h 10000"/>
              <a:gd name="connsiteX56" fmla="*/ 2816 w 10187"/>
              <a:gd name="connsiteY56" fmla="*/ 8170 h 10000"/>
              <a:gd name="connsiteX57" fmla="*/ 2889 w 10187"/>
              <a:gd name="connsiteY57" fmla="*/ 7516 h 10000"/>
              <a:gd name="connsiteX58" fmla="*/ 3077 w 10187"/>
              <a:gd name="connsiteY58" fmla="*/ 7320 h 10000"/>
              <a:gd name="connsiteX59" fmla="*/ 3224 w 10187"/>
              <a:gd name="connsiteY59" fmla="*/ 8497 h 10000"/>
              <a:gd name="connsiteX60" fmla="*/ 3396 w 10187"/>
              <a:gd name="connsiteY60" fmla="*/ 8562 h 10000"/>
              <a:gd name="connsiteX61" fmla="*/ 3600 w 10187"/>
              <a:gd name="connsiteY61" fmla="*/ 8105 h 10000"/>
              <a:gd name="connsiteX62" fmla="*/ 3788 w 10187"/>
              <a:gd name="connsiteY62" fmla="*/ 9020 h 10000"/>
              <a:gd name="connsiteX63" fmla="*/ 3911 w 10187"/>
              <a:gd name="connsiteY63" fmla="*/ 9281 h 10000"/>
              <a:gd name="connsiteX64" fmla="*/ 4013 w 10187"/>
              <a:gd name="connsiteY64" fmla="*/ 10000 h 10000"/>
              <a:gd name="connsiteX65" fmla="*/ 4046 w 10187"/>
              <a:gd name="connsiteY65" fmla="*/ 9869 h 10000"/>
              <a:gd name="connsiteX66" fmla="*/ 4115 w 10187"/>
              <a:gd name="connsiteY66" fmla="*/ 9542 h 10000"/>
              <a:gd name="connsiteX67" fmla="*/ 4168 w 10187"/>
              <a:gd name="connsiteY67" fmla="*/ 9935 h 10000"/>
              <a:gd name="connsiteX68" fmla="*/ 4201 w 10187"/>
              <a:gd name="connsiteY68" fmla="*/ 9150 h 10000"/>
              <a:gd name="connsiteX69" fmla="*/ 4344 w 10187"/>
              <a:gd name="connsiteY69" fmla="*/ 8562 h 10000"/>
              <a:gd name="connsiteX70" fmla="*/ 4773 w 10187"/>
              <a:gd name="connsiteY70" fmla="*/ 7843 h 10000"/>
              <a:gd name="connsiteX71" fmla="*/ 5121 w 10187"/>
              <a:gd name="connsiteY71" fmla="*/ 7582 h 10000"/>
              <a:gd name="connsiteX72" fmla="*/ 5329 w 10187"/>
              <a:gd name="connsiteY72" fmla="*/ 9281 h 10000"/>
              <a:gd name="connsiteX73" fmla="*/ 5398 w 10187"/>
              <a:gd name="connsiteY73" fmla="*/ 8562 h 10000"/>
              <a:gd name="connsiteX74" fmla="*/ 5856 w 10187"/>
              <a:gd name="connsiteY74" fmla="*/ 8039 h 10000"/>
              <a:gd name="connsiteX75" fmla="*/ 6220 w 10187"/>
              <a:gd name="connsiteY75" fmla="*/ 9477 h 10000"/>
              <a:gd name="connsiteX76" fmla="*/ 6551 w 10187"/>
              <a:gd name="connsiteY76" fmla="*/ 8562 h 10000"/>
              <a:gd name="connsiteX77" fmla="*/ 6714 w 10187"/>
              <a:gd name="connsiteY77" fmla="*/ 7451 h 10000"/>
              <a:gd name="connsiteX78" fmla="*/ 7025 w 10187"/>
              <a:gd name="connsiteY78" fmla="*/ 7451 h 10000"/>
              <a:gd name="connsiteX79" fmla="*/ 7180 w 10187"/>
              <a:gd name="connsiteY79" fmla="*/ 7908 h 10000"/>
              <a:gd name="connsiteX80" fmla="*/ 7548 w 10187"/>
              <a:gd name="connsiteY80" fmla="*/ 8366 h 10000"/>
              <a:gd name="connsiteX81" fmla="*/ 7756 w 10187"/>
              <a:gd name="connsiteY81" fmla="*/ 9085 h 10000"/>
              <a:gd name="connsiteX82" fmla="*/ 8002 w 10187"/>
              <a:gd name="connsiteY82" fmla="*/ 8235 h 10000"/>
              <a:gd name="connsiteX83" fmla="*/ 8063 w 10187"/>
              <a:gd name="connsiteY83" fmla="*/ 7647 h 10000"/>
              <a:gd name="connsiteX84" fmla="*/ 8181 w 10187"/>
              <a:gd name="connsiteY84" fmla="*/ 8039 h 10000"/>
              <a:gd name="connsiteX85" fmla="*/ 8455 w 10187"/>
              <a:gd name="connsiteY85" fmla="*/ 8366 h 10000"/>
              <a:gd name="connsiteX86" fmla="*/ 8635 w 10187"/>
              <a:gd name="connsiteY86" fmla="*/ 8105 h 10000"/>
              <a:gd name="connsiteX87" fmla="*/ 8974 w 10187"/>
              <a:gd name="connsiteY87" fmla="*/ 8235 h 10000"/>
              <a:gd name="connsiteX88" fmla="*/ 9309 w 10187"/>
              <a:gd name="connsiteY88" fmla="*/ 7843 h 10000"/>
              <a:gd name="connsiteX89" fmla="*/ 9497 w 10187"/>
              <a:gd name="connsiteY89" fmla="*/ 6340 h 10000"/>
              <a:gd name="connsiteX90" fmla="*/ 9734 w 10187"/>
              <a:gd name="connsiteY90" fmla="*/ 7582 h 10000"/>
              <a:gd name="connsiteX91" fmla="*/ 9869 w 10187"/>
              <a:gd name="connsiteY91" fmla="*/ 8889 h 10000"/>
              <a:gd name="connsiteX92" fmla="*/ 10187 w 10187"/>
              <a:gd name="connsiteY92" fmla="*/ 9603 h 10000"/>
              <a:gd name="connsiteX93" fmla="*/ 10092 w 10187"/>
              <a:gd name="connsiteY93" fmla="*/ 3377 h 10000"/>
              <a:gd name="connsiteX94" fmla="*/ 9886 w 10187"/>
              <a:gd name="connsiteY94" fmla="*/ 3529 h 10000"/>
              <a:gd name="connsiteX95" fmla="*/ 9726 w 10187"/>
              <a:gd name="connsiteY95" fmla="*/ 2222 h 10000"/>
              <a:gd name="connsiteX96" fmla="*/ 9571 w 10187"/>
              <a:gd name="connsiteY96" fmla="*/ 3660 h 10000"/>
              <a:gd name="connsiteX97" fmla="*/ 9461 w 10187"/>
              <a:gd name="connsiteY97" fmla="*/ 3660 h 10000"/>
              <a:gd name="connsiteX98" fmla="*/ 9313 w 10187"/>
              <a:gd name="connsiteY98" fmla="*/ 3791 h 10000"/>
              <a:gd name="connsiteX99" fmla="*/ 9281 w 10187"/>
              <a:gd name="connsiteY99" fmla="*/ 3203 h 10000"/>
              <a:gd name="connsiteX100" fmla="*/ 9060 w 10187"/>
              <a:gd name="connsiteY100" fmla="*/ 4771 h 10000"/>
              <a:gd name="connsiteX101" fmla="*/ 9027 w 10187"/>
              <a:gd name="connsiteY101" fmla="*/ 4379 h 10000"/>
              <a:gd name="connsiteX102" fmla="*/ 8962 w 10187"/>
              <a:gd name="connsiteY102" fmla="*/ 4118 h 10000"/>
              <a:gd name="connsiteX103" fmla="*/ 8921 w 10187"/>
              <a:gd name="connsiteY103" fmla="*/ 4641 h 10000"/>
              <a:gd name="connsiteX104" fmla="*/ 8749 w 10187"/>
              <a:gd name="connsiteY104" fmla="*/ 4510 h 10000"/>
              <a:gd name="connsiteX105" fmla="*/ 8643 w 10187"/>
              <a:gd name="connsiteY105" fmla="*/ 5359 h 10000"/>
              <a:gd name="connsiteX106" fmla="*/ 8484 w 10187"/>
              <a:gd name="connsiteY106" fmla="*/ 4444 h 10000"/>
              <a:gd name="connsiteX107" fmla="*/ 8337 w 10187"/>
              <a:gd name="connsiteY107" fmla="*/ 4575 h 10000"/>
              <a:gd name="connsiteX108" fmla="*/ 8284 w 10187"/>
              <a:gd name="connsiteY108" fmla="*/ 5882 h 10000"/>
              <a:gd name="connsiteX109" fmla="*/ 8096 w 10187"/>
              <a:gd name="connsiteY109" fmla="*/ 5294 h 10000"/>
              <a:gd name="connsiteX110" fmla="*/ 7949 w 10187"/>
              <a:gd name="connsiteY110" fmla="*/ 3529 h 10000"/>
              <a:gd name="connsiteX111" fmla="*/ 7879 w 10187"/>
              <a:gd name="connsiteY111" fmla="*/ 4052 h 10000"/>
              <a:gd name="connsiteX112" fmla="*/ 7707 w 10187"/>
              <a:gd name="connsiteY112" fmla="*/ 5229 h 10000"/>
              <a:gd name="connsiteX113" fmla="*/ 7613 w 10187"/>
              <a:gd name="connsiteY113" fmla="*/ 5229 h 10000"/>
              <a:gd name="connsiteX114" fmla="*/ 7540 w 10187"/>
              <a:gd name="connsiteY114" fmla="*/ 4444 h 10000"/>
              <a:gd name="connsiteX115" fmla="*/ 7380 w 10187"/>
              <a:gd name="connsiteY115" fmla="*/ 4183 h 10000"/>
              <a:gd name="connsiteX116" fmla="*/ 7242 w 10187"/>
              <a:gd name="connsiteY116" fmla="*/ 3791 h 10000"/>
              <a:gd name="connsiteX117" fmla="*/ 6992 w 10187"/>
              <a:gd name="connsiteY117" fmla="*/ 2222 h 10000"/>
              <a:gd name="connsiteX118" fmla="*/ 6641 w 10187"/>
              <a:gd name="connsiteY118" fmla="*/ 4967 h 10000"/>
              <a:gd name="connsiteX119" fmla="*/ 6351 w 10187"/>
              <a:gd name="connsiteY119" fmla="*/ 5817 h 10000"/>
              <a:gd name="connsiteX120" fmla="*/ 5991 w 10187"/>
              <a:gd name="connsiteY120" fmla="*/ 5359 h 10000"/>
              <a:gd name="connsiteX121" fmla="*/ 5844 w 10187"/>
              <a:gd name="connsiteY121" fmla="*/ 6144 h 10000"/>
              <a:gd name="connsiteX122" fmla="*/ 5582 w 10187"/>
              <a:gd name="connsiteY122" fmla="*/ 5490 h 10000"/>
              <a:gd name="connsiteX123" fmla="*/ 5509 w 10187"/>
              <a:gd name="connsiteY123" fmla="*/ 6144 h 10000"/>
              <a:gd name="connsiteX124" fmla="*/ 5239 w 10187"/>
              <a:gd name="connsiteY124" fmla="*/ 5229 h 10000"/>
              <a:gd name="connsiteX125" fmla="*/ 5157 w 10187"/>
              <a:gd name="connsiteY125" fmla="*/ 5033 h 10000"/>
              <a:gd name="connsiteX126" fmla="*/ 4908 w 10187"/>
              <a:gd name="connsiteY126" fmla="*/ 3987 h 10000"/>
              <a:gd name="connsiteX127" fmla="*/ 4798 w 10187"/>
              <a:gd name="connsiteY127" fmla="*/ 3987 h 10000"/>
              <a:gd name="connsiteX128" fmla="*/ 4418 w 10187"/>
              <a:gd name="connsiteY128" fmla="*/ 4248 h 10000"/>
              <a:gd name="connsiteX129" fmla="*/ 4226 w 10187"/>
              <a:gd name="connsiteY129" fmla="*/ 4118 h 10000"/>
              <a:gd name="connsiteX130" fmla="*/ 3890 w 10187"/>
              <a:gd name="connsiteY130" fmla="*/ 3595 h 10000"/>
              <a:gd name="connsiteX131" fmla="*/ 3821 w 10187"/>
              <a:gd name="connsiteY131" fmla="*/ 2353 h 10000"/>
              <a:gd name="connsiteX132" fmla="*/ 3478 w 10187"/>
              <a:gd name="connsiteY132" fmla="*/ 3137 h 10000"/>
              <a:gd name="connsiteX133" fmla="*/ 3465 w 10187"/>
              <a:gd name="connsiteY133" fmla="*/ 2418 h 10000"/>
              <a:gd name="connsiteX134" fmla="*/ 3265 w 10187"/>
              <a:gd name="connsiteY134" fmla="*/ 2288 h 10000"/>
              <a:gd name="connsiteX135" fmla="*/ 3036 w 10187"/>
              <a:gd name="connsiteY135" fmla="*/ 2484 h 10000"/>
              <a:gd name="connsiteX136" fmla="*/ 2926 w 10187"/>
              <a:gd name="connsiteY136" fmla="*/ 3987 h 10000"/>
              <a:gd name="connsiteX137" fmla="*/ 2709 w 10187"/>
              <a:gd name="connsiteY137" fmla="*/ 2026 h 10000"/>
              <a:gd name="connsiteX138" fmla="*/ 2677 w 10187"/>
              <a:gd name="connsiteY138" fmla="*/ 2353 h 10000"/>
              <a:gd name="connsiteX139" fmla="*/ 2603 w 10187"/>
              <a:gd name="connsiteY139" fmla="*/ 1569 h 10000"/>
              <a:gd name="connsiteX140" fmla="*/ 2513 w 10187"/>
              <a:gd name="connsiteY140" fmla="*/ 2157 h 10000"/>
              <a:gd name="connsiteX141" fmla="*/ 2395 w 10187"/>
              <a:gd name="connsiteY141" fmla="*/ 1895 h 10000"/>
              <a:gd name="connsiteX142" fmla="*/ 2325 w 10187"/>
              <a:gd name="connsiteY142" fmla="*/ 3007 h 10000"/>
              <a:gd name="connsiteX143" fmla="*/ 2219 w 10187"/>
              <a:gd name="connsiteY143" fmla="*/ 2484 h 10000"/>
              <a:gd name="connsiteX144" fmla="*/ 2137 w 10187"/>
              <a:gd name="connsiteY144" fmla="*/ 1895 h 10000"/>
              <a:gd name="connsiteX145" fmla="*/ 2080 w 10187"/>
              <a:gd name="connsiteY145" fmla="*/ 784 h 10000"/>
              <a:gd name="connsiteX146" fmla="*/ 1688 w 10187"/>
              <a:gd name="connsiteY146" fmla="*/ 65 h 10000"/>
              <a:gd name="connsiteX147" fmla="*/ 1479 w 10187"/>
              <a:gd name="connsiteY147" fmla="*/ 196 h 10000"/>
              <a:gd name="connsiteX148" fmla="*/ 1377 w 10187"/>
              <a:gd name="connsiteY148" fmla="*/ 0 h 10000"/>
              <a:gd name="connsiteX149" fmla="*/ 1328 w 10187"/>
              <a:gd name="connsiteY149" fmla="*/ 392 h 10000"/>
              <a:gd name="connsiteX150" fmla="*/ 1058 w 10187"/>
              <a:gd name="connsiteY150" fmla="*/ 131 h 10000"/>
              <a:gd name="connsiteX151" fmla="*/ 895 w 10187"/>
              <a:gd name="connsiteY151" fmla="*/ 458 h 10000"/>
              <a:gd name="connsiteX152" fmla="*/ 715 w 10187"/>
              <a:gd name="connsiteY152" fmla="*/ 915 h 10000"/>
              <a:gd name="connsiteX153" fmla="*/ 642 w 10187"/>
              <a:gd name="connsiteY153" fmla="*/ 196 h 10000"/>
              <a:gd name="connsiteX154" fmla="*/ 433 w 10187"/>
              <a:gd name="connsiteY154" fmla="*/ 1373 h 10000"/>
              <a:gd name="connsiteX155" fmla="*/ 380 w 10187"/>
              <a:gd name="connsiteY155" fmla="*/ 1569 h 10000"/>
              <a:gd name="connsiteX156" fmla="*/ 159 w 10187"/>
              <a:gd name="connsiteY156" fmla="*/ 2353 h 10000"/>
              <a:gd name="connsiteX157" fmla="*/ 0 w 10187"/>
              <a:gd name="connsiteY157" fmla="*/ 3137 h 10000"/>
              <a:gd name="connsiteX0" fmla="*/ 0 w 10187"/>
              <a:gd name="connsiteY0" fmla="*/ 3137 h 10000"/>
              <a:gd name="connsiteX1" fmla="*/ 0 w 10187"/>
              <a:gd name="connsiteY1" fmla="*/ 3987 h 10000"/>
              <a:gd name="connsiteX2" fmla="*/ 0 w 10187"/>
              <a:gd name="connsiteY2" fmla="*/ 5948 h 10000"/>
              <a:gd name="connsiteX3" fmla="*/ 90 w 10187"/>
              <a:gd name="connsiteY3" fmla="*/ 5621 h 10000"/>
              <a:gd name="connsiteX4" fmla="*/ 135 w 10187"/>
              <a:gd name="connsiteY4" fmla="*/ 5556 h 10000"/>
              <a:gd name="connsiteX5" fmla="*/ 172 w 10187"/>
              <a:gd name="connsiteY5" fmla="*/ 5294 h 10000"/>
              <a:gd name="connsiteX6" fmla="*/ 200 w 10187"/>
              <a:gd name="connsiteY6" fmla="*/ 5425 h 10000"/>
              <a:gd name="connsiteX7" fmla="*/ 237 w 10187"/>
              <a:gd name="connsiteY7" fmla="*/ 5098 h 10000"/>
              <a:gd name="connsiteX8" fmla="*/ 262 w 10187"/>
              <a:gd name="connsiteY8" fmla="*/ 5948 h 10000"/>
              <a:gd name="connsiteX9" fmla="*/ 282 w 10187"/>
              <a:gd name="connsiteY9" fmla="*/ 5686 h 10000"/>
              <a:gd name="connsiteX10" fmla="*/ 306 w 10187"/>
              <a:gd name="connsiteY10" fmla="*/ 5752 h 10000"/>
              <a:gd name="connsiteX11" fmla="*/ 306 w 10187"/>
              <a:gd name="connsiteY11" fmla="*/ 5556 h 10000"/>
              <a:gd name="connsiteX12" fmla="*/ 315 w 10187"/>
              <a:gd name="connsiteY12" fmla="*/ 5621 h 10000"/>
              <a:gd name="connsiteX13" fmla="*/ 331 w 10187"/>
              <a:gd name="connsiteY13" fmla="*/ 5425 h 10000"/>
              <a:gd name="connsiteX14" fmla="*/ 351 w 10187"/>
              <a:gd name="connsiteY14" fmla="*/ 5490 h 10000"/>
              <a:gd name="connsiteX15" fmla="*/ 372 w 10187"/>
              <a:gd name="connsiteY15" fmla="*/ 5229 h 10000"/>
              <a:gd name="connsiteX16" fmla="*/ 405 w 10187"/>
              <a:gd name="connsiteY16" fmla="*/ 5294 h 10000"/>
              <a:gd name="connsiteX17" fmla="*/ 405 w 10187"/>
              <a:gd name="connsiteY17" fmla="*/ 5163 h 10000"/>
              <a:gd name="connsiteX18" fmla="*/ 425 w 10187"/>
              <a:gd name="connsiteY18" fmla="*/ 5163 h 10000"/>
              <a:gd name="connsiteX19" fmla="*/ 421 w 10187"/>
              <a:gd name="connsiteY19" fmla="*/ 5033 h 10000"/>
              <a:gd name="connsiteX20" fmla="*/ 470 w 10187"/>
              <a:gd name="connsiteY20" fmla="*/ 4314 h 10000"/>
              <a:gd name="connsiteX21" fmla="*/ 474 w 10187"/>
              <a:gd name="connsiteY21" fmla="*/ 4314 h 10000"/>
              <a:gd name="connsiteX22" fmla="*/ 490 w 10187"/>
              <a:gd name="connsiteY22" fmla="*/ 4052 h 10000"/>
              <a:gd name="connsiteX23" fmla="*/ 527 w 10187"/>
              <a:gd name="connsiteY23" fmla="*/ 4118 h 10000"/>
              <a:gd name="connsiteX24" fmla="*/ 539 w 10187"/>
              <a:gd name="connsiteY24" fmla="*/ 4444 h 10000"/>
              <a:gd name="connsiteX25" fmla="*/ 568 w 10187"/>
              <a:gd name="connsiteY25" fmla="*/ 4379 h 10000"/>
              <a:gd name="connsiteX26" fmla="*/ 756 w 10187"/>
              <a:gd name="connsiteY26" fmla="*/ 4706 h 10000"/>
              <a:gd name="connsiteX27" fmla="*/ 842 w 10187"/>
              <a:gd name="connsiteY27" fmla="*/ 4379 h 10000"/>
              <a:gd name="connsiteX28" fmla="*/ 952 w 10187"/>
              <a:gd name="connsiteY28" fmla="*/ 4641 h 10000"/>
              <a:gd name="connsiteX29" fmla="*/ 993 w 10187"/>
              <a:gd name="connsiteY29" fmla="*/ 4444 h 10000"/>
              <a:gd name="connsiteX30" fmla="*/ 1026 w 10187"/>
              <a:gd name="connsiteY30" fmla="*/ 4641 h 10000"/>
              <a:gd name="connsiteX31" fmla="*/ 1050 w 10187"/>
              <a:gd name="connsiteY31" fmla="*/ 4510 h 10000"/>
              <a:gd name="connsiteX32" fmla="*/ 1071 w 10187"/>
              <a:gd name="connsiteY32" fmla="*/ 4641 h 10000"/>
              <a:gd name="connsiteX33" fmla="*/ 1075 w 10187"/>
              <a:gd name="connsiteY33" fmla="*/ 4444 h 10000"/>
              <a:gd name="connsiteX34" fmla="*/ 1103 w 10187"/>
              <a:gd name="connsiteY34" fmla="*/ 4444 h 10000"/>
              <a:gd name="connsiteX35" fmla="*/ 1144 w 10187"/>
              <a:gd name="connsiteY35" fmla="*/ 4444 h 10000"/>
              <a:gd name="connsiteX36" fmla="*/ 1177 w 10187"/>
              <a:gd name="connsiteY36" fmla="*/ 4575 h 10000"/>
              <a:gd name="connsiteX37" fmla="*/ 1181 w 10187"/>
              <a:gd name="connsiteY37" fmla="*/ 4444 h 10000"/>
              <a:gd name="connsiteX38" fmla="*/ 1197 w 10187"/>
              <a:gd name="connsiteY38" fmla="*/ 4575 h 10000"/>
              <a:gd name="connsiteX39" fmla="*/ 1201 w 10187"/>
              <a:gd name="connsiteY39" fmla="*/ 4379 h 10000"/>
              <a:gd name="connsiteX40" fmla="*/ 1238 w 10187"/>
              <a:gd name="connsiteY40" fmla="*/ 4641 h 10000"/>
              <a:gd name="connsiteX41" fmla="*/ 1255 w 10187"/>
              <a:gd name="connsiteY41" fmla="*/ 4248 h 10000"/>
              <a:gd name="connsiteX42" fmla="*/ 1271 w 10187"/>
              <a:gd name="connsiteY42" fmla="*/ 4052 h 10000"/>
              <a:gd name="connsiteX43" fmla="*/ 1422 w 10187"/>
              <a:gd name="connsiteY43" fmla="*/ 4248 h 10000"/>
              <a:gd name="connsiteX44" fmla="*/ 1545 w 10187"/>
              <a:gd name="connsiteY44" fmla="*/ 3856 h 10000"/>
              <a:gd name="connsiteX45" fmla="*/ 1843 w 10187"/>
              <a:gd name="connsiteY45" fmla="*/ 5556 h 10000"/>
              <a:gd name="connsiteX46" fmla="*/ 1900 w 10187"/>
              <a:gd name="connsiteY46" fmla="*/ 6471 h 10000"/>
              <a:gd name="connsiteX47" fmla="*/ 1990 w 10187"/>
              <a:gd name="connsiteY47" fmla="*/ 5752 h 10000"/>
              <a:gd name="connsiteX48" fmla="*/ 2068 w 10187"/>
              <a:gd name="connsiteY48" fmla="*/ 6601 h 10000"/>
              <a:gd name="connsiteX49" fmla="*/ 2186 w 10187"/>
              <a:gd name="connsiteY49" fmla="*/ 5817 h 10000"/>
              <a:gd name="connsiteX50" fmla="*/ 2182 w 10187"/>
              <a:gd name="connsiteY50" fmla="*/ 6601 h 10000"/>
              <a:gd name="connsiteX51" fmla="*/ 2342 w 10187"/>
              <a:gd name="connsiteY51" fmla="*/ 6405 h 10000"/>
              <a:gd name="connsiteX52" fmla="*/ 2432 w 10187"/>
              <a:gd name="connsiteY52" fmla="*/ 6275 h 10000"/>
              <a:gd name="connsiteX53" fmla="*/ 2493 w 10187"/>
              <a:gd name="connsiteY53" fmla="*/ 7516 h 10000"/>
              <a:gd name="connsiteX54" fmla="*/ 2636 w 10187"/>
              <a:gd name="connsiteY54" fmla="*/ 6667 h 10000"/>
              <a:gd name="connsiteX55" fmla="*/ 2669 w 10187"/>
              <a:gd name="connsiteY55" fmla="*/ 7451 h 10000"/>
              <a:gd name="connsiteX56" fmla="*/ 2816 w 10187"/>
              <a:gd name="connsiteY56" fmla="*/ 8170 h 10000"/>
              <a:gd name="connsiteX57" fmla="*/ 2889 w 10187"/>
              <a:gd name="connsiteY57" fmla="*/ 7516 h 10000"/>
              <a:gd name="connsiteX58" fmla="*/ 3077 w 10187"/>
              <a:gd name="connsiteY58" fmla="*/ 7320 h 10000"/>
              <a:gd name="connsiteX59" fmla="*/ 3224 w 10187"/>
              <a:gd name="connsiteY59" fmla="*/ 8497 h 10000"/>
              <a:gd name="connsiteX60" fmla="*/ 3396 w 10187"/>
              <a:gd name="connsiteY60" fmla="*/ 8562 h 10000"/>
              <a:gd name="connsiteX61" fmla="*/ 3600 w 10187"/>
              <a:gd name="connsiteY61" fmla="*/ 8105 h 10000"/>
              <a:gd name="connsiteX62" fmla="*/ 3788 w 10187"/>
              <a:gd name="connsiteY62" fmla="*/ 9020 h 10000"/>
              <a:gd name="connsiteX63" fmla="*/ 3911 w 10187"/>
              <a:gd name="connsiteY63" fmla="*/ 9281 h 10000"/>
              <a:gd name="connsiteX64" fmla="*/ 4013 w 10187"/>
              <a:gd name="connsiteY64" fmla="*/ 10000 h 10000"/>
              <a:gd name="connsiteX65" fmla="*/ 4046 w 10187"/>
              <a:gd name="connsiteY65" fmla="*/ 9869 h 10000"/>
              <a:gd name="connsiteX66" fmla="*/ 4115 w 10187"/>
              <a:gd name="connsiteY66" fmla="*/ 9542 h 10000"/>
              <a:gd name="connsiteX67" fmla="*/ 4168 w 10187"/>
              <a:gd name="connsiteY67" fmla="*/ 9935 h 10000"/>
              <a:gd name="connsiteX68" fmla="*/ 4201 w 10187"/>
              <a:gd name="connsiteY68" fmla="*/ 9150 h 10000"/>
              <a:gd name="connsiteX69" fmla="*/ 4344 w 10187"/>
              <a:gd name="connsiteY69" fmla="*/ 8562 h 10000"/>
              <a:gd name="connsiteX70" fmla="*/ 4773 w 10187"/>
              <a:gd name="connsiteY70" fmla="*/ 7843 h 10000"/>
              <a:gd name="connsiteX71" fmla="*/ 5121 w 10187"/>
              <a:gd name="connsiteY71" fmla="*/ 7582 h 10000"/>
              <a:gd name="connsiteX72" fmla="*/ 5329 w 10187"/>
              <a:gd name="connsiteY72" fmla="*/ 9281 h 10000"/>
              <a:gd name="connsiteX73" fmla="*/ 5398 w 10187"/>
              <a:gd name="connsiteY73" fmla="*/ 8562 h 10000"/>
              <a:gd name="connsiteX74" fmla="*/ 5856 w 10187"/>
              <a:gd name="connsiteY74" fmla="*/ 8039 h 10000"/>
              <a:gd name="connsiteX75" fmla="*/ 6220 w 10187"/>
              <a:gd name="connsiteY75" fmla="*/ 9477 h 10000"/>
              <a:gd name="connsiteX76" fmla="*/ 6551 w 10187"/>
              <a:gd name="connsiteY76" fmla="*/ 8562 h 10000"/>
              <a:gd name="connsiteX77" fmla="*/ 6714 w 10187"/>
              <a:gd name="connsiteY77" fmla="*/ 7451 h 10000"/>
              <a:gd name="connsiteX78" fmla="*/ 7025 w 10187"/>
              <a:gd name="connsiteY78" fmla="*/ 7451 h 10000"/>
              <a:gd name="connsiteX79" fmla="*/ 7180 w 10187"/>
              <a:gd name="connsiteY79" fmla="*/ 7908 h 10000"/>
              <a:gd name="connsiteX80" fmla="*/ 7548 w 10187"/>
              <a:gd name="connsiteY80" fmla="*/ 8366 h 10000"/>
              <a:gd name="connsiteX81" fmla="*/ 7756 w 10187"/>
              <a:gd name="connsiteY81" fmla="*/ 9085 h 10000"/>
              <a:gd name="connsiteX82" fmla="*/ 8002 w 10187"/>
              <a:gd name="connsiteY82" fmla="*/ 8235 h 10000"/>
              <a:gd name="connsiteX83" fmla="*/ 8063 w 10187"/>
              <a:gd name="connsiteY83" fmla="*/ 7647 h 10000"/>
              <a:gd name="connsiteX84" fmla="*/ 8181 w 10187"/>
              <a:gd name="connsiteY84" fmla="*/ 8039 h 10000"/>
              <a:gd name="connsiteX85" fmla="*/ 8455 w 10187"/>
              <a:gd name="connsiteY85" fmla="*/ 8366 h 10000"/>
              <a:gd name="connsiteX86" fmla="*/ 8635 w 10187"/>
              <a:gd name="connsiteY86" fmla="*/ 8105 h 10000"/>
              <a:gd name="connsiteX87" fmla="*/ 8974 w 10187"/>
              <a:gd name="connsiteY87" fmla="*/ 8235 h 10000"/>
              <a:gd name="connsiteX88" fmla="*/ 9309 w 10187"/>
              <a:gd name="connsiteY88" fmla="*/ 7843 h 10000"/>
              <a:gd name="connsiteX89" fmla="*/ 9497 w 10187"/>
              <a:gd name="connsiteY89" fmla="*/ 6340 h 10000"/>
              <a:gd name="connsiteX90" fmla="*/ 9734 w 10187"/>
              <a:gd name="connsiteY90" fmla="*/ 7582 h 10000"/>
              <a:gd name="connsiteX91" fmla="*/ 9869 w 10187"/>
              <a:gd name="connsiteY91" fmla="*/ 8889 h 10000"/>
              <a:gd name="connsiteX92" fmla="*/ 10187 w 10187"/>
              <a:gd name="connsiteY92" fmla="*/ 9603 h 10000"/>
              <a:gd name="connsiteX93" fmla="*/ 10089 w 10187"/>
              <a:gd name="connsiteY93" fmla="*/ 3390 h 10000"/>
              <a:gd name="connsiteX94" fmla="*/ 9886 w 10187"/>
              <a:gd name="connsiteY94" fmla="*/ 3529 h 10000"/>
              <a:gd name="connsiteX95" fmla="*/ 9726 w 10187"/>
              <a:gd name="connsiteY95" fmla="*/ 2222 h 10000"/>
              <a:gd name="connsiteX96" fmla="*/ 9571 w 10187"/>
              <a:gd name="connsiteY96" fmla="*/ 3660 h 10000"/>
              <a:gd name="connsiteX97" fmla="*/ 9461 w 10187"/>
              <a:gd name="connsiteY97" fmla="*/ 3660 h 10000"/>
              <a:gd name="connsiteX98" fmla="*/ 9313 w 10187"/>
              <a:gd name="connsiteY98" fmla="*/ 3791 h 10000"/>
              <a:gd name="connsiteX99" fmla="*/ 9281 w 10187"/>
              <a:gd name="connsiteY99" fmla="*/ 3203 h 10000"/>
              <a:gd name="connsiteX100" fmla="*/ 9060 w 10187"/>
              <a:gd name="connsiteY100" fmla="*/ 4771 h 10000"/>
              <a:gd name="connsiteX101" fmla="*/ 9027 w 10187"/>
              <a:gd name="connsiteY101" fmla="*/ 4379 h 10000"/>
              <a:gd name="connsiteX102" fmla="*/ 8962 w 10187"/>
              <a:gd name="connsiteY102" fmla="*/ 4118 h 10000"/>
              <a:gd name="connsiteX103" fmla="*/ 8921 w 10187"/>
              <a:gd name="connsiteY103" fmla="*/ 4641 h 10000"/>
              <a:gd name="connsiteX104" fmla="*/ 8749 w 10187"/>
              <a:gd name="connsiteY104" fmla="*/ 4510 h 10000"/>
              <a:gd name="connsiteX105" fmla="*/ 8643 w 10187"/>
              <a:gd name="connsiteY105" fmla="*/ 5359 h 10000"/>
              <a:gd name="connsiteX106" fmla="*/ 8484 w 10187"/>
              <a:gd name="connsiteY106" fmla="*/ 4444 h 10000"/>
              <a:gd name="connsiteX107" fmla="*/ 8337 w 10187"/>
              <a:gd name="connsiteY107" fmla="*/ 4575 h 10000"/>
              <a:gd name="connsiteX108" fmla="*/ 8284 w 10187"/>
              <a:gd name="connsiteY108" fmla="*/ 5882 h 10000"/>
              <a:gd name="connsiteX109" fmla="*/ 8096 w 10187"/>
              <a:gd name="connsiteY109" fmla="*/ 5294 h 10000"/>
              <a:gd name="connsiteX110" fmla="*/ 7949 w 10187"/>
              <a:gd name="connsiteY110" fmla="*/ 3529 h 10000"/>
              <a:gd name="connsiteX111" fmla="*/ 7879 w 10187"/>
              <a:gd name="connsiteY111" fmla="*/ 4052 h 10000"/>
              <a:gd name="connsiteX112" fmla="*/ 7707 w 10187"/>
              <a:gd name="connsiteY112" fmla="*/ 5229 h 10000"/>
              <a:gd name="connsiteX113" fmla="*/ 7613 w 10187"/>
              <a:gd name="connsiteY113" fmla="*/ 5229 h 10000"/>
              <a:gd name="connsiteX114" fmla="*/ 7540 w 10187"/>
              <a:gd name="connsiteY114" fmla="*/ 4444 h 10000"/>
              <a:gd name="connsiteX115" fmla="*/ 7380 w 10187"/>
              <a:gd name="connsiteY115" fmla="*/ 4183 h 10000"/>
              <a:gd name="connsiteX116" fmla="*/ 7242 w 10187"/>
              <a:gd name="connsiteY116" fmla="*/ 3791 h 10000"/>
              <a:gd name="connsiteX117" fmla="*/ 6992 w 10187"/>
              <a:gd name="connsiteY117" fmla="*/ 2222 h 10000"/>
              <a:gd name="connsiteX118" fmla="*/ 6641 w 10187"/>
              <a:gd name="connsiteY118" fmla="*/ 4967 h 10000"/>
              <a:gd name="connsiteX119" fmla="*/ 6351 w 10187"/>
              <a:gd name="connsiteY119" fmla="*/ 5817 h 10000"/>
              <a:gd name="connsiteX120" fmla="*/ 5991 w 10187"/>
              <a:gd name="connsiteY120" fmla="*/ 5359 h 10000"/>
              <a:gd name="connsiteX121" fmla="*/ 5844 w 10187"/>
              <a:gd name="connsiteY121" fmla="*/ 6144 h 10000"/>
              <a:gd name="connsiteX122" fmla="*/ 5582 w 10187"/>
              <a:gd name="connsiteY122" fmla="*/ 5490 h 10000"/>
              <a:gd name="connsiteX123" fmla="*/ 5509 w 10187"/>
              <a:gd name="connsiteY123" fmla="*/ 6144 h 10000"/>
              <a:gd name="connsiteX124" fmla="*/ 5239 w 10187"/>
              <a:gd name="connsiteY124" fmla="*/ 5229 h 10000"/>
              <a:gd name="connsiteX125" fmla="*/ 5157 w 10187"/>
              <a:gd name="connsiteY125" fmla="*/ 5033 h 10000"/>
              <a:gd name="connsiteX126" fmla="*/ 4908 w 10187"/>
              <a:gd name="connsiteY126" fmla="*/ 3987 h 10000"/>
              <a:gd name="connsiteX127" fmla="*/ 4798 w 10187"/>
              <a:gd name="connsiteY127" fmla="*/ 3987 h 10000"/>
              <a:gd name="connsiteX128" fmla="*/ 4418 w 10187"/>
              <a:gd name="connsiteY128" fmla="*/ 4248 h 10000"/>
              <a:gd name="connsiteX129" fmla="*/ 4226 w 10187"/>
              <a:gd name="connsiteY129" fmla="*/ 4118 h 10000"/>
              <a:gd name="connsiteX130" fmla="*/ 3890 w 10187"/>
              <a:gd name="connsiteY130" fmla="*/ 3595 h 10000"/>
              <a:gd name="connsiteX131" fmla="*/ 3821 w 10187"/>
              <a:gd name="connsiteY131" fmla="*/ 2353 h 10000"/>
              <a:gd name="connsiteX132" fmla="*/ 3478 w 10187"/>
              <a:gd name="connsiteY132" fmla="*/ 3137 h 10000"/>
              <a:gd name="connsiteX133" fmla="*/ 3465 w 10187"/>
              <a:gd name="connsiteY133" fmla="*/ 2418 h 10000"/>
              <a:gd name="connsiteX134" fmla="*/ 3265 w 10187"/>
              <a:gd name="connsiteY134" fmla="*/ 2288 h 10000"/>
              <a:gd name="connsiteX135" fmla="*/ 3036 w 10187"/>
              <a:gd name="connsiteY135" fmla="*/ 2484 h 10000"/>
              <a:gd name="connsiteX136" fmla="*/ 2926 w 10187"/>
              <a:gd name="connsiteY136" fmla="*/ 3987 h 10000"/>
              <a:gd name="connsiteX137" fmla="*/ 2709 w 10187"/>
              <a:gd name="connsiteY137" fmla="*/ 2026 h 10000"/>
              <a:gd name="connsiteX138" fmla="*/ 2677 w 10187"/>
              <a:gd name="connsiteY138" fmla="*/ 2353 h 10000"/>
              <a:gd name="connsiteX139" fmla="*/ 2603 w 10187"/>
              <a:gd name="connsiteY139" fmla="*/ 1569 h 10000"/>
              <a:gd name="connsiteX140" fmla="*/ 2513 w 10187"/>
              <a:gd name="connsiteY140" fmla="*/ 2157 h 10000"/>
              <a:gd name="connsiteX141" fmla="*/ 2395 w 10187"/>
              <a:gd name="connsiteY141" fmla="*/ 1895 h 10000"/>
              <a:gd name="connsiteX142" fmla="*/ 2325 w 10187"/>
              <a:gd name="connsiteY142" fmla="*/ 3007 h 10000"/>
              <a:gd name="connsiteX143" fmla="*/ 2219 w 10187"/>
              <a:gd name="connsiteY143" fmla="*/ 2484 h 10000"/>
              <a:gd name="connsiteX144" fmla="*/ 2137 w 10187"/>
              <a:gd name="connsiteY144" fmla="*/ 1895 h 10000"/>
              <a:gd name="connsiteX145" fmla="*/ 2080 w 10187"/>
              <a:gd name="connsiteY145" fmla="*/ 784 h 10000"/>
              <a:gd name="connsiteX146" fmla="*/ 1688 w 10187"/>
              <a:gd name="connsiteY146" fmla="*/ 65 h 10000"/>
              <a:gd name="connsiteX147" fmla="*/ 1479 w 10187"/>
              <a:gd name="connsiteY147" fmla="*/ 196 h 10000"/>
              <a:gd name="connsiteX148" fmla="*/ 1377 w 10187"/>
              <a:gd name="connsiteY148" fmla="*/ 0 h 10000"/>
              <a:gd name="connsiteX149" fmla="*/ 1328 w 10187"/>
              <a:gd name="connsiteY149" fmla="*/ 392 h 10000"/>
              <a:gd name="connsiteX150" fmla="*/ 1058 w 10187"/>
              <a:gd name="connsiteY150" fmla="*/ 131 h 10000"/>
              <a:gd name="connsiteX151" fmla="*/ 895 w 10187"/>
              <a:gd name="connsiteY151" fmla="*/ 458 h 10000"/>
              <a:gd name="connsiteX152" fmla="*/ 715 w 10187"/>
              <a:gd name="connsiteY152" fmla="*/ 915 h 10000"/>
              <a:gd name="connsiteX153" fmla="*/ 642 w 10187"/>
              <a:gd name="connsiteY153" fmla="*/ 196 h 10000"/>
              <a:gd name="connsiteX154" fmla="*/ 433 w 10187"/>
              <a:gd name="connsiteY154" fmla="*/ 1373 h 10000"/>
              <a:gd name="connsiteX155" fmla="*/ 380 w 10187"/>
              <a:gd name="connsiteY155" fmla="*/ 1569 h 10000"/>
              <a:gd name="connsiteX156" fmla="*/ 159 w 10187"/>
              <a:gd name="connsiteY156" fmla="*/ 2353 h 10000"/>
              <a:gd name="connsiteX157" fmla="*/ 0 w 10187"/>
              <a:gd name="connsiteY157" fmla="*/ 3137 h 10000"/>
              <a:gd name="connsiteX0" fmla="*/ 0 w 10183"/>
              <a:gd name="connsiteY0" fmla="*/ 3137 h 10000"/>
              <a:gd name="connsiteX1" fmla="*/ 0 w 10183"/>
              <a:gd name="connsiteY1" fmla="*/ 3987 h 10000"/>
              <a:gd name="connsiteX2" fmla="*/ 0 w 10183"/>
              <a:gd name="connsiteY2" fmla="*/ 5948 h 10000"/>
              <a:gd name="connsiteX3" fmla="*/ 90 w 10183"/>
              <a:gd name="connsiteY3" fmla="*/ 5621 h 10000"/>
              <a:gd name="connsiteX4" fmla="*/ 135 w 10183"/>
              <a:gd name="connsiteY4" fmla="*/ 5556 h 10000"/>
              <a:gd name="connsiteX5" fmla="*/ 172 w 10183"/>
              <a:gd name="connsiteY5" fmla="*/ 5294 h 10000"/>
              <a:gd name="connsiteX6" fmla="*/ 200 w 10183"/>
              <a:gd name="connsiteY6" fmla="*/ 5425 h 10000"/>
              <a:gd name="connsiteX7" fmla="*/ 237 w 10183"/>
              <a:gd name="connsiteY7" fmla="*/ 5098 h 10000"/>
              <a:gd name="connsiteX8" fmla="*/ 262 w 10183"/>
              <a:gd name="connsiteY8" fmla="*/ 5948 h 10000"/>
              <a:gd name="connsiteX9" fmla="*/ 282 w 10183"/>
              <a:gd name="connsiteY9" fmla="*/ 5686 h 10000"/>
              <a:gd name="connsiteX10" fmla="*/ 306 w 10183"/>
              <a:gd name="connsiteY10" fmla="*/ 5752 h 10000"/>
              <a:gd name="connsiteX11" fmla="*/ 306 w 10183"/>
              <a:gd name="connsiteY11" fmla="*/ 5556 h 10000"/>
              <a:gd name="connsiteX12" fmla="*/ 315 w 10183"/>
              <a:gd name="connsiteY12" fmla="*/ 5621 h 10000"/>
              <a:gd name="connsiteX13" fmla="*/ 331 w 10183"/>
              <a:gd name="connsiteY13" fmla="*/ 5425 h 10000"/>
              <a:gd name="connsiteX14" fmla="*/ 351 w 10183"/>
              <a:gd name="connsiteY14" fmla="*/ 5490 h 10000"/>
              <a:gd name="connsiteX15" fmla="*/ 372 w 10183"/>
              <a:gd name="connsiteY15" fmla="*/ 5229 h 10000"/>
              <a:gd name="connsiteX16" fmla="*/ 405 w 10183"/>
              <a:gd name="connsiteY16" fmla="*/ 5294 h 10000"/>
              <a:gd name="connsiteX17" fmla="*/ 405 w 10183"/>
              <a:gd name="connsiteY17" fmla="*/ 5163 h 10000"/>
              <a:gd name="connsiteX18" fmla="*/ 425 w 10183"/>
              <a:gd name="connsiteY18" fmla="*/ 5163 h 10000"/>
              <a:gd name="connsiteX19" fmla="*/ 421 w 10183"/>
              <a:gd name="connsiteY19" fmla="*/ 5033 h 10000"/>
              <a:gd name="connsiteX20" fmla="*/ 470 w 10183"/>
              <a:gd name="connsiteY20" fmla="*/ 4314 h 10000"/>
              <a:gd name="connsiteX21" fmla="*/ 474 w 10183"/>
              <a:gd name="connsiteY21" fmla="*/ 4314 h 10000"/>
              <a:gd name="connsiteX22" fmla="*/ 490 w 10183"/>
              <a:gd name="connsiteY22" fmla="*/ 4052 h 10000"/>
              <a:gd name="connsiteX23" fmla="*/ 527 w 10183"/>
              <a:gd name="connsiteY23" fmla="*/ 4118 h 10000"/>
              <a:gd name="connsiteX24" fmla="*/ 539 w 10183"/>
              <a:gd name="connsiteY24" fmla="*/ 4444 h 10000"/>
              <a:gd name="connsiteX25" fmla="*/ 568 w 10183"/>
              <a:gd name="connsiteY25" fmla="*/ 4379 h 10000"/>
              <a:gd name="connsiteX26" fmla="*/ 756 w 10183"/>
              <a:gd name="connsiteY26" fmla="*/ 4706 h 10000"/>
              <a:gd name="connsiteX27" fmla="*/ 842 w 10183"/>
              <a:gd name="connsiteY27" fmla="*/ 4379 h 10000"/>
              <a:gd name="connsiteX28" fmla="*/ 952 w 10183"/>
              <a:gd name="connsiteY28" fmla="*/ 4641 h 10000"/>
              <a:gd name="connsiteX29" fmla="*/ 993 w 10183"/>
              <a:gd name="connsiteY29" fmla="*/ 4444 h 10000"/>
              <a:gd name="connsiteX30" fmla="*/ 1026 w 10183"/>
              <a:gd name="connsiteY30" fmla="*/ 4641 h 10000"/>
              <a:gd name="connsiteX31" fmla="*/ 1050 w 10183"/>
              <a:gd name="connsiteY31" fmla="*/ 4510 h 10000"/>
              <a:gd name="connsiteX32" fmla="*/ 1071 w 10183"/>
              <a:gd name="connsiteY32" fmla="*/ 4641 h 10000"/>
              <a:gd name="connsiteX33" fmla="*/ 1075 w 10183"/>
              <a:gd name="connsiteY33" fmla="*/ 4444 h 10000"/>
              <a:gd name="connsiteX34" fmla="*/ 1103 w 10183"/>
              <a:gd name="connsiteY34" fmla="*/ 4444 h 10000"/>
              <a:gd name="connsiteX35" fmla="*/ 1144 w 10183"/>
              <a:gd name="connsiteY35" fmla="*/ 4444 h 10000"/>
              <a:gd name="connsiteX36" fmla="*/ 1177 w 10183"/>
              <a:gd name="connsiteY36" fmla="*/ 4575 h 10000"/>
              <a:gd name="connsiteX37" fmla="*/ 1181 w 10183"/>
              <a:gd name="connsiteY37" fmla="*/ 4444 h 10000"/>
              <a:gd name="connsiteX38" fmla="*/ 1197 w 10183"/>
              <a:gd name="connsiteY38" fmla="*/ 4575 h 10000"/>
              <a:gd name="connsiteX39" fmla="*/ 1201 w 10183"/>
              <a:gd name="connsiteY39" fmla="*/ 4379 h 10000"/>
              <a:gd name="connsiteX40" fmla="*/ 1238 w 10183"/>
              <a:gd name="connsiteY40" fmla="*/ 4641 h 10000"/>
              <a:gd name="connsiteX41" fmla="*/ 1255 w 10183"/>
              <a:gd name="connsiteY41" fmla="*/ 4248 h 10000"/>
              <a:gd name="connsiteX42" fmla="*/ 1271 w 10183"/>
              <a:gd name="connsiteY42" fmla="*/ 4052 h 10000"/>
              <a:gd name="connsiteX43" fmla="*/ 1422 w 10183"/>
              <a:gd name="connsiteY43" fmla="*/ 4248 h 10000"/>
              <a:gd name="connsiteX44" fmla="*/ 1545 w 10183"/>
              <a:gd name="connsiteY44" fmla="*/ 3856 h 10000"/>
              <a:gd name="connsiteX45" fmla="*/ 1843 w 10183"/>
              <a:gd name="connsiteY45" fmla="*/ 5556 h 10000"/>
              <a:gd name="connsiteX46" fmla="*/ 1900 w 10183"/>
              <a:gd name="connsiteY46" fmla="*/ 6471 h 10000"/>
              <a:gd name="connsiteX47" fmla="*/ 1990 w 10183"/>
              <a:gd name="connsiteY47" fmla="*/ 5752 h 10000"/>
              <a:gd name="connsiteX48" fmla="*/ 2068 w 10183"/>
              <a:gd name="connsiteY48" fmla="*/ 6601 h 10000"/>
              <a:gd name="connsiteX49" fmla="*/ 2186 w 10183"/>
              <a:gd name="connsiteY49" fmla="*/ 5817 h 10000"/>
              <a:gd name="connsiteX50" fmla="*/ 2182 w 10183"/>
              <a:gd name="connsiteY50" fmla="*/ 6601 h 10000"/>
              <a:gd name="connsiteX51" fmla="*/ 2342 w 10183"/>
              <a:gd name="connsiteY51" fmla="*/ 6405 h 10000"/>
              <a:gd name="connsiteX52" fmla="*/ 2432 w 10183"/>
              <a:gd name="connsiteY52" fmla="*/ 6275 h 10000"/>
              <a:gd name="connsiteX53" fmla="*/ 2493 w 10183"/>
              <a:gd name="connsiteY53" fmla="*/ 7516 h 10000"/>
              <a:gd name="connsiteX54" fmla="*/ 2636 w 10183"/>
              <a:gd name="connsiteY54" fmla="*/ 6667 h 10000"/>
              <a:gd name="connsiteX55" fmla="*/ 2669 w 10183"/>
              <a:gd name="connsiteY55" fmla="*/ 7451 h 10000"/>
              <a:gd name="connsiteX56" fmla="*/ 2816 w 10183"/>
              <a:gd name="connsiteY56" fmla="*/ 8170 h 10000"/>
              <a:gd name="connsiteX57" fmla="*/ 2889 w 10183"/>
              <a:gd name="connsiteY57" fmla="*/ 7516 h 10000"/>
              <a:gd name="connsiteX58" fmla="*/ 3077 w 10183"/>
              <a:gd name="connsiteY58" fmla="*/ 7320 h 10000"/>
              <a:gd name="connsiteX59" fmla="*/ 3224 w 10183"/>
              <a:gd name="connsiteY59" fmla="*/ 8497 h 10000"/>
              <a:gd name="connsiteX60" fmla="*/ 3396 w 10183"/>
              <a:gd name="connsiteY60" fmla="*/ 8562 h 10000"/>
              <a:gd name="connsiteX61" fmla="*/ 3600 w 10183"/>
              <a:gd name="connsiteY61" fmla="*/ 8105 h 10000"/>
              <a:gd name="connsiteX62" fmla="*/ 3788 w 10183"/>
              <a:gd name="connsiteY62" fmla="*/ 9020 h 10000"/>
              <a:gd name="connsiteX63" fmla="*/ 3911 w 10183"/>
              <a:gd name="connsiteY63" fmla="*/ 9281 h 10000"/>
              <a:gd name="connsiteX64" fmla="*/ 4013 w 10183"/>
              <a:gd name="connsiteY64" fmla="*/ 10000 h 10000"/>
              <a:gd name="connsiteX65" fmla="*/ 4046 w 10183"/>
              <a:gd name="connsiteY65" fmla="*/ 9869 h 10000"/>
              <a:gd name="connsiteX66" fmla="*/ 4115 w 10183"/>
              <a:gd name="connsiteY66" fmla="*/ 9542 h 10000"/>
              <a:gd name="connsiteX67" fmla="*/ 4168 w 10183"/>
              <a:gd name="connsiteY67" fmla="*/ 9935 h 10000"/>
              <a:gd name="connsiteX68" fmla="*/ 4201 w 10183"/>
              <a:gd name="connsiteY68" fmla="*/ 9150 h 10000"/>
              <a:gd name="connsiteX69" fmla="*/ 4344 w 10183"/>
              <a:gd name="connsiteY69" fmla="*/ 8562 h 10000"/>
              <a:gd name="connsiteX70" fmla="*/ 4773 w 10183"/>
              <a:gd name="connsiteY70" fmla="*/ 7843 h 10000"/>
              <a:gd name="connsiteX71" fmla="*/ 5121 w 10183"/>
              <a:gd name="connsiteY71" fmla="*/ 7582 h 10000"/>
              <a:gd name="connsiteX72" fmla="*/ 5329 w 10183"/>
              <a:gd name="connsiteY72" fmla="*/ 9281 h 10000"/>
              <a:gd name="connsiteX73" fmla="*/ 5398 w 10183"/>
              <a:gd name="connsiteY73" fmla="*/ 8562 h 10000"/>
              <a:gd name="connsiteX74" fmla="*/ 5856 w 10183"/>
              <a:gd name="connsiteY74" fmla="*/ 8039 h 10000"/>
              <a:gd name="connsiteX75" fmla="*/ 6220 w 10183"/>
              <a:gd name="connsiteY75" fmla="*/ 9477 h 10000"/>
              <a:gd name="connsiteX76" fmla="*/ 6551 w 10183"/>
              <a:gd name="connsiteY76" fmla="*/ 8562 h 10000"/>
              <a:gd name="connsiteX77" fmla="*/ 6714 w 10183"/>
              <a:gd name="connsiteY77" fmla="*/ 7451 h 10000"/>
              <a:gd name="connsiteX78" fmla="*/ 7025 w 10183"/>
              <a:gd name="connsiteY78" fmla="*/ 7451 h 10000"/>
              <a:gd name="connsiteX79" fmla="*/ 7180 w 10183"/>
              <a:gd name="connsiteY79" fmla="*/ 7908 h 10000"/>
              <a:gd name="connsiteX80" fmla="*/ 7548 w 10183"/>
              <a:gd name="connsiteY80" fmla="*/ 8366 h 10000"/>
              <a:gd name="connsiteX81" fmla="*/ 7756 w 10183"/>
              <a:gd name="connsiteY81" fmla="*/ 9085 h 10000"/>
              <a:gd name="connsiteX82" fmla="*/ 8002 w 10183"/>
              <a:gd name="connsiteY82" fmla="*/ 8235 h 10000"/>
              <a:gd name="connsiteX83" fmla="*/ 8063 w 10183"/>
              <a:gd name="connsiteY83" fmla="*/ 7647 h 10000"/>
              <a:gd name="connsiteX84" fmla="*/ 8181 w 10183"/>
              <a:gd name="connsiteY84" fmla="*/ 8039 h 10000"/>
              <a:gd name="connsiteX85" fmla="*/ 8455 w 10183"/>
              <a:gd name="connsiteY85" fmla="*/ 8366 h 10000"/>
              <a:gd name="connsiteX86" fmla="*/ 8635 w 10183"/>
              <a:gd name="connsiteY86" fmla="*/ 8105 h 10000"/>
              <a:gd name="connsiteX87" fmla="*/ 8974 w 10183"/>
              <a:gd name="connsiteY87" fmla="*/ 8235 h 10000"/>
              <a:gd name="connsiteX88" fmla="*/ 9309 w 10183"/>
              <a:gd name="connsiteY88" fmla="*/ 7843 h 10000"/>
              <a:gd name="connsiteX89" fmla="*/ 9497 w 10183"/>
              <a:gd name="connsiteY89" fmla="*/ 6340 h 10000"/>
              <a:gd name="connsiteX90" fmla="*/ 9734 w 10183"/>
              <a:gd name="connsiteY90" fmla="*/ 7582 h 10000"/>
              <a:gd name="connsiteX91" fmla="*/ 9869 w 10183"/>
              <a:gd name="connsiteY91" fmla="*/ 8889 h 10000"/>
              <a:gd name="connsiteX92" fmla="*/ 10183 w 10183"/>
              <a:gd name="connsiteY92" fmla="*/ 9562 h 10000"/>
              <a:gd name="connsiteX93" fmla="*/ 10089 w 10183"/>
              <a:gd name="connsiteY93" fmla="*/ 3390 h 10000"/>
              <a:gd name="connsiteX94" fmla="*/ 9886 w 10183"/>
              <a:gd name="connsiteY94" fmla="*/ 3529 h 10000"/>
              <a:gd name="connsiteX95" fmla="*/ 9726 w 10183"/>
              <a:gd name="connsiteY95" fmla="*/ 2222 h 10000"/>
              <a:gd name="connsiteX96" fmla="*/ 9571 w 10183"/>
              <a:gd name="connsiteY96" fmla="*/ 3660 h 10000"/>
              <a:gd name="connsiteX97" fmla="*/ 9461 w 10183"/>
              <a:gd name="connsiteY97" fmla="*/ 3660 h 10000"/>
              <a:gd name="connsiteX98" fmla="*/ 9313 w 10183"/>
              <a:gd name="connsiteY98" fmla="*/ 3791 h 10000"/>
              <a:gd name="connsiteX99" fmla="*/ 9281 w 10183"/>
              <a:gd name="connsiteY99" fmla="*/ 3203 h 10000"/>
              <a:gd name="connsiteX100" fmla="*/ 9060 w 10183"/>
              <a:gd name="connsiteY100" fmla="*/ 4771 h 10000"/>
              <a:gd name="connsiteX101" fmla="*/ 9027 w 10183"/>
              <a:gd name="connsiteY101" fmla="*/ 4379 h 10000"/>
              <a:gd name="connsiteX102" fmla="*/ 8962 w 10183"/>
              <a:gd name="connsiteY102" fmla="*/ 4118 h 10000"/>
              <a:gd name="connsiteX103" fmla="*/ 8921 w 10183"/>
              <a:gd name="connsiteY103" fmla="*/ 4641 h 10000"/>
              <a:gd name="connsiteX104" fmla="*/ 8749 w 10183"/>
              <a:gd name="connsiteY104" fmla="*/ 4510 h 10000"/>
              <a:gd name="connsiteX105" fmla="*/ 8643 w 10183"/>
              <a:gd name="connsiteY105" fmla="*/ 5359 h 10000"/>
              <a:gd name="connsiteX106" fmla="*/ 8484 w 10183"/>
              <a:gd name="connsiteY106" fmla="*/ 4444 h 10000"/>
              <a:gd name="connsiteX107" fmla="*/ 8337 w 10183"/>
              <a:gd name="connsiteY107" fmla="*/ 4575 h 10000"/>
              <a:gd name="connsiteX108" fmla="*/ 8284 w 10183"/>
              <a:gd name="connsiteY108" fmla="*/ 5882 h 10000"/>
              <a:gd name="connsiteX109" fmla="*/ 8096 w 10183"/>
              <a:gd name="connsiteY109" fmla="*/ 5294 h 10000"/>
              <a:gd name="connsiteX110" fmla="*/ 7949 w 10183"/>
              <a:gd name="connsiteY110" fmla="*/ 3529 h 10000"/>
              <a:gd name="connsiteX111" fmla="*/ 7879 w 10183"/>
              <a:gd name="connsiteY111" fmla="*/ 4052 h 10000"/>
              <a:gd name="connsiteX112" fmla="*/ 7707 w 10183"/>
              <a:gd name="connsiteY112" fmla="*/ 5229 h 10000"/>
              <a:gd name="connsiteX113" fmla="*/ 7613 w 10183"/>
              <a:gd name="connsiteY113" fmla="*/ 5229 h 10000"/>
              <a:gd name="connsiteX114" fmla="*/ 7540 w 10183"/>
              <a:gd name="connsiteY114" fmla="*/ 4444 h 10000"/>
              <a:gd name="connsiteX115" fmla="*/ 7380 w 10183"/>
              <a:gd name="connsiteY115" fmla="*/ 4183 h 10000"/>
              <a:gd name="connsiteX116" fmla="*/ 7242 w 10183"/>
              <a:gd name="connsiteY116" fmla="*/ 3791 h 10000"/>
              <a:gd name="connsiteX117" fmla="*/ 6992 w 10183"/>
              <a:gd name="connsiteY117" fmla="*/ 2222 h 10000"/>
              <a:gd name="connsiteX118" fmla="*/ 6641 w 10183"/>
              <a:gd name="connsiteY118" fmla="*/ 4967 h 10000"/>
              <a:gd name="connsiteX119" fmla="*/ 6351 w 10183"/>
              <a:gd name="connsiteY119" fmla="*/ 5817 h 10000"/>
              <a:gd name="connsiteX120" fmla="*/ 5991 w 10183"/>
              <a:gd name="connsiteY120" fmla="*/ 5359 h 10000"/>
              <a:gd name="connsiteX121" fmla="*/ 5844 w 10183"/>
              <a:gd name="connsiteY121" fmla="*/ 6144 h 10000"/>
              <a:gd name="connsiteX122" fmla="*/ 5582 w 10183"/>
              <a:gd name="connsiteY122" fmla="*/ 5490 h 10000"/>
              <a:gd name="connsiteX123" fmla="*/ 5509 w 10183"/>
              <a:gd name="connsiteY123" fmla="*/ 6144 h 10000"/>
              <a:gd name="connsiteX124" fmla="*/ 5239 w 10183"/>
              <a:gd name="connsiteY124" fmla="*/ 5229 h 10000"/>
              <a:gd name="connsiteX125" fmla="*/ 5157 w 10183"/>
              <a:gd name="connsiteY125" fmla="*/ 5033 h 10000"/>
              <a:gd name="connsiteX126" fmla="*/ 4908 w 10183"/>
              <a:gd name="connsiteY126" fmla="*/ 3987 h 10000"/>
              <a:gd name="connsiteX127" fmla="*/ 4798 w 10183"/>
              <a:gd name="connsiteY127" fmla="*/ 3987 h 10000"/>
              <a:gd name="connsiteX128" fmla="*/ 4418 w 10183"/>
              <a:gd name="connsiteY128" fmla="*/ 4248 h 10000"/>
              <a:gd name="connsiteX129" fmla="*/ 4226 w 10183"/>
              <a:gd name="connsiteY129" fmla="*/ 4118 h 10000"/>
              <a:gd name="connsiteX130" fmla="*/ 3890 w 10183"/>
              <a:gd name="connsiteY130" fmla="*/ 3595 h 10000"/>
              <a:gd name="connsiteX131" fmla="*/ 3821 w 10183"/>
              <a:gd name="connsiteY131" fmla="*/ 2353 h 10000"/>
              <a:gd name="connsiteX132" fmla="*/ 3478 w 10183"/>
              <a:gd name="connsiteY132" fmla="*/ 3137 h 10000"/>
              <a:gd name="connsiteX133" fmla="*/ 3465 w 10183"/>
              <a:gd name="connsiteY133" fmla="*/ 2418 h 10000"/>
              <a:gd name="connsiteX134" fmla="*/ 3265 w 10183"/>
              <a:gd name="connsiteY134" fmla="*/ 2288 h 10000"/>
              <a:gd name="connsiteX135" fmla="*/ 3036 w 10183"/>
              <a:gd name="connsiteY135" fmla="*/ 2484 h 10000"/>
              <a:gd name="connsiteX136" fmla="*/ 2926 w 10183"/>
              <a:gd name="connsiteY136" fmla="*/ 3987 h 10000"/>
              <a:gd name="connsiteX137" fmla="*/ 2709 w 10183"/>
              <a:gd name="connsiteY137" fmla="*/ 2026 h 10000"/>
              <a:gd name="connsiteX138" fmla="*/ 2677 w 10183"/>
              <a:gd name="connsiteY138" fmla="*/ 2353 h 10000"/>
              <a:gd name="connsiteX139" fmla="*/ 2603 w 10183"/>
              <a:gd name="connsiteY139" fmla="*/ 1569 h 10000"/>
              <a:gd name="connsiteX140" fmla="*/ 2513 w 10183"/>
              <a:gd name="connsiteY140" fmla="*/ 2157 h 10000"/>
              <a:gd name="connsiteX141" fmla="*/ 2395 w 10183"/>
              <a:gd name="connsiteY141" fmla="*/ 1895 h 10000"/>
              <a:gd name="connsiteX142" fmla="*/ 2325 w 10183"/>
              <a:gd name="connsiteY142" fmla="*/ 3007 h 10000"/>
              <a:gd name="connsiteX143" fmla="*/ 2219 w 10183"/>
              <a:gd name="connsiteY143" fmla="*/ 2484 h 10000"/>
              <a:gd name="connsiteX144" fmla="*/ 2137 w 10183"/>
              <a:gd name="connsiteY144" fmla="*/ 1895 h 10000"/>
              <a:gd name="connsiteX145" fmla="*/ 2080 w 10183"/>
              <a:gd name="connsiteY145" fmla="*/ 784 h 10000"/>
              <a:gd name="connsiteX146" fmla="*/ 1688 w 10183"/>
              <a:gd name="connsiteY146" fmla="*/ 65 h 10000"/>
              <a:gd name="connsiteX147" fmla="*/ 1479 w 10183"/>
              <a:gd name="connsiteY147" fmla="*/ 196 h 10000"/>
              <a:gd name="connsiteX148" fmla="*/ 1377 w 10183"/>
              <a:gd name="connsiteY148" fmla="*/ 0 h 10000"/>
              <a:gd name="connsiteX149" fmla="*/ 1328 w 10183"/>
              <a:gd name="connsiteY149" fmla="*/ 392 h 10000"/>
              <a:gd name="connsiteX150" fmla="*/ 1058 w 10183"/>
              <a:gd name="connsiteY150" fmla="*/ 131 h 10000"/>
              <a:gd name="connsiteX151" fmla="*/ 895 w 10183"/>
              <a:gd name="connsiteY151" fmla="*/ 458 h 10000"/>
              <a:gd name="connsiteX152" fmla="*/ 715 w 10183"/>
              <a:gd name="connsiteY152" fmla="*/ 915 h 10000"/>
              <a:gd name="connsiteX153" fmla="*/ 642 w 10183"/>
              <a:gd name="connsiteY153" fmla="*/ 196 h 10000"/>
              <a:gd name="connsiteX154" fmla="*/ 433 w 10183"/>
              <a:gd name="connsiteY154" fmla="*/ 1373 h 10000"/>
              <a:gd name="connsiteX155" fmla="*/ 380 w 10183"/>
              <a:gd name="connsiteY155" fmla="*/ 1569 h 10000"/>
              <a:gd name="connsiteX156" fmla="*/ 159 w 10183"/>
              <a:gd name="connsiteY156" fmla="*/ 2353 h 10000"/>
              <a:gd name="connsiteX157" fmla="*/ 0 w 10183"/>
              <a:gd name="connsiteY157" fmla="*/ 3137 h 10000"/>
              <a:gd name="connsiteX0" fmla="*/ 0 w 10183"/>
              <a:gd name="connsiteY0" fmla="*/ 3137 h 10000"/>
              <a:gd name="connsiteX1" fmla="*/ 0 w 10183"/>
              <a:gd name="connsiteY1" fmla="*/ 3987 h 10000"/>
              <a:gd name="connsiteX2" fmla="*/ 0 w 10183"/>
              <a:gd name="connsiteY2" fmla="*/ 5948 h 10000"/>
              <a:gd name="connsiteX3" fmla="*/ 90 w 10183"/>
              <a:gd name="connsiteY3" fmla="*/ 5621 h 10000"/>
              <a:gd name="connsiteX4" fmla="*/ 135 w 10183"/>
              <a:gd name="connsiteY4" fmla="*/ 5556 h 10000"/>
              <a:gd name="connsiteX5" fmla="*/ 172 w 10183"/>
              <a:gd name="connsiteY5" fmla="*/ 5294 h 10000"/>
              <a:gd name="connsiteX6" fmla="*/ 200 w 10183"/>
              <a:gd name="connsiteY6" fmla="*/ 5425 h 10000"/>
              <a:gd name="connsiteX7" fmla="*/ 237 w 10183"/>
              <a:gd name="connsiteY7" fmla="*/ 5098 h 10000"/>
              <a:gd name="connsiteX8" fmla="*/ 262 w 10183"/>
              <a:gd name="connsiteY8" fmla="*/ 5948 h 10000"/>
              <a:gd name="connsiteX9" fmla="*/ 282 w 10183"/>
              <a:gd name="connsiteY9" fmla="*/ 5686 h 10000"/>
              <a:gd name="connsiteX10" fmla="*/ 306 w 10183"/>
              <a:gd name="connsiteY10" fmla="*/ 5752 h 10000"/>
              <a:gd name="connsiteX11" fmla="*/ 306 w 10183"/>
              <a:gd name="connsiteY11" fmla="*/ 5556 h 10000"/>
              <a:gd name="connsiteX12" fmla="*/ 315 w 10183"/>
              <a:gd name="connsiteY12" fmla="*/ 5621 h 10000"/>
              <a:gd name="connsiteX13" fmla="*/ 331 w 10183"/>
              <a:gd name="connsiteY13" fmla="*/ 5425 h 10000"/>
              <a:gd name="connsiteX14" fmla="*/ 351 w 10183"/>
              <a:gd name="connsiteY14" fmla="*/ 5490 h 10000"/>
              <a:gd name="connsiteX15" fmla="*/ 372 w 10183"/>
              <a:gd name="connsiteY15" fmla="*/ 5229 h 10000"/>
              <a:gd name="connsiteX16" fmla="*/ 405 w 10183"/>
              <a:gd name="connsiteY16" fmla="*/ 5294 h 10000"/>
              <a:gd name="connsiteX17" fmla="*/ 405 w 10183"/>
              <a:gd name="connsiteY17" fmla="*/ 5163 h 10000"/>
              <a:gd name="connsiteX18" fmla="*/ 425 w 10183"/>
              <a:gd name="connsiteY18" fmla="*/ 5163 h 10000"/>
              <a:gd name="connsiteX19" fmla="*/ 421 w 10183"/>
              <a:gd name="connsiteY19" fmla="*/ 5033 h 10000"/>
              <a:gd name="connsiteX20" fmla="*/ 470 w 10183"/>
              <a:gd name="connsiteY20" fmla="*/ 4314 h 10000"/>
              <a:gd name="connsiteX21" fmla="*/ 474 w 10183"/>
              <a:gd name="connsiteY21" fmla="*/ 4314 h 10000"/>
              <a:gd name="connsiteX22" fmla="*/ 490 w 10183"/>
              <a:gd name="connsiteY22" fmla="*/ 4052 h 10000"/>
              <a:gd name="connsiteX23" fmla="*/ 527 w 10183"/>
              <a:gd name="connsiteY23" fmla="*/ 4118 h 10000"/>
              <a:gd name="connsiteX24" fmla="*/ 539 w 10183"/>
              <a:gd name="connsiteY24" fmla="*/ 4444 h 10000"/>
              <a:gd name="connsiteX25" fmla="*/ 568 w 10183"/>
              <a:gd name="connsiteY25" fmla="*/ 4379 h 10000"/>
              <a:gd name="connsiteX26" fmla="*/ 756 w 10183"/>
              <a:gd name="connsiteY26" fmla="*/ 4706 h 10000"/>
              <a:gd name="connsiteX27" fmla="*/ 842 w 10183"/>
              <a:gd name="connsiteY27" fmla="*/ 4379 h 10000"/>
              <a:gd name="connsiteX28" fmla="*/ 952 w 10183"/>
              <a:gd name="connsiteY28" fmla="*/ 4641 h 10000"/>
              <a:gd name="connsiteX29" fmla="*/ 993 w 10183"/>
              <a:gd name="connsiteY29" fmla="*/ 4444 h 10000"/>
              <a:gd name="connsiteX30" fmla="*/ 1026 w 10183"/>
              <a:gd name="connsiteY30" fmla="*/ 4641 h 10000"/>
              <a:gd name="connsiteX31" fmla="*/ 1050 w 10183"/>
              <a:gd name="connsiteY31" fmla="*/ 4510 h 10000"/>
              <a:gd name="connsiteX32" fmla="*/ 1071 w 10183"/>
              <a:gd name="connsiteY32" fmla="*/ 4641 h 10000"/>
              <a:gd name="connsiteX33" fmla="*/ 1075 w 10183"/>
              <a:gd name="connsiteY33" fmla="*/ 4444 h 10000"/>
              <a:gd name="connsiteX34" fmla="*/ 1103 w 10183"/>
              <a:gd name="connsiteY34" fmla="*/ 4444 h 10000"/>
              <a:gd name="connsiteX35" fmla="*/ 1144 w 10183"/>
              <a:gd name="connsiteY35" fmla="*/ 4444 h 10000"/>
              <a:gd name="connsiteX36" fmla="*/ 1177 w 10183"/>
              <a:gd name="connsiteY36" fmla="*/ 4575 h 10000"/>
              <a:gd name="connsiteX37" fmla="*/ 1181 w 10183"/>
              <a:gd name="connsiteY37" fmla="*/ 4444 h 10000"/>
              <a:gd name="connsiteX38" fmla="*/ 1197 w 10183"/>
              <a:gd name="connsiteY38" fmla="*/ 4575 h 10000"/>
              <a:gd name="connsiteX39" fmla="*/ 1201 w 10183"/>
              <a:gd name="connsiteY39" fmla="*/ 4379 h 10000"/>
              <a:gd name="connsiteX40" fmla="*/ 1238 w 10183"/>
              <a:gd name="connsiteY40" fmla="*/ 4641 h 10000"/>
              <a:gd name="connsiteX41" fmla="*/ 1255 w 10183"/>
              <a:gd name="connsiteY41" fmla="*/ 4248 h 10000"/>
              <a:gd name="connsiteX42" fmla="*/ 1271 w 10183"/>
              <a:gd name="connsiteY42" fmla="*/ 4052 h 10000"/>
              <a:gd name="connsiteX43" fmla="*/ 1422 w 10183"/>
              <a:gd name="connsiteY43" fmla="*/ 4248 h 10000"/>
              <a:gd name="connsiteX44" fmla="*/ 1545 w 10183"/>
              <a:gd name="connsiteY44" fmla="*/ 3856 h 10000"/>
              <a:gd name="connsiteX45" fmla="*/ 1843 w 10183"/>
              <a:gd name="connsiteY45" fmla="*/ 5556 h 10000"/>
              <a:gd name="connsiteX46" fmla="*/ 1900 w 10183"/>
              <a:gd name="connsiteY46" fmla="*/ 6471 h 10000"/>
              <a:gd name="connsiteX47" fmla="*/ 1990 w 10183"/>
              <a:gd name="connsiteY47" fmla="*/ 5752 h 10000"/>
              <a:gd name="connsiteX48" fmla="*/ 2068 w 10183"/>
              <a:gd name="connsiteY48" fmla="*/ 6601 h 10000"/>
              <a:gd name="connsiteX49" fmla="*/ 2186 w 10183"/>
              <a:gd name="connsiteY49" fmla="*/ 5817 h 10000"/>
              <a:gd name="connsiteX50" fmla="*/ 2182 w 10183"/>
              <a:gd name="connsiteY50" fmla="*/ 6601 h 10000"/>
              <a:gd name="connsiteX51" fmla="*/ 2342 w 10183"/>
              <a:gd name="connsiteY51" fmla="*/ 6405 h 10000"/>
              <a:gd name="connsiteX52" fmla="*/ 2432 w 10183"/>
              <a:gd name="connsiteY52" fmla="*/ 6275 h 10000"/>
              <a:gd name="connsiteX53" fmla="*/ 2493 w 10183"/>
              <a:gd name="connsiteY53" fmla="*/ 7516 h 10000"/>
              <a:gd name="connsiteX54" fmla="*/ 2636 w 10183"/>
              <a:gd name="connsiteY54" fmla="*/ 6667 h 10000"/>
              <a:gd name="connsiteX55" fmla="*/ 2669 w 10183"/>
              <a:gd name="connsiteY55" fmla="*/ 7451 h 10000"/>
              <a:gd name="connsiteX56" fmla="*/ 2816 w 10183"/>
              <a:gd name="connsiteY56" fmla="*/ 8170 h 10000"/>
              <a:gd name="connsiteX57" fmla="*/ 2889 w 10183"/>
              <a:gd name="connsiteY57" fmla="*/ 7516 h 10000"/>
              <a:gd name="connsiteX58" fmla="*/ 3077 w 10183"/>
              <a:gd name="connsiteY58" fmla="*/ 7320 h 10000"/>
              <a:gd name="connsiteX59" fmla="*/ 3224 w 10183"/>
              <a:gd name="connsiteY59" fmla="*/ 8497 h 10000"/>
              <a:gd name="connsiteX60" fmla="*/ 3396 w 10183"/>
              <a:gd name="connsiteY60" fmla="*/ 8562 h 10000"/>
              <a:gd name="connsiteX61" fmla="*/ 3600 w 10183"/>
              <a:gd name="connsiteY61" fmla="*/ 8105 h 10000"/>
              <a:gd name="connsiteX62" fmla="*/ 3788 w 10183"/>
              <a:gd name="connsiteY62" fmla="*/ 9020 h 10000"/>
              <a:gd name="connsiteX63" fmla="*/ 3911 w 10183"/>
              <a:gd name="connsiteY63" fmla="*/ 9281 h 10000"/>
              <a:gd name="connsiteX64" fmla="*/ 4013 w 10183"/>
              <a:gd name="connsiteY64" fmla="*/ 10000 h 10000"/>
              <a:gd name="connsiteX65" fmla="*/ 4046 w 10183"/>
              <a:gd name="connsiteY65" fmla="*/ 9869 h 10000"/>
              <a:gd name="connsiteX66" fmla="*/ 4115 w 10183"/>
              <a:gd name="connsiteY66" fmla="*/ 9542 h 10000"/>
              <a:gd name="connsiteX67" fmla="*/ 4168 w 10183"/>
              <a:gd name="connsiteY67" fmla="*/ 9935 h 10000"/>
              <a:gd name="connsiteX68" fmla="*/ 4201 w 10183"/>
              <a:gd name="connsiteY68" fmla="*/ 9150 h 10000"/>
              <a:gd name="connsiteX69" fmla="*/ 4344 w 10183"/>
              <a:gd name="connsiteY69" fmla="*/ 8562 h 10000"/>
              <a:gd name="connsiteX70" fmla="*/ 4773 w 10183"/>
              <a:gd name="connsiteY70" fmla="*/ 7843 h 10000"/>
              <a:gd name="connsiteX71" fmla="*/ 5121 w 10183"/>
              <a:gd name="connsiteY71" fmla="*/ 7582 h 10000"/>
              <a:gd name="connsiteX72" fmla="*/ 5329 w 10183"/>
              <a:gd name="connsiteY72" fmla="*/ 9281 h 10000"/>
              <a:gd name="connsiteX73" fmla="*/ 5398 w 10183"/>
              <a:gd name="connsiteY73" fmla="*/ 8562 h 10000"/>
              <a:gd name="connsiteX74" fmla="*/ 5856 w 10183"/>
              <a:gd name="connsiteY74" fmla="*/ 8039 h 10000"/>
              <a:gd name="connsiteX75" fmla="*/ 6220 w 10183"/>
              <a:gd name="connsiteY75" fmla="*/ 9477 h 10000"/>
              <a:gd name="connsiteX76" fmla="*/ 6551 w 10183"/>
              <a:gd name="connsiteY76" fmla="*/ 8562 h 10000"/>
              <a:gd name="connsiteX77" fmla="*/ 6714 w 10183"/>
              <a:gd name="connsiteY77" fmla="*/ 7451 h 10000"/>
              <a:gd name="connsiteX78" fmla="*/ 7025 w 10183"/>
              <a:gd name="connsiteY78" fmla="*/ 7451 h 10000"/>
              <a:gd name="connsiteX79" fmla="*/ 7180 w 10183"/>
              <a:gd name="connsiteY79" fmla="*/ 7908 h 10000"/>
              <a:gd name="connsiteX80" fmla="*/ 7548 w 10183"/>
              <a:gd name="connsiteY80" fmla="*/ 8366 h 10000"/>
              <a:gd name="connsiteX81" fmla="*/ 7756 w 10183"/>
              <a:gd name="connsiteY81" fmla="*/ 9085 h 10000"/>
              <a:gd name="connsiteX82" fmla="*/ 8002 w 10183"/>
              <a:gd name="connsiteY82" fmla="*/ 8235 h 10000"/>
              <a:gd name="connsiteX83" fmla="*/ 8063 w 10183"/>
              <a:gd name="connsiteY83" fmla="*/ 7647 h 10000"/>
              <a:gd name="connsiteX84" fmla="*/ 8181 w 10183"/>
              <a:gd name="connsiteY84" fmla="*/ 8039 h 10000"/>
              <a:gd name="connsiteX85" fmla="*/ 8455 w 10183"/>
              <a:gd name="connsiteY85" fmla="*/ 8366 h 10000"/>
              <a:gd name="connsiteX86" fmla="*/ 8635 w 10183"/>
              <a:gd name="connsiteY86" fmla="*/ 8105 h 10000"/>
              <a:gd name="connsiteX87" fmla="*/ 8974 w 10183"/>
              <a:gd name="connsiteY87" fmla="*/ 8235 h 10000"/>
              <a:gd name="connsiteX88" fmla="*/ 9309 w 10183"/>
              <a:gd name="connsiteY88" fmla="*/ 7843 h 10000"/>
              <a:gd name="connsiteX89" fmla="*/ 9497 w 10183"/>
              <a:gd name="connsiteY89" fmla="*/ 6340 h 10000"/>
              <a:gd name="connsiteX90" fmla="*/ 9734 w 10183"/>
              <a:gd name="connsiteY90" fmla="*/ 7582 h 10000"/>
              <a:gd name="connsiteX91" fmla="*/ 9869 w 10183"/>
              <a:gd name="connsiteY91" fmla="*/ 8889 h 10000"/>
              <a:gd name="connsiteX92" fmla="*/ 10183 w 10183"/>
              <a:gd name="connsiteY92" fmla="*/ 9562 h 10000"/>
              <a:gd name="connsiteX93" fmla="*/ 10089 w 10183"/>
              <a:gd name="connsiteY93" fmla="*/ 3390 h 10000"/>
              <a:gd name="connsiteX94" fmla="*/ 9886 w 10183"/>
              <a:gd name="connsiteY94" fmla="*/ 3529 h 10000"/>
              <a:gd name="connsiteX95" fmla="*/ 9726 w 10183"/>
              <a:gd name="connsiteY95" fmla="*/ 2222 h 10000"/>
              <a:gd name="connsiteX96" fmla="*/ 9571 w 10183"/>
              <a:gd name="connsiteY96" fmla="*/ 3660 h 10000"/>
              <a:gd name="connsiteX97" fmla="*/ 9461 w 10183"/>
              <a:gd name="connsiteY97" fmla="*/ 3660 h 10000"/>
              <a:gd name="connsiteX98" fmla="*/ 9313 w 10183"/>
              <a:gd name="connsiteY98" fmla="*/ 3791 h 10000"/>
              <a:gd name="connsiteX99" fmla="*/ 9281 w 10183"/>
              <a:gd name="connsiteY99" fmla="*/ 3203 h 10000"/>
              <a:gd name="connsiteX100" fmla="*/ 9060 w 10183"/>
              <a:gd name="connsiteY100" fmla="*/ 4771 h 10000"/>
              <a:gd name="connsiteX101" fmla="*/ 9027 w 10183"/>
              <a:gd name="connsiteY101" fmla="*/ 4379 h 10000"/>
              <a:gd name="connsiteX102" fmla="*/ 8962 w 10183"/>
              <a:gd name="connsiteY102" fmla="*/ 4118 h 10000"/>
              <a:gd name="connsiteX103" fmla="*/ 8921 w 10183"/>
              <a:gd name="connsiteY103" fmla="*/ 4641 h 10000"/>
              <a:gd name="connsiteX104" fmla="*/ 8749 w 10183"/>
              <a:gd name="connsiteY104" fmla="*/ 4510 h 10000"/>
              <a:gd name="connsiteX105" fmla="*/ 8643 w 10183"/>
              <a:gd name="connsiteY105" fmla="*/ 5359 h 10000"/>
              <a:gd name="connsiteX106" fmla="*/ 8484 w 10183"/>
              <a:gd name="connsiteY106" fmla="*/ 4444 h 10000"/>
              <a:gd name="connsiteX107" fmla="*/ 8337 w 10183"/>
              <a:gd name="connsiteY107" fmla="*/ 4575 h 10000"/>
              <a:gd name="connsiteX108" fmla="*/ 8284 w 10183"/>
              <a:gd name="connsiteY108" fmla="*/ 5882 h 10000"/>
              <a:gd name="connsiteX109" fmla="*/ 8096 w 10183"/>
              <a:gd name="connsiteY109" fmla="*/ 5294 h 10000"/>
              <a:gd name="connsiteX110" fmla="*/ 7949 w 10183"/>
              <a:gd name="connsiteY110" fmla="*/ 3529 h 10000"/>
              <a:gd name="connsiteX111" fmla="*/ 7879 w 10183"/>
              <a:gd name="connsiteY111" fmla="*/ 4052 h 10000"/>
              <a:gd name="connsiteX112" fmla="*/ 7707 w 10183"/>
              <a:gd name="connsiteY112" fmla="*/ 5229 h 10000"/>
              <a:gd name="connsiteX113" fmla="*/ 7613 w 10183"/>
              <a:gd name="connsiteY113" fmla="*/ 5229 h 10000"/>
              <a:gd name="connsiteX114" fmla="*/ 7540 w 10183"/>
              <a:gd name="connsiteY114" fmla="*/ 4444 h 10000"/>
              <a:gd name="connsiteX115" fmla="*/ 7380 w 10183"/>
              <a:gd name="connsiteY115" fmla="*/ 4183 h 10000"/>
              <a:gd name="connsiteX116" fmla="*/ 7242 w 10183"/>
              <a:gd name="connsiteY116" fmla="*/ 3791 h 10000"/>
              <a:gd name="connsiteX117" fmla="*/ 6992 w 10183"/>
              <a:gd name="connsiteY117" fmla="*/ 2222 h 10000"/>
              <a:gd name="connsiteX118" fmla="*/ 6641 w 10183"/>
              <a:gd name="connsiteY118" fmla="*/ 4967 h 10000"/>
              <a:gd name="connsiteX119" fmla="*/ 6351 w 10183"/>
              <a:gd name="connsiteY119" fmla="*/ 5817 h 10000"/>
              <a:gd name="connsiteX120" fmla="*/ 5991 w 10183"/>
              <a:gd name="connsiteY120" fmla="*/ 5359 h 10000"/>
              <a:gd name="connsiteX121" fmla="*/ 5844 w 10183"/>
              <a:gd name="connsiteY121" fmla="*/ 6144 h 10000"/>
              <a:gd name="connsiteX122" fmla="*/ 5582 w 10183"/>
              <a:gd name="connsiteY122" fmla="*/ 5490 h 10000"/>
              <a:gd name="connsiteX123" fmla="*/ 5509 w 10183"/>
              <a:gd name="connsiteY123" fmla="*/ 6144 h 10000"/>
              <a:gd name="connsiteX124" fmla="*/ 5239 w 10183"/>
              <a:gd name="connsiteY124" fmla="*/ 5229 h 10000"/>
              <a:gd name="connsiteX125" fmla="*/ 5157 w 10183"/>
              <a:gd name="connsiteY125" fmla="*/ 5033 h 10000"/>
              <a:gd name="connsiteX126" fmla="*/ 4908 w 10183"/>
              <a:gd name="connsiteY126" fmla="*/ 3987 h 10000"/>
              <a:gd name="connsiteX127" fmla="*/ 4798 w 10183"/>
              <a:gd name="connsiteY127" fmla="*/ 3987 h 10000"/>
              <a:gd name="connsiteX128" fmla="*/ 4418 w 10183"/>
              <a:gd name="connsiteY128" fmla="*/ 4248 h 10000"/>
              <a:gd name="connsiteX129" fmla="*/ 4226 w 10183"/>
              <a:gd name="connsiteY129" fmla="*/ 4118 h 10000"/>
              <a:gd name="connsiteX130" fmla="*/ 3890 w 10183"/>
              <a:gd name="connsiteY130" fmla="*/ 3595 h 10000"/>
              <a:gd name="connsiteX131" fmla="*/ 3821 w 10183"/>
              <a:gd name="connsiteY131" fmla="*/ 2353 h 10000"/>
              <a:gd name="connsiteX132" fmla="*/ 3478 w 10183"/>
              <a:gd name="connsiteY132" fmla="*/ 3137 h 10000"/>
              <a:gd name="connsiteX133" fmla="*/ 3465 w 10183"/>
              <a:gd name="connsiteY133" fmla="*/ 2418 h 10000"/>
              <a:gd name="connsiteX134" fmla="*/ 3265 w 10183"/>
              <a:gd name="connsiteY134" fmla="*/ 2288 h 10000"/>
              <a:gd name="connsiteX135" fmla="*/ 3036 w 10183"/>
              <a:gd name="connsiteY135" fmla="*/ 2484 h 10000"/>
              <a:gd name="connsiteX136" fmla="*/ 2926 w 10183"/>
              <a:gd name="connsiteY136" fmla="*/ 3987 h 10000"/>
              <a:gd name="connsiteX137" fmla="*/ 2709 w 10183"/>
              <a:gd name="connsiteY137" fmla="*/ 2026 h 10000"/>
              <a:gd name="connsiteX138" fmla="*/ 2677 w 10183"/>
              <a:gd name="connsiteY138" fmla="*/ 2353 h 10000"/>
              <a:gd name="connsiteX139" fmla="*/ 2603 w 10183"/>
              <a:gd name="connsiteY139" fmla="*/ 1569 h 10000"/>
              <a:gd name="connsiteX140" fmla="*/ 2513 w 10183"/>
              <a:gd name="connsiteY140" fmla="*/ 2157 h 10000"/>
              <a:gd name="connsiteX141" fmla="*/ 2395 w 10183"/>
              <a:gd name="connsiteY141" fmla="*/ 1895 h 10000"/>
              <a:gd name="connsiteX142" fmla="*/ 2325 w 10183"/>
              <a:gd name="connsiteY142" fmla="*/ 3007 h 10000"/>
              <a:gd name="connsiteX143" fmla="*/ 2219 w 10183"/>
              <a:gd name="connsiteY143" fmla="*/ 2484 h 10000"/>
              <a:gd name="connsiteX144" fmla="*/ 2137 w 10183"/>
              <a:gd name="connsiteY144" fmla="*/ 1895 h 10000"/>
              <a:gd name="connsiteX145" fmla="*/ 2080 w 10183"/>
              <a:gd name="connsiteY145" fmla="*/ 784 h 10000"/>
              <a:gd name="connsiteX146" fmla="*/ 1688 w 10183"/>
              <a:gd name="connsiteY146" fmla="*/ 65 h 10000"/>
              <a:gd name="connsiteX147" fmla="*/ 1479 w 10183"/>
              <a:gd name="connsiteY147" fmla="*/ 196 h 10000"/>
              <a:gd name="connsiteX148" fmla="*/ 1377 w 10183"/>
              <a:gd name="connsiteY148" fmla="*/ 0 h 10000"/>
              <a:gd name="connsiteX149" fmla="*/ 1328 w 10183"/>
              <a:gd name="connsiteY149" fmla="*/ 392 h 10000"/>
              <a:gd name="connsiteX150" fmla="*/ 1058 w 10183"/>
              <a:gd name="connsiteY150" fmla="*/ 131 h 10000"/>
              <a:gd name="connsiteX151" fmla="*/ 895 w 10183"/>
              <a:gd name="connsiteY151" fmla="*/ 458 h 10000"/>
              <a:gd name="connsiteX152" fmla="*/ 715 w 10183"/>
              <a:gd name="connsiteY152" fmla="*/ 915 h 10000"/>
              <a:gd name="connsiteX153" fmla="*/ 642 w 10183"/>
              <a:gd name="connsiteY153" fmla="*/ 196 h 10000"/>
              <a:gd name="connsiteX154" fmla="*/ 433 w 10183"/>
              <a:gd name="connsiteY154" fmla="*/ 1373 h 10000"/>
              <a:gd name="connsiteX155" fmla="*/ 380 w 10183"/>
              <a:gd name="connsiteY155" fmla="*/ 1569 h 10000"/>
              <a:gd name="connsiteX156" fmla="*/ 159 w 10183"/>
              <a:gd name="connsiteY156" fmla="*/ 2353 h 10000"/>
              <a:gd name="connsiteX157" fmla="*/ 0 w 10183"/>
              <a:gd name="connsiteY157" fmla="*/ 3137 h 10000"/>
              <a:gd name="connsiteX0" fmla="*/ 159 w 10183"/>
              <a:gd name="connsiteY0" fmla="*/ 2353 h 10000"/>
              <a:gd name="connsiteX1" fmla="*/ 0 w 10183"/>
              <a:gd name="connsiteY1" fmla="*/ 3987 h 10000"/>
              <a:gd name="connsiteX2" fmla="*/ 0 w 10183"/>
              <a:gd name="connsiteY2" fmla="*/ 5948 h 10000"/>
              <a:gd name="connsiteX3" fmla="*/ 90 w 10183"/>
              <a:gd name="connsiteY3" fmla="*/ 5621 h 10000"/>
              <a:gd name="connsiteX4" fmla="*/ 135 w 10183"/>
              <a:gd name="connsiteY4" fmla="*/ 5556 h 10000"/>
              <a:gd name="connsiteX5" fmla="*/ 172 w 10183"/>
              <a:gd name="connsiteY5" fmla="*/ 5294 h 10000"/>
              <a:gd name="connsiteX6" fmla="*/ 200 w 10183"/>
              <a:gd name="connsiteY6" fmla="*/ 5425 h 10000"/>
              <a:gd name="connsiteX7" fmla="*/ 237 w 10183"/>
              <a:gd name="connsiteY7" fmla="*/ 5098 h 10000"/>
              <a:gd name="connsiteX8" fmla="*/ 262 w 10183"/>
              <a:gd name="connsiteY8" fmla="*/ 5948 h 10000"/>
              <a:gd name="connsiteX9" fmla="*/ 282 w 10183"/>
              <a:gd name="connsiteY9" fmla="*/ 5686 h 10000"/>
              <a:gd name="connsiteX10" fmla="*/ 306 w 10183"/>
              <a:gd name="connsiteY10" fmla="*/ 5752 h 10000"/>
              <a:gd name="connsiteX11" fmla="*/ 306 w 10183"/>
              <a:gd name="connsiteY11" fmla="*/ 5556 h 10000"/>
              <a:gd name="connsiteX12" fmla="*/ 315 w 10183"/>
              <a:gd name="connsiteY12" fmla="*/ 5621 h 10000"/>
              <a:gd name="connsiteX13" fmla="*/ 331 w 10183"/>
              <a:gd name="connsiteY13" fmla="*/ 5425 h 10000"/>
              <a:gd name="connsiteX14" fmla="*/ 351 w 10183"/>
              <a:gd name="connsiteY14" fmla="*/ 5490 h 10000"/>
              <a:gd name="connsiteX15" fmla="*/ 372 w 10183"/>
              <a:gd name="connsiteY15" fmla="*/ 5229 h 10000"/>
              <a:gd name="connsiteX16" fmla="*/ 405 w 10183"/>
              <a:gd name="connsiteY16" fmla="*/ 5294 h 10000"/>
              <a:gd name="connsiteX17" fmla="*/ 405 w 10183"/>
              <a:gd name="connsiteY17" fmla="*/ 5163 h 10000"/>
              <a:gd name="connsiteX18" fmla="*/ 425 w 10183"/>
              <a:gd name="connsiteY18" fmla="*/ 5163 h 10000"/>
              <a:gd name="connsiteX19" fmla="*/ 421 w 10183"/>
              <a:gd name="connsiteY19" fmla="*/ 5033 h 10000"/>
              <a:gd name="connsiteX20" fmla="*/ 470 w 10183"/>
              <a:gd name="connsiteY20" fmla="*/ 4314 h 10000"/>
              <a:gd name="connsiteX21" fmla="*/ 474 w 10183"/>
              <a:gd name="connsiteY21" fmla="*/ 4314 h 10000"/>
              <a:gd name="connsiteX22" fmla="*/ 490 w 10183"/>
              <a:gd name="connsiteY22" fmla="*/ 4052 h 10000"/>
              <a:gd name="connsiteX23" fmla="*/ 527 w 10183"/>
              <a:gd name="connsiteY23" fmla="*/ 4118 h 10000"/>
              <a:gd name="connsiteX24" fmla="*/ 539 w 10183"/>
              <a:gd name="connsiteY24" fmla="*/ 4444 h 10000"/>
              <a:gd name="connsiteX25" fmla="*/ 568 w 10183"/>
              <a:gd name="connsiteY25" fmla="*/ 4379 h 10000"/>
              <a:gd name="connsiteX26" fmla="*/ 756 w 10183"/>
              <a:gd name="connsiteY26" fmla="*/ 4706 h 10000"/>
              <a:gd name="connsiteX27" fmla="*/ 842 w 10183"/>
              <a:gd name="connsiteY27" fmla="*/ 4379 h 10000"/>
              <a:gd name="connsiteX28" fmla="*/ 952 w 10183"/>
              <a:gd name="connsiteY28" fmla="*/ 4641 h 10000"/>
              <a:gd name="connsiteX29" fmla="*/ 993 w 10183"/>
              <a:gd name="connsiteY29" fmla="*/ 4444 h 10000"/>
              <a:gd name="connsiteX30" fmla="*/ 1026 w 10183"/>
              <a:gd name="connsiteY30" fmla="*/ 4641 h 10000"/>
              <a:gd name="connsiteX31" fmla="*/ 1050 w 10183"/>
              <a:gd name="connsiteY31" fmla="*/ 4510 h 10000"/>
              <a:gd name="connsiteX32" fmla="*/ 1071 w 10183"/>
              <a:gd name="connsiteY32" fmla="*/ 4641 h 10000"/>
              <a:gd name="connsiteX33" fmla="*/ 1075 w 10183"/>
              <a:gd name="connsiteY33" fmla="*/ 4444 h 10000"/>
              <a:gd name="connsiteX34" fmla="*/ 1103 w 10183"/>
              <a:gd name="connsiteY34" fmla="*/ 4444 h 10000"/>
              <a:gd name="connsiteX35" fmla="*/ 1144 w 10183"/>
              <a:gd name="connsiteY35" fmla="*/ 4444 h 10000"/>
              <a:gd name="connsiteX36" fmla="*/ 1177 w 10183"/>
              <a:gd name="connsiteY36" fmla="*/ 4575 h 10000"/>
              <a:gd name="connsiteX37" fmla="*/ 1181 w 10183"/>
              <a:gd name="connsiteY37" fmla="*/ 4444 h 10000"/>
              <a:gd name="connsiteX38" fmla="*/ 1197 w 10183"/>
              <a:gd name="connsiteY38" fmla="*/ 4575 h 10000"/>
              <a:gd name="connsiteX39" fmla="*/ 1201 w 10183"/>
              <a:gd name="connsiteY39" fmla="*/ 4379 h 10000"/>
              <a:gd name="connsiteX40" fmla="*/ 1238 w 10183"/>
              <a:gd name="connsiteY40" fmla="*/ 4641 h 10000"/>
              <a:gd name="connsiteX41" fmla="*/ 1255 w 10183"/>
              <a:gd name="connsiteY41" fmla="*/ 4248 h 10000"/>
              <a:gd name="connsiteX42" fmla="*/ 1271 w 10183"/>
              <a:gd name="connsiteY42" fmla="*/ 4052 h 10000"/>
              <a:gd name="connsiteX43" fmla="*/ 1422 w 10183"/>
              <a:gd name="connsiteY43" fmla="*/ 4248 h 10000"/>
              <a:gd name="connsiteX44" fmla="*/ 1545 w 10183"/>
              <a:gd name="connsiteY44" fmla="*/ 3856 h 10000"/>
              <a:gd name="connsiteX45" fmla="*/ 1843 w 10183"/>
              <a:gd name="connsiteY45" fmla="*/ 5556 h 10000"/>
              <a:gd name="connsiteX46" fmla="*/ 1900 w 10183"/>
              <a:gd name="connsiteY46" fmla="*/ 6471 h 10000"/>
              <a:gd name="connsiteX47" fmla="*/ 1990 w 10183"/>
              <a:gd name="connsiteY47" fmla="*/ 5752 h 10000"/>
              <a:gd name="connsiteX48" fmla="*/ 2068 w 10183"/>
              <a:gd name="connsiteY48" fmla="*/ 6601 h 10000"/>
              <a:gd name="connsiteX49" fmla="*/ 2186 w 10183"/>
              <a:gd name="connsiteY49" fmla="*/ 5817 h 10000"/>
              <a:gd name="connsiteX50" fmla="*/ 2182 w 10183"/>
              <a:gd name="connsiteY50" fmla="*/ 6601 h 10000"/>
              <a:gd name="connsiteX51" fmla="*/ 2342 w 10183"/>
              <a:gd name="connsiteY51" fmla="*/ 6405 h 10000"/>
              <a:gd name="connsiteX52" fmla="*/ 2432 w 10183"/>
              <a:gd name="connsiteY52" fmla="*/ 6275 h 10000"/>
              <a:gd name="connsiteX53" fmla="*/ 2493 w 10183"/>
              <a:gd name="connsiteY53" fmla="*/ 7516 h 10000"/>
              <a:gd name="connsiteX54" fmla="*/ 2636 w 10183"/>
              <a:gd name="connsiteY54" fmla="*/ 6667 h 10000"/>
              <a:gd name="connsiteX55" fmla="*/ 2669 w 10183"/>
              <a:gd name="connsiteY55" fmla="*/ 7451 h 10000"/>
              <a:gd name="connsiteX56" fmla="*/ 2816 w 10183"/>
              <a:gd name="connsiteY56" fmla="*/ 8170 h 10000"/>
              <a:gd name="connsiteX57" fmla="*/ 2889 w 10183"/>
              <a:gd name="connsiteY57" fmla="*/ 7516 h 10000"/>
              <a:gd name="connsiteX58" fmla="*/ 3077 w 10183"/>
              <a:gd name="connsiteY58" fmla="*/ 7320 h 10000"/>
              <a:gd name="connsiteX59" fmla="*/ 3224 w 10183"/>
              <a:gd name="connsiteY59" fmla="*/ 8497 h 10000"/>
              <a:gd name="connsiteX60" fmla="*/ 3396 w 10183"/>
              <a:gd name="connsiteY60" fmla="*/ 8562 h 10000"/>
              <a:gd name="connsiteX61" fmla="*/ 3600 w 10183"/>
              <a:gd name="connsiteY61" fmla="*/ 8105 h 10000"/>
              <a:gd name="connsiteX62" fmla="*/ 3788 w 10183"/>
              <a:gd name="connsiteY62" fmla="*/ 9020 h 10000"/>
              <a:gd name="connsiteX63" fmla="*/ 3911 w 10183"/>
              <a:gd name="connsiteY63" fmla="*/ 9281 h 10000"/>
              <a:gd name="connsiteX64" fmla="*/ 4013 w 10183"/>
              <a:gd name="connsiteY64" fmla="*/ 10000 h 10000"/>
              <a:gd name="connsiteX65" fmla="*/ 4046 w 10183"/>
              <a:gd name="connsiteY65" fmla="*/ 9869 h 10000"/>
              <a:gd name="connsiteX66" fmla="*/ 4115 w 10183"/>
              <a:gd name="connsiteY66" fmla="*/ 9542 h 10000"/>
              <a:gd name="connsiteX67" fmla="*/ 4168 w 10183"/>
              <a:gd name="connsiteY67" fmla="*/ 9935 h 10000"/>
              <a:gd name="connsiteX68" fmla="*/ 4201 w 10183"/>
              <a:gd name="connsiteY68" fmla="*/ 9150 h 10000"/>
              <a:gd name="connsiteX69" fmla="*/ 4344 w 10183"/>
              <a:gd name="connsiteY69" fmla="*/ 8562 h 10000"/>
              <a:gd name="connsiteX70" fmla="*/ 4773 w 10183"/>
              <a:gd name="connsiteY70" fmla="*/ 7843 h 10000"/>
              <a:gd name="connsiteX71" fmla="*/ 5121 w 10183"/>
              <a:gd name="connsiteY71" fmla="*/ 7582 h 10000"/>
              <a:gd name="connsiteX72" fmla="*/ 5329 w 10183"/>
              <a:gd name="connsiteY72" fmla="*/ 9281 h 10000"/>
              <a:gd name="connsiteX73" fmla="*/ 5398 w 10183"/>
              <a:gd name="connsiteY73" fmla="*/ 8562 h 10000"/>
              <a:gd name="connsiteX74" fmla="*/ 5856 w 10183"/>
              <a:gd name="connsiteY74" fmla="*/ 8039 h 10000"/>
              <a:gd name="connsiteX75" fmla="*/ 6220 w 10183"/>
              <a:gd name="connsiteY75" fmla="*/ 9477 h 10000"/>
              <a:gd name="connsiteX76" fmla="*/ 6551 w 10183"/>
              <a:gd name="connsiteY76" fmla="*/ 8562 h 10000"/>
              <a:gd name="connsiteX77" fmla="*/ 6714 w 10183"/>
              <a:gd name="connsiteY77" fmla="*/ 7451 h 10000"/>
              <a:gd name="connsiteX78" fmla="*/ 7025 w 10183"/>
              <a:gd name="connsiteY78" fmla="*/ 7451 h 10000"/>
              <a:gd name="connsiteX79" fmla="*/ 7180 w 10183"/>
              <a:gd name="connsiteY79" fmla="*/ 7908 h 10000"/>
              <a:gd name="connsiteX80" fmla="*/ 7548 w 10183"/>
              <a:gd name="connsiteY80" fmla="*/ 8366 h 10000"/>
              <a:gd name="connsiteX81" fmla="*/ 7756 w 10183"/>
              <a:gd name="connsiteY81" fmla="*/ 9085 h 10000"/>
              <a:gd name="connsiteX82" fmla="*/ 8002 w 10183"/>
              <a:gd name="connsiteY82" fmla="*/ 8235 h 10000"/>
              <a:gd name="connsiteX83" fmla="*/ 8063 w 10183"/>
              <a:gd name="connsiteY83" fmla="*/ 7647 h 10000"/>
              <a:gd name="connsiteX84" fmla="*/ 8181 w 10183"/>
              <a:gd name="connsiteY84" fmla="*/ 8039 h 10000"/>
              <a:gd name="connsiteX85" fmla="*/ 8455 w 10183"/>
              <a:gd name="connsiteY85" fmla="*/ 8366 h 10000"/>
              <a:gd name="connsiteX86" fmla="*/ 8635 w 10183"/>
              <a:gd name="connsiteY86" fmla="*/ 8105 h 10000"/>
              <a:gd name="connsiteX87" fmla="*/ 8974 w 10183"/>
              <a:gd name="connsiteY87" fmla="*/ 8235 h 10000"/>
              <a:gd name="connsiteX88" fmla="*/ 9309 w 10183"/>
              <a:gd name="connsiteY88" fmla="*/ 7843 h 10000"/>
              <a:gd name="connsiteX89" fmla="*/ 9497 w 10183"/>
              <a:gd name="connsiteY89" fmla="*/ 6340 h 10000"/>
              <a:gd name="connsiteX90" fmla="*/ 9734 w 10183"/>
              <a:gd name="connsiteY90" fmla="*/ 7582 h 10000"/>
              <a:gd name="connsiteX91" fmla="*/ 9869 w 10183"/>
              <a:gd name="connsiteY91" fmla="*/ 8889 h 10000"/>
              <a:gd name="connsiteX92" fmla="*/ 10183 w 10183"/>
              <a:gd name="connsiteY92" fmla="*/ 9562 h 10000"/>
              <a:gd name="connsiteX93" fmla="*/ 10089 w 10183"/>
              <a:gd name="connsiteY93" fmla="*/ 3390 h 10000"/>
              <a:gd name="connsiteX94" fmla="*/ 9886 w 10183"/>
              <a:gd name="connsiteY94" fmla="*/ 3529 h 10000"/>
              <a:gd name="connsiteX95" fmla="*/ 9726 w 10183"/>
              <a:gd name="connsiteY95" fmla="*/ 2222 h 10000"/>
              <a:gd name="connsiteX96" fmla="*/ 9571 w 10183"/>
              <a:gd name="connsiteY96" fmla="*/ 3660 h 10000"/>
              <a:gd name="connsiteX97" fmla="*/ 9461 w 10183"/>
              <a:gd name="connsiteY97" fmla="*/ 3660 h 10000"/>
              <a:gd name="connsiteX98" fmla="*/ 9313 w 10183"/>
              <a:gd name="connsiteY98" fmla="*/ 3791 h 10000"/>
              <a:gd name="connsiteX99" fmla="*/ 9281 w 10183"/>
              <a:gd name="connsiteY99" fmla="*/ 3203 h 10000"/>
              <a:gd name="connsiteX100" fmla="*/ 9060 w 10183"/>
              <a:gd name="connsiteY100" fmla="*/ 4771 h 10000"/>
              <a:gd name="connsiteX101" fmla="*/ 9027 w 10183"/>
              <a:gd name="connsiteY101" fmla="*/ 4379 h 10000"/>
              <a:gd name="connsiteX102" fmla="*/ 8962 w 10183"/>
              <a:gd name="connsiteY102" fmla="*/ 4118 h 10000"/>
              <a:gd name="connsiteX103" fmla="*/ 8921 w 10183"/>
              <a:gd name="connsiteY103" fmla="*/ 4641 h 10000"/>
              <a:gd name="connsiteX104" fmla="*/ 8749 w 10183"/>
              <a:gd name="connsiteY104" fmla="*/ 4510 h 10000"/>
              <a:gd name="connsiteX105" fmla="*/ 8643 w 10183"/>
              <a:gd name="connsiteY105" fmla="*/ 5359 h 10000"/>
              <a:gd name="connsiteX106" fmla="*/ 8484 w 10183"/>
              <a:gd name="connsiteY106" fmla="*/ 4444 h 10000"/>
              <a:gd name="connsiteX107" fmla="*/ 8337 w 10183"/>
              <a:gd name="connsiteY107" fmla="*/ 4575 h 10000"/>
              <a:gd name="connsiteX108" fmla="*/ 8284 w 10183"/>
              <a:gd name="connsiteY108" fmla="*/ 5882 h 10000"/>
              <a:gd name="connsiteX109" fmla="*/ 8096 w 10183"/>
              <a:gd name="connsiteY109" fmla="*/ 5294 h 10000"/>
              <a:gd name="connsiteX110" fmla="*/ 7949 w 10183"/>
              <a:gd name="connsiteY110" fmla="*/ 3529 h 10000"/>
              <a:gd name="connsiteX111" fmla="*/ 7879 w 10183"/>
              <a:gd name="connsiteY111" fmla="*/ 4052 h 10000"/>
              <a:gd name="connsiteX112" fmla="*/ 7707 w 10183"/>
              <a:gd name="connsiteY112" fmla="*/ 5229 h 10000"/>
              <a:gd name="connsiteX113" fmla="*/ 7613 w 10183"/>
              <a:gd name="connsiteY113" fmla="*/ 5229 h 10000"/>
              <a:gd name="connsiteX114" fmla="*/ 7540 w 10183"/>
              <a:gd name="connsiteY114" fmla="*/ 4444 h 10000"/>
              <a:gd name="connsiteX115" fmla="*/ 7380 w 10183"/>
              <a:gd name="connsiteY115" fmla="*/ 4183 h 10000"/>
              <a:gd name="connsiteX116" fmla="*/ 7242 w 10183"/>
              <a:gd name="connsiteY116" fmla="*/ 3791 h 10000"/>
              <a:gd name="connsiteX117" fmla="*/ 6992 w 10183"/>
              <a:gd name="connsiteY117" fmla="*/ 2222 h 10000"/>
              <a:gd name="connsiteX118" fmla="*/ 6641 w 10183"/>
              <a:gd name="connsiteY118" fmla="*/ 4967 h 10000"/>
              <a:gd name="connsiteX119" fmla="*/ 6351 w 10183"/>
              <a:gd name="connsiteY119" fmla="*/ 5817 h 10000"/>
              <a:gd name="connsiteX120" fmla="*/ 5991 w 10183"/>
              <a:gd name="connsiteY120" fmla="*/ 5359 h 10000"/>
              <a:gd name="connsiteX121" fmla="*/ 5844 w 10183"/>
              <a:gd name="connsiteY121" fmla="*/ 6144 h 10000"/>
              <a:gd name="connsiteX122" fmla="*/ 5582 w 10183"/>
              <a:gd name="connsiteY122" fmla="*/ 5490 h 10000"/>
              <a:gd name="connsiteX123" fmla="*/ 5509 w 10183"/>
              <a:gd name="connsiteY123" fmla="*/ 6144 h 10000"/>
              <a:gd name="connsiteX124" fmla="*/ 5239 w 10183"/>
              <a:gd name="connsiteY124" fmla="*/ 5229 h 10000"/>
              <a:gd name="connsiteX125" fmla="*/ 5157 w 10183"/>
              <a:gd name="connsiteY125" fmla="*/ 5033 h 10000"/>
              <a:gd name="connsiteX126" fmla="*/ 4908 w 10183"/>
              <a:gd name="connsiteY126" fmla="*/ 3987 h 10000"/>
              <a:gd name="connsiteX127" fmla="*/ 4798 w 10183"/>
              <a:gd name="connsiteY127" fmla="*/ 3987 h 10000"/>
              <a:gd name="connsiteX128" fmla="*/ 4418 w 10183"/>
              <a:gd name="connsiteY128" fmla="*/ 4248 h 10000"/>
              <a:gd name="connsiteX129" fmla="*/ 4226 w 10183"/>
              <a:gd name="connsiteY129" fmla="*/ 4118 h 10000"/>
              <a:gd name="connsiteX130" fmla="*/ 3890 w 10183"/>
              <a:gd name="connsiteY130" fmla="*/ 3595 h 10000"/>
              <a:gd name="connsiteX131" fmla="*/ 3821 w 10183"/>
              <a:gd name="connsiteY131" fmla="*/ 2353 h 10000"/>
              <a:gd name="connsiteX132" fmla="*/ 3478 w 10183"/>
              <a:gd name="connsiteY132" fmla="*/ 3137 h 10000"/>
              <a:gd name="connsiteX133" fmla="*/ 3465 w 10183"/>
              <a:gd name="connsiteY133" fmla="*/ 2418 h 10000"/>
              <a:gd name="connsiteX134" fmla="*/ 3265 w 10183"/>
              <a:gd name="connsiteY134" fmla="*/ 2288 h 10000"/>
              <a:gd name="connsiteX135" fmla="*/ 3036 w 10183"/>
              <a:gd name="connsiteY135" fmla="*/ 2484 h 10000"/>
              <a:gd name="connsiteX136" fmla="*/ 2926 w 10183"/>
              <a:gd name="connsiteY136" fmla="*/ 3987 h 10000"/>
              <a:gd name="connsiteX137" fmla="*/ 2709 w 10183"/>
              <a:gd name="connsiteY137" fmla="*/ 2026 h 10000"/>
              <a:gd name="connsiteX138" fmla="*/ 2677 w 10183"/>
              <a:gd name="connsiteY138" fmla="*/ 2353 h 10000"/>
              <a:gd name="connsiteX139" fmla="*/ 2603 w 10183"/>
              <a:gd name="connsiteY139" fmla="*/ 1569 h 10000"/>
              <a:gd name="connsiteX140" fmla="*/ 2513 w 10183"/>
              <a:gd name="connsiteY140" fmla="*/ 2157 h 10000"/>
              <a:gd name="connsiteX141" fmla="*/ 2395 w 10183"/>
              <a:gd name="connsiteY141" fmla="*/ 1895 h 10000"/>
              <a:gd name="connsiteX142" fmla="*/ 2325 w 10183"/>
              <a:gd name="connsiteY142" fmla="*/ 3007 h 10000"/>
              <a:gd name="connsiteX143" fmla="*/ 2219 w 10183"/>
              <a:gd name="connsiteY143" fmla="*/ 2484 h 10000"/>
              <a:gd name="connsiteX144" fmla="*/ 2137 w 10183"/>
              <a:gd name="connsiteY144" fmla="*/ 1895 h 10000"/>
              <a:gd name="connsiteX145" fmla="*/ 2080 w 10183"/>
              <a:gd name="connsiteY145" fmla="*/ 784 h 10000"/>
              <a:gd name="connsiteX146" fmla="*/ 1688 w 10183"/>
              <a:gd name="connsiteY146" fmla="*/ 65 h 10000"/>
              <a:gd name="connsiteX147" fmla="*/ 1479 w 10183"/>
              <a:gd name="connsiteY147" fmla="*/ 196 h 10000"/>
              <a:gd name="connsiteX148" fmla="*/ 1377 w 10183"/>
              <a:gd name="connsiteY148" fmla="*/ 0 h 10000"/>
              <a:gd name="connsiteX149" fmla="*/ 1328 w 10183"/>
              <a:gd name="connsiteY149" fmla="*/ 392 h 10000"/>
              <a:gd name="connsiteX150" fmla="*/ 1058 w 10183"/>
              <a:gd name="connsiteY150" fmla="*/ 131 h 10000"/>
              <a:gd name="connsiteX151" fmla="*/ 895 w 10183"/>
              <a:gd name="connsiteY151" fmla="*/ 458 h 10000"/>
              <a:gd name="connsiteX152" fmla="*/ 715 w 10183"/>
              <a:gd name="connsiteY152" fmla="*/ 915 h 10000"/>
              <a:gd name="connsiteX153" fmla="*/ 642 w 10183"/>
              <a:gd name="connsiteY153" fmla="*/ 196 h 10000"/>
              <a:gd name="connsiteX154" fmla="*/ 433 w 10183"/>
              <a:gd name="connsiteY154" fmla="*/ 1373 h 10000"/>
              <a:gd name="connsiteX155" fmla="*/ 380 w 10183"/>
              <a:gd name="connsiteY155" fmla="*/ 1569 h 10000"/>
              <a:gd name="connsiteX156" fmla="*/ 159 w 10183"/>
              <a:gd name="connsiteY156" fmla="*/ 2353 h 10000"/>
              <a:gd name="connsiteX0" fmla="*/ 159 w 10183"/>
              <a:gd name="connsiteY0" fmla="*/ 2353 h 10000"/>
              <a:gd name="connsiteX1" fmla="*/ 0 w 10183"/>
              <a:gd name="connsiteY1" fmla="*/ 5948 h 10000"/>
              <a:gd name="connsiteX2" fmla="*/ 90 w 10183"/>
              <a:gd name="connsiteY2" fmla="*/ 5621 h 10000"/>
              <a:gd name="connsiteX3" fmla="*/ 135 w 10183"/>
              <a:gd name="connsiteY3" fmla="*/ 5556 h 10000"/>
              <a:gd name="connsiteX4" fmla="*/ 172 w 10183"/>
              <a:gd name="connsiteY4" fmla="*/ 5294 h 10000"/>
              <a:gd name="connsiteX5" fmla="*/ 200 w 10183"/>
              <a:gd name="connsiteY5" fmla="*/ 5425 h 10000"/>
              <a:gd name="connsiteX6" fmla="*/ 237 w 10183"/>
              <a:gd name="connsiteY6" fmla="*/ 5098 h 10000"/>
              <a:gd name="connsiteX7" fmla="*/ 262 w 10183"/>
              <a:gd name="connsiteY7" fmla="*/ 5948 h 10000"/>
              <a:gd name="connsiteX8" fmla="*/ 282 w 10183"/>
              <a:gd name="connsiteY8" fmla="*/ 5686 h 10000"/>
              <a:gd name="connsiteX9" fmla="*/ 306 w 10183"/>
              <a:gd name="connsiteY9" fmla="*/ 5752 h 10000"/>
              <a:gd name="connsiteX10" fmla="*/ 306 w 10183"/>
              <a:gd name="connsiteY10" fmla="*/ 5556 h 10000"/>
              <a:gd name="connsiteX11" fmla="*/ 315 w 10183"/>
              <a:gd name="connsiteY11" fmla="*/ 5621 h 10000"/>
              <a:gd name="connsiteX12" fmla="*/ 331 w 10183"/>
              <a:gd name="connsiteY12" fmla="*/ 5425 h 10000"/>
              <a:gd name="connsiteX13" fmla="*/ 351 w 10183"/>
              <a:gd name="connsiteY13" fmla="*/ 5490 h 10000"/>
              <a:gd name="connsiteX14" fmla="*/ 372 w 10183"/>
              <a:gd name="connsiteY14" fmla="*/ 5229 h 10000"/>
              <a:gd name="connsiteX15" fmla="*/ 405 w 10183"/>
              <a:gd name="connsiteY15" fmla="*/ 5294 h 10000"/>
              <a:gd name="connsiteX16" fmla="*/ 405 w 10183"/>
              <a:gd name="connsiteY16" fmla="*/ 5163 h 10000"/>
              <a:gd name="connsiteX17" fmla="*/ 425 w 10183"/>
              <a:gd name="connsiteY17" fmla="*/ 5163 h 10000"/>
              <a:gd name="connsiteX18" fmla="*/ 421 w 10183"/>
              <a:gd name="connsiteY18" fmla="*/ 5033 h 10000"/>
              <a:gd name="connsiteX19" fmla="*/ 470 w 10183"/>
              <a:gd name="connsiteY19" fmla="*/ 4314 h 10000"/>
              <a:gd name="connsiteX20" fmla="*/ 474 w 10183"/>
              <a:gd name="connsiteY20" fmla="*/ 4314 h 10000"/>
              <a:gd name="connsiteX21" fmla="*/ 490 w 10183"/>
              <a:gd name="connsiteY21" fmla="*/ 4052 h 10000"/>
              <a:gd name="connsiteX22" fmla="*/ 527 w 10183"/>
              <a:gd name="connsiteY22" fmla="*/ 4118 h 10000"/>
              <a:gd name="connsiteX23" fmla="*/ 539 w 10183"/>
              <a:gd name="connsiteY23" fmla="*/ 4444 h 10000"/>
              <a:gd name="connsiteX24" fmla="*/ 568 w 10183"/>
              <a:gd name="connsiteY24" fmla="*/ 4379 h 10000"/>
              <a:gd name="connsiteX25" fmla="*/ 756 w 10183"/>
              <a:gd name="connsiteY25" fmla="*/ 4706 h 10000"/>
              <a:gd name="connsiteX26" fmla="*/ 842 w 10183"/>
              <a:gd name="connsiteY26" fmla="*/ 4379 h 10000"/>
              <a:gd name="connsiteX27" fmla="*/ 952 w 10183"/>
              <a:gd name="connsiteY27" fmla="*/ 4641 h 10000"/>
              <a:gd name="connsiteX28" fmla="*/ 993 w 10183"/>
              <a:gd name="connsiteY28" fmla="*/ 4444 h 10000"/>
              <a:gd name="connsiteX29" fmla="*/ 1026 w 10183"/>
              <a:gd name="connsiteY29" fmla="*/ 4641 h 10000"/>
              <a:gd name="connsiteX30" fmla="*/ 1050 w 10183"/>
              <a:gd name="connsiteY30" fmla="*/ 4510 h 10000"/>
              <a:gd name="connsiteX31" fmla="*/ 1071 w 10183"/>
              <a:gd name="connsiteY31" fmla="*/ 4641 h 10000"/>
              <a:gd name="connsiteX32" fmla="*/ 1075 w 10183"/>
              <a:gd name="connsiteY32" fmla="*/ 4444 h 10000"/>
              <a:gd name="connsiteX33" fmla="*/ 1103 w 10183"/>
              <a:gd name="connsiteY33" fmla="*/ 4444 h 10000"/>
              <a:gd name="connsiteX34" fmla="*/ 1144 w 10183"/>
              <a:gd name="connsiteY34" fmla="*/ 4444 h 10000"/>
              <a:gd name="connsiteX35" fmla="*/ 1177 w 10183"/>
              <a:gd name="connsiteY35" fmla="*/ 4575 h 10000"/>
              <a:gd name="connsiteX36" fmla="*/ 1181 w 10183"/>
              <a:gd name="connsiteY36" fmla="*/ 4444 h 10000"/>
              <a:gd name="connsiteX37" fmla="*/ 1197 w 10183"/>
              <a:gd name="connsiteY37" fmla="*/ 4575 h 10000"/>
              <a:gd name="connsiteX38" fmla="*/ 1201 w 10183"/>
              <a:gd name="connsiteY38" fmla="*/ 4379 h 10000"/>
              <a:gd name="connsiteX39" fmla="*/ 1238 w 10183"/>
              <a:gd name="connsiteY39" fmla="*/ 4641 h 10000"/>
              <a:gd name="connsiteX40" fmla="*/ 1255 w 10183"/>
              <a:gd name="connsiteY40" fmla="*/ 4248 h 10000"/>
              <a:gd name="connsiteX41" fmla="*/ 1271 w 10183"/>
              <a:gd name="connsiteY41" fmla="*/ 4052 h 10000"/>
              <a:gd name="connsiteX42" fmla="*/ 1422 w 10183"/>
              <a:gd name="connsiteY42" fmla="*/ 4248 h 10000"/>
              <a:gd name="connsiteX43" fmla="*/ 1545 w 10183"/>
              <a:gd name="connsiteY43" fmla="*/ 3856 h 10000"/>
              <a:gd name="connsiteX44" fmla="*/ 1843 w 10183"/>
              <a:gd name="connsiteY44" fmla="*/ 5556 h 10000"/>
              <a:gd name="connsiteX45" fmla="*/ 1900 w 10183"/>
              <a:gd name="connsiteY45" fmla="*/ 6471 h 10000"/>
              <a:gd name="connsiteX46" fmla="*/ 1990 w 10183"/>
              <a:gd name="connsiteY46" fmla="*/ 5752 h 10000"/>
              <a:gd name="connsiteX47" fmla="*/ 2068 w 10183"/>
              <a:gd name="connsiteY47" fmla="*/ 6601 h 10000"/>
              <a:gd name="connsiteX48" fmla="*/ 2186 w 10183"/>
              <a:gd name="connsiteY48" fmla="*/ 5817 h 10000"/>
              <a:gd name="connsiteX49" fmla="*/ 2182 w 10183"/>
              <a:gd name="connsiteY49" fmla="*/ 6601 h 10000"/>
              <a:gd name="connsiteX50" fmla="*/ 2342 w 10183"/>
              <a:gd name="connsiteY50" fmla="*/ 6405 h 10000"/>
              <a:gd name="connsiteX51" fmla="*/ 2432 w 10183"/>
              <a:gd name="connsiteY51" fmla="*/ 6275 h 10000"/>
              <a:gd name="connsiteX52" fmla="*/ 2493 w 10183"/>
              <a:gd name="connsiteY52" fmla="*/ 7516 h 10000"/>
              <a:gd name="connsiteX53" fmla="*/ 2636 w 10183"/>
              <a:gd name="connsiteY53" fmla="*/ 6667 h 10000"/>
              <a:gd name="connsiteX54" fmla="*/ 2669 w 10183"/>
              <a:gd name="connsiteY54" fmla="*/ 7451 h 10000"/>
              <a:gd name="connsiteX55" fmla="*/ 2816 w 10183"/>
              <a:gd name="connsiteY55" fmla="*/ 8170 h 10000"/>
              <a:gd name="connsiteX56" fmla="*/ 2889 w 10183"/>
              <a:gd name="connsiteY56" fmla="*/ 7516 h 10000"/>
              <a:gd name="connsiteX57" fmla="*/ 3077 w 10183"/>
              <a:gd name="connsiteY57" fmla="*/ 7320 h 10000"/>
              <a:gd name="connsiteX58" fmla="*/ 3224 w 10183"/>
              <a:gd name="connsiteY58" fmla="*/ 8497 h 10000"/>
              <a:gd name="connsiteX59" fmla="*/ 3396 w 10183"/>
              <a:gd name="connsiteY59" fmla="*/ 8562 h 10000"/>
              <a:gd name="connsiteX60" fmla="*/ 3600 w 10183"/>
              <a:gd name="connsiteY60" fmla="*/ 8105 h 10000"/>
              <a:gd name="connsiteX61" fmla="*/ 3788 w 10183"/>
              <a:gd name="connsiteY61" fmla="*/ 9020 h 10000"/>
              <a:gd name="connsiteX62" fmla="*/ 3911 w 10183"/>
              <a:gd name="connsiteY62" fmla="*/ 9281 h 10000"/>
              <a:gd name="connsiteX63" fmla="*/ 4013 w 10183"/>
              <a:gd name="connsiteY63" fmla="*/ 10000 h 10000"/>
              <a:gd name="connsiteX64" fmla="*/ 4046 w 10183"/>
              <a:gd name="connsiteY64" fmla="*/ 9869 h 10000"/>
              <a:gd name="connsiteX65" fmla="*/ 4115 w 10183"/>
              <a:gd name="connsiteY65" fmla="*/ 9542 h 10000"/>
              <a:gd name="connsiteX66" fmla="*/ 4168 w 10183"/>
              <a:gd name="connsiteY66" fmla="*/ 9935 h 10000"/>
              <a:gd name="connsiteX67" fmla="*/ 4201 w 10183"/>
              <a:gd name="connsiteY67" fmla="*/ 9150 h 10000"/>
              <a:gd name="connsiteX68" fmla="*/ 4344 w 10183"/>
              <a:gd name="connsiteY68" fmla="*/ 8562 h 10000"/>
              <a:gd name="connsiteX69" fmla="*/ 4773 w 10183"/>
              <a:gd name="connsiteY69" fmla="*/ 7843 h 10000"/>
              <a:gd name="connsiteX70" fmla="*/ 5121 w 10183"/>
              <a:gd name="connsiteY70" fmla="*/ 7582 h 10000"/>
              <a:gd name="connsiteX71" fmla="*/ 5329 w 10183"/>
              <a:gd name="connsiteY71" fmla="*/ 9281 h 10000"/>
              <a:gd name="connsiteX72" fmla="*/ 5398 w 10183"/>
              <a:gd name="connsiteY72" fmla="*/ 8562 h 10000"/>
              <a:gd name="connsiteX73" fmla="*/ 5856 w 10183"/>
              <a:gd name="connsiteY73" fmla="*/ 8039 h 10000"/>
              <a:gd name="connsiteX74" fmla="*/ 6220 w 10183"/>
              <a:gd name="connsiteY74" fmla="*/ 9477 h 10000"/>
              <a:gd name="connsiteX75" fmla="*/ 6551 w 10183"/>
              <a:gd name="connsiteY75" fmla="*/ 8562 h 10000"/>
              <a:gd name="connsiteX76" fmla="*/ 6714 w 10183"/>
              <a:gd name="connsiteY76" fmla="*/ 7451 h 10000"/>
              <a:gd name="connsiteX77" fmla="*/ 7025 w 10183"/>
              <a:gd name="connsiteY77" fmla="*/ 7451 h 10000"/>
              <a:gd name="connsiteX78" fmla="*/ 7180 w 10183"/>
              <a:gd name="connsiteY78" fmla="*/ 7908 h 10000"/>
              <a:gd name="connsiteX79" fmla="*/ 7548 w 10183"/>
              <a:gd name="connsiteY79" fmla="*/ 8366 h 10000"/>
              <a:gd name="connsiteX80" fmla="*/ 7756 w 10183"/>
              <a:gd name="connsiteY80" fmla="*/ 9085 h 10000"/>
              <a:gd name="connsiteX81" fmla="*/ 8002 w 10183"/>
              <a:gd name="connsiteY81" fmla="*/ 8235 h 10000"/>
              <a:gd name="connsiteX82" fmla="*/ 8063 w 10183"/>
              <a:gd name="connsiteY82" fmla="*/ 7647 h 10000"/>
              <a:gd name="connsiteX83" fmla="*/ 8181 w 10183"/>
              <a:gd name="connsiteY83" fmla="*/ 8039 h 10000"/>
              <a:gd name="connsiteX84" fmla="*/ 8455 w 10183"/>
              <a:gd name="connsiteY84" fmla="*/ 8366 h 10000"/>
              <a:gd name="connsiteX85" fmla="*/ 8635 w 10183"/>
              <a:gd name="connsiteY85" fmla="*/ 8105 h 10000"/>
              <a:gd name="connsiteX86" fmla="*/ 8974 w 10183"/>
              <a:gd name="connsiteY86" fmla="*/ 8235 h 10000"/>
              <a:gd name="connsiteX87" fmla="*/ 9309 w 10183"/>
              <a:gd name="connsiteY87" fmla="*/ 7843 h 10000"/>
              <a:gd name="connsiteX88" fmla="*/ 9497 w 10183"/>
              <a:gd name="connsiteY88" fmla="*/ 6340 h 10000"/>
              <a:gd name="connsiteX89" fmla="*/ 9734 w 10183"/>
              <a:gd name="connsiteY89" fmla="*/ 7582 h 10000"/>
              <a:gd name="connsiteX90" fmla="*/ 9869 w 10183"/>
              <a:gd name="connsiteY90" fmla="*/ 8889 h 10000"/>
              <a:gd name="connsiteX91" fmla="*/ 10183 w 10183"/>
              <a:gd name="connsiteY91" fmla="*/ 9562 h 10000"/>
              <a:gd name="connsiteX92" fmla="*/ 10089 w 10183"/>
              <a:gd name="connsiteY92" fmla="*/ 3390 h 10000"/>
              <a:gd name="connsiteX93" fmla="*/ 9886 w 10183"/>
              <a:gd name="connsiteY93" fmla="*/ 3529 h 10000"/>
              <a:gd name="connsiteX94" fmla="*/ 9726 w 10183"/>
              <a:gd name="connsiteY94" fmla="*/ 2222 h 10000"/>
              <a:gd name="connsiteX95" fmla="*/ 9571 w 10183"/>
              <a:gd name="connsiteY95" fmla="*/ 3660 h 10000"/>
              <a:gd name="connsiteX96" fmla="*/ 9461 w 10183"/>
              <a:gd name="connsiteY96" fmla="*/ 3660 h 10000"/>
              <a:gd name="connsiteX97" fmla="*/ 9313 w 10183"/>
              <a:gd name="connsiteY97" fmla="*/ 3791 h 10000"/>
              <a:gd name="connsiteX98" fmla="*/ 9281 w 10183"/>
              <a:gd name="connsiteY98" fmla="*/ 3203 h 10000"/>
              <a:gd name="connsiteX99" fmla="*/ 9060 w 10183"/>
              <a:gd name="connsiteY99" fmla="*/ 4771 h 10000"/>
              <a:gd name="connsiteX100" fmla="*/ 9027 w 10183"/>
              <a:gd name="connsiteY100" fmla="*/ 4379 h 10000"/>
              <a:gd name="connsiteX101" fmla="*/ 8962 w 10183"/>
              <a:gd name="connsiteY101" fmla="*/ 4118 h 10000"/>
              <a:gd name="connsiteX102" fmla="*/ 8921 w 10183"/>
              <a:gd name="connsiteY102" fmla="*/ 4641 h 10000"/>
              <a:gd name="connsiteX103" fmla="*/ 8749 w 10183"/>
              <a:gd name="connsiteY103" fmla="*/ 4510 h 10000"/>
              <a:gd name="connsiteX104" fmla="*/ 8643 w 10183"/>
              <a:gd name="connsiteY104" fmla="*/ 5359 h 10000"/>
              <a:gd name="connsiteX105" fmla="*/ 8484 w 10183"/>
              <a:gd name="connsiteY105" fmla="*/ 4444 h 10000"/>
              <a:gd name="connsiteX106" fmla="*/ 8337 w 10183"/>
              <a:gd name="connsiteY106" fmla="*/ 4575 h 10000"/>
              <a:gd name="connsiteX107" fmla="*/ 8284 w 10183"/>
              <a:gd name="connsiteY107" fmla="*/ 5882 h 10000"/>
              <a:gd name="connsiteX108" fmla="*/ 8096 w 10183"/>
              <a:gd name="connsiteY108" fmla="*/ 5294 h 10000"/>
              <a:gd name="connsiteX109" fmla="*/ 7949 w 10183"/>
              <a:gd name="connsiteY109" fmla="*/ 3529 h 10000"/>
              <a:gd name="connsiteX110" fmla="*/ 7879 w 10183"/>
              <a:gd name="connsiteY110" fmla="*/ 4052 h 10000"/>
              <a:gd name="connsiteX111" fmla="*/ 7707 w 10183"/>
              <a:gd name="connsiteY111" fmla="*/ 5229 h 10000"/>
              <a:gd name="connsiteX112" fmla="*/ 7613 w 10183"/>
              <a:gd name="connsiteY112" fmla="*/ 5229 h 10000"/>
              <a:gd name="connsiteX113" fmla="*/ 7540 w 10183"/>
              <a:gd name="connsiteY113" fmla="*/ 4444 h 10000"/>
              <a:gd name="connsiteX114" fmla="*/ 7380 w 10183"/>
              <a:gd name="connsiteY114" fmla="*/ 4183 h 10000"/>
              <a:gd name="connsiteX115" fmla="*/ 7242 w 10183"/>
              <a:gd name="connsiteY115" fmla="*/ 3791 h 10000"/>
              <a:gd name="connsiteX116" fmla="*/ 6992 w 10183"/>
              <a:gd name="connsiteY116" fmla="*/ 2222 h 10000"/>
              <a:gd name="connsiteX117" fmla="*/ 6641 w 10183"/>
              <a:gd name="connsiteY117" fmla="*/ 4967 h 10000"/>
              <a:gd name="connsiteX118" fmla="*/ 6351 w 10183"/>
              <a:gd name="connsiteY118" fmla="*/ 5817 h 10000"/>
              <a:gd name="connsiteX119" fmla="*/ 5991 w 10183"/>
              <a:gd name="connsiteY119" fmla="*/ 5359 h 10000"/>
              <a:gd name="connsiteX120" fmla="*/ 5844 w 10183"/>
              <a:gd name="connsiteY120" fmla="*/ 6144 h 10000"/>
              <a:gd name="connsiteX121" fmla="*/ 5582 w 10183"/>
              <a:gd name="connsiteY121" fmla="*/ 5490 h 10000"/>
              <a:gd name="connsiteX122" fmla="*/ 5509 w 10183"/>
              <a:gd name="connsiteY122" fmla="*/ 6144 h 10000"/>
              <a:gd name="connsiteX123" fmla="*/ 5239 w 10183"/>
              <a:gd name="connsiteY123" fmla="*/ 5229 h 10000"/>
              <a:gd name="connsiteX124" fmla="*/ 5157 w 10183"/>
              <a:gd name="connsiteY124" fmla="*/ 5033 h 10000"/>
              <a:gd name="connsiteX125" fmla="*/ 4908 w 10183"/>
              <a:gd name="connsiteY125" fmla="*/ 3987 h 10000"/>
              <a:gd name="connsiteX126" fmla="*/ 4798 w 10183"/>
              <a:gd name="connsiteY126" fmla="*/ 3987 h 10000"/>
              <a:gd name="connsiteX127" fmla="*/ 4418 w 10183"/>
              <a:gd name="connsiteY127" fmla="*/ 4248 h 10000"/>
              <a:gd name="connsiteX128" fmla="*/ 4226 w 10183"/>
              <a:gd name="connsiteY128" fmla="*/ 4118 h 10000"/>
              <a:gd name="connsiteX129" fmla="*/ 3890 w 10183"/>
              <a:gd name="connsiteY129" fmla="*/ 3595 h 10000"/>
              <a:gd name="connsiteX130" fmla="*/ 3821 w 10183"/>
              <a:gd name="connsiteY130" fmla="*/ 2353 h 10000"/>
              <a:gd name="connsiteX131" fmla="*/ 3478 w 10183"/>
              <a:gd name="connsiteY131" fmla="*/ 3137 h 10000"/>
              <a:gd name="connsiteX132" fmla="*/ 3465 w 10183"/>
              <a:gd name="connsiteY132" fmla="*/ 2418 h 10000"/>
              <a:gd name="connsiteX133" fmla="*/ 3265 w 10183"/>
              <a:gd name="connsiteY133" fmla="*/ 2288 h 10000"/>
              <a:gd name="connsiteX134" fmla="*/ 3036 w 10183"/>
              <a:gd name="connsiteY134" fmla="*/ 2484 h 10000"/>
              <a:gd name="connsiteX135" fmla="*/ 2926 w 10183"/>
              <a:gd name="connsiteY135" fmla="*/ 3987 h 10000"/>
              <a:gd name="connsiteX136" fmla="*/ 2709 w 10183"/>
              <a:gd name="connsiteY136" fmla="*/ 2026 h 10000"/>
              <a:gd name="connsiteX137" fmla="*/ 2677 w 10183"/>
              <a:gd name="connsiteY137" fmla="*/ 2353 h 10000"/>
              <a:gd name="connsiteX138" fmla="*/ 2603 w 10183"/>
              <a:gd name="connsiteY138" fmla="*/ 1569 h 10000"/>
              <a:gd name="connsiteX139" fmla="*/ 2513 w 10183"/>
              <a:gd name="connsiteY139" fmla="*/ 2157 h 10000"/>
              <a:gd name="connsiteX140" fmla="*/ 2395 w 10183"/>
              <a:gd name="connsiteY140" fmla="*/ 1895 h 10000"/>
              <a:gd name="connsiteX141" fmla="*/ 2325 w 10183"/>
              <a:gd name="connsiteY141" fmla="*/ 3007 h 10000"/>
              <a:gd name="connsiteX142" fmla="*/ 2219 w 10183"/>
              <a:gd name="connsiteY142" fmla="*/ 2484 h 10000"/>
              <a:gd name="connsiteX143" fmla="*/ 2137 w 10183"/>
              <a:gd name="connsiteY143" fmla="*/ 1895 h 10000"/>
              <a:gd name="connsiteX144" fmla="*/ 2080 w 10183"/>
              <a:gd name="connsiteY144" fmla="*/ 784 h 10000"/>
              <a:gd name="connsiteX145" fmla="*/ 1688 w 10183"/>
              <a:gd name="connsiteY145" fmla="*/ 65 h 10000"/>
              <a:gd name="connsiteX146" fmla="*/ 1479 w 10183"/>
              <a:gd name="connsiteY146" fmla="*/ 196 h 10000"/>
              <a:gd name="connsiteX147" fmla="*/ 1377 w 10183"/>
              <a:gd name="connsiteY147" fmla="*/ 0 h 10000"/>
              <a:gd name="connsiteX148" fmla="*/ 1328 w 10183"/>
              <a:gd name="connsiteY148" fmla="*/ 392 h 10000"/>
              <a:gd name="connsiteX149" fmla="*/ 1058 w 10183"/>
              <a:gd name="connsiteY149" fmla="*/ 131 h 10000"/>
              <a:gd name="connsiteX150" fmla="*/ 895 w 10183"/>
              <a:gd name="connsiteY150" fmla="*/ 458 h 10000"/>
              <a:gd name="connsiteX151" fmla="*/ 715 w 10183"/>
              <a:gd name="connsiteY151" fmla="*/ 915 h 10000"/>
              <a:gd name="connsiteX152" fmla="*/ 642 w 10183"/>
              <a:gd name="connsiteY152" fmla="*/ 196 h 10000"/>
              <a:gd name="connsiteX153" fmla="*/ 433 w 10183"/>
              <a:gd name="connsiteY153" fmla="*/ 1373 h 10000"/>
              <a:gd name="connsiteX154" fmla="*/ 380 w 10183"/>
              <a:gd name="connsiteY154" fmla="*/ 1569 h 10000"/>
              <a:gd name="connsiteX155" fmla="*/ 159 w 10183"/>
              <a:gd name="connsiteY155" fmla="*/ 2353 h 10000"/>
              <a:gd name="connsiteX0" fmla="*/ 69 w 10093"/>
              <a:gd name="connsiteY0" fmla="*/ 2353 h 10000"/>
              <a:gd name="connsiteX1" fmla="*/ 0 w 10093"/>
              <a:gd name="connsiteY1" fmla="*/ 5621 h 10000"/>
              <a:gd name="connsiteX2" fmla="*/ 45 w 10093"/>
              <a:gd name="connsiteY2" fmla="*/ 5556 h 10000"/>
              <a:gd name="connsiteX3" fmla="*/ 82 w 10093"/>
              <a:gd name="connsiteY3" fmla="*/ 5294 h 10000"/>
              <a:gd name="connsiteX4" fmla="*/ 110 w 10093"/>
              <a:gd name="connsiteY4" fmla="*/ 5425 h 10000"/>
              <a:gd name="connsiteX5" fmla="*/ 147 w 10093"/>
              <a:gd name="connsiteY5" fmla="*/ 5098 h 10000"/>
              <a:gd name="connsiteX6" fmla="*/ 172 w 10093"/>
              <a:gd name="connsiteY6" fmla="*/ 5948 h 10000"/>
              <a:gd name="connsiteX7" fmla="*/ 192 w 10093"/>
              <a:gd name="connsiteY7" fmla="*/ 5686 h 10000"/>
              <a:gd name="connsiteX8" fmla="*/ 216 w 10093"/>
              <a:gd name="connsiteY8" fmla="*/ 5752 h 10000"/>
              <a:gd name="connsiteX9" fmla="*/ 216 w 10093"/>
              <a:gd name="connsiteY9" fmla="*/ 5556 h 10000"/>
              <a:gd name="connsiteX10" fmla="*/ 225 w 10093"/>
              <a:gd name="connsiteY10" fmla="*/ 5621 h 10000"/>
              <a:gd name="connsiteX11" fmla="*/ 241 w 10093"/>
              <a:gd name="connsiteY11" fmla="*/ 5425 h 10000"/>
              <a:gd name="connsiteX12" fmla="*/ 261 w 10093"/>
              <a:gd name="connsiteY12" fmla="*/ 5490 h 10000"/>
              <a:gd name="connsiteX13" fmla="*/ 282 w 10093"/>
              <a:gd name="connsiteY13" fmla="*/ 5229 h 10000"/>
              <a:gd name="connsiteX14" fmla="*/ 315 w 10093"/>
              <a:gd name="connsiteY14" fmla="*/ 5294 h 10000"/>
              <a:gd name="connsiteX15" fmla="*/ 315 w 10093"/>
              <a:gd name="connsiteY15" fmla="*/ 5163 h 10000"/>
              <a:gd name="connsiteX16" fmla="*/ 335 w 10093"/>
              <a:gd name="connsiteY16" fmla="*/ 5163 h 10000"/>
              <a:gd name="connsiteX17" fmla="*/ 331 w 10093"/>
              <a:gd name="connsiteY17" fmla="*/ 5033 h 10000"/>
              <a:gd name="connsiteX18" fmla="*/ 380 w 10093"/>
              <a:gd name="connsiteY18" fmla="*/ 4314 h 10000"/>
              <a:gd name="connsiteX19" fmla="*/ 384 w 10093"/>
              <a:gd name="connsiteY19" fmla="*/ 4314 h 10000"/>
              <a:gd name="connsiteX20" fmla="*/ 400 w 10093"/>
              <a:gd name="connsiteY20" fmla="*/ 4052 h 10000"/>
              <a:gd name="connsiteX21" fmla="*/ 437 w 10093"/>
              <a:gd name="connsiteY21" fmla="*/ 4118 h 10000"/>
              <a:gd name="connsiteX22" fmla="*/ 449 w 10093"/>
              <a:gd name="connsiteY22" fmla="*/ 4444 h 10000"/>
              <a:gd name="connsiteX23" fmla="*/ 478 w 10093"/>
              <a:gd name="connsiteY23" fmla="*/ 4379 h 10000"/>
              <a:gd name="connsiteX24" fmla="*/ 666 w 10093"/>
              <a:gd name="connsiteY24" fmla="*/ 4706 h 10000"/>
              <a:gd name="connsiteX25" fmla="*/ 752 w 10093"/>
              <a:gd name="connsiteY25" fmla="*/ 4379 h 10000"/>
              <a:gd name="connsiteX26" fmla="*/ 862 w 10093"/>
              <a:gd name="connsiteY26" fmla="*/ 4641 h 10000"/>
              <a:gd name="connsiteX27" fmla="*/ 903 w 10093"/>
              <a:gd name="connsiteY27" fmla="*/ 4444 h 10000"/>
              <a:gd name="connsiteX28" fmla="*/ 936 w 10093"/>
              <a:gd name="connsiteY28" fmla="*/ 4641 h 10000"/>
              <a:gd name="connsiteX29" fmla="*/ 960 w 10093"/>
              <a:gd name="connsiteY29" fmla="*/ 4510 h 10000"/>
              <a:gd name="connsiteX30" fmla="*/ 981 w 10093"/>
              <a:gd name="connsiteY30" fmla="*/ 4641 h 10000"/>
              <a:gd name="connsiteX31" fmla="*/ 985 w 10093"/>
              <a:gd name="connsiteY31" fmla="*/ 4444 h 10000"/>
              <a:gd name="connsiteX32" fmla="*/ 1013 w 10093"/>
              <a:gd name="connsiteY32" fmla="*/ 4444 h 10000"/>
              <a:gd name="connsiteX33" fmla="*/ 1054 w 10093"/>
              <a:gd name="connsiteY33" fmla="*/ 4444 h 10000"/>
              <a:gd name="connsiteX34" fmla="*/ 1087 w 10093"/>
              <a:gd name="connsiteY34" fmla="*/ 4575 h 10000"/>
              <a:gd name="connsiteX35" fmla="*/ 1091 w 10093"/>
              <a:gd name="connsiteY35" fmla="*/ 4444 h 10000"/>
              <a:gd name="connsiteX36" fmla="*/ 1107 w 10093"/>
              <a:gd name="connsiteY36" fmla="*/ 4575 h 10000"/>
              <a:gd name="connsiteX37" fmla="*/ 1111 w 10093"/>
              <a:gd name="connsiteY37" fmla="*/ 4379 h 10000"/>
              <a:gd name="connsiteX38" fmla="*/ 1148 w 10093"/>
              <a:gd name="connsiteY38" fmla="*/ 4641 h 10000"/>
              <a:gd name="connsiteX39" fmla="*/ 1165 w 10093"/>
              <a:gd name="connsiteY39" fmla="*/ 4248 h 10000"/>
              <a:gd name="connsiteX40" fmla="*/ 1181 w 10093"/>
              <a:gd name="connsiteY40" fmla="*/ 4052 h 10000"/>
              <a:gd name="connsiteX41" fmla="*/ 1332 w 10093"/>
              <a:gd name="connsiteY41" fmla="*/ 4248 h 10000"/>
              <a:gd name="connsiteX42" fmla="*/ 1455 w 10093"/>
              <a:gd name="connsiteY42" fmla="*/ 3856 h 10000"/>
              <a:gd name="connsiteX43" fmla="*/ 1753 w 10093"/>
              <a:gd name="connsiteY43" fmla="*/ 5556 h 10000"/>
              <a:gd name="connsiteX44" fmla="*/ 1810 w 10093"/>
              <a:gd name="connsiteY44" fmla="*/ 6471 h 10000"/>
              <a:gd name="connsiteX45" fmla="*/ 1900 w 10093"/>
              <a:gd name="connsiteY45" fmla="*/ 5752 h 10000"/>
              <a:gd name="connsiteX46" fmla="*/ 1978 w 10093"/>
              <a:gd name="connsiteY46" fmla="*/ 6601 h 10000"/>
              <a:gd name="connsiteX47" fmla="*/ 2096 w 10093"/>
              <a:gd name="connsiteY47" fmla="*/ 5817 h 10000"/>
              <a:gd name="connsiteX48" fmla="*/ 2092 w 10093"/>
              <a:gd name="connsiteY48" fmla="*/ 6601 h 10000"/>
              <a:gd name="connsiteX49" fmla="*/ 2252 w 10093"/>
              <a:gd name="connsiteY49" fmla="*/ 6405 h 10000"/>
              <a:gd name="connsiteX50" fmla="*/ 2342 w 10093"/>
              <a:gd name="connsiteY50" fmla="*/ 6275 h 10000"/>
              <a:gd name="connsiteX51" fmla="*/ 2403 w 10093"/>
              <a:gd name="connsiteY51" fmla="*/ 7516 h 10000"/>
              <a:gd name="connsiteX52" fmla="*/ 2546 w 10093"/>
              <a:gd name="connsiteY52" fmla="*/ 6667 h 10000"/>
              <a:gd name="connsiteX53" fmla="*/ 2579 w 10093"/>
              <a:gd name="connsiteY53" fmla="*/ 7451 h 10000"/>
              <a:gd name="connsiteX54" fmla="*/ 2726 w 10093"/>
              <a:gd name="connsiteY54" fmla="*/ 8170 h 10000"/>
              <a:gd name="connsiteX55" fmla="*/ 2799 w 10093"/>
              <a:gd name="connsiteY55" fmla="*/ 7516 h 10000"/>
              <a:gd name="connsiteX56" fmla="*/ 2987 w 10093"/>
              <a:gd name="connsiteY56" fmla="*/ 7320 h 10000"/>
              <a:gd name="connsiteX57" fmla="*/ 3134 w 10093"/>
              <a:gd name="connsiteY57" fmla="*/ 8497 h 10000"/>
              <a:gd name="connsiteX58" fmla="*/ 3306 w 10093"/>
              <a:gd name="connsiteY58" fmla="*/ 8562 h 10000"/>
              <a:gd name="connsiteX59" fmla="*/ 3510 w 10093"/>
              <a:gd name="connsiteY59" fmla="*/ 8105 h 10000"/>
              <a:gd name="connsiteX60" fmla="*/ 3698 w 10093"/>
              <a:gd name="connsiteY60" fmla="*/ 9020 h 10000"/>
              <a:gd name="connsiteX61" fmla="*/ 3821 w 10093"/>
              <a:gd name="connsiteY61" fmla="*/ 9281 h 10000"/>
              <a:gd name="connsiteX62" fmla="*/ 3923 w 10093"/>
              <a:gd name="connsiteY62" fmla="*/ 10000 h 10000"/>
              <a:gd name="connsiteX63" fmla="*/ 3956 w 10093"/>
              <a:gd name="connsiteY63" fmla="*/ 9869 h 10000"/>
              <a:gd name="connsiteX64" fmla="*/ 4025 w 10093"/>
              <a:gd name="connsiteY64" fmla="*/ 9542 h 10000"/>
              <a:gd name="connsiteX65" fmla="*/ 4078 w 10093"/>
              <a:gd name="connsiteY65" fmla="*/ 9935 h 10000"/>
              <a:gd name="connsiteX66" fmla="*/ 4111 w 10093"/>
              <a:gd name="connsiteY66" fmla="*/ 9150 h 10000"/>
              <a:gd name="connsiteX67" fmla="*/ 4254 w 10093"/>
              <a:gd name="connsiteY67" fmla="*/ 8562 h 10000"/>
              <a:gd name="connsiteX68" fmla="*/ 4683 w 10093"/>
              <a:gd name="connsiteY68" fmla="*/ 7843 h 10000"/>
              <a:gd name="connsiteX69" fmla="*/ 5031 w 10093"/>
              <a:gd name="connsiteY69" fmla="*/ 7582 h 10000"/>
              <a:gd name="connsiteX70" fmla="*/ 5239 w 10093"/>
              <a:gd name="connsiteY70" fmla="*/ 9281 h 10000"/>
              <a:gd name="connsiteX71" fmla="*/ 5308 w 10093"/>
              <a:gd name="connsiteY71" fmla="*/ 8562 h 10000"/>
              <a:gd name="connsiteX72" fmla="*/ 5766 w 10093"/>
              <a:gd name="connsiteY72" fmla="*/ 8039 h 10000"/>
              <a:gd name="connsiteX73" fmla="*/ 6130 w 10093"/>
              <a:gd name="connsiteY73" fmla="*/ 9477 h 10000"/>
              <a:gd name="connsiteX74" fmla="*/ 6461 w 10093"/>
              <a:gd name="connsiteY74" fmla="*/ 8562 h 10000"/>
              <a:gd name="connsiteX75" fmla="*/ 6624 w 10093"/>
              <a:gd name="connsiteY75" fmla="*/ 7451 h 10000"/>
              <a:gd name="connsiteX76" fmla="*/ 6935 w 10093"/>
              <a:gd name="connsiteY76" fmla="*/ 7451 h 10000"/>
              <a:gd name="connsiteX77" fmla="*/ 7090 w 10093"/>
              <a:gd name="connsiteY77" fmla="*/ 7908 h 10000"/>
              <a:gd name="connsiteX78" fmla="*/ 7458 w 10093"/>
              <a:gd name="connsiteY78" fmla="*/ 8366 h 10000"/>
              <a:gd name="connsiteX79" fmla="*/ 7666 w 10093"/>
              <a:gd name="connsiteY79" fmla="*/ 9085 h 10000"/>
              <a:gd name="connsiteX80" fmla="*/ 7912 w 10093"/>
              <a:gd name="connsiteY80" fmla="*/ 8235 h 10000"/>
              <a:gd name="connsiteX81" fmla="*/ 7973 w 10093"/>
              <a:gd name="connsiteY81" fmla="*/ 7647 h 10000"/>
              <a:gd name="connsiteX82" fmla="*/ 8091 w 10093"/>
              <a:gd name="connsiteY82" fmla="*/ 8039 h 10000"/>
              <a:gd name="connsiteX83" fmla="*/ 8365 w 10093"/>
              <a:gd name="connsiteY83" fmla="*/ 8366 h 10000"/>
              <a:gd name="connsiteX84" fmla="*/ 8545 w 10093"/>
              <a:gd name="connsiteY84" fmla="*/ 8105 h 10000"/>
              <a:gd name="connsiteX85" fmla="*/ 8884 w 10093"/>
              <a:gd name="connsiteY85" fmla="*/ 8235 h 10000"/>
              <a:gd name="connsiteX86" fmla="*/ 9219 w 10093"/>
              <a:gd name="connsiteY86" fmla="*/ 7843 h 10000"/>
              <a:gd name="connsiteX87" fmla="*/ 9407 w 10093"/>
              <a:gd name="connsiteY87" fmla="*/ 6340 h 10000"/>
              <a:gd name="connsiteX88" fmla="*/ 9644 w 10093"/>
              <a:gd name="connsiteY88" fmla="*/ 7582 h 10000"/>
              <a:gd name="connsiteX89" fmla="*/ 9779 w 10093"/>
              <a:gd name="connsiteY89" fmla="*/ 8889 h 10000"/>
              <a:gd name="connsiteX90" fmla="*/ 10093 w 10093"/>
              <a:gd name="connsiteY90" fmla="*/ 9562 h 10000"/>
              <a:gd name="connsiteX91" fmla="*/ 9999 w 10093"/>
              <a:gd name="connsiteY91" fmla="*/ 3390 h 10000"/>
              <a:gd name="connsiteX92" fmla="*/ 9796 w 10093"/>
              <a:gd name="connsiteY92" fmla="*/ 3529 h 10000"/>
              <a:gd name="connsiteX93" fmla="*/ 9636 w 10093"/>
              <a:gd name="connsiteY93" fmla="*/ 2222 h 10000"/>
              <a:gd name="connsiteX94" fmla="*/ 9481 w 10093"/>
              <a:gd name="connsiteY94" fmla="*/ 3660 h 10000"/>
              <a:gd name="connsiteX95" fmla="*/ 9371 w 10093"/>
              <a:gd name="connsiteY95" fmla="*/ 3660 h 10000"/>
              <a:gd name="connsiteX96" fmla="*/ 9223 w 10093"/>
              <a:gd name="connsiteY96" fmla="*/ 3791 h 10000"/>
              <a:gd name="connsiteX97" fmla="*/ 9191 w 10093"/>
              <a:gd name="connsiteY97" fmla="*/ 3203 h 10000"/>
              <a:gd name="connsiteX98" fmla="*/ 8970 w 10093"/>
              <a:gd name="connsiteY98" fmla="*/ 4771 h 10000"/>
              <a:gd name="connsiteX99" fmla="*/ 8937 w 10093"/>
              <a:gd name="connsiteY99" fmla="*/ 4379 h 10000"/>
              <a:gd name="connsiteX100" fmla="*/ 8872 w 10093"/>
              <a:gd name="connsiteY100" fmla="*/ 4118 h 10000"/>
              <a:gd name="connsiteX101" fmla="*/ 8831 w 10093"/>
              <a:gd name="connsiteY101" fmla="*/ 4641 h 10000"/>
              <a:gd name="connsiteX102" fmla="*/ 8659 w 10093"/>
              <a:gd name="connsiteY102" fmla="*/ 4510 h 10000"/>
              <a:gd name="connsiteX103" fmla="*/ 8553 w 10093"/>
              <a:gd name="connsiteY103" fmla="*/ 5359 h 10000"/>
              <a:gd name="connsiteX104" fmla="*/ 8394 w 10093"/>
              <a:gd name="connsiteY104" fmla="*/ 4444 h 10000"/>
              <a:gd name="connsiteX105" fmla="*/ 8247 w 10093"/>
              <a:gd name="connsiteY105" fmla="*/ 4575 h 10000"/>
              <a:gd name="connsiteX106" fmla="*/ 8194 w 10093"/>
              <a:gd name="connsiteY106" fmla="*/ 5882 h 10000"/>
              <a:gd name="connsiteX107" fmla="*/ 8006 w 10093"/>
              <a:gd name="connsiteY107" fmla="*/ 5294 h 10000"/>
              <a:gd name="connsiteX108" fmla="*/ 7859 w 10093"/>
              <a:gd name="connsiteY108" fmla="*/ 3529 h 10000"/>
              <a:gd name="connsiteX109" fmla="*/ 7789 w 10093"/>
              <a:gd name="connsiteY109" fmla="*/ 4052 h 10000"/>
              <a:gd name="connsiteX110" fmla="*/ 7617 w 10093"/>
              <a:gd name="connsiteY110" fmla="*/ 5229 h 10000"/>
              <a:gd name="connsiteX111" fmla="*/ 7523 w 10093"/>
              <a:gd name="connsiteY111" fmla="*/ 5229 h 10000"/>
              <a:gd name="connsiteX112" fmla="*/ 7450 w 10093"/>
              <a:gd name="connsiteY112" fmla="*/ 4444 h 10000"/>
              <a:gd name="connsiteX113" fmla="*/ 7290 w 10093"/>
              <a:gd name="connsiteY113" fmla="*/ 4183 h 10000"/>
              <a:gd name="connsiteX114" fmla="*/ 7152 w 10093"/>
              <a:gd name="connsiteY114" fmla="*/ 3791 h 10000"/>
              <a:gd name="connsiteX115" fmla="*/ 6902 w 10093"/>
              <a:gd name="connsiteY115" fmla="*/ 2222 h 10000"/>
              <a:gd name="connsiteX116" fmla="*/ 6551 w 10093"/>
              <a:gd name="connsiteY116" fmla="*/ 4967 h 10000"/>
              <a:gd name="connsiteX117" fmla="*/ 6261 w 10093"/>
              <a:gd name="connsiteY117" fmla="*/ 5817 h 10000"/>
              <a:gd name="connsiteX118" fmla="*/ 5901 w 10093"/>
              <a:gd name="connsiteY118" fmla="*/ 5359 h 10000"/>
              <a:gd name="connsiteX119" fmla="*/ 5754 w 10093"/>
              <a:gd name="connsiteY119" fmla="*/ 6144 h 10000"/>
              <a:gd name="connsiteX120" fmla="*/ 5492 w 10093"/>
              <a:gd name="connsiteY120" fmla="*/ 5490 h 10000"/>
              <a:gd name="connsiteX121" fmla="*/ 5419 w 10093"/>
              <a:gd name="connsiteY121" fmla="*/ 6144 h 10000"/>
              <a:gd name="connsiteX122" fmla="*/ 5149 w 10093"/>
              <a:gd name="connsiteY122" fmla="*/ 5229 h 10000"/>
              <a:gd name="connsiteX123" fmla="*/ 5067 w 10093"/>
              <a:gd name="connsiteY123" fmla="*/ 5033 h 10000"/>
              <a:gd name="connsiteX124" fmla="*/ 4818 w 10093"/>
              <a:gd name="connsiteY124" fmla="*/ 3987 h 10000"/>
              <a:gd name="connsiteX125" fmla="*/ 4708 w 10093"/>
              <a:gd name="connsiteY125" fmla="*/ 3987 h 10000"/>
              <a:gd name="connsiteX126" fmla="*/ 4328 w 10093"/>
              <a:gd name="connsiteY126" fmla="*/ 4248 h 10000"/>
              <a:gd name="connsiteX127" fmla="*/ 4136 w 10093"/>
              <a:gd name="connsiteY127" fmla="*/ 4118 h 10000"/>
              <a:gd name="connsiteX128" fmla="*/ 3800 w 10093"/>
              <a:gd name="connsiteY128" fmla="*/ 3595 h 10000"/>
              <a:gd name="connsiteX129" fmla="*/ 3731 w 10093"/>
              <a:gd name="connsiteY129" fmla="*/ 2353 h 10000"/>
              <a:gd name="connsiteX130" fmla="*/ 3388 w 10093"/>
              <a:gd name="connsiteY130" fmla="*/ 3137 h 10000"/>
              <a:gd name="connsiteX131" fmla="*/ 3375 w 10093"/>
              <a:gd name="connsiteY131" fmla="*/ 2418 h 10000"/>
              <a:gd name="connsiteX132" fmla="*/ 3175 w 10093"/>
              <a:gd name="connsiteY132" fmla="*/ 2288 h 10000"/>
              <a:gd name="connsiteX133" fmla="*/ 2946 w 10093"/>
              <a:gd name="connsiteY133" fmla="*/ 2484 h 10000"/>
              <a:gd name="connsiteX134" fmla="*/ 2836 w 10093"/>
              <a:gd name="connsiteY134" fmla="*/ 3987 h 10000"/>
              <a:gd name="connsiteX135" fmla="*/ 2619 w 10093"/>
              <a:gd name="connsiteY135" fmla="*/ 2026 h 10000"/>
              <a:gd name="connsiteX136" fmla="*/ 2587 w 10093"/>
              <a:gd name="connsiteY136" fmla="*/ 2353 h 10000"/>
              <a:gd name="connsiteX137" fmla="*/ 2513 w 10093"/>
              <a:gd name="connsiteY137" fmla="*/ 1569 h 10000"/>
              <a:gd name="connsiteX138" fmla="*/ 2423 w 10093"/>
              <a:gd name="connsiteY138" fmla="*/ 2157 h 10000"/>
              <a:gd name="connsiteX139" fmla="*/ 2305 w 10093"/>
              <a:gd name="connsiteY139" fmla="*/ 1895 h 10000"/>
              <a:gd name="connsiteX140" fmla="*/ 2235 w 10093"/>
              <a:gd name="connsiteY140" fmla="*/ 3007 h 10000"/>
              <a:gd name="connsiteX141" fmla="*/ 2129 w 10093"/>
              <a:gd name="connsiteY141" fmla="*/ 2484 h 10000"/>
              <a:gd name="connsiteX142" fmla="*/ 2047 w 10093"/>
              <a:gd name="connsiteY142" fmla="*/ 1895 h 10000"/>
              <a:gd name="connsiteX143" fmla="*/ 1990 w 10093"/>
              <a:gd name="connsiteY143" fmla="*/ 784 h 10000"/>
              <a:gd name="connsiteX144" fmla="*/ 1598 w 10093"/>
              <a:gd name="connsiteY144" fmla="*/ 65 h 10000"/>
              <a:gd name="connsiteX145" fmla="*/ 1389 w 10093"/>
              <a:gd name="connsiteY145" fmla="*/ 196 h 10000"/>
              <a:gd name="connsiteX146" fmla="*/ 1287 w 10093"/>
              <a:gd name="connsiteY146" fmla="*/ 0 h 10000"/>
              <a:gd name="connsiteX147" fmla="*/ 1238 w 10093"/>
              <a:gd name="connsiteY147" fmla="*/ 392 h 10000"/>
              <a:gd name="connsiteX148" fmla="*/ 968 w 10093"/>
              <a:gd name="connsiteY148" fmla="*/ 131 h 10000"/>
              <a:gd name="connsiteX149" fmla="*/ 805 w 10093"/>
              <a:gd name="connsiteY149" fmla="*/ 458 h 10000"/>
              <a:gd name="connsiteX150" fmla="*/ 625 w 10093"/>
              <a:gd name="connsiteY150" fmla="*/ 915 h 10000"/>
              <a:gd name="connsiteX151" fmla="*/ 552 w 10093"/>
              <a:gd name="connsiteY151" fmla="*/ 196 h 10000"/>
              <a:gd name="connsiteX152" fmla="*/ 343 w 10093"/>
              <a:gd name="connsiteY152" fmla="*/ 1373 h 10000"/>
              <a:gd name="connsiteX153" fmla="*/ 290 w 10093"/>
              <a:gd name="connsiteY153" fmla="*/ 1569 h 10000"/>
              <a:gd name="connsiteX154" fmla="*/ 69 w 10093"/>
              <a:gd name="connsiteY154" fmla="*/ 2353 h 10000"/>
              <a:gd name="connsiteX0" fmla="*/ 29 w 10053"/>
              <a:gd name="connsiteY0" fmla="*/ 2353 h 10000"/>
              <a:gd name="connsiteX1" fmla="*/ 5 w 10053"/>
              <a:gd name="connsiteY1" fmla="*/ 5556 h 10000"/>
              <a:gd name="connsiteX2" fmla="*/ 42 w 10053"/>
              <a:gd name="connsiteY2" fmla="*/ 5294 h 10000"/>
              <a:gd name="connsiteX3" fmla="*/ 70 w 10053"/>
              <a:gd name="connsiteY3" fmla="*/ 5425 h 10000"/>
              <a:gd name="connsiteX4" fmla="*/ 107 w 10053"/>
              <a:gd name="connsiteY4" fmla="*/ 5098 h 10000"/>
              <a:gd name="connsiteX5" fmla="*/ 132 w 10053"/>
              <a:gd name="connsiteY5" fmla="*/ 5948 h 10000"/>
              <a:gd name="connsiteX6" fmla="*/ 152 w 10053"/>
              <a:gd name="connsiteY6" fmla="*/ 5686 h 10000"/>
              <a:gd name="connsiteX7" fmla="*/ 176 w 10053"/>
              <a:gd name="connsiteY7" fmla="*/ 5752 h 10000"/>
              <a:gd name="connsiteX8" fmla="*/ 176 w 10053"/>
              <a:gd name="connsiteY8" fmla="*/ 5556 h 10000"/>
              <a:gd name="connsiteX9" fmla="*/ 185 w 10053"/>
              <a:gd name="connsiteY9" fmla="*/ 5621 h 10000"/>
              <a:gd name="connsiteX10" fmla="*/ 201 w 10053"/>
              <a:gd name="connsiteY10" fmla="*/ 5425 h 10000"/>
              <a:gd name="connsiteX11" fmla="*/ 221 w 10053"/>
              <a:gd name="connsiteY11" fmla="*/ 5490 h 10000"/>
              <a:gd name="connsiteX12" fmla="*/ 242 w 10053"/>
              <a:gd name="connsiteY12" fmla="*/ 5229 h 10000"/>
              <a:gd name="connsiteX13" fmla="*/ 275 w 10053"/>
              <a:gd name="connsiteY13" fmla="*/ 5294 h 10000"/>
              <a:gd name="connsiteX14" fmla="*/ 275 w 10053"/>
              <a:gd name="connsiteY14" fmla="*/ 5163 h 10000"/>
              <a:gd name="connsiteX15" fmla="*/ 295 w 10053"/>
              <a:gd name="connsiteY15" fmla="*/ 5163 h 10000"/>
              <a:gd name="connsiteX16" fmla="*/ 291 w 10053"/>
              <a:gd name="connsiteY16" fmla="*/ 5033 h 10000"/>
              <a:gd name="connsiteX17" fmla="*/ 340 w 10053"/>
              <a:gd name="connsiteY17" fmla="*/ 4314 h 10000"/>
              <a:gd name="connsiteX18" fmla="*/ 344 w 10053"/>
              <a:gd name="connsiteY18" fmla="*/ 4314 h 10000"/>
              <a:gd name="connsiteX19" fmla="*/ 360 w 10053"/>
              <a:gd name="connsiteY19" fmla="*/ 4052 h 10000"/>
              <a:gd name="connsiteX20" fmla="*/ 397 w 10053"/>
              <a:gd name="connsiteY20" fmla="*/ 4118 h 10000"/>
              <a:gd name="connsiteX21" fmla="*/ 409 w 10053"/>
              <a:gd name="connsiteY21" fmla="*/ 4444 h 10000"/>
              <a:gd name="connsiteX22" fmla="*/ 438 w 10053"/>
              <a:gd name="connsiteY22" fmla="*/ 4379 h 10000"/>
              <a:gd name="connsiteX23" fmla="*/ 626 w 10053"/>
              <a:gd name="connsiteY23" fmla="*/ 4706 h 10000"/>
              <a:gd name="connsiteX24" fmla="*/ 712 w 10053"/>
              <a:gd name="connsiteY24" fmla="*/ 4379 h 10000"/>
              <a:gd name="connsiteX25" fmla="*/ 822 w 10053"/>
              <a:gd name="connsiteY25" fmla="*/ 4641 h 10000"/>
              <a:gd name="connsiteX26" fmla="*/ 863 w 10053"/>
              <a:gd name="connsiteY26" fmla="*/ 4444 h 10000"/>
              <a:gd name="connsiteX27" fmla="*/ 896 w 10053"/>
              <a:gd name="connsiteY27" fmla="*/ 4641 h 10000"/>
              <a:gd name="connsiteX28" fmla="*/ 920 w 10053"/>
              <a:gd name="connsiteY28" fmla="*/ 4510 h 10000"/>
              <a:gd name="connsiteX29" fmla="*/ 941 w 10053"/>
              <a:gd name="connsiteY29" fmla="*/ 4641 h 10000"/>
              <a:gd name="connsiteX30" fmla="*/ 945 w 10053"/>
              <a:gd name="connsiteY30" fmla="*/ 4444 h 10000"/>
              <a:gd name="connsiteX31" fmla="*/ 973 w 10053"/>
              <a:gd name="connsiteY31" fmla="*/ 4444 h 10000"/>
              <a:gd name="connsiteX32" fmla="*/ 1014 w 10053"/>
              <a:gd name="connsiteY32" fmla="*/ 4444 h 10000"/>
              <a:gd name="connsiteX33" fmla="*/ 1047 w 10053"/>
              <a:gd name="connsiteY33" fmla="*/ 4575 h 10000"/>
              <a:gd name="connsiteX34" fmla="*/ 1051 w 10053"/>
              <a:gd name="connsiteY34" fmla="*/ 4444 h 10000"/>
              <a:gd name="connsiteX35" fmla="*/ 1067 w 10053"/>
              <a:gd name="connsiteY35" fmla="*/ 4575 h 10000"/>
              <a:gd name="connsiteX36" fmla="*/ 1071 w 10053"/>
              <a:gd name="connsiteY36" fmla="*/ 4379 h 10000"/>
              <a:gd name="connsiteX37" fmla="*/ 1108 w 10053"/>
              <a:gd name="connsiteY37" fmla="*/ 4641 h 10000"/>
              <a:gd name="connsiteX38" fmla="*/ 1125 w 10053"/>
              <a:gd name="connsiteY38" fmla="*/ 4248 h 10000"/>
              <a:gd name="connsiteX39" fmla="*/ 1141 w 10053"/>
              <a:gd name="connsiteY39" fmla="*/ 4052 h 10000"/>
              <a:gd name="connsiteX40" fmla="*/ 1292 w 10053"/>
              <a:gd name="connsiteY40" fmla="*/ 4248 h 10000"/>
              <a:gd name="connsiteX41" fmla="*/ 1415 w 10053"/>
              <a:gd name="connsiteY41" fmla="*/ 3856 h 10000"/>
              <a:gd name="connsiteX42" fmla="*/ 1713 w 10053"/>
              <a:gd name="connsiteY42" fmla="*/ 5556 h 10000"/>
              <a:gd name="connsiteX43" fmla="*/ 1770 w 10053"/>
              <a:gd name="connsiteY43" fmla="*/ 6471 h 10000"/>
              <a:gd name="connsiteX44" fmla="*/ 1860 w 10053"/>
              <a:gd name="connsiteY44" fmla="*/ 5752 h 10000"/>
              <a:gd name="connsiteX45" fmla="*/ 1938 w 10053"/>
              <a:gd name="connsiteY45" fmla="*/ 6601 h 10000"/>
              <a:gd name="connsiteX46" fmla="*/ 2056 w 10053"/>
              <a:gd name="connsiteY46" fmla="*/ 5817 h 10000"/>
              <a:gd name="connsiteX47" fmla="*/ 2052 w 10053"/>
              <a:gd name="connsiteY47" fmla="*/ 6601 h 10000"/>
              <a:gd name="connsiteX48" fmla="*/ 2212 w 10053"/>
              <a:gd name="connsiteY48" fmla="*/ 6405 h 10000"/>
              <a:gd name="connsiteX49" fmla="*/ 2302 w 10053"/>
              <a:gd name="connsiteY49" fmla="*/ 6275 h 10000"/>
              <a:gd name="connsiteX50" fmla="*/ 2363 w 10053"/>
              <a:gd name="connsiteY50" fmla="*/ 7516 h 10000"/>
              <a:gd name="connsiteX51" fmla="*/ 2506 w 10053"/>
              <a:gd name="connsiteY51" fmla="*/ 6667 h 10000"/>
              <a:gd name="connsiteX52" fmla="*/ 2539 w 10053"/>
              <a:gd name="connsiteY52" fmla="*/ 7451 h 10000"/>
              <a:gd name="connsiteX53" fmla="*/ 2686 w 10053"/>
              <a:gd name="connsiteY53" fmla="*/ 8170 h 10000"/>
              <a:gd name="connsiteX54" fmla="*/ 2759 w 10053"/>
              <a:gd name="connsiteY54" fmla="*/ 7516 h 10000"/>
              <a:gd name="connsiteX55" fmla="*/ 2947 w 10053"/>
              <a:gd name="connsiteY55" fmla="*/ 7320 h 10000"/>
              <a:gd name="connsiteX56" fmla="*/ 3094 w 10053"/>
              <a:gd name="connsiteY56" fmla="*/ 8497 h 10000"/>
              <a:gd name="connsiteX57" fmla="*/ 3266 w 10053"/>
              <a:gd name="connsiteY57" fmla="*/ 8562 h 10000"/>
              <a:gd name="connsiteX58" fmla="*/ 3470 w 10053"/>
              <a:gd name="connsiteY58" fmla="*/ 8105 h 10000"/>
              <a:gd name="connsiteX59" fmla="*/ 3658 w 10053"/>
              <a:gd name="connsiteY59" fmla="*/ 9020 h 10000"/>
              <a:gd name="connsiteX60" fmla="*/ 3781 w 10053"/>
              <a:gd name="connsiteY60" fmla="*/ 9281 h 10000"/>
              <a:gd name="connsiteX61" fmla="*/ 3883 w 10053"/>
              <a:gd name="connsiteY61" fmla="*/ 10000 h 10000"/>
              <a:gd name="connsiteX62" fmla="*/ 3916 w 10053"/>
              <a:gd name="connsiteY62" fmla="*/ 9869 h 10000"/>
              <a:gd name="connsiteX63" fmla="*/ 3985 w 10053"/>
              <a:gd name="connsiteY63" fmla="*/ 9542 h 10000"/>
              <a:gd name="connsiteX64" fmla="*/ 4038 w 10053"/>
              <a:gd name="connsiteY64" fmla="*/ 9935 h 10000"/>
              <a:gd name="connsiteX65" fmla="*/ 4071 w 10053"/>
              <a:gd name="connsiteY65" fmla="*/ 9150 h 10000"/>
              <a:gd name="connsiteX66" fmla="*/ 4214 w 10053"/>
              <a:gd name="connsiteY66" fmla="*/ 8562 h 10000"/>
              <a:gd name="connsiteX67" fmla="*/ 4643 w 10053"/>
              <a:gd name="connsiteY67" fmla="*/ 7843 h 10000"/>
              <a:gd name="connsiteX68" fmla="*/ 4991 w 10053"/>
              <a:gd name="connsiteY68" fmla="*/ 7582 h 10000"/>
              <a:gd name="connsiteX69" fmla="*/ 5199 w 10053"/>
              <a:gd name="connsiteY69" fmla="*/ 9281 h 10000"/>
              <a:gd name="connsiteX70" fmla="*/ 5268 w 10053"/>
              <a:gd name="connsiteY70" fmla="*/ 8562 h 10000"/>
              <a:gd name="connsiteX71" fmla="*/ 5726 w 10053"/>
              <a:gd name="connsiteY71" fmla="*/ 8039 h 10000"/>
              <a:gd name="connsiteX72" fmla="*/ 6090 w 10053"/>
              <a:gd name="connsiteY72" fmla="*/ 9477 h 10000"/>
              <a:gd name="connsiteX73" fmla="*/ 6421 w 10053"/>
              <a:gd name="connsiteY73" fmla="*/ 8562 h 10000"/>
              <a:gd name="connsiteX74" fmla="*/ 6584 w 10053"/>
              <a:gd name="connsiteY74" fmla="*/ 7451 h 10000"/>
              <a:gd name="connsiteX75" fmla="*/ 6895 w 10053"/>
              <a:gd name="connsiteY75" fmla="*/ 7451 h 10000"/>
              <a:gd name="connsiteX76" fmla="*/ 7050 w 10053"/>
              <a:gd name="connsiteY76" fmla="*/ 7908 h 10000"/>
              <a:gd name="connsiteX77" fmla="*/ 7418 w 10053"/>
              <a:gd name="connsiteY77" fmla="*/ 8366 h 10000"/>
              <a:gd name="connsiteX78" fmla="*/ 7626 w 10053"/>
              <a:gd name="connsiteY78" fmla="*/ 9085 h 10000"/>
              <a:gd name="connsiteX79" fmla="*/ 7872 w 10053"/>
              <a:gd name="connsiteY79" fmla="*/ 8235 h 10000"/>
              <a:gd name="connsiteX80" fmla="*/ 7933 w 10053"/>
              <a:gd name="connsiteY80" fmla="*/ 7647 h 10000"/>
              <a:gd name="connsiteX81" fmla="*/ 8051 w 10053"/>
              <a:gd name="connsiteY81" fmla="*/ 8039 h 10000"/>
              <a:gd name="connsiteX82" fmla="*/ 8325 w 10053"/>
              <a:gd name="connsiteY82" fmla="*/ 8366 h 10000"/>
              <a:gd name="connsiteX83" fmla="*/ 8505 w 10053"/>
              <a:gd name="connsiteY83" fmla="*/ 8105 h 10000"/>
              <a:gd name="connsiteX84" fmla="*/ 8844 w 10053"/>
              <a:gd name="connsiteY84" fmla="*/ 8235 h 10000"/>
              <a:gd name="connsiteX85" fmla="*/ 9179 w 10053"/>
              <a:gd name="connsiteY85" fmla="*/ 7843 h 10000"/>
              <a:gd name="connsiteX86" fmla="*/ 9367 w 10053"/>
              <a:gd name="connsiteY86" fmla="*/ 6340 h 10000"/>
              <a:gd name="connsiteX87" fmla="*/ 9604 w 10053"/>
              <a:gd name="connsiteY87" fmla="*/ 7582 h 10000"/>
              <a:gd name="connsiteX88" fmla="*/ 9739 w 10053"/>
              <a:gd name="connsiteY88" fmla="*/ 8889 h 10000"/>
              <a:gd name="connsiteX89" fmla="*/ 10053 w 10053"/>
              <a:gd name="connsiteY89" fmla="*/ 9562 h 10000"/>
              <a:gd name="connsiteX90" fmla="*/ 9959 w 10053"/>
              <a:gd name="connsiteY90" fmla="*/ 3390 h 10000"/>
              <a:gd name="connsiteX91" fmla="*/ 9756 w 10053"/>
              <a:gd name="connsiteY91" fmla="*/ 3529 h 10000"/>
              <a:gd name="connsiteX92" fmla="*/ 9596 w 10053"/>
              <a:gd name="connsiteY92" fmla="*/ 2222 h 10000"/>
              <a:gd name="connsiteX93" fmla="*/ 9441 w 10053"/>
              <a:gd name="connsiteY93" fmla="*/ 3660 h 10000"/>
              <a:gd name="connsiteX94" fmla="*/ 9331 w 10053"/>
              <a:gd name="connsiteY94" fmla="*/ 3660 h 10000"/>
              <a:gd name="connsiteX95" fmla="*/ 9183 w 10053"/>
              <a:gd name="connsiteY95" fmla="*/ 3791 h 10000"/>
              <a:gd name="connsiteX96" fmla="*/ 9151 w 10053"/>
              <a:gd name="connsiteY96" fmla="*/ 3203 h 10000"/>
              <a:gd name="connsiteX97" fmla="*/ 8930 w 10053"/>
              <a:gd name="connsiteY97" fmla="*/ 4771 h 10000"/>
              <a:gd name="connsiteX98" fmla="*/ 8897 w 10053"/>
              <a:gd name="connsiteY98" fmla="*/ 4379 h 10000"/>
              <a:gd name="connsiteX99" fmla="*/ 8832 w 10053"/>
              <a:gd name="connsiteY99" fmla="*/ 4118 h 10000"/>
              <a:gd name="connsiteX100" fmla="*/ 8791 w 10053"/>
              <a:gd name="connsiteY100" fmla="*/ 4641 h 10000"/>
              <a:gd name="connsiteX101" fmla="*/ 8619 w 10053"/>
              <a:gd name="connsiteY101" fmla="*/ 4510 h 10000"/>
              <a:gd name="connsiteX102" fmla="*/ 8513 w 10053"/>
              <a:gd name="connsiteY102" fmla="*/ 5359 h 10000"/>
              <a:gd name="connsiteX103" fmla="*/ 8354 w 10053"/>
              <a:gd name="connsiteY103" fmla="*/ 4444 h 10000"/>
              <a:gd name="connsiteX104" fmla="*/ 8207 w 10053"/>
              <a:gd name="connsiteY104" fmla="*/ 4575 h 10000"/>
              <a:gd name="connsiteX105" fmla="*/ 8154 w 10053"/>
              <a:gd name="connsiteY105" fmla="*/ 5882 h 10000"/>
              <a:gd name="connsiteX106" fmla="*/ 7966 w 10053"/>
              <a:gd name="connsiteY106" fmla="*/ 5294 h 10000"/>
              <a:gd name="connsiteX107" fmla="*/ 7819 w 10053"/>
              <a:gd name="connsiteY107" fmla="*/ 3529 h 10000"/>
              <a:gd name="connsiteX108" fmla="*/ 7749 w 10053"/>
              <a:gd name="connsiteY108" fmla="*/ 4052 h 10000"/>
              <a:gd name="connsiteX109" fmla="*/ 7577 w 10053"/>
              <a:gd name="connsiteY109" fmla="*/ 5229 h 10000"/>
              <a:gd name="connsiteX110" fmla="*/ 7483 w 10053"/>
              <a:gd name="connsiteY110" fmla="*/ 5229 h 10000"/>
              <a:gd name="connsiteX111" fmla="*/ 7410 w 10053"/>
              <a:gd name="connsiteY111" fmla="*/ 4444 h 10000"/>
              <a:gd name="connsiteX112" fmla="*/ 7250 w 10053"/>
              <a:gd name="connsiteY112" fmla="*/ 4183 h 10000"/>
              <a:gd name="connsiteX113" fmla="*/ 7112 w 10053"/>
              <a:gd name="connsiteY113" fmla="*/ 3791 h 10000"/>
              <a:gd name="connsiteX114" fmla="*/ 6862 w 10053"/>
              <a:gd name="connsiteY114" fmla="*/ 2222 h 10000"/>
              <a:gd name="connsiteX115" fmla="*/ 6511 w 10053"/>
              <a:gd name="connsiteY115" fmla="*/ 4967 h 10000"/>
              <a:gd name="connsiteX116" fmla="*/ 6221 w 10053"/>
              <a:gd name="connsiteY116" fmla="*/ 5817 h 10000"/>
              <a:gd name="connsiteX117" fmla="*/ 5861 w 10053"/>
              <a:gd name="connsiteY117" fmla="*/ 5359 h 10000"/>
              <a:gd name="connsiteX118" fmla="*/ 5714 w 10053"/>
              <a:gd name="connsiteY118" fmla="*/ 6144 h 10000"/>
              <a:gd name="connsiteX119" fmla="*/ 5452 w 10053"/>
              <a:gd name="connsiteY119" fmla="*/ 5490 h 10000"/>
              <a:gd name="connsiteX120" fmla="*/ 5379 w 10053"/>
              <a:gd name="connsiteY120" fmla="*/ 6144 h 10000"/>
              <a:gd name="connsiteX121" fmla="*/ 5109 w 10053"/>
              <a:gd name="connsiteY121" fmla="*/ 5229 h 10000"/>
              <a:gd name="connsiteX122" fmla="*/ 5027 w 10053"/>
              <a:gd name="connsiteY122" fmla="*/ 5033 h 10000"/>
              <a:gd name="connsiteX123" fmla="*/ 4778 w 10053"/>
              <a:gd name="connsiteY123" fmla="*/ 3987 h 10000"/>
              <a:gd name="connsiteX124" fmla="*/ 4668 w 10053"/>
              <a:gd name="connsiteY124" fmla="*/ 3987 h 10000"/>
              <a:gd name="connsiteX125" fmla="*/ 4288 w 10053"/>
              <a:gd name="connsiteY125" fmla="*/ 4248 h 10000"/>
              <a:gd name="connsiteX126" fmla="*/ 4096 w 10053"/>
              <a:gd name="connsiteY126" fmla="*/ 4118 h 10000"/>
              <a:gd name="connsiteX127" fmla="*/ 3760 w 10053"/>
              <a:gd name="connsiteY127" fmla="*/ 3595 h 10000"/>
              <a:gd name="connsiteX128" fmla="*/ 3691 w 10053"/>
              <a:gd name="connsiteY128" fmla="*/ 2353 h 10000"/>
              <a:gd name="connsiteX129" fmla="*/ 3348 w 10053"/>
              <a:gd name="connsiteY129" fmla="*/ 3137 h 10000"/>
              <a:gd name="connsiteX130" fmla="*/ 3335 w 10053"/>
              <a:gd name="connsiteY130" fmla="*/ 2418 h 10000"/>
              <a:gd name="connsiteX131" fmla="*/ 3135 w 10053"/>
              <a:gd name="connsiteY131" fmla="*/ 2288 h 10000"/>
              <a:gd name="connsiteX132" fmla="*/ 2906 w 10053"/>
              <a:gd name="connsiteY132" fmla="*/ 2484 h 10000"/>
              <a:gd name="connsiteX133" fmla="*/ 2796 w 10053"/>
              <a:gd name="connsiteY133" fmla="*/ 3987 h 10000"/>
              <a:gd name="connsiteX134" fmla="*/ 2579 w 10053"/>
              <a:gd name="connsiteY134" fmla="*/ 2026 h 10000"/>
              <a:gd name="connsiteX135" fmla="*/ 2547 w 10053"/>
              <a:gd name="connsiteY135" fmla="*/ 2353 h 10000"/>
              <a:gd name="connsiteX136" fmla="*/ 2473 w 10053"/>
              <a:gd name="connsiteY136" fmla="*/ 1569 h 10000"/>
              <a:gd name="connsiteX137" fmla="*/ 2383 w 10053"/>
              <a:gd name="connsiteY137" fmla="*/ 2157 h 10000"/>
              <a:gd name="connsiteX138" fmla="*/ 2265 w 10053"/>
              <a:gd name="connsiteY138" fmla="*/ 1895 h 10000"/>
              <a:gd name="connsiteX139" fmla="*/ 2195 w 10053"/>
              <a:gd name="connsiteY139" fmla="*/ 3007 h 10000"/>
              <a:gd name="connsiteX140" fmla="*/ 2089 w 10053"/>
              <a:gd name="connsiteY140" fmla="*/ 2484 h 10000"/>
              <a:gd name="connsiteX141" fmla="*/ 2007 w 10053"/>
              <a:gd name="connsiteY141" fmla="*/ 1895 h 10000"/>
              <a:gd name="connsiteX142" fmla="*/ 1950 w 10053"/>
              <a:gd name="connsiteY142" fmla="*/ 784 h 10000"/>
              <a:gd name="connsiteX143" fmla="*/ 1558 w 10053"/>
              <a:gd name="connsiteY143" fmla="*/ 65 h 10000"/>
              <a:gd name="connsiteX144" fmla="*/ 1349 w 10053"/>
              <a:gd name="connsiteY144" fmla="*/ 196 h 10000"/>
              <a:gd name="connsiteX145" fmla="*/ 1247 w 10053"/>
              <a:gd name="connsiteY145" fmla="*/ 0 h 10000"/>
              <a:gd name="connsiteX146" fmla="*/ 1198 w 10053"/>
              <a:gd name="connsiteY146" fmla="*/ 392 h 10000"/>
              <a:gd name="connsiteX147" fmla="*/ 928 w 10053"/>
              <a:gd name="connsiteY147" fmla="*/ 131 h 10000"/>
              <a:gd name="connsiteX148" fmla="*/ 765 w 10053"/>
              <a:gd name="connsiteY148" fmla="*/ 458 h 10000"/>
              <a:gd name="connsiteX149" fmla="*/ 585 w 10053"/>
              <a:gd name="connsiteY149" fmla="*/ 915 h 10000"/>
              <a:gd name="connsiteX150" fmla="*/ 512 w 10053"/>
              <a:gd name="connsiteY150" fmla="*/ 196 h 10000"/>
              <a:gd name="connsiteX151" fmla="*/ 303 w 10053"/>
              <a:gd name="connsiteY151" fmla="*/ 1373 h 10000"/>
              <a:gd name="connsiteX152" fmla="*/ 250 w 10053"/>
              <a:gd name="connsiteY152" fmla="*/ 1569 h 10000"/>
              <a:gd name="connsiteX153" fmla="*/ 29 w 10053"/>
              <a:gd name="connsiteY153" fmla="*/ 2353 h 10000"/>
              <a:gd name="connsiteX0" fmla="*/ 14 w 10038"/>
              <a:gd name="connsiteY0" fmla="*/ 2353 h 10000"/>
              <a:gd name="connsiteX1" fmla="*/ 27 w 10038"/>
              <a:gd name="connsiteY1" fmla="*/ 5294 h 10000"/>
              <a:gd name="connsiteX2" fmla="*/ 55 w 10038"/>
              <a:gd name="connsiteY2" fmla="*/ 5425 h 10000"/>
              <a:gd name="connsiteX3" fmla="*/ 92 w 10038"/>
              <a:gd name="connsiteY3" fmla="*/ 5098 h 10000"/>
              <a:gd name="connsiteX4" fmla="*/ 117 w 10038"/>
              <a:gd name="connsiteY4" fmla="*/ 5948 h 10000"/>
              <a:gd name="connsiteX5" fmla="*/ 137 w 10038"/>
              <a:gd name="connsiteY5" fmla="*/ 5686 h 10000"/>
              <a:gd name="connsiteX6" fmla="*/ 161 w 10038"/>
              <a:gd name="connsiteY6" fmla="*/ 5752 h 10000"/>
              <a:gd name="connsiteX7" fmla="*/ 161 w 10038"/>
              <a:gd name="connsiteY7" fmla="*/ 5556 h 10000"/>
              <a:gd name="connsiteX8" fmla="*/ 170 w 10038"/>
              <a:gd name="connsiteY8" fmla="*/ 5621 h 10000"/>
              <a:gd name="connsiteX9" fmla="*/ 186 w 10038"/>
              <a:gd name="connsiteY9" fmla="*/ 5425 h 10000"/>
              <a:gd name="connsiteX10" fmla="*/ 206 w 10038"/>
              <a:gd name="connsiteY10" fmla="*/ 5490 h 10000"/>
              <a:gd name="connsiteX11" fmla="*/ 227 w 10038"/>
              <a:gd name="connsiteY11" fmla="*/ 5229 h 10000"/>
              <a:gd name="connsiteX12" fmla="*/ 260 w 10038"/>
              <a:gd name="connsiteY12" fmla="*/ 5294 h 10000"/>
              <a:gd name="connsiteX13" fmla="*/ 260 w 10038"/>
              <a:gd name="connsiteY13" fmla="*/ 5163 h 10000"/>
              <a:gd name="connsiteX14" fmla="*/ 280 w 10038"/>
              <a:gd name="connsiteY14" fmla="*/ 5163 h 10000"/>
              <a:gd name="connsiteX15" fmla="*/ 276 w 10038"/>
              <a:gd name="connsiteY15" fmla="*/ 5033 h 10000"/>
              <a:gd name="connsiteX16" fmla="*/ 325 w 10038"/>
              <a:gd name="connsiteY16" fmla="*/ 4314 h 10000"/>
              <a:gd name="connsiteX17" fmla="*/ 329 w 10038"/>
              <a:gd name="connsiteY17" fmla="*/ 4314 h 10000"/>
              <a:gd name="connsiteX18" fmla="*/ 345 w 10038"/>
              <a:gd name="connsiteY18" fmla="*/ 4052 h 10000"/>
              <a:gd name="connsiteX19" fmla="*/ 382 w 10038"/>
              <a:gd name="connsiteY19" fmla="*/ 4118 h 10000"/>
              <a:gd name="connsiteX20" fmla="*/ 394 w 10038"/>
              <a:gd name="connsiteY20" fmla="*/ 4444 h 10000"/>
              <a:gd name="connsiteX21" fmla="*/ 423 w 10038"/>
              <a:gd name="connsiteY21" fmla="*/ 4379 h 10000"/>
              <a:gd name="connsiteX22" fmla="*/ 611 w 10038"/>
              <a:gd name="connsiteY22" fmla="*/ 4706 h 10000"/>
              <a:gd name="connsiteX23" fmla="*/ 697 w 10038"/>
              <a:gd name="connsiteY23" fmla="*/ 4379 h 10000"/>
              <a:gd name="connsiteX24" fmla="*/ 807 w 10038"/>
              <a:gd name="connsiteY24" fmla="*/ 4641 h 10000"/>
              <a:gd name="connsiteX25" fmla="*/ 848 w 10038"/>
              <a:gd name="connsiteY25" fmla="*/ 4444 h 10000"/>
              <a:gd name="connsiteX26" fmla="*/ 881 w 10038"/>
              <a:gd name="connsiteY26" fmla="*/ 4641 h 10000"/>
              <a:gd name="connsiteX27" fmla="*/ 905 w 10038"/>
              <a:gd name="connsiteY27" fmla="*/ 4510 h 10000"/>
              <a:gd name="connsiteX28" fmla="*/ 926 w 10038"/>
              <a:gd name="connsiteY28" fmla="*/ 4641 h 10000"/>
              <a:gd name="connsiteX29" fmla="*/ 930 w 10038"/>
              <a:gd name="connsiteY29" fmla="*/ 4444 h 10000"/>
              <a:gd name="connsiteX30" fmla="*/ 958 w 10038"/>
              <a:gd name="connsiteY30" fmla="*/ 4444 h 10000"/>
              <a:gd name="connsiteX31" fmla="*/ 999 w 10038"/>
              <a:gd name="connsiteY31" fmla="*/ 4444 h 10000"/>
              <a:gd name="connsiteX32" fmla="*/ 1032 w 10038"/>
              <a:gd name="connsiteY32" fmla="*/ 4575 h 10000"/>
              <a:gd name="connsiteX33" fmla="*/ 1036 w 10038"/>
              <a:gd name="connsiteY33" fmla="*/ 4444 h 10000"/>
              <a:gd name="connsiteX34" fmla="*/ 1052 w 10038"/>
              <a:gd name="connsiteY34" fmla="*/ 4575 h 10000"/>
              <a:gd name="connsiteX35" fmla="*/ 1056 w 10038"/>
              <a:gd name="connsiteY35" fmla="*/ 4379 h 10000"/>
              <a:gd name="connsiteX36" fmla="*/ 1093 w 10038"/>
              <a:gd name="connsiteY36" fmla="*/ 4641 h 10000"/>
              <a:gd name="connsiteX37" fmla="*/ 1110 w 10038"/>
              <a:gd name="connsiteY37" fmla="*/ 4248 h 10000"/>
              <a:gd name="connsiteX38" fmla="*/ 1126 w 10038"/>
              <a:gd name="connsiteY38" fmla="*/ 4052 h 10000"/>
              <a:gd name="connsiteX39" fmla="*/ 1277 w 10038"/>
              <a:gd name="connsiteY39" fmla="*/ 4248 h 10000"/>
              <a:gd name="connsiteX40" fmla="*/ 1400 w 10038"/>
              <a:gd name="connsiteY40" fmla="*/ 3856 h 10000"/>
              <a:gd name="connsiteX41" fmla="*/ 1698 w 10038"/>
              <a:gd name="connsiteY41" fmla="*/ 5556 h 10000"/>
              <a:gd name="connsiteX42" fmla="*/ 1755 w 10038"/>
              <a:gd name="connsiteY42" fmla="*/ 6471 h 10000"/>
              <a:gd name="connsiteX43" fmla="*/ 1845 w 10038"/>
              <a:gd name="connsiteY43" fmla="*/ 5752 h 10000"/>
              <a:gd name="connsiteX44" fmla="*/ 1923 w 10038"/>
              <a:gd name="connsiteY44" fmla="*/ 6601 h 10000"/>
              <a:gd name="connsiteX45" fmla="*/ 2041 w 10038"/>
              <a:gd name="connsiteY45" fmla="*/ 5817 h 10000"/>
              <a:gd name="connsiteX46" fmla="*/ 2037 w 10038"/>
              <a:gd name="connsiteY46" fmla="*/ 6601 h 10000"/>
              <a:gd name="connsiteX47" fmla="*/ 2197 w 10038"/>
              <a:gd name="connsiteY47" fmla="*/ 6405 h 10000"/>
              <a:gd name="connsiteX48" fmla="*/ 2287 w 10038"/>
              <a:gd name="connsiteY48" fmla="*/ 6275 h 10000"/>
              <a:gd name="connsiteX49" fmla="*/ 2348 w 10038"/>
              <a:gd name="connsiteY49" fmla="*/ 7516 h 10000"/>
              <a:gd name="connsiteX50" fmla="*/ 2491 w 10038"/>
              <a:gd name="connsiteY50" fmla="*/ 6667 h 10000"/>
              <a:gd name="connsiteX51" fmla="*/ 2524 w 10038"/>
              <a:gd name="connsiteY51" fmla="*/ 7451 h 10000"/>
              <a:gd name="connsiteX52" fmla="*/ 2671 w 10038"/>
              <a:gd name="connsiteY52" fmla="*/ 8170 h 10000"/>
              <a:gd name="connsiteX53" fmla="*/ 2744 w 10038"/>
              <a:gd name="connsiteY53" fmla="*/ 7516 h 10000"/>
              <a:gd name="connsiteX54" fmla="*/ 2932 w 10038"/>
              <a:gd name="connsiteY54" fmla="*/ 7320 h 10000"/>
              <a:gd name="connsiteX55" fmla="*/ 3079 w 10038"/>
              <a:gd name="connsiteY55" fmla="*/ 8497 h 10000"/>
              <a:gd name="connsiteX56" fmla="*/ 3251 w 10038"/>
              <a:gd name="connsiteY56" fmla="*/ 8562 h 10000"/>
              <a:gd name="connsiteX57" fmla="*/ 3455 w 10038"/>
              <a:gd name="connsiteY57" fmla="*/ 8105 h 10000"/>
              <a:gd name="connsiteX58" fmla="*/ 3643 w 10038"/>
              <a:gd name="connsiteY58" fmla="*/ 9020 h 10000"/>
              <a:gd name="connsiteX59" fmla="*/ 3766 w 10038"/>
              <a:gd name="connsiteY59" fmla="*/ 9281 h 10000"/>
              <a:gd name="connsiteX60" fmla="*/ 3868 w 10038"/>
              <a:gd name="connsiteY60" fmla="*/ 10000 h 10000"/>
              <a:gd name="connsiteX61" fmla="*/ 3901 w 10038"/>
              <a:gd name="connsiteY61" fmla="*/ 9869 h 10000"/>
              <a:gd name="connsiteX62" fmla="*/ 3970 w 10038"/>
              <a:gd name="connsiteY62" fmla="*/ 9542 h 10000"/>
              <a:gd name="connsiteX63" fmla="*/ 4023 w 10038"/>
              <a:gd name="connsiteY63" fmla="*/ 9935 h 10000"/>
              <a:gd name="connsiteX64" fmla="*/ 4056 w 10038"/>
              <a:gd name="connsiteY64" fmla="*/ 9150 h 10000"/>
              <a:gd name="connsiteX65" fmla="*/ 4199 w 10038"/>
              <a:gd name="connsiteY65" fmla="*/ 8562 h 10000"/>
              <a:gd name="connsiteX66" fmla="*/ 4628 w 10038"/>
              <a:gd name="connsiteY66" fmla="*/ 7843 h 10000"/>
              <a:gd name="connsiteX67" fmla="*/ 4976 w 10038"/>
              <a:gd name="connsiteY67" fmla="*/ 7582 h 10000"/>
              <a:gd name="connsiteX68" fmla="*/ 5184 w 10038"/>
              <a:gd name="connsiteY68" fmla="*/ 9281 h 10000"/>
              <a:gd name="connsiteX69" fmla="*/ 5253 w 10038"/>
              <a:gd name="connsiteY69" fmla="*/ 8562 h 10000"/>
              <a:gd name="connsiteX70" fmla="*/ 5711 w 10038"/>
              <a:gd name="connsiteY70" fmla="*/ 8039 h 10000"/>
              <a:gd name="connsiteX71" fmla="*/ 6075 w 10038"/>
              <a:gd name="connsiteY71" fmla="*/ 9477 h 10000"/>
              <a:gd name="connsiteX72" fmla="*/ 6406 w 10038"/>
              <a:gd name="connsiteY72" fmla="*/ 8562 h 10000"/>
              <a:gd name="connsiteX73" fmla="*/ 6569 w 10038"/>
              <a:gd name="connsiteY73" fmla="*/ 7451 h 10000"/>
              <a:gd name="connsiteX74" fmla="*/ 6880 w 10038"/>
              <a:gd name="connsiteY74" fmla="*/ 7451 h 10000"/>
              <a:gd name="connsiteX75" fmla="*/ 7035 w 10038"/>
              <a:gd name="connsiteY75" fmla="*/ 7908 h 10000"/>
              <a:gd name="connsiteX76" fmla="*/ 7403 w 10038"/>
              <a:gd name="connsiteY76" fmla="*/ 8366 h 10000"/>
              <a:gd name="connsiteX77" fmla="*/ 7611 w 10038"/>
              <a:gd name="connsiteY77" fmla="*/ 9085 h 10000"/>
              <a:gd name="connsiteX78" fmla="*/ 7857 w 10038"/>
              <a:gd name="connsiteY78" fmla="*/ 8235 h 10000"/>
              <a:gd name="connsiteX79" fmla="*/ 7918 w 10038"/>
              <a:gd name="connsiteY79" fmla="*/ 7647 h 10000"/>
              <a:gd name="connsiteX80" fmla="*/ 8036 w 10038"/>
              <a:gd name="connsiteY80" fmla="*/ 8039 h 10000"/>
              <a:gd name="connsiteX81" fmla="*/ 8310 w 10038"/>
              <a:gd name="connsiteY81" fmla="*/ 8366 h 10000"/>
              <a:gd name="connsiteX82" fmla="*/ 8490 w 10038"/>
              <a:gd name="connsiteY82" fmla="*/ 8105 h 10000"/>
              <a:gd name="connsiteX83" fmla="*/ 8829 w 10038"/>
              <a:gd name="connsiteY83" fmla="*/ 8235 h 10000"/>
              <a:gd name="connsiteX84" fmla="*/ 9164 w 10038"/>
              <a:gd name="connsiteY84" fmla="*/ 7843 h 10000"/>
              <a:gd name="connsiteX85" fmla="*/ 9352 w 10038"/>
              <a:gd name="connsiteY85" fmla="*/ 6340 h 10000"/>
              <a:gd name="connsiteX86" fmla="*/ 9589 w 10038"/>
              <a:gd name="connsiteY86" fmla="*/ 7582 h 10000"/>
              <a:gd name="connsiteX87" fmla="*/ 9724 w 10038"/>
              <a:gd name="connsiteY87" fmla="*/ 8889 h 10000"/>
              <a:gd name="connsiteX88" fmla="*/ 10038 w 10038"/>
              <a:gd name="connsiteY88" fmla="*/ 9562 h 10000"/>
              <a:gd name="connsiteX89" fmla="*/ 9944 w 10038"/>
              <a:gd name="connsiteY89" fmla="*/ 3390 h 10000"/>
              <a:gd name="connsiteX90" fmla="*/ 9741 w 10038"/>
              <a:gd name="connsiteY90" fmla="*/ 3529 h 10000"/>
              <a:gd name="connsiteX91" fmla="*/ 9581 w 10038"/>
              <a:gd name="connsiteY91" fmla="*/ 2222 h 10000"/>
              <a:gd name="connsiteX92" fmla="*/ 9426 w 10038"/>
              <a:gd name="connsiteY92" fmla="*/ 3660 h 10000"/>
              <a:gd name="connsiteX93" fmla="*/ 9316 w 10038"/>
              <a:gd name="connsiteY93" fmla="*/ 3660 h 10000"/>
              <a:gd name="connsiteX94" fmla="*/ 9168 w 10038"/>
              <a:gd name="connsiteY94" fmla="*/ 3791 h 10000"/>
              <a:gd name="connsiteX95" fmla="*/ 9136 w 10038"/>
              <a:gd name="connsiteY95" fmla="*/ 3203 h 10000"/>
              <a:gd name="connsiteX96" fmla="*/ 8915 w 10038"/>
              <a:gd name="connsiteY96" fmla="*/ 4771 h 10000"/>
              <a:gd name="connsiteX97" fmla="*/ 8882 w 10038"/>
              <a:gd name="connsiteY97" fmla="*/ 4379 h 10000"/>
              <a:gd name="connsiteX98" fmla="*/ 8817 w 10038"/>
              <a:gd name="connsiteY98" fmla="*/ 4118 h 10000"/>
              <a:gd name="connsiteX99" fmla="*/ 8776 w 10038"/>
              <a:gd name="connsiteY99" fmla="*/ 4641 h 10000"/>
              <a:gd name="connsiteX100" fmla="*/ 8604 w 10038"/>
              <a:gd name="connsiteY100" fmla="*/ 4510 h 10000"/>
              <a:gd name="connsiteX101" fmla="*/ 8498 w 10038"/>
              <a:gd name="connsiteY101" fmla="*/ 5359 h 10000"/>
              <a:gd name="connsiteX102" fmla="*/ 8339 w 10038"/>
              <a:gd name="connsiteY102" fmla="*/ 4444 h 10000"/>
              <a:gd name="connsiteX103" fmla="*/ 8192 w 10038"/>
              <a:gd name="connsiteY103" fmla="*/ 4575 h 10000"/>
              <a:gd name="connsiteX104" fmla="*/ 8139 w 10038"/>
              <a:gd name="connsiteY104" fmla="*/ 5882 h 10000"/>
              <a:gd name="connsiteX105" fmla="*/ 7951 w 10038"/>
              <a:gd name="connsiteY105" fmla="*/ 5294 h 10000"/>
              <a:gd name="connsiteX106" fmla="*/ 7804 w 10038"/>
              <a:gd name="connsiteY106" fmla="*/ 3529 h 10000"/>
              <a:gd name="connsiteX107" fmla="*/ 7734 w 10038"/>
              <a:gd name="connsiteY107" fmla="*/ 4052 h 10000"/>
              <a:gd name="connsiteX108" fmla="*/ 7562 w 10038"/>
              <a:gd name="connsiteY108" fmla="*/ 5229 h 10000"/>
              <a:gd name="connsiteX109" fmla="*/ 7468 w 10038"/>
              <a:gd name="connsiteY109" fmla="*/ 5229 h 10000"/>
              <a:gd name="connsiteX110" fmla="*/ 7395 w 10038"/>
              <a:gd name="connsiteY110" fmla="*/ 4444 h 10000"/>
              <a:gd name="connsiteX111" fmla="*/ 7235 w 10038"/>
              <a:gd name="connsiteY111" fmla="*/ 4183 h 10000"/>
              <a:gd name="connsiteX112" fmla="*/ 7097 w 10038"/>
              <a:gd name="connsiteY112" fmla="*/ 3791 h 10000"/>
              <a:gd name="connsiteX113" fmla="*/ 6847 w 10038"/>
              <a:gd name="connsiteY113" fmla="*/ 2222 h 10000"/>
              <a:gd name="connsiteX114" fmla="*/ 6496 w 10038"/>
              <a:gd name="connsiteY114" fmla="*/ 4967 h 10000"/>
              <a:gd name="connsiteX115" fmla="*/ 6206 w 10038"/>
              <a:gd name="connsiteY115" fmla="*/ 5817 h 10000"/>
              <a:gd name="connsiteX116" fmla="*/ 5846 w 10038"/>
              <a:gd name="connsiteY116" fmla="*/ 5359 h 10000"/>
              <a:gd name="connsiteX117" fmla="*/ 5699 w 10038"/>
              <a:gd name="connsiteY117" fmla="*/ 6144 h 10000"/>
              <a:gd name="connsiteX118" fmla="*/ 5437 w 10038"/>
              <a:gd name="connsiteY118" fmla="*/ 5490 h 10000"/>
              <a:gd name="connsiteX119" fmla="*/ 5364 w 10038"/>
              <a:gd name="connsiteY119" fmla="*/ 6144 h 10000"/>
              <a:gd name="connsiteX120" fmla="*/ 5094 w 10038"/>
              <a:gd name="connsiteY120" fmla="*/ 5229 h 10000"/>
              <a:gd name="connsiteX121" fmla="*/ 5012 w 10038"/>
              <a:gd name="connsiteY121" fmla="*/ 5033 h 10000"/>
              <a:gd name="connsiteX122" fmla="*/ 4763 w 10038"/>
              <a:gd name="connsiteY122" fmla="*/ 3987 h 10000"/>
              <a:gd name="connsiteX123" fmla="*/ 4653 w 10038"/>
              <a:gd name="connsiteY123" fmla="*/ 3987 h 10000"/>
              <a:gd name="connsiteX124" fmla="*/ 4273 w 10038"/>
              <a:gd name="connsiteY124" fmla="*/ 4248 h 10000"/>
              <a:gd name="connsiteX125" fmla="*/ 4081 w 10038"/>
              <a:gd name="connsiteY125" fmla="*/ 4118 h 10000"/>
              <a:gd name="connsiteX126" fmla="*/ 3745 w 10038"/>
              <a:gd name="connsiteY126" fmla="*/ 3595 h 10000"/>
              <a:gd name="connsiteX127" fmla="*/ 3676 w 10038"/>
              <a:gd name="connsiteY127" fmla="*/ 2353 h 10000"/>
              <a:gd name="connsiteX128" fmla="*/ 3333 w 10038"/>
              <a:gd name="connsiteY128" fmla="*/ 3137 h 10000"/>
              <a:gd name="connsiteX129" fmla="*/ 3320 w 10038"/>
              <a:gd name="connsiteY129" fmla="*/ 2418 h 10000"/>
              <a:gd name="connsiteX130" fmla="*/ 3120 w 10038"/>
              <a:gd name="connsiteY130" fmla="*/ 2288 h 10000"/>
              <a:gd name="connsiteX131" fmla="*/ 2891 w 10038"/>
              <a:gd name="connsiteY131" fmla="*/ 2484 h 10000"/>
              <a:gd name="connsiteX132" fmla="*/ 2781 w 10038"/>
              <a:gd name="connsiteY132" fmla="*/ 3987 h 10000"/>
              <a:gd name="connsiteX133" fmla="*/ 2564 w 10038"/>
              <a:gd name="connsiteY133" fmla="*/ 2026 h 10000"/>
              <a:gd name="connsiteX134" fmla="*/ 2532 w 10038"/>
              <a:gd name="connsiteY134" fmla="*/ 2353 h 10000"/>
              <a:gd name="connsiteX135" fmla="*/ 2458 w 10038"/>
              <a:gd name="connsiteY135" fmla="*/ 1569 h 10000"/>
              <a:gd name="connsiteX136" fmla="*/ 2368 w 10038"/>
              <a:gd name="connsiteY136" fmla="*/ 2157 h 10000"/>
              <a:gd name="connsiteX137" fmla="*/ 2250 w 10038"/>
              <a:gd name="connsiteY137" fmla="*/ 1895 h 10000"/>
              <a:gd name="connsiteX138" fmla="*/ 2180 w 10038"/>
              <a:gd name="connsiteY138" fmla="*/ 3007 h 10000"/>
              <a:gd name="connsiteX139" fmla="*/ 2074 w 10038"/>
              <a:gd name="connsiteY139" fmla="*/ 2484 h 10000"/>
              <a:gd name="connsiteX140" fmla="*/ 1992 w 10038"/>
              <a:gd name="connsiteY140" fmla="*/ 1895 h 10000"/>
              <a:gd name="connsiteX141" fmla="*/ 1935 w 10038"/>
              <a:gd name="connsiteY141" fmla="*/ 784 h 10000"/>
              <a:gd name="connsiteX142" fmla="*/ 1543 w 10038"/>
              <a:gd name="connsiteY142" fmla="*/ 65 h 10000"/>
              <a:gd name="connsiteX143" fmla="*/ 1334 w 10038"/>
              <a:gd name="connsiteY143" fmla="*/ 196 h 10000"/>
              <a:gd name="connsiteX144" fmla="*/ 1232 w 10038"/>
              <a:gd name="connsiteY144" fmla="*/ 0 h 10000"/>
              <a:gd name="connsiteX145" fmla="*/ 1183 w 10038"/>
              <a:gd name="connsiteY145" fmla="*/ 392 h 10000"/>
              <a:gd name="connsiteX146" fmla="*/ 913 w 10038"/>
              <a:gd name="connsiteY146" fmla="*/ 131 h 10000"/>
              <a:gd name="connsiteX147" fmla="*/ 750 w 10038"/>
              <a:gd name="connsiteY147" fmla="*/ 458 h 10000"/>
              <a:gd name="connsiteX148" fmla="*/ 570 w 10038"/>
              <a:gd name="connsiteY148" fmla="*/ 915 h 10000"/>
              <a:gd name="connsiteX149" fmla="*/ 497 w 10038"/>
              <a:gd name="connsiteY149" fmla="*/ 196 h 10000"/>
              <a:gd name="connsiteX150" fmla="*/ 288 w 10038"/>
              <a:gd name="connsiteY150" fmla="*/ 1373 h 10000"/>
              <a:gd name="connsiteX151" fmla="*/ 235 w 10038"/>
              <a:gd name="connsiteY151" fmla="*/ 1569 h 10000"/>
              <a:gd name="connsiteX152" fmla="*/ 14 w 10038"/>
              <a:gd name="connsiteY152" fmla="*/ 2353 h 10000"/>
              <a:gd name="connsiteX0" fmla="*/ 9 w 10033"/>
              <a:gd name="connsiteY0" fmla="*/ 2353 h 10000"/>
              <a:gd name="connsiteX1" fmla="*/ 50 w 10033"/>
              <a:gd name="connsiteY1" fmla="*/ 5425 h 10000"/>
              <a:gd name="connsiteX2" fmla="*/ 87 w 10033"/>
              <a:gd name="connsiteY2" fmla="*/ 5098 h 10000"/>
              <a:gd name="connsiteX3" fmla="*/ 112 w 10033"/>
              <a:gd name="connsiteY3" fmla="*/ 5948 h 10000"/>
              <a:gd name="connsiteX4" fmla="*/ 132 w 10033"/>
              <a:gd name="connsiteY4" fmla="*/ 5686 h 10000"/>
              <a:gd name="connsiteX5" fmla="*/ 156 w 10033"/>
              <a:gd name="connsiteY5" fmla="*/ 5752 h 10000"/>
              <a:gd name="connsiteX6" fmla="*/ 156 w 10033"/>
              <a:gd name="connsiteY6" fmla="*/ 5556 h 10000"/>
              <a:gd name="connsiteX7" fmla="*/ 165 w 10033"/>
              <a:gd name="connsiteY7" fmla="*/ 5621 h 10000"/>
              <a:gd name="connsiteX8" fmla="*/ 181 w 10033"/>
              <a:gd name="connsiteY8" fmla="*/ 5425 h 10000"/>
              <a:gd name="connsiteX9" fmla="*/ 201 w 10033"/>
              <a:gd name="connsiteY9" fmla="*/ 5490 h 10000"/>
              <a:gd name="connsiteX10" fmla="*/ 222 w 10033"/>
              <a:gd name="connsiteY10" fmla="*/ 5229 h 10000"/>
              <a:gd name="connsiteX11" fmla="*/ 255 w 10033"/>
              <a:gd name="connsiteY11" fmla="*/ 5294 h 10000"/>
              <a:gd name="connsiteX12" fmla="*/ 255 w 10033"/>
              <a:gd name="connsiteY12" fmla="*/ 5163 h 10000"/>
              <a:gd name="connsiteX13" fmla="*/ 275 w 10033"/>
              <a:gd name="connsiteY13" fmla="*/ 5163 h 10000"/>
              <a:gd name="connsiteX14" fmla="*/ 271 w 10033"/>
              <a:gd name="connsiteY14" fmla="*/ 5033 h 10000"/>
              <a:gd name="connsiteX15" fmla="*/ 320 w 10033"/>
              <a:gd name="connsiteY15" fmla="*/ 4314 h 10000"/>
              <a:gd name="connsiteX16" fmla="*/ 324 w 10033"/>
              <a:gd name="connsiteY16" fmla="*/ 4314 h 10000"/>
              <a:gd name="connsiteX17" fmla="*/ 340 w 10033"/>
              <a:gd name="connsiteY17" fmla="*/ 4052 h 10000"/>
              <a:gd name="connsiteX18" fmla="*/ 377 w 10033"/>
              <a:gd name="connsiteY18" fmla="*/ 4118 h 10000"/>
              <a:gd name="connsiteX19" fmla="*/ 389 w 10033"/>
              <a:gd name="connsiteY19" fmla="*/ 4444 h 10000"/>
              <a:gd name="connsiteX20" fmla="*/ 418 w 10033"/>
              <a:gd name="connsiteY20" fmla="*/ 4379 h 10000"/>
              <a:gd name="connsiteX21" fmla="*/ 606 w 10033"/>
              <a:gd name="connsiteY21" fmla="*/ 4706 h 10000"/>
              <a:gd name="connsiteX22" fmla="*/ 692 w 10033"/>
              <a:gd name="connsiteY22" fmla="*/ 4379 h 10000"/>
              <a:gd name="connsiteX23" fmla="*/ 802 w 10033"/>
              <a:gd name="connsiteY23" fmla="*/ 4641 h 10000"/>
              <a:gd name="connsiteX24" fmla="*/ 843 w 10033"/>
              <a:gd name="connsiteY24" fmla="*/ 4444 h 10000"/>
              <a:gd name="connsiteX25" fmla="*/ 876 w 10033"/>
              <a:gd name="connsiteY25" fmla="*/ 4641 h 10000"/>
              <a:gd name="connsiteX26" fmla="*/ 900 w 10033"/>
              <a:gd name="connsiteY26" fmla="*/ 4510 h 10000"/>
              <a:gd name="connsiteX27" fmla="*/ 921 w 10033"/>
              <a:gd name="connsiteY27" fmla="*/ 4641 h 10000"/>
              <a:gd name="connsiteX28" fmla="*/ 925 w 10033"/>
              <a:gd name="connsiteY28" fmla="*/ 4444 h 10000"/>
              <a:gd name="connsiteX29" fmla="*/ 953 w 10033"/>
              <a:gd name="connsiteY29" fmla="*/ 4444 h 10000"/>
              <a:gd name="connsiteX30" fmla="*/ 994 w 10033"/>
              <a:gd name="connsiteY30" fmla="*/ 4444 h 10000"/>
              <a:gd name="connsiteX31" fmla="*/ 1027 w 10033"/>
              <a:gd name="connsiteY31" fmla="*/ 4575 h 10000"/>
              <a:gd name="connsiteX32" fmla="*/ 1031 w 10033"/>
              <a:gd name="connsiteY32" fmla="*/ 4444 h 10000"/>
              <a:gd name="connsiteX33" fmla="*/ 1047 w 10033"/>
              <a:gd name="connsiteY33" fmla="*/ 4575 h 10000"/>
              <a:gd name="connsiteX34" fmla="*/ 1051 w 10033"/>
              <a:gd name="connsiteY34" fmla="*/ 4379 h 10000"/>
              <a:gd name="connsiteX35" fmla="*/ 1088 w 10033"/>
              <a:gd name="connsiteY35" fmla="*/ 4641 h 10000"/>
              <a:gd name="connsiteX36" fmla="*/ 1105 w 10033"/>
              <a:gd name="connsiteY36" fmla="*/ 4248 h 10000"/>
              <a:gd name="connsiteX37" fmla="*/ 1121 w 10033"/>
              <a:gd name="connsiteY37" fmla="*/ 4052 h 10000"/>
              <a:gd name="connsiteX38" fmla="*/ 1272 w 10033"/>
              <a:gd name="connsiteY38" fmla="*/ 4248 h 10000"/>
              <a:gd name="connsiteX39" fmla="*/ 1395 w 10033"/>
              <a:gd name="connsiteY39" fmla="*/ 3856 h 10000"/>
              <a:gd name="connsiteX40" fmla="*/ 1693 w 10033"/>
              <a:gd name="connsiteY40" fmla="*/ 5556 h 10000"/>
              <a:gd name="connsiteX41" fmla="*/ 1750 w 10033"/>
              <a:gd name="connsiteY41" fmla="*/ 6471 h 10000"/>
              <a:gd name="connsiteX42" fmla="*/ 1840 w 10033"/>
              <a:gd name="connsiteY42" fmla="*/ 5752 h 10000"/>
              <a:gd name="connsiteX43" fmla="*/ 1918 w 10033"/>
              <a:gd name="connsiteY43" fmla="*/ 6601 h 10000"/>
              <a:gd name="connsiteX44" fmla="*/ 2036 w 10033"/>
              <a:gd name="connsiteY44" fmla="*/ 5817 h 10000"/>
              <a:gd name="connsiteX45" fmla="*/ 2032 w 10033"/>
              <a:gd name="connsiteY45" fmla="*/ 6601 h 10000"/>
              <a:gd name="connsiteX46" fmla="*/ 2192 w 10033"/>
              <a:gd name="connsiteY46" fmla="*/ 6405 h 10000"/>
              <a:gd name="connsiteX47" fmla="*/ 2282 w 10033"/>
              <a:gd name="connsiteY47" fmla="*/ 6275 h 10000"/>
              <a:gd name="connsiteX48" fmla="*/ 2343 w 10033"/>
              <a:gd name="connsiteY48" fmla="*/ 7516 h 10000"/>
              <a:gd name="connsiteX49" fmla="*/ 2486 w 10033"/>
              <a:gd name="connsiteY49" fmla="*/ 6667 h 10000"/>
              <a:gd name="connsiteX50" fmla="*/ 2519 w 10033"/>
              <a:gd name="connsiteY50" fmla="*/ 7451 h 10000"/>
              <a:gd name="connsiteX51" fmla="*/ 2666 w 10033"/>
              <a:gd name="connsiteY51" fmla="*/ 8170 h 10000"/>
              <a:gd name="connsiteX52" fmla="*/ 2739 w 10033"/>
              <a:gd name="connsiteY52" fmla="*/ 7516 h 10000"/>
              <a:gd name="connsiteX53" fmla="*/ 2927 w 10033"/>
              <a:gd name="connsiteY53" fmla="*/ 7320 h 10000"/>
              <a:gd name="connsiteX54" fmla="*/ 3074 w 10033"/>
              <a:gd name="connsiteY54" fmla="*/ 8497 h 10000"/>
              <a:gd name="connsiteX55" fmla="*/ 3246 w 10033"/>
              <a:gd name="connsiteY55" fmla="*/ 8562 h 10000"/>
              <a:gd name="connsiteX56" fmla="*/ 3450 w 10033"/>
              <a:gd name="connsiteY56" fmla="*/ 8105 h 10000"/>
              <a:gd name="connsiteX57" fmla="*/ 3638 w 10033"/>
              <a:gd name="connsiteY57" fmla="*/ 9020 h 10000"/>
              <a:gd name="connsiteX58" fmla="*/ 3761 w 10033"/>
              <a:gd name="connsiteY58" fmla="*/ 9281 h 10000"/>
              <a:gd name="connsiteX59" fmla="*/ 3863 w 10033"/>
              <a:gd name="connsiteY59" fmla="*/ 10000 h 10000"/>
              <a:gd name="connsiteX60" fmla="*/ 3896 w 10033"/>
              <a:gd name="connsiteY60" fmla="*/ 9869 h 10000"/>
              <a:gd name="connsiteX61" fmla="*/ 3965 w 10033"/>
              <a:gd name="connsiteY61" fmla="*/ 9542 h 10000"/>
              <a:gd name="connsiteX62" fmla="*/ 4018 w 10033"/>
              <a:gd name="connsiteY62" fmla="*/ 9935 h 10000"/>
              <a:gd name="connsiteX63" fmla="*/ 4051 w 10033"/>
              <a:gd name="connsiteY63" fmla="*/ 9150 h 10000"/>
              <a:gd name="connsiteX64" fmla="*/ 4194 w 10033"/>
              <a:gd name="connsiteY64" fmla="*/ 8562 h 10000"/>
              <a:gd name="connsiteX65" fmla="*/ 4623 w 10033"/>
              <a:gd name="connsiteY65" fmla="*/ 7843 h 10000"/>
              <a:gd name="connsiteX66" fmla="*/ 4971 w 10033"/>
              <a:gd name="connsiteY66" fmla="*/ 7582 h 10000"/>
              <a:gd name="connsiteX67" fmla="*/ 5179 w 10033"/>
              <a:gd name="connsiteY67" fmla="*/ 9281 h 10000"/>
              <a:gd name="connsiteX68" fmla="*/ 5248 w 10033"/>
              <a:gd name="connsiteY68" fmla="*/ 8562 h 10000"/>
              <a:gd name="connsiteX69" fmla="*/ 5706 w 10033"/>
              <a:gd name="connsiteY69" fmla="*/ 8039 h 10000"/>
              <a:gd name="connsiteX70" fmla="*/ 6070 w 10033"/>
              <a:gd name="connsiteY70" fmla="*/ 9477 h 10000"/>
              <a:gd name="connsiteX71" fmla="*/ 6401 w 10033"/>
              <a:gd name="connsiteY71" fmla="*/ 8562 h 10000"/>
              <a:gd name="connsiteX72" fmla="*/ 6564 w 10033"/>
              <a:gd name="connsiteY72" fmla="*/ 7451 h 10000"/>
              <a:gd name="connsiteX73" fmla="*/ 6875 w 10033"/>
              <a:gd name="connsiteY73" fmla="*/ 7451 h 10000"/>
              <a:gd name="connsiteX74" fmla="*/ 7030 w 10033"/>
              <a:gd name="connsiteY74" fmla="*/ 7908 h 10000"/>
              <a:gd name="connsiteX75" fmla="*/ 7398 w 10033"/>
              <a:gd name="connsiteY75" fmla="*/ 8366 h 10000"/>
              <a:gd name="connsiteX76" fmla="*/ 7606 w 10033"/>
              <a:gd name="connsiteY76" fmla="*/ 9085 h 10000"/>
              <a:gd name="connsiteX77" fmla="*/ 7852 w 10033"/>
              <a:gd name="connsiteY77" fmla="*/ 8235 h 10000"/>
              <a:gd name="connsiteX78" fmla="*/ 7913 w 10033"/>
              <a:gd name="connsiteY78" fmla="*/ 7647 h 10000"/>
              <a:gd name="connsiteX79" fmla="*/ 8031 w 10033"/>
              <a:gd name="connsiteY79" fmla="*/ 8039 h 10000"/>
              <a:gd name="connsiteX80" fmla="*/ 8305 w 10033"/>
              <a:gd name="connsiteY80" fmla="*/ 8366 h 10000"/>
              <a:gd name="connsiteX81" fmla="*/ 8485 w 10033"/>
              <a:gd name="connsiteY81" fmla="*/ 8105 h 10000"/>
              <a:gd name="connsiteX82" fmla="*/ 8824 w 10033"/>
              <a:gd name="connsiteY82" fmla="*/ 8235 h 10000"/>
              <a:gd name="connsiteX83" fmla="*/ 9159 w 10033"/>
              <a:gd name="connsiteY83" fmla="*/ 7843 h 10000"/>
              <a:gd name="connsiteX84" fmla="*/ 9347 w 10033"/>
              <a:gd name="connsiteY84" fmla="*/ 6340 h 10000"/>
              <a:gd name="connsiteX85" fmla="*/ 9584 w 10033"/>
              <a:gd name="connsiteY85" fmla="*/ 7582 h 10000"/>
              <a:gd name="connsiteX86" fmla="*/ 9719 w 10033"/>
              <a:gd name="connsiteY86" fmla="*/ 8889 h 10000"/>
              <a:gd name="connsiteX87" fmla="*/ 10033 w 10033"/>
              <a:gd name="connsiteY87" fmla="*/ 9562 h 10000"/>
              <a:gd name="connsiteX88" fmla="*/ 9939 w 10033"/>
              <a:gd name="connsiteY88" fmla="*/ 3390 h 10000"/>
              <a:gd name="connsiteX89" fmla="*/ 9736 w 10033"/>
              <a:gd name="connsiteY89" fmla="*/ 3529 h 10000"/>
              <a:gd name="connsiteX90" fmla="*/ 9576 w 10033"/>
              <a:gd name="connsiteY90" fmla="*/ 2222 h 10000"/>
              <a:gd name="connsiteX91" fmla="*/ 9421 w 10033"/>
              <a:gd name="connsiteY91" fmla="*/ 3660 h 10000"/>
              <a:gd name="connsiteX92" fmla="*/ 9311 w 10033"/>
              <a:gd name="connsiteY92" fmla="*/ 3660 h 10000"/>
              <a:gd name="connsiteX93" fmla="*/ 9163 w 10033"/>
              <a:gd name="connsiteY93" fmla="*/ 3791 h 10000"/>
              <a:gd name="connsiteX94" fmla="*/ 9131 w 10033"/>
              <a:gd name="connsiteY94" fmla="*/ 3203 h 10000"/>
              <a:gd name="connsiteX95" fmla="*/ 8910 w 10033"/>
              <a:gd name="connsiteY95" fmla="*/ 4771 h 10000"/>
              <a:gd name="connsiteX96" fmla="*/ 8877 w 10033"/>
              <a:gd name="connsiteY96" fmla="*/ 4379 h 10000"/>
              <a:gd name="connsiteX97" fmla="*/ 8812 w 10033"/>
              <a:gd name="connsiteY97" fmla="*/ 4118 h 10000"/>
              <a:gd name="connsiteX98" fmla="*/ 8771 w 10033"/>
              <a:gd name="connsiteY98" fmla="*/ 4641 h 10000"/>
              <a:gd name="connsiteX99" fmla="*/ 8599 w 10033"/>
              <a:gd name="connsiteY99" fmla="*/ 4510 h 10000"/>
              <a:gd name="connsiteX100" fmla="*/ 8493 w 10033"/>
              <a:gd name="connsiteY100" fmla="*/ 5359 h 10000"/>
              <a:gd name="connsiteX101" fmla="*/ 8334 w 10033"/>
              <a:gd name="connsiteY101" fmla="*/ 4444 h 10000"/>
              <a:gd name="connsiteX102" fmla="*/ 8187 w 10033"/>
              <a:gd name="connsiteY102" fmla="*/ 4575 h 10000"/>
              <a:gd name="connsiteX103" fmla="*/ 8134 w 10033"/>
              <a:gd name="connsiteY103" fmla="*/ 5882 h 10000"/>
              <a:gd name="connsiteX104" fmla="*/ 7946 w 10033"/>
              <a:gd name="connsiteY104" fmla="*/ 5294 h 10000"/>
              <a:gd name="connsiteX105" fmla="*/ 7799 w 10033"/>
              <a:gd name="connsiteY105" fmla="*/ 3529 h 10000"/>
              <a:gd name="connsiteX106" fmla="*/ 7729 w 10033"/>
              <a:gd name="connsiteY106" fmla="*/ 4052 h 10000"/>
              <a:gd name="connsiteX107" fmla="*/ 7557 w 10033"/>
              <a:gd name="connsiteY107" fmla="*/ 5229 h 10000"/>
              <a:gd name="connsiteX108" fmla="*/ 7463 w 10033"/>
              <a:gd name="connsiteY108" fmla="*/ 5229 h 10000"/>
              <a:gd name="connsiteX109" fmla="*/ 7390 w 10033"/>
              <a:gd name="connsiteY109" fmla="*/ 4444 h 10000"/>
              <a:gd name="connsiteX110" fmla="*/ 7230 w 10033"/>
              <a:gd name="connsiteY110" fmla="*/ 4183 h 10000"/>
              <a:gd name="connsiteX111" fmla="*/ 7092 w 10033"/>
              <a:gd name="connsiteY111" fmla="*/ 3791 h 10000"/>
              <a:gd name="connsiteX112" fmla="*/ 6842 w 10033"/>
              <a:gd name="connsiteY112" fmla="*/ 2222 h 10000"/>
              <a:gd name="connsiteX113" fmla="*/ 6491 w 10033"/>
              <a:gd name="connsiteY113" fmla="*/ 4967 h 10000"/>
              <a:gd name="connsiteX114" fmla="*/ 6201 w 10033"/>
              <a:gd name="connsiteY114" fmla="*/ 5817 h 10000"/>
              <a:gd name="connsiteX115" fmla="*/ 5841 w 10033"/>
              <a:gd name="connsiteY115" fmla="*/ 5359 h 10000"/>
              <a:gd name="connsiteX116" fmla="*/ 5694 w 10033"/>
              <a:gd name="connsiteY116" fmla="*/ 6144 h 10000"/>
              <a:gd name="connsiteX117" fmla="*/ 5432 w 10033"/>
              <a:gd name="connsiteY117" fmla="*/ 5490 h 10000"/>
              <a:gd name="connsiteX118" fmla="*/ 5359 w 10033"/>
              <a:gd name="connsiteY118" fmla="*/ 6144 h 10000"/>
              <a:gd name="connsiteX119" fmla="*/ 5089 w 10033"/>
              <a:gd name="connsiteY119" fmla="*/ 5229 h 10000"/>
              <a:gd name="connsiteX120" fmla="*/ 5007 w 10033"/>
              <a:gd name="connsiteY120" fmla="*/ 5033 h 10000"/>
              <a:gd name="connsiteX121" fmla="*/ 4758 w 10033"/>
              <a:gd name="connsiteY121" fmla="*/ 3987 h 10000"/>
              <a:gd name="connsiteX122" fmla="*/ 4648 w 10033"/>
              <a:gd name="connsiteY122" fmla="*/ 3987 h 10000"/>
              <a:gd name="connsiteX123" fmla="*/ 4268 w 10033"/>
              <a:gd name="connsiteY123" fmla="*/ 4248 h 10000"/>
              <a:gd name="connsiteX124" fmla="*/ 4076 w 10033"/>
              <a:gd name="connsiteY124" fmla="*/ 4118 h 10000"/>
              <a:gd name="connsiteX125" fmla="*/ 3740 w 10033"/>
              <a:gd name="connsiteY125" fmla="*/ 3595 h 10000"/>
              <a:gd name="connsiteX126" fmla="*/ 3671 w 10033"/>
              <a:gd name="connsiteY126" fmla="*/ 2353 h 10000"/>
              <a:gd name="connsiteX127" fmla="*/ 3328 w 10033"/>
              <a:gd name="connsiteY127" fmla="*/ 3137 h 10000"/>
              <a:gd name="connsiteX128" fmla="*/ 3315 w 10033"/>
              <a:gd name="connsiteY128" fmla="*/ 2418 h 10000"/>
              <a:gd name="connsiteX129" fmla="*/ 3115 w 10033"/>
              <a:gd name="connsiteY129" fmla="*/ 2288 h 10000"/>
              <a:gd name="connsiteX130" fmla="*/ 2886 w 10033"/>
              <a:gd name="connsiteY130" fmla="*/ 2484 h 10000"/>
              <a:gd name="connsiteX131" fmla="*/ 2776 w 10033"/>
              <a:gd name="connsiteY131" fmla="*/ 3987 h 10000"/>
              <a:gd name="connsiteX132" fmla="*/ 2559 w 10033"/>
              <a:gd name="connsiteY132" fmla="*/ 2026 h 10000"/>
              <a:gd name="connsiteX133" fmla="*/ 2527 w 10033"/>
              <a:gd name="connsiteY133" fmla="*/ 2353 h 10000"/>
              <a:gd name="connsiteX134" fmla="*/ 2453 w 10033"/>
              <a:gd name="connsiteY134" fmla="*/ 1569 h 10000"/>
              <a:gd name="connsiteX135" fmla="*/ 2363 w 10033"/>
              <a:gd name="connsiteY135" fmla="*/ 2157 h 10000"/>
              <a:gd name="connsiteX136" fmla="*/ 2245 w 10033"/>
              <a:gd name="connsiteY136" fmla="*/ 1895 h 10000"/>
              <a:gd name="connsiteX137" fmla="*/ 2175 w 10033"/>
              <a:gd name="connsiteY137" fmla="*/ 3007 h 10000"/>
              <a:gd name="connsiteX138" fmla="*/ 2069 w 10033"/>
              <a:gd name="connsiteY138" fmla="*/ 2484 h 10000"/>
              <a:gd name="connsiteX139" fmla="*/ 1987 w 10033"/>
              <a:gd name="connsiteY139" fmla="*/ 1895 h 10000"/>
              <a:gd name="connsiteX140" fmla="*/ 1930 w 10033"/>
              <a:gd name="connsiteY140" fmla="*/ 784 h 10000"/>
              <a:gd name="connsiteX141" fmla="*/ 1538 w 10033"/>
              <a:gd name="connsiteY141" fmla="*/ 65 h 10000"/>
              <a:gd name="connsiteX142" fmla="*/ 1329 w 10033"/>
              <a:gd name="connsiteY142" fmla="*/ 196 h 10000"/>
              <a:gd name="connsiteX143" fmla="*/ 1227 w 10033"/>
              <a:gd name="connsiteY143" fmla="*/ 0 h 10000"/>
              <a:gd name="connsiteX144" fmla="*/ 1178 w 10033"/>
              <a:gd name="connsiteY144" fmla="*/ 392 h 10000"/>
              <a:gd name="connsiteX145" fmla="*/ 908 w 10033"/>
              <a:gd name="connsiteY145" fmla="*/ 131 h 10000"/>
              <a:gd name="connsiteX146" fmla="*/ 745 w 10033"/>
              <a:gd name="connsiteY146" fmla="*/ 458 h 10000"/>
              <a:gd name="connsiteX147" fmla="*/ 565 w 10033"/>
              <a:gd name="connsiteY147" fmla="*/ 915 h 10000"/>
              <a:gd name="connsiteX148" fmla="*/ 492 w 10033"/>
              <a:gd name="connsiteY148" fmla="*/ 196 h 10000"/>
              <a:gd name="connsiteX149" fmla="*/ 283 w 10033"/>
              <a:gd name="connsiteY149" fmla="*/ 1373 h 10000"/>
              <a:gd name="connsiteX150" fmla="*/ 230 w 10033"/>
              <a:gd name="connsiteY150" fmla="*/ 1569 h 10000"/>
              <a:gd name="connsiteX151" fmla="*/ 9 w 10033"/>
              <a:gd name="connsiteY151" fmla="*/ 2353 h 10000"/>
              <a:gd name="connsiteX0" fmla="*/ 186 w 9989"/>
              <a:gd name="connsiteY0" fmla="*/ 1569 h 10000"/>
              <a:gd name="connsiteX1" fmla="*/ 6 w 9989"/>
              <a:gd name="connsiteY1" fmla="*/ 5425 h 10000"/>
              <a:gd name="connsiteX2" fmla="*/ 43 w 9989"/>
              <a:gd name="connsiteY2" fmla="*/ 5098 h 10000"/>
              <a:gd name="connsiteX3" fmla="*/ 68 w 9989"/>
              <a:gd name="connsiteY3" fmla="*/ 5948 h 10000"/>
              <a:gd name="connsiteX4" fmla="*/ 88 w 9989"/>
              <a:gd name="connsiteY4" fmla="*/ 5686 h 10000"/>
              <a:gd name="connsiteX5" fmla="*/ 112 w 9989"/>
              <a:gd name="connsiteY5" fmla="*/ 5752 h 10000"/>
              <a:gd name="connsiteX6" fmla="*/ 112 w 9989"/>
              <a:gd name="connsiteY6" fmla="*/ 5556 h 10000"/>
              <a:gd name="connsiteX7" fmla="*/ 121 w 9989"/>
              <a:gd name="connsiteY7" fmla="*/ 5621 h 10000"/>
              <a:gd name="connsiteX8" fmla="*/ 137 w 9989"/>
              <a:gd name="connsiteY8" fmla="*/ 5425 h 10000"/>
              <a:gd name="connsiteX9" fmla="*/ 157 w 9989"/>
              <a:gd name="connsiteY9" fmla="*/ 5490 h 10000"/>
              <a:gd name="connsiteX10" fmla="*/ 178 w 9989"/>
              <a:gd name="connsiteY10" fmla="*/ 5229 h 10000"/>
              <a:gd name="connsiteX11" fmla="*/ 211 w 9989"/>
              <a:gd name="connsiteY11" fmla="*/ 5294 h 10000"/>
              <a:gd name="connsiteX12" fmla="*/ 211 w 9989"/>
              <a:gd name="connsiteY12" fmla="*/ 5163 h 10000"/>
              <a:gd name="connsiteX13" fmla="*/ 231 w 9989"/>
              <a:gd name="connsiteY13" fmla="*/ 5163 h 10000"/>
              <a:gd name="connsiteX14" fmla="*/ 227 w 9989"/>
              <a:gd name="connsiteY14" fmla="*/ 5033 h 10000"/>
              <a:gd name="connsiteX15" fmla="*/ 276 w 9989"/>
              <a:gd name="connsiteY15" fmla="*/ 4314 h 10000"/>
              <a:gd name="connsiteX16" fmla="*/ 280 w 9989"/>
              <a:gd name="connsiteY16" fmla="*/ 4314 h 10000"/>
              <a:gd name="connsiteX17" fmla="*/ 296 w 9989"/>
              <a:gd name="connsiteY17" fmla="*/ 4052 h 10000"/>
              <a:gd name="connsiteX18" fmla="*/ 333 w 9989"/>
              <a:gd name="connsiteY18" fmla="*/ 4118 h 10000"/>
              <a:gd name="connsiteX19" fmla="*/ 345 w 9989"/>
              <a:gd name="connsiteY19" fmla="*/ 4444 h 10000"/>
              <a:gd name="connsiteX20" fmla="*/ 374 w 9989"/>
              <a:gd name="connsiteY20" fmla="*/ 4379 h 10000"/>
              <a:gd name="connsiteX21" fmla="*/ 562 w 9989"/>
              <a:gd name="connsiteY21" fmla="*/ 4706 h 10000"/>
              <a:gd name="connsiteX22" fmla="*/ 648 w 9989"/>
              <a:gd name="connsiteY22" fmla="*/ 4379 h 10000"/>
              <a:gd name="connsiteX23" fmla="*/ 758 w 9989"/>
              <a:gd name="connsiteY23" fmla="*/ 4641 h 10000"/>
              <a:gd name="connsiteX24" fmla="*/ 799 w 9989"/>
              <a:gd name="connsiteY24" fmla="*/ 4444 h 10000"/>
              <a:gd name="connsiteX25" fmla="*/ 832 w 9989"/>
              <a:gd name="connsiteY25" fmla="*/ 4641 h 10000"/>
              <a:gd name="connsiteX26" fmla="*/ 856 w 9989"/>
              <a:gd name="connsiteY26" fmla="*/ 4510 h 10000"/>
              <a:gd name="connsiteX27" fmla="*/ 877 w 9989"/>
              <a:gd name="connsiteY27" fmla="*/ 4641 h 10000"/>
              <a:gd name="connsiteX28" fmla="*/ 881 w 9989"/>
              <a:gd name="connsiteY28" fmla="*/ 4444 h 10000"/>
              <a:gd name="connsiteX29" fmla="*/ 909 w 9989"/>
              <a:gd name="connsiteY29" fmla="*/ 4444 h 10000"/>
              <a:gd name="connsiteX30" fmla="*/ 950 w 9989"/>
              <a:gd name="connsiteY30" fmla="*/ 4444 h 10000"/>
              <a:gd name="connsiteX31" fmla="*/ 983 w 9989"/>
              <a:gd name="connsiteY31" fmla="*/ 4575 h 10000"/>
              <a:gd name="connsiteX32" fmla="*/ 987 w 9989"/>
              <a:gd name="connsiteY32" fmla="*/ 4444 h 10000"/>
              <a:gd name="connsiteX33" fmla="*/ 1003 w 9989"/>
              <a:gd name="connsiteY33" fmla="*/ 4575 h 10000"/>
              <a:gd name="connsiteX34" fmla="*/ 1007 w 9989"/>
              <a:gd name="connsiteY34" fmla="*/ 4379 h 10000"/>
              <a:gd name="connsiteX35" fmla="*/ 1044 w 9989"/>
              <a:gd name="connsiteY35" fmla="*/ 4641 h 10000"/>
              <a:gd name="connsiteX36" fmla="*/ 1061 w 9989"/>
              <a:gd name="connsiteY36" fmla="*/ 4248 h 10000"/>
              <a:gd name="connsiteX37" fmla="*/ 1077 w 9989"/>
              <a:gd name="connsiteY37" fmla="*/ 4052 h 10000"/>
              <a:gd name="connsiteX38" fmla="*/ 1228 w 9989"/>
              <a:gd name="connsiteY38" fmla="*/ 4248 h 10000"/>
              <a:gd name="connsiteX39" fmla="*/ 1351 w 9989"/>
              <a:gd name="connsiteY39" fmla="*/ 3856 h 10000"/>
              <a:gd name="connsiteX40" fmla="*/ 1649 w 9989"/>
              <a:gd name="connsiteY40" fmla="*/ 5556 h 10000"/>
              <a:gd name="connsiteX41" fmla="*/ 1706 w 9989"/>
              <a:gd name="connsiteY41" fmla="*/ 6471 h 10000"/>
              <a:gd name="connsiteX42" fmla="*/ 1796 w 9989"/>
              <a:gd name="connsiteY42" fmla="*/ 5752 h 10000"/>
              <a:gd name="connsiteX43" fmla="*/ 1874 w 9989"/>
              <a:gd name="connsiteY43" fmla="*/ 6601 h 10000"/>
              <a:gd name="connsiteX44" fmla="*/ 1992 w 9989"/>
              <a:gd name="connsiteY44" fmla="*/ 5817 h 10000"/>
              <a:gd name="connsiteX45" fmla="*/ 1988 w 9989"/>
              <a:gd name="connsiteY45" fmla="*/ 6601 h 10000"/>
              <a:gd name="connsiteX46" fmla="*/ 2148 w 9989"/>
              <a:gd name="connsiteY46" fmla="*/ 6405 h 10000"/>
              <a:gd name="connsiteX47" fmla="*/ 2238 w 9989"/>
              <a:gd name="connsiteY47" fmla="*/ 6275 h 10000"/>
              <a:gd name="connsiteX48" fmla="*/ 2299 w 9989"/>
              <a:gd name="connsiteY48" fmla="*/ 7516 h 10000"/>
              <a:gd name="connsiteX49" fmla="*/ 2442 w 9989"/>
              <a:gd name="connsiteY49" fmla="*/ 6667 h 10000"/>
              <a:gd name="connsiteX50" fmla="*/ 2475 w 9989"/>
              <a:gd name="connsiteY50" fmla="*/ 7451 h 10000"/>
              <a:gd name="connsiteX51" fmla="*/ 2622 w 9989"/>
              <a:gd name="connsiteY51" fmla="*/ 8170 h 10000"/>
              <a:gd name="connsiteX52" fmla="*/ 2695 w 9989"/>
              <a:gd name="connsiteY52" fmla="*/ 7516 h 10000"/>
              <a:gd name="connsiteX53" fmla="*/ 2883 w 9989"/>
              <a:gd name="connsiteY53" fmla="*/ 7320 h 10000"/>
              <a:gd name="connsiteX54" fmla="*/ 3030 w 9989"/>
              <a:gd name="connsiteY54" fmla="*/ 8497 h 10000"/>
              <a:gd name="connsiteX55" fmla="*/ 3202 w 9989"/>
              <a:gd name="connsiteY55" fmla="*/ 8562 h 10000"/>
              <a:gd name="connsiteX56" fmla="*/ 3406 w 9989"/>
              <a:gd name="connsiteY56" fmla="*/ 8105 h 10000"/>
              <a:gd name="connsiteX57" fmla="*/ 3594 w 9989"/>
              <a:gd name="connsiteY57" fmla="*/ 9020 h 10000"/>
              <a:gd name="connsiteX58" fmla="*/ 3717 w 9989"/>
              <a:gd name="connsiteY58" fmla="*/ 9281 h 10000"/>
              <a:gd name="connsiteX59" fmla="*/ 3819 w 9989"/>
              <a:gd name="connsiteY59" fmla="*/ 10000 h 10000"/>
              <a:gd name="connsiteX60" fmla="*/ 3852 w 9989"/>
              <a:gd name="connsiteY60" fmla="*/ 9869 h 10000"/>
              <a:gd name="connsiteX61" fmla="*/ 3921 w 9989"/>
              <a:gd name="connsiteY61" fmla="*/ 9542 h 10000"/>
              <a:gd name="connsiteX62" fmla="*/ 3974 w 9989"/>
              <a:gd name="connsiteY62" fmla="*/ 9935 h 10000"/>
              <a:gd name="connsiteX63" fmla="*/ 4007 w 9989"/>
              <a:gd name="connsiteY63" fmla="*/ 9150 h 10000"/>
              <a:gd name="connsiteX64" fmla="*/ 4150 w 9989"/>
              <a:gd name="connsiteY64" fmla="*/ 8562 h 10000"/>
              <a:gd name="connsiteX65" fmla="*/ 4579 w 9989"/>
              <a:gd name="connsiteY65" fmla="*/ 7843 h 10000"/>
              <a:gd name="connsiteX66" fmla="*/ 4927 w 9989"/>
              <a:gd name="connsiteY66" fmla="*/ 7582 h 10000"/>
              <a:gd name="connsiteX67" fmla="*/ 5135 w 9989"/>
              <a:gd name="connsiteY67" fmla="*/ 9281 h 10000"/>
              <a:gd name="connsiteX68" fmla="*/ 5204 w 9989"/>
              <a:gd name="connsiteY68" fmla="*/ 8562 h 10000"/>
              <a:gd name="connsiteX69" fmla="*/ 5662 w 9989"/>
              <a:gd name="connsiteY69" fmla="*/ 8039 h 10000"/>
              <a:gd name="connsiteX70" fmla="*/ 6026 w 9989"/>
              <a:gd name="connsiteY70" fmla="*/ 9477 h 10000"/>
              <a:gd name="connsiteX71" fmla="*/ 6357 w 9989"/>
              <a:gd name="connsiteY71" fmla="*/ 8562 h 10000"/>
              <a:gd name="connsiteX72" fmla="*/ 6520 w 9989"/>
              <a:gd name="connsiteY72" fmla="*/ 7451 h 10000"/>
              <a:gd name="connsiteX73" fmla="*/ 6831 w 9989"/>
              <a:gd name="connsiteY73" fmla="*/ 7451 h 10000"/>
              <a:gd name="connsiteX74" fmla="*/ 6986 w 9989"/>
              <a:gd name="connsiteY74" fmla="*/ 7908 h 10000"/>
              <a:gd name="connsiteX75" fmla="*/ 7354 w 9989"/>
              <a:gd name="connsiteY75" fmla="*/ 8366 h 10000"/>
              <a:gd name="connsiteX76" fmla="*/ 7562 w 9989"/>
              <a:gd name="connsiteY76" fmla="*/ 9085 h 10000"/>
              <a:gd name="connsiteX77" fmla="*/ 7808 w 9989"/>
              <a:gd name="connsiteY77" fmla="*/ 8235 h 10000"/>
              <a:gd name="connsiteX78" fmla="*/ 7869 w 9989"/>
              <a:gd name="connsiteY78" fmla="*/ 7647 h 10000"/>
              <a:gd name="connsiteX79" fmla="*/ 7987 w 9989"/>
              <a:gd name="connsiteY79" fmla="*/ 8039 h 10000"/>
              <a:gd name="connsiteX80" fmla="*/ 8261 w 9989"/>
              <a:gd name="connsiteY80" fmla="*/ 8366 h 10000"/>
              <a:gd name="connsiteX81" fmla="*/ 8441 w 9989"/>
              <a:gd name="connsiteY81" fmla="*/ 8105 h 10000"/>
              <a:gd name="connsiteX82" fmla="*/ 8780 w 9989"/>
              <a:gd name="connsiteY82" fmla="*/ 8235 h 10000"/>
              <a:gd name="connsiteX83" fmla="*/ 9115 w 9989"/>
              <a:gd name="connsiteY83" fmla="*/ 7843 h 10000"/>
              <a:gd name="connsiteX84" fmla="*/ 9303 w 9989"/>
              <a:gd name="connsiteY84" fmla="*/ 6340 h 10000"/>
              <a:gd name="connsiteX85" fmla="*/ 9540 w 9989"/>
              <a:gd name="connsiteY85" fmla="*/ 7582 h 10000"/>
              <a:gd name="connsiteX86" fmla="*/ 9675 w 9989"/>
              <a:gd name="connsiteY86" fmla="*/ 8889 h 10000"/>
              <a:gd name="connsiteX87" fmla="*/ 9989 w 9989"/>
              <a:gd name="connsiteY87" fmla="*/ 9562 h 10000"/>
              <a:gd name="connsiteX88" fmla="*/ 9895 w 9989"/>
              <a:gd name="connsiteY88" fmla="*/ 3390 h 10000"/>
              <a:gd name="connsiteX89" fmla="*/ 9692 w 9989"/>
              <a:gd name="connsiteY89" fmla="*/ 3529 h 10000"/>
              <a:gd name="connsiteX90" fmla="*/ 9532 w 9989"/>
              <a:gd name="connsiteY90" fmla="*/ 2222 h 10000"/>
              <a:gd name="connsiteX91" fmla="*/ 9377 w 9989"/>
              <a:gd name="connsiteY91" fmla="*/ 3660 h 10000"/>
              <a:gd name="connsiteX92" fmla="*/ 9267 w 9989"/>
              <a:gd name="connsiteY92" fmla="*/ 3660 h 10000"/>
              <a:gd name="connsiteX93" fmla="*/ 9119 w 9989"/>
              <a:gd name="connsiteY93" fmla="*/ 3791 h 10000"/>
              <a:gd name="connsiteX94" fmla="*/ 9087 w 9989"/>
              <a:gd name="connsiteY94" fmla="*/ 3203 h 10000"/>
              <a:gd name="connsiteX95" fmla="*/ 8866 w 9989"/>
              <a:gd name="connsiteY95" fmla="*/ 4771 h 10000"/>
              <a:gd name="connsiteX96" fmla="*/ 8833 w 9989"/>
              <a:gd name="connsiteY96" fmla="*/ 4379 h 10000"/>
              <a:gd name="connsiteX97" fmla="*/ 8768 w 9989"/>
              <a:gd name="connsiteY97" fmla="*/ 4118 h 10000"/>
              <a:gd name="connsiteX98" fmla="*/ 8727 w 9989"/>
              <a:gd name="connsiteY98" fmla="*/ 4641 h 10000"/>
              <a:gd name="connsiteX99" fmla="*/ 8555 w 9989"/>
              <a:gd name="connsiteY99" fmla="*/ 4510 h 10000"/>
              <a:gd name="connsiteX100" fmla="*/ 8449 w 9989"/>
              <a:gd name="connsiteY100" fmla="*/ 5359 h 10000"/>
              <a:gd name="connsiteX101" fmla="*/ 8290 w 9989"/>
              <a:gd name="connsiteY101" fmla="*/ 4444 h 10000"/>
              <a:gd name="connsiteX102" fmla="*/ 8143 w 9989"/>
              <a:gd name="connsiteY102" fmla="*/ 4575 h 10000"/>
              <a:gd name="connsiteX103" fmla="*/ 8090 w 9989"/>
              <a:gd name="connsiteY103" fmla="*/ 5882 h 10000"/>
              <a:gd name="connsiteX104" fmla="*/ 7902 w 9989"/>
              <a:gd name="connsiteY104" fmla="*/ 5294 h 10000"/>
              <a:gd name="connsiteX105" fmla="*/ 7755 w 9989"/>
              <a:gd name="connsiteY105" fmla="*/ 3529 h 10000"/>
              <a:gd name="connsiteX106" fmla="*/ 7685 w 9989"/>
              <a:gd name="connsiteY106" fmla="*/ 4052 h 10000"/>
              <a:gd name="connsiteX107" fmla="*/ 7513 w 9989"/>
              <a:gd name="connsiteY107" fmla="*/ 5229 h 10000"/>
              <a:gd name="connsiteX108" fmla="*/ 7419 w 9989"/>
              <a:gd name="connsiteY108" fmla="*/ 5229 h 10000"/>
              <a:gd name="connsiteX109" fmla="*/ 7346 w 9989"/>
              <a:gd name="connsiteY109" fmla="*/ 4444 h 10000"/>
              <a:gd name="connsiteX110" fmla="*/ 7186 w 9989"/>
              <a:gd name="connsiteY110" fmla="*/ 4183 h 10000"/>
              <a:gd name="connsiteX111" fmla="*/ 7048 w 9989"/>
              <a:gd name="connsiteY111" fmla="*/ 3791 h 10000"/>
              <a:gd name="connsiteX112" fmla="*/ 6798 w 9989"/>
              <a:gd name="connsiteY112" fmla="*/ 2222 h 10000"/>
              <a:gd name="connsiteX113" fmla="*/ 6447 w 9989"/>
              <a:gd name="connsiteY113" fmla="*/ 4967 h 10000"/>
              <a:gd name="connsiteX114" fmla="*/ 6157 w 9989"/>
              <a:gd name="connsiteY114" fmla="*/ 5817 h 10000"/>
              <a:gd name="connsiteX115" fmla="*/ 5797 w 9989"/>
              <a:gd name="connsiteY115" fmla="*/ 5359 h 10000"/>
              <a:gd name="connsiteX116" fmla="*/ 5650 w 9989"/>
              <a:gd name="connsiteY116" fmla="*/ 6144 h 10000"/>
              <a:gd name="connsiteX117" fmla="*/ 5388 w 9989"/>
              <a:gd name="connsiteY117" fmla="*/ 5490 h 10000"/>
              <a:gd name="connsiteX118" fmla="*/ 5315 w 9989"/>
              <a:gd name="connsiteY118" fmla="*/ 6144 h 10000"/>
              <a:gd name="connsiteX119" fmla="*/ 5045 w 9989"/>
              <a:gd name="connsiteY119" fmla="*/ 5229 h 10000"/>
              <a:gd name="connsiteX120" fmla="*/ 4963 w 9989"/>
              <a:gd name="connsiteY120" fmla="*/ 5033 h 10000"/>
              <a:gd name="connsiteX121" fmla="*/ 4714 w 9989"/>
              <a:gd name="connsiteY121" fmla="*/ 3987 h 10000"/>
              <a:gd name="connsiteX122" fmla="*/ 4604 w 9989"/>
              <a:gd name="connsiteY122" fmla="*/ 3987 h 10000"/>
              <a:gd name="connsiteX123" fmla="*/ 4224 w 9989"/>
              <a:gd name="connsiteY123" fmla="*/ 4248 h 10000"/>
              <a:gd name="connsiteX124" fmla="*/ 4032 w 9989"/>
              <a:gd name="connsiteY124" fmla="*/ 4118 h 10000"/>
              <a:gd name="connsiteX125" fmla="*/ 3696 w 9989"/>
              <a:gd name="connsiteY125" fmla="*/ 3595 h 10000"/>
              <a:gd name="connsiteX126" fmla="*/ 3627 w 9989"/>
              <a:gd name="connsiteY126" fmla="*/ 2353 h 10000"/>
              <a:gd name="connsiteX127" fmla="*/ 3284 w 9989"/>
              <a:gd name="connsiteY127" fmla="*/ 3137 h 10000"/>
              <a:gd name="connsiteX128" fmla="*/ 3271 w 9989"/>
              <a:gd name="connsiteY128" fmla="*/ 2418 h 10000"/>
              <a:gd name="connsiteX129" fmla="*/ 3071 w 9989"/>
              <a:gd name="connsiteY129" fmla="*/ 2288 h 10000"/>
              <a:gd name="connsiteX130" fmla="*/ 2842 w 9989"/>
              <a:gd name="connsiteY130" fmla="*/ 2484 h 10000"/>
              <a:gd name="connsiteX131" fmla="*/ 2732 w 9989"/>
              <a:gd name="connsiteY131" fmla="*/ 3987 h 10000"/>
              <a:gd name="connsiteX132" fmla="*/ 2515 w 9989"/>
              <a:gd name="connsiteY132" fmla="*/ 2026 h 10000"/>
              <a:gd name="connsiteX133" fmla="*/ 2483 w 9989"/>
              <a:gd name="connsiteY133" fmla="*/ 2353 h 10000"/>
              <a:gd name="connsiteX134" fmla="*/ 2409 w 9989"/>
              <a:gd name="connsiteY134" fmla="*/ 1569 h 10000"/>
              <a:gd name="connsiteX135" fmla="*/ 2319 w 9989"/>
              <a:gd name="connsiteY135" fmla="*/ 2157 h 10000"/>
              <a:gd name="connsiteX136" fmla="*/ 2201 w 9989"/>
              <a:gd name="connsiteY136" fmla="*/ 1895 h 10000"/>
              <a:gd name="connsiteX137" fmla="*/ 2131 w 9989"/>
              <a:gd name="connsiteY137" fmla="*/ 3007 h 10000"/>
              <a:gd name="connsiteX138" fmla="*/ 2025 w 9989"/>
              <a:gd name="connsiteY138" fmla="*/ 2484 h 10000"/>
              <a:gd name="connsiteX139" fmla="*/ 1943 w 9989"/>
              <a:gd name="connsiteY139" fmla="*/ 1895 h 10000"/>
              <a:gd name="connsiteX140" fmla="*/ 1886 w 9989"/>
              <a:gd name="connsiteY140" fmla="*/ 784 h 10000"/>
              <a:gd name="connsiteX141" fmla="*/ 1494 w 9989"/>
              <a:gd name="connsiteY141" fmla="*/ 65 h 10000"/>
              <a:gd name="connsiteX142" fmla="*/ 1285 w 9989"/>
              <a:gd name="connsiteY142" fmla="*/ 196 h 10000"/>
              <a:gd name="connsiteX143" fmla="*/ 1183 w 9989"/>
              <a:gd name="connsiteY143" fmla="*/ 0 h 10000"/>
              <a:gd name="connsiteX144" fmla="*/ 1134 w 9989"/>
              <a:gd name="connsiteY144" fmla="*/ 392 h 10000"/>
              <a:gd name="connsiteX145" fmla="*/ 864 w 9989"/>
              <a:gd name="connsiteY145" fmla="*/ 131 h 10000"/>
              <a:gd name="connsiteX146" fmla="*/ 701 w 9989"/>
              <a:gd name="connsiteY146" fmla="*/ 458 h 10000"/>
              <a:gd name="connsiteX147" fmla="*/ 521 w 9989"/>
              <a:gd name="connsiteY147" fmla="*/ 915 h 10000"/>
              <a:gd name="connsiteX148" fmla="*/ 448 w 9989"/>
              <a:gd name="connsiteY148" fmla="*/ 196 h 10000"/>
              <a:gd name="connsiteX149" fmla="*/ 239 w 9989"/>
              <a:gd name="connsiteY149" fmla="*/ 1373 h 10000"/>
              <a:gd name="connsiteX150" fmla="*/ 186 w 9989"/>
              <a:gd name="connsiteY150" fmla="*/ 1569 h 10000"/>
              <a:gd name="connsiteX0" fmla="*/ 143 w 9957"/>
              <a:gd name="connsiteY0" fmla="*/ 1569 h 10000"/>
              <a:gd name="connsiteX1" fmla="*/ 0 w 9957"/>
              <a:gd name="connsiteY1" fmla="*/ 5098 h 10000"/>
              <a:gd name="connsiteX2" fmla="*/ 25 w 9957"/>
              <a:gd name="connsiteY2" fmla="*/ 5948 h 10000"/>
              <a:gd name="connsiteX3" fmla="*/ 45 w 9957"/>
              <a:gd name="connsiteY3" fmla="*/ 5686 h 10000"/>
              <a:gd name="connsiteX4" fmla="*/ 69 w 9957"/>
              <a:gd name="connsiteY4" fmla="*/ 5752 h 10000"/>
              <a:gd name="connsiteX5" fmla="*/ 69 w 9957"/>
              <a:gd name="connsiteY5" fmla="*/ 5556 h 10000"/>
              <a:gd name="connsiteX6" fmla="*/ 78 w 9957"/>
              <a:gd name="connsiteY6" fmla="*/ 5621 h 10000"/>
              <a:gd name="connsiteX7" fmla="*/ 94 w 9957"/>
              <a:gd name="connsiteY7" fmla="*/ 5425 h 10000"/>
              <a:gd name="connsiteX8" fmla="*/ 114 w 9957"/>
              <a:gd name="connsiteY8" fmla="*/ 5490 h 10000"/>
              <a:gd name="connsiteX9" fmla="*/ 135 w 9957"/>
              <a:gd name="connsiteY9" fmla="*/ 5229 h 10000"/>
              <a:gd name="connsiteX10" fmla="*/ 168 w 9957"/>
              <a:gd name="connsiteY10" fmla="*/ 5294 h 10000"/>
              <a:gd name="connsiteX11" fmla="*/ 168 w 9957"/>
              <a:gd name="connsiteY11" fmla="*/ 5163 h 10000"/>
              <a:gd name="connsiteX12" fmla="*/ 188 w 9957"/>
              <a:gd name="connsiteY12" fmla="*/ 5163 h 10000"/>
              <a:gd name="connsiteX13" fmla="*/ 184 w 9957"/>
              <a:gd name="connsiteY13" fmla="*/ 5033 h 10000"/>
              <a:gd name="connsiteX14" fmla="*/ 233 w 9957"/>
              <a:gd name="connsiteY14" fmla="*/ 4314 h 10000"/>
              <a:gd name="connsiteX15" fmla="*/ 237 w 9957"/>
              <a:gd name="connsiteY15" fmla="*/ 4314 h 10000"/>
              <a:gd name="connsiteX16" fmla="*/ 253 w 9957"/>
              <a:gd name="connsiteY16" fmla="*/ 4052 h 10000"/>
              <a:gd name="connsiteX17" fmla="*/ 290 w 9957"/>
              <a:gd name="connsiteY17" fmla="*/ 4118 h 10000"/>
              <a:gd name="connsiteX18" fmla="*/ 302 w 9957"/>
              <a:gd name="connsiteY18" fmla="*/ 4444 h 10000"/>
              <a:gd name="connsiteX19" fmla="*/ 331 w 9957"/>
              <a:gd name="connsiteY19" fmla="*/ 4379 h 10000"/>
              <a:gd name="connsiteX20" fmla="*/ 520 w 9957"/>
              <a:gd name="connsiteY20" fmla="*/ 4706 h 10000"/>
              <a:gd name="connsiteX21" fmla="*/ 606 w 9957"/>
              <a:gd name="connsiteY21" fmla="*/ 4379 h 10000"/>
              <a:gd name="connsiteX22" fmla="*/ 716 w 9957"/>
              <a:gd name="connsiteY22" fmla="*/ 4641 h 10000"/>
              <a:gd name="connsiteX23" fmla="*/ 757 w 9957"/>
              <a:gd name="connsiteY23" fmla="*/ 4444 h 10000"/>
              <a:gd name="connsiteX24" fmla="*/ 790 w 9957"/>
              <a:gd name="connsiteY24" fmla="*/ 4641 h 10000"/>
              <a:gd name="connsiteX25" fmla="*/ 814 w 9957"/>
              <a:gd name="connsiteY25" fmla="*/ 4510 h 10000"/>
              <a:gd name="connsiteX26" fmla="*/ 835 w 9957"/>
              <a:gd name="connsiteY26" fmla="*/ 4641 h 10000"/>
              <a:gd name="connsiteX27" fmla="*/ 839 w 9957"/>
              <a:gd name="connsiteY27" fmla="*/ 4444 h 10000"/>
              <a:gd name="connsiteX28" fmla="*/ 867 w 9957"/>
              <a:gd name="connsiteY28" fmla="*/ 4444 h 10000"/>
              <a:gd name="connsiteX29" fmla="*/ 908 w 9957"/>
              <a:gd name="connsiteY29" fmla="*/ 4444 h 10000"/>
              <a:gd name="connsiteX30" fmla="*/ 941 w 9957"/>
              <a:gd name="connsiteY30" fmla="*/ 4575 h 10000"/>
              <a:gd name="connsiteX31" fmla="*/ 945 w 9957"/>
              <a:gd name="connsiteY31" fmla="*/ 4444 h 10000"/>
              <a:gd name="connsiteX32" fmla="*/ 961 w 9957"/>
              <a:gd name="connsiteY32" fmla="*/ 4575 h 10000"/>
              <a:gd name="connsiteX33" fmla="*/ 965 w 9957"/>
              <a:gd name="connsiteY33" fmla="*/ 4379 h 10000"/>
              <a:gd name="connsiteX34" fmla="*/ 1002 w 9957"/>
              <a:gd name="connsiteY34" fmla="*/ 4641 h 10000"/>
              <a:gd name="connsiteX35" fmla="*/ 1019 w 9957"/>
              <a:gd name="connsiteY35" fmla="*/ 4248 h 10000"/>
              <a:gd name="connsiteX36" fmla="*/ 1035 w 9957"/>
              <a:gd name="connsiteY36" fmla="*/ 4052 h 10000"/>
              <a:gd name="connsiteX37" fmla="*/ 1186 w 9957"/>
              <a:gd name="connsiteY37" fmla="*/ 4248 h 10000"/>
              <a:gd name="connsiteX38" fmla="*/ 1309 w 9957"/>
              <a:gd name="connsiteY38" fmla="*/ 3856 h 10000"/>
              <a:gd name="connsiteX39" fmla="*/ 1608 w 9957"/>
              <a:gd name="connsiteY39" fmla="*/ 5556 h 10000"/>
              <a:gd name="connsiteX40" fmla="*/ 1665 w 9957"/>
              <a:gd name="connsiteY40" fmla="*/ 6471 h 10000"/>
              <a:gd name="connsiteX41" fmla="*/ 1755 w 9957"/>
              <a:gd name="connsiteY41" fmla="*/ 5752 h 10000"/>
              <a:gd name="connsiteX42" fmla="*/ 1833 w 9957"/>
              <a:gd name="connsiteY42" fmla="*/ 6601 h 10000"/>
              <a:gd name="connsiteX43" fmla="*/ 1951 w 9957"/>
              <a:gd name="connsiteY43" fmla="*/ 5817 h 10000"/>
              <a:gd name="connsiteX44" fmla="*/ 1947 w 9957"/>
              <a:gd name="connsiteY44" fmla="*/ 6601 h 10000"/>
              <a:gd name="connsiteX45" fmla="*/ 2107 w 9957"/>
              <a:gd name="connsiteY45" fmla="*/ 6405 h 10000"/>
              <a:gd name="connsiteX46" fmla="*/ 2197 w 9957"/>
              <a:gd name="connsiteY46" fmla="*/ 6275 h 10000"/>
              <a:gd name="connsiteX47" fmla="*/ 2259 w 9957"/>
              <a:gd name="connsiteY47" fmla="*/ 7516 h 10000"/>
              <a:gd name="connsiteX48" fmla="*/ 2402 w 9957"/>
              <a:gd name="connsiteY48" fmla="*/ 6667 h 10000"/>
              <a:gd name="connsiteX49" fmla="*/ 2435 w 9957"/>
              <a:gd name="connsiteY49" fmla="*/ 7451 h 10000"/>
              <a:gd name="connsiteX50" fmla="*/ 2582 w 9957"/>
              <a:gd name="connsiteY50" fmla="*/ 8170 h 10000"/>
              <a:gd name="connsiteX51" fmla="*/ 2655 w 9957"/>
              <a:gd name="connsiteY51" fmla="*/ 7516 h 10000"/>
              <a:gd name="connsiteX52" fmla="*/ 2843 w 9957"/>
              <a:gd name="connsiteY52" fmla="*/ 7320 h 10000"/>
              <a:gd name="connsiteX53" fmla="*/ 2990 w 9957"/>
              <a:gd name="connsiteY53" fmla="*/ 8497 h 10000"/>
              <a:gd name="connsiteX54" fmla="*/ 3163 w 9957"/>
              <a:gd name="connsiteY54" fmla="*/ 8562 h 10000"/>
              <a:gd name="connsiteX55" fmla="*/ 3367 w 9957"/>
              <a:gd name="connsiteY55" fmla="*/ 8105 h 10000"/>
              <a:gd name="connsiteX56" fmla="*/ 3555 w 9957"/>
              <a:gd name="connsiteY56" fmla="*/ 9020 h 10000"/>
              <a:gd name="connsiteX57" fmla="*/ 3678 w 9957"/>
              <a:gd name="connsiteY57" fmla="*/ 9281 h 10000"/>
              <a:gd name="connsiteX58" fmla="*/ 3780 w 9957"/>
              <a:gd name="connsiteY58" fmla="*/ 10000 h 10000"/>
              <a:gd name="connsiteX59" fmla="*/ 3813 w 9957"/>
              <a:gd name="connsiteY59" fmla="*/ 9869 h 10000"/>
              <a:gd name="connsiteX60" fmla="*/ 3882 w 9957"/>
              <a:gd name="connsiteY60" fmla="*/ 9542 h 10000"/>
              <a:gd name="connsiteX61" fmla="*/ 3935 w 9957"/>
              <a:gd name="connsiteY61" fmla="*/ 9935 h 10000"/>
              <a:gd name="connsiteX62" fmla="*/ 3968 w 9957"/>
              <a:gd name="connsiteY62" fmla="*/ 9150 h 10000"/>
              <a:gd name="connsiteX63" fmla="*/ 4112 w 9957"/>
              <a:gd name="connsiteY63" fmla="*/ 8562 h 10000"/>
              <a:gd name="connsiteX64" fmla="*/ 4541 w 9957"/>
              <a:gd name="connsiteY64" fmla="*/ 7843 h 10000"/>
              <a:gd name="connsiteX65" fmla="*/ 4889 w 9957"/>
              <a:gd name="connsiteY65" fmla="*/ 7582 h 10000"/>
              <a:gd name="connsiteX66" fmla="*/ 5098 w 9957"/>
              <a:gd name="connsiteY66" fmla="*/ 9281 h 10000"/>
              <a:gd name="connsiteX67" fmla="*/ 5167 w 9957"/>
              <a:gd name="connsiteY67" fmla="*/ 8562 h 10000"/>
              <a:gd name="connsiteX68" fmla="*/ 5625 w 9957"/>
              <a:gd name="connsiteY68" fmla="*/ 8039 h 10000"/>
              <a:gd name="connsiteX69" fmla="*/ 5990 w 9957"/>
              <a:gd name="connsiteY69" fmla="*/ 9477 h 10000"/>
              <a:gd name="connsiteX70" fmla="*/ 6321 w 9957"/>
              <a:gd name="connsiteY70" fmla="*/ 8562 h 10000"/>
              <a:gd name="connsiteX71" fmla="*/ 6484 w 9957"/>
              <a:gd name="connsiteY71" fmla="*/ 7451 h 10000"/>
              <a:gd name="connsiteX72" fmla="*/ 6796 w 9957"/>
              <a:gd name="connsiteY72" fmla="*/ 7451 h 10000"/>
              <a:gd name="connsiteX73" fmla="*/ 6951 w 9957"/>
              <a:gd name="connsiteY73" fmla="*/ 7908 h 10000"/>
              <a:gd name="connsiteX74" fmla="*/ 7319 w 9957"/>
              <a:gd name="connsiteY74" fmla="*/ 8366 h 10000"/>
              <a:gd name="connsiteX75" fmla="*/ 7527 w 9957"/>
              <a:gd name="connsiteY75" fmla="*/ 9085 h 10000"/>
              <a:gd name="connsiteX76" fmla="*/ 7774 w 9957"/>
              <a:gd name="connsiteY76" fmla="*/ 8235 h 10000"/>
              <a:gd name="connsiteX77" fmla="*/ 7835 w 9957"/>
              <a:gd name="connsiteY77" fmla="*/ 7647 h 10000"/>
              <a:gd name="connsiteX78" fmla="*/ 7953 w 9957"/>
              <a:gd name="connsiteY78" fmla="*/ 8039 h 10000"/>
              <a:gd name="connsiteX79" fmla="*/ 8227 w 9957"/>
              <a:gd name="connsiteY79" fmla="*/ 8366 h 10000"/>
              <a:gd name="connsiteX80" fmla="*/ 8407 w 9957"/>
              <a:gd name="connsiteY80" fmla="*/ 8105 h 10000"/>
              <a:gd name="connsiteX81" fmla="*/ 8747 w 9957"/>
              <a:gd name="connsiteY81" fmla="*/ 8235 h 10000"/>
              <a:gd name="connsiteX82" fmla="*/ 9082 w 9957"/>
              <a:gd name="connsiteY82" fmla="*/ 7843 h 10000"/>
              <a:gd name="connsiteX83" fmla="*/ 9270 w 9957"/>
              <a:gd name="connsiteY83" fmla="*/ 6340 h 10000"/>
              <a:gd name="connsiteX84" fmla="*/ 9508 w 9957"/>
              <a:gd name="connsiteY84" fmla="*/ 7582 h 10000"/>
              <a:gd name="connsiteX85" fmla="*/ 9643 w 9957"/>
              <a:gd name="connsiteY85" fmla="*/ 8889 h 10000"/>
              <a:gd name="connsiteX86" fmla="*/ 9957 w 9957"/>
              <a:gd name="connsiteY86" fmla="*/ 9562 h 10000"/>
              <a:gd name="connsiteX87" fmla="*/ 9863 w 9957"/>
              <a:gd name="connsiteY87" fmla="*/ 3390 h 10000"/>
              <a:gd name="connsiteX88" fmla="*/ 9660 w 9957"/>
              <a:gd name="connsiteY88" fmla="*/ 3529 h 10000"/>
              <a:gd name="connsiteX89" fmla="*/ 9499 w 9957"/>
              <a:gd name="connsiteY89" fmla="*/ 2222 h 10000"/>
              <a:gd name="connsiteX90" fmla="*/ 9344 w 9957"/>
              <a:gd name="connsiteY90" fmla="*/ 3660 h 10000"/>
              <a:gd name="connsiteX91" fmla="*/ 9234 w 9957"/>
              <a:gd name="connsiteY91" fmla="*/ 3660 h 10000"/>
              <a:gd name="connsiteX92" fmla="*/ 9086 w 9957"/>
              <a:gd name="connsiteY92" fmla="*/ 3791 h 10000"/>
              <a:gd name="connsiteX93" fmla="*/ 9054 w 9957"/>
              <a:gd name="connsiteY93" fmla="*/ 3203 h 10000"/>
              <a:gd name="connsiteX94" fmla="*/ 8833 w 9957"/>
              <a:gd name="connsiteY94" fmla="*/ 4771 h 10000"/>
              <a:gd name="connsiteX95" fmla="*/ 8800 w 9957"/>
              <a:gd name="connsiteY95" fmla="*/ 4379 h 10000"/>
              <a:gd name="connsiteX96" fmla="*/ 8735 w 9957"/>
              <a:gd name="connsiteY96" fmla="*/ 4118 h 10000"/>
              <a:gd name="connsiteX97" fmla="*/ 8694 w 9957"/>
              <a:gd name="connsiteY97" fmla="*/ 4641 h 10000"/>
              <a:gd name="connsiteX98" fmla="*/ 8521 w 9957"/>
              <a:gd name="connsiteY98" fmla="*/ 4510 h 10000"/>
              <a:gd name="connsiteX99" fmla="*/ 8415 w 9957"/>
              <a:gd name="connsiteY99" fmla="*/ 5359 h 10000"/>
              <a:gd name="connsiteX100" fmla="*/ 8256 w 9957"/>
              <a:gd name="connsiteY100" fmla="*/ 4444 h 10000"/>
              <a:gd name="connsiteX101" fmla="*/ 8109 w 9957"/>
              <a:gd name="connsiteY101" fmla="*/ 4575 h 10000"/>
              <a:gd name="connsiteX102" fmla="*/ 8056 w 9957"/>
              <a:gd name="connsiteY102" fmla="*/ 5882 h 10000"/>
              <a:gd name="connsiteX103" fmla="*/ 7868 w 9957"/>
              <a:gd name="connsiteY103" fmla="*/ 5294 h 10000"/>
              <a:gd name="connsiteX104" fmla="*/ 7721 w 9957"/>
              <a:gd name="connsiteY104" fmla="*/ 3529 h 10000"/>
              <a:gd name="connsiteX105" fmla="*/ 7650 w 9957"/>
              <a:gd name="connsiteY105" fmla="*/ 4052 h 10000"/>
              <a:gd name="connsiteX106" fmla="*/ 7478 w 9957"/>
              <a:gd name="connsiteY106" fmla="*/ 5229 h 10000"/>
              <a:gd name="connsiteX107" fmla="*/ 7384 w 9957"/>
              <a:gd name="connsiteY107" fmla="*/ 5229 h 10000"/>
              <a:gd name="connsiteX108" fmla="*/ 7311 w 9957"/>
              <a:gd name="connsiteY108" fmla="*/ 4444 h 10000"/>
              <a:gd name="connsiteX109" fmla="*/ 7151 w 9957"/>
              <a:gd name="connsiteY109" fmla="*/ 4183 h 10000"/>
              <a:gd name="connsiteX110" fmla="*/ 7013 w 9957"/>
              <a:gd name="connsiteY110" fmla="*/ 3791 h 10000"/>
              <a:gd name="connsiteX111" fmla="*/ 6762 w 9957"/>
              <a:gd name="connsiteY111" fmla="*/ 2222 h 10000"/>
              <a:gd name="connsiteX112" fmla="*/ 6411 w 9957"/>
              <a:gd name="connsiteY112" fmla="*/ 4967 h 10000"/>
              <a:gd name="connsiteX113" fmla="*/ 6121 w 9957"/>
              <a:gd name="connsiteY113" fmla="*/ 5817 h 10000"/>
              <a:gd name="connsiteX114" fmla="*/ 5760 w 9957"/>
              <a:gd name="connsiteY114" fmla="*/ 5359 h 10000"/>
              <a:gd name="connsiteX115" fmla="*/ 5613 w 9957"/>
              <a:gd name="connsiteY115" fmla="*/ 6144 h 10000"/>
              <a:gd name="connsiteX116" fmla="*/ 5351 w 9957"/>
              <a:gd name="connsiteY116" fmla="*/ 5490 h 10000"/>
              <a:gd name="connsiteX117" fmla="*/ 5278 w 9957"/>
              <a:gd name="connsiteY117" fmla="*/ 6144 h 10000"/>
              <a:gd name="connsiteX118" fmla="*/ 5008 w 9957"/>
              <a:gd name="connsiteY118" fmla="*/ 5229 h 10000"/>
              <a:gd name="connsiteX119" fmla="*/ 4925 w 9957"/>
              <a:gd name="connsiteY119" fmla="*/ 5033 h 10000"/>
              <a:gd name="connsiteX120" fmla="*/ 4676 w 9957"/>
              <a:gd name="connsiteY120" fmla="*/ 3987 h 10000"/>
              <a:gd name="connsiteX121" fmla="*/ 4566 w 9957"/>
              <a:gd name="connsiteY121" fmla="*/ 3987 h 10000"/>
              <a:gd name="connsiteX122" fmla="*/ 4186 w 9957"/>
              <a:gd name="connsiteY122" fmla="*/ 4248 h 10000"/>
              <a:gd name="connsiteX123" fmla="*/ 3993 w 9957"/>
              <a:gd name="connsiteY123" fmla="*/ 4118 h 10000"/>
              <a:gd name="connsiteX124" fmla="*/ 3657 w 9957"/>
              <a:gd name="connsiteY124" fmla="*/ 3595 h 10000"/>
              <a:gd name="connsiteX125" fmla="*/ 3588 w 9957"/>
              <a:gd name="connsiteY125" fmla="*/ 2353 h 10000"/>
              <a:gd name="connsiteX126" fmla="*/ 3245 w 9957"/>
              <a:gd name="connsiteY126" fmla="*/ 3137 h 10000"/>
              <a:gd name="connsiteX127" fmla="*/ 3232 w 9957"/>
              <a:gd name="connsiteY127" fmla="*/ 2418 h 10000"/>
              <a:gd name="connsiteX128" fmla="*/ 3031 w 9957"/>
              <a:gd name="connsiteY128" fmla="*/ 2288 h 10000"/>
              <a:gd name="connsiteX129" fmla="*/ 2802 w 9957"/>
              <a:gd name="connsiteY129" fmla="*/ 2484 h 10000"/>
              <a:gd name="connsiteX130" fmla="*/ 2692 w 9957"/>
              <a:gd name="connsiteY130" fmla="*/ 3987 h 10000"/>
              <a:gd name="connsiteX131" fmla="*/ 2475 w 9957"/>
              <a:gd name="connsiteY131" fmla="*/ 2026 h 10000"/>
              <a:gd name="connsiteX132" fmla="*/ 2443 w 9957"/>
              <a:gd name="connsiteY132" fmla="*/ 2353 h 10000"/>
              <a:gd name="connsiteX133" fmla="*/ 2369 w 9957"/>
              <a:gd name="connsiteY133" fmla="*/ 1569 h 10000"/>
              <a:gd name="connsiteX134" fmla="*/ 2279 w 9957"/>
              <a:gd name="connsiteY134" fmla="*/ 2157 h 10000"/>
              <a:gd name="connsiteX135" fmla="*/ 2160 w 9957"/>
              <a:gd name="connsiteY135" fmla="*/ 1895 h 10000"/>
              <a:gd name="connsiteX136" fmla="*/ 2090 w 9957"/>
              <a:gd name="connsiteY136" fmla="*/ 3007 h 10000"/>
              <a:gd name="connsiteX137" fmla="*/ 1984 w 9957"/>
              <a:gd name="connsiteY137" fmla="*/ 2484 h 10000"/>
              <a:gd name="connsiteX138" fmla="*/ 1902 w 9957"/>
              <a:gd name="connsiteY138" fmla="*/ 1895 h 10000"/>
              <a:gd name="connsiteX139" fmla="*/ 1845 w 9957"/>
              <a:gd name="connsiteY139" fmla="*/ 784 h 10000"/>
              <a:gd name="connsiteX140" fmla="*/ 1453 w 9957"/>
              <a:gd name="connsiteY140" fmla="*/ 65 h 10000"/>
              <a:gd name="connsiteX141" fmla="*/ 1243 w 9957"/>
              <a:gd name="connsiteY141" fmla="*/ 196 h 10000"/>
              <a:gd name="connsiteX142" fmla="*/ 1141 w 9957"/>
              <a:gd name="connsiteY142" fmla="*/ 0 h 10000"/>
              <a:gd name="connsiteX143" fmla="*/ 1092 w 9957"/>
              <a:gd name="connsiteY143" fmla="*/ 392 h 10000"/>
              <a:gd name="connsiteX144" fmla="*/ 822 w 9957"/>
              <a:gd name="connsiteY144" fmla="*/ 131 h 10000"/>
              <a:gd name="connsiteX145" fmla="*/ 659 w 9957"/>
              <a:gd name="connsiteY145" fmla="*/ 458 h 10000"/>
              <a:gd name="connsiteX146" fmla="*/ 479 w 9957"/>
              <a:gd name="connsiteY146" fmla="*/ 915 h 10000"/>
              <a:gd name="connsiteX147" fmla="*/ 405 w 9957"/>
              <a:gd name="connsiteY147" fmla="*/ 196 h 10000"/>
              <a:gd name="connsiteX148" fmla="*/ 196 w 9957"/>
              <a:gd name="connsiteY148" fmla="*/ 1373 h 10000"/>
              <a:gd name="connsiteX149" fmla="*/ 143 w 9957"/>
              <a:gd name="connsiteY149" fmla="*/ 1569 h 10000"/>
              <a:gd name="connsiteX0" fmla="*/ 124 w 9980"/>
              <a:gd name="connsiteY0" fmla="*/ 1569 h 10000"/>
              <a:gd name="connsiteX1" fmla="*/ 5 w 9980"/>
              <a:gd name="connsiteY1" fmla="*/ 5948 h 10000"/>
              <a:gd name="connsiteX2" fmla="*/ 25 w 9980"/>
              <a:gd name="connsiteY2" fmla="*/ 5686 h 10000"/>
              <a:gd name="connsiteX3" fmla="*/ 49 w 9980"/>
              <a:gd name="connsiteY3" fmla="*/ 5752 h 10000"/>
              <a:gd name="connsiteX4" fmla="*/ 49 w 9980"/>
              <a:gd name="connsiteY4" fmla="*/ 5556 h 10000"/>
              <a:gd name="connsiteX5" fmla="*/ 58 w 9980"/>
              <a:gd name="connsiteY5" fmla="*/ 5621 h 10000"/>
              <a:gd name="connsiteX6" fmla="*/ 74 w 9980"/>
              <a:gd name="connsiteY6" fmla="*/ 5425 h 10000"/>
              <a:gd name="connsiteX7" fmla="*/ 94 w 9980"/>
              <a:gd name="connsiteY7" fmla="*/ 5490 h 10000"/>
              <a:gd name="connsiteX8" fmla="*/ 116 w 9980"/>
              <a:gd name="connsiteY8" fmla="*/ 5229 h 10000"/>
              <a:gd name="connsiteX9" fmla="*/ 149 w 9980"/>
              <a:gd name="connsiteY9" fmla="*/ 5294 h 10000"/>
              <a:gd name="connsiteX10" fmla="*/ 149 w 9980"/>
              <a:gd name="connsiteY10" fmla="*/ 5163 h 10000"/>
              <a:gd name="connsiteX11" fmla="*/ 169 w 9980"/>
              <a:gd name="connsiteY11" fmla="*/ 5163 h 10000"/>
              <a:gd name="connsiteX12" fmla="*/ 165 w 9980"/>
              <a:gd name="connsiteY12" fmla="*/ 5033 h 10000"/>
              <a:gd name="connsiteX13" fmla="*/ 214 w 9980"/>
              <a:gd name="connsiteY13" fmla="*/ 4314 h 10000"/>
              <a:gd name="connsiteX14" fmla="*/ 218 w 9980"/>
              <a:gd name="connsiteY14" fmla="*/ 4314 h 10000"/>
              <a:gd name="connsiteX15" fmla="*/ 234 w 9980"/>
              <a:gd name="connsiteY15" fmla="*/ 4052 h 10000"/>
              <a:gd name="connsiteX16" fmla="*/ 271 w 9980"/>
              <a:gd name="connsiteY16" fmla="*/ 4118 h 10000"/>
              <a:gd name="connsiteX17" fmla="*/ 283 w 9980"/>
              <a:gd name="connsiteY17" fmla="*/ 4444 h 10000"/>
              <a:gd name="connsiteX18" fmla="*/ 312 w 9980"/>
              <a:gd name="connsiteY18" fmla="*/ 4379 h 10000"/>
              <a:gd name="connsiteX19" fmla="*/ 502 w 9980"/>
              <a:gd name="connsiteY19" fmla="*/ 4706 h 10000"/>
              <a:gd name="connsiteX20" fmla="*/ 589 w 9980"/>
              <a:gd name="connsiteY20" fmla="*/ 4379 h 10000"/>
              <a:gd name="connsiteX21" fmla="*/ 699 w 9980"/>
              <a:gd name="connsiteY21" fmla="*/ 4641 h 10000"/>
              <a:gd name="connsiteX22" fmla="*/ 740 w 9980"/>
              <a:gd name="connsiteY22" fmla="*/ 4444 h 10000"/>
              <a:gd name="connsiteX23" fmla="*/ 773 w 9980"/>
              <a:gd name="connsiteY23" fmla="*/ 4641 h 10000"/>
              <a:gd name="connsiteX24" fmla="*/ 798 w 9980"/>
              <a:gd name="connsiteY24" fmla="*/ 4510 h 10000"/>
              <a:gd name="connsiteX25" fmla="*/ 819 w 9980"/>
              <a:gd name="connsiteY25" fmla="*/ 4641 h 10000"/>
              <a:gd name="connsiteX26" fmla="*/ 823 w 9980"/>
              <a:gd name="connsiteY26" fmla="*/ 4444 h 10000"/>
              <a:gd name="connsiteX27" fmla="*/ 851 w 9980"/>
              <a:gd name="connsiteY27" fmla="*/ 4444 h 10000"/>
              <a:gd name="connsiteX28" fmla="*/ 892 w 9980"/>
              <a:gd name="connsiteY28" fmla="*/ 4444 h 10000"/>
              <a:gd name="connsiteX29" fmla="*/ 925 w 9980"/>
              <a:gd name="connsiteY29" fmla="*/ 4575 h 10000"/>
              <a:gd name="connsiteX30" fmla="*/ 929 w 9980"/>
              <a:gd name="connsiteY30" fmla="*/ 4444 h 10000"/>
              <a:gd name="connsiteX31" fmla="*/ 945 w 9980"/>
              <a:gd name="connsiteY31" fmla="*/ 4575 h 10000"/>
              <a:gd name="connsiteX32" fmla="*/ 949 w 9980"/>
              <a:gd name="connsiteY32" fmla="*/ 4379 h 10000"/>
              <a:gd name="connsiteX33" fmla="*/ 986 w 9980"/>
              <a:gd name="connsiteY33" fmla="*/ 4641 h 10000"/>
              <a:gd name="connsiteX34" fmla="*/ 1003 w 9980"/>
              <a:gd name="connsiteY34" fmla="*/ 4248 h 10000"/>
              <a:gd name="connsiteX35" fmla="*/ 1019 w 9980"/>
              <a:gd name="connsiteY35" fmla="*/ 4052 h 10000"/>
              <a:gd name="connsiteX36" fmla="*/ 1171 w 9980"/>
              <a:gd name="connsiteY36" fmla="*/ 4248 h 10000"/>
              <a:gd name="connsiteX37" fmla="*/ 1295 w 9980"/>
              <a:gd name="connsiteY37" fmla="*/ 3856 h 10000"/>
              <a:gd name="connsiteX38" fmla="*/ 1595 w 9980"/>
              <a:gd name="connsiteY38" fmla="*/ 5556 h 10000"/>
              <a:gd name="connsiteX39" fmla="*/ 1652 w 9980"/>
              <a:gd name="connsiteY39" fmla="*/ 6471 h 10000"/>
              <a:gd name="connsiteX40" fmla="*/ 1743 w 9980"/>
              <a:gd name="connsiteY40" fmla="*/ 5752 h 10000"/>
              <a:gd name="connsiteX41" fmla="*/ 1821 w 9980"/>
              <a:gd name="connsiteY41" fmla="*/ 6601 h 10000"/>
              <a:gd name="connsiteX42" fmla="*/ 1939 w 9980"/>
              <a:gd name="connsiteY42" fmla="*/ 5817 h 10000"/>
              <a:gd name="connsiteX43" fmla="*/ 1935 w 9980"/>
              <a:gd name="connsiteY43" fmla="*/ 6601 h 10000"/>
              <a:gd name="connsiteX44" fmla="*/ 2096 w 9980"/>
              <a:gd name="connsiteY44" fmla="*/ 6405 h 10000"/>
              <a:gd name="connsiteX45" fmla="*/ 2186 w 9980"/>
              <a:gd name="connsiteY45" fmla="*/ 6275 h 10000"/>
              <a:gd name="connsiteX46" fmla="*/ 2249 w 9980"/>
              <a:gd name="connsiteY46" fmla="*/ 7516 h 10000"/>
              <a:gd name="connsiteX47" fmla="*/ 2392 w 9980"/>
              <a:gd name="connsiteY47" fmla="*/ 6667 h 10000"/>
              <a:gd name="connsiteX48" fmla="*/ 2426 w 9980"/>
              <a:gd name="connsiteY48" fmla="*/ 7451 h 10000"/>
              <a:gd name="connsiteX49" fmla="*/ 2573 w 9980"/>
              <a:gd name="connsiteY49" fmla="*/ 8170 h 10000"/>
              <a:gd name="connsiteX50" fmla="*/ 2646 w 9980"/>
              <a:gd name="connsiteY50" fmla="*/ 7516 h 10000"/>
              <a:gd name="connsiteX51" fmla="*/ 2835 w 9980"/>
              <a:gd name="connsiteY51" fmla="*/ 7320 h 10000"/>
              <a:gd name="connsiteX52" fmla="*/ 2983 w 9980"/>
              <a:gd name="connsiteY52" fmla="*/ 8497 h 10000"/>
              <a:gd name="connsiteX53" fmla="*/ 3157 w 9980"/>
              <a:gd name="connsiteY53" fmla="*/ 8562 h 10000"/>
              <a:gd name="connsiteX54" fmla="*/ 3362 w 9980"/>
              <a:gd name="connsiteY54" fmla="*/ 8105 h 10000"/>
              <a:gd name="connsiteX55" fmla="*/ 3550 w 9980"/>
              <a:gd name="connsiteY55" fmla="*/ 9020 h 10000"/>
              <a:gd name="connsiteX56" fmla="*/ 3674 w 9980"/>
              <a:gd name="connsiteY56" fmla="*/ 9281 h 10000"/>
              <a:gd name="connsiteX57" fmla="*/ 3776 w 9980"/>
              <a:gd name="connsiteY57" fmla="*/ 10000 h 10000"/>
              <a:gd name="connsiteX58" fmla="*/ 3809 w 9980"/>
              <a:gd name="connsiteY58" fmla="*/ 9869 h 10000"/>
              <a:gd name="connsiteX59" fmla="*/ 3879 w 9980"/>
              <a:gd name="connsiteY59" fmla="*/ 9542 h 10000"/>
              <a:gd name="connsiteX60" fmla="*/ 3932 w 9980"/>
              <a:gd name="connsiteY60" fmla="*/ 9935 h 10000"/>
              <a:gd name="connsiteX61" fmla="*/ 3965 w 9980"/>
              <a:gd name="connsiteY61" fmla="*/ 9150 h 10000"/>
              <a:gd name="connsiteX62" fmla="*/ 4110 w 9980"/>
              <a:gd name="connsiteY62" fmla="*/ 8562 h 10000"/>
              <a:gd name="connsiteX63" fmla="*/ 4541 w 9980"/>
              <a:gd name="connsiteY63" fmla="*/ 7843 h 10000"/>
              <a:gd name="connsiteX64" fmla="*/ 4890 w 9980"/>
              <a:gd name="connsiteY64" fmla="*/ 7582 h 10000"/>
              <a:gd name="connsiteX65" fmla="*/ 5100 w 9980"/>
              <a:gd name="connsiteY65" fmla="*/ 9281 h 10000"/>
              <a:gd name="connsiteX66" fmla="*/ 5169 w 9980"/>
              <a:gd name="connsiteY66" fmla="*/ 8562 h 10000"/>
              <a:gd name="connsiteX67" fmla="*/ 5629 w 9980"/>
              <a:gd name="connsiteY67" fmla="*/ 8039 h 10000"/>
              <a:gd name="connsiteX68" fmla="*/ 5996 w 9980"/>
              <a:gd name="connsiteY68" fmla="*/ 9477 h 10000"/>
              <a:gd name="connsiteX69" fmla="*/ 6328 w 9980"/>
              <a:gd name="connsiteY69" fmla="*/ 8562 h 10000"/>
              <a:gd name="connsiteX70" fmla="*/ 6492 w 9980"/>
              <a:gd name="connsiteY70" fmla="*/ 7451 h 10000"/>
              <a:gd name="connsiteX71" fmla="*/ 6805 w 9980"/>
              <a:gd name="connsiteY71" fmla="*/ 7451 h 10000"/>
              <a:gd name="connsiteX72" fmla="*/ 6961 w 9980"/>
              <a:gd name="connsiteY72" fmla="*/ 7908 h 10000"/>
              <a:gd name="connsiteX73" fmla="*/ 7331 w 9980"/>
              <a:gd name="connsiteY73" fmla="*/ 8366 h 10000"/>
              <a:gd name="connsiteX74" fmla="*/ 7540 w 9980"/>
              <a:gd name="connsiteY74" fmla="*/ 9085 h 10000"/>
              <a:gd name="connsiteX75" fmla="*/ 7788 w 9980"/>
              <a:gd name="connsiteY75" fmla="*/ 8235 h 10000"/>
              <a:gd name="connsiteX76" fmla="*/ 7849 w 9980"/>
              <a:gd name="connsiteY76" fmla="*/ 7647 h 10000"/>
              <a:gd name="connsiteX77" fmla="*/ 7967 w 9980"/>
              <a:gd name="connsiteY77" fmla="*/ 8039 h 10000"/>
              <a:gd name="connsiteX78" fmla="*/ 8243 w 9980"/>
              <a:gd name="connsiteY78" fmla="*/ 8366 h 10000"/>
              <a:gd name="connsiteX79" fmla="*/ 8423 w 9980"/>
              <a:gd name="connsiteY79" fmla="*/ 8105 h 10000"/>
              <a:gd name="connsiteX80" fmla="*/ 8765 w 9980"/>
              <a:gd name="connsiteY80" fmla="*/ 8235 h 10000"/>
              <a:gd name="connsiteX81" fmla="*/ 9101 w 9980"/>
              <a:gd name="connsiteY81" fmla="*/ 7843 h 10000"/>
              <a:gd name="connsiteX82" fmla="*/ 9290 w 9980"/>
              <a:gd name="connsiteY82" fmla="*/ 6340 h 10000"/>
              <a:gd name="connsiteX83" fmla="*/ 9529 w 9980"/>
              <a:gd name="connsiteY83" fmla="*/ 7582 h 10000"/>
              <a:gd name="connsiteX84" fmla="*/ 9665 w 9980"/>
              <a:gd name="connsiteY84" fmla="*/ 8889 h 10000"/>
              <a:gd name="connsiteX85" fmla="*/ 9980 w 9980"/>
              <a:gd name="connsiteY85" fmla="*/ 9562 h 10000"/>
              <a:gd name="connsiteX86" fmla="*/ 9886 w 9980"/>
              <a:gd name="connsiteY86" fmla="*/ 3390 h 10000"/>
              <a:gd name="connsiteX87" fmla="*/ 9682 w 9980"/>
              <a:gd name="connsiteY87" fmla="*/ 3529 h 10000"/>
              <a:gd name="connsiteX88" fmla="*/ 9520 w 9980"/>
              <a:gd name="connsiteY88" fmla="*/ 2222 h 10000"/>
              <a:gd name="connsiteX89" fmla="*/ 9364 w 9980"/>
              <a:gd name="connsiteY89" fmla="*/ 3660 h 10000"/>
              <a:gd name="connsiteX90" fmla="*/ 9254 w 9980"/>
              <a:gd name="connsiteY90" fmla="*/ 3660 h 10000"/>
              <a:gd name="connsiteX91" fmla="*/ 9105 w 9980"/>
              <a:gd name="connsiteY91" fmla="*/ 3791 h 10000"/>
              <a:gd name="connsiteX92" fmla="*/ 9073 w 9980"/>
              <a:gd name="connsiteY92" fmla="*/ 3203 h 10000"/>
              <a:gd name="connsiteX93" fmla="*/ 8851 w 9980"/>
              <a:gd name="connsiteY93" fmla="*/ 4771 h 10000"/>
              <a:gd name="connsiteX94" fmla="*/ 8818 w 9980"/>
              <a:gd name="connsiteY94" fmla="*/ 4379 h 10000"/>
              <a:gd name="connsiteX95" fmla="*/ 8753 w 9980"/>
              <a:gd name="connsiteY95" fmla="*/ 4118 h 10000"/>
              <a:gd name="connsiteX96" fmla="*/ 8712 w 9980"/>
              <a:gd name="connsiteY96" fmla="*/ 4641 h 10000"/>
              <a:gd name="connsiteX97" fmla="*/ 8538 w 9980"/>
              <a:gd name="connsiteY97" fmla="*/ 4510 h 10000"/>
              <a:gd name="connsiteX98" fmla="*/ 8431 w 9980"/>
              <a:gd name="connsiteY98" fmla="*/ 5359 h 10000"/>
              <a:gd name="connsiteX99" fmla="*/ 8272 w 9980"/>
              <a:gd name="connsiteY99" fmla="*/ 4444 h 10000"/>
              <a:gd name="connsiteX100" fmla="*/ 8124 w 9980"/>
              <a:gd name="connsiteY100" fmla="*/ 4575 h 10000"/>
              <a:gd name="connsiteX101" fmla="*/ 8071 w 9980"/>
              <a:gd name="connsiteY101" fmla="*/ 5882 h 10000"/>
              <a:gd name="connsiteX102" fmla="*/ 7882 w 9980"/>
              <a:gd name="connsiteY102" fmla="*/ 5294 h 10000"/>
              <a:gd name="connsiteX103" fmla="*/ 7734 w 9980"/>
              <a:gd name="connsiteY103" fmla="*/ 3529 h 10000"/>
              <a:gd name="connsiteX104" fmla="*/ 7663 w 9980"/>
              <a:gd name="connsiteY104" fmla="*/ 4052 h 10000"/>
              <a:gd name="connsiteX105" fmla="*/ 7490 w 9980"/>
              <a:gd name="connsiteY105" fmla="*/ 5229 h 10000"/>
              <a:gd name="connsiteX106" fmla="*/ 7396 w 9980"/>
              <a:gd name="connsiteY106" fmla="*/ 5229 h 10000"/>
              <a:gd name="connsiteX107" fmla="*/ 7323 w 9980"/>
              <a:gd name="connsiteY107" fmla="*/ 4444 h 10000"/>
              <a:gd name="connsiteX108" fmla="*/ 7162 w 9980"/>
              <a:gd name="connsiteY108" fmla="*/ 4183 h 10000"/>
              <a:gd name="connsiteX109" fmla="*/ 7023 w 9980"/>
              <a:gd name="connsiteY109" fmla="*/ 3791 h 10000"/>
              <a:gd name="connsiteX110" fmla="*/ 6771 w 9980"/>
              <a:gd name="connsiteY110" fmla="*/ 2222 h 10000"/>
              <a:gd name="connsiteX111" fmla="*/ 6419 w 9980"/>
              <a:gd name="connsiteY111" fmla="*/ 4967 h 10000"/>
              <a:gd name="connsiteX112" fmla="*/ 6127 w 9980"/>
              <a:gd name="connsiteY112" fmla="*/ 5817 h 10000"/>
              <a:gd name="connsiteX113" fmla="*/ 5765 w 9980"/>
              <a:gd name="connsiteY113" fmla="*/ 5359 h 10000"/>
              <a:gd name="connsiteX114" fmla="*/ 5617 w 9980"/>
              <a:gd name="connsiteY114" fmla="*/ 6144 h 10000"/>
              <a:gd name="connsiteX115" fmla="*/ 5354 w 9980"/>
              <a:gd name="connsiteY115" fmla="*/ 5490 h 10000"/>
              <a:gd name="connsiteX116" fmla="*/ 5281 w 9980"/>
              <a:gd name="connsiteY116" fmla="*/ 6144 h 10000"/>
              <a:gd name="connsiteX117" fmla="*/ 5010 w 9980"/>
              <a:gd name="connsiteY117" fmla="*/ 5229 h 10000"/>
              <a:gd name="connsiteX118" fmla="*/ 4926 w 9980"/>
              <a:gd name="connsiteY118" fmla="*/ 5033 h 10000"/>
              <a:gd name="connsiteX119" fmla="*/ 4676 w 9980"/>
              <a:gd name="connsiteY119" fmla="*/ 3987 h 10000"/>
              <a:gd name="connsiteX120" fmla="*/ 4566 w 9980"/>
              <a:gd name="connsiteY120" fmla="*/ 3987 h 10000"/>
              <a:gd name="connsiteX121" fmla="*/ 4184 w 9980"/>
              <a:gd name="connsiteY121" fmla="*/ 4248 h 10000"/>
              <a:gd name="connsiteX122" fmla="*/ 3990 w 9980"/>
              <a:gd name="connsiteY122" fmla="*/ 4118 h 10000"/>
              <a:gd name="connsiteX123" fmla="*/ 3653 w 9980"/>
              <a:gd name="connsiteY123" fmla="*/ 3595 h 10000"/>
              <a:gd name="connsiteX124" fmla="*/ 3583 w 9980"/>
              <a:gd name="connsiteY124" fmla="*/ 2353 h 10000"/>
              <a:gd name="connsiteX125" fmla="*/ 3239 w 9980"/>
              <a:gd name="connsiteY125" fmla="*/ 3137 h 10000"/>
              <a:gd name="connsiteX126" fmla="*/ 3226 w 9980"/>
              <a:gd name="connsiteY126" fmla="*/ 2418 h 10000"/>
              <a:gd name="connsiteX127" fmla="*/ 3024 w 9980"/>
              <a:gd name="connsiteY127" fmla="*/ 2288 h 10000"/>
              <a:gd name="connsiteX128" fmla="*/ 2794 w 9980"/>
              <a:gd name="connsiteY128" fmla="*/ 2484 h 10000"/>
              <a:gd name="connsiteX129" fmla="*/ 2684 w 9980"/>
              <a:gd name="connsiteY129" fmla="*/ 3987 h 10000"/>
              <a:gd name="connsiteX130" fmla="*/ 2466 w 9980"/>
              <a:gd name="connsiteY130" fmla="*/ 2026 h 10000"/>
              <a:gd name="connsiteX131" fmla="*/ 2434 w 9980"/>
              <a:gd name="connsiteY131" fmla="*/ 2353 h 10000"/>
              <a:gd name="connsiteX132" fmla="*/ 2359 w 9980"/>
              <a:gd name="connsiteY132" fmla="*/ 1569 h 10000"/>
              <a:gd name="connsiteX133" fmla="*/ 2269 w 9980"/>
              <a:gd name="connsiteY133" fmla="*/ 2157 h 10000"/>
              <a:gd name="connsiteX134" fmla="*/ 2149 w 9980"/>
              <a:gd name="connsiteY134" fmla="*/ 1895 h 10000"/>
              <a:gd name="connsiteX135" fmla="*/ 2079 w 9980"/>
              <a:gd name="connsiteY135" fmla="*/ 3007 h 10000"/>
              <a:gd name="connsiteX136" fmla="*/ 1973 w 9980"/>
              <a:gd name="connsiteY136" fmla="*/ 2484 h 10000"/>
              <a:gd name="connsiteX137" fmla="*/ 1890 w 9980"/>
              <a:gd name="connsiteY137" fmla="*/ 1895 h 10000"/>
              <a:gd name="connsiteX138" fmla="*/ 1833 w 9980"/>
              <a:gd name="connsiteY138" fmla="*/ 784 h 10000"/>
              <a:gd name="connsiteX139" fmla="*/ 1439 w 9980"/>
              <a:gd name="connsiteY139" fmla="*/ 65 h 10000"/>
              <a:gd name="connsiteX140" fmla="*/ 1228 w 9980"/>
              <a:gd name="connsiteY140" fmla="*/ 196 h 10000"/>
              <a:gd name="connsiteX141" fmla="*/ 1126 w 9980"/>
              <a:gd name="connsiteY141" fmla="*/ 0 h 10000"/>
              <a:gd name="connsiteX142" fmla="*/ 1077 w 9980"/>
              <a:gd name="connsiteY142" fmla="*/ 392 h 10000"/>
              <a:gd name="connsiteX143" fmla="*/ 806 w 9980"/>
              <a:gd name="connsiteY143" fmla="*/ 131 h 10000"/>
              <a:gd name="connsiteX144" fmla="*/ 642 w 9980"/>
              <a:gd name="connsiteY144" fmla="*/ 458 h 10000"/>
              <a:gd name="connsiteX145" fmla="*/ 461 w 9980"/>
              <a:gd name="connsiteY145" fmla="*/ 915 h 10000"/>
              <a:gd name="connsiteX146" fmla="*/ 387 w 9980"/>
              <a:gd name="connsiteY146" fmla="*/ 196 h 10000"/>
              <a:gd name="connsiteX147" fmla="*/ 177 w 9980"/>
              <a:gd name="connsiteY147" fmla="*/ 1373 h 10000"/>
              <a:gd name="connsiteX148" fmla="*/ 124 w 9980"/>
              <a:gd name="connsiteY148" fmla="*/ 1569 h 10000"/>
              <a:gd name="connsiteX0" fmla="*/ 102 w 9978"/>
              <a:gd name="connsiteY0" fmla="*/ 1569 h 10000"/>
              <a:gd name="connsiteX1" fmla="*/ 3 w 9978"/>
              <a:gd name="connsiteY1" fmla="*/ 5686 h 10000"/>
              <a:gd name="connsiteX2" fmla="*/ 27 w 9978"/>
              <a:gd name="connsiteY2" fmla="*/ 5752 h 10000"/>
              <a:gd name="connsiteX3" fmla="*/ 27 w 9978"/>
              <a:gd name="connsiteY3" fmla="*/ 5556 h 10000"/>
              <a:gd name="connsiteX4" fmla="*/ 36 w 9978"/>
              <a:gd name="connsiteY4" fmla="*/ 5621 h 10000"/>
              <a:gd name="connsiteX5" fmla="*/ 52 w 9978"/>
              <a:gd name="connsiteY5" fmla="*/ 5425 h 10000"/>
              <a:gd name="connsiteX6" fmla="*/ 72 w 9978"/>
              <a:gd name="connsiteY6" fmla="*/ 5490 h 10000"/>
              <a:gd name="connsiteX7" fmla="*/ 94 w 9978"/>
              <a:gd name="connsiteY7" fmla="*/ 5229 h 10000"/>
              <a:gd name="connsiteX8" fmla="*/ 127 w 9978"/>
              <a:gd name="connsiteY8" fmla="*/ 5294 h 10000"/>
              <a:gd name="connsiteX9" fmla="*/ 127 w 9978"/>
              <a:gd name="connsiteY9" fmla="*/ 5163 h 10000"/>
              <a:gd name="connsiteX10" fmla="*/ 147 w 9978"/>
              <a:gd name="connsiteY10" fmla="*/ 5163 h 10000"/>
              <a:gd name="connsiteX11" fmla="*/ 143 w 9978"/>
              <a:gd name="connsiteY11" fmla="*/ 5033 h 10000"/>
              <a:gd name="connsiteX12" fmla="*/ 192 w 9978"/>
              <a:gd name="connsiteY12" fmla="*/ 4314 h 10000"/>
              <a:gd name="connsiteX13" fmla="*/ 196 w 9978"/>
              <a:gd name="connsiteY13" fmla="*/ 4314 h 10000"/>
              <a:gd name="connsiteX14" fmla="*/ 212 w 9978"/>
              <a:gd name="connsiteY14" fmla="*/ 4052 h 10000"/>
              <a:gd name="connsiteX15" fmla="*/ 250 w 9978"/>
              <a:gd name="connsiteY15" fmla="*/ 4118 h 10000"/>
              <a:gd name="connsiteX16" fmla="*/ 262 w 9978"/>
              <a:gd name="connsiteY16" fmla="*/ 4444 h 10000"/>
              <a:gd name="connsiteX17" fmla="*/ 291 w 9978"/>
              <a:gd name="connsiteY17" fmla="*/ 4379 h 10000"/>
              <a:gd name="connsiteX18" fmla="*/ 481 w 9978"/>
              <a:gd name="connsiteY18" fmla="*/ 4706 h 10000"/>
              <a:gd name="connsiteX19" fmla="*/ 568 w 9978"/>
              <a:gd name="connsiteY19" fmla="*/ 4379 h 10000"/>
              <a:gd name="connsiteX20" fmla="*/ 678 w 9978"/>
              <a:gd name="connsiteY20" fmla="*/ 4641 h 10000"/>
              <a:gd name="connsiteX21" fmla="*/ 719 w 9978"/>
              <a:gd name="connsiteY21" fmla="*/ 4444 h 10000"/>
              <a:gd name="connsiteX22" fmla="*/ 753 w 9978"/>
              <a:gd name="connsiteY22" fmla="*/ 4641 h 10000"/>
              <a:gd name="connsiteX23" fmla="*/ 778 w 9978"/>
              <a:gd name="connsiteY23" fmla="*/ 4510 h 10000"/>
              <a:gd name="connsiteX24" fmla="*/ 799 w 9978"/>
              <a:gd name="connsiteY24" fmla="*/ 4641 h 10000"/>
              <a:gd name="connsiteX25" fmla="*/ 803 w 9978"/>
              <a:gd name="connsiteY25" fmla="*/ 4444 h 10000"/>
              <a:gd name="connsiteX26" fmla="*/ 831 w 9978"/>
              <a:gd name="connsiteY26" fmla="*/ 4444 h 10000"/>
              <a:gd name="connsiteX27" fmla="*/ 872 w 9978"/>
              <a:gd name="connsiteY27" fmla="*/ 4444 h 10000"/>
              <a:gd name="connsiteX28" fmla="*/ 905 w 9978"/>
              <a:gd name="connsiteY28" fmla="*/ 4575 h 10000"/>
              <a:gd name="connsiteX29" fmla="*/ 909 w 9978"/>
              <a:gd name="connsiteY29" fmla="*/ 4444 h 10000"/>
              <a:gd name="connsiteX30" fmla="*/ 925 w 9978"/>
              <a:gd name="connsiteY30" fmla="*/ 4575 h 10000"/>
              <a:gd name="connsiteX31" fmla="*/ 929 w 9978"/>
              <a:gd name="connsiteY31" fmla="*/ 4379 h 10000"/>
              <a:gd name="connsiteX32" fmla="*/ 966 w 9978"/>
              <a:gd name="connsiteY32" fmla="*/ 4641 h 10000"/>
              <a:gd name="connsiteX33" fmla="*/ 983 w 9978"/>
              <a:gd name="connsiteY33" fmla="*/ 4248 h 10000"/>
              <a:gd name="connsiteX34" fmla="*/ 999 w 9978"/>
              <a:gd name="connsiteY34" fmla="*/ 4052 h 10000"/>
              <a:gd name="connsiteX35" fmla="*/ 1151 w 9978"/>
              <a:gd name="connsiteY35" fmla="*/ 4248 h 10000"/>
              <a:gd name="connsiteX36" fmla="*/ 1276 w 9978"/>
              <a:gd name="connsiteY36" fmla="*/ 3856 h 10000"/>
              <a:gd name="connsiteX37" fmla="*/ 1576 w 9978"/>
              <a:gd name="connsiteY37" fmla="*/ 5556 h 10000"/>
              <a:gd name="connsiteX38" fmla="*/ 1633 w 9978"/>
              <a:gd name="connsiteY38" fmla="*/ 6471 h 10000"/>
              <a:gd name="connsiteX39" fmla="*/ 1724 w 9978"/>
              <a:gd name="connsiteY39" fmla="*/ 5752 h 10000"/>
              <a:gd name="connsiteX40" fmla="*/ 1803 w 9978"/>
              <a:gd name="connsiteY40" fmla="*/ 6601 h 10000"/>
              <a:gd name="connsiteX41" fmla="*/ 1921 w 9978"/>
              <a:gd name="connsiteY41" fmla="*/ 5817 h 10000"/>
              <a:gd name="connsiteX42" fmla="*/ 1917 w 9978"/>
              <a:gd name="connsiteY42" fmla="*/ 6601 h 10000"/>
              <a:gd name="connsiteX43" fmla="*/ 2078 w 9978"/>
              <a:gd name="connsiteY43" fmla="*/ 6405 h 10000"/>
              <a:gd name="connsiteX44" fmla="*/ 2168 w 9978"/>
              <a:gd name="connsiteY44" fmla="*/ 6275 h 10000"/>
              <a:gd name="connsiteX45" fmla="*/ 2232 w 9978"/>
              <a:gd name="connsiteY45" fmla="*/ 7516 h 10000"/>
              <a:gd name="connsiteX46" fmla="*/ 2375 w 9978"/>
              <a:gd name="connsiteY46" fmla="*/ 6667 h 10000"/>
              <a:gd name="connsiteX47" fmla="*/ 2409 w 9978"/>
              <a:gd name="connsiteY47" fmla="*/ 7451 h 10000"/>
              <a:gd name="connsiteX48" fmla="*/ 2556 w 9978"/>
              <a:gd name="connsiteY48" fmla="*/ 8170 h 10000"/>
              <a:gd name="connsiteX49" fmla="*/ 2629 w 9978"/>
              <a:gd name="connsiteY49" fmla="*/ 7516 h 10000"/>
              <a:gd name="connsiteX50" fmla="*/ 2819 w 9978"/>
              <a:gd name="connsiteY50" fmla="*/ 7320 h 10000"/>
              <a:gd name="connsiteX51" fmla="*/ 2967 w 9978"/>
              <a:gd name="connsiteY51" fmla="*/ 8497 h 10000"/>
              <a:gd name="connsiteX52" fmla="*/ 3141 w 9978"/>
              <a:gd name="connsiteY52" fmla="*/ 8562 h 10000"/>
              <a:gd name="connsiteX53" fmla="*/ 3347 w 9978"/>
              <a:gd name="connsiteY53" fmla="*/ 8105 h 10000"/>
              <a:gd name="connsiteX54" fmla="*/ 3535 w 9978"/>
              <a:gd name="connsiteY54" fmla="*/ 9020 h 10000"/>
              <a:gd name="connsiteX55" fmla="*/ 3659 w 9978"/>
              <a:gd name="connsiteY55" fmla="*/ 9281 h 10000"/>
              <a:gd name="connsiteX56" fmla="*/ 3762 w 9978"/>
              <a:gd name="connsiteY56" fmla="*/ 10000 h 10000"/>
              <a:gd name="connsiteX57" fmla="*/ 3795 w 9978"/>
              <a:gd name="connsiteY57" fmla="*/ 9869 h 10000"/>
              <a:gd name="connsiteX58" fmla="*/ 3865 w 9978"/>
              <a:gd name="connsiteY58" fmla="*/ 9542 h 10000"/>
              <a:gd name="connsiteX59" fmla="*/ 3918 w 9978"/>
              <a:gd name="connsiteY59" fmla="*/ 9935 h 10000"/>
              <a:gd name="connsiteX60" fmla="*/ 3951 w 9978"/>
              <a:gd name="connsiteY60" fmla="*/ 9150 h 10000"/>
              <a:gd name="connsiteX61" fmla="*/ 4096 w 9978"/>
              <a:gd name="connsiteY61" fmla="*/ 8562 h 10000"/>
              <a:gd name="connsiteX62" fmla="*/ 4528 w 9978"/>
              <a:gd name="connsiteY62" fmla="*/ 7843 h 10000"/>
              <a:gd name="connsiteX63" fmla="*/ 4878 w 9978"/>
              <a:gd name="connsiteY63" fmla="*/ 7582 h 10000"/>
              <a:gd name="connsiteX64" fmla="*/ 5088 w 9978"/>
              <a:gd name="connsiteY64" fmla="*/ 9281 h 10000"/>
              <a:gd name="connsiteX65" fmla="*/ 5157 w 9978"/>
              <a:gd name="connsiteY65" fmla="*/ 8562 h 10000"/>
              <a:gd name="connsiteX66" fmla="*/ 5618 w 9978"/>
              <a:gd name="connsiteY66" fmla="*/ 8039 h 10000"/>
              <a:gd name="connsiteX67" fmla="*/ 5986 w 9978"/>
              <a:gd name="connsiteY67" fmla="*/ 9477 h 10000"/>
              <a:gd name="connsiteX68" fmla="*/ 6319 w 9978"/>
              <a:gd name="connsiteY68" fmla="*/ 8562 h 10000"/>
              <a:gd name="connsiteX69" fmla="*/ 6483 w 9978"/>
              <a:gd name="connsiteY69" fmla="*/ 7451 h 10000"/>
              <a:gd name="connsiteX70" fmla="*/ 6797 w 9978"/>
              <a:gd name="connsiteY70" fmla="*/ 7451 h 10000"/>
              <a:gd name="connsiteX71" fmla="*/ 6953 w 9978"/>
              <a:gd name="connsiteY71" fmla="*/ 7908 h 10000"/>
              <a:gd name="connsiteX72" fmla="*/ 7324 w 9978"/>
              <a:gd name="connsiteY72" fmla="*/ 8366 h 10000"/>
              <a:gd name="connsiteX73" fmla="*/ 7533 w 9978"/>
              <a:gd name="connsiteY73" fmla="*/ 9085 h 10000"/>
              <a:gd name="connsiteX74" fmla="*/ 7782 w 9978"/>
              <a:gd name="connsiteY74" fmla="*/ 8235 h 10000"/>
              <a:gd name="connsiteX75" fmla="*/ 7843 w 9978"/>
              <a:gd name="connsiteY75" fmla="*/ 7647 h 10000"/>
              <a:gd name="connsiteX76" fmla="*/ 7961 w 9978"/>
              <a:gd name="connsiteY76" fmla="*/ 8039 h 10000"/>
              <a:gd name="connsiteX77" fmla="*/ 8238 w 9978"/>
              <a:gd name="connsiteY77" fmla="*/ 8366 h 10000"/>
              <a:gd name="connsiteX78" fmla="*/ 8418 w 9978"/>
              <a:gd name="connsiteY78" fmla="*/ 8105 h 10000"/>
              <a:gd name="connsiteX79" fmla="*/ 8761 w 9978"/>
              <a:gd name="connsiteY79" fmla="*/ 8235 h 10000"/>
              <a:gd name="connsiteX80" fmla="*/ 9097 w 9978"/>
              <a:gd name="connsiteY80" fmla="*/ 7843 h 10000"/>
              <a:gd name="connsiteX81" fmla="*/ 9287 w 9978"/>
              <a:gd name="connsiteY81" fmla="*/ 6340 h 10000"/>
              <a:gd name="connsiteX82" fmla="*/ 9526 w 9978"/>
              <a:gd name="connsiteY82" fmla="*/ 7582 h 10000"/>
              <a:gd name="connsiteX83" fmla="*/ 9662 w 9978"/>
              <a:gd name="connsiteY83" fmla="*/ 8889 h 10000"/>
              <a:gd name="connsiteX84" fmla="*/ 9978 w 9978"/>
              <a:gd name="connsiteY84" fmla="*/ 9562 h 10000"/>
              <a:gd name="connsiteX85" fmla="*/ 9884 w 9978"/>
              <a:gd name="connsiteY85" fmla="*/ 3390 h 10000"/>
              <a:gd name="connsiteX86" fmla="*/ 9679 w 9978"/>
              <a:gd name="connsiteY86" fmla="*/ 3529 h 10000"/>
              <a:gd name="connsiteX87" fmla="*/ 9517 w 9978"/>
              <a:gd name="connsiteY87" fmla="*/ 2222 h 10000"/>
              <a:gd name="connsiteX88" fmla="*/ 9361 w 9978"/>
              <a:gd name="connsiteY88" fmla="*/ 3660 h 10000"/>
              <a:gd name="connsiteX89" fmla="*/ 9251 w 9978"/>
              <a:gd name="connsiteY89" fmla="*/ 3660 h 10000"/>
              <a:gd name="connsiteX90" fmla="*/ 9101 w 9978"/>
              <a:gd name="connsiteY90" fmla="*/ 3791 h 10000"/>
              <a:gd name="connsiteX91" fmla="*/ 9069 w 9978"/>
              <a:gd name="connsiteY91" fmla="*/ 3203 h 10000"/>
              <a:gd name="connsiteX92" fmla="*/ 8847 w 9978"/>
              <a:gd name="connsiteY92" fmla="*/ 4771 h 10000"/>
              <a:gd name="connsiteX93" fmla="*/ 8814 w 9978"/>
              <a:gd name="connsiteY93" fmla="*/ 4379 h 10000"/>
              <a:gd name="connsiteX94" fmla="*/ 8749 w 9978"/>
              <a:gd name="connsiteY94" fmla="*/ 4118 h 10000"/>
              <a:gd name="connsiteX95" fmla="*/ 8707 w 9978"/>
              <a:gd name="connsiteY95" fmla="*/ 4641 h 10000"/>
              <a:gd name="connsiteX96" fmla="*/ 8533 w 9978"/>
              <a:gd name="connsiteY96" fmla="*/ 4510 h 10000"/>
              <a:gd name="connsiteX97" fmla="*/ 8426 w 9978"/>
              <a:gd name="connsiteY97" fmla="*/ 5359 h 10000"/>
              <a:gd name="connsiteX98" fmla="*/ 8267 w 9978"/>
              <a:gd name="connsiteY98" fmla="*/ 4444 h 10000"/>
              <a:gd name="connsiteX99" fmla="*/ 8118 w 9978"/>
              <a:gd name="connsiteY99" fmla="*/ 4575 h 10000"/>
              <a:gd name="connsiteX100" fmla="*/ 8065 w 9978"/>
              <a:gd name="connsiteY100" fmla="*/ 5882 h 10000"/>
              <a:gd name="connsiteX101" fmla="*/ 7876 w 9978"/>
              <a:gd name="connsiteY101" fmla="*/ 5294 h 10000"/>
              <a:gd name="connsiteX102" fmla="*/ 7727 w 9978"/>
              <a:gd name="connsiteY102" fmla="*/ 3529 h 10000"/>
              <a:gd name="connsiteX103" fmla="*/ 7656 w 9978"/>
              <a:gd name="connsiteY103" fmla="*/ 4052 h 10000"/>
              <a:gd name="connsiteX104" fmla="*/ 7483 w 9978"/>
              <a:gd name="connsiteY104" fmla="*/ 5229 h 10000"/>
              <a:gd name="connsiteX105" fmla="*/ 7389 w 9978"/>
              <a:gd name="connsiteY105" fmla="*/ 5229 h 10000"/>
              <a:gd name="connsiteX106" fmla="*/ 7316 w 9978"/>
              <a:gd name="connsiteY106" fmla="*/ 4444 h 10000"/>
              <a:gd name="connsiteX107" fmla="*/ 7154 w 9978"/>
              <a:gd name="connsiteY107" fmla="*/ 4183 h 10000"/>
              <a:gd name="connsiteX108" fmla="*/ 7015 w 9978"/>
              <a:gd name="connsiteY108" fmla="*/ 3791 h 10000"/>
              <a:gd name="connsiteX109" fmla="*/ 6763 w 9978"/>
              <a:gd name="connsiteY109" fmla="*/ 2222 h 10000"/>
              <a:gd name="connsiteX110" fmla="*/ 6410 w 9978"/>
              <a:gd name="connsiteY110" fmla="*/ 4967 h 10000"/>
              <a:gd name="connsiteX111" fmla="*/ 6117 w 9978"/>
              <a:gd name="connsiteY111" fmla="*/ 5817 h 10000"/>
              <a:gd name="connsiteX112" fmla="*/ 5755 w 9978"/>
              <a:gd name="connsiteY112" fmla="*/ 5359 h 10000"/>
              <a:gd name="connsiteX113" fmla="*/ 5606 w 9978"/>
              <a:gd name="connsiteY113" fmla="*/ 6144 h 10000"/>
              <a:gd name="connsiteX114" fmla="*/ 5343 w 9978"/>
              <a:gd name="connsiteY114" fmla="*/ 5490 h 10000"/>
              <a:gd name="connsiteX115" fmla="*/ 5270 w 9978"/>
              <a:gd name="connsiteY115" fmla="*/ 6144 h 10000"/>
              <a:gd name="connsiteX116" fmla="*/ 4998 w 9978"/>
              <a:gd name="connsiteY116" fmla="*/ 5229 h 10000"/>
              <a:gd name="connsiteX117" fmla="*/ 4914 w 9978"/>
              <a:gd name="connsiteY117" fmla="*/ 5033 h 10000"/>
              <a:gd name="connsiteX118" fmla="*/ 4663 w 9978"/>
              <a:gd name="connsiteY118" fmla="*/ 3987 h 10000"/>
              <a:gd name="connsiteX119" fmla="*/ 4553 w 9978"/>
              <a:gd name="connsiteY119" fmla="*/ 3987 h 10000"/>
              <a:gd name="connsiteX120" fmla="*/ 4170 w 9978"/>
              <a:gd name="connsiteY120" fmla="*/ 4248 h 10000"/>
              <a:gd name="connsiteX121" fmla="*/ 3976 w 9978"/>
              <a:gd name="connsiteY121" fmla="*/ 4118 h 10000"/>
              <a:gd name="connsiteX122" fmla="*/ 3638 w 9978"/>
              <a:gd name="connsiteY122" fmla="*/ 3595 h 10000"/>
              <a:gd name="connsiteX123" fmla="*/ 3568 w 9978"/>
              <a:gd name="connsiteY123" fmla="*/ 2353 h 10000"/>
              <a:gd name="connsiteX124" fmla="*/ 3223 w 9978"/>
              <a:gd name="connsiteY124" fmla="*/ 3137 h 10000"/>
              <a:gd name="connsiteX125" fmla="*/ 3210 w 9978"/>
              <a:gd name="connsiteY125" fmla="*/ 2418 h 10000"/>
              <a:gd name="connsiteX126" fmla="*/ 3008 w 9978"/>
              <a:gd name="connsiteY126" fmla="*/ 2288 h 10000"/>
              <a:gd name="connsiteX127" fmla="*/ 2778 w 9978"/>
              <a:gd name="connsiteY127" fmla="*/ 2484 h 10000"/>
              <a:gd name="connsiteX128" fmla="*/ 2667 w 9978"/>
              <a:gd name="connsiteY128" fmla="*/ 3987 h 10000"/>
              <a:gd name="connsiteX129" fmla="*/ 2449 w 9978"/>
              <a:gd name="connsiteY129" fmla="*/ 2026 h 10000"/>
              <a:gd name="connsiteX130" fmla="*/ 2417 w 9978"/>
              <a:gd name="connsiteY130" fmla="*/ 2353 h 10000"/>
              <a:gd name="connsiteX131" fmla="*/ 2342 w 9978"/>
              <a:gd name="connsiteY131" fmla="*/ 1569 h 10000"/>
              <a:gd name="connsiteX132" fmla="*/ 2252 w 9978"/>
              <a:gd name="connsiteY132" fmla="*/ 2157 h 10000"/>
              <a:gd name="connsiteX133" fmla="*/ 2131 w 9978"/>
              <a:gd name="connsiteY133" fmla="*/ 1895 h 10000"/>
              <a:gd name="connsiteX134" fmla="*/ 2061 w 9978"/>
              <a:gd name="connsiteY134" fmla="*/ 3007 h 10000"/>
              <a:gd name="connsiteX135" fmla="*/ 1955 w 9978"/>
              <a:gd name="connsiteY135" fmla="*/ 2484 h 10000"/>
              <a:gd name="connsiteX136" fmla="*/ 1872 w 9978"/>
              <a:gd name="connsiteY136" fmla="*/ 1895 h 10000"/>
              <a:gd name="connsiteX137" fmla="*/ 1815 w 9978"/>
              <a:gd name="connsiteY137" fmla="*/ 784 h 10000"/>
              <a:gd name="connsiteX138" fmla="*/ 1420 w 9978"/>
              <a:gd name="connsiteY138" fmla="*/ 65 h 10000"/>
              <a:gd name="connsiteX139" fmla="*/ 1208 w 9978"/>
              <a:gd name="connsiteY139" fmla="*/ 196 h 10000"/>
              <a:gd name="connsiteX140" fmla="*/ 1106 w 9978"/>
              <a:gd name="connsiteY140" fmla="*/ 0 h 10000"/>
              <a:gd name="connsiteX141" fmla="*/ 1057 w 9978"/>
              <a:gd name="connsiteY141" fmla="*/ 392 h 10000"/>
              <a:gd name="connsiteX142" fmla="*/ 786 w 9978"/>
              <a:gd name="connsiteY142" fmla="*/ 131 h 10000"/>
              <a:gd name="connsiteX143" fmla="*/ 621 w 9978"/>
              <a:gd name="connsiteY143" fmla="*/ 458 h 10000"/>
              <a:gd name="connsiteX144" fmla="*/ 440 w 9978"/>
              <a:gd name="connsiteY144" fmla="*/ 915 h 10000"/>
              <a:gd name="connsiteX145" fmla="*/ 366 w 9978"/>
              <a:gd name="connsiteY145" fmla="*/ 196 h 10000"/>
              <a:gd name="connsiteX146" fmla="*/ 155 w 9978"/>
              <a:gd name="connsiteY146" fmla="*/ 1373 h 10000"/>
              <a:gd name="connsiteX147" fmla="*/ 102 w 9978"/>
              <a:gd name="connsiteY147" fmla="*/ 1569 h 10000"/>
              <a:gd name="connsiteX0" fmla="*/ 76 w 9974"/>
              <a:gd name="connsiteY0" fmla="*/ 1569 h 10000"/>
              <a:gd name="connsiteX1" fmla="*/ 1 w 9974"/>
              <a:gd name="connsiteY1" fmla="*/ 5752 h 10000"/>
              <a:gd name="connsiteX2" fmla="*/ 1 w 9974"/>
              <a:gd name="connsiteY2" fmla="*/ 5556 h 10000"/>
              <a:gd name="connsiteX3" fmla="*/ 10 w 9974"/>
              <a:gd name="connsiteY3" fmla="*/ 5621 h 10000"/>
              <a:gd name="connsiteX4" fmla="*/ 26 w 9974"/>
              <a:gd name="connsiteY4" fmla="*/ 5425 h 10000"/>
              <a:gd name="connsiteX5" fmla="*/ 46 w 9974"/>
              <a:gd name="connsiteY5" fmla="*/ 5490 h 10000"/>
              <a:gd name="connsiteX6" fmla="*/ 68 w 9974"/>
              <a:gd name="connsiteY6" fmla="*/ 5229 h 10000"/>
              <a:gd name="connsiteX7" fmla="*/ 101 w 9974"/>
              <a:gd name="connsiteY7" fmla="*/ 5294 h 10000"/>
              <a:gd name="connsiteX8" fmla="*/ 101 w 9974"/>
              <a:gd name="connsiteY8" fmla="*/ 5163 h 10000"/>
              <a:gd name="connsiteX9" fmla="*/ 121 w 9974"/>
              <a:gd name="connsiteY9" fmla="*/ 5163 h 10000"/>
              <a:gd name="connsiteX10" fmla="*/ 117 w 9974"/>
              <a:gd name="connsiteY10" fmla="*/ 5033 h 10000"/>
              <a:gd name="connsiteX11" fmla="*/ 166 w 9974"/>
              <a:gd name="connsiteY11" fmla="*/ 4314 h 10000"/>
              <a:gd name="connsiteX12" fmla="*/ 170 w 9974"/>
              <a:gd name="connsiteY12" fmla="*/ 4314 h 10000"/>
              <a:gd name="connsiteX13" fmla="*/ 186 w 9974"/>
              <a:gd name="connsiteY13" fmla="*/ 4052 h 10000"/>
              <a:gd name="connsiteX14" fmla="*/ 225 w 9974"/>
              <a:gd name="connsiteY14" fmla="*/ 4118 h 10000"/>
              <a:gd name="connsiteX15" fmla="*/ 237 w 9974"/>
              <a:gd name="connsiteY15" fmla="*/ 4444 h 10000"/>
              <a:gd name="connsiteX16" fmla="*/ 266 w 9974"/>
              <a:gd name="connsiteY16" fmla="*/ 4379 h 10000"/>
              <a:gd name="connsiteX17" fmla="*/ 456 w 9974"/>
              <a:gd name="connsiteY17" fmla="*/ 4706 h 10000"/>
              <a:gd name="connsiteX18" fmla="*/ 543 w 9974"/>
              <a:gd name="connsiteY18" fmla="*/ 4379 h 10000"/>
              <a:gd name="connsiteX19" fmla="*/ 653 w 9974"/>
              <a:gd name="connsiteY19" fmla="*/ 4641 h 10000"/>
              <a:gd name="connsiteX20" fmla="*/ 695 w 9974"/>
              <a:gd name="connsiteY20" fmla="*/ 4444 h 10000"/>
              <a:gd name="connsiteX21" fmla="*/ 729 w 9974"/>
              <a:gd name="connsiteY21" fmla="*/ 4641 h 10000"/>
              <a:gd name="connsiteX22" fmla="*/ 754 w 9974"/>
              <a:gd name="connsiteY22" fmla="*/ 4510 h 10000"/>
              <a:gd name="connsiteX23" fmla="*/ 775 w 9974"/>
              <a:gd name="connsiteY23" fmla="*/ 4641 h 10000"/>
              <a:gd name="connsiteX24" fmla="*/ 779 w 9974"/>
              <a:gd name="connsiteY24" fmla="*/ 4444 h 10000"/>
              <a:gd name="connsiteX25" fmla="*/ 807 w 9974"/>
              <a:gd name="connsiteY25" fmla="*/ 4444 h 10000"/>
              <a:gd name="connsiteX26" fmla="*/ 848 w 9974"/>
              <a:gd name="connsiteY26" fmla="*/ 4444 h 10000"/>
              <a:gd name="connsiteX27" fmla="*/ 881 w 9974"/>
              <a:gd name="connsiteY27" fmla="*/ 4575 h 10000"/>
              <a:gd name="connsiteX28" fmla="*/ 885 w 9974"/>
              <a:gd name="connsiteY28" fmla="*/ 4444 h 10000"/>
              <a:gd name="connsiteX29" fmla="*/ 901 w 9974"/>
              <a:gd name="connsiteY29" fmla="*/ 4575 h 10000"/>
              <a:gd name="connsiteX30" fmla="*/ 905 w 9974"/>
              <a:gd name="connsiteY30" fmla="*/ 4379 h 10000"/>
              <a:gd name="connsiteX31" fmla="*/ 942 w 9974"/>
              <a:gd name="connsiteY31" fmla="*/ 4641 h 10000"/>
              <a:gd name="connsiteX32" fmla="*/ 959 w 9974"/>
              <a:gd name="connsiteY32" fmla="*/ 4248 h 10000"/>
              <a:gd name="connsiteX33" fmla="*/ 975 w 9974"/>
              <a:gd name="connsiteY33" fmla="*/ 4052 h 10000"/>
              <a:gd name="connsiteX34" fmla="*/ 1128 w 9974"/>
              <a:gd name="connsiteY34" fmla="*/ 4248 h 10000"/>
              <a:gd name="connsiteX35" fmla="*/ 1253 w 9974"/>
              <a:gd name="connsiteY35" fmla="*/ 3856 h 10000"/>
              <a:gd name="connsiteX36" fmla="*/ 1553 w 9974"/>
              <a:gd name="connsiteY36" fmla="*/ 5556 h 10000"/>
              <a:gd name="connsiteX37" fmla="*/ 1611 w 9974"/>
              <a:gd name="connsiteY37" fmla="*/ 6471 h 10000"/>
              <a:gd name="connsiteX38" fmla="*/ 1702 w 9974"/>
              <a:gd name="connsiteY38" fmla="*/ 5752 h 10000"/>
              <a:gd name="connsiteX39" fmla="*/ 1781 w 9974"/>
              <a:gd name="connsiteY39" fmla="*/ 6601 h 10000"/>
              <a:gd name="connsiteX40" fmla="*/ 1899 w 9974"/>
              <a:gd name="connsiteY40" fmla="*/ 5817 h 10000"/>
              <a:gd name="connsiteX41" fmla="*/ 1895 w 9974"/>
              <a:gd name="connsiteY41" fmla="*/ 6601 h 10000"/>
              <a:gd name="connsiteX42" fmla="*/ 2057 w 9974"/>
              <a:gd name="connsiteY42" fmla="*/ 6405 h 10000"/>
              <a:gd name="connsiteX43" fmla="*/ 2147 w 9974"/>
              <a:gd name="connsiteY43" fmla="*/ 6275 h 10000"/>
              <a:gd name="connsiteX44" fmla="*/ 2211 w 9974"/>
              <a:gd name="connsiteY44" fmla="*/ 7516 h 10000"/>
              <a:gd name="connsiteX45" fmla="*/ 2354 w 9974"/>
              <a:gd name="connsiteY45" fmla="*/ 6667 h 10000"/>
              <a:gd name="connsiteX46" fmla="*/ 2388 w 9974"/>
              <a:gd name="connsiteY46" fmla="*/ 7451 h 10000"/>
              <a:gd name="connsiteX47" fmla="*/ 2536 w 9974"/>
              <a:gd name="connsiteY47" fmla="*/ 8170 h 10000"/>
              <a:gd name="connsiteX48" fmla="*/ 2609 w 9974"/>
              <a:gd name="connsiteY48" fmla="*/ 7516 h 10000"/>
              <a:gd name="connsiteX49" fmla="*/ 2799 w 9974"/>
              <a:gd name="connsiteY49" fmla="*/ 7320 h 10000"/>
              <a:gd name="connsiteX50" fmla="*/ 2948 w 9974"/>
              <a:gd name="connsiteY50" fmla="*/ 8497 h 10000"/>
              <a:gd name="connsiteX51" fmla="*/ 3122 w 9974"/>
              <a:gd name="connsiteY51" fmla="*/ 8562 h 10000"/>
              <a:gd name="connsiteX52" fmla="*/ 3328 w 9974"/>
              <a:gd name="connsiteY52" fmla="*/ 8105 h 10000"/>
              <a:gd name="connsiteX53" fmla="*/ 3517 w 9974"/>
              <a:gd name="connsiteY53" fmla="*/ 9020 h 10000"/>
              <a:gd name="connsiteX54" fmla="*/ 3641 w 9974"/>
              <a:gd name="connsiteY54" fmla="*/ 9281 h 10000"/>
              <a:gd name="connsiteX55" fmla="*/ 3744 w 9974"/>
              <a:gd name="connsiteY55" fmla="*/ 10000 h 10000"/>
              <a:gd name="connsiteX56" fmla="*/ 3777 w 9974"/>
              <a:gd name="connsiteY56" fmla="*/ 9869 h 10000"/>
              <a:gd name="connsiteX57" fmla="*/ 3848 w 9974"/>
              <a:gd name="connsiteY57" fmla="*/ 9542 h 10000"/>
              <a:gd name="connsiteX58" fmla="*/ 3901 w 9974"/>
              <a:gd name="connsiteY58" fmla="*/ 9935 h 10000"/>
              <a:gd name="connsiteX59" fmla="*/ 3934 w 9974"/>
              <a:gd name="connsiteY59" fmla="*/ 9150 h 10000"/>
              <a:gd name="connsiteX60" fmla="*/ 4079 w 9974"/>
              <a:gd name="connsiteY60" fmla="*/ 8562 h 10000"/>
              <a:gd name="connsiteX61" fmla="*/ 4512 w 9974"/>
              <a:gd name="connsiteY61" fmla="*/ 7843 h 10000"/>
              <a:gd name="connsiteX62" fmla="*/ 4863 w 9974"/>
              <a:gd name="connsiteY62" fmla="*/ 7582 h 10000"/>
              <a:gd name="connsiteX63" fmla="*/ 5073 w 9974"/>
              <a:gd name="connsiteY63" fmla="*/ 9281 h 10000"/>
              <a:gd name="connsiteX64" fmla="*/ 5142 w 9974"/>
              <a:gd name="connsiteY64" fmla="*/ 8562 h 10000"/>
              <a:gd name="connsiteX65" fmla="*/ 5604 w 9974"/>
              <a:gd name="connsiteY65" fmla="*/ 8039 h 10000"/>
              <a:gd name="connsiteX66" fmla="*/ 5973 w 9974"/>
              <a:gd name="connsiteY66" fmla="*/ 9477 h 10000"/>
              <a:gd name="connsiteX67" fmla="*/ 6307 w 9974"/>
              <a:gd name="connsiteY67" fmla="*/ 8562 h 10000"/>
              <a:gd name="connsiteX68" fmla="*/ 6471 w 9974"/>
              <a:gd name="connsiteY68" fmla="*/ 7451 h 10000"/>
              <a:gd name="connsiteX69" fmla="*/ 6786 w 9974"/>
              <a:gd name="connsiteY69" fmla="*/ 7451 h 10000"/>
              <a:gd name="connsiteX70" fmla="*/ 6942 w 9974"/>
              <a:gd name="connsiteY70" fmla="*/ 7908 h 10000"/>
              <a:gd name="connsiteX71" fmla="*/ 7314 w 9974"/>
              <a:gd name="connsiteY71" fmla="*/ 8366 h 10000"/>
              <a:gd name="connsiteX72" fmla="*/ 7524 w 9974"/>
              <a:gd name="connsiteY72" fmla="*/ 9085 h 10000"/>
              <a:gd name="connsiteX73" fmla="*/ 7773 w 9974"/>
              <a:gd name="connsiteY73" fmla="*/ 8235 h 10000"/>
              <a:gd name="connsiteX74" fmla="*/ 7834 w 9974"/>
              <a:gd name="connsiteY74" fmla="*/ 7647 h 10000"/>
              <a:gd name="connsiteX75" fmla="*/ 7953 w 9974"/>
              <a:gd name="connsiteY75" fmla="*/ 8039 h 10000"/>
              <a:gd name="connsiteX76" fmla="*/ 8230 w 9974"/>
              <a:gd name="connsiteY76" fmla="*/ 8366 h 10000"/>
              <a:gd name="connsiteX77" fmla="*/ 8411 w 9974"/>
              <a:gd name="connsiteY77" fmla="*/ 8105 h 10000"/>
              <a:gd name="connsiteX78" fmla="*/ 8754 w 9974"/>
              <a:gd name="connsiteY78" fmla="*/ 8235 h 10000"/>
              <a:gd name="connsiteX79" fmla="*/ 9091 w 9974"/>
              <a:gd name="connsiteY79" fmla="*/ 7843 h 10000"/>
              <a:gd name="connsiteX80" fmla="*/ 9281 w 9974"/>
              <a:gd name="connsiteY80" fmla="*/ 6340 h 10000"/>
              <a:gd name="connsiteX81" fmla="*/ 9521 w 9974"/>
              <a:gd name="connsiteY81" fmla="*/ 7582 h 10000"/>
              <a:gd name="connsiteX82" fmla="*/ 9657 w 9974"/>
              <a:gd name="connsiteY82" fmla="*/ 8889 h 10000"/>
              <a:gd name="connsiteX83" fmla="*/ 9974 w 9974"/>
              <a:gd name="connsiteY83" fmla="*/ 9562 h 10000"/>
              <a:gd name="connsiteX84" fmla="*/ 9880 w 9974"/>
              <a:gd name="connsiteY84" fmla="*/ 3390 h 10000"/>
              <a:gd name="connsiteX85" fmla="*/ 9674 w 9974"/>
              <a:gd name="connsiteY85" fmla="*/ 3529 h 10000"/>
              <a:gd name="connsiteX86" fmla="*/ 9512 w 9974"/>
              <a:gd name="connsiteY86" fmla="*/ 2222 h 10000"/>
              <a:gd name="connsiteX87" fmla="*/ 9356 w 9974"/>
              <a:gd name="connsiteY87" fmla="*/ 3660 h 10000"/>
              <a:gd name="connsiteX88" fmla="*/ 9245 w 9974"/>
              <a:gd name="connsiteY88" fmla="*/ 3660 h 10000"/>
              <a:gd name="connsiteX89" fmla="*/ 9095 w 9974"/>
              <a:gd name="connsiteY89" fmla="*/ 3791 h 10000"/>
              <a:gd name="connsiteX90" fmla="*/ 9063 w 9974"/>
              <a:gd name="connsiteY90" fmla="*/ 3203 h 10000"/>
              <a:gd name="connsiteX91" fmla="*/ 8841 w 9974"/>
              <a:gd name="connsiteY91" fmla="*/ 4771 h 10000"/>
              <a:gd name="connsiteX92" fmla="*/ 8807 w 9974"/>
              <a:gd name="connsiteY92" fmla="*/ 4379 h 10000"/>
              <a:gd name="connsiteX93" fmla="*/ 8742 w 9974"/>
              <a:gd name="connsiteY93" fmla="*/ 4118 h 10000"/>
              <a:gd name="connsiteX94" fmla="*/ 8700 w 9974"/>
              <a:gd name="connsiteY94" fmla="*/ 4641 h 10000"/>
              <a:gd name="connsiteX95" fmla="*/ 8526 w 9974"/>
              <a:gd name="connsiteY95" fmla="*/ 4510 h 10000"/>
              <a:gd name="connsiteX96" fmla="*/ 8419 w 9974"/>
              <a:gd name="connsiteY96" fmla="*/ 5359 h 10000"/>
              <a:gd name="connsiteX97" fmla="*/ 8259 w 9974"/>
              <a:gd name="connsiteY97" fmla="*/ 4444 h 10000"/>
              <a:gd name="connsiteX98" fmla="*/ 8110 w 9974"/>
              <a:gd name="connsiteY98" fmla="*/ 4575 h 10000"/>
              <a:gd name="connsiteX99" fmla="*/ 8057 w 9974"/>
              <a:gd name="connsiteY99" fmla="*/ 5882 h 10000"/>
              <a:gd name="connsiteX100" fmla="*/ 7867 w 9974"/>
              <a:gd name="connsiteY100" fmla="*/ 5294 h 10000"/>
              <a:gd name="connsiteX101" fmla="*/ 7718 w 9974"/>
              <a:gd name="connsiteY101" fmla="*/ 3529 h 10000"/>
              <a:gd name="connsiteX102" fmla="*/ 7647 w 9974"/>
              <a:gd name="connsiteY102" fmla="*/ 4052 h 10000"/>
              <a:gd name="connsiteX103" fmla="*/ 7473 w 9974"/>
              <a:gd name="connsiteY103" fmla="*/ 5229 h 10000"/>
              <a:gd name="connsiteX104" fmla="*/ 7379 w 9974"/>
              <a:gd name="connsiteY104" fmla="*/ 5229 h 10000"/>
              <a:gd name="connsiteX105" fmla="*/ 7306 w 9974"/>
              <a:gd name="connsiteY105" fmla="*/ 4444 h 10000"/>
              <a:gd name="connsiteX106" fmla="*/ 7144 w 9974"/>
              <a:gd name="connsiteY106" fmla="*/ 4183 h 10000"/>
              <a:gd name="connsiteX107" fmla="*/ 7004 w 9974"/>
              <a:gd name="connsiteY107" fmla="*/ 3791 h 10000"/>
              <a:gd name="connsiteX108" fmla="*/ 6752 w 9974"/>
              <a:gd name="connsiteY108" fmla="*/ 2222 h 10000"/>
              <a:gd name="connsiteX109" fmla="*/ 6398 w 9974"/>
              <a:gd name="connsiteY109" fmla="*/ 4967 h 10000"/>
              <a:gd name="connsiteX110" fmla="*/ 6104 w 9974"/>
              <a:gd name="connsiteY110" fmla="*/ 5817 h 10000"/>
              <a:gd name="connsiteX111" fmla="*/ 5742 w 9974"/>
              <a:gd name="connsiteY111" fmla="*/ 5359 h 10000"/>
              <a:gd name="connsiteX112" fmla="*/ 5592 w 9974"/>
              <a:gd name="connsiteY112" fmla="*/ 6144 h 10000"/>
              <a:gd name="connsiteX113" fmla="*/ 5329 w 9974"/>
              <a:gd name="connsiteY113" fmla="*/ 5490 h 10000"/>
              <a:gd name="connsiteX114" fmla="*/ 5256 w 9974"/>
              <a:gd name="connsiteY114" fmla="*/ 6144 h 10000"/>
              <a:gd name="connsiteX115" fmla="*/ 4983 w 9974"/>
              <a:gd name="connsiteY115" fmla="*/ 5229 h 10000"/>
              <a:gd name="connsiteX116" fmla="*/ 4899 w 9974"/>
              <a:gd name="connsiteY116" fmla="*/ 5033 h 10000"/>
              <a:gd name="connsiteX117" fmla="*/ 4647 w 9974"/>
              <a:gd name="connsiteY117" fmla="*/ 3987 h 10000"/>
              <a:gd name="connsiteX118" fmla="*/ 4537 w 9974"/>
              <a:gd name="connsiteY118" fmla="*/ 3987 h 10000"/>
              <a:gd name="connsiteX119" fmla="*/ 4153 w 9974"/>
              <a:gd name="connsiteY119" fmla="*/ 4248 h 10000"/>
              <a:gd name="connsiteX120" fmla="*/ 3959 w 9974"/>
              <a:gd name="connsiteY120" fmla="*/ 4118 h 10000"/>
              <a:gd name="connsiteX121" fmla="*/ 3620 w 9974"/>
              <a:gd name="connsiteY121" fmla="*/ 3595 h 10000"/>
              <a:gd name="connsiteX122" fmla="*/ 3550 w 9974"/>
              <a:gd name="connsiteY122" fmla="*/ 2353 h 10000"/>
              <a:gd name="connsiteX123" fmla="*/ 3204 w 9974"/>
              <a:gd name="connsiteY123" fmla="*/ 3137 h 10000"/>
              <a:gd name="connsiteX124" fmla="*/ 3191 w 9974"/>
              <a:gd name="connsiteY124" fmla="*/ 2418 h 10000"/>
              <a:gd name="connsiteX125" fmla="*/ 2989 w 9974"/>
              <a:gd name="connsiteY125" fmla="*/ 2288 h 10000"/>
              <a:gd name="connsiteX126" fmla="*/ 2758 w 9974"/>
              <a:gd name="connsiteY126" fmla="*/ 2484 h 10000"/>
              <a:gd name="connsiteX127" fmla="*/ 2647 w 9974"/>
              <a:gd name="connsiteY127" fmla="*/ 3987 h 10000"/>
              <a:gd name="connsiteX128" fmla="*/ 2428 w 9974"/>
              <a:gd name="connsiteY128" fmla="*/ 2026 h 10000"/>
              <a:gd name="connsiteX129" fmla="*/ 2396 w 9974"/>
              <a:gd name="connsiteY129" fmla="*/ 2353 h 10000"/>
              <a:gd name="connsiteX130" fmla="*/ 2321 w 9974"/>
              <a:gd name="connsiteY130" fmla="*/ 1569 h 10000"/>
              <a:gd name="connsiteX131" fmla="*/ 2231 w 9974"/>
              <a:gd name="connsiteY131" fmla="*/ 2157 h 10000"/>
              <a:gd name="connsiteX132" fmla="*/ 2110 w 9974"/>
              <a:gd name="connsiteY132" fmla="*/ 1895 h 10000"/>
              <a:gd name="connsiteX133" fmla="*/ 2040 w 9974"/>
              <a:gd name="connsiteY133" fmla="*/ 3007 h 10000"/>
              <a:gd name="connsiteX134" fmla="*/ 1933 w 9974"/>
              <a:gd name="connsiteY134" fmla="*/ 2484 h 10000"/>
              <a:gd name="connsiteX135" fmla="*/ 1850 w 9974"/>
              <a:gd name="connsiteY135" fmla="*/ 1895 h 10000"/>
              <a:gd name="connsiteX136" fmla="*/ 1793 w 9974"/>
              <a:gd name="connsiteY136" fmla="*/ 784 h 10000"/>
              <a:gd name="connsiteX137" fmla="*/ 1397 w 9974"/>
              <a:gd name="connsiteY137" fmla="*/ 65 h 10000"/>
              <a:gd name="connsiteX138" fmla="*/ 1185 w 9974"/>
              <a:gd name="connsiteY138" fmla="*/ 196 h 10000"/>
              <a:gd name="connsiteX139" fmla="*/ 1082 w 9974"/>
              <a:gd name="connsiteY139" fmla="*/ 0 h 10000"/>
              <a:gd name="connsiteX140" fmla="*/ 1033 w 9974"/>
              <a:gd name="connsiteY140" fmla="*/ 392 h 10000"/>
              <a:gd name="connsiteX141" fmla="*/ 762 w 9974"/>
              <a:gd name="connsiteY141" fmla="*/ 131 h 10000"/>
              <a:gd name="connsiteX142" fmla="*/ 596 w 9974"/>
              <a:gd name="connsiteY142" fmla="*/ 458 h 10000"/>
              <a:gd name="connsiteX143" fmla="*/ 415 w 9974"/>
              <a:gd name="connsiteY143" fmla="*/ 915 h 10000"/>
              <a:gd name="connsiteX144" fmla="*/ 341 w 9974"/>
              <a:gd name="connsiteY144" fmla="*/ 196 h 10000"/>
              <a:gd name="connsiteX145" fmla="*/ 129 w 9974"/>
              <a:gd name="connsiteY145" fmla="*/ 1373 h 10000"/>
              <a:gd name="connsiteX146" fmla="*/ 76 w 9974"/>
              <a:gd name="connsiteY146" fmla="*/ 1569 h 10000"/>
              <a:gd name="connsiteX0" fmla="*/ 78 w 10002"/>
              <a:gd name="connsiteY0" fmla="*/ 1569 h 10000"/>
              <a:gd name="connsiteX1" fmla="*/ 3 w 10002"/>
              <a:gd name="connsiteY1" fmla="*/ 5752 h 10000"/>
              <a:gd name="connsiteX2" fmla="*/ 12 w 10002"/>
              <a:gd name="connsiteY2" fmla="*/ 5621 h 10000"/>
              <a:gd name="connsiteX3" fmla="*/ 28 w 10002"/>
              <a:gd name="connsiteY3" fmla="*/ 5425 h 10000"/>
              <a:gd name="connsiteX4" fmla="*/ 48 w 10002"/>
              <a:gd name="connsiteY4" fmla="*/ 5490 h 10000"/>
              <a:gd name="connsiteX5" fmla="*/ 70 w 10002"/>
              <a:gd name="connsiteY5" fmla="*/ 5229 h 10000"/>
              <a:gd name="connsiteX6" fmla="*/ 103 w 10002"/>
              <a:gd name="connsiteY6" fmla="*/ 5294 h 10000"/>
              <a:gd name="connsiteX7" fmla="*/ 103 w 10002"/>
              <a:gd name="connsiteY7" fmla="*/ 5163 h 10000"/>
              <a:gd name="connsiteX8" fmla="*/ 123 w 10002"/>
              <a:gd name="connsiteY8" fmla="*/ 5163 h 10000"/>
              <a:gd name="connsiteX9" fmla="*/ 119 w 10002"/>
              <a:gd name="connsiteY9" fmla="*/ 5033 h 10000"/>
              <a:gd name="connsiteX10" fmla="*/ 168 w 10002"/>
              <a:gd name="connsiteY10" fmla="*/ 4314 h 10000"/>
              <a:gd name="connsiteX11" fmla="*/ 172 w 10002"/>
              <a:gd name="connsiteY11" fmla="*/ 4314 h 10000"/>
              <a:gd name="connsiteX12" fmla="*/ 188 w 10002"/>
              <a:gd name="connsiteY12" fmla="*/ 4052 h 10000"/>
              <a:gd name="connsiteX13" fmla="*/ 228 w 10002"/>
              <a:gd name="connsiteY13" fmla="*/ 4118 h 10000"/>
              <a:gd name="connsiteX14" fmla="*/ 240 w 10002"/>
              <a:gd name="connsiteY14" fmla="*/ 4444 h 10000"/>
              <a:gd name="connsiteX15" fmla="*/ 269 w 10002"/>
              <a:gd name="connsiteY15" fmla="*/ 4379 h 10000"/>
              <a:gd name="connsiteX16" fmla="*/ 459 w 10002"/>
              <a:gd name="connsiteY16" fmla="*/ 4706 h 10000"/>
              <a:gd name="connsiteX17" fmla="*/ 546 w 10002"/>
              <a:gd name="connsiteY17" fmla="*/ 4379 h 10000"/>
              <a:gd name="connsiteX18" fmla="*/ 657 w 10002"/>
              <a:gd name="connsiteY18" fmla="*/ 4641 h 10000"/>
              <a:gd name="connsiteX19" fmla="*/ 699 w 10002"/>
              <a:gd name="connsiteY19" fmla="*/ 4444 h 10000"/>
              <a:gd name="connsiteX20" fmla="*/ 733 w 10002"/>
              <a:gd name="connsiteY20" fmla="*/ 4641 h 10000"/>
              <a:gd name="connsiteX21" fmla="*/ 758 w 10002"/>
              <a:gd name="connsiteY21" fmla="*/ 4510 h 10000"/>
              <a:gd name="connsiteX22" fmla="*/ 779 w 10002"/>
              <a:gd name="connsiteY22" fmla="*/ 4641 h 10000"/>
              <a:gd name="connsiteX23" fmla="*/ 783 w 10002"/>
              <a:gd name="connsiteY23" fmla="*/ 4444 h 10000"/>
              <a:gd name="connsiteX24" fmla="*/ 811 w 10002"/>
              <a:gd name="connsiteY24" fmla="*/ 4444 h 10000"/>
              <a:gd name="connsiteX25" fmla="*/ 852 w 10002"/>
              <a:gd name="connsiteY25" fmla="*/ 4444 h 10000"/>
              <a:gd name="connsiteX26" fmla="*/ 885 w 10002"/>
              <a:gd name="connsiteY26" fmla="*/ 4575 h 10000"/>
              <a:gd name="connsiteX27" fmla="*/ 889 w 10002"/>
              <a:gd name="connsiteY27" fmla="*/ 4444 h 10000"/>
              <a:gd name="connsiteX28" fmla="*/ 905 w 10002"/>
              <a:gd name="connsiteY28" fmla="*/ 4575 h 10000"/>
              <a:gd name="connsiteX29" fmla="*/ 909 w 10002"/>
              <a:gd name="connsiteY29" fmla="*/ 4379 h 10000"/>
              <a:gd name="connsiteX30" fmla="*/ 946 w 10002"/>
              <a:gd name="connsiteY30" fmla="*/ 4641 h 10000"/>
              <a:gd name="connsiteX31" fmla="*/ 963 w 10002"/>
              <a:gd name="connsiteY31" fmla="*/ 4248 h 10000"/>
              <a:gd name="connsiteX32" fmla="*/ 980 w 10002"/>
              <a:gd name="connsiteY32" fmla="*/ 4052 h 10000"/>
              <a:gd name="connsiteX33" fmla="*/ 1133 w 10002"/>
              <a:gd name="connsiteY33" fmla="*/ 4248 h 10000"/>
              <a:gd name="connsiteX34" fmla="*/ 1258 w 10002"/>
              <a:gd name="connsiteY34" fmla="*/ 3856 h 10000"/>
              <a:gd name="connsiteX35" fmla="*/ 1559 w 10002"/>
              <a:gd name="connsiteY35" fmla="*/ 5556 h 10000"/>
              <a:gd name="connsiteX36" fmla="*/ 1617 w 10002"/>
              <a:gd name="connsiteY36" fmla="*/ 6471 h 10000"/>
              <a:gd name="connsiteX37" fmla="*/ 1708 w 10002"/>
              <a:gd name="connsiteY37" fmla="*/ 5752 h 10000"/>
              <a:gd name="connsiteX38" fmla="*/ 1788 w 10002"/>
              <a:gd name="connsiteY38" fmla="*/ 6601 h 10000"/>
              <a:gd name="connsiteX39" fmla="*/ 1906 w 10002"/>
              <a:gd name="connsiteY39" fmla="*/ 5817 h 10000"/>
              <a:gd name="connsiteX40" fmla="*/ 1902 w 10002"/>
              <a:gd name="connsiteY40" fmla="*/ 6601 h 10000"/>
              <a:gd name="connsiteX41" fmla="*/ 2064 w 10002"/>
              <a:gd name="connsiteY41" fmla="*/ 6405 h 10000"/>
              <a:gd name="connsiteX42" fmla="*/ 2155 w 10002"/>
              <a:gd name="connsiteY42" fmla="*/ 6275 h 10000"/>
              <a:gd name="connsiteX43" fmla="*/ 2219 w 10002"/>
              <a:gd name="connsiteY43" fmla="*/ 7516 h 10000"/>
              <a:gd name="connsiteX44" fmla="*/ 2362 w 10002"/>
              <a:gd name="connsiteY44" fmla="*/ 6667 h 10000"/>
              <a:gd name="connsiteX45" fmla="*/ 2396 w 10002"/>
              <a:gd name="connsiteY45" fmla="*/ 7451 h 10000"/>
              <a:gd name="connsiteX46" fmla="*/ 2545 w 10002"/>
              <a:gd name="connsiteY46" fmla="*/ 8170 h 10000"/>
              <a:gd name="connsiteX47" fmla="*/ 2618 w 10002"/>
              <a:gd name="connsiteY47" fmla="*/ 7516 h 10000"/>
              <a:gd name="connsiteX48" fmla="*/ 2808 w 10002"/>
              <a:gd name="connsiteY48" fmla="*/ 7320 h 10000"/>
              <a:gd name="connsiteX49" fmla="*/ 2958 w 10002"/>
              <a:gd name="connsiteY49" fmla="*/ 8497 h 10000"/>
              <a:gd name="connsiteX50" fmla="*/ 3132 w 10002"/>
              <a:gd name="connsiteY50" fmla="*/ 8562 h 10000"/>
              <a:gd name="connsiteX51" fmla="*/ 3339 w 10002"/>
              <a:gd name="connsiteY51" fmla="*/ 8105 h 10000"/>
              <a:gd name="connsiteX52" fmla="*/ 3528 w 10002"/>
              <a:gd name="connsiteY52" fmla="*/ 9020 h 10000"/>
              <a:gd name="connsiteX53" fmla="*/ 3652 w 10002"/>
              <a:gd name="connsiteY53" fmla="*/ 9281 h 10000"/>
              <a:gd name="connsiteX54" fmla="*/ 3756 w 10002"/>
              <a:gd name="connsiteY54" fmla="*/ 10000 h 10000"/>
              <a:gd name="connsiteX55" fmla="*/ 3789 w 10002"/>
              <a:gd name="connsiteY55" fmla="*/ 9869 h 10000"/>
              <a:gd name="connsiteX56" fmla="*/ 3860 w 10002"/>
              <a:gd name="connsiteY56" fmla="*/ 9542 h 10000"/>
              <a:gd name="connsiteX57" fmla="*/ 3913 w 10002"/>
              <a:gd name="connsiteY57" fmla="*/ 9935 h 10000"/>
              <a:gd name="connsiteX58" fmla="*/ 3946 w 10002"/>
              <a:gd name="connsiteY58" fmla="*/ 9150 h 10000"/>
              <a:gd name="connsiteX59" fmla="*/ 4092 w 10002"/>
              <a:gd name="connsiteY59" fmla="*/ 8562 h 10000"/>
              <a:gd name="connsiteX60" fmla="*/ 4526 w 10002"/>
              <a:gd name="connsiteY60" fmla="*/ 7843 h 10000"/>
              <a:gd name="connsiteX61" fmla="*/ 4878 w 10002"/>
              <a:gd name="connsiteY61" fmla="*/ 7582 h 10000"/>
              <a:gd name="connsiteX62" fmla="*/ 5088 w 10002"/>
              <a:gd name="connsiteY62" fmla="*/ 9281 h 10000"/>
              <a:gd name="connsiteX63" fmla="*/ 5157 w 10002"/>
              <a:gd name="connsiteY63" fmla="*/ 8562 h 10000"/>
              <a:gd name="connsiteX64" fmla="*/ 5621 w 10002"/>
              <a:gd name="connsiteY64" fmla="*/ 8039 h 10000"/>
              <a:gd name="connsiteX65" fmla="*/ 5991 w 10002"/>
              <a:gd name="connsiteY65" fmla="*/ 9477 h 10000"/>
              <a:gd name="connsiteX66" fmla="*/ 6325 w 10002"/>
              <a:gd name="connsiteY66" fmla="*/ 8562 h 10000"/>
              <a:gd name="connsiteX67" fmla="*/ 6490 w 10002"/>
              <a:gd name="connsiteY67" fmla="*/ 7451 h 10000"/>
              <a:gd name="connsiteX68" fmla="*/ 6806 w 10002"/>
              <a:gd name="connsiteY68" fmla="*/ 7451 h 10000"/>
              <a:gd name="connsiteX69" fmla="*/ 6962 w 10002"/>
              <a:gd name="connsiteY69" fmla="*/ 7908 h 10000"/>
              <a:gd name="connsiteX70" fmla="*/ 7335 w 10002"/>
              <a:gd name="connsiteY70" fmla="*/ 8366 h 10000"/>
              <a:gd name="connsiteX71" fmla="*/ 7546 w 10002"/>
              <a:gd name="connsiteY71" fmla="*/ 9085 h 10000"/>
              <a:gd name="connsiteX72" fmla="*/ 7795 w 10002"/>
              <a:gd name="connsiteY72" fmla="*/ 8235 h 10000"/>
              <a:gd name="connsiteX73" fmla="*/ 7856 w 10002"/>
              <a:gd name="connsiteY73" fmla="*/ 7647 h 10000"/>
              <a:gd name="connsiteX74" fmla="*/ 7976 w 10002"/>
              <a:gd name="connsiteY74" fmla="*/ 8039 h 10000"/>
              <a:gd name="connsiteX75" fmla="*/ 8253 w 10002"/>
              <a:gd name="connsiteY75" fmla="*/ 8366 h 10000"/>
              <a:gd name="connsiteX76" fmla="*/ 8435 w 10002"/>
              <a:gd name="connsiteY76" fmla="*/ 8105 h 10000"/>
              <a:gd name="connsiteX77" fmla="*/ 8779 w 10002"/>
              <a:gd name="connsiteY77" fmla="*/ 8235 h 10000"/>
              <a:gd name="connsiteX78" fmla="*/ 9117 w 10002"/>
              <a:gd name="connsiteY78" fmla="*/ 7843 h 10000"/>
              <a:gd name="connsiteX79" fmla="*/ 9307 w 10002"/>
              <a:gd name="connsiteY79" fmla="*/ 6340 h 10000"/>
              <a:gd name="connsiteX80" fmla="*/ 9548 w 10002"/>
              <a:gd name="connsiteY80" fmla="*/ 7582 h 10000"/>
              <a:gd name="connsiteX81" fmla="*/ 9684 w 10002"/>
              <a:gd name="connsiteY81" fmla="*/ 8889 h 10000"/>
              <a:gd name="connsiteX82" fmla="*/ 10002 w 10002"/>
              <a:gd name="connsiteY82" fmla="*/ 9562 h 10000"/>
              <a:gd name="connsiteX83" fmla="*/ 9908 w 10002"/>
              <a:gd name="connsiteY83" fmla="*/ 3390 h 10000"/>
              <a:gd name="connsiteX84" fmla="*/ 9701 w 10002"/>
              <a:gd name="connsiteY84" fmla="*/ 3529 h 10000"/>
              <a:gd name="connsiteX85" fmla="*/ 9539 w 10002"/>
              <a:gd name="connsiteY85" fmla="*/ 2222 h 10000"/>
              <a:gd name="connsiteX86" fmla="*/ 9382 w 10002"/>
              <a:gd name="connsiteY86" fmla="*/ 3660 h 10000"/>
              <a:gd name="connsiteX87" fmla="*/ 9271 w 10002"/>
              <a:gd name="connsiteY87" fmla="*/ 3660 h 10000"/>
              <a:gd name="connsiteX88" fmla="*/ 9121 w 10002"/>
              <a:gd name="connsiteY88" fmla="*/ 3791 h 10000"/>
              <a:gd name="connsiteX89" fmla="*/ 9089 w 10002"/>
              <a:gd name="connsiteY89" fmla="*/ 3203 h 10000"/>
              <a:gd name="connsiteX90" fmla="*/ 8866 w 10002"/>
              <a:gd name="connsiteY90" fmla="*/ 4771 h 10000"/>
              <a:gd name="connsiteX91" fmla="*/ 8832 w 10002"/>
              <a:gd name="connsiteY91" fmla="*/ 4379 h 10000"/>
              <a:gd name="connsiteX92" fmla="*/ 8767 w 10002"/>
              <a:gd name="connsiteY92" fmla="*/ 4118 h 10000"/>
              <a:gd name="connsiteX93" fmla="*/ 8725 w 10002"/>
              <a:gd name="connsiteY93" fmla="*/ 4641 h 10000"/>
              <a:gd name="connsiteX94" fmla="*/ 8550 w 10002"/>
              <a:gd name="connsiteY94" fmla="*/ 4510 h 10000"/>
              <a:gd name="connsiteX95" fmla="*/ 8443 w 10002"/>
              <a:gd name="connsiteY95" fmla="*/ 5359 h 10000"/>
              <a:gd name="connsiteX96" fmla="*/ 8283 w 10002"/>
              <a:gd name="connsiteY96" fmla="*/ 4444 h 10000"/>
              <a:gd name="connsiteX97" fmla="*/ 8133 w 10002"/>
              <a:gd name="connsiteY97" fmla="*/ 4575 h 10000"/>
              <a:gd name="connsiteX98" fmla="*/ 8080 w 10002"/>
              <a:gd name="connsiteY98" fmla="*/ 5882 h 10000"/>
              <a:gd name="connsiteX99" fmla="*/ 7890 w 10002"/>
              <a:gd name="connsiteY99" fmla="*/ 5294 h 10000"/>
              <a:gd name="connsiteX100" fmla="*/ 7740 w 10002"/>
              <a:gd name="connsiteY100" fmla="*/ 3529 h 10000"/>
              <a:gd name="connsiteX101" fmla="*/ 7669 w 10002"/>
              <a:gd name="connsiteY101" fmla="*/ 4052 h 10000"/>
              <a:gd name="connsiteX102" fmla="*/ 7494 w 10002"/>
              <a:gd name="connsiteY102" fmla="*/ 5229 h 10000"/>
              <a:gd name="connsiteX103" fmla="*/ 7400 w 10002"/>
              <a:gd name="connsiteY103" fmla="*/ 5229 h 10000"/>
              <a:gd name="connsiteX104" fmla="*/ 7327 w 10002"/>
              <a:gd name="connsiteY104" fmla="*/ 4444 h 10000"/>
              <a:gd name="connsiteX105" fmla="*/ 7165 w 10002"/>
              <a:gd name="connsiteY105" fmla="*/ 4183 h 10000"/>
              <a:gd name="connsiteX106" fmla="*/ 7024 w 10002"/>
              <a:gd name="connsiteY106" fmla="*/ 3791 h 10000"/>
              <a:gd name="connsiteX107" fmla="*/ 6772 w 10002"/>
              <a:gd name="connsiteY107" fmla="*/ 2222 h 10000"/>
              <a:gd name="connsiteX108" fmla="*/ 6417 w 10002"/>
              <a:gd name="connsiteY108" fmla="*/ 4967 h 10000"/>
              <a:gd name="connsiteX109" fmla="*/ 6122 w 10002"/>
              <a:gd name="connsiteY109" fmla="*/ 5817 h 10000"/>
              <a:gd name="connsiteX110" fmla="*/ 5759 w 10002"/>
              <a:gd name="connsiteY110" fmla="*/ 5359 h 10000"/>
              <a:gd name="connsiteX111" fmla="*/ 5609 w 10002"/>
              <a:gd name="connsiteY111" fmla="*/ 6144 h 10000"/>
              <a:gd name="connsiteX112" fmla="*/ 5345 w 10002"/>
              <a:gd name="connsiteY112" fmla="*/ 5490 h 10000"/>
              <a:gd name="connsiteX113" fmla="*/ 5272 w 10002"/>
              <a:gd name="connsiteY113" fmla="*/ 6144 h 10000"/>
              <a:gd name="connsiteX114" fmla="*/ 4998 w 10002"/>
              <a:gd name="connsiteY114" fmla="*/ 5229 h 10000"/>
              <a:gd name="connsiteX115" fmla="*/ 4914 w 10002"/>
              <a:gd name="connsiteY115" fmla="*/ 5033 h 10000"/>
              <a:gd name="connsiteX116" fmla="*/ 4661 w 10002"/>
              <a:gd name="connsiteY116" fmla="*/ 3987 h 10000"/>
              <a:gd name="connsiteX117" fmla="*/ 4551 w 10002"/>
              <a:gd name="connsiteY117" fmla="*/ 3987 h 10000"/>
              <a:gd name="connsiteX118" fmla="*/ 4166 w 10002"/>
              <a:gd name="connsiteY118" fmla="*/ 4248 h 10000"/>
              <a:gd name="connsiteX119" fmla="*/ 3971 w 10002"/>
              <a:gd name="connsiteY119" fmla="*/ 4118 h 10000"/>
              <a:gd name="connsiteX120" fmla="*/ 3631 w 10002"/>
              <a:gd name="connsiteY120" fmla="*/ 3595 h 10000"/>
              <a:gd name="connsiteX121" fmla="*/ 3561 w 10002"/>
              <a:gd name="connsiteY121" fmla="*/ 2353 h 10000"/>
              <a:gd name="connsiteX122" fmla="*/ 3214 w 10002"/>
              <a:gd name="connsiteY122" fmla="*/ 3137 h 10000"/>
              <a:gd name="connsiteX123" fmla="*/ 3201 w 10002"/>
              <a:gd name="connsiteY123" fmla="*/ 2418 h 10000"/>
              <a:gd name="connsiteX124" fmla="*/ 2999 w 10002"/>
              <a:gd name="connsiteY124" fmla="*/ 2288 h 10000"/>
              <a:gd name="connsiteX125" fmla="*/ 2767 w 10002"/>
              <a:gd name="connsiteY125" fmla="*/ 2484 h 10000"/>
              <a:gd name="connsiteX126" fmla="*/ 2656 w 10002"/>
              <a:gd name="connsiteY126" fmla="*/ 3987 h 10000"/>
              <a:gd name="connsiteX127" fmla="*/ 2436 w 10002"/>
              <a:gd name="connsiteY127" fmla="*/ 2026 h 10000"/>
              <a:gd name="connsiteX128" fmla="*/ 2404 w 10002"/>
              <a:gd name="connsiteY128" fmla="*/ 2353 h 10000"/>
              <a:gd name="connsiteX129" fmla="*/ 2329 w 10002"/>
              <a:gd name="connsiteY129" fmla="*/ 1569 h 10000"/>
              <a:gd name="connsiteX130" fmla="*/ 2239 w 10002"/>
              <a:gd name="connsiteY130" fmla="*/ 2157 h 10000"/>
              <a:gd name="connsiteX131" fmla="*/ 2118 w 10002"/>
              <a:gd name="connsiteY131" fmla="*/ 1895 h 10000"/>
              <a:gd name="connsiteX132" fmla="*/ 2047 w 10002"/>
              <a:gd name="connsiteY132" fmla="*/ 3007 h 10000"/>
              <a:gd name="connsiteX133" fmla="*/ 1940 w 10002"/>
              <a:gd name="connsiteY133" fmla="*/ 2484 h 10000"/>
              <a:gd name="connsiteX134" fmla="*/ 1857 w 10002"/>
              <a:gd name="connsiteY134" fmla="*/ 1895 h 10000"/>
              <a:gd name="connsiteX135" fmla="*/ 1800 w 10002"/>
              <a:gd name="connsiteY135" fmla="*/ 784 h 10000"/>
              <a:gd name="connsiteX136" fmla="*/ 1403 w 10002"/>
              <a:gd name="connsiteY136" fmla="*/ 65 h 10000"/>
              <a:gd name="connsiteX137" fmla="*/ 1190 w 10002"/>
              <a:gd name="connsiteY137" fmla="*/ 196 h 10000"/>
              <a:gd name="connsiteX138" fmla="*/ 1087 w 10002"/>
              <a:gd name="connsiteY138" fmla="*/ 0 h 10000"/>
              <a:gd name="connsiteX139" fmla="*/ 1038 w 10002"/>
              <a:gd name="connsiteY139" fmla="*/ 392 h 10000"/>
              <a:gd name="connsiteX140" fmla="*/ 766 w 10002"/>
              <a:gd name="connsiteY140" fmla="*/ 131 h 10000"/>
              <a:gd name="connsiteX141" fmla="*/ 600 w 10002"/>
              <a:gd name="connsiteY141" fmla="*/ 458 h 10000"/>
              <a:gd name="connsiteX142" fmla="*/ 418 w 10002"/>
              <a:gd name="connsiteY142" fmla="*/ 915 h 10000"/>
              <a:gd name="connsiteX143" fmla="*/ 344 w 10002"/>
              <a:gd name="connsiteY143" fmla="*/ 196 h 10000"/>
              <a:gd name="connsiteX144" fmla="*/ 131 w 10002"/>
              <a:gd name="connsiteY144" fmla="*/ 1373 h 10000"/>
              <a:gd name="connsiteX145" fmla="*/ 78 w 10002"/>
              <a:gd name="connsiteY145" fmla="*/ 1569 h 10000"/>
              <a:gd name="connsiteX0" fmla="*/ 79 w 10003"/>
              <a:gd name="connsiteY0" fmla="*/ 1569 h 10000"/>
              <a:gd name="connsiteX1" fmla="*/ 4 w 10003"/>
              <a:gd name="connsiteY1" fmla="*/ 5752 h 10000"/>
              <a:gd name="connsiteX2" fmla="*/ 13 w 10003"/>
              <a:gd name="connsiteY2" fmla="*/ 5621 h 10000"/>
              <a:gd name="connsiteX3" fmla="*/ 49 w 10003"/>
              <a:gd name="connsiteY3" fmla="*/ 5490 h 10000"/>
              <a:gd name="connsiteX4" fmla="*/ 71 w 10003"/>
              <a:gd name="connsiteY4" fmla="*/ 5229 h 10000"/>
              <a:gd name="connsiteX5" fmla="*/ 104 w 10003"/>
              <a:gd name="connsiteY5" fmla="*/ 5294 h 10000"/>
              <a:gd name="connsiteX6" fmla="*/ 104 w 10003"/>
              <a:gd name="connsiteY6" fmla="*/ 5163 h 10000"/>
              <a:gd name="connsiteX7" fmla="*/ 124 w 10003"/>
              <a:gd name="connsiteY7" fmla="*/ 5163 h 10000"/>
              <a:gd name="connsiteX8" fmla="*/ 120 w 10003"/>
              <a:gd name="connsiteY8" fmla="*/ 5033 h 10000"/>
              <a:gd name="connsiteX9" fmla="*/ 169 w 10003"/>
              <a:gd name="connsiteY9" fmla="*/ 4314 h 10000"/>
              <a:gd name="connsiteX10" fmla="*/ 173 w 10003"/>
              <a:gd name="connsiteY10" fmla="*/ 4314 h 10000"/>
              <a:gd name="connsiteX11" fmla="*/ 189 w 10003"/>
              <a:gd name="connsiteY11" fmla="*/ 4052 h 10000"/>
              <a:gd name="connsiteX12" fmla="*/ 229 w 10003"/>
              <a:gd name="connsiteY12" fmla="*/ 4118 h 10000"/>
              <a:gd name="connsiteX13" fmla="*/ 241 w 10003"/>
              <a:gd name="connsiteY13" fmla="*/ 4444 h 10000"/>
              <a:gd name="connsiteX14" fmla="*/ 270 w 10003"/>
              <a:gd name="connsiteY14" fmla="*/ 4379 h 10000"/>
              <a:gd name="connsiteX15" fmla="*/ 460 w 10003"/>
              <a:gd name="connsiteY15" fmla="*/ 4706 h 10000"/>
              <a:gd name="connsiteX16" fmla="*/ 547 w 10003"/>
              <a:gd name="connsiteY16" fmla="*/ 4379 h 10000"/>
              <a:gd name="connsiteX17" fmla="*/ 658 w 10003"/>
              <a:gd name="connsiteY17" fmla="*/ 4641 h 10000"/>
              <a:gd name="connsiteX18" fmla="*/ 700 w 10003"/>
              <a:gd name="connsiteY18" fmla="*/ 4444 h 10000"/>
              <a:gd name="connsiteX19" fmla="*/ 734 w 10003"/>
              <a:gd name="connsiteY19" fmla="*/ 4641 h 10000"/>
              <a:gd name="connsiteX20" fmla="*/ 759 w 10003"/>
              <a:gd name="connsiteY20" fmla="*/ 4510 h 10000"/>
              <a:gd name="connsiteX21" fmla="*/ 780 w 10003"/>
              <a:gd name="connsiteY21" fmla="*/ 4641 h 10000"/>
              <a:gd name="connsiteX22" fmla="*/ 784 w 10003"/>
              <a:gd name="connsiteY22" fmla="*/ 4444 h 10000"/>
              <a:gd name="connsiteX23" fmla="*/ 812 w 10003"/>
              <a:gd name="connsiteY23" fmla="*/ 4444 h 10000"/>
              <a:gd name="connsiteX24" fmla="*/ 853 w 10003"/>
              <a:gd name="connsiteY24" fmla="*/ 4444 h 10000"/>
              <a:gd name="connsiteX25" fmla="*/ 886 w 10003"/>
              <a:gd name="connsiteY25" fmla="*/ 4575 h 10000"/>
              <a:gd name="connsiteX26" fmla="*/ 890 w 10003"/>
              <a:gd name="connsiteY26" fmla="*/ 4444 h 10000"/>
              <a:gd name="connsiteX27" fmla="*/ 906 w 10003"/>
              <a:gd name="connsiteY27" fmla="*/ 4575 h 10000"/>
              <a:gd name="connsiteX28" fmla="*/ 910 w 10003"/>
              <a:gd name="connsiteY28" fmla="*/ 4379 h 10000"/>
              <a:gd name="connsiteX29" fmla="*/ 947 w 10003"/>
              <a:gd name="connsiteY29" fmla="*/ 4641 h 10000"/>
              <a:gd name="connsiteX30" fmla="*/ 964 w 10003"/>
              <a:gd name="connsiteY30" fmla="*/ 4248 h 10000"/>
              <a:gd name="connsiteX31" fmla="*/ 981 w 10003"/>
              <a:gd name="connsiteY31" fmla="*/ 4052 h 10000"/>
              <a:gd name="connsiteX32" fmla="*/ 1134 w 10003"/>
              <a:gd name="connsiteY32" fmla="*/ 4248 h 10000"/>
              <a:gd name="connsiteX33" fmla="*/ 1259 w 10003"/>
              <a:gd name="connsiteY33" fmla="*/ 3856 h 10000"/>
              <a:gd name="connsiteX34" fmla="*/ 1560 w 10003"/>
              <a:gd name="connsiteY34" fmla="*/ 5556 h 10000"/>
              <a:gd name="connsiteX35" fmla="*/ 1618 w 10003"/>
              <a:gd name="connsiteY35" fmla="*/ 6471 h 10000"/>
              <a:gd name="connsiteX36" fmla="*/ 1709 w 10003"/>
              <a:gd name="connsiteY36" fmla="*/ 5752 h 10000"/>
              <a:gd name="connsiteX37" fmla="*/ 1789 w 10003"/>
              <a:gd name="connsiteY37" fmla="*/ 6601 h 10000"/>
              <a:gd name="connsiteX38" fmla="*/ 1907 w 10003"/>
              <a:gd name="connsiteY38" fmla="*/ 5817 h 10000"/>
              <a:gd name="connsiteX39" fmla="*/ 1903 w 10003"/>
              <a:gd name="connsiteY39" fmla="*/ 6601 h 10000"/>
              <a:gd name="connsiteX40" fmla="*/ 2065 w 10003"/>
              <a:gd name="connsiteY40" fmla="*/ 6405 h 10000"/>
              <a:gd name="connsiteX41" fmla="*/ 2156 w 10003"/>
              <a:gd name="connsiteY41" fmla="*/ 6275 h 10000"/>
              <a:gd name="connsiteX42" fmla="*/ 2220 w 10003"/>
              <a:gd name="connsiteY42" fmla="*/ 7516 h 10000"/>
              <a:gd name="connsiteX43" fmla="*/ 2363 w 10003"/>
              <a:gd name="connsiteY43" fmla="*/ 6667 h 10000"/>
              <a:gd name="connsiteX44" fmla="*/ 2397 w 10003"/>
              <a:gd name="connsiteY44" fmla="*/ 7451 h 10000"/>
              <a:gd name="connsiteX45" fmla="*/ 2546 w 10003"/>
              <a:gd name="connsiteY45" fmla="*/ 8170 h 10000"/>
              <a:gd name="connsiteX46" fmla="*/ 2619 w 10003"/>
              <a:gd name="connsiteY46" fmla="*/ 7516 h 10000"/>
              <a:gd name="connsiteX47" fmla="*/ 2809 w 10003"/>
              <a:gd name="connsiteY47" fmla="*/ 7320 h 10000"/>
              <a:gd name="connsiteX48" fmla="*/ 2959 w 10003"/>
              <a:gd name="connsiteY48" fmla="*/ 8497 h 10000"/>
              <a:gd name="connsiteX49" fmla="*/ 3133 w 10003"/>
              <a:gd name="connsiteY49" fmla="*/ 8562 h 10000"/>
              <a:gd name="connsiteX50" fmla="*/ 3340 w 10003"/>
              <a:gd name="connsiteY50" fmla="*/ 8105 h 10000"/>
              <a:gd name="connsiteX51" fmla="*/ 3529 w 10003"/>
              <a:gd name="connsiteY51" fmla="*/ 9020 h 10000"/>
              <a:gd name="connsiteX52" fmla="*/ 3653 w 10003"/>
              <a:gd name="connsiteY52" fmla="*/ 9281 h 10000"/>
              <a:gd name="connsiteX53" fmla="*/ 3757 w 10003"/>
              <a:gd name="connsiteY53" fmla="*/ 10000 h 10000"/>
              <a:gd name="connsiteX54" fmla="*/ 3790 w 10003"/>
              <a:gd name="connsiteY54" fmla="*/ 9869 h 10000"/>
              <a:gd name="connsiteX55" fmla="*/ 3861 w 10003"/>
              <a:gd name="connsiteY55" fmla="*/ 9542 h 10000"/>
              <a:gd name="connsiteX56" fmla="*/ 3914 w 10003"/>
              <a:gd name="connsiteY56" fmla="*/ 9935 h 10000"/>
              <a:gd name="connsiteX57" fmla="*/ 3947 w 10003"/>
              <a:gd name="connsiteY57" fmla="*/ 9150 h 10000"/>
              <a:gd name="connsiteX58" fmla="*/ 4093 w 10003"/>
              <a:gd name="connsiteY58" fmla="*/ 8562 h 10000"/>
              <a:gd name="connsiteX59" fmla="*/ 4527 w 10003"/>
              <a:gd name="connsiteY59" fmla="*/ 7843 h 10000"/>
              <a:gd name="connsiteX60" fmla="*/ 4879 w 10003"/>
              <a:gd name="connsiteY60" fmla="*/ 7582 h 10000"/>
              <a:gd name="connsiteX61" fmla="*/ 5089 w 10003"/>
              <a:gd name="connsiteY61" fmla="*/ 9281 h 10000"/>
              <a:gd name="connsiteX62" fmla="*/ 5158 w 10003"/>
              <a:gd name="connsiteY62" fmla="*/ 8562 h 10000"/>
              <a:gd name="connsiteX63" fmla="*/ 5622 w 10003"/>
              <a:gd name="connsiteY63" fmla="*/ 8039 h 10000"/>
              <a:gd name="connsiteX64" fmla="*/ 5992 w 10003"/>
              <a:gd name="connsiteY64" fmla="*/ 9477 h 10000"/>
              <a:gd name="connsiteX65" fmla="*/ 6326 w 10003"/>
              <a:gd name="connsiteY65" fmla="*/ 8562 h 10000"/>
              <a:gd name="connsiteX66" fmla="*/ 6491 w 10003"/>
              <a:gd name="connsiteY66" fmla="*/ 7451 h 10000"/>
              <a:gd name="connsiteX67" fmla="*/ 6807 w 10003"/>
              <a:gd name="connsiteY67" fmla="*/ 7451 h 10000"/>
              <a:gd name="connsiteX68" fmla="*/ 6963 w 10003"/>
              <a:gd name="connsiteY68" fmla="*/ 7908 h 10000"/>
              <a:gd name="connsiteX69" fmla="*/ 7336 w 10003"/>
              <a:gd name="connsiteY69" fmla="*/ 8366 h 10000"/>
              <a:gd name="connsiteX70" fmla="*/ 7547 w 10003"/>
              <a:gd name="connsiteY70" fmla="*/ 9085 h 10000"/>
              <a:gd name="connsiteX71" fmla="*/ 7796 w 10003"/>
              <a:gd name="connsiteY71" fmla="*/ 8235 h 10000"/>
              <a:gd name="connsiteX72" fmla="*/ 7857 w 10003"/>
              <a:gd name="connsiteY72" fmla="*/ 7647 h 10000"/>
              <a:gd name="connsiteX73" fmla="*/ 7977 w 10003"/>
              <a:gd name="connsiteY73" fmla="*/ 8039 h 10000"/>
              <a:gd name="connsiteX74" fmla="*/ 8254 w 10003"/>
              <a:gd name="connsiteY74" fmla="*/ 8366 h 10000"/>
              <a:gd name="connsiteX75" fmla="*/ 8436 w 10003"/>
              <a:gd name="connsiteY75" fmla="*/ 8105 h 10000"/>
              <a:gd name="connsiteX76" fmla="*/ 8780 w 10003"/>
              <a:gd name="connsiteY76" fmla="*/ 8235 h 10000"/>
              <a:gd name="connsiteX77" fmla="*/ 9118 w 10003"/>
              <a:gd name="connsiteY77" fmla="*/ 7843 h 10000"/>
              <a:gd name="connsiteX78" fmla="*/ 9308 w 10003"/>
              <a:gd name="connsiteY78" fmla="*/ 6340 h 10000"/>
              <a:gd name="connsiteX79" fmla="*/ 9549 w 10003"/>
              <a:gd name="connsiteY79" fmla="*/ 7582 h 10000"/>
              <a:gd name="connsiteX80" fmla="*/ 9685 w 10003"/>
              <a:gd name="connsiteY80" fmla="*/ 8889 h 10000"/>
              <a:gd name="connsiteX81" fmla="*/ 10003 w 10003"/>
              <a:gd name="connsiteY81" fmla="*/ 9562 h 10000"/>
              <a:gd name="connsiteX82" fmla="*/ 9909 w 10003"/>
              <a:gd name="connsiteY82" fmla="*/ 3390 h 10000"/>
              <a:gd name="connsiteX83" fmla="*/ 9702 w 10003"/>
              <a:gd name="connsiteY83" fmla="*/ 3529 h 10000"/>
              <a:gd name="connsiteX84" fmla="*/ 9540 w 10003"/>
              <a:gd name="connsiteY84" fmla="*/ 2222 h 10000"/>
              <a:gd name="connsiteX85" fmla="*/ 9383 w 10003"/>
              <a:gd name="connsiteY85" fmla="*/ 3660 h 10000"/>
              <a:gd name="connsiteX86" fmla="*/ 9272 w 10003"/>
              <a:gd name="connsiteY86" fmla="*/ 3660 h 10000"/>
              <a:gd name="connsiteX87" fmla="*/ 9122 w 10003"/>
              <a:gd name="connsiteY87" fmla="*/ 3791 h 10000"/>
              <a:gd name="connsiteX88" fmla="*/ 9090 w 10003"/>
              <a:gd name="connsiteY88" fmla="*/ 3203 h 10000"/>
              <a:gd name="connsiteX89" fmla="*/ 8867 w 10003"/>
              <a:gd name="connsiteY89" fmla="*/ 4771 h 10000"/>
              <a:gd name="connsiteX90" fmla="*/ 8833 w 10003"/>
              <a:gd name="connsiteY90" fmla="*/ 4379 h 10000"/>
              <a:gd name="connsiteX91" fmla="*/ 8768 w 10003"/>
              <a:gd name="connsiteY91" fmla="*/ 4118 h 10000"/>
              <a:gd name="connsiteX92" fmla="*/ 8726 w 10003"/>
              <a:gd name="connsiteY92" fmla="*/ 4641 h 10000"/>
              <a:gd name="connsiteX93" fmla="*/ 8551 w 10003"/>
              <a:gd name="connsiteY93" fmla="*/ 4510 h 10000"/>
              <a:gd name="connsiteX94" fmla="*/ 8444 w 10003"/>
              <a:gd name="connsiteY94" fmla="*/ 5359 h 10000"/>
              <a:gd name="connsiteX95" fmla="*/ 8284 w 10003"/>
              <a:gd name="connsiteY95" fmla="*/ 4444 h 10000"/>
              <a:gd name="connsiteX96" fmla="*/ 8134 w 10003"/>
              <a:gd name="connsiteY96" fmla="*/ 4575 h 10000"/>
              <a:gd name="connsiteX97" fmla="*/ 8081 w 10003"/>
              <a:gd name="connsiteY97" fmla="*/ 5882 h 10000"/>
              <a:gd name="connsiteX98" fmla="*/ 7891 w 10003"/>
              <a:gd name="connsiteY98" fmla="*/ 5294 h 10000"/>
              <a:gd name="connsiteX99" fmla="*/ 7741 w 10003"/>
              <a:gd name="connsiteY99" fmla="*/ 3529 h 10000"/>
              <a:gd name="connsiteX100" fmla="*/ 7670 w 10003"/>
              <a:gd name="connsiteY100" fmla="*/ 4052 h 10000"/>
              <a:gd name="connsiteX101" fmla="*/ 7495 w 10003"/>
              <a:gd name="connsiteY101" fmla="*/ 5229 h 10000"/>
              <a:gd name="connsiteX102" fmla="*/ 7401 w 10003"/>
              <a:gd name="connsiteY102" fmla="*/ 5229 h 10000"/>
              <a:gd name="connsiteX103" fmla="*/ 7328 w 10003"/>
              <a:gd name="connsiteY103" fmla="*/ 4444 h 10000"/>
              <a:gd name="connsiteX104" fmla="*/ 7166 w 10003"/>
              <a:gd name="connsiteY104" fmla="*/ 4183 h 10000"/>
              <a:gd name="connsiteX105" fmla="*/ 7025 w 10003"/>
              <a:gd name="connsiteY105" fmla="*/ 3791 h 10000"/>
              <a:gd name="connsiteX106" fmla="*/ 6773 w 10003"/>
              <a:gd name="connsiteY106" fmla="*/ 2222 h 10000"/>
              <a:gd name="connsiteX107" fmla="*/ 6418 w 10003"/>
              <a:gd name="connsiteY107" fmla="*/ 4967 h 10000"/>
              <a:gd name="connsiteX108" fmla="*/ 6123 w 10003"/>
              <a:gd name="connsiteY108" fmla="*/ 5817 h 10000"/>
              <a:gd name="connsiteX109" fmla="*/ 5760 w 10003"/>
              <a:gd name="connsiteY109" fmla="*/ 5359 h 10000"/>
              <a:gd name="connsiteX110" fmla="*/ 5610 w 10003"/>
              <a:gd name="connsiteY110" fmla="*/ 6144 h 10000"/>
              <a:gd name="connsiteX111" fmla="*/ 5346 w 10003"/>
              <a:gd name="connsiteY111" fmla="*/ 5490 h 10000"/>
              <a:gd name="connsiteX112" fmla="*/ 5273 w 10003"/>
              <a:gd name="connsiteY112" fmla="*/ 6144 h 10000"/>
              <a:gd name="connsiteX113" fmla="*/ 4999 w 10003"/>
              <a:gd name="connsiteY113" fmla="*/ 5229 h 10000"/>
              <a:gd name="connsiteX114" fmla="*/ 4915 w 10003"/>
              <a:gd name="connsiteY114" fmla="*/ 5033 h 10000"/>
              <a:gd name="connsiteX115" fmla="*/ 4662 w 10003"/>
              <a:gd name="connsiteY115" fmla="*/ 3987 h 10000"/>
              <a:gd name="connsiteX116" fmla="*/ 4552 w 10003"/>
              <a:gd name="connsiteY116" fmla="*/ 3987 h 10000"/>
              <a:gd name="connsiteX117" fmla="*/ 4167 w 10003"/>
              <a:gd name="connsiteY117" fmla="*/ 4248 h 10000"/>
              <a:gd name="connsiteX118" fmla="*/ 3972 w 10003"/>
              <a:gd name="connsiteY118" fmla="*/ 4118 h 10000"/>
              <a:gd name="connsiteX119" fmla="*/ 3632 w 10003"/>
              <a:gd name="connsiteY119" fmla="*/ 3595 h 10000"/>
              <a:gd name="connsiteX120" fmla="*/ 3562 w 10003"/>
              <a:gd name="connsiteY120" fmla="*/ 2353 h 10000"/>
              <a:gd name="connsiteX121" fmla="*/ 3215 w 10003"/>
              <a:gd name="connsiteY121" fmla="*/ 3137 h 10000"/>
              <a:gd name="connsiteX122" fmla="*/ 3202 w 10003"/>
              <a:gd name="connsiteY122" fmla="*/ 2418 h 10000"/>
              <a:gd name="connsiteX123" fmla="*/ 3000 w 10003"/>
              <a:gd name="connsiteY123" fmla="*/ 2288 h 10000"/>
              <a:gd name="connsiteX124" fmla="*/ 2768 w 10003"/>
              <a:gd name="connsiteY124" fmla="*/ 2484 h 10000"/>
              <a:gd name="connsiteX125" fmla="*/ 2657 w 10003"/>
              <a:gd name="connsiteY125" fmla="*/ 3987 h 10000"/>
              <a:gd name="connsiteX126" fmla="*/ 2437 w 10003"/>
              <a:gd name="connsiteY126" fmla="*/ 2026 h 10000"/>
              <a:gd name="connsiteX127" fmla="*/ 2405 w 10003"/>
              <a:gd name="connsiteY127" fmla="*/ 2353 h 10000"/>
              <a:gd name="connsiteX128" fmla="*/ 2330 w 10003"/>
              <a:gd name="connsiteY128" fmla="*/ 1569 h 10000"/>
              <a:gd name="connsiteX129" fmla="*/ 2240 w 10003"/>
              <a:gd name="connsiteY129" fmla="*/ 2157 h 10000"/>
              <a:gd name="connsiteX130" fmla="*/ 2119 w 10003"/>
              <a:gd name="connsiteY130" fmla="*/ 1895 h 10000"/>
              <a:gd name="connsiteX131" fmla="*/ 2048 w 10003"/>
              <a:gd name="connsiteY131" fmla="*/ 3007 h 10000"/>
              <a:gd name="connsiteX132" fmla="*/ 1941 w 10003"/>
              <a:gd name="connsiteY132" fmla="*/ 2484 h 10000"/>
              <a:gd name="connsiteX133" fmla="*/ 1858 w 10003"/>
              <a:gd name="connsiteY133" fmla="*/ 1895 h 10000"/>
              <a:gd name="connsiteX134" fmla="*/ 1801 w 10003"/>
              <a:gd name="connsiteY134" fmla="*/ 784 h 10000"/>
              <a:gd name="connsiteX135" fmla="*/ 1404 w 10003"/>
              <a:gd name="connsiteY135" fmla="*/ 65 h 10000"/>
              <a:gd name="connsiteX136" fmla="*/ 1191 w 10003"/>
              <a:gd name="connsiteY136" fmla="*/ 196 h 10000"/>
              <a:gd name="connsiteX137" fmla="*/ 1088 w 10003"/>
              <a:gd name="connsiteY137" fmla="*/ 0 h 10000"/>
              <a:gd name="connsiteX138" fmla="*/ 1039 w 10003"/>
              <a:gd name="connsiteY138" fmla="*/ 392 h 10000"/>
              <a:gd name="connsiteX139" fmla="*/ 767 w 10003"/>
              <a:gd name="connsiteY139" fmla="*/ 131 h 10000"/>
              <a:gd name="connsiteX140" fmla="*/ 601 w 10003"/>
              <a:gd name="connsiteY140" fmla="*/ 458 h 10000"/>
              <a:gd name="connsiteX141" fmla="*/ 419 w 10003"/>
              <a:gd name="connsiteY141" fmla="*/ 915 h 10000"/>
              <a:gd name="connsiteX142" fmla="*/ 345 w 10003"/>
              <a:gd name="connsiteY142" fmla="*/ 196 h 10000"/>
              <a:gd name="connsiteX143" fmla="*/ 132 w 10003"/>
              <a:gd name="connsiteY143" fmla="*/ 1373 h 10000"/>
              <a:gd name="connsiteX144" fmla="*/ 79 w 10003"/>
              <a:gd name="connsiteY144" fmla="*/ 1569 h 10000"/>
              <a:gd name="connsiteX0" fmla="*/ 76 w 10000"/>
              <a:gd name="connsiteY0" fmla="*/ 1569 h 10000"/>
              <a:gd name="connsiteX1" fmla="*/ 1 w 10000"/>
              <a:gd name="connsiteY1" fmla="*/ 5752 h 10000"/>
              <a:gd name="connsiteX2" fmla="*/ 46 w 10000"/>
              <a:gd name="connsiteY2" fmla="*/ 5490 h 10000"/>
              <a:gd name="connsiteX3" fmla="*/ 68 w 10000"/>
              <a:gd name="connsiteY3" fmla="*/ 5229 h 10000"/>
              <a:gd name="connsiteX4" fmla="*/ 101 w 10000"/>
              <a:gd name="connsiteY4" fmla="*/ 5294 h 10000"/>
              <a:gd name="connsiteX5" fmla="*/ 101 w 10000"/>
              <a:gd name="connsiteY5" fmla="*/ 5163 h 10000"/>
              <a:gd name="connsiteX6" fmla="*/ 121 w 10000"/>
              <a:gd name="connsiteY6" fmla="*/ 5163 h 10000"/>
              <a:gd name="connsiteX7" fmla="*/ 117 w 10000"/>
              <a:gd name="connsiteY7" fmla="*/ 5033 h 10000"/>
              <a:gd name="connsiteX8" fmla="*/ 166 w 10000"/>
              <a:gd name="connsiteY8" fmla="*/ 4314 h 10000"/>
              <a:gd name="connsiteX9" fmla="*/ 170 w 10000"/>
              <a:gd name="connsiteY9" fmla="*/ 4314 h 10000"/>
              <a:gd name="connsiteX10" fmla="*/ 186 w 10000"/>
              <a:gd name="connsiteY10" fmla="*/ 4052 h 10000"/>
              <a:gd name="connsiteX11" fmla="*/ 226 w 10000"/>
              <a:gd name="connsiteY11" fmla="*/ 4118 h 10000"/>
              <a:gd name="connsiteX12" fmla="*/ 238 w 10000"/>
              <a:gd name="connsiteY12" fmla="*/ 4444 h 10000"/>
              <a:gd name="connsiteX13" fmla="*/ 267 w 10000"/>
              <a:gd name="connsiteY13" fmla="*/ 4379 h 10000"/>
              <a:gd name="connsiteX14" fmla="*/ 457 w 10000"/>
              <a:gd name="connsiteY14" fmla="*/ 4706 h 10000"/>
              <a:gd name="connsiteX15" fmla="*/ 544 w 10000"/>
              <a:gd name="connsiteY15" fmla="*/ 4379 h 10000"/>
              <a:gd name="connsiteX16" fmla="*/ 655 w 10000"/>
              <a:gd name="connsiteY16" fmla="*/ 4641 h 10000"/>
              <a:gd name="connsiteX17" fmla="*/ 697 w 10000"/>
              <a:gd name="connsiteY17" fmla="*/ 4444 h 10000"/>
              <a:gd name="connsiteX18" fmla="*/ 731 w 10000"/>
              <a:gd name="connsiteY18" fmla="*/ 4641 h 10000"/>
              <a:gd name="connsiteX19" fmla="*/ 756 w 10000"/>
              <a:gd name="connsiteY19" fmla="*/ 4510 h 10000"/>
              <a:gd name="connsiteX20" fmla="*/ 777 w 10000"/>
              <a:gd name="connsiteY20" fmla="*/ 4641 h 10000"/>
              <a:gd name="connsiteX21" fmla="*/ 781 w 10000"/>
              <a:gd name="connsiteY21" fmla="*/ 4444 h 10000"/>
              <a:gd name="connsiteX22" fmla="*/ 809 w 10000"/>
              <a:gd name="connsiteY22" fmla="*/ 4444 h 10000"/>
              <a:gd name="connsiteX23" fmla="*/ 850 w 10000"/>
              <a:gd name="connsiteY23" fmla="*/ 4444 h 10000"/>
              <a:gd name="connsiteX24" fmla="*/ 883 w 10000"/>
              <a:gd name="connsiteY24" fmla="*/ 4575 h 10000"/>
              <a:gd name="connsiteX25" fmla="*/ 887 w 10000"/>
              <a:gd name="connsiteY25" fmla="*/ 4444 h 10000"/>
              <a:gd name="connsiteX26" fmla="*/ 903 w 10000"/>
              <a:gd name="connsiteY26" fmla="*/ 4575 h 10000"/>
              <a:gd name="connsiteX27" fmla="*/ 907 w 10000"/>
              <a:gd name="connsiteY27" fmla="*/ 4379 h 10000"/>
              <a:gd name="connsiteX28" fmla="*/ 944 w 10000"/>
              <a:gd name="connsiteY28" fmla="*/ 4641 h 10000"/>
              <a:gd name="connsiteX29" fmla="*/ 961 w 10000"/>
              <a:gd name="connsiteY29" fmla="*/ 4248 h 10000"/>
              <a:gd name="connsiteX30" fmla="*/ 978 w 10000"/>
              <a:gd name="connsiteY30" fmla="*/ 4052 h 10000"/>
              <a:gd name="connsiteX31" fmla="*/ 1131 w 10000"/>
              <a:gd name="connsiteY31" fmla="*/ 4248 h 10000"/>
              <a:gd name="connsiteX32" fmla="*/ 1256 w 10000"/>
              <a:gd name="connsiteY32" fmla="*/ 3856 h 10000"/>
              <a:gd name="connsiteX33" fmla="*/ 1557 w 10000"/>
              <a:gd name="connsiteY33" fmla="*/ 5556 h 10000"/>
              <a:gd name="connsiteX34" fmla="*/ 1615 w 10000"/>
              <a:gd name="connsiteY34" fmla="*/ 6471 h 10000"/>
              <a:gd name="connsiteX35" fmla="*/ 1706 w 10000"/>
              <a:gd name="connsiteY35" fmla="*/ 5752 h 10000"/>
              <a:gd name="connsiteX36" fmla="*/ 1786 w 10000"/>
              <a:gd name="connsiteY36" fmla="*/ 6601 h 10000"/>
              <a:gd name="connsiteX37" fmla="*/ 1904 w 10000"/>
              <a:gd name="connsiteY37" fmla="*/ 5817 h 10000"/>
              <a:gd name="connsiteX38" fmla="*/ 1900 w 10000"/>
              <a:gd name="connsiteY38" fmla="*/ 6601 h 10000"/>
              <a:gd name="connsiteX39" fmla="*/ 2062 w 10000"/>
              <a:gd name="connsiteY39" fmla="*/ 6405 h 10000"/>
              <a:gd name="connsiteX40" fmla="*/ 2153 w 10000"/>
              <a:gd name="connsiteY40" fmla="*/ 6275 h 10000"/>
              <a:gd name="connsiteX41" fmla="*/ 2217 w 10000"/>
              <a:gd name="connsiteY41" fmla="*/ 7516 h 10000"/>
              <a:gd name="connsiteX42" fmla="*/ 2360 w 10000"/>
              <a:gd name="connsiteY42" fmla="*/ 6667 h 10000"/>
              <a:gd name="connsiteX43" fmla="*/ 2394 w 10000"/>
              <a:gd name="connsiteY43" fmla="*/ 7451 h 10000"/>
              <a:gd name="connsiteX44" fmla="*/ 2543 w 10000"/>
              <a:gd name="connsiteY44" fmla="*/ 8170 h 10000"/>
              <a:gd name="connsiteX45" fmla="*/ 2616 w 10000"/>
              <a:gd name="connsiteY45" fmla="*/ 7516 h 10000"/>
              <a:gd name="connsiteX46" fmla="*/ 2806 w 10000"/>
              <a:gd name="connsiteY46" fmla="*/ 7320 h 10000"/>
              <a:gd name="connsiteX47" fmla="*/ 2956 w 10000"/>
              <a:gd name="connsiteY47" fmla="*/ 8497 h 10000"/>
              <a:gd name="connsiteX48" fmla="*/ 3130 w 10000"/>
              <a:gd name="connsiteY48" fmla="*/ 8562 h 10000"/>
              <a:gd name="connsiteX49" fmla="*/ 3337 w 10000"/>
              <a:gd name="connsiteY49" fmla="*/ 8105 h 10000"/>
              <a:gd name="connsiteX50" fmla="*/ 3526 w 10000"/>
              <a:gd name="connsiteY50" fmla="*/ 9020 h 10000"/>
              <a:gd name="connsiteX51" fmla="*/ 3650 w 10000"/>
              <a:gd name="connsiteY51" fmla="*/ 9281 h 10000"/>
              <a:gd name="connsiteX52" fmla="*/ 3754 w 10000"/>
              <a:gd name="connsiteY52" fmla="*/ 10000 h 10000"/>
              <a:gd name="connsiteX53" fmla="*/ 3787 w 10000"/>
              <a:gd name="connsiteY53" fmla="*/ 9869 h 10000"/>
              <a:gd name="connsiteX54" fmla="*/ 3858 w 10000"/>
              <a:gd name="connsiteY54" fmla="*/ 9542 h 10000"/>
              <a:gd name="connsiteX55" fmla="*/ 3911 w 10000"/>
              <a:gd name="connsiteY55" fmla="*/ 9935 h 10000"/>
              <a:gd name="connsiteX56" fmla="*/ 3944 w 10000"/>
              <a:gd name="connsiteY56" fmla="*/ 9150 h 10000"/>
              <a:gd name="connsiteX57" fmla="*/ 4090 w 10000"/>
              <a:gd name="connsiteY57" fmla="*/ 8562 h 10000"/>
              <a:gd name="connsiteX58" fmla="*/ 4524 w 10000"/>
              <a:gd name="connsiteY58" fmla="*/ 7843 h 10000"/>
              <a:gd name="connsiteX59" fmla="*/ 4876 w 10000"/>
              <a:gd name="connsiteY59" fmla="*/ 7582 h 10000"/>
              <a:gd name="connsiteX60" fmla="*/ 5086 w 10000"/>
              <a:gd name="connsiteY60" fmla="*/ 9281 h 10000"/>
              <a:gd name="connsiteX61" fmla="*/ 5155 w 10000"/>
              <a:gd name="connsiteY61" fmla="*/ 8562 h 10000"/>
              <a:gd name="connsiteX62" fmla="*/ 5619 w 10000"/>
              <a:gd name="connsiteY62" fmla="*/ 8039 h 10000"/>
              <a:gd name="connsiteX63" fmla="*/ 5989 w 10000"/>
              <a:gd name="connsiteY63" fmla="*/ 9477 h 10000"/>
              <a:gd name="connsiteX64" fmla="*/ 6323 w 10000"/>
              <a:gd name="connsiteY64" fmla="*/ 8562 h 10000"/>
              <a:gd name="connsiteX65" fmla="*/ 6488 w 10000"/>
              <a:gd name="connsiteY65" fmla="*/ 7451 h 10000"/>
              <a:gd name="connsiteX66" fmla="*/ 6804 w 10000"/>
              <a:gd name="connsiteY66" fmla="*/ 7451 h 10000"/>
              <a:gd name="connsiteX67" fmla="*/ 6960 w 10000"/>
              <a:gd name="connsiteY67" fmla="*/ 7908 h 10000"/>
              <a:gd name="connsiteX68" fmla="*/ 7333 w 10000"/>
              <a:gd name="connsiteY68" fmla="*/ 8366 h 10000"/>
              <a:gd name="connsiteX69" fmla="*/ 7544 w 10000"/>
              <a:gd name="connsiteY69" fmla="*/ 9085 h 10000"/>
              <a:gd name="connsiteX70" fmla="*/ 7793 w 10000"/>
              <a:gd name="connsiteY70" fmla="*/ 8235 h 10000"/>
              <a:gd name="connsiteX71" fmla="*/ 7854 w 10000"/>
              <a:gd name="connsiteY71" fmla="*/ 7647 h 10000"/>
              <a:gd name="connsiteX72" fmla="*/ 7974 w 10000"/>
              <a:gd name="connsiteY72" fmla="*/ 8039 h 10000"/>
              <a:gd name="connsiteX73" fmla="*/ 8251 w 10000"/>
              <a:gd name="connsiteY73" fmla="*/ 8366 h 10000"/>
              <a:gd name="connsiteX74" fmla="*/ 8433 w 10000"/>
              <a:gd name="connsiteY74" fmla="*/ 8105 h 10000"/>
              <a:gd name="connsiteX75" fmla="*/ 8777 w 10000"/>
              <a:gd name="connsiteY75" fmla="*/ 8235 h 10000"/>
              <a:gd name="connsiteX76" fmla="*/ 9115 w 10000"/>
              <a:gd name="connsiteY76" fmla="*/ 7843 h 10000"/>
              <a:gd name="connsiteX77" fmla="*/ 9305 w 10000"/>
              <a:gd name="connsiteY77" fmla="*/ 6340 h 10000"/>
              <a:gd name="connsiteX78" fmla="*/ 9546 w 10000"/>
              <a:gd name="connsiteY78" fmla="*/ 7582 h 10000"/>
              <a:gd name="connsiteX79" fmla="*/ 9682 w 10000"/>
              <a:gd name="connsiteY79" fmla="*/ 8889 h 10000"/>
              <a:gd name="connsiteX80" fmla="*/ 10000 w 10000"/>
              <a:gd name="connsiteY80" fmla="*/ 9562 h 10000"/>
              <a:gd name="connsiteX81" fmla="*/ 9906 w 10000"/>
              <a:gd name="connsiteY81" fmla="*/ 3390 h 10000"/>
              <a:gd name="connsiteX82" fmla="*/ 9699 w 10000"/>
              <a:gd name="connsiteY82" fmla="*/ 3529 h 10000"/>
              <a:gd name="connsiteX83" fmla="*/ 9537 w 10000"/>
              <a:gd name="connsiteY83" fmla="*/ 2222 h 10000"/>
              <a:gd name="connsiteX84" fmla="*/ 9380 w 10000"/>
              <a:gd name="connsiteY84" fmla="*/ 3660 h 10000"/>
              <a:gd name="connsiteX85" fmla="*/ 9269 w 10000"/>
              <a:gd name="connsiteY85" fmla="*/ 3660 h 10000"/>
              <a:gd name="connsiteX86" fmla="*/ 9119 w 10000"/>
              <a:gd name="connsiteY86" fmla="*/ 3791 h 10000"/>
              <a:gd name="connsiteX87" fmla="*/ 9087 w 10000"/>
              <a:gd name="connsiteY87" fmla="*/ 3203 h 10000"/>
              <a:gd name="connsiteX88" fmla="*/ 8864 w 10000"/>
              <a:gd name="connsiteY88" fmla="*/ 4771 h 10000"/>
              <a:gd name="connsiteX89" fmla="*/ 8830 w 10000"/>
              <a:gd name="connsiteY89" fmla="*/ 4379 h 10000"/>
              <a:gd name="connsiteX90" fmla="*/ 8765 w 10000"/>
              <a:gd name="connsiteY90" fmla="*/ 4118 h 10000"/>
              <a:gd name="connsiteX91" fmla="*/ 8723 w 10000"/>
              <a:gd name="connsiteY91" fmla="*/ 4641 h 10000"/>
              <a:gd name="connsiteX92" fmla="*/ 8548 w 10000"/>
              <a:gd name="connsiteY92" fmla="*/ 4510 h 10000"/>
              <a:gd name="connsiteX93" fmla="*/ 8441 w 10000"/>
              <a:gd name="connsiteY93" fmla="*/ 5359 h 10000"/>
              <a:gd name="connsiteX94" fmla="*/ 8281 w 10000"/>
              <a:gd name="connsiteY94" fmla="*/ 4444 h 10000"/>
              <a:gd name="connsiteX95" fmla="*/ 8131 w 10000"/>
              <a:gd name="connsiteY95" fmla="*/ 4575 h 10000"/>
              <a:gd name="connsiteX96" fmla="*/ 8078 w 10000"/>
              <a:gd name="connsiteY96" fmla="*/ 5882 h 10000"/>
              <a:gd name="connsiteX97" fmla="*/ 7888 w 10000"/>
              <a:gd name="connsiteY97" fmla="*/ 5294 h 10000"/>
              <a:gd name="connsiteX98" fmla="*/ 7738 w 10000"/>
              <a:gd name="connsiteY98" fmla="*/ 3529 h 10000"/>
              <a:gd name="connsiteX99" fmla="*/ 7667 w 10000"/>
              <a:gd name="connsiteY99" fmla="*/ 4052 h 10000"/>
              <a:gd name="connsiteX100" fmla="*/ 7492 w 10000"/>
              <a:gd name="connsiteY100" fmla="*/ 5229 h 10000"/>
              <a:gd name="connsiteX101" fmla="*/ 7398 w 10000"/>
              <a:gd name="connsiteY101" fmla="*/ 5229 h 10000"/>
              <a:gd name="connsiteX102" fmla="*/ 7325 w 10000"/>
              <a:gd name="connsiteY102" fmla="*/ 4444 h 10000"/>
              <a:gd name="connsiteX103" fmla="*/ 7163 w 10000"/>
              <a:gd name="connsiteY103" fmla="*/ 4183 h 10000"/>
              <a:gd name="connsiteX104" fmla="*/ 7022 w 10000"/>
              <a:gd name="connsiteY104" fmla="*/ 3791 h 10000"/>
              <a:gd name="connsiteX105" fmla="*/ 6770 w 10000"/>
              <a:gd name="connsiteY105" fmla="*/ 2222 h 10000"/>
              <a:gd name="connsiteX106" fmla="*/ 6415 w 10000"/>
              <a:gd name="connsiteY106" fmla="*/ 4967 h 10000"/>
              <a:gd name="connsiteX107" fmla="*/ 6120 w 10000"/>
              <a:gd name="connsiteY107" fmla="*/ 5817 h 10000"/>
              <a:gd name="connsiteX108" fmla="*/ 5757 w 10000"/>
              <a:gd name="connsiteY108" fmla="*/ 5359 h 10000"/>
              <a:gd name="connsiteX109" fmla="*/ 5607 w 10000"/>
              <a:gd name="connsiteY109" fmla="*/ 6144 h 10000"/>
              <a:gd name="connsiteX110" fmla="*/ 5343 w 10000"/>
              <a:gd name="connsiteY110" fmla="*/ 5490 h 10000"/>
              <a:gd name="connsiteX111" fmla="*/ 5270 w 10000"/>
              <a:gd name="connsiteY111" fmla="*/ 6144 h 10000"/>
              <a:gd name="connsiteX112" fmla="*/ 4996 w 10000"/>
              <a:gd name="connsiteY112" fmla="*/ 5229 h 10000"/>
              <a:gd name="connsiteX113" fmla="*/ 4912 w 10000"/>
              <a:gd name="connsiteY113" fmla="*/ 5033 h 10000"/>
              <a:gd name="connsiteX114" fmla="*/ 4659 w 10000"/>
              <a:gd name="connsiteY114" fmla="*/ 3987 h 10000"/>
              <a:gd name="connsiteX115" fmla="*/ 4549 w 10000"/>
              <a:gd name="connsiteY115" fmla="*/ 3987 h 10000"/>
              <a:gd name="connsiteX116" fmla="*/ 4164 w 10000"/>
              <a:gd name="connsiteY116" fmla="*/ 4248 h 10000"/>
              <a:gd name="connsiteX117" fmla="*/ 3969 w 10000"/>
              <a:gd name="connsiteY117" fmla="*/ 4118 h 10000"/>
              <a:gd name="connsiteX118" fmla="*/ 3629 w 10000"/>
              <a:gd name="connsiteY118" fmla="*/ 3595 h 10000"/>
              <a:gd name="connsiteX119" fmla="*/ 3559 w 10000"/>
              <a:gd name="connsiteY119" fmla="*/ 2353 h 10000"/>
              <a:gd name="connsiteX120" fmla="*/ 3212 w 10000"/>
              <a:gd name="connsiteY120" fmla="*/ 3137 h 10000"/>
              <a:gd name="connsiteX121" fmla="*/ 3199 w 10000"/>
              <a:gd name="connsiteY121" fmla="*/ 2418 h 10000"/>
              <a:gd name="connsiteX122" fmla="*/ 2997 w 10000"/>
              <a:gd name="connsiteY122" fmla="*/ 2288 h 10000"/>
              <a:gd name="connsiteX123" fmla="*/ 2765 w 10000"/>
              <a:gd name="connsiteY123" fmla="*/ 2484 h 10000"/>
              <a:gd name="connsiteX124" fmla="*/ 2654 w 10000"/>
              <a:gd name="connsiteY124" fmla="*/ 3987 h 10000"/>
              <a:gd name="connsiteX125" fmla="*/ 2434 w 10000"/>
              <a:gd name="connsiteY125" fmla="*/ 2026 h 10000"/>
              <a:gd name="connsiteX126" fmla="*/ 2402 w 10000"/>
              <a:gd name="connsiteY126" fmla="*/ 2353 h 10000"/>
              <a:gd name="connsiteX127" fmla="*/ 2327 w 10000"/>
              <a:gd name="connsiteY127" fmla="*/ 1569 h 10000"/>
              <a:gd name="connsiteX128" fmla="*/ 2237 w 10000"/>
              <a:gd name="connsiteY128" fmla="*/ 2157 h 10000"/>
              <a:gd name="connsiteX129" fmla="*/ 2116 w 10000"/>
              <a:gd name="connsiteY129" fmla="*/ 1895 h 10000"/>
              <a:gd name="connsiteX130" fmla="*/ 2045 w 10000"/>
              <a:gd name="connsiteY130" fmla="*/ 3007 h 10000"/>
              <a:gd name="connsiteX131" fmla="*/ 1938 w 10000"/>
              <a:gd name="connsiteY131" fmla="*/ 2484 h 10000"/>
              <a:gd name="connsiteX132" fmla="*/ 1855 w 10000"/>
              <a:gd name="connsiteY132" fmla="*/ 1895 h 10000"/>
              <a:gd name="connsiteX133" fmla="*/ 1798 w 10000"/>
              <a:gd name="connsiteY133" fmla="*/ 784 h 10000"/>
              <a:gd name="connsiteX134" fmla="*/ 1401 w 10000"/>
              <a:gd name="connsiteY134" fmla="*/ 65 h 10000"/>
              <a:gd name="connsiteX135" fmla="*/ 1188 w 10000"/>
              <a:gd name="connsiteY135" fmla="*/ 196 h 10000"/>
              <a:gd name="connsiteX136" fmla="*/ 1085 w 10000"/>
              <a:gd name="connsiteY136" fmla="*/ 0 h 10000"/>
              <a:gd name="connsiteX137" fmla="*/ 1036 w 10000"/>
              <a:gd name="connsiteY137" fmla="*/ 392 h 10000"/>
              <a:gd name="connsiteX138" fmla="*/ 764 w 10000"/>
              <a:gd name="connsiteY138" fmla="*/ 131 h 10000"/>
              <a:gd name="connsiteX139" fmla="*/ 598 w 10000"/>
              <a:gd name="connsiteY139" fmla="*/ 458 h 10000"/>
              <a:gd name="connsiteX140" fmla="*/ 416 w 10000"/>
              <a:gd name="connsiteY140" fmla="*/ 915 h 10000"/>
              <a:gd name="connsiteX141" fmla="*/ 342 w 10000"/>
              <a:gd name="connsiteY141" fmla="*/ 196 h 10000"/>
              <a:gd name="connsiteX142" fmla="*/ 129 w 10000"/>
              <a:gd name="connsiteY142" fmla="*/ 1373 h 10000"/>
              <a:gd name="connsiteX143" fmla="*/ 76 w 10000"/>
              <a:gd name="connsiteY143" fmla="*/ 1569 h 10000"/>
              <a:gd name="connsiteX0" fmla="*/ 31 w 9955"/>
              <a:gd name="connsiteY0" fmla="*/ 1569 h 10000"/>
              <a:gd name="connsiteX1" fmla="*/ 1 w 9955"/>
              <a:gd name="connsiteY1" fmla="*/ 5490 h 10000"/>
              <a:gd name="connsiteX2" fmla="*/ 23 w 9955"/>
              <a:gd name="connsiteY2" fmla="*/ 5229 h 10000"/>
              <a:gd name="connsiteX3" fmla="*/ 56 w 9955"/>
              <a:gd name="connsiteY3" fmla="*/ 5294 h 10000"/>
              <a:gd name="connsiteX4" fmla="*/ 56 w 9955"/>
              <a:gd name="connsiteY4" fmla="*/ 5163 h 10000"/>
              <a:gd name="connsiteX5" fmla="*/ 76 w 9955"/>
              <a:gd name="connsiteY5" fmla="*/ 5163 h 10000"/>
              <a:gd name="connsiteX6" fmla="*/ 72 w 9955"/>
              <a:gd name="connsiteY6" fmla="*/ 5033 h 10000"/>
              <a:gd name="connsiteX7" fmla="*/ 121 w 9955"/>
              <a:gd name="connsiteY7" fmla="*/ 4314 h 10000"/>
              <a:gd name="connsiteX8" fmla="*/ 125 w 9955"/>
              <a:gd name="connsiteY8" fmla="*/ 4314 h 10000"/>
              <a:gd name="connsiteX9" fmla="*/ 141 w 9955"/>
              <a:gd name="connsiteY9" fmla="*/ 4052 h 10000"/>
              <a:gd name="connsiteX10" fmla="*/ 181 w 9955"/>
              <a:gd name="connsiteY10" fmla="*/ 4118 h 10000"/>
              <a:gd name="connsiteX11" fmla="*/ 193 w 9955"/>
              <a:gd name="connsiteY11" fmla="*/ 4444 h 10000"/>
              <a:gd name="connsiteX12" fmla="*/ 222 w 9955"/>
              <a:gd name="connsiteY12" fmla="*/ 4379 h 10000"/>
              <a:gd name="connsiteX13" fmla="*/ 412 w 9955"/>
              <a:gd name="connsiteY13" fmla="*/ 4706 h 10000"/>
              <a:gd name="connsiteX14" fmla="*/ 499 w 9955"/>
              <a:gd name="connsiteY14" fmla="*/ 4379 h 10000"/>
              <a:gd name="connsiteX15" fmla="*/ 610 w 9955"/>
              <a:gd name="connsiteY15" fmla="*/ 4641 h 10000"/>
              <a:gd name="connsiteX16" fmla="*/ 652 w 9955"/>
              <a:gd name="connsiteY16" fmla="*/ 4444 h 10000"/>
              <a:gd name="connsiteX17" fmla="*/ 686 w 9955"/>
              <a:gd name="connsiteY17" fmla="*/ 4641 h 10000"/>
              <a:gd name="connsiteX18" fmla="*/ 711 w 9955"/>
              <a:gd name="connsiteY18" fmla="*/ 4510 h 10000"/>
              <a:gd name="connsiteX19" fmla="*/ 732 w 9955"/>
              <a:gd name="connsiteY19" fmla="*/ 4641 h 10000"/>
              <a:gd name="connsiteX20" fmla="*/ 736 w 9955"/>
              <a:gd name="connsiteY20" fmla="*/ 4444 h 10000"/>
              <a:gd name="connsiteX21" fmla="*/ 764 w 9955"/>
              <a:gd name="connsiteY21" fmla="*/ 4444 h 10000"/>
              <a:gd name="connsiteX22" fmla="*/ 805 w 9955"/>
              <a:gd name="connsiteY22" fmla="*/ 4444 h 10000"/>
              <a:gd name="connsiteX23" fmla="*/ 838 w 9955"/>
              <a:gd name="connsiteY23" fmla="*/ 4575 h 10000"/>
              <a:gd name="connsiteX24" fmla="*/ 842 w 9955"/>
              <a:gd name="connsiteY24" fmla="*/ 4444 h 10000"/>
              <a:gd name="connsiteX25" fmla="*/ 858 w 9955"/>
              <a:gd name="connsiteY25" fmla="*/ 4575 h 10000"/>
              <a:gd name="connsiteX26" fmla="*/ 862 w 9955"/>
              <a:gd name="connsiteY26" fmla="*/ 4379 h 10000"/>
              <a:gd name="connsiteX27" fmla="*/ 899 w 9955"/>
              <a:gd name="connsiteY27" fmla="*/ 4641 h 10000"/>
              <a:gd name="connsiteX28" fmla="*/ 916 w 9955"/>
              <a:gd name="connsiteY28" fmla="*/ 4248 h 10000"/>
              <a:gd name="connsiteX29" fmla="*/ 933 w 9955"/>
              <a:gd name="connsiteY29" fmla="*/ 4052 h 10000"/>
              <a:gd name="connsiteX30" fmla="*/ 1086 w 9955"/>
              <a:gd name="connsiteY30" fmla="*/ 4248 h 10000"/>
              <a:gd name="connsiteX31" fmla="*/ 1211 w 9955"/>
              <a:gd name="connsiteY31" fmla="*/ 3856 h 10000"/>
              <a:gd name="connsiteX32" fmla="*/ 1512 w 9955"/>
              <a:gd name="connsiteY32" fmla="*/ 5556 h 10000"/>
              <a:gd name="connsiteX33" fmla="*/ 1570 w 9955"/>
              <a:gd name="connsiteY33" fmla="*/ 6471 h 10000"/>
              <a:gd name="connsiteX34" fmla="*/ 1661 w 9955"/>
              <a:gd name="connsiteY34" fmla="*/ 5752 h 10000"/>
              <a:gd name="connsiteX35" fmla="*/ 1741 w 9955"/>
              <a:gd name="connsiteY35" fmla="*/ 6601 h 10000"/>
              <a:gd name="connsiteX36" fmla="*/ 1859 w 9955"/>
              <a:gd name="connsiteY36" fmla="*/ 5817 h 10000"/>
              <a:gd name="connsiteX37" fmla="*/ 1855 w 9955"/>
              <a:gd name="connsiteY37" fmla="*/ 6601 h 10000"/>
              <a:gd name="connsiteX38" fmla="*/ 2017 w 9955"/>
              <a:gd name="connsiteY38" fmla="*/ 6405 h 10000"/>
              <a:gd name="connsiteX39" fmla="*/ 2108 w 9955"/>
              <a:gd name="connsiteY39" fmla="*/ 6275 h 10000"/>
              <a:gd name="connsiteX40" fmla="*/ 2172 w 9955"/>
              <a:gd name="connsiteY40" fmla="*/ 7516 h 10000"/>
              <a:gd name="connsiteX41" fmla="*/ 2315 w 9955"/>
              <a:gd name="connsiteY41" fmla="*/ 6667 h 10000"/>
              <a:gd name="connsiteX42" fmla="*/ 2349 w 9955"/>
              <a:gd name="connsiteY42" fmla="*/ 7451 h 10000"/>
              <a:gd name="connsiteX43" fmla="*/ 2498 w 9955"/>
              <a:gd name="connsiteY43" fmla="*/ 8170 h 10000"/>
              <a:gd name="connsiteX44" fmla="*/ 2571 w 9955"/>
              <a:gd name="connsiteY44" fmla="*/ 7516 h 10000"/>
              <a:gd name="connsiteX45" fmla="*/ 2761 w 9955"/>
              <a:gd name="connsiteY45" fmla="*/ 7320 h 10000"/>
              <a:gd name="connsiteX46" fmla="*/ 2911 w 9955"/>
              <a:gd name="connsiteY46" fmla="*/ 8497 h 10000"/>
              <a:gd name="connsiteX47" fmla="*/ 3085 w 9955"/>
              <a:gd name="connsiteY47" fmla="*/ 8562 h 10000"/>
              <a:gd name="connsiteX48" fmla="*/ 3292 w 9955"/>
              <a:gd name="connsiteY48" fmla="*/ 8105 h 10000"/>
              <a:gd name="connsiteX49" fmla="*/ 3481 w 9955"/>
              <a:gd name="connsiteY49" fmla="*/ 9020 h 10000"/>
              <a:gd name="connsiteX50" fmla="*/ 3605 w 9955"/>
              <a:gd name="connsiteY50" fmla="*/ 9281 h 10000"/>
              <a:gd name="connsiteX51" fmla="*/ 3709 w 9955"/>
              <a:gd name="connsiteY51" fmla="*/ 10000 h 10000"/>
              <a:gd name="connsiteX52" fmla="*/ 3742 w 9955"/>
              <a:gd name="connsiteY52" fmla="*/ 9869 h 10000"/>
              <a:gd name="connsiteX53" fmla="*/ 3813 w 9955"/>
              <a:gd name="connsiteY53" fmla="*/ 9542 h 10000"/>
              <a:gd name="connsiteX54" fmla="*/ 3866 w 9955"/>
              <a:gd name="connsiteY54" fmla="*/ 9935 h 10000"/>
              <a:gd name="connsiteX55" fmla="*/ 3899 w 9955"/>
              <a:gd name="connsiteY55" fmla="*/ 9150 h 10000"/>
              <a:gd name="connsiteX56" fmla="*/ 4045 w 9955"/>
              <a:gd name="connsiteY56" fmla="*/ 8562 h 10000"/>
              <a:gd name="connsiteX57" fmla="*/ 4479 w 9955"/>
              <a:gd name="connsiteY57" fmla="*/ 7843 h 10000"/>
              <a:gd name="connsiteX58" fmla="*/ 4831 w 9955"/>
              <a:gd name="connsiteY58" fmla="*/ 7582 h 10000"/>
              <a:gd name="connsiteX59" fmla="*/ 5041 w 9955"/>
              <a:gd name="connsiteY59" fmla="*/ 9281 h 10000"/>
              <a:gd name="connsiteX60" fmla="*/ 5110 w 9955"/>
              <a:gd name="connsiteY60" fmla="*/ 8562 h 10000"/>
              <a:gd name="connsiteX61" fmla="*/ 5574 w 9955"/>
              <a:gd name="connsiteY61" fmla="*/ 8039 h 10000"/>
              <a:gd name="connsiteX62" fmla="*/ 5944 w 9955"/>
              <a:gd name="connsiteY62" fmla="*/ 9477 h 10000"/>
              <a:gd name="connsiteX63" fmla="*/ 6278 w 9955"/>
              <a:gd name="connsiteY63" fmla="*/ 8562 h 10000"/>
              <a:gd name="connsiteX64" fmla="*/ 6443 w 9955"/>
              <a:gd name="connsiteY64" fmla="*/ 7451 h 10000"/>
              <a:gd name="connsiteX65" fmla="*/ 6759 w 9955"/>
              <a:gd name="connsiteY65" fmla="*/ 7451 h 10000"/>
              <a:gd name="connsiteX66" fmla="*/ 6915 w 9955"/>
              <a:gd name="connsiteY66" fmla="*/ 7908 h 10000"/>
              <a:gd name="connsiteX67" fmla="*/ 7288 w 9955"/>
              <a:gd name="connsiteY67" fmla="*/ 8366 h 10000"/>
              <a:gd name="connsiteX68" fmla="*/ 7499 w 9955"/>
              <a:gd name="connsiteY68" fmla="*/ 9085 h 10000"/>
              <a:gd name="connsiteX69" fmla="*/ 7748 w 9955"/>
              <a:gd name="connsiteY69" fmla="*/ 8235 h 10000"/>
              <a:gd name="connsiteX70" fmla="*/ 7809 w 9955"/>
              <a:gd name="connsiteY70" fmla="*/ 7647 h 10000"/>
              <a:gd name="connsiteX71" fmla="*/ 7929 w 9955"/>
              <a:gd name="connsiteY71" fmla="*/ 8039 h 10000"/>
              <a:gd name="connsiteX72" fmla="*/ 8206 w 9955"/>
              <a:gd name="connsiteY72" fmla="*/ 8366 h 10000"/>
              <a:gd name="connsiteX73" fmla="*/ 8388 w 9955"/>
              <a:gd name="connsiteY73" fmla="*/ 8105 h 10000"/>
              <a:gd name="connsiteX74" fmla="*/ 8732 w 9955"/>
              <a:gd name="connsiteY74" fmla="*/ 8235 h 10000"/>
              <a:gd name="connsiteX75" fmla="*/ 9070 w 9955"/>
              <a:gd name="connsiteY75" fmla="*/ 7843 h 10000"/>
              <a:gd name="connsiteX76" fmla="*/ 9260 w 9955"/>
              <a:gd name="connsiteY76" fmla="*/ 6340 h 10000"/>
              <a:gd name="connsiteX77" fmla="*/ 9501 w 9955"/>
              <a:gd name="connsiteY77" fmla="*/ 7582 h 10000"/>
              <a:gd name="connsiteX78" fmla="*/ 9637 w 9955"/>
              <a:gd name="connsiteY78" fmla="*/ 8889 h 10000"/>
              <a:gd name="connsiteX79" fmla="*/ 9955 w 9955"/>
              <a:gd name="connsiteY79" fmla="*/ 9562 h 10000"/>
              <a:gd name="connsiteX80" fmla="*/ 9861 w 9955"/>
              <a:gd name="connsiteY80" fmla="*/ 3390 h 10000"/>
              <a:gd name="connsiteX81" fmla="*/ 9654 w 9955"/>
              <a:gd name="connsiteY81" fmla="*/ 3529 h 10000"/>
              <a:gd name="connsiteX82" fmla="*/ 9492 w 9955"/>
              <a:gd name="connsiteY82" fmla="*/ 2222 h 10000"/>
              <a:gd name="connsiteX83" fmla="*/ 9335 w 9955"/>
              <a:gd name="connsiteY83" fmla="*/ 3660 h 10000"/>
              <a:gd name="connsiteX84" fmla="*/ 9224 w 9955"/>
              <a:gd name="connsiteY84" fmla="*/ 3660 h 10000"/>
              <a:gd name="connsiteX85" fmla="*/ 9074 w 9955"/>
              <a:gd name="connsiteY85" fmla="*/ 3791 h 10000"/>
              <a:gd name="connsiteX86" fmla="*/ 9042 w 9955"/>
              <a:gd name="connsiteY86" fmla="*/ 3203 h 10000"/>
              <a:gd name="connsiteX87" fmla="*/ 8819 w 9955"/>
              <a:gd name="connsiteY87" fmla="*/ 4771 h 10000"/>
              <a:gd name="connsiteX88" fmla="*/ 8785 w 9955"/>
              <a:gd name="connsiteY88" fmla="*/ 4379 h 10000"/>
              <a:gd name="connsiteX89" fmla="*/ 8720 w 9955"/>
              <a:gd name="connsiteY89" fmla="*/ 4118 h 10000"/>
              <a:gd name="connsiteX90" fmla="*/ 8678 w 9955"/>
              <a:gd name="connsiteY90" fmla="*/ 4641 h 10000"/>
              <a:gd name="connsiteX91" fmla="*/ 8503 w 9955"/>
              <a:gd name="connsiteY91" fmla="*/ 4510 h 10000"/>
              <a:gd name="connsiteX92" fmla="*/ 8396 w 9955"/>
              <a:gd name="connsiteY92" fmla="*/ 5359 h 10000"/>
              <a:gd name="connsiteX93" fmla="*/ 8236 w 9955"/>
              <a:gd name="connsiteY93" fmla="*/ 4444 h 10000"/>
              <a:gd name="connsiteX94" fmla="*/ 8086 w 9955"/>
              <a:gd name="connsiteY94" fmla="*/ 4575 h 10000"/>
              <a:gd name="connsiteX95" fmla="*/ 8033 w 9955"/>
              <a:gd name="connsiteY95" fmla="*/ 5882 h 10000"/>
              <a:gd name="connsiteX96" fmla="*/ 7843 w 9955"/>
              <a:gd name="connsiteY96" fmla="*/ 5294 h 10000"/>
              <a:gd name="connsiteX97" fmla="*/ 7693 w 9955"/>
              <a:gd name="connsiteY97" fmla="*/ 3529 h 10000"/>
              <a:gd name="connsiteX98" fmla="*/ 7622 w 9955"/>
              <a:gd name="connsiteY98" fmla="*/ 4052 h 10000"/>
              <a:gd name="connsiteX99" fmla="*/ 7447 w 9955"/>
              <a:gd name="connsiteY99" fmla="*/ 5229 h 10000"/>
              <a:gd name="connsiteX100" fmla="*/ 7353 w 9955"/>
              <a:gd name="connsiteY100" fmla="*/ 5229 h 10000"/>
              <a:gd name="connsiteX101" fmla="*/ 7280 w 9955"/>
              <a:gd name="connsiteY101" fmla="*/ 4444 h 10000"/>
              <a:gd name="connsiteX102" fmla="*/ 7118 w 9955"/>
              <a:gd name="connsiteY102" fmla="*/ 4183 h 10000"/>
              <a:gd name="connsiteX103" fmla="*/ 6977 w 9955"/>
              <a:gd name="connsiteY103" fmla="*/ 3791 h 10000"/>
              <a:gd name="connsiteX104" fmla="*/ 6725 w 9955"/>
              <a:gd name="connsiteY104" fmla="*/ 2222 h 10000"/>
              <a:gd name="connsiteX105" fmla="*/ 6370 w 9955"/>
              <a:gd name="connsiteY105" fmla="*/ 4967 h 10000"/>
              <a:gd name="connsiteX106" fmla="*/ 6075 w 9955"/>
              <a:gd name="connsiteY106" fmla="*/ 5817 h 10000"/>
              <a:gd name="connsiteX107" fmla="*/ 5712 w 9955"/>
              <a:gd name="connsiteY107" fmla="*/ 5359 h 10000"/>
              <a:gd name="connsiteX108" fmla="*/ 5562 w 9955"/>
              <a:gd name="connsiteY108" fmla="*/ 6144 h 10000"/>
              <a:gd name="connsiteX109" fmla="*/ 5298 w 9955"/>
              <a:gd name="connsiteY109" fmla="*/ 5490 h 10000"/>
              <a:gd name="connsiteX110" fmla="*/ 5225 w 9955"/>
              <a:gd name="connsiteY110" fmla="*/ 6144 h 10000"/>
              <a:gd name="connsiteX111" fmla="*/ 4951 w 9955"/>
              <a:gd name="connsiteY111" fmla="*/ 5229 h 10000"/>
              <a:gd name="connsiteX112" fmla="*/ 4867 w 9955"/>
              <a:gd name="connsiteY112" fmla="*/ 5033 h 10000"/>
              <a:gd name="connsiteX113" fmla="*/ 4614 w 9955"/>
              <a:gd name="connsiteY113" fmla="*/ 3987 h 10000"/>
              <a:gd name="connsiteX114" fmla="*/ 4504 w 9955"/>
              <a:gd name="connsiteY114" fmla="*/ 3987 h 10000"/>
              <a:gd name="connsiteX115" fmla="*/ 4119 w 9955"/>
              <a:gd name="connsiteY115" fmla="*/ 4248 h 10000"/>
              <a:gd name="connsiteX116" fmla="*/ 3924 w 9955"/>
              <a:gd name="connsiteY116" fmla="*/ 4118 h 10000"/>
              <a:gd name="connsiteX117" fmla="*/ 3584 w 9955"/>
              <a:gd name="connsiteY117" fmla="*/ 3595 h 10000"/>
              <a:gd name="connsiteX118" fmla="*/ 3514 w 9955"/>
              <a:gd name="connsiteY118" fmla="*/ 2353 h 10000"/>
              <a:gd name="connsiteX119" fmla="*/ 3167 w 9955"/>
              <a:gd name="connsiteY119" fmla="*/ 3137 h 10000"/>
              <a:gd name="connsiteX120" fmla="*/ 3154 w 9955"/>
              <a:gd name="connsiteY120" fmla="*/ 2418 h 10000"/>
              <a:gd name="connsiteX121" fmla="*/ 2952 w 9955"/>
              <a:gd name="connsiteY121" fmla="*/ 2288 h 10000"/>
              <a:gd name="connsiteX122" fmla="*/ 2720 w 9955"/>
              <a:gd name="connsiteY122" fmla="*/ 2484 h 10000"/>
              <a:gd name="connsiteX123" fmla="*/ 2609 w 9955"/>
              <a:gd name="connsiteY123" fmla="*/ 3987 h 10000"/>
              <a:gd name="connsiteX124" fmla="*/ 2389 w 9955"/>
              <a:gd name="connsiteY124" fmla="*/ 2026 h 10000"/>
              <a:gd name="connsiteX125" fmla="*/ 2357 w 9955"/>
              <a:gd name="connsiteY125" fmla="*/ 2353 h 10000"/>
              <a:gd name="connsiteX126" fmla="*/ 2282 w 9955"/>
              <a:gd name="connsiteY126" fmla="*/ 1569 h 10000"/>
              <a:gd name="connsiteX127" fmla="*/ 2192 w 9955"/>
              <a:gd name="connsiteY127" fmla="*/ 2157 h 10000"/>
              <a:gd name="connsiteX128" fmla="*/ 2071 w 9955"/>
              <a:gd name="connsiteY128" fmla="*/ 1895 h 10000"/>
              <a:gd name="connsiteX129" fmla="*/ 2000 w 9955"/>
              <a:gd name="connsiteY129" fmla="*/ 3007 h 10000"/>
              <a:gd name="connsiteX130" fmla="*/ 1893 w 9955"/>
              <a:gd name="connsiteY130" fmla="*/ 2484 h 10000"/>
              <a:gd name="connsiteX131" fmla="*/ 1810 w 9955"/>
              <a:gd name="connsiteY131" fmla="*/ 1895 h 10000"/>
              <a:gd name="connsiteX132" fmla="*/ 1753 w 9955"/>
              <a:gd name="connsiteY132" fmla="*/ 784 h 10000"/>
              <a:gd name="connsiteX133" fmla="*/ 1356 w 9955"/>
              <a:gd name="connsiteY133" fmla="*/ 65 h 10000"/>
              <a:gd name="connsiteX134" fmla="*/ 1143 w 9955"/>
              <a:gd name="connsiteY134" fmla="*/ 196 h 10000"/>
              <a:gd name="connsiteX135" fmla="*/ 1040 w 9955"/>
              <a:gd name="connsiteY135" fmla="*/ 0 h 10000"/>
              <a:gd name="connsiteX136" fmla="*/ 991 w 9955"/>
              <a:gd name="connsiteY136" fmla="*/ 392 h 10000"/>
              <a:gd name="connsiteX137" fmla="*/ 719 w 9955"/>
              <a:gd name="connsiteY137" fmla="*/ 131 h 10000"/>
              <a:gd name="connsiteX138" fmla="*/ 553 w 9955"/>
              <a:gd name="connsiteY138" fmla="*/ 458 h 10000"/>
              <a:gd name="connsiteX139" fmla="*/ 371 w 9955"/>
              <a:gd name="connsiteY139" fmla="*/ 915 h 10000"/>
              <a:gd name="connsiteX140" fmla="*/ 297 w 9955"/>
              <a:gd name="connsiteY140" fmla="*/ 196 h 10000"/>
              <a:gd name="connsiteX141" fmla="*/ 84 w 9955"/>
              <a:gd name="connsiteY141" fmla="*/ 1373 h 10000"/>
              <a:gd name="connsiteX142" fmla="*/ 31 w 9955"/>
              <a:gd name="connsiteY142" fmla="*/ 1569 h 10000"/>
              <a:gd name="connsiteX0" fmla="*/ 10 w 9979"/>
              <a:gd name="connsiteY0" fmla="*/ 1569 h 10000"/>
              <a:gd name="connsiteX1" fmla="*/ 2 w 9979"/>
              <a:gd name="connsiteY1" fmla="*/ 5229 h 10000"/>
              <a:gd name="connsiteX2" fmla="*/ 35 w 9979"/>
              <a:gd name="connsiteY2" fmla="*/ 5294 h 10000"/>
              <a:gd name="connsiteX3" fmla="*/ 35 w 9979"/>
              <a:gd name="connsiteY3" fmla="*/ 5163 h 10000"/>
              <a:gd name="connsiteX4" fmla="*/ 55 w 9979"/>
              <a:gd name="connsiteY4" fmla="*/ 5163 h 10000"/>
              <a:gd name="connsiteX5" fmla="*/ 51 w 9979"/>
              <a:gd name="connsiteY5" fmla="*/ 5033 h 10000"/>
              <a:gd name="connsiteX6" fmla="*/ 101 w 9979"/>
              <a:gd name="connsiteY6" fmla="*/ 4314 h 10000"/>
              <a:gd name="connsiteX7" fmla="*/ 105 w 9979"/>
              <a:gd name="connsiteY7" fmla="*/ 4314 h 10000"/>
              <a:gd name="connsiteX8" fmla="*/ 121 w 9979"/>
              <a:gd name="connsiteY8" fmla="*/ 4052 h 10000"/>
              <a:gd name="connsiteX9" fmla="*/ 161 w 9979"/>
              <a:gd name="connsiteY9" fmla="*/ 4118 h 10000"/>
              <a:gd name="connsiteX10" fmla="*/ 173 w 9979"/>
              <a:gd name="connsiteY10" fmla="*/ 4444 h 10000"/>
              <a:gd name="connsiteX11" fmla="*/ 202 w 9979"/>
              <a:gd name="connsiteY11" fmla="*/ 4379 h 10000"/>
              <a:gd name="connsiteX12" fmla="*/ 393 w 9979"/>
              <a:gd name="connsiteY12" fmla="*/ 4706 h 10000"/>
              <a:gd name="connsiteX13" fmla="*/ 480 w 9979"/>
              <a:gd name="connsiteY13" fmla="*/ 4379 h 10000"/>
              <a:gd name="connsiteX14" fmla="*/ 592 w 9979"/>
              <a:gd name="connsiteY14" fmla="*/ 4641 h 10000"/>
              <a:gd name="connsiteX15" fmla="*/ 634 w 9979"/>
              <a:gd name="connsiteY15" fmla="*/ 4444 h 10000"/>
              <a:gd name="connsiteX16" fmla="*/ 668 w 9979"/>
              <a:gd name="connsiteY16" fmla="*/ 4641 h 10000"/>
              <a:gd name="connsiteX17" fmla="*/ 693 w 9979"/>
              <a:gd name="connsiteY17" fmla="*/ 4510 h 10000"/>
              <a:gd name="connsiteX18" fmla="*/ 714 w 9979"/>
              <a:gd name="connsiteY18" fmla="*/ 4641 h 10000"/>
              <a:gd name="connsiteX19" fmla="*/ 718 w 9979"/>
              <a:gd name="connsiteY19" fmla="*/ 4444 h 10000"/>
              <a:gd name="connsiteX20" fmla="*/ 746 w 9979"/>
              <a:gd name="connsiteY20" fmla="*/ 4444 h 10000"/>
              <a:gd name="connsiteX21" fmla="*/ 788 w 9979"/>
              <a:gd name="connsiteY21" fmla="*/ 4444 h 10000"/>
              <a:gd name="connsiteX22" fmla="*/ 821 w 9979"/>
              <a:gd name="connsiteY22" fmla="*/ 4575 h 10000"/>
              <a:gd name="connsiteX23" fmla="*/ 825 w 9979"/>
              <a:gd name="connsiteY23" fmla="*/ 4444 h 10000"/>
              <a:gd name="connsiteX24" fmla="*/ 841 w 9979"/>
              <a:gd name="connsiteY24" fmla="*/ 4575 h 10000"/>
              <a:gd name="connsiteX25" fmla="*/ 845 w 9979"/>
              <a:gd name="connsiteY25" fmla="*/ 4379 h 10000"/>
              <a:gd name="connsiteX26" fmla="*/ 882 w 9979"/>
              <a:gd name="connsiteY26" fmla="*/ 4641 h 10000"/>
              <a:gd name="connsiteX27" fmla="*/ 899 w 9979"/>
              <a:gd name="connsiteY27" fmla="*/ 4248 h 10000"/>
              <a:gd name="connsiteX28" fmla="*/ 916 w 9979"/>
              <a:gd name="connsiteY28" fmla="*/ 4052 h 10000"/>
              <a:gd name="connsiteX29" fmla="*/ 1070 w 9979"/>
              <a:gd name="connsiteY29" fmla="*/ 4248 h 10000"/>
              <a:gd name="connsiteX30" fmla="*/ 1195 w 9979"/>
              <a:gd name="connsiteY30" fmla="*/ 3856 h 10000"/>
              <a:gd name="connsiteX31" fmla="*/ 1498 w 9979"/>
              <a:gd name="connsiteY31" fmla="*/ 5556 h 10000"/>
              <a:gd name="connsiteX32" fmla="*/ 1556 w 9979"/>
              <a:gd name="connsiteY32" fmla="*/ 6471 h 10000"/>
              <a:gd name="connsiteX33" fmla="*/ 1648 w 9979"/>
              <a:gd name="connsiteY33" fmla="*/ 5752 h 10000"/>
              <a:gd name="connsiteX34" fmla="*/ 1728 w 9979"/>
              <a:gd name="connsiteY34" fmla="*/ 6601 h 10000"/>
              <a:gd name="connsiteX35" fmla="*/ 1846 w 9979"/>
              <a:gd name="connsiteY35" fmla="*/ 5817 h 10000"/>
              <a:gd name="connsiteX36" fmla="*/ 1842 w 9979"/>
              <a:gd name="connsiteY36" fmla="*/ 6601 h 10000"/>
              <a:gd name="connsiteX37" fmla="*/ 2005 w 9979"/>
              <a:gd name="connsiteY37" fmla="*/ 6405 h 10000"/>
              <a:gd name="connsiteX38" fmla="*/ 2097 w 9979"/>
              <a:gd name="connsiteY38" fmla="*/ 6275 h 10000"/>
              <a:gd name="connsiteX39" fmla="*/ 2161 w 9979"/>
              <a:gd name="connsiteY39" fmla="*/ 7516 h 10000"/>
              <a:gd name="connsiteX40" fmla="*/ 2304 w 9979"/>
              <a:gd name="connsiteY40" fmla="*/ 6667 h 10000"/>
              <a:gd name="connsiteX41" fmla="*/ 2339 w 9979"/>
              <a:gd name="connsiteY41" fmla="*/ 7451 h 10000"/>
              <a:gd name="connsiteX42" fmla="*/ 2488 w 9979"/>
              <a:gd name="connsiteY42" fmla="*/ 8170 h 10000"/>
              <a:gd name="connsiteX43" fmla="*/ 2562 w 9979"/>
              <a:gd name="connsiteY43" fmla="*/ 7516 h 10000"/>
              <a:gd name="connsiteX44" fmla="*/ 2752 w 9979"/>
              <a:gd name="connsiteY44" fmla="*/ 7320 h 10000"/>
              <a:gd name="connsiteX45" fmla="*/ 2903 w 9979"/>
              <a:gd name="connsiteY45" fmla="*/ 8497 h 10000"/>
              <a:gd name="connsiteX46" fmla="*/ 3078 w 9979"/>
              <a:gd name="connsiteY46" fmla="*/ 8562 h 10000"/>
              <a:gd name="connsiteX47" fmla="*/ 3286 w 9979"/>
              <a:gd name="connsiteY47" fmla="*/ 8105 h 10000"/>
              <a:gd name="connsiteX48" fmla="*/ 3476 w 9979"/>
              <a:gd name="connsiteY48" fmla="*/ 9020 h 10000"/>
              <a:gd name="connsiteX49" fmla="*/ 3600 w 9979"/>
              <a:gd name="connsiteY49" fmla="*/ 9281 h 10000"/>
              <a:gd name="connsiteX50" fmla="*/ 3705 w 9979"/>
              <a:gd name="connsiteY50" fmla="*/ 10000 h 10000"/>
              <a:gd name="connsiteX51" fmla="*/ 3738 w 9979"/>
              <a:gd name="connsiteY51" fmla="*/ 9869 h 10000"/>
              <a:gd name="connsiteX52" fmla="*/ 3809 w 9979"/>
              <a:gd name="connsiteY52" fmla="*/ 9542 h 10000"/>
              <a:gd name="connsiteX53" fmla="*/ 3862 w 9979"/>
              <a:gd name="connsiteY53" fmla="*/ 9935 h 10000"/>
              <a:gd name="connsiteX54" fmla="*/ 3896 w 9979"/>
              <a:gd name="connsiteY54" fmla="*/ 9150 h 10000"/>
              <a:gd name="connsiteX55" fmla="*/ 4042 w 9979"/>
              <a:gd name="connsiteY55" fmla="*/ 8562 h 10000"/>
              <a:gd name="connsiteX56" fmla="*/ 4478 w 9979"/>
              <a:gd name="connsiteY56" fmla="*/ 7843 h 10000"/>
              <a:gd name="connsiteX57" fmla="*/ 4832 w 9979"/>
              <a:gd name="connsiteY57" fmla="*/ 7582 h 10000"/>
              <a:gd name="connsiteX58" fmla="*/ 5043 w 9979"/>
              <a:gd name="connsiteY58" fmla="*/ 9281 h 10000"/>
              <a:gd name="connsiteX59" fmla="*/ 5112 w 9979"/>
              <a:gd name="connsiteY59" fmla="*/ 8562 h 10000"/>
              <a:gd name="connsiteX60" fmla="*/ 5578 w 9979"/>
              <a:gd name="connsiteY60" fmla="*/ 8039 h 10000"/>
              <a:gd name="connsiteX61" fmla="*/ 5950 w 9979"/>
              <a:gd name="connsiteY61" fmla="*/ 9477 h 10000"/>
              <a:gd name="connsiteX62" fmla="*/ 6285 w 9979"/>
              <a:gd name="connsiteY62" fmla="*/ 8562 h 10000"/>
              <a:gd name="connsiteX63" fmla="*/ 6451 w 9979"/>
              <a:gd name="connsiteY63" fmla="*/ 7451 h 10000"/>
              <a:gd name="connsiteX64" fmla="*/ 6769 w 9979"/>
              <a:gd name="connsiteY64" fmla="*/ 7451 h 10000"/>
              <a:gd name="connsiteX65" fmla="*/ 6925 w 9979"/>
              <a:gd name="connsiteY65" fmla="*/ 7908 h 10000"/>
              <a:gd name="connsiteX66" fmla="*/ 7300 w 9979"/>
              <a:gd name="connsiteY66" fmla="*/ 8366 h 10000"/>
              <a:gd name="connsiteX67" fmla="*/ 7512 w 9979"/>
              <a:gd name="connsiteY67" fmla="*/ 9085 h 10000"/>
              <a:gd name="connsiteX68" fmla="*/ 7762 w 9979"/>
              <a:gd name="connsiteY68" fmla="*/ 8235 h 10000"/>
              <a:gd name="connsiteX69" fmla="*/ 7823 w 9979"/>
              <a:gd name="connsiteY69" fmla="*/ 7647 h 10000"/>
              <a:gd name="connsiteX70" fmla="*/ 7944 w 9979"/>
              <a:gd name="connsiteY70" fmla="*/ 8039 h 10000"/>
              <a:gd name="connsiteX71" fmla="*/ 8222 w 9979"/>
              <a:gd name="connsiteY71" fmla="*/ 8366 h 10000"/>
              <a:gd name="connsiteX72" fmla="*/ 8405 w 9979"/>
              <a:gd name="connsiteY72" fmla="*/ 8105 h 10000"/>
              <a:gd name="connsiteX73" fmla="*/ 8750 w 9979"/>
              <a:gd name="connsiteY73" fmla="*/ 8235 h 10000"/>
              <a:gd name="connsiteX74" fmla="*/ 9090 w 9979"/>
              <a:gd name="connsiteY74" fmla="*/ 7843 h 10000"/>
              <a:gd name="connsiteX75" fmla="*/ 9281 w 9979"/>
              <a:gd name="connsiteY75" fmla="*/ 6340 h 10000"/>
              <a:gd name="connsiteX76" fmla="*/ 9523 w 9979"/>
              <a:gd name="connsiteY76" fmla="*/ 7582 h 10000"/>
              <a:gd name="connsiteX77" fmla="*/ 9660 w 9979"/>
              <a:gd name="connsiteY77" fmla="*/ 8889 h 10000"/>
              <a:gd name="connsiteX78" fmla="*/ 9979 w 9979"/>
              <a:gd name="connsiteY78" fmla="*/ 9562 h 10000"/>
              <a:gd name="connsiteX79" fmla="*/ 9885 w 9979"/>
              <a:gd name="connsiteY79" fmla="*/ 3390 h 10000"/>
              <a:gd name="connsiteX80" fmla="*/ 9677 w 9979"/>
              <a:gd name="connsiteY80" fmla="*/ 3529 h 10000"/>
              <a:gd name="connsiteX81" fmla="*/ 9514 w 9979"/>
              <a:gd name="connsiteY81" fmla="*/ 2222 h 10000"/>
              <a:gd name="connsiteX82" fmla="*/ 9356 w 9979"/>
              <a:gd name="connsiteY82" fmla="*/ 3660 h 10000"/>
              <a:gd name="connsiteX83" fmla="*/ 9245 w 9979"/>
              <a:gd name="connsiteY83" fmla="*/ 3660 h 10000"/>
              <a:gd name="connsiteX84" fmla="*/ 9094 w 9979"/>
              <a:gd name="connsiteY84" fmla="*/ 3791 h 10000"/>
              <a:gd name="connsiteX85" fmla="*/ 9062 w 9979"/>
              <a:gd name="connsiteY85" fmla="*/ 3203 h 10000"/>
              <a:gd name="connsiteX86" fmla="*/ 8838 w 9979"/>
              <a:gd name="connsiteY86" fmla="*/ 4771 h 10000"/>
              <a:gd name="connsiteX87" fmla="*/ 8804 w 9979"/>
              <a:gd name="connsiteY87" fmla="*/ 4379 h 10000"/>
              <a:gd name="connsiteX88" fmla="*/ 8738 w 9979"/>
              <a:gd name="connsiteY88" fmla="*/ 4118 h 10000"/>
              <a:gd name="connsiteX89" fmla="*/ 8696 w 9979"/>
              <a:gd name="connsiteY89" fmla="*/ 4641 h 10000"/>
              <a:gd name="connsiteX90" fmla="*/ 8520 w 9979"/>
              <a:gd name="connsiteY90" fmla="*/ 4510 h 10000"/>
              <a:gd name="connsiteX91" fmla="*/ 8413 w 9979"/>
              <a:gd name="connsiteY91" fmla="*/ 5359 h 10000"/>
              <a:gd name="connsiteX92" fmla="*/ 8252 w 9979"/>
              <a:gd name="connsiteY92" fmla="*/ 4444 h 10000"/>
              <a:gd name="connsiteX93" fmla="*/ 8102 w 9979"/>
              <a:gd name="connsiteY93" fmla="*/ 4575 h 10000"/>
              <a:gd name="connsiteX94" fmla="*/ 8048 w 9979"/>
              <a:gd name="connsiteY94" fmla="*/ 5882 h 10000"/>
              <a:gd name="connsiteX95" fmla="*/ 7857 w 9979"/>
              <a:gd name="connsiteY95" fmla="*/ 5294 h 10000"/>
              <a:gd name="connsiteX96" fmla="*/ 7707 w 9979"/>
              <a:gd name="connsiteY96" fmla="*/ 3529 h 10000"/>
              <a:gd name="connsiteX97" fmla="*/ 7635 w 9979"/>
              <a:gd name="connsiteY97" fmla="*/ 4052 h 10000"/>
              <a:gd name="connsiteX98" fmla="*/ 7460 w 9979"/>
              <a:gd name="connsiteY98" fmla="*/ 5229 h 10000"/>
              <a:gd name="connsiteX99" fmla="*/ 7365 w 9979"/>
              <a:gd name="connsiteY99" fmla="*/ 5229 h 10000"/>
              <a:gd name="connsiteX100" fmla="*/ 7292 w 9979"/>
              <a:gd name="connsiteY100" fmla="*/ 4444 h 10000"/>
              <a:gd name="connsiteX101" fmla="*/ 7129 w 9979"/>
              <a:gd name="connsiteY101" fmla="*/ 4183 h 10000"/>
              <a:gd name="connsiteX102" fmla="*/ 6988 w 9979"/>
              <a:gd name="connsiteY102" fmla="*/ 3791 h 10000"/>
              <a:gd name="connsiteX103" fmla="*/ 6734 w 9979"/>
              <a:gd name="connsiteY103" fmla="*/ 2222 h 10000"/>
              <a:gd name="connsiteX104" fmla="*/ 6378 w 9979"/>
              <a:gd name="connsiteY104" fmla="*/ 4967 h 10000"/>
              <a:gd name="connsiteX105" fmla="*/ 6081 w 9979"/>
              <a:gd name="connsiteY105" fmla="*/ 5817 h 10000"/>
              <a:gd name="connsiteX106" fmla="*/ 5717 w 9979"/>
              <a:gd name="connsiteY106" fmla="*/ 5359 h 10000"/>
              <a:gd name="connsiteX107" fmla="*/ 5566 w 9979"/>
              <a:gd name="connsiteY107" fmla="*/ 6144 h 10000"/>
              <a:gd name="connsiteX108" fmla="*/ 5301 w 9979"/>
              <a:gd name="connsiteY108" fmla="*/ 5490 h 10000"/>
              <a:gd name="connsiteX109" fmla="*/ 5228 w 9979"/>
              <a:gd name="connsiteY109" fmla="*/ 6144 h 10000"/>
              <a:gd name="connsiteX110" fmla="*/ 4952 w 9979"/>
              <a:gd name="connsiteY110" fmla="*/ 5229 h 10000"/>
              <a:gd name="connsiteX111" fmla="*/ 4868 w 9979"/>
              <a:gd name="connsiteY111" fmla="*/ 5033 h 10000"/>
              <a:gd name="connsiteX112" fmla="*/ 4614 w 9979"/>
              <a:gd name="connsiteY112" fmla="*/ 3987 h 10000"/>
              <a:gd name="connsiteX113" fmla="*/ 4503 w 9979"/>
              <a:gd name="connsiteY113" fmla="*/ 3987 h 10000"/>
              <a:gd name="connsiteX114" fmla="*/ 4117 w 9979"/>
              <a:gd name="connsiteY114" fmla="*/ 4248 h 10000"/>
              <a:gd name="connsiteX115" fmla="*/ 3921 w 9979"/>
              <a:gd name="connsiteY115" fmla="*/ 4118 h 10000"/>
              <a:gd name="connsiteX116" fmla="*/ 3579 w 9979"/>
              <a:gd name="connsiteY116" fmla="*/ 3595 h 10000"/>
              <a:gd name="connsiteX117" fmla="*/ 3509 w 9979"/>
              <a:gd name="connsiteY117" fmla="*/ 2353 h 10000"/>
              <a:gd name="connsiteX118" fmla="*/ 3160 w 9979"/>
              <a:gd name="connsiteY118" fmla="*/ 3137 h 10000"/>
              <a:gd name="connsiteX119" fmla="*/ 3147 w 9979"/>
              <a:gd name="connsiteY119" fmla="*/ 2418 h 10000"/>
              <a:gd name="connsiteX120" fmla="*/ 2944 w 9979"/>
              <a:gd name="connsiteY120" fmla="*/ 2288 h 10000"/>
              <a:gd name="connsiteX121" fmla="*/ 2711 w 9979"/>
              <a:gd name="connsiteY121" fmla="*/ 2484 h 10000"/>
              <a:gd name="connsiteX122" fmla="*/ 2600 w 9979"/>
              <a:gd name="connsiteY122" fmla="*/ 3987 h 10000"/>
              <a:gd name="connsiteX123" fmla="*/ 2379 w 9979"/>
              <a:gd name="connsiteY123" fmla="*/ 2026 h 10000"/>
              <a:gd name="connsiteX124" fmla="*/ 2347 w 9979"/>
              <a:gd name="connsiteY124" fmla="*/ 2353 h 10000"/>
              <a:gd name="connsiteX125" fmla="*/ 2271 w 9979"/>
              <a:gd name="connsiteY125" fmla="*/ 1569 h 10000"/>
              <a:gd name="connsiteX126" fmla="*/ 2181 w 9979"/>
              <a:gd name="connsiteY126" fmla="*/ 2157 h 10000"/>
              <a:gd name="connsiteX127" fmla="*/ 2059 w 9979"/>
              <a:gd name="connsiteY127" fmla="*/ 1895 h 10000"/>
              <a:gd name="connsiteX128" fmla="*/ 1988 w 9979"/>
              <a:gd name="connsiteY128" fmla="*/ 3007 h 10000"/>
              <a:gd name="connsiteX129" fmla="*/ 1881 w 9979"/>
              <a:gd name="connsiteY129" fmla="*/ 2484 h 10000"/>
              <a:gd name="connsiteX130" fmla="*/ 1797 w 9979"/>
              <a:gd name="connsiteY130" fmla="*/ 1895 h 10000"/>
              <a:gd name="connsiteX131" fmla="*/ 1740 w 9979"/>
              <a:gd name="connsiteY131" fmla="*/ 784 h 10000"/>
              <a:gd name="connsiteX132" fmla="*/ 1341 w 9979"/>
              <a:gd name="connsiteY132" fmla="*/ 65 h 10000"/>
              <a:gd name="connsiteX133" fmla="*/ 1127 w 9979"/>
              <a:gd name="connsiteY133" fmla="*/ 196 h 10000"/>
              <a:gd name="connsiteX134" fmla="*/ 1024 w 9979"/>
              <a:gd name="connsiteY134" fmla="*/ 0 h 10000"/>
              <a:gd name="connsiteX135" fmla="*/ 974 w 9979"/>
              <a:gd name="connsiteY135" fmla="*/ 392 h 10000"/>
              <a:gd name="connsiteX136" fmla="*/ 701 w 9979"/>
              <a:gd name="connsiteY136" fmla="*/ 131 h 10000"/>
              <a:gd name="connsiteX137" fmla="*/ 534 w 9979"/>
              <a:gd name="connsiteY137" fmla="*/ 458 h 10000"/>
              <a:gd name="connsiteX138" fmla="*/ 352 w 9979"/>
              <a:gd name="connsiteY138" fmla="*/ 915 h 10000"/>
              <a:gd name="connsiteX139" fmla="*/ 277 w 9979"/>
              <a:gd name="connsiteY139" fmla="*/ 196 h 10000"/>
              <a:gd name="connsiteX140" fmla="*/ 63 w 9979"/>
              <a:gd name="connsiteY140" fmla="*/ 1373 h 10000"/>
              <a:gd name="connsiteX141" fmla="*/ 10 w 9979"/>
              <a:gd name="connsiteY141" fmla="*/ 1569 h 10000"/>
              <a:gd name="connsiteX0" fmla="*/ 1 w 9991"/>
              <a:gd name="connsiteY0" fmla="*/ 1569 h 10000"/>
              <a:gd name="connsiteX1" fmla="*/ 26 w 9991"/>
              <a:gd name="connsiteY1" fmla="*/ 5294 h 10000"/>
              <a:gd name="connsiteX2" fmla="*/ 26 w 9991"/>
              <a:gd name="connsiteY2" fmla="*/ 5163 h 10000"/>
              <a:gd name="connsiteX3" fmla="*/ 46 w 9991"/>
              <a:gd name="connsiteY3" fmla="*/ 5163 h 10000"/>
              <a:gd name="connsiteX4" fmla="*/ 42 w 9991"/>
              <a:gd name="connsiteY4" fmla="*/ 5033 h 10000"/>
              <a:gd name="connsiteX5" fmla="*/ 92 w 9991"/>
              <a:gd name="connsiteY5" fmla="*/ 4314 h 10000"/>
              <a:gd name="connsiteX6" fmla="*/ 96 w 9991"/>
              <a:gd name="connsiteY6" fmla="*/ 4314 h 10000"/>
              <a:gd name="connsiteX7" fmla="*/ 112 w 9991"/>
              <a:gd name="connsiteY7" fmla="*/ 4052 h 10000"/>
              <a:gd name="connsiteX8" fmla="*/ 152 w 9991"/>
              <a:gd name="connsiteY8" fmla="*/ 4118 h 10000"/>
              <a:gd name="connsiteX9" fmla="*/ 164 w 9991"/>
              <a:gd name="connsiteY9" fmla="*/ 4444 h 10000"/>
              <a:gd name="connsiteX10" fmla="*/ 193 w 9991"/>
              <a:gd name="connsiteY10" fmla="*/ 4379 h 10000"/>
              <a:gd name="connsiteX11" fmla="*/ 385 w 9991"/>
              <a:gd name="connsiteY11" fmla="*/ 4706 h 10000"/>
              <a:gd name="connsiteX12" fmla="*/ 472 w 9991"/>
              <a:gd name="connsiteY12" fmla="*/ 4379 h 10000"/>
              <a:gd name="connsiteX13" fmla="*/ 584 w 9991"/>
              <a:gd name="connsiteY13" fmla="*/ 4641 h 10000"/>
              <a:gd name="connsiteX14" fmla="*/ 626 w 9991"/>
              <a:gd name="connsiteY14" fmla="*/ 4444 h 10000"/>
              <a:gd name="connsiteX15" fmla="*/ 660 w 9991"/>
              <a:gd name="connsiteY15" fmla="*/ 4641 h 10000"/>
              <a:gd name="connsiteX16" fmla="*/ 685 w 9991"/>
              <a:gd name="connsiteY16" fmla="*/ 4510 h 10000"/>
              <a:gd name="connsiteX17" fmla="*/ 707 w 9991"/>
              <a:gd name="connsiteY17" fmla="*/ 4641 h 10000"/>
              <a:gd name="connsiteX18" fmla="*/ 711 w 9991"/>
              <a:gd name="connsiteY18" fmla="*/ 4444 h 10000"/>
              <a:gd name="connsiteX19" fmla="*/ 739 w 9991"/>
              <a:gd name="connsiteY19" fmla="*/ 4444 h 10000"/>
              <a:gd name="connsiteX20" fmla="*/ 781 w 9991"/>
              <a:gd name="connsiteY20" fmla="*/ 4444 h 10000"/>
              <a:gd name="connsiteX21" fmla="*/ 814 w 9991"/>
              <a:gd name="connsiteY21" fmla="*/ 4575 h 10000"/>
              <a:gd name="connsiteX22" fmla="*/ 818 w 9991"/>
              <a:gd name="connsiteY22" fmla="*/ 4444 h 10000"/>
              <a:gd name="connsiteX23" fmla="*/ 834 w 9991"/>
              <a:gd name="connsiteY23" fmla="*/ 4575 h 10000"/>
              <a:gd name="connsiteX24" fmla="*/ 838 w 9991"/>
              <a:gd name="connsiteY24" fmla="*/ 4379 h 10000"/>
              <a:gd name="connsiteX25" fmla="*/ 875 w 9991"/>
              <a:gd name="connsiteY25" fmla="*/ 4641 h 10000"/>
              <a:gd name="connsiteX26" fmla="*/ 892 w 9991"/>
              <a:gd name="connsiteY26" fmla="*/ 4248 h 10000"/>
              <a:gd name="connsiteX27" fmla="*/ 909 w 9991"/>
              <a:gd name="connsiteY27" fmla="*/ 4052 h 10000"/>
              <a:gd name="connsiteX28" fmla="*/ 1063 w 9991"/>
              <a:gd name="connsiteY28" fmla="*/ 4248 h 10000"/>
              <a:gd name="connsiteX29" fmla="*/ 1189 w 9991"/>
              <a:gd name="connsiteY29" fmla="*/ 3856 h 10000"/>
              <a:gd name="connsiteX30" fmla="*/ 1492 w 9991"/>
              <a:gd name="connsiteY30" fmla="*/ 5556 h 10000"/>
              <a:gd name="connsiteX31" fmla="*/ 1550 w 9991"/>
              <a:gd name="connsiteY31" fmla="*/ 6471 h 10000"/>
              <a:gd name="connsiteX32" fmla="*/ 1642 w 9991"/>
              <a:gd name="connsiteY32" fmla="*/ 5752 h 10000"/>
              <a:gd name="connsiteX33" fmla="*/ 1723 w 9991"/>
              <a:gd name="connsiteY33" fmla="*/ 6601 h 10000"/>
              <a:gd name="connsiteX34" fmla="*/ 1841 w 9991"/>
              <a:gd name="connsiteY34" fmla="*/ 5817 h 10000"/>
              <a:gd name="connsiteX35" fmla="*/ 1837 w 9991"/>
              <a:gd name="connsiteY35" fmla="*/ 6601 h 10000"/>
              <a:gd name="connsiteX36" fmla="*/ 2000 w 9991"/>
              <a:gd name="connsiteY36" fmla="*/ 6405 h 10000"/>
              <a:gd name="connsiteX37" fmla="*/ 2092 w 9991"/>
              <a:gd name="connsiteY37" fmla="*/ 6275 h 10000"/>
              <a:gd name="connsiteX38" fmla="*/ 2157 w 9991"/>
              <a:gd name="connsiteY38" fmla="*/ 7516 h 10000"/>
              <a:gd name="connsiteX39" fmla="*/ 2300 w 9991"/>
              <a:gd name="connsiteY39" fmla="*/ 6667 h 10000"/>
              <a:gd name="connsiteX40" fmla="*/ 2335 w 9991"/>
              <a:gd name="connsiteY40" fmla="*/ 7451 h 10000"/>
              <a:gd name="connsiteX41" fmla="*/ 2484 w 9991"/>
              <a:gd name="connsiteY41" fmla="*/ 8170 h 10000"/>
              <a:gd name="connsiteX42" fmla="*/ 2558 w 9991"/>
              <a:gd name="connsiteY42" fmla="*/ 7516 h 10000"/>
              <a:gd name="connsiteX43" fmla="*/ 2749 w 9991"/>
              <a:gd name="connsiteY43" fmla="*/ 7320 h 10000"/>
              <a:gd name="connsiteX44" fmla="*/ 2900 w 9991"/>
              <a:gd name="connsiteY44" fmla="*/ 8497 h 10000"/>
              <a:gd name="connsiteX45" fmla="*/ 3075 w 9991"/>
              <a:gd name="connsiteY45" fmla="*/ 8562 h 10000"/>
              <a:gd name="connsiteX46" fmla="*/ 3284 w 9991"/>
              <a:gd name="connsiteY46" fmla="*/ 8105 h 10000"/>
              <a:gd name="connsiteX47" fmla="*/ 3474 w 9991"/>
              <a:gd name="connsiteY47" fmla="*/ 9020 h 10000"/>
              <a:gd name="connsiteX48" fmla="*/ 3599 w 9991"/>
              <a:gd name="connsiteY48" fmla="*/ 9281 h 10000"/>
              <a:gd name="connsiteX49" fmla="*/ 3704 w 9991"/>
              <a:gd name="connsiteY49" fmla="*/ 10000 h 10000"/>
              <a:gd name="connsiteX50" fmla="*/ 3737 w 9991"/>
              <a:gd name="connsiteY50" fmla="*/ 9869 h 10000"/>
              <a:gd name="connsiteX51" fmla="*/ 3808 w 9991"/>
              <a:gd name="connsiteY51" fmla="*/ 9542 h 10000"/>
              <a:gd name="connsiteX52" fmla="*/ 3861 w 9991"/>
              <a:gd name="connsiteY52" fmla="*/ 9935 h 10000"/>
              <a:gd name="connsiteX53" fmla="*/ 3895 w 9991"/>
              <a:gd name="connsiteY53" fmla="*/ 9150 h 10000"/>
              <a:gd name="connsiteX54" fmla="*/ 4042 w 9991"/>
              <a:gd name="connsiteY54" fmla="*/ 8562 h 10000"/>
              <a:gd name="connsiteX55" fmla="*/ 4478 w 9991"/>
              <a:gd name="connsiteY55" fmla="*/ 7843 h 10000"/>
              <a:gd name="connsiteX56" fmla="*/ 4833 w 9991"/>
              <a:gd name="connsiteY56" fmla="*/ 7582 h 10000"/>
              <a:gd name="connsiteX57" fmla="*/ 5045 w 9991"/>
              <a:gd name="connsiteY57" fmla="*/ 9281 h 10000"/>
              <a:gd name="connsiteX58" fmla="*/ 5114 w 9991"/>
              <a:gd name="connsiteY58" fmla="*/ 8562 h 10000"/>
              <a:gd name="connsiteX59" fmla="*/ 5581 w 9991"/>
              <a:gd name="connsiteY59" fmla="*/ 8039 h 10000"/>
              <a:gd name="connsiteX60" fmla="*/ 5954 w 9991"/>
              <a:gd name="connsiteY60" fmla="*/ 9477 h 10000"/>
              <a:gd name="connsiteX61" fmla="*/ 6289 w 9991"/>
              <a:gd name="connsiteY61" fmla="*/ 8562 h 10000"/>
              <a:gd name="connsiteX62" fmla="*/ 6456 w 9991"/>
              <a:gd name="connsiteY62" fmla="*/ 7451 h 10000"/>
              <a:gd name="connsiteX63" fmla="*/ 6774 w 9991"/>
              <a:gd name="connsiteY63" fmla="*/ 7451 h 10000"/>
              <a:gd name="connsiteX64" fmla="*/ 6931 w 9991"/>
              <a:gd name="connsiteY64" fmla="*/ 7908 h 10000"/>
              <a:gd name="connsiteX65" fmla="*/ 7306 w 9991"/>
              <a:gd name="connsiteY65" fmla="*/ 8366 h 10000"/>
              <a:gd name="connsiteX66" fmla="*/ 7519 w 9991"/>
              <a:gd name="connsiteY66" fmla="*/ 9085 h 10000"/>
              <a:gd name="connsiteX67" fmla="*/ 7769 w 9991"/>
              <a:gd name="connsiteY67" fmla="*/ 8235 h 10000"/>
              <a:gd name="connsiteX68" fmla="*/ 7830 w 9991"/>
              <a:gd name="connsiteY68" fmla="*/ 7647 h 10000"/>
              <a:gd name="connsiteX69" fmla="*/ 7952 w 9991"/>
              <a:gd name="connsiteY69" fmla="*/ 8039 h 10000"/>
              <a:gd name="connsiteX70" fmla="*/ 8230 w 9991"/>
              <a:gd name="connsiteY70" fmla="*/ 8366 h 10000"/>
              <a:gd name="connsiteX71" fmla="*/ 8414 w 9991"/>
              <a:gd name="connsiteY71" fmla="*/ 8105 h 10000"/>
              <a:gd name="connsiteX72" fmla="*/ 8759 w 9991"/>
              <a:gd name="connsiteY72" fmla="*/ 8235 h 10000"/>
              <a:gd name="connsiteX73" fmla="*/ 9100 w 9991"/>
              <a:gd name="connsiteY73" fmla="*/ 7843 h 10000"/>
              <a:gd name="connsiteX74" fmla="*/ 9292 w 9991"/>
              <a:gd name="connsiteY74" fmla="*/ 6340 h 10000"/>
              <a:gd name="connsiteX75" fmla="*/ 9534 w 9991"/>
              <a:gd name="connsiteY75" fmla="*/ 7582 h 10000"/>
              <a:gd name="connsiteX76" fmla="*/ 9671 w 9991"/>
              <a:gd name="connsiteY76" fmla="*/ 8889 h 10000"/>
              <a:gd name="connsiteX77" fmla="*/ 9991 w 9991"/>
              <a:gd name="connsiteY77" fmla="*/ 9562 h 10000"/>
              <a:gd name="connsiteX78" fmla="*/ 9897 w 9991"/>
              <a:gd name="connsiteY78" fmla="*/ 3390 h 10000"/>
              <a:gd name="connsiteX79" fmla="*/ 9688 w 9991"/>
              <a:gd name="connsiteY79" fmla="*/ 3529 h 10000"/>
              <a:gd name="connsiteX80" fmla="*/ 9525 w 9991"/>
              <a:gd name="connsiteY80" fmla="*/ 2222 h 10000"/>
              <a:gd name="connsiteX81" fmla="*/ 9367 w 9991"/>
              <a:gd name="connsiteY81" fmla="*/ 3660 h 10000"/>
              <a:gd name="connsiteX82" fmla="*/ 9255 w 9991"/>
              <a:gd name="connsiteY82" fmla="*/ 3660 h 10000"/>
              <a:gd name="connsiteX83" fmla="*/ 9104 w 9991"/>
              <a:gd name="connsiteY83" fmla="*/ 3791 h 10000"/>
              <a:gd name="connsiteX84" fmla="*/ 9072 w 9991"/>
              <a:gd name="connsiteY84" fmla="*/ 3203 h 10000"/>
              <a:gd name="connsiteX85" fmla="*/ 8848 w 9991"/>
              <a:gd name="connsiteY85" fmla="*/ 4771 h 10000"/>
              <a:gd name="connsiteX86" fmla="*/ 8814 w 9991"/>
              <a:gd name="connsiteY86" fmla="*/ 4379 h 10000"/>
              <a:gd name="connsiteX87" fmla="*/ 8747 w 9991"/>
              <a:gd name="connsiteY87" fmla="*/ 4118 h 10000"/>
              <a:gd name="connsiteX88" fmla="*/ 8705 w 9991"/>
              <a:gd name="connsiteY88" fmla="*/ 4641 h 10000"/>
              <a:gd name="connsiteX89" fmla="*/ 8529 w 9991"/>
              <a:gd name="connsiteY89" fmla="*/ 4510 h 10000"/>
              <a:gd name="connsiteX90" fmla="*/ 8422 w 9991"/>
              <a:gd name="connsiteY90" fmla="*/ 5359 h 10000"/>
              <a:gd name="connsiteX91" fmla="*/ 8260 w 9991"/>
              <a:gd name="connsiteY91" fmla="*/ 4444 h 10000"/>
              <a:gd name="connsiteX92" fmla="*/ 8110 w 9991"/>
              <a:gd name="connsiteY92" fmla="*/ 4575 h 10000"/>
              <a:gd name="connsiteX93" fmla="*/ 8056 w 9991"/>
              <a:gd name="connsiteY93" fmla="*/ 5882 h 10000"/>
              <a:gd name="connsiteX94" fmla="*/ 7865 w 9991"/>
              <a:gd name="connsiteY94" fmla="*/ 5294 h 10000"/>
              <a:gd name="connsiteX95" fmla="*/ 7714 w 9991"/>
              <a:gd name="connsiteY95" fmla="*/ 3529 h 10000"/>
              <a:gd name="connsiteX96" fmla="*/ 7642 w 9991"/>
              <a:gd name="connsiteY96" fmla="*/ 4052 h 10000"/>
              <a:gd name="connsiteX97" fmla="*/ 7467 w 9991"/>
              <a:gd name="connsiteY97" fmla="*/ 5229 h 10000"/>
              <a:gd name="connsiteX98" fmla="*/ 7371 w 9991"/>
              <a:gd name="connsiteY98" fmla="*/ 5229 h 10000"/>
              <a:gd name="connsiteX99" fmla="*/ 7298 w 9991"/>
              <a:gd name="connsiteY99" fmla="*/ 4444 h 10000"/>
              <a:gd name="connsiteX100" fmla="*/ 7135 w 9991"/>
              <a:gd name="connsiteY100" fmla="*/ 4183 h 10000"/>
              <a:gd name="connsiteX101" fmla="*/ 6994 w 9991"/>
              <a:gd name="connsiteY101" fmla="*/ 3791 h 10000"/>
              <a:gd name="connsiteX102" fmla="*/ 6739 w 9991"/>
              <a:gd name="connsiteY102" fmla="*/ 2222 h 10000"/>
              <a:gd name="connsiteX103" fmla="*/ 6382 w 9991"/>
              <a:gd name="connsiteY103" fmla="*/ 4967 h 10000"/>
              <a:gd name="connsiteX104" fmla="*/ 6085 w 9991"/>
              <a:gd name="connsiteY104" fmla="*/ 5817 h 10000"/>
              <a:gd name="connsiteX105" fmla="*/ 5720 w 9991"/>
              <a:gd name="connsiteY105" fmla="*/ 5359 h 10000"/>
              <a:gd name="connsiteX106" fmla="*/ 5569 w 9991"/>
              <a:gd name="connsiteY106" fmla="*/ 6144 h 10000"/>
              <a:gd name="connsiteX107" fmla="*/ 5303 w 9991"/>
              <a:gd name="connsiteY107" fmla="*/ 5490 h 10000"/>
              <a:gd name="connsiteX108" fmla="*/ 5230 w 9991"/>
              <a:gd name="connsiteY108" fmla="*/ 6144 h 10000"/>
              <a:gd name="connsiteX109" fmla="*/ 4953 w 9991"/>
              <a:gd name="connsiteY109" fmla="*/ 5229 h 10000"/>
              <a:gd name="connsiteX110" fmla="*/ 4869 w 9991"/>
              <a:gd name="connsiteY110" fmla="*/ 5033 h 10000"/>
              <a:gd name="connsiteX111" fmla="*/ 4615 w 9991"/>
              <a:gd name="connsiteY111" fmla="*/ 3987 h 10000"/>
              <a:gd name="connsiteX112" fmla="*/ 4503 w 9991"/>
              <a:gd name="connsiteY112" fmla="*/ 3987 h 10000"/>
              <a:gd name="connsiteX113" fmla="*/ 4117 w 9991"/>
              <a:gd name="connsiteY113" fmla="*/ 4248 h 10000"/>
              <a:gd name="connsiteX114" fmla="*/ 3920 w 9991"/>
              <a:gd name="connsiteY114" fmla="*/ 4118 h 10000"/>
              <a:gd name="connsiteX115" fmla="*/ 3578 w 9991"/>
              <a:gd name="connsiteY115" fmla="*/ 3595 h 10000"/>
              <a:gd name="connsiteX116" fmla="*/ 3507 w 9991"/>
              <a:gd name="connsiteY116" fmla="*/ 2353 h 10000"/>
              <a:gd name="connsiteX117" fmla="*/ 3158 w 9991"/>
              <a:gd name="connsiteY117" fmla="*/ 3137 h 10000"/>
              <a:gd name="connsiteX118" fmla="*/ 3145 w 9991"/>
              <a:gd name="connsiteY118" fmla="*/ 2418 h 10000"/>
              <a:gd name="connsiteX119" fmla="*/ 2941 w 9991"/>
              <a:gd name="connsiteY119" fmla="*/ 2288 h 10000"/>
              <a:gd name="connsiteX120" fmla="*/ 2708 w 9991"/>
              <a:gd name="connsiteY120" fmla="*/ 2484 h 10000"/>
              <a:gd name="connsiteX121" fmla="*/ 2596 w 9991"/>
              <a:gd name="connsiteY121" fmla="*/ 3987 h 10000"/>
              <a:gd name="connsiteX122" fmla="*/ 2375 w 9991"/>
              <a:gd name="connsiteY122" fmla="*/ 2026 h 10000"/>
              <a:gd name="connsiteX123" fmla="*/ 2343 w 9991"/>
              <a:gd name="connsiteY123" fmla="*/ 2353 h 10000"/>
              <a:gd name="connsiteX124" fmla="*/ 2267 w 9991"/>
              <a:gd name="connsiteY124" fmla="*/ 1569 h 10000"/>
              <a:gd name="connsiteX125" fmla="*/ 2177 w 9991"/>
              <a:gd name="connsiteY125" fmla="*/ 2157 h 10000"/>
              <a:gd name="connsiteX126" fmla="*/ 2054 w 9991"/>
              <a:gd name="connsiteY126" fmla="*/ 1895 h 10000"/>
              <a:gd name="connsiteX127" fmla="*/ 1983 w 9991"/>
              <a:gd name="connsiteY127" fmla="*/ 3007 h 10000"/>
              <a:gd name="connsiteX128" fmla="*/ 1876 w 9991"/>
              <a:gd name="connsiteY128" fmla="*/ 2484 h 10000"/>
              <a:gd name="connsiteX129" fmla="*/ 1792 w 9991"/>
              <a:gd name="connsiteY129" fmla="*/ 1895 h 10000"/>
              <a:gd name="connsiteX130" fmla="*/ 1735 w 9991"/>
              <a:gd name="connsiteY130" fmla="*/ 784 h 10000"/>
              <a:gd name="connsiteX131" fmla="*/ 1335 w 9991"/>
              <a:gd name="connsiteY131" fmla="*/ 65 h 10000"/>
              <a:gd name="connsiteX132" fmla="*/ 1120 w 9991"/>
              <a:gd name="connsiteY132" fmla="*/ 196 h 10000"/>
              <a:gd name="connsiteX133" fmla="*/ 1017 w 9991"/>
              <a:gd name="connsiteY133" fmla="*/ 0 h 10000"/>
              <a:gd name="connsiteX134" fmla="*/ 967 w 9991"/>
              <a:gd name="connsiteY134" fmla="*/ 392 h 10000"/>
              <a:gd name="connsiteX135" fmla="*/ 693 w 9991"/>
              <a:gd name="connsiteY135" fmla="*/ 131 h 10000"/>
              <a:gd name="connsiteX136" fmla="*/ 526 w 9991"/>
              <a:gd name="connsiteY136" fmla="*/ 458 h 10000"/>
              <a:gd name="connsiteX137" fmla="*/ 344 w 9991"/>
              <a:gd name="connsiteY137" fmla="*/ 915 h 10000"/>
              <a:gd name="connsiteX138" fmla="*/ 269 w 9991"/>
              <a:gd name="connsiteY138" fmla="*/ 196 h 10000"/>
              <a:gd name="connsiteX139" fmla="*/ 54 w 9991"/>
              <a:gd name="connsiteY139" fmla="*/ 1373 h 10000"/>
              <a:gd name="connsiteX140" fmla="*/ 1 w 9991"/>
              <a:gd name="connsiteY140" fmla="*/ 1569 h 10000"/>
              <a:gd name="connsiteX0" fmla="*/ 1 w 10000"/>
              <a:gd name="connsiteY0" fmla="*/ 1569 h 10000"/>
              <a:gd name="connsiteX1" fmla="*/ 26 w 10000"/>
              <a:gd name="connsiteY1" fmla="*/ 5294 h 10000"/>
              <a:gd name="connsiteX2" fmla="*/ 26 w 10000"/>
              <a:gd name="connsiteY2" fmla="*/ 5163 h 10000"/>
              <a:gd name="connsiteX3" fmla="*/ 46 w 10000"/>
              <a:gd name="connsiteY3" fmla="*/ 5163 h 10000"/>
              <a:gd name="connsiteX4" fmla="*/ 92 w 10000"/>
              <a:gd name="connsiteY4" fmla="*/ 4314 h 10000"/>
              <a:gd name="connsiteX5" fmla="*/ 96 w 10000"/>
              <a:gd name="connsiteY5" fmla="*/ 4314 h 10000"/>
              <a:gd name="connsiteX6" fmla="*/ 112 w 10000"/>
              <a:gd name="connsiteY6" fmla="*/ 4052 h 10000"/>
              <a:gd name="connsiteX7" fmla="*/ 152 w 10000"/>
              <a:gd name="connsiteY7" fmla="*/ 4118 h 10000"/>
              <a:gd name="connsiteX8" fmla="*/ 164 w 10000"/>
              <a:gd name="connsiteY8" fmla="*/ 4444 h 10000"/>
              <a:gd name="connsiteX9" fmla="*/ 193 w 10000"/>
              <a:gd name="connsiteY9" fmla="*/ 4379 h 10000"/>
              <a:gd name="connsiteX10" fmla="*/ 385 w 10000"/>
              <a:gd name="connsiteY10" fmla="*/ 4706 h 10000"/>
              <a:gd name="connsiteX11" fmla="*/ 472 w 10000"/>
              <a:gd name="connsiteY11" fmla="*/ 4379 h 10000"/>
              <a:gd name="connsiteX12" fmla="*/ 585 w 10000"/>
              <a:gd name="connsiteY12" fmla="*/ 4641 h 10000"/>
              <a:gd name="connsiteX13" fmla="*/ 627 w 10000"/>
              <a:gd name="connsiteY13" fmla="*/ 4444 h 10000"/>
              <a:gd name="connsiteX14" fmla="*/ 661 w 10000"/>
              <a:gd name="connsiteY14" fmla="*/ 4641 h 10000"/>
              <a:gd name="connsiteX15" fmla="*/ 686 w 10000"/>
              <a:gd name="connsiteY15" fmla="*/ 4510 h 10000"/>
              <a:gd name="connsiteX16" fmla="*/ 708 w 10000"/>
              <a:gd name="connsiteY16" fmla="*/ 4641 h 10000"/>
              <a:gd name="connsiteX17" fmla="*/ 712 w 10000"/>
              <a:gd name="connsiteY17" fmla="*/ 4444 h 10000"/>
              <a:gd name="connsiteX18" fmla="*/ 740 w 10000"/>
              <a:gd name="connsiteY18" fmla="*/ 4444 h 10000"/>
              <a:gd name="connsiteX19" fmla="*/ 782 w 10000"/>
              <a:gd name="connsiteY19" fmla="*/ 4444 h 10000"/>
              <a:gd name="connsiteX20" fmla="*/ 815 w 10000"/>
              <a:gd name="connsiteY20" fmla="*/ 4575 h 10000"/>
              <a:gd name="connsiteX21" fmla="*/ 819 w 10000"/>
              <a:gd name="connsiteY21" fmla="*/ 4444 h 10000"/>
              <a:gd name="connsiteX22" fmla="*/ 835 w 10000"/>
              <a:gd name="connsiteY22" fmla="*/ 4575 h 10000"/>
              <a:gd name="connsiteX23" fmla="*/ 839 w 10000"/>
              <a:gd name="connsiteY23" fmla="*/ 4379 h 10000"/>
              <a:gd name="connsiteX24" fmla="*/ 876 w 10000"/>
              <a:gd name="connsiteY24" fmla="*/ 4641 h 10000"/>
              <a:gd name="connsiteX25" fmla="*/ 893 w 10000"/>
              <a:gd name="connsiteY25" fmla="*/ 4248 h 10000"/>
              <a:gd name="connsiteX26" fmla="*/ 910 w 10000"/>
              <a:gd name="connsiteY26" fmla="*/ 4052 h 10000"/>
              <a:gd name="connsiteX27" fmla="*/ 1064 w 10000"/>
              <a:gd name="connsiteY27" fmla="*/ 4248 h 10000"/>
              <a:gd name="connsiteX28" fmla="*/ 1190 w 10000"/>
              <a:gd name="connsiteY28" fmla="*/ 3856 h 10000"/>
              <a:gd name="connsiteX29" fmla="*/ 1493 w 10000"/>
              <a:gd name="connsiteY29" fmla="*/ 5556 h 10000"/>
              <a:gd name="connsiteX30" fmla="*/ 1551 w 10000"/>
              <a:gd name="connsiteY30" fmla="*/ 6471 h 10000"/>
              <a:gd name="connsiteX31" fmla="*/ 1643 w 10000"/>
              <a:gd name="connsiteY31" fmla="*/ 5752 h 10000"/>
              <a:gd name="connsiteX32" fmla="*/ 1725 w 10000"/>
              <a:gd name="connsiteY32" fmla="*/ 6601 h 10000"/>
              <a:gd name="connsiteX33" fmla="*/ 1843 w 10000"/>
              <a:gd name="connsiteY33" fmla="*/ 5817 h 10000"/>
              <a:gd name="connsiteX34" fmla="*/ 1839 w 10000"/>
              <a:gd name="connsiteY34" fmla="*/ 6601 h 10000"/>
              <a:gd name="connsiteX35" fmla="*/ 2002 w 10000"/>
              <a:gd name="connsiteY35" fmla="*/ 6405 h 10000"/>
              <a:gd name="connsiteX36" fmla="*/ 2094 w 10000"/>
              <a:gd name="connsiteY36" fmla="*/ 6275 h 10000"/>
              <a:gd name="connsiteX37" fmla="*/ 2159 w 10000"/>
              <a:gd name="connsiteY37" fmla="*/ 7516 h 10000"/>
              <a:gd name="connsiteX38" fmla="*/ 2302 w 10000"/>
              <a:gd name="connsiteY38" fmla="*/ 6667 h 10000"/>
              <a:gd name="connsiteX39" fmla="*/ 2337 w 10000"/>
              <a:gd name="connsiteY39" fmla="*/ 7451 h 10000"/>
              <a:gd name="connsiteX40" fmla="*/ 2486 w 10000"/>
              <a:gd name="connsiteY40" fmla="*/ 8170 h 10000"/>
              <a:gd name="connsiteX41" fmla="*/ 2560 w 10000"/>
              <a:gd name="connsiteY41" fmla="*/ 7516 h 10000"/>
              <a:gd name="connsiteX42" fmla="*/ 2751 w 10000"/>
              <a:gd name="connsiteY42" fmla="*/ 7320 h 10000"/>
              <a:gd name="connsiteX43" fmla="*/ 2903 w 10000"/>
              <a:gd name="connsiteY43" fmla="*/ 8497 h 10000"/>
              <a:gd name="connsiteX44" fmla="*/ 3078 w 10000"/>
              <a:gd name="connsiteY44" fmla="*/ 8562 h 10000"/>
              <a:gd name="connsiteX45" fmla="*/ 3287 w 10000"/>
              <a:gd name="connsiteY45" fmla="*/ 8105 h 10000"/>
              <a:gd name="connsiteX46" fmla="*/ 3477 w 10000"/>
              <a:gd name="connsiteY46" fmla="*/ 9020 h 10000"/>
              <a:gd name="connsiteX47" fmla="*/ 3602 w 10000"/>
              <a:gd name="connsiteY47" fmla="*/ 9281 h 10000"/>
              <a:gd name="connsiteX48" fmla="*/ 3707 w 10000"/>
              <a:gd name="connsiteY48" fmla="*/ 10000 h 10000"/>
              <a:gd name="connsiteX49" fmla="*/ 3740 w 10000"/>
              <a:gd name="connsiteY49" fmla="*/ 9869 h 10000"/>
              <a:gd name="connsiteX50" fmla="*/ 3811 w 10000"/>
              <a:gd name="connsiteY50" fmla="*/ 9542 h 10000"/>
              <a:gd name="connsiteX51" fmla="*/ 3864 w 10000"/>
              <a:gd name="connsiteY51" fmla="*/ 9935 h 10000"/>
              <a:gd name="connsiteX52" fmla="*/ 3899 w 10000"/>
              <a:gd name="connsiteY52" fmla="*/ 9150 h 10000"/>
              <a:gd name="connsiteX53" fmla="*/ 4046 w 10000"/>
              <a:gd name="connsiteY53" fmla="*/ 8562 h 10000"/>
              <a:gd name="connsiteX54" fmla="*/ 4482 w 10000"/>
              <a:gd name="connsiteY54" fmla="*/ 7843 h 10000"/>
              <a:gd name="connsiteX55" fmla="*/ 4837 w 10000"/>
              <a:gd name="connsiteY55" fmla="*/ 7582 h 10000"/>
              <a:gd name="connsiteX56" fmla="*/ 5050 w 10000"/>
              <a:gd name="connsiteY56" fmla="*/ 9281 h 10000"/>
              <a:gd name="connsiteX57" fmla="*/ 5119 w 10000"/>
              <a:gd name="connsiteY57" fmla="*/ 8562 h 10000"/>
              <a:gd name="connsiteX58" fmla="*/ 5586 w 10000"/>
              <a:gd name="connsiteY58" fmla="*/ 8039 h 10000"/>
              <a:gd name="connsiteX59" fmla="*/ 5959 w 10000"/>
              <a:gd name="connsiteY59" fmla="*/ 9477 h 10000"/>
              <a:gd name="connsiteX60" fmla="*/ 6295 w 10000"/>
              <a:gd name="connsiteY60" fmla="*/ 8562 h 10000"/>
              <a:gd name="connsiteX61" fmla="*/ 6462 w 10000"/>
              <a:gd name="connsiteY61" fmla="*/ 7451 h 10000"/>
              <a:gd name="connsiteX62" fmla="*/ 6780 w 10000"/>
              <a:gd name="connsiteY62" fmla="*/ 7451 h 10000"/>
              <a:gd name="connsiteX63" fmla="*/ 6937 w 10000"/>
              <a:gd name="connsiteY63" fmla="*/ 7908 h 10000"/>
              <a:gd name="connsiteX64" fmla="*/ 7313 w 10000"/>
              <a:gd name="connsiteY64" fmla="*/ 8366 h 10000"/>
              <a:gd name="connsiteX65" fmla="*/ 7526 w 10000"/>
              <a:gd name="connsiteY65" fmla="*/ 9085 h 10000"/>
              <a:gd name="connsiteX66" fmla="*/ 7776 w 10000"/>
              <a:gd name="connsiteY66" fmla="*/ 8235 h 10000"/>
              <a:gd name="connsiteX67" fmla="*/ 7837 w 10000"/>
              <a:gd name="connsiteY67" fmla="*/ 7647 h 10000"/>
              <a:gd name="connsiteX68" fmla="*/ 7959 w 10000"/>
              <a:gd name="connsiteY68" fmla="*/ 8039 h 10000"/>
              <a:gd name="connsiteX69" fmla="*/ 8237 w 10000"/>
              <a:gd name="connsiteY69" fmla="*/ 8366 h 10000"/>
              <a:gd name="connsiteX70" fmla="*/ 8422 w 10000"/>
              <a:gd name="connsiteY70" fmla="*/ 8105 h 10000"/>
              <a:gd name="connsiteX71" fmla="*/ 8767 w 10000"/>
              <a:gd name="connsiteY71" fmla="*/ 8235 h 10000"/>
              <a:gd name="connsiteX72" fmla="*/ 9108 w 10000"/>
              <a:gd name="connsiteY72" fmla="*/ 7843 h 10000"/>
              <a:gd name="connsiteX73" fmla="*/ 9300 w 10000"/>
              <a:gd name="connsiteY73" fmla="*/ 6340 h 10000"/>
              <a:gd name="connsiteX74" fmla="*/ 9543 w 10000"/>
              <a:gd name="connsiteY74" fmla="*/ 7582 h 10000"/>
              <a:gd name="connsiteX75" fmla="*/ 9680 w 10000"/>
              <a:gd name="connsiteY75" fmla="*/ 8889 h 10000"/>
              <a:gd name="connsiteX76" fmla="*/ 10000 w 10000"/>
              <a:gd name="connsiteY76" fmla="*/ 9562 h 10000"/>
              <a:gd name="connsiteX77" fmla="*/ 9906 w 10000"/>
              <a:gd name="connsiteY77" fmla="*/ 3390 h 10000"/>
              <a:gd name="connsiteX78" fmla="*/ 9697 w 10000"/>
              <a:gd name="connsiteY78" fmla="*/ 3529 h 10000"/>
              <a:gd name="connsiteX79" fmla="*/ 9534 w 10000"/>
              <a:gd name="connsiteY79" fmla="*/ 2222 h 10000"/>
              <a:gd name="connsiteX80" fmla="*/ 9375 w 10000"/>
              <a:gd name="connsiteY80" fmla="*/ 3660 h 10000"/>
              <a:gd name="connsiteX81" fmla="*/ 9263 w 10000"/>
              <a:gd name="connsiteY81" fmla="*/ 3660 h 10000"/>
              <a:gd name="connsiteX82" fmla="*/ 9112 w 10000"/>
              <a:gd name="connsiteY82" fmla="*/ 3791 h 10000"/>
              <a:gd name="connsiteX83" fmla="*/ 9080 w 10000"/>
              <a:gd name="connsiteY83" fmla="*/ 3203 h 10000"/>
              <a:gd name="connsiteX84" fmla="*/ 8856 w 10000"/>
              <a:gd name="connsiteY84" fmla="*/ 4771 h 10000"/>
              <a:gd name="connsiteX85" fmla="*/ 8822 w 10000"/>
              <a:gd name="connsiteY85" fmla="*/ 4379 h 10000"/>
              <a:gd name="connsiteX86" fmla="*/ 8755 w 10000"/>
              <a:gd name="connsiteY86" fmla="*/ 4118 h 10000"/>
              <a:gd name="connsiteX87" fmla="*/ 8713 w 10000"/>
              <a:gd name="connsiteY87" fmla="*/ 4641 h 10000"/>
              <a:gd name="connsiteX88" fmla="*/ 8537 w 10000"/>
              <a:gd name="connsiteY88" fmla="*/ 4510 h 10000"/>
              <a:gd name="connsiteX89" fmla="*/ 8430 w 10000"/>
              <a:gd name="connsiteY89" fmla="*/ 5359 h 10000"/>
              <a:gd name="connsiteX90" fmla="*/ 8267 w 10000"/>
              <a:gd name="connsiteY90" fmla="*/ 4444 h 10000"/>
              <a:gd name="connsiteX91" fmla="*/ 8117 w 10000"/>
              <a:gd name="connsiteY91" fmla="*/ 4575 h 10000"/>
              <a:gd name="connsiteX92" fmla="*/ 8063 w 10000"/>
              <a:gd name="connsiteY92" fmla="*/ 5882 h 10000"/>
              <a:gd name="connsiteX93" fmla="*/ 7872 w 10000"/>
              <a:gd name="connsiteY93" fmla="*/ 5294 h 10000"/>
              <a:gd name="connsiteX94" fmla="*/ 7721 w 10000"/>
              <a:gd name="connsiteY94" fmla="*/ 3529 h 10000"/>
              <a:gd name="connsiteX95" fmla="*/ 7649 w 10000"/>
              <a:gd name="connsiteY95" fmla="*/ 4052 h 10000"/>
              <a:gd name="connsiteX96" fmla="*/ 7474 w 10000"/>
              <a:gd name="connsiteY96" fmla="*/ 5229 h 10000"/>
              <a:gd name="connsiteX97" fmla="*/ 7378 w 10000"/>
              <a:gd name="connsiteY97" fmla="*/ 5229 h 10000"/>
              <a:gd name="connsiteX98" fmla="*/ 7305 w 10000"/>
              <a:gd name="connsiteY98" fmla="*/ 4444 h 10000"/>
              <a:gd name="connsiteX99" fmla="*/ 7141 w 10000"/>
              <a:gd name="connsiteY99" fmla="*/ 4183 h 10000"/>
              <a:gd name="connsiteX100" fmla="*/ 7000 w 10000"/>
              <a:gd name="connsiteY100" fmla="*/ 3791 h 10000"/>
              <a:gd name="connsiteX101" fmla="*/ 6745 w 10000"/>
              <a:gd name="connsiteY101" fmla="*/ 2222 h 10000"/>
              <a:gd name="connsiteX102" fmla="*/ 6388 w 10000"/>
              <a:gd name="connsiteY102" fmla="*/ 4967 h 10000"/>
              <a:gd name="connsiteX103" fmla="*/ 6090 w 10000"/>
              <a:gd name="connsiteY103" fmla="*/ 5817 h 10000"/>
              <a:gd name="connsiteX104" fmla="*/ 5725 w 10000"/>
              <a:gd name="connsiteY104" fmla="*/ 5359 h 10000"/>
              <a:gd name="connsiteX105" fmla="*/ 5574 w 10000"/>
              <a:gd name="connsiteY105" fmla="*/ 6144 h 10000"/>
              <a:gd name="connsiteX106" fmla="*/ 5308 w 10000"/>
              <a:gd name="connsiteY106" fmla="*/ 5490 h 10000"/>
              <a:gd name="connsiteX107" fmla="*/ 5235 w 10000"/>
              <a:gd name="connsiteY107" fmla="*/ 6144 h 10000"/>
              <a:gd name="connsiteX108" fmla="*/ 4957 w 10000"/>
              <a:gd name="connsiteY108" fmla="*/ 5229 h 10000"/>
              <a:gd name="connsiteX109" fmla="*/ 4873 w 10000"/>
              <a:gd name="connsiteY109" fmla="*/ 5033 h 10000"/>
              <a:gd name="connsiteX110" fmla="*/ 4619 w 10000"/>
              <a:gd name="connsiteY110" fmla="*/ 3987 h 10000"/>
              <a:gd name="connsiteX111" fmla="*/ 4507 w 10000"/>
              <a:gd name="connsiteY111" fmla="*/ 3987 h 10000"/>
              <a:gd name="connsiteX112" fmla="*/ 4121 w 10000"/>
              <a:gd name="connsiteY112" fmla="*/ 4248 h 10000"/>
              <a:gd name="connsiteX113" fmla="*/ 3924 w 10000"/>
              <a:gd name="connsiteY113" fmla="*/ 4118 h 10000"/>
              <a:gd name="connsiteX114" fmla="*/ 3581 w 10000"/>
              <a:gd name="connsiteY114" fmla="*/ 3595 h 10000"/>
              <a:gd name="connsiteX115" fmla="*/ 3510 w 10000"/>
              <a:gd name="connsiteY115" fmla="*/ 2353 h 10000"/>
              <a:gd name="connsiteX116" fmla="*/ 3161 w 10000"/>
              <a:gd name="connsiteY116" fmla="*/ 3137 h 10000"/>
              <a:gd name="connsiteX117" fmla="*/ 3148 w 10000"/>
              <a:gd name="connsiteY117" fmla="*/ 2418 h 10000"/>
              <a:gd name="connsiteX118" fmla="*/ 2944 w 10000"/>
              <a:gd name="connsiteY118" fmla="*/ 2288 h 10000"/>
              <a:gd name="connsiteX119" fmla="*/ 2710 w 10000"/>
              <a:gd name="connsiteY119" fmla="*/ 2484 h 10000"/>
              <a:gd name="connsiteX120" fmla="*/ 2598 w 10000"/>
              <a:gd name="connsiteY120" fmla="*/ 3987 h 10000"/>
              <a:gd name="connsiteX121" fmla="*/ 2377 w 10000"/>
              <a:gd name="connsiteY121" fmla="*/ 2026 h 10000"/>
              <a:gd name="connsiteX122" fmla="*/ 2345 w 10000"/>
              <a:gd name="connsiteY122" fmla="*/ 2353 h 10000"/>
              <a:gd name="connsiteX123" fmla="*/ 2269 w 10000"/>
              <a:gd name="connsiteY123" fmla="*/ 1569 h 10000"/>
              <a:gd name="connsiteX124" fmla="*/ 2179 w 10000"/>
              <a:gd name="connsiteY124" fmla="*/ 2157 h 10000"/>
              <a:gd name="connsiteX125" fmla="*/ 2056 w 10000"/>
              <a:gd name="connsiteY125" fmla="*/ 1895 h 10000"/>
              <a:gd name="connsiteX126" fmla="*/ 1985 w 10000"/>
              <a:gd name="connsiteY126" fmla="*/ 3007 h 10000"/>
              <a:gd name="connsiteX127" fmla="*/ 1878 w 10000"/>
              <a:gd name="connsiteY127" fmla="*/ 2484 h 10000"/>
              <a:gd name="connsiteX128" fmla="*/ 1794 w 10000"/>
              <a:gd name="connsiteY128" fmla="*/ 1895 h 10000"/>
              <a:gd name="connsiteX129" fmla="*/ 1737 w 10000"/>
              <a:gd name="connsiteY129" fmla="*/ 784 h 10000"/>
              <a:gd name="connsiteX130" fmla="*/ 1336 w 10000"/>
              <a:gd name="connsiteY130" fmla="*/ 65 h 10000"/>
              <a:gd name="connsiteX131" fmla="*/ 1121 w 10000"/>
              <a:gd name="connsiteY131" fmla="*/ 196 h 10000"/>
              <a:gd name="connsiteX132" fmla="*/ 1018 w 10000"/>
              <a:gd name="connsiteY132" fmla="*/ 0 h 10000"/>
              <a:gd name="connsiteX133" fmla="*/ 968 w 10000"/>
              <a:gd name="connsiteY133" fmla="*/ 392 h 10000"/>
              <a:gd name="connsiteX134" fmla="*/ 694 w 10000"/>
              <a:gd name="connsiteY134" fmla="*/ 131 h 10000"/>
              <a:gd name="connsiteX135" fmla="*/ 526 w 10000"/>
              <a:gd name="connsiteY135" fmla="*/ 458 h 10000"/>
              <a:gd name="connsiteX136" fmla="*/ 344 w 10000"/>
              <a:gd name="connsiteY136" fmla="*/ 915 h 10000"/>
              <a:gd name="connsiteX137" fmla="*/ 269 w 10000"/>
              <a:gd name="connsiteY137" fmla="*/ 196 h 10000"/>
              <a:gd name="connsiteX138" fmla="*/ 54 w 10000"/>
              <a:gd name="connsiteY138" fmla="*/ 1373 h 10000"/>
              <a:gd name="connsiteX139" fmla="*/ 1 w 10000"/>
              <a:gd name="connsiteY139" fmla="*/ 1569 h 10000"/>
              <a:gd name="connsiteX0" fmla="*/ 1 w 10000"/>
              <a:gd name="connsiteY0" fmla="*/ 1569 h 10000"/>
              <a:gd name="connsiteX1" fmla="*/ 26 w 10000"/>
              <a:gd name="connsiteY1" fmla="*/ 5294 h 10000"/>
              <a:gd name="connsiteX2" fmla="*/ 26 w 10000"/>
              <a:gd name="connsiteY2" fmla="*/ 5163 h 10000"/>
              <a:gd name="connsiteX3" fmla="*/ 92 w 10000"/>
              <a:gd name="connsiteY3" fmla="*/ 4314 h 10000"/>
              <a:gd name="connsiteX4" fmla="*/ 96 w 10000"/>
              <a:gd name="connsiteY4" fmla="*/ 4314 h 10000"/>
              <a:gd name="connsiteX5" fmla="*/ 112 w 10000"/>
              <a:gd name="connsiteY5" fmla="*/ 4052 h 10000"/>
              <a:gd name="connsiteX6" fmla="*/ 152 w 10000"/>
              <a:gd name="connsiteY6" fmla="*/ 4118 h 10000"/>
              <a:gd name="connsiteX7" fmla="*/ 164 w 10000"/>
              <a:gd name="connsiteY7" fmla="*/ 4444 h 10000"/>
              <a:gd name="connsiteX8" fmla="*/ 193 w 10000"/>
              <a:gd name="connsiteY8" fmla="*/ 4379 h 10000"/>
              <a:gd name="connsiteX9" fmla="*/ 385 w 10000"/>
              <a:gd name="connsiteY9" fmla="*/ 4706 h 10000"/>
              <a:gd name="connsiteX10" fmla="*/ 472 w 10000"/>
              <a:gd name="connsiteY10" fmla="*/ 4379 h 10000"/>
              <a:gd name="connsiteX11" fmla="*/ 585 w 10000"/>
              <a:gd name="connsiteY11" fmla="*/ 4641 h 10000"/>
              <a:gd name="connsiteX12" fmla="*/ 627 w 10000"/>
              <a:gd name="connsiteY12" fmla="*/ 4444 h 10000"/>
              <a:gd name="connsiteX13" fmla="*/ 661 w 10000"/>
              <a:gd name="connsiteY13" fmla="*/ 4641 h 10000"/>
              <a:gd name="connsiteX14" fmla="*/ 686 w 10000"/>
              <a:gd name="connsiteY14" fmla="*/ 4510 h 10000"/>
              <a:gd name="connsiteX15" fmla="*/ 708 w 10000"/>
              <a:gd name="connsiteY15" fmla="*/ 4641 h 10000"/>
              <a:gd name="connsiteX16" fmla="*/ 712 w 10000"/>
              <a:gd name="connsiteY16" fmla="*/ 4444 h 10000"/>
              <a:gd name="connsiteX17" fmla="*/ 740 w 10000"/>
              <a:gd name="connsiteY17" fmla="*/ 4444 h 10000"/>
              <a:gd name="connsiteX18" fmla="*/ 782 w 10000"/>
              <a:gd name="connsiteY18" fmla="*/ 4444 h 10000"/>
              <a:gd name="connsiteX19" fmla="*/ 815 w 10000"/>
              <a:gd name="connsiteY19" fmla="*/ 4575 h 10000"/>
              <a:gd name="connsiteX20" fmla="*/ 819 w 10000"/>
              <a:gd name="connsiteY20" fmla="*/ 4444 h 10000"/>
              <a:gd name="connsiteX21" fmla="*/ 835 w 10000"/>
              <a:gd name="connsiteY21" fmla="*/ 4575 h 10000"/>
              <a:gd name="connsiteX22" fmla="*/ 839 w 10000"/>
              <a:gd name="connsiteY22" fmla="*/ 4379 h 10000"/>
              <a:gd name="connsiteX23" fmla="*/ 876 w 10000"/>
              <a:gd name="connsiteY23" fmla="*/ 4641 h 10000"/>
              <a:gd name="connsiteX24" fmla="*/ 893 w 10000"/>
              <a:gd name="connsiteY24" fmla="*/ 4248 h 10000"/>
              <a:gd name="connsiteX25" fmla="*/ 910 w 10000"/>
              <a:gd name="connsiteY25" fmla="*/ 4052 h 10000"/>
              <a:gd name="connsiteX26" fmla="*/ 1064 w 10000"/>
              <a:gd name="connsiteY26" fmla="*/ 4248 h 10000"/>
              <a:gd name="connsiteX27" fmla="*/ 1190 w 10000"/>
              <a:gd name="connsiteY27" fmla="*/ 3856 h 10000"/>
              <a:gd name="connsiteX28" fmla="*/ 1493 w 10000"/>
              <a:gd name="connsiteY28" fmla="*/ 5556 h 10000"/>
              <a:gd name="connsiteX29" fmla="*/ 1551 w 10000"/>
              <a:gd name="connsiteY29" fmla="*/ 6471 h 10000"/>
              <a:gd name="connsiteX30" fmla="*/ 1643 w 10000"/>
              <a:gd name="connsiteY30" fmla="*/ 5752 h 10000"/>
              <a:gd name="connsiteX31" fmla="*/ 1725 w 10000"/>
              <a:gd name="connsiteY31" fmla="*/ 6601 h 10000"/>
              <a:gd name="connsiteX32" fmla="*/ 1843 w 10000"/>
              <a:gd name="connsiteY32" fmla="*/ 5817 h 10000"/>
              <a:gd name="connsiteX33" fmla="*/ 1839 w 10000"/>
              <a:gd name="connsiteY33" fmla="*/ 6601 h 10000"/>
              <a:gd name="connsiteX34" fmla="*/ 2002 w 10000"/>
              <a:gd name="connsiteY34" fmla="*/ 6405 h 10000"/>
              <a:gd name="connsiteX35" fmla="*/ 2094 w 10000"/>
              <a:gd name="connsiteY35" fmla="*/ 6275 h 10000"/>
              <a:gd name="connsiteX36" fmla="*/ 2159 w 10000"/>
              <a:gd name="connsiteY36" fmla="*/ 7516 h 10000"/>
              <a:gd name="connsiteX37" fmla="*/ 2302 w 10000"/>
              <a:gd name="connsiteY37" fmla="*/ 6667 h 10000"/>
              <a:gd name="connsiteX38" fmla="*/ 2337 w 10000"/>
              <a:gd name="connsiteY38" fmla="*/ 7451 h 10000"/>
              <a:gd name="connsiteX39" fmla="*/ 2486 w 10000"/>
              <a:gd name="connsiteY39" fmla="*/ 8170 h 10000"/>
              <a:gd name="connsiteX40" fmla="*/ 2560 w 10000"/>
              <a:gd name="connsiteY40" fmla="*/ 7516 h 10000"/>
              <a:gd name="connsiteX41" fmla="*/ 2751 w 10000"/>
              <a:gd name="connsiteY41" fmla="*/ 7320 h 10000"/>
              <a:gd name="connsiteX42" fmla="*/ 2903 w 10000"/>
              <a:gd name="connsiteY42" fmla="*/ 8497 h 10000"/>
              <a:gd name="connsiteX43" fmla="*/ 3078 w 10000"/>
              <a:gd name="connsiteY43" fmla="*/ 8562 h 10000"/>
              <a:gd name="connsiteX44" fmla="*/ 3287 w 10000"/>
              <a:gd name="connsiteY44" fmla="*/ 8105 h 10000"/>
              <a:gd name="connsiteX45" fmla="*/ 3477 w 10000"/>
              <a:gd name="connsiteY45" fmla="*/ 9020 h 10000"/>
              <a:gd name="connsiteX46" fmla="*/ 3602 w 10000"/>
              <a:gd name="connsiteY46" fmla="*/ 9281 h 10000"/>
              <a:gd name="connsiteX47" fmla="*/ 3707 w 10000"/>
              <a:gd name="connsiteY47" fmla="*/ 10000 h 10000"/>
              <a:gd name="connsiteX48" fmla="*/ 3740 w 10000"/>
              <a:gd name="connsiteY48" fmla="*/ 9869 h 10000"/>
              <a:gd name="connsiteX49" fmla="*/ 3811 w 10000"/>
              <a:gd name="connsiteY49" fmla="*/ 9542 h 10000"/>
              <a:gd name="connsiteX50" fmla="*/ 3864 w 10000"/>
              <a:gd name="connsiteY50" fmla="*/ 9935 h 10000"/>
              <a:gd name="connsiteX51" fmla="*/ 3899 w 10000"/>
              <a:gd name="connsiteY51" fmla="*/ 9150 h 10000"/>
              <a:gd name="connsiteX52" fmla="*/ 4046 w 10000"/>
              <a:gd name="connsiteY52" fmla="*/ 8562 h 10000"/>
              <a:gd name="connsiteX53" fmla="*/ 4482 w 10000"/>
              <a:gd name="connsiteY53" fmla="*/ 7843 h 10000"/>
              <a:gd name="connsiteX54" fmla="*/ 4837 w 10000"/>
              <a:gd name="connsiteY54" fmla="*/ 7582 h 10000"/>
              <a:gd name="connsiteX55" fmla="*/ 5050 w 10000"/>
              <a:gd name="connsiteY55" fmla="*/ 9281 h 10000"/>
              <a:gd name="connsiteX56" fmla="*/ 5119 w 10000"/>
              <a:gd name="connsiteY56" fmla="*/ 8562 h 10000"/>
              <a:gd name="connsiteX57" fmla="*/ 5586 w 10000"/>
              <a:gd name="connsiteY57" fmla="*/ 8039 h 10000"/>
              <a:gd name="connsiteX58" fmla="*/ 5959 w 10000"/>
              <a:gd name="connsiteY58" fmla="*/ 9477 h 10000"/>
              <a:gd name="connsiteX59" fmla="*/ 6295 w 10000"/>
              <a:gd name="connsiteY59" fmla="*/ 8562 h 10000"/>
              <a:gd name="connsiteX60" fmla="*/ 6462 w 10000"/>
              <a:gd name="connsiteY60" fmla="*/ 7451 h 10000"/>
              <a:gd name="connsiteX61" fmla="*/ 6780 w 10000"/>
              <a:gd name="connsiteY61" fmla="*/ 7451 h 10000"/>
              <a:gd name="connsiteX62" fmla="*/ 6937 w 10000"/>
              <a:gd name="connsiteY62" fmla="*/ 7908 h 10000"/>
              <a:gd name="connsiteX63" fmla="*/ 7313 w 10000"/>
              <a:gd name="connsiteY63" fmla="*/ 8366 h 10000"/>
              <a:gd name="connsiteX64" fmla="*/ 7526 w 10000"/>
              <a:gd name="connsiteY64" fmla="*/ 9085 h 10000"/>
              <a:gd name="connsiteX65" fmla="*/ 7776 w 10000"/>
              <a:gd name="connsiteY65" fmla="*/ 8235 h 10000"/>
              <a:gd name="connsiteX66" fmla="*/ 7837 w 10000"/>
              <a:gd name="connsiteY66" fmla="*/ 7647 h 10000"/>
              <a:gd name="connsiteX67" fmla="*/ 7959 w 10000"/>
              <a:gd name="connsiteY67" fmla="*/ 8039 h 10000"/>
              <a:gd name="connsiteX68" fmla="*/ 8237 w 10000"/>
              <a:gd name="connsiteY68" fmla="*/ 8366 h 10000"/>
              <a:gd name="connsiteX69" fmla="*/ 8422 w 10000"/>
              <a:gd name="connsiteY69" fmla="*/ 8105 h 10000"/>
              <a:gd name="connsiteX70" fmla="*/ 8767 w 10000"/>
              <a:gd name="connsiteY70" fmla="*/ 8235 h 10000"/>
              <a:gd name="connsiteX71" fmla="*/ 9108 w 10000"/>
              <a:gd name="connsiteY71" fmla="*/ 7843 h 10000"/>
              <a:gd name="connsiteX72" fmla="*/ 9300 w 10000"/>
              <a:gd name="connsiteY72" fmla="*/ 6340 h 10000"/>
              <a:gd name="connsiteX73" fmla="*/ 9543 w 10000"/>
              <a:gd name="connsiteY73" fmla="*/ 7582 h 10000"/>
              <a:gd name="connsiteX74" fmla="*/ 9680 w 10000"/>
              <a:gd name="connsiteY74" fmla="*/ 8889 h 10000"/>
              <a:gd name="connsiteX75" fmla="*/ 10000 w 10000"/>
              <a:gd name="connsiteY75" fmla="*/ 9562 h 10000"/>
              <a:gd name="connsiteX76" fmla="*/ 9906 w 10000"/>
              <a:gd name="connsiteY76" fmla="*/ 3390 h 10000"/>
              <a:gd name="connsiteX77" fmla="*/ 9697 w 10000"/>
              <a:gd name="connsiteY77" fmla="*/ 3529 h 10000"/>
              <a:gd name="connsiteX78" fmla="*/ 9534 w 10000"/>
              <a:gd name="connsiteY78" fmla="*/ 2222 h 10000"/>
              <a:gd name="connsiteX79" fmla="*/ 9375 w 10000"/>
              <a:gd name="connsiteY79" fmla="*/ 3660 h 10000"/>
              <a:gd name="connsiteX80" fmla="*/ 9263 w 10000"/>
              <a:gd name="connsiteY80" fmla="*/ 3660 h 10000"/>
              <a:gd name="connsiteX81" fmla="*/ 9112 w 10000"/>
              <a:gd name="connsiteY81" fmla="*/ 3791 h 10000"/>
              <a:gd name="connsiteX82" fmla="*/ 9080 w 10000"/>
              <a:gd name="connsiteY82" fmla="*/ 3203 h 10000"/>
              <a:gd name="connsiteX83" fmla="*/ 8856 w 10000"/>
              <a:gd name="connsiteY83" fmla="*/ 4771 h 10000"/>
              <a:gd name="connsiteX84" fmla="*/ 8822 w 10000"/>
              <a:gd name="connsiteY84" fmla="*/ 4379 h 10000"/>
              <a:gd name="connsiteX85" fmla="*/ 8755 w 10000"/>
              <a:gd name="connsiteY85" fmla="*/ 4118 h 10000"/>
              <a:gd name="connsiteX86" fmla="*/ 8713 w 10000"/>
              <a:gd name="connsiteY86" fmla="*/ 4641 h 10000"/>
              <a:gd name="connsiteX87" fmla="*/ 8537 w 10000"/>
              <a:gd name="connsiteY87" fmla="*/ 4510 h 10000"/>
              <a:gd name="connsiteX88" fmla="*/ 8430 w 10000"/>
              <a:gd name="connsiteY88" fmla="*/ 5359 h 10000"/>
              <a:gd name="connsiteX89" fmla="*/ 8267 w 10000"/>
              <a:gd name="connsiteY89" fmla="*/ 4444 h 10000"/>
              <a:gd name="connsiteX90" fmla="*/ 8117 w 10000"/>
              <a:gd name="connsiteY90" fmla="*/ 4575 h 10000"/>
              <a:gd name="connsiteX91" fmla="*/ 8063 w 10000"/>
              <a:gd name="connsiteY91" fmla="*/ 5882 h 10000"/>
              <a:gd name="connsiteX92" fmla="*/ 7872 w 10000"/>
              <a:gd name="connsiteY92" fmla="*/ 5294 h 10000"/>
              <a:gd name="connsiteX93" fmla="*/ 7721 w 10000"/>
              <a:gd name="connsiteY93" fmla="*/ 3529 h 10000"/>
              <a:gd name="connsiteX94" fmla="*/ 7649 w 10000"/>
              <a:gd name="connsiteY94" fmla="*/ 4052 h 10000"/>
              <a:gd name="connsiteX95" fmla="*/ 7474 w 10000"/>
              <a:gd name="connsiteY95" fmla="*/ 5229 h 10000"/>
              <a:gd name="connsiteX96" fmla="*/ 7378 w 10000"/>
              <a:gd name="connsiteY96" fmla="*/ 5229 h 10000"/>
              <a:gd name="connsiteX97" fmla="*/ 7305 w 10000"/>
              <a:gd name="connsiteY97" fmla="*/ 4444 h 10000"/>
              <a:gd name="connsiteX98" fmla="*/ 7141 w 10000"/>
              <a:gd name="connsiteY98" fmla="*/ 4183 h 10000"/>
              <a:gd name="connsiteX99" fmla="*/ 7000 w 10000"/>
              <a:gd name="connsiteY99" fmla="*/ 3791 h 10000"/>
              <a:gd name="connsiteX100" fmla="*/ 6745 w 10000"/>
              <a:gd name="connsiteY100" fmla="*/ 2222 h 10000"/>
              <a:gd name="connsiteX101" fmla="*/ 6388 w 10000"/>
              <a:gd name="connsiteY101" fmla="*/ 4967 h 10000"/>
              <a:gd name="connsiteX102" fmla="*/ 6090 w 10000"/>
              <a:gd name="connsiteY102" fmla="*/ 5817 h 10000"/>
              <a:gd name="connsiteX103" fmla="*/ 5725 w 10000"/>
              <a:gd name="connsiteY103" fmla="*/ 5359 h 10000"/>
              <a:gd name="connsiteX104" fmla="*/ 5574 w 10000"/>
              <a:gd name="connsiteY104" fmla="*/ 6144 h 10000"/>
              <a:gd name="connsiteX105" fmla="*/ 5308 w 10000"/>
              <a:gd name="connsiteY105" fmla="*/ 5490 h 10000"/>
              <a:gd name="connsiteX106" fmla="*/ 5235 w 10000"/>
              <a:gd name="connsiteY106" fmla="*/ 6144 h 10000"/>
              <a:gd name="connsiteX107" fmla="*/ 4957 w 10000"/>
              <a:gd name="connsiteY107" fmla="*/ 5229 h 10000"/>
              <a:gd name="connsiteX108" fmla="*/ 4873 w 10000"/>
              <a:gd name="connsiteY108" fmla="*/ 5033 h 10000"/>
              <a:gd name="connsiteX109" fmla="*/ 4619 w 10000"/>
              <a:gd name="connsiteY109" fmla="*/ 3987 h 10000"/>
              <a:gd name="connsiteX110" fmla="*/ 4507 w 10000"/>
              <a:gd name="connsiteY110" fmla="*/ 3987 h 10000"/>
              <a:gd name="connsiteX111" fmla="*/ 4121 w 10000"/>
              <a:gd name="connsiteY111" fmla="*/ 4248 h 10000"/>
              <a:gd name="connsiteX112" fmla="*/ 3924 w 10000"/>
              <a:gd name="connsiteY112" fmla="*/ 4118 h 10000"/>
              <a:gd name="connsiteX113" fmla="*/ 3581 w 10000"/>
              <a:gd name="connsiteY113" fmla="*/ 3595 h 10000"/>
              <a:gd name="connsiteX114" fmla="*/ 3510 w 10000"/>
              <a:gd name="connsiteY114" fmla="*/ 2353 h 10000"/>
              <a:gd name="connsiteX115" fmla="*/ 3161 w 10000"/>
              <a:gd name="connsiteY115" fmla="*/ 3137 h 10000"/>
              <a:gd name="connsiteX116" fmla="*/ 3148 w 10000"/>
              <a:gd name="connsiteY116" fmla="*/ 2418 h 10000"/>
              <a:gd name="connsiteX117" fmla="*/ 2944 w 10000"/>
              <a:gd name="connsiteY117" fmla="*/ 2288 h 10000"/>
              <a:gd name="connsiteX118" fmla="*/ 2710 w 10000"/>
              <a:gd name="connsiteY118" fmla="*/ 2484 h 10000"/>
              <a:gd name="connsiteX119" fmla="*/ 2598 w 10000"/>
              <a:gd name="connsiteY119" fmla="*/ 3987 h 10000"/>
              <a:gd name="connsiteX120" fmla="*/ 2377 w 10000"/>
              <a:gd name="connsiteY120" fmla="*/ 2026 h 10000"/>
              <a:gd name="connsiteX121" fmla="*/ 2345 w 10000"/>
              <a:gd name="connsiteY121" fmla="*/ 2353 h 10000"/>
              <a:gd name="connsiteX122" fmla="*/ 2269 w 10000"/>
              <a:gd name="connsiteY122" fmla="*/ 1569 h 10000"/>
              <a:gd name="connsiteX123" fmla="*/ 2179 w 10000"/>
              <a:gd name="connsiteY123" fmla="*/ 2157 h 10000"/>
              <a:gd name="connsiteX124" fmla="*/ 2056 w 10000"/>
              <a:gd name="connsiteY124" fmla="*/ 1895 h 10000"/>
              <a:gd name="connsiteX125" fmla="*/ 1985 w 10000"/>
              <a:gd name="connsiteY125" fmla="*/ 3007 h 10000"/>
              <a:gd name="connsiteX126" fmla="*/ 1878 w 10000"/>
              <a:gd name="connsiteY126" fmla="*/ 2484 h 10000"/>
              <a:gd name="connsiteX127" fmla="*/ 1794 w 10000"/>
              <a:gd name="connsiteY127" fmla="*/ 1895 h 10000"/>
              <a:gd name="connsiteX128" fmla="*/ 1737 w 10000"/>
              <a:gd name="connsiteY128" fmla="*/ 784 h 10000"/>
              <a:gd name="connsiteX129" fmla="*/ 1336 w 10000"/>
              <a:gd name="connsiteY129" fmla="*/ 65 h 10000"/>
              <a:gd name="connsiteX130" fmla="*/ 1121 w 10000"/>
              <a:gd name="connsiteY130" fmla="*/ 196 h 10000"/>
              <a:gd name="connsiteX131" fmla="*/ 1018 w 10000"/>
              <a:gd name="connsiteY131" fmla="*/ 0 h 10000"/>
              <a:gd name="connsiteX132" fmla="*/ 968 w 10000"/>
              <a:gd name="connsiteY132" fmla="*/ 392 h 10000"/>
              <a:gd name="connsiteX133" fmla="*/ 694 w 10000"/>
              <a:gd name="connsiteY133" fmla="*/ 131 h 10000"/>
              <a:gd name="connsiteX134" fmla="*/ 526 w 10000"/>
              <a:gd name="connsiteY134" fmla="*/ 458 h 10000"/>
              <a:gd name="connsiteX135" fmla="*/ 344 w 10000"/>
              <a:gd name="connsiteY135" fmla="*/ 915 h 10000"/>
              <a:gd name="connsiteX136" fmla="*/ 269 w 10000"/>
              <a:gd name="connsiteY136" fmla="*/ 196 h 10000"/>
              <a:gd name="connsiteX137" fmla="*/ 54 w 10000"/>
              <a:gd name="connsiteY137" fmla="*/ 1373 h 10000"/>
              <a:gd name="connsiteX138" fmla="*/ 1 w 10000"/>
              <a:gd name="connsiteY138" fmla="*/ 1569 h 10000"/>
              <a:gd name="connsiteX0" fmla="*/ 1 w 10000"/>
              <a:gd name="connsiteY0" fmla="*/ 1569 h 10000"/>
              <a:gd name="connsiteX1" fmla="*/ 26 w 10000"/>
              <a:gd name="connsiteY1" fmla="*/ 5294 h 10000"/>
              <a:gd name="connsiteX2" fmla="*/ 92 w 10000"/>
              <a:gd name="connsiteY2" fmla="*/ 4314 h 10000"/>
              <a:gd name="connsiteX3" fmla="*/ 96 w 10000"/>
              <a:gd name="connsiteY3" fmla="*/ 4314 h 10000"/>
              <a:gd name="connsiteX4" fmla="*/ 112 w 10000"/>
              <a:gd name="connsiteY4" fmla="*/ 4052 h 10000"/>
              <a:gd name="connsiteX5" fmla="*/ 152 w 10000"/>
              <a:gd name="connsiteY5" fmla="*/ 4118 h 10000"/>
              <a:gd name="connsiteX6" fmla="*/ 164 w 10000"/>
              <a:gd name="connsiteY6" fmla="*/ 4444 h 10000"/>
              <a:gd name="connsiteX7" fmla="*/ 193 w 10000"/>
              <a:gd name="connsiteY7" fmla="*/ 4379 h 10000"/>
              <a:gd name="connsiteX8" fmla="*/ 385 w 10000"/>
              <a:gd name="connsiteY8" fmla="*/ 4706 h 10000"/>
              <a:gd name="connsiteX9" fmla="*/ 472 w 10000"/>
              <a:gd name="connsiteY9" fmla="*/ 4379 h 10000"/>
              <a:gd name="connsiteX10" fmla="*/ 585 w 10000"/>
              <a:gd name="connsiteY10" fmla="*/ 4641 h 10000"/>
              <a:gd name="connsiteX11" fmla="*/ 627 w 10000"/>
              <a:gd name="connsiteY11" fmla="*/ 4444 h 10000"/>
              <a:gd name="connsiteX12" fmla="*/ 661 w 10000"/>
              <a:gd name="connsiteY12" fmla="*/ 4641 h 10000"/>
              <a:gd name="connsiteX13" fmla="*/ 686 w 10000"/>
              <a:gd name="connsiteY13" fmla="*/ 4510 h 10000"/>
              <a:gd name="connsiteX14" fmla="*/ 708 w 10000"/>
              <a:gd name="connsiteY14" fmla="*/ 4641 h 10000"/>
              <a:gd name="connsiteX15" fmla="*/ 712 w 10000"/>
              <a:gd name="connsiteY15" fmla="*/ 4444 h 10000"/>
              <a:gd name="connsiteX16" fmla="*/ 740 w 10000"/>
              <a:gd name="connsiteY16" fmla="*/ 4444 h 10000"/>
              <a:gd name="connsiteX17" fmla="*/ 782 w 10000"/>
              <a:gd name="connsiteY17" fmla="*/ 4444 h 10000"/>
              <a:gd name="connsiteX18" fmla="*/ 815 w 10000"/>
              <a:gd name="connsiteY18" fmla="*/ 4575 h 10000"/>
              <a:gd name="connsiteX19" fmla="*/ 819 w 10000"/>
              <a:gd name="connsiteY19" fmla="*/ 4444 h 10000"/>
              <a:gd name="connsiteX20" fmla="*/ 835 w 10000"/>
              <a:gd name="connsiteY20" fmla="*/ 4575 h 10000"/>
              <a:gd name="connsiteX21" fmla="*/ 839 w 10000"/>
              <a:gd name="connsiteY21" fmla="*/ 4379 h 10000"/>
              <a:gd name="connsiteX22" fmla="*/ 876 w 10000"/>
              <a:gd name="connsiteY22" fmla="*/ 4641 h 10000"/>
              <a:gd name="connsiteX23" fmla="*/ 893 w 10000"/>
              <a:gd name="connsiteY23" fmla="*/ 4248 h 10000"/>
              <a:gd name="connsiteX24" fmla="*/ 910 w 10000"/>
              <a:gd name="connsiteY24" fmla="*/ 4052 h 10000"/>
              <a:gd name="connsiteX25" fmla="*/ 1064 w 10000"/>
              <a:gd name="connsiteY25" fmla="*/ 4248 h 10000"/>
              <a:gd name="connsiteX26" fmla="*/ 1190 w 10000"/>
              <a:gd name="connsiteY26" fmla="*/ 3856 h 10000"/>
              <a:gd name="connsiteX27" fmla="*/ 1493 w 10000"/>
              <a:gd name="connsiteY27" fmla="*/ 5556 h 10000"/>
              <a:gd name="connsiteX28" fmla="*/ 1551 w 10000"/>
              <a:gd name="connsiteY28" fmla="*/ 6471 h 10000"/>
              <a:gd name="connsiteX29" fmla="*/ 1643 w 10000"/>
              <a:gd name="connsiteY29" fmla="*/ 5752 h 10000"/>
              <a:gd name="connsiteX30" fmla="*/ 1725 w 10000"/>
              <a:gd name="connsiteY30" fmla="*/ 6601 h 10000"/>
              <a:gd name="connsiteX31" fmla="*/ 1843 w 10000"/>
              <a:gd name="connsiteY31" fmla="*/ 5817 h 10000"/>
              <a:gd name="connsiteX32" fmla="*/ 1839 w 10000"/>
              <a:gd name="connsiteY32" fmla="*/ 6601 h 10000"/>
              <a:gd name="connsiteX33" fmla="*/ 2002 w 10000"/>
              <a:gd name="connsiteY33" fmla="*/ 6405 h 10000"/>
              <a:gd name="connsiteX34" fmla="*/ 2094 w 10000"/>
              <a:gd name="connsiteY34" fmla="*/ 6275 h 10000"/>
              <a:gd name="connsiteX35" fmla="*/ 2159 w 10000"/>
              <a:gd name="connsiteY35" fmla="*/ 7516 h 10000"/>
              <a:gd name="connsiteX36" fmla="*/ 2302 w 10000"/>
              <a:gd name="connsiteY36" fmla="*/ 6667 h 10000"/>
              <a:gd name="connsiteX37" fmla="*/ 2337 w 10000"/>
              <a:gd name="connsiteY37" fmla="*/ 7451 h 10000"/>
              <a:gd name="connsiteX38" fmla="*/ 2486 w 10000"/>
              <a:gd name="connsiteY38" fmla="*/ 8170 h 10000"/>
              <a:gd name="connsiteX39" fmla="*/ 2560 w 10000"/>
              <a:gd name="connsiteY39" fmla="*/ 7516 h 10000"/>
              <a:gd name="connsiteX40" fmla="*/ 2751 w 10000"/>
              <a:gd name="connsiteY40" fmla="*/ 7320 h 10000"/>
              <a:gd name="connsiteX41" fmla="*/ 2903 w 10000"/>
              <a:gd name="connsiteY41" fmla="*/ 8497 h 10000"/>
              <a:gd name="connsiteX42" fmla="*/ 3078 w 10000"/>
              <a:gd name="connsiteY42" fmla="*/ 8562 h 10000"/>
              <a:gd name="connsiteX43" fmla="*/ 3287 w 10000"/>
              <a:gd name="connsiteY43" fmla="*/ 8105 h 10000"/>
              <a:gd name="connsiteX44" fmla="*/ 3477 w 10000"/>
              <a:gd name="connsiteY44" fmla="*/ 9020 h 10000"/>
              <a:gd name="connsiteX45" fmla="*/ 3602 w 10000"/>
              <a:gd name="connsiteY45" fmla="*/ 9281 h 10000"/>
              <a:gd name="connsiteX46" fmla="*/ 3707 w 10000"/>
              <a:gd name="connsiteY46" fmla="*/ 10000 h 10000"/>
              <a:gd name="connsiteX47" fmla="*/ 3740 w 10000"/>
              <a:gd name="connsiteY47" fmla="*/ 9869 h 10000"/>
              <a:gd name="connsiteX48" fmla="*/ 3811 w 10000"/>
              <a:gd name="connsiteY48" fmla="*/ 9542 h 10000"/>
              <a:gd name="connsiteX49" fmla="*/ 3864 w 10000"/>
              <a:gd name="connsiteY49" fmla="*/ 9935 h 10000"/>
              <a:gd name="connsiteX50" fmla="*/ 3899 w 10000"/>
              <a:gd name="connsiteY50" fmla="*/ 9150 h 10000"/>
              <a:gd name="connsiteX51" fmla="*/ 4046 w 10000"/>
              <a:gd name="connsiteY51" fmla="*/ 8562 h 10000"/>
              <a:gd name="connsiteX52" fmla="*/ 4482 w 10000"/>
              <a:gd name="connsiteY52" fmla="*/ 7843 h 10000"/>
              <a:gd name="connsiteX53" fmla="*/ 4837 w 10000"/>
              <a:gd name="connsiteY53" fmla="*/ 7582 h 10000"/>
              <a:gd name="connsiteX54" fmla="*/ 5050 w 10000"/>
              <a:gd name="connsiteY54" fmla="*/ 9281 h 10000"/>
              <a:gd name="connsiteX55" fmla="*/ 5119 w 10000"/>
              <a:gd name="connsiteY55" fmla="*/ 8562 h 10000"/>
              <a:gd name="connsiteX56" fmla="*/ 5586 w 10000"/>
              <a:gd name="connsiteY56" fmla="*/ 8039 h 10000"/>
              <a:gd name="connsiteX57" fmla="*/ 5959 w 10000"/>
              <a:gd name="connsiteY57" fmla="*/ 9477 h 10000"/>
              <a:gd name="connsiteX58" fmla="*/ 6295 w 10000"/>
              <a:gd name="connsiteY58" fmla="*/ 8562 h 10000"/>
              <a:gd name="connsiteX59" fmla="*/ 6462 w 10000"/>
              <a:gd name="connsiteY59" fmla="*/ 7451 h 10000"/>
              <a:gd name="connsiteX60" fmla="*/ 6780 w 10000"/>
              <a:gd name="connsiteY60" fmla="*/ 7451 h 10000"/>
              <a:gd name="connsiteX61" fmla="*/ 6937 w 10000"/>
              <a:gd name="connsiteY61" fmla="*/ 7908 h 10000"/>
              <a:gd name="connsiteX62" fmla="*/ 7313 w 10000"/>
              <a:gd name="connsiteY62" fmla="*/ 8366 h 10000"/>
              <a:gd name="connsiteX63" fmla="*/ 7526 w 10000"/>
              <a:gd name="connsiteY63" fmla="*/ 9085 h 10000"/>
              <a:gd name="connsiteX64" fmla="*/ 7776 w 10000"/>
              <a:gd name="connsiteY64" fmla="*/ 8235 h 10000"/>
              <a:gd name="connsiteX65" fmla="*/ 7837 w 10000"/>
              <a:gd name="connsiteY65" fmla="*/ 7647 h 10000"/>
              <a:gd name="connsiteX66" fmla="*/ 7959 w 10000"/>
              <a:gd name="connsiteY66" fmla="*/ 8039 h 10000"/>
              <a:gd name="connsiteX67" fmla="*/ 8237 w 10000"/>
              <a:gd name="connsiteY67" fmla="*/ 8366 h 10000"/>
              <a:gd name="connsiteX68" fmla="*/ 8422 w 10000"/>
              <a:gd name="connsiteY68" fmla="*/ 8105 h 10000"/>
              <a:gd name="connsiteX69" fmla="*/ 8767 w 10000"/>
              <a:gd name="connsiteY69" fmla="*/ 8235 h 10000"/>
              <a:gd name="connsiteX70" fmla="*/ 9108 w 10000"/>
              <a:gd name="connsiteY70" fmla="*/ 7843 h 10000"/>
              <a:gd name="connsiteX71" fmla="*/ 9300 w 10000"/>
              <a:gd name="connsiteY71" fmla="*/ 6340 h 10000"/>
              <a:gd name="connsiteX72" fmla="*/ 9543 w 10000"/>
              <a:gd name="connsiteY72" fmla="*/ 7582 h 10000"/>
              <a:gd name="connsiteX73" fmla="*/ 9680 w 10000"/>
              <a:gd name="connsiteY73" fmla="*/ 8889 h 10000"/>
              <a:gd name="connsiteX74" fmla="*/ 10000 w 10000"/>
              <a:gd name="connsiteY74" fmla="*/ 9562 h 10000"/>
              <a:gd name="connsiteX75" fmla="*/ 9906 w 10000"/>
              <a:gd name="connsiteY75" fmla="*/ 3390 h 10000"/>
              <a:gd name="connsiteX76" fmla="*/ 9697 w 10000"/>
              <a:gd name="connsiteY76" fmla="*/ 3529 h 10000"/>
              <a:gd name="connsiteX77" fmla="*/ 9534 w 10000"/>
              <a:gd name="connsiteY77" fmla="*/ 2222 h 10000"/>
              <a:gd name="connsiteX78" fmla="*/ 9375 w 10000"/>
              <a:gd name="connsiteY78" fmla="*/ 3660 h 10000"/>
              <a:gd name="connsiteX79" fmla="*/ 9263 w 10000"/>
              <a:gd name="connsiteY79" fmla="*/ 3660 h 10000"/>
              <a:gd name="connsiteX80" fmla="*/ 9112 w 10000"/>
              <a:gd name="connsiteY80" fmla="*/ 3791 h 10000"/>
              <a:gd name="connsiteX81" fmla="*/ 9080 w 10000"/>
              <a:gd name="connsiteY81" fmla="*/ 3203 h 10000"/>
              <a:gd name="connsiteX82" fmla="*/ 8856 w 10000"/>
              <a:gd name="connsiteY82" fmla="*/ 4771 h 10000"/>
              <a:gd name="connsiteX83" fmla="*/ 8822 w 10000"/>
              <a:gd name="connsiteY83" fmla="*/ 4379 h 10000"/>
              <a:gd name="connsiteX84" fmla="*/ 8755 w 10000"/>
              <a:gd name="connsiteY84" fmla="*/ 4118 h 10000"/>
              <a:gd name="connsiteX85" fmla="*/ 8713 w 10000"/>
              <a:gd name="connsiteY85" fmla="*/ 4641 h 10000"/>
              <a:gd name="connsiteX86" fmla="*/ 8537 w 10000"/>
              <a:gd name="connsiteY86" fmla="*/ 4510 h 10000"/>
              <a:gd name="connsiteX87" fmla="*/ 8430 w 10000"/>
              <a:gd name="connsiteY87" fmla="*/ 5359 h 10000"/>
              <a:gd name="connsiteX88" fmla="*/ 8267 w 10000"/>
              <a:gd name="connsiteY88" fmla="*/ 4444 h 10000"/>
              <a:gd name="connsiteX89" fmla="*/ 8117 w 10000"/>
              <a:gd name="connsiteY89" fmla="*/ 4575 h 10000"/>
              <a:gd name="connsiteX90" fmla="*/ 8063 w 10000"/>
              <a:gd name="connsiteY90" fmla="*/ 5882 h 10000"/>
              <a:gd name="connsiteX91" fmla="*/ 7872 w 10000"/>
              <a:gd name="connsiteY91" fmla="*/ 5294 h 10000"/>
              <a:gd name="connsiteX92" fmla="*/ 7721 w 10000"/>
              <a:gd name="connsiteY92" fmla="*/ 3529 h 10000"/>
              <a:gd name="connsiteX93" fmla="*/ 7649 w 10000"/>
              <a:gd name="connsiteY93" fmla="*/ 4052 h 10000"/>
              <a:gd name="connsiteX94" fmla="*/ 7474 w 10000"/>
              <a:gd name="connsiteY94" fmla="*/ 5229 h 10000"/>
              <a:gd name="connsiteX95" fmla="*/ 7378 w 10000"/>
              <a:gd name="connsiteY95" fmla="*/ 5229 h 10000"/>
              <a:gd name="connsiteX96" fmla="*/ 7305 w 10000"/>
              <a:gd name="connsiteY96" fmla="*/ 4444 h 10000"/>
              <a:gd name="connsiteX97" fmla="*/ 7141 w 10000"/>
              <a:gd name="connsiteY97" fmla="*/ 4183 h 10000"/>
              <a:gd name="connsiteX98" fmla="*/ 7000 w 10000"/>
              <a:gd name="connsiteY98" fmla="*/ 3791 h 10000"/>
              <a:gd name="connsiteX99" fmla="*/ 6745 w 10000"/>
              <a:gd name="connsiteY99" fmla="*/ 2222 h 10000"/>
              <a:gd name="connsiteX100" fmla="*/ 6388 w 10000"/>
              <a:gd name="connsiteY100" fmla="*/ 4967 h 10000"/>
              <a:gd name="connsiteX101" fmla="*/ 6090 w 10000"/>
              <a:gd name="connsiteY101" fmla="*/ 5817 h 10000"/>
              <a:gd name="connsiteX102" fmla="*/ 5725 w 10000"/>
              <a:gd name="connsiteY102" fmla="*/ 5359 h 10000"/>
              <a:gd name="connsiteX103" fmla="*/ 5574 w 10000"/>
              <a:gd name="connsiteY103" fmla="*/ 6144 h 10000"/>
              <a:gd name="connsiteX104" fmla="*/ 5308 w 10000"/>
              <a:gd name="connsiteY104" fmla="*/ 5490 h 10000"/>
              <a:gd name="connsiteX105" fmla="*/ 5235 w 10000"/>
              <a:gd name="connsiteY105" fmla="*/ 6144 h 10000"/>
              <a:gd name="connsiteX106" fmla="*/ 4957 w 10000"/>
              <a:gd name="connsiteY106" fmla="*/ 5229 h 10000"/>
              <a:gd name="connsiteX107" fmla="*/ 4873 w 10000"/>
              <a:gd name="connsiteY107" fmla="*/ 5033 h 10000"/>
              <a:gd name="connsiteX108" fmla="*/ 4619 w 10000"/>
              <a:gd name="connsiteY108" fmla="*/ 3987 h 10000"/>
              <a:gd name="connsiteX109" fmla="*/ 4507 w 10000"/>
              <a:gd name="connsiteY109" fmla="*/ 3987 h 10000"/>
              <a:gd name="connsiteX110" fmla="*/ 4121 w 10000"/>
              <a:gd name="connsiteY110" fmla="*/ 4248 h 10000"/>
              <a:gd name="connsiteX111" fmla="*/ 3924 w 10000"/>
              <a:gd name="connsiteY111" fmla="*/ 4118 h 10000"/>
              <a:gd name="connsiteX112" fmla="*/ 3581 w 10000"/>
              <a:gd name="connsiteY112" fmla="*/ 3595 h 10000"/>
              <a:gd name="connsiteX113" fmla="*/ 3510 w 10000"/>
              <a:gd name="connsiteY113" fmla="*/ 2353 h 10000"/>
              <a:gd name="connsiteX114" fmla="*/ 3161 w 10000"/>
              <a:gd name="connsiteY114" fmla="*/ 3137 h 10000"/>
              <a:gd name="connsiteX115" fmla="*/ 3148 w 10000"/>
              <a:gd name="connsiteY115" fmla="*/ 2418 h 10000"/>
              <a:gd name="connsiteX116" fmla="*/ 2944 w 10000"/>
              <a:gd name="connsiteY116" fmla="*/ 2288 h 10000"/>
              <a:gd name="connsiteX117" fmla="*/ 2710 w 10000"/>
              <a:gd name="connsiteY117" fmla="*/ 2484 h 10000"/>
              <a:gd name="connsiteX118" fmla="*/ 2598 w 10000"/>
              <a:gd name="connsiteY118" fmla="*/ 3987 h 10000"/>
              <a:gd name="connsiteX119" fmla="*/ 2377 w 10000"/>
              <a:gd name="connsiteY119" fmla="*/ 2026 h 10000"/>
              <a:gd name="connsiteX120" fmla="*/ 2345 w 10000"/>
              <a:gd name="connsiteY120" fmla="*/ 2353 h 10000"/>
              <a:gd name="connsiteX121" fmla="*/ 2269 w 10000"/>
              <a:gd name="connsiteY121" fmla="*/ 1569 h 10000"/>
              <a:gd name="connsiteX122" fmla="*/ 2179 w 10000"/>
              <a:gd name="connsiteY122" fmla="*/ 2157 h 10000"/>
              <a:gd name="connsiteX123" fmla="*/ 2056 w 10000"/>
              <a:gd name="connsiteY123" fmla="*/ 1895 h 10000"/>
              <a:gd name="connsiteX124" fmla="*/ 1985 w 10000"/>
              <a:gd name="connsiteY124" fmla="*/ 3007 h 10000"/>
              <a:gd name="connsiteX125" fmla="*/ 1878 w 10000"/>
              <a:gd name="connsiteY125" fmla="*/ 2484 h 10000"/>
              <a:gd name="connsiteX126" fmla="*/ 1794 w 10000"/>
              <a:gd name="connsiteY126" fmla="*/ 1895 h 10000"/>
              <a:gd name="connsiteX127" fmla="*/ 1737 w 10000"/>
              <a:gd name="connsiteY127" fmla="*/ 784 h 10000"/>
              <a:gd name="connsiteX128" fmla="*/ 1336 w 10000"/>
              <a:gd name="connsiteY128" fmla="*/ 65 h 10000"/>
              <a:gd name="connsiteX129" fmla="*/ 1121 w 10000"/>
              <a:gd name="connsiteY129" fmla="*/ 196 h 10000"/>
              <a:gd name="connsiteX130" fmla="*/ 1018 w 10000"/>
              <a:gd name="connsiteY130" fmla="*/ 0 h 10000"/>
              <a:gd name="connsiteX131" fmla="*/ 968 w 10000"/>
              <a:gd name="connsiteY131" fmla="*/ 392 h 10000"/>
              <a:gd name="connsiteX132" fmla="*/ 694 w 10000"/>
              <a:gd name="connsiteY132" fmla="*/ 131 h 10000"/>
              <a:gd name="connsiteX133" fmla="*/ 526 w 10000"/>
              <a:gd name="connsiteY133" fmla="*/ 458 h 10000"/>
              <a:gd name="connsiteX134" fmla="*/ 344 w 10000"/>
              <a:gd name="connsiteY134" fmla="*/ 915 h 10000"/>
              <a:gd name="connsiteX135" fmla="*/ 269 w 10000"/>
              <a:gd name="connsiteY135" fmla="*/ 196 h 10000"/>
              <a:gd name="connsiteX136" fmla="*/ 54 w 10000"/>
              <a:gd name="connsiteY136" fmla="*/ 1373 h 10000"/>
              <a:gd name="connsiteX137" fmla="*/ 1 w 10000"/>
              <a:gd name="connsiteY137" fmla="*/ 1569 h 10000"/>
              <a:gd name="connsiteX0" fmla="*/ 0 w 9999"/>
              <a:gd name="connsiteY0" fmla="*/ 1569 h 10000"/>
              <a:gd name="connsiteX1" fmla="*/ 91 w 9999"/>
              <a:gd name="connsiteY1" fmla="*/ 4314 h 10000"/>
              <a:gd name="connsiteX2" fmla="*/ 95 w 9999"/>
              <a:gd name="connsiteY2" fmla="*/ 4314 h 10000"/>
              <a:gd name="connsiteX3" fmla="*/ 111 w 9999"/>
              <a:gd name="connsiteY3" fmla="*/ 4052 h 10000"/>
              <a:gd name="connsiteX4" fmla="*/ 151 w 9999"/>
              <a:gd name="connsiteY4" fmla="*/ 4118 h 10000"/>
              <a:gd name="connsiteX5" fmla="*/ 163 w 9999"/>
              <a:gd name="connsiteY5" fmla="*/ 4444 h 10000"/>
              <a:gd name="connsiteX6" fmla="*/ 192 w 9999"/>
              <a:gd name="connsiteY6" fmla="*/ 4379 h 10000"/>
              <a:gd name="connsiteX7" fmla="*/ 384 w 9999"/>
              <a:gd name="connsiteY7" fmla="*/ 4706 h 10000"/>
              <a:gd name="connsiteX8" fmla="*/ 471 w 9999"/>
              <a:gd name="connsiteY8" fmla="*/ 4379 h 10000"/>
              <a:gd name="connsiteX9" fmla="*/ 584 w 9999"/>
              <a:gd name="connsiteY9" fmla="*/ 4641 h 10000"/>
              <a:gd name="connsiteX10" fmla="*/ 626 w 9999"/>
              <a:gd name="connsiteY10" fmla="*/ 4444 h 10000"/>
              <a:gd name="connsiteX11" fmla="*/ 660 w 9999"/>
              <a:gd name="connsiteY11" fmla="*/ 4641 h 10000"/>
              <a:gd name="connsiteX12" fmla="*/ 685 w 9999"/>
              <a:gd name="connsiteY12" fmla="*/ 4510 h 10000"/>
              <a:gd name="connsiteX13" fmla="*/ 707 w 9999"/>
              <a:gd name="connsiteY13" fmla="*/ 4641 h 10000"/>
              <a:gd name="connsiteX14" fmla="*/ 711 w 9999"/>
              <a:gd name="connsiteY14" fmla="*/ 4444 h 10000"/>
              <a:gd name="connsiteX15" fmla="*/ 739 w 9999"/>
              <a:gd name="connsiteY15" fmla="*/ 4444 h 10000"/>
              <a:gd name="connsiteX16" fmla="*/ 781 w 9999"/>
              <a:gd name="connsiteY16" fmla="*/ 4444 h 10000"/>
              <a:gd name="connsiteX17" fmla="*/ 814 w 9999"/>
              <a:gd name="connsiteY17" fmla="*/ 4575 h 10000"/>
              <a:gd name="connsiteX18" fmla="*/ 818 w 9999"/>
              <a:gd name="connsiteY18" fmla="*/ 4444 h 10000"/>
              <a:gd name="connsiteX19" fmla="*/ 834 w 9999"/>
              <a:gd name="connsiteY19" fmla="*/ 4575 h 10000"/>
              <a:gd name="connsiteX20" fmla="*/ 838 w 9999"/>
              <a:gd name="connsiteY20" fmla="*/ 4379 h 10000"/>
              <a:gd name="connsiteX21" fmla="*/ 875 w 9999"/>
              <a:gd name="connsiteY21" fmla="*/ 4641 h 10000"/>
              <a:gd name="connsiteX22" fmla="*/ 892 w 9999"/>
              <a:gd name="connsiteY22" fmla="*/ 4248 h 10000"/>
              <a:gd name="connsiteX23" fmla="*/ 909 w 9999"/>
              <a:gd name="connsiteY23" fmla="*/ 4052 h 10000"/>
              <a:gd name="connsiteX24" fmla="*/ 1063 w 9999"/>
              <a:gd name="connsiteY24" fmla="*/ 4248 h 10000"/>
              <a:gd name="connsiteX25" fmla="*/ 1189 w 9999"/>
              <a:gd name="connsiteY25" fmla="*/ 3856 h 10000"/>
              <a:gd name="connsiteX26" fmla="*/ 1492 w 9999"/>
              <a:gd name="connsiteY26" fmla="*/ 5556 h 10000"/>
              <a:gd name="connsiteX27" fmla="*/ 1550 w 9999"/>
              <a:gd name="connsiteY27" fmla="*/ 6471 h 10000"/>
              <a:gd name="connsiteX28" fmla="*/ 1642 w 9999"/>
              <a:gd name="connsiteY28" fmla="*/ 5752 h 10000"/>
              <a:gd name="connsiteX29" fmla="*/ 1724 w 9999"/>
              <a:gd name="connsiteY29" fmla="*/ 6601 h 10000"/>
              <a:gd name="connsiteX30" fmla="*/ 1842 w 9999"/>
              <a:gd name="connsiteY30" fmla="*/ 5817 h 10000"/>
              <a:gd name="connsiteX31" fmla="*/ 1838 w 9999"/>
              <a:gd name="connsiteY31" fmla="*/ 6601 h 10000"/>
              <a:gd name="connsiteX32" fmla="*/ 2001 w 9999"/>
              <a:gd name="connsiteY32" fmla="*/ 6405 h 10000"/>
              <a:gd name="connsiteX33" fmla="*/ 2093 w 9999"/>
              <a:gd name="connsiteY33" fmla="*/ 6275 h 10000"/>
              <a:gd name="connsiteX34" fmla="*/ 2158 w 9999"/>
              <a:gd name="connsiteY34" fmla="*/ 7516 h 10000"/>
              <a:gd name="connsiteX35" fmla="*/ 2301 w 9999"/>
              <a:gd name="connsiteY35" fmla="*/ 6667 h 10000"/>
              <a:gd name="connsiteX36" fmla="*/ 2336 w 9999"/>
              <a:gd name="connsiteY36" fmla="*/ 7451 h 10000"/>
              <a:gd name="connsiteX37" fmla="*/ 2485 w 9999"/>
              <a:gd name="connsiteY37" fmla="*/ 8170 h 10000"/>
              <a:gd name="connsiteX38" fmla="*/ 2559 w 9999"/>
              <a:gd name="connsiteY38" fmla="*/ 7516 h 10000"/>
              <a:gd name="connsiteX39" fmla="*/ 2750 w 9999"/>
              <a:gd name="connsiteY39" fmla="*/ 7320 h 10000"/>
              <a:gd name="connsiteX40" fmla="*/ 2902 w 9999"/>
              <a:gd name="connsiteY40" fmla="*/ 8497 h 10000"/>
              <a:gd name="connsiteX41" fmla="*/ 3077 w 9999"/>
              <a:gd name="connsiteY41" fmla="*/ 8562 h 10000"/>
              <a:gd name="connsiteX42" fmla="*/ 3286 w 9999"/>
              <a:gd name="connsiteY42" fmla="*/ 8105 h 10000"/>
              <a:gd name="connsiteX43" fmla="*/ 3476 w 9999"/>
              <a:gd name="connsiteY43" fmla="*/ 9020 h 10000"/>
              <a:gd name="connsiteX44" fmla="*/ 3601 w 9999"/>
              <a:gd name="connsiteY44" fmla="*/ 9281 h 10000"/>
              <a:gd name="connsiteX45" fmla="*/ 3706 w 9999"/>
              <a:gd name="connsiteY45" fmla="*/ 10000 h 10000"/>
              <a:gd name="connsiteX46" fmla="*/ 3739 w 9999"/>
              <a:gd name="connsiteY46" fmla="*/ 9869 h 10000"/>
              <a:gd name="connsiteX47" fmla="*/ 3810 w 9999"/>
              <a:gd name="connsiteY47" fmla="*/ 9542 h 10000"/>
              <a:gd name="connsiteX48" fmla="*/ 3863 w 9999"/>
              <a:gd name="connsiteY48" fmla="*/ 9935 h 10000"/>
              <a:gd name="connsiteX49" fmla="*/ 3898 w 9999"/>
              <a:gd name="connsiteY49" fmla="*/ 9150 h 10000"/>
              <a:gd name="connsiteX50" fmla="*/ 4045 w 9999"/>
              <a:gd name="connsiteY50" fmla="*/ 8562 h 10000"/>
              <a:gd name="connsiteX51" fmla="*/ 4481 w 9999"/>
              <a:gd name="connsiteY51" fmla="*/ 7843 h 10000"/>
              <a:gd name="connsiteX52" fmla="*/ 4836 w 9999"/>
              <a:gd name="connsiteY52" fmla="*/ 7582 h 10000"/>
              <a:gd name="connsiteX53" fmla="*/ 5049 w 9999"/>
              <a:gd name="connsiteY53" fmla="*/ 9281 h 10000"/>
              <a:gd name="connsiteX54" fmla="*/ 5118 w 9999"/>
              <a:gd name="connsiteY54" fmla="*/ 8562 h 10000"/>
              <a:gd name="connsiteX55" fmla="*/ 5585 w 9999"/>
              <a:gd name="connsiteY55" fmla="*/ 8039 h 10000"/>
              <a:gd name="connsiteX56" fmla="*/ 5958 w 9999"/>
              <a:gd name="connsiteY56" fmla="*/ 9477 h 10000"/>
              <a:gd name="connsiteX57" fmla="*/ 6294 w 9999"/>
              <a:gd name="connsiteY57" fmla="*/ 8562 h 10000"/>
              <a:gd name="connsiteX58" fmla="*/ 6461 w 9999"/>
              <a:gd name="connsiteY58" fmla="*/ 7451 h 10000"/>
              <a:gd name="connsiteX59" fmla="*/ 6779 w 9999"/>
              <a:gd name="connsiteY59" fmla="*/ 7451 h 10000"/>
              <a:gd name="connsiteX60" fmla="*/ 6936 w 9999"/>
              <a:gd name="connsiteY60" fmla="*/ 7908 h 10000"/>
              <a:gd name="connsiteX61" fmla="*/ 7312 w 9999"/>
              <a:gd name="connsiteY61" fmla="*/ 8366 h 10000"/>
              <a:gd name="connsiteX62" fmla="*/ 7525 w 9999"/>
              <a:gd name="connsiteY62" fmla="*/ 9085 h 10000"/>
              <a:gd name="connsiteX63" fmla="*/ 7775 w 9999"/>
              <a:gd name="connsiteY63" fmla="*/ 8235 h 10000"/>
              <a:gd name="connsiteX64" fmla="*/ 7836 w 9999"/>
              <a:gd name="connsiteY64" fmla="*/ 7647 h 10000"/>
              <a:gd name="connsiteX65" fmla="*/ 7958 w 9999"/>
              <a:gd name="connsiteY65" fmla="*/ 8039 h 10000"/>
              <a:gd name="connsiteX66" fmla="*/ 8236 w 9999"/>
              <a:gd name="connsiteY66" fmla="*/ 8366 h 10000"/>
              <a:gd name="connsiteX67" fmla="*/ 8421 w 9999"/>
              <a:gd name="connsiteY67" fmla="*/ 8105 h 10000"/>
              <a:gd name="connsiteX68" fmla="*/ 8766 w 9999"/>
              <a:gd name="connsiteY68" fmla="*/ 8235 h 10000"/>
              <a:gd name="connsiteX69" fmla="*/ 9107 w 9999"/>
              <a:gd name="connsiteY69" fmla="*/ 7843 h 10000"/>
              <a:gd name="connsiteX70" fmla="*/ 9299 w 9999"/>
              <a:gd name="connsiteY70" fmla="*/ 6340 h 10000"/>
              <a:gd name="connsiteX71" fmla="*/ 9542 w 9999"/>
              <a:gd name="connsiteY71" fmla="*/ 7582 h 10000"/>
              <a:gd name="connsiteX72" fmla="*/ 9679 w 9999"/>
              <a:gd name="connsiteY72" fmla="*/ 8889 h 10000"/>
              <a:gd name="connsiteX73" fmla="*/ 9999 w 9999"/>
              <a:gd name="connsiteY73" fmla="*/ 9562 h 10000"/>
              <a:gd name="connsiteX74" fmla="*/ 9905 w 9999"/>
              <a:gd name="connsiteY74" fmla="*/ 3390 h 10000"/>
              <a:gd name="connsiteX75" fmla="*/ 9696 w 9999"/>
              <a:gd name="connsiteY75" fmla="*/ 3529 h 10000"/>
              <a:gd name="connsiteX76" fmla="*/ 9533 w 9999"/>
              <a:gd name="connsiteY76" fmla="*/ 2222 h 10000"/>
              <a:gd name="connsiteX77" fmla="*/ 9374 w 9999"/>
              <a:gd name="connsiteY77" fmla="*/ 3660 h 10000"/>
              <a:gd name="connsiteX78" fmla="*/ 9262 w 9999"/>
              <a:gd name="connsiteY78" fmla="*/ 3660 h 10000"/>
              <a:gd name="connsiteX79" fmla="*/ 9111 w 9999"/>
              <a:gd name="connsiteY79" fmla="*/ 3791 h 10000"/>
              <a:gd name="connsiteX80" fmla="*/ 9079 w 9999"/>
              <a:gd name="connsiteY80" fmla="*/ 3203 h 10000"/>
              <a:gd name="connsiteX81" fmla="*/ 8855 w 9999"/>
              <a:gd name="connsiteY81" fmla="*/ 4771 h 10000"/>
              <a:gd name="connsiteX82" fmla="*/ 8821 w 9999"/>
              <a:gd name="connsiteY82" fmla="*/ 4379 h 10000"/>
              <a:gd name="connsiteX83" fmla="*/ 8754 w 9999"/>
              <a:gd name="connsiteY83" fmla="*/ 4118 h 10000"/>
              <a:gd name="connsiteX84" fmla="*/ 8712 w 9999"/>
              <a:gd name="connsiteY84" fmla="*/ 4641 h 10000"/>
              <a:gd name="connsiteX85" fmla="*/ 8536 w 9999"/>
              <a:gd name="connsiteY85" fmla="*/ 4510 h 10000"/>
              <a:gd name="connsiteX86" fmla="*/ 8429 w 9999"/>
              <a:gd name="connsiteY86" fmla="*/ 5359 h 10000"/>
              <a:gd name="connsiteX87" fmla="*/ 8266 w 9999"/>
              <a:gd name="connsiteY87" fmla="*/ 4444 h 10000"/>
              <a:gd name="connsiteX88" fmla="*/ 8116 w 9999"/>
              <a:gd name="connsiteY88" fmla="*/ 4575 h 10000"/>
              <a:gd name="connsiteX89" fmla="*/ 8062 w 9999"/>
              <a:gd name="connsiteY89" fmla="*/ 5882 h 10000"/>
              <a:gd name="connsiteX90" fmla="*/ 7871 w 9999"/>
              <a:gd name="connsiteY90" fmla="*/ 5294 h 10000"/>
              <a:gd name="connsiteX91" fmla="*/ 7720 w 9999"/>
              <a:gd name="connsiteY91" fmla="*/ 3529 h 10000"/>
              <a:gd name="connsiteX92" fmla="*/ 7648 w 9999"/>
              <a:gd name="connsiteY92" fmla="*/ 4052 h 10000"/>
              <a:gd name="connsiteX93" fmla="*/ 7473 w 9999"/>
              <a:gd name="connsiteY93" fmla="*/ 5229 h 10000"/>
              <a:gd name="connsiteX94" fmla="*/ 7377 w 9999"/>
              <a:gd name="connsiteY94" fmla="*/ 5229 h 10000"/>
              <a:gd name="connsiteX95" fmla="*/ 7304 w 9999"/>
              <a:gd name="connsiteY95" fmla="*/ 4444 h 10000"/>
              <a:gd name="connsiteX96" fmla="*/ 7140 w 9999"/>
              <a:gd name="connsiteY96" fmla="*/ 4183 h 10000"/>
              <a:gd name="connsiteX97" fmla="*/ 6999 w 9999"/>
              <a:gd name="connsiteY97" fmla="*/ 3791 h 10000"/>
              <a:gd name="connsiteX98" fmla="*/ 6744 w 9999"/>
              <a:gd name="connsiteY98" fmla="*/ 2222 h 10000"/>
              <a:gd name="connsiteX99" fmla="*/ 6387 w 9999"/>
              <a:gd name="connsiteY99" fmla="*/ 4967 h 10000"/>
              <a:gd name="connsiteX100" fmla="*/ 6089 w 9999"/>
              <a:gd name="connsiteY100" fmla="*/ 5817 h 10000"/>
              <a:gd name="connsiteX101" fmla="*/ 5724 w 9999"/>
              <a:gd name="connsiteY101" fmla="*/ 5359 h 10000"/>
              <a:gd name="connsiteX102" fmla="*/ 5573 w 9999"/>
              <a:gd name="connsiteY102" fmla="*/ 6144 h 10000"/>
              <a:gd name="connsiteX103" fmla="*/ 5307 w 9999"/>
              <a:gd name="connsiteY103" fmla="*/ 5490 h 10000"/>
              <a:gd name="connsiteX104" fmla="*/ 5234 w 9999"/>
              <a:gd name="connsiteY104" fmla="*/ 6144 h 10000"/>
              <a:gd name="connsiteX105" fmla="*/ 4956 w 9999"/>
              <a:gd name="connsiteY105" fmla="*/ 5229 h 10000"/>
              <a:gd name="connsiteX106" fmla="*/ 4872 w 9999"/>
              <a:gd name="connsiteY106" fmla="*/ 5033 h 10000"/>
              <a:gd name="connsiteX107" fmla="*/ 4618 w 9999"/>
              <a:gd name="connsiteY107" fmla="*/ 3987 h 10000"/>
              <a:gd name="connsiteX108" fmla="*/ 4506 w 9999"/>
              <a:gd name="connsiteY108" fmla="*/ 3987 h 10000"/>
              <a:gd name="connsiteX109" fmla="*/ 4120 w 9999"/>
              <a:gd name="connsiteY109" fmla="*/ 4248 h 10000"/>
              <a:gd name="connsiteX110" fmla="*/ 3923 w 9999"/>
              <a:gd name="connsiteY110" fmla="*/ 4118 h 10000"/>
              <a:gd name="connsiteX111" fmla="*/ 3580 w 9999"/>
              <a:gd name="connsiteY111" fmla="*/ 3595 h 10000"/>
              <a:gd name="connsiteX112" fmla="*/ 3509 w 9999"/>
              <a:gd name="connsiteY112" fmla="*/ 2353 h 10000"/>
              <a:gd name="connsiteX113" fmla="*/ 3160 w 9999"/>
              <a:gd name="connsiteY113" fmla="*/ 3137 h 10000"/>
              <a:gd name="connsiteX114" fmla="*/ 3147 w 9999"/>
              <a:gd name="connsiteY114" fmla="*/ 2418 h 10000"/>
              <a:gd name="connsiteX115" fmla="*/ 2943 w 9999"/>
              <a:gd name="connsiteY115" fmla="*/ 2288 h 10000"/>
              <a:gd name="connsiteX116" fmla="*/ 2709 w 9999"/>
              <a:gd name="connsiteY116" fmla="*/ 2484 h 10000"/>
              <a:gd name="connsiteX117" fmla="*/ 2597 w 9999"/>
              <a:gd name="connsiteY117" fmla="*/ 3987 h 10000"/>
              <a:gd name="connsiteX118" fmla="*/ 2376 w 9999"/>
              <a:gd name="connsiteY118" fmla="*/ 2026 h 10000"/>
              <a:gd name="connsiteX119" fmla="*/ 2344 w 9999"/>
              <a:gd name="connsiteY119" fmla="*/ 2353 h 10000"/>
              <a:gd name="connsiteX120" fmla="*/ 2268 w 9999"/>
              <a:gd name="connsiteY120" fmla="*/ 1569 h 10000"/>
              <a:gd name="connsiteX121" fmla="*/ 2178 w 9999"/>
              <a:gd name="connsiteY121" fmla="*/ 2157 h 10000"/>
              <a:gd name="connsiteX122" fmla="*/ 2055 w 9999"/>
              <a:gd name="connsiteY122" fmla="*/ 1895 h 10000"/>
              <a:gd name="connsiteX123" fmla="*/ 1984 w 9999"/>
              <a:gd name="connsiteY123" fmla="*/ 3007 h 10000"/>
              <a:gd name="connsiteX124" fmla="*/ 1877 w 9999"/>
              <a:gd name="connsiteY124" fmla="*/ 2484 h 10000"/>
              <a:gd name="connsiteX125" fmla="*/ 1793 w 9999"/>
              <a:gd name="connsiteY125" fmla="*/ 1895 h 10000"/>
              <a:gd name="connsiteX126" fmla="*/ 1736 w 9999"/>
              <a:gd name="connsiteY126" fmla="*/ 784 h 10000"/>
              <a:gd name="connsiteX127" fmla="*/ 1335 w 9999"/>
              <a:gd name="connsiteY127" fmla="*/ 65 h 10000"/>
              <a:gd name="connsiteX128" fmla="*/ 1120 w 9999"/>
              <a:gd name="connsiteY128" fmla="*/ 196 h 10000"/>
              <a:gd name="connsiteX129" fmla="*/ 1017 w 9999"/>
              <a:gd name="connsiteY129" fmla="*/ 0 h 10000"/>
              <a:gd name="connsiteX130" fmla="*/ 967 w 9999"/>
              <a:gd name="connsiteY130" fmla="*/ 392 h 10000"/>
              <a:gd name="connsiteX131" fmla="*/ 693 w 9999"/>
              <a:gd name="connsiteY131" fmla="*/ 131 h 10000"/>
              <a:gd name="connsiteX132" fmla="*/ 525 w 9999"/>
              <a:gd name="connsiteY132" fmla="*/ 458 h 10000"/>
              <a:gd name="connsiteX133" fmla="*/ 343 w 9999"/>
              <a:gd name="connsiteY133" fmla="*/ 915 h 10000"/>
              <a:gd name="connsiteX134" fmla="*/ 268 w 9999"/>
              <a:gd name="connsiteY134" fmla="*/ 196 h 10000"/>
              <a:gd name="connsiteX135" fmla="*/ 53 w 9999"/>
              <a:gd name="connsiteY135" fmla="*/ 1373 h 10000"/>
              <a:gd name="connsiteX136" fmla="*/ 0 w 9999"/>
              <a:gd name="connsiteY136" fmla="*/ 1569 h 10000"/>
              <a:gd name="connsiteX0" fmla="*/ 9 w 9956"/>
              <a:gd name="connsiteY0" fmla="*/ 1373 h 10000"/>
              <a:gd name="connsiteX1" fmla="*/ 47 w 9956"/>
              <a:gd name="connsiteY1" fmla="*/ 4314 h 10000"/>
              <a:gd name="connsiteX2" fmla="*/ 51 w 9956"/>
              <a:gd name="connsiteY2" fmla="*/ 4314 h 10000"/>
              <a:gd name="connsiteX3" fmla="*/ 67 w 9956"/>
              <a:gd name="connsiteY3" fmla="*/ 4052 h 10000"/>
              <a:gd name="connsiteX4" fmla="*/ 107 w 9956"/>
              <a:gd name="connsiteY4" fmla="*/ 4118 h 10000"/>
              <a:gd name="connsiteX5" fmla="*/ 119 w 9956"/>
              <a:gd name="connsiteY5" fmla="*/ 4444 h 10000"/>
              <a:gd name="connsiteX6" fmla="*/ 148 w 9956"/>
              <a:gd name="connsiteY6" fmla="*/ 4379 h 10000"/>
              <a:gd name="connsiteX7" fmla="*/ 340 w 9956"/>
              <a:gd name="connsiteY7" fmla="*/ 4706 h 10000"/>
              <a:gd name="connsiteX8" fmla="*/ 427 w 9956"/>
              <a:gd name="connsiteY8" fmla="*/ 4379 h 10000"/>
              <a:gd name="connsiteX9" fmla="*/ 540 w 9956"/>
              <a:gd name="connsiteY9" fmla="*/ 4641 h 10000"/>
              <a:gd name="connsiteX10" fmla="*/ 582 w 9956"/>
              <a:gd name="connsiteY10" fmla="*/ 4444 h 10000"/>
              <a:gd name="connsiteX11" fmla="*/ 616 w 9956"/>
              <a:gd name="connsiteY11" fmla="*/ 4641 h 10000"/>
              <a:gd name="connsiteX12" fmla="*/ 641 w 9956"/>
              <a:gd name="connsiteY12" fmla="*/ 4510 h 10000"/>
              <a:gd name="connsiteX13" fmla="*/ 663 w 9956"/>
              <a:gd name="connsiteY13" fmla="*/ 4641 h 10000"/>
              <a:gd name="connsiteX14" fmla="*/ 667 w 9956"/>
              <a:gd name="connsiteY14" fmla="*/ 4444 h 10000"/>
              <a:gd name="connsiteX15" fmla="*/ 695 w 9956"/>
              <a:gd name="connsiteY15" fmla="*/ 4444 h 10000"/>
              <a:gd name="connsiteX16" fmla="*/ 737 w 9956"/>
              <a:gd name="connsiteY16" fmla="*/ 4444 h 10000"/>
              <a:gd name="connsiteX17" fmla="*/ 770 w 9956"/>
              <a:gd name="connsiteY17" fmla="*/ 4575 h 10000"/>
              <a:gd name="connsiteX18" fmla="*/ 774 w 9956"/>
              <a:gd name="connsiteY18" fmla="*/ 4444 h 10000"/>
              <a:gd name="connsiteX19" fmla="*/ 790 w 9956"/>
              <a:gd name="connsiteY19" fmla="*/ 4575 h 10000"/>
              <a:gd name="connsiteX20" fmla="*/ 794 w 9956"/>
              <a:gd name="connsiteY20" fmla="*/ 4379 h 10000"/>
              <a:gd name="connsiteX21" fmla="*/ 831 w 9956"/>
              <a:gd name="connsiteY21" fmla="*/ 4641 h 10000"/>
              <a:gd name="connsiteX22" fmla="*/ 848 w 9956"/>
              <a:gd name="connsiteY22" fmla="*/ 4248 h 10000"/>
              <a:gd name="connsiteX23" fmla="*/ 865 w 9956"/>
              <a:gd name="connsiteY23" fmla="*/ 4052 h 10000"/>
              <a:gd name="connsiteX24" fmla="*/ 1019 w 9956"/>
              <a:gd name="connsiteY24" fmla="*/ 4248 h 10000"/>
              <a:gd name="connsiteX25" fmla="*/ 1145 w 9956"/>
              <a:gd name="connsiteY25" fmla="*/ 3856 h 10000"/>
              <a:gd name="connsiteX26" fmla="*/ 1448 w 9956"/>
              <a:gd name="connsiteY26" fmla="*/ 5556 h 10000"/>
              <a:gd name="connsiteX27" fmla="*/ 1506 w 9956"/>
              <a:gd name="connsiteY27" fmla="*/ 6471 h 10000"/>
              <a:gd name="connsiteX28" fmla="*/ 1598 w 9956"/>
              <a:gd name="connsiteY28" fmla="*/ 5752 h 10000"/>
              <a:gd name="connsiteX29" fmla="*/ 1680 w 9956"/>
              <a:gd name="connsiteY29" fmla="*/ 6601 h 10000"/>
              <a:gd name="connsiteX30" fmla="*/ 1798 w 9956"/>
              <a:gd name="connsiteY30" fmla="*/ 5817 h 10000"/>
              <a:gd name="connsiteX31" fmla="*/ 1794 w 9956"/>
              <a:gd name="connsiteY31" fmla="*/ 6601 h 10000"/>
              <a:gd name="connsiteX32" fmla="*/ 1957 w 9956"/>
              <a:gd name="connsiteY32" fmla="*/ 6405 h 10000"/>
              <a:gd name="connsiteX33" fmla="*/ 2049 w 9956"/>
              <a:gd name="connsiteY33" fmla="*/ 6275 h 10000"/>
              <a:gd name="connsiteX34" fmla="*/ 2114 w 9956"/>
              <a:gd name="connsiteY34" fmla="*/ 7516 h 10000"/>
              <a:gd name="connsiteX35" fmla="*/ 2257 w 9956"/>
              <a:gd name="connsiteY35" fmla="*/ 6667 h 10000"/>
              <a:gd name="connsiteX36" fmla="*/ 2292 w 9956"/>
              <a:gd name="connsiteY36" fmla="*/ 7451 h 10000"/>
              <a:gd name="connsiteX37" fmla="*/ 2441 w 9956"/>
              <a:gd name="connsiteY37" fmla="*/ 8170 h 10000"/>
              <a:gd name="connsiteX38" fmla="*/ 2515 w 9956"/>
              <a:gd name="connsiteY38" fmla="*/ 7516 h 10000"/>
              <a:gd name="connsiteX39" fmla="*/ 2706 w 9956"/>
              <a:gd name="connsiteY39" fmla="*/ 7320 h 10000"/>
              <a:gd name="connsiteX40" fmla="*/ 2858 w 9956"/>
              <a:gd name="connsiteY40" fmla="*/ 8497 h 10000"/>
              <a:gd name="connsiteX41" fmla="*/ 3033 w 9956"/>
              <a:gd name="connsiteY41" fmla="*/ 8562 h 10000"/>
              <a:gd name="connsiteX42" fmla="*/ 3242 w 9956"/>
              <a:gd name="connsiteY42" fmla="*/ 8105 h 10000"/>
              <a:gd name="connsiteX43" fmla="*/ 3432 w 9956"/>
              <a:gd name="connsiteY43" fmla="*/ 9020 h 10000"/>
              <a:gd name="connsiteX44" fmla="*/ 3557 w 9956"/>
              <a:gd name="connsiteY44" fmla="*/ 9281 h 10000"/>
              <a:gd name="connsiteX45" fmla="*/ 3662 w 9956"/>
              <a:gd name="connsiteY45" fmla="*/ 10000 h 10000"/>
              <a:gd name="connsiteX46" fmla="*/ 3695 w 9956"/>
              <a:gd name="connsiteY46" fmla="*/ 9869 h 10000"/>
              <a:gd name="connsiteX47" fmla="*/ 3766 w 9956"/>
              <a:gd name="connsiteY47" fmla="*/ 9542 h 10000"/>
              <a:gd name="connsiteX48" fmla="*/ 3819 w 9956"/>
              <a:gd name="connsiteY48" fmla="*/ 9935 h 10000"/>
              <a:gd name="connsiteX49" fmla="*/ 3854 w 9956"/>
              <a:gd name="connsiteY49" fmla="*/ 9150 h 10000"/>
              <a:gd name="connsiteX50" fmla="*/ 4001 w 9956"/>
              <a:gd name="connsiteY50" fmla="*/ 8562 h 10000"/>
              <a:gd name="connsiteX51" fmla="*/ 4437 w 9956"/>
              <a:gd name="connsiteY51" fmla="*/ 7843 h 10000"/>
              <a:gd name="connsiteX52" fmla="*/ 4792 w 9956"/>
              <a:gd name="connsiteY52" fmla="*/ 7582 h 10000"/>
              <a:gd name="connsiteX53" fmla="*/ 5006 w 9956"/>
              <a:gd name="connsiteY53" fmla="*/ 9281 h 10000"/>
              <a:gd name="connsiteX54" fmla="*/ 5075 w 9956"/>
              <a:gd name="connsiteY54" fmla="*/ 8562 h 10000"/>
              <a:gd name="connsiteX55" fmla="*/ 5542 w 9956"/>
              <a:gd name="connsiteY55" fmla="*/ 8039 h 10000"/>
              <a:gd name="connsiteX56" fmla="*/ 5915 w 9956"/>
              <a:gd name="connsiteY56" fmla="*/ 9477 h 10000"/>
              <a:gd name="connsiteX57" fmla="*/ 6251 w 9956"/>
              <a:gd name="connsiteY57" fmla="*/ 8562 h 10000"/>
              <a:gd name="connsiteX58" fmla="*/ 6418 w 9956"/>
              <a:gd name="connsiteY58" fmla="*/ 7451 h 10000"/>
              <a:gd name="connsiteX59" fmla="*/ 6736 w 9956"/>
              <a:gd name="connsiteY59" fmla="*/ 7451 h 10000"/>
              <a:gd name="connsiteX60" fmla="*/ 6893 w 9956"/>
              <a:gd name="connsiteY60" fmla="*/ 7908 h 10000"/>
              <a:gd name="connsiteX61" fmla="*/ 7269 w 9956"/>
              <a:gd name="connsiteY61" fmla="*/ 8366 h 10000"/>
              <a:gd name="connsiteX62" fmla="*/ 7482 w 9956"/>
              <a:gd name="connsiteY62" fmla="*/ 9085 h 10000"/>
              <a:gd name="connsiteX63" fmla="*/ 7732 w 9956"/>
              <a:gd name="connsiteY63" fmla="*/ 8235 h 10000"/>
              <a:gd name="connsiteX64" fmla="*/ 7793 w 9956"/>
              <a:gd name="connsiteY64" fmla="*/ 7647 h 10000"/>
              <a:gd name="connsiteX65" fmla="*/ 7915 w 9956"/>
              <a:gd name="connsiteY65" fmla="*/ 8039 h 10000"/>
              <a:gd name="connsiteX66" fmla="*/ 8193 w 9956"/>
              <a:gd name="connsiteY66" fmla="*/ 8366 h 10000"/>
              <a:gd name="connsiteX67" fmla="*/ 8378 w 9956"/>
              <a:gd name="connsiteY67" fmla="*/ 8105 h 10000"/>
              <a:gd name="connsiteX68" fmla="*/ 8723 w 9956"/>
              <a:gd name="connsiteY68" fmla="*/ 8235 h 10000"/>
              <a:gd name="connsiteX69" fmla="*/ 9064 w 9956"/>
              <a:gd name="connsiteY69" fmla="*/ 7843 h 10000"/>
              <a:gd name="connsiteX70" fmla="*/ 9256 w 9956"/>
              <a:gd name="connsiteY70" fmla="*/ 6340 h 10000"/>
              <a:gd name="connsiteX71" fmla="*/ 9499 w 9956"/>
              <a:gd name="connsiteY71" fmla="*/ 7582 h 10000"/>
              <a:gd name="connsiteX72" fmla="*/ 9636 w 9956"/>
              <a:gd name="connsiteY72" fmla="*/ 8889 h 10000"/>
              <a:gd name="connsiteX73" fmla="*/ 9956 w 9956"/>
              <a:gd name="connsiteY73" fmla="*/ 9562 h 10000"/>
              <a:gd name="connsiteX74" fmla="*/ 9862 w 9956"/>
              <a:gd name="connsiteY74" fmla="*/ 3390 h 10000"/>
              <a:gd name="connsiteX75" fmla="*/ 9653 w 9956"/>
              <a:gd name="connsiteY75" fmla="*/ 3529 h 10000"/>
              <a:gd name="connsiteX76" fmla="*/ 9490 w 9956"/>
              <a:gd name="connsiteY76" fmla="*/ 2222 h 10000"/>
              <a:gd name="connsiteX77" fmla="*/ 9331 w 9956"/>
              <a:gd name="connsiteY77" fmla="*/ 3660 h 10000"/>
              <a:gd name="connsiteX78" fmla="*/ 9219 w 9956"/>
              <a:gd name="connsiteY78" fmla="*/ 3660 h 10000"/>
              <a:gd name="connsiteX79" fmla="*/ 9068 w 9956"/>
              <a:gd name="connsiteY79" fmla="*/ 3791 h 10000"/>
              <a:gd name="connsiteX80" fmla="*/ 9036 w 9956"/>
              <a:gd name="connsiteY80" fmla="*/ 3203 h 10000"/>
              <a:gd name="connsiteX81" fmla="*/ 8812 w 9956"/>
              <a:gd name="connsiteY81" fmla="*/ 4771 h 10000"/>
              <a:gd name="connsiteX82" fmla="*/ 8778 w 9956"/>
              <a:gd name="connsiteY82" fmla="*/ 4379 h 10000"/>
              <a:gd name="connsiteX83" fmla="*/ 8711 w 9956"/>
              <a:gd name="connsiteY83" fmla="*/ 4118 h 10000"/>
              <a:gd name="connsiteX84" fmla="*/ 8669 w 9956"/>
              <a:gd name="connsiteY84" fmla="*/ 4641 h 10000"/>
              <a:gd name="connsiteX85" fmla="*/ 8493 w 9956"/>
              <a:gd name="connsiteY85" fmla="*/ 4510 h 10000"/>
              <a:gd name="connsiteX86" fmla="*/ 8386 w 9956"/>
              <a:gd name="connsiteY86" fmla="*/ 5359 h 10000"/>
              <a:gd name="connsiteX87" fmla="*/ 8223 w 9956"/>
              <a:gd name="connsiteY87" fmla="*/ 4444 h 10000"/>
              <a:gd name="connsiteX88" fmla="*/ 8073 w 9956"/>
              <a:gd name="connsiteY88" fmla="*/ 4575 h 10000"/>
              <a:gd name="connsiteX89" fmla="*/ 8019 w 9956"/>
              <a:gd name="connsiteY89" fmla="*/ 5882 h 10000"/>
              <a:gd name="connsiteX90" fmla="*/ 7828 w 9956"/>
              <a:gd name="connsiteY90" fmla="*/ 5294 h 10000"/>
              <a:gd name="connsiteX91" fmla="*/ 7677 w 9956"/>
              <a:gd name="connsiteY91" fmla="*/ 3529 h 10000"/>
              <a:gd name="connsiteX92" fmla="*/ 7605 w 9956"/>
              <a:gd name="connsiteY92" fmla="*/ 4052 h 10000"/>
              <a:gd name="connsiteX93" fmla="*/ 7430 w 9956"/>
              <a:gd name="connsiteY93" fmla="*/ 5229 h 10000"/>
              <a:gd name="connsiteX94" fmla="*/ 7334 w 9956"/>
              <a:gd name="connsiteY94" fmla="*/ 5229 h 10000"/>
              <a:gd name="connsiteX95" fmla="*/ 7261 w 9956"/>
              <a:gd name="connsiteY95" fmla="*/ 4444 h 10000"/>
              <a:gd name="connsiteX96" fmla="*/ 7097 w 9956"/>
              <a:gd name="connsiteY96" fmla="*/ 4183 h 10000"/>
              <a:gd name="connsiteX97" fmla="*/ 6956 w 9956"/>
              <a:gd name="connsiteY97" fmla="*/ 3791 h 10000"/>
              <a:gd name="connsiteX98" fmla="*/ 6701 w 9956"/>
              <a:gd name="connsiteY98" fmla="*/ 2222 h 10000"/>
              <a:gd name="connsiteX99" fmla="*/ 6344 w 9956"/>
              <a:gd name="connsiteY99" fmla="*/ 4967 h 10000"/>
              <a:gd name="connsiteX100" fmla="*/ 6046 w 9956"/>
              <a:gd name="connsiteY100" fmla="*/ 5817 h 10000"/>
              <a:gd name="connsiteX101" fmla="*/ 5681 w 9956"/>
              <a:gd name="connsiteY101" fmla="*/ 5359 h 10000"/>
              <a:gd name="connsiteX102" fmla="*/ 5530 w 9956"/>
              <a:gd name="connsiteY102" fmla="*/ 6144 h 10000"/>
              <a:gd name="connsiteX103" fmla="*/ 5264 w 9956"/>
              <a:gd name="connsiteY103" fmla="*/ 5490 h 10000"/>
              <a:gd name="connsiteX104" fmla="*/ 5191 w 9956"/>
              <a:gd name="connsiteY104" fmla="*/ 6144 h 10000"/>
              <a:gd name="connsiteX105" fmla="*/ 4912 w 9956"/>
              <a:gd name="connsiteY105" fmla="*/ 5229 h 10000"/>
              <a:gd name="connsiteX106" fmla="*/ 4828 w 9956"/>
              <a:gd name="connsiteY106" fmla="*/ 5033 h 10000"/>
              <a:gd name="connsiteX107" fmla="*/ 4574 w 9956"/>
              <a:gd name="connsiteY107" fmla="*/ 3987 h 10000"/>
              <a:gd name="connsiteX108" fmla="*/ 4462 w 9956"/>
              <a:gd name="connsiteY108" fmla="*/ 3987 h 10000"/>
              <a:gd name="connsiteX109" fmla="*/ 4076 w 9956"/>
              <a:gd name="connsiteY109" fmla="*/ 4248 h 10000"/>
              <a:gd name="connsiteX110" fmla="*/ 3879 w 9956"/>
              <a:gd name="connsiteY110" fmla="*/ 4118 h 10000"/>
              <a:gd name="connsiteX111" fmla="*/ 3536 w 9956"/>
              <a:gd name="connsiteY111" fmla="*/ 3595 h 10000"/>
              <a:gd name="connsiteX112" fmla="*/ 3465 w 9956"/>
              <a:gd name="connsiteY112" fmla="*/ 2353 h 10000"/>
              <a:gd name="connsiteX113" fmla="*/ 3116 w 9956"/>
              <a:gd name="connsiteY113" fmla="*/ 3137 h 10000"/>
              <a:gd name="connsiteX114" fmla="*/ 3103 w 9956"/>
              <a:gd name="connsiteY114" fmla="*/ 2418 h 10000"/>
              <a:gd name="connsiteX115" fmla="*/ 2899 w 9956"/>
              <a:gd name="connsiteY115" fmla="*/ 2288 h 10000"/>
              <a:gd name="connsiteX116" fmla="*/ 2665 w 9956"/>
              <a:gd name="connsiteY116" fmla="*/ 2484 h 10000"/>
              <a:gd name="connsiteX117" fmla="*/ 2553 w 9956"/>
              <a:gd name="connsiteY117" fmla="*/ 3987 h 10000"/>
              <a:gd name="connsiteX118" fmla="*/ 2332 w 9956"/>
              <a:gd name="connsiteY118" fmla="*/ 2026 h 10000"/>
              <a:gd name="connsiteX119" fmla="*/ 2300 w 9956"/>
              <a:gd name="connsiteY119" fmla="*/ 2353 h 10000"/>
              <a:gd name="connsiteX120" fmla="*/ 2224 w 9956"/>
              <a:gd name="connsiteY120" fmla="*/ 1569 h 10000"/>
              <a:gd name="connsiteX121" fmla="*/ 2134 w 9956"/>
              <a:gd name="connsiteY121" fmla="*/ 2157 h 10000"/>
              <a:gd name="connsiteX122" fmla="*/ 2011 w 9956"/>
              <a:gd name="connsiteY122" fmla="*/ 1895 h 10000"/>
              <a:gd name="connsiteX123" fmla="*/ 1940 w 9956"/>
              <a:gd name="connsiteY123" fmla="*/ 3007 h 10000"/>
              <a:gd name="connsiteX124" fmla="*/ 1833 w 9956"/>
              <a:gd name="connsiteY124" fmla="*/ 2484 h 10000"/>
              <a:gd name="connsiteX125" fmla="*/ 1749 w 9956"/>
              <a:gd name="connsiteY125" fmla="*/ 1895 h 10000"/>
              <a:gd name="connsiteX126" fmla="*/ 1692 w 9956"/>
              <a:gd name="connsiteY126" fmla="*/ 784 h 10000"/>
              <a:gd name="connsiteX127" fmla="*/ 1291 w 9956"/>
              <a:gd name="connsiteY127" fmla="*/ 65 h 10000"/>
              <a:gd name="connsiteX128" fmla="*/ 1076 w 9956"/>
              <a:gd name="connsiteY128" fmla="*/ 196 h 10000"/>
              <a:gd name="connsiteX129" fmla="*/ 973 w 9956"/>
              <a:gd name="connsiteY129" fmla="*/ 0 h 10000"/>
              <a:gd name="connsiteX130" fmla="*/ 923 w 9956"/>
              <a:gd name="connsiteY130" fmla="*/ 392 h 10000"/>
              <a:gd name="connsiteX131" fmla="*/ 649 w 9956"/>
              <a:gd name="connsiteY131" fmla="*/ 131 h 10000"/>
              <a:gd name="connsiteX132" fmla="*/ 481 w 9956"/>
              <a:gd name="connsiteY132" fmla="*/ 458 h 10000"/>
              <a:gd name="connsiteX133" fmla="*/ 299 w 9956"/>
              <a:gd name="connsiteY133" fmla="*/ 915 h 10000"/>
              <a:gd name="connsiteX134" fmla="*/ 224 w 9956"/>
              <a:gd name="connsiteY134" fmla="*/ 196 h 10000"/>
              <a:gd name="connsiteX135" fmla="*/ 9 w 9956"/>
              <a:gd name="connsiteY135" fmla="*/ 1373 h 10000"/>
              <a:gd name="connsiteX0" fmla="*/ 178 w 9953"/>
              <a:gd name="connsiteY0" fmla="*/ 196 h 10000"/>
              <a:gd name="connsiteX1" fmla="*/ 0 w 9953"/>
              <a:gd name="connsiteY1" fmla="*/ 4314 h 10000"/>
              <a:gd name="connsiteX2" fmla="*/ 4 w 9953"/>
              <a:gd name="connsiteY2" fmla="*/ 4314 h 10000"/>
              <a:gd name="connsiteX3" fmla="*/ 20 w 9953"/>
              <a:gd name="connsiteY3" fmla="*/ 4052 h 10000"/>
              <a:gd name="connsiteX4" fmla="*/ 60 w 9953"/>
              <a:gd name="connsiteY4" fmla="*/ 4118 h 10000"/>
              <a:gd name="connsiteX5" fmla="*/ 73 w 9953"/>
              <a:gd name="connsiteY5" fmla="*/ 4444 h 10000"/>
              <a:gd name="connsiteX6" fmla="*/ 102 w 9953"/>
              <a:gd name="connsiteY6" fmla="*/ 4379 h 10000"/>
              <a:gd name="connsiteX7" fmla="*/ 295 w 9953"/>
              <a:gd name="connsiteY7" fmla="*/ 4706 h 10000"/>
              <a:gd name="connsiteX8" fmla="*/ 382 w 9953"/>
              <a:gd name="connsiteY8" fmla="*/ 4379 h 10000"/>
              <a:gd name="connsiteX9" fmla="*/ 495 w 9953"/>
              <a:gd name="connsiteY9" fmla="*/ 4641 h 10000"/>
              <a:gd name="connsiteX10" fmla="*/ 538 w 9953"/>
              <a:gd name="connsiteY10" fmla="*/ 4444 h 10000"/>
              <a:gd name="connsiteX11" fmla="*/ 572 w 9953"/>
              <a:gd name="connsiteY11" fmla="*/ 4641 h 10000"/>
              <a:gd name="connsiteX12" fmla="*/ 597 w 9953"/>
              <a:gd name="connsiteY12" fmla="*/ 4510 h 10000"/>
              <a:gd name="connsiteX13" fmla="*/ 619 w 9953"/>
              <a:gd name="connsiteY13" fmla="*/ 4641 h 10000"/>
              <a:gd name="connsiteX14" fmla="*/ 623 w 9953"/>
              <a:gd name="connsiteY14" fmla="*/ 4444 h 10000"/>
              <a:gd name="connsiteX15" fmla="*/ 651 w 9953"/>
              <a:gd name="connsiteY15" fmla="*/ 4444 h 10000"/>
              <a:gd name="connsiteX16" fmla="*/ 693 w 9953"/>
              <a:gd name="connsiteY16" fmla="*/ 4444 h 10000"/>
              <a:gd name="connsiteX17" fmla="*/ 726 w 9953"/>
              <a:gd name="connsiteY17" fmla="*/ 4575 h 10000"/>
              <a:gd name="connsiteX18" fmla="*/ 730 w 9953"/>
              <a:gd name="connsiteY18" fmla="*/ 4444 h 10000"/>
              <a:gd name="connsiteX19" fmla="*/ 746 w 9953"/>
              <a:gd name="connsiteY19" fmla="*/ 4575 h 10000"/>
              <a:gd name="connsiteX20" fmla="*/ 751 w 9953"/>
              <a:gd name="connsiteY20" fmla="*/ 4379 h 10000"/>
              <a:gd name="connsiteX21" fmla="*/ 788 w 9953"/>
              <a:gd name="connsiteY21" fmla="*/ 4641 h 10000"/>
              <a:gd name="connsiteX22" fmla="*/ 805 w 9953"/>
              <a:gd name="connsiteY22" fmla="*/ 4248 h 10000"/>
              <a:gd name="connsiteX23" fmla="*/ 822 w 9953"/>
              <a:gd name="connsiteY23" fmla="*/ 4052 h 10000"/>
              <a:gd name="connsiteX24" fmla="*/ 977 w 9953"/>
              <a:gd name="connsiteY24" fmla="*/ 4248 h 10000"/>
              <a:gd name="connsiteX25" fmla="*/ 1103 w 9953"/>
              <a:gd name="connsiteY25" fmla="*/ 3856 h 10000"/>
              <a:gd name="connsiteX26" fmla="*/ 1407 w 9953"/>
              <a:gd name="connsiteY26" fmla="*/ 5556 h 10000"/>
              <a:gd name="connsiteX27" fmla="*/ 1466 w 9953"/>
              <a:gd name="connsiteY27" fmla="*/ 6471 h 10000"/>
              <a:gd name="connsiteX28" fmla="*/ 1558 w 9953"/>
              <a:gd name="connsiteY28" fmla="*/ 5752 h 10000"/>
              <a:gd name="connsiteX29" fmla="*/ 1640 w 9953"/>
              <a:gd name="connsiteY29" fmla="*/ 6601 h 10000"/>
              <a:gd name="connsiteX30" fmla="*/ 1759 w 9953"/>
              <a:gd name="connsiteY30" fmla="*/ 5817 h 10000"/>
              <a:gd name="connsiteX31" fmla="*/ 1755 w 9953"/>
              <a:gd name="connsiteY31" fmla="*/ 6601 h 10000"/>
              <a:gd name="connsiteX32" fmla="*/ 1919 w 9953"/>
              <a:gd name="connsiteY32" fmla="*/ 6405 h 10000"/>
              <a:gd name="connsiteX33" fmla="*/ 2011 w 9953"/>
              <a:gd name="connsiteY33" fmla="*/ 6275 h 10000"/>
              <a:gd name="connsiteX34" fmla="*/ 2076 w 9953"/>
              <a:gd name="connsiteY34" fmla="*/ 7516 h 10000"/>
              <a:gd name="connsiteX35" fmla="*/ 2220 w 9953"/>
              <a:gd name="connsiteY35" fmla="*/ 6667 h 10000"/>
              <a:gd name="connsiteX36" fmla="*/ 2255 w 9953"/>
              <a:gd name="connsiteY36" fmla="*/ 7451 h 10000"/>
              <a:gd name="connsiteX37" fmla="*/ 2405 w 9953"/>
              <a:gd name="connsiteY37" fmla="*/ 8170 h 10000"/>
              <a:gd name="connsiteX38" fmla="*/ 2479 w 9953"/>
              <a:gd name="connsiteY38" fmla="*/ 7516 h 10000"/>
              <a:gd name="connsiteX39" fmla="*/ 2671 w 9953"/>
              <a:gd name="connsiteY39" fmla="*/ 7320 h 10000"/>
              <a:gd name="connsiteX40" fmla="*/ 2824 w 9953"/>
              <a:gd name="connsiteY40" fmla="*/ 8497 h 10000"/>
              <a:gd name="connsiteX41" fmla="*/ 2999 w 9953"/>
              <a:gd name="connsiteY41" fmla="*/ 8562 h 10000"/>
              <a:gd name="connsiteX42" fmla="*/ 3209 w 9953"/>
              <a:gd name="connsiteY42" fmla="*/ 8105 h 10000"/>
              <a:gd name="connsiteX43" fmla="*/ 3400 w 9953"/>
              <a:gd name="connsiteY43" fmla="*/ 9020 h 10000"/>
              <a:gd name="connsiteX44" fmla="*/ 3526 w 9953"/>
              <a:gd name="connsiteY44" fmla="*/ 9281 h 10000"/>
              <a:gd name="connsiteX45" fmla="*/ 3631 w 9953"/>
              <a:gd name="connsiteY45" fmla="*/ 10000 h 10000"/>
              <a:gd name="connsiteX46" fmla="*/ 3664 w 9953"/>
              <a:gd name="connsiteY46" fmla="*/ 9869 h 10000"/>
              <a:gd name="connsiteX47" fmla="*/ 3736 w 9953"/>
              <a:gd name="connsiteY47" fmla="*/ 9542 h 10000"/>
              <a:gd name="connsiteX48" fmla="*/ 3789 w 9953"/>
              <a:gd name="connsiteY48" fmla="*/ 9935 h 10000"/>
              <a:gd name="connsiteX49" fmla="*/ 3824 w 9953"/>
              <a:gd name="connsiteY49" fmla="*/ 9150 h 10000"/>
              <a:gd name="connsiteX50" fmla="*/ 3972 w 9953"/>
              <a:gd name="connsiteY50" fmla="*/ 8562 h 10000"/>
              <a:gd name="connsiteX51" fmla="*/ 4410 w 9953"/>
              <a:gd name="connsiteY51" fmla="*/ 7843 h 10000"/>
              <a:gd name="connsiteX52" fmla="*/ 4766 w 9953"/>
              <a:gd name="connsiteY52" fmla="*/ 7582 h 10000"/>
              <a:gd name="connsiteX53" fmla="*/ 4981 w 9953"/>
              <a:gd name="connsiteY53" fmla="*/ 9281 h 10000"/>
              <a:gd name="connsiteX54" fmla="*/ 5050 w 9953"/>
              <a:gd name="connsiteY54" fmla="*/ 8562 h 10000"/>
              <a:gd name="connsiteX55" fmla="*/ 5519 w 9953"/>
              <a:gd name="connsiteY55" fmla="*/ 8039 h 10000"/>
              <a:gd name="connsiteX56" fmla="*/ 5894 w 9953"/>
              <a:gd name="connsiteY56" fmla="*/ 9477 h 10000"/>
              <a:gd name="connsiteX57" fmla="*/ 6232 w 9953"/>
              <a:gd name="connsiteY57" fmla="*/ 8562 h 10000"/>
              <a:gd name="connsiteX58" fmla="*/ 6399 w 9953"/>
              <a:gd name="connsiteY58" fmla="*/ 7451 h 10000"/>
              <a:gd name="connsiteX59" fmla="*/ 6719 w 9953"/>
              <a:gd name="connsiteY59" fmla="*/ 7451 h 10000"/>
              <a:gd name="connsiteX60" fmla="*/ 6876 w 9953"/>
              <a:gd name="connsiteY60" fmla="*/ 7908 h 10000"/>
              <a:gd name="connsiteX61" fmla="*/ 7254 w 9953"/>
              <a:gd name="connsiteY61" fmla="*/ 8366 h 10000"/>
              <a:gd name="connsiteX62" fmla="*/ 7468 w 9953"/>
              <a:gd name="connsiteY62" fmla="*/ 9085 h 10000"/>
              <a:gd name="connsiteX63" fmla="*/ 7719 w 9953"/>
              <a:gd name="connsiteY63" fmla="*/ 8235 h 10000"/>
              <a:gd name="connsiteX64" fmla="*/ 7780 w 9953"/>
              <a:gd name="connsiteY64" fmla="*/ 7647 h 10000"/>
              <a:gd name="connsiteX65" fmla="*/ 7903 w 9953"/>
              <a:gd name="connsiteY65" fmla="*/ 8039 h 10000"/>
              <a:gd name="connsiteX66" fmla="*/ 8182 w 9953"/>
              <a:gd name="connsiteY66" fmla="*/ 8366 h 10000"/>
              <a:gd name="connsiteX67" fmla="*/ 8368 w 9953"/>
              <a:gd name="connsiteY67" fmla="*/ 8105 h 10000"/>
              <a:gd name="connsiteX68" fmla="*/ 8715 w 9953"/>
              <a:gd name="connsiteY68" fmla="*/ 8235 h 10000"/>
              <a:gd name="connsiteX69" fmla="*/ 9057 w 9953"/>
              <a:gd name="connsiteY69" fmla="*/ 7843 h 10000"/>
              <a:gd name="connsiteX70" fmla="*/ 9250 w 9953"/>
              <a:gd name="connsiteY70" fmla="*/ 6340 h 10000"/>
              <a:gd name="connsiteX71" fmla="*/ 9494 w 9953"/>
              <a:gd name="connsiteY71" fmla="*/ 7582 h 10000"/>
              <a:gd name="connsiteX72" fmla="*/ 9632 w 9953"/>
              <a:gd name="connsiteY72" fmla="*/ 8889 h 10000"/>
              <a:gd name="connsiteX73" fmla="*/ 9953 w 9953"/>
              <a:gd name="connsiteY73" fmla="*/ 9562 h 10000"/>
              <a:gd name="connsiteX74" fmla="*/ 9859 w 9953"/>
              <a:gd name="connsiteY74" fmla="*/ 3390 h 10000"/>
              <a:gd name="connsiteX75" fmla="*/ 9649 w 9953"/>
              <a:gd name="connsiteY75" fmla="*/ 3529 h 10000"/>
              <a:gd name="connsiteX76" fmla="*/ 9485 w 9953"/>
              <a:gd name="connsiteY76" fmla="*/ 2222 h 10000"/>
              <a:gd name="connsiteX77" fmla="*/ 9325 w 9953"/>
              <a:gd name="connsiteY77" fmla="*/ 3660 h 10000"/>
              <a:gd name="connsiteX78" fmla="*/ 9213 w 9953"/>
              <a:gd name="connsiteY78" fmla="*/ 3660 h 10000"/>
              <a:gd name="connsiteX79" fmla="*/ 9061 w 9953"/>
              <a:gd name="connsiteY79" fmla="*/ 3791 h 10000"/>
              <a:gd name="connsiteX80" fmla="*/ 9029 w 9953"/>
              <a:gd name="connsiteY80" fmla="*/ 3203 h 10000"/>
              <a:gd name="connsiteX81" fmla="*/ 8804 w 9953"/>
              <a:gd name="connsiteY81" fmla="*/ 4771 h 10000"/>
              <a:gd name="connsiteX82" fmla="*/ 8770 w 9953"/>
              <a:gd name="connsiteY82" fmla="*/ 4379 h 10000"/>
              <a:gd name="connsiteX83" fmla="*/ 8702 w 9953"/>
              <a:gd name="connsiteY83" fmla="*/ 4118 h 10000"/>
              <a:gd name="connsiteX84" fmla="*/ 8660 w 9953"/>
              <a:gd name="connsiteY84" fmla="*/ 4641 h 10000"/>
              <a:gd name="connsiteX85" fmla="*/ 8484 w 9953"/>
              <a:gd name="connsiteY85" fmla="*/ 4510 h 10000"/>
              <a:gd name="connsiteX86" fmla="*/ 8376 w 9953"/>
              <a:gd name="connsiteY86" fmla="*/ 5359 h 10000"/>
              <a:gd name="connsiteX87" fmla="*/ 8212 w 9953"/>
              <a:gd name="connsiteY87" fmla="*/ 4444 h 10000"/>
              <a:gd name="connsiteX88" fmla="*/ 8062 w 9953"/>
              <a:gd name="connsiteY88" fmla="*/ 4575 h 10000"/>
              <a:gd name="connsiteX89" fmla="*/ 8007 w 9953"/>
              <a:gd name="connsiteY89" fmla="*/ 5882 h 10000"/>
              <a:gd name="connsiteX90" fmla="*/ 7816 w 9953"/>
              <a:gd name="connsiteY90" fmla="*/ 5294 h 10000"/>
              <a:gd name="connsiteX91" fmla="*/ 7664 w 9953"/>
              <a:gd name="connsiteY91" fmla="*/ 3529 h 10000"/>
              <a:gd name="connsiteX92" fmla="*/ 7592 w 9953"/>
              <a:gd name="connsiteY92" fmla="*/ 4052 h 10000"/>
              <a:gd name="connsiteX93" fmla="*/ 7416 w 9953"/>
              <a:gd name="connsiteY93" fmla="*/ 5229 h 10000"/>
              <a:gd name="connsiteX94" fmla="*/ 7319 w 9953"/>
              <a:gd name="connsiteY94" fmla="*/ 5229 h 10000"/>
              <a:gd name="connsiteX95" fmla="*/ 7246 w 9953"/>
              <a:gd name="connsiteY95" fmla="*/ 4444 h 10000"/>
              <a:gd name="connsiteX96" fmla="*/ 7081 w 9953"/>
              <a:gd name="connsiteY96" fmla="*/ 4183 h 10000"/>
              <a:gd name="connsiteX97" fmla="*/ 6940 w 9953"/>
              <a:gd name="connsiteY97" fmla="*/ 3791 h 10000"/>
              <a:gd name="connsiteX98" fmla="*/ 6684 w 9953"/>
              <a:gd name="connsiteY98" fmla="*/ 2222 h 10000"/>
              <a:gd name="connsiteX99" fmla="*/ 6325 w 9953"/>
              <a:gd name="connsiteY99" fmla="*/ 4967 h 10000"/>
              <a:gd name="connsiteX100" fmla="*/ 6026 w 9953"/>
              <a:gd name="connsiteY100" fmla="*/ 5817 h 10000"/>
              <a:gd name="connsiteX101" fmla="*/ 5659 w 9953"/>
              <a:gd name="connsiteY101" fmla="*/ 5359 h 10000"/>
              <a:gd name="connsiteX102" fmla="*/ 5507 w 9953"/>
              <a:gd name="connsiteY102" fmla="*/ 6144 h 10000"/>
              <a:gd name="connsiteX103" fmla="*/ 5240 w 9953"/>
              <a:gd name="connsiteY103" fmla="*/ 5490 h 10000"/>
              <a:gd name="connsiteX104" fmla="*/ 5167 w 9953"/>
              <a:gd name="connsiteY104" fmla="*/ 6144 h 10000"/>
              <a:gd name="connsiteX105" fmla="*/ 4887 w 9953"/>
              <a:gd name="connsiteY105" fmla="*/ 5229 h 10000"/>
              <a:gd name="connsiteX106" fmla="*/ 4802 w 9953"/>
              <a:gd name="connsiteY106" fmla="*/ 5033 h 10000"/>
              <a:gd name="connsiteX107" fmla="*/ 4547 w 9953"/>
              <a:gd name="connsiteY107" fmla="*/ 3987 h 10000"/>
              <a:gd name="connsiteX108" fmla="*/ 4435 w 9953"/>
              <a:gd name="connsiteY108" fmla="*/ 3987 h 10000"/>
              <a:gd name="connsiteX109" fmla="*/ 4047 w 9953"/>
              <a:gd name="connsiteY109" fmla="*/ 4248 h 10000"/>
              <a:gd name="connsiteX110" fmla="*/ 3849 w 9953"/>
              <a:gd name="connsiteY110" fmla="*/ 4118 h 10000"/>
              <a:gd name="connsiteX111" fmla="*/ 3505 w 9953"/>
              <a:gd name="connsiteY111" fmla="*/ 3595 h 10000"/>
              <a:gd name="connsiteX112" fmla="*/ 3433 w 9953"/>
              <a:gd name="connsiteY112" fmla="*/ 2353 h 10000"/>
              <a:gd name="connsiteX113" fmla="*/ 3083 w 9953"/>
              <a:gd name="connsiteY113" fmla="*/ 3137 h 10000"/>
              <a:gd name="connsiteX114" fmla="*/ 3070 w 9953"/>
              <a:gd name="connsiteY114" fmla="*/ 2418 h 10000"/>
              <a:gd name="connsiteX115" fmla="*/ 2865 w 9953"/>
              <a:gd name="connsiteY115" fmla="*/ 2288 h 10000"/>
              <a:gd name="connsiteX116" fmla="*/ 2630 w 9953"/>
              <a:gd name="connsiteY116" fmla="*/ 2484 h 10000"/>
              <a:gd name="connsiteX117" fmla="*/ 2517 w 9953"/>
              <a:gd name="connsiteY117" fmla="*/ 3987 h 10000"/>
              <a:gd name="connsiteX118" fmla="*/ 2295 w 9953"/>
              <a:gd name="connsiteY118" fmla="*/ 2026 h 10000"/>
              <a:gd name="connsiteX119" fmla="*/ 2263 w 9953"/>
              <a:gd name="connsiteY119" fmla="*/ 2353 h 10000"/>
              <a:gd name="connsiteX120" fmla="*/ 2187 w 9953"/>
              <a:gd name="connsiteY120" fmla="*/ 1569 h 10000"/>
              <a:gd name="connsiteX121" fmla="*/ 2096 w 9953"/>
              <a:gd name="connsiteY121" fmla="*/ 2157 h 10000"/>
              <a:gd name="connsiteX122" fmla="*/ 1973 w 9953"/>
              <a:gd name="connsiteY122" fmla="*/ 1895 h 10000"/>
              <a:gd name="connsiteX123" fmla="*/ 1902 w 9953"/>
              <a:gd name="connsiteY123" fmla="*/ 3007 h 10000"/>
              <a:gd name="connsiteX124" fmla="*/ 1794 w 9953"/>
              <a:gd name="connsiteY124" fmla="*/ 2484 h 10000"/>
              <a:gd name="connsiteX125" fmla="*/ 1710 w 9953"/>
              <a:gd name="connsiteY125" fmla="*/ 1895 h 10000"/>
              <a:gd name="connsiteX126" fmla="*/ 1652 w 9953"/>
              <a:gd name="connsiteY126" fmla="*/ 784 h 10000"/>
              <a:gd name="connsiteX127" fmla="*/ 1250 w 9953"/>
              <a:gd name="connsiteY127" fmla="*/ 65 h 10000"/>
              <a:gd name="connsiteX128" fmla="*/ 1034 w 9953"/>
              <a:gd name="connsiteY128" fmla="*/ 196 h 10000"/>
              <a:gd name="connsiteX129" fmla="*/ 930 w 9953"/>
              <a:gd name="connsiteY129" fmla="*/ 0 h 10000"/>
              <a:gd name="connsiteX130" fmla="*/ 880 w 9953"/>
              <a:gd name="connsiteY130" fmla="*/ 392 h 10000"/>
              <a:gd name="connsiteX131" fmla="*/ 605 w 9953"/>
              <a:gd name="connsiteY131" fmla="*/ 131 h 10000"/>
              <a:gd name="connsiteX132" fmla="*/ 436 w 9953"/>
              <a:gd name="connsiteY132" fmla="*/ 458 h 10000"/>
              <a:gd name="connsiteX133" fmla="*/ 253 w 9953"/>
              <a:gd name="connsiteY133" fmla="*/ 915 h 10000"/>
              <a:gd name="connsiteX134" fmla="*/ 178 w 9953"/>
              <a:gd name="connsiteY134" fmla="*/ 196 h 10000"/>
              <a:gd name="connsiteX0" fmla="*/ 147 w 10009"/>
              <a:gd name="connsiteY0" fmla="*/ 135 h 10111"/>
              <a:gd name="connsiteX1" fmla="*/ 9 w 10009"/>
              <a:gd name="connsiteY1" fmla="*/ 4425 h 10111"/>
              <a:gd name="connsiteX2" fmla="*/ 13 w 10009"/>
              <a:gd name="connsiteY2" fmla="*/ 4425 h 10111"/>
              <a:gd name="connsiteX3" fmla="*/ 29 w 10009"/>
              <a:gd name="connsiteY3" fmla="*/ 4163 h 10111"/>
              <a:gd name="connsiteX4" fmla="*/ 69 w 10009"/>
              <a:gd name="connsiteY4" fmla="*/ 4229 h 10111"/>
              <a:gd name="connsiteX5" fmla="*/ 82 w 10009"/>
              <a:gd name="connsiteY5" fmla="*/ 4555 h 10111"/>
              <a:gd name="connsiteX6" fmla="*/ 111 w 10009"/>
              <a:gd name="connsiteY6" fmla="*/ 4490 h 10111"/>
              <a:gd name="connsiteX7" fmla="*/ 305 w 10009"/>
              <a:gd name="connsiteY7" fmla="*/ 4817 h 10111"/>
              <a:gd name="connsiteX8" fmla="*/ 393 w 10009"/>
              <a:gd name="connsiteY8" fmla="*/ 4490 h 10111"/>
              <a:gd name="connsiteX9" fmla="*/ 506 w 10009"/>
              <a:gd name="connsiteY9" fmla="*/ 4752 h 10111"/>
              <a:gd name="connsiteX10" fmla="*/ 550 w 10009"/>
              <a:gd name="connsiteY10" fmla="*/ 4555 h 10111"/>
              <a:gd name="connsiteX11" fmla="*/ 584 w 10009"/>
              <a:gd name="connsiteY11" fmla="*/ 4752 h 10111"/>
              <a:gd name="connsiteX12" fmla="*/ 609 w 10009"/>
              <a:gd name="connsiteY12" fmla="*/ 4621 h 10111"/>
              <a:gd name="connsiteX13" fmla="*/ 631 w 10009"/>
              <a:gd name="connsiteY13" fmla="*/ 4752 h 10111"/>
              <a:gd name="connsiteX14" fmla="*/ 635 w 10009"/>
              <a:gd name="connsiteY14" fmla="*/ 4555 h 10111"/>
              <a:gd name="connsiteX15" fmla="*/ 663 w 10009"/>
              <a:gd name="connsiteY15" fmla="*/ 4555 h 10111"/>
              <a:gd name="connsiteX16" fmla="*/ 705 w 10009"/>
              <a:gd name="connsiteY16" fmla="*/ 4555 h 10111"/>
              <a:gd name="connsiteX17" fmla="*/ 738 w 10009"/>
              <a:gd name="connsiteY17" fmla="*/ 4686 h 10111"/>
              <a:gd name="connsiteX18" fmla="*/ 742 w 10009"/>
              <a:gd name="connsiteY18" fmla="*/ 4555 h 10111"/>
              <a:gd name="connsiteX19" fmla="*/ 759 w 10009"/>
              <a:gd name="connsiteY19" fmla="*/ 4686 h 10111"/>
              <a:gd name="connsiteX20" fmla="*/ 764 w 10009"/>
              <a:gd name="connsiteY20" fmla="*/ 4490 h 10111"/>
              <a:gd name="connsiteX21" fmla="*/ 801 w 10009"/>
              <a:gd name="connsiteY21" fmla="*/ 4752 h 10111"/>
              <a:gd name="connsiteX22" fmla="*/ 818 w 10009"/>
              <a:gd name="connsiteY22" fmla="*/ 4359 h 10111"/>
              <a:gd name="connsiteX23" fmla="*/ 835 w 10009"/>
              <a:gd name="connsiteY23" fmla="*/ 4163 h 10111"/>
              <a:gd name="connsiteX24" fmla="*/ 991 w 10009"/>
              <a:gd name="connsiteY24" fmla="*/ 4359 h 10111"/>
              <a:gd name="connsiteX25" fmla="*/ 1117 w 10009"/>
              <a:gd name="connsiteY25" fmla="*/ 3967 h 10111"/>
              <a:gd name="connsiteX26" fmla="*/ 1423 w 10009"/>
              <a:gd name="connsiteY26" fmla="*/ 5667 h 10111"/>
              <a:gd name="connsiteX27" fmla="*/ 1482 w 10009"/>
              <a:gd name="connsiteY27" fmla="*/ 6582 h 10111"/>
              <a:gd name="connsiteX28" fmla="*/ 1574 w 10009"/>
              <a:gd name="connsiteY28" fmla="*/ 5863 h 10111"/>
              <a:gd name="connsiteX29" fmla="*/ 1657 w 10009"/>
              <a:gd name="connsiteY29" fmla="*/ 6712 h 10111"/>
              <a:gd name="connsiteX30" fmla="*/ 1776 w 10009"/>
              <a:gd name="connsiteY30" fmla="*/ 5928 h 10111"/>
              <a:gd name="connsiteX31" fmla="*/ 1772 w 10009"/>
              <a:gd name="connsiteY31" fmla="*/ 6712 h 10111"/>
              <a:gd name="connsiteX32" fmla="*/ 1937 w 10009"/>
              <a:gd name="connsiteY32" fmla="*/ 6516 h 10111"/>
              <a:gd name="connsiteX33" fmla="*/ 2029 w 10009"/>
              <a:gd name="connsiteY33" fmla="*/ 6386 h 10111"/>
              <a:gd name="connsiteX34" fmla="*/ 2095 w 10009"/>
              <a:gd name="connsiteY34" fmla="*/ 7627 h 10111"/>
              <a:gd name="connsiteX35" fmla="*/ 2239 w 10009"/>
              <a:gd name="connsiteY35" fmla="*/ 6778 h 10111"/>
              <a:gd name="connsiteX36" fmla="*/ 2275 w 10009"/>
              <a:gd name="connsiteY36" fmla="*/ 7562 h 10111"/>
              <a:gd name="connsiteX37" fmla="*/ 2425 w 10009"/>
              <a:gd name="connsiteY37" fmla="*/ 8281 h 10111"/>
              <a:gd name="connsiteX38" fmla="*/ 2500 w 10009"/>
              <a:gd name="connsiteY38" fmla="*/ 7627 h 10111"/>
              <a:gd name="connsiteX39" fmla="*/ 2693 w 10009"/>
              <a:gd name="connsiteY39" fmla="*/ 7431 h 10111"/>
              <a:gd name="connsiteX40" fmla="*/ 2846 w 10009"/>
              <a:gd name="connsiteY40" fmla="*/ 8608 h 10111"/>
              <a:gd name="connsiteX41" fmla="*/ 3022 w 10009"/>
              <a:gd name="connsiteY41" fmla="*/ 8673 h 10111"/>
              <a:gd name="connsiteX42" fmla="*/ 3233 w 10009"/>
              <a:gd name="connsiteY42" fmla="*/ 8216 h 10111"/>
              <a:gd name="connsiteX43" fmla="*/ 3425 w 10009"/>
              <a:gd name="connsiteY43" fmla="*/ 9131 h 10111"/>
              <a:gd name="connsiteX44" fmla="*/ 3552 w 10009"/>
              <a:gd name="connsiteY44" fmla="*/ 9392 h 10111"/>
              <a:gd name="connsiteX45" fmla="*/ 3657 w 10009"/>
              <a:gd name="connsiteY45" fmla="*/ 10111 h 10111"/>
              <a:gd name="connsiteX46" fmla="*/ 3690 w 10009"/>
              <a:gd name="connsiteY46" fmla="*/ 9980 h 10111"/>
              <a:gd name="connsiteX47" fmla="*/ 3763 w 10009"/>
              <a:gd name="connsiteY47" fmla="*/ 9653 h 10111"/>
              <a:gd name="connsiteX48" fmla="*/ 3816 w 10009"/>
              <a:gd name="connsiteY48" fmla="*/ 10046 h 10111"/>
              <a:gd name="connsiteX49" fmla="*/ 3851 w 10009"/>
              <a:gd name="connsiteY49" fmla="*/ 9261 h 10111"/>
              <a:gd name="connsiteX50" fmla="*/ 4000 w 10009"/>
              <a:gd name="connsiteY50" fmla="*/ 8673 h 10111"/>
              <a:gd name="connsiteX51" fmla="*/ 4440 w 10009"/>
              <a:gd name="connsiteY51" fmla="*/ 7954 h 10111"/>
              <a:gd name="connsiteX52" fmla="*/ 4798 w 10009"/>
              <a:gd name="connsiteY52" fmla="*/ 7693 h 10111"/>
              <a:gd name="connsiteX53" fmla="*/ 5014 w 10009"/>
              <a:gd name="connsiteY53" fmla="*/ 9392 h 10111"/>
              <a:gd name="connsiteX54" fmla="*/ 5083 w 10009"/>
              <a:gd name="connsiteY54" fmla="*/ 8673 h 10111"/>
              <a:gd name="connsiteX55" fmla="*/ 5554 w 10009"/>
              <a:gd name="connsiteY55" fmla="*/ 8150 h 10111"/>
              <a:gd name="connsiteX56" fmla="*/ 5931 w 10009"/>
              <a:gd name="connsiteY56" fmla="*/ 9588 h 10111"/>
              <a:gd name="connsiteX57" fmla="*/ 6270 w 10009"/>
              <a:gd name="connsiteY57" fmla="*/ 8673 h 10111"/>
              <a:gd name="connsiteX58" fmla="*/ 6438 w 10009"/>
              <a:gd name="connsiteY58" fmla="*/ 7562 h 10111"/>
              <a:gd name="connsiteX59" fmla="*/ 6760 w 10009"/>
              <a:gd name="connsiteY59" fmla="*/ 7562 h 10111"/>
              <a:gd name="connsiteX60" fmla="*/ 6917 w 10009"/>
              <a:gd name="connsiteY60" fmla="*/ 8019 h 10111"/>
              <a:gd name="connsiteX61" fmla="*/ 7297 w 10009"/>
              <a:gd name="connsiteY61" fmla="*/ 8477 h 10111"/>
              <a:gd name="connsiteX62" fmla="*/ 7512 w 10009"/>
              <a:gd name="connsiteY62" fmla="*/ 9196 h 10111"/>
              <a:gd name="connsiteX63" fmla="*/ 7764 w 10009"/>
              <a:gd name="connsiteY63" fmla="*/ 8346 h 10111"/>
              <a:gd name="connsiteX64" fmla="*/ 7826 w 10009"/>
              <a:gd name="connsiteY64" fmla="*/ 7758 h 10111"/>
              <a:gd name="connsiteX65" fmla="*/ 7949 w 10009"/>
              <a:gd name="connsiteY65" fmla="*/ 8150 h 10111"/>
              <a:gd name="connsiteX66" fmla="*/ 8230 w 10009"/>
              <a:gd name="connsiteY66" fmla="*/ 8477 h 10111"/>
              <a:gd name="connsiteX67" fmla="*/ 8417 w 10009"/>
              <a:gd name="connsiteY67" fmla="*/ 8216 h 10111"/>
              <a:gd name="connsiteX68" fmla="*/ 8765 w 10009"/>
              <a:gd name="connsiteY68" fmla="*/ 8346 h 10111"/>
              <a:gd name="connsiteX69" fmla="*/ 9109 w 10009"/>
              <a:gd name="connsiteY69" fmla="*/ 7954 h 10111"/>
              <a:gd name="connsiteX70" fmla="*/ 9303 w 10009"/>
              <a:gd name="connsiteY70" fmla="*/ 6451 h 10111"/>
              <a:gd name="connsiteX71" fmla="*/ 9548 w 10009"/>
              <a:gd name="connsiteY71" fmla="*/ 7693 h 10111"/>
              <a:gd name="connsiteX72" fmla="*/ 9686 w 10009"/>
              <a:gd name="connsiteY72" fmla="*/ 9000 h 10111"/>
              <a:gd name="connsiteX73" fmla="*/ 10009 w 10009"/>
              <a:gd name="connsiteY73" fmla="*/ 9673 h 10111"/>
              <a:gd name="connsiteX74" fmla="*/ 9915 w 10009"/>
              <a:gd name="connsiteY74" fmla="*/ 3501 h 10111"/>
              <a:gd name="connsiteX75" fmla="*/ 9704 w 10009"/>
              <a:gd name="connsiteY75" fmla="*/ 3640 h 10111"/>
              <a:gd name="connsiteX76" fmla="*/ 9539 w 10009"/>
              <a:gd name="connsiteY76" fmla="*/ 2333 h 10111"/>
              <a:gd name="connsiteX77" fmla="*/ 9378 w 10009"/>
              <a:gd name="connsiteY77" fmla="*/ 3771 h 10111"/>
              <a:gd name="connsiteX78" fmla="*/ 9266 w 10009"/>
              <a:gd name="connsiteY78" fmla="*/ 3771 h 10111"/>
              <a:gd name="connsiteX79" fmla="*/ 9113 w 10009"/>
              <a:gd name="connsiteY79" fmla="*/ 3902 h 10111"/>
              <a:gd name="connsiteX80" fmla="*/ 9081 w 10009"/>
              <a:gd name="connsiteY80" fmla="*/ 3314 h 10111"/>
              <a:gd name="connsiteX81" fmla="*/ 8855 w 10009"/>
              <a:gd name="connsiteY81" fmla="*/ 4882 h 10111"/>
              <a:gd name="connsiteX82" fmla="*/ 8820 w 10009"/>
              <a:gd name="connsiteY82" fmla="*/ 4490 h 10111"/>
              <a:gd name="connsiteX83" fmla="*/ 8752 w 10009"/>
              <a:gd name="connsiteY83" fmla="*/ 4229 h 10111"/>
              <a:gd name="connsiteX84" fmla="*/ 8710 w 10009"/>
              <a:gd name="connsiteY84" fmla="*/ 4752 h 10111"/>
              <a:gd name="connsiteX85" fmla="*/ 8533 w 10009"/>
              <a:gd name="connsiteY85" fmla="*/ 4621 h 10111"/>
              <a:gd name="connsiteX86" fmla="*/ 8425 w 10009"/>
              <a:gd name="connsiteY86" fmla="*/ 5470 h 10111"/>
              <a:gd name="connsiteX87" fmla="*/ 8260 w 10009"/>
              <a:gd name="connsiteY87" fmla="*/ 4555 h 10111"/>
              <a:gd name="connsiteX88" fmla="*/ 8109 w 10009"/>
              <a:gd name="connsiteY88" fmla="*/ 4686 h 10111"/>
              <a:gd name="connsiteX89" fmla="*/ 8054 w 10009"/>
              <a:gd name="connsiteY89" fmla="*/ 5993 h 10111"/>
              <a:gd name="connsiteX90" fmla="*/ 7862 w 10009"/>
              <a:gd name="connsiteY90" fmla="*/ 5405 h 10111"/>
              <a:gd name="connsiteX91" fmla="*/ 7709 w 10009"/>
              <a:gd name="connsiteY91" fmla="*/ 3640 h 10111"/>
              <a:gd name="connsiteX92" fmla="*/ 7637 w 10009"/>
              <a:gd name="connsiteY92" fmla="*/ 4163 h 10111"/>
              <a:gd name="connsiteX93" fmla="*/ 7460 w 10009"/>
              <a:gd name="connsiteY93" fmla="*/ 5340 h 10111"/>
              <a:gd name="connsiteX94" fmla="*/ 7363 w 10009"/>
              <a:gd name="connsiteY94" fmla="*/ 5340 h 10111"/>
              <a:gd name="connsiteX95" fmla="*/ 7289 w 10009"/>
              <a:gd name="connsiteY95" fmla="*/ 4555 h 10111"/>
              <a:gd name="connsiteX96" fmla="*/ 7123 w 10009"/>
              <a:gd name="connsiteY96" fmla="*/ 4294 h 10111"/>
              <a:gd name="connsiteX97" fmla="*/ 6982 w 10009"/>
              <a:gd name="connsiteY97" fmla="*/ 3902 h 10111"/>
              <a:gd name="connsiteX98" fmla="*/ 6725 w 10009"/>
              <a:gd name="connsiteY98" fmla="*/ 2333 h 10111"/>
              <a:gd name="connsiteX99" fmla="*/ 6364 w 10009"/>
              <a:gd name="connsiteY99" fmla="*/ 5078 h 10111"/>
              <a:gd name="connsiteX100" fmla="*/ 6063 w 10009"/>
              <a:gd name="connsiteY100" fmla="*/ 5928 h 10111"/>
              <a:gd name="connsiteX101" fmla="*/ 5695 w 10009"/>
              <a:gd name="connsiteY101" fmla="*/ 5470 h 10111"/>
              <a:gd name="connsiteX102" fmla="*/ 5542 w 10009"/>
              <a:gd name="connsiteY102" fmla="*/ 6255 h 10111"/>
              <a:gd name="connsiteX103" fmla="*/ 5274 w 10009"/>
              <a:gd name="connsiteY103" fmla="*/ 5601 h 10111"/>
              <a:gd name="connsiteX104" fmla="*/ 5200 w 10009"/>
              <a:gd name="connsiteY104" fmla="*/ 6255 h 10111"/>
              <a:gd name="connsiteX105" fmla="*/ 4919 w 10009"/>
              <a:gd name="connsiteY105" fmla="*/ 5340 h 10111"/>
              <a:gd name="connsiteX106" fmla="*/ 4834 w 10009"/>
              <a:gd name="connsiteY106" fmla="*/ 5144 h 10111"/>
              <a:gd name="connsiteX107" fmla="*/ 4577 w 10009"/>
              <a:gd name="connsiteY107" fmla="*/ 4098 h 10111"/>
              <a:gd name="connsiteX108" fmla="*/ 4465 w 10009"/>
              <a:gd name="connsiteY108" fmla="*/ 4098 h 10111"/>
              <a:gd name="connsiteX109" fmla="*/ 4075 w 10009"/>
              <a:gd name="connsiteY109" fmla="*/ 4359 h 10111"/>
              <a:gd name="connsiteX110" fmla="*/ 3876 w 10009"/>
              <a:gd name="connsiteY110" fmla="*/ 4229 h 10111"/>
              <a:gd name="connsiteX111" fmla="*/ 3531 w 10009"/>
              <a:gd name="connsiteY111" fmla="*/ 3706 h 10111"/>
              <a:gd name="connsiteX112" fmla="*/ 3458 w 10009"/>
              <a:gd name="connsiteY112" fmla="*/ 2464 h 10111"/>
              <a:gd name="connsiteX113" fmla="*/ 3107 w 10009"/>
              <a:gd name="connsiteY113" fmla="*/ 3248 h 10111"/>
              <a:gd name="connsiteX114" fmla="*/ 3093 w 10009"/>
              <a:gd name="connsiteY114" fmla="*/ 2529 h 10111"/>
              <a:gd name="connsiteX115" fmla="*/ 2888 w 10009"/>
              <a:gd name="connsiteY115" fmla="*/ 2399 h 10111"/>
              <a:gd name="connsiteX116" fmla="*/ 2651 w 10009"/>
              <a:gd name="connsiteY116" fmla="*/ 2595 h 10111"/>
              <a:gd name="connsiteX117" fmla="*/ 2538 w 10009"/>
              <a:gd name="connsiteY117" fmla="*/ 4098 h 10111"/>
              <a:gd name="connsiteX118" fmla="*/ 2315 w 10009"/>
              <a:gd name="connsiteY118" fmla="*/ 2137 h 10111"/>
              <a:gd name="connsiteX119" fmla="*/ 2283 w 10009"/>
              <a:gd name="connsiteY119" fmla="*/ 2464 h 10111"/>
              <a:gd name="connsiteX120" fmla="*/ 2206 w 10009"/>
              <a:gd name="connsiteY120" fmla="*/ 1680 h 10111"/>
              <a:gd name="connsiteX121" fmla="*/ 2115 w 10009"/>
              <a:gd name="connsiteY121" fmla="*/ 2268 h 10111"/>
              <a:gd name="connsiteX122" fmla="*/ 1991 w 10009"/>
              <a:gd name="connsiteY122" fmla="*/ 2006 h 10111"/>
              <a:gd name="connsiteX123" fmla="*/ 1920 w 10009"/>
              <a:gd name="connsiteY123" fmla="*/ 3118 h 10111"/>
              <a:gd name="connsiteX124" fmla="*/ 1811 w 10009"/>
              <a:gd name="connsiteY124" fmla="*/ 2595 h 10111"/>
              <a:gd name="connsiteX125" fmla="*/ 1727 w 10009"/>
              <a:gd name="connsiteY125" fmla="*/ 2006 h 10111"/>
              <a:gd name="connsiteX126" fmla="*/ 1669 w 10009"/>
              <a:gd name="connsiteY126" fmla="*/ 895 h 10111"/>
              <a:gd name="connsiteX127" fmla="*/ 1265 w 10009"/>
              <a:gd name="connsiteY127" fmla="*/ 176 h 10111"/>
              <a:gd name="connsiteX128" fmla="*/ 1048 w 10009"/>
              <a:gd name="connsiteY128" fmla="*/ 307 h 10111"/>
              <a:gd name="connsiteX129" fmla="*/ 943 w 10009"/>
              <a:gd name="connsiteY129" fmla="*/ 111 h 10111"/>
              <a:gd name="connsiteX130" fmla="*/ 893 w 10009"/>
              <a:gd name="connsiteY130" fmla="*/ 503 h 10111"/>
              <a:gd name="connsiteX131" fmla="*/ 617 w 10009"/>
              <a:gd name="connsiteY131" fmla="*/ 242 h 10111"/>
              <a:gd name="connsiteX132" fmla="*/ 447 w 10009"/>
              <a:gd name="connsiteY132" fmla="*/ 569 h 10111"/>
              <a:gd name="connsiteX133" fmla="*/ 263 w 10009"/>
              <a:gd name="connsiteY133" fmla="*/ 1026 h 10111"/>
              <a:gd name="connsiteX134" fmla="*/ 147 w 10009"/>
              <a:gd name="connsiteY134" fmla="*/ 135 h 10111"/>
              <a:gd name="connsiteX0" fmla="*/ 132 w 10009"/>
              <a:gd name="connsiteY0" fmla="*/ 135 h 10115"/>
              <a:gd name="connsiteX1" fmla="*/ 9 w 10009"/>
              <a:gd name="connsiteY1" fmla="*/ 4429 h 10115"/>
              <a:gd name="connsiteX2" fmla="*/ 13 w 10009"/>
              <a:gd name="connsiteY2" fmla="*/ 4429 h 10115"/>
              <a:gd name="connsiteX3" fmla="*/ 29 w 10009"/>
              <a:gd name="connsiteY3" fmla="*/ 4167 h 10115"/>
              <a:gd name="connsiteX4" fmla="*/ 69 w 10009"/>
              <a:gd name="connsiteY4" fmla="*/ 4233 h 10115"/>
              <a:gd name="connsiteX5" fmla="*/ 82 w 10009"/>
              <a:gd name="connsiteY5" fmla="*/ 4559 h 10115"/>
              <a:gd name="connsiteX6" fmla="*/ 111 w 10009"/>
              <a:gd name="connsiteY6" fmla="*/ 4494 h 10115"/>
              <a:gd name="connsiteX7" fmla="*/ 305 w 10009"/>
              <a:gd name="connsiteY7" fmla="*/ 4821 h 10115"/>
              <a:gd name="connsiteX8" fmla="*/ 393 w 10009"/>
              <a:gd name="connsiteY8" fmla="*/ 4494 h 10115"/>
              <a:gd name="connsiteX9" fmla="*/ 506 w 10009"/>
              <a:gd name="connsiteY9" fmla="*/ 4756 h 10115"/>
              <a:gd name="connsiteX10" fmla="*/ 550 w 10009"/>
              <a:gd name="connsiteY10" fmla="*/ 4559 h 10115"/>
              <a:gd name="connsiteX11" fmla="*/ 584 w 10009"/>
              <a:gd name="connsiteY11" fmla="*/ 4756 h 10115"/>
              <a:gd name="connsiteX12" fmla="*/ 609 w 10009"/>
              <a:gd name="connsiteY12" fmla="*/ 4625 h 10115"/>
              <a:gd name="connsiteX13" fmla="*/ 631 w 10009"/>
              <a:gd name="connsiteY13" fmla="*/ 4756 h 10115"/>
              <a:gd name="connsiteX14" fmla="*/ 635 w 10009"/>
              <a:gd name="connsiteY14" fmla="*/ 4559 h 10115"/>
              <a:gd name="connsiteX15" fmla="*/ 663 w 10009"/>
              <a:gd name="connsiteY15" fmla="*/ 4559 h 10115"/>
              <a:gd name="connsiteX16" fmla="*/ 705 w 10009"/>
              <a:gd name="connsiteY16" fmla="*/ 4559 h 10115"/>
              <a:gd name="connsiteX17" fmla="*/ 738 w 10009"/>
              <a:gd name="connsiteY17" fmla="*/ 4690 h 10115"/>
              <a:gd name="connsiteX18" fmla="*/ 742 w 10009"/>
              <a:gd name="connsiteY18" fmla="*/ 4559 h 10115"/>
              <a:gd name="connsiteX19" fmla="*/ 759 w 10009"/>
              <a:gd name="connsiteY19" fmla="*/ 4690 h 10115"/>
              <a:gd name="connsiteX20" fmla="*/ 764 w 10009"/>
              <a:gd name="connsiteY20" fmla="*/ 4494 h 10115"/>
              <a:gd name="connsiteX21" fmla="*/ 801 w 10009"/>
              <a:gd name="connsiteY21" fmla="*/ 4756 h 10115"/>
              <a:gd name="connsiteX22" fmla="*/ 818 w 10009"/>
              <a:gd name="connsiteY22" fmla="*/ 4363 h 10115"/>
              <a:gd name="connsiteX23" fmla="*/ 835 w 10009"/>
              <a:gd name="connsiteY23" fmla="*/ 4167 h 10115"/>
              <a:gd name="connsiteX24" fmla="*/ 991 w 10009"/>
              <a:gd name="connsiteY24" fmla="*/ 4363 h 10115"/>
              <a:gd name="connsiteX25" fmla="*/ 1117 w 10009"/>
              <a:gd name="connsiteY25" fmla="*/ 3971 h 10115"/>
              <a:gd name="connsiteX26" fmla="*/ 1423 w 10009"/>
              <a:gd name="connsiteY26" fmla="*/ 5671 h 10115"/>
              <a:gd name="connsiteX27" fmla="*/ 1482 w 10009"/>
              <a:gd name="connsiteY27" fmla="*/ 6586 h 10115"/>
              <a:gd name="connsiteX28" fmla="*/ 1574 w 10009"/>
              <a:gd name="connsiteY28" fmla="*/ 5867 h 10115"/>
              <a:gd name="connsiteX29" fmla="*/ 1657 w 10009"/>
              <a:gd name="connsiteY29" fmla="*/ 6716 h 10115"/>
              <a:gd name="connsiteX30" fmla="*/ 1776 w 10009"/>
              <a:gd name="connsiteY30" fmla="*/ 5932 h 10115"/>
              <a:gd name="connsiteX31" fmla="*/ 1772 w 10009"/>
              <a:gd name="connsiteY31" fmla="*/ 6716 h 10115"/>
              <a:gd name="connsiteX32" fmla="*/ 1937 w 10009"/>
              <a:gd name="connsiteY32" fmla="*/ 6520 h 10115"/>
              <a:gd name="connsiteX33" fmla="*/ 2029 w 10009"/>
              <a:gd name="connsiteY33" fmla="*/ 6390 h 10115"/>
              <a:gd name="connsiteX34" fmla="*/ 2095 w 10009"/>
              <a:gd name="connsiteY34" fmla="*/ 7631 h 10115"/>
              <a:gd name="connsiteX35" fmla="*/ 2239 w 10009"/>
              <a:gd name="connsiteY35" fmla="*/ 6782 h 10115"/>
              <a:gd name="connsiteX36" fmla="*/ 2275 w 10009"/>
              <a:gd name="connsiteY36" fmla="*/ 7566 h 10115"/>
              <a:gd name="connsiteX37" fmla="*/ 2425 w 10009"/>
              <a:gd name="connsiteY37" fmla="*/ 8285 h 10115"/>
              <a:gd name="connsiteX38" fmla="*/ 2500 w 10009"/>
              <a:gd name="connsiteY38" fmla="*/ 7631 h 10115"/>
              <a:gd name="connsiteX39" fmla="*/ 2693 w 10009"/>
              <a:gd name="connsiteY39" fmla="*/ 7435 h 10115"/>
              <a:gd name="connsiteX40" fmla="*/ 2846 w 10009"/>
              <a:gd name="connsiteY40" fmla="*/ 8612 h 10115"/>
              <a:gd name="connsiteX41" fmla="*/ 3022 w 10009"/>
              <a:gd name="connsiteY41" fmla="*/ 8677 h 10115"/>
              <a:gd name="connsiteX42" fmla="*/ 3233 w 10009"/>
              <a:gd name="connsiteY42" fmla="*/ 8220 h 10115"/>
              <a:gd name="connsiteX43" fmla="*/ 3425 w 10009"/>
              <a:gd name="connsiteY43" fmla="*/ 9135 h 10115"/>
              <a:gd name="connsiteX44" fmla="*/ 3552 w 10009"/>
              <a:gd name="connsiteY44" fmla="*/ 9396 h 10115"/>
              <a:gd name="connsiteX45" fmla="*/ 3657 w 10009"/>
              <a:gd name="connsiteY45" fmla="*/ 10115 h 10115"/>
              <a:gd name="connsiteX46" fmla="*/ 3690 w 10009"/>
              <a:gd name="connsiteY46" fmla="*/ 9984 h 10115"/>
              <a:gd name="connsiteX47" fmla="*/ 3763 w 10009"/>
              <a:gd name="connsiteY47" fmla="*/ 9657 h 10115"/>
              <a:gd name="connsiteX48" fmla="*/ 3816 w 10009"/>
              <a:gd name="connsiteY48" fmla="*/ 10050 h 10115"/>
              <a:gd name="connsiteX49" fmla="*/ 3851 w 10009"/>
              <a:gd name="connsiteY49" fmla="*/ 9265 h 10115"/>
              <a:gd name="connsiteX50" fmla="*/ 4000 w 10009"/>
              <a:gd name="connsiteY50" fmla="*/ 8677 h 10115"/>
              <a:gd name="connsiteX51" fmla="*/ 4440 w 10009"/>
              <a:gd name="connsiteY51" fmla="*/ 7958 h 10115"/>
              <a:gd name="connsiteX52" fmla="*/ 4798 w 10009"/>
              <a:gd name="connsiteY52" fmla="*/ 7697 h 10115"/>
              <a:gd name="connsiteX53" fmla="*/ 5014 w 10009"/>
              <a:gd name="connsiteY53" fmla="*/ 9396 h 10115"/>
              <a:gd name="connsiteX54" fmla="*/ 5083 w 10009"/>
              <a:gd name="connsiteY54" fmla="*/ 8677 h 10115"/>
              <a:gd name="connsiteX55" fmla="*/ 5554 w 10009"/>
              <a:gd name="connsiteY55" fmla="*/ 8154 h 10115"/>
              <a:gd name="connsiteX56" fmla="*/ 5931 w 10009"/>
              <a:gd name="connsiteY56" fmla="*/ 9592 h 10115"/>
              <a:gd name="connsiteX57" fmla="*/ 6270 w 10009"/>
              <a:gd name="connsiteY57" fmla="*/ 8677 h 10115"/>
              <a:gd name="connsiteX58" fmla="*/ 6438 w 10009"/>
              <a:gd name="connsiteY58" fmla="*/ 7566 h 10115"/>
              <a:gd name="connsiteX59" fmla="*/ 6760 w 10009"/>
              <a:gd name="connsiteY59" fmla="*/ 7566 h 10115"/>
              <a:gd name="connsiteX60" fmla="*/ 6917 w 10009"/>
              <a:gd name="connsiteY60" fmla="*/ 8023 h 10115"/>
              <a:gd name="connsiteX61" fmla="*/ 7297 w 10009"/>
              <a:gd name="connsiteY61" fmla="*/ 8481 h 10115"/>
              <a:gd name="connsiteX62" fmla="*/ 7512 w 10009"/>
              <a:gd name="connsiteY62" fmla="*/ 9200 h 10115"/>
              <a:gd name="connsiteX63" fmla="*/ 7764 w 10009"/>
              <a:gd name="connsiteY63" fmla="*/ 8350 h 10115"/>
              <a:gd name="connsiteX64" fmla="*/ 7826 w 10009"/>
              <a:gd name="connsiteY64" fmla="*/ 7762 h 10115"/>
              <a:gd name="connsiteX65" fmla="*/ 7949 w 10009"/>
              <a:gd name="connsiteY65" fmla="*/ 8154 h 10115"/>
              <a:gd name="connsiteX66" fmla="*/ 8230 w 10009"/>
              <a:gd name="connsiteY66" fmla="*/ 8481 h 10115"/>
              <a:gd name="connsiteX67" fmla="*/ 8417 w 10009"/>
              <a:gd name="connsiteY67" fmla="*/ 8220 h 10115"/>
              <a:gd name="connsiteX68" fmla="*/ 8765 w 10009"/>
              <a:gd name="connsiteY68" fmla="*/ 8350 h 10115"/>
              <a:gd name="connsiteX69" fmla="*/ 9109 w 10009"/>
              <a:gd name="connsiteY69" fmla="*/ 7958 h 10115"/>
              <a:gd name="connsiteX70" fmla="*/ 9303 w 10009"/>
              <a:gd name="connsiteY70" fmla="*/ 6455 h 10115"/>
              <a:gd name="connsiteX71" fmla="*/ 9548 w 10009"/>
              <a:gd name="connsiteY71" fmla="*/ 7697 h 10115"/>
              <a:gd name="connsiteX72" fmla="*/ 9686 w 10009"/>
              <a:gd name="connsiteY72" fmla="*/ 9004 h 10115"/>
              <a:gd name="connsiteX73" fmla="*/ 10009 w 10009"/>
              <a:gd name="connsiteY73" fmla="*/ 9677 h 10115"/>
              <a:gd name="connsiteX74" fmla="*/ 9915 w 10009"/>
              <a:gd name="connsiteY74" fmla="*/ 3505 h 10115"/>
              <a:gd name="connsiteX75" fmla="*/ 9704 w 10009"/>
              <a:gd name="connsiteY75" fmla="*/ 3644 h 10115"/>
              <a:gd name="connsiteX76" fmla="*/ 9539 w 10009"/>
              <a:gd name="connsiteY76" fmla="*/ 2337 h 10115"/>
              <a:gd name="connsiteX77" fmla="*/ 9378 w 10009"/>
              <a:gd name="connsiteY77" fmla="*/ 3775 h 10115"/>
              <a:gd name="connsiteX78" fmla="*/ 9266 w 10009"/>
              <a:gd name="connsiteY78" fmla="*/ 3775 h 10115"/>
              <a:gd name="connsiteX79" fmla="*/ 9113 w 10009"/>
              <a:gd name="connsiteY79" fmla="*/ 3906 h 10115"/>
              <a:gd name="connsiteX80" fmla="*/ 9081 w 10009"/>
              <a:gd name="connsiteY80" fmla="*/ 3318 h 10115"/>
              <a:gd name="connsiteX81" fmla="*/ 8855 w 10009"/>
              <a:gd name="connsiteY81" fmla="*/ 4886 h 10115"/>
              <a:gd name="connsiteX82" fmla="*/ 8820 w 10009"/>
              <a:gd name="connsiteY82" fmla="*/ 4494 h 10115"/>
              <a:gd name="connsiteX83" fmla="*/ 8752 w 10009"/>
              <a:gd name="connsiteY83" fmla="*/ 4233 h 10115"/>
              <a:gd name="connsiteX84" fmla="*/ 8710 w 10009"/>
              <a:gd name="connsiteY84" fmla="*/ 4756 h 10115"/>
              <a:gd name="connsiteX85" fmla="*/ 8533 w 10009"/>
              <a:gd name="connsiteY85" fmla="*/ 4625 h 10115"/>
              <a:gd name="connsiteX86" fmla="*/ 8425 w 10009"/>
              <a:gd name="connsiteY86" fmla="*/ 5474 h 10115"/>
              <a:gd name="connsiteX87" fmla="*/ 8260 w 10009"/>
              <a:gd name="connsiteY87" fmla="*/ 4559 h 10115"/>
              <a:gd name="connsiteX88" fmla="*/ 8109 w 10009"/>
              <a:gd name="connsiteY88" fmla="*/ 4690 h 10115"/>
              <a:gd name="connsiteX89" fmla="*/ 8054 w 10009"/>
              <a:gd name="connsiteY89" fmla="*/ 5997 h 10115"/>
              <a:gd name="connsiteX90" fmla="*/ 7862 w 10009"/>
              <a:gd name="connsiteY90" fmla="*/ 5409 h 10115"/>
              <a:gd name="connsiteX91" fmla="*/ 7709 w 10009"/>
              <a:gd name="connsiteY91" fmla="*/ 3644 h 10115"/>
              <a:gd name="connsiteX92" fmla="*/ 7637 w 10009"/>
              <a:gd name="connsiteY92" fmla="*/ 4167 h 10115"/>
              <a:gd name="connsiteX93" fmla="*/ 7460 w 10009"/>
              <a:gd name="connsiteY93" fmla="*/ 5344 h 10115"/>
              <a:gd name="connsiteX94" fmla="*/ 7363 w 10009"/>
              <a:gd name="connsiteY94" fmla="*/ 5344 h 10115"/>
              <a:gd name="connsiteX95" fmla="*/ 7289 w 10009"/>
              <a:gd name="connsiteY95" fmla="*/ 4559 h 10115"/>
              <a:gd name="connsiteX96" fmla="*/ 7123 w 10009"/>
              <a:gd name="connsiteY96" fmla="*/ 4298 h 10115"/>
              <a:gd name="connsiteX97" fmla="*/ 6982 w 10009"/>
              <a:gd name="connsiteY97" fmla="*/ 3906 h 10115"/>
              <a:gd name="connsiteX98" fmla="*/ 6725 w 10009"/>
              <a:gd name="connsiteY98" fmla="*/ 2337 h 10115"/>
              <a:gd name="connsiteX99" fmla="*/ 6364 w 10009"/>
              <a:gd name="connsiteY99" fmla="*/ 5082 h 10115"/>
              <a:gd name="connsiteX100" fmla="*/ 6063 w 10009"/>
              <a:gd name="connsiteY100" fmla="*/ 5932 h 10115"/>
              <a:gd name="connsiteX101" fmla="*/ 5695 w 10009"/>
              <a:gd name="connsiteY101" fmla="*/ 5474 h 10115"/>
              <a:gd name="connsiteX102" fmla="*/ 5542 w 10009"/>
              <a:gd name="connsiteY102" fmla="*/ 6259 h 10115"/>
              <a:gd name="connsiteX103" fmla="*/ 5274 w 10009"/>
              <a:gd name="connsiteY103" fmla="*/ 5605 h 10115"/>
              <a:gd name="connsiteX104" fmla="*/ 5200 w 10009"/>
              <a:gd name="connsiteY104" fmla="*/ 6259 h 10115"/>
              <a:gd name="connsiteX105" fmla="*/ 4919 w 10009"/>
              <a:gd name="connsiteY105" fmla="*/ 5344 h 10115"/>
              <a:gd name="connsiteX106" fmla="*/ 4834 w 10009"/>
              <a:gd name="connsiteY106" fmla="*/ 5148 h 10115"/>
              <a:gd name="connsiteX107" fmla="*/ 4577 w 10009"/>
              <a:gd name="connsiteY107" fmla="*/ 4102 h 10115"/>
              <a:gd name="connsiteX108" fmla="*/ 4465 w 10009"/>
              <a:gd name="connsiteY108" fmla="*/ 4102 h 10115"/>
              <a:gd name="connsiteX109" fmla="*/ 4075 w 10009"/>
              <a:gd name="connsiteY109" fmla="*/ 4363 h 10115"/>
              <a:gd name="connsiteX110" fmla="*/ 3876 w 10009"/>
              <a:gd name="connsiteY110" fmla="*/ 4233 h 10115"/>
              <a:gd name="connsiteX111" fmla="*/ 3531 w 10009"/>
              <a:gd name="connsiteY111" fmla="*/ 3710 h 10115"/>
              <a:gd name="connsiteX112" fmla="*/ 3458 w 10009"/>
              <a:gd name="connsiteY112" fmla="*/ 2468 h 10115"/>
              <a:gd name="connsiteX113" fmla="*/ 3107 w 10009"/>
              <a:gd name="connsiteY113" fmla="*/ 3252 h 10115"/>
              <a:gd name="connsiteX114" fmla="*/ 3093 w 10009"/>
              <a:gd name="connsiteY114" fmla="*/ 2533 h 10115"/>
              <a:gd name="connsiteX115" fmla="*/ 2888 w 10009"/>
              <a:gd name="connsiteY115" fmla="*/ 2403 h 10115"/>
              <a:gd name="connsiteX116" fmla="*/ 2651 w 10009"/>
              <a:gd name="connsiteY116" fmla="*/ 2599 h 10115"/>
              <a:gd name="connsiteX117" fmla="*/ 2538 w 10009"/>
              <a:gd name="connsiteY117" fmla="*/ 4102 h 10115"/>
              <a:gd name="connsiteX118" fmla="*/ 2315 w 10009"/>
              <a:gd name="connsiteY118" fmla="*/ 2141 h 10115"/>
              <a:gd name="connsiteX119" fmla="*/ 2283 w 10009"/>
              <a:gd name="connsiteY119" fmla="*/ 2468 h 10115"/>
              <a:gd name="connsiteX120" fmla="*/ 2206 w 10009"/>
              <a:gd name="connsiteY120" fmla="*/ 1684 h 10115"/>
              <a:gd name="connsiteX121" fmla="*/ 2115 w 10009"/>
              <a:gd name="connsiteY121" fmla="*/ 2272 h 10115"/>
              <a:gd name="connsiteX122" fmla="*/ 1991 w 10009"/>
              <a:gd name="connsiteY122" fmla="*/ 2010 h 10115"/>
              <a:gd name="connsiteX123" fmla="*/ 1920 w 10009"/>
              <a:gd name="connsiteY123" fmla="*/ 3122 h 10115"/>
              <a:gd name="connsiteX124" fmla="*/ 1811 w 10009"/>
              <a:gd name="connsiteY124" fmla="*/ 2599 h 10115"/>
              <a:gd name="connsiteX125" fmla="*/ 1727 w 10009"/>
              <a:gd name="connsiteY125" fmla="*/ 2010 h 10115"/>
              <a:gd name="connsiteX126" fmla="*/ 1669 w 10009"/>
              <a:gd name="connsiteY126" fmla="*/ 899 h 10115"/>
              <a:gd name="connsiteX127" fmla="*/ 1265 w 10009"/>
              <a:gd name="connsiteY127" fmla="*/ 180 h 10115"/>
              <a:gd name="connsiteX128" fmla="*/ 1048 w 10009"/>
              <a:gd name="connsiteY128" fmla="*/ 311 h 10115"/>
              <a:gd name="connsiteX129" fmla="*/ 943 w 10009"/>
              <a:gd name="connsiteY129" fmla="*/ 115 h 10115"/>
              <a:gd name="connsiteX130" fmla="*/ 893 w 10009"/>
              <a:gd name="connsiteY130" fmla="*/ 507 h 10115"/>
              <a:gd name="connsiteX131" fmla="*/ 617 w 10009"/>
              <a:gd name="connsiteY131" fmla="*/ 246 h 10115"/>
              <a:gd name="connsiteX132" fmla="*/ 447 w 10009"/>
              <a:gd name="connsiteY132" fmla="*/ 573 h 10115"/>
              <a:gd name="connsiteX133" fmla="*/ 263 w 10009"/>
              <a:gd name="connsiteY133" fmla="*/ 1030 h 10115"/>
              <a:gd name="connsiteX134" fmla="*/ 132 w 10009"/>
              <a:gd name="connsiteY134" fmla="*/ 135 h 10115"/>
              <a:gd name="connsiteX0" fmla="*/ 132 w 10009"/>
              <a:gd name="connsiteY0" fmla="*/ 53 h 10033"/>
              <a:gd name="connsiteX1" fmla="*/ 9 w 10009"/>
              <a:gd name="connsiteY1" fmla="*/ 4347 h 10033"/>
              <a:gd name="connsiteX2" fmla="*/ 13 w 10009"/>
              <a:gd name="connsiteY2" fmla="*/ 4347 h 10033"/>
              <a:gd name="connsiteX3" fmla="*/ 29 w 10009"/>
              <a:gd name="connsiteY3" fmla="*/ 4085 h 10033"/>
              <a:gd name="connsiteX4" fmla="*/ 69 w 10009"/>
              <a:gd name="connsiteY4" fmla="*/ 4151 h 10033"/>
              <a:gd name="connsiteX5" fmla="*/ 82 w 10009"/>
              <a:gd name="connsiteY5" fmla="*/ 4477 h 10033"/>
              <a:gd name="connsiteX6" fmla="*/ 111 w 10009"/>
              <a:gd name="connsiteY6" fmla="*/ 4412 h 10033"/>
              <a:gd name="connsiteX7" fmla="*/ 305 w 10009"/>
              <a:gd name="connsiteY7" fmla="*/ 4739 h 10033"/>
              <a:gd name="connsiteX8" fmla="*/ 393 w 10009"/>
              <a:gd name="connsiteY8" fmla="*/ 4412 h 10033"/>
              <a:gd name="connsiteX9" fmla="*/ 506 w 10009"/>
              <a:gd name="connsiteY9" fmla="*/ 4674 h 10033"/>
              <a:gd name="connsiteX10" fmla="*/ 550 w 10009"/>
              <a:gd name="connsiteY10" fmla="*/ 4477 h 10033"/>
              <a:gd name="connsiteX11" fmla="*/ 584 w 10009"/>
              <a:gd name="connsiteY11" fmla="*/ 4674 h 10033"/>
              <a:gd name="connsiteX12" fmla="*/ 609 w 10009"/>
              <a:gd name="connsiteY12" fmla="*/ 4543 h 10033"/>
              <a:gd name="connsiteX13" fmla="*/ 631 w 10009"/>
              <a:gd name="connsiteY13" fmla="*/ 4674 h 10033"/>
              <a:gd name="connsiteX14" fmla="*/ 635 w 10009"/>
              <a:gd name="connsiteY14" fmla="*/ 4477 h 10033"/>
              <a:gd name="connsiteX15" fmla="*/ 663 w 10009"/>
              <a:gd name="connsiteY15" fmla="*/ 4477 h 10033"/>
              <a:gd name="connsiteX16" fmla="*/ 705 w 10009"/>
              <a:gd name="connsiteY16" fmla="*/ 4477 h 10033"/>
              <a:gd name="connsiteX17" fmla="*/ 738 w 10009"/>
              <a:gd name="connsiteY17" fmla="*/ 4608 h 10033"/>
              <a:gd name="connsiteX18" fmla="*/ 742 w 10009"/>
              <a:gd name="connsiteY18" fmla="*/ 4477 h 10033"/>
              <a:gd name="connsiteX19" fmla="*/ 759 w 10009"/>
              <a:gd name="connsiteY19" fmla="*/ 4608 h 10033"/>
              <a:gd name="connsiteX20" fmla="*/ 764 w 10009"/>
              <a:gd name="connsiteY20" fmla="*/ 4412 h 10033"/>
              <a:gd name="connsiteX21" fmla="*/ 801 w 10009"/>
              <a:gd name="connsiteY21" fmla="*/ 4674 h 10033"/>
              <a:gd name="connsiteX22" fmla="*/ 818 w 10009"/>
              <a:gd name="connsiteY22" fmla="*/ 4281 h 10033"/>
              <a:gd name="connsiteX23" fmla="*/ 835 w 10009"/>
              <a:gd name="connsiteY23" fmla="*/ 4085 h 10033"/>
              <a:gd name="connsiteX24" fmla="*/ 991 w 10009"/>
              <a:gd name="connsiteY24" fmla="*/ 4281 h 10033"/>
              <a:gd name="connsiteX25" fmla="*/ 1117 w 10009"/>
              <a:gd name="connsiteY25" fmla="*/ 3889 h 10033"/>
              <a:gd name="connsiteX26" fmla="*/ 1423 w 10009"/>
              <a:gd name="connsiteY26" fmla="*/ 5589 h 10033"/>
              <a:gd name="connsiteX27" fmla="*/ 1482 w 10009"/>
              <a:gd name="connsiteY27" fmla="*/ 6504 h 10033"/>
              <a:gd name="connsiteX28" fmla="*/ 1574 w 10009"/>
              <a:gd name="connsiteY28" fmla="*/ 5785 h 10033"/>
              <a:gd name="connsiteX29" fmla="*/ 1657 w 10009"/>
              <a:gd name="connsiteY29" fmla="*/ 6634 h 10033"/>
              <a:gd name="connsiteX30" fmla="*/ 1776 w 10009"/>
              <a:gd name="connsiteY30" fmla="*/ 5850 h 10033"/>
              <a:gd name="connsiteX31" fmla="*/ 1772 w 10009"/>
              <a:gd name="connsiteY31" fmla="*/ 6634 h 10033"/>
              <a:gd name="connsiteX32" fmla="*/ 1937 w 10009"/>
              <a:gd name="connsiteY32" fmla="*/ 6438 h 10033"/>
              <a:gd name="connsiteX33" fmla="*/ 2029 w 10009"/>
              <a:gd name="connsiteY33" fmla="*/ 6308 h 10033"/>
              <a:gd name="connsiteX34" fmla="*/ 2095 w 10009"/>
              <a:gd name="connsiteY34" fmla="*/ 7549 h 10033"/>
              <a:gd name="connsiteX35" fmla="*/ 2239 w 10009"/>
              <a:gd name="connsiteY35" fmla="*/ 6700 h 10033"/>
              <a:gd name="connsiteX36" fmla="*/ 2275 w 10009"/>
              <a:gd name="connsiteY36" fmla="*/ 7484 h 10033"/>
              <a:gd name="connsiteX37" fmla="*/ 2425 w 10009"/>
              <a:gd name="connsiteY37" fmla="*/ 8203 h 10033"/>
              <a:gd name="connsiteX38" fmla="*/ 2500 w 10009"/>
              <a:gd name="connsiteY38" fmla="*/ 7549 h 10033"/>
              <a:gd name="connsiteX39" fmla="*/ 2693 w 10009"/>
              <a:gd name="connsiteY39" fmla="*/ 7353 h 10033"/>
              <a:gd name="connsiteX40" fmla="*/ 2846 w 10009"/>
              <a:gd name="connsiteY40" fmla="*/ 8530 h 10033"/>
              <a:gd name="connsiteX41" fmla="*/ 3022 w 10009"/>
              <a:gd name="connsiteY41" fmla="*/ 8595 h 10033"/>
              <a:gd name="connsiteX42" fmla="*/ 3233 w 10009"/>
              <a:gd name="connsiteY42" fmla="*/ 8138 h 10033"/>
              <a:gd name="connsiteX43" fmla="*/ 3425 w 10009"/>
              <a:gd name="connsiteY43" fmla="*/ 9053 h 10033"/>
              <a:gd name="connsiteX44" fmla="*/ 3552 w 10009"/>
              <a:gd name="connsiteY44" fmla="*/ 9314 h 10033"/>
              <a:gd name="connsiteX45" fmla="*/ 3657 w 10009"/>
              <a:gd name="connsiteY45" fmla="*/ 10033 h 10033"/>
              <a:gd name="connsiteX46" fmla="*/ 3690 w 10009"/>
              <a:gd name="connsiteY46" fmla="*/ 9902 h 10033"/>
              <a:gd name="connsiteX47" fmla="*/ 3763 w 10009"/>
              <a:gd name="connsiteY47" fmla="*/ 9575 h 10033"/>
              <a:gd name="connsiteX48" fmla="*/ 3816 w 10009"/>
              <a:gd name="connsiteY48" fmla="*/ 9968 h 10033"/>
              <a:gd name="connsiteX49" fmla="*/ 3851 w 10009"/>
              <a:gd name="connsiteY49" fmla="*/ 9183 h 10033"/>
              <a:gd name="connsiteX50" fmla="*/ 4000 w 10009"/>
              <a:gd name="connsiteY50" fmla="*/ 8595 h 10033"/>
              <a:gd name="connsiteX51" fmla="*/ 4440 w 10009"/>
              <a:gd name="connsiteY51" fmla="*/ 7876 h 10033"/>
              <a:gd name="connsiteX52" fmla="*/ 4798 w 10009"/>
              <a:gd name="connsiteY52" fmla="*/ 7615 h 10033"/>
              <a:gd name="connsiteX53" fmla="*/ 5014 w 10009"/>
              <a:gd name="connsiteY53" fmla="*/ 9314 h 10033"/>
              <a:gd name="connsiteX54" fmla="*/ 5083 w 10009"/>
              <a:gd name="connsiteY54" fmla="*/ 8595 h 10033"/>
              <a:gd name="connsiteX55" fmla="*/ 5554 w 10009"/>
              <a:gd name="connsiteY55" fmla="*/ 8072 h 10033"/>
              <a:gd name="connsiteX56" fmla="*/ 5931 w 10009"/>
              <a:gd name="connsiteY56" fmla="*/ 9510 h 10033"/>
              <a:gd name="connsiteX57" fmla="*/ 6270 w 10009"/>
              <a:gd name="connsiteY57" fmla="*/ 8595 h 10033"/>
              <a:gd name="connsiteX58" fmla="*/ 6438 w 10009"/>
              <a:gd name="connsiteY58" fmla="*/ 7484 h 10033"/>
              <a:gd name="connsiteX59" fmla="*/ 6760 w 10009"/>
              <a:gd name="connsiteY59" fmla="*/ 7484 h 10033"/>
              <a:gd name="connsiteX60" fmla="*/ 6917 w 10009"/>
              <a:gd name="connsiteY60" fmla="*/ 7941 h 10033"/>
              <a:gd name="connsiteX61" fmla="*/ 7297 w 10009"/>
              <a:gd name="connsiteY61" fmla="*/ 8399 h 10033"/>
              <a:gd name="connsiteX62" fmla="*/ 7512 w 10009"/>
              <a:gd name="connsiteY62" fmla="*/ 9118 h 10033"/>
              <a:gd name="connsiteX63" fmla="*/ 7764 w 10009"/>
              <a:gd name="connsiteY63" fmla="*/ 8268 h 10033"/>
              <a:gd name="connsiteX64" fmla="*/ 7826 w 10009"/>
              <a:gd name="connsiteY64" fmla="*/ 7680 h 10033"/>
              <a:gd name="connsiteX65" fmla="*/ 7949 w 10009"/>
              <a:gd name="connsiteY65" fmla="*/ 8072 h 10033"/>
              <a:gd name="connsiteX66" fmla="*/ 8230 w 10009"/>
              <a:gd name="connsiteY66" fmla="*/ 8399 h 10033"/>
              <a:gd name="connsiteX67" fmla="*/ 8417 w 10009"/>
              <a:gd name="connsiteY67" fmla="*/ 8138 h 10033"/>
              <a:gd name="connsiteX68" fmla="*/ 8765 w 10009"/>
              <a:gd name="connsiteY68" fmla="*/ 8268 h 10033"/>
              <a:gd name="connsiteX69" fmla="*/ 9109 w 10009"/>
              <a:gd name="connsiteY69" fmla="*/ 7876 h 10033"/>
              <a:gd name="connsiteX70" fmla="*/ 9303 w 10009"/>
              <a:gd name="connsiteY70" fmla="*/ 6373 h 10033"/>
              <a:gd name="connsiteX71" fmla="*/ 9548 w 10009"/>
              <a:gd name="connsiteY71" fmla="*/ 7615 h 10033"/>
              <a:gd name="connsiteX72" fmla="*/ 9686 w 10009"/>
              <a:gd name="connsiteY72" fmla="*/ 8922 h 10033"/>
              <a:gd name="connsiteX73" fmla="*/ 10009 w 10009"/>
              <a:gd name="connsiteY73" fmla="*/ 9595 h 10033"/>
              <a:gd name="connsiteX74" fmla="*/ 9915 w 10009"/>
              <a:gd name="connsiteY74" fmla="*/ 3423 h 10033"/>
              <a:gd name="connsiteX75" fmla="*/ 9704 w 10009"/>
              <a:gd name="connsiteY75" fmla="*/ 3562 h 10033"/>
              <a:gd name="connsiteX76" fmla="*/ 9539 w 10009"/>
              <a:gd name="connsiteY76" fmla="*/ 2255 h 10033"/>
              <a:gd name="connsiteX77" fmla="*/ 9378 w 10009"/>
              <a:gd name="connsiteY77" fmla="*/ 3693 h 10033"/>
              <a:gd name="connsiteX78" fmla="*/ 9266 w 10009"/>
              <a:gd name="connsiteY78" fmla="*/ 3693 h 10033"/>
              <a:gd name="connsiteX79" fmla="*/ 9113 w 10009"/>
              <a:gd name="connsiteY79" fmla="*/ 3824 h 10033"/>
              <a:gd name="connsiteX80" fmla="*/ 9081 w 10009"/>
              <a:gd name="connsiteY80" fmla="*/ 3236 h 10033"/>
              <a:gd name="connsiteX81" fmla="*/ 8855 w 10009"/>
              <a:gd name="connsiteY81" fmla="*/ 4804 h 10033"/>
              <a:gd name="connsiteX82" fmla="*/ 8820 w 10009"/>
              <a:gd name="connsiteY82" fmla="*/ 4412 h 10033"/>
              <a:gd name="connsiteX83" fmla="*/ 8752 w 10009"/>
              <a:gd name="connsiteY83" fmla="*/ 4151 h 10033"/>
              <a:gd name="connsiteX84" fmla="*/ 8710 w 10009"/>
              <a:gd name="connsiteY84" fmla="*/ 4674 h 10033"/>
              <a:gd name="connsiteX85" fmla="*/ 8533 w 10009"/>
              <a:gd name="connsiteY85" fmla="*/ 4543 h 10033"/>
              <a:gd name="connsiteX86" fmla="*/ 8425 w 10009"/>
              <a:gd name="connsiteY86" fmla="*/ 5392 h 10033"/>
              <a:gd name="connsiteX87" fmla="*/ 8260 w 10009"/>
              <a:gd name="connsiteY87" fmla="*/ 4477 h 10033"/>
              <a:gd name="connsiteX88" fmla="*/ 8109 w 10009"/>
              <a:gd name="connsiteY88" fmla="*/ 4608 h 10033"/>
              <a:gd name="connsiteX89" fmla="*/ 8054 w 10009"/>
              <a:gd name="connsiteY89" fmla="*/ 5915 h 10033"/>
              <a:gd name="connsiteX90" fmla="*/ 7862 w 10009"/>
              <a:gd name="connsiteY90" fmla="*/ 5327 h 10033"/>
              <a:gd name="connsiteX91" fmla="*/ 7709 w 10009"/>
              <a:gd name="connsiteY91" fmla="*/ 3562 h 10033"/>
              <a:gd name="connsiteX92" fmla="*/ 7637 w 10009"/>
              <a:gd name="connsiteY92" fmla="*/ 4085 h 10033"/>
              <a:gd name="connsiteX93" fmla="*/ 7460 w 10009"/>
              <a:gd name="connsiteY93" fmla="*/ 5262 h 10033"/>
              <a:gd name="connsiteX94" fmla="*/ 7363 w 10009"/>
              <a:gd name="connsiteY94" fmla="*/ 5262 h 10033"/>
              <a:gd name="connsiteX95" fmla="*/ 7289 w 10009"/>
              <a:gd name="connsiteY95" fmla="*/ 4477 h 10033"/>
              <a:gd name="connsiteX96" fmla="*/ 7123 w 10009"/>
              <a:gd name="connsiteY96" fmla="*/ 4216 h 10033"/>
              <a:gd name="connsiteX97" fmla="*/ 6982 w 10009"/>
              <a:gd name="connsiteY97" fmla="*/ 3824 h 10033"/>
              <a:gd name="connsiteX98" fmla="*/ 6725 w 10009"/>
              <a:gd name="connsiteY98" fmla="*/ 2255 h 10033"/>
              <a:gd name="connsiteX99" fmla="*/ 6364 w 10009"/>
              <a:gd name="connsiteY99" fmla="*/ 5000 h 10033"/>
              <a:gd name="connsiteX100" fmla="*/ 6063 w 10009"/>
              <a:gd name="connsiteY100" fmla="*/ 5850 h 10033"/>
              <a:gd name="connsiteX101" fmla="*/ 5695 w 10009"/>
              <a:gd name="connsiteY101" fmla="*/ 5392 h 10033"/>
              <a:gd name="connsiteX102" fmla="*/ 5542 w 10009"/>
              <a:gd name="connsiteY102" fmla="*/ 6177 h 10033"/>
              <a:gd name="connsiteX103" fmla="*/ 5274 w 10009"/>
              <a:gd name="connsiteY103" fmla="*/ 5523 h 10033"/>
              <a:gd name="connsiteX104" fmla="*/ 5200 w 10009"/>
              <a:gd name="connsiteY104" fmla="*/ 6177 h 10033"/>
              <a:gd name="connsiteX105" fmla="*/ 4919 w 10009"/>
              <a:gd name="connsiteY105" fmla="*/ 5262 h 10033"/>
              <a:gd name="connsiteX106" fmla="*/ 4834 w 10009"/>
              <a:gd name="connsiteY106" fmla="*/ 5066 h 10033"/>
              <a:gd name="connsiteX107" fmla="*/ 4577 w 10009"/>
              <a:gd name="connsiteY107" fmla="*/ 4020 h 10033"/>
              <a:gd name="connsiteX108" fmla="*/ 4465 w 10009"/>
              <a:gd name="connsiteY108" fmla="*/ 4020 h 10033"/>
              <a:gd name="connsiteX109" fmla="*/ 4075 w 10009"/>
              <a:gd name="connsiteY109" fmla="*/ 4281 h 10033"/>
              <a:gd name="connsiteX110" fmla="*/ 3876 w 10009"/>
              <a:gd name="connsiteY110" fmla="*/ 4151 h 10033"/>
              <a:gd name="connsiteX111" fmla="*/ 3531 w 10009"/>
              <a:gd name="connsiteY111" fmla="*/ 3628 h 10033"/>
              <a:gd name="connsiteX112" fmla="*/ 3458 w 10009"/>
              <a:gd name="connsiteY112" fmla="*/ 2386 h 10033"/>
              <a:gd name="connsiteX113" fmla="*/ 3107 w 10009"/>
              <a:gd name="connsiteY113" fmla="*/ 3170 h 10033"/>
              <a:gd name="connsiteX114" fmla="*/ 3093 w 10009"/>
              <a:gd name="connsiteY114" fmla="*/ 2451 h 10033"/>
              <a:gd name="connsiteX115" fmla="*/ 2888 w 10009"/>
              <a:gd name="connsiteY115" fmla="*/ 2321 h 10033"/>
              <a:gd name="connsiteX116" fmla="*/ 2651 w 10009"/>
              <a:gd name="connsiteY116" fmla="*/ 2517 h 10033"/>
              <a:gd name="connsiteX117" fmla="*/ 2538 w 10009"/>
              <a:gd name="connsiteY117" fmla="*/ 4020 h 10033"/>
              <a:gd name="connsiteX118" fmla="*/ 2315 w 10009"/>
              <a:gd name="connsiteY118" fmla="*/ 2059 h 10033"/>
              <a:gd name="connsiteX119" fmla="*/ 2283 w 10009"/>
              <a:gd name="connsiteY119" fmla="*/ 2386 h 10033"/>
              <a:gd name="connsiteX120" fmla="*/ 2206 w 10009"/>
              <a:gd name="connsiteY120" fmla="*/ 1602 h 10033"/>
              <a:gd name="connsiteX121" fmla="*/ 2115 w 10009"/>
              <a:gd name="connsiteY121" fmla="*/ 2190 h 10033"/>
              <a:gd name="connsiteX122" fmla="*/ 1991 w 10009"/>
              <a:gd name="connsiteY122" fmla="*/ 1928 h 10033"/>
              <a:gd name="connsiteX123" fmla="*/ 1920 w 10009"/>
              <a:gd name="connsiteY123" fmla="*/ 3040 h 10033"/>
              <a:gd name="connsiteX124" fmla="*/ 1811 w 10009"/>
              <a:gd name="connsiteY124" fmla="*/ 2517 h 10033"/>
              <a:gd name="connsiteX125" fmla="*/ 1727 w 10009"/>
              <a:gd name="connsiteY125" fmla="*/ 1928 h 10033"/>
              <a:gd name="connsiteX126" fmla="*/ 1669 w 10009"/>
              <a:gd name="connsiteY126" fmla="*/ 817 h 10033"/>
              <a:gd name="connsiteX127" fmla="*/ 1265 w 10009"/>
              <a:gd name="connsiteY127" fmla="*/ 98 h 10033"/>
              <a:gd name="connsiteX128" fmla="*/ 1048 w 10009"/>
              <a:gd name="connsiteY128" fmla="*/ 229 h 10033"/>
              <a:gd name="connsiteX129" fmla="*/ 943 w 10009"/>
              <a:gd name="connsiteY129" fmla="*/ 33 h 10033"/>
              <a:gd name="connsiteX130" fmla="*/ 893 w 10009"/>
              <a:gd name="connsiteY130" fmla="*/ 425 h 10033"/>
              <a:gd name="connsiteX131" fmla="*/ 617 w 10009"/>
              <a:gd name="connsiteY131" fmla="*/ 164 h 10033"/>
              <a:gd name="connsiteX132" fmla="*/ 447 w 10009"/>
              <a:gd name="connsiteY132" fmla="*/ 491 h 10033"/>
              <a:gd name="connsiteX133" fmla="*/ 263 w 10009"/>
              <a:gd name="connsiteY133" fmla="*/ 948 h 10033"/>
              <a:gd name="connsiteX134" fmla="*/ 132 w 10009"/>
              <a:gd name="connsiteY134" fmla="*/ 53 h 10033"/>
              <a:gd name="connsiteX0" fmla="*/ 132 w 10009"/>
              <a:gd name="connsiteY0" fmla="*/ 20 h 10000"/>
              <a:gd name="connsiteX1" fmla="*/ 9 w 10009"/>
              <a:gd name="connsiteY1" fmla="*/ 4314 h 10000"/>
              <a:gd name="connsiteX2" fmla="*/ 13 w 10009"/>
              <a:gd name="connsiteY2" fmla="*/ 4314 h 10000"/>
              <a:gd name="connsiteX3" fmla="*/ 29 w 10009"/>
              <a:gd name="connsiteY3" fmla="*/ 4052 h 10000"/>
              <a:gd name="connsiteX4" fmla="*/ 69 w 10009"/>
              <a:gd name="connsiteY4" fmla="*/ 4118 h 10000"/>
              <a:gd name="connsiteX5" fmla="*/ 82 w 10009"/>
              <a:gd name="connsiteY5" fmla="*/ 4444 h 10000"/>
              <a:gd name="connsiteX6" fmla="*/ 111 w 10009"/>
              <a:gd name="connsiteY6" fmla="*/ 4379 h 10000"/>
              <a:gd name="connsiteX7" fmla="*/ 305 w 10009"/>
              <a:gd name="connsiteY7" fmla="*/ 4706 h 10000"/>
              <a:gd name="connsiteX8" fmla="*/ 393 w 10009"/>
              <a:gd name="connsiteY8" fmla="*/ 4379 h 10000"/>
              <a:gd name="connsiteX9" fmla="*/ 506 w 10009"/>
              <a:gd name="connsiteY9" fmla="*/ 4641 h 10000"/>
              <a:gd name="connsiteX10" fmla="*/ 550 w 10009"/>
              <a:gd name="connsiteY10" fmla="*/ 4444 h 10000"/>
              <a:gd name="connsiteX11" fmla="*/ 584 w 10009"/>
              <a:gd name="connsiteY11" fmla="*/ 4641 h 10000"/>
              <a:gd name="connsiteX12" fmla="*/ 609 w 10009"/>
              <a:gd name="connsiteY12" fmla="*/ 4510 h 10000"/>
              <a:gd name="connsiteX13" fmla="*/ 631 w 10009"/>
              <a:gd name="connsiteY13" fmla="*/ 4641 h 10000"/>
              <a:gd name="connsiteX14" fmla="*/ 635 w 10009"/>
              <a:gd name="connsiteY14" fmla="*/ 4444 h 10000"/>
              <a:gd name="connsiteX15" fmla="*/ 663 w 10009"/>
              <a:gd name="connsiteY15" fmla="*/ 4444 h 10000"/>
              <a:gd name="connsiteX16" fmla="*/ 705 w 10009"/>
              <a:gd name="connsiteY16" fmla="*/ 4444 h 10000"/>
              <a:gd name="connsiteX17" fmla="*/ 738 w 10009"/>
              <a:gd name="connsiteY17" fmla="*/ 4575 h 10000"/>
              <a:gd name="connsiteX18" fmla="*/ 742 w 10009"/>
              <a:gd name="connsiteY18" fmla="*/ 4444 h 10000"/>
              <a:gd name="connsiteX19" fmla="*/ 759 w 10009"/>
              <a:gd name="connsiteY19" fmla="*/ 4575 h 10000"/>
              <a:gd name="connsiteX20" fmla="*/ 764 w 10009"/>
              <a:gd name="connsiteY20" fmla="*/ 4379 h 10000"/>
              <a:gd name="connsiteX21" fmla="*/ 801 w 10009"/>
              <a:gd name="connsiteY21" fmla="*/ 4641 h 10000"/>
              <a:gd name="connsiteX22" fmla="*/ 818 w 10009"/>
              <a:gd name="connsiteY22" fmla="*/ 4248 h 10000"/>
              <a:gd name="connsiteX23" fmla="*/ 835 w 10009"/>
              <a:gd name="connsiteY23" fmla="*/ 4052 h 10000"/>
              <a:gd name="connsiteX24" fmla="*/ 991 w 10009"/>
              <a:gd name="connsiteY24" fmla="*/ 4248 h 10000"/>
              <a:gd name="connsiteX25" fmla="*/ 1117 w 10009"/>
              <a:gd name="connsiteY25" fmla="*/ 3856 h 10000"/>
              <a:gd name="connsiteX26" fmla="*/ 1423 w 10009"/>
              <a:gd name="connsiteY26" fmla="*/ 5556 h 10000"/>
              <a:gd name="connsiteX27" fmla="*/ 1482 w 10009"/>
              <a:gd name="connsiteY27" fmla="*/ 6471 h 10000"/>
              <a:gd name="connsiteX28" fmla="*/ 1574 w 10009"/>
              <a:gd name="connsiteY28" fmla="*/ 5752 h 10000"/>
              <a:gd name="connsiteX29" fmla="*/ 1657 w 10009"/>
              <a:gd name="connsiteY29" fmla="*/ 6601 h 10000"/>
              <a:gd name="connsiteX30" fmla="*/ 1776 w 10009"/>
              <a:gd name="connsiteY30" fmla="*/ 5817 h 10000"/>
              <a:gd name="connsiteX31" fmla="*/ 1772 w 10009"/>
              <a:gd name="connsiteY31" fmla="*/ 6601 h 10000"/>
              <a:gd name="connsiteX32" fmla="*/ 1937 w 10009"/>
              <a:gd name="connsiteY32" fmla="*/ 6405 h 10000"/>
              <a:gd name="connsiteX33" fmla="*/ 2029 w 10009"/>
              <a:gd name="connsiteY33" fmla="*/ 6275 h 10000"/>
              <a:gd name="connsiteX34" fmla="*/ 2095 w 10009"/>
              <a:gd name="connsiteY34" fmla="*/ 7516 h 10000"/>
              <a:gd name="connsiteX35" fmla="*/ 2239 w 10009"/>
              <a:gd name="connsiteY35" fmla="*/ 6667 h 10000"/>
              <a:gd name="connsiteX36" fmla="*/ 2275 w 10009"/>
              <a:gd name="connsiteY36" fmla="*/ 7451 h 10000"/>
              <a:gd name="connsiteX37" fmla="*/ 2425 w 10009"/>
              <a:gd name="connsiteY37" fmla="*/ 8170 h 10000"/>
              <a:gd name="connsiteX38" fmla="*/ 2500 w 10009"/>
              <a:gd name="connsiteY38" fmla="*/ 7516 h 10000"/>
              <a:gd name="connsiteX39" fmla="*/ 2693 w 10009"/>
              <a:gd name="connsiteY39" fmla="*/ 7320 h 10000"/>
              <a:gd name="connsiteX40" fmla="*/ 2846 w 10009"/>
              <a:gd name="connsiteY40" fmla="*/ 8497 h 10000"/>
              <a:gd name="connsiteX41" fmla="*/ 3022 w 10009"/>
              <a:gd name="connsiteY41" fmla="*/ 8562 h 10000"/>
              <a:gd name="connsiteX42" fmla="*/ 3233 w 10009"/>
              <a:gd name="connsiteY42" fmla="*/ 8105 h 10000"/>
              <a:gd name="connsiteX43" fmla="*/ 3425 w 10009"/>
              <a:gd name="connsiteY43" fmla="*/ 9020 h 10000"/>
              <a:gd name="connsiteX44" fmla="*/ 3552 w 10009"/>
              <a:gd name="connsiteY44" fmla="*/ 9281 h 10000"/>
              <a:gd name="connsiteX45" fmla="*/ 3657 w 10009"/>
              <a:gd name="connsiteY45" fmla="*/ 10000 h 10000"/>
              <a:gd name="connsiteX46" fmla="*/ 3690 w 10009"/>
              <a:gd name="connsiteY46" fmla="*/ 9869 h 10000"/>
              <a:gd name="connsiteX47" fmla="*/ 3763 w 10009"/>
              <a:gd name="connsiteY47" fmla="*/ 9542 h 10000"/>
              <a:gd name="connsiteX48" fmla="*/ 3816 w 10009"/>
              <a:gd name="connsiteY48" fmla="*/ 9935 h 10000"/>
              <a:gd name="connsiteX49" fmla="*/ 3851 w 10009"/>
              <a:gd name="connsiteY49" fmla="*/ 9150 h 10000"/>
              <a:gd name="connsiteX50" fmla="*/ 4000 w 10009"/>
              <a:gd name="connsiteY50" fmla="*/ 8562 h 10000"/>
              <a:gd name="connsiteX51" fmla="*/ 4440 w 10009"/>
              <a:gd name="connsiteY51" fmla="*/ 7843 h 10000"/>
              <a:gd name="connsiteX52" fmla="*/ 4798 w 10009"/>
              <a:gd name="connsiteY52" fmla="*/ 7582 h 10000"/>
              <a:gd name="connsiteX53" fmla="*/ 5014 w 10009"/>
              <a:gd name="connsiteY53" fmla="*/ 9281 h 10000"/>
              <a:gd name="connsiteX54" fmla="*/ 5083 w 10009"/>
              <a:gd name="connsiteY54" fmla="*/ 8562 h 10000"/>
              <a:gd name="connsiteX55" fmla="*/ 5554 w 10009"/>
              <a:gd name="connsiteY55" fmla="*/ 8039 h 10000"/>
              <a:gd name="connsiteX56" fmla="*/ 5931 w 10009"/>
              <a:gd name="connsiteY56" fmla="*/ 9477 h 10000"/>
              <a:gd name="connsiteX57" fmla="*/ 6270 w 10009"/>
              <a:gd name="connsiteY57" fmla="*/ 8562 h 10000"/>
              <a:gd name="connsiteX58" fmla="*/ 6438 w 10009"/>
              <a:gd name="connsiteY58" fmla="*/ 7451 h 10000"/>
              <a:gd name="connsiteX59" fmla="*/ 6760 w 10009"/>
              <a:gd name="connsiteY59" fmla="*/ 7451 h 10000"/>
              <a:gd name="connsiteX60" fmla="*/ 6917 w 10009"/>
              <a:gd name="connsiteY60" fmla="*/ 7908 h 10000"/>
              <a:gd name="connsiteX61" fmla="*/ 7297 w 10009"/>
              <a:gd name="connsiteY61" fmla="*/ 8366 h 10000"/>
              <a:gd name="connsiteX62" fmla="*/ 7512 w 10009"/>
              <a:gd name="connsiteY62" fmla="*/ 9085 h 10000"/>
              <a:gd name="connsiteX63" fmla="*/ 7764 w 10009"/>
              <a:gd name="connsiteY63" fmla="*/ 8235 h 10000"/>
              <a:gd name="connsiteX64" fmla="*/ 7826 w 10009"/>
              <a:gd name="connsiteY64" fmla="*/ 7647 h 10000"/>
              <a:gd name="connsiteX65" fmla="*/ 7949 w 10009"/>
              <a:gd name="connsiteY65" fmla="*/ 8039 h 10000"/>
              <a:gd name="connsiteX66" fmla="*/ 8230 w 10009"/>
              <a:gd name="connsiteY66" fmla="*/ 8366 h 10000"/>
              <a:gd name="connsiteX67" fmla="*/ 8417 w 10009"/>
              <a:gd name="connsiteY67" fmla="*/ 8105 h 10000"/>
              <a:gd name="connsiteX68" fmla="*/ 8765 w 10009"/>
              <a:gd name="connsiteY68" fmla="*/ 8235 h 10000"/>
              <a:gd name="connsiteX69" fmla="*/ 9109 w 10009"/>
              <a:gd name="connsiteY69" fmla="*/ 7843 h 10000"/>
              <a:gd name="connsiteX70" fmla="*/ 9303 w 10009"/>
              <a:gd name="connsiteY70" fmla="*/ 6340 h 10000"/>
              <a:gd name="connsiteX71" fmla="*/ 9548 w 10009"/>
              <a:gd name="connsiteY71" fmla="*/ 7582 h 10000"/>
              <a:gd name="connsiteX72" fmla="*/ 9686 w 10009"/>
              <a:gd name="connsiteY72" fmla="*/ 8889 h 10000"/>
              <a:gd name="connsiteX73" fmla="*/ 10009 w 10009"/>
              <a:gd name="connsiteY73" fmla="*/ 9562 h 10000"/>
              <a:gd name="connsiteX74" fmla="*/ 9915 w 10009"/>
              <a:gd name="connsiteY74" fmla="*/ 3390 h 10000"/>
              <a:gd name="connsiteX75" fmla="*/ 9704 w 10009"/>
              <a:gd name="connsiteY75" fmla="*/ 3529 h 10000"/>
              <a:gd name="connsiteX76" fmla="*/ 9539 w 10009"/>
              <a:gd name="connsiteY76" fmla="*/ 2222 h 10000"/>
              <a:gd name="connsiteX77" fmla="*/ 9378 w 10009"/>
              <a:gd name="connsiteY77" fmla="*/ 3660 h 10000"/>
              <a:gd name="connsiteX78" fmla="*/ 9266 w 10009"/>
              <a:gd name="connsiteY78" fmla="*/ 3660 h 10000"/>
              <a:gd name="connsiteX79" fmla="*/ 9113 w 10009"/>
              <a:gd name="connsiteY79" fmla="*/ 3791 h 10000"/>
              <a:gd name="connsiteX80" fmla="*/ 9081 w 10009"/>
              <a:gd name="connsiteY80" fmla="*/ 3203 h 10000"/>
              <a:gd name="connsiteX81" fmla="*/ 8855 w 10009"/>
              <a:gd name="connsiteY81" fmla="*/ 4771 h 10000"/>
              <a:gd name="connsiteX82" fmla="*/ 8820 w 10009"/>
              <a:gd name="connsiteY82" fmla="*/ 4379 h 10000"/>
              <a:gd name="connsiteX83" fmla="*/ 8752 w 10009"/>
              <a:gd name="connsiteY83" fmla="*/ 4118 h 10000"/>
              <a:gd name="connsiteX84" fmla="*/ 8710 w 10009"/>
              <a:gd name="connsiteY84" fmla="*/ 4641 h 10000"/>
              <a:gd name="connsiteX85" fmla="*/ 8533 w 10009"/>
              <a:gd name="connsiteY85" fmla="*/ 4510 h 10000"/>
              <a:gd name="connsiteX86" fmla="*/ 8425 w 10009"/>
              <a:gd name="connsiteY86" fmla="*/ 5359 h 10000"/>
              <a:gd name="connsiteX87" fmla="*/ 8260 w 10009"/>
              <a:gd name="connsiteY87" fmla="*/ 4444 h 10000"/>
              <a:gd name="connsiteX88" fmla="*/ 8109 w 10009"/>
              <a:gd name="connsiteY88" fmla="*/ 4575 h 10000"/>
              <a:gd name="connsiteX89" fmla="*/ 8054 w 10009"/>
              <a:gd name="connsiteY89" fmla="*/ 5882 h 10000"/>
              <a:gd name="connsiteX90" fmla="*/ 7862 w 10009"/>
              <a:gd name="connsiteY90" fmla="*/ 5294 h 10000"/>
              <a:gd name="connsiteX91" fmla="*/ 7709 w 10009"/>
              <a:gd name="connsiteY91" fmla="*/ 3529 h 10000"/>
              <a:gd name="connsiteX92" fmla="*/ 7637 w 10009"/>
              <a:gd name="connsiteY92" fmla="*/ 4052 h 10000"/>
              <a:gd name="connsiteX93" fmla="*/ 7460 w 10009"/>
              <a:gd name="connsiteY93" fmla="*/ 5229 h 10000"/>
              <a:gd name="connsiteX94" fmla="*/ 7363 w 10009"/>
              <a:gd name="connsiteY94" fmla="*/ 5229 h 10000"/>
              <a:gd name="connsiteX95" fmla="*/ 7289 w 10009"/>
              <a:gd name="connsiteY95" fmla="*/ 4444 h 10000"/>
              <a:gd name="connsiteX96" fmla="*/ 7123 w 10009"/>
              <a:gd name="connsiteY96" fmla="*/ 4183 h 10000"/>
              <a:gd name="connsiteX97" fmla="*/ 6982 w 10009"/>
              <a:gd name="connsiteY97" fmla="*/ 3791 h 10000"/>
              <a:gd name="connsiteX98" fmla="*/ 6725 w 10009"/>
              <a:gd name="connsiteY98" fmla="*/ 2222 h 10000"/>
              <a:gd name="connsiteX99" fmla="*/ 6364 w 10009"/>
              <a:gd name="connsiteY99" fmla="*/ 4967 h 10000"/>
              <a:gd name="connsiteX100" fmla="*/ 6063 w 10009"/>
              <a:gd name="connsiteY100" fmla="*/ 5817 h 10000"/>
              <a:gd name="connsiteX101" fmla="*/ 5695 w 10009"/>
              <a:gd name="connsiteY101" fmla="*/ 5359 h 10000"/>
              <a:gd name="connsiteX102" fmla="*/ 5542 w 10009"/>
              <a:gd name="connsiteY102" fmla="*/ 6144 h 10000"/>
              <a:gd name="connsiteX103" fmla="*/ 5274 w 10009"/>
              <a:gd name="connsiteY103" fmla="*/ 5490 h 10000"/>
              <a:gd name="connsiteX104" fmla="*/ 5200 w 10009"/>
              <a:gd name="connsiteY104" fmla="*/ 6144 h 10000"/>
              <a:gd name="connsiteX105" fmla="*/ 4919 w 10009"/>
              <a:gd name="connsiteY105" fmla="*/ 5229 h 10000"/>
              <a:gd name="connsiteX106" fmla="*/ 4834 w 10009"/>
              <a:gd name="connsiteY106" fmla="*/ 5033 h 10000"/>
              <a:gd name="connsiteX107" fmla="*/ 4577 w 10009"/>
              <a:gd name="connsiteY107" fmla="*/ 3987 h 10000"/>
              <a:gd name="connsiteX108" fmla="*/ 4465 w 10009"/>
              <a:gd name="connsiteY108" fmla="*/ 3987 h 10000"/>
              <a:gd name="connsiteX109" fmla="*/ 4075 w 10009"/>
              <a:gd name="connsiteY109" fmla="*/ 4248 h 10000"/>
              <a:gd name="connsiteX110" fmla="*/ 3876 w 10009"/>
              <a:gd name="connsiteY110" fmla="*/ 4118 h 10000"/>
              <a:gd name="connsiteX111" fmla="*/ 3531 w 10009"/>
              <a:gd name="connsiteY111" fmla="*/ 3595 h 10000"/>
              <a:gd name="connsiteX112" fmla="*/ 3458 w 10009"/>
              <a:gd name="connsiteY112" fmla="*/ 2353 h 10000"/>
              <a:gd name="connsiteX113" fmla="*/ 3107 w 10009"/>
              <a:gd name="connsiteY113" fmla="*/ 3137 h 10000"/>
              <a:gd name="connsiteX114" fmla="*/ 3093 w 10009"/>
              <a:gd name="connsiteY114" fmla="*/ 2418 h 10000"/>
              <a:gd name="connsiteX115" fmla="*/ 2888 w 10009"/>
              <a:gd name="connsiteY115" fmla="*/ 2288 h 10000"/>
              <a:gd name="connsiteX116" fmla="*/ 2651 w 10009"/>
              <a:gd name="connsiteY116" fmla="*/ 2484 h 10000"/>
              <a:gd name="connsiteX117" fmla="*/ 2538 w 10009"/>
              <a:gd name="connsiteY117" fmla="*/ 3987 h 10000"/>
              <a:gd name="connsiteX118" fmla="*/ 2315 w 10009"/>
              <a:gd name="connsiteY118" fmla="*/ 2026 h 10000"/>
              <a:gd name="connsiteX119" fmla="*/ 2283 w 10009"/>
              <a:gd name="connsiteY119" fmla="*/ 2353 h 10000"/>
              <a:gd name="connsiteX120" fmla="*/ 2206 w 10009"/>
              <a:gd name="connsiteY120" fmla="*/ 1569 h 10000"/>
              <a:gd name="connsiteX121" fmla="*/ 2115 w 10009"/>
              <a:gd name="connsiteY121" fmla="*/ 2157 h 10000"/>
              <a:gd name="connsiteX122" fmla="*/ 1991 w 10009"/>
              <a:gd name="connsiteY122" fmla="*/ 1895 h 10000"/>
              <a:gd name="connsiteX123" fmla="*/ 1920 w 10009"/>
              <a:gd name="connsiteY123" fmla="*/ 3007 h 10000"/>
              <a:gd name="connsiteX124" fmla="*/ 1811 w 10009"/>
              <a:gd name="connsiteY124" fmla="*/ 2484 h 10000"/>
              <a:gd name="connsiteX125" fmla="*/ 1727 w 10009"/>
              <a:gd name="connsiteY125" fmla="*/ 1895 h 10000"/>
              <a:gd name="connsiteX126" fmla="*/ 1669 w 10009"/>
              <a:gd name="connsiteY126" fmla="*/ 784 h 10000"/>
              <a:gd name="connsiteX127" fmla="*/ 1265 w 10009"/>
              <a:gd name="connsiteY127" fmla="*/ 65 h 10000"/>
              <a:gd name="connsiteX128" fmla="*/ 1048 w 10009"/>
              <a:gd name="connsiteY128" fmla="*/ 196 h 10000"/>
              <a:gd name="connsiteX129" fmla="*/ 943 w 10009"/>
              <a:gd name="connsiteY129" fmla="*/ 0 h 10000"/>
              <a:gd name="connsiteX130" fmla="*/ 893 w 10009"/>
              <a:gd name="connsiteY130" fmla="*/ 392 h 10000"/>
              <a:gd name="connsiteX131" fmla="*/ 617 w 10009"/>
              <a:gd name="connsiteY131" fmla="*/ 131 h 10000"/>
              <a:gd name="connsiteX132" fmla="*/ 447 w 10009"/>
              <a:gd name="connsiteY132" fmla="*/ 458 h 10000"/>
              <a:gd name="connsiteX133" fmla="*/ 263 w 10009"/>
              <a:gd name="connsiteY133" fmla="*/ 915 h 10000"/>
              <a:gd name="connsiteX134" fmla="*/ 132 w 10009"/>
              <a:gd name="connsiteY134" fmla="*/ 20 h 10000"/>
              <a:gd name="connsiteX0" fmla="*/ 122 w 10008"/>
              <a:gd name="connsiteY0" fmla="*/ 0 h 10134"/>
              <a:gd name="connsiteX1" fmla="*/ 8 w 10008"/>
              <a:gd name="connsiteY1" fmla="*/ 4448 h 10134"/>
              <a:gd name="connsiteX2" fmla="*/ 12 w 10008"/>
              <a:gd name="connsiteY2" fmla="*/ 4448 h 10134"/>
              <a:gd name="connsiteX3" fmla="*/ 28 w 10008"/>
              <a:gd name="connsiteY3" fmla="*/ 4186 h 10134"/>
              <a:gd name="connsiteX4" fmla="*/ 68 w 10008"/>
              <a:gd name="connsiteY4" fmla="*/ 4252 h 10134"/>
              <a:gd name="connsiteX5" fmla="*/ 81 w 10008"/>
              <a:gd name="connsiteY5" fmla="*/ 4578 h 10134"/>
              <a:gd name="connsiteX6" fmla="*/ 110 w 10008"/>
              <a:gd name="connsiteY6" fmla="*/ 4513 h 10134"/>
              <a:gd name="connsiteX7" fmla="*/ 304 w 10008"/>
              <a:gd name="connsiteY7" fmla="*/ 4840 h 10134"/>
              <a:gd name="connsiteX8" fmla="*/ 392 w 10008"/>
              <a:gd name="connsiteY8" fmla="*/ 4513 h 10134"/>
              <a:gd name="connsiteX9" fmla="*/ 505 w 10008"/>
              <a:gd name="connsiteY9" fmla="*/ 4775 h 10134"/>
              <a:gd name="connsiteX10" fmla="*/ 549 w 10008"/>
              <a:gd name="connsiteY10" fmla="*/ 4578 h 10134"/>
              <a:gd name="connsiteX11" fmla="*/ 583 w 10008"/>
              <a:gd name="connsiteY11" fmla="*/ 4775 h 10134"/>
              <a:gd name="connsiteX12" fmla="*/ 608 w 10008"/>
              <a:gd name="connsiteY12" fmla="*/ 4644 h 10134"/>
              <a:gd name="connsiteX13" fmla="*/ 630 w 10008"/>
              <a:gd name="connsiteY13" fmla="*/ 4775 h 10134"/>
              <a:gd name="connsiteX14" fmla="*/ 634 w 10008"/>
              <a:gd name="connsiteY14" fmla="*/ 4578 h 10134"/>
              <a:gd name="connsiteX15" fmla="*/ 662 w 10008"/>
              <a:gd name="connsiteY15" fmla="*/ 4578 h 10134"/>
              <a:gd name="connsiteX16" fmla="*/ 704 w 10008"/>
              <a:gd name="connsiteY16" fmla="*/ 4578 h 10134"/>
              <a:gd name="connsiteX17" fmla="*/ 737 w 10008"/>
              <a:gd name="connsiteY17" fmla="*/ 4709 h 10134"/>
              <a:gd name="connsiteX18" fmla="*/ 741 w 10008"/>
              <a:gd name="connsiteY18" fmla="*/ 4578 h 10134"/>
              <a:gd name="connsiteX19" fmla="*/ 758 w 10008"/>
              <a:gd name="connsiteY19" fmla="*/ 4709 h 10134"/>
              <a:gd name="connsiteX20" fmla="*/ 763 w 10008"/>
              <a:gd name="connsiteY20" fmla="*/ 4513 h 10134"/>
              <a:gd name="connsiteX21" fmla="*/ 800 w 10008"/>
              <a:gd name="connsiteY21" fmla="*/ 4775 h 10134"/>
              <a:gd name="connsiteX22" fmla="*/ 817 w 10008"/>
              <a:gd name="connsiteY22" fmla="*/ 4382 h 10134"/>
              <a:gd name="connsiteX23" fmla="*/ 834 w 10008"/>
              <a:gd name="connsiteY23" fmla="*/ 4186 h 10134"/>
              <a:gd name="connsiteX24" fmla="*/ 990 w 10008"/>
              <a:gd name="connsiteY24" fmla="*/ 4382 h 10134"/>
              <a:gd name="connsiteX25" fmla="*/ 1116 w 10008"/>
              <a:gd name="connsiteY25" fmla="*/ 3990 h 10134"/>
              <a:gd name="connsiteX26" fmla="*/ 1422 w 10008"/>
              <a:gd name="connsiteY26" fmla="*/ 5690 h 10134"/>
              <a:gd name="connsiteX27" fmla="*/ 1481 w 10008"/>
              <a:gd name="connsiteY27" fmla="*/ 6605 h 10134"/>
              <a:gd name="connsiteX28" fmla="*/ 1573 w 10008"/>
              <a:gd name="connsiteY28" fmla="*/ 5886 h 10134"/>
              <a:gd name="connsiteX29" fmla="*/ 1656 w 10008"/>
              <a:gd name="connsiteY29" fmla="*/ 6735 h 10134"/>
              <a:gd name="connsiteX30" fmla="*/ 1775 w 10008"/>
              <a:gd name="connsiteY30" fmla="*/ 5951 h 10134"/>
              <a:gd name="connsiteX31" fmla="*/ 1771 w 10008"/>
              <a:gd name="connsiteY31" fmla="*/ 6735 h 10134"/>
              <a:gd name="connsiteX32" fmla="*/ 1936 w 10008"/>
              <a:gd name="connsiteY32" fmla="*/ 6539 h 10134"/>
              <a:gd name="connsiteX33" fmla="*/ 2028 w 10008"/>
              <a:gd name="connsiteY33" fmla="*/ 6409 h 10134"/>
              <a:gd name="connsiteX34" fmla="*/ 2094 w 10008"/>
              <a:gd name="connsiteY34" fmla="*/ 7650 h 10134"/>
              <a:gd name="connsiteX35" fmla="*/ 2238 w 10008"/>
              <a:gd name="connsiteY35" fmla="*/ 6801 h 10134"/>
              <a:gd name="connsiteX36" fmla="*/ 2274 w 10008"/>
              <a:gd name="connsiteY36" fmla="*/ 7585 h 10134"/>
              <a:gd name="connsiteX37" fmla="*/ 2424 w 10008"/>
              <a:gd name="connsiteY37" fmla="*/ 8304 h 10134"/>
              <a:gd name="connsiteX38" fmla="*/ 2499 w 10008"/>
              <a:gd name="connsiteY38" fmla="*/ 7650 h 10134"/>
              <a:gd name="connsiteX39" fmla="*/ 2692 w 10008"/>
              <a:gd name="connsiteY39" fmla="*/ 7454 h 10134"/>
              <a:gd name="connsiteX40" fmla="*/ 2845 w 10008"/>
              <a:gd name="connsiteY40" fmla="*/ 8631 h 10134"/>
              <a:gd name="connsiteX41" fmla="*/ 3021 w 10008"/>
              <a:gd name="connsiteY41" fmla="*/ 8696 h 10134"/>
              <a:gd name="connsiteX42" fmla="*/ 3232 w 10008"/>
              <a:gd name="connsiteY42" fmla="*/ 8239 h 10134"/>
              <a:gd name="connsiteX43" fmla="*/ 3424 w 10008"/>
              <a:gd name="connsiteY43" fmla="*/ 9154 h 10134"/>
              <a:gd name="connsiteX44" fmla="*/ 3551 w 10008"/>
              <a:gd name="connsiteY44" fmla="*/ 9415 h 10134"/>
              <a:gd name="connsiteX45" fmla="*/ 3656 w 10008"/>
              <a:gd name="connsiteY45" fmla="*/ 10134 h 10134"/>
              <a:gd name="connsiteX46" fmla="*/ 3689 w 10008"/>
              <a:gd name="connsiteY46" fmla="*/ 10003 h 10134"/>
              <a:gd name="connsiteX47" fmla="*/ 3762 w 10008"/>
              <a:gd name="connsiteY47" fmla="*/ 9676 h 10134"/>
              <a:gd name="connsiteX48" fmla="*/ 3815 w 10008"/>
              <a:gd name="connsiteY48" fmla="*/ 10069 h 10134"/>
              <a:gd name="connsiteX49" fmla="*/ 3850 w 10008"/>
              <a:gd name="connsiteY49" fmla="*/ 9284 h 10134"/>
              <a:gd name="connsiteX50" fmla="*/ 3999 w 10008"/>
              <a:gd name="connsiteY50" fmla="*/ 8696 h 10134"/>
              <a:gd name="connsiteX51" fmla="*/ 4439 w 10008"/>
              <a:gd name="connsiteY51" fmla="*/ 7977 h 10134"/>
              <a:gd name="connsiteX52" fmla="*/ 4797 w 10008"/>
              <a:gd name="connsiteY52" fmla="*/ 7716 h 10134"/>
              <a:gd name="connsiteX53" fmla="*/ 5013 w 10008"/>
              <a:gd name="connsiteY53" fmla="*/ 9415 h 10134"/>
              <a:gd name="connsiteX54" fmla="*/ 5082 w 10008"/>
              <a:gd name="connsiteY54" fmla="*/ 8696 h 10134"/>
              <a:gd name="connsiteX55" fmla="*/ 5553 w 10008"/>
              <a:gd name="connsiteY55" fmla="*/ 8173 h 10134"/>
              <a:gd name="connsiteX56" fmla="*/ 5930 w 10008"/>
              <a:gd name="connsiteY56" fmla="*/ 9611 h 10134"/>
              <a:gd name="connsiteX57" fmla="*/ 6269 w 10008"/>
              <a:gd name="connsiteY57" fmla="*/ 8696 h 10134"/>
              <a:gd name="connsiteX58" fmla="*/ 6437 w 10008"/>
              <a:gd name="connsiteY58" fmla="*/ 7585 h 10134"/>
              <a:gd name="connsiteX59" fmla="*/ 6759 w 10008"/>
              <a:gd name="connsiteY59" fmla="*/ 7585 h 10134"/>
              <a:gd name="connsiteX60" fmla="*/ 6916 w 10008"/>
              <a:gd name="connsiteY60" fmla="*/ 8042 h 10134"/>
              <a:gd name="connsiteX61" fmla="*/ 7296 w 10008"/>
              <a:gd name="connsiteY61" fmla="*/ 8500 h 10134"/>
              <a:gd name="connsiteX62" fmla="*/ 7511 w 10008"/>
              <a:gd name="connsiteY62" fmla="*/ 9219 h 10134"/>
              <a:gd name="connsiteX63" fmla="*/ 7763 w 10008"/>
              <a:gd name="connsiteY63" fmla="*/ 8369 h 10134"/>
              <a:gd name="connsiteX64" fmla="*/ 7825 w 10008"/>
              <a:gd name="connsiteY64" fmla="*/ 7781 h 10134"/>
              <a:gd name="connsiteX65" fmla="*/ 7948 w 10008"/>
              <a:gd name="connsiteY65" fmla="*/ 8173 h 10134"/>
              <a:gd name="connsiteX66" fmla="*/ 8229 w 10008"/>
              <a:gd name="connsiteY66" fmla="*/ 8500 h 10134"/>
              <a:gd name="connsiteX67" fmla="*/ 8416 w 10008"/>
              <a:gd name="connsiteY67" fmla="*/ 8239 h 10134"/>
              <a:gd name="connsiteX68" fmla="*/ 8764 w 10008"/>
              <a:gd name="connsiteY68" fmla="*/ 8369 h 10134"/>
              <a:gd name="connsiteX69" fmla="*/ 9108 w 10008"/>
              <a:gd name="connsiteY69" fmla="*/ 7977 h 10134"/>
              <a:gd name="connsiteX70" fmla="*/ 9302 w 10008"/>
              <a:gd name="connsiteY70" fmla="*/ 6474 h 10134"/>
              <a:gd name="connsiteX71" fmla="*/ 9547 w 10008"/>
              <a:gd name="connsiteY71" fmla="*/ 7716 h 10134"/>
              <a:gd name="connsiteX72" fmla="*/ 9685 w 10008"/>
              <a:gd name="connsiteY72" fmla="*/ 9023 h 10134"/>
              <a:gd name="connsiteX73" fmla="*/ 10008 w 10008"/>
              <a:gd name="connsiteY73" fmla="*/ 9696 h 10134"/>
              <a:gd name="connsiteX74" fmla="*/ 9914 w 10008"/>
              <a:gd name="connsiteY74" fmla="*/ 3524 h 10134"/>
              <a:gd name="connsiteX75" fmla="*/ 9703 w 10008"/>
              <a:gd name="connsiteY75" fmla="*/ 3663 h 10134"/>
              <a:gd name="connsiteX76" fmla="*/ 9538 w 10008"/>
              <a:gd name="connsiteY76" fmla="*/ 2356 h 10134"/>
              <a:gd name="connsiteX77" fmla="*/ 9377 w 10008"/>
              <a:gd name="connsiteY77" fmla="*/ 3794 h 10134"/>
              <a:gd name="connsiteX78" fmla="*/ 9265 w 10008"/>
              <a:gd name="connsiteY78" fmla="*/ 3794 h 10134"/>
              <a:gd name="connsiteX79" fmla="*/ 9112 w 10008"/>
              <a:gd name="connsiteY79" fmla="*/ 3925 h 10134"/>
              <a:gd name="connsiteX80" fmla="*/ 9080 w 10008"/>
              <a:gd name="connsiteY80" fmla="*/ 3337 h 10134"/>
              <a:gd name="connsiteX81" fmla="*/ 8854 w 10008"/>
              <a:gd name="connsiteY81" fmla="*/ 4905 h 10134"/>
              <a:gd name="connsiteX82" fmla="*/ 8819 w 10008"/>
              <a:gd name="connsiteY82" fmla="*/ 4513 h 10134"/>
              <a:gd name="connsiteX83" fmla="*/ 8751 w 10008"/>
              <a:gd name="connsiteY83" fmla="*/ 4252 h 10134"/>
              <a:gd name="connsiteX84" fmla="*/ 8709 w 10008"/>
              <a:gd name="connsiteY84" fmla="*/ 4775 h 10134"/>
              <a:gd name="connsiteX85" fmla="*/ 8532 w 10008"/>
              <a:gd name="connsiteY85" fmla="*/ 4644 h 10134"/>
              <a:gd name="connsiteX86" fmla="*/ 8424 w 10008"/>
              <a:gd name="connsiteY86" fmla="*/ 5493 h 10134"/>
              <a:gd name="connsiteX87" fmla="*/ 8259 w 10008"/>
              <a:gd name="connsiteY87" fmla="*/ 4578 h 10134"/>
              <a:gd name="connsiteX88" fmla="*/ 8108 w 10008"/>
              <a:gd name="connsiteY88" fmla="*/ 4709 h 10134"/>
              <a:gd name="connsiteX89" fmla="*/ 8053 w 10008"/>
              <a:gd name="connsiteY89" fmla="*/ 6016 h 10134"/>
              <a:gd name="connsiteX90" fmla="*/ 7861 w 10008"/>
              <a:gd name="connsiteY90" fmla="*/ 5428 h 10134"/>
              <a:gd name="connsiteX91" fmla="*/ 7708 w 10008"/>
              <a:gd name="connsiteY91" fmla="*/ 3663 h 10134"/>
              <a:gd name="connsiteX92" fmla="*/ 7636 w 10008"/>
              <a:gd name="connsiteY92" fmla="*/ 4186 h 10134"/>
              <a:gd name="connsiteX93" fmla="*/ 7459 w 10008"/>
              <a:gd name="connsiteY93" fmla="*/ 5363 h 10134"/>
              <a:gd name="connsiteX94" fmla="*/ 7362 w 10008"/>
              <a:gd name="connsiteY94" fmla="*/ 5363 h 10134"/>
              <a:gd name="connsiteX95" fmla="*/ 7288 w 10008"/>
              <a:gd name="connsiteY95" fmla="*/ 4578 h 10134"/>
              <a:gd name="connsiteX96" fmla="*/ 7122 w 10008"/>
              <a:gd name="connsiteY96" fmla="*/ 4317 h 10134"/>
              <a:gd name="connsiteX97" fmla="*/ 6981 w 10008"/>
              <a:gd name="connsiteY97" fmla="*/ 3925 h 10134"/>
              <a:gd name="connsiteX98" fmla="*/ 6724 w 10008"/>
              <a:gd name="connsiteY98" fmla="*/ 2356 h 10134"/>
              <a:gd name="connsiteX99" fmla="*/ 6363 w 10008"/>
              <a:gd name="connsiteY99" fmla="*/ 5101 h 10134"/>
              <a:gd name="connsiteX100" fmla="*/ 6062 w 10008"/>
              <a:gd name="connsiteY100" fmla="*/ 5951 h 10134"/>
              <a:gd name="connsiteX101" fmla="*/ 5694 w 10008"/>
              <a:gd name="connsiteY101" fmla="*/ 5493 h 10134"/>
              <a:gd name="connsiteX102" fmla="*/ 5541 w 10008"/>
              <a:gd name="connsiteY102" fmla="*/ 6278 h 10134"/>
              <a:gd name="connsiteX103" fmla="*/ 5273 w 10008"/>
              <a:gd name="connsiteY103" fmla="*/ 5624 h 10134"/>
              <a:gd name="connsiteX104" fmla="*/ 5199 w 10008"/>
              <a:gd name="connsiteY104" fmla="*/ 6278 h 10134"/>
              <a:gd name="connsiteX105" fmla="*/ 4918 w 10008"/>
              <a:gd name="connsiteY105" fmla="*/ 5363 h 10134"/>
              <a:gd name="connsiteX106" fmla="*/ 4833 w 10008"/>
              <a:gd name="connsiteY106" fmla="*/ 5167 h 10134"/>
              <a:gd name="connsiteX107" fmla="*/ 4576 w 10008"/>
              <a:gd name="connsiteY107" fmla="*/ 4121 h 10134"/>
              <a:gd name="connsiteX108" fmla="*/ 4464 w 10008"/>
              <a:gd name="connsiteY108" fmla="*/ 4121 h 10134"/>
              <a:gd name="connsiteX109" fmla="*/ 4074 w 10008"/>
              <a:gd name="connsiteY109" fmla="*/ 4382 h 10134"/>
              <a:gd name="connsiteX110" fmla="*/ 3875 w 10008"/>
              <a:gd name="connsiteY110" fmla="*/ 4252 h 10134"/>
              <a:gd name="connsiteX111" fmla="*/ 3530 w 10008"/>
              <a:gd name="connsiteY111" fmla="*/ 3729 h 10134"/>
              <a:gd name="connsiteX112" fmla="*/ 3457 w 10008"/>
              <a:gd name="connsiteY112" fmla="*/ 2487 h 10134"/>
              <a:gd name="connsiteX113" fmla="*/ 3106 w 10008"/>
              <a:gd name="connsiteY113" fmla="*/ 3271 h 10134"/>
              <a:gd name="connsiteX114" fmla="*/ 3092 w 10008"/>
              <a:gd name="connsiteY114" fmla="*/ 2552 h 10134"/>
              <a:gd name="connsiteX115" fmla="*/ 2887 w 10008"/>
              <a:gd name="connsiteY115" fmla="*/ 2422 h 10134"/>
              <a:gd name="connsiteX116" fmla="*/ 2650 w 10008"/>
              <a:gd name="connsiteY116" fmla="*/ 2618 h 10134"/>
              <a:gd name="connsiteX117" fmla="*/ 2537 w 10008"/>
              <a:gd name="connsiteY117" fmla="*/ 4121 h 10134"/>
              <a:gd name="connsiteX118" fmla="*/ 2314 w 10008"/>
              <a:gd name="connsiteY118" fmla="*/ 2160 h 10134"/>
              <a:gd name="connsiteX119" fmla="*/ 2282 w 10008"/>
              <a:gd name="connsiteY119" fmla="*/ 2487 h 10134"/>
              <a:gd name="connsiteX120" fmla="*/ 2205 w 10008"/>
              <a:gd name="connsiteY120" fmla="*/ 1703 h 10134"/>
              <a:gd name="connsiteX121" fmla="*/ 2114 w 10008"/>
              <a:gd name="connsiteY121" fmla="*/ 2291 h 10134"/>
              <a:gd name="connsiteX122" fmla="*/ 1990 w 10008"/>
              <a:gd name="connsiteY122" fmla="*/ 2029 h 10134"/>
              <a:gd name="connsiteX123" fmla="*/ 1919 w 10008"/>
              <a:gd name="connsiteY123" fmla="*/ 3141 h 10134"/>
              <a:gd name="connsiteX124" fmla="*/ 1810 w 10008"/>
              <a:gd name="connsiteY124" fmla="*/ 2618 h 10134"/>
              <a:gd name="connsiteX125" fmla="*/ 1726 w 10008"/>
              <a:gd name="connsiteY125" fmla="*/ 2029 h 10134"/>
              <a:gd name="connsiteX126" fmla="*/ 1668 w 10008"/>
              <a:gd name="connsiteY126" fmla="*/ 918 h 10134"/>
              <a:gd name="connsiteX127" fmla="*/ 1264 w 10008"/>
              <a:gd name="connsiteY127" fmla="*/ 199 h 10134"/>
              <a:gd name="connsiteX128" fmla="*/ 1047 w 10008"/>
              <a:gd name="connsiteY128" fmla="*/ 330 h 10134"/>
              <a:gd name="connsiteX129" fmla="*/ 942 w 10008"/>
              <a:gd name="connsiteY129" fmla="*/ 134 h 10134"/>
              <a:gd name="connsiteX130" fmla="*/ 892 w 10008"/>
              <a:gd name="connsiteY130" fmla="*/ 526 h 10134"/>
              <a:gd name="connsiteX131" fmla="*/ 616 w 10008"/>
              <a:gd name="connsiteY131" fmla="*/ 265 h 10134"/>
              <a:gd name="connsiteX132" fmla="*/ 446 w 10008"/>
              <a:gd name="connsiteY132" fmla="*/ 592 h 10134"/>
              <a:gd name="connsiteX133" fmla="*/ 262 w 10008"/>
              <a:gd name="connsiteY133" fmla="*/ 1049 h 10134"/>
              <a:gd name="connsiteX134" fmla="*/ 122 w 10008"/>
              <a:gd name="connsiteY134" fmla="*/ 0 h 10134"/>
              <a:gd name="connsiteX0" fmla="*/ 123 w 10009"/>
              <a:gd name="connsiteY0" fmla="*/ 0 h 10134"/>
              <a:gd name="connsiteX1" fmla="*/ 9 w 10009"/>
              <a:gd name="connsiteY1" fmla="*/ 4448 h 10134"/>
              <a:gd name="connsiteX2" fmla="*/ 13 w 10009"/>
              <a:gd name="connsiteY2" fmla="*/ 4448 h 10134"/>
              <a:gd name="connsiteX3" fmla="*/ 69 w 10009"/>
              <a:gd name="connsiteY3" fmla="*/ 4252 h 10134"/>
              <a:gd name="connsiteX4" fmla="*/ 82 w 10009"/>
              <a:gd name="connsiteY4" fmla="*/ 4578 h 10134"/>
              <a:gd name="connsiteX5" fmla="*/ 111 w 10009"/>
              <a:gd name="connsiteY5" fmla="*/ 4513 h 10134"/>
              <a:gd name="connsiteX6" fmla="*/ 305 w 10009"/>
              <a:gd name="connsiteY6" fmla="*/ 4840 h 10134"/>
              <a:gd name="connsiteX7" fmla="*/ 393 w 10009"/>
              <a:gd name="connsiteY7" fmla="*/ 4513 h 10134"/>
              <a:gd name="connsiteX8" fmla="*/ 506 w 10009"/>
              <a:gd name="connsiteY8" fmla="*/ 4775 h 10134"/>
              <a:gd name="connsiteX9" fmla="*/ 550 w 10009"/>
              <a:gd name="connsiteY9" fmla="*/ 4578 h 10134"/>
              <a:gd name="connsiteX10" fmla="*/ 584 w 10009"/>
              <a:gd name="connsiteY10" fmla="*/ 4775 h 10134"/>
              <a:gd name="connsiteX11" fmla="*/ 609 w 10009"/>
              <a:gd name="connsiteY11" fmla="*/ 4644 h 10134"/>
              <a:gd name="connsiteX12" fmla="*/ 631 w 10009"/>
              <a:gd name="connsiteY12" fmla="*/ 4775 h 10134"/>
              <a:gd name="connsiteX13" fmla="*/ 635 w 10009"/>
              <a:gd name="connsiteY13" fmla="*/ 4578 h 10134"/>
              <a:gd name="connsiteX14" fmla="*/ 663 w 10009"/>
              <a:gd name="connsiteY14" fmla="*/ 4578 h 10134"/>
              <a:gd name="connsiteX15" fmla="*/ 705 w 10009"/>
              <a:gd name="connsiteY15" fmla="*/ 4578 h 10134"/>
              <a:gd name="connsiteX16" fmla="*/ 738 w 10009"/>
              <a:gd name="connsiteY16" fmla="*/ 4709 h 10134"/>
              <a:gd name="connsiteX17" fmla="*/ 742 w 10009"/>
              <a:gd name="connsiteY17" fmla="*/ 4578 h 10134"/>
              <a:gd name="connsiteX18" fmla="*/ 759 w 10009"/>
              <a:gd name="connsiteY18" fmla="*/ 4709 h 10134"/>
              <a:gd name="connsiteX19" fmla="*/ 764 w 10009"/>
              <a:gd name="connsiteY19" fmla="*/ 4513 h 10134"/>
              <a:gd name="connsiteX20" fmla="*/ 801 w 10009"/>
              <a:gd name="connsiteY20" fmla="*/ 4775 h 10134"/>
              <a:gd name="connsiteX21" fmla="*/ 818 w 10009"/>
              <a:gd name="connsiteY21" fmla="*/ 4382 h 10134"/>
              <a:gd name="connsiteX22" fmla="*/ 835 w 10009"/>
              <a:gd name="connsiteY22" fmla="*/ 4186 h 10134"/>
              <a:gd name="connsiteX23" fmla="*/ 991 w 10009"/>
              <a:gd name="connsiteY23" fmla="*/ 4382 h 10134"/>
              <a:gd name="connsiteX24" fmla="*/ 1117 w 10009"/>
              <a:gd name="connsiteY24" fmla="*/ 3990 h 10134"/>
              <a:gd name="connsiteX25" fmla="*/ 1423 w 10009"/>
              <a:gd name="connsiteY25" fmla="*/ 5690 h 10134"/>
              <a:gd name="connsiteX26" fmla="*/ 1482 w 10009"/>
              <a:gd name="connsiteY26" fmla="*/ 6605 h 10134"/>
              <a:gd name="connsiteX27" fmla="*/ 1574 w 10009"/>
              <a:gd name="connsiteY27" fmla="*/ 5886 h 10134"/>
              <a:gd name="connsiteX28" fmla="*/ 1657 w 10009"/>
              <a:gd name="connsiteY28" fmla="*/ 6735 h 10134"/>
              <a:gd name="connsiteX29" fmla="*/ 1776 w 10009"/>
              <a:gd name="connsiteY29" fmla="*/ 5951 h 10134"/>
              <a:gd name="connsiteX30" fmla="*/ 1772 w 10009"/>
              <a:gd name="connsiteY30" fmla="*/ 6735 h 10134"/>
              <a:gd name="connsiteX31" fmla="*/ 1937 w 10009"/>
              <a:gd name="connsiteY31" fmla="*/ 6539 h 10134"/>
              <a:gd name="connsiteX32" fmla="*/ 2029 w 10009"/>
              <a:gd name="connsiteY32" fmla="*/ 6409 h 10134"/>
              <a:gd name="connsiteX33" fmla="*/ 2095 w 10009"/>
              <a:gd name="connsiteY33" fmla="*/ 7650 h 10134"/>
              <a:gd name="connsiteX34" fmla="*/ 2239 w 10009"/>
              <a:gd name="connsiteY34" fmla="*/ 6801 h 10134"/>
              <a:gd name="connsiteX35" fmla="*/ 2275 w 10009"/>
              <a:gd name="connsiteY35" fmla="*/ 7585 h 10134"/>
              <a:gd name="connsiteX36" fmla="*/ 2425 w 10009"/>
              <a:gd name="connsiteY36" fmla="*/ 8304 h 10134"/>
              <a:gd name="connsiteX37" fmla="*/ 2500 w 10009"/>
              <a:gd name="connsiteY37" fmla="*/ 7650 h 10134"/>
              <a:gd name="connsiteX38" fmla="*/ 2693 w 10009"/>
              <a:gd name="connsiteY38" fmla="*/ 7454 h 10134"/>
              <a:gd name="connsiteX39" fmla="*/ 2846 w 10009"/>
              <a:gd name="connsiteY39" fmla="*/ 8631 h 10134"/>
              <a:gd name="connsiteX40" fmla="*/ 3022 w 10009"/>
              <a:gd name="connsiteY40" fmla="*/ 8696 h 10134"/>
              <a:gd name="connsiteX41" fmla="*/ 3233 w 10009"/>
              <a:gd name="connsiteY41" fmla="*/ 8239 h 10134"/>
              <a:gd name="connsiteX42" fmla="*/ 3425 w 10009"/>
              <a:gd name="connsiteY42" fmla="*/ 9154 h 10134"/>
              <a:gd name="connsiteX43" fmla="*/ 3552 w 10009"/>
              <a:gd name="connsiteY43" fmla="*/ 9415 h 10134"/>
              <a:gd name="connsiteX44" fmla="*/ 3657 w 10009"/>
              <a:gd name="connsiteY44" fmla="*/ 10134 h 10134"/>
              <a:gd name="connsiteX45" fmla="*/ 3690 w 10009"/>
              <a:gd name="connsiteY45" fmla="*/ 10003 h 10134"/>
              <a:gd name="connsiteX46" fmla="*/ 3763 w 10009"/>
              <a:gd name="connsiteY46" fmla="*/ 9676 h 10134"/>
              <a:gd name="connsiteX47" fmla="*/ 3816 w 10009"/>
              <a:gd name="connsiteY47" fmla="*/ 10069 h 10134"/>
              <a:gd name="connsiteX48" fmla="*/ 3851 w 10009"/>
              <a:gd name="connsiteY48" fmla="*/ 9284 h 10134"/>
              <a:gd name="connsiteX49" fmla="*/ 4000 w 10009"/>
              <a:gd name="connsiteY49" fmla="*/ 8696 h 10134"/>
              <a:gd name="connsiteX50" fmla="*/ 4440 w 10009"/>
              <a:gd name="connsiteY50" fmla="*/ 7977 h 10134"/>
              <a:gd name="connsiteX51" fmla="*/ 4798 w 10009"/>
              <a:gd name="connsiteY51" fmla="*/ 7716 h 10134"/>
              <a:gd name="connsiteX52" fmla="*/ 5014 w 10009"/>
              <a:gd name="connsiteY52" fmla="*/ 9415 h 10134"/>
              <a:gd name="connsiteX53" fmla="*/ 5083 w 10009"/>
              <a:gd name="connsiteY53" fmla="*/ 8696 h 10134"/>
              <a:gd name="connsiteX54" fmla="*/ 5554 w 10009"/>
              <a:gd name="connsiteY54" fmla="*/ 8173 h 10134"/>
              <a:gd name="connsiteX55" fmla="*/ 5931 w 10009"/>
              <a:gd name="connsiteY55" fmla="*/ 9611 h 10134"/>
              <a:gd name="connsiteX56" fmla="*/ 6270 w 10009"/>
              <a:gd name="connsiteY56" fmla="*/ 8696 h 10134"/>
              <a:gd name="connsiteX57" fmla="*/ 6438 w 10009"/>
              <a:gd name="connsiteY57" fmla="*/ 7585 h 10134"/>
              <a:gd name="connsiteX58" fmla="*/ 6760 w 10009"/>
              <a:gd name="connsiteY58" fmla="*/ 7585 h 10134"/>
              <a:gd name="connsiteX59" fmla="*/ 6917 w 10009"/>
              <a:gd name="connsiteY59" fmla="*/ 8042 h 10134"/>
              <a:gd name="connsiteX60" fmla="*/ 7297 w 10009"/>
              <a:gd name="connsiteY60" fmla="*/ 8500 h 10134"/>
              <a:gd name="connsiteX61" fmla="*/ 7512 w 10009"/>
              <a:gd name="connsiteY61" fmla="*/ 9219 h 10134"/>
              <a:gd name="connsiteX62" fmla="*/ 7764 w 10009"/>
              <a:gd name="connsiteY62" fmla="*/ 8369 h 10134"/>
              <a:gd name="connsiteX63" fmla="*/ 7826 w 10009"/>
              <a:gd name="connsiteY63" fmla="*/ 7781 h 10134"/>
              <a:gd name="connsiteX64" fmla="*/ 7949 w 10009"/>
              <a:gd name="connsiteY64" fmla="*/ 8173 h 10134"/>
              <a:gd name="connsiteX65" fmla="*/ 8230 w 10009"/>
              <a:gd name="connsiteY65" fmla="*/ 8500 h 10134"/>
              <a:gd name="connsiteX66" fmla="*/ 8417 w 10009"/>
              <a:gd name="connsiteY66" fmla="*/ 8239 h 10134"/>
              <a:gd name="connsiteX67" fmla="*/ 8765 w 10009"/>
              <a:gd name="connsiteY67" fmla="*/ 8369 h 10134"/>
              <a:gd name="connsiteX68" fmla="*/ 9109 w 10009"/>
              <a:gd name="connsiteY68" fmla="*/ 7977 h 10134"/>
              <a:gd name="connsiteX69" fmla="*/ 9303 w 10009"/>
              <a:gd name="connsiteY69" fmla="*/ 6474 h 10134"/>
              <a:gd name="connsiteX70" fmla="*/ 9548 w 10009"/>
              <a:gd name="connsiteY70" fmla="*/ 7716 h 10134"/>
              <a:gd name="connsiteX71" fmla="*/ 9686 w 10009"/>
              <a:gd name="connsiteY71" fmla="*/ 9023 h 10134"/>
              <a:gd name="connsiteX72" fmla="*/ 10009 w 10009"/>
              <a:gd name="connsiteY72" fmla="*/ 9696 h 10134"/>
              <a:gd name="connsiteX73" fmla="*/ 9915 w 10009"/>
              <a:gd name="connsiteY73" fmla="*/ 3524 h 10134"/>
              <a:gd name="connsiteX74" fmla="*/ 9704 w 10009"/>
              <a:gd name="connsiteY74" fmla="*/ 3663 h 10134"/>
              <a:gd name="connsiteX75" fmla="*/ 9539 w 10009"/>
              <a:gd name="connsiteY75" fmla="*/ 2356 h 10134"/>
              <a:gd name="connsiteX76" fmla="*/ 9378 w 10009"/>
              <a:gd name="connsiteY76" fmla="*/ 3794 h 10134"/>
              <a:gd name="connsiteX77" fmla="*/ 9266 w 10009"/>
              <a:gd name="connsiteY77" fmla="*/ 3794 h 10134"/>
              <a:gd name="connsiteX78" fmla="*/ 9113 w 10009"/>
              <a:gd name="connsiteY78" fmla="*/ 3925 h 10134"/>
              <a:gd name="connsiteX79" fmla="*/ 9081 w 10009"/>
              <a:gd name="connsiteY79" fmla="*/ 3337 h 10134"/>
              <a:gd name="connsiteX80" fmla="*/ 8855 w 10009"/>
              <a:gd name="connsiteY80" fmla="*/ 4905 h 10134"/>
              <a:gd name="connsiteX81" fmla="*/ 8820 w 10009"/>
              <a:gd name="connsiteY81" fmla="*/ 4513 h 10134"/>
              <a:gd name="connsiteX82" fmla="*/ 8752 w 10009"/>
              <a:gd name="connsiteY82" fmla="*/ 4252 h 10134"/>
              <a:gd name="connsiteX83" fmla="*/ 8710 w 10009"/>
              <a:gd name="connsiteY83" fmla="*/ 4775 h 10134"/>
              <a:gd name="connsiteX84" fmla="*/ 8533 w 10009"/>
              <a:gd name="connsiteY84" fmla="*/ 4644 h 10134"/>
              <a:gd name="connsiteX85" fmla="*/ 8425 w 10009"/>
              <a:gd name="connsiteY85" fmla="*/ 5493 h 10134"/>
              <a:gd name="connsiteX86" fmla="*/ 8260 w 10009"/>
              <a:gd name="connsiteY86" fmla="*/ 4578 h 10134"/>
              <a:gd name="connsiteX87" fmla="*/ 8109 w 10009"/>
              <a:gd name="connsiteY87" fmla="*/ 4709 h 10134"/>
              <a:gd name="connsiteX88" fmla="*/ 8054 w 10009"/>
              <a:gd name="connsiteY88" fmla="*/ 6016 h 10134"/>
              <a:gd name="connsiteX89" fmla="*/ 7862 w 10009"/>
              <a:gd name="connsiteY89" fmla="*/ 5428 h 10134"/>
              <a:gd name="connsiteX90" fmla="*/ 7709 w 10009"/>
              <a:gd name="connsiteY90" fmla="*/ 3663 h 10134"/>
              <a:gd name="connsiteX91" fmla="*/ 7637 w 10009"/>
              <a:gd name="connsiteY91" fmla="*/ 4186 h 10134"/>
              <a:gd name="connsiteX92" fmla="*/ 7460 w 10009"/>
              <a:gd name="connsiteY92" fmla="*/ 5363 h 10134"/>
              <a:gd name="connsiteX93" fmla="*/ 7363 w 10009"/>
              <a:gd name="connsiteY93" fmla="*/ 5363 h 10134"/>
              <a:gd name="connsiteX94" fmla="*/ 7289 w 10009"/>
              <a:gd name="connsiteY94" fmla="*/ 4578 h 10134"/>
              <a:gd name="connsiteX95" fmla="*/ 7123 w 10009"/>
              <a:gd name="connsiteY95" fmla="*/ 4317 h 10134"/>
              <a:gd name="connsiteX96" fmla="*/ 6982 w 10009"/>
              <a:gd name="connsiteY96" fmla="*/ 3925 h 10134"/>
              <a:gd name="connsiteX97" fmla="*/ 6725 w 10009"/>
              <a:gd name="connsiteY97" fmla="*/ 2356 h 10134"/>
              <a:gd name="connsiteX98" fmla="*/ 6364 w 10009"/>
              <a:gd name="connsiteY98" fmla="*/ 5101 h 10134"/>
              <a:gd name="connsiteX99" fmla="*/ 6063 w 10009"/>
              <a:gd name="connsiteY99" fmla="*/ 5951 h 10134"/>
              <a:gd name="connsiteX100" fmla="*/ 5695 w 10009"/>
              <a:gd name="connsiteY100" fmla="*/ 5493 h 10134"/>
              <a:gd name="connsiteX101" fmla="*/ 5542 w 10009"/>
              <a:gd name="connsiteY101" fmla="*/ 6278 h 10134"/>
              <a:gd name="connsiteX102" fmla="*/ 5274 w 10009"/>
              <a:gd name="connsiteY102" fmla="*/ 5624 h 10134"/>
              <a:gd name="connsiteX103" fmla="*/ 5200 w 10009"/>
              <a:gd name="connsiteY103" fmla="*/ 6278 h 10134"/>
              <a:gd name="connsiteX104" fmla="*/ 4919 w 10009"/>
              <a:gd name="connsiteY104" fmla="*/ 5363 h 10134"/>
              <a:gd name="connsiteX105" fmla="*/ 4834 w 10009"/>
              <a:gd name="connsiteY105" fmla="*/ 5167 h 10134"/>
              <a:gd name="connsiteX106" fmla="*/ 4577 w 10009"/>
              <a:gd name="connsiteY106" fmla="*/ 4121 h 10134"/>
              <a:gd name="connsiteX107" fmla="*/ 4465 w 10009"/>
              <a:gd name="connsiteY107" fmla="*/ 4121 h 10134"/>
              <a:gd name="connsiteX108" fmla="*/ 4075 w 10009"/>
              <a:gd name="connsiteY108" fmla="*/ 4382 h 10134"/>
              <a:gd name="connsiteX109" fmla="*/ 3876 w 10009"/>
              <a:gd name="connsiteY109" fmla="*/ 4252 h 10134"/>
              <a:gd name="connsiteX110" fmla="*/ 3531 w 10009"/>
              <a:gd name="connsiteY110" fmla="*/ 3729 h 10134"/>
              <a:gd name="connsiteX111" fmla="*/ 3458 w 10009"/>
              <a:gd name="connsiteY111" fmla="*/ 2487 h 10134"/>
              <a:gd name="connsiteX112" fmla="*/ 3107 w 10009"/>
              <a:gd name="connsiteY112" fmla="*/ 3271 h 10134"/>
              <a:gd name="connsiteX113" fmla="*/ 3093 w 10009"/>
              <a:gd name="connsiteY113" fmla="*/ 2552 h 10134"/>
              <a:gd name="connsiteX114" fmla="*/ 2888 w 10009"/>
              <a:gd name="connsiteY114" fmla="*/ 2422 h 10134"/>
              <a:gd name="connsiteX115" fmla="*/ 2651 w 10009"/>
              <a:gd name="connsiteY115" fmla="*/ 2618 h 10134"/>
              <a:gd name="connsiteX116" fmla="*/ 2538 w 10009"/>
              <a:gd name="connsiteY116" fmla="*/ 4121 h 10134"/>
              <a:gd name="connsiteX117" fmla="*/ 2315 w 10009"/>
              <a:gd name="connsiteY117" fmla="*/ 2160 h 10134"/>
              <a:gd name="connsiteX118" fmla="*/ 2283 w 10009"/>
              <a:gd name="connsiteY118" fmla="*/ 2487 h 10134"/>
              <a:gd name="connsiteX119" fmla="*/ 2206 w 10009"/>
              <a:gd name="connsiteY119" fmla="*/ 1703 h 10134"/>
              <a:gd name="connsiteX120" fmla="*/ 2115 w 10009"/>
              <a:gd name="connsiteY120" fmla="*/ 2291 h 10134"/>
              <a:gd name="connsiteX121" fmla="*/ 1991 w 10009"/>
              <a:gd name="connsiteY121" fmla="*/ 2029 h 10134"/>
              <a:gd name="connsiteX122" fmla="*/ 1920 w 10009"/>
              <a:gd name="connsiteY122" fmla="*/ 3141 h 10134"/>
              <a:gd name="connsiteX123" fmla="*/ 1811 w 10009"/>
              <a:gd name="connsiteY123" fmla="*/ 2618 h 10134"/>
              <a:gd name="connsiteX124" fmla="*/ 1727 w 10009"/>
              <a:gd name="connsiteY124" fmla="*/ 2029 h 10134"/>
              <a:gd name="connsiteX125" fmla="*/ 1669 w 10009"/>
              <a:gd name="connsiteY125" fmla="*/ 918 h 10134"/>
              <a:gd name="connsiteX126" fmla="*/ 1265 w 10009"/>
              <a:gd name="connsiteY126" fmla="*/ 199 h 10134"/>
              <a:gd name="connsiteX127" fmla="*/ 1048 w 10009"/>
              <a:gd name="connsiteY127" fmla="*/ 330 h 10134"/>
              <a:gd name="connsiteX128" fmla="*/ 943 w 10009"/>
              <a:gd name="connsiteY128" fmla="*/ 134 h 10134"/>
              <a:gd name="connsiteX129" fmla="*/ 893 w 10009"/>
              <a:gd name="connsiteY129" fmla="*/ 526 h 10134"/>
              <a:gd name="connsiteX130" fmla="*/ 617 w 10009"/>
              <a:gd name="connsiteY130" fmla="*/ 265 h 10134"/>
              <a:gd name="connsiteX131" fmla="*/ 447 w 10009"/>
              <a:gd name="connsiteY131" fmla="*/ 592 h 10134"/>
              <a:gd name="connsiteX132" fmla="*/ 263 w 10009"/>
              <a:gd name="connsiteY132" fmla="*/ 1049 h 10134"/>
              <a:gd name="connsiteX133" fmla="*/ 123 w 10009"/>
              <a:gd name="connsiteY133" fmla="*/ 0 h 10134"/>
              <a:gd name="connsiteX0" fmla="*/ 115 w 10001"/>
              <a:gd name="connsiteY0" fmla="*/ 0 h 10134"/>
              <a:gd name="connsiteX1" fmla="*/ 1 w 10001"/>
              <a:gd name="connsiteY1" fmla="*/ 4448 h 10134"/>
              <a:gd name="connsiteX2" fmla="*/ 61 w 10001"/>
              <a:gd name="connsiteY2" fmla="*/ 4252 h 10134"/>
              <a:gd name="connsiteX3" fmla="*/ 74 w 10001"/>
              <a:gd name="connsiteY3" fmla="*/ 4578 h 10134"/>
              <a:gd name="connsiteX4" fmla="*/ 103 w 10001"/>
              <a:gd name="connsiteY4" fmla="*/ 4513 h 10134"/>
              <a:gd name="connsiteX5" fmla="*/ 297 w 10001"/>
              <a:gd name="connsiteY5" fmla="*/ 4840 h 10134"/>
              <a:gd name="connsiteX6" fmla="*/ 385 w 10001"/>
              <a:gd name="connsiteY6" fmla="*/ 4513 h 10134"/>
              <a:gd name="connsiteX7" fmla="*/ 498 w 10001"/>
              <a:gd name="connsiteY7" fmla="*/ 4775 h 10134"/>
              <a:gd name="connsiteX8" fmla="*/ 542 w 10001"/>
              <a:gd name="connsiteY8" fmla="*/ 4578 h 10134"/>
              <a:gd name="connsiteX9" fmla="*/ 576 w 10001"/>
              <a:gd name="connsiteY9" fmla="*/ 4775 h 10134"/>
              <a:gd name="connsiteX10" fmla="*/ 601 w 10001"/>
              <a:gd name="connsiteY10" fmla="*/ 4644 h 10134"/>
              <a:gd name="connsiteX11" fmla="*/ 623 w 10001"/>
              <a:gd name="connsiteY11" fmla="*/ 4775 h 10134"/>
              <a:gd name="connsiteX12" fmla="*/ 627 w 10001"/>
              <a:gd name="connsiteY12" fmla="*/ 4578 h 10134"/>
              <a:gd name="connsiteX13" fmla="*/ 655 w 10001"/>
              <a:gd name="connsiteY13" fmla="*/ 4578 h 10134"/>
              <a:gd name="connsiteX14" fmla="*/ 697 w 10001"/>
              <a:gd name="connsiteY14" fmla="*/ 4578 h 10134"/>
              <a:gd name="connsiteX15" fmla="*/ 730 w 10001"/>
              <a:gd name="connsiteY15" fmla="*/ 4709 h 10134"/>
              <a:gd name="connsiteX16" fmla="*/ 734 w 10001"/>
              <a:gd name="connsiteY16" fmla="*/ 4578 h 10134"/>
              <a:gd name="connsiteX17" fmla="*/ 751 w 10001"/>
              <a:gd name="connsiteY17" fmla="*/ 4709 h 10134"/>
              <a:gd name="connsiteX18" fmla="*/ 756 w 10001"/>
              <a:gd name="connsiteY18" fmla="*/ 4513 h 10134"/>
              <a:gd name="connsiteX19" fmla="*/ 793 w 10001"/>
              <a:gd name="connsiteY19" fmla="*/ 4775 h 10134"/>
              <a:gd name="connsiteX20" fmla="*/ 810 w 10001"/>
              <a:gd name="connsiteY20" fmla="*/ 4382 h 10134"/>
              <a:gd name="connsiteX21" fmla="*/ 827 w 10001"/>
              <a:gd name="connsiteY21" fmla="*/ 4186 h 10134"/>
              <a:gd name="connsiteX22" fmla="*/ 983 w 10001"/>
              <a:gd name="connsiteY22" fmla="*/ 4382 h 10134"/>
              <a:gd name="connsiteX23" fmla="*/ 1109 w 10001"/>
              <a:gd name="connsiteY23" fmla="*/ 3990 h 10134"/>
              <a:gd name="connsiteX24" fmla="*/ 1415 w 10001"/>
              <a:gd name="connsiteY24" fmla="*/ 5690 h 10134"/>
              <a:gd name="connsiteX25" fmla="*/ 1474 w 10001"/>
              <a:gd name="connsiteY25" fmla="*/ 6605 h 10134"/>
              <a:gd name="connsiteX26" fmla="*/ 1566 w 10001"/>
              <a:gd name="connsiteY26" fmla="*/ 5886 h 10134"/>
              <a:gd name="connsiteX27" fmla="*/ 1649 w 10001"/>
              <a:gd name="connsiteY27" fmla="*/ 6735 h 10134"/>
              <a:gd name="connsiteX28" fmla="*/ 1768 w 10001"/>
              <a:gd name="connsiteY28" fmla="*/ 5951 h 10134"/>
              <a:gd name="connsiteX29" fmla="*/ 1764 w 10001"/>
              <a:gd name="connsiteY29" fmla="*/ 6735 h 10134"/>
              <a:gd name="connsiteX30" fmla="*/ 1929 w 10001"/>
              <a:gd name="connsiteY30" fmla="*/ 6539 h 10134"/>
              <a:gd name="connsiteX31" fmla="*/ 2021 w 10001"/>
              <a:gd name="connsiteY31" fmla="*/ 6409 h 10134"/>
              <a:gd name="connsiteX32" fmla="*/ 2087 w 10001"/>
              <a:gd name="connsiteY32" fmla="*/ 7650 h 10134"/>
              <a:gd name="connsiteX33" fmla="*/ 2231 w 10001"/>
              <a:gd name="connsiteY33" fmla="*/ 6801 h 10134"/>
              <a:gd name="connsiteX34" fmla="*/ 2267 w 10001"/>
              <a:gd name="connsiteY34" fmla="*/ 7585 h 10134"/>
              <a:gd name="connsiteX35" fmla="*/ 2417 w 10001"/>
              <a:gd name="connsiteY35" fmla="*/ 8304 h 10134"/>
              <a:gd name="connsiteX36" fmla="*/ 2492 w 10001"/>
              <a:gd name="connsiteY36" fmla="*/ 7650 h 10134"/>
              <a:gd name="connsiteX37" fmla="*/ 2685 w 10001"/>
              <a:gd name="connsiteY37" fmla="*/ 7454 h 10134"/>
              <a:gd name="connsiteX38" fmla="*/ 2838 w 10001"/>
              <a:gd name="connsiteY38" fmla="*/ 8631 h 10134"/>
              <a:gd name="connsiteX39" fmla="*/ 3014 w 10001"/>
              <a:gd name="connsiteY39" fmla="*/ 8696 h 10134"/>
              <a:gd name="connsiteX40" fmla="*/ 3225 w 10001"/>
              <a:gd name="connsiteY40" fmla="*/ 8239 h 10134"/>
              <a:gd name="connsiteX41" fmla="*/ 3417 w 10001"/>
              <a:gd name="connsiteY41" fmla="*/ 9154 h 10134"/>
              <a:gd name="connsiteX42" fmla="*/ 3544 w 10001"/>
              <a:gd name="connsiteY42" fmla="*/ 9415 h 10134"/>
              <a:gd name="connsiteX43" fmla="*/ 3649 w 10001"/>
              <a:gd name="connsiteY43" fmla="*/ 10134 h 10134"/>
              <a:gd name="connsiteX44" fmla="*/ 3682 w 10001"/>
              <a:gd name="connsiteY44" fmla="*/ 10003 h 10134"/>
              <a:gd name="connsiteX45" fmla="*/ 3755 w 10001"/>
              <a:gd name="connsiteY45" fmla="*/ 9676 h 10134"/>
              <a:gd name="connsiteX46" fmla="*/ 3808 w 10001"/>
              <a:gd name="connsiteY46" fmla="*/ 10069 h 10134"/>
              <a:gd name="connsiteX47" fmla="*/ 3843 w 10001"/>
              <a:gd name="connsiteY47" fmla="*/ 9284 h 10134"/>
              <a:gd name="connsiteX48" fmla="*/ 3992 w 10001"/>
              <a:gd name="connsiteY48" fmla="*/ 8696 h 10134"/>
              <a:gd name="connsiteX49" fmla="*/ 4432 w 10001"/>
              <a:gd name="connsiteY49" fmla="*/ 7977 h 10134"/>
              <a:gd name="connsiteX50" fmla="*/ 4790 w 10001"/>
              <a:gd name="connsiteY50" fmla="*/ 7716 h 10134"/>
              <a:gd name="connsiteX51" fmla="*/ 5006 w 10001"/>
              <a:gd name="connsiteY51" fmla="*/ 9415 h 10134"/>
              <a:gd name="connsiteX52" fmla="*/ 5075 w 10001"/>
              <a:gd name="connsiteY52" fmla="*/ 8696 h 10134"/>
              <a:gd name="connsiteX53" fmla="*/ 5546 w 10001"/>
              <a:gd name="connsiteY53" fmla="*/ 8173 h 10134"/>
              <a:gd name="connsiteX54" fmla="*/ 5923 w 10001"/>
              <a:gd name="connsiteY54" fmla="*/ 9611 h 10134"/>
              <a:gd name="connsiteX55" fmla="*/ 6262 w 10001"/>
              <a:gd name="connsiteY55" fmla="*/ 8696 h 10134"/>
              <a:gd name="connsiteX56" fmla="*/ 6430 w 10001"/>
              <a:gd name="connsiteY56" fmla="*/ 7585 h 10134"/>
              <a:gd name="connsiteX57" fmla="*/ 6752 w 10001"/>
              <a:gd name="connsiteY57" fmla="*/ 7585 h 10134"/>
              <a:gd name="connsiteX58" fmla="*/ 6909 w 10001"/>
              <a:gd name="connsiteY58" fmla="*/ 8042 h 10134"/>
              <a:gd name="connsiteX59" fmla="*/ 7289 w 10001"/>
              <a:gd name="connsiteY59" fmla="*/ 8500 h 10134"/>
              <a:gd name="connsiteX60" fmla="*/ 7504 w 10001"/>
              <a:gd name="connsiteY60" fmla="*/ 9219 h 10134"/>
              <a:gd name="connsiteX61" fmla="*/ 7756 w 10001"/>
              <a:gd name="connsiteY61" fmla="*/ 8369 h 10134"/>
              <a:gd name="connsiteX62" fmla="*/ 7818 w 10001"/>
              <a:gd name="connsiteY62" fmla="*/ 7781 h 10134"/>
              <a:gd name="connsiteX63" fmla="*/ 7941 w 10001"/>
              <a:gd name="connsiteY63" fmla="*/ 8173 h 10134"/>
              <a:gd name="connsiteX64" fmla="*/ 8222 w 10001"/>
              <a:gd name="connsiteY64" fmla="*/ 8500 h 10134"/>
              <a:gd name="connsiteX65" fmla="*/ 8409 w 10001"/>
              <a:gd name="connsiteY65" fmla="*/ 8239 h 10134"/>
              <a:gd name="connsiteX66" fmla="*/ 8757 w 10001"/>
              <a:gd name="connsiteY66" fmla="*/ 8369 h 10134"/>
              <a:gd name="connsiteX67" fmla="*/ 9101 w 10001"/>
              <a:gd name="connsiteY67" fmla="*/ 7977 h 10134"/>
              <a:gd name="connsiteX68" fmla="*/ 9295 w 10001"/>
              <a:gd name="connsiteY68" fmla="*/ 6474 h 10134"/>
              <a:gd name="connsiteX69" fmla="*/ 9540 w 10001"/>
              <a:gd name="connsiteY69" fmla="*/ 7716 h 10134"/>
              <a:gd name="connsiteX70" fmla="*/ 9678 w 10001"/>
              <a:gd name="connsiteY70" fmla="*/ 9023 h 10134"/>
              <a:gd name="connsiteX71" fmla="*/ 10001 w 10001"/>
              <a:gd name="connsiteY71" fmla="*/ 9696 h 10134"/>
              <a:gd name="connsiteX72" fmla="*/ 9907 w 10001"/>
              <a:gd name="connsiteY72" fmla="*/ 3524 h 10134"/>
              <a:gd name="connsiteX73" fmla="*/ 9696 w 10001"/>
              <a:gd name="connsiteY73" fmla="*/ 3663 h 10134"/>
              <a:gd name="connsiteX74" fmla="*/ 9531 w 10001"/>
              <a:gd name="connsiteY74" fmla="*/ 2356 h 10134"/>
              <a:gd name="connsiteX75" fmla="*/ 9370 w 10001"/>
              <a:gd name="connsiteY75" fmla="*/ 3794 h 10134"/>
              <a:gd name="connsiteX76" fmla="*/ 9258 w 10001"/>
              <a:gd name="connsiteY76" fmla="*/ 3794 h 10134"/>
              <a:gd name="connsiteX77" fmla="*/ 9105 w 10001"/>
              <a:gd name="connsiteY77" fmla="*/ 3925 h 10134"/>
              <a:gd name="connsiteX78" fmla="*/ 9073 w 10001"/>
              <a:gd name="connsiteY78" fmla="*/ 3337 h 10134"/>
              <a:gd name="connsiteX79" fmla="*/ 8847 w 10001"/>
              <a:gd name="connsiteY79" fmla="*/ 4905 h 10134"/>
              <a:gd name="connsiteX80" fmla="*/ 8812 w 10001"/>
              <a:gd name="connsiteY80" fmla="*/ 4513 h 10134"/>
              <a:gd name="connsiteX81" fmla="*/ 8744 w 10001"/>
              <a:gd name="connsiteY81" fmla="*/ 4252 h 10134"/>
              <a:gd name="connsiteX82" fmla="*/ 8702 w 10001"/>
              <a:gd name="connsiteY82" fmla="*/ 4775 h 10134"/>
              <a:gd name="connsiteX83" fmla="*/ 8525 w 10001"/>
              <a:gd name="connsiteY83" fmla="*/ 4644 h 10134"/>
              <a:gd name="connsiteX84" fmla="*/ 8417 w 10001"/>
              <a:gd name="connsiteY84" fmla="*/ 5493 h 10134"/>
              <a:gd name="connsiteX85" fmla="*/ 8252 w 10001"/>
              <a:gd name="connsiteY85" fmla="*/ 4578 h 10134"/>
              <a:gd name="connsiteX86" fmla="*/ 8101 w 10001"/>
              <a:gd name="connsiteY86" fmla="*/ 4709 h 10134"/>
              <a:gd name="connsiteX87" fmla="*/ 8046 w 10001"/>
              <a:gd name="connsiteY87" fmla="*/ 6016 h 10134"/>
              <a:gd name="connsiteX88" fmla="*/ 7854 w 10001"/>
              <a:gd name="connsiteY88" fmla="*/ 5428 h 10134"/>
              <a:gd name="connsiteX89" fmla="*/ 7701 w 10001"/>
              <a:gd name="connsiteY89" fmla="*/ 3663 h 10134"/>
              <a:gd name="connsiteX90" fmla="*/ 7629 w 10001"/>
              <a:gd name="connsiteY90" fmla="*/ 4186 h 10134"/>
              <a:gd name="connsiteX91" fmla="*/ 7452 w 10001"/>
              <a:gd name="connsiteY91" fmla="*/ 5363 h 10134"/>
              <a:gd name="connsiteX92" fmla="*/ 7355 w 10001"/>
              <a:gd name="connsiteY92" fmla="*/ 5363 h 10134"/>
              <a:gd name="connsiteX93" fmla="*/ 7281 w 10001"/>
              <a:gd name="connsiteY93" fmla="*/ 4578 h 10134"/>
              <a:gd name="connsiteX94" fmla="*/ 7115 w 10001"/>
              <a:gd name="connsiteY94" fmla="*/ 4317 h 10134"/>
              <a:gd name="connsiteX95" fmla="*/ 6974 w 10001"/>
              <a:gd name="connsiteY95" fmla="*/ 3925 h 10134"/>
              <a:gd name="connsiteX96" fmla="*/ 6717 w 10001"/>
              <a:gd name="connsiteY96" fmla="*/ 2356 h 10134"/>
              <a:gd name="connsiteX97" fmla="*/ 6356 w 10001"/>
              <a:gd name="connsiteY97" fmla="*/ 5101 h 10134"/>
              <a:gd name="connsiteX98" fmla="*/ 6055 w 10001"/>
              <a:gd name="connsiteY98" fmla="*/ 5951 h 10134"/>
              <a:gd name="connsiteX99" fmla="*/ 5687 w 10001"/>
              <a:gd name="connsiteY99" fmla="*/ 5493 h 10134"/>
              <a:gd name="connsiteX100" fmla="*/ 5534 w 10001"/>
              <a:gd name="connsiteY100" fmla="*/ 6278 h 10134"/>
              <a:gd name="connsiteX101" fmla="*/ 5266 w 10001"/>
              <a:gd name="connsiteY101" fmla="*/ 5624 h 10134"/>
              <a:gd name="connsiteX102" fmla="*/ 5192 w 10001"/>
              <a:gd name="connsiteY102" fmla="*/ 6278 h 10134"/>
              <a:gd name="connsiteX103" fmla="*/ 4911 w 10001"/>
              <a:gd name="connsiteY103" fmla="*/ 5363 h 10134"/>
              <a:gd name="connsiteX104" fmla="*/ 4826 w 10001"/>
              <a:gd name="connsiteY104" fmla="*/ 5167 h 10134"/>
              <a:gd name="connsiteX105" fmla="*/ 4569 w 10001"/>
              <a:gd name="connsiteY105" fmla="*/ 4121 h 10134"/>
              <a:gd name="connsiteX106" fmla="*/ 4457 w 10001"/>
              <a:gd name="connsiteY106" fmla="*/ 4121 h 10134"/>
              <a:gd name="connsiteX107" fmla="*/ 4067 w 10001"/>
              <a:gd name="connsiteY107" fmla="*/ 4382 h 10134"/>
              <a:gd name="connsiteX108" fmla="*/ 3868 w 10001"/>
              <a:gd name="connsiteY108" fmla="*/ 4252 h 10134"/>
              <a:gd name="connsiteX109" fmla="*/ 3523 w 10001"/>
              <a:gd name="connsiteY109" fmla="*/ 3729 h 10134"/>
              <a:gd name="connsiteX110" fmla="*/ 3450 w 10001"/>
              <a:gd name="connsiteY110" fmla="*/ 2487 h 10134"/>
              <a:gd name="connsiteX111" fmla="*/ 3099 w 10001"/>
              <a:gd name="connsiteY111" fmla="*/ 3271 h 10134"/>
              <a:gd name="connsiteX112" fmla="*/ 3085 w 10001"/>
              <a:gd name="connsiteY112" fmla="*/ 2552 h 10134"/>
              <a:gd name="connsiteX113" fmla="*/ 2880 w 10001"/>
              <a:gd name="connsiteY113" fmla="*/ 2422 h 10134"/>
              <a:gd name="connsiteX114" fmla="*/ 2643 w 10001"/>
              <a:gd name="connsiteY114" fmla="*/ 2618 h 10134"/>
              <a:gd name="connsiteX115" fmla="*/ 2530 w 10001"/>
              <a:gd name="connsiteY115" fmla="*/ 4121 h 10134"/>
              <a:gd name="connsiteX116" fmla="*/ 2307 w 10001"/>
              <a:gd name="connsiteY116" fmla="*/ 2160 h 10134"/>
              <a:gd name="connsiteX117" fmla="*/ 2275 w 10001"/>
              <a:gd name="connsiteY117" fmla="*/ 2487 h 10134"/>
              <a:gd name="connsiteX118" fmla="*/ 2198 w 10001"/>
              <a:gd name="connsiteY118" fmla="*/ 1703 h 10134"/>
              <a:gd name="connsiteX119" fmla="*/ 2107 w 10001"/>
              <a:gd name="connsiteY119" fmla="*/ 2291 h 10134"/>
              <a:gd name="connsiteX120" fmla="*/ 1983 w 10001"/>
              <a:gd name="connsiteY120" fmla="*/ 2029 h 10134"/>
              <a:gd name="connsiteX121" fmla="*/ 1912 w 10001"/>
              <a:gd name="connsiteY121" fmla="*/ 3141 h 10134"/>
              <a:gd name="connsiteX122" fmla="*/ 1803 w 10001"/>
              <a:gd name="connsiteY122" fmla="*/ 2618 h 10134"/>
              <a:gd name="connsiteX123" fmla="*/ 1719 w 10001"/>
              <a:gd name="connsiteY123" fmla="*/ 2029 h 10134"/>
              <a:gd name="connsiteX124" fmla="*/ 1661 w 10001"/>
              <a:gd name="connsiteY124" fmla="*/ 918 h 10134"/>
              <a:gd name="connsiteX125" fmla="*/ 1257 w 10001"/>
              <a:gd name="connsiteY125" fmla="*/ 199 h 10134"/>
              <a:gd name="connsiteX126" fmla="*/ 1040 w 10001"/>
              <a:gd name="connsiteY126" fmla="*/ 330 h 10134"/>
              <a:gd name="connsiteX127" fmla="*/ 935 w 10001"/>
              <a:gd name="connsiteY127" fmla="*/ 134 h 10134"/>
              <a:gd name="connsiteX128" fmla="*/ 885 w 10001"/>
              <a:gd name="connsiteY128" fmla="*/ 526 h 10134"/>
              <a:gd name="connsiteX129" fmla="*/ 609 w 10001"/>
              <a:gd name="connsiteY129" fmla="*/ 265 h 10134"/>
              <a:gd name="connsiteX130" fmla="*/ 439 w 10001"/>
              <a:gd name="connsiteY130" fmla="*/ 592 h 10134"/>
              <a:gd name="connsiteX131" fmla="*/ 255 w 10001"/>
              <a:gd name="connsiteY131" fmla="*/ 1049 h 10134"/>
              <a:gd name="connsiteX132" fmla="*/ 115 w 10001"/>
              <a:gd name="connsiteY132" fmla="*/ 0 h 10134"/>
              <a:gd name="connsiteX0" fmla="*/ 55 w 9941"/>
              <a:gd name="connsiteY0" fmla="*/ 0 h 10134"/>
              <a:gd name="connsiteX1" fmla="*/ 1 w 9941"/>
              <a:gd name="connsiteY1" fmla="*/ 4252 h 10134"/>
              <a:gd name="connsiteX2" fmla="*/ 14 w 9941"/>
              <a:gd name="connsiteY2" fmla="*/ 4578 h 10134"/>
              <a:gd name="connsiteX3" fmla="*/ 43 w 9941"/>
              <a:gd name="connsiteY3" fmla="*/ 4513 h 10134"/>
              <a:gd name="connsiteX4" fmla="*/ 237 w 9941"/>
              <a:gd name="connsiteY4" fmla="*/ 4840 h 10134"/>
              <a:gd name="connsiteX5" fmla="*/ 325 w 9941"/>
              <a:gd name="connsiteY5" fmla="*/ 4513 h 10134"/>
              <a:gd name="connsiteX6" fmla="*/ 438 w 9941"/>
              <a:gd name="connsiteY6" fmla="*/ 4775 h 10134"/>
              <a:gd name="connsiteX7" fmla="*/ 482 w 9941"/>
              <a:gd name="connsiteY7" fmla="*/ 4578 h 10134"/>
              <a:gd name="connsiteX8" fmla="*/ 516 w 9941"/>
              <a:gd name="connsiteY8" fmla="*/ 4775 h 10134"/>
              <a:gd name="connsiteX9" fmla="*/ 541 w 9941"/>
              <a:gd name="connsiteY9" fmla="*/ 4644 h 10134"/>
              <a:gd name="connsiteX10" fmla="*/ 563 w 9941"/>
              <a:gd name="connsiteY10" fmla="*/ 4775 h 10134"/>
              <a:gd name="connsiteX11" fmla="*/ 567 w 9941"/>
              <a:gd name="connsiteY11" fmla="*/ 4578 h 10134"/>
              <a:gd name="connsiteX12" fmla="*/ 595 w 9941"/>
              <a:gd name="connsiteY12" fmla="*/ 4578 h 10134"/>
              <a:gd name="connsiteX13" fmla="*/ 637 w 9941"/>
              <a:gd name="connsiteY13" fmla="*/ 4578 h 10134"/>
              <a:gd name="connsiteX14" fmla="*/ 670 w 9941"/>
              <a:gd name="connsiteY14" fmla="*/ 4709 h 10134"/>
              <a:gd name="connsiteX15" fmla="*/ 674 w 9941"/>
              <a:gd name="connsiteY15" fmla="*/ 4578 h 10134"/>
              <a:gd name="connsiteX16" fmla="*/ 691 w 9941"/>
              <a:gd name="connsiteY16" fmla="*/ 4709 h 10134"/>
              <a:gd name="connsiteX17" fmla="*/ 696 w 9941"/>
              <a:gd name="connsiteY17" fmla="*/ 4513 h 10134"/>
              <a:gd name="connsiteX18" fmla="*/ 733 w 9941"/>
              <a:gd name="connsiteY18" fmla="*/ 4775 h 10134"/>
              <a:gd name="connsiteX19" fmla="*/ 750 w 9941"/>
              <a:gd name="connsiteY19" fmla="*/ 4382 h 10134"/>
              <a:gd name="connsiteX20" fmla="*/ 767 w 9941"/>
              <a:gd name="connsiteY20" fmla="*/ 4186 h 10134"/>
              <a:gd name="connsiteX21" fmla="*/ 923 w 9941"/>
              <a:gd name="connsiteY21" fmla="*/ 4382 h 10134"/>
              <a:gd name="connsiteX22" fmla="*/ 1049 w 9941"/>
              <a:gd name="connsiteY22" fmla="*/ 3990 h 10134"/>
              <a:gd name="connsiteX23" fmla="*/ 1355 w 9941"/>
              <a:gd name="connsiteY23" fmla="*/ 5690 h 10134"/>
              <a:gd name="connsiteX24" fmla="*/ 1414 w 9941"/>
              <a:gd name="connsiteY24" fmla="*/ 6605 h 10134"/>
              <a:gd name="connsiteX25" fmla="*/ 1506 w 9941"/>
              <a:gd name="connsiteY25" fmla="*/ 5886 h 10134"/>
              <a:gd name="connsiteX26" fmla="*/ 1589 w 9941"/>
              <a:gd name="connsiteY26" fmla="*/ 6735 h 10134"/>
              <a:gd name="connsiteX27" fmla="*/ 1708 w 9941"/>
              <a:gd name="connsiteY27" fmla="*/ 5951 h 10134"/>
              <a:gd name="connsiteX28" fmla="*/ 1704 w 9941"/>
              <a:gd name="connsiteY28" fmla="*/ 6735 h 10134"/>
              <a:gd name="connsiteX29" fmla="*/ 1869 w 9941"/>
              <a:gd name="connsiteY29" fmla="*/ 6539 h 10134"/>
              <a:gd name="connsiteX30" fmla="*/ 1961 w 9941"/>
              <a:gd name="connsiteY30" fmla="*/ 6409 h 10134"/>
              <a:gd name="connsiteX31" fmla="*/ 2027 w 9941"/>
              <a:gd name="connsiteY31" fmla="*/ 7650 h 10134"/>
              <a:gd name="connsiteX32" fmla="*/ 2171 w 9941"/>
              <a:gd name="connsiteY32" fmla="*/ 6801 h 10134"/>
              <a:gd name="connsiteX33" fmla="*/ 2207 w 9941"/>
              <a:gd name="connsiteY33" fmla="*/ 7585 h 10134"/>
              <a:gd name="connsiteX34" fmla="*/ 2357 w 9941"/>
              <a:gd name="connsiteY34" fmla="*/ 8304 h 10134"/>
              <a:gd name="connsiteX35" fmla="*/ 2432 w 9941"/>
              <a:gd name="connsiteY35" fmla="*/ 7650 h 10134"/>
              <a:gd name="connsiteX36" fmla="*/ 2625 w 9941"/>
              <a:gd name="connsiteY36" fmla="*/ 7454 h 10134"/>
              <a:gd name="connsiteX37" fmla="*/ 2778 w 9941"/>
              <a:gd name="connsiteY37" fmla="*/ 8631 h 10134"/>
              <a:gd name="connsiteX38" fmla="*/ 2954 w 9941"/>
              <a:gd name="connsiteY38" fmla="*/ 8696 h 10134"/>
              <a:gd name="connsiteX39" fmla="*/ 3165 w 9941"/>
              <a:gd name="connsiteY39" fmla="*/ 8239 h 10134"/>
              <a:gd name="connsiteX40" fmla="*/ 3357 w 9941"/>
              <a:gd name="connsiteY40" fmla="*/ 9154 h 10134"/>
              <a:gd name="connsiteX41" fmla="*/ 3484 w 9941"/>
              <a:gd name="connsiteY41" fmla="*/ 9415 h 10134"/>
              <a:gd name="connsiteX42" fmla="*/ 3589 w 9941"/>
              <a:gd name="connsiteY42" fmla="*/ 10134 h 10134"/>
              <a:gd name="connsiteX43" fmla="*/ 3622 w 9941"/>
              <a:gd name="connsiteY43" fmla="*/ 10003 h 10134"/>
              <a:gd name="connsiteX44" fmla="*/ 3695 w 9941"/>
              <a:gd name="connsiteY44" fmla="*/ 9676 h 10134"/>
              <a:gd name="connsiteX45" fmla="*/ 3748 w 9941"/>
              <a:gd name="connsiteY45" fmla="*/ 10069 h 10134"/>
              <a:gd name="connsiteX46" fmla="*/ 3783 w 9941"/>
              <a:gd name="connsiteY46" fmla="*/ 9284 h 10134"/>
              <a:gd name="connsiteX47" fmla="*/ 3932 w 9941"/>
              <a:gd name="connsiteY47" fmla="*/ 8696 h 10134"/>
              <a:gd name="connsiteX48" fmla="*/ 4372 w 9941"/>
              <a:gd name="connsiteY48" fmla="*/ 7977 h 10134"/>
              <a:gd name="connsiteX49" fmla="*/ 4730 w 9941"/>
              <a:gd name="connsiteY49" fmla="*/ 7716 h 10134"/>
              <a:gd name="connsiteX50" fmla="*/ 4946 w 9941"/>
              <a:gd name="connsiteY50" fmla="*/ 9415 h 10134"/>
              <a:gd name="connsiteX51" fmla="*/ 5015 w 9941"/>
              <a:gd name="connsiteY51" fmla="*/ 8696 h 10134"/>
              <a:gd name="connsiteX52" fmla="*/ 5486 w 9941"/>
              <a:gd name="connsiteY52" fmla="*/ 8173 h 10134"/>
              <a:gd name="connsiteX53" fmla="*/ 5863 w 9941"/>
              <a:gd name="connsiteY53" fmla="*/ 9611 h 10134"/>
              <a:gd name="connsiteX54" fmla="*/ 6202 w 9941"/>
              <a:gd name="connsiteY54" fmla="*/ 8696 h 10134"/>
              <a:gd name="connsiteX55" fmla="*/ 6370 w 9941"/>
              <a:gd name="connsiteY55" fmla="*/ 7585 h 10134"/>
              <a:gd name="connsiteX56" fmla="*/ 6692 w 9941"/>
              <a:gd name="connsiteY56" fmla="*/ 7585 h 10134"/>
              <a:gd name="connsiteX57" fmla="*/ 6849 w 9941"/>
              <a:gd name="connsiteY57" fmla="*/ 8042 h 10134"/>
              <a:gd name="connsiteX58" fmla="*/ 7229 w 9941"/>
              <a:gd name="connsiteY58" fmla="*/ 8500 h 10134"/>
              <a:gd name="connsiteX59" fmla="*/ 7444 w 9941"/>
              <a:gd name="connsiteY59" fmla="*/ 9219 h 10134"/>
              <a:gd name="connsiteX60" fmla="*/ 7696 w 9941"/>
              <a:gd name="connsiteY60" fmla="*/ 8369 h 10134"/>
              <a:gd name="connsiteX61" fmla="*/ 7758 w 9941"/>
              <a:gd name="connsiteY61" fmla="*/ 7781 h 10134"/>
              <a:gd name="connsiteX62" fmla="*/ 7881 w 9941"/>
              <a:gd name="connsiteY62" fmla="*/ 8173 h 10134"/>
              <a:gd name="connsiteX63" fmla="*/ 8162 w 9941"/>
              <a:gd name="connsiteY63" fmla="*/ 8500 h 10134"/>
              <a:gd name="connsiteX64" fmla="*/ 8349 w 9941"/>
              <a:gd name="connsiteY64" fmla="*/ 8239 h 10134"/>
              <a:gd name="connsiteX65" fmla="*/ 8697 w 9941"/>
              <a:gd name="connsiteY65" fmla="*/ 8369 h 10134"/>
              <a:gd name="connsiteX66" fmla="*/ 9041 w 9941"/>
              <a:gd name="connsiteY66" fmla="*/ 7977 h 10134"/>
              <a:gd name="connsiteX67" fmla="*/ 9235 w 9941"/>
              <a:gd name="connsiteY67" fmla="*/ 6474 h 10134"/>
              <a:gd name="connsiteX68" fmla="*/ 9480 w 9941"/>
              <a:gd name="connsiteY68" fmla="*/ 7716 h 10134"/>
              <a:gd name="connsiteX69" fmla="*/ 9618 w 9941"/>
              <a:gd name="connsiteY69" fmla="*/ 9023 h 10134"/>
              <a:gd name="connsiteX70" fmla="*/ 9941 w 9941"/>
              <a:gd name="connsiteY70" fmla="*/ 9696 h 10134"/>
              <a:gd name="connsiteX71" fmla="*/ 9847 w 9941"/>
              <a:gd name="connsiteY71" fmla="*/ 3524 h 10134"/>
              <a:gd name="connsiteX72" fmla="*/ 9636 w 9941"/>
              <a:gd name="connsiteY72" fmla="*/ 3663 h 10134"/>
              <a:gd name="connsiteX73" fmla="*/ 9471 w 9941"/>
              <a:gd name="connsiteY73" fmla="*/ 2356 h 10134"/>
              <a:gd name="connsiteX74" fmla="*/ 9310 w 9941"/>
              <a:gd name="connsiteY74" fmla="*/ 3794 h 10134"/>
              <a:gd name="connsiteX75" fmla="*/ 9198 w 9941"/>
              <a:gd name="connsiteY75" fmla="*/ 3794 h 10134"/>
              <a:gd name="connsiteX76" fmla="*/ 9045 w 9941"/>
              <a:gd name="connsiteY76" fmla="*/ 3925 h 10134"/>
              <a:gd name="connsiteX77" fmla="*/ 9013 w 9941"/>
              <a:gd name="connsiteY77" fmla="*/ 3337 h 10134"/>
              <a:gd name="connsiteX78" fmla="*/ 8787 w 9941"/>
              <a:gd name="connsiteY78" fmla="*/ 4905 h 10134"/>
              <a:gd name="connsiteX79" fmla="*/ 8752 w 9941"/>
              <a:gd name="connsiteY79" fmla="*/ 4513 h 10134"/>
              <a:gd name="connsiteX80" fmla="*/ 8684 w 9941"/>
              <a:gd name="connsiteY80" fmla="*/ 4252 h 10134"/>
              <a:gd name="connsiteX81" fmla="*/ 8642 w 9941"/>
              <a:gd name="connsiteY81" fmla="*/ 4775 h 10134"/>
              <a:gd name="connsiteX82" fmla="*/ 8465 w 9941"/>
              <a:gd name="connsiteY82" fmla="*/ 4644 h 10134"/>
              <a:gd name="connsiteX83" fmla="*/ 8357 w 9941"/>
              <a:gd name="connsiteY83" fmla="*/ 5493 h 10134"/>
              <a:gd name="connsiteX84" fmla="*/ 8192 w 9941"/>
              <a:gd name="connsiteY84" fmla="*/ 4578 h 10134"/>
              <a:gd name="connsiteX85" fmla="*/ 8041 w 9941"/>
              <a:gd name="connsiteY85" fmla="*/ 4709 h 10134"/>
              <a:gd name="connsiteX86" fmla="*/ 7986 w 9941"/>
              <a:gd name="connsiteY86" fmla="*/ 6016 h 10134"/>
              <a:gd name="connsiteX87" fmla="*/ 7794 w 9941"/>
              <a:gd name="connsiteY87" fmla="*/ 5428 h 10134"/>
              <a:gd name="connsiteX88" fmla="*/ 7641 w 9941"/>
              <a:gd name="connsiteY88" fmla="*/ 3663 h 10134"/>
              <a:gd name="connsiteX89" fmla="*/ 7569 w 9941"/>
              <a:gd name="connsiteY89" fmla="*/ 4186 h 10134"/>
              <a:gd name="connsiteX90" fmla="*/ 7392 w 9941"/>
              <a:gd name="connsiteY90" fmla="*/ 5363 h 10134"/>
              <a:gd name="connsiteX91" fmla="*/ 7295 w 9941"/>
              <a:gd name="connsiteY91" fmla="*/ 5363 h 10134"/>
              <a:gd name="connsiteX92" fmla="*/ 7221 w 9941"/>
              <a:gd name="connsiteY92" fmla="*/ 4578 h 10134"/>
              <a:gd name="connsiteX93" fmla="*/ 7055 w 9941"/>
              <a:gd name="connsiteY93" fmla="*/ 4317 h 10134"/>
              <a:gd name="connsiteX94" fmla="*/ 6914 w 9941"/>
              <a:gd name="connsiteY94" fmla="*/ 3925 h 10134"/>
              <a:gd name="connsiteX95" fmla="*/ 6657 w 9941"/>
              <a:gd name="connsiteY95" fmla="*/ 2356 h 10134"/>
              <a:gd name="connsiteX96" fmla="*/ 6296 w 9941"/>
              <a:gd name="connsiteY96" fmla="*/ 5101 h 10134"/>
              <a:gd name="connsiteX97" fmla="*/ 5995 w 9941"/>
              <a:gd name="connsiteY97" fmla="*/ 5951 h 10134"/>
              <a:gd name="connsiteX98" fmla="*/ 5627 w 9941"/>
              <a:gd name="connsiteY98" fmla="*/ 5493 h 10134"/>
              <a:gd name="connsiteX99" fmla="*/ 5474 w 9941"/>
              <a:gd name="connsiteY99" fmla="*/ 6278 h 10134"/>
              <a:gd name="connsiteX100" fmla="*/ 5206 w 9941"/>
              <a:gd name="connsiteY100" fmla="*/ 5624 h 10134"/>
              <a:gd name="connsiteX101" fmla="*/ 5132 w 9941"/>
              <a:gd name="connsiteY101" fmla="*/ 6278 h 10134"/>
              <a:gd name="connsiteX102" fmla="*/ 4851 w 9941"/>
              <a:gd name="connsiteY102" fmla="*/ 5363 h 10134"/>
              <a:gd name="connsiteX103" fmla="*/ 4766 w 9941"/>
              <a:gd name="connsiteY103" fmla="*/ 5167 h 10134"/>
              <a:gd name="connsiteX104" fmla="*/ 4509 w 9941"/>
              <a:gd name="connsiteY104" fmla="*/ 4121 h 10134"/>
              <a:gd name="connsiteX105" fmla="*/ 4397 w 9941"/>
              <a:gd name="connsiteY105" fmla="*/ 4121 h 10134"/>
              <a:gd name="connsiteX106" fmla="*/ 4007 w 9941"/>
              <a:gd name="connsiteY106" fmla="*/ 4382 h 10134"/>
              <a:gd name="connsiteX107" fmla="*/ 3808 w 9941"/>
              <a:gd name="connsiteY107" fmla="*/ 4252 h 10134"/>
              <a:gd name="connsiteX108" fmla="*/ 3463 w 9941"/>
              <a:gd name="connsiteY108" fmla="*/ 3729 h 10134"/>
              <a:gd name="connsiteX109" fmla="*/ 3390 w 9941"/>
              <a:gd name="connsiteY109" fmla="*/ 2487 h 10134"/>
              <a:gd name="connsiteX110" fmla="*/ 3039 w 9941"/>
              <a:gd name="connsiteY110" fmla="*/ 3271 h 10134"/>
              <a:gd name="connsiteX111" fmla="*/ 3025 w 9941"/>
              <a:gd name="connsiteY111" fmla="*/ 2552 h 10134"/>
              <a:gd name="connsiteX112" fmla="*/ 2820 w 9941"/>
              <a:gd name="connsiteY112" fmla="*/ 2422 h 10134"/>
              <a:gd name="connsiteX113" fmla="*/ 2583 w 9941"/>
              <a:gd name="connsiteY113" fmla="*/ 2618 h 10134"/>
              <a:gd name="connsiteX114" fmla="*/ 2470 w 9941"/>
              <a:gd name="connsiteY114" fmla="*/ 4121 h 10134"/>
              <a:gd name="connsiteX115" fmla="*/ 2247 w 9941"/>
              <a:gd name="connsiteY115" fmla="*/ 2160 h 10134"/>
              <a:gd name="connsiteX116" fmla="*/ 2215 w 9941"/>
              <a:gd name="connsiteY116" fmla="*/ 2487 h 10134"/>
              <a:gd name="connsiteX117" fmla="*/ 2138 w 9941"/>
              <a:gd name="connsiteY117" fmla="*/ 1703 h 10134"/>
              <a:gd name="connsiteX118" fmla="*/ 2047 w 9941"/>
              <a:gd name="connsiteY118" fmla="*/ 2291 h 10134"/>
              <a:gd name="connsiteX119" fmla="*/ 1923 w 9941"/>
              <a:gd name="connsiteY119" fmla="*/ 2029 h 10134"/>
              <a:gd name="connsiteX120" fmla="*/ 1852 w 9941"/>
              <a:gd name="connsiteY120" fmla="*/ 3141 h 10134"/>
              <a:gd name="connsiteX121" fmla="*/ 1743 w 9941"/>
              <a:gd name="connsiteY121" fmla="*/ 2618 h 10134"/>
              <a:gd name="connsiteX122" fmla="*/ 1659 w 9941"/>
              <a:gd name="connsiteY122" fmla="*/ 2029 h 10134"/>
              <a:gd name="connsiteX123" fmla="*/ 1601 w 9941"/>
              <a:gd name="connsiteY123" fmla="*/ 918 h 10134"/>
              <a:gd name="connsiteX124" fmla="*/ 1197 w 9941"/>
              <a:gd name="connsiteY124" fmla="*/ 199 h 10134"/>
              <a:gd name="connsiteX125" fmla="*/ 980 w 9941"/>
              <a:gd name="connsiteY125" fmla="*/ 330 h 10134"/>
              <a:gd name="connsiteX126" fmla="*/ 875 w 9941"/>
              <a:gd name="connsiteY126" fmla="*/ 134 h 10134"/>
              <a:gd name="connsiteX127" fmla="*/ 825 w 9941"/>
              <a:gd name="connsiteY127" fmla="*/ 526 h 10134"/>
              <a:gd name="connsiteX128" fmla="*/ 549 w 9941"/>
              <a:gd name="connsiteY128" fmla="*/ 265 h 10134"/>
              <a:gd name="connsiteX129" fmla="*/ 379 w 9941"/>
              <a:gd name="connsiteY129" fmla="*/ 592 h 10134"/>
              <a:gd name="connsiteX130" fmla="*/ 195 w 9941"/>
              <a:gd name="connsiteY130" fmla="*/ 1049 h 10134"/>
              <a:gd name="connsiteX131" fmla="*/ 55 w 9941"/>
              <a:gd name="connsiteY131" fmla="*/ 0 h 10134"/>
              <a:gd name="connsiteX0" fmla="*/ 75 w 10020"/>
              <a:gd name="connsiteY0" fmla="*/ 0 h 10000"/>
              <a:gd name="connsiteX1" fmla="*/ 0 w 10020"/>
              <a:gd name="connsiteY1" fmla="*/ 4109 h 10000"/>
              <a:gd name="connsiteX2" fmla="*/ 34 w 10020"/>
              <a:gd name="connsiteY2" fmla="*/ 4517 h 10000"/>
              <a:gd name="connsiteX3" fmla="*/ 63 w 10020"/>
              <a:gd name="connsiteY3" fmla="*/ 4453 h 10000"/>
              <a:gd name="connsiteX4" fmla="*/ 258 w 10020"/>
              <a:gd name="connsiteY4" fmla="*/ 4776 h 10000"/>
              <a:gd name="connsiteX5" fmla="*/ 347 w 10020"/>
              <a:gd name="connsiteY5" fmla="*/ 4453 h 10000"/>
              <a:gd name="connsiteX6" fmla="*/ 461 w 10020"/>
              <a:gd name="connsiteY6" fmla="*/ 4712 h 10000"/>
              <a:gd name="connsiteX7" fmla="*/ 505 w 10020"/>
              <a:gd name="connsiteY7" fmla="*/ 4517 h 10000"/>
              <a:gd name="connsiteX8" fmla="*/ 539 w 10020"/>
              <a:gd name="connsiteY8" fmla="*/ 4712 h 10000"/>
              <a:gd name="connsiteX9" fmla="*/ 564 w 10020"/>
              <a:gd name="connsiteY9" fmla="*/ 4583 h 10000"/>
              <a:gd name="connsiteX10" fmla="*/ 586 w 10020"/>
              <a:gd name="connsiteY10" fmla="*/ 4712 h 10000"/>
              <a:gd name="connsiteX11" fmla="*/ 590 w 10020"/>
              <a:gd name="connsiteY11" fmla="*/ 4517 h 10000"/>
              <a:gd name="connsiteX12" fmla="*/ 619 w 10020"/>
              <a:gd name="connsiteY12" fmla="*/ 4517 h 10000"/>
              <a:gd name="connsiteX13" fmla="*/ 661 w 10020"/>
              <a:gd name="connsiteY13" fmla="*/ 4517 h 10000"/>
              <a:gd name="connsiteX14" fmla="*/ 694 w 10020"/>
              <a:gd name="connsiteY14" fmla="*/ 4647 h 10000"/>
              <a:gd name="connsiteX15" fmla="*/ 698 w 10020"/>
              <a:gd name="connsiteY15" fmla="*/ 4517 h 10000"/>
              <a:gd name="connsiteX16" fmla="*/ 715 w 10020"/>
              <a:gd name="connsiteY16" fmla="*/ 4647 h 10000"/>
              <a:gd name="connsiteX17" fmla="*/ 720 w 10020"/>
              <a:gd name="connsiteY17" fmla="*/ 4453 h 10000"/>
              <a:gd name="connsiteX18" fmla="*/ 757 w 10020"/>
              <a:gd name="connsiteY18" fmla="*/ 4712 h 10000"/>
              <a:gd name="connsiteX19" fmla="*/ 774 w 10020"/>
              <a:gd name="connsiteY19" fmla="*/ 4324 h 10000"/>
              <a:gd name="connsiteX20" fmla="*/ 792 w 10020"/>
              <a:gd name="connsiteY20" fmla="*/ 4131 h 10000"/>
              <a:gd name="connsiteX21" fmla="*/ 948 w 10020"/>
              <a:gd name="connsiteY21" fmla="*/ 4324 h 10000"/>
              <a:gd name="connsiteX22" fmla="*/ 1075 w 10020"/>
              <a:gd name="connsiteY22" fmla="*/ 3937 h 10000"/>
              <a:gd name="connsiteX23" fmla="*/ 1383 w 10020"/>
              <a:gd name="connsiteY23" fmla="*/ 5615 h 10000"/>
              <a:gd name="connsiteX24" fmla="*/ 1442 w 10020"/>
              <a:gd name="connsiteY24" fmla="*/ 6518 h 10000"/>
              <a:gd name="connsiteX25" fmla="*/ 1535 w 10020"/>
              <a:gd name="connsiteY25" fmla="*/ 5808 h 10000"/>
              <a:gd name="connsiteX26" fmla="*/ 1618 w 10020"/>
              <a:gd name="connsiteY26" fmla="*/ 6646 h 10000"/>
              <a:gd name="connsiteX27" fmla="*/ 1738 w 10020"/>
              <a:gd name="connsiteY27" fmla="*/ 5872 h 10000"/>
              <a:gd name="connsiteX28" fmla="*/ 1734 w 10020"/>
              <a:gd name="connsiteY28" fmla="*/ 6646 h 10000"/>
              <a:gd name="connsiteX29" fmla="*/ 1900 w 10020"/>
              <a:gd name="connsiteY29" fmla="*/ 6453 h 10000"/>
              <a:gd name="connsiteX30" fmla="*/ 1993 w 10020"/>
              <a:gd name="connsiteY30" fmla="*/ 6324 h 10000"/>
              <a:gd name="connsiteX31" fmla="*/ 2059 w 10020"/>
              <a:gd name="connsiteY31" fmla="*/ 7549 h 10000"/>
              <a:gd name="connsiteX32" fmla="*/ 2204 w 10020"/>
              <a:gd name="connsiteY32" fmla="*/ 6711 h 10000"/>
              <a:gd name="connsiteX33" fmla="*/ 2240 w 10020"/>
              <a:gd name="connsiteY33" fmla="*/ 7485 h 10000"/>
              <a:gd name="connsiteX34" fmla="*/ 2391 w 10020"/>
              <a:gd name="connsiteY34" fmla="*/ 8194 h 10000"/>
              <a:gd name="connsiteX35" fmla="*/ 2466 w 10020"/>
              <a:gd name="connsiteY35" fmla="*/ 7549 h 10000"/>
              <a:gd name="connsiteX36" fmla="*/ 2661 w 10020"/>
              <a:gd name="connsiteY36" fmla="*/ 7355 h 10000"/>
              <a:gd name="connsiteX37" fmla="*/ 2814 w 10020"/>
              <a:gd name="connsiteY37" fmla="*/ 8517 h 10000"/>
              <a:gd name="connsiteX38" fmla="*/ 2992 w 10020"/>
              <a:gd name="connsiteY38" fmla="*/ 8581 h 10000"/>
              <a:gd name="connsiteX39" fmla="*/ 3204 w 10020"/>
              <a:gd name="connsiteY39" fmla="*/ 8130 h 10000"/>
              <a:gd name="connsiteX40" fmla="*/ 3397 w 10020"/>
              <a:gd name="connsiteY40" fmla="*/ 9033 h 10000"/>
              <a:gd name="connsiteX41" fmla="*/ 3525 w 10020"/>
              <a:gd name="connsiteY41" fmla="*/ 9291 h 10000"/>
              <a:gd name="connsiteX42" fmla="*/ 3630 w 10020"/>
              <a:gd name="connsiteY42" fmla="*/ 10000 h 10000"/>
              <a:gd name="connsiteX43" fmla="*/ 3663 w 10020"/>
              <a:gd name="connsiteY43" fmla="*/ 9871 h 10000"/>
              <a:gd name="connsiteX44" fmla="*/ 3737 w 10020"/>
              <a:gd name="connsiteY44" fmla="*/ 9548 h 10000"/>
              <a:gd name="connsiteX45" fmla="*/ 3790 w 10020"/>
              <a:gd name="connsiteY45" fmla="*/ 9936 h 10000"/>
              <a:gd name="connsiteX46" fmla="*/ 3825 w 10020"/>
              <a:gd name="connsiteY46" fmla="*/ 9161 h 10000"/>
              <a:gd name="connsiteX47" fmla="*/ 3975 w 10020"/>
              <a:gd name="connsiteY47" fmla="*/ 8581 h 10000"/>
              <a:gd name="connsiteX48" fmla="*/ 4418 w 10020"/>
              <a:gd name="connsiteY48" fmla="*/ 7872 h 10000"/>
              <a:gd name="connsiteX49" fmla="*/ 4778 w 10020"/>
              <a:gd name="connsiteY49" fmla="*/ 7614 h 10000"/>
              <a:gd name="connsiteX50" fmla="*/ 4995 w 10020"/>
              <a:gd name="connsiteY50" fmla="*/ 9291 h 10000"/>
              <a:gd name="connsiteX51" fmla="*/ 5065 w 10020"/>
              <a:gd name="connsiteY51" fmla="*/ 8581 h 10000"/>
              <a:gd name="connsiteX52" fmla="*/ 5539 w 10020"/>
              <a:gd name="connsiteY52" fmla="*/ 8065 h 10000"/>
              <a:gd name="connsiteX53" fmla="*/ 5918 w 10020"/>
              <a:gd name="connsiteY53" fmla="*/ 9484 h 10000"/>
              <a:gd name="connsiteX54" fmla="*/ 6259 w 10020"/>
              <a:gd name="connsiteY54" fmla="*/ 8581 h 10000"/>
              <a:gd name="connsiteX55" fmla="*/ 6428 w 10020"/>
              <a:gd name="connsiteY55" fmla="*/ 7485 h 10000"/>
              <a:gd name="connsiteX56" fmla="*/ 6752 w 10020"/>
              <a:gd name="connsiteY56" fmla="*/ 7485 h 10000"/>
              <a:gd name="connsiteX57" fmla="*/ 6910 w 10020"/>
              <a:gd name="connsiteY57" fmla="*/ 7936 h 10000"/>
              <a:gd name="connsiteX58" fmla="*/ 7292 w 10020"/>
              <a:gd name="connsiteY58" fmla="*/ 8388 h 10000"/>
              <a:gd name="connsiteX59" fmla="*/ 7508 w 10020"/>
              <a:gd name="connsiteY59" fmla="*/ 9097 h 10000"/>
              <a:gd name="connsiteX60" fmla="*/ 7762 w 10020"/>
              <a:gd name="connsiteY60" fmla="*/ 8258 h 10000"/>
              <a:gd name="connsiteX61" fmla="*/ 7824 w 10020"/>
              <a:gd name="connsiteY61" fmla="*/ 7678 h 10000"/>
              <a:gd name="connsiteX62" fmla="*/ 7948 w 10020"/>
              <a:gd name="connsiteY62" fmla="*/ 8065 h 10000"/>
              <a:gd name="connsiteX63" fmla="*/ 8230 w 10020"/>
              <a:gd name="connsiteY63" fmla="*/ 8388 h 10000"/>
              <a:gd name="connsiteX64" fmla="*/ 8419 w 10020"/>
              <a:gd name="connsiteY64" fmla="*/ 8130 h 10000"/>
              <a:gd name="connsiteX65" fmla="*/ 8769 w 10020"/>
              <a:gd name="connsiteY65" fmla="*/ 8258 h 10000"/>
              <a:gd name="connsiteX66" fmla="*/ 9115 w 10020"/>
              <a:gd name="connsiteY66" fmla="*/ 7872 h 10000"/>
              <a:gd name="connsiteX67" fmla="*/ 9310 w 10020"/>
              <a:gd name="connsiteY67" fmla="*/ 6388 h 10000"/>
              <a:gd name="connsiteX68" fmla="*/ 9556 w 10020"/>
              <a:gd name="connsiteY68" fmla="*/ 7614 h 10000"/>
              <a:gd name="connsiteX69" fmla="*/ 9695 w 10020"/>
              <a:gd name="connsiteY69" fmla="*/ 8904 h 10000"/>
              <a:gd name="connsiteX70" fmla="*/ 10020 w 10020"/>
              <a:gd name="connsiteY70" fmla="*/ 9568 h 10000"/>
              <a:gd name="connsiteX71" fmla="*/ 9925 w 10020"/>
              <a:gd name="connsiteY71" fmla="*/ 3477 h 10000"/>
              <a:gd name="connsiteX72" fmla="*/ 9713 w 10020"/>
              <a:gd name="connsiteY72" fmla="*/ 3615 h 10000"/>
              <a:gd name="connsiteX73" fmla="*/ 9547 w 10020"/>
              <a:gd name="connsiteY73" fmla="*/ 2325 h 10000"/>
              <a:gd name="connsiteX74" fmla="*/ 9385 w 10020"/>
              <a:gd name="connsiteY74" fmla="*/ 3744 h 10000"/>
              <a:gd name="connsiteX75" fmla="*/ 9273 w 10020"/>
              <a:gd name="connsiteY75" fmla="*/ 3744 h 10000"/>
              <a:gd name="connsiteX76" fmla="*/ 9119 w 10020"/>
              <a:gd name="connsiteY76" fmla="*/ 3873 h 10000"/>
              <a:gd name="connsiteX77" fmla="*/ 9086 w 10020"/>
              <a:gd name="connsiteY77" fmla="*/ 3293 h 10000"/>
              <a:gd name="connsiteX78" fmla="*/ 8859 w 10020"/>
              <a:gd name="connsiteY78" fmla="*/ 4840 h 10000"/>
              <a:gd name="connsiteX79" fmla="*/ 8824 w 10020"/>
              <a:gd name="connsiteY79" fmla="*/ 4453 h 10000"/>
              <a:gd name="connsiteX80" fmla="*/ 8756 w 10020"/>
              <a:gd name="connsiteY80" fmla="*/ 4196 h 10000"/>
              <a:gd name="connsiteX81" fmla="*/ 8713 w 10020"/>
              <a:gd name="connsiteY81" fmla="*/ 4712 h 10000"/>
              <a:gd name="connsiteX82" fmla="*/ 8535 w 10020"/>
              <a:gd name="connsiteY82" fmla="*/ 4583 h 10000"/>
              <a:gd name="connsiteX83" fmla="*/ 8427 w 10020"/>
              <a:gd name="connsiteY83" fmla="*/ 5420 h 10000"/>
              <a:gd name="connsiteX84" fmla="*/ 8261 w 10020"/>
              <a:gd name="connsiteY84" fmla="*/ 4517 h 10000"/>
              <a:gd name="connsiteX85" fmla="*/ 8109 w 10020"/>
              <a:gd name="connsiteY85" fmla="*/ 4647 h 10000"/>
              <a:gd name="connsiteX86" fmla="*/ 8053 w 10020"/>
              <a:gd name="connsiteY86" fmla="*/ 5936 h 10000"/>
              <a:gd name="connsiteX87" fmla="*/ 7860 w 10020"/>
              <a:gd name="connsiteY87" fmla="*/ 5356 h 10000"/>
              <a:gd name="connsiteX88" fmla="*/ 7706 w 10020"/>
              <a:gd name="connsiteY88" fmla="*/ 3615 h 10000"/>
              <a:gd name="connsiteX89" fmla="*/ 7634 w 10020"/>
              <a:gd name="connsiteY89" fmla="*/ 4131 h 10000"/>
              <a:gd name="connsiteX90" fmla="*/ 7456 w 10020"/>
              <a:gd name="connsiteY90" fmla="*/ 5292 h 10000"/>
              <a:gd name="connsiteX91" fmla="*/ 7358 w 10020"/>
              <a:gd name="connsiteY91" fmla="*/ 5292 h 10000"/>
              <a:gd name="connsiteX92" fmla="*/ 7284 w 10020"/>
              <a:gd name="connsiteY92" fmla="*/ 4517 h 10000"/>
              <a:gd name="connsiteX93" fmla="*/ 7117 w 10020"/>
              <a:gd name="connsiteY93" fmla="*/ 4260 h 10000"/>
              <a:gd name="connsiteX94" fmla="*/ 6975 w 10020"/>
              <a:gd name="connsiteY94" fmla="*/ 3873 h 10000"/>
              <a:gd name="connsiteX95" fmla="*/ 6717 w 10020"/>
              <a:gd name="connsiteY95" fmla="*/ 2325 h 10000"/>
              <a:gd name="connsiteX96" fmla="*/ 6353 w 10020"/>
              <a:gd name="connsiteY96" fmla="*/ 5034 h 10000"/>
              <a:gd name="connsiteX97" fmla="*/ 6051 w 10020"/>
              <a:gd name="connsiteY97" fmla="*/ 5872 h 10000"/>
              <a:gd name="connsiteX98" fmla="*/ 5680 w 10020"/>
              <a:gd name="connsiteY98" fmla="*/ 5420 h 10000"/>
              <a:gd name="connsiteX99" fmla="*/ 5526 w 10020"/>
              <a:gd name="connsiteY99" fmla="*/ 6195 h 10000"/>
              <a:gd name="connsiteX100" fmla="*/ 5257 w 10020"/>
              <a:gd name="connsiteY100" fmla="*/ 5550 h 10000"/>
              <a:gd name="connsiteX101" fmla="*/ 5182 w 10020"/>
              <a:gd name="connsiteY101" fmla="*/ 6195 h 10000"/>
              <a:gd name="connsiteX102" fmla="*/ 4900 w 10020"/>
              <a:gd name="connsiteY102" fmla="*/ 5292 h 10000"/>
              <a:gd name="connsiteX103" fmla="*/ 4814 w 10020"/>
              <a:gd name="connsiteY103" fmla="*/ 5099 h 10000"/>
              <a:gd name="connsiteX104" fmla="*/ 4556 w 10020"/>
              <a:gd name="connsiteY104" fmla="*/ 4067 h 10000"/>
              <a:gd name="connsiteX105" fmla="*/ 4443 w 10020"/>
              <a:gd name="connsiteY105" fmla="*/ 4067 h 10000"/>
              <a:gd name="connsiteX106" fmla="*/ 4051 w 10020"/>
              <a:gd name="connsiteY106" fmla="*/ 4324 h 10000"/>
              <a:gd name="connsiteX107" fmla="*/ 3851 w 10020"/>
              <a:gd name="connsiteY107" fmla="*/ 4196 h 10000"/>
              <a:gd name="connsiteX108" fmla="*/ 3504 w 10020"/>
              <a:gd name="connsiteY108" fmla="*/ 3680 h 10000"/>
              <a:gd name="connsiteX109" fmla="*/ 3430 w 10020"/>
              <a:gd name="connsiteY109" fmla="*/ 2454 h 10000"/>
              <a:gd name="connsiteX110" fmla="*/ 3077 w 10020"/>
              <a:gd name="connsiteY110" fmla="*/ 3228 h 10000"/>
              <a:gd name="connsiteX111" fmla="*/ 3063 w 10020"/>
              <a:gd name="connsiteY111" fmla="*/ 2518 h 10000"/>
              <a:gd name="connsiteX112" fmla="*/ 2857 w 10020"/>
              <a:gd name="connsiteY112" fmla="*/ 2390 h 10000"/>
              <a:gd name="connsiteX113" fmla="*/ 2618 w 10020"/>
              <a:gd name="connsiteY113" fmla="*/ 2583 h 10000"/>
              <a:gd name="connsiteX114" fmla="*/ 2505 w 10020"/>
              <a:gd name="connsiteY114" fmla="*/ 4067 h 10000"/>
              <a:gd name="connsiteX115" fmla="*/ 2280 w 10020"/>
              <a:gd name="connsiteY115" fmla="*/ 2131 h 10000"/>
              <a:gd name="connsiteX116" fmla="*/ 2248 w 10020"/>
              <a:gd name="connsiteY116" fmla="*/ 2454 h 10000"/>
              <a:gd name="connsiteX117" fmla="*/ 2171 w 10020"/>
              <a:gd name="connsiteY117" fmla="*/ 1680 h 10000"/>
              <a:gd name="connsiteX118" fmla="*/ 2079 w 10020"/>
              <a:gd name="connsiteY118" fmla="*/ 2261 h 10000"/>
              <a:gd name="connsiteX119" fmla="*/ 1954 w 10020"/>
              <a:gd name="connsiteY119" fmla="*/ 2002 h 10000"/>
              <a:gd name="connsiteX120" fmla="*/ 1883 w 10020"/>
              <a:gd name="connsiteY120" fmla="*/ 3099 h 10000"/>
              <a:gd name="connsiteX121" fmla="*/ 1773 w 10020"/>
              <a:gd name="connsiteY121" fmla="*/ 2583 h 10000"/>
              <a:gd name="connsiteX122" fmla="*/ 1689 w 10020"/>
              <a:gd name="connsiteY122" fmla="*/ 2002 h 10000"/>
              <a:gd name="connsiteX123" fmla="*/ 1631 w 10020"/>
              <a:gd name="connsiteY123" fmla="*/ 906 h 10000"/>
              <a:gd name="connsiteX124" fmla="*/ 1224 w 10020"/>
              <a:gd name="connsiteY124" fmla="*/ 196 h 10000"/>
              <a:gd name="connsiteX125" fmla="*/ 1006 w 10020"/>
              <a:gd name="connsiteY125" fmla="*/ 326 h 10000"/>
              <a:gd name="connsiteX126" fmla="*/ 900 w 10020"/>
              <a:gd name="connsiteY126" fmla="*/ 132 h 10000"/>
              <a:gd name="connsiteX127" fmla="*/ 850 w 10020"/>
              <a:gd name="connsiteY127" fmla="*/ 519 h 10000"/>
              <a:gd name="connsiteX128" fmla="*/ 572 w 10020"/>
              <a:gd name="connsiteY128" fmla="*/ 261 h 10000"/>
              <a:gd name="connsiteX129" fmla="*/ 401 w 10020"/>
              <a:gd name="connsiteY129" fmla="*/ 584 h 10000"/>
              <a:gd name="connsiteX130" fmla="*/ 216 w 10020"/>
              <a:gd name="connsiteY130" fmla="*/ 1035 h 10000"/>
              <a:gd name="connsiteX131" fmla="*/ 75 w 10020"/>
              <a:gd name="connsiteY131" fmla="*/ 0 h 10000"/>
              <a:gd name="connsiteX0" fmla="*/ 80 w 10025"/>
              <a:gd name="connsiteY0" fmla="*/ 0 h 10000"/>
              <a:gd name="connsiteX1" fmla="*/ 5 w 10025"/>
              <a:gd name="connsiteY1" fmla="*/ 4109 h 10000"/>
              <a:gd name="connsiteX2" fmla="*/ 39 w 10025"/>
              <a:gd name="connsiteY2" fmla="*/ 4517 h 10000"/>
              <a:gd name="connsiteX3" fmla="*/ 68 w 10025"/>
              <a:gd name="connsiteY3" fmla="*/ 4453 h 10000"/>
              <a:gd name="connsiteX4" fmla="*/ 263 w 10025"/>
              <a:gd name="connsiteY4" fmla="*/ 4776 h 10000"/>
              <a:gd name="connsiteX5" fmla="*/ 352 w 10025"/>
              <a:gd name="connsiteY5" fmla="*/ 4453 h 10000"/>
              <a:gd name="connsiteX6" fmla="*/ 466 w 10025"/>
              <a:gd name="connsiteY6" fmla="*/ 4712 h 10000"/>
              <a:gd name="connsiteX7" fmla="*/ 510 w 10025"/>
              <a:gd name="connsiteY7" fmla="*/ 4517 h 10000"/>
              <a:gd name="connsiteX8" fmla="*/ 544 w 10025"/>
              <a:gd name="connsiteY8" fmla="*/ 4712 h 10000"/>
              <a:gd name="connsiteX9" fmla="*/ 569 w 10025"/>
              <a:gd name="connsiteY9" fmla="*/ 4583 h 10000"/>
              <a:gd name="connsiteX10" fmla="*/ 591 w 10025"/>
              <a:gd name="connsiteY10" fmla="*/ 4712 h 10000"/>
              <a:gd name="connsiteX11" fmla="*/ 595 w 10025"/>
              <a:gd name="connsiteY11" fmla="*/ 4517 h 10000"/>
              <a:gd name="connsiteX12" fmla="*/ 624 w 10025"/>
              <a:gd name="connsiteY12" fmla="*/ 4517 h 10000"/>
              <a:gd name="connsiteX13" fmla="*/ 666 w 10025"/>
              <a:gd name="connsiteY13" fmla="*/ 4517 h 10000"/>
              <a:gd name="connsiteX14" fmla="*/ 699 w 10025"/>
              <a:gd name="connsiteY14" fmla="*/ 4647 h 10000"/>
              <a:gd name="connsiteX15" fmla="*/ 703 w 10025"/>
              <a:gd name="connsiteY15" fmla="*/ 4517 h 10000"/>
              <a:gd name="connsiteX16" fmla="*/ 720 w 10025"/>
              <a:gd name="connsiteY16" fmla="*/ 4647 h 10000"/>
              <a:gd name="connsiteX17" fmla="*/ 725 w 10025"/>
              <a:gd name="connsiteY17" fmla="*/ 4453 h 10000"/>
              <a:gd name="connsiteX18" fmla="*/ 762 w 10025"/>
              <a:gd name="connsiteY18" fmla="*/ 4712 h 10000"/>
              <a:gd name="connsiteX19" fmla="*/ 779 w 10025"/>
              <a:gd name="connsiteY19" fmla="*/ 4324 h 10000"/>
              <a:gd name="connsiteX20" fmla="*/ 797 w 10025"/>
              <a:gd name="connsiteY20" fmla="*/ 4131 h 10000"/>
              <a:gd name="connsiteX21" fmla="*/ 953 w 10025"/>
              <a:gd name="connsiteY21" fmla="*/ 4324 h 10000"/>
              <a:gd name="connsiteX22" fmla="*/ 1080 w 10025"/>
              <a:gd name="connsiteY22" fmla="*/ 3937 h 10000"/>
              <a:gd name="connsiteX23" fmla="*/ 1388 w 10025"/>
              <a:gd name="connsiteY23" fmla="*/ 5615 h 10000"/>
              <a:gd name="connsiteX24" fmla="*/ 1447 w 10025"/>
              <a:gd name="connsiteY24" fmla="*/ 6518 h 10000"/>
              <a:gd name="connsiteX25" fmla="*/ 1540 w 10025"/>
              <a:gd name="connsiteY25" fmla="*/ 5808 h 10000"/>
              <a:gd name="connsiteX26" fmla="*/ 1623 w 10025"/>
              <a:gd name="connsiteY26" fmla="*/ 6646 h 10000"/>
              <a:gd name="connsiteX27" fmla="*/ 1743 w 10025"/>
              <a:gd name="connsiteY27" fmla="*/ 5872 h 10000"/>
              <a:gd name="connsiteX28" fmla="*/ 1739 w 10025"/>
              <a:gd name="connsiteY28" fmla="*/ 6646 h 10000"/>
              <a:gd name="connsiteX29" fmla="*/ 1905 w 10025"/>
              <a:gd name="connsiteY29" fmla="*/ 6453 h 10000"/>
              <a:gd name="connsiteX30" fmla="*/ 1998 w 10025"/>
              <a:gd name="connsiteY30" fmla="*/ 6324 h 10000"/>
              <a:gd name="connsiteX31" fmla="*/ 2064 w 10025"/>
              <a:gd name="connsiteY31" fmla="*/ 7549 h 10000"/>
              <a:gd name="connsiteX32" fmla="*/ 2209 w 10025"/>
              <a:gd name="connsiteY32" fmla="*/ 6711 h 10000"/>
              <a:gd name="connsiteX33" fmla="*/ 2245 w 10025"/>
              <a:gd name="connsiteY33" fmla="*/ 7485 h 10000"/>
              <a:gd name="connsiteX34" fmla="*/ 2396 w 10025"/>
              <a:gd name="connsiteY34" fmla="*/ 8194 h 10000"/>
              <a:gd name="connsiteX35" fmla="*/ 2471 w 10025"/>
              <a:gd name="connsiteY35" fmla="*/ 7549 h 10000"/>
              <a:gd name="connsiteX36" fmla="*/ 2666 w 10025"/>
              <a:gd name="connsiteY36" fmla="*/ 7355 h 10000"/>
              <a:gd name="connsiteX37" fmla="*/ 2819 w 10025"/>
              <a:gd name="connsiteY37" fmla="*/ 8517 h 10000"/>
              <a:gd name="connsiteX38" fmla="*/ 2997 w 10025"/>
              <a:gd name="connsiteY38" fmla="*/ 8581 h 10000"/>
              <a:gd name="connsiteX39" fmla="*/ 3209 w 10025"/>
              <a:gd name="connsiteY39" fmla="*/ 8130 h 10000"/>
              <a:gd name="connsiteX40" fmla="*/ 3402 w 10025"/>
              <a:gd name="connsiteY40" fmla="*/ 9033 h 10000"/>
              <a:gd name="connsiteX41" fmla="*/ 3530 w 10025"/>
              <a:gd name="connsiteY41" fmla="*/ 9291 h 10000"/>
              <a:gd name="connsiteX42" fmla="*/ 3635 w 10025"/>
              <a:gd name="connsiteY42" fmla="*/ 10000 h 10000"/>
              <a:gd name="connsiteX43" fmla="*/ 3668 w 10025"/>
              <a:gd name="connsiteY43" fmla="*/ 9871 h 10000"/>
              <a:gd name="connsiteX44" fmla="*/ 3742 w 10025"/>
              <a:gd name="connsiteY44" fmla="*/ 9548 h 10000"/>
              <a:gd name="connsiteX45" fmla="*/ 3795 w 10025"/>
              <a:gd name="connsiteY45" fmla="*/ 9936 h 10000"/>
              <a:gd name="connsiteX46" fmla="*/ 3830 w 10025"/>
              <a:gd name="connsiteY46" fmla="*/ 9161 h 10000"/>
              <a:gd name="connsiteX47" fmla="*/ 3980 w 10025"/>
              <a:gd name="connsiteY47" fmla="*/ 8581 h 10000"/>
              <a:gd name="connsiteX48" fmla="*/ 4423 w 10025"/>
              <a:gd name="connsiteY48" fmla="*/ 7872 h 10000"/>
              <a:gd name="connsiteX49" fmla="*/ 4783 w 10025"/>
              <a:gd name="connsiteY49" fmla="*/ 7614 h 10000"/>
              <a:gd name="connsiteX50" fmla="*/ 5000 w 10025"/>
              <a:gd name="connsiteY50" fmla="*/ 9291 h 10000"/>
              <a:gd name="connsiteX51" fmla="*/ 5070 w 10025"/>
              <a:gd name="connsiteY51" fmla="*/ 8581 h 10000"/>
              <a:gd name="connsiteX52" fmla="*/ 5544 w 10025"/>
              <a:gd name="connsiteY52" fmla="*/ 8065 h 10000"/>
              <a:gd name="connsiteX53" fmla="*/ 5923 w 10025"/>
              <a:gd name="connsiteY53" fmla="*/ 9484 h 10000"/>
              <a:gd name="connsiteX54" fmla="*/ 6264 w 10025"/>
              <a:gd name="connsiteY54" fmla="*/ 8581 h 10000"/>
              <a:gd name="connsiteX55" fmla="*/ 6433 w 10025"/>
              <a:gd name="connsiteY55" fmla="*/ 7485 h 10000"/>
              <a:gd name="connsiteX56" fmla="*/ 6757 w 10025"/>
              <a:gd name="connsiteY56" fmla="*/ 7485 h 10000"/>
              <a:gd name="connsiteX57" fmla="*/ 6915 w 10025"/>
              <a:gd name="connsiteY57" fmla="*/ 7936 h 10000"/>
              <a:gd name="connsiteX58" fmla="*/ 7297 w 10025"/>
              <a:gd name="connsiteY58" fmla="*/ 8388 h 10000"/>
              <a:gd name="connsiteX59" fmla="*/ 7513 w 10025"/>
              <a:gd name="connsiteY59" fmla="*/ 9097 h 10000"/>
              <a:gd name="connsiteX60" fmla="*/ 7767 w 10025"/>
              <a:gd name="connsiteY60" fmla="*/ 8258 h 10000"/>
              <a:gd name="connsiteX61" fmla="*/ 7829 w 10025"/>
              <a:gd name="connsiteY61" fmla="*/ 7678 h 10000"/>
              <a:gd name="connsiteX62" fmla="*/ 7953 w 10025"/>
              <a:gd name="connsiteY62" fmla="*/ 8065 h 10000"/>
              <a:gd name="connsiteX63" fmla="*/ 8235 w 10025"/>
              <a:gd name="connsiteY63" fmla="*/ 8388 h 10000"/>
              <a:gd name="connsiteX64" fmla="*/ 8424 w 10025"/>
              <a:gd name="connsiteY64" fmla="*/ 8130 h 10000"/>
              <a:gd name="connsiteX65" fmla="*/ 8774 w 10025"/>
              <a:gd name="connsiteY65" fmla="*/ 8258 h 10000"/>
              <a:gd name="connsiteX66" fmla="*/ 9120 w 10025"/>
              <a:gd name="connsiteY66" fmla="*/ 7872 h 10000"/>
              <a:gd name="connsiteX67" fmla="*/ 9315 w 10025"/>
              <a:gd name="connsiteY67" fmla="*/ 6388 h 10000"/>
              <a:gd name="connsiteX68" fmla="*/ 9561 w 10025"/>
              <a:gd name="connsiteY68" fmla="*/ 7614 h 10000"/>
              <a:gd name="connsiteX69" fmla="*/ 9700 w 10025"/>
              <a:gd name="connsiteY69" fmla="*/ 8904 h 10000"/>
              <a:gd name="connsiteX70" fmla="*/ 10025 w 10025"/>
              <a:gd name="connsiteY70" fmla="*/ 9568 h 10000"/>
              <a:gd name="connsiteX71" fmla="*/ 9930 w 10025"/>
              <a:gd name="connsiteY71" fmla="*/ 3477 h 10000"/>
              <a:gd name="connsiteX72" fmla="*/ 9718 w 10025"/>
              <a:gd name="connsiteY72" fmla="*/ 3615 h 10000"/>
              <a:gd name="connsiteX73" fmla="*/ 9552 w 10025"/>
              <a:gd name="connsiteY73" fmla="*/ 2325 h 10000"/>
              <a:gd name="connsiteX74" fmla="*/ 9390 w 10025"/>
              <a:gd name="connsiteY74" fmla="*/ 3744 h 10000"/>
              <a:gd name="connsiteX75" fmla="*/ 9278 w 10025"/>
              <a:gd name="connsiteY75" fmla="*/ 3744 h 10000"/>
              <a:gd name="connsiteX76" fmla="*/ 9124 w 10025"/>
              <a:gd name="connsiteY76" fmla="*/ 3873 h 10000"/>
              <a:gd name="connsiteX77" fmla="*/ 9091 w 10025"/>
              <a:gd name="connsiteY77" fmla="*/ 3293 h 10000"/>
              <a:gd name="connsiteX78" fmla="*/ 8864 w 10025"/>
              <a:gd name="connsiteY78" fmla="*/ 4840 h 10000"/>
              <a:gd name="connsiteX79" fmla="*/ 8829 w 10025"/>
              <a:gd name="connsiteY79" fmla="*/ 4453 h 10000"/>
              <a:gd name="connsiteX80" fmla="*/ 8761 w 10025"/>
              <a:gd name="connsiteY80" fmla="*/ 4196 h 10000"/>
              <a:gd name="connsiteX81" fmla="*/ 8718 w 10025"/>
              <a:gd name="connsiteY81" fmla="*/ 4712 h 10000"/>
              <a:gd name="connsiteX82" fmla="*/ 8540 w 10025"/>
              <a:gd name="connsiteY82" fmla="*/ 4583 h 10000"/>
              <a:gd name="connsiteX83" fmla="*/ 8432 w 10025"/>
              <a:gd name="connsiteY83" fmla="*/ 5420 h 10000"/>
              <a:gd name="connsiteX84" fmla="*/ 8266 w 10025"/>
              <a:gd name="connsiteY84" fmla="*/ 4517 h 10000"/>
              <a:gd name="connsiteX85" fmla="*/ 8114 w 10025"/>
              <a:gd name="connsiteY85" fmla="*/ 4647 h 10000"/>
              <a:gd name="connsiteX86" fmla="*/ 8058 w 10025"/>
              <a:gd name="connsiteY86" fmla="*/ 5936 h 10000"/>
              <a:gd name="connsiteX87" fmla="*/ 7865 w 10025"/>
              <a:gd name="connsiteY87" fmla="*/ 5356 h 10000"/>
              <a:gd name="connsiteX88" fmla="*/ 7711 w 10025"/>
              <a:gd name="connsiteY88" fmla="*/ 3615 h 10000"/>
              <a:gd name="connsiteX89" fmla="*/ 7639 w 10025"/>
              <a:gd name="connsiteY89" fmla="*/ 4131 h 10000"/>
              <a:gd name="connsiteX90" fmla="*/ 7461 w 10025"/>
              <a:gd name="connsiteY90" fmla="*/ 5292 h 10000"/>
              <a:gd name="connsiteX91" fmla="*/ 7363 w 10025"/>
              <a:gd name="connsiteY91" fmla="*/ 5292 h 10000"/>
              <a:gd name="connsiteX92" fmla="*/ 7289 w 10025"/>
              <a:gd name="connsiteY92" fmla="*/ 4517 h 10000"/>
              <a:gd name="connsiteX93" fmla="*/ 7122 w 10025"/>
              <a:gd name="connsiteY93" fmla="*/ 4260 h 10000"/>
              <a:gd name="connsiteX94" fmla="*/ 6980 w 10025"/>
              <a:gd name="connsiteY94" fmla="*/ 3873 h 10000"/>
              <a:gd name="connsiteX95" fmla="*/ 6722 w 10025"/>
              <a:gd name="connsiteY95" fmla="*/ 2325 h 10000"/>
              <a:gd name="connsiteX96" fmla="*/ 6358 w 10025"/>
              <a:gd name="connsiteY96" fmla="*/ 5034 h 10000"/>
              <a:gd name="connsiteX97" fmla="*/ 6056 w 10025"/>
              <a:gd name="connsiteY97" fmla="*/ 5872 h 10000"/>
              <a:gd name="connsiteX98" fmla="*/ 5685 w 10025"/>
              <a:gd name="connsiteY98" fmla="*/ 5420 h 10000"/>
              <a:gd name="connsiteX99" fmla="*/ 5531 w 10025"/>
              <a:gd name="connsiteY99" fmla="*/ 6195 h 10000"/>
              <a:gd name="connsiteX100" fmla="*/ 5262 w 10025"/>
              <a:gd name="connsiteY100" fmla="*/ 5550 h 10000"/>
              <a:gd name="connsiteX101" fmla="*/ 5187 w 10025"/>
              <a:gd name="connsiteY101" fmla="*/ 6195 h 10000"/>
              <a:gd name="connsiteX102" fmla="*/ 4905 w 10025"/>
              <a:gd name="connsiteY102" fmla="*/ 5292 h 10000"/>
              <a:gd name="connsiteX103" fmla="*/ 4819 w 10025"/>
              <a:gd name="connsiteY103" fmla="*/ 5099 h 10000"/>
              <a:gd name="connsiteX104" fmla="*/ 4561 w 10025"/>
              <a:gd name="connsiteY104" fmla="*/ 4067 h 10000"/>
              <a:gd name="connsiteX105" fmla="*/ 4448 w 10025"/>
              <a:gd name="connsiteY105" fmla="*/ 4067 h 10000"/>
              <a:gd name="connsiteX106" fmla="*/ 4056 w 10025"/>
              <a:gd name="connsiteY106" fmla="*/ 4324 h 10000"/>
              <a:gd name="connsiteX107" fmla="*/ 3856 w 10025"/>
              <a:gd name="connsiteY107" fmla="*/ 4196 h 10000"/>
              <a:gd name="connsiteX108" fmla="*/ 3509 w 10025"/>
              <a:gd name="connsiteY108" fmla="*/ 3680 h 10000"/>
              <a:gd name="connsiteX109" fmla="*/ 3435 w 10025"/>
              <a:gd name="connsiteY109" fmla="*/ 2454 h 10000"/>
              <a:gd name="connsiteX110" fmla="*/ 3082 w 10025"/>
              <a:gd name="connsiteY110" fmla="*/ 3228 h 10000"/>
              <a:gd name="connsiteX111" fmla="*/ 3068 w 10025"/>
              <a:gd name="connsiteY111" fmla="*/ 2518 h 10000"/>
              <a:gd name="connsiteX112" fmla="*/ 2862 w 10025"/>
              <a:gd name="connsiteY112" fmla="*/ 2390 h 10000"/>
              <a:gd name="connsiteX113" fmla="*/ 2623 w 10025"/>
              <a:gd name="connsiteY113" fmla="*/ 2583 h 10000"/>
              <a:gd name="connsiteX114" fmla="*/ 2510 w 10025"/>
              <a:gd name="connsiteY114" fmla="*/ 4067 h 10000"/>
              <a:gd name="connsiteX115" fmla="*/ 2285 w 10025"/>
              <a:gd name="connsiteY115" fmla="*/ 2131 h 10000"/>
              <a:gd name="connsiteX116" fmla="*/ 2253 w 10025"/>
              <a:gd name="connsiteY116" fmla="*/ 2454 h 10000"/>
              <a:gd name="connsiteX117" fmla="*/ 2176 w 10025"/>
              <a:gd name="connsiteY117" fmla="*/ 1680 h 10000"/>
              <a:gd name="connsiteX118" fmla="*/ 2084 w 10025"/>
              <a:gd name="connsiteY118" fmla="*/ 2261 h 10000"/>
              <a:gd name="connsiteX119" fmla="*/ 1959 w 10025"/>
              <a:gd name="connsiteY119" fmla="*/ 2002 h 10000"/>
              <a:gd name="connsiteX120" fmla="*/ 1888 w 10025"/>
              <a:gd name="connsiteY120" fmla="*/ 3099 h 10000"/>
              <a:gd name="connsiteX121" fmla="*/ 1778 w 10025"/>
              <a:gd name="connsiteY121" fmla="*/ 2583 h 10000"/>
              <a:gd name="connsiteX122" fmla="*/ 1694 w 10025"/>
              <a:gd name="connsiteY122" fmla="*/ 2002 h 10000"/>
              <a:gd name="connsiteX123" fmla="*/ 1636 w 10025"/>
              <a:gd name="connsiteY123" fmla="*/ 906 h 10000"/>
              <a:gd name="connsiteX124" fmla="*/ 1229 w 10025"/>
              <a:gd name="connsiteY124" fmla="*/ 196 h 10000"/>
              <a:gd name="connsiteX125" fmla="*/ 1011 w 10025"/>
              <a:gd name="connsiteY125" fmla="*/ 326 h 10000"/>
              <a:gd name="connsiteX126" fmla="*/ 905 w 10025"/>
              <a:gd name="connsiteY126" fmla="*/ 132 h 10000"/>
              <a:gd name="connsiteX127" fmla="*/ 855 w 10025"/>
              <a:gd name="connsiteY127" fmla="*/ 519 h 10000"/>
              <a:gd name="connsiteX128" fmla="*/ 577 w 10025"/>
              <a:gd name="connsiteY128" fmla="*/ 261 h 10000"/>
              <a:gd name="connsiteX129" fmla="*/ 406 w 10025"/>
              <a:gd name="connsiteY129" fmla="*/ 584 h 10000"/>
              <a:gd name="connsiteX130" fmla="*/ 221 w 10025"/>
              <a:gd name="connsiteY130" fmla="*/ 1035 h 10000"/>
              <a:gd name="connsiteX131" fmla="*/ 80 w 10025"/>
              <a:gd name="connsiteY131" fmla="*/ 0 h 10000"/>
              <a:gd name="connsiteX0" fmla="*/ 75 w 10020"/>
              <a:gd name="connsiteY0" fmla="*/ 0 h 10000"/>
              <a:gd name="connsiteX1" fmla="*/ 0 w 10020"/>
              <a:gd name="connsiteY1" fmla="*/ 4109 h 10000"/>
              <a:gd name="connsiteX2" fmla="*/ 34 w 10020"/>
              <a:gd name="connsiteY2" fmla="*/ 4517 h 10000"/>
              <a:gd name="connsiteX3" fmla="*/ 63 w 10020"/>
              <a:gd name="connsiteY3" fmla="*/ 4453 h 10000"/>
              <a:gd name="connsiteX4" fmla="*/ 258 w 10020"/>
              <a:gd name="connsiteY4" fmla="*/ 4776 h 10000"/>
              <a:gd name="connsiteX5" fmla="*/ 347 w 10020"/>
              <a:gd name="connsiteY5" fmla="*/ 4453 h 10000"/>
              <a:gd name="connsiteX6" fmla="*/ 461 w 10020"/>
              <a:gd name="connsiteY6" fmla="*/ 4712 h 10000"/>
              <a:gd name="connsiteX7" fmla="*/ 505 w 10020"/>
              <a:gd name="connsiteY7" fmla="*/ 4517 h 10000"/>
              <a:gd name="connsiteX8" fmla="*/ 539 w 10020"/>
              <a:gd name="connsiteY8" fmla="*/ 4712 h 10000"/>
              <a:gd name="connsiteX9" fmla="*/ 564 w 10020"/>
              <a:gd name="connsiteY9" fmla="*/ 4583 h 10000"/>
              <a:gd name="connsiteX10" fmla="*/ 586 w 10020"/>
              <a:gd name="connsiteY10" fmla="*/ 4712 h 10000"/>
              <a:gd name="connsiteX11" fmla="*/ 590 w 10020"/>
              <a:gd name="connsiteY11" fmla="*/ 4517 h 10000"/>
              <a:gd name="connsiteX12" fmla="*/ 619 w 10020"/>
              <a:gd name="connsiteY12" fmla="*/ 4517 h 10000"/>
              <a:gd name="connsiteX13" fmla="*/ 661 w 10020"/>
              <a:gd name="connsiteY13" fmla="*/ 4517 h 10000"/>
              <a:gd name="connsiteX14" fmla="*/ 694 w 10020"/>
              <a:gd name="connsiteY14" fmla="*/ 4647 h 10000"/>
              <a:gd name="connsiteX15" fmla="*/ 698 w 10020"/>
              <a:gd name="connsiteY15" fmla="*/ 4517 h 10000"/>
              <a:gd name="connsiteX16" fmla="*/ 715 w 10020"/>
              <a:gd name="connsiteY16" fmla="*/ 4647 h 10000"/>
              <a:gd name="connsiteX17" fmla="*/ 720 w 10020"/>
              <a:gd name="connsiteY17" fmla="*/ 4453 h 10000"/>
              <a:gd name="connsiteX18" fmla="*/ 757 w 10020"/>
              <a:gd name="connsiteY18" fmla="*/ 4712 h 10000"/>
              <a:gd name="connsiteX19" fmla="*/ 774 w 10020"/>
              <a:gd name="connsiteY19" fmla="*/ 4324 h 10000"/>
              <a:gd name="connsiteX20" fmla="*/ 792 w 10020"/>
              <a:gd name="connsiteY20" fmla="*/ 4131 h 10000"/>
              <a:gd name="connsiteX21" fmla="*/ 948 w 10020"/>
              <a:gd name="connsiteY21" fmla="*/ 4324 h 10000"/>
              <a:gd name="connsiteX22" fmla="*/ 1075 w 10020"/>
              <a:gd name="connsiteY22" fmla="*/ 3937 h 10000"/>
              <a:gd name="connsiteX23" fmla="*/ 1383 w 10020"/>
              <a:gd name="connsiteY23" fmla="*/ 5615 h 10000"/>
              <a:gd name="connsiteX24" fmla="*/ 1442 w 10020"/>
              <a:gd name="connsiteY24" fmla="*/ 6518 h 10000"/>
              <a:gd name="connsiteX25" fmla="*/ 1535 w 10020"/>
              <a:gd name="connsiteY25" fmla="*/ 5808 h 10000"/>
              <a:gd name="connsiteX26" fmla="*/ 1618 w 10020"/>
              <a:gd name="connsiteY26" fmla="*/ 6646 h 10000"/>
              <a:gd name="connsiteX27" fmla="*/ 1738 w 10020"/>
              <a:gd name="connsiteY27" fmla="*/ 5872 h 10000"/>
              <a:gd name="connsiteX28" fmla="*/ 1734 w 10020"/>
              <a:gd name="connsiteY28" fmla="*/ 6646 h 10000"/>
              <a:gd name="connsiteX29" fmla="*/ 1900 w 10020"/>
              <a:gd name="connsiteY29" fmla="*/ 6453 h 10000"/>
              <a:gd name="connsiteX30" fmla="*/ 1993 w 10020"/>
              <a:gd name="connsiteY30" fmla="*/ 6324 h 10000"/>
              <a:gd name="connsiteX31" fmla="*/ 2059 w 10020"/>
              <a:gd name="connsiteY31" fmla="*/ 7549 h 10000"/>
              <a:gd name="connsiteX32" fmla="*/ 2204 w 10020"/>
              <a:gd name="connsiteY32" fmla="*/ 6711 h 10000"/>
              <a:gd name="connsiteX33" fmla="*/ 2240 w 10020"/>
              <a:gd name="connsiteY33" fmla="*/ 7485 h 10000"/>
              <a:gd name="connsiteX34" fmla="*/ 2391 w 10020"/>
              <a:gd name="connsiteY34" fmla="*/ 8194 h 10000"/>
              <a:gd name="connsiteX35" fmla="*/ 2466 w 10020"/>
              <a:gd name="connsiteY35" fmla="*/ 7549 h 10000"/>
              <a:gd name="connsiteX36" fmla="*/ 2661 w 10020"/>
              <a:gd name="connsiteY36" fmla="*/ 7355 h 10000"/>
              <a:gd name="connsiteX37" fmla="*/ 2814 w 10020"/>
              <a:gd name="connsiteY37" fmla="*/ 8517 h 10000"/>
              <a:gd name="connsiteX38" fmla="*/ 2992 w 10020"/>
              <a:gd name="connsiteY38" fmla="*/ 8581 h 10000"/>
              <a:gd name="connsiteX39" fmla="*/ 3204 w 10020"/>
              <a:gd name="connsiteY39" fmla="*/ 8130 h 10000"/>
              <a:gd name="connsiteX40" fmla="*/ 3397 w 10020"/>
              <a:gd name="connsiteY40" fmla="*/ 9033 h 10000"/>
              <a:gd name="connsiteX41" fmla="*/ 3525 w 10020"/>
              <a:gd name="connsiteY41" fmla="*/ 9291 h 10000"/>
              <a:gd name="connsiteX42" fmla="*/ 3630 w 10020"/>
              <a:gd name="connsiteY42" fmla="*/ 10000 h 10000"/>
              <a:gd name="connsiteX43" fmla="*/ 3663 w 10020"/>
              <a:gd name="connsiteY43" fmla="*/ 9871 h 10000"/>
              <a:gd name="connsiteX44" fmla="*/ 3737 w 10020"/>
              <a:gd name="connsiteY44" fmla="*/ 9548 h 10000"/>
              <a:gd name="connsiteX45" fmla="*/ 3790 w 10020"/>
              <a:gd name="connsiteY45" fmla="*/ 9936 h 10000"/>
              <a:gd name="connsiteX46" fmla="*/ 3825 w 10020"/>
              <a:gd name="connsiteY46" fmla="*/ 9161 h 10000"/>
              <a:gd name="connsiteX47" fmla="*/ 3975 w 10020"/>
              <a:gd name="connsiteY47" fmla="*/ 8581 h 10000"/>
              <a:gd name="connsiteX48" fmla="*/ 4418 w 10020"/>
              <a:gd name="connsiteY48" fmla="*/ 7872 h 10000"/>
              <a:gd name="connsiteX49" fmla="*/ 4778 w 10020"/>
              <a:gd name="connsiteY49" fmla="*/ 7614 h 10000"/>
              <a:gd name="connsiteX50" fmla="*/ 4995 w 10020"/>
              <a:gd name="connsiteY50" fmla="*/ 9291 h 10000"/>
              <a:gd name="connsiteX51" fmla="*/ 5065 w 10020"/>
              <a:gd name="connsiteY51" fmla="*/ 8581 h 10000"/>
              <a:gd name="connsiteX52" fmla="*/ 5539 w 10020"/>
              <a:gd name="connsiteY52" fmla="*/ 8065 h 10000"/>
              <a:gd name="connsiteX53" fmla="*/ 5918 w 10020"/>
              <a:gd name="connsiteY53" fmla="*/ 9484 h 10000"/>
              <a:gd name="connsiteX54" fmla="*/ 6259 w 10020"/>
              <a:gd name="connsiteY54" fmla="*/ 8581 h 10000"/>
              <a:gd name="connsiteX55" fmla="*/ 6428 w 10020"/>
              <a:gd name="connsiteY55" fmla="*/ 7485 h 10000"/>
              <a:gd name="connsiteX56" fmla="*/ 6752 w 10020"/>
              <a:gd name="connsiteY56" fmla="*/ 7485 h 10000"/>
              <a:gd name="connsiteX57" fmla="*/ 6910 w 10020"/>
              <a:gd name="connsiteY57" fmla="*/ 7936 h 10000"/>
              <a:gd name="connsiteX58" fmla="*/ 7292 w 10020"/>
              <a:gd name="connsiteY58" fmla="*/ 8388 h 10000"/>
              <a:gd name="connsiteX59" fmla="*/ 7508 w 10020"/>
              <a:gd name="connsiteY59" fmla="*/ 9097 h 10000"/>
              <a:gd name="connsiteX60" fmla="*/ 7762 w 10020"/>
              <a:gd name="connsiteY60" fmla="*/ 8258 h 10000"/>
              <a:gd name="connsiteX61" fmla="*/ 7824 w 10020"/>
              <a:gd name="connsiteY61" fmla="*/ 7678 h 10000"/>
              <a:gd name="connsiteX62" fmla="*/ 7948 w 10020"/>
              <a:gd name="connsiteY62" fmla="*/ 8065 h 10000"/>
              <a:gd name="connsiteX63" fmla="*/ 8230 w 10020"/>
              <a:gd name="connsiteY63" fmla="*/ 8388 h 10000"/>
              <a:gd name="connsiteX64" fmla="*/ 8419 w 10020"/>
              <a:gd name="connsiteY64" fmla="*/ 8130 h 10000"/>
              <a:gd name="connsiteX65" fmla="*/ 8769 w 10020"/>
              <a:gd name="connsiteY65" fmla="*/ 8258 h 10000"/>
              <a:gd name="connsiteX66" fmla="*/ 9115 w 10020"/>
              <a:gd name="connsiteY66" fmla="*/ 7872 h 10000"/>
              <a:gd name="connsiteX67" fmla="*/ 9310 w 10020"/>
              <a:gd name="connsiteY67" fmla="*/ 6388 h 10000"/>
              <a:gd name="connsiteX68" fmla="*/ 9556 w 10020"/>
              <a:gd name="connsiteY68" fmla="*/ 7614 h 10000"/>
              <a:gd name="connsiteX69" fmla="*/ 9695 w 10020"/>
              <a:gd name="connsiteY69" fmla="*/ 8904 h 10000"/>
              <a:gd name="connsiteX70" fmla="*/ 10020 w 10020"/>
              <a:gd name="connsiteY70" fmla="*/ 9568 h 10000"/>
              <a:gd name="connsiteX71" fmla="*/ 9925 w 10020"/>
              <a:gd name="connsiteY71" fmla="*/ 3477 h 10000"/>
              <a:gd name="connsiteX72" fmla="*/ 9713 w 10020"/>
              <a:gd name="connsiteY72" fmla="*/ 3615 h 10000"/>
              <a:gd name="connsiteX73" fmla="*/ 9547 w 10020"/>
              <a:gd name="connsiteY73" fmla="*/ 2325 h 10000"/>
              <a:gd name="connsiteX74" fmla="*/ 9385 w 10020"/>
              <a:gd name="connsiteY74" fmla="*/ 3744 h 10000"/>
              <a:gd name="connsiteX75" fmla="*/ 9273 w 10020"/>
              <a:gd name="connsiteY75" fmla="*/ 3744 h 10000"/>
              <a:gd name="connsiteX76" fmla="*/ 9119 w 10020"/>
              <a:gd name="connsiteY76" fmla="*/ 3873 h 10000"/>
              <a:gd name="connsiteX77" fmla="*/ 9086 w 10020"/>
              <a:gd name="connsiteY77" fmla="*/ 3293 h 10000"/>
              <a:gd name="connsiteX78" fmla="*/ 8859 w 10020"/>
              <a:gd name="connsiteY78" fmla="*/ 4840 h 10000"/>
              <a:gd name="connsiteX79" fmla="*/ 8824 w 10020"/>
              <a:gd name="connsiteY79" fmla="*/ 4453 h 10000"/>
              <a:gd name="connsiteX80" fmla="*/ 8756 w 10020"/>
              <a:gd name="connsiteY80" fmla="*/ 4196 h 10000"/>
              <a:gd name="connsiteX81" fmla="*/ 8713 w 10020"/>
              <a:gd name="connsiteY81" fmla="*/ 4712 h 10000"/>
              <a:gd name="connsiteX82" fmla="*/ 8535 w 10020"/>
              <a:gd name="connsiteY82" fmla="*/ 4583 h 10000"/>
              <a:gd name="connsiteX83" fmla="*/ 8427 w 10020"/>
              <a:gd name="connsiteY83" fmla="*/ 5420 h 10000"/>
              <a:gd name="connsiteX84" fmla="*/ 8261 w 10020"/>
              <a:gd name="connsiteY84" fmla="*/ 4517 h 10000"/>
              <a:gd name="connsiteX85" fmla="*/ 8109 w 10020"/>
              <a:gd name="connsiteY85" fmla="*/ 4647 h 10000"/>
              <a:gd name="connsiteX86" fmla="*/ 8053 w 10020"/>
              <a:gd name="connsiteY86" fmla="*/ 5936 h 10000"/>
              <a:gd name="connsiteX87" fmla="*/ 7860 w 10020"/>
              <a:gd name="connsiteY87" fmla="*/ 5356 h 10000"/>
              <a:gd name="connsiteX88" fmla="*/ 7706 w 10020"/>
              <a:gd name="connsiteY88" fmla="*/ 3615 h 10000"/>
              <a:gd name="connsiteX89" fmla="*/ 7634 w 10020"/>
              <a:gd name="connsiteY89" fmla="*/ 4131 h 10000"/>
              <a:gd name="connsiteX90" fmla="*/ 7456 w 10020"/>
              <a:gd name="connsiteY90" fmla="*/ 5292 h 10000"/>
              <a:gd name="connsiteX91" fmla="*/ 7358 w 10020"/>
              <a:gd name="connsiteY91" fmla="*/ 5292 h 10000"/>
              <a:gd name="connsiteX92" fmla="*/ 7284 w 10020"/>
              <a:gd name="connsiteY92" fmla="*/ 4517 h 10000"/>
              <a:gd name="connsiteX93" fmla="*/ 7117 w 10020"/>
              <a:gd name="connsiteY93" fmla="*/ 4260 h 10000"/>
              <a:gd name="connsiteX94" fmla="*/ 6975 w 10020"/>
              <a:gd name="connsiteY94" fmla="*/ 3873 h 10000"/>
              <a:gd name="connsiteX95" fmla="*/ 6717 w 10020"/>
              <a:gd name="connsiteY95" fmla="*/ 2325 h 10000"/>
              <a:gd name="connsiteX96" fmla="*/ 6353 w 10020"/>
              <a:gd name="connsiteY96" fmla="*/ 5034 h 10000"/>
              <a:gd name="connsiteX97" fmla="*/ 6051 w 10020"/>
              <a:gd name="connsiteY97" fmla="*/ 5872 h 10000"/>
              <a:gd name="connsiteX98" fmla="*/ 5680 w 10020"/>
              <a:gd name="connsiteY98" fmla="*/ 5420 h 10000"/>
              <a:gd name="connsiteX99" fmla="*/ 5526 w 10020"/>
              <a:gd name="connsiteY99" fmla="*/ 6195 h 10000"/>
              <a:gd name="connsiteX100" fmla="*/ 5257 w 10020"/>
              <a:gd name="connsiteY100" fmla="*/ 5550 h 10000"/>
              <a:gd name="connsiteX101" fmla="*/ 5182 w 10020"/>
              <a:gd name="connsiteY101" fmla="*/ 6195 h 10000"/>
              <a:gd name="connsiteX102" fmla="*/ 4900 w 10020"/>
              <a:gd name="connsiteY102" fmla="*/ 5292 h 10000"/>
              <a:gd name="connsiteX103" fmla="*/ 4814 w 10020"/>
              <a:gd name="connsiteY103" fmla="*/ 5099 h 10000"/>
              <a:gd name="connsiteX104" fmla="*/ 4556 w 10020"/>
              <a:gd name="connsiteY104" fmla="*/ 4067 h 10000"/>
              <a:gd name="connsiteX105" fmla="*/ 4443 w 10020"/>
              <a:gd name="connsiteY105" fmla="*/ 4067 h 10000"/>
              <a:gd name="connsiteX106" fmla="*/ 4051 w 10020"/>
              <a:gd name="connsiteY106" fmla="*/ 4324 h 10000"/>
              <a:gd name="connsiteX107" fmla="*/ 3851 w 10020"/>
              <a:gd name="connsiteY107" fmla="*/ 4196 h 10000"/>
              <a:gd name="connsiteX108" fmla="*/ 3504 w 10020"/>
              <a:gd name="connsiteY108" fmla="*/ 3680 h 10000"/>
              <a:gd name="connsiteX109" fmla="*/ 3430 w 10020"/>
              <a:gd name="connsiteY109" fmla="*/ 2454 h 10000"/>
              <a:gd name="connsiteX110" fmla="*/ 3077 w 10020"/>
              <a:gd name="connsiteY110" fmla="*/ 3228 h 10000"/>
              <a:gd name="connsiteX111" fmla="*/ 3063 w 10020"/>
              <a:gd name="connsiteY111" fmla="*/ 2518 h 10000"/>
              <a:gd name="connsiteX112" fmla="*/ 2857 w 10020"/>
              <a:gd name="connsiteY112" fmla="*/ 2390 h 10000"/>
              <a:gd name="connsiteX113" fmla="*/ 2618 w 10020"/>
              <a:gd name="connsiteY113" fmla="*/ 2583 h 10000"/>
              <a:gd name="connsiteX114" fmla="*/ 2505 w 10020"/>
              <a:gd name="connsiteY114" fmla="*/ 4067 h 10000"/>
              <a:gd name="connsiteX115" fmla="*/ 2280 w 10020"/>
              <a:gd name="connsiteY115" fmla="*/ 2131 h 10000"/>
              <a:gd name="connsiteX116" fmla="*/ 2248 w 10020"/>
              <a:gd name="connsiteY116" fmla="*/ 2454 h 10000"/>
              <a:gd name="connsiteX117" fmla="*/ 2171 w 10020"/>
              <a:gd name="connsiteY117" fmla="*/ 1680 h 10000"/>
              <a:gd name="connsiteX118" fmla="*/ 2079 w 10020"/>
              <a:gd name="connsiteY118" fmla="*/ 2261 h 10000"/>
              <a:gd name="connsiteX119" fmla="*/ 1954 w 10020"/>
              <a:gd name="connsiteY119" fmla="*/ 2002 h 10000"/>
              <a:gd name="connsiteX120" fmla="*/ 1883 w 10020"/>
              <a:gd name="connsiteY120" fmla="*/ 3099 h 10000"/>
              <a:gd name="connsiteX121" fmla="*/ 1773 w 10020"/>
              <a:gd name="connsiteY121" fmla="*/ 2583 h 10000"/>
              <a:gd name="connsiteX122" fmla="*/ 1689 w 10020"/>
              <a:gd name="connsiteY122" fmla="*/ 2002 h 10000"/>
              <a:gd name="connsiteX123" fmla="*/ 1631 w 10020"/>
              <a:gd name="connsiteY123" fmla="*/ 906 h 10000"/>
              <a:gd name="connsiteX124" fmla="*/ 1224 w 10020"/>
              <a:gd name="connsiteY124" fmla="*/ 196 h 10000"/>
              <a:gd name="connsiteX125" fmla="*/ 1006 w 10020"/>
              <a:gd name="connsiteY125" fmla="*/ 326 h 10000"/>
              <a:gd name="connsiteX126" fmla="*/ 900 w 10020"/>
              <a:gd name="connsiteY126" fmla="*/ 132 h 10000"/>
              <a:gd name="connsiteX127" fmla="*/ 850 w 10020"/>
              <a:gd name="connsiteY127" fmla="*/ 519 h 10000"/>
              <a:gd name="connsiteX128" fmla="*/ 572 w 10020"/>
              <a:gd name="connsiteY128" fmla="*/ 261 h 10000"/>
              <a:gd name="connsiteX129" fmla="*/ 401 w 10020"/>
              <a:gd name="connsiteY129" fmla="*/ 584 h 10000"/>
              <a:gd name="connsiteX130" fmla="*/ 216 w 10020"/>
              <a:gd name="connsiteY130" fmla="*/ 1035 h 10000"/>
              <a:gd name="connsiteX131" fmla="*/ 75 w 10020"/>
              <a:gd name="connsiteY131" fmla="*/ 0 h 10000"/>
              <a:gd name="connsiteX0" fmla="*/ 75 w 10020"/>
              <a:gd name="connsiteY0" fmla="*/ 0 h 10000"/>
              <a:gd name="connsiteX1" fmla="*/ 0 w 10020"/>
              <a:gd name="connsiteY1" fmla="*/ 4109 h 10000"/>
              <a:gd name="connsiteX2" fmla="*/ 34 w 10020"/>
              <a:gd name="connsiteY2" fmla="*/ 4517 h 10000"/>
              <a:gd name="connsiteX3" fmla="*/ 63 w 10020"/>
              <a:gd name="connsiteY3" fmla="*/ 4453 h 10000"/>
              <a:gd name="connsiteX4" fmla="*/ 258 w 10020"/>
              <a:gd name="connsiteY4" fmla="*/ 4776 h 10000"/>
              <a:gd name="connsiteX5" fmla="*/ 347 w 10020"/>
              <a:gd name="connsiteY5" fmla="*/ 4453 h 10000"/>
              <a:gd name="connsiteX6" fmla="*/ 461 w 10020"/>
              <a:gd name="connsiteY6" fmla="*/ 4712 h 10000"/>
              <a:gd name="connsiteX7" fmla="*/ 505 w 10020"/>
              <a:gd name="connsiteY7" fmla="*/ 4517 h 10000"/>
              <a:gd name="connsiteX8" fmla="*/ 539 w 10020"/>
              <a:gd name="connsiteY8" fmla="*/ 4712 h 10000"/>
              <a:gd name="connsiteX9" fmla="*/ 564 w 10020"/>
              <a:gd name="connsiteY9" fmla="*/ 4583 h 10000"/>
              <a:gd name="connsiteX10" fmla="*/ 586 w 10020"/>
              <a:gd name="connsiteY10" fmla="*/ 4712 h 10000"/>
              <a:gd name="connsiteX11" fmla="*/ 590 w 10020"/>
              <a:gd name="connsiteY11" fmla="*/ 4517 h 10000"/>
              <a:gd name="connsiteX12" fmla="*/ 619 w 10020"/>
              <a:gd name="connsiteY12" fmla="*/ 4517 h 10000"/>
              <a:gd name="connsiteX13" fmla="*/ 661 w 10020"/>
              <a:gd name="connsiteY13" fmla="*/ 4517 h 10000"/>
              <a:gd name="connsiteX14" fmla="*/ 694 w 10020"/>
              <a:gd name="connsiteY14" fmla="*/ 4647 h 10000"/>
              <a:gd name="connsiteX15" fmla="*/ 698 w 10020"/>
              <a:gd name="connsiteY15" fmla="*/ 4517 h 10000"/>
              <a:gd name="connsiteX16" fmla="*/ 715 w 10020"/>
              <a:gd name="connsiteY16" fmla="*/ 4647 h 10000"/>
              <a:gd name="connsiteX17" fmla="*/ 720 w 10020"/>
              <a:gd name="connsiteY17" fmla="*/ 4453 h 10000"/>
              <a:gd name="connsiteX18" fmla="*/ 757 w 10020"/>
              <a:gd name="connsiteY18" fmla="*/ 4712 h 10000"/>
              <a:gd name="connsiteX19" fmla="*/ 774 w 10020"/>
              <a:gd name="connsiteY19" fmla="*/ 4324 h 10000"/>
              <a:gd name="connsiteX20" fmla="*/ 792 w 10020"/>
              <a:gd name="connsiteY20" fmla="*/ 4131 h 10000"/>
              <a:gd name="connsiteX21" fmla="*/ 948 w 10020"/>
              <a:gd name="connsiteY21" fmla="*/ 4324 h 10000"/>
              <a:gd name="connsiteX22" fmla="*/ 1075 w 10020"/>
              <a:gd name="connsiteY22" fmla="*/ 3937 h 10000"/>
              <a:gd name="connsiteX23" fmla="*/ 1383 w 10020"/>
              <a:gd name="connsiteY23" fmla="*/ 5615 h 10000"/>
              <a:gd name="connsiteX24" fmla="*/ 1442 w 10020"/>
              <a:gd name="connsiteY24" fmla="*/ 6518 h 10000"/>
              <a:gd name="connsiteX25" fmla="*/ 1535 w 10020"/>
              <a:gd name="connsiteY25" fmla="*/ 5808 h 10000"/>
              <a:gd name="connsiteX26" fmla="*/ 1618 w 10020"/>
              <a:gd name="connsiteY26" fmla="*/ 6646 h 10000"/>
              <a:gd name="connsiteX27" fmla="*/ 1738 w 10020"/>
              <a:gd name="connsiteY27" fmla="*/ 5872 h 10000"/>
              <a:gd name="connsiteX28" fmla="*/ 1734 w 10020"/>
              <a:gd name="connsiteY28" fmla="*/ 6646 h 10000"/>
              <a:gd name="connsiteX29" fmla="*/ 1900 w 10020"/>
              <a:gd name="connsiteY29" fmla="*/ 6453 h 10000"/>
              <a:gd name="connsiteX30" fmla="*/ 1993 w 10020"/>
              <a:gd name="connsiteY30" fmla="*/ 6324 h 10000"/>
              <a:gd name="connsiteX31" fmla="*/ 2059 w 10020"/>
              <a:gd name="connsiteY31" fmla="*/ 7549 h 10000"/>
              <a:gd name="connsiteX32" fmla="*/ 2204 w 10020"/>
              <a:gd name="connsiteY32" fmla="*/ 6711 h 10000"/>
              <a:gd name="connsiteX33" fmla="*/ 2240 w 10020"/>
              <a:gd name="connsiteY33" fmla="*/ 7485 h 10000"/>
              <a:gd name="connsiteX34" fmla="*/ 2391 w 10020"/>
              <a:gd name="connsiteY34" fmla="*/ 8194 h 10000"/>
              <a:gd name="connsiteX35" fmla="*/ 2466 w 10020"/>
              <a:gd name="connsiteY35" fmla="*/ 7549 h 10000"/>
              <a:gd name="connsiteX36" fmla="*/ 2661 w 10020"/>
              <a:gd name="connsiteY36" fmla="*/ 7355 h 10000"/>
              <a:gd name="connsiteX37" fmla="*/ 2814 w 10020"/>
              <a:gd name="connsiteY37" fmla="*/ 8517 h 10000"/>
              <a:gd name="connsiteX38" fmla="*/ 2992 w 10020"/>
              <a:gd name="connsiteY38" fmla="*/ 8581 h 10000"/>
              <a:gd name="connsiteX39" fmla="*/ 3204 w 10020"/>
              <a:gd name="connsiteY39" fmla="*/ 8130 h 10000"/>
              <a:gd name="connsiteX40" fmla="*/ 3397 w 10020"/>
              <a:gd name="connsiteY40" fmla="*/ 9033 h 10000"/>
              <a:gd name="connsiteX41" fmla="*/ 3525 w 10020"/>
              <a:gd name="connsiteY41" fmla="*/ 9291 h 10000"/>
              <a:gd name="connsiteX42" fmla="*/ 3630 w 10020"/>
              <a:gd name="connsiteY42" fmla="*/ 10000 h 10000"/>
              <a:gd name="connsiteX43" fmla="*/ 3663 w 10020"/>
              <a:gd name="connsiteY43" fmla="*/ 9871 h 10000"/>
              <a:gd name="connsiteX44" fmla="*/ 3737 w 10020"/>
              <a:gd name="connsiteY44" fmla="*/ 9548 h 10000"/>
              <a:gd name="connsiteX45" fmla="*/ 3790 w 10020"/>
              <a:gd name="connsiteY45" fmla="*/ 9936 h 10000"/>
              <a:gd name="connsiteX46" fmla="*/ 3825 w 10020"/>
              <a:gd name="connsiteY46" fmla="*/ 9161 h 10000"/>
              <a:gd name="connsiteX47" fmla="*/ 3975 w 10020"/>
              <a:gd name="connsiteY47" fmla="*/ 8581 h 10000"/>
              <a:gd name="connsiteX48" fmla="*/ 4418 w 10020"/>
              <a:gd name="connsiteY48" fmla="*/ 7872 h 10000"/>
              <a:gd name="connsiteX49" fmla="*/ 4778 w 10020"/>
              <a:gd name="connsiteY49" fmla="*/ 7614 h 10000"/>
              <a:gd name="connsiteX50" fmla="*/ 4995 w 10020"/>
              <a:gd name="connsiteY50" fmla="*/ 9291 h 10000"/>
              <a:gd name="connsiteX51" fmla="*/ 5065 w 10020"/>
              <a:gd name="connsiteY51" fmla="*/ 8581 h 10000"/>
              <a:gd name="connsiteX52" fmla="*/ 5539 w 10020"/>
              <a:gd name="connsiteY52" fmla="*/ 8065 h 10000"/>
              <a:gd name="connsiteX53" fmla="*/ 5918 w 10020"/>
              <a:gd name="connsiteY53" fmla="*/ 9484 h 10000"/>
              <a:gd name="connsiteX54" fmla="*/ 6259 w 10020"/>
              <a:gd name="connsiteY54" fmla="*/ 8581 h 10000"/>
              <a:gd name="connsiteX55" fmla="*/ 6428 w 10020"/>
              <a:gd name="connsiteY55" fmla="*/ 7485 h 10000"/>
              <a:gd name="connsiteX56" fmla="*/ 6752 w 10020"/>
              <a:gd name="connsiteY56" fmla="*/ 7485 h 10000"/>
              <a:gd name="connsiteX57" fmla="*/ 6910 w 10020"/>
              <a:gd name="connsiteY57" fmla="*/ 7936 h 10000"/>
              <a:gd name="connsiteX58" fmla="*/ 7292 w 10020"/>
              <a:gd name="connsiteY58" fmla="*/ 8388 h 10000"/>
              <a:gd name="connsiteX59" fmla="*/ 7508 w 10020"/>
              <a:gd name="connsiteY59" fmla="*/ 9097 h 10000"/>
              <a:gd name="connsiteX60" fmla="*/ 7762 w 10020"/>
              <a:gd name="connsiteY60" fmla="*/ 8258 h 10000"/>
              <a:gd name="connsiteX61" fmla="*/ 7824 w 10020"/>
              <a:gd name="connsiteY61" fmla="*/ 7678 h 10000"/>
              <a:gd name="connsiteX62" fmla="*/ 7948 w 10020"/>
              <a:gd name="connsiteY62" fmla="*/ 8065 h 10000"/>
              <a:gd name="connsiteX63" fmla="*/ 8230 w 10020"/>
              <a:gd name="connsiteY63" fmla="*/ 8388 h 10000"/>
              <a:gd name="connsiteX64" fmla="*/ 8419 w 10020"/>
              <a:gd name="connsiteY64" fmla="*/ 8130 h 10000"/>
              <a:gd name="connsiteX65" fmla="*/ 8769 w 10020"/>
              <a:gd name="connsiteY65" fmla="*/ 8258 h 10000"/>
              <a:gd name="connsiteX66" fmla="*/ 9115 w 10020"/>
              <a:gd name="connsiteY66" fmla="*/ 7872 h 10000"/>
              <a:gd name="connsiteX67" fmla="*/ 9310 w 10020"/>
              <a:gd name="connsiteY67" fmla="*/ 6388 h 10000"/>
              <a:gd name="connsiteX68" fmla="*/ 9556 w 10020"/>
              <a:gd name="connsiteY68" fmla="*/ 7614 h 10000"/>
              <a:gd name="connsiteX69" fmla="*/ 9695 w 10020"/>
              <a:gd name="connsiteY69" fmla="*/ 8904 h 10000"/>
              <a:gd name="connsiteX70" fmla="*/ 10020 w 10020"/>
              <a:gd name="connsiteY70" fmla="*/ 9568 h 10000"/>
              <a:gd name="connsiteX71" fmla="*/ 9925 w 10020"/>
              <a:gd name="connsiteY71" fmla="*/ 3477 h 10000"/>
              <a:gd name="connsiteX72" fmla="*/ 9713 w 10020"/>
              <a:gd name="connsiteY72" fmla="*/ 3615 h 10000"/>
              <a:gd name="connsiteX73" fmla="*/ 9547 w 10020"/>
              <a:gd name="connsiteY73" fmla="*/ 2325 h 10000"/>
              <a:gd name="connsiteX74" fmla="*/ 9385 w 10020"/>
              <a:gd name="connsiteY74" fmla="*/ 3744 h 10000"/>
              <a:gd name="connsiteX75" fmla="*/ 9273 w 10020"/>
              <a:gd name="connsiteY75" fmla="*/ 3744 h 10000"/>
              <a:gd name="connsiteX76" fmla="*/ 9119 w 10020"/>
              <a:gd name="connsiteY76" fmla="*/ 3873 h 10000"/>
              <a:gd name="connsiteX77" fmla="*/ 9086 w 10020"/>
              <a:gd name="connsiteY77" fmla="*/ 3293 h 10000"/>
              <a:gd name="connsiteX78" fmla="*/ 8859 w 10020"/>
              <a:gd name="connsiteY78" fmla="*/ 4840 h 10000"/>
              <a:gd name="connsiteX79" fmla="*/ 8824 w 10020"/>
              <a:gd name="connsiteY79" fmla="*/ 4453 h 10000"/>
              <a:gd name="connsiteX80" fmla="*/ 8756 w 10020"/>
              <a:gd name="connsiteY80" fmla="*/ 4196 h 10000"/>
              <a:gd name="connsiteX81" fmla="*/ 8713 w 10020"/>
              <a:gd name="connsiteY81" fmla="*/ 4712 h 10000"/>
              <a:gd name="connsiteX82" fmla="*/ 8535 w 10020"/>
              <a:gd name="connsiteY82" fmla="*/ 4583 h 10000"/>
              <a:gd name="connsiteX83" fmla="*/ 8427 w 10020"/>
              <a:gd name="connsiteY83" fmla="*/ 5420 h 10000"/>
              <a:gd name="connsiteX84" fmla="*/ 8261 w 10020"/>
              <a:gd name="connsiteY84" fmla="*/ 4517 h 10000"/>
              <a:gd name="connsiteX85" fmla="*/ 8109 w 10020"/>
              <a:gd name="connsiteY85" fmla="*/ 4647 h 10000"/>
              <a:gd name="connsiteX86" fmla="*/ 8053 w 10020"/>
              <a:gd name="connsiteY86" fmla="*/ 5936 h 10000"/>
              <a:gd name="connsiteX87" fmla="*/ 7860 w 10020"/>
              <a:gd name="connsiteY87" fmla="*/ 5356 h 10000"/>
              <a:gd name="connsiteX88" fmla="*/ 7706 w 10020"/>
              <a:gd name="connsiteY88" fmla="*/ 3615 h 10000"/>
              <a:gd name="connsiteX89" fmla="*/ 7634 w 10020"/>
              <a:gd name="connsiteY89" fmla="*/ 4131 h 10000"/>
              <a:gd name="connsiteX90" fmla="*/ 7456 w 10020"/>
              <a:gd name="connsiteY90" fmla="*/ 5292 h 10000"/>
              <a:gd name="connsiteX91" fmla="*/ 7358 w 10020"/>
              <a:gd name="connsiteY91" fmla="*/ 5292 h 10000"/>
              <a:gd name="connsiteX92" fmla="*/ 7284 w 10020"/>
              <a:gd name="connsiteY92" fmla="*/ 4517 h 10000"/>
              <a:gd name="connsiteX93" fmla="*/ 7117 w 10020"/>
              <a:gd name="connsiteY93" fmla="*/ 4260 h 10000"/>
              <a:gd name="connsiteX94" fmla="*/ 6975 w 10020"/>
              <a:gd name="connsiteY94" fmla="*/ 3873 h 10000"/>
              <a:gd name="connsiteX95" fmla="*/ 6717 w 10020"/>
              <a:gd name="connsiteY95" fmla="*/ 2325 h 10000"/>
              <a:gd name="connsiteX96" fmla="*/ 6353 w 10020"/>
              <a:gd name="connsiteY96" fmla="*/ 5034 h 10000"/>
              <a:gd name="connsiteX97" fmla="*/ 6051 w 10020"/>
              <a:gd name="connsiteY97" fmla="*/ 5872 h 10000"/>
              <a:gd name="connsiteX98" fmla="*/ 5680 w 10020"/>
              <a:gd name="connsiteY98" fmla="*/ 5420 h 10000"/>
              <a:gd name="connsiteX99" fmla="*/ 5526 w 10020"/>
              <a:gd name="connsiteY99" fmla="*/ 6195 h 10000"/>
              <a:gd name="connsiteX100" fmla="*/ 5257 w 10020"/>
              <a:gd name="connsiteY100" fmla="*/ 5550 h 10000"/>
              <a:gd name="connsiteX101" fmla="*/ 5182 w 10020"/>
              <a:gd name="connsiteY101" fmla="*/ 6195 h 10000"/>
              <a:gd name="connsiteX102" fmla="*/ 4900 w 10020"/>
              <a:gd name="connsiteY102" fmla="*/ 5292 h 10000"/>
              <a:gd name="connsiteX103" fmla="*/ 4814 w 10020"/>
              <a:gd name="connsiteY103" fmla="*/ 5099 h 10000"/>
              <a:gd name="connsiteX104" fmla="*/ 4556 w 10020"/>
              <a:gd name="connsiteY104" fmla="*/ 4067 h 10000"/>
              <a:gd name="connsiteX105" fmla="*/ 4443 w 10020"/>
              <a:gd name="connsiteY105" fmla="*/ 4067 h 10000"/>
              <a:gd name="connsiteX106" fmla="*/ 4051 w 10020"/>
              <a:gd name="connsiteY106" fmla="*/ 4324 h 10000"/>
              <a:gd name="connsiteX107" fmla="*/ 3851 w 10020"/>
              <a:gd name="connsiteY107" fmla="*/ 4196 h 10000"/>
              <a:gd name="connsiteX108" fmla="*/ 3504 w 10020"/>
              <a:gd name="connsiteY108" fmla="*/ 3680 h 10000"/>
              <a:gd name="connsiteX109" fmla="*/ 3430 w 10020"/>
              <a:gd name="connsiteY109" fmla="*/ 2454 h 10000"/>
              <a:gd name="connsiteX110" fmla="*/ 3077 w 10020"/>
              <a:gd name="connsiteY110" fmla="*/ 3228 h 10000"/>
              <a:gd name="connsiteX111" fmla="*/ 3063 w 10020"/>
              <a:gd name="connsiteY111" fmla="*/ 2518 h 10000"/>
              <a:gd name="connsiteX112" fmla="*/ 2857 w 10020"/>
              <a:gd name="connsiteY112" fmla="*/ 2390 h 10000"/>
              <a:gd name="connsiteX113" fmla="*/ 2618 w 10020"/>
              <a:gd name="connsiteY113" fmla="*/ 2583 h 10000"/>
              <a:gd name="connsiteX114" fmla="*/ 2505 w 10020"/>
              <a:gd name="connsiteY114" fmla="*/ 4067 h 10000"/>
              <a:gd name="connsiteX115" fmla="*/ 2280 w 10020"/>
              <a:gd name="connsiteY115" fmla="*/ 2131 h 10000"/>
              <a:gd name="connsiteX116" fmla="*/ 2248 w 10020"/>
              <a:gd name="connsiteY116" fmla="*/ 2454 h 10000"/>
              <a:gd name="connsiteX117" fmla="*/ 2171 w 10020"/>
              <a:gd name="connsiteY117" fmla="*/ 1680 h 10000"/>
              <a:gd name="connsiteX118" fmla="*/ 2079 w 10020"/>
              <a:gd name="connsiteY118" fmla="*/ 2261 h 10000"/>
              <a:gd name="connsiteX119" fmla="*/ 1954 w 10020"/>
              <a:gd name="connsiteY119" fmla="*/ 2002 h 10000"/>
              <a:gd name="connsiteX120" fmla="*/ 1883 w 10020"/>
              <a:gd name="connsiteY120" fmla="*/ 3099 h 10000"/>
              <a:gd name="connsiteX121" fmla="*/ 1773 w 10020"/>
              <a:gd name="connsiteY121" fmla="*/ 2583 h 10000"/>
              <a:gd name="connsiteX122" fmla="*/ 1689 w 10020"/>
              <a:gd name="connsiteY122" fmla="*/ 2002 h 10000"/>
              <a:gd name="connsiteX123" fmla="*/ 1631 w 10020"/>
              <a:gd name="connsiteY123" fmla="*/ 906 h 10000"/>
              <a:gd name="connsiteX124" fmla="*/ 1224 w 10020"/>
              <a:gd name="connsiteY124" fmla="*/ 196 h 10000"/>
              <a:gd name="connsiteX125" fmla="*/ 1006 w 10020"/>
              <a:gd name="connsiteY125" fmla="*/ 326 h 10000"/>
              <a:gd name="connsiteX126" fmla="*/ 900 w 10020"/>
              <a:gd name="connsiteY126" fmla="*/ 132 h 10000"/>
              <a:gd name="connsiteX127" fmla="*/ 850 w 10020"/>
              <a:gd name="connsiteY127" fmla="*/ 519 h 10000"/>
              <a:gd name="connsiteX128" fmla="*/ 572 w 10020"/>
              <a:gd name="connsiteY128" fmla="*/ 261 h 10000"/>
              <a:gd name="connsiteX129" fmla="*/ 401 w 10020"/>
              <a:gd name="connsiteY129" fmla="*/ 584 h 10000"/>
              <a:gd name="connsiteX130" fmla="*/ 216 w 10020"/>
              <a:gd name="connsiteY130" fmla="*/ 1035 h 10000"/>
              <a:gd name="connsiteX131" fmla="*/ 75 w 10020"/>
              <a:gd name="connsiteY131" fmla="*/ 0 h 10000"/>
              <a:gd name="connsiteX0" fmla="*/ 71 w 10020"/>
              <a:gd name="connsiteY0" fmla="*/ 0 h 10015"/>
              <a:gd name="connsiteX1" fmla="*/ 0 w 10020"/>
              <a:gd name="connsiteY1" fmla="*/ 4124 h 10015"/>
              <a:gd name="connsiteX2" fmla="*/ 34 w 10020"/>
              <a:gd name="connsiteY2" fmla="*/ 4532 h 10015"/>
              <a:gd name="connsiteX3" fmla="*/ 63 w 10020"/>
              <a:gd name="connsiteY3" fmla="*/ 4468 h 10015"/>
              <a:gd name="connsiteX4" fmla="*/ 258 w 10020"/>
              <a:gd name="connsiteY4" fmla="*/ 4791 h 10015"/>
              <a:gd name="connsiteX5" fmla="*/ 347 w 10020"/>
              <a:gd name="connsiteY5" fmla="*/ 4468 h 10015"/>
              <a:gd name="connsiteX6" fmla="*/ 461 w 10020"/>
              <a:gd name="connsiteY6" fmla="*/ 4727 h 10015"/>
              <a:gd name="connsiteX7" fmla="*/ 505 w 10020"/>
              <a:gd name="connsiteY7" fmla="*/ 4532 h 10015"/>
              <a:gd name="connsiteX8" fmla="*/ 539 w 10020"/>
              <a:gd name="connsiteY8" fmla="*/ 4727 h 10015"/>
              <a:gd name="connsiteX9" fmla="*/ 564 w 10020"/>
              <a:gd name="connsiteY9" fmla="*/ 4598 h 10015"/>
              <a:gd name="connsiteX10" fmla="*/ 586 w 10020"/>
              <a:gd name="connsiteY10" fmla="*/ 4727 h 10015"/>
              <a:gd name="connsiteX11" fmla="*/ 590 w 10020"/>
              <a:gd name="connsiteY11" fmla="*/ 4532 h 10015"/>
              <a:gd name="connsiteX12" fmla="*/ 619 w 10020"/>
              <a:gd name="connsiteY12" fmla="*/ 4532 h 10015"/>
              <a:gd name="connsiteX13" fmla="*/ 661 w 10020"/>
              <a:gd name="connsiteY13" fmla="*/ 4532 h 10015"/>
              <a:gd name="connsiteX14" fmla="*/ 694 w 10020"/>
              <a:gd name="connsiteY14" fmla="*/ 4662 h 10015"/>
              <a:gd name="connsiteX15" fmla="*/ 698 w 10020"/>
              <a:gd name="connsiteY15" fmla="*/ 4532 h 10015"/>
              <a:gd name="connsiteX16" fmla="*/ 715 w 10020"/>
              <a:gd name="connsiteY16" fmla="*/ 4662 h 10015"/>
              <a:gd name="connsiteX17" fmla="*/ 720 w 10020"/>
              <a:gd name="connsiteY17" fmla="*/ 4468 h 10015"/>
              <a:gd name="connsiteX18" fmla="*/ 757 w 10020"/>
              <a:gd name="connsiteY18" fmla="*/ 4727 h 10015"/>
              <a:gd name="connsiteX19" fmla="*/ 774 w 10020"/>
              <a:gd name="connsiteY19" fmla="*/ 4339 h 10015"/>
              <a:gd name="connsiteX20" fmla="*/ 792 w 10020"/>
              <a:gd name="connsiteY20" fmla="*/ 4146 h 10015"/>
              <a:gd name="connsiteX21" fmla="*/ 948 w 10020"/>
              <a:gd name="connsiteY21" fmla="*/ 4339 h 10015"/>
              <a:gd name="connsiteX22" fmla="*/ 1075 w 10020"/>
              <a:gd name="connsiteY22" fmla="*/ 3952 h 10015"/>
              <a:gd name="connsiteX23" fmla="*/ 1383 w 10020"/>
              <a:gd name="connsiteY23" fmla="*/ 5630 h 10015"/>
              <a:gd name="connsiteX24" fmla="*/ 1442 w 10020"/>
              <a:gd name="connsiteY24" fmla="*/ 6533 h 10015"/>
              <a:gd name="connsiteX25" fmla="*/ 1535 w 10020"/>
              <a:gd name="connsiteY25" fmla="*/ 5823 h 10015"/>
              <a:gd name="connsiteX26" fmla="*/ 1618 w 10020"/>
              <a:gd name="connsiteY26" fmla="*/ 6661 h 10015"/>
              <a:gd name="connsiteX27" fmla="*/ 1738 w 10020"/>
              <a:gd name="connsiteY27" fmla="*/ 5887 h 10015"/>
              <a:gd name="connsiteX28" fmla="*/ 1734 w 10020"/>
              <a:gd name="connsiteY28" fmla="*/ 6661 h 10015"/>
              <a:gd name="connsiteX29" fmla="*/ 1900 w 10020"/>
              <a:gd name="connsiteY29" fmla="*/ 6468 h 10015"/>
              <a:gd name="connsiteX30" fmla="*/ 1993 w 10020"/>
              <a:gd name="connsiteY30" fmla="*/ 6339 h 10015"/>
              <a:gd name="connsiteX31" fmla="*/ 2059 w 10020"/>
              <a:gd name="connsiteY31" fmla="*/ 7564 h 10015"/>
              <a:gd name="connsiteX32" fmla="*/ 2204 w 10020"/>
              <a:gd name="connsiteY32" fmla="*/ 6726 h 10015"/>
              <a:gd name="connsiteX33" fmla="*/ 2240 w 10020"/>
              <a:gd name="connsiteY33" fmla="*/ 7500 h 10015"/>
              <a:gd name="connsiteX34" fmla="*/ 2391 w 10020"/>
              <a:gd name="connsiteY34" fmla="*/ 8209 h 10015"/>
              <a:gd name="connsiteX35" fmla="*/ 2466 w 10020"/>
              <a:gd name="connsiteY35" fmla="*/ 7564 h 10015"/>
              <a:gd name="connsiteX36" fmla="*/ 2661 w 10020"/>
              <a:gd name="connsiteY36" fmla="*/ 7370 h 10015"/>
              <a:gd name="connsiteX37" fmla="*/ 2814 w 10020"/>
              <a:gd name="connsiteY37" fmla="*/ 8532 h 10015"/>
              <a:gd name="connsiteX38" fmla="*/ 2992 w 10020"/>
              <a:gd name="connsiteY38" fmla="*/ 8596 h 10015"/>
              <a:gd name="connsiteX39" fmla="*/ 3204 w 10020"/>
              <a:gd name="connsiteY39" fmla="*/ 8145 h 10015"/>
              <a:gd name="connsiteX40" fmla="*/ 3397 w 10020"/>
              <a:gd name="connsiteY40" fmla="*/ 9048 h 10015"/>
              <a:gd name="connsiteX41" fmla="*/ 3525 w 10020"/>
              <a:gd name="connsiteY41" fmla="*/ 9306 h 10015"/>
              <a:gd name="connsiteX42" fmla="*/ 3630 w 10020"/>
              <a:gd name="connsiteY42" fmla="*/ 10015 h 10015"/>
              <a:gd name="connsiteX43" fmla="*/ 3663 w 10020"/>
              <a:gd name="connsiteY43" fmla="*/ 9886 h 10015"/>
              <a:gd name="connsiteX44" fmla="*/ 3737 w 10020"/>
              <a:gd name="connsiteY44" fmla="*/ 9563 h 10015"/>
              <a:gd name="connsiteX45" fmla="*/ 3790 w 10020"/>
              <a:gd name="connsiteY45" fmla="*/ 9951 h 10015"/>
              <a:gd name="connsiteX46" fmla="*/ 3825 w 10020"/>
              <a:gd name="connsiteY46" fmla="*/ 9176 h 10015"/>
              <a:gd name="connsiteX47" fmla="*/ 3975 w 10020"/>
              <a:gd name="connsiteY47" fmla="*/ 8596 h 10015"/>
              <a:gd name="connsiteX48" fmla="*/ 4418 w 10020"/>
              <a:gd name="connsiteY48" fmla="*/ 7887 h 10015"/>
              <a:gd name="connsiteX49" fmla="*/ 4778 w 10020"/>
              <a:gd name="connsiteY49" fmla="*/ 7629 h 10015"/>
              <a:gd name="connsiteX50" fmla="*/ 4995 w 10020"/>
              <a:gd name="connsiteY50" fmla="*/ 9306 h 10015"/>
              <a:gd name="connsiteX51" fmla="*/ 5065 w 10020"/>
              <a:gd name="connsiteY51" fmla="*/ 8596 h 10015"/>
              <a:gd name="connsiteX52" fmla="*/ 5539 w 10020"/>
              <a:gd name="connsiteY52" fmla="*/ 8080 h 10015"/>
              <a:gd name="connsiteX53" fmla="*/ 5918 w 10020"/>
              <a:gd name="connsiteY53" fmla="*/ 9499 h 10015"/>
              <a:gd name="connsiteX54" fmla="*/ 6259 w 10020"/>
              <a:gd name="connsiteY54" fmla="*/ 8596 h 10015"/>
              <a:gd name="connsiteX55" fmla="*/ 6428 w 10020"/>
              <a:gd name="connsiteY55" fmla="*/ 7500 h 10015"/>
              <a:gd name="connsiteX56" fmla="*/ 6752 w 10020"/>
              <a:gd name="connsiteY56" fmla="*/ 7500 h 10015"/>
              <a:gd name="connsiteX57" fmla="*/ 6910 w 10020"/>
              <a:gd name="connsiteY57" fmla="*/ 7951 h 10015"/>
              <a:gd name="connsiteX58" fmla="*/ 7292 w 10020"/>
              <a:gd name="connsiteY58" fmla="*/ 8403 h 10015"/>
              <a:gd name="connsiteX59" fmla="*/ 7508 w 10020"/>
              <a:gd name="connsiteY59" fmla="*/ 9112 h 10015"/>
              <a:gd name="connsiteX60" fmla="*/ 7762 w 10020"/>
              <a:gd name="connsiteY60" fmla="*/ 8273 h 10015"/>
              <a:gd name="connsiteX61" fmla="*/ 7824 w 10020"/>
              <a:gd name="connsiteY61" fmla="*/ 7693 h 10015"/>
              <a:gd name="connsiteX62" fmla="*/ 7948 w 10020"/>
              <a:gd name="connsiteY62" fmla="*/ 8080 h 10015"/>
              <a:gd name="connsiteX63" fmla="*/ 8230 w 10020"/>
              <a:gd name="connsiteY63" fmla="*/ 8403 h 10015"/>
              <a:gd name="connsiteX64" fmla="*/ 8419 w 10020"/>
              <a:gd name="connsiteY64" fmla="*/ 8145 h 10015"/>
              <a:gd name="connsiteX65" fmla="*/ 8769 w 10020"/>
              <a:gd name="connsiteY65" fmla="*/ 8273 h 10015"/>
              <a:gd name="connsiteX66" fmla="*/ 9115 w 10020"/>
              <a:gd name="connsiteY66" fmla="*/ 7887 h 10015"/>
              <a:gd name="connsiteX67" fmla="*/ 9310 w 10020"/>
              <a:gd name="connsiteY67" fmla="*/ 6403 h 10015"/>
              <a:gd name="connsiteX68" fmla="*/ 9556 w 10020"/>
              <a:gd name="connsiteY68" fmla="*/ 7629 h 10015"/>
              <a:gd name="connsiteX69" fmla="*/ 9695 w 10020"/>
              <a:gd name="connsiteY69" fmla="*/ 8919 h 10015"/>
              <a:gd name="connsiteX70" fmla="*/ 10020 w 10020"/>
              <a:gd name="connsiteY70" fmla="*/ 9583 h 10015"/>
              <a:gd name="connsiteX71" fmla="*/ 9925 w 10020"/>
              <a:gd name="connsiteY71" fmla="*/ 3492 h 10015"/>
              <a:gd name="connsiteX72" fmla="*/ 9713 w 10020"/>
              <a:gd name="connsiteY72" fmla="*/ 3630 h 10015"/>
              <a:gd name="connsiteX73" fmla="*/ 9547 w 10020"/>
              <a:gd name="connsiteY73" fmla="*/ 2340 h 10015"/>
              <a:gd name="connsiteX74" fmla="*/ 9385 w 10020"/>
              <a:gd name="connsiteY74" fmla="*/ 3759 h 10015"/>
              <a:gd name="connsiteX75" fmla="*/ 9273 w 10020"/>
              <a:gd name="connsiteY75" fmla="*/ 3759 h 10015"/>
              <a:gd name="connsiteX76" fmla="*/ 9119 w 10020"/>
              <a:gd name="connsiteY76" fmla="*/ 3888 h 10015"/>
              <a:gd name="connsiteX77" fmla="*/ 9086 w 10020"/>
              <a:gd name="connsiteY77" fmla="*/ 3308 h 10015"/>
              <a:gd name="connsiteX78" fmla="*/ 8859 w 10020"/>
              <a:gd name="connsiteY78" fmla="*/ 4855 h 10015"/>
              <a:gd name="connsiteX79" fmla="*/ 8824 w 10020"/>
              <a:gd name="connsiteY79" fmla="*/ 4468 h 10015"/>
              <a:gd name="connsiteX80" fmla="*/ 8756 w 10020"/>
              <a:gd name="connsiteY80" fmla="*/ 4211 h 10015"/>
              <a:gd name="connsiteX81" fmla="*/ 8713 w 10020"/>
              <a:gd name="connsiteY81" fmla="*/ 4727 h 10015"/>
              <a:gd name="connsiteX82" fmla="*/ 8535 w 10020"/>
              <a:gd name="connsiteY82" fmla="*/ 4598 h 10015"/>
              <a:gd name="connsiteX83" fmla="*/ 8427 w 10020"/>
              <a:gd name="connsiteY83" fmla="*/ 5435 h 10015"/>
              <a:gd name="connsiteX84" fmla="*/ 8261 w 10020"/>
              <a:gd name="connsiteY84" fmla="*/ 4532 h 10015"/>
              <a:gd name="connsiteX85" fmla="*/ 8109 w 10020"/>
              <a:gd name="connsiteY85" fmla="*/ 4662 h 10015"/>
              <a:gd name="connsiteX86" fmla="*/ 8053 w 10020"/>
              <a:gd name="connsiteY86" fmla="*/ 5951 h 10015"/>
              <a:gd name="connsiteX87" fmla="*/ 7860 w 10020"/>
              <a:gd name="connsiteY87" fmla="*/ 5371 h 10015"/>
              <a:gd name="connsiteX88" fmla="*/ 7706 w 10020"/>
              <a:gd name="connsiteY88" fmla="*/ 3630 h 10015"/>
              <a:gd name="connsiteX89" fmla="*/ 7634 w 10020"/>
              <a:gd name="connsiteY89" fmla="*/ 4146 h 10015"/>
              <a:gd name="connsiteX90" fmla="*/ 7456 w 10020"/>
              <a:gd name="connsiteY90" fmla="*/ 5307 h 10015"/>
              <a:gd name="connsiteX91" fmla="*/ 7358 w 10020"/>
              <a:gd name="connsiteY91" fmla="*/ 5307 h 10015"/>
              <a:gd name="connsiteX92" fmla="*/ 7284 w 10020"/>
              <a:gd name="connsiteY92" fmla="*/ 4532 h 10015"/>
              <a:gd name="connsiteX93" fmla="*/ 7117 w 10020"/>
              <a:gd name="connsiteY93" fmla="*/ 4275 h 10015"/>
              <a:gd name="connsiteX94" fmla="*/ 6975 w 10020"/>
              <a:gd name="connsiteY94" fmla="*/ 3888 h 10015"/>
              <a:gd name="connsiteX95" fmla="*/ 6717 w 10020"/>
              <a:gd name="connsiteY95" fmla="*/ 2340 h 10015"/>
              <a:gd name="connsiteX96" fmla="*/ 6353 w 10020"/>
              <a:gd name="connsiteY96" fmla="*/ 5049 h 10015"/>
              <a:gd name="connsiteX97" fmla="*/ 6051 w 10020"/>
              <a:gd name="connsiteY97" fmla="*/ 5887 h 10015"/>
              <a:gd name="connsiteX98" fmla="*/ 5680 w 10020"/>
              <a:gd name="connsiteY98" fmla="*/ 5435 h 10015"/>
              <a:gd name="connsiteX99" fmla="*/ 5526 w 10020"/>
              <a:gd name="connsiteY99" fmla="*/ 6210 h 10015"/>
              <a:gd name="connsiteX100" fmla="*/ 5257 w 10020"/>
              <a:gd name="connsiteY100" fmla="*/ 5565 h 10015"/>
              <a:gd name="connsiteX101" fmla="*/ 5182 w 10020"/>
              <a:gd name="connsiteY101" fmla="*/ 6210 h 10015"/>
              <a:gd name="connsiteX102" fmla="*/ 4900 w 10020"/>
              <a:gd name="connsiteY102" fmla="*/ 5307 h 10015"/>
              <a:gd name="connsiteX103" fmla="*/ 4814 w 10020"/>
              <a:gd name="connsiteY103" fmla="*/ 5114 h 10015"/>
              <a:gd name="connsiteX104" fmla="*/ 4556 w 10020"/>
              <a:gd name="connsiteY104" fmla="*/ 4082 h 10015"/>
              <a:gd name="connsiteX105" fmla="*/ 4443 w 10020"/>
              <a:gd name="connsiteY105" fmla="*/ 4082 h 10015"/>
              <a:gd name="connsiteX106" fmla="*/ 4051 w 10020"/>
              <a:gd name="connsiteY106" fmla="*/ 4339 h 10015"/>
              <a:gd name="connsiteX107" fmla="*/ 3851 w 10020"/>
              <a:gd name="connsiteY107" fmla="*/ 4211 h 10015"/>
              <a:gd name="connsiteX108" fmla="*/ 3504 w 10020"/>
              <a:gd name="connsiteY108" fmla="*/ 3695 h 10015"/>
              <a:gd name="connsiteX109" fmla="*/ 3430 w 10020"/>
              <a:gd name="connsiteY109" fmla="*/ 2469 h 10015"/>
              <a:gd name="connsiteX110" fmla="*/ 3077 w 10020"/>
              <a:gd name="connsiteY110" fmla="*/ 3243 h 10015"/>
              <a:gd name="connsiteX111" fmla="*/ 3063 w 10020"/>
              <a:gd name="connsiteY111" fmla="*/ 2533 h 10015"/>
              <a:gd name="connsiteX112" fmla="*/ 2857 w 10020"/>
              <a:gd name="connsiteY112" fmla="*/ 2405 h 10015"/>
              <a:gd name="connsiteX113" fmla="*/ 2618 w 10020"/>
              <a:gd name="connsiteY113" fmla="*/ 2598 h 10015"/>
              <a:gd name="connsiteX114" fmla="*/ 2505 w 10020"/>
              <a:gd name="connsiteY114" fmla="*/ 4082 h 10015"/>
              <a:gd name="connsiteX115" fmla="*/ 2280 w 10020"/>
              <a:gd name="connsiteY115" fmla="*/ 2146 h 10015"/>
              <a:gd name="connsiteX116" fmla="*/ 2248 w 10020"/>
              <a:gd name="connsiteY116" fmla="*/ 2469 h 10015"/>
              <a:gd name="connsiteX117" fmla="*/ 2171 w 10020"/>
              <a:gd name="connsiteY117" fmla="*/ 1695 h 10015"/>
              <a:gd name="connsiteX118" fmla="*/ 2079 w 10020"/>
              <a:gd name="connsiteY118" fmla="*/ 2276 h 10015"/>
              <a:gd name="connsiteX119" fmla="*/ 1954 w 10020"/>
              <a:gd name="connsiteY119" fmla="*/ 2017 h 10015"/>
              <a:gd name="connsiteX120" fmla="*/ 1883 w 10020"/>
              <a:gd name="connsiteY120" fmla="*/ 3114 h 10015"/>
              <a:gd name="connsiteX121" fmla="*/ 1773 w 10020"/>
              <a:gd name="connsiteY121" fmla="*/ 2598 h 10015"/>
              <a:gd name="connsiteX122" fmla="*/ 1689 w 10020"/>
              <a:gd name="connsiteY122" fmla="*/ 2017 h 10015"/>
              <a:gd name="connsiteX123" fmla="*/ 1631 w 10020"/>
              <a:gd name="connsiteY123" fmla="*/ 921 h 10015"/>
              <a:gd name="connsiteX124" fmla="*/ 1224 w 10020"/>
              <a:gd name="connsiteY124" fmla="*/ 211 h 10015"/>
              <a:gd name="connsiteX125" fmla="*/ 1006 w 10020"/>
              <a:gd name="connsiteY125" fmla="*/ 341 h 10015"/>
              <a:gd name="connsiteX126" fmla="*/ 900 w 10020"/>
              <a:gd name="connsiteY126" fmla="*/ 147 h 10015"/>
              <a:gd name="connsiteX127" fmla="*/ 850 w 10020"/>
              <a:gd name="connsiteY127" fmla="*/ 534 h 10015"/>
              <a:gd name="connsiteX128" fmla="*/ 572 w 10020"/>
              <a:gd name="connsiteY128" fmla="*/ 276 h 10015"/>
              <a:gd name="connsiteX129" fmla="*/ 401 w 10020"/>
              <a:gd name="connsiteY129" fmla="*/ 599 h 10015"/>
              <a:gd name="connsiteX130" fmla="*/ 216 w 10020"/>
              <a:gd name="connsiteY130" fmla="*/ 1050 h 10015"/>
              <a:gd name="connsiteX131" fmla="*/ 71 w 10020"/>
              <a:gd name="connsiteY131" fmla="*/ 0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0020" h="10015">
                <a:moveTo>
                  <a:pt x="71" y="0"/>
                </a:moveTo>
                <a:cubicBezTo>
                  <a:pt x="45" y="1712"/>
                  <a:pt x="22" y="2967"/>
                  <a:pt x="0" y="4124"/>
                </a:cubicBezTo>
                <a:cubicBezTo>
                  <a:pt x="22" y="4530"/>
                  <a:pt x="24" y="4475"/>
                  <a:pt x="34" y="4532"/>
                </a:cubicBezTo>
                <a:cubicBezTo>
                  <a:pt x="45" y="4589"/>
                  <a:pt x="55" y="4727"/>
                  <a:pt x="63" y="4468"/>
                </a:cubicBezTo>
                <a:cubicBezTo>
                  <a:pt x="112" y="3049"/>
                  <a:pt x="188" y="5307"/>
                  <a:pt x="258" y="4791"/>
                </a:cubicBezTo>
                <a:cubicBezTo>
                  <a:pt x="293" y="4598"/>
                  <a:pt x="347" y="4468"/>
                  <a:pt x="347" y="4468"/>
                </a:cubicBezTo>
                <a:cubicBezTo>
                  <a:pt x="359" y="4468"/>
                  <a:pt x="461" y="4727"/>
                  <a:pt x="461" y="4727"/>
                </a:cubicBezTo>
                <a:cubicBezTo>
                  <a:pt x="461" y="4727"/>
                  <a:pt x="505" y="4598"/>
                  <a:pt x="505" y="4532"/>
                </a:cubicBezTo>
                <a:cubicBezTo>
                  <a:pt x="509" y="4468"/>
                  <a:pt x="539" y="4727"/>
                  <a:pt x="539" y="4727"/>
                </a:cubicBezTo>
                <a:cubicBezTo>
                  <a:pt x="547" y="4683"/>
                  <a:pt x="555" y="4641"/>
                  <a:pt x="564" y="4598"/>
                </a:cubicBezTo>
                <a:cubicBezTo>
                  <a:pt x="564" y="4598"/>
                  <a:pt x="577" y="4662"/>
                  <a:pt x="586" y="4727"/>
                </a:cubicBezTo>
                <a:cubicBezTo>
                  <a:pt x="594" y="4727"/>
                  <a:pt x="590" y="4598"/>
                  <a:pt x="590" y="4532"/>
                </a:cubicBezTo>
                <a:cubicBezTo>
                  <a:pt x="590" y="4468"/>
                  <a:pt x="619" y="4532"/>
                  <a:pt x="619" y="4532"/>
                </a:cubicBezTo>
                <a:lnTo>
                  <a:pt x="661" y="4532"/>
                </a:lnTo>
                <a:cubicBezTo>
                  <a:pt x="661" y="4532"/>
                  <a:pt x="686" y="4662"/>
                  <a:pt x="694" y="4662"/>
                </a:cubicBezTo>
                <a:cubicBezTo>
                  <a:pt x="702" y="4727"/>
                  <a:pt x="698" y="4532"/>
                  <a:pt x="698" y="4532"/>
                </a:cubicBezTo>
                <a:cubicBezTo>
                  <a:pt x="703" y="4576"/>
                  <a:pt x="709" y="4618"/>
                  <a:pt x="715" y="4662"/>
                </a:cubicBezTo>
                <a:cubicBezTo>
                  <a:pt x="715" y="4662"/>
                  <a:pt x="720" y="4532"/>
                  <a:pt x="720" y="4468"/>
                </a:cubicBezTo>
                <a:cubicBezTo>
                  <a:pt x="715" y="4468"/>
                  <a:pt x="757" y="4727"/>
                  <a:pt x="757" y="4727"/>
                </a:cubicBezTo>
                <a:cubicBezTo>
                  <a:pt x="763" y="4598"/>
                  <a:pt x="768" y="4468"/>
                  <a:pt x="774" y="4339"/>
                </a:cubicBezTo>
                <a:cubicBezTo>
                  <a:pt x="780" y="4275"/>
                  <a:pt x="787" y="4210"/>
                  <a:pt x="792" y="4146"/>
                </a:cubicBezTo>
                <a:cubicBezTo>
                  <a:pt x="850" y="4211"/>
                  <a:pt x="948" y="4339"/>
                  <a:pt x="948" y="4339"/>
                </a:cubicBezTo>
                <a:cubicBezTo>
                  <a:pt x="990" y="4210"/>
                  <a:pt x="1033" y="4082"/>
                  <a:pt x="1075" y="3952"/>
                </a:cubicBezTo>
                <a:cubicBezTo>
                  <a:pt x="1180" y="4512"/>
                  <a:pt x="1281" y="5070"/>
                  <a:pt x="1383" y="5630"/>
                </a:cubicBezTo>
                <a:cubicBezTo>
                  <a:pt x="1383" y="5630"/>
                  <a:pt x="1422" y="6790"/>
                  <a:pt x="1442" y="6533"/>
                </a:cubicBezTo>
                <a:cubicBezTo>
                  <a:pt x="1464" y="6210"/>
                  <a:pt x="1535" y="5823"/>
                  <a:pt x="1535" y="5823"/>
                </a:cubicBezTo>
                <a:cubicBezTo>
                  <a:pt x="1535" y="5823"/>
                  <a:pt x="1614" y="6790"/>
                  <a:pt x="1618" y="6661"/>
                </a:cubicBezTo>
                <a:cubicBezTo>
                  <a:pt x="1622" y="6468"/>
                  <a:pt x="1738" y="5887"/>
                  <a:pt x="1738" y="5887"/>
                </a:cubicBezTo>
                <a:cubicBezTo>
                  <a:pt x="1738" y="5887"/>
                  <a:pt x="1685" y="6984"/>
                  <a:pt x="1734" y="6661"/>
                </a:cubicBezTo>
                <a:cubicBezTo>
                  <a:pt x="1786" y="6274"/>
                  <a:pt x="1900" y="6468"/>
                  <a:pt x="1900" y="6468"/>
                </a:cubicBezTo>
                <a:cubicBezTo>
                  <a:pt x="1931" y="6425"/>
                  <a:pt x="1961" y="6382"/>
                  <a:pt x="1993" y="6339"/>
                </a:cubicBezTo>
                <a:cubicBezTo>
                  <a:pt x="1993" y="6339"/>
                  <a:pt x="2027" y="7887"/>
                  <a:pt x="2059" y="7564"/>
                </a:cubicBezTo>
                <a:cubicBezTo>
                  <a:pt x="2092" y="7242"/>
                  <a:pt x="2204" y="6726"/>
                  <a:pt x="2204" y="6726"/>
                </a:cubicBezTo>
                <a:cubicBezTo>
                  <a:pt x="2217" y="6984"/>
                  <a:pt x="2228" y="7242"/>
                  <a:pt x="2240" y="7500"/>
                </a:cubicBezTo>
                <a:cubicBezTo>
                  <a:pt x="2240" y="7500"/>
                  <a:pt x="2350" y="8596"/>
                  <a:pt x="2391" y="8209"/>
                </a:cubicBezTo>
                <a:cubicBezTo>
                  <a:pt x="2433" y="7822"/>
                  <a:pt x="2415" y="7564"/>
                  <a:pt x="2466" y="7564"/>
                </a:cubicBezTo>
                <a:cubicBezTo>
                  <a:pt x="2513" y="7564"/>
                  <a:pt x="2644" y="7306"/>
                  <a:pt x="2661" y="7370"/>
                </a:cubicBezTo>
                <a:cubicBezTo>
                  <a:pt x="2674" y="7370"/>
                  <a:pt x="2814" y="8919"/>
                  <a:pt x="2814" y="8532"/>
                </a:cubicBezTo>
                <a:cubicBezTo>
                  <a:pt x="2819" y="8145"/>
                  <a:pt x="2890" y="8596"/>
                  <a:pt x="2992" y="8596"/>
                </a:cubicBezTo>
                <a:cubicBezTo>
                  <a:pt x="3094" y="8596"/>
                  <a:pt x="3204" y="8145"/>
                  <a:pt x="3204" y="8145"/>
                </a:cubicBezTo>
                <a:cubicBezTo>
                  <a:pt x="3204" y="8145"/>
                  <a:pt x="3264" y="9499"/>
                  <a:pt x="3397" y="9048"/>
                </a:cubicBezTo>
                <a:cubicBezTo>
                  <a:pt x="3534" y="8596"/>
                  <a:pt x="3525" y="9306"/>
                  <a:pt x="3525" y="9306"/>
                </a:cubicBezTo>
                <a:cubicBezTo>
                  <a:pt x="3525" y="9306"/>
                  <a:pt x="3597" y="10015"/>
                  <a:pt x="3630" y="10015"/>
                </a:cubicBezTo>
                <a:cubicBezTo>
                  <a:pt x="3638" y="9951"/>
                  <a:pt x="3651" y="9886"/>
                  <a:pt x="3663" y="9886"/>
                </a:cubicBezTo>
                <a:cubicBezTo>
                  <a:pt x="3689" y="9757"/>
                  <a:pt x="3716" y="9628"/>
                  <a:pt x="3737" y="9563"/>
                </a:cubicBezTo>
                <a:cubicBezTo>
                  <a:pt x="3754" y="9499"/>
                  <a:pt x="3778" y="10015"/>
                  <a:pt x="3790" y="9951"/>
                </a:cubicBezTo>
                <a:cubicBezTo>
                  <a:pt x="3804" y="9886"/>
                  <a:pt x="3812" y="9241"/>
                  <a:pt x="3825" y="9176"/>
                </a:cubicBezTo>
                <a:cubicBezTo>
                  <a:pt x="3914" y="8855"/>
                  <a:pt x="3975" y="8596"/>
                  <a:pt x="3975" y="8596"/>
                </a:cubicBezTo>
                <a:cubicBezTo>
                  <a:pt x="3975" y="8596"/>
                  <a:pt x="4208" y="8080"/>
                  <a:pt x="4418" y="7887"/>
                </a:cubicBezTo>
                <a:cubicBezTo>
                  <a:pt x="4629" y="7629"/>
                  <a:pt x="4778" y="7629"/>
                  <a:pt x="4778" y="7629"/>
                </a:cubicBezTo>
                <a:cubicBezTo>
                  <a:pt x="4848" y="8187"/>
                  <a:pt x="4921" y="8747"/>
                  <a:pt x="4995" y="9306"/>
                </a:cubicBezTo>
                <a:cubicBezTo>
                  <a:pt x="5018" y="9069"/>
                  <a:pt x="5042" y="8833"/>
                  <a:pt x="5065" y="8596"/>
                </a:cubicBezTo>
                <a:lnTo>
                  <a:pt x="5539" y="8080"/>
                </a:lnTo>
                <a:cubicBezTo>
                  <a:pt x="5667" y="8553"/>
                  <a:pt x="5790" y="9026"/>
                  <a:pt x="5918" y="9499"/>
                </a:cubicBezTo>
                <a:lnTo>
                  <a:pt x="6259" y="8596"/>
                </a:lnTo>
                <a:cubicBezTo>
                  <a:pt x="6317" y="8231"/>
                  <a:pt x="6372" y="7865"/>
                  <a:pt x="6428" y="7500"/>
                </a:cubicBezTo>
                <a:lnTo>
                  <a:pt x="6752" y="7500"/>
                </a:lnTo>
                <a:cubicBezTo>
                  <a:pt x="6805" y="7650"/>
                  <a:pt x="6856" y="7801"/>
                  <a:pt x="6910" y="7951"/>
                </a:cubicBezTo>
                <a:cubicBezTo>
                  <a:pt x="6910" y="7951"/>
                  <a:pt x="7139" y="7887"/>
                  <a:pt x="7292" y="8403"/>
                </a:cubicBezTo>
                <a:cubicBezTo>
                  <a:pt x="7444" y="8855"/>
                  <a:pt x="7508" y="9112"/>
                  <a:pt x="7508" y="9112"/>
                </a:cubicBezTo>
                <a:cubicBezTo>
                  <a:pt x="7508" y="9112"/>
                  <a:pt x="7706" y="8660"/>
                  <a:pt x="7762" y="8273"/>
                </a:cubicBezTo>
                <a:cubicBezTo>
                  <a:pt x="7820" y="7887"/>
                  <a:pt x="7824" y="7693"/>
                  <a:pt x="7824" y="7693"/>
                </a:cubicBezTo>
                <a:cubicBezTo>
                  <a:pt x="7866" y="7822"/>
                  <a:pt x="7908" y="7951"/>
                  <a:pt x="7948" y="8080"/>
                </a:cubicBezTo>
                <a:cubicBezTo>
                  <a:pt x="7948" y="8080"/>
                  <a:pt x="8182" y="8919"/>
                  <a:pt x="8230" y="8403"/>
                </a:cubicBezTo>
                <a:cubicBezTo>
                  <a:pt x="8281" y="7887"/>
                  <a:pt x="8419" y="8145"/>
                  <a:pt x="8419" y="8145"/>
                </a:cubicBezTo>
                <a:lnTo>
                  <a:pt x="8769" y="8273"/>
                </a:lnTo>
                <a:lnTo>
                  <a:pt x="9115" y="7887"/>
                </a:lnTo>
                <a:cubicBezTo>
                  <a:pt x="9115" y="7887"/>
                  <a:pt x="9202" y="6145"/>
                  <a:pt x="9310" y="6403"/>
                </a:cubicBezTo>
                <a:cubicBezTo>
                  <a:pt x="9418" y="6661"/>
                  <a:pt x="9556" y="7629"/>
                  <a:pt x="9556" y="7629"/>
                </a:cubicBezTo>
                <a:cubicBezTo>
                  <a:pt x="9602" y="8059"/>
                  <a:pt x="9617" y="8593"/>
                  <a:pt x="9695" y="8919"/>
                </a:cubicBezTo>
                <a:cubicBezTo>
                  <a:pt x="9773" y="9244"/>
                  <a:pt x="9898" y="9238"/>
                  <a:pt x="10020" y="9583"/>
                </a:cubicBezTo>
                <a:cubicBezTo>
                  <a:pt x="9987" y="7438"/>
                  <a:pt x="9973" y="6435"/>
                  <a:pt x="9925" y="3492"/>
                </a:cubicBezTo>
                <a:cubicBezTo>
                  <a:pt x="9866" y="3700"/>
                  <a:pt x="9776" y="3822"/>
                  <a:pt x="9713" y="3630"/>
                </a:cubicBezTo>
                <a:cubicBezTo>
                  <a:pt x="9648" y="3437"/>
                  <a:pt x="9547" y="2340"/>
                  <a:pt x="9547" y="2340"/>
                </a:cubicBezTo>
                <a:cubicBezTo>
                  <a:pt x="9547" y="2340"/>
                  <a:pt x="9455" y="3759"/>
                  <a:pt x="9385" y="3759"/>
                </a:cubicBezTo>
                <a:lnTo>
                  <a:pt x="9273" y="3759"/>
                </a:lnTo>
                <a:cubicBezTo>
                  <a:pt x="9220" y="3802"/>
                  <a:pt x="9168" y="3845"/>
                  <a:pt x="9119" y="3888"/>
                </a:cubicBezTo>
                <a:cubicBezTo>
                  <a:pt x="9119" y="3888"/>
                  <a:pt x="9136" y="2405"/>
                  <a:pt x="9086" y="3308"/>
                </a:cubicBezTo>
                <a:cubicBezTo>
                  <a:pt x="9040" y="4146"/>
                  <a:pt x="8824" y="5049"/>
                  <a:pt x="8859" y="4855"/>
                </a:cubicBezTo>
                <a:cubicBezTo>
                  <a:pt x="8892" y="4662"/>
                  <a:pt x="8824" y="4468"/>
                  <a:pt x="8824" y="4468"/>
                </a:cubicBezTo>
                <a:cubicBezTo>
                  <a:pt x="8801" y="4382"/>
                  <a:pt x="8780" y="4297"/>
                  <a:pt x="8756" y="4211"/>
                </a:cubicBezTo>
                <a:cubicBezTo>
                  <a:pt x="8756" y="4211"/>
                  <a:pt x="8812" y="4727"/>
                  <a:pt x="8713" y="4727"/>
                </a:cubicBezTo>
                <a:cubicBezTo>
                  <a:pt x="8612" y="4662"/>
                  <a:pt x="8535" y="4598"/>
                  <a:pt x="8535" y="4598"/>
                </a:cubicBezTo>
                <a:cubicBezTo>
                  <a:pt x="8499" y="4877"/>
                  <a:pt x="8462" y="5156"/>
                  <a:pt x="8427" y="5435"/>
                </a:cubicBezTo>
                <a:cubicBezTo>
                  <a:pt x="8372" y="5134"/>
                  <a:pt x="8315" y="4833"/>
                  <a:pt x="8261" y="4532"/>
                </a:cubicBezTo>
                <a:cubicBezTo>
                  <a:pt x="8261" y="4532"/>
                  <a:pt x="8174" y="4662"/>
                  <a:pt x="8109" y="4662"/>
                </a:cubicBezTo>
                <a:cubicBezTo>
                  <a:pt x="8105" y="4920"/>
                  <a:pt x="8083" y="5178"/>
                  <a:pt x="8053" y="5951"/>
                </a:cubicBezTo>
                <a:cubicBezTo>
                  <a:pt x="8004" y="5823"/>
                  <a:pt x="7973" y="5823"/>
                  <a:pt x="7860" y="5371"/>
                </a:cubicBezTo>
                <a:cubicBezTo>
                  <a:pt x="7744" y="4082"/>
                  <a:pt x="7706" y="3630"/>
                  <a:pt x="7706" y="3630"/>
                </a:cubicBezTo>
                <a:cubicBezTo>
                  <a:pt x="7683" y="3801"/>
                  <a:pt x="7658" y="3974"/>
                  <a:pt x="7634" y="4146"/>
                </a:cubicBezTo>
                <a:cubicBezTo>
                  <a:pt x="7634" y="4146"/>
                  <a:pt x="7508" y="5242"/>
                  <a:pt x="7456" y="5307"/>
                </a:cubicBezTo>
                <a:cubicBezTo>
                  <a:pt x="7461" y="4791"/>
                  <a:pt x="7402" y="5307"/>
                  <a:pt x="7358" y="5307"/>
                </a:cubicBezTo>
                <a:cubicBezTo>
                  <a:pt x="7300" y="5371"/>
                  <a:pt x="7308" y="4532"/>
                  <a:pt x="7284" y="4532"/>
                </a:cubicBezTo>
                <a:cubicBezTo>
                  <a:pt x="7221" y="4532"/>
                  <a:pt x="7117" y="4275"/>
                  <a:pt x="7117" y="4275"/>
                </a:cubicBezTo>
                <a:cubicBezTo>
                  <a:pt x="7117" y="4275"/>
                  <a:pt x="7000" y="3759"/>
                  <a:pt x="6975" y="3888"/>
                </a:cubicBezTo>
                <a:cubicBezTo>
                  <a:pt x="6945" y="4017"/>
                  <a:pt x="6717" y="2340"/>
                  <a:pt x="6717" y="2340"/>
                </a:cubicBezTo>
                <a:cubicBezTo>
                  <a:pt x="6717" y="2340"/>
                  <a:pt x="6424" y="4791"/>
                  <a:pt x="6353" y="5049"/>
                </a:cubicBezTo>
                <a:cubicBezTo>
                  <a:pt x="6285" y="5371"/>
                  <a:pt x="6051" y="5887"/>
                  <a:pt x="6051" y="5887"/>
                </a:cubicBezTo>
                <a:lnTo>
                  <a:pt x="5680" y="5435"/>
                </a:lnTo>
                <a:cubicBezTo>
                  <a:pt x="5680" y="5435"/>
                  <a:pt x="5561" y="6017"/>
                  <a:pt x="5526" y="6210"/>
                </a:cubicBezTo>
                <a:cubicBezTo>
                  <a:pt x="5488" y="6403"/>
                  <a:pt x="5257" y="5565"/>
                  <a:pt x="5257" y="5565"/>
                </a:cubicBezTo>
                <a:cubicBezTo>
                  <a:pt x="5233" y="5780"/>
                  <a:pt x="5208" y="5995"/>
                  <a:pt x="5182" y="6210"/>
                </a:cubicBezTo>
                <a:cubicBezTo>
                  <a:pt x="5088" y="5909"/>
                  <a:pt x="4995" y="5608"/>
                  <a:pt x="4900" y="5307"/>
                </a:cubicBezTo>
                <a:cubicBezTo>
                  <a:pt x="4900" y="5307"/>
                  <a:pt x="4934" y="5307"/>
                  <a:pt x="4814" y="5114"/>
                </a:cubicBezTo>
                <a:cubicBezTo>
                  <a:pt x="4697" y="4920"/>
                  <a:pt x="4556" y="4082"/>
                  <a:pt x="4556" y="4082"/>
                </a:cubicBezTo>
                <a:cubicBezTo>
                  <a:pt x="4556" y="4082"/>
                  <a:pt x="4519" y="4017"/>
                  <a:pt x="4443" y="4082"/>
                </a:cubicBezTo>
                <a:cubicBezTo>
                  <a:pt x="4147" y="4339"/>
                  <a:pt x="4051" y="4339"/>
                  <a:pt x="4051" y="4339"/>
                </a:cubicBezTo>
                <a:lnTo>
                  <a:pt x="3851" y="4211"/>
                </a:lnTo>
                <a:lnTo>
                  <a:pt x="3504" y="3695"/>
                </a:lnTo>
                <a:cubicBezTo>
                  <a:pt x="3478" y="3286"/>
                  <a:pt x="3453" y="2878"/>
                  <a:pt x="3430" y="2469"/>
                </a:cubicBezTo>
                <a:lnTo>
                  <a:pt x="3077" y="3243"/>
                </a:lnTo>
                <a:cubicBezTo>
                  <a:pt x="3073" y="3006"/>
                  <a:pt x="3068" y="2770"/>
                  <a:pt x="3063" y="2533"/>
                </a:cubicBezTo>
                <a:lnTo>
                  <a:pt x="2857" y="2405"/>
                </a:lnTo>
                <a:lnTo>
                  <a:pt x="2618" y="2598"/>
                </a:lnTo>
                <a:cubicBezTo>
                  <a:pt x="2581" y="3093"/>
                  <a:pt x="2542" y="3587"/>
                  <a:pt x="2505" y="4082"/>
                </a:cubicBezTo>
                <a:cubicBezTo>
                  <a:pt x="2505" y="4082"/>
                  <a:pt x="2345" y="2663"/>
                  <a:pt x="2280" y="2146"/>
                </a:cubicBezTo>
                <a:cubicBezTo>
                  <a:pt x="2272" y="2276"/>
                  <a:pt x="2244" y="2469"/>
                  <a:pt x="2248" y="2469"/>
                </a:cubicBezTo>
                <a:cubicBezTo>
                  <a:pt x="2240" y="2469"/>
                  <a:pt x="2196" y="1695"/>
                  <a:pt x="2171" y="1695"/>
                </a:cubicBezTo>
                <a:cubicBezTo>
                  <a:pt x="2129" y="1630"/>
                  <a:pt x="2113" y="2276"/>
                  <a:pt x="2079" y="2276"/>
                </a:cubicBezTo>
                <a:cubicBezTo>
                  <a:pt x="2007" y="2146"/>
                  <a:pt x="1954" y="2017"/>
                  <a:pt x="1954" y="2017"/>
                </a:cubicBezTo>
                <a:cubicBezTo>
                  <a:pt x="1954" y="2017"/>
                  <a:pt x="1924" y="2727"/>
                  <a:pt x="1883" y="3114"/>
                </a:cubicBezTo>
                <a:cubicBezTo>
                  <a:pt x="1845" y="2985"/>
                  <a:pt x="1816" y="2920"/>
                  <a:pt x="1773" y="2598"/>
                </a:cubicBezTo>
                <a:cubicBezTo>
                  <a:pt x="1751" y="2469"/>
                  <a:pt x="1747" y="2469"/>
                  <a:pt x="1689" y="2017"/>
                </a:cubicBezTo>
                <a:cubicBezTo>
                  <a:pt x="1665" y="1437"/>
                  <a:pt x="1661" y="1373"/>
                  <a:pt x="1631" y="921"/>
                </a:cubicBezTo>
                <a:cubicBezTo>
                  <a:pt x="1464" y="147"/>
                  <a:pt x="1224" y="211"/>
                  <a:pt x="1224" y="211"/>
                </a:cubicBezTo>
                <a:lnTo>
                  <a:pt x="1006" y="341"/>
                </a:lnTo>
                <a:cubicBezTo>
                  <a:pt x="971" y="276"/>
                  <a:pt x="936" y="211"/>
                  <a:pt x="900" y="147"/>
                </a:cubicBezTo>
                <a:cubicBezTo>
                  <a:pt x="884" y="276"/>
                  <a:pt x="867" y="405"/>
                  <a:pt x="850" y="534"/>
                </a:cubicBezTo>
                <a:lnTo>
                  <a:pt x="572" y="276"/>
                </a:lnTo>
                <a:cubicBezTo>
                  <a:pt x="517" y="384"/>
                  <a:pt x="458" y="492"/>
                  <a:pt x="401" y="599"/>
                </a:cubicBezTo>
                <a:cubicBezTo>
                  <a:pt x="340" y="749"/>
                  <a:pt x="271" y="1150"/>
                  <a:pt x="216" y="1050"/>
                </a:cubicBezTo>
                <a:cubicBezTo>
                  <a:pt x="161" y="950"/>
                  <a:pt x="126" y="479"/>
                  <a:pt x="71" y="0"/>
                </a:cubicBezTo>
                <a:close/>
              </a:path>
            </a:pathLst>
          </a:custGeom>
          <a:solidFill>
            <a:schemeClr val="accent4">
              <a:lumMod val="85000"/>
            </a:schemeClr>
          </a:solidFill>
          <a:ln>
            <a:noFill/>
          </a:ln>
          <a:effectLst>
            <a:outerShdw blurRad="76200" dist="101600" dir="16800000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9" name="Tear1"/>
          <p:cNvGrpSpPr>
            <a:grpSpLocks noChangeAspect="1"/>
          </p:cNvGrpSpPr>
          <p:nvPr/>
        </p:nvGrpSpPr>
        <p:grpSpPr bwMode="auto">
          <a:xfrm rot="733068">
            <a:off x="8802539" y="1425127"/>
            <a:ext cx="1518433" cy="3274436"/>
            <a:chOff x="13" y="898"/>
            <a:chExt cx="914" cy="1971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9" y="927"/>
              <a:ext cx="284" cy="170"/>
            </a:xfrm>
            <a:custGeom>
              <a:avLst/>
              <a:gdLst>
                <a:gd name="T0" fmla="*/ 284 w 284"/>
                <a:gd name="T1" fmla="*/ 122 h 170"/>
                <a:gd name="T2" fmla="*/ 264 w 284"/>
                <a:gd name="T3" fmla="*/ 5 h 170"/>
                <a:gd name="T4" fmla="*/ 200 w 284"/>
                <a:gd name="T5" fmla="*/ 0 h 170"/>
                <a:gd name="T6" fmla="*/ 138 w 284"/>
                <a:gd name="T7" fmla="*/ 12 h 170"/>
                <a:gd name="T8" fmla="*/ 69 w 284"/>
                <a:gd name="T9" fmla="*/ 22 h 170"/>
                <a:gd name="T10" fmla="*/ 31 w 284"/>
                <a:gd name="T11" fmla="*/ 25 h 170"/>
                <a:gd name="T12" fmla="*/ 0 w 284"/>
                <a:gd name="T13" fmla="*/ 45 h 170"/>
                <a:gd name="T14" fmla="*/ 28 w 284"/>
                <a:gd name="T15" fmla="*/ 170 h 170"/>
                <a:gd name="T16" fmla="*/ 97 w 284"/>
                <a:gd name="T17" fmla="*/ 155 h 170"/>
                <a:gd name="T18" fmla="*/ 231 w 284"/>
                <a:gd name="T19" fmla="*/ 137 h 170"/>
                <a:gd name="T20" fmla="*/ 284 w 284"/>
                <a:gd name="T21" fmla="*/ 12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170">
                  <a:moveTo>
                    <a:pt x="284" y="122"/>
                  </a:moveTo>
                  <a:lnTo>
                    <a:pt x="264" y="5"/>
                  </a:lnTo>
                  <a:lnTo>
                    <a:pt x="200" y="0"/>
                  </a:lnTo>
                  <a:lnTo>
                    <a:pt x="138" y="12"/>
                  </a:lnTo>
                  <a:lnTo>
                    <a:pt x="69" y="22"/>
                  </a:lnTo>
                  <a:lnTo>
                    <a:pt x="31" y="25"/>
                  </a:lnTo>
                  <a:lnTo>
                    <a:pt x="0" y="45"/>
                  </a:lnTo>
                  <a:lnTo>
                    <a:pt x="28" y="170"/>
                  </a:lnTo>
                  <a:lnTo>
                    <a:pt x="97" y="155"/>
                  </a:lnTo>
                  <a:lnTo>
                    <a:pt x="231" y="137"/>
                  </a:lnTo>
                  <a:lnTo>
                    <a:pt x="284" y="122"/>
                  </a:lnTo>
                  <a:close/>
                </a:path>
              </a:pathLst>
            </a:custGeom>
            <a:gradFill flip="none" rotWithShape="1">
              <a:gsLst>
                <a:gs pos="51282">
                  <a:schemeClr val="accent4"/>
                </a:gs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6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0" y="1039"/>
              <a:ext cx="518" cy="283"/>
            </a:xfrm>
            <a:custGeom>
              <a:avLst/>
              <a:gdLst>
                <a:gd name="T0" fmla="*/ 11 w 202"/>
                <a:gd name="T1" fmla="*/ 111 h 111"/>
                <a:gd name="T2" fmla="*/ 1 w 202"/>
                <a:gd name="T3" fmla="*/ 37 h 111"/>
                <a:gd name="T4" fmla="*/ 22 w 202"/>
                <a:gd name="T5" fmla="*/ 25 h 111"/>
                <a:gd name="T6" fmla="*/ 36 w 202"/>
                <a:gd name="T7" fmla="*/ 25 h 111"/>
                <a:gd name="T8" fmla="*/ 95 w 202"/>
                <a:gd name="T9" fmla="*/ 14 h 111"/>
                <a:gd name="T10" fmla="*/ 123 w 202"/>
                <a:gd name="T11" fmla="*/ 7 h 111"/>
                <a:gd name="T12" fmla="*/ 143 w 202"/>
                <a:gd name="T13" fmla="*/ 5 h 111"/>
                <a:gd name="T14" fmla="*/ 163 w 202"/>
                <a:gd name="T15" fmla="*/ 3 h 111"/>
                <a:gd name="T16" fmla="*/ 190 w 202"/>
                <a:gd name="T17" fmla="*/ 4 h 111"/>
                <a:gd name="T18" fmla="*/ 202 w 202"/>
                <a:gd name="T19" fmla="*/ 68 h 111"/>
                <a:gd name="T20" fmla="*/ 89 w 202"/>
                <a:gd name="T21" fmla="*/ 93 h 111"/>
                <a:gd name="T22" fmla="*/ 11 w 202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111">
                  <a:moveTo>
                    <a:pt x="11" y="111"/>
                  </a:moveTo>
                  <a:cubicBezTo>
                    <a:pt x="11" y="111"/>
                    <a:pt x="2" y="48"/>
                    <a:pt x="1" y="37"/>
                  </a:cubicBezTo>
                  <a:cubicBezTo>
                    <a:pt x="0" y="32"/>
                    <a:pt x="10" y="28"/>
                    <a:pt x="22" y="25"/>
                  </a:cubicBezTo>
                  <a:cubicBezTo>
                    <a:pt x="23" y="25"/>
                    <a:pt x="34" y="26"/>
                    <a:pt x="36" y="25"/>
                  </a:cubicBezTo>
                  <a:cubicBezTo>
                    <a:pt x="40" y="24"/>
                    <a:pt x="95" y="14"/>
                    <a:pt x="95" y="14"/>
                  </a:cubicBezTo>
                  <a:cubicBezTo>
                    <a:pt x="95" y="14"/>
                    <a:pt x="122" y="7"/>
                    <a:pt x="123" y="7"/>
                  </a:cubicBezTo>
                  <a:cubicBezTo>
                    <a:pt x="124" y="7"/>
                    <a:pt x="124" y="8"/>
                    <a:pt x="143" y="5"/>
                  </a:cubicBezTo>
                  <a:cubicBezTo>
                    <a:pt x="162" y="2"/>
                    <a:pt x="152" y="2"/>
                    <a:pt x="163" y="3"/>
                  </a:cubicBezTo>
                  <a:cubicBezTo>
                    <a:pt x="173" y="4"/>
                    <a:pt x="190" y="0"/>
                    <a:pt x="190" y="4"/>
                  </a:cubicBezTo>
                  <a:cubicBezTo>
                    <a:pt x="191" y="8"/>
                    <a:pt x="202" y="68"/>
                    <a:pt x="202" y="68"/>
                  </a:cubicBezTo>
                  <a:cubicBezTo>
                    <a:pt x="202" y="68"/>
                    <a:pt x="123" y="87"/>
                    <a:pt x="89" y="93"/>
                  </a:cubicBezTo>
                  <a:cubicBezTo>
                    <a:pt x="55" y="99"/>
                    <a:pt x="11" y="111"/>
                    <a:pt x="11" y="111"/>
                  </a:cubicBezTo>
                  <a:close/>
                </a:path>
              </a:pathLst>
            </a:custGeom>
            <a:gradFill>
              <a:gsLst>
                <a:gs pos="99000">
                  <a:schemeClr val="accent4">
                    <a:lumMod val="65000"/>
                  </a:schemeClr>
                </a:gs>
                <a:gs pos="0">
                  <a:schemeClr val="accent5">
                    <a:lumMod val="50000"/>
                    <a:lumOff val="50000"/>
                  </a:schemeClr>
                </a:gs>
                <a:gs pos="62000">
                  <a:schemeClr val="accent4">
                    <a:lumMod val="95000"/>
                  </a:schemeClr>
                </a:gs>
                <a:gs pos="47000">
                  <a:schemeClr val="accent4">
                    <a:lumMod val="90000"/>
                  </a:schemeClr>
                </a:gs>
              </a:gsLst>
              <a:lin ang="10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6" y="898"/>
              <a:ext cx="275" cy="118"/>
            </a:xfrm>
            <a:custGeom>
              <a:avLst/>
              <a:gdLst>
                <a:gd name="T0" fmla="*/ 107 w 107"/>
                <a:gd name="T1" fmla="*/ 24 h 46"/>
                <a:gd name="T2" fmla="*/ 102 w 107"/>
                <a:gd name="T3" fmla="*/ 2 h 46"/>
                <a:gd name="T4" fmla="*/ 95 w 107"/>
                <a:gd name="T5" fmla="*/ 2 h 46"/>
                <a:gd name="T6" fmla="*/ 94 w 107"/>
                <a:gd name="T7" fmla="*/ 4 h 46"/>
                <a:gd name="T8" fmla="*/ 88 w 107"/>
                <a:gd name="T9" fmla="*/ 1 h 46"/>
                <a:gd name="T10" fmla="*/ 79 w 107"/>
                <a:gd name="T11" fmla="*/ 0 h 46"/>
                <a:gd name="T12" fmla="*/ 71 w 107"/>
                <a:gd name="T13" fmla="*/ 3 h 46"/>
                <a:gd name="T14" fmla="*/ 58 w 107"/>
                <a:gd name="T15" fmla="*/ 6 h 46"/>
                <a:gd name="T16" fmla="*/ 54 w 107"/>
                <a:gd name="T17" fmla="*/ 10 h 46"/>
                <a:gd name="T18" fmla="*/ 47 w 107"/>
                <a:gd name="T19" fmla="*/ 12 h 46"/>
                <a:gd name="T20" fmla="*/ 39 w 107"/>
                <a:gd name="T21" fmla="*/ 13 h 46"/>
                <a:gd name="T22" fmla="*/ 35 w 107"/>
                <a:gd name="T23" fmla="*/ 15 h 46"/>
                <a:gd name="T24" fmla="*/ 30 w 107"/>
                <a:gd name="T25" fmla="*/ 16 h 46"/>
                <a:gd name="T26" fmla="*/ 24 w 107"/>
                <a:gd name="T27" fmla="*/ 15 h 46"/>
                <a:gd name="T28" fmla="*/ 20 w 107"/>
                <a:gd name="T29" fmla="*/ 16 h 46"/>
                <a:gd name="T30" fmla="*/ 14 w 107"/>
                <a:gd name="T31" fmla="*/ 14 h 46"/>
                <a:gd name="T32" fmla="*/ 13 w 107"/>
                <a:gd name="T33" fmla="*/ 17 h 46"/>
                <a:gd name="T34" fmla="*/ 5 w 107"/>
                <a:gd name="T35" fmla="*/ 19 h 46"/>
                <a:gd name="T36" fmla="*/ 0 w 107"/>
                <a:gd name="T37" fmla="*/ 21 h 46"/>
                <a:gd name="T38" fmla="*/ 6 w 107"/>
                <a:gd name="T39" fmla="*/ 46 h 46"/>
                <a:gd name="T40" fmla="*/ 11 w 107"/>
                <a:gd name="T41" fmla="*/ 42 h 46"/>
                <a:gd name="T42" fmla="*/ 15 w 107"/>
                <a:gd name="T43" fmla="*/ 39 h 46"/>
                <a:gd name="T44" fmla="*/ 21 w 107"/>
                <a:gd name="T45" fmla="*/ 39 h 46"/>
                <a:gd name="T46" fmla="*/ 31 w 107"/>
                <a:gd name="T47" fmla="*/ 38 h 46"/>
                <a:gd name="T48" fmla="*/ 32 w 107"/>
                <a:gd name="T49" fmla="*/ 36 h 46"/>
                <a:gd name="T50" fmla="*/ 33 w 107"/>
                <a:gd name="T51" fmla="*/ 37 h 46"/>
                <a:gd name="T52" fmla="*/ 41 w 107"/>
                <a:gd name="T53" fmla="*/ 34 h 46"/>
                <a:gd name="T54" fmla="*/ 44 w 107"/>
                <a:gd name="T55" fmla="*/ 35 h 46"/>
                <a:gd name="T56" fmla="*/ 48 w 107"/>
                <a:gd name="T57" fmla="*/ 33 h 46"/>
                <a:gd name="T58" fmla="*/ 57 w 107"/>
                <a:gd name="T59" fmla="*/ 32 h 46"/>
                <a:gd name="T60" fmla="*/ 69 w 107"/>
                <a:gd name="T61" fmla="*/ 26 h 46"/>
                <a:gd name="T62" fmla="*/ 72 w 107"/>
                <a:gd name="T63" fmla="*/ 26 h 46"/>
                <a:gd name="T64" fmla="*/ 80 w 107"/>
                <a:gd name="T65" fmla="*/ 25 h 46"/>
                <a:gd name="T66" fmla="*/ 85 w 107"/>
                <a:gd name="T67" fmla="*/ 22 h 46"/>
                <a:gd name="T68" fmla="*/ 87 w 107"/>
                <a:gd name="T69" fmla="*/ 24 h 46"/>
                <a:gd name="T70" fmla="*/ 93 w 107"/>
                <a:gd name="T71" fmla="*/ 23 h 46"/>
                <a:gd name="T72" fmla="*/ 97 w 107"/>
                <a:gd name="T73" fmla="*/ 24 h 46"/>
                <a:gd name="T74" fmla="*/ 107 w 107"/>
                <a:gd name="T7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46">
                  <a:moveTo>
                    <a:pt x="107" y="24"/>
                  </a:moveTo>
                  <a:cubicBezTo>
                    <a:pt x="106" y="19"/>
                    <a:pt x="102" y="2"/>
                    <a:pt x="102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0" y="2"/>
                    <a:pt x="88" y="1"/>
                  </a:cubicBezTo>
                  <a:cubicBezTo>
                    <a:pt x="86" y="0"/>
                    <a:pt x="79" y="0"/>
                    <a:pt x="79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5" y="7"/>
                    <a:pt x="54" y="10"/>
                  </a:cubicBezTo>
                  <a:cubicBezTo>
                    <a:pt x="52" y="12"/>
                    <a:pt x="47" y="12"/>
                    <a:pt x="47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6" y="15"/>
                    <a:pt x="24" y="15"/>
                  </a:cubicBezTo>
                  <a:cubicBezTo>
                    <a:pt x="22" y="15"/>
                    <a:pt x="21" y="17"/>
                    <a:pt x="20" y="16"/>
                  </a:cubicBezTo>
                  <a:cubicBezTo>
                    <a:pt x="18" y="14"/>
                    <a:pt x="14" y="14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5" y="43"/>
                    <a:pt x="6" y="46"/>
                  </a:cubicBezTo>
                  <a:cubicBezTo>
                    <a:pt x="7" y="43"/>
                    <a:pt x="11" y="42"/>
                    <a:pt x="11" y="4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103" y="21"/>
                    <a:pt x="107" y="24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  <a:gs pos="60000">
                  <a:schemeClr val="accent4"/>
                </a:gs>
              </a:gsLst>
              <a:lin ang="21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3" y="1174"/>
              <a:ext cx="912" cy="1639"/>
            </a:xfrm>
            <a:custGeom>
              <a:avLst/>
              <a:gdLst>
                <a:gd name="T0" fmla="*/ 0 w 356"/>
                <a:gd name="T1" fmla="*/ 57 h 643"/>
                <a:gd name="T2" fmla="*/ 91 w 356"/>
                <a:gd name="T3" fmla="*/ 384 h 643"/>
                <a:gd name="T4" fmla="*/ 132 w 356"/>
                <a:gd name="T5" fmla="*/ 639 h 643"/>
                <a:gd name="T6" fmla="*/ 185 w 356"/>
                <a:gd name="T7" fmla="*/ 643 h 643"/>
                <a:gd name="T8" fmla="*/ 253 w 356"/>
                <a:gd name="T9" fmla="*/ 640 h 643"/>
                <a:gd name="T10" fmla="*/ 323 w 356"/>
                <a:gd name="T11" fmla="*/ 631 h 643"/>
                <a:gd name="T12" fmla="*/ 356 w 356"/>
                <a:gd name="T13" fmla="*/ 612 h 643"/>
                <a:gd name="T14" fmla="*/ 278 w 356"/>
                <a:gd name="T15" fmla="*/ 0 h 643"/>
                <a:gd name="T16" fmla="*/ 253 w 356"/>
                <a:gd name="T17" fmla="*/ 3 h 643"/>
                <a:gd name="T18" fmla="*/ 234 w 356"/>
                <a:gd name="T19" fmla="*/ 6 h 643"/>
                <a:gd name="T20" fmla="*/ 222 w 356"/>
                <a:gd name="T21" fmla="*/ 14 h 643"/>
                <a:gd name="T22" fmla="*/ 214 w 356"/>
                <a:gd name="T23" fmla="*/ 15 h 643"/>
                <a:gd name="T24" fmla="*/ 201 w 356"/>
                <a:gd name="T25" fmla="*/ 14 h 643"/>
                <a:gd name="T26" fmla="*/ 196 w 356"/>
                <a:gd name="T27" fmla="*/ 14 h 643"/>
                <a:gd name="T28" fmla="*/ 192 w 356"/>
                <a:gd name="T29" fmla="*/ 20 h 643"/>
                <a:gd name="T30" fmla="*/ 183 w 356"/>
                <a:gd name="T31" fmla="*/ 24 h 643"/>
                <a:gd name="T32" fmla="*/ 178 w 356"/>
                <a:gd name="T33" fmla="*/ 20 h 643"/>
                <a:gd name="T34" fmla="*/ 164 w 356"/>
                <a:gd name="T35" fmla="*/ 21 h 643"/>
                <a:gd name="T36" fmla="*/ 156 w 356"/>
                <a:gd name="T37" fmla="*/ 26 h 643"/>
                <a:gd name="T38" fmla="*/ 147 w 356"/>
                <a:gd name="T39" fmla="*/ 26 h 643"/>
                <a:gd name="T40" fmla="*/ 135 w 356"/>
                <a:gd name="T41" fmla="*/ 23 h 643"/>
                <a:gd name="T42" fmla="*/ 116 w 356"/>
                <a:gd name="T43" fmla="*/ 23 h 643"/>
                <a:gd name="T44" fmla="*/ 109 w 356"/>
                <a:gd name="T45" fmla="*/ 25 h 643"/>
                <a:gd name="T46" fmla="*/ 89 w 356"/>
                <a:gd name="T47" fmla="*/ 31 h 643"/>
                <a:gd name="T48" fmla="*/ 76 w 356"/>
                <a:gd name="T49" fmla="*/ 30 h 643"/>
                <a:gd name="T50" fmla="*/ 63 w 356"/>
                <a:gd name="T51" fmla="*/ 30 h 643"/>
                <a:gd name="T52" fmla="*/ 54 w 356"/>
                <a:gd name="T53" fmla="*/ 41 h 643"/>
                <a:gd name="T54" fmla="*/ 38 w 356"/>
                <a:gd name="T55" fmla="*/ 46 h 643"/>
                <a:gd name="T56" fmla="*/ 9 w 356"/>
                <a:gd name="T57" fmla="*/ 45 h 643"/>
                <a:gd name="T58" fmla="*/ 0 w 356"/>
                <a:gd name="T59" fmla="*/ 57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643">
                  <a:moveTo>
                    <a:pt x="0" y="57"/>
                  </a:moveTo>
                  <a:cubicBezTo>
                    <a:pt x="13" y="82"/>
                    <a:pt x="70" y="272"/>
                    <a:pt x="91" y="384"/>
                  </a:cubicBezTo>
                  <a:cubicBezTo>
                    <a:pt x="119" y="534"/>
                    <a:pt x="128" y="591"/>
                    <a:pt x="132" y="639"/>
                  </a:cubicBezTo>
                  <a:cubicBezTo>
                    <a:pt x="137" y="641"/>
                    <a:pt x="185" y="643"/>
                    <a:pt x="185" y="643"/>
                  </a:cubicBezTo>
                  <a:cubicBezTo>
                    <a:pt x="253" y="640"/>
                    <a:pt x="253" y="640"/>
                    <a:pt x="253" y="640"/>
                  </a:cubicBezTo>
                  <a:cubicBezTo>
                    <a:pt x="253" y="640"/>
                    <a:pt x="314" y="635"/>
                    <a:pt x="323" y="631"/>
                  </a:cubicBezTo>
                  <a:cubicBezTo>
                    <a:pt x="331" y="626"/>
                    <a:pt x="341" y="623"/>
                    <a:pt x="356" y="612"/>
                  </a:cubicBezTo>
                  <a:cubicBezTo>
                    <a:pt x="350" y="541"/>
                    <a:pt x="330" y="193"/>
                    <a:pt x="278" y="0"/>
                  </a:cubicBezTo>
                  <a:cubicBezTo>
                    <a:pt x="270" y="1"/>
                    <a:pt x="253" y="3"/>
                    <a:pt x="253" y="3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2" y="14"/>
                    <a:pt x="222" y="14"/>
                    <a:pt x="222" y="14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01" y="14"/>
                    <a:pt x="201" y="14"/>
                    <a:pt x="201" y="14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24"/>
                    <a:pt x="184" y="20"/>
                    <a:pt x="178" y="20"/>
                  </a:cubicBezTo>
                  <a:cubicBezTo>
                    <a:pt x="173" y="20"/>
                    <a:pt x="164" y="21"/>
                    <a:pt x="164" y="21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0" y="22"/>
                    <a:pt x="116" y="23"/>
                    <a:pt x="116" y="23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3" y="30"/>
                    <a:pt x="76" y="30"/>
                  </a:cubicBezTo>
                  <a:cubicBezTo>
                    <a:pt x="69" y="30"/>
                    <a:pt x="66" y="28"/>
                    <a:pt x="63" y="30"/>
                  </a:cubicBezTo>
                  <a:cubicBezTo>
                    <a:pt x="56" y="33"/>
                    <a:pt x="54" y="41"/>
                    <a:pt x="54" y="41"/>
                  </a:cubicBezTo>
                  <a:cubicBezTo>
                    <a:pt x="54" y="41"/>
                    <a:pt x="45" y="46"/>
                    <a:pt x="38" y="46"/>
                  </a:cubicBezTo>
                  <a:cubicBezTo>
                    <a:pt x="32" y="46"/>
                    <a:pt x="15" y="44"/>
                    <a:pt x="9" y="45"/>
                  </a:cubicBezTo>
                  <a:cubicBezTo>
                    <a:pt x="2" y="46"/>
                    <a:pt x="0" y="57"/>
                    <a:pt x="0" y="57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chemeClr val="accent5">
                    <a:lumMod val="65000"/>
                    <a:lumOff val="35000"/>
                  </a:schemeClr>
                </a:gs>
                <a:gs pos="0">
                  <a:schemeClr val="accent5"/>
                </a:gs>
                <a:gs pos="62000">
                  <a:schemeClr val="accent4"/>
                </a:gs>
                <a:gs pos="47000">
                  <a:schemeClr val="accent4">
                    <a:lumMod val="85000"/>
                  </a:schemeClr>
                </a:gs>
              </a:gsLst>
              <a:lin ang="102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3" y="1174"/>
              <a:ext cx="743" cy="255"/>
            </a:xfrm>
            <a:custGeom>
              <a:avLst/>
              <a:gdLst>
                <a:gd name="T0" fmla="*/ 0 w 290"/>
                <a:gd name="T1" fmla="*/ 56 h 100"/>
                <a:gd name="T2" fmla="*/ 15 w 290"/>
                <a:gd name="T3" fmla="*/ 100 h 100"/>
                <a:gd name="T4" fmla="*/ 32 w 290"/>
                <a:gd name="T5" fmla="*/ 88 h 100"/>
                <a:gd name="T6" fmla="*/ 40 w 290"/>
                <a:gd name="T7" fmla="*/ 83 h 100"/>
                <a:gd name="T8" fmla="*/ 48 w 290"/>
                <a:gd name="T9" fmla="*/ 84 h 100"/>
                <a:gd name="T10" fmla="*/ 63 w 290"/>
                <a:gd name="T11" fmla="*/ 78 h 100"/>
                <a:gd name="T12" fmla="*/ 100 w 290"/>
                <a:gd name="T13" fmla="*/ 73 h 100"/>
                <a:gd name="T14" fmla="*/ 116 w 290"/>
                <a:gd name="T15" fmla="*/ 65 h 100"/>
                <a:gd name="T16" fmla="*/ 133 w 290"/>
                <a:gd name="T17" fmla="*/ 66 h 100"/>
                <a:gd name="T18" fmla="*/ 164 w 290"/>
                <a:gd name="T19" fmla="*/ 63 h 100"/>
                <a:gd name="T20" fmla="*/ 184 w 290"/>
                <a:gd name="T21" fmla="*/ 58 h 100"/>
                <a:gd name="T22" fmla="*/ 193 w 290"/>
                <a:gd name="T23" fmla="*/ 54 h 100"/>
                <a:gd name="T24" fmla="*/ 204 w 290"/>
                <a:gd name="T25" fmla="*/ 55 h 100"/>
                <a:gd name="T26" fmla="*/ 218 w 290"/>
                <a:gd name="T27" fmla="*/ 56 h 100"/>
                <a:gd name="T28" fmla="*/ 230 w 290"/>
                <a:gd name="T29" fmla="*/ 55 h 100"/>
                <a:gd name="T30" fmla="*/ 239 w 290"/>
                <a:gd name="T31" fmla="*/ 49 h 100"/>
                <a:gd name="T32" fmla="*/ 249 w 290"/>
                <a:gd name="T33" fmla="*/ 51 h 100"/>
                <a:gd name="T34" fmla="*/ 265 w 290"/>
                <a:gd name="T35" fmla="*/ 46 h 100"/>
                <a:gd name="T36" fmla="*/ 290 w 290"/>
                <a:gd name="T37" fmla="*/ 50 h 100"/>
                <a:gd name="T38" fmla="*/ 278 w 290"/>
                <a:gd name="T39" fmla="*/ 0 h 100"/>
                <a:gd name="T40" fmla="*/ 253 w 290"/>
                <a:gd name="T41" fmla="*/ 3 h 100"/>
                <a:gd name="T42" fmla="*/ 234 w 290"/>
                <a:gd name="T43" fmla="*/ 6 h 100"/>
                <a:gd name="T44" fmla="*/ 222 w 290"/>
                <a:gd name="T45" fmla="*/ 13 h 100"/>
                <a:gd name="T46" fmla="*/ 214 w 290"/>
                <a:gd name="T47" fmla="*/ 14 h 100"/>
                <a:gd name="T48" fmla="*/ 201 w 290"/>
                <a:gd name="T49" fmla="*/ 13 h 100"/>
                <a:gd name="T50" fmla="*/ 196 w 290"/>
                <a:gd name="T51" fmla="*/ 13 h 100"/>
                <a:gd name="T52" fmla="*/ 192 w 290"/>
                <a:gd name="T53" fmla="*/ 20 h 100"/>
                <a:gd name="T54" fmla="*/ 183 w 290"/>
                <a:gd name="T55" fmla="*/ 23 h 100"/>
                <a:gd name="T56" fmla="*/ 178 w 290"/>
                <a:gd name="T57" fmla="*/ 20 h 100"/>
                <a:gd name="T58" fmla="*/ 164 w 290"/>
                <a:gd name="T59" fmla="*/ 21 h 100"/>
                <a:gd name="T60" fmla="*/ 156 w 290"/>
                <a:gd name="T61" fmla="*/ 26 h 100"/>
                <a:gd name="T62" fmla="*/ 147 w 290"/>
                <a:gd name="T63" fmla="*/ 26 h 100"/>
                <a:gd name="T64" fmla="*/ 135 w 290"/>
                <a:gd name="T65" fmla="*/ 22 h 100"/>
                <a:gd name="T66" fmla="*/ 116 w 290"/>
                <a:gd name="T67" fmla="*/ 22 h 100"/>
                <a:gd name="T68" fmla="*/ 109 w 290"/>
                <a:gd name="T69" fmla="*/ 25 h 100"/>
                <a:gd name="T70" fmla="*/ 89 w 290"/>
                <a:gd name="T71" fmla="*/ 31 h 100"/>
                <a:gd name="T72" fmla="*/ 76 w 290"/>
                <a:gd name="T73" fmla="*/ 30 h 100"/>
                <a:gd name="T74" fmla="*/ 63 w 290"/>
                <a:gd name="T75" fmla="*/ 30 h 100"/>
                <a:gd name="T76" fmla="*/ 54 w 290"/>
                <a:gd name="T77" fmla="*/ 41 h 100"/>
                <a:gd name="T78" fmla="*/ 38 w 290"/>
                <a:gd name="T79" fmla="*/ 46 h 100"/>
                <a:gd name="T80" fmla="*/ 9 w 290"/>
                <a:gd name="T81" fmla="*/ 45 h 100"/>
                <a:gd name="T82" fmla="*/ 0 w 290"/>
                <a:gd name="T83" fmla="*/ 5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0" h="100">
                  <a:moveTo>
                    <a:pt x="0" y="56"/>
                  </a:moveTo>
                  <a:cubicBezTo>
                    <a:pt x="4" y="63"/>
                    <a:pt x="10" y="87"/>
                    <a:pt x="15" y="100"/>
                  </a:cubicBezTo>
                  <a:cubicBezTo>
                    <a:pt x="20" y="93"/>
                    <a:pt x="25" y="90"/>
                    <a:pt x="32" y="88"/>
                  </a:cubicBezTo>
                  <a:cubicBezTo>
                    <a:pt x="35" y="87"/>
                    <a:pt x="38" y="85"/>
                    <a:pt x="40" y="83"/>
                  </a:cubicBezTo>
                  <a:cubicBezTo>
                    <a:pt x="44" y="83"/>
                    <a:pt x="45" y="84"/>
                    <a:pt x="48" y="84"/>
                  </a:cubicBezTo>
                  <a:cubicBezTo>
                    <a:pt x="53" y="82"/>
                    <a:pt x="58" y="79"/>
                    <a:pt x="63" y="78"/>
                  </a:cubicBezTo>
                  <a:cubicBezTo>
                    <a:pt x="70" y="77"/>
                    <a:pt x="86" y="76"/>
                    <a:pt x="100" y="73"/>
                  </a:cubicBezTo>
                  <a:cubicBezTo>
                    <a:pt x="108" y="68"/>
                    <a:pt x="110" y="67"/>
                    <a:pt x="116" y="65"/>
                  </a:cubicBezTo>
                  <a:cubicBezTo>
                    <a:pt x="123" y="67"/>
                    <a:pt x="131" y="68"/>
                    <a:pt x="133" y="66"/>
                  </a:cubicBezTo>
                  <a:cubicBezTo>
                    <a:pt x="136" y="63"/>
                    <a:pt x="153" y="68"/>
                    <a:pt x="164" y="63"/>
                  </a:cubicBezTo>
                  <a:cubicBezTo>
                    <a:pt x="171" y="60"/>
                    <a:pt x="176" y="59"/>
                    <a:pt x="184" y="58"/>
                  </a:cubicBezTo>
                  <a:cubicBezTo>
                    <a:pt x="187" y="57"/>
                    <a:pt x="191" y="57"/>
                    <a:pt x="193" y="54"/>
                  </a:cubicBezTo>
                  <a:cubicBezTo>
                    <a:pt x="199" y="54"/>
                    <a:pt x="202" y="55"/>
                    <a:pt x="204" y="55"/>
                  </a:cubicBezTo>
                  <a:cubicBezTo>
                    <a:pt x="208" y="56"/>
                    <a:pt x="213" y="57"/>
                    <a:pt x="218" y="56"/>
                  </a:cubicBezTo>
                  <a:cubicBezTo>
                    <a:pt x="222" y="55"/>
                    <a:pt x="226" y="56"/>
                    <a:pt x="230" y="55"/>
                  </a:cubicBezTo>
                  <a:cubicBezTo>
                    <a:pt x="233" y="53"/>
                    <a:pt x="236" y="49"/>
                    <a:pt x="239" y="49"/>
                  </a:cubicBezTo>
                  <a:cubicBezTo>
                    <a:pt x="242" y="48"/>
                    <a:pt x="246" y="51"/>
                    <a:pt x="249" y="51"/>
                  </a:cubicBezTo>
                  <a:cubicBezTo>
                    <a:pt x="253" y="51"/>
                    <a:pt x="261" y="46"/>
                    <a:pt x="265" y="46"/>
                  </a:cubicBezTo>
                  <a:cubicBezTo>
                    <a:pt x="275" y="45"/>
                    <a:pt x="280" y="46"/>
                    <a:pt x="290" y="50"/>
                  </a:cubicBezTo>
                  <a:cubicBezTo>
                    <a:pt x="287" y="39"/>
                    <a:pt x="282" y="13"/>
                    <a:pt x="278" y="0"/>
                  </a:cubicBezTo>
                  <a:cubicBezTo>
                    <a:pt x="270" y="1"/>
                    <a:pt x="253" y="3"/>
                    <a:pt x="253" y="3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14" y="14"/>
                    <a:pt x="214" y="14"/>
                    <a:pt x="214" y="14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3" y="23"/>
                    <a:pt x="184" y="20"/>
                    <a:pt x="178" y="20"/>
                  </a:cubicBezTo>
                  <a:cubicBezTo>
                    <a:pt x="173" y="20"/>
                    <a:pt x="164" y="21"/>
                    <a:pt x="164" y="21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0" y="22"/>
                    <a:pt x="116" y="22"/>
                    <a:pt x="116" y="22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3" y="30"/>
                    <a:pt x="76" y="30"/>
                  </a:cubicBezTo>
                  <a:cubicBezTo>
                    <a:pt x="69" y="30"/>
                    <a:pt x="66" y="28"/>
                    <a:pt x="63" y="30"/>
                  </a:cubicBezTo>
                  <a:cubicBezTo>
                    <a:pt x="56" y="33"/>
                    <a:pt x="54" y="41"/>
                    <a:pt x="54" y="41"/>
                  </a:cubicBezTo>
                  <a:cubicBezTo>
                    <a:pt x="54" y="41"/>
                    <a:pt x="45" y="46"/>
                    <a:pt x="38" y="46"/>
                  </a:cubicBezTo>
                  <a:cubicBezTo>
                    <a:pt x="32" y="46"/>
                    <a:pt x="15" y="43"/>
                    <a:pt x="9" y="45"/>
                  </a:cubicBezTo>
                  <a:cubicBezTo>
                    <a:pt x="2" y="46"/>
                    <a:pt x="0" y="56"/>
                    <a:pt x="0" y="56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chemeClr val="accent4"/>
                </a:gs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43" y="2653"/>
              <a:ext cx="584" cy="216"/>
            </a:xfrm>
            <a:custGeom>
              <a:avLst/>
              <a:gdLst>
                <a:gd name="T0" fmla="*/ 0 w 228"/>
                <a:gd name="T1" fmla="*/ 25 h 85"/>
                <a:gd name="T2" fmla="*/ 5 w 228"/>
                <a:gd name="T3" fmla="*/ 77 h 85"/>
                <a:gd name="T4" fmla="*/ 22 w 228"/>
                <a:gd name="T5" fmla="*/ 77 h 85"/>
                <a:gd name="T6" fmla="*/ 30 w 228"/>
                <a:gd name="T7" fmla="*/ 79 h 85"/>
                <a:gd name="T8" fmla="*/ 37 w 228"/>
                <a:gd name="T9" fmla="*/ 85 h 85"/>
                <a:gd name="T10" fmla="*/ 59 w 228"/>
                <a:gd name="T11" fmla="*/ 85 h 85"/>
                <a:gd name="T12" fmla="*/ 80 w 228"/>
                <a:gd name="T13" fmla="*/ 79 h 85"/>
                <a:gd name="T14" fmla="*/ 87 w 228"/>
                <a:gd name="T15" fmla="*/ 85 h 85"/>
                <a:gd name="T16" fmla="*/ 105 w 228"/>
                <a:gd name="T17" fmla="*/ 79 h 85"/>
                <a:gd name="T18" fmla="*/ 116 w 228"/>
                <a:gd name="T19" fmla="*/ 80 h 85"/>
                <a:gd name="T20" fmla="*/ 134 w 228"/>
                <a:gd name="T21" fmla="*/ 76 h 85"/>
                <a:gd name="T22" fmla="*/ 156 w 228"/>
                <a:gd name="T23" fmla="*/ 76 h 85"/>
                <a:gd name="T24" fmla="*/ 159 w 228"/>
                <a:gd name="T25" fmla="*/ 71 h 85"/>
                <a:gd name="T26" fmla="*/ 170 w 228"/>
                <a:gd name="T27" fmla="*/ 70 h 85"/>
                <a:gd name="T28" fmla="*/ 172 w 228"/>
                <a:gd name="T29" fmla="*/ 67 h 85"/>
                <a:gd name="T30" fmla="*/ 181 w 228"/>
                <a:gd name="T31" fmla="*/ 71 h 85"/>
                <a:gd name="T32" fmla="*/ 189 w 228"/>
                <a:gd name="T33" fmla="*/ 62 h 85"/>
                <a:gd name="T34" fmla="*/ 203 w 228"/>
                <a:gd name="T35" fmla="*/ 61 h 85"/>
                <a:gd name="T36" fmla="*/ 209 w 228"/>
                <a:gd name="T37" fmla="*/ 56 h 85"/>
                <a:gd name="T38" fmla="*/ 228 w 228"/>
                <a:gd name="T39" fmla="*/ 51 h 85"/>
                <a:gd name="T40" fmla="*/ 225 w 228"/>
                <a:gd name="T41" fmla="*/ 0 h 85"/>
                <a:gd name="T42" fmla="*/ 212 w 228"/>
                <a:gd name="T43" fmla="*/ 11 h 85"/>
                <a:gd name="T44" fmla="*/ 205 w 228"/>
                <a:gd name="T45" fmla="*/ 9 h 85"/>
                <a:gd name="T46" fmla="*/ 202 w 228"/>
                <a:gd name="T47" fmla="*/ 10 h 85"/>
                <a:gd name="T48" fmla="*/ 194 w 228"/>
                <a:gd name="T49" fmla="*/ 16 h 85"/>
                <a:gd name="T50" fmla="*/ 182 w 228"/>
                <a:gd name="T51" fmla="*/ 20 h 85"/>
                <a:gd name="T52" fmla="*/ 171 w 228"/>
                <a:gd name="T53" fmla="*/ 26 h 85"/>
                <a:gd name="T54" fmla="*/ 167 w 228"/>
                <a:gd name="T55" fmla="*/ 30 h 85"/>
                <a:gd name="T56" fmla="*/ 141 w 228"/>
                <a:gd name="T57" fmla="*/ 29 h 85"/>
                <a:gd name="T58" fmla="*/ 103 w 228"/>
                <a:gd name="T59" fmla="*/ 32 h 85"/>
                <a:gd name="T60" fmla="*/ 97 w 228"/>
                <a:gd name="T61" fmla="*/ 37 h 85"/>
                <a:gd name="T62" fmla="*/ 91 w 228"/>
                <a:gd name="T63" fmla="*/ 34 h 85"/>
                <a:gd name="T64" fmla="*/ 77 w 228"/>
                <a:gd name="T65" fmla="*/ 38 h 85"/>
                <a:gd name="T66" fmla="*/ 58 w 228"/>
                <a:gd name="T67" fmla="*/ 37 h 85"/>
                <a:gd name="T68" fmla="*/ 54 w 228"/>
                <a:gd name="T69" fmla="*/ 40 h 85"/>
                <a:gd name="T70" fmla="*/ 49 w 228"/>
                <a:gd name="T71" fmla="*/ 35 h 85"/>
                <a:gd name="T72" fmla="*/ 32 w 228"/>
                <a:gd name="T73" fmla="*/ 41 h 85"/>
                <a:gd name="T74" fmla="*/ 0 w 228"/>
                <a:gd name="T75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85">
                  <a:moveTo>
                    <a:pt x="0" y="25"/>
                  </a:moveTo>
                  <a:cubicBezTo>
                    <a:pt x="1" y="37"/>
                    <a:pt x="3" y="64"/>
                    <a:pt x="5" y="77"/>
                  </a:cubicBezTo>
                  <a:cubicBezTo>
                    <a:pt x="9" y="80"/>
                    <a:pt x="22" y="77"/>
                    <a:pt x="22" y="77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51" y="79"/>
                    <a:pt x="156" y="76"/>
                  </a:cubicBezTo>
                  <a:cubicBezTo>
                    <a:pt x="160" y="74"/>
                    <a:pt x="159" y="71"/>
                    <a:pt x="159" y="71"/>
                  </a:cubicBezTo>
                  <a:cubicBezTo>
                    <a:pt x="159" y="71"/>
                    <a:pt x="165" y="69"/>
                    <a:pt x="170" y="70"/>
                  </a:cubicBezTo>
                  <a:cubicBezTo>
                    <a:pt x="171" y="70"/>
                    <a:pt x="171" y="67"/>
                    <a:pt x="172" y="67"/>
                  </a:cubicBezTo>
                  <a:cubicBezTo>
                    <a:pt x="176" y="67"/>
                    <a:pt x="180" y="70"/>
                    <a:pt x="181" y="71"/>
                  </a:cubicBezTo>
                  <a:cubicBezTo>
                    <a:pt x="186" y="67"/>
                    <a:pt x="187" y="65"/>
                    <a:pt x="189" y="62"/>
                  </a:cubicBezTo>
                  <a:cubicBezTo>
                    <a:pt x="192" y="61"/>
                    <a:pt x="196" y="60"/>
                    <a:pt x="203" y="61"/>
                  </a:cubicBezTo>
                  <a:cubicBezTo>
                    <a:pt x="205" y="61"/>
                    <a:pt x="206" y="60"/>
                    <a:pt x="209" y="56"/>
                  </a:cubicBezTo>
                  <a:cubicBezTo>
                    <a:pt x="218" y="57"/>
                    <a:pt x="228" y="55"/>
                    <a:pt x="228" y="51"/>
                  </a:cubicBezTo>
                  <a:cubicBezTo>
                    <a:pt x="228" y="43"/>
                    <a:pt x="226" y="11"/>
                    <a:pt x="225" y="0"/>
                  </a:cubicBezTo>
                  <a:cubicBezTo>
                    <a:pt x="222" y="3"/>
                    <a:pt x="216" y="9"/>
                    <a:pt x="212" y="11"/>
                  </a:cubicBezTo>
                  <a:cubicBezTo>
                    <a:pt x="209" y="12"/>
                    <a:pt x="207" y="10"/>
                    <a:pt x="205" y="9"/>
                  </a:cubicBezTo>
                  <a:cubicBezTo>
                    <a:pt x="204" y="9"/>
                    <a:pt x="202" y="10"/>
                    <a:pt x="202" y="10"/>
                  </a:cubicBezTo>
                  <a:cubicBezTo>
                    <a:pt x="199" y="14"/>
                    <a:pt x="194" y="16"/>
                    <a:pt x="194" y="16"/>
                  </a:cubicBezTo>
                  <a:cubicBezTo>
                    <a:pt x="194" y="16"/>
                    <a:pt x="188" y="17"/>
                    <a:pt x="182" y="20"/>
                  </a:cubicBezTo>
                  <a:cubicBezTo>
                    <a:pt x="178" y="22"/>
                    <a:pt x="176" y="25"/>
                    <a:pt x="171" y="26"/>
                  </a:cubicBezTo>
                  <a:cubicBezTo>
                    <a:pt x="169" y="26"/>
                    <a:pt x="168" y="30"/>
                    <a:pt x="167" y="30"/>
                  </a:cubicBezTo>
                  <a:cubicBezTo>
                    <a:pt x="156" y="32"/>
                    <a:pt x="144" y="28"/>
                    <a:pt x="141" y="29"/>
                  </a:cubicBezTo>
                  <a:cubicBezTo>
                    <a:pt x="134" y="31"/>
                    <a:pt x="109" y="32"/>
                    <a:pt x="103" y="32"/>
                  </a:cubicBezTo>
                  <a:cubicBezTo>
                    <a:pt x="102" y="32"/>
                    <a:pt x="100" y="36"/>
                    <a:pt x="97" y="37"/>
                  </a:cubicBezTo>
                  <a:cubicBezTo>
                    <a:pt x="95" y="37"/>
                    <a:pt x="93" y="34"/>
                    <a:pt x="91" y="34"/>
                  </a:cubicBezTo>
                  <a:cubicBezTo>
                    <a:pt x="84" y="36"/>
                    <a:pt x="77" y="38"/>
                    <a:pt x="77" y="38"/>
                  </a:cubicBezTo>
                  <a:cubicBezTo>
                    <a:pt x="77" y="38"/>
                    <a:pt x="61" y="37"/>
                    <a:pt x="58" y="37"/>
                  </a:cubicBezTo>
                  <a:cubicBezTo>
                    <a:pt x="57" y="37"/>
                    <a:pt x="55" y="40"/>
                    <a:pt x="54" y="40"/>
                  </a:cubicBezTo>
                  <a:cubicBezTo>
                    <a:pt x="53" y="40"/>
                    <a:pt x="50" y="35"/>
                    <a:pt x="49" y="35"/>
                  </a:cubicBezTo>
                  <a:cubicBezTo>
                    <a:pt x="44" y="36"/>
                    <a:pt x="38" y="42"/>
                    <a:pt x="32" y="41"/>
                  </a:cubicBezTo>
                  <a:cubicBezTo>
                    <a:pt x="21" y="39"/>
                    <a:pt x="2" y="30"/>
                    <a:pt x="0" y="25"/>
                  </a:cubicBezTo>
                  <a:close/>
                </a:path>
              </a:pathLst>
            </a:custGeom>
            <a:gradFill flip="none" rotWithShape="1">
              <a:gsLst>
                <a:gs pos="52000">
                  <a:schemeClr val="accent4"/>
                </a:gs>
                <a:gs pos="99000">
                  <a:schemeClr val="accent4">
                    <a:lumMod val="65000"/>
                  </a:schemeClr>
                </a:gs>
                <a:gs pos="0">
                  <a:schemeClr val="accent4">
                    <a:lumMod val="9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10" y="1000"/>
              <a:ext cx="500" cy="197"/>
            </a:xfrm>
            <a:custGeom>
              <a:avLst/>
              <a:gdLst>
                <a:gd name="T0" fmla="*/ 23 w 195"/>
                <a:gd name="T1" fmla="*/ 62 h 77"/>
                <a:gd name="T2" fmla="*/ 15 w 195"/>
                <a:gd name="T3" fmla="*/ 67 h 77"/>
                <a:gd name="T4" fmla="*/ 4 w 195"/>
                <a:gd name="T5" fmla="*/ 77 h 77"/>
                <a:gd name="T6" fmla="*/ 0 w 195"/>
                <a:gd name="T7" fmla="*/ 47 h 77"/>
                <a:gd name="T8" fmla="*/ 18 w 195"/>
                <a:gd name="T9" fmla="*/ 34 h 77"/>
                <a:gd name="T10" fmla="*/ 28 w 195"/>
                <a:gd name="T11" fmla="*/ 36 h 77"/>
                <a:gd name="T12" fmla="*/ 50 w 195"/>
                <a:gd name="T13" fmla="*/ 26 h 77"/>
                <a:gd name="T14" fmla="*/ 75 w 195"/>
                <a:gd name="T15" fmla="*/ 25 h 77"/>
                <a:gd name="T16" fmla="*/ 80 w 195"/>
                <a:gd name="T17" fmla="*/ 24 h 77"/>
                <a:gd name="T18" fmla="*/ 87 w 195"/>
                <a:gd name="T19" fmla="*/ 23 h 77"/>
                <a:gd name="T20" fmla="*/ 101 w 195"/>
                <a:gd name="T21" fmla="*/ 25 h 77"/>
                <a:gd name="T22" fmla="*/ 106 w 195"/>
                <a:gd name="T23" fmla="*/ 17 h 77"/>
                <a:gd name="T24" fmla="*/ 128 w 195"/>
                <a:gd name="T25" fmla="*/ 16 h 77"/>
                <a:gd name="T26" fmla="*/ 158 w 195"/>
                <a:gd name="T27" fmla="*/ 8 h 77"/>
                <a:gd name="T28" fmla="*/ 189 w 195"/>
                <a:gd name="T29" fmla="*/ 8 h 77"/>
                <a:gd name="T30" fmla="*/ 195 w 195"/>
                <a:gd name="T31" fmla="*/ 42 h 77"/>
                <a:gd name="T32" fmla="*/ 181 w 195"/>
                <a:gd name="T33" fmla="*/ 35 h 77"/>
                <a:gd name="T34" fmla="*/ 177 w 195"/>
                <a:gd name="T35" fmla="*/ 37 h 77"/>
                <a:gd name="T36" fmla="*/ 173 w 195"/>
                <a:gd name="T37" fmla="*/ 36 h 77"/>
                <a:gd name="T38" fmla="*/ 165 w 195"/>
                <a:gd name="T39" fmla="*/ 37 h 77"/>
                <a:gd name="T40" fmla="*/ 157 w 195"/>
                <a:gd name="T41" fmla="*/ 36 h 77"/>
                <a:gd name="T42" fmla="*/ 124 w 195"/>
                <a:gd name="T43" fmla="*/ 47 h 77"/>
                <a:gd name="T44" fmla="*/ 110 w 195"/>
                <a:gd name="T45" fmla="*/ 48 h 77"/>
                <a:gd name="T46" fmla="*/ 102 w 195"/>
                <a:gd name="T47" fmla="*/ 50 h 77"/>
                <a:gd name="T48" fmla="*/ 95 w 195"/>
                <a:gd name="T49" fmla="*/ 52 h 77"/>
                <a:gd name="T50" fmla="*/ 90 w 195"/>
                <a:gd name="T51" fmla="*/ 50 h 77"/>
                <a:gd name="T52" fmla="*/ 87 w 195"/>
                <a:gd name="T53" fmla="*/ 54 h 77"/>
                <a:gd name="T54" fmla="*/ 77 w 195"/>
                <a:gd name="T55" fmla="*/ 53 h 77"/>
                <a:gd name="T56" fmla="*/ 69 w 195"/>
                <a:gd name="T57" fmla="*/ 56 h 77"/>
                <a:gd name="T58" fmla="*/ 57 w 195"/>
                <a:gd name="T59" fmla="*/ 56 h 77"/>
                <a:gd name="T60" fmla="*/ 45 w 195"/>
                <a:gd name="T61" fmla="*/ 61 h 77"/>
                <a:gd name="T62" fmla="*/ 38 w 195"/>
                <a:gd name="T63" fmla="*/ 63 h 77"/>
                <a:gd name="T64" fmla="*/ 34 w 195"/>
                <a:gd name="T65" fmla="*/ 62 h 77"/>
                <a:gd name="T66" fmla="*/ 23 w 195"/>
                <a:gd name="T67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77">
                  <a:moveTo>
                    <a:pt x="23" y="62"/>
                  </a:moveTo>
                  <a:cubicBezTo>
                    <a:pt x="22" y="62"/>
                    <a:pt x="19" y="65"/>
                    <a:pt x="15" y="67"/>
                  </a:cubicBezTo>
                  <a:cubicBezTo>
                    <a:pt x="11" y="68"/>
                    <a:pt x="6" y="71"/>
                    <a:pt x="4" y="77"/>
                  </a:cubicBezTo>
                  <a:cubicBezTo>
                    <a:pt x="3" y="73"/>
                    <a:pt x="0" y="50"/>
                    <a:pt x="0" y="47"/>
                  </a:cubicBezTo>
                  <a:cubicBezTo>
                    <a:pt x="0" y="42"/>
                    <a:pt x="7" y="37"/>
                    <a:pt x="18" y="34"/>
                  </a:cubicBezTo>
                  <a:cubicBezTo>
                    <a:pt x="20" y="33"/>
                    <a:pt x="27" y="36"/>
                    <a:pt x="28" y="36"/>
                  </a:cubicBezTo>
                  <a:cubicBezTo>
                    <a:pt x="33" y="34"/>
                    <a:pt x="49" y="26"/>
                    <a:pt x="50" y="26"/>
                  </a:cubicBezTo>
                  <a:cubicBezTo>
                    <a:pt x="52" y="24"/>
                    <a:pt x="65" y="25"/>
                    <a:pt x="75" y="25"/>
                  </a:cubicBezTo>
                  <a:cubicBezTo>
                    <a:pt x="76" y="25"/>
                    <a:pt x="79" y="24"/>
                    <a:pt x="80" y="24"/>
                  </a:cubicBezTo>
                  <a:cubicBezTo>
                    <a:pt x="83" y="22"/>
                    <a:pt x="87" y="23"/>
                    <a:pt x="87" y="23"/>
                  </a:cubicBezTo>
                  <a:cubicBezTo>
                    <a:pt x="87" y="23"/>
                    <a:pt x="94" y="21"/>
                    <a:pt x="101" y="25"/>
                  </a:cubicBezTo>
                  <a:cubicBezTo>
                    <a:pt x="102" y="25"/>
                    <a:pt x="105" y="19"/>
                    <a:pt x="106" y="17"/>
                  </a:cubicBezTo>
                  <a:cubicBezTo>
                    <a:pt x="116" y="17"/>
                    <a:pt x="125" y="17"/>
                    <a:pt x="128" y="16"/>
                  </a:cubicBezTo>
                  <a:cubicBezTo>
                    <a:pt x="131" y="15"/>
                    <a:pt x="139" y="11"/>
                    <a:pt x="158" y="8"/>
                  </a:cubicBezTo>
                  <a:cubicBezTo>
                    <a:pt x="176" y="5"/>
                    <a:pt x="184" y="0"/>
                    <a:pt x="189" y="8"/>
                  </a:cubicBezTo>
                  <a:cubicBezTo>
                    <a:pt x="192" y="11"/>
                    <a:pt x="193" y="38"/>
                    <a:pt x="195" y="42"/>
                  </a:cubicBezTo>
                  <a:cubicBezTo>
                    <a:pt x="189" y="40"/>
                    <a:pt x="187" y="36"/>
                    <a:pt x="181" y="35"/>
                  </a:cubicBezTo>
                  <a:cubicBezTo>
                    <a:pt x="181" y="34"/>
                    <a:pt x="179" y="36"/>
                    <a:pt x="177" y="37"/>
                  </a:cubicBezTo>
                  <a:cubicBezTo>
                    <a:pt x="175" y="37"/>
                    <a:pt x="175" y="36"/>
                    <a:pt x="173" y="36"/>
                  </a:cubicBezTo>
                  <a:cubicBezTo>
                    <a:pt x="171" y="36"/>
                    <a:pt x="168" y="37"/>
                    <a:pt x="165" y="37"/>
                  </a:cubicBezTo>
                  <a:cubicBezTo>
                    <a:pt x="163" y="37"/>
                    <a:pt x="161" y="36"/>
                    <a:pt x="157" y="36"/>
                  </a:cubicBezTo>
                  <a:cubicBezTo>
                    <a:pt x="149" y="38"/>
                    <a:pt x="129" y="46"/>
                    <a:pt x="124" y="47"/>
                  </a:cubicBezTo>
                  <a:cubicBezTo>
                    <a:pt x="119" y="48"/>
                    <a:pt x="117" y="48"/>
                    <a:pt x="110" y="48"/>
                  </a:cubicBezTo>
                  <a:cubicBezTo>
                    <a:pt x="106" y="49"/>
                    <a:pt x="105" y="50"/>
                    <a:pt x="102" y="50"/>
                  </a:cubicBezTo>
                  <a:cubicBezTo>
                    <a:pt x="98" y="51"/>
                    <a:pt x="97" y="52"/>
                    <a:pt x="95" y="52"/>
                  </a:cubicBezTo>
                  <a:cubicBezTo>
                    <a:pt x="93" y="51"/>
                    <a:pt x="93" y="51"/>
                    <a:pt x="90" y="50"/>
                  </a:cubicBezTo>
                  <a:cubicBezTo>
                    <a:pt x="90" y="51"/>
                    <a:pt x="88" y="54"/>
                    <a:pt x="87" y="54"/>
                  </a:cubicBezTo>
                  <a:cubicBezTo>
                    <a:pt x="83" y="54"/>
                    <a:pt x="80" y="52"/>
                    <a:pt x="77" y="53"/>
                  </a:cubicBezTo>
                  <a:cubicBezTo>
                    <a:pt x="75" y="53"/>
                    <a:pt x="71" y="55"/>
                    <a:pt x="69" y="56"/>
                  </a:cubicBezTo>
                  <a:cubicBezTo>
                    <a:pt x="65" y="56"/>
                    <a:pt x="60" y="56"/>
                    <a:pt x="57" y="56"/>
                  </a:cubicBezTo>
                  <a:cubicBezTo>
                    <a:pt x="53" y="57"/>
                    <a:pt x="49" y="59"/>
                    <a:pt x="45" y="61"/>
                  </a:cubicBezTo>
                  <a:cubicBezTo>
                    <a:pt x="42" y="62"/>
                    <a:pt x="41" y="62"/>
                    <a:pt x="38" y="63"/>
                  </a:cubicBezTo>
                  <a:cubicBezTo>
                    <a:pt x="37" y="63"/>
                    <a:pt x="36" y="62"/>
                    <a:pt x="34" y="62"/>
                  </a:cubicBezTo>
                  <a:cubicBezTo>
                    <a:pt x="29" y="62"/>
                    <a:pt x="25" y="62"/>
                    <a:pt x="23" y="62"/>
                  </a:cubicBezTo>
                  <a:close/>
                </a:path>
              </a:pathLst>
            </a:custGeom>
            <a:gradFill>
              <a:gsLst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  <a:gs pos="47000">
                  <a:schemeClr val="accent4"/>
                </a:gs>
              </a:gsLst>
              <a:lin ang="21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22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E3F82"/>
            </a:gs>
            <a:gs pos="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7"/>
          <p:cNvSpPr/>
          <p:nvPr/>
        </p:nvSpPr>
        <p:spPr>
          <a:xfrm>
            <a:off x="-10048" y="4580921"/>
            <a:ext cx="12209955" cy="2297175"/>
          </a:xfrm>
          <a:custGeom>
            <a:avLst/>
            <a:gdLst>
              <a:gd name="connsiteX0" fmla="*/ 0 w 9137650"/>
              <a:gd name="connsiteY0" fmla="*/ 0 h 1911142"/>
              <a:gd name="connsiteX1" fmla="*/ 9137650 w 9137650"/>
              <a:gd name="connsiteY1" fmla="*/ 0 h 1911142"/>
              <a:gd name="connsiteX2" fmla="*/ 9137650 w 9137650"/>
              <a:gd name="connsiteY2" fmla="*/ 1911142 h 1911142"/>
              <a:gd name="connsiteX3" fmla="*/ 0 w 9137650"/>
              <a:gd name="connsiteY3" fmla="*/ 1911142 h 1911142"/>
              <a:gd name="connsiteX4" fmla="*/ 0 w 9137650"/>
              <a:gd name="connsiteY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9137650 w 9137650"/>
              <a:gd name="connsiteY2" fmla="*/ 0 h 1911142"/>
              <a:gd name="connsiteX3" fmla="*/ 9137650 w 9137650"/>
              <a:gd name="connsiteY3" fmla="*/ 1911142 h 1911142"/>
              <a:gd name="connsiteX4" fmla="*/ 0 w 9137650"/>
              <a:gd name="connsiteY4" fmla="*/ 1911142 h 1911142"/>
              <a:gd name="connsiteX5" fmla="*/ 0 w 9137650"/>
              <a:gd name="connsiteY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9137650 w 9137650"/>
              <a:gd name="connsiteY3" fmla="*/ 0 h 1911142"/>
              <a:gd name="connsiteX4" fmla="*/ 9137650 w 9137650"/>
              <a:gd name="connsiteY4" fmla="*/ 1911142 h 1911142"/>
              <a:gd name="connsiteX5" fmla="*/ 0 w 9137650"/>
              <a:gd name="connsiteY5" fmla="*/ 1911142 h 1911142"/>
              <a:gd name="connsiteX6" fmla="*/ 0 w 9137650"/>
              <a:gd name="connsiteY6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9137650 w 9137650"/>
              <a:gd name="connsiteY4" fmla="*/ 0 h 1911142"/>
              <a:gd name="connsiteX5" fmla="*/ 9137650 w 9137650"/>
              <a:gd name="connsiteY5" fmla="*/ 1911142 h 1911142"/>
              <a:gd name="connsiteX6" fmla="*/ 0 w 9137650"/>
              <a:gd name="connsiteY6" fmla="*/ 1911142 h 1911142"/>
              <a:gd name="connsiteX7" fmla="*/ 0 w 9137650"/>
              <a:gd name="connsiteY7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9137650 w 9137650"/>
              <a:gd name="connsiteY5" fmla="*/ 0 h 1911142"/>
              <a:gd name="connsiteX6" fmla="*/ 9137650 w 9137650"/>
              <a:gd name="connsiteY6" fmla="*/ 1911142 h 1911142"/>
              <a:gd name="connsiteX7" fmla="*/ 0 w 9137650"/>
              <a:gd name="connsiteY7" fmla="*/ 1911142 h 1911142"/>
              <a:gd name="connsiteX8" fmla="*/ 0 w 9137650"/>
              <a:gd name="connsiteY8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9137650 w 9137650"/>
              <a:gd name="connsiteY6" fmla="*/ 0 h 1911142"/>
              <a:gd name="connsiteX7" fmla="*/ 9137650 w 9137650"/>
              <a:gd name="connsiteY7" fmla="*/ 1911142 h 1911142"/>
              <a:gd name="connsiteX8" fmla="*/ 0 w 9137650"/>
              <a:gd name="connsiteY8" fmla="*/ 1911142 h 1911142"/>
              <a:gd name="connsiteX9" fmla="*/ 0 w 9137650"/>
              <a:gd name="connsiteY9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9137650 w 9137650"/>
              <a:gd name="connsiteY7" fmla="*/ 0 h 1911142"/>
              <a:gd name="connsiteX8" fmla="*/ 9137650 w 9137650"/>
              <a:gd name="connsiteY8" fmla="*/ 1911142 h 1911142"/>
              <a:gd name="connsiteX9" fmla="*/ 0 w 9137650"/>
              <a:gd name="connsiteY9" fmla="*/ 1911142 h 1911142"/>
              <a:gd name="connsiteX10" fmla="*/ 0 w 9137650"/>
              <a:gd name="connsiteY10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9137650 w 9137650"/>
              <a:gd name="connsiteY8" fmla="*/ 0 h 1911142"/>
              <a:gd name="connsiteX9" fmla="*/ 9137650 w 9137650"/>
              <a:gd name="connsiteY9" fmla="*/ 1911142 h 1911142"/>
              <a:gd name="connsiteX10" fmla="*/ 0 w 9137650"/>
              <a:gd name="connsiteY10" fmla="*/ 1911142 h 1911142"/>
              <a:gd name="connsiteX11" fmla="*/ 0 w 9137650"/>
              <a:gd name="connsiteY11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0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564835 w 9146704"/>
              <a:gd name="connsiteY3" fmla="*/ 446775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870 w 9147574"/>
              <a:gd name="connsiteY0" fmla="*/ 0 h 1721020"/>
              <a:gd name="connsiteX1" fmla="*/ 836493 w 9147574"/>
              <a:gd name="connsiteY1" fmla="*/ 247599 h 1721020"/>
              <a:gd name="connsiteX2" fmla="*/ 1569823 w 9147574"/>
              <a:gd name="connsiteY2" fmla="*/ 455829 h 1721020"/>
              <a:gd name="connsiteX3" fmla="*/ 2565705 w 9147574"/>
              <a:gd name="connsiteY3" fmla="*/ 446775 h 1721020"/>
              <a:gd name="connsiteX4" fmla="*/ 3887511 w 9147574"/>
              <a:gd name="connsiteY4" fmla="*/ 455829 h 1721020"/>
              <a:gd name="connsiteX5" fmla="*/ 4629895 w 9147574"/>
              <a:gd name="connsiteY5" fmla="*/ 600684 h 1721020"/>
              <a:gd name="connsiteX6" fmla="*/ 5218370 w 9147574"/>
              <a:gd name="connsiteY6" fmla="*/ 519203 h 1721020"/>
              <a:gd name="connsiteX7" fmla="*/ 5797792 w 9147574"/>
              <a:gd name="connsiteY7" fmla="*/ 537310 h 1721020"/>
              <a:gd name="connsiteX8" fmla="*/ 6313839 w 9147574"/>
              <a:gd name="connsiteY8" fmla="*/ 482989 h 1721020"/>
              <a:gd name="connsiteX9" fmla="*/ 7047170 w 9147574"/>
              <a:gd name="connsiteY9" fmla="*/ 365294 h 1721020"/>
              <a:gd name="connsiteX10" fmla="*/ 7517950 w 9147574"/>
              <a:gd name="connsiteY10" fmla="*/ 184225 h 1721020"/>
              <a:gd name="connsiteX11" fmla="*/ 8233174 w 9147574"/>
              <a:gd name="connsiteY11" fmla="*/ 48422 h 1721020"/>
              <a:gd name="connsiteX12" fmla="*/ 9147574 w 9147574"/>
              <a:gd name="connsiteY12" fmla="*/ 172017 h 1721020"/>
              <a:gd name="connsiteX13" fmla="*/ 9147574 w 9147574"/>
              <a:gd name="connsiteY13" fmla="*/ 1721020 h 1721020"/>
              <a:gd name="connsiteX14" fmla="*/ 871 w 9147574"/>
              <a:gd name="connsiteY14" fmla="*/ 1721020 h 1721020"/>
              <a:gd name="connsiteX15" fmla="*/ 870 w 9147574"/>
              <a:gd name="connsiteY15" fmla="*/ 0 h 172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7574" h="1721020">
                <a:moveTo>
                  <a:pt x="870" y="0"/>
                </a:moveTo>
                <a:cubicBezTo>
                  <a:pt x="324678" y="1052"/>
                  <a:pt x="548899" y="110745"/>
                  <a:pt x="836493" y="247599"/>
                </a:cubicBezTo>
                <a:cubicBezTo>
                  <a:pt x="1086972" y="320027"/>
                  <a:pt x="1274077" y="329081"/>
                  <a:pt x="1569823" y="455829"/>
                </a:cubicBezTo>
                <a:cubicBezTo>
                  <a:pt x="2306172" y="398490"/>
                  <a:pt x="2137174" y="368312"/>
                  <a:pt x="2565705" y="446775"/>
                </a:cubicBezTo>
                <a:cubicBezTo>
                  <a:pt x="3181341" y="389436"/>
                  <a:pt x="3081753" y="431687"/>
                  <a:pt x="3887511" y="455829"/>
                </a:cubicBezTo>
                <a:cubicBezTo>
                  <a:pt x="4217963" y="469409"/>
                  <a:pt x="4240596" y="520712"/>
                  <a:pt x="4629895" y="600684"/>
                </a:cubicBezTo>
                <a:cubicBezTo>
                  <a:pt x="4901499" y="553907"/>
                  <a:pt x="5032774" y="517694"/>
                  <a:pt x="5218370" y="519203"/>
                </a:cubicBezTo>
                <a:cubicBezTo>
                  <a:pt x="5533732" y="523730"/>
                  <a:pt x="5560893" y="525239"/>
                  <a:pt x="5797792" y="537310"/>
                </a:cubicBezTo>
                <a:cubicBezTo>
                  <a:pt x="5980370" y="531274"/>
                  <a:pt x="6107118" y="505623"/>
                  <a:pt x="6313839" y="482989"/>
                </a:cubicBezTo>
                <a:cubicBezTo>
                  <a:pt x="6614112" y="451302"/>
                  <a:pt x="6737843" y="387928"/>
                  <a:pt x="7047170" y="365294"/>
                </a:cubicBezTo>
                <a:cubicBezTo>
                  <a:pt x="7247855" y="315500"/>
                  <a:pt x="7315756" y="231001"/>
                  <a:pt x="7517950" y="184225"/>
                </a:cubicBezTo>
                <a:cubicBezTo>
                  <a:pt x="7723162" y="126885"/>
                  <a:pt x="7810679" y="132921"/>
                  <a:pt x="8233174" y="48422"/>
                </a:cubicBezTo>
                <a:cubicBezTo>
                  <a:pt x="8537974" y="80567"/>
                  <a:pt x="8697918" y="40284"/>
                  <a:pt x="9147574" y="172017"/>
                </a:cubicBezTo>
                <a:lnTo>
                  <a:pt x="9147574" y="1721020"/>
                </a:lnTo>
                <a:lnTo>
                  <a:pt x="871" y="1721020"/>
                </a:lnTo>
                <a:cubicBezTo>
                  <a:pt x="-2147" y="1147347"/>
                  <a:pt x="3888" y="573673"/>
                  <a:pt x="870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-10047" y="4300694"/>
            <a:ext cx="12212398" cy="1276191"/>
          </a:xfrm>
          <a:custGeom>
            <a:avLst/>
            <a:gdLst>
              <a:gd name="T0" fmla="*/ 2401 w 2446"/>
              <a:gd name="T1" fmla="*/ 39 h 259"/>
              <a:gd name="T2" fmla="*/ 2352 w 2446"/>
              <a:gd name="T3" fmla="*/ 39 h 259"/>
              <a:gd name="T4" fmla="*/ 2294 w 2446"/>
              <a:gd name="T5" fmla="*/ 32 h 259"/>
              <a:gd name="T6" fmla="*/ 2237 w 2446"/>
              <a:gd name="T7" fmla="*/ 31 h 259"/>
              <a:gd name="T8" fmla="*/ 2199 w 2446"/>
              <a:gd name="T9" fmla="*/ 54 h 259"/>
              <a:gd name="T10" fmla="*/ 2172 w 2446"/>
              <a:gd name="T11" fmla="*/ 64 h 259"/>
              <a:gd name="T12" fmla="*/ 2117 w 2446"/>
              <a:gd name="T13" fmla="*/ 67 h 259"/>
              <a:gd name="T14" fmla="*/ 2051 w 2446"/>
              <a:gd name="T15" fmla="*/ 72 h 259"/>
              <a:gd name="T16" fmla="*/ 1853 w 2446"/>
              <a:gd name="T17" fmla="*/ 129 h 259"/>
              <a:gd name="T18" fmla="*/ 1758 w 2446"/>
              <a:gd name="T19" fmla="*/ 138 h 259"/>
              <a:gd name="T20" fmla="*/ 1653 w 2446"/>
              <a:gd name="T21" fmla="*/ 142 h 259"/>
              <a:gd name="T22" fmla="*/ 1487 w 2446"/>
              <a:gd name="T23" fmla="*/ 171 h 259"/>
              <a:gd name="T24" fmla="*/ 1451 w 2446"/>
              <a:gd name="T25" fmla="*/ 190 h 259"/>
              <a:gd name="T26" fmla="*/ 1376 w 2446"/>
              <a:gd name="T27" fmla="*/ 181 h 259"/>
              <a:gd name="T28" fmla="*/ 1315 w 2446"/>
              <a:gd name="T29" fmla="*/ 188 h 259"/>
              <a:gd name="T30" fmla="*/ 1108 w 2446"/>
              <a:gd name="T31" fmla="*/ 152 h 259"/>
              <a:gd name="T32" fmla="*/ 939 w 2446"/>
              <a:gd name="T33" fmla="*/ 148 h 259"/>
              <a:gd name="T34" fmla="*/ 655 w 2446"/>
              <a:gd name="T35" fmla="*/ 129 h 259"/>
              <a:gd name="T36" fmla="*/ 494 w 2446"/>
              <a:gd name="T37" fmla="*/ 135 h 259"/>
              <a:gd name="T38" fmla="*/ 454 w 2446"/>
              <a:gd name="T39" fmla="*/ 152 h 259"/>
              <a:gd name="T40" fmla="*/ 405 w 2446"/>
              <a:gd name="T41" fmla="*/ 143 h 259"/>
              <a:gd name="T42" fmla="*/ 359 w 2446"/>
              <a:gd name="T43" fmla="*/ 119 h 259"/>
              <a:gd name="T44" fmla="*/ 323 w 2446"/>
              <a:gd name="T45" fmla="*/ 108 h 259"/>
              <a:gd name="T46" fmla="*/ 300 w 2446"/>
              <a:gd name="T47" fmla="*/ 75 h 259"/>
              <a:gd name="T48" fmla="*/ 252 w 2446"/>
              <a:gd name="T49" fmla="*/ 72 h 259"/>
              <a:gd name="T50" fmla="*/ 243 w 2446"/>
              <a:gd name="T51" fmla="*/ 64 h 259"/>
              <a:gd name="T52" fmla="*/ 211 w 2446"/>
              <a:gd name="T53" fmla="*/ 44 h 259"/>
              <a:gd name="T54" fmla="*/ 166 w 2446"/>
              <a:gd name="T55" fmla="*/ 21 h 259"/>
              <a:gd name="T56" fmla="*/ 85 w 2446"/>
              <a:gd name="T57" fmla="*/ 17 h 259"/>
              <a:gd name="T58" fmla="*/ 52 w 2446"/>
              <a:gd name="T59" fmla="*/ 8 h 259"/>
              <a:gd name="T60" fmla="*/ 29 w 2446"/>
              <a:gd name="T61" fmla="*/ 130 h 259"/>
              <a:gd name="T62" fmla="*/ 256 w 2446"/>
              <a:gd name="T63" fmla="*/ 175 h 259"/>
              <a:gd name="T64" fmla="*/ 462 w 2446"/>
              <a:gd name="T65" fmla="*/ 197 h 259"/>
              <a:gd name="T66" fmla="*/ 595 w 2446"/>
              <a:gd name="T67" fmla="*/ 229 h 259"/>
              <a:gd name="T68" fmla="*/ 650 w 2446"/>
              <a:gd name="T69" fmla="*/ 235 h 259"/>
              <a:gd name="T70" fmla="*/ 702 w 2446"/>
              <a:gd name="T71" fmla="*/ 220 h 259"/>
              <a:gd name="T72" fmla="*/ 755 w 2446"/>
              <a:gd name="T73" fmla="*/ 211 h 259"/>
              <a:gd name="T74" fmla="*/ 822 w 2446"/>
              <a:gd name="T75" fmla="*/ 204 h 259"/>
              <a:gd name="T76" fmla="*/ 913 w 2446"/>
              <a:gd name="T77" fmla="*/ 220 h 259"/>
              <a:gd name="T78" fmla="*/ 943 w 2446"/>
              <a:gd name="T79" fmla="*/ 232 h 259"/>
              <a:gd name="T80" fmla="*/ 977 w 2446"/>
              <a:gd name="T81" fmla="*/ 234 h 259"/>
              <a:gd name="T82" fmla="*/ 1017 w 2446"/>
              <a:gd name="T83" fmla="*/ 227 h 259"/>
              <a:gd name="T84" fmla="*/ 1118 w 2446"/>
              <a:gd name="T85" fmla="*/ 226 h 259"/>
              <a:gd name="T86" fmla="*/ 1230 w 2446"/>
              <a:gd name="T87" fmla="*/ 251 h 259"/>
              <a:gd name="T88" fmla="*/ 1313 w 2446"/>
              <a:gd name="T89" fmla="*/ 234 h 259"/>
              <a:gd name="T90" fmla="*/ 1367 w 2446"/>
              <a:gd name="T91" fmla="*/ 221 h 259"/>
              <a:gd name="T92" fmla="*/ 1444 w 2446"/>
              <a:gd name="T93" fmla="*/ 216 h 259"/>
              <a:gd name="T94" fmla="*/ 1520 w 2446"/>
              <a:gd name="T95" fmla="*/ 232 h 259"/>
              <a:gd name="T96" fmla="*/ 1563 w 2446"/>
              <a:gd name="T97" fmla="*/ 241 h 259"/>
              <a:gd name="T98" fmla="*/ 1637 w 2446"/>
              <a:gd name="T99" fmla="*/ 239 h 259"/>
              <a:gd name="T100" fmla="*/ 1720 w 2446"/>
              <a:gd name="T101" fmla="*/ 214 h 259"/>
              <a:gd name="T102" fmla="*/ 1780 w 2446"/>
              <a:gd name="T103" fmla="*/ 207 h 259"/>
              <a:gd name="T104" fmla="*/ 1883 w 2446"/>
              <a:gd name="T105" fmla="*/ 195 h 259"/>
              <a:gd name="T106" fmla="*/ 1971 w 2446"/>
              <a:gd name="T107" fmla="*/ 165 h 259"/>
              <a:gd name="T108" fmla="*/ 2073 w 2446"/>
              <a:gd name="T109" fmla="*/ 126 h 259"/>
              <a:gd name="T110" fmla="*/ 2134 w 2446"/>
              <a:gd name="T111" fmla="*/ 112 h 259"/>
              <a:gd name="T112" fmla="*/ 2182 w 2446"/>
              <a:gd name="T113" fmla="*/ 107 h 259"/>
              <a:gd name="T114" fmla="*/ 2235 w 2446"/>
              <a:gd name="T115" fmla="*/ 111 h 259"/>
              <a:gd name="T116" fmla="*/ 2305 w 2446"/>
              <a:gd name="T117" fmla="*/ 109 h 259"/>
              <a:gd name="T118" fmla="*/ 2409 w 2446"/>
              <a:gd name="T119" fmla="*/ 133 h 259"/>
              <a:gd name="connsiteX0" fmla="*/ 9971 w 10002"/>
              <a:gd name="connsiteY0" fmla="*/ 1702 h 9825"/>
              <a:gd name="connsiteX1" fmla="*/ 9935 w 10002"/>
              <a:gd name="connsiteY1" fmla="*/ 1509 h 9825"/>
              <a:gd name="connsiteX2" fmla="*/ 9906 w 10002"/>
              <a:gd name="connsiteY2" fmla="*/ 1509 h 9825"/>
              <a:gd name="connsiteX3" fmla="*/ 9886 w 10002"/>
              <a:gd name="connsiteY3" fmla="*/ 1354 h 9825"/>
              <a:gd name="connsiteX4" fmla="*/ 9861 w 10002"/>
              <a:gd name="connsiteY4" fmla="*/ 1277 h 9825"/>
              <a:gd name="connsiteX5" fmla="*/ 9853 w 10002"/>
              <a:gd name="connsiteY5" fmla="*/ 1084 h 9825"/>
              <a:gd name="connsiteX6" fmla="*/ 9828 w 10002"/>
              <a:gd name="connsiteY6" fmla="*/ 814 h 9825"/>
              <a:gd name="connsiteX7" fmla="*/ 9816 w 10002"/>
              <a:gd name="connsiteY7" fmla="*/ 1393 h 9825"/>
              <a:gd name="connsiteX8" fmla="*/ 9791 w 10002"/>
              <a:gd name="connsiteY8" fmla="*/ 1354 h 9825"/>
              <a:gd name="connsiteX9" fmla="*/ 9763 w 10002"/>
              <a:gd name="connsiteY9" fmla="*/ 1238 h 9825"/>
              <a:gd name="connsiteX10" fmla="*/ 9742 w 10002"/>
              <a:gd name="connsiteY10" fmla="*/ 1238 h 9825"/>
              <a:gd name="connsiteX11" fmla="*/ 9681 w 10002"/>
              <a:gd name="connsiteY11" fmla="*/ 1200 h 9825"/>
              <a:gd name="connsiteX12" fmla="*/ 9665 w 10002"/>
              <a:gd name="connsiteY12" fmla="*/ 1238 h 9825"/>
              <a:gd name="connsiteX13" fmla="*/ 9648 w 10002"/>
              <a:gd name="connsiteY13" fmla="*/ 1316 h 9825"/>
              <a:gd name="connsiteX14" fmla="*/ 9636 w 10002"/>
              <a:gd name="connsiteY14" fmla="*/ 1316 h 9825"/>
              <a:gd name="connsiteX15" fmla="*/ 9616 w 10002"/>
              <a:gd name="connsiteY15" fmla="*/ 1393 h 9825"/>
              <a:gd name="connsiteX16" fmla="*/ 9599 w 10002"/>
              <a:gd name="connsiteY16" fmla="*/ 1354 h 9825"/>
              <a:gd name="connsiteX17" fmla="*/ 9558 w 10002"/>
              <a:gd name="connsiteY17" fmla="*/ 1509 h 9825"/>
              <a:gd name="connsiteX18" fmla="*/ 9485 w 10002"/>
              <a:gd name="connsiteY18" fmla="*/ 1509 h 9825"/>
              <a:gd name="connsiteX19" fmla="*/ 9448 w 10002"/>
              <a:gd name="connsiteY19" fmla="*/ 1663 h 9825"/>
              <a:gd name="connsiteX20" fmla="*/ 9448 w 10002"/>
              <a:gd name="connsiteY20" fmla="*/ 1779 h 9825"/>
              <a:gd name="connsiteX21" fmla="*/ 9436 w 10002"/>
              <a:gd name="connsiteY21" fmla="*/ 1856 h 9825"/>
              <a:gd name="connsiteX22" fmla="*/ 9387 w 10002"/>
              <a:gd name="connsiteY22" fmla="*/ 1084 h 9825"/>
              <a:gd name="connsiteX23" fmla="*/ 9379 w 10002"/>
              <a:gd name="connsiteY23" fmla="*/ 1123 h 9825"/>
              <a:gd name="connsiteX24" fmla="*/ 9366 w 10002"/>
              <a:gd name="connsiteY24" fmla="*/ 1007 h 9825"/>
              <a:gd name="connsiteX25" fmla="*/ 9346 w 10002"/>
              <a:gd name="connsiteY25" fmla="*/ 1084 h 9825"/>
              <a:gd name="connsiteX26" fmla="*/ 9301 w 10002"/>
              <a:gd name="connsiteY26" fmla="*/ 1238 h 9825"/>
              <a:gd name="connsiteX27" fmla="*/ 9297 w 10002"/>
              <a:gd name="connsiteY27" fmla="*/ 1354 h 9825"/>
              <a:gd name="connsiteX28" fmla="*/ 9280 w 10002"/>
              <a:gd name="connsiteY28" fmla="*/ 1316 h 9825"/>
              <a:gd name="connsiteX29" fmla="*/ 9244 w 10002"/>
              <a:gd name="connsiteY29" fmla="*/ 1238 h 9825"/>
              <a:gd name="connsiteX30" fmla="*/ 9211 w 10002"/>
              <a:gd name="connsiteY30" fmla="*/ 1007 h 9825"/>
              <a:gd name="connsiteX31" fmla="*/ 9146 w 10002"/>
              <a:gd name="connsiteY31" fmla="*/ 1084 h 9825"/>
              <a:gd name="connsiteX32" fmla="*/ 9133 w 10002"/>
              <a:gd name="connsiteY32" fmla="*/ 1316 h 9825"/>
              <a:gd name="connsiteX33" fmla="*/ 9121 w 10002"/>
              <a:gd name="connsiteY33" fmla="*/ 1431 h 9825"/>
              <a:gd name="connsiteX34" fmla="*/ 9060 w 10002"/>
              <a:gd name="connsiteY34" fmla="*/ 1509 h 9825"/>
              <a:gd name="connsiteX35" fmla="*/ 9056 w 10002"/>
              <a:gd name="connsiteY35" fmla="*/ 1393 h 9825"/>
              <a:gd name="connsiteX36" fmla="*/ 9027 w 10002"/>
              <a:gd name="connsiteY36" fmla="*/ 1509 h 9825"/>
              <a:gd name="connsiteX37" fmla="*/ 9023 w 10002"/>
              <a:gd name="connsiteY37" fmla="*/ 1624 h 9825"/>
              <a:gd name="connsiteX38" fmla="*/ 8998 w 10002"/>
              <a:gd name="connsiteY38" fmla="*/ 1779 h 9825"/>
              <a:gd name="connsiteX39" fmla="*/ 8990 w 10002"/>
              <a:gd name="connsiteY39" fmla="*/ 1972 h 9825"/>
              <a:gd name="connsiteX40" fmla="*/ 8970 w 10002"/>
              <a:gd name="connsiteY40" fmla="*/ 2049 h 9825"/>
              <a:gd name="connsiteX41" fmla="*/ 8970 w 10002"/>
              <a:gd name="connsiteY41" fmla="*/ 2126 h 9825"/>
              <a:gd name="connsiteX42" fmla="*/ 8957 w 10002"/>
              <a:gd name="connsiteY42" fmla="*/ 2165 h 9825"/>
              <a:gd name="connsiteX43" fmla="*/ 8937 w 10002"/>
              <a:gd name="connsiteY43" fmla="*/ 2397 h 9825"/>
              <a:gd name="connsiteX44" fmla="*/ 8937 w 10002"/>
              <a:gd name="connsiteY44" fmla="*/ 2242 h 9825"/>
              <a:gd name="connsiteX45" fmla="*/ 8921 w 10002"/>
              <a:gd name="connsiteY45" fmla="*/ 2204 h 9825"/>
              <a:gd name="connsiteX46" fmla="*/ 8904 w 10002"/>
              <a:gd name="connsiteY46" fmla="*/ 2281 h 9825"/>
              <a:gd name="connsiteX47" fmla="*/ 8880 w 10002"/>
              <a:gd name="connsiteY47" fmla="*/ 2358 h 9825"/>
              <a:gd name="connsiteX48" fmla="*/ 8855 w 10002"/>
              <a:gd name="connsiteY48" fmla="*/ 2397 h 9825"/>
              <a:gd name="connsiteX49" fmla="*/ 8794 w 10002"/>
              <a:gd name="connsiteY49" fmla="*/ 2242 h 9825"/>
              <a:gd name="connsiteX50" fmla="*/ 8778 w 10002"/>
              <a:gd name="connsiteY50" fmla="*/ 2435 h 9825"/>
              <a:gd name="connsiteX51" fmla="*/ 8724 w 10002"/>
              <a:gd name="connsiteY51" fmla="*/ 2319 h 9825"/>
              <a:gd name="connsiteX52" fmla="*/ 8704 w 10002"/>
              <a:gd name="connsiteY52" fmla="*/ 2204 h 9825"/>
              <a:gd name="connsiteX53" fmla="*/ 8696 w 10002"/>
              <a:gd name="connsiteY53" fmla="*/ 2435 h 9825"/>
              <a:gd name="connsiteX54" fmla="*/ 8688 w 10002"/>
              <a:gd name="connsiteY54" fmla="*/ 2551 h 9825"/>
              <a:gd name="connsiteX55" fmla="*/ 8655 w 10002"/>
              <a:gd name="connsiteY55" fmla="*/ 2474 h 9825"/>
              <a:gd name="connsiteX56" fmla="*/ 8594 w 10002"/>
              <a:gd name="connsiteY56" fmla="*/ 2551 h 9825"/>
              <a:gd name="connsiteX57" fmla="*/ 8594 w 10002"/>
              <a:gd name="connsiteY57" fmla="*/ 2397 h 9825"/>
              <a:gd name="connsiteX58" fmla="*/ 8581 w 10002"/>
              <a:gd name="connsiteY58" fmla="*/ 2551 h 9825"/>
              <a:gd name="connsiteX59" fmla="*/ 8565 w 10002"/>
              <a:gd name="connsiteY59" fmla="*/ 2590 h 9825"/>
              <a:gd name="connsiteX60" fmla="*/ 8557 w 10002"/>
              <a:gd name="connsiteY60" fmla="*/ 2937 h 9825"/>
              <a:gd name="connsiteX61" fmla="*/ 8483 w 10002"/>
              <a:gd name="connsiteY61" fmla="*/ 2474 h 9825"/>
              <a:gd name="connsiteX62" fmla="*/ 8475 w 10002"/>
              <a:gd name="connsiteY62" fmla="*/ 2667 h 9825"/>
              <a:gd name="connsiteX63" fmla="*/ 8385 w 10002"/>
              <a:gd name="connsiteY63" fmla="*/ 2667 h 9825"/>
              <a:gd name="connsiteX64" fmla="*/ 8234 w 10002"/>
              <a:gd name="connsiteY64" fmla="*/ 3130 h 9825"/>
              <a:gd name="connsiteX65" fmla="*/ 8164 w 10002"/>
              <a:gd name="connsiteY65" fmla="*/ 2899 h 9825"/>
              <a:gd name="connsiteX66" fmla="*/ 8078 w 10002"/>
              <a:gd name="connsiteY66" fmla="*/ 3516 h 9825"/>
              <a:gd name="connsiteX67" fmla="*/ 7952 w 10002"/>
              <a:gd name="connsiteY67" fmla="*/ 4173 h 9825"/>
              <a:gd name="connsiteX68" fmla="*/ 7862 w 10002"/>
              <a:gd name="connsiteY68" fmla="*/ 4018 h 9825"/>
              <a:gd name="connsiteX69" fmla="*/ 7727 w 10002"/>
              <a:gd name="connsiteY69" fmla="*/ 4790 h 9825"/>
              <a:gd name="connsiteX70" fmla="*/ 7686 w 10002"/>
              <a:gd name="connsiteY70" fmla="*/ 4404 h 9825"/>
              <a:gd name="connsiteX71" fmla="*/ 7576 w 10002"/>
              <a:gd name="connsiteY71" fmla="*/ 4868 h 9825"/>
              <a:gd name="connsiteX72" fmla="*/ 7506 w 10002"/>
              <a:gd name="connsiteY72" fmla="*/ 4482 h 9825"/>
              <a:gd name="connsiteX73" fmla="*/ 7490 w 10002"/>
              <a:gd name="connsiteY73" fmla="*/ 4984 h 9825"/>
              <a:gd name="connsiteX74" fmla="*/ 7424 w 10002"/>
              <a:gd name="connsiteY74" fmla="*/ 4984 h 9825"/>
              <a:gd name="connsiteX75" fmla="*/ 7379 w 10002"/>
              <a:gd name="connsiteY75" fmla="*/ 5292 h 9825"/>
              <a:gd name="connsiteX76" fmla="*/ 7330 w 10002"/>
              <a:gd name="connsiteY76" fmla="*/ 5215 h 9825"/>
              <a:gd name="connsiteX77" fmla="*/ 7261 w 10002"/>
              <a:gd name="connsiteY77" fmla="*/ 5370 h 9825"/>
              <a:gd name="connsiteX78" fmla="*/ 7236 w 10002"/>
              <a:gd name="connsiteY78" fmla="*/ 5215 h 9825"/>
              <a:gd name="connsiteX79" fmla="*/ 7187 w 10002"/>
              <a:gd name="connsiteY79" fmla="*/ 5215 h 9825"/>
              <a:gd name="connsiteX80" fmla="*/ 7093 w 10002"/>
              <a:gd name="connsiteY80" fmla="*/ 5292 h 9825"/>
              <a:gd name="connsiteX81" fmla="*/ 7044 w 10002"/>
              <a:gd name="connsiteY81" fmla="*/ 5910 h 9825"/>
              <a:gd name="connsiteX82" fmla="*/ 6999 w 10002"/>
              <a:gd name="connsiteY82" fmla="*/ 5756 h 9825"/>
              <a:gd name="connsiteX83" fmla="*/ 6909 w 10002"/>
              <a:gd name="connsiteY83" fmla="*/ 5756 h 9825"/>
              <a:gd name="connsiteX84" fmla="*/ 6864 w 10002"/>
              <a:gd name="connsiteY84" fmla="*/ 5370 h 9825"/>
              <a:gd name="connsiteX85" fmla="*/ 6823 w 10002"/>
              <a:gd name="connsiteY85" fmla="*/ 5910 h 9825"/>
              <a:gd name="connsiteX86" fmla="*/ 6758 w 10002"/>
              <a:gd name="connsiteY86" fmla="*/ 5601 h 9825"/>
              <a:gd name="connsiteX87" fmla="*/ 6758 w 10002"/>
              <a:gd name="connsiteY87" fmla="*/ 5370 h 9825"/>
              <a:gd name="connsiteX88" fmla="*/ 6664 w 10002"/>
              <a:gd name="connsiteY88" fmla="*/ 5524 h 9825"/>
              <a:gd name="connsiteX89" fmla="*/ 6504 w 10002"/>
              <a:gd name="connsiteY89" fmla="*/ 5833 h 9825"/>
              <a:gd name="connsiteX90" fmla="*/ 6468 w 10002"/>
              <a:gd name="connsiteY90" fmla="*/ 6258 h 9825"/>
              <a:gd name="connsiteX91" fmla="*/ 6361 w 10002"/>
              <a:gd name="connsiteY91" fmla="*/ 5910 h 9825"/>
              <a:gd name="connsiteX92" fmla="*/ 6349 w 10002"/>
              <a:gd name="connsiteY92" fmla="*/ 6258 h 9825"/>
              <a:gd name="connsiteX93" fmla="*/ 6214 w 10002"/>
              <a:gd name="connsiteY93" fmla="*/ 6335 h 9825"/>
              <a:gd name="connsiteX94" fmla="*/ 6141 w 10002"/>
              <a:gd name="connsiteY94" fmla="*/ 6798 h 9825"/>
              <a:gd name="connsiteX95" fmla="*/ 6079 w 10002"/>
              <a:gd name="connsiteY95" fmla="*/ 6489 h 9825"/>
              <a:gd name="connsiteX96" fmla="*/ 6047 w 10002"/>
              <a:gd name="connsiteY96" fmla="*/ 6798 h 9825"/>
              <a:gd name="connsiteX97" fmla="*/ 6047 w 10002"/>
              <a:gd name="connsiteY97" fmla="*/ 6798 h 9825"/>
              <a:gd name="connsiteX98" fmla="*/ 6010 w 10002"/>
              <a:gd name="connsiteY98" fmla="*/ 6798 h 9825"/>
              <a:gd name="connsiteX99" fmla="*/ 5989 w 10002"/>
              <a:gd name="connsiteY99" fmla="*/ 6682 h 9825"/>
              <a:gd name="connsiteX100" fmla="*/ 5969 w 10002"/>
              <a:gd name="connsiteY100" fmla="*/ 7030 h 9825"/>
              <a:gd name="connsiteX101" fmla="*/ 5957 w 10002"/>
              <a:gd name="connsiteY101" fmla="*/ 7146 h 9825"/>
              <a:gd name="connsiteX102" fmla="*/ 5932 w 10002"/>
              <a:gd name="connsiteY102" fmla="*/ 7146 h 9825"/>
              <a:gd name="connsiteX103" fmla="*/ 5932 w 10002"/>
              <a:gd name="connsiteY103" fmla="*/ 7223 h 9825"/>
              <a:gd name="connsiteX104" fmla="*/ 5904 w 10002"/>
              <a:gd name="connsiteY104" fmla="*/ 7030 h 9825"/>
              <a:gd name="connsiteX105" fmla="*/ 5854 w 10002"/>
              <a:gd name="connsiteY105" fmla="*/ 7146 h 9825"/>
              <a:gd name="connsiteX106" fmla="*/ 5822 w 10002"/>
              <a:gd name="connsiteY106" fmla="*/ 7030 h 9825"/>
              <a:gd name="connsiteX107" fmla="*/ 5781 w 10002"/>
              <a:gd name="connsiteY107" fmla="*/ 6953 h 9825"/>
              <a:gd name="connsiteX108" fmla="*/ 5720 w 10002"/>
              <a:gd name="connsiteY108" fmla="*/ 7030 h 9825"/>
              <a:gd name="connsiteX109" fmla="*/ 5687 w 10002"/>
              <a:gd name="connsiteY109" fmla="*/ 6953 h 9825"/>
              <a:gd name="connsiteX110" fmla="*/ 5654 w 10002"/>
              <a:gd name="connsiteY110" fmla="*/ 6953 h 9825"/>
              <a:gd name="connsiteX111" fmla="*/ 5626 w 10002"/>
              <a:gd name="connsiteY111" fmla="*/ 6875 h 9825"/>
              <a:gd name="connsiteX112" fmla="*/ 5621 w 10002"/>
              <a:gd name="connsiteY112" fmla="*/ 6875 h 9825"/>
              <a:gd name="connsiteX113" fmla="*/ 5564 w 10002"/>
              <a:gd name="connsiteY113" fmla="*/ 6953 h 9825"/>
              <a:gd name="connsiteX114" fmla="*/ 5531 w 10002"/>
              <a:gd name="connsiteY114" fmla="*/ 6991 h 9825"/>
              <a:gd name="connsiteX115" fmla="*/ 5511 w 10002"/>
              <a:gd name="connsiteY115" fmla="*/ 7030 h 9825"/>
              <a:gd name="connsiteX116" fmla="*/ 5466 w 10002"/>
              <a:gd name="connsiteY116" fmla="*/ 7262 h 9825"/>
              <a:gd name="connsiteX117" fmla="*/ 5433 w 10002"/>
              <a:gd name="connsiteY117" fmla="*/ 5987 h 9825"/>
              <a:gd name="connsiteX118" fmla="*/ 5392 w 10002"/>
              <a:gd name="connsiteY118" fmla="*/ 6644 h 9825"/>
              <a:gd name="connsiteX119" fmla="*/ 5376 w 10002"/>
              <a:gd name="connsiteY119" fmla="*/ 7146 h 9825"/>
              <a:gd name="connsiteX120" fmla="*/ 5343 w 10002"/>
              <a:gd name="connsiteY120" fmla="*/ 7300 h 9825"/>
              <a:gd name="connsiteX121" fmla="*/ 5335 w 10002"/>
              <a:gd name="connsiteY121" fmla="*/ 7377 h 9825"/>
              <a:gd name="connsiteX122" fmla="*/ 5331 w 10002"/>
              <a:gd name="connsiteY122" fmla="*/ 6991 h 9825"/>
              <a:gd name="connsiteX123" fmla="*/ 5086 w 10002"/>
              <a:gd name="connsiteY123" fmla="*/ 7262 h 9825"/>
              <a:gd name="connsiteX124" fmla="*/ 5037 w 10002"/>
              <a:gd name="connsiteY124" fmla="*/ 6373 h 9825"/>
              <a:gd name="connsiteX125" fmla="*/ 4751 w 10002"/>
              <a:gd name="connsiteY125" fmla="*/ 6567 h 9825"/>
              <a:gd name="connsiteX126" fmla="*/ 4632 w 10002"/>
              <a:gd name="connsiteY126" fmla="*/ 5563 h 9825"/>
              <a:gd name="connsiteX127" fmla="*/ 4530 w 10002"/>
              <a:gd name="connsiteY127" fmla="*/ 5756 h 9825"/>
              <a:gd name="connsiteX128" fmla="*/ 4391 w 10002"/>
              <a:gd name="connsiteY128" fmla="*/ 5061 h 9825"/>
              <a:gd name="connsiteX129" fmla="*/ 4358 w 10002"/>
              <a:gd name="connsiteY129" fmla="*/ 5485 h 9825"/>
              <a:gd name="connsiteX130" fmla="*/ 4264 w 10002"/>
              <a:gd name="connsiteY130" fmla="*/ 5292 h 9825"/>
              <a:gd name="connsiteX131" fmla="*/ 4199 w 10002"/>
              <a:gd name="connsiteY131" fmla="*/ 5563 h 9825"/>
              <a:gd name="connsiteX132" fmla="*/ 4019 w 10002"/>
              <a:gd name="connsiteY132" fmla="*/ 5485 h 9825"/>
              <a:gd name="connsiteX133" fmla="*/ 3904 w 10002"/>
              <a:gd name="connsiteY133" fmla="*/ 5563 h 9825"/>
              <a:gd name="connsiteX134" fmla="*/ 3896 w 10002"/>
              <a:gd name="connsiteY134" fmla="*/ 5447 h 9825"/>
              <a:gd name="connsiteX135" fmla="*/ 3839 w 10002"/>
              <a:gd name="connsiteY135" fmla="*/ 5601 h 9825"/>
              <a:gd name="connsiteX136" fmla="*/ 3712 w 10002"/>
              <a:gd name="connsiteY136" fmla="*/ 5061 h 9825"/>
              <a:gd name="connsiteX137" fmla="*/ 3585 w 10002"/>
              <a:gd name="connsiteY137" fmla="*/ 5485 h 9825"/>
              <a:gd name="connsiteX138" fmla="*/ 3418 w 10002"/>
              <a:gd name="connsiteY138" fmla="*/ 5485 h 9825"/>
              <a:gd name="connsiteX139" fmla="*/ 3217 w 10002"/>
              <a:gd name="connsiteY139" fmla="*/ 5485 h 9825"/>
              <a:gd name="connsiteX140" fmla="*/ 3111 w 10002"/>
              <a:gd name="connsiteY140" fmla="*/ 5563 h 9825"/>
              <a:gd name="connsiteX141" fmla="*/ 3005 w 10002"/>
              <a:gd name="connsiteY141" fmla="*/ 5756 h 9825"/>
              <a:gd name="connsiteX142" fmla="*/ 2837 w 10002"/>
              <a:gd name="connsiteY142" fmla="*/ 5485 h 9825"/>
              <a:gd name="connsiteX143" fmla="*/ 2678 w 10002"/>
              <a:gd name="connsiteY143" fmla="*/ 4868 h 9825"/>
              <a:gd name="connsiteX144" fmla="*/ 2645 w 10002"/>
              <a:gd name="connsiteY144" fmla="*/ 5292 h 9825"/>
              <a:gd name="connsiteX145" fmla="*/ 2453 w 10002"/>
              <a:gd name="connsiteY145" fmla="*/ 5061 h 9825"/>
              <a:gd name="connsiteX146" fmla="*/ 2424 w 10002"/>
              <a:gd name="connsiteY146" fmla="*/ 4984 h 9825"/>
              <a:gd name="connsiteX147" fmla="*/ 2355 w 10002"/>
              <a:gd name="connsiteY147" fmla="*/ 4520 h 9825"/>
              <a:gd name="connsiteX148" fmla="*/ 2298 w 10002"/>
              <a:gd name="connsiteY148" fmla="*/ 5292 h 9825"/>
              <a:gd name="connsiteX149" fmla="*/ 2191 w 10002"/>
              <a:gd name="connsiteY149" fmla="*/ 5177 h 9825"/>
              <a:gd name="connsiteX150" fmla="*/ 2065 w 10002"/>
              <a:gd name="connsiteY150" fmla="*/ 4559 h 9825"/>
              <a:gd name="connsiteX151" fmla="*/ 2020 w 10002"/>
              <a:gd name="connsiteY151" fmla="*/ 5099 h 9825"/>
              <a:gd name="connsiteX152" fmla="*/ 1962 w 10002"/>
              <a:gd name="connsiteY152" fmla="*/ 5177 h 9825"/>
              <a:gd name="connsiteX153" fmla="*/ 1971 w 10002"/>
              <a:gd name="connsiteY153" fmla="*/ 5408 h 9825"/>
              <a:gd name="connsiteX154" fmla="*/ 1938 w 10002"/>
              <a:gd name="connsiteY154" fmla="*/ 5408 h 9825"/>
              <a:gd name="connsiteX155" fmla="*/ 1938 w 10002"/>
              <a:gd name="connsiteY155" fmla="*/ 5331 h 9825"/>
              <a:gd name="connsiteX156" fmla="*/ 1893 w 10002"/>
              <a:gd name="connsiteY156" fmla="*/ 4636 h 9825"/>
              <a:gd name="connsiteX157" fmla="*/ 1872 w 10002"/>
              <a:gd name="connsiteY157" fmla="*/ 5872 h 9825"/>
              <a:gd name="connsiteX158" fmla="*/ 1868 w 10002"/>
              <a:gd name="connsiteY158" fmla="*/ 5756 h 9825"/>
              <a:gd name="connsiteX159" fmla="*/ 1856 w 10002"/>
              <a:gd name="connsiteY159" fmla="*/ 5756 h 9825"/>
              <a:gd name="connsiteX160" fmla="*/ 1852 w 10002"/>
              <a:gd name="connsiteY160" fmla="*/ 5872 h 9825"/>
              <a:gd name="connsiteX161" fmla="*/ 1840 w 10002"/>
              <a:gd name="connsiteY161" fmla="*/ 5756 h 9825"/>
              <a:gd name="connsiteX162" fmla="*/ 1807 w 10002"/>
              <a:gd name="connsiteY162" fmla="*/ 5872 h 9825"/>
              <a:gd name="connsiteX163" fmla="*/ 1770 w 10002"/>
              <a:gd name="connsiteY163" fmla="*/ 5408 h 9825"/>
              <a:gd name="connsiteX164" fmla="*/ 1725 w 10002"/>
              <a:gd name="connsiteY164" fmla="*/ 5601 h 9825"/>
              <a:gd name="connsiteX165" fmla="*/ 1713 w 10002"/>
              <a:gd name="connsiteY165" fmla="*/ 5524 h 9825"/>
              <a:gd name="connsiteX166" fmla="*/ 1680 w 10002"/>
              <a:gd name="connsiteY166" fmla="*/ 5331 h 9825"/>
              <a:gd name="connsiteX167" fmla="*/ 1656 w 10002"/>
              <a:gd name="connsiteY167" fmla="*/ 5408 h 9825"/>
              <a:gd name="connsiteX168" fmla="*/ 1648 w 10002"/>
              <a:gd name="connsiteY168" fmla="*/ 5331 h 9825"/>
              <a:gd name="connsiteX169" fmla="*/ 1639 w 10002"/>
              <a:gd name="connsiteY169" fmla="*/ 5254 h 9825"/>
              <a:gd name="connsiteX170" fmla="*/ 1603 w 10002"/>
              <a:gd name="connsiteY170" fmla="*/ 5254 h 9825"/>
              <a:gd name="connsiteX171" fmla="*/ 1562 w 10002"/>
              <a:gd name="connsiteY171" fmla="*/ 5099 h 9825"/>
              <a:gd name="connsiteX172" fmla="*/ 1558 w 10002"/>
              <a:gd name="connsiteY172" fmla="*/ 4984 h 9825"/>
              <a:gd name="connsiteX173" fmla="*/ 1549 w 10002"/>
              <a:gd name="connsiteY173" fmla="*/ 4984 h 9825"/>
              <a:gd name="connsiteX174" fmla="*/ 1496 w 10002"/>
              <a:gd name="connsiteY174" fmla="*/ 4636 h 9825"/>
              <a:gd name="connsiteX175" fmla="*/ 1468 w 10002"/>
              <a:gd name="connsiteY175" fmla="*/ 4482 h 9825"/>
              <a:gd name="connsiteX176" fmla="*/ 1451 w 10002"/>
              <a:gd name="connsiteY176" fmla="*/ 4134 h 9825"/>
              <a:gd name="connsiteX177" fmla="*/ 1427 w 10002"/>
              <a:gd name="connsiteY177" fmla="*/ 4211 h 9825"/>
              <a:gd name="connsiteX178" fmla="*/ 1410 w 10002"/>
              <a:gd name="connsiteY178" fmla="*/ 4327 h 9825"/>
              <a:gd name="connsiteX179" fmla="*/ 1374 w 10002"/>
              <a:gd name="connsiteY179" fmla="*/ 4327 h 9825"/>
              <a:gd name="connsiteX180" fmla="*/ 1345 w 10002"/>
              <a:gd name="connsiteY180" fmla="*/ 4404 h 9825"/>
              <a:gd name="connsiteX181" fmla="*/ 1345 w 10002"/>
              <a:gd name="connsiteY181" fmla="*/ 4443 h 9825"/>
              <a:gd name="connsiteX182" fmla="*/ 1333 w 10002"/>
              <a:gd name="connsiteY182" fmla="*/ 4404 h 9825"/>
              <a:gd name="connsiteX183" fmla="*/ 1321 w 10002"/>
              <a:gd name="connsiteY183" fmla="*/ 4057 h 9825"/>
              <a:gd name="connsiteX184" fmla="*/ 1316 w 10002"/>
              <a:gd name="connsiteY184" fmla="*/ 4057 h 9825"/>
              <a:gd name="connsiteX185" fmla="*/ 1276 w 10002"/>
              <a:gd name="connsiteY185" fmla="*/ 3632 h 9825"/>
              <a:gd name="connsiteX186" fmla="*/ 1267 w 10002"/>
              <a:gd name="connsiteY186" fmla="*/ 3632 h 9825"/>
              <a:gd name="connsiteX187" fmla="*/ 1259 w 10002"/>
              <a:gd name="connsiteY187" fmla="*/ 3439 h 9825"/>
              <a:gd name="connsiteX188" fmla="*/ 1259 w 10002"/>
              <a:gd name="connsiteY188" fmla="*/ 3285 h 9825"/>
              <a:gd name="connsiteX189" fmla="*/ 1243 w 10002"/>
              <a:gd name="connsiteY189" fmla="*/ 3130 h 9825"/>
              <a:gd name="connsiteX190" fmla="*/ 1239 w 10002"/>
              <a:gd name="connsiteY190" fmla="*/ 2937 h 9825"/>
              <a:gd name="connsiteX191" fmla="*/ 1226 w 10002"/>
              <a:gd name="connsiteY191" fmla="*/ 2783 h 9825"/>
              <a:gd name="connsiteX192" fmla="*/ 1214 w 10002"/>
              <a:gd name="connsiteY192" fmla="*/ 2667 h 9825"/>
              <a:gd name="connsiteX193" fmla="*/ 1161 w 10002"/>
              <a:gd name="connsiteY193" fmla="*/ 2937 h 9825"/>
              <a:gd name="connsiteX194" fmla="*/ 1092 w 10002"/>
              <a:gd name="connsiteY194" fmla="*/ 3014 h 9825"/>
              <a:gd name="connsiteX195" fmla="*/ 1083 w 10002"/>
              <a:gd name="connsiteY195" fmla="*/ 2937 h 9825"/>
              <a:gd name="connsiteX196" fmla="*/ 1047 w 10002"/>
              <a:gd name="connsiteY196" fmla="*/ 2860 h 9825"/>
              <a:gd name="connsiteX197" fmla="*/ 1043 w 10002"/>
              <a:gd name="connsiteY197" fmla="*/ 2783 h 9825"/>
              <a:gd name="connsiteX198" fmla="*/ 1030 w 10002"/>
              <a:gd name="connsiteY198" fmla="*/ 2783 h 9825"/>
              <a:gd name="connsiteX199" fmla="*/ 1030 w 10002"/>
              <a:gd name="connsiteY199" fmla="*/ 2667 h 9825"/>
              <a:gd name="connsiteX200" fmla="*/ 1026 w 10002"/>
              <a:gd name="connsiteY200" fmla="*/ 2667 h 9825"/>
              <a:gd name="connsiteX201" fmla="*/ 1026 w 10002"/>
              <a:gd name="connsiteY201" fmla="*/ 2590 h 9825"/>
              <a:gd name="connsiteX202" fmla="*/ 1014 w 10002"/>
              <a:gd name="connsiteY202" fmla="*/ 2590 h 9825"/>
              <a:gd name="connsiteX203" fmla="*/ 1014 w 10002"/>
              <a:gd name="connsiteY203" fmla="*/ 2512 h 9825"/>
              <a:gd name="connsiteX204" fmla="*/ 1010 w 10002"/>
              <a:gd name="connsiteY204" fmla="*/ 2512 h 9825"/>
              <a:gd name="connsiteX205" fmla="*/ 1010 w 10002"/>
              <a:gd name="connsiteY205" fmla="*/ 2435 h 9825"/>
              <a:gd name="connsiteX206" fmla="*/ 998 w 10002"/>
              <a:gd name="connsiteY206" fmla="*/ 2435 h 9825"/>
              <a:gd name="connsiteX207" fmla="*/ 993 w 10002"/>
              <a:gd name="connsiteY207" fmla="*/ 2358 h 9825"/>
              <a:gd name="connsiteX208" fmla="*/ 969 w 10002"/>
              <a:gd name="connsiteY208" fmla="*/ 2242 h 9825"/>
              <a:gd name="connsiteX209" fmla="*/ 965 w 10002"/>
              <a:gd name="connsiteY209" fmla="*/ 2165 h 9825"/>
              <a:gd name="connsiteX210" fmla="*/ 932 w 10002"/>
              <a:gd name="connsiteY210" fmla="*/ 1895 h 9825"/>
              <a:gd name="connsiteX211" fmla="*/ 908 w 10002"/>
              <a:gd name="connsiteY211" fmla="*/ 1818 h 9825"/>
              <a:gd name="connsiteX212" fmla="*/ 904 w 10002"/>
              <a:gd name="connsiteY212" fmla="*/ 1740 h 9825"/>
              <a:gd name="connsiteX213" fmla="*/ 887 w 10002"/>
              <a:gd name="connsiteY213" fmla="*/ 1663 h 9825"/>
              <a:gd name="connsiteX214" fmla="*/ 875 w 10002"/>
              <a:gd name="connsiteY214" fmla="*/ 1586 h 9825"/>
              <a:gd name="connsiteX215" fmla="*/ 863 w 10002"/>
              <a:gd name="connsiteY215" fmla="*/ 1586 h 9825"/>
              <a:gd name="connsiteX216" fmla="*/ 859 w 10002"/>
              <a:gd name="connsiteY216" fmla="*/ 1470 h 9825"/>
              <a:gd name="connsiteX217" fmla="*/ 809 w 10002"/>
              <a:gd name="connsiteY217" fmla="*/ 1316 h 9825"/>
              <a:gd name="connsiteX218" fmla="*/ 801 w 10002"/>
              <a:gd name="connsiteY218" fmla="*/ 1238 h 9825"/>
              <a:gd name="connsiteX219" fmla="*/ 797 w 10002"/>
              <a:gd name="connsiteY219" fmla="*/ 1238 h 9825"/>
              <a:gd name="connsiteX220" fmla="*/ 777 w 10002"/>
              <a:gd name="connsiteY220" fmla="*/ 1045 h 9825"/>
              <a:gd name="connsiteX221" fmla="*/ 715 w 10002"/>
              <a:gd name="connsiteY221" fmla="*/ 968 h 9825"/>
              <a:gd name="connsiteX222" fmla="*/ 687 w 10002"/>
              <a:gd name="connsiteY222" fmla="*/ 814 h 9825"/>
              <a:gd name="connsiteX223" fmla="*/ 679 w 10002"/>
              <a:gd name="connsiteY223" fmla="*/ 698 h 9825"/>
              <a:gd name="connsiteX224" fmla="*/ 654 w 10002"/>
              <a:gd name="connsiteY224" fmla="*/ 698 h 9825"/>
              <a:gd name="connsiteX225" fmla="*/ 593 w 10002"/>
              <a:gd name="connsiteY225" fmla="*/ 621 h 9825"/>
              <a:gd name="connsiteX226" fmla="*/ 564 w 10002"/>
              <a:gd name="connsiteY226" fmla="*/ 350 h 9825"/>
              <a:gd name="connsiteX227" fmla="*/ 540 w 10002"/>
              <a:gd name="connsiteY227" fmla="*/ 41 h 9825"/>
              <a:gd name="connsiteX228" fmla="*/ 429 w 10002"/>
              <a:gd name="connsiteY228" fmla="*/ 119 h 9825"/>
              <a:gd name="connsiteX229" fmla="*/ 409 w 10002"/>
              <a:gd name="connsiteY229" fmla="*/ 350 h 9825"/>
              <a:gd name="connsiteX230" fmla="*/ 380 w 10002"/>
              <a:gd name="connsiteY230" fmla="*/ 350 h 9825"/>
              <a:gd name="connsiteX231" fmla="*/ 348 w 10002"/>
              <a:gd name="connsiteY231" fmla="*/ 543 h 9825"/>
              <a:gd name="connsiteX232" fmla="*/ 327 w 10002"/>
              <a:gd name="connsiteY232" fmla="*/ 466 h 9825"/>
              <a:gd name="connsiteX233" fmla="*/ 274 w 10002"/>
              <a:gd name="connsiteY233" fmla="*/ 466 h 9825"/>
              <a:gd name="connsiteX234" fmla="*/ 258 w 10002"/>
              <a:gd name="connsiteY234" fmla="*/ 466 h 9825"/>
              <a:gd name="connsiteX235" fmla="*/ 245 w 10002"/>
              <a:gd name="connsiteY235" fmla="*/ 350 h 9825"/>
              <a:gd name="connsiteX236" fmla="*/ 233 w 10002"/>
              <a:gd name="connsiteY236" fmla="*/ 466 h 9825"/>
              <a:gd name="connsiteX237" fmla="*/ 229 w 10002"/>
              <a:gd name="connsiteY237" fmla="*/ 273 h 9825"/>
              <a:gd name="connsiteX238" fmla="*/ 217 w 10002"/>
              <a:gd name="connsiteY238" fmla="*/ 273 h 9825"/>
              <a:gd name="connsiteX239" fmla="*/ 213 w 10002"/>
              <a:gd name="connsiteY239" fmla="*/ 196 h 9825"/>
              <a:gd name="connsiteX240" fmla="*/ 200 w 10002"/>
              <a:gd name="connsiteY240" fmla="*/ 196 h 9825"/>
              <a:gd name="connsiteX241" fmla="*/ 57 w 10002"/>
              <a:gd name="connsiteY241" fmla="*/ 196 h 9825"/>
              <a:gd name="connsiteX242" fmla="*/ 49 w 10002"/>
              <a:gd name="connsiteY242" fmla="*/ 196 h 9825"/>
              <a:gd name="connsiteX243" fmla="*/ 41 w 10002"/>
              <a:gd name="connsiteY243" fmla="*/ 273 h 9825"/>
              <a:gd name="connsiteX244" fmla="*/ 0 w 10002"/>
              <a:gd name="connsiteY244" fmla="*/ 273 h 9825"/>
              <a:gd name="connsiteX245" fmla="*/ 0 w 10002"/>
              <a:gd name="connsiteY245" fmla="*/ 698 h 9825"/>
              <a:gd name="connsiteX246" fmla="*/ 0 w 10002"/>
              <a:gd name="connsiteY246" fmla="*/ 5061 h 9825"/>
              <a:gd name="connsiteX247" fmla="*/ 119 w 10002"/>
              <a:gd name="connsiteY247" fmla="*/ 4906 h 9825"/>
              <a:gd name="connsiteX248" fmla="*/ 184 w 10002"/>
              <a:gd name="connsiteY248" fmla="*/ 4829 h 9825"/>
              <a:gd name="connsiteX249" fmla="*/ 290 w 10002"/>
              <a:gd name="connsiteY249" fmla="*/ 4636 h 9825"/>
              <a:gd name="connsiteX250" fmla="*/ 446 w 10002"/>
              <a:gd name="connsiteY250" fmla="*/ 5138 h 9825"/>
              <a:gd name="connsiteX251" fmla="*/ 523 w 10002"/>
              <a:gd name="connsiteY251" fmla="*/ 6180 h 9825"/>
              <a:gd name="connsiteX252" fmla="*/ 732 w 10002"/>
              <a:gd name="connsiteY252" fmla="*/ 6335 h 9825"/>
              <a:gd name="connsiteX253" fmla="*/ 809 w 10002"/>
              <a:gd name="connsiteY253" fmla="*/ 6644 h 9825"/>
              <a:gd name="connsiteX254" fmla="*/ 920 w 10002"/>
              <a:gd name="connsiteY254" fmla="*/ 7223 h 9825"/>
              <a:gd name="connsiteX255" fmla="*/ 1047 w 10002"/>
              <a:gd name="connsiteY255" fmla="*/ 6644 h 9825"/>
              <a:gd name="connsiteX256" fmla="*/ 1157 w 10002"/>
              <a:gd name="connsiteY256" fmla="*/ 6914 h 9825"/>
              <a:gd name="connsiteX257" fmla="*/ 1284 w 10002"/>
              <a:gd name="connsiteY257" fmla="*/ 7068 h 9825"/>
              <a:gd name="connsiteX258" fmla="*/ 1476 w 10002"/>
              <a:gd name="connsiteY258" fmla="*/ 6760 h 9825"/>
              <a:gd name="connsiteX259" fmla="*/ 1541 w 10002"/>
              <a:gd name="connsiteY259" fmla="*/ 7609 h 9825"/>
              <a:gd name="connsiteX260" fmla="*/ 1619 w 10002"/>
              <a:gd name="connsiteY260" fmla="*/ 7995 h 9825"/>
              <a:gd name="connsiteX261" fmla="*/ 1684 w 10002"/>
              <a:gd name="connsiteY261" fmla="*/ 7725 h 9825"/>
              <a:gd name="connsiteX262" fmla="*/ 1754 w 10002"/>
              <a:gd name="connsiteY262" fmla="*/ 7879 h 9825"/>
              <a:gd name="connsiteX263" fmla="*/ 1889 w 10002"/>
              <a:gd name="connsiteY263" fmla="*/ 7493 h 9825"/>
              <a:gd name="connsiteX264" fmla="*/ 1999 w 10002"/>
              <a:gd name="connsiteY264" fmla="*/ 6760 h 9825"/>
              <a:gd name="connsiteX265" fmla="*/ 2052 w 10002"/>
              <a:gd name="connsiteY265" fmla="*/ 7300 h 9825"/>
              <a:gd name="connsiteX266" fmla="*/ 2167 w 10002"/>
              <a:gd name="connsiteY266" fmla="*/ 6605 h 9825"/>
              <a:gd name="connsiteX267" fmla="*/ 2179 w 10002"/>
              <a:gd name="connsiteY267" fmla="*/ 6721 h 9825"/>
              <a:gd name="connsiteX268" fmla="*/ 2294 w 10002"/>
              <a:gd name="connsiteY268" fmla="*/ 7416 h 9825"/>
              <a:gd name="connsiteX269" fmla="*/ 2367 w 10002"/>
              <a:gd name="connsiteY269" fmla="*/ 8150 h 9825"/>
              <a:gd name="connsiteX270" fmla="*/ 2408 w 10002"/>
              <a:gd name="connsiteY270" fmla="*/ 8574 h 9825"/>
              <a:gd name="connsiteX271" fmla="*/ 2433 w 10002"/>
              <a:gd name="connsiteY271" fmla="*/ 8729 h 9825"/>
              <a:gd name="connsiteX272" fmla="*/ 2453 w 10002"/>
              <a:gd name="connsiteY272" fmla="*/ 8922 h 9825"/>
              <a:gd name="connsiteX273" fmla="*/ 2527 w 10002"/>
              <a:gd name="connsiteY273" fmla="*/ 8806 h 9825"/>
              <a:gd name="connsiteX274" fmla="*/ 2539 w 10002"/>
              <a:gd name="connsiteY274" fmla="*/ 8613 h 9825"/>
              <a:gd name="connsiteX275" fmla="*/ 2563 w 10002"/>
              <a:gd name="connsiteY275" fmla="*/ 8883 h 9825"/>
              <a:gd name="connsiteX276" fmla="*/ 2596 w 10002"/>
              <a:gd name="connsiteY276" fmla="*/ 8806 h 9825"/>
              <a:gd name="connsiteX277" fmla="*/ 2612 w 10002"/>
              <a:gd name="connsiteY277" fmla="*/ 8536 h 9825"/>
              <a:gd name="connsiteX278" fmla="*/ 2645 w 10002"/>
              <a:gd name="connsiteY278" fmla="*/ 8806 h 9825"/>
              <a:gd name="connsiteX279" fmla="*/ 2657 w 10002"/>
              <a:gd name="connsiteY279" fmla="*/ 8960 h 9825"/>
              <a:gd name="connsiteX280" fmla="*/ 2670 w 10002"/>
              <a:gd name="connsiteY280" fmla="*/ 8806 h 9825"/>
              <a:gd name="connsiteX281" fmla="*/ 2715 w 10002"/>
              <a:gd name="connsiteY281" fmla="*/ 8883 h 9825"/>
              <a:gd name="connsiteX282" fmla="*/ 2719 w 10002"/>
              <a:gd name="connsiteY282" fmla="*/ 8806 h 9825"/>
              <a:gd name="connsiteX283" fmla="*/ 2747 w 10002"/>
              <a:gd name="connsiteY283" fmla="*/ 8960 h 9825"/>
              <a:gd name="connsiteX284" fmla="*/ 2817 w 10002"/>
              <a:gd name="connsiteY284" fmla="*/ 8690 h 9825"/>
              <a:gd name="connsiteX285" fmla="*/ 2829 w 10002"/>
              <a:gd name="connsiteY285" fmla="*/ 8536 h 9825"/>
              <a:gd name="connsiteX286" fmla="*/ 2841 w 10002"/>
              <a:gd name="connsiteY286" fmla="*/ 8536 h 9825"/>
              <a:gd name="connsiteX287" fmla="*/ 2870 w 10002"/>
              <a:gd name="connsiteY287" fmla="*/ 8381 h 9825"/>
              <a:gd name="connsiteX288" fmla="*/ 2886 w 10002"/>
              <a:gd name="connsiteY288" fmla="*/ 8381 h 9825"/>
              <a:gd name="connsiteX289" fmla="*/ 2931 w 10002"/>
              <a:gd name="connsiteY289" fmla="*/ 8265 h 9825"/>
              <a:gd name="connsiteX290" fmla="*/ 2948 w 10002"/>
              <a:gd name="connsiteY290" fmla="*/ 8188 h 9825"/>
              <a:gd name="connsiteX291" fmla="*/ 2980 w 10002"/>
              <a:gd name="connsiteY291" fmla="*/ 7918 h 9825"/>
              <a:gd name="connsiteX292" fmla="*/ 2997 w 10002"/>
              <a:gd name="connsiteY292" fmla="*/ 7918 h 9825"/>
              <a:gd name="connsiteX293" fmla="*/ 3029 w 10002"/>
              <a:gd name="connsiteY293" fmla="*/ 7918 h 9825"/>
              <a:gd name="connsiteX294" fmla="*/ 3054 w 10002"/>
              <a:gd name="connsiteY294" fmla="*/ 8034 h 9825"/>
              <a:gd name="connsiteX295" fmla="*/ 3087 w 10002"/>
              <a:gd name="connsiteY295" fmla="*/ 8034 h 9825"/>
              <a:gd name="connsiteX296" fmla="*/ 3115 w 10002"/>
              <a:gd name="connsiteY296" fmla="*/ 8111 h 9825"/>
              <a:gd name="connsiteX297" fmla="*/ 3189 w 10002"/>
              <a:gd name="connsiteY297" fmla="*/ 7918 h 9825"/>
              <a:gd name="connsiteX298" fmla="*/ 3222 w 10002"/>
              <a:gd name="connsiteY298" fmla="*/ 8034 h 9825"/>
              <a:gd name="connsiteX299" fmla="*/ 3250 w 10002"/>
              <a:gd name="connsiteY299" fmla="*/ 7686 h 9825"/>
              <a:gd name="connsiteX300" fmla="*/ 3316 w 10002"/>
              <a:gd name="connsiteY300" fmla="*/ 8111 h 9825"/>
              <a:gd name="connsiteX301" fmla="*/ 3316 w 10002"/>
              <a:gd name="connsiteY301" fmla="*/ 8034 h 9825"/>
              <a:gd name="connsiteX302" fmla="*/ 3312 w 10002"/>
              <a:gd name="connsiteY302" fmla="*/ 7918 h 9825"/>
              <a:gd name="connsiteX303" fmla="*/ 3361 w 10002"/>
              <a:gd name="connsiteY303" fmla="*/ 7763 h 9825"/>
              <a:gd name="connsiteX304" fmla="*/ 3365 w 10002"/>
              <a:gd name="connsiteY304" fmla="*/ 7841 h 9825"/>
              <a:gd name="connsiteX305" fmla="*/ 3381 w 10002"/>
              <a:gd name="connsiteY305" fmla="*/ 7609 h 9825"/>
              <a:gd name="connsiteX306" fmla="*/ 3463 w 10002"/>
              <a:gd name="connsiteY306" fmla="*/ 7956 h 9825"/>
              <a:gd name="connsiteX307" fmla="*/ 3475 w 10002"/>
              <a:gd name="connsiteY307" fmla="*/ 8922 h 9825"/>
              <a:gd name="connsiteX308" fmla="*/ 3520 w 10002"/>
              <a:gd name="connsiteY308" fmla="*/ 8381 h 9825"/>
              <a:gd name="connsiteX309" fmla="*/ 3639 w 10002"/>
              <a:gd name="connsiteY309" fmla="*/ 8651 h 9825"/>
              <a:gd name="connsiteX310" fmla="*/ 3716 w 10002"/>
              <a:gd name="connsiteY310" fmla="*/ 8497 h 9825"/>
              <a:gd name="connsiteX311" fmla="*/ 3733 w 10002"/>
              <a:gd name="connsiteY311" fmla="*/ 8381 h 9825"/>
              <a:gd name="connsiteX312" fmla="*/ 3745 w 10002"/>
              <a:gd name="connsiteY312" fmla="*/ 8381 h 9825"/>
              <a:gd name="connsiteX313" fmla="*/ 3749 w 10002"/>
              <a:gd name="connsiteY313" fmla="*/ 8497 h 9825"/>
              <a:gd name="connsiteX314" fmla="*/ 3765 w 10002"/>
              <a:gd name="connsiteY314" fmla="*/ 8381 h 9825"/>
              <a:gd name="connsiteX315" fmla="*/ 3765 w 10002"/>
              <a:gd name="connsiteY315" fmla="*/ 8497 h 9825"/>
              <a:gd name="connsiteX316" fmla="*/ 3806 w 10002"/>
              <a:gd name="connsiteY316" fmla="*/ 8497 h 9825"/>
              <a:gd name="connsiteX317" fmla="*/ 3827 w 10002"/>
              <a:gd name="connsiteY317" fmla="*/ 8651 h 9825"/>
              <a:gd name="connsiteX318" fmla="*/ 3839 w 10002"/>
              <a:gd name="connsiteY318" fmla="*/ 8497 h 9825"/>
              <a:gd name="connsiteX319" fmla="*/ 3855 w 10002"/>
              <a:gd name="connsiteY319" fmla="*/ 8845 h 9825"/>
              <a:gd name="connsiteX320" fmla="*/ 3859 w 10002"/>
              <a:gd name="connsiteY320" fmla="*/ 8845 h 9825"/>
              <a:gd name="connsiteX321" fmla="*/ 3872 w 10002"/>
              <a:gd name="connsiteY321" fmla="*/ 8729 h 9825"/>
              <a:gd name="connsiteX322" fmla="*/ 3888 w 10002"/>
              <a:gd name="connsiteY322" fmla="*/ 8845 h 9825"/>
              <a:gd name="connsiteX323" fmla="*/ 3900 w 10002"/>
              <a:gd name="connsiteY323" fmla="*/ 8729 h 9825"/>
              <a:gd name="connsiteX324" fmla="*/ 3900 w 10002"/>
              <a:gd name="connsiteY324" fmla="*/ 8845 h 9825"/>
              <a:gd name="connsiteX325" fmla="*/ 3962 w 10002"/>
              <a:gd name="connsiteY325" fmla="*/ 8845 h 9825"/>
              <a:gd name="connsiteX326" fmla="*/ 3978 w 10002"/>
              <a:gd name="connsiteY326" fmla="*/ 8999 h 9825"/>
              <a:gd name="connsiteX327" fmla="*/ 3994 w 10002"/>
              <a:gd name="connsiteY327" fmla="*/ 8922 h 9825"/>
              <a:gd name="connsiteX328" fmla="*/ 4052 w 10002"/>
              <a:gd name="connsiteY328" fmla="*/ 8845 h 9825"/>
              <a:gd name="connsiteX329" fmla="*/ 4072 w 10002"/>
              <a:gd name="connsiteY329" fmla="*/ 8729 h 9825"/>
              <a:gd name="connsiteX330" fmla="*/ 4080 w 10002"/>
              <a:gd name="connsiteY330" fmla="*/ 8845 h 9825"/>
              <a:gd name="connsiteX331" fmla="*/ 4088 w 10002"/>
              <a:gd name="connsiteY331" fmla="*/ 8845 h 9825"/>
              <a:gd name="connsiteX332" fmla="*/ 4105 w 10002"/>
              <a:gd name="connsiteY332" fmla="*/ 8922 h 9825"/>
              <a:gd name="connsiteX333" fmla="*/ 4129 w 10002"/>
              <a:gd name="connsiteY333" fmla="*/ 8729 h 9825"/>
              <a:gd name="connsiteX334" fmla="*/ 4146 w 10002"/>
              <a:gd name="connsiteY334" fmla="*/ 8922 h 9825"/>
              <a:gd name="connsiteX335" fmla="*/ 4158 w 10002"/>
              <a:gd name="connsiteY335" fmla="*/ 8651 h 9825"/>
              <a:gd name="connsiteX336" fmla="*/ 4162 w 10002"/>
              <a:gd name="connsiteY336" fmla="*/ 8574 h 9825"/>
              <a:gd name="connsiteX337" fmla="*/ 4170 w 10002"/>
              <a:gd name="connsiteY337" fmla="*/ 8420 h 9825"/>
              <a:gd name="connsiteX338" fmla="*/ 4191 w 10002"/>
              <a:gd name="connsiteY338" fmla="*/ 8574 h 9825"/>
              <a:gd name="connsiteX339" fmla="*/ 4215 w 10002"/>
              <a:gd name="connsiteY339" fmla="*/ 8922 h 9825"/>
              <a:gd name="connsiteX340" fmla="*/ 4285 w 10002"/>
              <a:gd name="connsiteY340" fmla="*/ 8845 h 9825"/>
              <a:gd name="connsiteX341" fmla="*/ 4334 w 10002"/>
              <a:gd name="connsiteY341" fmla="*/ 8420 h 9825"/>
              <a:gd name="connsiteX342" fmla="*/ 4391 w 10002"/>
              <a:gd name="connsiteY342" fmla="*/ 8922 h 9825"/>
              <a:gd name="connsiteX343" fmla="*/ 4571 w 10002"/>
              <a:gd name="connsiteY343" fmla="*/ 8613 h 9825"/>
              <a:gd name="connsiteX344" fmla="*/ 4673 w 10002"/>
              <a:gd name="connsiteY344" fmla="*/ 9810 h 9825"/>
              <a:gd name="connsiteX345" fmla="*/ 4751 w 10002"/>
              <a:gd name="connsiteY345" fmla="*/ 9578 h 9825"/>
              <a:gd name="connsiteX346" fmla="*/ 4783 w 10002"/>
              <a:gd name="connsiteY346" fmla="*/ 9578 h 9825"/>
              <a:gd name="connsiteX347" fmla="*/ 4881 w 10002"/>
              <a:gd name="connsiteY347" fmla="*/ 9578 h 9825"/>
              <a:gd name="connsiteX348" fmla="*/ 4935 w 10002"/>
              <a:gd name="connsiteY348" fmla="*/ 9578 h 9825"/>
              <a:gd name="connsiteX349" fmla="*/ 4975 w 10002"/>
              <a:gd name="connsiteY349" fmla="*/ 9038 h 9825"/>
              <a:gd name="connsiteX350" fmla="*/ 4984 w 10002"/>
              <a:gd name="connsiteY350" fmla="*/ 8999 h 9825"/>
              <a:gd name="connsiteX351" fmla="*/ 5029 w 10002"/>
              <a:gd name="connsiteY351" fmla="*/ 9578 h 9825"/>
              <a:gd name="connsiteX352" fmla="*/ 5155 w 10002"/>
              <a:gd name="connsiteY352" fmla="*/ 9346 h 9825"/>
              <a:gd name="connsiteX353" fmla="*/ 5180 w 10002"/>
              <a:gd name="connsiteY353" fmla="*/ 9578 h 9825"/>
              <a:gd name="connsiteX354" fmla="*/ 5229 w 10002"/>
              <a:gd name="connsiteY354" fmla="*/ 8999 h 9825"/>
              <a:gd name="connsiteX355" fmla="*/ 5233 w 10002"/>
              <a:gd name="connsiteY355" fmla="*/ 8960 h 9825"/>
              <a:gd name="connsiteX356" fmla="*/ 5270 w 10002"/>
              <a:gd name="connsiteY356" fmla="*/ 9424 h 9825"/>
              <a:gd name="connsiteX357" fmla="*/ 5343 w 10002"/>
              <a:gd name="connsiteY357" fmla="*/ 9115 h 9825"/>
              <a:gd name="connsiteX358" fmla="*/ 5405 w 10002"/>
              <a:gd name="connsiteY358" fmla="*/ 9501 h 9825"/>
              <a:gd name="connsiteX359" fmla="*/ 5368 w 10002"/>
              <a:gd name="connsiteY359" fmla="*/ 8922 h 9825"/>
              <a:gd name="connsiteX360" fmla="*/ 5474 w 10002"/>
              <a:gd name="connsiteY360" fmla="*/ 8806 h 9825"/>
              <a:gd name="connsiteX361" fmla="*/ 5503 w 10002"/>
              <a:gd name="connsiteY361" fmla="*/ 8497 h 9825"/>
              <a:gd name="connsiteX362" fmla="*/ 5527 w 10002"/>
              <a:gd name="connsiteY362" fmla="*/ 8420 h 9825"/>
              <a:gd name="connsiteX363" fmla="*/ 5540 w 10002"/>
              <a:gd name="connsiteY363" fmla="*/ 8381 h 9825"/>
              <a:gd name="connsiteX364" fmla="*/ 5564 w 10002"/>
              <a:gd name="connsiteY364" fmla="*/ 8343 h 9825"/>
              <a:gd name="connsiteX365" fmla="*/ 5576 w 10002"/>
              <a:gd name="connsiteY365" fmla="*/ 8381 h 9825"/>
              <a:gd name="connsiteX366" fmla="*/ 5589 w 10002"/>
              <a:gd name="connsiteY366" fmla="*/ 8497 h 9825"/>
              <a:gd name="connsiteX367" fmla="*/ 5589 w 10002"/>
              <a:gd name="connsiteY367" fmla="*/ 8420 h 9825"/>
              <a:gd name="connsiteX368" fmla="*/ 5634 w 10002"/>
              <a:gd name="connsiteY368" fmla="*/ 8613 h 9825"/>
              <a:gd name="connsiteX369" fmla="*/ 5728 w 10002"/>
              <a:gd name="connsiteY369" fmla="*/ 9269 h 9825"/>
              <a:gd name="connsiteX370" fmla="*/ 5736 w 10002"/>
              <a:gd name="connsiteY370" fmla="*/ 8690 h 9825"/>
              <a:gd name="connsiteX371" fmla="*/ 5765 w 10002"/>
              <a:gd name="connsiteY371" fmla="*/ 8613 h 9825"/>
              <a:gd name="connsiteX372" fmla="*/ 5773 w 10002"/>
              <a:gd name="connsiteY372" fmla="*/ 8072 h 9825"/>
              <a:gd name="connsiteX373" fmla="*/ 5789 w 10002"/>
              <a:gd name="connsiteY373" fmla="*/ 8227 h 9825"/>
              <a:gd name="connsiteX374" fmla="*/ 5818 w 10002"/>
              <a:gd name="connsiteY374" fmla="*/ 8150 h 9825"/>
              <a:gd name="connsiteX375" fmla="*/ 5904 w 10002"/>
              <a:gd name="connsiteY375" fmla="*/ 8227 h 9825"/>
              <a:gd name="connsiteX376" fmla="*/ 5916 w 10002"/>
              <a:gd name="connsiteY376" fmla="*/ 8497 h 9825"/>
              <a:gd name="connsiteX377" fmla="*/ 5977 w 10002"/>
              <a:gd name="connsiteY377" fmla="*/ 8767 h 9825"/>
              <a:gd name="connsiteX378" fmla="*/ 5993 w 10002"/>
              <a:gd name="connsiteY378" fmla="*/ 8767 h 9825"/>
              <a:gd name="connsiteX379" fmla="*/ 6030 w 10002"/>
              <a:gd name="connsiteY379" fmla="*/ 8922 h 9825"/>
              <a:gd name="connsiteX380" fmla="*/ 6063 w 10002"/>
              <a:gd name="connsiteY380" fmla="*/ 8922 h 9825"/>
              <a:gd name="connsiteX381" fmla="*/ 6096 w 10002"/>
              <a:gd name="connsiteY381" fmla="*/ 8999 h 9825"/>
              <a:gd name="connsiteX382" fmla="*/ 6116 w 10002"/>
              <a:gd name="connsiteY382" fmla="*/ 9115 h 9825"/>
              <a:gd name="connsiteX383" fmla="*/ 6214 w 10002"/>
              <a:gd name="connsiteY383" fmla="*/ 8845 h 9825"/>
              <a:gd name="connsiteX384" fmla="*/ 6235 w 10002"/>
              <a:gd name="connsiteY384" fmla="*/ 8497 h 9825"/>
              <a:gd name="connsiteX385" fmla="*/ 6267 w 10002"/>
              <a:gd name="connsiteY385" fmla="*/ 8651 h 9825"/>
              <a:gd name="connsiteX386" fmla="*/ 6284 w 10002"/>
              <a:gd name="connsiteY386" fmla="*/ 8767 h 9825"/>
              <a:gd name="connsiteX387" fmla="*/ 6296 w 10002"/>
              <a:gd name="connsiteY387" fmla="*/ 8651 h 9825"/>
              <a:gd name="connsiteX388" fmla="*/ 6329 w 10002"/>
              <a:gd name="connsiteY388" fmla="*/ 8767 h 9825"/>
              <a:gd name="connsiteX389" fmla="*/ 6353 w 10002"/>
              <a:gd name="connsiteY389" fmla="*/ 8922 h 9825"/>
              <a:gd name="connsiteX390" fmla="*/ 6361 w 10002"/>
              <a:gd name="connsiteY390" fmla="*/ 8845 h 9825"/>
              <a:gd name="connsiteX391" fmla="*/ 6390 w 10002"/>
              <a:gd name="connsiteY391" fmla="*/ 9192 h 9825"/>
              <a:gd name="connsiteX392" fmla="*/ 6431 w 10002"/>
              <a:gd name="connsiteY392" fmla="*/ 8999 h 9825"/>
              <a:gd name="connsiteX393" fmla="*/ 6480 w 10002"/>
              <a:gd name="connsiteY393" fmla="*/ 9115 h 9825"/>
              <a:gd name="connsiteX394" fmla="*/ 6566 w 10002"/>
              <a:gd name="connsiteY394" fmla="*/ 8574 h 9825"/>
              <a:gd name="connsiteX395" fmla="*/ 6590 w 10002"/>
              <a:gd name="connsiteY395" fmla="*/ 8767 h 9825"/>
              <a:gd name="connsiteX396" fmla="*/ 6627 w 10002"/>
              <a:gd name="connsiteY396" fmla="*/ 9192 h 9825"/>
              <a:gd name="connsiteX397" fmla="*/ 6660 w 10002"/>
              <a:gd name="connsiteY397" fmla="*/ 9192 h 9825"/>
              <a:gd name="connsiteX398" fmla="*/ 6660 w 10002"/>
              <a:gd name="connsiteY398" fmla="*/ 9115 h 9825"/>
              <a:gd name="connsiteX399" fmla="*/ 6693 w 10002"/>
              <a:gd name="connsiteY399" fmla="*/ 9115 h 9825"/>
              <a:gd name="connsiteX400" fmla="*/ 6705 w 10002"/>
              <a:gd name="connsiteY400" fmla="*/ 9115 h 9825"/>
              <a:gd name="connsiteX401" fmla="*/ 6709 w 10002"/>
              <a:gd name="connsiteY401" fmla="*/ 8999 h 9825"/>
              <a:gd name="connsiteX402" fmla="*/ 6725 w 10002"/>
              <a:gd name="connsiteY402" fmla="*/ 9115 h 9825"/>
              <a:gd name="connsiteX403" fmla="*/ 6750 w 10002"/>
              <a:gd name="connsiteY403" fmla="*/ 8999 h 9825"/>
              <a:gd name="connsiteX404" fmla="*/ 6926 w 10002"/>
              <a:gd name="connsiteY404" fmla="*/ 8999 h 9825"/>
              <a:gd name="connsiteX405" fmla="*/ 6954 w 10002"/>
              <a:gd name="connsiteY405" fmla="*/ 8420 h 9825"/>
              <a:gd name="connsiteX406" fmla="*/ 6999 w 10002"/>
              <a:gd name="connsiteY406" fmla="*/ 8343 h 9825"/>
              <a:gd name="connsiteX407" fmla="*/ 7032 w 10002"/>
              <a:gd name="connsiteY407" fmla="*/ 8150 h 9825"/>
              <a:gd name="connsiteX408" fmla="*/ 7036 w 10002"/>
              <a:gd name="connsiteY408" fmla="*/ 8072 h 9825"/>
              <a:gd name="connsiteX409" fmla="*/ 7118 w 10002"/>
              <a:gd name="connsiteY409" fmla="*/ 8111 h 9825"/>
              <a:gd name="connsiteX410" fmla="*/ 7138 w 10002"/>
              <a:gd name="connsiteY410" fmla="*/ 8150 h 9825"/>
              <a:gd name="connsiteX411" fmla="*/ 7179 w 10002"/>
              <a:gd name="connsiteY411" fmla="*/ 8072 h 9825"/>
              <a:gd name="connsiteX412" fmla="*/ 7183 w 10002"/>
              <a:gd name="connsiteY412" fmla="*/ 8072 h 9825"/>
              <a:gd name="connsiteX413" fmla="*/ 7183 w 10002"/>
              <a:gd name="connsiteY413" fmla="*/ 7995 h 9825"/>
              <a:gd name="connsiteX414" fmla="*/ 7240 w 10002"/>
              <a:gd name="connsiteY414" fmla="*/ 7879 h 9825"/>
              <a:gd name="connsiteX415" fmla="*/ 7277 w 10002"/>
              <a:gd name="connsiteY415" fmla="*/ 7879 h 9825"/>
              <a:gd name="connsiteX416" fmla="*/ 7314 w 10002"/>
              <a:gd name="connsiteY416" fmla="*/ 7956 h 9825"/>
              <a:gd name="connsiteX417" fmla="*/ 7334 w 10002"/>
              <a:gd name="connsiteY417" fmla="*/ 8188 h 9825"/>
              <a:gd name="connsiteX418" fmla="*/ 7367 w 10002"/>
              <a:gd name="connsiteY418" fmla="*/ 7879 h 9825"/>
              <a:gd name="connsiteX419" fmla="*/ 7502 w 10002"/>
              <a:gd name="connsiteY419" fmla="*/ 7455 h 9825"/>
              <a:gd name="connsiteX420" fmla="*/ 7567 w 10002"/>
              <a:gd name="connsiteY420" fmla="*/ 7532 h 9825"/>
              <a:gd name="connsiteX421" fmla="*/ 7617 w 10002"/>
              <a:gd name="connsiteY421" fmla="*/ 7300 h 9825"/>
              <a:gd name="connsiteX422" fmla="*/ 7625 w 10002"/>
              <a:gd name="connsiteY422" fmla="*/ 7262 h 9825"/>
              <a:gd name="connsiteX423" fmla="*/ 7698 w 10002"/>
              <a:gd name="connsiteY423" fmla="*/ 7416 h 9825"/>
              <a:gd name="connsiteX424" fmla="*/ 7739 w 10002"/>
              <a:gd name="connsiteY424" fmla="*/ 7184 h 9825"/>
              <a:gd name="connsiteX425" fmla="*/ 7788 w 10002"/>
              <a:gd name="connsiteY425" fmla="*/ 7416 h 9825"/>
              <a:gd name="connsiteX426" fmla="*/ 7850 w 10002"/>
              <a:gd name="connsiteY426" fmla="*/ 7146 h 9825"/>
              <a:gd name="connsiteX427" fmla="*/ 7890 w 10002"/>
              <a:gd name="connsiteY427" fmla="*/ 6760 h 9825"/>
              <a:gd name="connsiteX428" fmla="*/ 7919 w 10002"/>
              <a:gd name="connsiteY428" fmla="*/ 6875 h 9825"/>
              <a:gd name="connsiteX429" fmla="*/ 7952 w 10002"/>
              <a:gd name="connsiteY429" fmla="*/ 6528 h 9825"/>
              <a:gd name="connsiteX430" fmla="*/ 8005 w 10002"/>
              <a:gd name="connsiteY430" fmla="*/ 6258 h 9825"/>
              <a:gd name="connsiteX431" fmla="*/ 8058 w 10002"/>
              <a:gd name="connsiteY431" fmla="*/ 6258 h 9825"/>
              <a:gd name="connsiteX432" fmla="*/ 8103 w 10002"/>
              <a:gd name="connsiteY432" fmla="*/ 5987 h 9825"/>
              <a:gd name="connsiteX433" fmla="*/ 8189 w 10002"/>
              <a:gd name="connsiteY433" fmla="*/ 5331 h 9825"/>
              <a:gd name="connsiteX434" fmla="*/ 8217 w 10002"/>
              <a:gd name="connsiteY434" fmla="*/ 5485 h 9825"/>
              <a:gd name="connsiteX435" fmla="*/ 8250 w 10002"/>
              <a:gd name="connsiteY435" fmla="*/ 5138 h 9825"/>
              <a:gd name="connsiteX436" fmla="*/ 8291 w 10002"/>
              <a:gd name="connsiteY436" fmla="*/ 5138 h 9825"/>
              <a:gd name="connsiteX437" fmla="*/ 8397 w 10002"/>
              <a:gd name="connsiteY437" fmla="*/ 4868 h 9825"/>
              <a:gd name="connsiteX438" fmla="*/ 8459 w 10002"/>
              <a:gd name="connsiteY438" fmla="*/ 4597 h 9825"/>
              <a:gd name="connsiteX439" fmla="*/ 8475 w 10002"/>
              <a:gd name="connsiteY439" fmla="*/ 4752 h 9825"/>
              <a:gd name="connsiteX440" fmla="*/ 8491 w 10002"/>
              <a:gd name="connsiteY440" fmla="*/ 4713 h 9825"/>
              <a:gd name="connsiteX441" fmla="*/ 8516 w 10002"/>
              <a:gd name="connsiteY441" fmla="*/ 4752 h 9825"/>
              <a:gd name="connsiteX442" fmla="*/ 8540 w 10002"/>
              <a:gd name="connsiteY442" fmla="*/ 4443 h 9825"/>
              <a:gd name="connsiteX443" fmla="*/ 8598 w 10002"/>
              <a:gd name="connsiteY443" fmla="*/ 4443 h 9825"/>
              <a:gd name="connsiteX444" fmla="*/ 8598 w 10002"/>
              <a:gd name="connsiteY444" fmla="*/ 4289 h 9825"/>
              <a:gd name="connsiteX445" fmla="*/ 8647 w 10002"/>
              <a:gd name="connsiteY445" fmla="*/ 4211 h 9825"/>
              <a:gd name="connsiteX446" fmla="*/ 8659 w 10002"/>
              <a:gd name="connsiteY446" fmla="*/ 4134 h 9825"/>
              <a:gd name="connsiteX447" fmla="*/ 8724 w 10002"/>
              <a:gd name="connsiteY447" fmla="*/ 4211 h 9825"/>
              <a:gd name="connsiteX448" fmla="*/ 8737 w 10002"/>
              <a:gd name="connsiteY448" fmla="*/ 4173 h 9825"/>
              <a:gd name="connsiteX449" fmla="*/ 8765 w 10002"/>
              <a:gd name="connsiteY449" fmla="*/ 4211 h 9825"/>
              <a:gd name="connsiteX450" fmla="*/ 8790 w 10002"/>
              <a:gd name="connsiteY450" fmla="*/ 4289 h 9825"/>
              <a:gd name="connsiteX451" fmla="*/ 8806 w 10002"/>
              <a:gd name="connsiteY451" fmla="*/ 4211 h 9825"/>
              <a:gd name="connsiteX452" fmla="*/ 8827 w 10002"/>
              <a:gd name="connsiteY452" fmla="*/ 4289 h 9825"/>
              <a:gd name="connsiteX453" fmla="*/ 8896 w 10002"/>
              <a:gd name="connsiteY453" fmla="*/ 4250 h 9825"/>
              <a:gd name="connsiteX454" fmla="*/ 8892 w 10002"/>
              <a:gd name="connsiteY454" fmla="*/ 4173 h 9825"/>
              <a:gd name="connsiteX455" fmla="*/ 8921 w 10002"/>
              <a:gd name="connsiteY455" fmla="*/ 4018 h 9825"/>
              <a:gd name="connsiteX456" fmla="*/ 8953 w 10002"/>
              <a:gd name="connsiteY456" fmla="*/ 4018 h 9825"/>
              <a:gd name="connsiteX457" fmla="*/ 8957 w 10002"/>
              <a:gd name="connsiteY457" fmla="*/ 3941 h 9825"/>
              <a:gd name="connsiteX458" fmla="*/ 8986 w 10002"/>
              <a:gd name="connsiteY458" fmla="*/ 3864 h 9825"/>
              <a:gd name="connsiteX459" fmla="*/ 9007 w 10002"/>
              <a:gd name="connsiteY459" fmla="*/ 4057 h 9825"/>
              <a:gd name="connsiteX460" fmla="*/ 9031 w 10002"/>
              <a:gd name="connsiteY460" fmla="*/ 4173 h 9825"/>
              <a:gd name="connsiteX461" fmla="*/ 9088 w 10002"/>
              <a:gd name="connsiteY461" fmla="*/ 4134 h 9825"/>
              <a:gd name="connsiteX462" fmla="*/ 9125 w 10002"/>
              <a:gd name="connsiteY462" fmla="*/ 4250 h 9825"/>
              <a:gd name="connsiteX463" fmla="*/ 9137 w 10002"/>
              <a:gd name="connsiteY463" fmla="*/ 4173 h 9825"/>
              <a:gd name="connsiteX464" fmla="*/ 9186 w 10002"/>
              <a:gd name="connsiteY464" fmla="*/ 4443 h 9825"/>
              <a:gd name="connsiteX465" fmla="*/ 9231 w 10002"/>
              <a:gd name="connsiteY465" fmla="*/ 4289 h 9825"/>
              <a:gd name="connsiteX466" fmla="*/ 9235 w 10002"/>
              <a:gd name="connsiteY466" fmla="*/ 4173 h 9825"/>
              <a:gd name="connsiteX467" fmla="*/ 9276 w 10002"/>
              <a:gd name="connsiteY467" fmla="*/ 3825 h 9825"/>
              <a:gd name="connsiteX468" fmla="*/ 9321 w 10002"/>
              <a:gd name="connsiteY468" fmla="*/ 3980 h 9825"/>
              <a:gd name="connsiteX469" fmla="*/ 9354 w 10002"/>
              <a:gd name="connsiteY469" fmla="*/ 3902 h 9825"/>
              <a:gd name="connsiteX470" fmla="*/ 9379 w 10002"/>
              <a:gd name="connsiteY470" fmla="*/ 4018 h 9825"/>
              <a:gd name="connsiteX471" fmla="*/ 9424 w 10002"/>
              <a:gd name="connsiteY471" fmla="*/ 4095 h 9825"/>
              <a:gd name="connsiteX472" fmla="*/ 9501 w 10002"/>
              <a:gd name="connsiteY472" fmla="*/ 4095 h 9825"/>
              <a:gd name="connsiteX473" fmla="*/ 9509 w 10002"/>
              <a:gd name="connsiteY473" fmla="*/ 3902 h 9825"/>
              <a:gd name="connsiteX474" fmla="*/ 9657 w 10002"/>
              <a:gd name="connsiteY474" fmla="*/ 4211 h 9825"/>
              <a:gd name="connsiteX475" fmla="*/ 9726 w 10002"/>
              <a:gd name="connsiteY475" fmla="*/ 4366 h 9825"/>
              <a:gd name="connsiteX476" fmla="*/ 9738 w 10002"/>
              <a:gd name="connsiteY476" fmla="*/ 4443 h 9825"/>
              <a:gd name="connsiteX477" fmla="*/ 9755 w 10002"/>
              <a:gd name="connsiteY477" fmla="*/ 4636 h 9825"/>
              <a:gd name="connsiteX478" fmla="*/ 9812 w 10002"/>
              <a:gd name="connsiteY478" fmla="*/ 5022 h 9825"/>
              <a:gd name="connsiteX479" fmla="*/ 9849 w 10002"/>
              <a:gd name="connsiteY479" fmla="*/ 5022 h 9825"/>
              <a:gd name="connsiteX480" fmla="*/ 9873 w 10002"/>
              <a:gd name="connsiteY480" fmla="*/ 5138 h 9825"/>
              <a:gd name="connsiteX481" fmla="*/ 9910 w 10002"/>
              <a:gd name="connsiteY481" fmla="*/ 5408 h 9825"/>
              <a:gd name="connsiteX482" fmla="*/ 9947 w 10002"/>
              <a:gd name="connsiteY482" fmla="*/ 5601 h 9825"/>
              <a:gd name="connsiteX483" fmla="*/ 9951 w 10002"/>
              <a:gd name="connsiteY483" fmla="*/ 5640 h 9825"/>
              <a:gd name="connsiteX484" fmla="*/ 9996 w 10002"/>
              <a:gd name="connsiteY484" fmla="*/ 5794 h 9825"/>
              <a:gd name="connsiteX485" fmla="*/ 10002 w 10002"/>
              <a:gd name="connsiteY485" fmla="*/ 2234 h 9825"/>
              <a:gd name="connsiteX486" fmla="*/ 9971 w 10002"/>
              <a:gd name="connsiteY486" fmla="*/ 1702 h 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0002" h="9825">
                <a:moveTo>
                  <a:pt x="9971" y="1702"/>
                </a:moveTo>
                <a:cubicBezTo>
                  <a:pt x="9959" y="1624"/>
                  <a:pt x="9947" y="1624"/>
                  <a:pt x="9935" y="1509"/>
                </a:cubicBezTo>
                <a:cubicBezTo>
                  <a:pt x="9926" y="1547"/>
                  <a:pt x="9918" y="1509"/>
                  <a:pt x="9906" y="1509"/>
                </a:cubicBezTo>
                <a:cubicBezTo>
                  <a:pt x="9898" y="1470"/>
                  <a:pt x="9898" y="1354"/>
                  <a:pt x="9886" y="1354"/>
                </a:cubicBezTo>
                <a:cubicBezTo>
                  <a:pt x="9873" y="1316"/>
                  <a:pt x="9869" y="1316"/>
                  <a:pt x="9861" y="1277"/>
                </a:cubicBezTo>
                <a:cubicBezTo>
                  <a:pt x="9853" y="1238"/>
                  <a:pt x="9861" y="1045"/>
                  <a:pt x="9853" y="1084"/>
                </a:cubicBezTo>
                <a:cubicBezTo>
                  <a:pt x="9853" y="1045"/>
                  <a:pt x="9832" y="852"/>
                  <a:pt x="9828" y="814"/>
                </a:cubicBezTo>
                <a:cubicBezTo>
                  <a:pt x="9816" y="852"/>
                  <a:pt x="9824" y="1431"/>
                  <a:pt x="9816" y="1393"/>
                </a:cubicBezTo>
                <a:cubicBezTo>
                  <a:pt x="9812" y="1161"/>
                  <a:pt x="9791" y="1586"/>
                  <a:pt x="9791" y="1354"/>
                </a:cubicBezTo>
                <a:cubicBezTo>
                  <a:pt x="9779" y="1393"/>
                  <a:pt x="9775" y="1277"/>
                  <a:pt x="9763" y="1238"/>
                </a:cubicBezTo>
                <a:cubicBezTo>
                  <a:pt x="9759" y="1200"/>
                  <a:pt x="9751" y="1238"/>
                  <a:pt x="9742" y="1238"/>
                </a:cubicBezTo>
                <a:cubicBezTo>
                  <a:pt x="9718" y="1200"/>
                  <a:pt x="9702" y="1161"/>
                  <a:pt x="9681" y="1200"/>
                </a:cubicBezTo>
                <a:cubicBezTo>
                  <a:pt x="9677" y="1200"/>
                  <a:pt x="9669" y="1238"/>
                  <a:pt x="9665" y="1238"/>
                </a:cubicBezTo>
                <a:cubicBezTo>
                  <a:pt x="9661" y="1238"/>
                  <a:pt x="9652" y="1316"/>
                  <a:pt x="9648" y="1316"/>
                </a:cubicBezTo>
                <a:cubicBezTo>
                  <a:pt x="9644" y="1354"/>
                  <a:pt x="9640" y="1316"/>
                  <a:pt x="9636" y="1316"/>
                </a:cubicBezTo>
                <a:cubicBezTo>
                  <a:pt x="9628" y="1354"/>
                  <a:pt x="9620" y="1393"/>
                  <a:pt x="9616" y="1393"/>
                </a:cubicBezTo>
                <a:cubicBezTo>
                  <a:pt x="9612" y="1393"/>
                  <a:pt x="9603" y="1354"/>
                  <a:pt x="9599" y="1354"/>
                </a:cubicBezTo>
                <a:cubicBezTo>
                  <a:pt x="9583" y="1354"/>
                  <a:pt x="9571" y="1393"/>
                  <a:pt x="9558" y="1509"/>
                </a:cubicBezTo>
                <a:cubicBezTo>
                  <a:pt x="9530" y="1431"/>
                  <a:pt x="9513" y="1509"/>
                  <a:pt x="9485" y="1509"/>
                </a:cubicBezTo>
                <a:cubicBezTo>
                  <a:pt x="9477" y="1586"/>
                  <a:pt x="9452" y="1586"/>
                  <a:pt x="9448" y="1663"/>
                </a:cubicBezTo>
                <a:cubicBezTo>
                  <a:pt x="9436" y="1663"/>
                  <a:pt x="9456" y="1818"/>
                  <a:pt x="9448" y="1779"/>
                </a:cubicBezTo>
                <a:cubicBezTo>
                  <a:pt x="9444" y="1818"/>
                  <a:pt x="9440" y="1818"/>
                  <a:pt x="9436" y="1856"/>
                </a:cubicBezTo>
                <a:cubicBezTo>
                  <a:pt x="9424" y="1895"/>
                  <a:pt x="9399" y="1123"/>
                  <a:pt x="9387" y="1084"/>
                </a:cubicBezTo>
                <a:cubicBezTo>
                  <a:pt x="9362" y="1007"/>
                  <a:pt x="9383" y="1084"/>
                  <a:pt x="9379" y="1123"/>
                </a:cubicBezTo>
                <a:lnTo>
                  <a:pt x="9366" y="1007"/>
                </a:lnTo>
                <a:cubicBezTo>
                  <a:pt x="9362" y="1045"/>
                  <a:pt x="9350" y="1045"/>
                  <a:pt x="9346" y="1084"/>
                </a:cubicBezTo>
                <a:cubicBezTo>
                  <a:pt x="9338" y="1123"/>
                  <a:pt x="9317" y="1200"/>
                  <a:pt x="9301" y="1238"/>
                </a:cubicBezTo>
                <a:cubicBezTo>
                  <a:pt x="9293" y="1238"/>
                  <a:pt x="9309" y="1393"/>
                  <a:pt x="9297" y="1354"/>
                </a:cubicBezTo>
                <a:cubicBezTo>
                  <a:pt x="9293" y="1354"/>
                  <a:pt x="9289" y="1316"/>
                  <a:pt x="9280" y="1316"/>
                </a:cubicBezTo>
                <a:cubicBezTo>
                  <a:pt x="9268" y="1277"/>
                  <a:pt x="9256" y="1316"/>
                  <a:pt x="9244" y="1238"/>
                </a:cubicBezTo>
                <a:cubicBezTo>
                  <a:pt x="9231" y="1200"/>
                  <a:pt x="9223" y="1123"/>
                  <a:pt x="9211" y="1007"/>
                </a:cubicBezTo>
                <a:cubicBezTo>
                  <a:pt x="9199" y="1007"/>
                  <a:pt x="9162" y="1045"/>
                  <a:pt x="9146" y="1084"/>
                </a:cubicBezTo>
                <a:cubicBezTo>
                  <a:pt x="9133" y="1123"/>
                  <a:pt x="9141" y="1393"/>
                  <a:pt x="9133" y="1316"/>
                </a:cubicBezTo>
                <a:cubicBezTo>
                  <a:pt x="9125" y="1316"/>
                  <a:pt x="9125" y="1393"/>
                  <a:pt x="9121" y="1431"/>
                </a:cubicBezTo>
                <a:cubicBezTo>
                  <a:pt x="9096" y="1547"/>
                  <a:pt x="9080" y="1470"/>
                  <a:pt x="9060" y="1509"/>
                </a:cubicBezTo>
                <a:cubicBezTo>
                  <a:pt x="9060" y="1470"/>
                  <a:pt x="9056" y="1431"/>
                  <a:pt x="9056" y="1393"/>
                </a:cubicBezTo>
                <a:cubicBezTo>
                  <a:pt x="9043" y="1431"/>
                  <a:pt x="9035" y="1470"/>
                  <a:pt x="9027" y="1509"/>
                </a:cubicBezTo>
                <a:cubicBezTo>
                  <a:pt x="9023" y="1586"/>
                  <a:pt x="9019" y="1586"/>
                  <a:pt x="9023" y="1624"/>
                </a:cubicBezTo>
                <a:cubicBezTo>
                  <a:pt x="9015" y="1663"/>
                  <a:pt x="9007" y="1702"/>
                  <a:pt x="8998" y="1779"/>
                </a:cubicBezTo>
                <a:cubicBezTo>
                  <a:pt x="8998" y="1895"/>
                  <a:pt x="8990" y="1895"/>
                  <a:pt x="8990" y="1972"/>
                </a:cubicBezTo>
                <a:cubicBezTo>
                  <a:pt x="8982" y="2049"/>
                  <a:pt x="8974" y="2011"/>
                  <a:pt x="8970" y="2049"/>
                </a:cubicBezTo>
                <a:lnTo>
                  <a:pt x="8970" y="2126"/>
                </a:lnTo>
                <a:cubicBezTo>
                  <a:pt x="8966" y="2126"/>
                  <a:pt x="8962" y="2165"/>
                  <a:pt x="8957" y="2165"/>
                </a:cubicBezTo>
                <a:cubicBezTo>
                  <a:pt x="8953" y="2281"/>
                  <a:pt x="8949" y="2512"/>
                  <a:pt x="8937" y="2397"/>
                </a:cubicBezTo>
                <a:cubicBezTo>
                  <a:pt x="8929" y="2358"/>
                  <a:pt x="8945" y="2319"/>
                  <a:pt x="8937" y="2242"/>
                </a:cubicBezTo>
                <a:cubicBezTo>
                  <a:pt x="8933" y="2281"/>
                  <a:pt x="8929" y="2204"/>
                  <a:pt x="8921" y="2204"/>
                </a:cubicBezTo>
                <a:cubicBezTo>
                  <a:pt x="8917" y="2165"/>
                  <a:pt x="8908" y="2242"/>
                  <a:pt x="8904" y="2281"/>
                </a:cubicBezTo>
                <a:cubicBezTo>
                  <a:pt x="8888" y="2281"/>
                  <a:pt x="8884" y="2242"/>
                  <a:pt x="8880" y="2358"/>
                </a:cubicBezTo>
                <a:cubicBezTo>
                  <a:pt x="8872" y="2281"/>
                  <a:pt x="8863" y="2358"/>
                  <a:pt x="8855" y="2397"/>
                </a:cubicBezTo>
                <a:cubicBezTo>
                  <a:pt x="8835" y="2397"/>
                  <a:pt x="8818" y="2242"/>
                  <a:pt x="8794" y="2242"/>
                </a:cubicBezTo>
                <a:cubicBezTo>
                  <a:pt x="8786" y="2281"/>
                  <a:pt x="8782" y="2358"/>
                  <a:pt x="8778" y="2435"/>
                </a:cubicBezTo>
                <a:cubicBezTo>
                  <a:pt x="8757" y="2551"/>
                  <a:pt x="8745" y="2358"/>
                  <a:pt x="8724" y="2319"/>
                </a:cubicBezTo>
                <a:cubicBezTo>
                  <a:pt x="8716" y="2319"/>
                  <a:pt x="8716" y="2165"/>
                  <a:pt x="8704" y="2204"/>
                </a:cubicBezTo>
                <a:cubicBezTo>
                  <a:pt x="8700" y="2281"/>
                  <a:pt x="8696" y="2319"/>
                  <a:pt x="8696" y="2435"/>
                </a:cubicBezTo>
                <a:cubicBezTo>
                  <a:pt x="8688" y="2435"/>
                  <a:pt x="8688" y="2512"/>
                  <a:pt x="8688" y="2551"/>
                </a:cubicBezTo>
                <a:cubicBezTo>
                  <a:pt x="8671" y="2551"/>
                  <a:pt x="8663" y="2551"/>
                  <a:pt x="8655" y="2474"/>
                </a:cubicBezTo>
                <a:cubicBezTo>
                  <a:pt x="8639" y="2551"/>
                  <a:pt x="8614" y="2551"/>
                  <a:pt x="8594" y="2551"/>
                </a:cubicBezTo>
                <a:lnTo>
                  <a:pt x="8594" y="2397"/>
                </a:lnTo>
                <a:lnTo>
                  <a:pt x="8581" y="2551"/>
                </a:lnTo>
                <a:cubicBezTo>
                  <a:pt x="8577" y="2551"/>
                  <a:pt x="8569" y="2590"/>
                  <a:pt x="8565" y="2590"/>
                </a:cubicBezTo>
                <a:cubicBezTo>
                  <a:pt x="8565" y="2706"/>
                  <a:pt x="8557" y="2783"/>
                  <a:pt x="8557" y="2937"/>
                </a:cubicBezTo>
                <a:cubicBezTo>
                  <a:pt x="8557" y="2937"/>
                  <a:pt x="8487" y="2242"/>
                  <a:pt x="8483" y="2474"/>
                </a:cubicBezTo>
                <a:cubicBezTo>
                  <a:pt x="8475" y="2706"/>
                  <a:pt x="8475" y="2667"/>
                  <a:pt x="8475" y="2667"/>
                </a:cubicBezTo>
                <a:lnTo>
                  <a:pt x="8385" y="2667"/>
                </a:lnTo>
                <a:cubicBezTo>
                  <a:pt x="8385" y="2667"/>
                  <a:pt x="8307" y="3362"/>
                  <a:pt x="8234" y="3130"/>
                </a:cubicBezTo>
                <a:cubicBezTo>
                  <a:pt x="8164" y="2899"/>
                  <a:pt x="8205" y="2667"/>
                  <a:pt x="8164" y="2899"/>
                </a:cubicBezTo>
                <a:cubicBezTo>
                  <a:pt x="8123" y="3130"/>
                  <a:pt x="8078" y="3516"/>
                  <a:pt x="8078" y="3516"/>
                </a:cubicBezTo>
                <a:cubicBezTo>
                  <a:pt x="8078" y="3516"/>
                  <a:pt x="7972" y="4173"/>
                  <a:pt x="7952" y="4173"/>
                </a:cubicBezTo>
                <a:cubicBezTo>
                  <a:pt x="7927" y="4173"/>
                  <a:pt x="7862" y="4018"/>
                  <a:pt x="7862" y="4018"/>
                </a:cubicBezTo>
                <a:lnTo>
                  <a:pt x="7727" y="4790"/>
                </a:lnTo>
                <a:cubicBezTo>
                  <a:pt x="7727" y="4790"/>
                  <a:pt x="7711" y="4404"/>
                  <a:pt x="7686" y="4404"/>
                </a:cubicBezTo>
                <a:cubicBezTo>
                  <a:pt x="7666" y="4404"/>
                  <a:pt x="7576" y="4868"/>
                  <a:pt x="7576" y="4868"/>
                </a:cubicBezTo>
                <a:lnTo>
                  <a:pt x="7506" y="4482"/>
                </a:lnTo>
                <a:lnTo>
                  <a:pt x="7490" y="4984"/>
                </a:lnTo>
                <a:lnTo>
                  <a:pt x="7424" y="4984"/>
                </a:lnTo>
                <a:lnTo>
                  <a:pt x="7379" y="5292"/>
                </a:lnTo>
                <a:lnTo>
                  <a:pt x="7330" y="5215"/>
                </a:lnTo>
                <a:cubicBezTo>
                  <a:pt x="7261" y="5370"/>
                  <a:pt x="7285" y="5524"/>
                  <a:pt x="7261" y="5370"/>
                </a:cubicBezTo>
                <a:cubicBezTo>
                  <a:pt x="7236" y="5215"/>
                  <a:pt x="7285" y="5215"/>
                  <a:pt x="7236" y="5215"/>
                </a:cubicBezTo>
                <a:lnTo>
                  <a:pt x="7187" y="5215"/>
                </a:lnTo>
                <a:lnTo>
                  <a:pt x="7093" y="5292"/>
                </a:lnTo>
                <a:cubicBezTo>
                  <a:pt x="7093" y="5292"/>
                  <a:pt x="7093" y="6065"/>
                  <a:pt x="7044" y="5910"/>
                </a:cubicBezTo>
                <a:cubicBezTo>
                  <a:pt x="6999" y="5756"/>
                  <a:pt x="7044" y="5833"/>
                  <a:pt x="6999" y="5756"/>
                </a:cubicBezTo>
                <a:cubicBezTo>
                  <a:pt x="6950" y="5679"/>
                  <a:pt x="6909" y="5756"/>
                  <a:pt x="6909" y="5756"/>
                </a:cubicBezTo>
                <a:lnTo>
                  <a:pt x="6864" y="5370"/>
                </a:lnTo>
                <a:lnTo>
                  <a:pt x="6823" y="5910"/>
                </a:lnTo>
                <a:cubicBezTo>
                  <a:pt x="6823" y="5910"/>
                  <a:pt x="6758" y="5833"/>
                  <a:pt x="6758" y="5601"/>
                </a:cubicBezTo>
                <a:cubicBezTo>
                  <a:pt x="6758" y="5370"/>
                  <a:pt x="6815" y="5292"/>
                  <a:pt x="6758" y="5370"/>
                </a:cubicBezTo>
                <a:cubicBezTo>
                  <a:pt x="6705" y="5447"/>
                  <a:pt x="6664" y="5524"/>
                  <a:pt x="6664" y="5524"/>
                </a:cubicBezTo>
                <a:lnTo>
                  <a:pt x="6504" y="5833"/>
                </a:lnTo>
                <a:lnTo>
                  <a:pt x="6468" y="6258"/>
                </a:lnTo>
                <a:lnTo>
                  <a:pt x="6361" y="5910"/>
                </a:lnTo>
                <a:lnTo>
                  <a:pt x="6349" y="6258"/>
                </a:lnTo>
                <a:lnTo>
                  <a:pt x="6214" y="6335"/>
                </a:lnTo>
                <a:lnTo>
                  <a:pt x="6141" y="6798"/>
                </a:lnTo>
                <a:lnTo>
                  <a:pt x="6079" y="6489"/>
                </a:lnTo>
                <a:cubicBezTo>
                  <a:pt x="6079" y="6489"/>
                  <a:pt x="6055" y="6605"/>
                  <a:pt x="6047" y="6798"/>
                </a:cubicBezTo>
                <a:lnTo>
                  <a:pt x="6047" y="6798"/>
                </a:lnTo>
                <a:lnTo>
                  <a:pt x="6010" y="6798"/>
                </a:lnTo>
                <a:cubicBezTo>
                  <a:pt x="6006" y="6875"/>
                  <a:pt x="5989" y="6644"/>
                  <a:pt x="5989" y="6682"/>
                </a:cubicBezTo>
                <a:cubicBezTo>
                  <a:pt x="5989" y="6721"/>
                  <a:pt x="5977" y="7030"/>
                  <a:pt x="5969" y="7030"/>
                </a:cubicBezTo>
                <a:cubicBezTo>
                  <a:pt x="5965" y="7030"/>
                  <a:pt x="5961" y="7107"/>
                  <a:pt x="5957" y="7146"/>
                </a:cubicBezTo>
                <a:cubicBezTo>
                  <a:pt x="5953" y="7146"/>
                  <a:pt x="5936" y="7068"/>
                  <a:pt x="5932" y="7146"/>
                </a:cubicBezTo>
                <a:lnTo>
                  <a:pt x="5932" y="7223"/>
                </a:lnTo>
                <a:cubicBezTo>
                  <a:pt x="5916" y="7262"/>
                  <a:pt x="5920" y="7107"/>
                  <a:pt x="5904" y="7030"/>
                </a:cubicBezTo>
                <a:cubicBezTo>
                  <a:pt x="5891" y="6991"/>
                  <a:pt x="5875" y="7030"/>
                  <a:pt x="5854" y="7146"/>
                </a:cubicBezTo>
                <a:cubicBezTo>
                  <a:pt x="5859" y="6798"/>
                  <a:pt x="5830" y="7068"/>
                  <a:pt x="5822" y="7030"/>
                </a:cubicBezTo>
                <a:cubicBezTo>
                  <a:pt x="5809" y="7030"/>
                  <a:pt x="5797" y="6953"/>
                  <a:pt x="5781" y="6953"/>
                </a:cubicBezTo>
                <a:cubicBezTo>
                  <a:pt x="5765" y="6953"/>
                  <a:pt x="5748" y="7068"/>
                  <a:pt x="5720" y="7030"/>
                </a:cubicBezTo>
                <a:cubicBezTo>
                  <a:pt x="5711" y="7030"/>
                  <a:pt x="5699" y="6953"/>
                  <a:pt x="5687" y="6953"/>
                </a:cubicBezTo>
                <a:lnTo>
                  <a:pt x="5654" y="6953"/>
                </a:lnTo>
                <a:cubicBezTo>
                  <a:pt x="5646" y="6914"/>
                  <a:pt x="5626" y="7068"/>
                  <a:pt x="5626" y="6875"/>
                </a:cubicBezTo>
                <a:lnTo>
                  <a:pt x="5621" y="6875"/>
                </a:lnTo>
                <a:cubicBezTo>
                  <a:pt x="5613" y="7068"/>
                  <a:pt x="5581" y="6914"/>
                  <a:pt x="5564" y="6953"/>
                </a:cubicBezTo>
                <a:cubicBezTo>
                  <a:pt x="5552" y="6914"/>
                  <a:pt x="5544" y="6953"/>
                  <a:pt x="5531" y="6991"/>
                </a:cubicBezTo>
                <a:cubicBezTo>
                  <a:pt x="5527" y="7030"/>
                  <a:pt x="5519" y="7030"/>
                  <a:pt x="5511" y="7030"/>
                </a:cubicBezTo>
                <a:cubicBezTo>
                  <a:pt x="5499" y="7030"/>
                  <a:pt x="5478" y="7339"/>
                  <a:pt x="5466" y="7262"/>
                </a:cubicBezTo>
                <a:cubicBezTo>
                  <a:pt x="5462" y="7570"/>
                  <a:pt x="5446" y="6065"/>
                  <a:pt x="5433" y="5987"/>
                </a:cubicBezTo>
                <a:cubicBezTo>
                  <a:pt x="5437" y="6065"/>
                  <a:pt x="5397" y="6644"/>
                  <a:pt x="5392" y="6644"/>
                </a:cubicBezTo>
                <a:cubicBezTo>
                  <a:pt x="5388" y="6721"/>
                  <a:pt x="5384" y="7107"/>
                  <a:pt x="5376" y="7146"/>
                </a:cubicBezTo>
                <a:cubicBezTo>
                  <a:pt x="5368" y="7146"/>
                  <a:pt x="5348" y="7262"/>
                  <a:pt x="5343" y="7300"/>
                </a:cubicBezTo>
                <a:cubicBezTo>
                  <a:pt x="5339" y="7300"/>
                  <a:pt x="5343" y="7377"/>
                  <a:pt x="5335" y="7377"/>
                </a:cubicBezTo>
                <a:lnTo>
                  <a:pt x="5331" y="6991"/>
                </a:lnTo>
                <a:lnTo>
                  <a:pt x="5086" y="7262"/>
                </a:lnTo>
                <a:lnTo>
                  <a:pt x="5037" y="6373"/>
                </a:lnTo>
                <a:lnTo>
                  <a:pt x="4751" y="6567"/>
                </a:lnTo>
                <a:lnTo>
                  <a:pt x="4632" y="5563"/>
                </a:lnTo>
                <a:lnTo>
                  <a:pt x="4530" y="5756"/>
                </a:lnTo>
                <a:cubicBezTo>
                  <a:pt x="4530" y="5756"/>
                  <a:pt x="4424" y="5370"/>
                  <a:pt x="4391" y="5061"/>
                </a:cubicBezTo>
                <a:cubicBezTo>
                  <a:pt x="4358" y="4790"/>
                  <a:pt x="4358" y="5485"/>
                  <a:pt x="4358" y="5485"/>
                </a:cubicBezTo>
                <a:lnTo>
                  <a:pt x="4264" y="5292"/>
                </a:lnTo>
                <a:lnTo>
                  <a:pt x="4199" y="5563"/>
                </a:lnTo>
                <a:lnTo>
                  <a:pt x="4019" y="5485"/>
                </a:lnTo>
                <a:lnTo>
                  <a:pt x="3904" y="5563"/>
                </a:lnTo>
                <a:cubicBezTo>
                  <a:pt x="3904" y="5524"/>
                  <a:pt x="3900" y="5447"/>
                  <a:pt x="3896" y="5447"/>
                </a:cubicBezTo>
                <a:cubicBezTo>
                  <a:pt x="3880" y="5601"/>
                  <a:pt x="3851" y="5485"/>
                  <a:pt x="3839" y="5601"/>
                </a:cubicBezTo>
                <a:cubicBezTo>
                  <a:pt x="3839" y="5601"/>
                  <a:pt x="3778" y="5485"/>
                  <a:pt x="3712" y="5061"/>
                </a:cubicBezTo>
                <a:cubicBezTo>
                  <a:pt x="3651" y="4675"/>
                  <a:pt x="3585" y="5485"/>
                  <a:pt x="3585" y="5485"/>
                </a:cubicBezTo>
                <a:lnTo>
                  <a:pt x="3418" y="5485"/>
                </a:lnTo>
                <a:cubicBezTo>
                  <a:pt x="3418" y="5485"/>
                  <a:pt x="3258" y="5756"/>
                  <a:pt x="3217" y="5485"/>
                </a:cubicBezTo>
                <a:cubicBezTo>
                  <a:pt x="3173" y="5177"/>
                  <a:pt x="3111" y="5292"/>
                  <a:pt x="3111" y="5563"/>
                </a:cubicBezTo>
                <a:cubicBezTo>
                  <a:pt x="3111" y="5872"/>
                  <a:pt x="3005" y="5756"/>
                  <a:pt x="3005" y="5756"/>
                </a:cubicBezTo>
                <a:lnTo>
                  <a:pt x="2837" y="5485"/>
                </a:lnTo>
                <a:cubicBezTo>
                  <a:pt x="2837" y="5485"/>
                  <a:pt x="2756" y="5061"/>
                  <a:pt x="2678" y="4868"/>
                </a:cubicBezTo>
                <a:cubicBezTo>
                  <a:pt x="2666" y="4868"/>
                  <a:pt x="2645" y="5292"/>
                  <a:pt x="2645" y="5292"/>
                </a:cubicBezTo>
                <a:lnTo>
                  <a:pt x="2453" y="5061"/>
                </a:lnTo>
                <a:lnTo>
                  <a:pt x="2424" y="4984"/>
                </a:lnTo>
                <a:lnTo>
                  <a:pt x="2355" y="4520"/>
                </a:lnTo>
                <a:lnTo>
                  <a:pt x="2298" y="5292"/>
                </a:lnTo>
                <a:lnTo>
                  <a:pt x="2191" y="5177"/>
                </a:lnTo>
                <a:cubicBezTo>
                  <a:pt x="2191" y="5177"/>
                  <a:pt x="2146" y="4984"/>
                  <a:pt x="2065" y="4559"/>
                </a:cubicBezTo>
                <a:lnTo>
                  <a:pt x="2020" y="5099"/>
                </a:lnTo>
                <a:lnTo>
                  <a:pt x="1962" y="5177"/>
                </a:lnTo>
                <a:cubicBezTo>
                  <a:pt x="1962" y="5022"/>
                  <a:pt x="1975" y="5408"/>
                  <a:pt x="1971" y="5408"/>
                </a:cubicBezTo>
                <a:cubicBezTo>
                  <a:pt x="1971" y="5370"/>
                  <a:pt x="1938" y="5447"/>
                  <a:pt x="1938" y="5408"/>
                </a:cubicBezTo>
                <a:cubicBezTo>
                  <a:pt x="1934" y="5370"/>
                  <a:pt x="1938" y="5331"/>
                  <a:pt x="1938" y="5331"/>
                </a:cubicBezTo>
                <a:cubicBezTo>
                  <a:pt x="1922" y="5177"/>
                  <a:pt x="1909" y="4752"/>
                  <a:pt x="1893" y="4636"/>
                </a:cubicBezTo>
                <a:cubicBezTo>
                  <a:pt x="1897" y="4404"/>
                  <a:pt x="1889" y="5949"/>
                  <a:pt x="1872" y="5872"/>
                </a:cubicBezTo>
                <a:cubicBezTo>
                  <a:pt x="1872" y="5833"/>
                  <a:pt x="1872" y="5794"/>
                  <a:pt x="1868" y="5756"/>
                </a:cubicBezTo>
                <a:lnTo>
                  <a:pt x="1856" y="5756"/>
                </a:lnTo>
                <a:cubicBezTo>
                  <a:pt x="1856" y="5794"/>
                  <a:pt x="1852" y="5872"/>
                  <a:pt x="1852" y="5872"/>
                </a:cubicBezTo>
                <a:cubicBezTo>
                  <a:pt x="1848" y="5872"/>
                  <a:pt x="1848" y="5756"/>
                  <a:pt x="1840" y="5756"/>
                </a:cubicBezTo>
                <a:cubicBezTo>
                  <a:pt x="1836" y="5794"/>
                  <a:pt x="1823" y="5910"/>
                  <a:pt x="1807" y="5872"/>
                </a:cubicBezTo>
                <a:cubicBezTo>
                  <a:pt x="1787" y="5833"/>
                  <a:pt x="1791" y="5408"/>
                  <a:pt x="1770" y="5408"/>
                </a:cubicBezTo>
                <a:cubicBezTo>
                  <a:pt x="1754" y="5447"/>
                  <a:pt x="1738" y="5601"/>
                  <a:pt x="1725" y="5601"/>
                </a:cubicBezTo>
                <a:cubicBezTo>
                  <a:pt x="1717" y="5601"/>
                  <a:pt x="1713" y="5601"/>
                  <a:pt x="1713" y="5524"/>
                </a:cubicBezTo>
                <a:cubicBezTo>
                  <a:pt x="1709" y="5331"/>
                  <a:pt x="1684" y="5215"/>
                  <a:pt x="1680" y="5331"/>
                </a:cubicBezTo>
                <a:cubicBezTo>
                  <a:pt x="1676" y="5408"/>
                  <a:pt x="1664" y="5447"/>
                  <a:pt x="1656" y="5408"/>
                </a:cubicBezTo>
                <a:cubicBezTo>
                  <a:pt x="1648" y="5408"/>
                  <a:pt x="1652" y="5408"/>
                  <a:pt x="1648" y="5331"/>
                </a:cubicBezTo>
                <a:cubicBezTo>
                  <a:pt x="1643" y="5292"/>
                  <a:pt x="1648" y="5215"/>
                  <a:pt x="1639" y="5254"/>
                </a:cubicBezTo>
                <a:lnTo>
                  <a:pt x="1603" y="5254"/>
                </a:lnTo>
                <a:cubicBezTo>
                  <a:pt x="1590" y="5215"/>
                  <a:pt x="1574" y="5177"/>
                  <a:pt x="1562" y="5099"/>
                </a:cubicBezTo>
                <a:cubicBezTo>
                  <a:pt x="1558" y="5061"/>
                  <a:pt x="1562" y="4984"/>
                  <a:pt x="1558" y="4984"/>
                </a:cubicBezTo>
                <a:lnTo>
                  <a:pt x="1549" y="4984"/>
                </a:lnTo>
                <a:cubicBezTo>
                  <a:pt x="1537" y="4829"/>
                  <a:pt x="1496" y="5022"/>
                  <a:pt x="1496" y="4636"/>
                </a:cubicBezTo>
                <a:cubicBezTo>
                  <a:pt x="1488" y="4520"/>
                  <a:pt x="1480" y="4482"/>
                  <a:pt x="1468" y="4482"/>
                </a:cubicBezTo>
                <a:cubicBezTo>
                  <a:pt x="1472" y="4211"/>
                  <a:pt x="1460" y="4211"/>
                  <a:pt x="1451" y="4134"/>
                </a:cubicBezTo>
                <a:cubicBezTo>
                  <a:pt x="1447" y="4211"/>
                  <a:pt x="1439" y="4211"/>
                  <a:pt x="1427" y="4211"/>
                </a:cubicBezTo>
                <a:cubicBezTo>
                  <a:pt x="1419" y="4250"/>
                  <a:pt x="1410" y="4173"/>
                  <a:pt x="1410" y="4327"/>
                </a:cubicBezTo>
                <a:cubicBezTo>
                  <a:pt x="1402" y="4173"/>
                  <a:pt x="1378" y="4173"/>
                  <a:pt x="1374" y="4327"/>
                </a:cubicBezTo>
                <a:cubicBezTo>
                  <a:pt x="1378" y="4559"/>
                  <a:pt x="1349" y="4289"/>
                  <a:pt x="1345" y="4404"/>
                </a:cubicBezTo>
                <a:lnTo>
                  <a:pt x="1345" y="4443"/>
                </a:lnTo>
                <a:lnTo>
                  <a:pt x="1333" y="4404"/>
                </a:lnTo>
                <a:cubicBezTo>
                  <a:pt x="1329" y="4327"/>
                  <a:pt x="1316" y="4289"/>
                  <a:pt x="1321" y="4057"/>
                </a:cubicBezTo>
                <a:cubicBezTo>
                  <a:pt x="1321" y="3902"/>
                  <a:pt x="1316" y="4057"/>
                  <a:pt x="1316" y="4057"/>
                </a:cubicBezTo>
                <a:cubicBezTo>
                  <a:pt x="1304" y="4057"/>
                  <a:pt x="1292" y="3671"/>
                  <a:pt x="1276" y="3632"/>
                </a:cubicBezTo>
                <a:cubicBezTo>
                  <a:pt x="1276" y="3594"/>
                  <a:pt x="1271" y="3632"/>
                  <a:pt x="1267" y="3632"/>
                </a:cubicBezTo>
                <a:cubicBezTo>
                  <a:pt x="1263" y="3555"/>
                  <a:pt x="1263" y="3555"/>
                  <a:pt x="1259" y="3439"/>
                </a:cubicBezTo>
                <a:cubicBezTo>
                  <a:pt x="1259" y="3401"/>
                  <a:pt x="1263" y="3323"/>
                  <a:pt x="1259" y="3285"/>
                </a:cubicBezTo>
                <a:cubicBezTo>
                  <a:pt x="1259" y="3207"/>
                  <a:pt x="1247" y="3169"/>
                  <a:pt x="1243" y="3130"/>
                </a:cubicBezTo>
                <a:cubicBezTo>
                  <a:pt x="1243" y="3053"/>
                  <a:pt x="1243" y="3014"/>
                  <a:pt x="1239" y="2937"/>
                </a:cubicBezTo>
                <a:cubicBezTo>
                  <a:pt x="1235" y="2860"/>
                  <a:pt x="1235" y="2783"/>
                  <a:pt x="1226" y="2783"/>
                </a:cubicBezTo>
                <a:cubicBezTo>
                  <a:pt x="1222" y="2783"/>
                  <a:pt x="1222" y="2667"/>
                  <a:pt x="1214" y="2667"/>
                </a:cubicBezTo>
                <a:cubicBezTo>
                  <a:pt x="1202" y="2860"/>
                  <a:pt x="1177" y="2821"/>
                  <a:pt x="1161" y="2937"/>
                </a:cubicBezTo>
                <a:cubicBezTo>
                  <a:pt x="1161" y="3053"/>
                  <a:pt x="1112" y="3053"/>
                  <a:pt x="1092" y="3014"/>
                </a:cubicBezTo>
                <a:cubicBezTo>
                  <a:pt x="1087" y="3014"/>
                  <a:pt x="1083" y="3014"/>
                  <a:pt x="1083" y="2937"/>
                </a:cubicBezTo>
                <a:cubicBezTo>
                  <a:pt x="1071" y="2937"/>
                  <a:pt x="1059" y="2937"/>
                  <a:pt x="1047" y="2860"/>
                </a:cubicBezTo>
                <a:cubicBezTo>
                  <a:pt x="1043" y="2821"/>
                  <a:pt x="1047" y="2783"/>
                  <a:pt x="1043" y="2783"/>
                </a:cubicBezTo>
                <a:cubicBezTo>
                  <a:pt x="1043" y="2744"/>
                  <a:pt x="1034" y="2783"/>
                  <a:pt x="1030" y="2783"/>
                </a:cubicBezTo>
                <a:cubicBezTo>
                  <a:pt x="1030" y="2744"/>
                  <a:pt x="1034" y="2706"/>
                  <a:pt x="1030" y="2667"/>
                </a:cubicBezTo>
                <a:cubicBezTo>
                  <a:pt x="1030" y="2667"/>
                  <a:pt x="1026" y="2706"/>
                  <a:pt x="1026" y="2667"/>
                </a:cubicBezTo>
                <a:lnTo>
                  <a:pt x="1026" y="2590"/>
                </a:lnTo>
                <a:cubicBezTo>
                  <a:pt x="1026" y="2590"/>
                  <a:pt x="1018" y="2628"/>
                  <a:pt x="1014" y="2590"/>
                </a:cubicBezTo>
                <a:cubicBezTo>
                  <a:pt x="1014" y="2590"/>
                  <a:pt x="1018" y="2512"/>
                  <a:pt x="1014" y="2512"/>
                </a:cubicBezTo>
                <a:lnTo>
                  <a:pt x="1010" y="2512"/>
                </a:lnTo>
                <a:lnTo>
                  <a:pt x="1010" y="2435"/>
                </a:lnTo>
                <a:cubicBezTo>
                  <a:pt x="1006" y="2397"/>
                  <a:pt x="1002" y="2435"/>
                  <a:pt x="998" y="2435"/>
                </a:cubicBezTo>
                <a:lnTo>
                  <a:pt x="993" y="2358"/>
                </a:lnTo>
                <a:cubicBezTo>
                  <a:pt x="985" y="2281"/>
                  <a:pt x="977" y="2319"/>
                  <a:pt x="969" y="2242"/>
                </a:cubicBezTo>
                <a:lnTo>
                  <a:pt x="965" y="2165"/>
                </a:lnTo>
                <a:cubicBezTo>
                  <a:pt x="961" y="2126"/>
                  <a:pt x="944" y="1972"/>
                  <a:pt x="932" y="1895"/>
                </a:cubicBezTo>
                <a:cubicBezTo>
                  <a:pt x="920" y="1856"/>
                  <a:pt x="916" y="1895"/>
                  <a:pt x="908" y="1818"/>
                </a:cubicBezTo>
                <a:lnTo>
                  <a:pt x="904" y="1740"/>
                </a:lnTo>
                <a:cubicBezTo>
                  <a:pt x="899" y="1702"/>
                  <a:pt x="895" y="1702"/>
                  <a:pt x="887" y="1663"/>
                </a:cubicBezTo>
                <a:cubicBezTo>
                  <a:pt x="883" y="1624"/>
                  <a:pt x="879" y="1586"/>
                  <a:pt x="875" y="1586"/>
                </a:cubicBezTo>
                <a:cubicBezTo>
                  <a:pt x="871" y="1547"/>
                  <a:pt x="867" y="1586"/>
                  <a:pt x="863" y="1586"/>
                </a:cubicBezTo>
                <a:cubicBezTo>
                  <a:pt x="859" y="1547"/>
                  <a:pt x="863" y="1547"/>
                  <a:pt x="859" y="1470"/>
                </a:cubicBezTo>
                <a:cubicBezTo>
                  <a:pt x="854" y="1393"/>
                  <a:pt x="826" y="1393"/>
                  <a:pt x="809" y="1316"/>
                </a:cubicBezTo>
                <a:cubicBezTo>
                  <a:pt x="805" y="1316"/>
                  <a:pt x="809" y="1238"/>
                  <a:pt x="801" y="1238"/>
                </a:cubicBezTo>
                <a:lnTo>
                  <a:pt x="797" y="1238"/>
                </a:lnTo>
                <a:cubicBezTo>
                  <a:pt x="789" y="1161"/>
                  <a:pt x="789" y="1123"/>
                  <a:pt x="777" y="1045"/>
                </a:cubicBezTo>
                <a:cubicBezTo>
                  <a:pt x="756" y="968"/>
                  <a:pt x="736" y="1045"/>
                  <a:pt x="715" y="968"/>
                </a:cubicBezTo>
                <a:cubicBezTo>
                  <a:pt x="703" y="929"/>
                  <a:pt x="695" y="852"/>
                  <a:pt x="687" y="814"/>
                </a:cubicBezTo>
                <a:cubicBezTo>
                  <a:pt x="687" y="775"/>
                  <a:pt x="683" y="736"/>
                  <a:pt x="679" y="698"/>
                </a:cubicBezTo>
                <a:cubicBezTo>
                  <a:pt x="670" y="659"/>
                  <a:pt x="662" y="736"/>
                  <a:pt x="654" y="698"/>
                </a:cubicBezTo>
                <a:cubicBezTo>
                  <a:pt x="634" y="659"/>
                  <a:pt x="597" y="814"/>
                  <a:pt x="593" y="621"/>
                </a:cubicBezTo>
                <a:cubicBezTo>
                  <a:pt x="585" y="466"/>
                  <a:pt x="581" y="312"/>
                  <a:pt x="564" y="350"/>
                </a:cubicBezTo>
                <a:cubicBezTo>
                  <a:pt x="548" y="350"/>
                  <a:pt x="552" y="80"/>
                  <a:pt x="540" y="41"/>
                </a:cubicBezTo>
                <a:cubicBezTo>
                  <a:pt x="511" y="-113"/>
                  <a:pt x="466" y="234"/>
                  <a:pt x="429" y="119"/>
                </a:cubicBezTo>
                <a:cubicBezTo>
                  <a:pt x="413" y="80"/>
                  <a:pt x="425" y="428"/>
                  <a:pt x="409" y="350"/>
                </a:cubicBezTo>
                <a:lnTo>
                  <a:pt x="380" y="350"/>
                </a:lnTo>
                <a:cubicBezTo>
                  <a:pt x="360" y="273"/>
                  <a:pt x="364" y="582"/>
                  <a:pt x="348" y="543"/>
                </a:cubicBezTo>
                <a:cubicBezTo>
                  <a:pt x="335" y="582"/>
                  <a:pt x="335" y="466"/>
                  <a:pt x="327" y="466"/>
                </a:cubicBezTo>
                <a:cubicBezTo>
                  <a:pt x="323" y="505"/>
                  <a:pt x="290" y="389"/>
                  <a:pt x="274" y="466"/>
                </a:cubicBezTo>
                <a:cubicBezTo>
                  <a:pt x="266" y="505"/>
                  <a:pt x="266" y="543"/>
                  <a:pt x="258" y="466"/>
                </a:cubicBezTo>
                <a:cubicBezTo>
                  <a:pt x="253" y="428"/>
                  <a:pt x="249" y="350"/>
                  <a:pt x="245" y="350"/>
                </a:cubicBezTo>
                <a:cubicBezTo>
                  <a:pt x="241" y="350"/>
                  <a:pt x="237" y="466"/>
                  <a:pt x="233" y="466"/>
                </a:cubicBezTo>
                <a:cubicBezTo>
                  <a:pt x="233" y="428"/>
                  <a:pt x="229" y="312"/>
                  <a:pt x="229" y="273"/>
                </a:cubicBezTo>
                <a:cubicBezTo>
                  <a:pt x="225" y="273"/>
                  <a:pt x="221" y="312"/>
                  <a:pt x="217" y="273"/>
                </a:cubicBezTo>
                <a:cubicBezTo>
                  <a:pt x="217" y="273"/>
                  <a:pt x="217" y="196"/>
                  <a:pt x="213" y="196"/>
                </a:cubicBezTo>
                <a:lnTo>
                  <a:pt x="200" y="196"/>
                </a:lnTo>
                <a:lnTo>
                  <a:pt x="57" y="196"/>
                </a:lnTo>
                <a:lnTo>
                  <a:pt x="49" y="196"/>
                </a:lnTo>
                <a:lnTo>
                  <a:pt x="41" y="273"/>
                </a:lnTo>
                <a:cubicBezTo>
                  <a:pt x="33" y="312"/>
                  <a:pt x="12" y="273"/>
                  <a:pt x="0" y="273"/>
                </a:cubicBezTo>
                <a:lnTo>
                  <a:pt x="0" y="698"/>
                </a:lnTo>
                <a:lnTo>
                  <a:pt x="0" y="5061"/>
                </a:lnTo>
                <a:lnTo>
                  <a:pt x="119" y="4906"/>
                </a:lnTo>
                <a:lnTo>
                  <a:pt x="184" y="4829"/>
                </a:lnTo>
                <a:lnTo>
                  <a:pt x="290" y="4636"/>
                </a:lnTo>
                <a:cubicBezTo>
                  <a:pt x="339" y="4790"/>
                  <a:pt x="413" y="5022"/>
                  <a:pt x="446" y="5138"/>
                </a:cubicBezTo>
                <a:cubicBezTo>
                  <a:pt x="491" y="5292"/>
                  <a:pt x="523" y="6180"/>
                  <a:pt x="523" y="6180"/>
                </a:cubicBezTo>
                <a:cubicBezTo>
                  <a:pt x="523" y="6180"/>
                  <a:pt x="605" y="6335"/>
                  <a:pt x="732" y="6335"/>
                </a:cubicBezTo>
                <a:cubicBezTo>
                  <a:pt x="859" y="6335"/>
                  <a:pt x="809" y="6644"/>
                  <a:pt x="809" y="6644"/>
                </a:cubicBezTo>
                <a:lnTo>
                  <a:pt x="920" y="7223"/>
                </a:lnTo>
                <a:cubicBezTo>
                  <a:pt x="920" y="7223"/>
                  <a:pt x="1002" y="6914"/>
                  <a:pt x="1047" y="6644"/>
                </a:cubicBezTo>
                <a:cubicBezTo>
                  <a:pt x="1096" y="6335"/>
                  <a:pt x="1112" y="6914"/>
                  <a:pt x="1157" y="6914"/>
                </a:cubicBezTo>
                <a:cubicBezTo>
                  <a:pt x="1206" y="6914"/>
                  <a:pt x="1284" y="7068"/>
                  <a:pt x="1284" y="7068"/>
                </a:cubicBezTo>
                <a:lnTo>
                  <a:pt x="1476" y="6760"/>
                </a:lnTo>
                <a:cubicBezTo>
                  <a:pt x="1476" y="6760"/>
                  <a:pt x="1521" y="7609"/>
                  <a:pt x="1541" y="7609"/>
                </a:cubicBezTo>
                <a:cubicBezTo>
                  <a:pt x="1619" y="7532"/>
                  <a:pt x="1574" y="7570"/>
                  <a:pt x="1619" y="7995"/>
                </a:cubicBezTo>
                <a:cubicBezTo>
                  <a:pt x="1668" y="8458"/>
                  <a:pt x="1684" y="7725"/>
                  <a:pt x="1684" y="7725"/>
                </a:cubicBezTo>
                <a:cubicBezTo>
                  <a:pt x="1684" y="7725"/>
                  <a:pt x="1688" y="7416"/>
                  <a:pt x="1754" y="7879"/>
                </a:cubicBezTo>
                <a:cubicBezTo>
                  <a:pt x="1868" y="7262"/>
                  <a:pt x="1889" y="7493"/>
                  <a:pt x="1889" y="7493"/>
                </a:cubicBezTo>
                <a:lnTo>
                  <a:pt x="1999" y="6760"/>
                </a:lnTo>
                <a:lnTo>
                  <a:pt x="2052" y="7300"/>
                </a:lnTo>
                <a:lnTo>
                  <a:pt x="2167" y="6605"/>
                </a:lnTo>
                <a:cubicBezTo>
                  <a:pt x="2171" y="6644"/>
                  <a:pt x="2175" y="6682"/>
                  <a:pt x="2179" y="6721"/>
                </a:cubicBezTo>
                <a:cubicBezTo>
                  <a:pt x="2179" y="6721"/>
                  <a:pt x="2289" y="7377"/>
                  <a:pt x="2294" y="7416"/>
                </a:cubicBezTo>
                <a:cubicBezTo>
                  <a:pt x="2298" y="7262"/>
                  <a:pt x="2359" y="8265"/>
                  <a:pt x="2367" y="8150"/>
                </a:cubicBezTo>
                <a:cubicBezTo>
                  <a:pt x="2388" y="8188"/>
                  <a:pt x="2396" y="8420"/>
                  <a:pt x="2408" y="8574"/>
                </a:cubicBezTo>
                <a:cubicBezTo>
                  <a:pt x="2412" y="8613"/>
                  <a:pt x="2424" y="8729"/>
                  <a:pt x="2433" y="8729"/>
                </a:cubicBezTo>
                <a:cubicBezTo>
                  <a:pt x="2445" y="8767"/>
                  <a:pt x="2453" y="8729"/>
                  <a:pt x="2453" y="8922"/>
                </a:cubicBezTo>
                <a:cubicBezTo>
                  <a:pt x="2465" y="9269"/>
                  <a:pt x="2518" y="8420"/>
                  <a:pt x="2527" y="8806"/>
                </a:cubicBezTo>
                <a:cubicBezTo>
                  <a:pt x="2535" y="8806"/>
                  <a:pt x="2535" y="8651"/>
                  <a:pt x="2539" y="8613"/>
                </a:cubicBezTo>
                <a:cubicBezTo>
                  <a:pt x="2547" y="8767"/>
                  <a:pt x="2551" y="9076"/>
                  <a:pt x="2563" y="8883"/>
                </a:cubicBezTo>
                <a:cubicBezTo>
                  <a:pt x="2563" y="8690"/>
                  <a:pt x="2584" y="8845"/>
                  <a:pt x="2596" y="8806"/>
                </a:cubicBezTo>
                <a:cubicBezTo>
                  <a:pt x="2600" y="8651"/>
                  <a:pt x="2604" y="8574"/>
                  <a:pt x="2612" y="8536"/>
                </a:cubicBezTo>
                <a:cubicBezTo>
                  <a:pt x="2604" y="8960"/>
                  <a:pt x="2641" y="8729"/>
                  <a:pt x="2645" y="8806"/>
                </a:cubicBezTo>
                <a:cubicBezTo>
                  <a:pt x="2649" y="8845"/>
                  <a:pt x="2649" y="8960"/>
                  <a:pt x="2657" y="8960"/>
                </a:cubicBezTo>
                <a:cubicBezTo>
                  <a:pt x="2666" y="8999"/>
                  <a:pt x="2666" y="8806"/>
                  <a:pt x="2670" y="8806"/>
                </a:cubicBezTo>
                <a:cubicBezTo>
                  <a:pt x="2690" y="8651"/>
                  <a:pt x="2698" y="8960"/>
                  <a:pt x="2715" y="8883"/>
                </a:cubicBezTo>
                <a:cubicBezTo>
                  <a:pt x="2715" y="8883"/>
                  <a:pt x="2723" y="8806"/>
                  <a:pt x="2719" y="8806"/>
                </a:cubicBezTo>
                <a:cubicBezTo>
                  <a:pt x="2731" y="8806"/>
                  <a:pt x="2735" y="8999"/>
                  <a:pt x="2747" y="8960"/>
                </a:cubicBezTo>
                <a:cubicBezTo>
                  <a:pt x="2768" y="8690"/>
                  <a:pt x="2792" y="8806"/>
                  <a:pt x="2817" y="8690"/>
                </a:cubicBezTo>
                <a:cubicBezTo>
                  <a:pt x="2825" y="8690"/>
                  <a:pt x="2825" y="8613"/>
                  <a:pt x="2829" y="8536"/>
                </a:cubicBezTo>
                <a:cubicBezTo>
                  <a:pt x="2829" y="8497"/>
                  <a:pt x="2837" y="8536"/>
                  <a:pt x="2841" y="8536"/>
                </a:cubicBezTo>
                <a:cubicBezTo>
                  <a:pt x="2850" y="8497"/>
                  <a:pt x="2870" y="8381"/>
                  <a:pt x="2870" y="8381"/>
                </a:cubicBezTo>
                <a:cubicBezTo>
                  <a:pt x="2870" y="8343"/>
                  <a:pt x="2882" y="8381"/>
                  <a:pt x="2886" y="8381"/>
                </a:cubicBezTo>
                <a:cubicBezTo>
                  <a:pt x="2890" y="8343"/>
                  <a:pt x="2915" y="8304"/>
                  <a:pt x="2931" y="8265"/>
                </a:cubicBezTo>
                <a:cubicBezTo>
                  <a:pt x="2931" y="8265"/>
                  <a:pt x="2944" y="8188"/>
                  <a:pt x="2948" y="8188"/>
                </a:cubicBezTo>
                <a:cubicBezTo>
                  <a:pt x="2960" y="8072"/>
                  <a:pt x="2968" y="7995"/>
                  <a:pt x="2980" y="7918"/>
                </a:cubicBezTo>
                <a:cubicBezTo>
                  <a:pt x="2984" y="7918"/>
                  <a:pt x="2993" y="7956"/>
                  <a:pt x="2997" y="7918"/>
                </a:cubicBezTo>
                <a:lnTo>
                  <a:pt x="3029" y="7918"/>
                </a:lnTo>
                <a:cubicBezTo>
                  <a:pt x="3038" y="7995"/>
                  <a:pt x="3042" y="7995"/>
                  <a:pt x="3054" y="8034"/>
                </a:cubicBezTo>
                <a:cubicBezTo>
                  <a:pt x="3062" y="8034"/>
                  <a:pt x="3083" y="7995"/>
                  <a:pt x="3087" y="8034"/>
                </a:cubicBezTo>
                <a:cubicBezTo>
                  <a:pt x="3099" y="8111"/>
                  <a:pt x="3103" y="8034"/>
                  <a:pt x="3115" y="8111"/>
                </a:cubicBezTo>
                <a:cubicBezTo>
                  <a:pt x="3119" y="7956"/>
                  <a:pt x="3177" y="7841"/>
                  <a:pt x="3189" y="7918"/>
                </a:cubicBezTo>
                <a:cubicBezTo>
                  <a:pt x="3189" y="7918"/>
                  <a:pt x="3205" y="8072"/>
                  <a:pt x="3222" y="8034"/>
                </a:cubicBezTo>
                <a:cubicBezTo>
                  <a:pt x="3230" y="7956"/>
                  <a:pt x="3250" y="7763"/>
                  <a:pt x="3250" y="7686"/>
                </a:cubicBezTo>
                <a:cubicBezTo>
                  <a:pt x="3267" y="7609"/>
                  <a:pt x="3299" y="8072"/>
                  <a:pt x="3316" y="8111"/>
                </a:cubicBezTo>
                <a:lnTo>
                  <a:pt x="3316" y="8034"/>
                </a:lnTo>
                <a:cubicBezTo>
                  <a:pt x="3316" y="7956"/>
                  <a:pt x="3312" y="7918"/>
                  <a:pt x="3312" y="7918"/>
                </a:cubicBezTo>
                <a:cubicBezTo>
                  <a:pt x="3312" y="7879"/>
                  <a:pt x="3348" y="7725"/>
                  <a:pt x="3361" y="7763"/>
                </a:cubicBezTo>
                <a:cubicBezTo>
                  <a:pt x="3361" y="7763"/>
                  <a:pt x="3361" y="7918"/>
                  <a:pt x="3365" y="7841"/>
                </a:cubicBezTo>
                <a:cubicBezTo>
                  <a:pt x="3377" y="7841"/>
                  <a:pt x="3369" y="7570"/>
                  <a:pt x="3381" y="7609"/>
                </a:cubicBezTo>
                <a:cubicBezTo>
                  <a:pt x="3389" y="7493"/>
                  <a:pt x="3442" y="7956"/>
                  <a:pt x="3463" y="7956"/>
                </a:cubicBezTo>
                <a:cubicBezTo>
                  <a:pt x="3434" y="8072"/>
                  <a:pt x="3475" y="8883"/>
                  <a:pt x="3475" y="8922"/>
                </a:cubicBezTo>
                <a:cubicBezTo>
                  <a:pt x="3491" y="8690"/>
                  <a:pt x="3500" y="8651"/>
                  <a:pt x="3520" y="8381"/>
                </a:cubicBezTo>
                <a:cubicBezTo>
                  <a:pt x="3573" y="8458"/>
                  <a:pt x="3602" y="8343"/>
                  <a:pt x="3639" y="8651"/>
                </a:cubicBezTo>
                <a:cubicBezTo>
                  <a:pt x="3647" y="8304"/>
                  <a:pt x="3692" y="8536"/>
                  <a:pt x="3716" y="8497"/>
                </a:cubicBezTo>
                <a:cubicBezTo>
                  <a:pt x="3724" y="8458"/>
                  <a:pt x="3724" y="8381"/>
                  <a:pt x="3733" y="8381"/>
                </a:cubicBezTo>
                <a:lnTo>
                  <a:pt x="3745" y="8381"/>
                </a:lnTo>
                <a:cubicBezTo>
                  <a:pt x="3745" y="8420"/>
                  <a:pt x="3753" y="8497"/>
                  <a:pt x="3749" y="8497"/>
                </a:cubicBezTo>
                <a:cubicBezTo>
                  <a:pt x="3757" y="8497"/>
                  <a:pt x="3757" y="8381"/>
                  <a:pt x="3765" y="8381"/>
                </a:cubicBezTo>
                <a:lnTo>
                  <a:pt x="3765" y="8497"/>
                </a:lnTo>
                <a:cubicBezTo>
                  <a:pt x="3774" y="8613"/>
                  <a:pt x="3798" y="8381"/>
                  <a:pt x="3806" y="8497"/>
                </a:cubicBezTo>
                <a:cubicBezTo>
                  <a:pt x="3818" y="8420"/>
                  <a:pt x="3814" y="8651"/>
                  <a:pt x="3827" y="8651"/>
                </a:cubicBezTo>
                <a:cubicBezTo>
                  <a:pt x="3831" y="8574"/>
                  <a:pt x="3835" y="8536"/>
                  <a:pt x="3839" y="8497"/>
                </a:cubicBezTo>
                <a:cubicBezTo>
                  <a:pt x="3839" y="8651"/>
                  <a:pt x="3855" y="8651"/>
                  <a:pt x="3855" y="8845"/>
                </a:cubicBezTo>
                <a:cubicBezTo>
                  <a:pt x="3855" y="8806"/>
                  <a:pt x="3859" y="8845"/>
                  <a:pt x="3859" y="8845"/>
                </a:cubicBezTo>
                <a:cubicBezTo>
                  <a:pt x="3868" y="8806"/>
                  <a:pt x="3868" y="8806"/>
                  <a:pt x="3872" y="8729"/>
                </a:cubicBezTo>
                <a:cubicBezTo>
                  <a:pt x="3872" y="8729"/>
                  <a:pt x="3884" y="8845"/>
                  <a:pt x="3888" y="8845"/>
                </a:cubicBezTo>
                <a:cubicBezTo>
                  <a:pt x="3892" y="8806"/>
                  <a:pt x="3896" y="8729"/>
                  <a:pt x="3900" y="8729"/>
                </a:cubicBezTo>
                <a:lnTo>
                  <a:pt x="3900" y="8845"/>
                </a:lnTo>
                <a:cubicBezTo>
                  <a:pt x="3904" y="8922"/>
                  <a:pt x="3957" y="8806"/>
                  <a:pt x="3962" y="8845"/>
                </a:cubicBezTo>
                <a:cubicBezTo>
                  <a:pt x="3970" y="8845"/>
                  <a:pt x="3970" y="8960"/>
                  <a:pt x="3978" y="8999"/>
                </a:cubicBezTo>
                <a:cubicBezTo>
                  <a:pt x="3978" y="8883"/>
                  <a:pt x="3986" y="8922"/>
                  <a:pt x="3994" y="8922"/>
                </a:cubicBezTo>
                <a:cubicBezTo>
                  <a:pt x="4015" y="8845"/>
                  <a:pt x="4027" y="8883"/>
                  <a:pt x="4052" y="8845"/>
                </a:cubicBezTo>
                <a:cubicBezTo>
                  <a:pt x="4060" y="8806"/>
                  <a:pt x="4060" y="8729"/>
                  <a:pt x="4072" y="8729"/>
                </a:cubicBezTo>
                <a:cubicBezTo>
                  <a:pt x="4080" y="8767"/>
                  <a:pt x="4076" y="8806"/>
                  <a:pt x="4080" y="8845"/>
                </a:cubicBezTo>
                <a:cubicBezTo>
                  <a:pt x="4080" y="8845"/>
                  <a:pt x="4088" y="8806"/>
                  <a:pt x="4088" y="8845"/>
                </a:cubicBezTo>
                <a:cubicBezTo>
                  <a:pt x="4096" y="8845"/>
                  <a:pt x="4101" y="8845"/>
                  <a:pt x="4105" y="8922"/>
                </a:cubicBezTo>
                <a:cubicBezTo>
                  <a:pt x="4117" y="8922"/>
                  <a:pt x="4113" y="8690"/>
                  <a:pt x="4129" y="8729"/>
                </a:cubicBezTo>
                <a:cubicBezTo>
                  <a:pt x="4137" y="8767"/>
                  <a:pt x="4133" y="8960"/>
                  <a:pt x="4146" y="8922"/>
                </a:cubicBezTo>
                <a:cubicBezTo>
                  <a:pt x="4133" y="8690"/>
                  <a:pt x="4150" y="8690"/>
                  <a:pt x="4158" y="8651"/>
                </a:cubicBezTo>
                <a:lnTo>
                  <a:pt x="4162" y="8574"/>
                </a:lnTo>
                <a:cubicBezTo>
                  <a:pt x="4166" y="8536"/>
                  <a:pt x="4166" y="8497"/>
                  <a:pt x="4170" y="8420"/>
                </a:cubicBezTo>
                <a:lnTo>
                  <a:pt x="4191" y="8574"/>
                </a:lnTo>
                <a:lnTo>
                  <a:pt x="4215" y="8922"/>
                </a:lnTo>
                <a:lnTo>
                  <a:pt x="4285" y="8845"/>
                </a:lnTo>
                <a:lnTo>
                  <a:pt x="4334" y="8420"/>
                </a:lnTo>
                <a:lnTo>
                  <a:pt x="4391" y="8922"/>
                </a:lnTo>
                <a:cubicBezTo>
                  <a:pt x="4391" y="8922"/>
                  <a:pt x="4526" y="8845"/>
                  <a:pt x="4571" y="8613"/>
                </a:cubicBezTo>
                <a:cubicBezTo>
                  <a:pt x="4571" y="8613"/>
                  <a:pt x="4632" y="9733"/>
                  <a:pt x="4673" y="9810"/>
                </a:cubicBezTo>
                <a:cubicBezTo>
                  <a:pt x="4714" y="9887"/>
                  <a:pt x="4714" y="9655"/>
                  <a:pt x="4751" y="9578"/>
                </a:cubicBezTo>
                <a:cubicBezTo>
                  <a:pt x="4791" y="9501"/>
                  <a:pt x="4751" y="9578"/>
                  <a:pt x="4783" y="9578"/>
                </a:cubicBezTo>
                <a:lnTo>
                  <a:pt x="4881" y="9578"/>
                </a:lnTo>
                <a:lnTo>
                  <a:pt x="4935" y="9578"/>
                </a:lnTo>
                <a:cubicBezTo>
                  <a:pt x="4959" y="9578"/>
                  <a:pt x="4959" y="9269"/>
                  <a:pt x="4975" y="9038"/>
                </a:cubicBezTo>
                <a:lnTo>
                  <a:pt x="4984" y="8999"/>
                </a:lnTo>
                <a:cubicBezTo>
                  <a:pt x="4996" y="9038"/>
                  <a:pt x="5012" y="9501"/>
                  <a:pt x="5029" y="9578"/>
                </a:cubicBezTo>
                <a:cubicBezTo>
                  <a:pt x="5053" y="9655"/>
                  <a:pt x="5119" y="9269"/>
                  <a:pt x="5155" y="9346"/>
                </a:cubicBezTo>
                <a:cubicBezTo>
                  <a:pt x="5196" y="9424"/>
                  <a:pt x="5155" y="9346"/>
                  <a:pt x="5180" y="9578"/>
                </a:cubicBezTo>
                <a:cubicBezTo>
                  <a:pt x="5204" y="9810"/>
                  <a:pt x="5180" y="9578"/>
                  <a:pt x="5229" y="8999"/>
                </a:cubicBezTo>
                <a:cubicBezTo>
                  <a:pt x="5233" y="8999"/>
                  <a:pt x="5233" y="8999"/>
                  <a:pt x="5233" y="8960"/>
                </a:cubicBezTo>
                <a:cubicBezTo>
                  <a:pt x="5278" y="8497"/>
                  <a:pt x="5270" y="9424"/>
                  <a:pt x="5270" y="9424"/>
                </a:cubicBezTo>
                <a:cubicBezTo>
                  <a:pt x="5270" y="9424"/>
                  <a:pt x="5315" y="9192"/>
                  <a:pt x="5343" y="9115"/>
                </a:cubicBezTo>
                <a:cubicBezTo>
                  <a:pt x="5380" y="9346"/>
                  <a:pt x="5380" y="9269"/>
                  <a:pt x="5405" y="9501"/>
                </a:cubicBezTo>
                <a:cubicBezTo>
                  <a:pt x="5405" y="9346"/>
                  <a:pt x="5368" y="8922"/>
                  <a:pt x="5368" y="8922"/>
                </a:cubicBezTo>
                <a:lnTo>
                  <a:pt x="5474" y="8806"/>
                </a:lnTo>
                <a:lnTo>
                  <a:pt x="5503" y="8497"/>
                </a:lnTo>
                <a:lnTo>
                  <a:pt x="5527" y="8420"/>
                </a:lnTo>
                <a:cubicBezTo>
                  <a:pt x="5531" y="8458"/>
                  <a:pt x="5536" y="8420"/>
                  <a:pt x="5540" y="8381"/>
                </a:cubicBezTo>
                <a:lnTo>
                  <a:pt x="5564" y="8343"/>
                </a:lnTo>
                <a:lnTo>
                  <a:pt x="5576" y="8381"/>
                </a:lnTo>
                <a:cubicBezTo>
                  <a:pt x="5581" y="8420"/>
                  <a:pt x="5585" y="8497"/>
                  <a:pt x="5589" y="8497"/>
                </a:cubicBezTo>
                <a:lnTo>
                  <a:pt x="5589" y="8420"/>
                </a:lnTo>
                <a:lnTo>
                  <a:pt x="5634" y="8613"/>
                </a:lnTo>
                <a:lnTo>
                  <a:pt x="5728" y="9269"/>
                </a:lnTo>
                <a:lnTo>
                  <a:pt x="5736" y="8690"/>
                </a:lnTo>
                <a:lnTo>
                  <a:pt x="5765" y="8613"/>
                </a:lnTo>
                <a:cubicBezTo>
                  <a:pt x="5769" y="8536"/>
                  <a:pt x="5765" y="8381"/>
                  <a:pt x="5773" y="8072"/>
                </a:cubicBezTo>
                <a:cubicBezTo>
                  <a:pt x="5781" y="8072"/>
                  <a:pt x="5781" y="8227"/>
                  <a:pt x="5789" y="8227"/>
                </a:cubicBezTo>
                <a:cubicBezTo>
                  <a:pt x="5797" y="8265"/>
                  <a:pt x="5805" y="8188"/>
                  <a:pt x="5818" y="8150"/>
                </a:cubicBezTo>
                <a:cubicBezTo>
                  <a:pt x="5838" y="8111"/>
                  <a:pt x="5883" y="8111"/>
                  <a:pt x="5904" y="8227"/>
                </a:cubicBezTo>
                <a:cubicBezTo>
                  <a:pt x="5908" y="8343"/>
                  <a:pt x="5912" y="8420"/>
                  <a:pt x="5916" y="8497"/>
                </a:cubicBezTo>
                <a:cubicBezTo>
                  <a:pt x="5932" y="8651"/>
                  <a:pt x="5973" y="8729"/>
                  <a:pt x="5977" y="8767"/>
                </a:cubicBezTo>
                <a:cubicBezTo>
                  <a:pt x="5985" y="8767"/>
                  <a:pt x="5993" y="8729"/>
                  <a:pt x="5993" y="8767"/>
                </a:cubicBezTo>
                <a:cubicBezTo>
                  <a:pt x="5998" y="8767"/>
                  <a:pt x="6022" y="9038"/>
                  <a:pt x="6030" y="8922"/>
                </a:cubicBezTo>
                <a:cubicBezTo>
                  <a:pt x="6034" y="8806"/>
                  <a:pt x="6059" y="8999"/>
                  <a:pt x="6063" y="8922"/>
                </a:cubicBezTo>
                <a:cubicBezTo>
                  <a:pt x="6071" y="8960"/>
                  <a:pt x="6096" y="8806"/>
                  <a:pt x="6096" y="8999"/>
                </a:cubicBezTo>
                <a:cubicBezTo>
                  <a:pt x="6104" y="9038"/>
                  <a:pt x="6116" y="8999"/>
                  <a:pt x="6116" y="9115"/>
                </a:cubicBezTo>
                <a:cubicBezTo>
                  <a:pt x="6145" y="8960"/>
                  <a:pt x="6173" y="8806"/>
                  <a:pt x="6214" y="8845"/>
                </a:cubicBezTo>
                <a:cubicBezTo>
                  <a:pt x="6210" y="8574"/>
                  <a:pt x="6226" y="8613"/>
                  <a:pt x="6235" y="8497"/>
                </a:cubicBezTo>
                <a:cubicBezTo>
                  <a:pt x="6239" y="8651"/>
                  <a:pt x="6259" y="8574"/>
                  <a:pt x="6267" y="8651"/>
                </a:cubicBezTo>
                <a:cubicBezTo>
                  <a:pt x="6276" y="8690"/>
                  <a:pt x="6276" y="8767"/>
                  <a:pt x="6284" y="8767"/>
                </a:cubicBezTo>
                <a:cubicBezTo>
                  <a:pt x="6288" y="8690"/>
                  <a:pt x="6288" y="8651"/>
                  <a:pt x="6296" y="8651"/>
                </a:cubicBezTo>
                <a:cubicBezTo>
                  <a:pt x="6296" y="8613"/>
                  <a:pt x="6325" y="8729"/>
                  <a:pt x="6329" y="8767"/>
                </a:cubicBezTo>
                <a:cubicBezTo>
                  <a:pt x="6345" y="8806"/>
                  <a:pt x="6341" y="8845"/>
                  <a:pt x="6353" y="8922"/>
                </a:cubicBezTo>
                <a:cubicBezTo>
                  <a:pt x="6353" y="8845"/>
                  <a:pt x="6357" y="8845"/>
                  <a:pt x="6361" y="8845"/>
                </a:cubicBezTo>
                <a:cubicBezTo>
                  <a:pt x="6361" y="9038"/>
                  <a:pt x="6374" y="9153"/>
                  <a:pt x="6390" y="9192"/>
                </a:cubicBezTo>
                <a:cubicBezTo>
                  <a:pt x="6398" y="9192"/>
                  <a:pt x="6435" y="9308"/>
                  <a:pt x="6431" y="8999"/>
                </a:cubicBezTo>
                <a:cubicBezTo>
                  <a:pt x="6451" y="8999"/>
                  <a:pt x="6468" y="9038"/>
                  <a:pt x="6480" y="9115"/>
                </a:cubicBezTo>
                <a:cubicBezTo>
                  <a:pt x="6480" y="8883"/>
                  <a:pt x="6541" y="8690"/>
                  <a:pt x="6566" y="8574"/>
                </a:cubicBezTo>
                <a:cubicBezTo>
                  <a:pt x="6570" y="8729"/>
                  <a:pt x="6578" y="8767"/>
                  <a:pt x="6590" y="8767"/>
                </a:cubicBezTo>
                <a:cubicBezTo>
                  <a:pt x="6599" y="8960"/>
                  <a:pt x="6611" y="9076"/>
                  <a:pt x="6627" y="9192"/>
                </a:cubicBezTo>
                <a:cubicBezTo>
                  <a:pt x="6639" y="8999"/>
                  <a:pt x="6648" y="9192"/>
                  <a:pt x="6660" y="9192"/>
                </a:cubicBezTo>
                <a:lnTo>
                  <a:pt x="6660" y="9115"/>
                </a:lnTo>
                <a:cubicBezTo>
                  <a:pt x="6664" y="8999"/>
                  <a:pt x="6688" y="9192"/>
                  <a:pt x="6693" y="9115"/>
                </a:cubicBezTo>
                <a:cubicBezTo>
                  <a:pt x="6697" y="9076"/>
                  <a:pt x="6701" y="9115"/>
                  <a:pt x="6705" y="9115"/>
                </a:cubicBezTo>
                <a:cubicBezTo>
                  <a:pt x="6705" y="9076"/>
                  <a:pt x="6709" y="8999"/>
                  <a:pt x="6709" y="8999"/>
                </a:cubicBezTo>
                <a:cubicBezTo>
                  <a:pt x="6717" y="8999"/>
                  <a:pt x="6721" y="9076"/>
                  <a:pt x="6725" y="9115"/>
                </a:cubicBezTo>
                <a:cubicBezTo>
                  <a:pt x="6738" y="9115"/>
                  <a:pt x="6738" y="8999"/>
                  <a:pt x="6750" y="8999"/>
                </a:cubicBezTo>
                <a:lnTo>
                  <a:pt x="6926" y="8999"/>
                </a:lnTo>
                <a:cubicBezTo>
                  <a:pt x="6926" y="8651"/>
                  <a:pt x="6950" y="8690"/>
                  <a:pt x="6954" y="8420"/>
                </a:cubicBezTo>
                <a:cubicBezTo>
                  <a:pt x="6966" y="8343"/>
                  <a:pt x="6979" y="8304"/>
                  <a:pt x="6999" y="8343"/>
                </a:cubicBezTo>
                <a:cubicBezTo>
                  <a:pt x="6995" y="8034"/>
                  <a:pt x="7020" y="8188"/>
                  <a:pt x="7032" y="8150"/>
                </a:cubicBezTo>
                <a:cubicBezTo>
                  <a:pt x="7032" y="8111"/>
                  <a:pt x="7036" y="8111"/>
                  <a:pt x="7036" y="8072"/>
                </a:cubicBezTo>
                <a:cubicBezTo>
                  <a:pt x="7061" y="8111"/>
                  <a:pt x="7089" y="8111"/>
                  <a:pt x="7118" y="8111"/>
                </a:cubicBezTo>
                <a:cubicBezTo>
                  <a:pt x="7122" y="8111"/>
                  <a:pt x="7138" y="8150"/>
                  <a:pt x="7138" y="8150"/>
                </a:cubicBezTo>
                <a:cubicBezTo>
                  <a:pt x="7138" y="8188"/>
                  <a:pt x="7175" y="8072"/>
                  <a:pt x="7179" y="8072"/>
                </a:cubicBezTo>
                <a:lnTo>
                  <a:pt x="7183" y="8072"/>
                </a:lnTo>
                <a:lnTo>
                  <a:pt x="7183" y="7995"/>
                </a:lnTo>
                <a:cubicBezTo>
                  <a:pt x="7187" y="7995"/>
                  <a:pt x="7224" y="7918"/>
                  <a:pt x="7240" y="7879"/>
                </a:cubicBezTo>
                <a:lnTo>
                  <a:pt x="7277" y="7879"/>
                </a:lnTo>
                <a:cubicBezTo>
                  <a:pt x="7302" y="7995"/>
                  <a:pt x="7302" y="7918"/>
                  <a:pt x="7314" y="7956"/>
                </a:cubicBezTo>
                <a:cubicBezTo>
                  <a:pt x="7326" y="7995"/>
                  <a:pt x="7334" y="8188"/>
                  <a:pt x="7334" y="8188"/>
                </a:cubicBezTo>
                <a:lnTo>
                  <a:pt x="7367" y="7879"/>
                </a:lnTo>
                <a:cubicBezTo>
                  <a:pt x="7367" y="7879"/>
                  <a:pt x="7482" y="7532"/>
                  <a:pt x="7502" y="7455"/>
                </a:cubicBezTo>
                <a:cubicBezTo>
                  <a:pt x="7522" y="7377"/>
                  <a:pt x="7551" y="7532"/>
                  <a:pt x="7567" y="7532"/>
                </a:cubicBezTo>
                <a:cubicBezTo>
                  <a:pt x="7580" y="7532"/>
                  <a:pt x="7604" y="7377"/>
                  <a:pt x="7617" y="7300"/>
                </a:cubicBezTo>
                <a:cubicBezTo>
                  <a:pt x="7617" y="7300"/>
                  <a:pt x="7621" y="7262"/>
                  <a:pt x="7625" y="7262"/>
                </a:cubicBezTo>
                <a:lnTo>
                  <a:pt x="7698" y="7416"/>
                </a:lnTo>
                <a:cubicBezTo>
                  <a:pt x="7698" y="7416"/>
                  <a:pt x="7723" y="7300"/>
                  <a:pt x="7739" y="7184"/>
                </a:cubicBezTo>
                <a:cubicBezTo>
                  <a:pt x="7756" y="7068"/>
                  <a:pt x="7764" y="7339"/>
                  <a:pt x="7788" y="7416"/>
                </a:cubicBezTo>
                <a:cubicBezTo>
                  <a:pt x="7813" y="7455"/>
                  <a:pt x="7829" y="7146"/>
                  <a:pt x="7850" y="7146"/>
                </a:cubicBezTo>
                <a:cubicBezTo>
                  <a:pt x="7870" y="7146"/>
                  <a:pt x="7874" y="6953"/>
                  <a:pt x="7890" y="6760"/>
                </a:cubicBezTo>
                <a:cubicBezTo>
                  <a:pt x="7907" y="6567"/>
                  <a:pt x="7907" y="6875"/>
                  <a:pt x="7919" y="6875"/>
                </a:cubicBezTo>
                <a:cubicBezTo>
                  <a:pt x="7923" y="6875"/>
                  <a:pt x="7956" y="6567"/>
                  <a:pt x="7952" y="6528"/>
                </a:cubicBezTo>
                <a:lnTo>
                  <a:pt x="8005" y="6258"/>
                </a:lnTo>
                <a:lnTo>
                  <a:pt x="8058" y="6258"/>
                </a:lnTo>
                <a:lnTo>
                  <a:pt x="8103" y="5987"/>
                </a:lnTo>
                <a:lnTo>
                  <a:pt x="8189" y="5331"/>
                </a:lnTo>
                <a:lnTo>
                  <a:pt x="8217" y="5485"/>
                </a:lnTo>
                <a:cubicBezTo>
                  <a:pt x="8217" y="5485"/>
                  <a:pt x="8238" y="5215"/>
                  <a:pt x="8250" y="5138"/>
                </a:cubicBezTo>
                <a:cubicBezTo>
                  <a:pt x="8262" y="5061"/>
                  <a:pt x="8275" y="5061"/>
                  <a:pt x="8291" y="5138"/>
                </a:cubicBezTo>
                <a:cubicBezTo>
                  <a:pt x="8307" y="5215"/>
                  <a:pt x="8385" y="4868"/>
                  <a:pt x="8397" y="4868"/>
                </a:cubicBezTo>
                <a:cubicBezTo>
                  <a:pt x="8410" y="4868"/>
                  <a:pt x="8438" y="4713"/>
                  <a:pt x="8459" y="4597"/>
                </a:cubicBezTo>
                <a:cubicBezTo>
                  <a:pt x="8467" y="4675"/>
                  <a:pt x="8471" y="4713"/>
                  <a:pt x="8475" y="4752"/>
                </a:cubicBezTo>
                <a:cubicBezTo>
                  <a:pt x="8479" y="4752"/>
                  <a:pt x="8483" y="4713"/>
                  <a:pt x="8491" y="4713"/>
                </a:cubicBezTo>
                <a:cubicBezTo>
                  <a:pt x="8500" y="4713"/>
                  <a:pt x="8512" y="4790"/>
                  <a:pt x="8516" y="4752"/>
                </a:cubicBezTo>
                <a:cubicBezTo>
                  <a:pt x="8528" y="4713"/>
                  <a:pt x="8532" y="4520"/>
                  <a:pt x="8540" y="4443"/>
                </a:cubicBezTo>
                <a:cubicBezTo>
                  <a:pt x="8561" y="4443"/>
                  <a:pt x="8577" y="4482"/>
                  <a:pt x="8598" y="4443"/>
                </a:cubicBezTo>
                <a:cubicBezTo>
                  <a:pt x="8602" y="4366"/>
                  <a:pt x="8598" y="4366"/>
                  <a:pt x="8598" y="4289"/>
                </a:cubicBezTo>
                <a:cubicBezTo>
                  <a:pt x="8610" y="4250"/>
                  <a:pt x="8639" y="4211"/>
                  <a:pt x="8647" y="4211"/>
                </a:cubicBezTo>
                <a:cubicBezTo>
                  <a:pt x="8655" y="4250"/>
                  <a:pt x="8655" y="4173"/>
                  <a:pt x="8659" y="4134"/>
                </a:cubicBezTo>
                <a:cubicBezTo>
                  <a:pt x="8679" y="4211"/>
                  <a:pt x="8700" y="4173"/>
                  <a:pt x="8724" y="4211"/>
                </a:cubicBezTo>
                <a:cubicBezTo>
                  <a:pt x="8729" y="4211"/>
                  <a:pt x="8733" y="4173"/>
                  <a:pt x="8737" y="4173"/>
                </a:cubicBezTo>
                <a:cubicBezTo>
                  <a:pt x="8745" y="4173"/>
                  <a:pt x="8753" y="4211"/>
                  <a:pt x="8765" y="4211"/>
                </a:cubicBezTo>
                <a:cubicBezTo>
                  <a:pt x="8774" y="4250"/>
                  <a:pt x="8782" y="4289"/>
                  <a:pt x="8790" y="4289"/>
                </a:cubicBezTo>
                <a:cubicBezTo>
                  <a:pt x="8794" y="4289"/>
                  <a:pt x="8802" y="4211"/>
                  <a:pt x="8806" y="4211"/>
                </a:cubicBezTo>
                <a:cubicBezTo>
                  <a:pt x="8814" y="4250"/>
                  <a:pt x="8818" y="4289"/>
                  <a:pt x="8827" y="4289"/>
                </a:cubicBezTo>
                <a:cubicBezTo>
                  <a:pt x="8847" y="4327"/>
                  <a:pt x="8876" y="4289"/>
                  <a:pt x="8896" y="4250"/>
                </a:cubicBezTo>
                <a:cubicBezTo>
                  <a:pt x="8896" y="4211"/>
                  <a:pt x="8892" y="4211"/>
                  <a:pt x="8892" y="4173"/>
                </a:cubicBezTo>
                <a:cubicBezTo>
                  <a:pt x="8904" y="4173"/>
                  <a:pt x="8917" y="4173"/>
                  <a:pt x="8921" y="4018"/>
                </a:cubicBezTo>
                <a:cubicBezTo>
                  <a:pt x="8929" y="4134"/>
                  <a:pt x="8941" y="4057"/>
                  <a:pt x="8953" y="4018"/>
                </a:cubicBezTo>
                <a:cubicBezTo>
                  <a:pt x="8957" y="4057"/>
                  <a:pt x="8957" y="3980"/>
                  <a:pt x="8957" y="3941"/>
                </a:cubicBezTo>
                <a:cubicBezTo>
                  <a:pt x="8970" y="3941"/>
                  <a:pt x="8978" y="3941"/>
                  <a:pt x="8986" y="3864"/>
                </a:cubicBezTo>
                <a:cubicBezTo>
                  <a:pt x="8994" y="3941"/>
                  <a:pt x="9002" y="3941"/>
                  <a:pt x="9007" y="4057"/>
                </a:cubicBezTo>
                <a:cubicBezTo>
                  <a:pt x="9019" y="4057"/>
                  <a:pt x="9023" y="4134"/>
                  <a:pt x="9031" y="4173"/>
                </a:cubicBezTo>
                <a:cubicBezTo>
                  <a:pt x="9039" y="4173"/>
                  <a:pt x="9072" y="4134"/>
                  <a:pt x="9088" y="4134"/>
                </a:cubicBezTo>
                <a:cubicBezTo>
                  <a:pt x="9088" y="4134"/>
                  <a:pt x="9113" y="4250"/>
                  <a:pt x="9125" y="4250"/>
                </a:cubicBezTo>
                <a:cubicBezTo>
                  <a:pt x="9133" y="4289"/>
                  <a:pt x="9129" y="4173"/>
                  <a:pt x="9137" y="4173"/>
                </a:cubicBezTo>
                <a:cubicBezTo>
                  <a:pt x="9154" y="4250"/>
                  <a:pt x="9174" y="4289"/>
                  <a:pt x="9186" y="4443"/>
                </a:cubicBezTo>
                <a:cubicBezTo>
                  <a:pt x="9191" y="4366"/>
                  <a:pt x="9227" y="4366"/>
                  <a:pt x="9231" y="4289"/>
                </a:cubicBezTo>
                <a:cubicBezTo>
                  <a:pt x="9240" y="4327"/>
                  <a:pt x="9235" y="4211"/>
                  <a:pt x="9235" y="4173"/>
                </a:cubicBezTo>
                <a:cubicBezTo>
                  <a:pt x="9248" y="4211"/>
                  <a:pt x="9268" y="3941"/>
                  <a:pt x="9276" y="3825"/>
                </a:cubicBezTo>
                <a:cubicBezTo>
                  <a:pt x="9289" y="3864"/>
                  <a:pt x="9313" y="3941"/>
                  <a:pt x="9321" y="3980"/>
                </a:cubicBezTo>
                <a:cubicBezTo>
                  <a:pt x="9334" y="4018"/>
                  <a:pt x="9346" y="3902"/>
                  <a:pt x="9354" y="3902"/>
                </a:cubicBezTo>
                <a:cubicBezTo>
                  <a:pt x="9362" y="3902"/>
                  <a:pt x="9366" y="3980"/>
                  <a:pt x="9379" y="4018"/>
                </a:cubicBezTo>
                <a:cubicBezTo>
                  <a:pt x="9391" y="3980"/>
                  <a:pt x="9415" y="4134"/>
                  <a:pt x="9424" y="4095"/>
                </a:cubicBezTo>
                <a:cubicBezTo>
                  <a:pt x="9440" y="4250"/>
                  <a:pt x="9473" y="4095"/>
                  <a:pt x="9501" y="4095"/>
                </a:cubicBezTo>
                <a:cubicBezTo>
                  <a:pt x="9501" y="4018"/>
                  <a:pt x="9509" y="4057"/>
                  <a:pt x="9509" y="3902"/>
                </a:cubicBezTo>
                <a:cubicBezTo>
                  <a:pt x="9518" y="3941"/>
                  <a:pt x="9648" y="4173"/>
                  <a:pt x="9657" y="4211"/>
                </a:cubicBezTo>
                <a:cubicBezTo>
                  <a:pt x="9661" y="4289"/>
                  <a:pt x="9710" y="4289"/>
                  <a:pt x="9726" y="4366"/>
                </a:cubicBezTo>
                <a:cubicBezTo>
                  <a:pt x="9730" y="4366"/>
                  <a:pt x="9734" y="4404"/>
                  <a:pt x="9738" y="4443"/>
                </a:cubicBezTo>
                <a:cubicBezTo>
                  <a:pt x="9738" y="4443"/>
                  <a:pt x="9751" y="4597"/>
                  <a:pt x="9755" y="4636"/>
                </a:cubicBezTo>
                <a:cubicBezTo>
                  <a:pt x="9759" y="4636"/>
                  <a:pt x="9796" y="5022"/>
                  <a:pt x="9812" y="5022"/>
                </a:cubicBezTo>
                <a:cubicBezTo>
                  <a:pt x="9820" y="5022"/>
                  <a:pt x="9841" y="4984"/>
                  <a:pt x="9849" y="5022"/>
                </a:cubicBezTo>
                <a:cubicBezTo>
                  <a:pt x="9853" y="5022"/>
                  <a:pt x="9865" y="5099"/>
                  <a:pt x="9873" y="5138"/>
                </a:cubicBezTo>
                <a:cubicBezTo>
                  <a:pt x="9877" y="5177"/>
                  <a:pt x="9910" y="5292"/>
                  <a:pt x="9910" y="5408"/>
                </a:cubicBezTo>
                <a:cubicBezTo>
                  <a:pt x="9918" y="5408"/>
                  <a:pt x="9939" y="5524"/>
                  <a:pt x="9947" y="5601"/>
                </a:cubicBezTo>
                <a:cubicBezTo>
                  <a:pt x="9947" y="5601"/>
                  <a:pt x="9947" y="5640"/>
                  <a:pt x="9951" y="5640"/>
                </a:cubicBezTo>
                <a:cubicBezTo>
                  <a:pt x="9955" y="5679"/>
                  <a:pt x="9992" y="5756"/>
                  <a:pt x="9996" y="5794"/>
                </a:cubicBezTo>
                <a:cubicBezTo>
                  <a:pt x="10000" y="5794"/>
                  <a:pt x="10002" y="2234"/>
                  <a:pt x="10002" y="2234"/>
                </a:cubicBezTo>
                <a:cubicBezTo>
                  <a:pt x="10002" y="2195"/>
                  <a:pt x="9975" y="1702"/>
                  <a:pt x="9971" y="1702"/>
                </a:cubicBezTo>
                <a:close/>
              </a:path>
            </a:pathLst>
          </a:custGeom>
          <a:solidFill>
            <a:schemeClr val="accent4">
              <a:lumMod val="85000"/>
            </a:schemeClr>
          </a:solidFill>
          <a:ln>
            <a:noFill/>
          </a:ln>
          <a:effectLst>
            <a:outerShdw blurRad="88900" dist="88900" dir="16200000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9" b="99576" l="1653" r="96281">
                        <a14:foregroundMark x1="61157" y1="22458" x2="32645" y2="47458"/>
                        <a14:foregroundMark x1="61570" y1="22034" x2="31818" y2="27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02" y="5266117"/>
            <a:ext cx="993661" cy="96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52356" y="-14428"/>
            <a:ext cx="100710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5875">
                  <a:noFill/>
                  <a:rou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Obstacles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 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bg1"/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to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 </a:t>
            </a:r>
            <a:r>
              <a:rPr lang="en-US" sz="4800" dirty="0" smtClean="0">
                <a:ln w="15875">
                  <a:noFill/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controlling addiction</a:t>
            </a:r>
            <a:endParaRPr lang="en-US" sz="4800" dirty="0">
              <a:ln w="15875">
                <a:noFill/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blurRad="88900" dist="200025" dir="13440000" sy="30000" kx="-1800000" algn="bl" rotWithShape="0">
                  <a:prstClr val="black">
                    <a:alpha val="32000"/>
                  </a:prstClr>
                </a:out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183" y="1232081"/>
            <a:ext cx="2551454" cy="1020778"/>
            <a:chOff x="1374128" y="1244938"/>
            <a:chExt cx="2008187" cy="1020778"/>
          </a:xfrm>
        </p:grpSpPr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1442391" y="1349276"/>
              <a:ext cx="18716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Commercial </a:t>
              </a:r>
            </a:p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Pressures</a:t>
              </a:r>
              <a:endParaRPr lang="en-GB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ular Callout 26"/>
            <p:cNvSpPr/>
            <p:nvPr/>
          </p:nvSpPr>
          <p:spPr>
            <a:xfrm>
              <a:off x="1374128" y="1244938"/>
              <a:ext cx="2008187" cy="1020778"/>
            </a:xfrm>
            <a:prstGeom prst="wedgeRectCallou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61101" y="3182838"/>
            <a:ext cx="4708332" cy="1722207"/>
            <a:chOff x="5980114" y="1793952"/>
            <a:chExt cx="2008187" cy="1316826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194228" y="1910592"/>
              <a:ext cx="1641039" cy="120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Multiple causes</a:t>
              </a:r>
            </a:p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Socioeconomic / Physical /</a:t>
              </a:r>
            </a:p>
            <a:p>
              <a:pPr algn="ctr"/>
              <a:r>
                <a:rPr lang="en-US" altLang="en-US" sz="2400" b="1" dirty="0" smtClean="0">
                  <a:solidFill>
                    <a:schemeClr val="bg1"/>
                  </a:solidFill>
                </a:rPr>
                <a:t>Mental Health</a:t>
              </a:r>
              <a:endParaRPr lang="en-GB" alt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GB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ular Callout 12"/>
            <p:cNvSpPr/>
            <p:nvPr/>
          </p:nvSpPr>
          <p:spPr>
            <a:xfrm>
              <a:off x="5980114" y="1793952"/>
              <a:ext cx="2008187" cy="1020778"/>
            </a:xfrm>
            <a:prstGeom prst="wedgeRectCallou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959704" y="1195078"/>
            <a:ext cx="2008187" cy="1020778"/>
            <a:chOff x="9676558" y="1062282"/>
            <a:chExt cx="2008187" cy="1020778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9846221" y="1130541"/>
              <a:ext cx="165782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Lack of</a:t>
              </a:r>
            </a:p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Resources</a:t>
              </a:r>
            </a:p>
          </p:txBody>
        </p:sp>
        <p:sp>
          <p:nvSpPr>
            <p:cNvPr id="14" name="Rectangular Callout 13"/>
            <p:cNvSpPr/>
            <p:nvPr/>
          </p:nvSpPr>
          <p:spPr>
            <a:xfrm>
              <a:off x="9676558" y="1062282"/>
              <a:ext cx="2008187" cy="1020778"/>
            </a:xfrm>
            <a:prstGeom prst="wedgeRectCallou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817251" y="3312784"/>
            <a:ext cx="2921795" cy="1020778"/>
            <a:chOff x="8104418" y="3023891"/>
            <a:chExt cx="2921795" cy="1020778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8285214" y="3128731"/>
              <a:ext cx="259878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Little value put on</a:t>
              </a:r>
            </a:p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Prevention</a:t>
              </a:r>
              <a:endParaRPr lang="en-GB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ular Callout 14"/>
            <p:cNvSpPr/>
            <p:nvPr/>
          </p:nvSpPr>
          <p:spPr>
            <a:xfrm>
              <a:off x="8104418" y="3023891"/>
              <a:ext cx="2921795" cy="1020778"/>
            </a:xfrm>
            <a:prstGeom prst="wedgeRectCallou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15267" y="946361"/>
            <a:ext cx="3852497" cy="1569660"/>
            <a:chOff x="4660562" y="2999252"/>
            <a:chExt cx="2359025" cy="1359464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660562" y="2999252"/>
              <a:ext cx="2359025" cy="1359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GB" altLang="en-US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Symptoms sometimes develop</a:t>
              </a:r>
              <a:r>
                <a:rPr lang="en-GB" altLang="en-US" sz="2400" b="1" dirty="0">
                  <a:solidFill>
                    <a:schemeClr val="bg1"/>
                  </a:solidFill>
                </a:rPr>
                <a:t> </a:t>
              </a:r>
              <a:r>
                <a:rPr lang="en-GB" altLang="en-US" sz="2400" b="1" dirty="0" smtClean="0">
                  <a:solidFill>
                    <a:schemeClr val="bg1"/>
                  </a:solidFill>
                </a:rPr>
                <a:t>slowly</a:t>
              </a:r>
              <a:endParaRPr lang="en-GB" alt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GB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4716860" y="3219609"/>
              <a:ext cx="2183605" cy="1020778"/>
            </a:xfrm>
            <a:prstGeom prst="wedgeRectCallou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21136" y="3222026"/>
            <a:ext cx="2399506" cy="1020778"/>
            <a:chOff x="2533375" y="2899625"/>
            <a:chExt cx="2399506" cy="102077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878567" y="3024171"/>
              <a:ext cx="170912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Lack of </a:t>
              </a:r>
            </a:p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Awareness</a:t>
              </a:r>
              <a:endParaRPr lang="en-GB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ular Callout 16"/>
            <p:cNvSpPr/>
            <p:nvPr/>
          </p:nvSpPr>
          <p:spPr>
            <a:xfrm>
              <a:off x="2533375" y="2899625"/>
              <a:ext cx="2399506" cy="1020778"/>
            </a:xfrm>
            <a:prstGeom prst="wedgeRectCallou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03319" y="1206074"/>
            <a:ext cx="2328883" cy="1302019"/>
            <a:chOff x="4629149" y="3219609"/>
            <a:chExt cx="2359025" cy="1258557"/>
          </a:xfrm>
        </p:grpSpPr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4629149" y="3317905"/>
              <a:ext cx="2359025" cy="116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Genetic </a:t>
              </a:r>
            </a:p>
            <a:p>
              <a:pPr algn="ctr"/>
              <a:r>
                <a:rPr lang="en-GB" altLang="en-US" sz="2400" b="1" dirty="0" smtClean="0">
                  <a:solidFill>
                    <a:schemeClr val="bg1"/>
                  </a:solidFill>
                </a:rPr>
                <a:t>Predisposition</a:t>
              </a:r>
              <a:endParaRPr lang="en-GB" alt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GB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ular Callout 29"/>
            <p:cNvSpPr/>
            <p:nvPr/>
          </p:nvSpPr>
          <p:spPr>
            <a:xfrm>
              <a:off x="4716860" y="3219609"/>
              <a:ext cx="2183605" cy="1020778"/>
            </a:xfrm>
            <a:prstGeom prst="wedgeRectCallou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18845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E3F82"/>
            </a:gs>
            <a:gs pos="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/>
          <p:cNvSpPr/>
          <p:nvPr/>
        </p:nvSpPr>
        <p:spPr>
          <a:xfrm>
            <a:off x="-9525" y="-8731"/>
            <a:ext cx="12211050" cy="1247776"/>
          </a:xfrm>
          <a:custGeom>
            <a:avLst/>
            <a:gdLst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0 w 9129713"/>
              <a:gd name="connsiteY3" fmla="*/ 1352551 h 1352551"/>
              <a:gd name="connsiteX4" fmla="*/ 0 w 9129713"/>
              <a:gd name="connsiteY4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485845 w 9129713"/>
              <a:gd name="connsiteY3" fmla="*/ 1221305 h 1352551"/>
              <a:gd name="connsiteX4" fmla="*/ 0 w 9129713"/>
              <a:gd name="connsiteY4" fmla="*/ 1352551 h 1352551"/>
              <a:gd name="connsiteX5" fmla="*/ 0 w 9129713"/>
              <a:gd name="connsiteY5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475905 w 9129713"/>
              <a:gd name="connsiteY3" fmla="*/ 1141792 h 1352551"/>
              <a:gd name="connsiteX4" fmla="*/ 0 w 9129713"/>
              <a:gd name="connsiteY4" fmla="*/ 1352551 h 1352551"/>
              <a:gd name="connsiteX5" fmla="*/ 0 w 9129713"/>
              <a:gd name="connsiteY5" fmla="*/ 0 h 1352551"/>
              <a:gd name="connsiteX0" fmla="*/ 0 w 9129713"/>
              <a:gd name="connsiteY0" fmla="*/ 0 h 1404675"/>
              <a:gd name="connsiteX1" fmla="*/ 9129713 w 9129713"/>
              <a:gd name="connsiteY1" fmla="*/ 0 h 1404675"/>
              <a:gd name="connsiteX2" fmla="*/ 9129713 w 9129713"/>
              <a:gd name="connsiteY2" fmla="*/ 1352551 h 1404675"/>
              <a:gd name="connsiteX3" fmla="*/ 1708358 w 9129713"/>
              <a:gd name="connsiteY3" fmla="*/ 1111974 h 1404675"/>
              <a:gd name="connsiteX4" fmla="*/ 475905 w 9129713"/>
              <a:gd name="connsiteY4" fmla="*/ 1141792 h 1404675"/>
              <a:gd name="connsiteX5" fmla="*/ 0 w 9129713"/>
              <a:gd name="connsiteY5" fmla="*/ 1352551 h 1404675"/>
              <a:gd name="connsiteX6" fmla="*/ 0 w 9129713"/>
              <a:gd name="connsiteY6" fmla="*/ 0 h 1404675"/>
              <a:gd name="connsiteX0" fmla="*/ 0 w 9129713"/>
              <a:gd name="connsiteY0" fmla="*/ 0 h 1423620"/>
              <a:gd name="connsiteX1" fmla="*/ 9129713 w 9129713"/>
              <a:gd name="connsiteY1" fmla="*/ 0 h 1423620"/>
              <a:gd name="connsiteX2" fmla="*/ 9129713 w 9129713"/>
              <a:gd name="connsiteY2" fmla="*/ 1352551 h 1423620"/>
              <a:gd name="connsiteX3" fmla="*/ 2503488 w 9129713"/>
              <a:gd name="connsiteY3" fmla="*/ 1251122 h 1423620"/>
              <a:gd name="connsiteX4" fmla="*/ 1708358 w 9129713"/>
              <a:gd name="connsiteY4" fmla="*/ 1111974 h 1423620"/>
              <a:gd name="connsiteX5" fmla="*/ 475905 w 9129713"/>
              <a:gd name="connsiteY5" fmla="*/ 1141792 h 1423620"/>
              <a:gd name="connsiteX6" fmla="*/ 0 w 9129713"/>
              <a:gd name="connsiteY6" fmla="*/ 1352551 h 1423620"/>
              <a:gd name="connsiteX7" fmla="*/ 0 w 9129713"/>
              <a:gd name="connsiteY7" fmla="*/ 0 h 1423620"/>
              <a:gd name="connsiteX0" fmla="*/ 0 w 9129713"/>
              <a:gd name="connsiteY0" fmla="*/ 0 h 1449559"/>
              <a:gd name="connsiteX1" fmla="*/ 9129713 w 9129713"/>
              <a:gd name="connsiteY1" fmla="*/ 0 h 1449559"/>
              <a:gd name="connsiteX2" fmla="*/ 9129713 w 9129713"/>
              <a:gd name="connsiteY2" fmla="*/ 1352551 h 1449559"/>
              <a:gd name="connsiteX3" fmla="*/ 3716062 w 9129713"/>
              <a:gd name="connsiteY3" fmla="*/ 1340573 h 1449559"/>
              <a:gd name="connsiteX4" fmla="*/ 2503488 w 9129713"/>
              <a:gd name="connsiteY4" fmla="*/ 1251122 h 1449559"/>
              <a:gd name="connsiteX5" fmla="*/ 1708358 w 9129713"/>
              <a:gd name="connsiteY5" fmla="*/ 1111974 h 1449559"/>
              <a:gd name="connsiteX6" fmla="*/ 475905 w 9129713"/>
              <a:gd name="connsiteY6" fmla="*/ 1141792 h 1449559"/>
              <a:gd name="connsiteX7" fmla="*/ 0 w 9129713"/>
              <a:gd name="connsiteY7" fmla="*/ 1352551 h 1449559"/>
              <a:gd name="connsiteX8" fmla="*/ 0 w 9129713"/>
              <a:gd name="connsiteY8" fmla="*/ 0 h 1449559"/>
              <a:gd name="connsiteX0" fmla="*/ 0 w 9129713"/>
              <a:gd name="connsiteY0" fmla="*/ 0 h 1430241"/>
              <a:gd name="connsiteX1" fmla="*/ 9129713 w 9129713"/>
              <a:gd name="connsiteY1" fmla="*/ 0 h 1430241"/>
              <a:gd name="connsiteX2" fmla="*/ 9129713 w 9129713"/>
              <a:gd name="connsiteY2" fmla="*/ 1352551 h 1430241"/>
              <a:gd name="connsiteX3" fmla="*/ 5018088 w 9129713"/>
              <a:gd name="connsiteY3" fmla="*/ 1231243 h 1430241"/>
              <a:gd name="connsiteX4" fmla="*/ 3716062 w 9129713"/>
              <a:gd name="connsiteY4" fmla="*/ 1340573 h 1430241"/>
              <a:gd name="connsiteX5" fmla="*/ 2503488 w 9129713"/>
              <a:gd name="connsiteY5" fmla="*/ 1251122 h 1430241"/>
              <a:gd name="connsiteX6" fmla="*/ 1708358 w 9129713"/>
              <a:gd name="connsiteY6" fmla="*/ 1111974 h 1430241"/>
              <a:gd name="connsiteX7" fmla="*/ 475905 w 9129713"/>
              <a:gd name="connsiteY7" fmla="*/ 1141792 h 1430241"/>
              <a:gd name="connsiteX8" fmla="*/ 0 w 9129713"/>
              <a:gd name="connsiteY8" fmla="*/ 1352551 h 1430241"/>
              <a:gd name="connsiteX9" fmla="*/ 0 w 9129713"/>
              <a:gd name="connsiteY9" fmla="*/ 0 h 1430241"/>
              <a:gd name="connsiteX0" fmla="*/ 0 w 9129713"/>
              <a:gd name="connsiteY0" fmla="*/ 0 h 1449079"/>
              <a:gd name="connsiteX1" fmla="*/ 9129713 w 9129713"/>
              <a:gd name="connsiteY1" fmla="*/ 0 h 1449079"/>
              <a:gd name="connsiteX2" fmla="*/ 9129713 w 9129713"/>
              <a:gd name="connsiteY2" fmla="*/ 1352551 h 1449079"/>
              <a:gd name="connsiteX3" fmla="*/ 5018088 w 9129713"/>
              <a:gd name="connsiteY3" fmla="*/ 1330634 h 1449079"/>
              <a:gd name="connsiteX4" fmla="*/ 3716062 w 9129713"/>
              <a:gd name="connsiteY4" fmla="*/ 1340573 h 1449079"/>
              <a:gd name="connsiteX5" fmla="*/ 2503488 w 9129713"/>
              <a:gd name="connsiteY5" fmla="*/ 1251122 h 1449079"/>
              <a:gd name="connsiteX6" fmla="*/ 1708358 w 9129713"/>
              <a:gd name="connsiteY6" fmla="*/ 1111974 h 1449079"/>
              <a:gd name="connsiteX7" fmla="*/ 475905 w 9129713"/>
              <a:gd name="connsiteY7" fmla="*/ 1141792 h 1449079"/>
              <a:gd name="connsiteX8" fmla="*/ 0 w 9129713"/>
              <a:gd name="connsiteY8" fmla="*/ 1352551 h 1449079"/>
              <a:gd name="connsiteX9" fmla="*/ 0 w 9129713"/>
              <a:gd name="connsiteY9" fmla="*/ 0 h 1449079"/>
              <a:gd name="connsiteX0" fmla="*/ 0 w 9129713"/>
              <a:gd name="connsiteY0" fmla="*/ 0 h 1434952"/>
              <a:gd name="connsiteX1" fmla="*/ 9129713 w 9129713"/>
              <a:gd name="connsiteY1" fmla="*/ 0 h 1434952"/>
              <a:gd name="connsiteX2" fmla="*/ 9129713 w 9129713"/>
              <a:gd name="connsiteY2" fmla="*/ 1352551 h 1434952"/>
              <a:gd name="connsiteX3" fmla="*/ 5773462 w 9129713"/>
              <a:gd name="connsiteY3" fmla="*/ 1271000 h 1434952"/>
              <a:gd name="connsiteX4" fmla="*/ 5018088 w 9129713"/>
              <a:gd name="connsiteY4" fmla="*/ 1330634 h 1434952"/>
              <a:gd name="connsiteX5" fmla="*/ 3716062 w 9129713"/>
              <a:gd name="connsiteY5" fmla="*/ 1340573 h 1434952"/>
              <a:gd name="connsiteX6" fmla="*/ 2503488 w 9129713"/>
              <a:gd name="connsiteY6" fmla="*/ 1251122 h 1434952"/>
              <a:gd name="connsiteX7" fmla="*/ 1708358 w 9129713"/>
              <a:gd name="connsiteY7" fmla="*/ 1111974 h 1434952"/>
              <a:gd name="connsiteX8" fmla="*/ 475905 w 9129713"/>
              <a:gd name="connsiteY8" fmla="*/ 1141792 h 1434952"/>
              <a:gd name="connsiteX9" fmla="*/ 0 w 9129713"/>
              <a:gd name="connsiteY9" fmla="*/ 1352551 h 1434952"/>
              <a:gd name="connsiteX10" fmla="*/ 0 w 9129713"/>
              <a:gd name="connsiteY10" fmla="*/ 0 h 1434952"/>
              <a:gd name="connsiteX0" fmla="*/ 0 w 9129713"/>
              <a:gd name="connsiteY0" fmla="*/ 0 h 1442747"/>
              <a:gd name="connsiteX1" fmla="*/ 9129713 w 9129713"/>
              <a:gd name="connsiteY1" fmla="*/ 0 h 1442747"/>
              <a:gd name="connsiteX2" fmla="*/ 9129713 w 9129713"/>
              <a:gd name="connsiteY2" fmla="*/ 1352551 h 1442747"/>
              <a:gd name="connsiteX3" fmla="*/ 5803279 w 9129713"/>
              <a:gd name="connsiteY3" fmla="*/ 1310756 h 1442747"/>
              <a:gd name="connsiteX4" fmla="*/ 5018088 w 9129713"/>
              <a:gd name="connsiteY4" fmla="*/ 1330634 h 1442747"/>
              <a:gd name="connsiteX5" fmla="*/ 3716062 w 9129713"/>
              <a:gd name="connsiteY5" fmla="*/ 1340573 h 1442747"/>
              <a:gd name="connsiteX6" fmla="*/ 2503488 w 9129713"/>
              <a:gd name="connsiteY6" fmla="*/ 1251122 h 1442747"/>
              <a:gd name="connsiteX7" fmla="*/ 1708358 w 9129713"/>
              <a:gd name="connsiteY7" fmla="*/ 1111974 h 1442747"/>
              <a:gd name="connsiteX8" fmla="*/ 475905 w 9129713"/>
              <a:gd name="connsiteY8" fmla="*/ 1141792 h 1442747"/>
              <a:gd name="connsiteX9" fmla="*/ 0 w 9129713"/>
              <a:gd name="connsiteY9" fmla="*/ 1352551 h 1442747"/>
              <a:gd name="connsiteX10" fmla="*/ 0 w 9129713"/>
              <a:gd name="connsiteY10" fmla="*/ 0 h 1442747"/>
              <a:gd name="connsiteX0" fmla="*/ 0 w 9129713"/>
              <a:gd name="connsiteY0" fmla="*/ 0 h 1429626"/>
              <a:gd name="connsiteX1" fmla="*/ 9129713 w 9129713"/>
              <a:gd name="connsiteY1" fmla="*/ 0 h 1429626"/>
              <a:gd name="connsiteX2" fmla="*/ 9129713 w 9129713"/>
              <a:gd name="connsiteY2" fmla="*/ 1352551 h 1429626"/>
              <a:gd name="connsiteX3" fmla="*/ 5803279 w 9129713"/>
              <a:gd name="connsiteY3" fmla="*/ 1310756 h 1429626"/>
              <a:gd name="connsiteX4" fmla="*/ 5018088 w 9129713"/>
              <a:gd name="connsiteY4" fmla="*/ 1330634 h 1429626"/>
              <a:gd name="connsiteX5" fmla="*/ 3716062 w 9129713"/>
              <a:gd name="connsiteY5" fmla="*/ 1340573 h 1429626"/>
              <a:gd name="connsiteX6" fmla="*/ 2503488 w 9129713"/>
              <a:gd name="connsiteY6" fmla="*/ 1251122 h 1429626"/>
              <a:gd name="connsiteX7" fmla="*/ 1708358 w 9129713"/>
              <a:gd name="connsiteY7" fmla="*/ 1111974 h 1429626"/>
              <a:gd name="connsiteX8" fmla="*/ 475905 w 9129713"/>
              <a:gd name="connsiteY8" fmla="*/ 1141792 h 1429626"/>
              <a:gd name="connsiteX9" fmla="*/ 0 w 9129713"/>
              <a:gd name="connsiteY9" fmla="*/ 1352551 h 1429626"/>
              <a:gd name="connsiteX10" fmla="*/ 0 w 9129713"/>
              <a:gd name="connsiteY10" fmla="*/ 0 h 1429626"/>
              <a:gd name="connsiteX0" fmla="*/ 0 w 9129713"/>
              <a:gd name="connsiteY0" fmla="*/ 0 h 1434052"/>
              <a:gd name="connsiteX1" fmla="*/ 9129713 w 9129713"/>
              <a:gd name="connsiteY1" fmla="*/ 0 h 1434052"/>
              <a:gd name="connsiteX2" fmla="*/ 9129713 w 9129713"/>
              <a:gd name="connsiteY2" fmla="*/ 1352551 h 1434052"/>
              <a:gd name="connsiteX3" fmla="*/ 6827010 w 9129713"/>
              <a:gd name="connsiteY3" fmla="*/ 1271000 h 1434052"/>
              <a:gd name="connsiteX4" fmla="*/ 5803279 w 9129713"/>
              <a:gd name="connsiteY4" fmla="*/ 1310756 h 1434052"/>
              <a:gd name="connsiteX5" fmla="*/ 5018088 w 9129713"/>
              <a:gd name="connsiteY5" fmla="*/ 1330634 h 1434052"/>
              <a:gd name="connsiteX6" fmla="*/ 3716062 w 9129713"/>
              <a:gd name="connsiteY6" fmla="*/ 1340573 h 1434052"/>
              <a:gd name="connsiteX7" fmla="*/ 2503488 w 9129713"/>
              <a:gd name="connsiteY7" fmla="*/ 1251122 h 1434052"/>
              <a:gd name="connsiteX8" fmla="*/ 1708358 w 9129713"/>
              <a:gd name="connsiteY8" fmla="*/ 1111974 h 1434052"/>
              <a:gd name="connsiteX9" fmla="*/ 475905 w 9129713"/>
              <a:gd name="connsiteY9" fmla="*/ 1141792 h 1434052"/>
              <a:gd name="connsiteX10" fmla="*/ 0 w 9129713"/>
              <a:gd name="connsiteY10" fmla="*/ 1352551 h 1434052"/>
              <a:gd name="connsiteX11" fmla="*/ 0 w 9129713"/>
              <a:gd name="connsiteY11" fmla="*/ 0 h 1434052"/>
              <a:gd name="connsiteX0" fmla="*/ 0 w 9129713"/>
              <a:gd name="connsiteY0" fmla="*/ 0 h 1435471"/>
              <a:gd name="connsiteX1" fmla="*/ 9129713 w 9129713"/>
              <a:gd name="connsiteY1" fmla="*/ 0 h 1435471"/>
              <a:gd name="connsiteX2" fmla="*/ 9129713 w 9129713"/>
              <a:gd name="connsiteY2" fmla="*/ 1352551 h 1435471"/>
              <a:gd name="connsiteX3" fmla="*/ 7810984 w 9129713"/>
              <a:gd name="connsiteY3" fmla="*/ 1261060 h 1435471"/>
              <a:gd name="connsiteX4" fmla="*/ 6827010 w 9129713"/>
              <a:gd name="connsiteY4" fmla="*/ 1271000 h 1435471"/>
              <a:gd name="connsiteX5" fmla="*/ 5803279 w 9129713"/>
              <a:gd name="connsiteY5" fmla="*/ 1310756 h 1435471"/>
              <a:gd name="connsiteX6" fmla="*/ 5018088 w 9129713"/>
              <a:gd name="connsiteY6" fmla="*/ 1330634 h 1435471"/>
              <a:gd name="connsiteX7" fmla="*/ 3716062 w 9129713"/>
              <a:gd name="connsiteY7" fmla="*/ 1340573 h 1435471"/>
              <a:gd name="connsiteX8" fmla="*/ 2503488 w 9129713"/>
              <a:gd name="connsiteY8" fmla="*/ 1251122 h 1435471"/>
              <a:gd name="connsiteX9" fmla="*/ 1708358 w 9129713"/>
              <a:gd name="connsiteY9" fmla="*/ 1111974 h 1435471"/>
              <a:gd name="connsiteX10" fmla="*/ 475905 w 9129713"/>
              <a:gd name="connsiteY10" fmla="*/ 1141792 h 1435471"/>
              <a:gd name="connsiteX11" fmla="*/ 0 w 9129713"/>
              <a:gd name="connsiteY11" fmla="*/ 1352551 h 1435471"/>
              <a:gd name="connsiteX12" fmla="*/ 0 w 9129713"/>
              <a:gd name="connsiteY12" fmla="*/ 0 h 1435471"/>
              <a:gd name="connsiteX0" fmla="*/ 0 w 9129713"/>
              <a:gd name="connsiteY0" fmla="*/ 0 h 1444525"/>
              <a:gd name="connsiteX1" fmla="*/ 9129713 w 9129713"/>
              <a:gd name="connsiteY1" fmla="*/ 0 h 1444525"/>
              <a:gd name="connsiteX2" fmla="*/ 9129713 w 9129713"/>
              <a:gd name="connsiteY2" fmla="*/ 1352551 h 1444525"/>
              <a:gd name="connsiteX3" fmla="*/ 8625992 w 9129713"/>
              <a:gd name="connsiteY3" fmla="*/ 1280939 h 1444525"/>
              <a:gd name="connsiteX4" fmla="*/ 7810984 w 9129713"/>
              <a:gd name="connsiteY4" fmla="*/ 1261060 h 1444525"/>
              <a:gd name="connsiteX5" fmla="*/ 6827010 w 9129713"/>
              <a:gd name="connsiteY5" fmla="*/ 1271000 h 1444525"/>
              <a:gd name="connsiteX6" fmla="*/ 5803279 w 9129713"/>
              <a:gd name="connsiteY6" fmla="*/ 1310756 h 1444525"/>
              <a:gd name="connsiteX7" fmla="*/ 5018088 w 9129713"/>
              <a:gd name="connsiteY7" fmla="*/ 1330634 h 1444525"/>
              <a:gd name="connsiteX8" fmla="*/ 3716062 w 9129713"/>
              <a:gd name="connsiteY8" fmla="*/ 1340573 h 1444525"/>
              <a:gd name="connsiteX9" fmla="*/ 2503488 w 9129713"/>
              <a:gd name="connsiteY9" fmla="*/ 1251122 h 1444525"/>
              <a:gd name="connsiteX10" fmla="*/ 1708358 w 9129713"/>
              <a:gd name="connsiteY10" fmla="*/ 1111974 h 1444525"/>
              <a:gd name="connsiteX11" fmla="*/ 475905 w 9129713"/>
              <a:gd name="connsiteY11" fmla="*/ 1141792 h 1444525"/>
              <a:gd name="connsiteX12" fmla="*/ 0 w 9129713"/>
              <a:gd name="connsiteY12" fmla="*/ 1352551 h 1444525"/>
              <a:gd name="connsiteX13" fmla="*/ 0 w 9129713"/>
              <a:gd name="connsiteY13" fmla="*/ 0 h 1444525"/>
              <a:gd name="connsiteX0" fmla="*/ 0 w 9129713"/>
              <a:gd name="connsiteY0" fmla="*/ 0 h 1358189"/>
              <a:gd name="connsiteX1" fmla="*/ 9129713 w 9129713"/>
              <a:gd name="connsiteY1" fmla="*/ 0 h 1358189"/>
              <a:gd name="connsiteX2" fmla="*/ 9129713 w 9129713"/>
              <a:gd name="connsiteY2" fmla="*/ 1352551 h 1358189"/>
              <a:gd name="connsiteX3" fmla="*/ 8625992 w 9129713"/>
              <a:gd name="connsiteY3" fmla="*/ 1280939 h 1358189"/>
              <a:gd name="connsiteX4" fmla="*/ 7810984 w 9129713"/>
              <a:gd name="connsiteY4" fmla="*/ 1261060 h 1358189"/>
              <a:gd name="connsiteX5" fmla="*/ 6827010 w 9129713"/>
              <a:gd name="connsiteY5" fmla="*/ 1271000 h 1358189"/>
              <a:gd name="connsiteX6" fmla="*/ 5803279 w 9129713"/>
              <a:gd name="connsiteY6" fmla="*/ 1310756 h 1358189"/>
              <a:gd name="connsiteX7" fmla="*/ 5018088 w 9129713"/>
              <a:gd name="connsiteY7" fmla="*/ 1330634 h 1358189"/>
              <a:gd name="connsiteX8" fmla="*/ 3716062 w 9129713"/>
              <a:gd name="connsiteY8" fmla="*/ 1340573 h 1358189"/>
              <a:gd name="connsiteX9" fmla="*/ 2503488 w 9129713"/>
              <a:gd name="connsiteY9" fmla="*/ 1251122 h 1358189"/>
              <a:gd name="connsiteX10" fmla="*/ 1708358 w 9129713"/>
              <a:gd name="connsiteY10" fmla="*/ 1111974 h 1358189"/>
              <a:gd name="connsiteX11" fmla="*/ 475905 w 9129713"/>
              <a:gd name="connsiteY11" fmla="*/ 1141792 h 1358189"/>
              <a:gd name="connsiteX12" fmla="*/ 0 w 9129713"/>
              <a:gd name="connsiteY12" fmla="*/ 1352551 h 1358189"/>
              <a:gd name="connsiteX13" fmla="*/ 0 w 9129713"/>
              <a:gd name="connsiteY13" fmla="*/ 0 h 1358189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25992 w 9129713"/>
              <a:gd name="connsiteY3" fmla="*/ 1280939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352551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352551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810984 w 9129713"/>
              <a:gd name="connsiteY4" fmla="*/ 1261060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91477 w 9129713"/>
              <a:gd name="connsiteY4" fmla="*/ 1304045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75871 w 9129713"/>
              <a:gd name="connsiteY4" fmla="*/ 1319676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775871 w 9129713"/>
              <a:gd name="connsiteY4" fmla="*/ 1319676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9129713"/>
              <a:gd name="connsiteY0" fmla="*/ 0 h 1352551"/>
              <a:gd name="connsiteX1" fmla="*/ 9129713 w 9129713"/>
              <a:gd name="connsiteY1" fmla="*/ 0 h 1352551"/>
              <a:gd name="connsiteX2" fmla="*/ 9129713 w 9129713"/>
              <a:gd name="connsiteY2" fmla="*/ 1352551 h 1352551"/>
              <a:gd name="connsiteX3" fmla="*/ 8616053 w 9129713"/>
              <a:gd name="connsiteY3" fmla="*/ 1241182 h 1352551"/>
              <a:gd name="connsiteX4" fmla="*/ 7647119 w 9129713"/>
              <a:gd name="connsiteY4" fmla="*/ 1339215 h 1352551"/>
              <a:gd name="connsiteX5" fmla="*/ 6827010 w 9129713"/>
              <a:gd name="connsiteY5" fmla="*/ 1271000 h 1352551"/>
              <a:gd name="connsiteX6" fmla="*/ 5803279 w 9129713"/>
              <a:gd name="connsiteY6" fmla="*/ 1310756 h 1352551"/>
              <a:gd name="connsiteX7" fmla="*/ 5018088 w 9129713"/>
              <a:gd name="connsiteY7" fmla="*/ 1330634 h 1352551"/>
              <a:gd name="connsiteX8" fmla="*/ 3716062 w 9129713"/>
              <a:gd name="connsiteY8" fmla="*/ 1340573 h 1352551"/>
              <a:gd name="connsiteX9" fmla="*/ 2503488 w 9129713"/>
              <a:gd name="connsiteY9" fmla="*/ 1251122 h 1352551"/>
              <a:gd name="connsiteX10" fmla="*/ 1708358 w 9129713"/>
              <a:gd name="connsiteY10" fmla="*/ 1111974 h 1352551"/>
              <a:gd name="connsiteX11" fmla="*/ 475905 w 9129713"/>
              <a:gd name="connsiteY11" fmla="*/ 1141792 h 1352551"/>
              <a:gd name="connsiteX12" fmla="*/ 0 w 9129713"/>
              <a:gd name="connsiteY12" fmla="*/ 1213403 h 1352551"/>
              <a:gd name="connsiteX13" fmla="*/ 0 w 9129713"/>
              <a:gd name="connsiteY13" fmla="*/ 0 h 1352551"/>
              <a:gd name="connsiteX0" fmla="*/ 0 w 10660842"/>
              <a:gd name="connsiteY0" fmla="*/ 0 h 1352551"/>
              <a:gd name="connsiteX1" fmla="*/ 10660842 w 10660842"/>
              <a:gd name="connsiteY1" fmla="*/ 0 h 1352551"/>
              <a:gd name="connsiteX2" fmla="*/ 9129713 w 10660842"/>
              <a:gd name="connsiteY2" fmla="*/ 1352551 h 1352551"/>
              <a:gd name="connsiteX3" fmla="*/ 8616053 w 10660842"/>
              <a:gd name="connsiteY3" fmla="*/ 1241182 h 1352551"/>
              <a:gd name="connsiteX4" fmla="*/ 7647119 w 10660842"/>
              <a:gd name="connsiteY4" fmla="*/ 1339215 h 1352551"/>
              <a:gd name="connsiteX5" fmla="*/ 6827010 w 10660842"/>
              <a:gd name="connsiteY5" fmla="*/ 1271000 h 1352551"/>
              <a:gd name="connsiteX6" fmla="*/ 5803279 w 10660842"/>
              <a:gd name="connsiteY6" fmla="*/ 1310756 h 1352551"/>
              <a:gd name="connsiteX7" fmla="*/ 5018088 w 10660842"/>
              <a:gd name="connsiteY7" fmla="*/ 1330634 h 1352551"/>
              <a:gd name="connsiteX8" fmla="*/ 3716062 w 10660842"/>
              <a:gd name="connsiteY8" fmla="*/ 1340573 h 1352551"/>
              <a:gd name="connsiteX9" fmla="*/ 2503488 w 10660842"/>
              <a:gd name="connsiteY9" fmla="*/ 1251122 h 1352551"/>
              <a:gd name="connsiteX10" fmla="*/ 1708358 w 10660842"/>
              <a:gd name="connsiteY10" fmla="*/ 1111974 h 1352551"/>
              <a:gd name="connsiteX11" fmla="*/ 475905 w 10660842"/>
              <a:gd name="connsiteY11" fmla="*/ 1141792 h 1352551"/>
              <a:gd name="connsiteX12" fmla="*/ 0 w 10660842"/>
              <a:gd name="connsiteY12" fmla="*/ 1213403 h 1352551"/>
              <a:gd name="connsiteX13" fmla="*/ 0 w 10660842"/>
              <a:gd name="connsiteY13" fmla="*/ 0 h 1352551"/>
              <a:gd name="connsiteX0" fmla="*/ 0 w 10660842"/>
              <a:gd name="connsiteY0" fmla="*/ 0 h 1371601"/>
              <a:gd name="connsiteX1" fmla="*/ 10660842 w 10660842"/>
              <a:gd name="connsiteY1" fmla="*/ 0 h 1371601"/>
              <a:gd name="connsiteX2" fmla="*/ 10651332 w 10660842"/>
              <a:gd name="connsiteY2" fmla="*/ 1371601 h 1371601"/>
              <a:gd name="connsiteX3" fmla="*/ 8616053 w 10660842"/>
              <a:gd name="connsiteY3" fmla="*/ 1241182 h 1371601"/>
              <a:gd name="connsiteX4" fmla="*/ 7647119 w 10660842"/>
              <a:gd name="connsiteY4" fmla="*/ 1339215 h 1371601"/>
              <a:gd name="connsiteX5" fmla="*/ 6827010 w 10660842"/>
              <a:gd name="connsiteY5" fmla="*/ 1271000 h 1371601"/>
              <a:gd name="connsiteX6" fmla="*/ 5803279 w 10660842"/>
              <a:gd name="connsiteY6" fmla="*/ 1310756 h 1371601"/>
              <a:gd name="connsiteX7" fmla="*/ 5018088 w 10660842"/>
              <a:gd name="connsiteY7" fmla="*/ 1330634 h 1371601"/>
              <a:gd name="connsiteX8" fmla="*/ 3716062 w 10660842"/>
              <a:gd name="connsiteY8" fmla="*/ 1340573 h 1371601"/>
              <a:gd name="connsiteX9" fmla="*/ 2503488 w 10660842"/>
              <a:gd name="connsiteY9" fmla="*/ 1251122 h 1371601"/>
              <a:gd name="connsiteX10" fmla="*/ 1708358 w 10660842"/>
              <a:gd name="connsiteY10" fmla="*/ 1111974 h 1371601"/>
              <a:gd name="connsiteX11" fmla="*/ 475905 w 10660842"/>
              <a:gd name="connsiteY11" fmla="*/ 1141792 h 1371601"/>
              <a:gd name="connsiteX12" fmla="*/ 0 w 10660842"/>
              <a:gd name="connsiteY12" fmla="*/ 1213403 h 1371601"/>
              <a:gd name="connsiteX13" fmla="*/ 0 w 10660842"/>
              <a:gd name="connsiteY13" fmla="*/ 0 h 1371601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16053 w 10660842"/>
              <a:gd name="connsiteY3" fmla="*/ 1241182 h 1347406"/>
              <a:gd name="connsiteX4" fmla="*/ 7647119 w 10660842"/>
              <a:gd name="connsiteY4" fmla="*/ 1339215 h 1347406"/>
              <a:gd name="connsiteX5" fmla="*/ 6827010 w 10660842"/>
              <a:gd name="connsiteY5" fmla="*/ 1271000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92134 w 10660842"/>
              <a:gd name="connsiteY3" fmla="*/ 1136407 h 1347406"/>
              <a:gd name="connsiteX4" fmla="*/ 7647119 w 10660842"/>
              <a:gd name="connsiteY4" fmla="*/ 1339215 h 1347406"/>
              <a:gd name="connsiteX5" fmla="*/ 6827010 w 10660842"/>
              <a:gd name="connsiteY5" fmla="*/ 1271000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92134 w 10660842"/>
              <a:gd name="connsiteY3" fmla="*/ 1136407 h 1347406"/>
              <a:gd name="connsiteX4" fmla="*/ 7704180 w 10660842"/>
              <a:gd name="connsiteY4" fmla="*/ 1158240 h 1347406"/>
              <a:gd name="connsiteX5" fmla="*/ 6827010 w 10660842"/>
              <a:gd name="connsiteY5" fmla="*/ 1271000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47406"/>
              <a:gd name="connsiteX1" fmla="*/ 10660842 w 10660842"/>
              <a:gd name="connsiteY1" fmla="*/ 0 h 1347406"/>
              <a:gd name="connsiteX2" fmla="*/ 10660842 w 10660842"/>
              <a:gd name="connsiteY2" fmla="*/ 1247776 h 1347406"/>
              <a:gd name="connsiteX3" fmla="*/ 8692134 w 10660842"/>
              <a:gd name="connsiteY3" fmla="*/ 1136407 h 1347406"/>
              <a:gd name="connsiteX4" fmla="*/ 7704180 w 10660842"/>
              <a:gd name="connsiteY4" fmla="*/ 1158240 h 1347406"/>
              <a:gd name="connsiteX5" fmla="*/ 6855541 w 10660842"/>
              <a:gd name="connsiteY5" fmla="*/ 1051925 h 1347406"/>
              <a:gd name="connsiteX6" fmla="*/ 5803279 w 10660842"/>
              <a:gd name="connsiteY6" fmla="*/ 1310756 h 1347406"/>
              <a:gd name="connsiteX7" fmla="*/ 5018088 w 10660842"/>
              <a:gd name="connsiteY7" fmla="*/ 1330634 h 1347406"/>
              <a:gd name="connsiteX8" fmla="*/ 3716062 w 10660842"/>
              <a:gd name="connsiteY8" fmla="*/ 1340573 h 1347406"/>
              <a:gd name="connsiteX9" fmla="*/ 2503488 w 10660842"/>
              <a:gd name="connsiteY9" fmla="*/ 1251122 h 1347406"/>
              <a:gd name="connsiteX10" fmla="*/ 1708358 w 10660842"/>
              <a:gd name="connsiteY10" fmla="*/ 1111974 h 1347406"/>
              <a:gd name="connsiteX11" fmla="*/ 475905 w 10660842"/>
              <a:gd name="connsiteY11" fmla="*/ 1141792 h 1347406"/>
              <a:gd name="connsiteX12" fmla="*/ 0 w 10660842"/>
              <a:gd name="connsiteY12" fmla="*/ 1213403 h 1347406"/>
              <a:gd name="connsiteX13" fmla="*/ 0 w 10660842"/>
              <a:gd name="connsiteY13" fmla="*/ 0 h 1347406"/>
              <a:gd name="connsiteX0" fmla="*/ 0 w 10660842"/>
              <a:gd name="connsiteY0" fmla="*/ 0 h 1354084"/>
              <a:gd name="connsiteX1" fmla="*/ 10660842 w 10660842"/>
              <a:gd name="connsiteY1" fmla="*/ 0 h 1354084"/>
              <a:gd name="connsiteX2" fmla="*/ 10660842 w 10660842"/>
              <a:gd name="connsiteY2" fmla="*/ 1247776 h 1354084"/>
              <a:gd name="connsiteX3" fmla="*/ 8692134 w 10660842"/>
              <a:gd name="connsiteY3" fmla="*/ 1136407 h 1354084"/>
              <a:gd name="connsiteX4" fmla="*/ 7704180 w 10660842"/>
              <a:gd name="connsiteY4" fmla="*/ 1158240 h 1354084"/>
              <a:gd name="connsiteX5" fmla="*/ 6855541 w 10660842"/>
              <a:gd name="connsiteY5" fmla="*/ 1051925 h 1354084"/>
              <a:gd name="connsiteX6" fmla="*/ 5755729 w 10660842"/>
              <a:gd name="connsiteY6" fmla="*/ 1167881 h 1354084"/>
              <a:gd name="connsiteX7" fmla="*/ 5018088 w 10660842"/>
              <a:gd name="connsiteY7" fmla="*/ 1330634 h 1354084"/>
              <a:gd name="connsiteX8" fmla="*/ 3716062 w 10660842"/>
              <a:gd name="connsiteY8" fmla="*/ 1340573 h 1354084"/>
              <a:gd name="connsiteX9" fmla="*/ 2503488 w 10660842"/>
              <a:gd name="connsiteY9" fmla="*/ 1251122 h 1354084"/>
              <a:gd name="connsiteX10" fmla="*/ 1708358 w 10660842"/>
              <a:gd name="connsiteY10" fmla="*/ 1111974 h 1354084"/>
              <a:gd name="connsiteX11" fmla="*/ 475905 w 10660842"/>
              <a:gd name="connsiteY11" fmla="*/ 1141792 h 1354084"/>
              <a:gd name="connsiteX12" fmla="*/ 0 w 10660842"/>
              <a:gd name="connsiteY12" fmla="*/ 1213403 h 1354084"/>
              <a:gd name="connsiteX13" fmla="*/ 0 w 10660842"/>
              <a:gd name="connsiteY13" fmla="*/ 0 h 1354084"/>
              <a:gd name="connsiteX0" fmla="*/ 0 w 10660842"/>
              <a:gd name="connsiteY0" fmla="*/ 0 h 1342300"/>
              <a:gd name="connsiteX1" fmla="*/ 10660842 w 10660842"/>
              <a:gd name="connsiteY1" fmla="*/ 0 h 1342300"/>
              <a:gd name="connsiteX2" fmla="*/ 10660842 w 10660842"/>
              <a:gd name="connsiteY2" fmla="*/ 1247776 h 1342300"/>
              <a:gd name="connsiteX3" fmla="*/ 8692134 w 10660842"/>
              <a:gd name="connsiteY3" fmla="*/ 1136407 h 1342300"/>
              <a:gd name="connsiteX4" fmla="*/ 7704180 w 10660842"/>
              <a:gd name="connsiteY4" fmla="*/ 1158240 h 1342300"/>
              <a:gd name="connsiteX5" fmla="*/ 6855541 w 10660842"/>
              <a:gd name="connsiteY5" fmla="*/ 1051925 h 1342300"/>
              <a:gd name="connsiteX6" fmla="*/ 5755729 w 10660842"/>
              <a:gd name="connsiteY6" fmla="*/ 1167881 h 1342300"/>
              <a:gd name="connsiteX7" fmla="*/ 4856416 w 10660842"/>
              <a:gd name="connsiteY7" fmla="*/ 1168709 h 1342300"/>
              <a:gd name="connsiteX8" fmla="*/ 3716062 w 10660842"/>
              <a:gd name="connsiteY8" fmla="*/ 1340573 h 1342300"/>
              <a:gd name="connsiteX9" fmla="*/ 2503488 w 10660842"/>
              <a:gd name="connsiteY9" fmla="*/ 1251122 h 1342300"/>
              <a:gd name="connsiteX10" fmla="*/ 1708358 w 10660842"/>
              <a:gd name="connsiteY10" fmla="*/ 1111974 h 1342300"/>
              <a:gd name="connsiteX11" fmla="*/ 475905 w 10660842"/>
              <a:gd name="connsiteY11" fmla="*/ 1141792 h 1342300"/>
              <a:gd name="connsiteX12" fmla="*/ 0 w 10660842"/>
              <a:gd name="connsiteY12" fmla="*/ 1213403 h 1342300"/>
              <a:gd name="connsiteX13" fmla="*/ 0 w 10660842"/>
              <a:gd name="connsiteY13" fmla="*/ 0 h 1342300"/>
              <a:gd name="connsiteX0" fmla="*/ 0 w 10660842"/>
              <a:gd name="connsiteY0" fmla="*/ 0 h 1342300"/>
              <a:gd name="connsiteX1" fmla="*/ 10660842 w 10660842"/>
              <a:gd name="connsiteY1" fmla="*/ 0 h 1342300"/>
              <a:gd name="connsiteX2" fmla="*/ 10660842 w 10660842"/>
              <a:gd name="connsiteY2" fmla="*/ 1247776 h 1342300"/>
              <a:gd name="connsiteX3" fmla="*/ 8692134 w 10660842"/>
              <a:gd name="connsiteY3" fmla="*/ 1136407 h 1342300"/>
              <a:gd name="connsiteX4" fmla="*/ 7704180 w 10660842"/>
              <a:gd name="connsiteY4" fmla="*/ 1158240 h 1342300"/>
              <a:gd name="connsiteX5" fmla="*/ 6855541 w 10660842"/>
              <a:gd name="connsiteY5" fmla="*/ 1051925 h 1342300"/>
              <a:gd name="connsiteX6" fmla="*/ 5755729 w 10660842"/>
              <a:gd name="connsiteY6" fmla="*/ 1167881 h 1342300"/>
              <a:gd name="connsiteX7" fmla="*/ 4856416 w 10660842"/>
              <a:gd name="connsiteY7" fmla="*/ 1168709 h 1342300"/>
              <a:gd name="connsiteX8" fmla="*/ 3716062 w 10660842"/>
              <a:gd name="connsiteY8" fmla="*/ 1340573 h 1342300"/>
              <a:gd name="connsiteX9" fmla="*/ 2503488 w 10660842"/>
              <a:gd name="connsiteY9" fmla="*/ 1251122 h 1342300"/>
              <a:gd name="connsiteX10" fmla="*/ 1708358 w 10660842"/>
              <a:gd name="connsiteY10" fmla="*/ 1111974 h 1342300"/>
              <a:gd name="connsiteX11" fmla="*/ 475905 w 10660842"/>
              <a:gd name="connsiteY11" fmla="*/ 1141792 h 1342300"/>
              <a:gd name="connsiteX12" fmla="*/ 0 w 10660842"/>
              <a:gd name="connsiteY12" fmla="*/ 1213403 h 1342300"/>
              <a:gd name="connsiteX13" fmla="*/ 0 w 10660842"/>
              <a:gd name="connsiteY13" fmla="*/ 0 h 1342300"/>
              <a:gd name="connsiteX0" fmla="*/ 0 w 10660842"/>
              <a:gd name="connsiteY0" fmla="*/ 0 h 1347604"/>
              <a:gd name="connsiteX1" fmla="*/ 10660842 w 10660842"/>
              <a:gd name="connsiteY1" fmla="*/ 0 h 1347604"/>
              <a:gd name="connsiteX2" fmla="*/ 10660842 w 10660842"/>
              <a:gd name="connsiteY2" fmla="*/ 1247776 h 1347604"/>
              <a:gd name="connsiteX3" fmla="*/ 8692134 w 10660842"/>
              <a:gd name="connsiteY3" fmla="*/ 1136407 h 1347604"/>
              <a:gd name="connsiteX4" fmla="*/ 7704180 w 10660842"/>
              <a:gd name="connsiteY4" fmla="*/ 1158240 h 1347604"/>
              <a:gd name="connsiteX5" fmla="*/ 6855541 w 10660842"/>
              <a:gd name="connsiteY5" fmla="*/ 1051925 h 1347604"/>
              <a:gd name="connsiteX6" fmla="*/ 5755729 w 10660842"/>
              <a:gd name="connsiteY6" fmla="*/ 1167881 h 1347604"/>
              <a:gd name="connsiteX7" fmla="*/ 4371400 w 10660842"/>
              <a:gd name="connsiteY7" fmla="*/ 1054409 h 1347604"/>
              <a:gd name="connsiteX8" fmla="*/ 3716062 w 10660842"/>
              <a:gd name="connsiteY8" fmla="*/ 1340573 h 1347604"/>
              <a:gd name="connsiteX9" fmla="*/ 2503488 w 10660842"/>
              <a:gd name="connsiteY9" fmla="*/ 1251122 h 1347604"/>
              <a:gd name="connsiteX10" fmla="*/ 1708358 w 10660842"/>
              <a:gd name="connsiteY10" fmla="*/ 1111974 h 1347604"/>
              <a:gd name="connsiteX11" fmla="*/ 475905 w 10660842"/>
              <a:gd name="connsiteY11" fmla="*/ 1141792 h 1347604"/>
              <a:gd name="connsiteX12" fmla="*/ 0 w 10660842"/>
              <a:gd name="connsiteY12" fmla="*/ 1213403 h 1347604"/>
              <a:gd name="connsiteX13" fmla="*/ 0 w 10660842"/>
              <a:gd name="connsiteY13" fmla="*/ 0 h 1347604"/>
              <a:gd name="connsiteX0" fmla="*/ 0 w 10660842"/>
              <a:gd name="connsiteY0" fmla="*/ 0 h 1347604"/>
              <a:gd name="connsiteX1" fmla="*/ 10660842 w 10660842"/>
              <a:gd name="connsiteY1" fmla="*/ 0 h 1347604"/>
              <a:gd name="connsiteX2" fmla="*/ 10660842 w 10660842"/>
              <a:gd name="connsiteY2" fmla="*/ 1247776 h 1347604"/>
              <a:gd name="connsiteX3" fmla="*/ 8692134 w 10660842"/>
              <a:gd name="connsiteY3" fmla="*/ 1136407 h 1347604"/>
              <a:gd name="connsiteX4" fmla="*/ 7704180 w 10660842"/>
              <a:gd name="connsiteY4" fmla="*/ 1158240 h 1347604"/>
              <a:gd name="connsiteX5" fmla="*/ 6855541 w 10660842"/>
              <a:gd name="connsiteY5" fmla="*/ 1051925 h 1347604"/>
              <a:gd name="connsiteX6" fmla="*/ 5679648 w 10660842"/>
              <a:gd name="connsiteY6" fmla="*/ 1186931 h 1347604"/>
              <a:gd name="connsiteX7" fmla="*/ 4371400 w 10660842"/>
              <a:gd name="connsiteY7" fmla="*/ 1054409 h 1347604"/>
              <a:gd name="connsiteX8" fmla="*/ 3716062 w 10660842"/>
              <a:gd name="connsiteY8" fmla="*/ 1340573 h 1347604"/>
              <a:gd name="connsiteX9" fmla="*/ 2503488 w 10660842"/>
              <a:gd name="connsiteY9" fmla="*/ 1251122 h 1347604"/>
              <a:gd name="connsiteX10" fmla="*/ 1708358 w 10660842"/>
              <a:gd name="connsiteY10" fmla="*/ 1111974 h 1347604"/>
              <a:gd name="connsiteX11" fmla="*/ 475905 w 10660842"/>
              <a:gd name="connsiteY11" fmla="*/ 1141792 h 1347604"/>
              <a:gd name="connsiteX12" fmla="*/ 0 w 10660842"/>
              <a:gd name="connsiteY12" fmla="*/ 1213403 h 1347604"/>
              <a:gd name="connsiteX13" fmla="*/ 0 w 10660842"/>
              <a:gd name="connsiteY13" fmla="*/ 0 h 1347604"/>
              <a:gd name="connsiteX0" fmla="*/ 0 w 10660842"/>
              <a:gd name="connsiteY0" fmla="*/ 0 h 1347604"/>
              <a:gd name="connsiteX1" fmla="*/ 10660842 w 10660842"/>
              <a:gd name="connsiteY1" fmla="*/ 0 h 1347604"/>
              <a:gd name="connsiteX2" fmla="*/ 10660842 w 10660842"/>
              <a:gd name="connsiteY2" fmla="*/ 1247776 h 1347604"/>
              <a:gd name="connsiteX3" fmla="*/ 8692134 w 10660842"/>
              <a:gd name="connsiteY3" fmla="*/ 1136407 h 1347604"/>
              <a:gd name="connsiteX4" fmla="*/ 7704180 w 10660842"/>
              <a:gd name="connsiteY4" fmla="*/ 1158240 h 1347604"/>
              <a:gd name="connsiteX5" fmla="*/ 6855541 w 10660842"/>
              <a:gd name="connsiteY5" fmla="*/ 1051925 h 1347604"/>
              <a:gd name="connsiteX6" fmla="*/ 5679648 w 10660842"/>
              <a:gd name="connsiteY6" fmla="*/ 1186931 h 1347604"/>
              <a:gd name="connsiteX7" fmla="*/ 4371400 w 10660842"/>
              <a:gd name="connsiteY7" fmla="*/ 1054409 h 1347604"/>
              <a:gd name="connsiteX8" fmla="*/ 3716062 w 10660842"/>
              <a:gd name="connsiteY8" fmla="*/ 1340573 h 1347604"/>
              <a:gd name="connsiteX9" fmla="*/ 2503488 w 10660842"/>
              <a:gd name="connsiteY9" fmla="*/ 1251122 h 1347604"/>
              <a:gd name="connsiteX10" fmla="*/ 1708358 w 10660842"/>
              <a:gd name="connsiteY10" fmla="*/ 1111974 h 1347604"/>
              <a:gd name="connsiteX11" fmla="*/ 475905 w 10660842"/>
              <a:gd name="connsiteY11" fmla="*/ 1141792 h 1347604"/>
              <a:gd name="connsiteX12" fmla="*/ 0 w 10660842"/>
              <a:gd name="connsiteY12" fmla="*/ 1213403 h 1347604"/>
              <a:gd name="connsiteX13" fmla="*/ 0 w 10660842"/>
              <a:gd name="connsiteY13" fmla="*/ 0 h 1347604"/>
              <a:gd name="connsiteX0" fmla="*/ 0 w 10660842"/>
              <a:gd name="connsiteY0" fmla="*/ 0 h 1251319"/>
              <a:gd name="connsiteX1" fmla="*/ 10660842 w 10660842"/>
              <a:gd name="connsiteY1" fmla="*/ 0 h 1251319"/>
              <a:gd name="connsiteX2" fmla="*/ 10660842 w 10660842"/>
              <a:gd name="connsiteY2" fmla="*/ 1247776 h 1251319"/>
              <a:gd name="connsiteX3" fmla="*/ 8692134 w 10660842"/>
              <a:gd name="connsiteY3" fmla="*/ 1136407 h 1251319"/>
              <a:gd name="connsiteX4" fmla="*/ 7704180 w 10660842"/>
              <a:gd name="connsiteY4" fmla="*/ 1158240 h 1251319"/>
              <a:gd name="connsiteX5" fmla="*/ 6855541 w 10660842"/>
              <a:gd name="connsiteY5" fmla="*/ 1051925 h 1251319"/>
              <a:gd name="connsiteX6" fmla="*/ 5679648 w 10660842"/>
              <a:gd name="connsiteY6" fmla="*/ 1186931 h 1251319"/>
              <a:gd name="connsiteX7" fmla="*/ 4371400 w 10660842"/>
              <a:gd name="connsiteY7" fmla="*/ 1054409 h 1251319"/>
              <a:gd name="connsiteX8" fmla="*/ 3354677 w 10660842"/>
              <a:gd name="connsiteY8" fmla="*/ 1140548 h 1251319"/>
              <a:gd name="connsiteX9" fmla="*/ 2503488 w 10660842"/>
              <a:gd name="connsiteY9" fmla="*/ 1251122 h 1251319"/>
              <a:gd name="connsiteX10" fmla="*/ 1708358 w 10660842"/>
              <a:gd name="connsiteY10" fmla="*/ 1111974 h 1251319"/>
              <a:gd name="connsiteX11" fmla="*/ 475905 w 10660842"/>
              <a:gd name="connsiteY11" fmla="*/ 1141792 h 1251319"/>
              <a:gd name="connsiteX12" fmla="*/ 0 w 10660842"/>
              <a:gd name="connsiteY12" fmla="*/ 1213403 h 1251319"/>
              <a:gd name="connsiteX13" fmla="*/ 0 w 10660842"/>
              <a:gd name="connsiteY13" fmla="*/ 0 h 1251319"/>
              <a:gd name="connsiteX0" fmla="*/ 0 w 10660842"/>
              <a:gd name="connsiteY0" fmla="*/ 0 h 1251211"/>
              <a:gd name="connsiteX1" fmla="*/ 10660842 w 10660842"/>
              <a:gd name="connsiteY1" fmla="*/ 0 h 1251211"/>
              <a:gd name="connsiteX2" fmla="*/ 10660842 w 10660842"/>
              <a:gd name="connsiteY2" fmla="*/ 1247776 h 1251211"/>
              <a:gd name="connsiteX3" fmla="*/ 8692134 w 10660842"/>
              <a:gd name="connsiteY3" fmla="*/ 1136407 h 1251211"/>
              <a:gd name="connsiteX4" fmla="*/ 7704180 w 10660842"/>
              <a:gd name="connsiteY4" fmla="*/ 1158240 h 1251211"/>
              <a:gd name="connsiteX5" fmla="*/ 6855541 w 10660842"/>
              <a:gd name="connsiteY5" fmla="*/ 1051925 h 1251211"/>
              <a:gd name="connsiteX6" fmla="*/ 5679648 w 10660842"/>
              <a:gd name="connsiteY6" fmla="*/ 1186931 h 1251211"/>
              <a:gd name="connsiteX7" fmla="*/ 4371400 w 10660842"/>
              <a:gd name="connsiteY7" fmla="*/ 1054409 h 1251211"/>
              <a:gd name="connsiteX8" fmla="*/ 3354677 w 10660842"/>
              <a:gd name="connsiteY8" fmla="*/ 1140548 h 1251211"/>
              <a:gd name="connsiteX9" fmla="*/ 2503488 w 10660842"/>
              <a:gd name="connsiteY9" fmla="*/ 1251122 h 1251211"/>
              <a:gd name="connsiteX10" fmla="*/ 1708358 w 10660842"/>
              <a:gd name="connsiteY10" fmla="*/ 1111974 h 1251211"/>
              <a:gd name="connsiteX11" fmla="*/ 475905 w 10660842"/>
              <a:gd name="connsiteY11" fmla="*/ 1141792 h 1251211"/>
              <a:gd name="connsiteX12" fmla="*/ 0 w 10660842"/>
              <a:gd name="connsiteY12" fmla="*/ 1213403 h 1251211"/>
              <a:gd name="connsiteX13" fmla="*/ 0 w 10660842"/>
              <a:gd name="connsiteY13" fmla="*/ 0 h 1251211"/>
              <a:gd name="connsiteX0" fmla="*/ 0 w 10660842"/>
              <a:gd name="connsiteY0" fmla="*/ 0 h 1247776"/>
              <a:gd name="connsiteX1" fmla="*/ 10660842 w 10660842"/>
              <a:gd name="connsiteY1" fmla="*/ 0 h 1247776"/>
              <a:gd name="connsiteX2" fmla="*/ 10660842 w 10660842"/>
              <a:gd name="connsiteY2" fmla="*/ 1247776 h 1247776"/>
              <a:gd name="connsiteX3" fmla="*/ 8692134 w 10660842"/>
              <a:gd name="connsiteY3" fmla="*/ 1136407 h 1247776"/>
              <a:gd name="connsiteX4" fmla="*/ 7704180 w 10660842"/>
              <a:gd name="connsiteY4" fmla="*/ 1158240 h 1247776"/>
              <a:gd name="connsiteX5" fmla="*/ 6855541 w 10660842"/>
              <a:gd name="connsiteY5" fmla="*/ 1051925 h 1247776"/>
              <a:gd name="connsiteX6" fmla="*/ 5679648 w 10660842"/>
              <a:gd name="connsiteY6" fmla="*/ 1186931 h 1247776"/>
              <a:gd name="connsiteX7" fmla="*/ 4371400 w 10660842"/>
              <a:gd name="connsiteY7" fmla="*/ 1054409 h 1247776"/>
              <a:gd name="connsiteX8" fmla="*/ 3354677 w 10660842"/>
              <a:gd name="connsiteY8" fmla="*/ 1140548 h 1247776"/>
              <a:gd name="connsiteX9" fmla="*/ 2265735 w 10660842"/>
              <a:gd name="connsiteY9" fmla="*/ 965372 h 1247776"/>
              <a:gd name="connsiteX10" fmla="*/ 1708358 w 10660842"/>
              <a:gd name="connsiteY10" fmla="*/ 1111974 h 1247776"/>
              <a:gd name="connsiteX11" fmla="*/ 475905 w 10660842"/>
              <a:gd name="connsiteY11" fmla="*/ 1141792 h 1247776"/>
              <a:gd name="connsiteX12" fmla="*/ 0 w 10660842"/>
              <a:gd name="connsiteY12" fmla="*/ 1213403 h 1247776"/>
              <a:gd name="connsiteX13" fmla="*/ 0 w 10660842"/>
              <a:gd name="connsiteY13" fmla="*/ 0 h 1247776"/>
              <a:gd name="connsiteX0" fmla="*/ 0 w 10660842"/>
              <a:gd name="connsiteY0" fmla="*/ 0 h 1247776"/>
              <a:gd name="connsiteX1" fmla="*/ 10660842 w 10660842"/>
              <a:gd name="connsiteY1" fmla="*/ 0 h 1247776"/>
              <a:gd name="connsiteX2" fmla="*/ 10660842 w 10660842"/>
              <a:gd name="connsiteY2" fmla="*/ 1247776 h 1247776"/>
              <a:gd name="connsiteX3" fmla="*/ 8692134 w 10660842"/>
              <a:gd name="connsiteY3" fmla="*/ 1136407 h 1247776"/>
              <a:gd name="connsiteX4" fmla="*/ 7704180 w 10660842"/>
              <a:gd name="connsiteY4" fmla="*/ 1158240 h 1247776"/>
              <a:gd name="connsiteX5" fmla="*/ 6855541 w 10660842"/>
              <a:gd name="connsiteY5" fmla="*/ 1051925 h 1247776"/>
              <a:gd name="connsiteX6" fmla="*/ 5679648 w 10660842"/>
              <a:gd name="connsiteY6" fmla="*/ 1186931 h 1247776"/>
              <a:gd name="connsiteX7" fmla="*/ 4371400 w 10660842"/>
              <a:gd name="connsiteY7" fmla="*/ 1054409 h 1247776"/>
              <a:gd name="connsiteX8" fmla="*/ 3354677 w 10660842"/>
              <a:gd name="connsiteY8" fmla="*/ 1140548 h 1247776"/>
              <a:gd name="connsiteX9" fmla="*/ 2265735 w 10660842"/>
              <a:gd name="connsiteY9" fmla="*/ 965372 h 1247776"/>
              <a:gd name="connsiteX10" fmla="*/ 1204321 w 10660842"/>
              <a:gd name="connsiteY10" fmla="*/ 940524 h 1247776"/>
              <a:gd name="connsiteX11" fmla="*/ 475905 w 10660842"/>
              <a:gd name="connsiteY11" fmla="*/ 1141792 h 1247776"/>
              <a:gd name="connsiteX12" fmla="*/ 0 w 10660842"/>
              <a:gd name="connsiteY12" fmla="*/ 1213403 h 1247776"/>
              <a:gd name="connsiteX13" fmla="*/ 0 w 10660842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2735450 w 12191971"/>
              <a:gd name="connsiteY10" fmla="*/ 940524 h 1247776"/>
              <a:gd name="connsiteX11" fmla="*/ 2007034 w 12191971"/>
              <a:gd name="connsiteY11" fmla="*/ 1141792 h 1247776"/>
              <a:gd name="connsiteX12" fmla="*/ 1531129 w 12191971"/>
              <a:gd name="connsiteY12" fmla="*/ 12134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2735450 w 12191971"/>
              <a:gd name="connsiteY10" fmla="*/ 940524 h 1247776"/>
              <a:gd name="connsiteX11" fmla="*/ 2007034 w 12191971"/>
              <a:gd name="connsiteY11" fmla="*/ 11417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2735450 w 12191971"/>
              <a:gd name="connsiteY10" fmla="*/ 940524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796864 w 12191971"/>
              <a:gd name="connsiteY9" fmla="*/ 9653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597152 w 12191971"/>
              <a:gd name="connsiteY9" fmla="*/ 10415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0223263 w 12191971"/>
              <a:gd name="connsiteY3" fmla="*/ 1136407 h 1247776"/>
              <a:gd name="connsiteX4" fmla="*/ 9235309 w 12191971"/>
              <a:gd name="connsiteY4" fmla="*/ 1158240 h 1247776"/>
              <a:gd name="connsiteX5" fmla="*/ 8386670 w 12191971"/>
              <a:gd name="connsiteY5" fmla="*/ 1051925 h 1247776"/>
              <a:gd name="connsiteX6" fmla="*/ 7210777 w 12191971"/>
              <a:gd name="connsiteY6" fmla="*/ 1186931 h 1247776"/>
              <a:gd name="connsiteX7" fmla="*/ 5902529 w 12191971"/>
              <a:gd name="connsiteY7" fmla="*/ 1054409 h 1247776"/>
              <a:gd name="connsiteX8" fmla="*/ 4885806 w 12191971"/>
              <a:gd name="connsiteY8" fmla="*/ 1140548 h 1247776"/>
              <a:gd name="connsiteX9" fmla="*/ 3597152 w 12191971"/>
              <a:gd name="connsiteY9" fmla="*/ 1041572 h 1247776"/>
              <a:gd name="connsiteX10" fmla="*/ 1908070 w 12191971"/>
              <a:gd name="connsiteY10" fmla="*/ 740499 h 1247776"/>
              <a:gd name="connsiteX11" fmla="*/ 571006 w 12191971"/>
              <a:gd name="connsiteY11" fmla="*/ 836992 h 1247776"/>
              <a:gd name="connsiteX12" fmla="*/ 9510 w 12191971"/>
              <a:gd name="connsiteY12" fmla="*/ 984803 h 1247776"/>
              <a:gd name="connsiteX13" fmla="*/ 0 w 12191971"/>
              <a:gd name="connsiteY13" fmla="*/ 0 h 1247776"/>
              <a:gd name="connsiteX0" fmla="*/ 0 w 12191971"/>
              <a:gd name="connsiteY0" fmla="*/ 0 h 1300374"/>
              <a:gd name="connsiteX1" fmla="*/ 12191971 w 12191971"/>
              <a:gd name="connsiteY1" fmla="*/ 0 h 1300374"/>
              <a:gd name="connsiteX2" fmla="*/ 12191971 w 12191971"/>
              <a:gd name="connsiteY2" fmla="*/ 1247776 h 1300374"/>
              <a:gd name="connsiteX3" fmla="*/ 11497732 w 12191971"/>
              <a:gd name="connsiteY3" fmla="*/ 1008856 h 1300374"/>
              <a:gd name="connsiteX4" fmla="*/ 10223263 w 12191971"/>
              <a:gd name="connsiteY4" fmla="*/ 1136407 h 1300374"/>
              <a:gd name="connsiteX5" fmla="*/ 9235309 w 12191971"/>
              <a:gd name="connsiteY5" fmla="*/ 1158240 h 1300374"/>
              <a:gd name="connsiteX6" fmla="*/ 8386670 w 12191971"/>
              <a:gd name="connsiteY6" fmla="*/ 1051925 h 1300374"/>
              <a:gd name="connsiteX7" fmla="*/ 7210777 w 12191971"/>
              <a:gd name="connsiteY7" fmla="*/ 1186931 h 1300374"/>
              <a:gd name="connsiteX8" fmla="*/ 5902529 w 12191971"/>
              <a:gd name="connsiteY8" fmla="*/ 1054409 h 1300374"/>
              <a:gd name="connsiteX9" fmla="*/ 4885806 w 12191971"/>
              <a:gd name="connsiteY9" fmla="*/ 1140548 h 1300374"/>
              <a:gd name="connsiteX10" fmla="*/ 3597152 w 12191971"/>
              <a:gd name="connsiteY10" fmla="*/ 1041572 h 1300374"/>
              <a:gd name="connsiteX11" fmla="*/ 1908070 w 12191971"/>
              <a:gd name="connsiteY11" fmla="*/ 740499 h 1300374"/>
              <a:gd name="connsiteX12" fmla="*/ 571006 w 12191971"/>
              <a:gd name="connsiteY12" fmla="*/ 836992 h 1300374"/>
              <a:gd name="connsiteX13" fmla="*/ 9510 w 12191971"/>
              <a:gd name="connsiteY13" fmla="*/ 984803 h 1300374"/>
              <a:gd name="connsiteX14" fmla="*/ 0 w 12191971"/>
              <a:gd name="connsiteY14" fmla="*/ 0 h 1300374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1497732 w 12191971"/>
              <a:gd name="connsiteY3" fmla="*/ 1008856 h 1247776"/>
              <a:gd name="connsiteX4" fmla="*/ 10223263 w 12191971"/>
              <a:gd name="connsiteY4" fmla="*/ 1136407 h 1247776"/>
              <a:gd name="connsiteX5" fmla="*/ 9235309 w 12191971"/>
              <a:gd name="connsiteY5" fmla="*/ 1158240 h 1247776"/>
              <a:gd name="connsiteX6" fmla="*/ 8386670 w 12191971"/>
              <a:gd name="connsiteY6" fmla="*/ 1051925 h 1247776"/>
              <a:gd name="connsiteX7" fmla="*/ 7210777 w 12191971"/>
              <a:gd name="connsiteY7" fmla="*/ 1186931 h 1247776"/>
              <a:gd name="connsiteX8" fmla="*/ 5902529 w 12191971"/>
              <a:gd name="connsiteY8" fmla="*/ 1054409 h 1247776"/>
              <a:gd name="connsiteX9" fmla="*/ 4885806 w 12191971"/>
              <a:gd name="connsiteY9" fmla="*/ 1140548 h 1247776"/>
              <a:gd name="connsiteX10" fmla="*/ 3597152 w 12191971"/>
              <a:gd name="connsiteY10" fmla="*/ 1041572 h 1247776"/>
              <a:gd name="connsiteX11" fmla="*/ 1908070 w 12191971"/>
              <a:gd name="connsiteY11" fmla="*/ 740499 h 1247776"/>
              <a:gd name="connsiteX12" fmla="*/ 571006 w 12191971"/>
              <a:gd name="connsiteY12" fmla="*/ 836992 h 1247776"/>
              <a:gd name="connsiteX13" fmla="*/ 9510 w 12191971"/>
              <a:gd name="connsiteY13" fmla="*/ 984803 h 1247776"/>
              <a:gd name="connsiteX14" fmla="*/ 0 w 12191971"/>
              <a:gd name="connsiteY14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1450182 w 12191971"/>
              <a:gd name="connsiteY3" fmla="*/ 961231 h 1247776"/>
              <a:gd name="connsiteX4" fmla="*/ 10223263 w 12191971"/>
              <a:gd name="connsiteY4" fmla="*/ 1136407 h 1247776"/>
              <a:gd name="connsiteX5" fmla="*/ 9235309 w 12191971"/>
              <a:gd name="connsiteY5" fmla="*/ 1158240 h 1247776"/>
              <a:gd name="connsiteX6" fmla="*/ 8386670 w 12191971"/>
              <a:gd name="connsiteY6" fmla="*/ 1051925 h 1247776"/>
              <a:gd name="connsiteX7" fmla="*/ 7210777 w 12191971"/>
              <a:gd name="connsiteY7" fmla="*/ 1186931 h 1247776"/>
              <a:gd name="connsiteX8" fmla="*/ 5902529 w 12191971"/>
              <a:gd name="connsiteY8" fmla="*/ 1054409 h 1247776"/>
              <a:gd name="connsiteX9" fmla="*/ 4885806 w 12191971"/>
              <a:gd name="connsiteY9" fmla="*/ 1140548 h 1247776"/>
              <a:gd name="connsiteX10" fmla="*/ 3597152 w 12191971"/>
              <a:gd name="connsiteY10" fmla="*/ 1041572 h 1247776"/>
              <a:gd name="connsiteX11" fmla="*/ 1908070 w 12191971"/>
              <a:gd name="connsiteY11" fmla="*/ 740499 h 1247776"/>
              <a:gd name="connsiteX12" fmla="*/ 571006 w 12191971"/>
              <a:gd name="connsiteY12" fmla="*/ 836992 h 1247776"/>
              <a:gd name="connsiteX13" fmla="*/ 9510 w 12191971"/>
              <a:gd name="connsiteY13" fmla="*/ 984803 h 1247776"/>
              <a:gd name="connsiteX14" fmla="*/ 0 w 12191971"/>
              <a:gd name="connsiteY14" fmla="*/ 0 h 1247776"/>
              <a:gd name="connsiteX0" fmla="*/ 0 w 12191971"/>
              <a:gd name="connsiteY0" fmla="*/ 0 h 1247776"/>
              <a:gd name="connsiteX1" fmla="*/ 12191971 w 12191971"/>
              <a:gd name="connsiteY1" fmla="*/ 0 h 1247776"/>
              <a:gd name="connsiteX2" fmla="*/ 12191971 w 12191971"/>
              <a:gd name="connsiteY2" fmla="*/ 1247776 h 1247776"/>
              <a:gd name="connsiteX3" fmla="*/ 11450182 w 12191971"/>
              <a:gd name="connsiteY3" fmla="*/ 961231 h 1247776"/>
              <a:gd name="connsiteX4" fmla="*/ 10223263 w 12191971"/>
              <a:gd name="connsiteY4" fmla="*/ 1136407 h 1247776"/>
              <a:gd name="connsiteX5" fmla="*/ 9235309 w 12191971"/>
              <a:gd name="connsiteY5" fmla="*/ 1158240 h 1247776"/>
              <a:gd name="connsiteX6" fmla="*/ 8386670 w 12191971"/>
              <a:gd name="connsiteY6" fmla="*/ 1051925 h 1247776"/>
              <a:gd name="connsiteX7" fmla="*/ 7210777 w 12191971"/>
              <a:gd name="connsiteY7" fmla="*/ 1186931 h 1247776"/>
              <a:gd name="connsiteX8" fmla="*/ 5902529 w 12191971"/>
              <a:gd name="connsiteY8" fmla="*/ 1054409 h 1247776"/>
              <a:gd name="connsiteX9" fmla="*/ 4885806 w 12191971"/>
              <a:gd name="connsiteY9" fmla="*/ 1140548 h 1247776"/>
              <a:gd name="connsiteX10" fmla="*/ 3597152 w 12191971"/>
              <a:gd name="connsiteY10" fmla="*/ 1041572 h 1247776"/>
              <a:gd name="connsiteX11" fmla="*/ 1908070 w 12191971"/>
              <a:gd name="connsiteY11" fmla="*/ 740499 h 1247776"/>
              <a:gd name="connsiteX12" fmla="*/ 571006 w 12191971"/>
              <a:gd name="connsiteY12" fmla="*/ 836992 h 1247776"/>
              <a:gd name="connsiteX13" fmla="*/ 9510 w 12191971"/>
              <a:gd name="connsiteY13" fmla="*/ 984803 h 1247776"/>
              <a:gd name="connsiteX14" fmla="*/ 0 w 12191971"/>
              <a:gd name="connsiteY14" fmla="*/ 0 h 124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1971" h="1247776">
                <a:moveTo>
                  <a:pt x="0" y="0"/>
                </a:moveTo>
                <a:lnTo>
                  <a:pt x="12191971" y="0"/>
                </a:lnTo>
                <a:lnTo>
                  <a:pt x="12191971" y="1247776"/>
                </a:lnTo>
                <a:cubicBezTo>
                  <a:pt x="11757676" y="1073019"/>
                  <a:pt x="11778300" y="979792"/>
                  <a:pt x="11450182" y="961231"/>
                </a:cubicBezTo>
                <a:cubicBezTo>
                  <a:pt x="11045983" y="1037920"/>
                  <a:pt x="10592409" y="1103572"/>
                  <a:pt x="10223263" y="1136407"/>
                </a:cubicBezTo>
                <a:cubicBezTo>
                  <a:pt x="9854118" y="1169242"/>
                  <a:pt x="9601467" y="1140104"/>
                  <a:pt x="9235309" y="1158240"/>
                </a:cubicBezTo>
                <a:cubicBezTo>
                  <a:pt x="8935479" y="1133392"/>
                  <a:pt x="8724092" y="1047143"/>
                  <a:pt x="8386670" y="1051925"/>
                </a:cubicBezTo>
                <a:cubicBezTo>
                  <a:pt x="8049248" y="1056707"/>
                  <a:pt x="7691371" y="1138892"/>
                  <a:pt x="7210777" y="1186931"/>
                </a:cubicBezTo>
                <a:cubicBezTo>
                  <a:pt x="6796754" y="1187345"/>
                  <a:pt x="6290024" y="1062139"/>
                  <a:pt x="5902529" y="1054409"/>
                </a:cubicBezTo>
                <a:cubicBezTo>
                  <a:pt x="5515034" y="1046679"/>
                  <a:pt x="5197125" y="1107763"/>
                  <a:pt x="4885806" y="1140548"/>
                </a:cubicBezTo>
                <a:cubicBezTo>
                  <a:pt x="4403305" y="1068558"/>
                  <a:pt x="4217073" y="1079672"/>
                  <a:pt x="3597152" y="1041572"/>
                </a:cubicBezTo>
                <a:cubicBezTo>
                  <a:pt x="3100863" y="974897"/>
                  <a:pt x="2436203" y="885721"/>
                  <a:pt x="1908070" y="740499"/>
                </a:cubicBezTo>
                <a:cubicBezTo>
                  <a:pt x="1370427" y="719102"/>
                  <a:pt x="839167" y="803522"/>
                  <a:pt x="571006" y="836992"/>
                </a:cubicBezTo>
                <a:lnTo>
                  <a:pt x="9510" y="98480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2000">
                <a:schemeClr val="accent4"/>
              </a:gs>
              <a:gs pos="0">
                <a:schemeClr val="accent4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-2704" y="5070754"/>
            <a:ext cx="12213754" cy="1787695"/>
          </a:xfrm>
          <a:custGeom>
            <a:avLst/>
            <a:gdLst>
              <a:gd name="connsiteX0" fmla="*/ 0 w 9137650"/>
              <a:gd name="connsiteY0" fmla="*/ 0 h 1911142"/>
              <a:gd name="connsiteX1" fmla="*/ 9137650 w 9137650"/>
              <a:gd name="connsiteY1" fmla="*/ 0 h 1911142"/>
              <a:gd name="connsiteX2" fmla="*/ 9137650 w 9137650"/>
              <a:gd name="connsiteY2" fmla="*/ 1911142 h 1911142"/>
              <a:gd name="connsiteX3" fmla="*/ 0 w 9137650"/>
              <a:gd name="connsiteY3" fmla="*/ 1911142 h 1911142"/>
              <a:gd name="connsiteX4" fmla="*/ 0 w 9137650"/>
              <a:gd name="connsiteY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9137650 w 9137650"/>
              <a:gd name="connsiteY2" fmla="*/ 0 h 1911142"/>
              <a:gd name="connsiteX3" fmla="*/ 9137650 w 9137650"/>
              <a:gd name="connsiteY3" fmla="*/ 1911142 h 1911142"/>
              <a:gd name="connsiteX4" fmla="*/ 0 w 9137650"/>
              <a:gd name="connsiteY4" fmla="*/ 1911142 h 1911142"/>
              <a:gd name="connsiteX5" fmla="*/ 0 w 9137650"/>
              <a:gd name="connsiteY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9137650 w 9137650"/>
              <a:gd name="connsiteY3" fmla="*/ 0 h 1911142"/>
              <a:gd name="connsiteX4" fmla="*/ 9137650 w 9137650"/>
              <a:gd name="connsiteY4" fmla="*/ 1911142 h 1911142"/>
              <a:gd name="connsiteX5" fmla="*/ 0 w 9137650"/>
              <a:gd name="connsiteY5" fmla="*/ 1911142 h 1911142"/>
              <a:gd name="connsiteX6" fmla="*/ 0 w 9137650"/>
              <a:gd name="connsiteY6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9137650 w 9137650"/>
              <a:gd name="connsiteY4" fmla="*/ 0 h 1911142"/>
              <a:gd name="connsiteX5" fmla="*/ 9137650 w 9137650"/>
              <a:gd name="connsiteY5" fmla="*/ 1911142 h 1911142"/>
              <a:gd name="connsiteX6" fmla="*/ 0 w 9137650"/>
              <a:gd name="connsiteY6" fmla="*/ 1911142 h 1911142"/>
              <a:gd name="connsiteX7" fmla="*/ 0 w 9137650"/>
              <a:gd name="connsiteY7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9137650 w 9137650"/>
              <a:gd name="connsiteY5" fmla="*/ 0 h 1911142"/>
              <a:gd name="connsiteX6" fmla="*/ 9137650 w 9137650"/>
              <a:gd name="connsiteY6" fmla="*/ 1911142 h 1911142"/>
              <a:gd name="connsiteX7" fmla="*/ 0 w 9137650"/>
              <a:gd name="connsiteY7" fmla="*/ 1911142 h 1911142"/>
              <a:gd name="connsiteX8" fmla="*/ 0 w 9137650"/>
              <a:gd name="connsiteY8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9137650 w 9137650"/>
              <a:gd name="connsiteY6" fmla="*/ 0 h 1911142"/>
              <a:gd name="connsiteX7" fmla="*/ 9137650 w 9137650"/>
              <a:gd name="connsiteY7" fmla="*/ 1911142 h 1911142"/>
              <a:gd name="connsiteX8" fmla="*/ 0 w 9137650"/>
              <a:gd name="connsiteY8" fmla="*/ 1911142 h 1911142"/>
              <a:gd name="connsiteX9" fmla="*/ 0 w 9137650"/>
              <a:gd name="connsiteY9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9137650 w 9137650"/>
              <a:gd name="connsiteY7" fmla="*/ 0 h 1911142"/>
              <a:gd name="connsiteX8" fmla="*/ 9137650 w 9137650"/>
              <a:gd name="connsiteY8" fmla="*/ 1911142 h 1911142"/>
              <a:gd name="connsiteX9" fmla="*/ 0 w 9137650"/>
              <a:gd name="connsiteY9" fmla="*/ 1911142 h 1911142"/>
              <a:gd name="connsiteX10" fmla="*/ 0 w 9137650"/>
              <a:gd name="connsiteY10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9137650 w 9137650"/>
              <a:gd name="connsiteY8" fmla="*/ 0 h 1911142"/>
              <a:gd name="connsiteX9" fmla="*/ 9137650 w 9137650"/>
              <a:gd name="connsiteY9" fmla="*/ 1911142 h 1911142"/>
              <a:gd name="connsiteX10" fmla="*/ 0 w 9137650"/>
              <a:gd name="connsiteY10" fmla="*/ 1911142 h 1911142"/>
              <a:gd name="connsiteX11" fmla="*/ 0 w 9137650"/>
              <a:gd name="connsiteY11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0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65705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91567 w 9137650"/>
              <a:gd name="connsiteY7" fmla="*/ 510149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508026 w 9137650"/>
              <a:gd name="connsiteY7" fmla="*/ 374347 h 1911142"/>
              <a:gd name="connsiteX8" fmla="*/ 8223250 w 9137650"/>
              <a:gd name="connsiteY8" fmla="*/ 238544 h 1911142"/>
              <a:gd name="connsiteX9" fmla="*/ 9137650 w 9137650"/>
              <a:gd name="connsiteY9" fmla="*/ 362139 h 1911142"/>
              <a:gd name="connsiteX10" fmla="*/ 9137650 w 9137650"/>
              <a:gd name="connsiteY10" fmla="*/ 1911142 h 1911142"/>
              <a:gd name="connsiteX11" fmla="*/ 0 w 9137650"/>
              <a:gd name="connsiteY11" fmla="*/ 1911142 h 1911142"/>
              <a:gd name="connsiteX12" fmla="*/ 0 w 9137650"/>
              <a:gd name="connsiteY12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6303915 w 9137650"/>
              <a:gd name="connsiteY6" fmla="*/ 673111 h 1911142"/>
              <a:gd name="connsiteX7" fmla="*/ 7037246 w 9137650"/>
              <a:gd name="connsiteY7" fmla="*/ 555416 h 1911142"/>
              <a:gd name="connsiteX8" fmla="*/ 7508026 w 9137650"/>
              <a:gd name="connsiteY8" fmla="*/ 374347 h 1911142"/>
              <a:gd name="connsiteX9" fmla="*/ 8223250 w 9137650"/>
              <a:gd name="connsiteY9" fmla="*/ 238544 h 1911142"/>
              <a:gd name="connsiteX10" fmla="*/ 9137650 w 9137650"/>
              <a:gd name="connsiteY10" fmla="*/ 362139 h 1911142"/>
              <a:gd name="connsiteX11" fmla="*/ 9137650 w 9137650"/>
              <a:gd name="connsiteY11" fmla="*/ 1911142 h 1911142"/>
              <a:gd name="connsiteX12" fmla="*/ 0 w 9137650"/>
              <a:gd name="connsiteY12" fmla="*/ 1911142 h 1911142"/>
              <a:gd name="connsiteX13" fmla="*/ 0 w 9137650"/>
              <a:gd name="connsiteY13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5208446 w 9137650"/>
              <a:gd name="connsiteY5" fmla="*/ 709325 h 1911142"/>
              <a:gd name="connsiteX6" fmla="*/ 5787868 w 9137650"/>
              <a:gd name="connsiteY6" fmla="*/ 727432 h 1911142"/>
              <a:gd name="connsiteX7" fmla="*/ 6303915 w 9137650"/>
              <a:gd name="connsiteY7" fmla="*/ 673111 h 1911142"/>
              <a:gd name="connsiteX8" fmla="*/ 7037246 w 9137650"/>
              <a:gd name="connsiteY8" fmla="*/ 555416 h 1911142"/>
              <a:gd name="connsiteX9" fmla="*/ 7508026 w 9137650"/>
              <a:gd name="connsiteY9" fmla="*/ 374347 h 1911142"/>
              <a:gd name="connsiteX10" fmla="*/ 8223250 w 9137650"/>
              <a:gd name="connsiteY10" fmla="*/ 238544 h 1911142"/>
              <a:gd name="connsiteX11" fmla="*/ 9137650 w 9137650"/>
              <a:gd name="connsiteY11" fmla="*/ 362139 h 1911142"/>
              <a:gd name="connsiteX12" fmla="*/ 9137650 w 9137650"/>
              <a:gd name="connsiteY12" fmla="*/ 1911142 h 1911142"/>
              <a:gd name="connsiteX13" fmla="*/ 0 w 9137650"/>
              <a:gd name="connsiteY13" fmla="*/ 1911142 h 1911142"/>
              <a:gd name="connsiteX14" fmla="*/ 0 w 9137650"/>
              <a:gd name="connsiteY14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904747 w 9137650"/>
              <a:gd name="connsiteY4" fmla="*/ 664058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691583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0846 w 9137650"/>
              <a:gd name="connsiteY2" fmla="*/ 591630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62783 w 9137650"/>
              <a:gd name="connsiteY1" fmla="*/ 374347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37650"/>
              <a:gd name="connsiteY0" fmla="*/ 0 h 1911142"/>
              <a:gd name="connsiteX1" fmla="*/ 826569 w 9137650"/>
              <a:gd name="connsiteY1" fmla="*/ 437721 h 1911142"/>
              <a:gd name="connsiteX2" fmla="*/ 1559899 w 9137650"/>
              <a:gd name="connsiteY2" fmla="*/ 645951 h 1911142"/>
              <a:gd name="connsiteX3" fmla="*/ 2555781 w 9137650"/>
              <a:gd name="connsiteY3" fmla="*/ 636897 h 1911142"/>
              <a:gd name="connsiteX4" fmla="*/ 3877587 w 9137650"/>
              <a:gd name="connsiteY4" fmla="*/ 645951 h 1911142"/>
              <a:gd name="connsiteX5" fmla="*/ 4619971 w 9137650"/>
              <a:gd name="connsiteY5" fmla="*/ 790806 h 1911142"/>
              <a:gd name="connsiteX6" fmla="*/ 5208446 w 9137650"/>
              <a:gd name="connsiteY6" fmla="*/ 709325 h 1911142"/>
              <a:gd name="connsiteX7" fmla="*/ 5787868 w 9137650"/>
              <a:gd name="connsiteY7" fmla="*/ 727432 h 1911142"/>
              <a:gd name="connsiteX8" fmla="*/ 6303915 w 9137650"/>
              <a:gd name="connsiteY8" fmla="*/ 673111 h 1911142"/>
              <a:gd name="connsiteX9" fmla="*/ 7037246 w 9137650"/>
              <a:gd name="connsiteY9" fmla="*/ 555416 h 1911142"/>
              <a:gd name="connsiteX10" fmla="*/ 7508026 w 9137650"/>
              <a:gd name="connsiteY10" fmla="*/ 374347 h 1911142"/>
              <a:gd name="connsiteX11" fmla="*/ 8223250 w 9137650"/>
              <a:gd name="connsiteY11" fmla="*/ 238544 h 1911142"/>
              <a:gd name="connsiteX12" fmla="*/ 9137650 w 9137650"/>
              <a:gd name="connsiteY12" fmla="*/ 362139 h 1911142"/>
              <a:gd name="connsiteX13" fmla="*/ 9137650 w 9137650"/>
              <a:gd name="connsiteY13" fmla="*/ 1911142 h 1911142"/>
              <a:gd name="connsiteX14" fmla="*/ 0 w 9137650"/>
              <a:gd name="connsiteY14" fmla="*/ 1911142 h 1911142"/>
              <a:gd name="connsiteX15" fmla="*/ 0 w 9137650"/>
              <a:gd name="connsiteY15" fmla="*/ 0 h 1911142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564835 w 9146704"/>
              <a:gd name="connsiteY3" fmla="*/ 446775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483354 w 9146704"/>
              <a:gd name="connsiteY3" fmla="*/ 39245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483354 w 9146704"/>
              <a:gd name="connsiteY3" fmla="*/ 39245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9054 w 9146704"/>
              <a:gd name="connsiteY14" fmla="*/ 1721020 h 1721020"/>
              <a:gd name="connsiteX15" fmla="*/ 0 w 9146704"/>
              <a:gd name="connsiteY15" fmla="*/ 0 h 1721020"/>
              <a:gd name="connsiteX0" fmla="*/ 0 w 9146704"/>
              <a:gd name="connsiteY0" fmla="*/ 0 h 1721020"/>
              <a:gd name="connsiteX1" fmla="*/ 835623 w 9146704"/>
              <a:gd name="connsiteY1" fmla="*/ 247599 h 1721020"/>
              <a:gd name="connsiteX2" fmla="*/ 1568953 w 9146704"/>
              <a:gd name="connsiteY2" fmla="*/ 455829 h 1721020"/>
              <a:gd name="connsiteX3" fmla="*/ 2193643 w 9146704"/>
              <a:gd name="connsiteY3" fmla="*/ 338134 h 1721020"/>
              <a:gd name="connsiteX4" fmla="*/ 3886641 w 9146704"/>
              <a:gd name="connsiteY4" fmla="*/ 455829 h 1721020"/>
              <a:gd name="connsiteX5" fmla="*/ 4629025 w 9146704"/>
              <a:gd name="connsiteY5" fmla="*/ 600684 h 1721020"/>
              <a:gd name="connsiteX6" fmla="*/ 5217500 w 9146704"/>
              <a:gd name="connsiteY6" fmla="*/ 519203 h 1721020"/>
              <a:gd name="connsiteX7" fmla="*/ 5796922 w 9146704"/>
              <a:gd name="connsiteY7" fmla="*/ 537310 h 1721020"/>
              <a:gd name="connsiteX8" fmla="*/ 6312969 w 9146704"/>
              <a:gd name="connsiteY8" fmla="*/ 482989 h 1721020"/>
              <a:gd name="connsiteX9" fmla="*/ 7046300 w 9146704"/>
              <a:gd name="connsiteY9" fmla="*/ 365294 h 1721020"/>
              <a:gd name="connsiteX10" fmla="*/ 7517080 w 9146704"/>
              <a:gd name="connsiteY10" fmla="*/ 184225 h 1721020"/>
              <a:gd name="connsiteX11" fmla="*/ 8232304 w 9146704"/>
              <a:gd name="connsiteY11" fmla="*/ 48422 h 1721020"/>
              <a:gd name="connsiteX12" fmla="*/ 9146704 w 9146704"/>
              <a:gd name="connsiteY12" fmla="*/ 172017 h 1721020"/>
              <a:gd name="connsiteX13" fmla="*/ 9146704 w 9146704"/>
              <a:gd name="connsiteY13" fmla="*/ 1721020 h 1721020"/>
              <a:gd name="connsiteX14" fmla="*/ 1 w 9146704"/>
              <a:gd name="connsiteY14" fmla="*/ 1721020 h 1721020"/>
              <a:gd name="connsiteX15" fmla="*/ 0 w 9146704"/>
              <a:gd name="connsiteY15" fmla="*/ 0 h 1721020"/>
              <a:gd name="connsiteX0" fmla="*/ 0 w 10670704"/>
              <a:gd name="connsiteY0" fmla="*/ 0 h 1787695"/>
              <a:gd name="connsiteX1" fmla="*/ 2359623 w 10670704"/>
              <a:gd name="connsiteY1" fmla="*/ 314274 h 1787695"/>
              <a:gd name="connsiteX2" fmla="*/ 3092953 w 10670704"/>
              <a:gd name="connsiteY2" fmla="*/ 522504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52400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2359623 w 10670704"/>
              <a:gd name="connsiteY1" fmla="*/ 314274 h 1787695"/>
              <a:gd name="connsiteX2" fmla="*/ 3092953 w 10670704"/>
              <a:gd name="connsiteY2" fmla="*/ 522504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92953 w 10670704"/>
              <a:gd name="connsiteY2" fmla="*/ 522504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717643 w 10670704"/>
              <a:gd name="connsiteY3" fmla="*/ 4048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410641 w 10670704"/>
              <a:gd name="connsiteY4" fmla="*/ 5225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153025 w 10670704"/>
              <a:gd name="connsiteY5" fmla="*/ 667359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741500 w 10670704"/>
              <a:gd name="connsiteY6" fmla="*/ 585878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320922 w 10670704"/>
              <a:gd name="connsiteY7" fmla="*/ 6039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836969 w 10670704"/>
              <a:gd name="connsiteY8" fmla="*/ 549664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951269 w 10670704"/>
              <a:gd name="connsiteY8" fmla="*/ 844939 h 1787695"/>
              <a:gd name="connsiteX9" fmla="*/ 8570300 w 10670704"/>
              <a:gd name="connsiteY9" fmla="*/ 431969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951269 w 10670704"/>
              <a:gd name="connsiteY8" fmla="*/ 844939 h 1787695"/>
              <a:gd name="connsiteX9" fmla="*/ 8627450 w 10670704"/>
              <a:gd name="connsiteY9" fmla="*/ 765344 h 1787695"/>
              <a:gd name="connsiteX10" fmla="*/ 9041080 w 10670704"/>
              <a:gd name="connsiteY10" fmla="*/ 250900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0670704"/>
              <a:gd name="connsiteY0" fmla="*/ 0 h 1787695"/>
              <a:gd name="connsiteX1" fmla="*/ 1807173 w 10670704"/>
              <a:gd name="connsiteY1" fmla="*/ 647649 h 1787695"/>
              <a:gd name="connsiteX2" fmla="*/ 3045328 w 10670704"/>
              <a:gd name="connsiteY2" fmla="*/ 741579 h 1787695"/>
              <a:gd name="connsiteX3" fmla="*/ 3898618 w 10670704"/>
              <a:gd name="connsiteY3" fmla="*/ 747709 h 1787695"/>
              <a:gd name="connsiteX4" fmla="*/ 5515416 w 10670704"/>
              <a:gd name="connsiteY4" fmla="*/ 865404 h 1787695"/>
              <a:gd name="connsiteX5" fmla="*/ 6200650 w 10670704"/>
              <a:gd name="connsiteY5" fmla="*/ 962634 h 1787695"/>
              <a:gd name="connsiteX6" fmla="*/ 6884375 w 10670704"/>
              <a:gd name="connsiteY6" fmla="*/ 862103 h 1787695"/>
              <a:gd name="connsiteX7" fmla="*/ 7406647 w 10670704"/>
              <a:gd name="connsiteY7" fmla="*/ 870685 h 1787695"/>
              <a:gd name="connsiteX8" fmla="*/ 7951269 w 10670704"/>
              <a:gd name="connsiteY8" fmla="*/ 844939 h 1787695"/>
              <a:gd name="connsiteX9" fmla="*/ 8627450 w 10670704"/>
              <a:gd name="connsiteY9" fmla="*/ 765344 h 1787695"/>
              <a:gd name="connsiteX10" fmla="*/ 9507805 w 10670704"/>
              <a:gd name="connsiteY10" fmla="*/ 603325 h 1787695"/>
              <a:gd name="connsiteX11" fmla="*/ 9756304 w 10670704"/>
              <a:gd name="connsiteY11" fmla="*/ 115097 h 1787695"/>
              <a:gd name="connsiteX12" fmla="*/ 10670704 w 10670704"/>
              <a:gd name="connsiteY12" fmla="*/ 238692 h 1787695"/>
              <a:gd name="connsiteX13" fmla="*/ 10670704 w 10670704"/>
              <a:gd name="connsiteY13" fmla="*/ 1787695 h 1787695"/>
              <a:gd name="connsiteX14" fmla="*/ 1 w 10670704"/>
              <a:gd name="connsiteY14" fmla="*/ 1787695 h 1787695"/>
              <a:gd name="connsiteX15" fmla="*/ 0 w 10670704"/>
              <a:gd name="connsiteY15" fmla="*/ 0 h 1787695"/>
              <a:gd name="connsiteX0" fmla="*/ 0 w 12242329"/>
              <a:gd name="connsiteY0" fmla="*/ 0 h 1787695"/>
              <a:gd name="connsiteX1" fmla="*/ 1807173 w 12242329"/>
              <a:gd name="connsiteY1" fmla="*/ 647649 h 1787695"/>
              <a:gd name="connsiteX2" fmla="*/ 3045328 w 12242329"/>
              <a:gd name="connsiteY2" fmla="*/ 741579 h 1787695"/>
              <a:gd name="connsiteX3" fmla="*/ 3898618 w 12242329"/>
              <a:gd name="connsiteY3" fmla="*/ 747709 h 1787695"/>
              <a:gd name="connsiteX4" fmla="*/ 5515416 w 12242329"/>
              <a:gd name="connsiteY4" fmla="*/ 865404 h 1787695"/>
              <a:gd name="connsiteX5" fmla="*/ 6200650 w 12242329"/>
              <a:gd name="connsiteY5" fmla="*/ 962634 h 1787695"/>
              <a:gd name="connsiteX6" fmla="*/ 6884375 w 12242329"/>
              <a:gd name="connsiteY6" fmla="*/ 862103 h 1787695"/>
              <a:gd name="connsiteX7" fmla="*/ 7406647 w 12242329"/>
              <a:gd name="connsiteY7" fmla="*/ 870685 h 1787695"/>
              <a:gd name="connsiteX8" fmla="*/ 7951269 w 12242329"/>
              <a:gd name="connsiteY8" fmla="*/ 844939 h 1787695"/>
              <a:gd name="connsiteX9" fmla="*/ 8627450 w 12242329"/>
              <a:gd name="connsiteY9" fmla="*/ 765344 h 1787695"/>
              <a:gd name="connsiteX10" fmla="*/ 9507805 w 12242329"/>
              <a:gd name="connsiteY10" fmla="*/ 603325 h 1787695"/>
              <a:gd name="connsiteX11" fmla="*/ 9756304 w 12242329"/>
              <a:gd name="connsiteY11" fmla="*/ 115097 h 1787695"/>
              <a:gd name="connsiteX12" fmla="*/ 12242329 w 12242329"/>
              <a:gd name="connsiteY12" fmla="*/ 238692 h 1787695"/>
              <a:gd name="connsiteX13" fmla="*/ 10670704 w 12242329"/>
              <a:gd name="connsiteY13" fmla="*/ 1787695 h 1787695"/>
              <a:gd name="connsiteX14" fmla="*/ 1 w 12242329"/>
              <a:gd name="connsiteY14" fmla="*/ 1787695 h 1787695"/>
              <a:gd name="connsiteX15" fmla="*/ 0 w 12242329"/>
              <a:gd name="connsiteY15" fmla="*/ 0 h 1787695"/>
              <a:gd name="connsiteX0" fmla="*/ 0 w 12242329"/>
              <a:gd name="connsiteY0" fmla="*/ 0 h 1787695"/>
              <a:gd name="connsiteX1" fmla="*/ 1807173 w 12242329"/>
              <a:gd name="connsiteY1" fmla="*/ 647649 h 1787695"/>
              <a:gd name="connsiteX2" fmla="*/ 3045328 w 12242329"/>
              <a:gd name="connsiteY2" fmla="*/ 741579 h 1787695"/>
              <a:gd name="connsiteX3" fmla="*/ 3898618 w 12242329"/>
              <a:gd name="connsiteY3" fmla="*/ 747709 h 1787695"/>
              <a:gd name="connsiteX4" fmla="*/ 5515416 w 12242329"/>
              <a:gd name="connsiteY4" fmla="*/ 865404 h 1787695"/>
              <a:gd name="connsiteX5" fmla="*/ 6200650 w 12242329"/>
              <a:gd name="connsiteY5" fmla="*/ 962634 h 1787695"/>
              <a:gd name="connsiteX6" fmla="*/ 6884375 w 12242329"/>
              <a:gd name="connsiteY6" fmla="*/ 862103 h 1787695"/>
              <a:gd name="connsiteX7" fmla="*/ 7406647 w 12242329"/>
              <a:gd name="connsiteY7" fmla="*/ 870685 h 1787695"/>
              <a:gd name="connsiteX8" fmla="*/ 7951269 w 12242329"/>
              <a:gd name="connsiteY8" fmla="*/ 844939 h 1787695"/>
              <a:gd name="connsiteX9" fmla="*/ 8627450 w 12242329"/>
              <a:gd name="connsiteY9" fmla="*/ 765344 h 1787695"/>
              <a:gd name="connsiteX10" fmla="*/ 9507805 w 12242329"/>
              <a:gd name="connsiteY10" fmla="*/ 603325 h 1787695"/>
              <a:gd name="connsiteX11" fmla="*/ 9756304 w 12242329"/>
              <a:gd name="connsiteY11" fmla="*/ 115097 h 1787695"/>
              <a:gd name="connsiteX12" fmla="*/ 12242329 w 12242329"/>
              <a:gd name="connsiteY12" fmla="*/ 238692 h 1787695"/>
              <a:gd name="connsiteX13" fmla="*/ 12204229 w 12242329"/>
              <a:gd name="connsiteY13" fmla="*/ 1787695 h 1787695"/>
              <a:gd name="connsiteX14" fmla="*/ 1 w 12242329"/>
              <a:gd name="connsiteY14" fmla="*/ 1787695 h 1787695"/>
              <a:gd name="connsiteX15" fmla="*/ 0 w 12242329"/>
              <a:gd name="connsiteY15" fmla="*/ 0 h 1787695"/>
              <a:gd name="connsiteX0" fmla="*/ 0 w 12223279"/>
              <a:gd name="connsiteY0" fmla="*/ 0 h 1787695"/>
              <a:gd name="connsiteX1" fmla="*/ 1807173 w 12223279"/>
              <a:gd name="connsiteY1" fmla="*/ 647649 h 1787695"/>
              <a:gd name="connsiteX2" fmla="*/ 3045328 w 12223279"/>
              <a:gd name="connsiteY2" fmla="*/ 741579 h 1787695"/>
              <a:gd name="connsiteX3" fmla="*/ 3898618 w 12223279"/>
              <a:gd name="connsiteY3" fmla="*/ 747709 h 1787695"/>
              <a:gd name="connsiteX4" fmla="*/ 5515416 w 12223279"/>
              <a:gd name="connsiteY4" fmla="*/ 865404 h 1787695"/>
              <a:gd name="connsiteX5" fmla="*/ 6200650 w 12223279"/>
              <a:gd name="connsiteY5" fmla="*/ 962634 h 1787695"/>
              <a:gd name="connsiteX6" fmla="*/ 6884375 w 12223279"/>
              <a:gd name="connsiteY6" fmla="*/ 862103 h 1787695"/>
              <a:gd name="connsiteX7" fmla="*/ 7406647 w 12223279"/>
              <a:gd name="connsiteY7" fmla="*/ 870685 h 1787695"/>
              <a:gd name="connsiteX8" fmla="*/ 7951269 w 12223279"/>
              <a:gd name="connsiteY8" fmla="*/ 844939 h 1787695"/>
              <a:gd name="connsiteX9" fmla="*/ 8627450 w 12223279"/>
              <a:gd name="connsiteY9" fmla="*/ 765344 h 1787695"/>
              <a:gd name="connsiteX10" fmla="*/ 9507805 w 12223279"/>
              <a:gd name="connsiteY10" fmla="*/ 603325 h 1787695"/>
              <a:gd name="connsiteX11" fmla="*/ 9756304 w 12223279"/>
              <a:gd name="connsiteY11" fmla="*/ 115097 h 1787695"/>
              <a:gd name="connsiteX12" fmla="*/ 12223279 w 12223279"/>
              <a:gd name="connsiteY12" fmla="*/ 238692 h 1787695"/>
              <a:gd name="connsiteX13" fmla="*/ 12204229 w 12223279"/>
              <a:gd name="connsiteY13" fmla="*/ 1787695 h 1787695"/>
              <a:gd name="connsiteX14" fmla="*/ 1 w 12223279"/>
              <a:gd name="connsiteY14" fmla="*/ 1787695 h 1787695"/>
              <a:gd name="connsiteX15" fmla="*/ 0 w 12223279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9756304 w 12213754"/>
              <a:gd name="connsiteY11" fmla="*/ 115097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10699279 w 12213754"/>
              <a:gd name="connsiteY11" fmla="*/ 277022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10699279 w 12213754"/>
              <a:gd name="connsiteY11" fmla="*/ 277022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  <a:gd name="connsiteX0" fmla="*/ 0 w 12213754"/>
              <a:gd name="connsiteY0" fmla="*/ 0 h 1787695"/>
              <a:gd name="connsiteX1" fmla="*/ 1807173 w 12213754"/>
              <a:gd name="connsiteY1" fmla="*/ 647649 h 1787695"/>
              <a:gd name="connsiteX2" fmla="*/ 3045328 w 12213754"/>
              <a:gd name="connsiteY2" fmla="*/ 741579 h 1787695"/>
              <a:gd name="connsiteX3" fmla="*/ 3898618 w 12213754"/>
              <a:gd name="connsiteY3" fmla="*/ 747709 h 1787695"/>
              <a:gd name="connsiteX4" fmla="*/ 5515416 w 12213754"/>
              <a:gd name="connsiteY4" fmla="*/ 865404 h 1787695"/>
              <a:gd name="connsiteX5" fmla="*/ 6200650 w 12213754"/>
              <a:gd name="connsiteY5" fmla="*/ 962634 h 1787695"/>
              <a:gd name="connsiteX6" fmla="*/ 6884375 w 12213754"/>
              <a:gd name="connsiteY6" fmla="*/ 862103 h 1787695"/>
              <a:gd name="connsiteX7" fmla="*/ 7406647 w 12213754"/>
              <a:gd name="connsiteY7" fmla="*/ 870685 h 1787695"/>
              <a:gd name="connsiteX8" fmla="*/ 7951269 w 12213754"/>
              <a:gd name="connsiteY8" fmla="*/ 844939 h 1787695"/>
              <a:gd name="connsiteX9" fmla="*/ 8627450 w 12213754"/>
              <a:gd name="connsiteY9" fmla="*/ 765344 h 1787695"/>
              <a:gd name="connsiteX10" fmla="*/ 9507805 w 12213754"/>
              <a:gd name="connsiteY10" fmla="*/ 603325 h 1787695"/>
              <a:gd name="connsiteX11" fmla="*/ 10699279 w 12213754"/>
              <a:gd name="connsiteY11" fmla="*/ 277022 h 1787695"/>
              <a:gd name="connsiteX12" fmla="*/ 12213754 w 12213754"/>
              <a:gd name="connsiteY12" fmla="*/ 238692 h 1787695"/>
              <a:gd name="connsiteX13" fmla="*/ 12204229 w 12213754"/>
              <a:gd name="connsiteY13" fmla="*/ 1787695 h 1787695"/>
              <a:gd name="connsiteX14" fmla="*/ 1 w 12213754"/>
              <a:gd name="connsiteY14" fmla="*/ 1787695 h 1787695"/>
              <a:gd name="connsiteX15" fmla="*/ 0 w 12213754"/>
              <a:gd name="connsiteY15" fmla="*/ 0 h 178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3754" h="1787695">
                <a:moveTo>
                  <a:pt x="0" y="0"/>
                </a:moveTo>
                <a:cubicBezTo>
                  <a:pt x="323808" y="1052"/>
                  <a:pt x="1519579" y="510795"/>
                  <a:pt x="1807173" y="647649"/>
                </a:cubicBezTo>
                <a:cubicBezTo>
                  <a:pt x="2057652" y="720077"/>
                  <a:pt x="2749582" y="614831"/>
                  <a:pt x="3045328" y="741579"/>
                </a:cubicBezTo>
                <a:cubicBezTo>
                  <a:pt x="3211309" y="720454"/>
                  <a:pt x="3442926" y="805048"/>
                  <a:pt x="3898618" y="747709"/>
                </a:cubicBezTo>
                <a:cubicBezTo>
                  <a:pt x="4586681" y="826172"/>
                  <a:pt x="5131744" y="829583"/>
                  <a:pt x="5515416" y="865404"/>
                </a:cubicBezTo>
                <a:cubicBezTo>
                  <a:pt x="5899088" y="901225"/>
                  <a:pt x="5811351" y="882662"/>
                  <a:pt x="6200650" y="962634"/>
                </a:cubicBezTo>
                <a:cubicBezTo>
                  <a:pt x="6472254" y="915857"/>
                  <a:pt x="6683376" y="877428"/>
                  <a:pt x="6884375" y="862103"/>
                </a:cubicBezTo>
                <a:lnTo>
                  <a:pt x="7406647" y="870685"/>
                </a:lnTo>
                <a:cubicBezTo>
                  <a:pt x="7589225" y="864649"/>
                  <a:pt x="7747802" y="862496"/>
                  <a:pt x="7951269" y="844939"/>
                </a:cubicBezTo>
                <a:cubicBezTo>
                  <a:pt x="8154736" y="827382"/>
                  <a:pt x="8318123" y="787978"/>
                  <a:pt x="8627450" y="765344"/>
                </a:cubicBezTo>
                <a:cubicBezTo>
                  <a:pt x="8828135" y="715550"/>
                  <a:pt x="9305611" y="650101"/>
                  <a:pt x="9507805" y="603325"/>
                </a:cubicBezTo>
                <a:cubicBezTo>
                  <a:pt x="9713017" y="545985"/>
                  <a:pt x="10276784" y="361521"/>
                  <a:pt x="10699279" y="277022"/>
                </a:cubicBezTo>
                <a:cubicBezTo>
                  <a:pt x="11327929" y="213917"/>
                  <a:pt x="11516448" y="268884"/>
                  <a:pt x="12213754" y="238692"/>
                </a:cubicBezTo>
                <a:lnTo>
                  <a:pt x="12204229" y="1787695"/>
                </a:lnTo>
                <a:lnTo>
                  <a:pt x="1" y="1787695"/>
                </a:lnTo>
                <a:cubicBezTo>
                  <a:pt x="1" y="1214022"/>
                  <a:pt x="0" y="573673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Callout Text" hidden="1"/>
          <p:cNvSpPr/>
          <p:nvPr/>
        </p:nvSpPr>
        <p:spPr>
          <a:xfrm>
            <a:off x="7284702" y="4385222"/>
            <a:ext cx="3134674" cy="2016328"/>
          </a:xfrm>
          <a:prstGeom prst="wedgeRectCallout">
            <a:avLst>
              <a:gd name="adj1" fmla="val -69244"/>
              <a:gd name="adj2" fmla="val 5052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Some Layouts have both </a:t>
            </a:r>
            <a:r>
              <a:rPr lang="en-US" sz="2000" b="1" dirty="0">
                <a:solidFill>
                  <a:srgbClr val="10A8BC">
                    <a:lumMod val="20000"/>
                    <a:lumOff val="80000"/>
                  </a:srgbClr>
                </a:solidFill>
              </a:rPr>
              <a:t>Animated</a:t>
            </a:r>
            <a:r>
              <a:rPr lang="en-US" sz="2000" b="1" dirty="0">
                <a:solidFill>
                  <a:srgbClr val="000000"/>
                </a:solidFill>
              </a:rPr>
              <a:t> &amp; </a:t>
            </a:r>
            <a:r>
              <a:rPr lang="en-US" sz="2000" b="1" dirty="0">
                <a:solidFill>
                  <a:srgbClr val="10A8BC">
                    <a:lumMod val="20000"/>
                    <a:lumOff val="80000"/>
                  </a:srgbClr>
                </a:solidFill>
              </a:rPr>
              <a:t>Static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</a:rPr>
              <a:t>Delete pages you don’t need and keep others. Click on items to and move them around if you want. Pretty much everything is customizable.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647" y="1176614"/>
            <a:ext cx="866774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5875">
                  <a:noFill/>
                  <a:round/>
                </a:ln>
                <a:solidFill>
                  <a:srgbClr val="10A8BC">
                    <a:lumMod val="20000"/>
                    <a:lumOff val="80000"/>
                  </a:srgbClr>
                </a:solidFill>
                <a:effectLst>
                  <a:outerShdw blurRad="88900" dist="200025" dir="13440000" sy="30000" kx="-1800000" algn="bl" rotWithShape="0">
                    <a:prstClr val="black">
                      <a:alpha val="32000"/>
                    </a:prstClr>
                  </a:outerShdw>
                  <a:reflection blurRad="76200" stA="15000" endPos="53000" dir="5400000" sy="-100000" algn="bl" rotWithShape="0"/>
                </a:effectLst>
                <a:latin typeface="Franklin Gothic Heavy" panose="020B0903020102020204" pitchFamily="34" charset="0"/>
              </a:rPr>
              <a:t>Could Coaching Help?</a:t>
            </a:r>
            <a:endParaRPr lang="en-US" sz="4800" dirty="0">
              <a:ln w="15875">
                <a:noFill/>
                <a:round/>
              </a:ln>
              <a:solidFill>
                <a:srgbClr val="FFFFFF"/>
              </a:solidFill>
              <a:effectLst>
                <a:outerShdw blurRad="88900" dist="200025" dir="13440000" sy="30000" kx="-1800000" algn="bl" rotWithShape="0">
                  <a:prstClr val="black">
                    <a:alpha val="32000"/>
                  </a:prstClr>
                </a:out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9" name="Bottom Tear"/>
          <p:cNvSpPr>
            <a:spLocks/>
          </p:cNvSpPr>
          <p:nvPr/>
        </p:nvSpPr>
        <p:spPr bwMode="auto">
          <a:xfrm>
            <a:off x="0" y="5039427"/>
            <a:ext cx="12253475" cy="1277774"/>
          </a:xfrm>
          <a:custGeom>
            <a:avLst/>
            <a:gdLst>
              <a:gd name="T0" fmla="*/ 2401 w 2446"/>
              <a:gd name="T1" fmla="*/ 39 h 259"/>
              <a:gd name="T2" fmla="*/ 2352 w 2446"/>
              <a:gd name="T3" fmla="*/ 39 h 259"/>
              <a:gd name="T4" fmla="*/ 2294 w 2446"/>
              <a:gd name="T5" fmla="*/ 32 h 259"/>
              <a:gd name="T6" fmla="*/ 2237 w 2446"/>
              <a:gd name="T7" fmla="*/ 31 h 259"/>
              <a:gd name="T8" fmla="*/ 2199 w 2446"/>
              <a:gd name="T9" fmla="*/ 54 h 259"/>
              <a:gd name="T10" fmla="*/ 2172 w 2446"/>
              <a:gd name="T11" fmla="*/ 64 h 259"/>
              <a:gd name="T12" fmla="*/ 2117 w 2446"/>
              <a:gd name="T13" fmla="*/ 67 h 259"/>
              <a:gd name="T14" fmla="*/ 2051 w 2446"/>
              <a:gd name="T15" fmla="*/ 72 h 259"/>
              <a:gd name="T16" fmla="*/ 1853 w 2446"/>
              <a:gd name="T17" fmla="*/ 129 h 259"/>
              <a:gd name="T18" fmla="*/ 1758 w 2446"/>
              <a:gd name="T19" fmla="*/ 138 h 259"/>
              <a:gd name="T20" fmla="*/ 1653 w 2446"/>
              <a:gd name="T21" fmla="*/ 142 h 259"/>
              <a:gd name="T22" fmla="*/ 1487 w 2446"/>
              <a:gd name="T23" fmla="*/ 171 h 259"/>
              <a:gd name="T24" fmla="*/ 1451 w 2446"/>
              <a:gd name="T25" fmla="*/ 190 h 259"/>
              <a:gd name="T26" fmla="*/ 1376 w 2446"/>
              <a:gd name="T27" fmla="*/ 181 h 259"/>
              <a:gd name="T28" fmla="*/ 1315 w 2446"/>
              <a:gd name="T29" fmla="*/ 188 h 259"/>
              <a:gd name="T30" fmla="*/ 1108 w 2446"/>
              <a:gd name="T31" fmla="*/ 152 h 259"/>
              <a:gd name="T32" fmla="*/ 939 w 2446"/>
              <a:gd name="T33" fmla="*/ 148 h 259"/>
              <a:gd name="T34" fmla="*/ 655 w 2446"/>
              <a:gd name="T35" fmla="*/ 129 h 259"/>
              <a:gd name="T36" fmla="*/ 494 w 2446"/>
              <a:gd name="T37" fmla="*/ 135 h 259"/>
              <a:gd name="T38" fmla="*/ 454 w 2446"/>
              <a:gd name="T39" fmla="*/ 152 h 259"/>
              <a:gd name="T40" fmla="*/ 405 w 2446"/>
              <a:gd name="T41" fmla="*/ 143 h 259"/>
              <a:gd name="T42" fmla="*/ 359 w 2446"/>
              <a:gd name="T43" fmla="*/ 119 h 259"/>
              <a:gd name="T44" fmla="*/ 323 w 2446"/>
              <a:gd name="T45" fmla="*/ 108 h 259"/>
              <a:gd name="T46" fmla="*/ 300 w 2446"/>
              <a:gd name="T47" fmla="*/ 75 h 259"/>
              <a:gd name="T48" fmla="*/ 252 w 2446"/>
              <a:gd name="T49" fmla="*/ 72 h 259"/>
              <a:gd name="T50" fmla="*/ 243 w 2446"/>
              <a:gd name="T51" fmla="*/ 64 h 259"/>
              <a:gd name="T52" fmla="*/ 211 w 2446"/>
              <a:gd name="T53" fmla="*/ 44 h 259"/>
              <a:gd name="T54" fmla="*/ 166 w 2446"/>
              <a:gd name="T55" fmla="*/ 21 h 259"/>
              <a:gd name="T56" fmla="*/ 85 w 2446"/>
              <a:gd name="T57" fmla="*/ 17 h 259"/>
              <a:gd name="T58" fmla="*/ 52 w 2446"/>
              <a:gd name="T59" fmla="*/ 8 h 259"/>
              <a:gd name="T60" fmla="*/ 29 w 2446"/>
              <a:gd name="T61" fmla="*/ 130 h 259"/>
              <a:gd name="T62" fmla="*/ 256 w 2446"/>
              <a:gd name="T63" fmla="*/ 175 h 259"/>
              <a:gd name="T64" fmla="*/ 462 w 2446"/>
              <a:gd name="T65" fmla="*/ 197 h 259"/>
              <a:gd name="T66" fmla="*/ 595 w 2446"/>
              <a:gd name="T67" fmla="*/ 229 h 259"/>
              <a:gd name="T68" fmla="*/ 650 w 2446"/>
              <a:gd name="T69" fmla="*/ 235 h 259"/>
              <a:gd name="T70" fmla="*/ 702 w 2446"/>
              <a:gd name="T71" fmla="*/ 220 h 259"/>
              <a:gd name="T72" fmla="*/ 755 w 2446"/>
              <a:gd name="T73" fmla="*/ 211 h 259"/>
              <a:gd name="T74" fmla="*/ 822 w 2446"/>
              <a:gd name="T75" fmla="*/ 204 h 259"/>
              <a:gd name="T76" fmla="*/ 913 w 2446"/>
              <a:gd name="T77" fmla="*/ 220 h 259"/>
              <a:gd name="T78" fmla="*/ 943 w 2446"/>
              <a:gd name="T79" fmla="*/ 232 h 259"/>
              <a:gd name="T80" fmla="*/ 977 w 2446"/>
              <a:gd name="T81" fmla="*/ 234 h 259"/>
              <a:gd name="T82" fmla="*/ 1017 w 2446"/>
              <a:gd name="T83" fmla="*/ 227 h 259"/>
              <a:gd name="T84" fmla="*/ 1118 w 2446"/>
              <a:gd name="T85" fmla="*/ 226 h 259"/>
              <a:gd name="T86" fmla="*/ 1230 w 2446"/>
              <a:gd name="T87" fmla="*/ 251 h 259"/>
              <a:gd name="T88" fmla="*/ 1313 w 2446"/>
              <a:gd name="T89" fmla="*/ 234 h 259"/>
              <a:gd name="T90" fmla="*/ 1367 w 2446"/>
              <a:gd name="T91" fmla="*/ 221 h 259"/>
              <a:gd name="T92" fmla="*/ 1444 w 2446"/>
              <a:gd name="T93" fmla="*/ 216 h 259"/>
              <a:gd name="T94" fmla="*/ 1520 w 2446"/>
              <a:gd name="T95" fmla="*/ 232 h 259"/>
              <a:gd name="T96" fmla="*/ 1563 w 2446"/>
              <a:gd name="T97" fmla="*/ 241 h 259"/>
              <a:gd name="T98" fmla="*/ 1637 w 2446"/>
              <a:gd name="T99" fmla="*/ 239 h 259"/>
              <a:gd name="T100" fmla="*/ 1720 w 2446"/>
              <a:gd name="T101" fmla="*/ 214 h 259"/>
              <a:gd name="T102" fmla="*/ 1780 w 2446"/>
              <a:gd name="T103" fmla="*/ 207 h 259"/>
              <a:gd name="T104" fmla="*/ 1883 w 2446"/>
              <a:gd name="T105" fmla="*/ 195 h 259"/>
              <a:gd name="T106" fmla="*/ 1971 w 2446"/>
              <a:gd name="T107" fmla="*/ 165 h 259"/>
              <a:gd name="T108" fmla="*/ 2073 w 2446"/>
              <a:gd name="T109" fmla="*/ 126 h 259"/>
              <a:gd name="T110" fmla="*/ 2134 w 2446"/>
              <a:gd name="T111" fmla="*/ 112 h 259"/>
              <a:gd name="T112" fmla="*/ 2182 w 2446"/>
              <a:gd name="T113" fmla="*/ 107 h 259"/>
              <a:gd name="T114" fmla="*/ 2235 w 2446"/>
              <a:gd name="T115" fmla="*/ 111 h 259"/>
              <a:gd name="T116" fmla="*/ 2305 w 2446"/>
              <a:gd name="T117" fmla="*/ 109 h 259"/>
              <a:gd name="T118" fmla="*/ 2409 w 2446"/>
              <a:gd name="T119" fmla="*/ 133 h 259"/>
              <a:gd name="connsiteX0" fmla="*/ 9971 w 9999"/>
              <a:gd name="connsiteY0" fmla="*/ 1702 h 9825"/>
              <a:gd name="connsiteX1" fmla="*/ 9935 w 9999"/>
              <a:gd name="connsiteY1" fmla="*/ 1509 h 9825"/>
              <a:gd name="connsiteX2" fmla="*/ 9906 w 9999"/>
              <a:gd name="connsiteY2" fmla="*/ 1509 h 9825"/>
              <a:gd name="connsiteX3" fmla="*/ 9886 w 9999"/>
              <a:gd name="connsiteY3" fmla="*/ 1354 h 9825"/>
              <a:gd name="connsiteX4" fmla="*/ 9861 w 9999"/>
              <a:gd name="connsiteY4" fmla="*/ 1277 h 9825"/>
              <a:gd name="connsiteX5" fmla="*/ 9853 w 9999"/>
              <a:gd name="connsiteY5" fmla="*/ 1084 h 9825"/>
              <a:gd name="connsiteX6" fmla="*/ 9828 w 9999"/>
              <a:gd name="connsiteY6" fmla="*/ 814 h 9825"/>
              <a:gd name="connsiteX7" fmla="*/ 9816 w 9999"/>
              <a:gd name="connsiteY7" fmla="*/ 1393 h 9825"/>
              <a:gd name="connsiteX8" fmla="*/ 9791 w 9999"/>
              <a:gd name="connsiteY8" fmla="*/ 1354 h 9825"/>
              <a:gd name="connsiteX9" fmla="*/ 9763 w 9999"/>
              <a:gd name="connsiteY9" fmla="*/ 1238 h 9825"/>
              <a:gd name="connsiteX10" fmla="*/ 9742 w 9999"/>
              <a:gd name="connsiteY10" fmla="*/ 1238 h 9825"/>
              <a:gd name="connsiteX11" fmla="*/ 9681 w 9999"/>
              <a:gd name="connsiteY11" fmla="*/ 1200 h 9825"/>
              <a:gd name="connsiteX12" fmla="*/ 9665 w 9999"/>
              <a:gd name="connsiteY12" fmla="*/ 1238 h 9825"/>
              <a:gd name="connsiteX13" fmla="*/ 9648 w 9999"/>
              <a:gd name="connsiteY13" fmla="*/ 1316 h 9825"/>
              <a:gd name="connsiteX14" fmla="*/ 9636 w 9999"/>
              <a:gd name="connsiteY14" fmla="*/ 1316 h 9825"/>
              <a:gd name="connsiteX15" fmla="*/ 9616 w 9999"/>
              <a:gd name="connsiteY15" fmla="*/ 1393 h 9825"/>
              <a:gd name="connsiteX16" fmla="*/ 9599 w 9999"/>
              <a:gd name="connsiteY16" fmla="*/ 1354 h 9825"/>
              <a:gd name="connsiteX17" fmla="*/ 9558 w 9999"/>
              <a:gd name="connsiteY17" fmla="*/ 1509 h 9825"/>
              <a:gd name="connsiteX18" fmla="*/ 9485 w 9999"/>
              <a:gd name="connsiteY18" fmla="*/ 1509 h 9825"/>
              <a:gd name="connsiteX19" fmla="*/ 9448 w 9999"/>
              <a:gd name="connsiteY19" fmla="*/ 1663 h 9825"/>
              <a:gd name="connsiteX20" fmla="*/ 9448 w 9999"/>
              <a:gd name="connsiteY20" fmla="*/ 1779 h 9825"/>
              <a:gd name="connsiteX21" fmla="*/ 9436 w 9999"/>
              <a:gd name="connsiteY21" fmla="*/ 1856 h 9825"/>
              <a:gd name="connsiteX22" fmla="*/ 9387 w 9999"/>
              <a:gd name="connsiteY22" fmla="*/ 1084 h 9825"/>
              <a:gd name="connsiteX23" fmla="*/ 9379 w 9999"/>
              <a:gd name="connsiteY23" fmla="*/ 1123 h 9825"/>
              <a:gd name="connsiteX24" fmla="*/ 9366 w 9999"/>
              <a:gd name="connsiteY24" fmla="*/ 1007 h 9825"/>
              <a:gd name="connsiteX25" fmla="*/ 9346 w 9999"/>
              <a:gd name="connsiteY25" fmla="*/ 1084 h 9825"/>
              <a:gd name="connsiteX26" fmla="*/ 9301 w 9999"/>
              <a:gd name="connsiteY26" fmla="*/ 1238 h 9825"/>
              <a:gd name="connsiteX27" fmla="*/ 9297 w 9999"/>
              <a:gd name="connsiteY27" fmla="*/ 1354 h 9825"/>
              <a:gd name="connsiteX28" fmla="*/ 9280 w 9999"/>
              <a:gd name="connsiteY28" fmla="*/ 1316 h 9825"/>
              <a:gd name="connsiteX29" fmla="*/ 9244 w 9999"/>
              <a:gd name="connsiteY29" fmla="*/ 1238 h 9825"/>
              <a:gd name="connsiteX30" fmla="*/ 9211 w 9999"/>
              <a:gd name="connsiteY30" fmla="*/ 1007 h 9825"/>
              <a:gd name="connsiteX31" fmla="*/ 9146 w 9999"/>
              <a:gd name="connsiteY31" fmla="*/ 1084 h 9825"/>
              <a:gd name="connsiteX32" fmla="*/ 9133 w 9999"/>
              <a:gd name="connsiteY32" fmla="*/ 1316 h 9825"/>
              <a:gd name="connsiteX33" fmla="*/ 9121 w 9999"/>
              <a:gd name="connsiteY33" fmla="*/ 1431 h 9825"/>
              <a:gd name="connsiteX34" fmla="*/ 9060 w 9999"/>
              <a:gd name="connsiteY34" fmla="*/ 1509 h 9825"/>
              <a:gd name="connsiteX35" fmla="*/ 9056 w 9999"/>
              <a:gd name="connsiteY35" fmla="*/ 1393 h 9825"/>
              <a:gd name="connsiteX36" fmla="*/ 9027 w 9999"/>
              <a:gd name="connsiteY36" fmla="*/ 1509 h 9825"/>
              <a:gd name="connsiteX37" fmla="*/ 9023 w 9999"/>
              <a:gd name="connsiteY37" fmla="*/ 1624 h 9825"/>
              <a:gd name="connsiteX38" fmla="*/ 8998 w 9999"/>
              <a:gd name="connsiteY38" fmla="*/ 1779 h 9825"/>
              <a:gd name="connsiteX39" fmla="*/ 8990 w 9999"/>
              <a:gd name="connsiteY39" fmla="*/ 1972 h 9825"/>
              <a:gd name="connsiteX40" fmla="*/ 8970 w 9999"/>
              <a:gd name="connsiteY40" fmla="*/ 2049 h 9825"/>
              <a:gd name="connsiteX41" fmla="*/ 8970 w 9999"/>
              <a:gd name="connsiteY41" fmla="*/ 2126 h 9825"/>
              <a:gd name="connsiteX42" fmla="*/ 8957 w 9999"/>
              <a:gd name="connsiteY42" fmla="*/ 2165 h 9825"/>
              <a:gd name="connsiteX43" fmla="*/ 8937 w 9999"/>
              <a:gd name="connsiteY43" fmla="*/ 2397 h 9825"/>
              <a:gd name="connsiteX44" fmla="*/ 8937 w 9999"/>
              <a:gd name="connsiteY44" fmla="*/ 2242 h 9825"/>
              <a:gd name="connsiteX45" fmla="*/ 8921 w 9999"/>
              <a:gd name="connsiteY45" fmla="*/ 2204 h 9825"/>
              <a:gd name="connsiteX46" fmla="*/ 8904 w 9999"/>
              <a:gd name="connsiteY46" fmla="*/ 2281 h 9825"/>
              <a:gd name="connsiteX47" fmla="*/ 8880 w 9999"/>
              <a:gd name="connsiteY47" fmla="*/ 2358 h 9825"/>
              <a:gd name="connsiteX48" fmla="*/ 8855 w 9999"/>
              <a:gd name="connsiteY48" fmla="*/ 2397 h 9825"/>
              <a:gd name="connsiteX49" fmla="*/ 8794 w 9999"/>
              <a:gd name="connsiteY49" fmla="*/ 2242 h 9825"/>
              <a:gd name="connsiteX50" fmla="*/ 8778 w 9999"/>
              <a:gd name="connsiteY50" fmla="*/ 2435 h 9825"/>
              <a:gd name="connsiteX51" fmla="*/ 8724 w 9999"/>
              <a:gd name="connsiteY51" fmla="*/ 2319 h 9825"/>
              <a:gd name="connsiteX52" fmla="*/ 8704 w 9999"/>
              <a:gd name="connsiteY52" fmla="*/ 2204 h 9825"/>
              <a:gd name="connsiteX53" fmla="*/ 8696 w 9999"/>
              <a:gd name="connsiteY53" fmla="*/ 2435 h 9825"/>
              <a:gd name="connsiteX54" fmla="*/ 8688 w 9999"/>
              <a:gd name="connsiteY54" fmla="*/ 2551 h 9825"/>
              <a:gd name="connsiteX55" fmla="*/ 8655 w 9999"/>
              <a:gd name="connsiteY55" fmla="*/ 2474 h 9825"/>
              <a:gd name="connsiteX56" fmla="*/ 8594 w 9999"/>
              <a:gd name="connsiteY56" fmla="*/ 2551 h 9825"/>
              <a:gd name="connsiteX57" fmla="*/ 8594 w 9999"/>
              <a:gd name="connsiteY57" fmla="*/ 2397 h 9825"/>
              <a:gd name="connsiteX58" fmla="*/ 8581 w 9999"/>
              <a:gd name="connsiteY58" fmla="*/ 2551 h 9825"/>
              <a:gd name="connsiteX59" fmla="*/ 8565 w 9999"/>
              <a:gd name="connsiteY59" fmla="*/ 2590 h 9825"/>
              <a:gd name="connsiteX60" fmla="*/ 8557 w 9999"/>
              <a:gd name="connsiteY60" fmla="*/ 2937 h 9825"/>
              <a:gd name="connsiteX61" fmla="*/ 8483 w 9999"/>
              <a:gd name="connsiteY61" fmla="*/ 2474 h 9825"/>
              <a:gd name="connsiteX62" fmla="*/ 8475 w 9999"/>
              <a:gd name="connsiteY62" fmla="*/ 2667 h 9825"/>
              <a:gd name="connsiteX63" fmla="*/ 8385 w 9999"/>
              <a:gd name="connsiteY63" fmla="*/ 2667 h 9825"/>
              <a:gd name="connsiteX64" fmla="*/ 8234 w 9999"/>
              <a:gd name="connsiteY64" fmla="*/ 3130 h 9825"/>
              <a:gd name="connsiteX65" fmla="*/ 8164 w 9999"/>
              <a:gd name="connsiteY65" fmla="*/ 2899 h 9825"/>
              <a:gd name="connsiteX66" fmla="*/ 8078 w 9999"/>
              <a:gd name="connsiteY66" fmla="*/ 3516 h 9825"/>
              <a:gd name="connsiteX67" fmla="*/ 7952 w 9999"/>
              <a:gd name="connsiteY67" fmla="*/ 4173 h 9825"/>
              <a:gd name="connsiteX68" fmla="*/ 7862 w 9999"/>
              <a:gd name="connsiteY68" fmla="*/ 4018 h 9825"/>
              <a:gd name="connsiteX69" fmla="*/ 7727 w 9999"/>
              <a:gd name="connsiteY69" fmla="*/ 4790 h 9825"/>
              <a:gd name="connsiteX70" fmla="*/ 7686 w 9999"/>
              <a:gd name="connsiteY70" fmla="*/ 4404 h 9825"/>
              <a:gd name="connsiteX71" fmla="*/ 7576 w 9999"/>
              <a:gd name="connsiteY71" fmla="*/ 4868 h 9825"/>
              <a:gd name="connsiteX72" fmla="*/ 7506 w 9999"/>
              <a:gd name="connsiteY72" fmla="*/ 4482 h 9825"/>
              <a:gd name="connsiteX73" fmla="*/ 7490 w 9999"/>
              <a:gd name="connsiteY73" fmla="*/ 4984 h 9825"/>
              <a:gd name="connsiteX74" fmla="*/ 7424 w 9999"/>
              <a:gd name="connsiteY74" fmla="*/ 4984 h 9825"/>
              <a:gd name="connsiteX75" fmla="*/ 7379 w 9999"/>
              <a:gd name="connsiteY75" fmla="*/ 5292 h 9825"/>
              <a:gd name="connsiteX76" fmla="*/ 7330 w 9999"/>
              <a:gd name="connsiteY76" fmla="*/ 5215 h 9825"/>
              <a:gd name="connsiteX77" fmla="*/ 7261 w 9999"/>
              <a:gd name="connsiteY77" fmla="*/ 5370 h 9825"/>
              <a:gd name="connsiteX78" fmla="*/ 7236 w 9999"/>
              <a:gd name="connsiteY78" fmla="*/ 5215 h 9825"/>
              <a:gd name="connsiteX79" fmla="*/ 7187 w 9999"/>
              <a:gd name="connsiteY79" fmla="*/ 5215 h 9825"/>
              <a:gd name="connsiteX80" fmla="*/ 7093 w 9999"/>
              <a:gd name="connsiteY80" fmla="*/ 5292 h 9825"/>
              <a:gd name="connsiteX81" fmla="*/ 7044 w 9999"/>
              <a:gd name="connsiteY81" fmla="*/ 5910 h 9825"/>
              <a:gd name="connsiteX82" fmla="*/ 6999 w 9999"/>
              <a:gd name="connsiteY82" fmla="*/ 5756 h 9825"/>
              <a:gd name="connsiteX83" fmla="*/ 6909 w 9999"/>
              <a:gd name="connsiteY83" fmla="*/ 5756 h 9825"/>
              <a:gd name="connsiteX84" fmla="*/ 6864 w 9999"/>
              <a:gd name="connsiteY84" fmla="*/ 5370 h 9825"/>
              <a:gd name="connsiteX85" fmla="*/ 6823 w 9999"/>
              <a:gd name="connsiteY85" fmla="*/ 5910 h 9825"/>
              <a:gd name="connsiteX86" fmla="*/ 6758 w 9999"/>
              <a:gd name="connsiteY86" fmla="*/ 5601 h 9825"/>
              <a:gd name="connsiteX87" fmla="*/ 6758 w 9999"/>
              <a:gd name="connsiteY87" fmla="*/ 5370 h 9825"/>
              <a:gd name="connsiteX88" fmla="*/ 6664 w 9999"/>
              <a:gd name="connsiteY88" fmla="*/ 5524 h 9825"/>
              <a:gd name="connsiteX89" fmla="*/ 6504 w 9999"/>
              <a:gd name="connsiteY89" fmla="*/ 5833 h 9825"/>
              <a:gd name="connsiteX90" fmla="*/ 6468 w 9999"/>
              <a:gd name="connsiteY90" fmla="*/ 6258 h 9825"/>
              <a:gd name="connsiteX91" fmla="*/ 6361 w 9999"/>
              <a:gd name="connsiteY91" fmla="*/ 5910 h 9825"/>
              <a:gd name="connsiteX92" fmla="*/ 6349 w 9999"/>
              <a:gd name="connsiteY92" fmla="*/ 6258 h 9825"/>
              <a:gd name="connsiteX93" fmla="*/ 6214 w 9999"/>
              <a:gd name="connsiteY93" fmla="*/ 6335 h 9825"/>
              <a:gd name="connsiteX94" fmla="*/ 6141 w 9999"/>
              <a:gd name="connsiteY94" fmla="*/ 6798 h 9825"/>
              <a:gd name="connsiteX95" fmla="*/ 6079 w 9999"/>
              <a:gd name="connsiteY95" fmla="*/ 6489 h 9825"/>
              <a:gd name="connsiteX96" fmla="*/ 6047 w 9999"/>
              <a:gd name="connsiteY96" fmla="*/ 6798 h 9825"/>
              <a:gd name="connsiteX97" fmla="*/ 6047 w 9999"/>
              <a:gd name="connsiteY97" fmla="*/ 6798 h 9825"/>
              <a:gd name="connsiteX98" fmla="*/ 6010 w 9999"/>
              <a:gd name="connsiteY98" fmla="*/ 6798 h 9825"/>
              <a:gd name="connsiteX99" fmla="*/ 5989 w 9999"/>
              <a:gd name="connsiteY99" fmla="*/ 6682 h 9825"/>
              <a:gd name="connsiteX100" fmla="*/ 5969 w 9999"/>
              <a:gd name="connsiteY100" fmla="*/ 7030 h 9825"/>
              <a:gd name="connsiteX101" fmla="*/ 5957 w 9999"/>
              <a:gd name="connsiteY101" fmla="*/ 7146 h 9825"/>
              <a:gd name="connsiteX102" fmla="*/ 5932 w 9999"/>
              <a:gd name="connsiteY102" fmla="*/ 7146 h 9825"/>
              <a:gd name="connsiteX103" fmla="*/ 5932 w 9999"/>
              <a:gd name="connsiteY103" fmla="*/ 7223 h 9825"/>
              <a:gd name="connsiteX104" fmla="*/ 5904 w 9999"/>
              <a:gd name="connsiteY104" fmla="*/ 7030 h 9825"/>
              <a:gd name="connsiteX105" fmla="*/ 5854 w 9999"/>
              <a:gd name="connsiteY105" fmla="*/ 7146 h 9825"/>
              <a:gd name="connsiteX106" fmla="*/ 5822 w 9999"/>
              <a:gd name="connsiteY106" fmla="*/ 7030 h 9825"/>
              <a:gd name="connsiteX107" fmla="*/ 5781 w 9999"/>
              <a:gd name="connsiteY107" fmla="*/ 6953 h 9825"/>
              <a:gd name="connsiteX108" fmla="*/ 5720 w 9999"/>
              <a:gd name="connsiteY108" fmla="*/ 7030 h 9825"/>
              <a:gd name="connsiteX109" fmla="*/ 5687 w 9999"/>
              <a:gd name="connsiteY109" fmla="*/ 6953 h 9825"/>
              <a:gd name="connsiteX110" fmla="*/ 5654 w 9999"/>
              <a:gd name="connsiteY110" fmla="*/ 6953 h 9825"/>
              <a:gd name="connsiteX111" fmla="*/ 5626 w 9999"/>
              <a:gd name="connsiteY111" fmla="*/ 6875 h 9825"/>
              <a:gd name="connsiteX112" fmla="*/ 5621 w 9999"/>
              <a:gd name="connsiteY112" fmla="*/ 6875 h 9825"/>
              <a:gd name="connsiteX113" fmla="*/ 5564 w 9999"/>
              <a:gd name="connsiteY113" fmla="*/ 6953 h 9825"/>
              <a:gd name="connsiteX114" fmla="*/ 5531 w 9999"/>
              <a:gd name="connsiteY114" fmla="*/ 6991 h 9825"/>
              <a:gd name="connsiteX115" fmla="*/ 5511 w 9999"/>
              <a:gd name="connsiteY115" fmla="*/ 7030 h 9825"/>
              <a:gd name="connsiteX116" fmla="*/ 5466 w 9999"/>
              <a:gd name="connsiteY116" fmla="*/ 7262 h 9825"/>
              <a:gd name="connsiteX117" fmla="*/ 5433 w 9999"/>
              <a:gd name="connsiteY117" fmla="*/ 5987 h 9825"/>
              <a:gd name="connsiteX118" fmla="*/ 5392 w 9999"/>
              <a:gd name="connsiteY118" fmla="*/ 6644 h 9825"/>
              <a:gd name="connsiteX119" fmla="*/ 5376 w 9999"/>
              <a:gd name="connsiteY119" fmla="*/ 7146 h 9825"/>
              <a:gd name="connsiteX120" fmla="*/ 5343 w 9999"/>
              <a:gd name="connsiteY120" fmla="*/ 7300 h 9825"/>
              <a:gd name="connsiteX121" fmla="*/ 5335 w 9999"/>
              <a:gd name="connsiteY121" fmla="*/ 7377 h 9825"/>
              <a:gd name="connsiteX122" fmla="*/ 5331 w 9999"/>
              <a:gd name="connsiteY122" fmla="*/ 6991 h 9825"/>
              <a:gd name="connsiteX123" fmla="*/ 5086 w 9999"/>
              <a:gd name="connsiteY123" fmla="*/ 7262 h 9825"/>
              <a:gd name="connsiteX124" fmla="*/ 5037 w 9999"/>
              <a:gd name="connsiteY124" fmla="*/ 6373 h 9825"/>
              <a:gd name="connsiteX125" fmla="*/ 4751 w 9999"/>
              <a:gd name="connsiteY125" fmla="*/ 6567 h 9825"/>
              <a:gd name="connsiteX126" fmla="*/ 4632 w 9999"/>
              <a:gd name="connsiteY126" fmla="*/ 5563 h 9825"/>
              <a:gd name="connsiteX127" fmla="*/ 4530 w 9999"/>
              <a:gd name="connsiteY127" fmla="*/ 5756 h 9825"/>
              <a:gd name="connsiteX128" fmla="*/ 4391 w 9999"/>
              <a:gd name="connsiteY128" fmla="*/ 5061 h 9825"/>
              <a:gd name="connsiteX129" fmla="*/ 4358 w 9999"/>
              <a:gd name="connsiteY129" fmla="*/ 5485 h 9825"/>
              <a:gd name="connsiteX130" fmla="*/ 4264 w 9999"/>
              <a:gd name="connsiteY130" fmla="*/ 5292 h 9825"/>
              <a:gd name="connsiteX131" fmla="*/ 4199 w 9999"/>
              <a:gd name="connsiteY131" fmla="*/ 5563 h 9825"/>
              <a:gd name="connsiteX132" fmla="*/ 4019 w 9999"/>
              <a:gd name="connsiteY132" fmla="*/ 5485 h 9825"/>
              <a:gd name="connsiteX133" fmla="*/ 3904 w 9999"/>
              <a:gd name="connsiteY133" fmla="*/ 5563 h 9825"/>
              <a:gd name="connsiteX134" fmla="*/ 3896 w 9999"/>
              <a:gd name="connsiteY134" fmla="*/ 5447 h 9825"/>
              <a:gd name="connsiteX135" fmla="*/ 3839 w 9999"/>
              <a:gd name="connsiteY135" fmla="*/ 5601 h 9825"/>
              <a:gd name="connsiteX136" fmla="*/ 3712 w 9999"/>
              <a:gd name="connsiteY136" fmla="*/ 5061 h 9825"/>
              <a:gd name="connsiteX137" fmla="*/ 3585 w 9999"/>
              <a:gd name="connsiteY137" fmla="*/ 5485 h 9825"/>
              <a:gd name="connsiteX138" fmla="*/ 3418 w 9999"/>
              <a:gd name="connsiteY138" fmla="*/ 5485 h 9825"/>
              <a:gd name="connsiteX139" fmla="*/ 3217 w 9999"/>
              <a:gd name="connsiteY139" fmla="*/ 5485 h 9825"/>
              <a:gd name="connsiteX140" fmla="*/ 3111 w 9999"/>
              <a:gd name="connsiteY140" fmla="*/ 5563 h 9825"/>
              <a:gd name="connsiteX141" fmla="*/ 3005 w 9999"/>
              <a:gd name="connsiteY141" fmla="*/ 5756 h 9825"/>
              <a:gd name="connsiteX142" fmla="*/ 2837 w 9999"/>
              <a:gd name="connsiteY142" fmla="*/ 5485 h 9825"/>
              <a:gd name="connsiteX143" fmla="*/ 2678 w 9999"/>
              <a:gd name="connsiteY143" fmla="*/ 4868 h 9825"/>
              <a:gd name="connsiteX144" fmla="*/ 2645 w 9999"/>
              <a:gd name="connsiteY144" fmla="*/ 5292 h 9825"/>
              <a:gd name="connsiteX145" fmla="*/ 2453 w 9999"/>
              <a:gd name="connsiteY145" fmla="*/ 5061 h 9825"/>
              <a:gd name="connsiteX146" fmla="*/ 2424 w 9999"/>
              <a:gd name="connsiteY146" fmla="*/ 4984 h 9825"/>
              <a:gd name="connsiteX147" fmla="*/ 2355 w 9999"/>
              <a:gd name="connsiteY147" fmla="*/ 4520 h 9825"/>
              <a:gd name="connsiteX148" fmla="*/ 2298 w 9999"/>
              <a:gd name="connsiteY148" fmla="*/ 5292 h 9825"/>
              <a:gd name="connsiteX149" fmla="*/ 2191 w 9999"/>
              <a:gd name="connsiteY149" fmla="*/ 5177 h 9825"/>
              <a:gd name="connsiteX150" fmla="*/ 2065 w 9999"/>
              <a:gd name="connsiteY150" fmla="*/ 4559 h 9825"/>
              <a:gd name="connsiteX151" fmla="*/ 2020 w 9999"/>
              <a:gd name="connsiteY151" fmla="*/ 5099 h 9825"/>
              <a:gd name="connsiteX152" fmla="*/ 1962 w 9999"/>
              <a:gd name="connsiteY152" fmla="*/ 5177 h 9825"/>
              <a:gd name="connsiteX153" fmla="*/ 1971 w 9999"/>
              <a:gd name="connsiteY153" fmla="*/ 5408 h 9825"/>
              <a:gd name="connsiteX154" fmla="*/ 1938 w 9999"/>
              <a:gd name="connsiteY154" fmla="*/ 5408 h 9825"/>
              <a:gd name="connsiteX155" fmla="*/ 1938 w 9999"/>
              <a:gd name="connsiteY155" fmla="*/ 5331 h 9825"/>
              <a:gd name="connsiteX156" fmla="*/ 1893 w 9999"/>
              <a:gd name="connsiteY156" fmla="*/ 4636 h 9825"/>
              <a:gd name="connsiteX157" fmla="*/ 1872 w 9999"/>
              <a:gd name="connsiteY157" fmla="*/ 5872 h 9825"/>
              <a:gd name="connsiteX158" fmla="*/ 1868 w 9999"/>
              <a:gd name="connsiteY158" fmla="*/ 5756 h 9825"/>
              <a:gd name="connsiteX159" fmla="*/ 1856 w 9999"/>
              <a:gd name="connsiteY159" fmla="*/ 5756 h 9825"/>
              <a:gd name="connsiteX160" fmla="*/ 1852 w 9999"/>
              <a:gd name="connsiteY160" fmla="*/ 5872 h 9825"/>
              <a:gd name="connsiteX161" fmla="*/ 1840 w 9999"/>
              <a:gd name="connsiteY161" fmla="*/ 5756 h 9825"/>
              <a:gd name="connsiteX162" fmla="*/ 1807 w 9999"/>
              <a:gd name="connsiteY162" fmla="*/ 5872 h 9825"/>
              <a:gd name="connsiteX163" fmla="*/ 1770 w 9999"/>
              <a:gd name="connsiteY163" fmla="*/ 5408 h 9825"/>
              <a:gd name="connsiteX164" fmla="*/ 1725 w 9999"/>
              <a:gd name="connsiteY164" fmla="*/ 5601 h 9825"/>
              <a:gd name="connsiteX165" fmla="*/ 1713 w 9999"/>
              <a:gd name="connsiteY165" fmla="*/ 5524 h 9825"/>
              <a:gd name="connsiteX166" fmla="*/ 1680 w 9999"/>
              <a:gd name="connsiteY166" fmla="*/ 5331 h 9825"/>
              <a:gd name="connsiteX167" fmla="*/ 1656 w 9999"/>
              <a:gd name="connsiteY167" fmla="*/ 5408 h 9825"/>
              <a:gd name="connsiteX168" fmla="*/ 1648 w 9999"/>
              <a:gd name="connsiteY168" fmla="*/ 5331 h 9825"/>
              <a:gd name="connsiteX169" fmla="*/ 1639 w 9999"/>
              <a:gd name="connsiteY169" fmla="*/ 5254 h 9825"/>
              <a:gd name="connsiteX170" fmla="*/ 1603 w 9999"/>
              <a:gd name="connsiteY170" fmla="*/ 5254 h 9825"/>
              <a:gd name="connsiteX171" fmla="*/ 1562 w 9999"/>
              <a:gd name="connsiteY171" fmla="*/ 5099 h 9825"/>
              <a:gd name="connsiteX172" fmla="*/ 1558 w 9999"/>
              <a:gd name="connsiteY172" fmla="*/ 4984 h 9825"/>
              <a:gd name="connsiteX173" fmla="*/ 1549 w 9999"/>
              <a:gd name="connsiteY173" fmla="*/ 4984 h 9825"/>
              <a:gd name="connsiteX174" fmla="*/ 1496 w 9999"/>
              <a:gd name="connsiteY174" fmla="*/ 4636 h 9825"/>
              <a:gd name="connsiteX175" fmla="*/ 1468 w 9999"/>
              <a:gd name="connsiteY175" fmla="*/ 4482 h 9825"/>
              <a:gd name="connsiteX176" fmla="*/ 1451 w 9999"/>
              <a:gd name="connsiteY176" fmla="*/ 4134 h 9825"/>
              <a:gd name="connsiteX177" fmla="*/ 1427 w 9999"/>
              <a:gd name="connsiteY177" fmla="*/ 4211 h 9825"/>
              <a:gd name="connsiteX178" fmla="*/ 1410 w 9999"/>
              <a:gd name="connsiteY178" fmla="*/ 4327 h 9825"/>
              <a:gd name="connsiteX179" fmla="*/ 1374 w 9999"/>
              <a:gd name="connsiteY179" fmla="*/ 4327 h 9825"/>
              <a:gd name="connsiteX180" fmla="*/ 1345 w 9999"/>
              <a:gd name="connsiteY180" fmla="*/ 4404 h 9825"/>
              <a:gd name="connsiteX181" fmla="*/ 1345 w 9999"/>
              <a:gd name="connsiteY181" fmla="*/ 4443 h 9825"/>
              <a:gd name="connsiteX182" fmla="*/ 1333 w 9999"/>
              <a:gd name="connsiteY182" fmla="*/ 4404 h 9825"/>
              <a:gd name="connsiteX183" fmla="*/ 1321 w 9999"/>
              <a:gd name="connsiteY183" fmla="*/ 4057 h 9825"/>
              <a:gd name="connsiteX184" fmla="*/ 1316 w 9999"/>
              <a:gd name="connsiteY184" fmla="*/ 4057 h 9825"/>
              <a:gd name="connsiteX185" fmla="*/ 1276 w 9999"/>
              <a:gd name="connsiteY185" fmla="*/ 3632 h 9825"/>
              <a:gd name="connsiteX186" fmla="*/ 1267 w 9999"/>
              <a:gd name="connsiteY186" fmla="*/ 3632 h 9825"/>
              <a:gd name="connsiteX187" fmla="*/ 1259 w 9999"/>
              <a:gd name="connsiteY187" fmla="*/ 3439 h 9825"/>
              <a:gd name="connsiteX188" fmla="*/ 1259 w 9999"/>
              <a:gd name="connsiteY188" fmla="*/ 3285 h 9825"/>
              <a:gd name="connsiteX189" fmla="*/ 1243 w 9999"/>
              <a:gd name="connsiteY189" fmla="*/ 3130 h 9825"/>
              <a:gd name="connsiteX190" fmla="*/ 1239 w 9999"/>
              <a:gd name="connsiteY190" fmla="*/ 2937 h 9825"/>
              <a:gd name="connsiteX191" fmla="*/ 1226 w 9999"/>
              <a:gd name="connsiteY191" fmla="*/ 2783 h 9825"/>
              <a:gd name="connsiteX192" fmla="*/ 1214 w 9999"/>
              <a:gd name="connsiteY192" fmla="*/ 2667 h 9825"/>
              <a:gd name="connsiteX193" fmla="*/ 1161 w 9999"/>
              <a:gd name="connsiteY193" fmla="*/ 2937 h 9825"/>
              <a:gd name="connsiteX194" fmla="*/ 1092 w 9999"/>
              <a:gd name="connsiteY194" fmla="*/ 3014 h 9825"/>
              <a:gd name="connsiteX195" fmla="*/ 1083 w 9999"/>
              <a:gd name="connsiteY195" fmla="*/ 2937 h 9825"/>
              <a:gd name="connsiteX196" fmla="*/ 1047 w 9999"/>
              <a:gd name="connsiteY196" fmla="*/ 2860 h 9825"/>
              <a:gd name="connsiteX197" fmla="*/ 1043 w 9999"/>
              <a:gd name="connsiteY197" fmla="*/ 2783 h 9825"/>
              <a:gd name="connsiteX198" fmla="*/ 1030 w 9999"/>
              <a:gd name="connsiteY198" fmla="*/ 2783 h 9825"/>
              <a:gd name="connsiteX199" fmla="*/ 1030 w 9999"/>
              <a:gd name="connsiteY199" fmla="*/ 2667 h 9825"/>
              <a:gd name="connsiteX200" fmla="*/ 1026 w 9999"/>
              <a:gd name="connsiteY200" fmla="*/ 2667 h 9825"/>
              <a:gd name="connsiteX201" fmla="*/ 1026 w 9999"/>
              <a:gd name="connsiteY201" fmla="*/ 2590 h 9825"/>
              <a:gd name="connsiteX202" fmla="*/ 1014 w 9999"/>
              <a:gd name="connsiteY202" fmla="*/ 2590 h 9825"/>
              <a:gd name="connsiteX203" fmla="*/ 1014 w 9999"/>
              <a:gd name="connsiteY203" fmla="*/ 2512 h 9825"/>
              <a:gd name="connsiteX204" fmla="*/ 1010 w 9999"/>
              <a:gd name="connsiteY204" fmla="*/ 2512 h 9825"/>
              <a:gd name="connsiteX205" fmla="*/ 1010 w 9999"/>
              <a:gd name="connsiteY205" fmla="*/ 2435 h 9825"/>
              <a:gd name="connsiteX206" fmla="*/ 998 w 9999"/>
              <a:gd name="connsiteY206" fmla="*/ 2435 h 9825"/>
              <a:gd name="connsiteX207" fmla="*/ 993 w 9999"/>
              <a:gd name="connsiteY207" fmla="*/ 2358 h 9825"/>
              <a:gd name="connsiteX208" fmla="*/ 969 w 9999"/>
              <a:gd name="connsiteY208" fmla="*/ 2242 h 9825"/>
              <a:gd name="connsiteX209" fmla="*/ 965 w 9999"/>
              <a:gd name="connsiteY209" fmla="*/ 2165 h 9825"/>
              <a:gd name="connsiteX210" fmla="*/ 932 w 9999"/>
              <a:gd name="connsiteY210" fmla="*/ 1895 h 9825"/>
              <a:gd name="connsiteX211" fmla="*/ 908 w 9999"/>
              <a:gd name="connsiteY211" fmla="*/ 1818 h 9825"/>
              <a:gd name="connsiteX212" fmla="*/ 904 w 9999"/>
              <a:gd name="connsiteY212" fmla="*/ 1740 h 9825"/>
              <a:gd name="connsiteX213" fmla="*/ 887 w 9999"/>
              <a:gd name="connsiteY213" fmla="*/ 1663 h 9825"/>
              <a:gd name="connsiteX214" fmla="*/ 875 w 9999"/>
              <a:gd name="connsiteY214" fmla="*/ 1586 h 9825"/>
              <a:gd name="connsiteX215" fmla="*/ 863 w 9999"/>
              <a:gd name="connsiteY215" fmla="*/ 1586 h 9825"/>
              <a:gd name="connsiteX216" fmla="*/ 859 w 9999"/>
              <a:gd name="connsiteY216" fmla="*/ 1470 h 9825"/>
              <a:gd name="connsiteX217" fmla="*/ 809 w 9999"/>
              <a:gd name="connsiteY217" fmla="*/ 1316 h 9825"/>
              <a:gd name="connsiteX218" fmla="*/ 801 w 9999"/>
              <a:gd name="connsiteY218" fmla="*/ 1238 h 9825"/>
              <a:gd name="connsiteX219" fmla="*/ 797 w 9999"/>
              <a:gd name="connsiteY219" fmla="*/ 1238 h 9825"/>
              <a:gd name="connsiteX220" fmla="*/ 777 w 9999"/>
              <a:gd name="connsiteY220" fmla="*/ 1045 h 9825"/>
              <a:gd name="connsiteX221" fmla="*/ 715 w 9999"/>
              <a:gd name="connsiteY221" fmla="*/ 968 h 9825"/>
              <a:gd name="connsiteX222" fmla="*/ 687 w 9999"/>
              <a:gd name="connsiteY222" fmla="*/ 814 h 9825"/>
              <a:gd name="connsiteX223" fmla="*/ 679 w 9999"/>
              <a:gd name="connsiteY223" fmla="*/ 698 h 9825"/>
              <a:gd name="connsiteX224" fmla="*/ 654 w 9999"/>
              <a:gd name="connsiteY224" fmla="*/ 698 h 9825"/>
              <a:gd name="connsiteX225" fmla="*/ 593 w 9999"/>
              <a:gd name="connsiteY225" fmla="*/ 621 h 9825"/>
              <a:gd name="connsiteX226" fmla="*/ 564 w 9999"/>
              <a:gd name="connsiteY226" fmla="*/ 350 h 9825"/>
              <a:gd name="connsiteX227" fmla="*/ 540 w 9999"/>
              <a:gd name="connsiteY227" fmla="*/ 41 h 9825"/>
              <a:gd name="connsiteX228" fmla="*/ 429 w 9999"/>
              <a:gd name="connsiteY228" fmla="*/ 119 h 9825"/>
              <a:gd name="connsiteX229" fmla="*/ 409 w 9999"/>
              <a:gd name="connsiteY229" fmla="*/ 350 h 9825"/>
              <a:gd name="connsiteX230" fmla="*/ 380 w 9999"/>
              <a:gd name="connsiteY230" fmla="*/ 350 h 9825"/>
              <a:gd name="connsiteX231" fmla="*/ 348 w 9999"/>
              <a:gd name="connsiteY231" fmla="*/ 543 h 9825"/>
              <a:gd name="connsiteX232" fmla="*/ 327 w 9999"/>
              <a:gd name="connsiteY232" fmla="*/ 466 h 9825"/>
              <a:gd name="connsiteX233" fmla="*/ 274 w 9999"/>
              <a:gd name="connsiteY233" fmla="*/ 466 h 9825"/>
              <a:gd name="connsiteX234" fmla="*/ 258 w 9999"/>
              <a:gd name="connsiteY234" fmla="*/ 466 h 9825"/>
              <a:gd name="connsiteX235" fmla="*/ 245 w 9999"/>
              <a:gd name="connsiteY235" fmla="*/ 350 h 9825"/>
              <a:gd name="connsiteX236" fmla="*/ 233 w 9999"/>
              <a:gd name="connsiteY236" fmla="*/ 466 h 9825"/>
              <a:gd name="connsiteX237" fmla="*/ 229 w 9999"/>
              <a:gd name="connsiteY237" fmla="*/ 273 h 9825"/>
              <a:gd name="connsiteX238" fmla="*/ 217 w 9999"/>
              <a:gd name="connsiteY238" fmla="*/ 273 h 9825"/>
              <a:gd name="connsiteX239" fmla="*/ 213 w 9999"/>
              <a:gd name="connsiteY239" fmla="*/ 196 h 9825"/>
              <a:gd name="connsiteX240" fmla="*/ 200 w 9999"/>
              <a:gd name="connsiteY240" fmla="*/ 196 h 9825"/>
              <a:gd name="connsiteX241" fmla="*/ 57 w 9999"/>
              <a:gd name="connsiteY241" fmla="*/ 196 h 9825"/>
              <a:gd name="connsiteX242" fmla="*/ 49 w 9999"/>
              <a:gd name="connsiteY242" fmla="*/ 196 h 9825"/>
              <a:gd name="connsiteX243" fmla="*/ 41 w 9999"/>
              <a:gd name="connsiteY243" fmla="*/ 273 h 9825"/>
              <a:gd name="connsiteX244" fmla="*/ 0 w 9999"/>
              <a:gd name="connsiteY244" fmla="*/ 273 h 9825"/>
              <a:gd name="connsiteX245" fmla="*/ 0 w 9999"/>
              <a:gd name="connsiteY245" fmla="*/ 698 h 9825"/>
              <a:gd name="connsiteX246" fmla="*/ 0 w 9999"/>
              <a:gd name="connsiteY246" fmla="*/ 5061 h 9825"/>
              <a:gd name="connsiteX247" fmla="*/ 119 w 9999"/>
              <a:gd name="connsiteY247" fmla="*/ 4906 h 9825"/>
              <a:gd name="connsiteX248" fmla="*/ 184 w 9999"/>
              <a:gd name="connsiteY248" fmla="*/ 4829 h 9825"/>
              <a:gd name="connsiteX249" fmla="*/ 290 w 9999"/>
              <a:gd name="connsiteY249" fmla="*/ 4636 h 9825"/>
              <a:gd name="connsiteX250" fmla="*/ 446 w 9999"/>
              <a:gd name="connsiteY250" fmla="*/ 5138 h 9825"/>
              <a:gd name="connsiteX251" fmla="*/ 523 w 9999"/>
              <a:gd name="connsiteY251" fmla="*/ 6180 h 9825"/>
              <a:gd name="connsiteX252" fmla="*/ 732 w 9999"/>
              <a:gd name="connsiteY252" fmla="*/ 6335 h 9825"/>
              <a:gd name="connsiteX253" fmla="*/ 809 w 9999"/>
              <a:gd name="connsiteY253" fmla="*/ 6644 h 9825"/>
              <a:gd name="connsiteX254" fmla="*/ 920 w 9999"/>
              <a:gd name="connsiteY254" fmla="*/ 7223 h 9825"/>
              <a:gd name="connsiteX255" fmla="*/ 1047 w 9999"/>
              <a:gd name="connsiteY255" fmla="*/ 6644 h 9825"/>
              <a:gd name="connsiteX256" fmla="*/ 1157 w 9999"/>
              <a:gd name="connsiteY256" fmla="*/ 6914 h 9825"/>
              <a:gd name="connsiteX257" fmla="*/ 1284 w 9999"/>
              <a:gd name="connsiteY257" fmla="*/ 7068 h 9825"/>
              <a:gd name="connsiteX258" fmla="*/ 1476 w 9999"/>
              <a:gd name="connsiteY258" fmla="*/ 6760 h 9825"/>
              <a:gd name="connsiteX259" fmla="*/ 1541 w 9999"/>
              <a:gd name="connsiteY259" fmla="*/ 7609 h 9825"/>
              <a:gd name="connsiteX260" fmla="*/ 1619 w 9999"/>
              <a:gd name="connsiteY260" fmla="*/ 7995 h 9825"/>
              <a:gd name="connsiteX261" fmla="*/ 1684 w 9999"/>
              <a:gd name="connsiteY261" fmla="*/ 7725 h 9825"/>
              <a:gd name="connsiteX262" fmla="*/ 1754 w 9999"/>
              <a:gd name="connsiteY262" fmla="*/ 7879 h 9825"/>
              <a:gd name="connsiteX263" fmla="*/ 1889 w 9999"/>
              <a:gd name="connsiteY263" fmla="*/ 7493 h 9825"/>
              <a:gd name="connsiteX264" fmla="*/ 1999 w 9999"/>
              <a:gd name="connsiteY264" fmla="*/ 6760 h 9825"/>
              <a:gd name="connsiteX265" fmla="*/ 2052 w 9999"/>
              <a:gd name="connsiteY265" fmla="*/ 7300 h 9825"/>
              <a:gd name="connsiteX266" fmla="*/ 2167 w 9999"/>
              <a:gd name="connsiteY266" fmla="*/ 6605 h 9825"/>
              <a:gd name="connsiteX267" fmla="*/ 2179 w 9999"/>
              <a:gd name="connsiteY267" fmla="*/ 6721 h 9825"/>
              <a:gd name="connsiteX268" fmla="*/ 2294 w 9999"/>
              <a:gd name="connsiteY268" fmla="*/ 7416 h 9825"/>
              <a:gd name="connsiteX269" fmla="*/ 2367 w 9999"/>
              <a:gd name="connsiteY269" fmla="*/ 8150 h 9825"/>
              <a:gd name="connsiteX270" fmla="*/ 2408 w 9999"/>
              <a:gd name="connsiteY270" fmla="*/ 8574 h 9825"/>
              <a:gd name="connsiteX271" fmla="*/ 2433 w 9999"/>
              <a:gd name="connsiteY271" fmla="*/ 8729 h 9825"/>
              <a:gd name="connsiteX272" fmla="*/ 2453 w 9999"/>
              <a:gd name="connsiteY272" fmla="*/ 8922 h 9825"/>
              <a:gd name="connsiteX273" fmla="*/ 2527 w 9999"/>
              <a:gd name="connsiteY273" fmla="*/ 8806 h 9825"/>
              <a:gd name="connsiteX274" fmla="*/ 2539 w 9999"/>
              <a:gd name="connsiteY274" fmla="*/ 8613 h 9825"/>
              <a:gd name="connsiteX275" fmla="*/ 2563 w 9999"/>
              <a:gd name="connsiteY275" fmla="*/ 8883 h 9825"/>
              <a:gd name="connsiteX276" fmla="*/ 2596 w 9999"/>
              <a:gd name="connsiteY276" fmla="*/ 8806 h 9825"/>
              <a:gd name="connsiteX277" fmla="*/ 2612 w 9999"/>
              <a:gd name="connsiteY277" fmla="*/ 8536 h 9825"/>
              <a:gd name="connsiteX278" fmla="*/ 2645 w 9999"/>
              <a:gd name="connsiteY278" fmla="*/ 8806 h 9825"/>
              <a:gd name="connsiteX279" fmla="*/ 2657 w 9999"/>
              <a:gd name="connsiteY279" fmla="*/ 8960 h 9825"/>
              <a:gd name="connsiteX280" fmla="*/ 2670 w 9999"/>
              <a:gd name="connsiteY280" fmla="*/ 8806 h 9825"/>
              <a:gd name="connsiteX281" fmla="*/ 2715 w 9999"/>
              <a:gd name="connsiteY281" fmla="*/ 8883 h 9825"/>
              <a:gd name="connsiteX282" fmla="*/ 2719 w 9999"/>
              <a:gd name="connsiteY282" fmla="*/ 8806 h 9825"/>
              <a:gd name="connsiteX283" fmla="*/ 2747 w 9999"/>
              <a:gd name="connsiteY283" fmla="*/ 8960 h 9825"/>
              <a:gd name="connsiteX284" fmla="*/ 2817 w 9999"/>
              <a:gd name="connsiteY284" fmla="*/ 8690 h 9825"/>
              <a:gd name="connsiteX285" fmla="*/ 2829 w 9999"/>
              <a:gd name="connsiteY285" fmla="*/ 8536 h 9825"/>
              <a:gd name="connsiteX286" fmla="*/ 2841 w 9999"/>
              <a:gd name="connsiteY286" fmla="*/ 8536 h 9825"/>
              <a:gd name="connsiteX287" fmla="*/ 2870 w 9999"/>
              <a:gd name="connsiteY287" fmla="*/ 8381 h 9825"/>
              <a:gd name="connsiteX288" fmla="*/ 2886 w 9999"/>
              <a:gd name="connsiteY288" fmla="*/ 8381 h 9825"/>
              <a:gd name="connsiteX289" fmla="*/ 2931 w 9999"/>
              <a:gd name="connsiteY289" fmla="*/ 8265 h 9825"/>
              <a:gd name="connsiteX290" fmla="*/ 2948 w 9999"/>
              <a:gd name="connsiteY290" fmla="*/ 8188 h 9825"/>
              <a:gd name="connsiteX291" fmla="*/ 2980 w 9999"/>
              <a:gd name="connsiteY291" fmla="*/ 7918 h 9825"/>
              <a:gd name="connsiteX292" fmla="*/ 2997 w 9999"/>
              <a:gd name="connsiteY292" fmla="*/ 7918 h 9825"/>
              <a:gd name="connsiteX293" fmla="*/ 3029 w 9999"/>
              <a:gd name="connsiteY293" fmla="*/ 7918 h 9825"/>
              <a:gd name="connsiteX294" fmla="*/ 3054 w 9999"/>
              <a:gd name="connsiteY294" fmla="*/ 8034 h 9825"/>
              <a:gd name="connsiteX295" fmla="*/ 3087 w 9999"/>
              <a:gd name="connsiteY295" fmla="*/ 8034 h 9825"/>
              <a:gd name="connsiteX296" fmla="*/ 3115 w 9999"/>
              <a:gd name="connsiteY296" fmla="*/ 8111 h 9825"/>
              <a:gd name="connsiteX297" fmla="*/ 3189 w 9999"/>
              <a:gd name="connsiteY297" fmla="*/ 7918 h 9825"/>
              <a:gd name="connsiteX298" fmla="*/ 3222 w 9999"/>
              <a:gd name="connsiteY298" fmla="*/ 8034 h 9825"/>
              <a:gd name="connsiteX299" fmla="*/ 3250 w 9999"/>
              <a:gd name="connsiteY299" fmla="*/ 7686 h 9825"/>
              <a:gd name="connsiteX300" fmla="*/ 3316 w 9999"/>
              <a:gd name="connsiteY300" fmla="*/ 8111 h 9825"/>
              <a:gd name="connsiteX301" fmla="*/ 3316 w 9999"/>
              <a:gd name="connsiteY301" fmla="*/ 8034 h 9825"/>
              <a:gd name="connsiteX302" fmla="*/ 3312 w 9999"/>
              <a:gd name="connsiteY302" fmla="*/ 7918 h 9825"/>
              <a:gd name="connsiteX303" fmla="*/ 3361 w 9999"/>
              <a:gd name="connsiteY303" fmla="*/ 7763 h 9825"/>
              <a:gd name="connsiteX304" fmla="*/ 3365 w 9999"/>
              <a:gd name="connsiteY304" fmla="*/ 7841 h 9825"/>
              <a:gd name="connsiteX305" fmla="*/ 3381 w 9999"/>
              <a:gd name="connsiteY305" fmla="*/ 7609 h 9825"/>
              <a:gd name="connsiteX306" fmla="*/ 3463 w 9999"/>
              <a:gd name="connsiteY306" fmla="*/ 7956 h 9825"/>
              <a:gd name="connsiteX307" fmla="*/ 3475 w 9999"/>
              <a:gd name="connsiteY307" fmla="*/ 8922 h 9825"/>
              <a:gd name="connsiteX308" fmla="*/ 3520 w 9999"/>
              <a:gd name="connsiteY308" fmla="*/ 8381 h 9825"/>
              <a:gd name="connsiteX309" fmla="*/ 3639 w 9999"/>
              <a:gd name="connsiteY309" fmla="*/ 8651 h 9825"/>
              <a:gd name="connsiteX310" fmla="*/ 3716 w 9999"/>
              <a:gd name="connsiteY310" fmla="*/ 8497 h 9825"/>
              <a:gd name="connsiteX311" fmla="*/ 3733 w 9999"/>
              <a:gd name="connsiteY311" fmla="*/ 8381 h 9825"/>
              <a:gd name="connsiteX312" fmla="*/ 3745 w 9999"/>
              <a:gd name="connsiteY312" fmla="*/ 8381 h 9825"/>
              <a:gd name="connsiteX313" fmla="*/ 3749 w 9999"/>
              <a:gd name="connsiteY313" fmla="*/ 8497 h 9825"/>
              <a:gd name="connsiteX314" fmla="*/ 3765 w 9999"/>
              <a:gd name="connsiteY314" fmla="*/ 8381 h 9825"/>
              <a:gd name="connsiteX315" fmla="*/ 3765 w 9999"/>
              <a:gd name="connsiteY315" fmla="*/ 8497 h 9825"/>
              <a:gd name="connsiteX316" fmla="*/ 3806 w 9999"/>
              <a:gd name="connsiteY316" fmla="*/ 8497 h 9825"/>
              <a:gd name="connsiteX317" fmla="*/ 3827 w 9999"/>
              <a:gd name="connsiteY317" fmla="*/ 8651 h 9825"/>
              <a:gd name="connsiteX318" fmla="*/ 3839 w 9999"/>
              <a:gd name="connsiteY318" fmla="*/ 8497 h 9825"/>
              <a:gd name="connsiteX319" fmla="*/ 3855 w 9999"/>
              <a:gd name="connsiteY319" fmla="*/ 8845 h 9825"/>
              <a:gd name="connsiteX320" fmla="*/ 3859 w 9999"/>
              <a:gd name="connsiteY320" fmla="*/ 8845 h 9825"/>
              <a:gd name="connsiteX321" fmla="*/ 3872 w 9999"/>
              <a:gd name="connsiteY321" fmla="*/ 8729 h 9825"/>
              <a:gd name="connsiteX322" fmla="*/ 3888 w 9999"/>
              <a:gd name="connsiteY322" fmla="*/ 8845 h 9825"/>
              <a:gd name="connsiteX323" fmla="*/ 3900 w 9999"/>
              <a:gd name="connsiteY323" fmla="*/ 8729 h 9825"/>
              <a:gd name="connsiteX324" fmla="*/ 3900 w 9999"/>
              <a:gd name="connsiteY324" fmla="*/ 8845 h 9825"/>
              <a:gd name="connsiteX325" fmla="*/ 3962 w 9999"/>
              <a:gd name="connsiteY325" fmla="*/ 8845 h 9825"/>
              <a:gd name="connsiteX326" fmla="*/ 3978 w 9999"/>
              <a:gd name="connsiteY326" fmla="*/ 8999 h 9825"/>
              <a:gd name="connsiteX327" fmla="*/ 3994 w 9999"/>
              <a:gd name="connsiteY327" fmla="*/ 8922 h 9825"/>
              <a:gd name="connsiteX328" fmla="*/ 4052 w 9999"/>
              <a:gd name="connsiteY328" fmla="*/ 8845 h 9825"/>
              <a:gd name="connsiteX329" fmla="*/ 4072 w 9999"/>
              <a:gd name="connsiteY329" fmla="*/ 8729 h 9825"/>
              <a:gd name="connsiteX330" fmla="*/ 4080 w 9999"/>
              <a:gd name="connsiteY330" fmla="*/ 8845 h 9825"/>
              <a:gd name="connsiteX331" fmla="*/ 4088 w 9999"/>
              <a:gd name="connsiteY331" fmla="*/ 8845 h 9825"/>
              <a:gd name="connsiteX332" fmla="*/ 4105 w 9999"/>
              <a:gd name="connsiteY332" fmla="*/ 8922 h 9825"/>
              <a:gd name="connsiteX333" fmla="*/ 4129 w 9999"/>
              <a:gd name="connsiteY333" fmla="*/ 8729 h 9825"/>
              <a:gd name="connsiteX334" fmla="*/ 4146 w 9999"/>
              <a:gd name="connsiteY334" fmla="*/ 8922 h 9825"/>
              <a:gd name="connsiteX335" fmla="*/ 4158 w 9999"/>
              <a:gd name="connsiteY335" fmla="*/ 8651 h 9825"/>
              <a:gd name="connsiteX336" fmla="*/ 4162 w 9999"/>
              <a:gd name="connsiteY336" fmla="*/ 8574 h 9825"/>
              <a:gd name="connsiteX337" fmla="*/ 4170 w 9999"/>
              <a:gd name="connsiteY337" fmla="*/ 8420 h 9825"/>
              <a:gd name="connsiteX338" fmla="*/ 4191 w 9999"/>
              <a:gd name="connsiteY338" fmla="*/ 8574 h 9825"/>
              <a:gd name="connsiteX339" fmla="*/ 4215 w 9999"/>
              <a:gd name="connsiteY339" fmla="*/ 8922 h 9825"/>
              <a:gd name="connsiteX340" fmla="*/ 4285 w 9999"/>
              <a:gd name="connsiteY340" fmla="*/ 8845 h 9825"/>
              <a:gd name="connsiteX341" fmla="*/ 4334 w 9999"/>
              <a:gd name="connsiteY341" fmla="*/ 8420 h 9825"/>
              <a:gd name="connsiteX342" fmla="*/ 4391 w 9999"/>
              <a:gd name="connsiteY342" fmla="*/ 8922 h 9825"/>
              <a:gd name="connsiteX343" fmla="*/ 4571 w 9999"/>
              <a:gd name="connsiteY343" fmla="*/ 8613 h 9825"/>
              <a:gd name="connsiteX344" fmla="*/ 4673 w 9999"/>
              <a:gd name="connsiteY344" fmla="*/ 9810 h 9825"/>
              <a:gd name="connsiteX345" fmla="*/ 4751 w 9999"/>
              <a:gd name="connsiteY345" fmla="*/ 9578 h 9825"/>
              <a:gd name="connsiteX346" fmla="*/ 4783 w 9999"/>
              <a:gd name="connsiteY346" fmla="*/ 9578 h 9825"/>
              <a:gd name="connsiteX347" fmla="*/ 4881 w 9999"/>
              <a:gd name="connsiteY347" fmla="*/ 9578 h 9825"/>
              <a:gd name="connsiteX348" fmla="*/ 4935 w 9999"/>
              <a:gd name="connsiteY348" fmla="*/ 9578 h 9825"/>
              <a:gd name="connsiteX349" fmla="*/ 4975 w 9999"/>
              <a:gd name="connsiteY349" fmla="*/ 9038 h 9825"/>
              <a:gd name="connsiteX350" fmla="*/ 4984 w 9999"/>
              <a:gd name="connsiteY350" fmla="*/ 8999 h 9825"/>
              <a:gd name="connsiteX351" fmla="*/ 5029 w 9999"/>
              <a:gd name="connsiteY351" fmla="*/ 9578 h 9825"/>
              <a:gd name="connsiteX352" fmla="*/ 5155 w 9999"/>
              <a:gd name="connsiteY352" fmla="*/ 9346 h 9825"/>
              <a:gd name="connsiteX353" fmla="*/ 5180 w 9999"/>
              <a:gd name="connsiteY353" fmla="*/ 9578 h 9825"/>
              <a:gd name="connsiteX354" fmla="*/ 5229 w 9999"/>
              <a:gd name="connsiteY354" fmla="*/ 8999 h 9825"/>
              <a:gd name="connsiteX355" fmla="*/ 5233 w 9999"/>
              <a:gd name="connsiteY355" fmla="*/ 8960 h 9825"/>
              <a:gd name="connsiteX356" fmla="*/ 5270 w 9999"/>
              <a:gd name="connsiteY356" fmla="*/ 9424 h 9825"/>
              <a:gd name="connsiteX357" fmla="*/ 5343 w 9999"/>
              <a:gd name="connsiteY357" fmla="*/ 9115 h 9825"/>
              <a:gd name="connsiteX358" fmla="*/ 5405 w 9999"/>
              <a:gd name="connsiteY358" fmla="*/ 9501 h 9825"/>
              <a:gd name="connsiteX359" fmla="*/ 5368 w 9999"/>
              <a:gd name="connsiteY359" fmla="*/ 8922 h 9825"/>
              <a:gd name="connsiteX360" fmla="*/ 5474 w 9999"/>
              <a:gd name="connsiteY360" fmla="*/ 8806 h 9825"/>
              <a:gd name="connsiteX361" fmla="*/ 5503 w 9999"/>
              <a:gd name="connsiteY361" fmla="*/ 8497 h 9825"/>
              <a:gd name="connsiteX362" fmla="*/ 5527 w 9999"/>
              <a:gd name="connsiteY362" fmla="*/ 8420 h 9825"/>
              <a:gd name="connsiteX363" fmla="*/ 5540 w 9999"/>
              <a:gd name="connsiteY363" fmla="*/ 8381 h 9825"/>
              <a:gd name="connsiteX364" fmla="*/ 5564 w 9999"/>
              <a:gd name="connsiteY364" fmla="*/ 8343 h 9825"/>
              <a:gd name="connsiteX365" fmla="*/ 5576 w 9999"/>
              <a:gd name="connsiteY365" fmla="*/ 8381 h 9825"/>
              <a:gd name="connsiteX366" fmla="*/ 5589 w 9999"/>
              <a:gd name="connsiteY366" fmla="*/ 8497 h 9825"/>
              <a:gd name="connsiteX367" fmla="*/ 5589 w 9999"/>
              <a:gd name="connsiteY367" fmla="*/ 8420 h 9825"/>
              <a:gd name="connsiteX368" fmla="*/ 5634 w 9999"/>
              <a:gd name="connsiteY368" fmla="*/ 8613 h 9825"/>
              <a:gd name="connsiteX369" fmla="*/ 5728 w 9999"/>
              <a:gd name="connsiteY369" fmla="*/ 9269 h 9825"/>
              <a:gd name="connsiteX370" fmla="*/ 5736 w 9999"/>
              <a:gd name="connsiteY370" fmla="*/ 8690 h 9825"/>
              <a:gd name="connsiteX371" fmla="*/ 5765 w 9999"/>
              <a:gd name="connsiteY371" fmla="*/ 8613 h 9825"/>
              <a:gd name="connsiteX372" fmla="*/ 5773 w 9999"/>
              <a:gd name="connsiteY372" fmla="*/ 8072 h 9825"/>
              <a:gd name="connsiteX373" fmla="*/ 5789 w 9999"/>
              <a:gd name="connsiteY373" fmla="*/ 8227 h 9825"/>
              <a:gd name="connsiteX374" fmla="*/ 5818 w 9999"/>
              <a:gd name="connsiteY374" fmla="*/ 8150 h 9825"/>
              <a:gd name="connsiteX375" fmla="*/ 5904 w 9999"/>
              <a:gd name="connsiteY375" fmla="*/ 8227 h 9825"/>
              <a:gd name="connsiteX376" fmla="*/ 5916 w 9999"/>
              <a:gd name="connsiteY376" fmla="*/ 8497 h 9825"/>
              <a:gd name="connsiteX377" fmla="*/ 5977 w 9999"/>
              <a:gd name="connsiteY377" fmla="*/ 8767 h 9825"/>
              <a:gd name="connsiteX378" fmla="*/ 5993 w 9999"/>
              <a:gd name="connsiteY378" fmla="*/ 8767 h 9825"/>
              <a:gd name="connsiteX379" fmla="*/ 6030 w 9999"/>
              <a:gd name="connsiteY379" fmla="*/ 8922 h 9825"/>
              <a:gd name="connsiteX380" fmla="*/ 6063 w 9999"/>
              <a:gd name="connsiteY380" fmla="*/ 8922 h 9825"/>
              <a:gd name="connsiteX381" fmla="*/ 6096 w 9999"/>
              <a:gd name="connsiteY381" fmla="*/ 8999 h 9825"/>
              <a:gd name="connsiteX382" fmla="*/ 6116 w 9999"/>
              <a:gd name="connsiteY382" fmla="*/ 9115 h 9825"/>
              <a:gd name="connsiteX383" fmla="*/ 6214 w 9999"/>
              <a:gd name="connsiteY383" fmla="*/ 8845 h 9825"/>
              <a:gd name="connsiteX384" fmla="*/ 6235 w 9999"/>
              <a:gd name="connsiteY384" fmla="*/ 8497 h 9825"/>
              <a:gd name="connsiteX385" fmla="*/ 6267 w 9999"/>
              <a:gd name="connsiteY385" fmla="*/ 8651 h 9825"/>
              <a:gd name="connsiteX386" fmla="*/ 6284 w 9999"/>
              <a:gd name="connsiteY386" fmla="*/ 8767 h 9825"/>
              <a:gd name="connsiteX387" fmla="*/ 6296 w 9999"/>
              <a:gd name="connsiteY387" fmla="*/ 8651 h 9825"/>
              <a:gd name="connsiteX388" fmla="*/ 6329 w 9999"/>
              <a:gd name="connsiteY388" fmla="*/ 8767 h 9825"/>
              <a:gd name="connsiteX389" fmla="*/ 6353 w 9999"/>
              <a:gd name="connsiteY389" fmla="*/ 8922 h 9825"/>
              <a:gd name="connsiteX390" fmla="*/ 6361 w 9999"/>
              <a:gd name="connsiteY390" fmla="*/ 8845 h 9825"/>
              <a:gd name="connsiteX391" fmla="*/ 6390 w 9999"/>
              <a:gd name="connsiteY391" fmla="*/ 9192 h 9825"/>
              <a:gd name="connsiteX392" fmla="*/ 6431 w 9999"/>
              <a:gd name="connsiteY392" fmla="*/ 8999 h 9825"/>
              <a:gd name="connsiteX393" fmla="*/ 6480 w 9999"/>
              <a:gd name="connsiteY393" fmla="*/ 9115 h 9825"/>
              <a:gd name="connsiteX394" fmla="*/ 6566 w 9999"/>
              <a:gd name="connsiteY394" fmla="*/ 8574 h 9825"/>
              <a:gd name="connsiteX395" fmla="*/ 6590 w 9999"/>
              <a:gd name="connsiteY395" fmla="*/ 8767 h 9825"/>
              <a:gd name="connsiteX396" fmla="*/ 6627 w 9999"/>
              <a:gd name="connsiteY396" fmla="*/ 9192 h 9825"/>
              <a:gd name="connsiteX397" fmla="*/ 6660 w 9999"/>
              <a:gd name="connsiteY397" fmla="*/ 9192 h 9825"/>
              <a:gd name="connsiteX398" fmla="*/ 6660 w 9999"/>
              <a:gd name="connsiteY398" fmla="*/ 9115 h 9825"/>
              <a:gd name="connsiteX399" fmla="*/ 6693 w 9999"/>
              <a:gd name="connsiteY399" fmla="*/ 9115 h 9825"/>
              <a:gd name="connsiteX400" fmla="*/ 6705 w 9999"/>
              <a:gd name="connsiteY400" fmla="*/ 9115 h 9825"/>
              <a:gd name="connsiteX401" fmla="*/ 6709 w 9999"/>
              <a:gd name="connsiteY401" fmla="*/ 8999 h 9825"/>
              <a:gd name="connsiteX402" fmla="*/ 6725 w 9999"/>
              <a:gd name="connsiteY402" fmla="*/ 9115 h 9825"/>
              <a:gd name="connsiteX403" fmla="*/ 6750 w 9999"/>
              <a:gd name="connsiteY403" fmla="*/ 8999 h 9825"/>
              <a:gd name="connsiteX404" fmla="*/ 6926 w 9999"/>
              <a:gd name="connsiteY404" fmla="*/ 8999 h 9825"/>
              <a:gd name="connsiteX405" fmla="*/ 6954 w 9999"/>
              <a:gd name="connsiteY405" fmla="*/ 8420 h 9825"/>
              <a:gd name="connsiteX406" fmla="*/ 6999 w 9999"/>
              <a:gd name="connsiteY406" fmla="*/ 8343 h 9825"/>
              <a:gd name="connsiteX407" fmla="*/ 7032 w 9999"/>
              <a:gd name="connsiteY407" fmla="*/ 8150 h 9825"/>
              <a:gd name="connsiteX408" fmla="*/ 7036 w 9999"/>
              <a:gd name="connsiteY408" fmla="*/ 8072 h 9825"/>
              <a:gd name="connsiteX409" fmla="*/ 7118 w 9999"/>
              <a:gd name="connsiteY409" fmla="*/ 8111 h 9825"/>
              <a:gd name="connsiteX410" fmla="*/ 7138 w 9999"/>
              <a:gd name="connsiteY410" fmla="*/ 8150 h 9825"/>
              <a:gd name="connsiteX411" fmla="*/ 7179 w 9999"/>
              <a:gd name="connsiteY411" fmla="*/ 8072 h 9825"/>
              <a:gd name="connsiteX412" fmla="*/ 7183 w 9999"/>
              <a:gd name="connsiteY412" fmla="*/ 8072 h 9825"/>
              <a:gd name="connsiteX413" fmla="*/ 7183 w 9999"/>
              <a:gd name="connsiteY413" fmla="*/ 7995 h 9825"/>
              <a:gd name="connsiteX414" fmla="*/ 7240 w 9999"/>
              <a:gd name="connsiteY414" fmla="*/ 7879 h 9825"/>
              <a:gd name="connsiteX415" fmla="*/ 7277 w 9999"/>
              <a:gd name="connsiteY415" fmla="*/ 7879 h 9825"/>
              <a:gd name="connsiteX416" fmla="*/ 7314 w 9999"/>
              <a:gd name="connsiteY416" fmla="*/ 7956 h 9825"/>
              <a:gd name="connsiteX417" fmla="*/ 7334 w 9999"/>
              <a:gd name="connsiteY417" fmla="*/ 8188 h 9825"/>
              <a:gd name="connsiteX418" fmla="*/ 7367 w 9999"/>
              <a:gd name="connsiteY418" fmla="*/ 7879 h 9825"/>
              <a:gd name="connsiteX419" fmla="*/ 7502 w 9999"/>
              <a:gd name="connsiteY419" fmla="*/ 7455 h 9825"/>
              <a:gd name="connsiteX420" fmla="*/ 7567 w 9999"/>
              <a:gd name="connsiteY420" fmla="*/ 7532 h 9825"/>
              <a:gd name="connsiteX421" fmla="*/ 7617 w 9999"/>
              <a:gd name="connsiteY421" fmla="*/ 7300 h 9825"/>
              <a:gd name="connsiteX422" fmla="*/ 7625 w 9999"/>
              <a:gd name="connsiteY422" fmla="*/ 7262 h 9825"/>
              <a:gd name="connsiteX423" fmla="*/ 7698 w 9999"/>
              <a:gd name="connsiteY423" fmla="*/ 7416 h 9825"/>
              <a:gd name="connsiteX424" fmla="*/ 7739 w 9999"/>
              <a:gd name="connsiteY424" fmla="*/ 7184 h 9825"/>
              <a:gd name="connsiteX425" fmla="*/ 7788 w 9999"/>
              <a:gd name="connsiteY425" fmla="*/ 7416 h 9825"/>
              <a:gd name="connsiteX426" fmla="*/ 7850 w 9999"/>
              <a:gd name="connsiteY426" fmla="*/ 7146 h 9825"/>
              <a:gd name="connsiteX427" fmla="*/ 7890 w 9999"/>
              <a:gd name="connsiteY427" fmla="*/ 6760 h 9825"/>
              <a:gd name="connsiteX428" fmla="*/ 7919 w 9999"/>
              <a:gd name="connsiteY428" fmla="*/ 6875 h 9825"/>
              <a:gd name="connsiteX429" fmla="*/ 7952 w 9999"/>
              <a:gd name="connsiteY429" fmla="*/ 6528 h 9825"/>
              <a:gd name="connsiteX430" fmla="*/ 8005 w 9999"/>
              <a:gd name="connsiteY430" fmla="*/ 6258 h 9825"/>
              <a:gd name="connsiteX431" fmla="*/ 8058 w 9999"/>
              <a:gd name="connsiteY431" fmla="*/ 6258 h 9825"/>
              <a:gd name="connsiteX432" fmla="*/ 8103 w 9999"/>
              <a:gd name="connsiteY432" fmla="*/ 5987 h 9825"/>
              <a:gd name="connsiteX433" fmla="*/ 8189 w 9999"/>
              <a:gd name="connsiteY433" fmla="*/ 5331 h 9825"/>
              <a:gd name="connsiteX434" fmla="*/ 8217 w 9999"/>
              <a:gd name="connsiteY434" fmla="*/ 5485 h 9825"/>
              <a:gd name="connsiteX435" fmla="*/ 8250 w 9999"/>
              <a:gd name="connsiteY435" fmla="*/ 5138 h 9825"/>
              <a:gd name="connsiteX436" fmla="*/ 8291 w 9999"/>
              <a:gd name="connsiteY436" fmla="*/ 5138 h 9825"/>
              <a:gd name="connsiteX437" fmla="*/ 8397 w 9999"/>
              <a:gd name="connsiteY437" fmla="*/ 4868 h 9825"/>
              <a:gd name="connsiteX438" fmla="*/ 8459 w 9999"/>
              <a:gd name="connsiteY438" fmla="*/ 4597 h 9825"/>
              <a:gd name="connsiteX439" fmla="*/ 8475 w 9999"/>
              <a:gd name="connsiteY439" fmla="*/ 4752 h 9825"/>
              <a:gd name="connsiteX440" fmla="*/ 8491 w 9999"/>
              <a:gd name="connsiteY440" fmla="*/ 4713 h 9825"/>
              <a:gd name="connsiteX441" fmla="*/ 8516 w 9999"/>
              <a:gd name="connsiteY441" fmla="*/ 4752 h 9825"/>
              <a:gd name="connsiteX442" fmla="*/ 8540 w 9999"/>
              <a:gd name="connsiteY442" fmla="*/ 4443 h 9825"/>
              <a:gd name="connsiteX443" fmla="*/ 8598 w 9999"/>
              <a:gd name="connsiteY443" fmla="*/ 4443 h 9825"/>
              <a:gd name="connsiteX444" fmla="*/ 8598 w 9999"/>
              <a:gd name="connsiteY444" fmla="*/ 4289 h 9825"/>
              <a:gd name="connsiteX445" fmla="*/ 8647 w 9999"/>
              <a:gd name="connsiteY445" fmla="*/ 4211 h 9825"/>
              <a:gd name="connsiteX446" fmla="*/ 8659 w 9999"/>
              <a:gd name="connsiteY446" fmla="*/ 4134 h 9825"/>
              <a:gd name="connsiteX447" fmla="*/ 8724 w 9999"/>
              <a:gd name="connsiteY447" fmla="*/ 4211 h 9825"/>
              <a:gd name="connsiteX448" fmla="*/ 8737 w 9999"/>
              <a:gd name="connsiteY448" fmla="*/ 4173 h 9825"/>
              <a:gd name="connsiteX449" fmla="*/ 8765 w 9999"/>
              <a:gd name="connsiteY449" fmla="*/ 4211 h 9825"/>
              <a:gd name="connsiteX450" fmla="*/ 8790 w 9999"/>
              <a:gd name="connsiteY450" fmla="*/ 4289 h 9825"/>
              <a:gd name="connsiteX451" fmla="*/ 8806 w 9999"/>
              <a:gd name="connsiteY451" fmla="*/ 4211 h 9825"/>
              <a:gd name="connsiteX452" fmla="*/ 8827 w 9999"/>
              <a:gd name="connsiteY452" fmla="*/ 4289 h 9825"/>
              <a:gd name="connsiteX453" fmla="*/ 8896 w 9999"/>
              <a:gd name="connsiteY453" fmla="*/ 4250 h 9825"/>
              <a:gd name="connsiteX454" fmla="*/ 8892 w 9999"/>
              <a:gd name="connsiteY454" fmla="*/ 4173 h 9825"/>
              <a:gd name="connsiteX455" fmla="*/ 8921 w 9999"/>
              <a:gd name="connsiteY455" fmla="*/ 4018 h 9825"/>
              <a:gd name="connsiteX456" fmla="*/ 8953 w 9999"/>
              <a:gd name="connsiteY456" fmla="*/ 4018 h 9825"/>
              <a:gd name="connsiteX457" fmla="*/ 8957 w 9999"/>
              <a:gd name="connsiteY457" fmla="*/ 3941 h 9825"/>
              <a:gd name="connsiteX458" fmla="*/ 8986 w 9999"/>
              <a:gd name="connsiteY458" fmla="*/ 3864 h 9825"/>
              <a:gd name="connsiteX459" fmla="*/ 9007 w 9999"/>
              <a:gd name="connsiteY459" fmla="*/ 4057 h 9825"/>
              <a:gd name="connsiteX460" fmla="*/ 9031 w 9999"/>
              <a:gd name="connsiteY460" fmla="*/ 4173 h 9825"/>
              <a:gd name="connsiteX461" fmla="*/ 9088 w 9999"/>
              <a:gd name="connsiteY461" fmla="*/ 4134 h 9825"/>
              <a:gd name="connsiteX462" fmla="*/ 9125 w 9999"/>
              <a:gd name="connsiteY462" fmla="*/ 4250 h 9825"/>
              <a:gd name="connsiteX463" fmla="*/ 9137 w 9999"/>
              <a:gd name="connsiteY463" fmla="*/ 4173 h 9825"/>
              <a:gd name="connsiteX464" fmla="*/ 9186 w 9999"/>
              <a:gd name="connsiteY464" fmla="*/ 4443 h 9825"/>
              <a:gd name="connsiteX465" fmla="*/ 9231 w 9999"/>
              <a:gd name="connsiteY465" fmla="*/ 4289 h 9825"/>
              <a:gd name="connsiteX466" fmla="*/ 9235 w 9999"/>
              <a:gd name="connsiteY466" fmla="*/ 4173 h 9825"/>
              <a:gd name="connsiteX467" fmla="*/ 9276 w 9999"/>
              <a:gd name="connsiteY467" fmla="*/ 3825 h 9825"/>
              <a:gd name="connsiteX468" fmla="*/ 9321 w 9999"/>
              <a:gd name="connsiteY468" fmla="*/ 3980 h 9825"/>
              <a:gd name="connsiteX469" fmla="*/ 9354 w 9999"/>
              <a:gd name="connsiteY469" fmla="*/ 3902 h 9825"/>
              <a:gd name="connsiteX470" fmla="*/ 9379 w 9999"/>
              <a:gd name="connsiteY470" fmla="*/ 4018 h 9825"/>
              <a:gd name="connsiteX471" fmla="*/ 9424 w 9999"/>
              <a:gd name="connsiteY471" fmla="*/ 4095 h 9825"/>
              <a:gd name="connsiteX472" fmla="*/ 9501 w 9999"/>
              <a:gd name="connsiteY472" fmla="*/ 4095 h 9825"/>
              <a:gd name="connsiteX473" fmla="*/ 9509 w 9999"/>
              <a:gd name="connsiteY473" fmla="*/ 3902 h 9825"/>
              <a:gd name="connsiteX474" fmla="*/ 9657 w 9999"/>
              <a:gd name="connsiteY474" fmla="*/ 4211 h 9825"/>
              <a:gd name="connsiteX475" fmla="*/ 9726 w 9999"/>
              <a:gd name="connsiteY475" fmla="*/ 4366 h 9825"/>
              <a:gd name="connsiteX476" fmla="*/ 9738 w 9999"/>
              <a:gd name="connsiteY476" fmla="*/ 4443 h 9825"/>
              <a:gd name="connsiteX477" fmla="*/ 9755 w 9999"/>
              <a:gd name="connsiteY477" fmla="*/ 4636 h 9825"/>
              <a:gd name="connsiteX478" fmla="*/ 9812 w 9999"/>
              <a:gd name="connsiteY478" fmla="*/ 5022 h 9825"/>
              <a:gd name="connsiteX479" fmla="*/ 9849 w 9999"/>
              <a:gd name="connsiteY479" fmla="*/ 5022 h 9825"/>
              <a:gd name="connsiteX480" fmla="*/ 9873 w 9999"/>
              <a:gd name="connsiteY480" fmla="*/ 5138 h 9825"/>
              <a:gd name="connsiteX481" fmla="*/ 9910 w 9999"/>
              <a:gd name="connsiteY481" fmla="*/ 5408 h 9825"/>
              <a:gd name="connsiteX482" fmla="*/ 9947 w 9999"/>
              <a:gd name="connsiteY482" fmla="*/ 5601 h 9825"/>
              <a:gd name="connsiteX483" fmla="*/ 9951 w 9999"/>
              <a:gd name="connsiteY483" fmla="*/ 5640 h 9825"/>
              <a:gd name="connsiteX484" fmla="*/ 9996 w 9999"/>
              <a:gd name="connsiteY484" fmla="*/ 5794 h 9825"/>
              <a:gd name="connsiteX485" fmla="*/ 9999 w 9999"/>
              <a:gd name="connsiteY485" fmla="*/ 2204 h 9825"/>
              <a:gd name="connsiteX486" fmla="*/ 9971 w 9999"/>
              <a:gd name="connsiteY486" fmla="*/ 1702 h 9825"/>
              <a:gd name="connsiteX0" fmla="*/ 9972 w 10008"/>
              <a:gd name="connsiteY0" fmla="*/ 1731 h 9999"/>
              <a:gd name="connsiteX1" fmla="*/ 9936 w 10008"/>
              <a:gd name="connsiteY1" fmla="*/ 1535 h 9999"/>
              <a:gd name="connsiteX2" fmla="*/ 9907 w 10008"/>
              <a:gd name="connsiteY2" fmla="*/ 1535 h 9999"/>
              <a:gd name="connsiteX3" fmla="*/ 9887 w 10008"/>
              <a:gd name="connsiteY3" fmla="*/ 1377 h 9999"/>
              <a:gd name="connsiteX4" fmla="*/ 9862 w 10008"/>
              <a:gd name="connsiteY4" fmla="*/ 1299 h 9999"/>
              <a:gd name="connsiteX5" fmla="*/ 9854 w 10008"/>
              <a:gd name="connsiteY5" fmla="*/ 1102 h 9999"/>
              <a:gd name="connsiteX6" fmla="*/ 9829 w 10008"/>
              <a:gd name="connsiteY6" fmla="*/ 827 h 9999"/>
              <a:gd name="connsiteX7" fmla="*/ 9817 w 10008"/>
              <a:gd name="connsiteY7" fmla="*/ 1417 h 9999"/>
              <a:gd name="connsiteX8" fmla="*/ 9792 w 10008"/>
              <a:gd name="connsiteY8" fmla="*/ 1377 h 9999"/>
              <a:gd name="connsiteX9" fmla="*/ 9764 w 10008"/>
              <a:gd name="connsiteY9" fmla="*/ 1259 h 9999"/>
              <a:gd name="connsiteX10" fmla="*/ 9743 w 10008"/>
              <a:gd name="connsiteY10" fmla="*/ 1259 h 9999"/>
              <a:gd name="connsiteX11" fmla="*/ 9682 w 10008"/>
              <a:gd name="connsiteY11" fmla="*/ 1220 h 9999"/>
              <a:gd name="connsiteX12" fmla="*/ 9666 w 10008"/>
              <a:gd name="connsiteY12" fmla="*/ 1259 h 9999"/>
              <a:gd name="connsiteX13" fmla="*/ 9649 w 10008"/>
              <a:gd name="connsiteY13" fmla="*/ 1338 h 9999"/>
              <a:gd name="connsiteX14" fmla="*/ 9637 w 10008"/>
              <a:gd name="connsiteY14" fmla="*/ 1338 h 9999"/>
              <a:gd name="connsiteX15" fmla="*/ 9617 w 10008"/>
              <a:gd name="connsiteY15" fmla="*/ 1417 h 9999"/>
              <a:gd name="connsiteX16" fmla="*/ 9600 w 10008"/>
              <a:gd name="connsiteY16" fmla="*/ 1377 h 9999"/>
              <a:gd name="connsiteX17" fmla="*/ 9559 w 10008"/>
              <a:gd name="connsiteY17" fmla="*/ 1535 h 9999"/>
              <a:gd name="connsiteX18" fmla="*/ 9486 w 10008"/>
              <a:gd name="connsiteY18" fmla="*/ 1535 h 9999"/>
              <a:gd name="connsiteX19" fmla="*/ 9449 w 10008"/>
              <a:gd name="connsiteY19" fmla="*/ 1692 h 9999"/>
              <a:gd name="connsiteX20" fmla="*/ 9449 w 10008"/>
              <a:gd name="connsiteY20" fmla="*/ 1810 h 9999"/>
              <a:gd name="connsiteX21" fmla="*/ 9437 w 10008"/>
              <a:gd name="connsiteY21" fmla="*/ 1888 h 9999"/>
              <a:gd name="connsiteX22" fmla="*/ 9388 w 10008"/>
              <a:gd name="connsiteY22" fmla="*/ 1102 h 9999"/>
              <a:gd name="connsiteX23" fmla="*/ 9380 w 10008"/>
              <a:gd name="connsiteY23" fmla="*/ 1142 h 9999"/>
              <a:gd name="connsiteX24" fmla="*/ 9367 w 10008"/>
              <a:gd name="connsiteY24" fmla="*/ 1024 h 9999"/>
              <a:gd name="connsiteX25" fmla="*/ 9347 w 10008"/>
              <a:gd name="connsiteY25" fmla="*/ 1102 h 9999"/>
              <a:gd name="connsiteX26" fmla="*/ 9302 w 10008"/>
              <a:gd name="connsiteY26" fmla="*/ 1259 h 9999"/>
              <a:gd name="connsiteX27" fmla="*/ 9298 w 10008"/>
              <a:gd name="connsiteY27" fmla="*/ 1377 h 9999"/>
              <a:gd name="connsiteX28" fmla="*/ 9281 w 10008"/>
              <a:gd name="connsiteY28" fmla="*/ 1338 h 9999"/>
              <a:gd name="connsiteX29" fmla="*/ 9245 w 10008"/>
              <a:gd name="connsiteY29" fmla="*/ 1259 h 9999"/>
              <a:gd name="connsiteX30" fmla="*/ 9212 w 10008"/>
              <a:gd name="connsiteY30" fmla="*/ 1024 h 9999"/>
              <a:gd name="connsiteX31" fmla="*/ 9147 w 10008"/>
              <a:gd name="connsiteY31" fmla="*/ 1102 h 9999"/>
              <a:gd name="connsiteX32" fmla="*/ 9134 w 10008"/>
              <a:gd name="connsiteY32" fmla="*/ 1338 h 9999"/>
              <a:gd name="connsiteX33" fmla="*/ 9122 w 10008"/>
              <a:gd name="connsiteY33" fmla="*/ 1455 h 9999"/>
              <a:gd name="connsiteX34" fmla="*/ 9061 w 10008"/>
              <a:gd name="connsiteY34" fmla="*/ 1535 h 9999"/>
              <a:gd name="connsiteX35" fmla="*/ 9057 w 10008"/>
              <a:gd name="connsiteY35" fmla="*/ 1417 h 9999"/>
              <a:gd name="connsiteX36" fmla="*/ 9028 w 10008"/>
              <a:gd name="connsiteY36" fmla="*/ 1535 h 9999"/>
              <a:gd name="connsiteX37" fmla="*/ 9024 w 10008"/>
              <a:gd name="connsiteY37" fmla="*/ 1652 h 9999"/>
              <a:gd name="connsiteX38" fmla="*/ 8999 w 10008"/>
              <a:gd name="connsiteY38" fmla="*/ 1810 h 9999"/>
              <a:gd name="connsiteX39" fmla="*/ 8991 w 10008"/>
              <a:gd name="connsiteY39" fmla="*/ 2006 h 9999"/>
              <a:gd name="connsiteX40" fmla="*/ 8971 w 10008"/>
              <a:gd name="connsiteY40" fmla="*/ 2084 h 9999"/>
              <a:gd name="connsiteX41" fmla="*/ 8971 w 10008"/>
              <a:gd name="connsiteY41" fmla="*/ 2163 h 9999"/>
              <a:gd name="connsiteX42" fmla="*/ 8958 w 10008"/>
              <a:gd name="connsiteY42" fmla="*/ 2203 h 9999"/>
              <a:gd name="connsiteX43" fmla="*/ 8938 w 10008"/>
              <a:gd name="connsiteY43" fmla="*/ 2439 h 9999"/>
              <a:gd name="connsiteX44" fmla="*/ 8938 w 10008"/>
              <a:gd name="connsiteY44" fmla="*/ 2281 h 9999"/>
              <a:gd name="connsiteX45" fmla="*/ 8922 w 10008"/>
              <a:gd name="connsiteY45" fmla="*/ 2242 h 9999"/>
              <a:gd name="connsiteX46" fmla="*/ 8905 w 10008"/>
              <a:gd name="connsiteY46" fmla="*/ 2321 h 9999"/>
              <a:gd name="connsiteX47" fmla="*/ 8881 w 10008"/>
              <a:gd name="connsiteY47" fmla="*/ 2399 h 9999"/>
              <a:gd name="connsiteX48" fmla="*/ 8856 w 10008"/>
              <a:gd name="connsiteY48" fmla="*/ 2439 h 9999"/>
              <a:gd name="connsiteX49" fmla="*/ 8795 w 10008"/>
              <a:gd name="connsiteY49" fmla="*/ 2281 h 9999"/>
              <a:gd name="connsiteX50" fmla="*/ 8779 w 10008"/>
              <a:gd name="connsiteY50" fmla="*/ 2477 h 9999"/>
              <a:gd name="connsiteX51" fmla="*/ 8725 w 10008"/>
              <a:gd name="connsiteY51" fmla="*/ 2359 h 9999"/>
              <a:gd name="connsiteX52" fmla="*/ 8705 w 10008"/>
              <a:gd name="connsiteY52" fmla="*/ 2242 h 9999"/>
              <a:gd name="connsiteX53" fmla="*/ 8697 w 10008"/>
              <a:gd name="connsiteY53" fmla="*/ 2477 h 9999"/>
              <a:gd name="connsiteX54" fmla="*/ 8689 w 10008"/>
              <a:gd name="connsiteY54" fmla="*/ 2595 h 9999"/>
              <a:gd name="connsiteX55" fmla="*/ 8656 w 10008"/>
              <a:gd name="connsiteY55" fmla="*/ 2517 h 9999"/>
              <a:gd name="connsiteX56" fmla="*/ 8595 w 10008"/>
              <a:gd name="connsiteY56" fmla="*/ 2595 h 9999"/>
              <a:gd name="connsiteX57" fmla="*/ 8595 w 10008"/>
              <a:gd name="connsiteY57" fmla="*/ 2439 h 9999"/>
              <a:gd name="connsiteX58" fmla="*/ 8582 w 10008"/>
              <a:gd name="connsiteY58" fmla="*/ 2595 h 9999"/>
              <a:gd name="connsiteX59" fmla="*/ 8566 w 10008"/>
              <a:gd name="connsiteY59" fmla="*/ 2635 h 9999"/>
              <a:gd name="connsiteX60" fmla="*/ 8558 w 10008"/>
              <a:gd name="connsiteY60" fmla="*/ 2988 h 9999"/>
              <a:gd name="connsiteX61" fmla="*/ 8484 w 10008"/>
              <a:gd name="connsiteY61" fmla="*/ 2517 h 9999"/>
              <a:gd name="connsiteX62" fmla="*/ 8476 w 10008"/>
              <a:gd name="connsiteY62" fmla="*/ 2714 h 9999"/>
              <a:gd name="connsiteX63" fmla="*/ 8386 w 10008"/>
              <a:gd name="connsiteY63" fmla="*/ 2714 h 9999"/>
              <a:gd name="connsiteX64" fmla="*/ 8235 w 10008"/>
              <a:gd name="connsiteY64" fmla="*/ 3185 h 9999"/>
              <a:gd name="connsiteX65" fmla="*/ 8165 w 10008"/>
              <a:gd name="connsiteY65" fmla="*/ 2950 h 9999"/>
              <a:gd name="connsiteX66" fmla="*/ 8079 w 10008"/>
              <a:gd name="connsiteY66" fmla="*/ 3578 h 9999"/>
              <a:gd name="connsiteX67" fmla="*/ 7953 w 10008"/>
              <a:gd name="connsiteY67" fmla="*/ 4246 h 9999"/>
              <a:gd name="connsiteX68" fmla="*/ 7863 w 10008"/>
              <a:gd name="connsiteY68" fmla="*/ 4089 h 9999"/>
              <a:gd name="connsiteX69" fmla="*/ 7728 w 10008"/>
              <a:gd name="connsiteY69" fmla="*/ 4874 h 9999"/>
              <a:gd name="connsiteX70" fmla="*/ 7687 w 10008"/>
              <a:gd name="connsiteY70" fmla="*/ 4481 h 9999"/>
              <a:gd name="connsiteX71" fmla="*/ 7577 w 10008"/>
              <a:gd name="connsiteY71" fmla="*/ 4954 h 9999"/>
              <a:gd name="connsiteX72" fmla="*/ 7507 w 10008"/>
              <a:gd name="connsiteY72" fmla="*/ 4561 h 9999"/>
              <a:gd name="connsiteX73" fmla="*/ 7491 w 10008"/>
              <a:gd name="connsiteY73" fmla="*/ 5072 h 9999"/>
              <a:gd name="connsiteX74" fmla="*/ 7425 w 10008"/>
              <a:gd name="connsiteY74" fmla="*/ 5072 h 9999"/>
              <a:gd name="connsiteX75" fmla="*/ 7380 w 10008"/>
              <a:gd name="connsiteY75" fmla="*/ 5385 h 9999"/>
              <a:gd name="connsiteX76" fmla="*/ 7331 w 10008"/>
              <a:gd name="connsiteY76" fmla="*/ 5307 h 9999"/>
              <a:gd name="connsiteX77" fmla="*/ 7262 w 10008"/>
              <a:gd name="connsiteY77" fmla="*/ 5465 h 9999"/>
              <a:gd name="connsiteX78" fmla="*/ 7237 w 10008"/>
              <a:gd name="connsiteY78" fmla="*/ 5307 h 9999"/>
              <a:gd name="connsiteX79" fmla="*/ 7188 w 10008"/>
              <a:gd name="connsiteY79" fmla="*/ 5307 h 9999"/>
              <a:gd name="connsiteX80" fmla="*/ 7094 w 10008"/>
              <a:gd name="connsiteY80" fmla="*/ 5385 h 9999"/>
              <a:gd name="connsiteX81" fmla="*/ 7045 w 10008"/>
              <a:gd name="connsiteY81" fmla="*/ 6014 h 9999"/>
              <a:gd name="connsiteX82" fmla="*/ 7000 w 10008"/>
              <a:gd name="connsiteY82" fmla="*/ 5858 h 9999"/>
              <a:gd name="connsiteX83" fmla="*/ 6910 w 10008"/>
              <a:gd name="connsiteY83" fmla="*/ 5858 h 9999"/>
              <a:gd name="connsiteX84" fmla="*/ 6865 w 10008"/>
              <a:gd name="connsiteY84" fmla="*/ 5465 h 9999"/>
              <a:gd name="connsiteX85" fmla="*/ 6824 w 10008"/>
              <a:gd name="connsiteY85" fmla="*/ 6014 h 9999"/>
              <a:gd name="connsiteX86" fmla="*/ 6759 w 10008"/>
              <a:gd name="connsiteY86" fmla="*/ 5700 h 9999"/>
              <a:gd name="connsiteX87" fmla="*/ 6759 w 10008"/>
              <a:gd name="connsiteY87" fmla="*/ 5465 h 9999"/>
              <a:gd name="connsiteX88" fmla="*/ 6665 w 10008"/>
              <a:gd name="connsiteY88" fmla="*/ 5621 h 9999"/>
              <a:gd name="connsiteX89" fmla="*/ 6505 w 10008"/>
              <a:gd name="connsiteY89" fmla="*/ 5936 h 9999"/>
              <a:gd name="connsiteX90" fmla="*/ 6469 w 10008"/>
              <a:gd name="connsiteY90" fmla="*/ 6368 h 9999"/>
              <a:gd name="connsiteX91" fmla="*/ 6362 w 10008"/>
              <a:gd name="connsiteY91" fmla="*/ 6014 h 9999"/>
              <a:gd name="connsiteX92" fmla="*/ 6350 w 10008"/>
              <a:gd name="connsiteY92" fmla="*/ 6368 h 9999"/>
              <a:gd name="connsiteX93" fmla="*/ 6215 w 10008"/>
              <a:gd name="connsiteY93" fmla="*/ 6447 h 9999"/>
              <a:gd name="connsiteX94" fmla="*/ 6142 w 10008"/>
              <a:gd name="connsiteY94" fmla="*/ 6918 h 9999"/>
              <a:gd name="connsiteX95" fmla="*/ 6080 w 10008"/>
              <a:gd name="connsiteY95" fmla="*/ 6604 h 9999"/>
              <a:gd name="connsiteX96" fmla="*/ 6048 w 10008"/>
              <a:gd name="connsiteY96" fmla="*/ 6918 h 9999"/>
              <a:gd name="connsiteX97" fmla="*/ 6048 w 10008"/>
              <a:gd name="connsiteY97" fmla="*/ 6918 h 9999"/>
              <a:gd name="connsiteX98" fmla="*/ 6011 w 10008"/>
              <a:gd name="connsiteY98" fmla="*/ 6918 h 9999"/>
              <a:gd name="connsiteX99" fmla="*/ 5990 w 10008"/>
              <a:gd name="connsiteY99" fmla="*/ 6800 h 9999"/>
              <a:gd name="connsiteX100" fmla="*/ 5970 w 10008"/>
              <a:gd name="connsiteY100" fmla="*/ 7154 h 9999"/>
              <a:gd name="connsiteX101" fmla="*/ 5958 w 10008"/>
              <a:gd name="connsiteY101" fmla="*/ 7272 h 9999"/>
              <a:gd name="connsiteX102" fmla="*/ 5933 w 10008"/>
              <a:gd name="connsiteY102" fmla="*/ 7272 h 9999"/>
              <a:gd name="connsiteX103" fmla="*/ 5933 w 10008"/>
              <a:gd name="connsiteY103" fmla="*/ 7351 h 9999"/>
              <a:gd name="connsiteX104" fmla="*/ 5905 w 10008"/>
              <a:gd name="connsiteY104" fmla="*/ 7154 h 9999"/>
              <a:gd name="connsiteX105" fmla="*/ 5855 w 10008"/>
              <a:gd name="connsiteY105" fmla="*/ 7272 h 9999"/>
              <a:gd name="connsiteX106" fmla="*/ 5823 w 10008"/>
              <a:gd name="connsiteY106" fmla="*/ 7154 h 9999"/>
              <a:gd name="connsiteX107" fmla="*/ 5782 w 10008"/>
              <a:gd name="connsiteY107" fmla="*/ 7076 h 9999"/>
              <a:gd name="connsiteX108" fmla="*/ 5721 w 10008"/>
              <a:gd name="connsiteY108" fmla="*/ 7154 h 9999"/>
              <a:gd name="connsiteX109" fmla="*/ 5688 w 10008"/>
              <a:gd name="connsiteY109" fmla="*/ 7076 h 9999"/>
              <a:gd name="connsiteX110" fmla="*/ 5655 w 10008"/>
              <a:gd name="connsiteY110" fmla="*/ 7076 h 9999"/>
              <a:gd name="connsiteX111" fmla="*/ 5627 w 10008"/>
              <a:gd name="connsiteY111" fmla="*/ 6996 h 9999"/>
              <a:gd name="connsiteX112" fmla="*/ 5622 w 10008"/>
              <a:gd name="connsiteY112" fmla="*/ 6996 h 9999"/>
              <a:gd name="connsiteX113" fmla="*/ 5565 w 10008"/>
              <a:gd name="connsiteY113" fmla="*/ 7076 h 9999"/>
              <a:gd name="connsiteX114" fmla="*/ 5532 w 10008"/>
              <a:gd name="connsiteY114" fmla="*/ 7115 h 9999"/>
              <a:gd name="connsiteX115" fmla="*/ 5512 w 10008"/>
              <a:gd name="connsiteY115" fmla="*/ 7154 h 9999"/>
              <a:gd name="connsiteX116" fmla="*/ 5467 w 10008"/>
              <a:gd name="connsiteY116" fmla="*/ 7390 h 9999"/>
              <a:gd name="connsiteX117" fmla="*/ 5434 w 10008"/>
              <a:gd name="connsiteY117" fmla="*/ 6093 h 9999"/>
              <a:gd name="connsiteX118" fmla="*/ 5393 w 10008"/>
              <a:gd name="connsiteY118" fmla="*/ 6761 h 9999"/>
              <a:gd name="connsiteX119" fmla="*/ 5377 w 10008"/>
              <a:gd name="connsiteY119" fmla="*/ 7272 h 9999"/>
              <a:gd name="connsiteX120" fmla="*/ 5344 w 10008"/>
              <a:gd name="connsiteY120" fmla="*/ 7429 h 9999"/>
              <a:gd name="connsiteX121" fmla="*/ 5336 w 10008"/>
              <a:gd name="connsiteY121" fmla="*/ 7507 h 9999"/>
              <a:gd name="connsiteX122" fmla="*/ 5332 w 10008"/>
              <a:gd name="connsiteY122" fmla="*/ 7115 h 9999"/>
              <a:gd name="connsiteX123" fmla="*/ 5087 w 10008"/>
              <a:gd name="connsiteY123" fmla="*/ 7390 h 9999"/>
              <a:gd name="connsiteX124" fmla="*/ 5038 w 10008"/>
              <a:gd name="connsiteY124" fmla="*/ 6486 h 9999"/>
              <a:gd name="connsiteX125" fmla="*/ 4751 w 10008"/>
              <a:gd name="connsiteY125" fmla="*/ 6683 h 9999"/>
              <a:gd name="connsiteX126" fmla="*/ 4632 w 10008"/>
              <a:gd name="connsiteY126" fmla="*/ 5661 h 9999"/>
              <a:gd name="connsiteX127" fmla="*/ 4530 w 10008"/>
              <a:gd name="connsiteY127" fmla="*/ 5858 h 9999"/>
              <a:gd name="connsiteX128" fmla="*/ 4391 w 10008"/>
              <a:gd name="connsiteY128" fmla="*/ 5150 h 9999"/>
              <a:gd name="connsiteX129" fmla="*/ 4358 w 10008"/>
              <a:gd name="connsiteY129" fmla="*/ 5582 h 9999"/>
              <a:gd name="connsiteX130" fmla="*/ 4264 w 10008"/>
              <a:gd name="connsiteY130" fmla="*/ 5385 h 9999"/>
              <a:gd name="connsiteX131" fmla="*/ 4199 w 10008"/>
              <a:gd name="connsiteY131" fmla="*/ 5661 h 9999"/>
              <a:gd name="connsiteX132" fmla="*/ 4019 w 10008"/>
              <a:gd name="connsiteY132" fmla="*/ 5582 h 9999"/>
              <a:gd name="connsiteX133" fmla="*/ 3904 w 10008"/>
              <a:gd name="connsiteY133" fmla="*/ 5661 h 9999"/>
              <a:gd name="connsiteX134" fmla="*/ 3896 w 10008"/>
              <a:gd name="connsiteY134" fmla="*/ 5543 h 9999"/>
              <a:gd name="connsiteX135" fmla="*/ 3839 w 10008"/>
              <a:gd name="connsiteY135" fmla="*/ 5700 h 9999"/>
              <a:gd name="connsiteX136" fmla="*/ 3712 w 10008"/>
              <a:gd name="connsiteY136" fmla="*/ 5150 h 9999"/>
              <a:gd name="connsiteX137" fmla="*/ 3585 w 10008"/>
              <a:gd name="connsiteY137" fmla="*/ 5582 h 9999"/>
              <a:gd name="connsiteX138" fmla="*/ 3418 w 10008"/>
              <a:gd name="connsiteY138" fmla="*/ 5582 h 9999"/>
              <a:gd name="connsiteX139" fmla="*/ 3217 w 10008"/>
              <a:gd name="connsiteY139" fmla="*/ 5582 h 9999"/>
              <a:gd name="connsiteX140" fmla="*/ 3111 w 10008"/>
              <a:gd name="connsiteY140" fmla="*/ 5661 h 9999"/>
              <a:gd name="connsiteX141" fmla="*/ 3005 w 10008"/>
              <a:gd name="connsiteY141" fmla="*/ 5858 h 9999"/>
              <a:gd name="connsiteX142" fmla="*/ 2837 w 10008"/>
              <a:gd name="connsiteY142" fmla="*/ 5582 h 9999"/>
              <a:gd name="connsiteX143" fmla="*/ 2678 w 10008"/>
              <a:gd name="connsiteY143" fmla="*/ 4954 h 9999"/>
              <a:gd name="connsiteX144" fmla="*/ 2645 w 10008"/>
              <a:gd name="connsiteY144" fmla="*/ 5385 h 9999"/>
              <a:gd name="connsiteX145" fmla="*/ 2453 w 10008"/>
              <a:gd name="connsiteY145" fmla="*/ 5150 h 9999"/>
              <a:gd name="connsiteX146" fmla="*/ 2424 w 10008"/>
              <a:gd name="connsiteY146" fmla="*/ 5072 h 9999"/>
              <a:gd name="connsiteX147" fmla="*/ 2355 w 10008"/>
              <a:gd name="connsiteY147" fmla="*/ 4600 h 9999"/>
              <a:gd name="connsiteX148" fmla="*/ 2298 w 10008"/>
              <a:gd name="connsiteY148" fmla="*/ 5385 h 9999"/>
              <a:gd name="connsiteX149" fmla="*/ 2191 w 10008"/>
              <a:gd name="connsiteY149" fmla="*/ 5268 h 9999"/>
              <a:gd name="connsiteX150" fmla="*/ 2065 w 10008"/>
              <a:gd name="connsiteY150" fmla="*/ 4639 h 9999"/>
              <a:gd name="connsiteX151" fmla="*/ 2020 w 10008"/>
              <a:gd name="connsiteY151" fmla="*/ 5189 h 9999"/>
              <a:gd name="connsiteX152" fmla="*/ 1962 w 10008"/>
              <a:gd name="connsiteY152" fmla="*/ 5268 h 9999"/>
              <a:gd name="connsiteX153" fmla="*/ 1971 w 10008"/>
              <a:gd name="connsiteY153" fmla="*/ 5503 h 9999"/>
              <a:gd name="connsiteX154" fmla="*/ 1938 w 10008"/>
              <a:gd name="connsiteY154" fmla="*/ 5503 h 9999"/>
              <a:gd name="connsiteX155" fmla="*/ 1938 w 10008"/>
              <a:gd name="connsiteY155" fmla="*/ 5425 h 9999"/>
              <a:gd name="connsiteX156" fmla="*/ 1893 w 10008"/>
              <a:gd name="connsiteY156" fmla="*/ 4718 h 9999"/>
              <a:gd name="connsiteX157" fmla="*/ 1872 w 10008"/>
              <a:gd name="connsiteY157" fmla="*/ 5976 h 9999"/>
              <a:gd name="connsiteX158" fmla="*/ 1868 w 10008"/>
              <a:gd name="connsiteY158" fmla="*/ 5858 h 9999"/>
              <a:gd name="connsiteX159" fmla="*/ 1856 w 10008"/>
              <a:gd name="connsiteY159" fmla="*/ 5858 h 9999"/>
              <a:gd name="connsiteX160" fmla="*/ 1852 w 10008"/>
              <a:gd name="connsiteY160" fmla="*/ 5976 h 9999"/>
              <a:gd name="connsiteX161" fmla="*/ 1840 w 10008"/>
              <a:gd name="connsiteY161" fmla="*/ 5858 h 9999"/>
              <a:gd name="connsiteX162" fmla="*/ 1807 w 10008"/>
              <a:gd name="connsiteY162" fmla="*/ 5976 h 9999"/>
              <a:gd name="connsiteX163" fmla="*/ 1770 w 10008"/>
              <a:gd name="connsiteY163" fmla="*/ 5503 h 9999"/>
              <a:gd name="connsiteX164" fmla="*/ 1725 w 10008"/>
              <a:gd name="connsiteY164" fmla="*/ 5700 h 9999"/>
              <a:gd name="connsiteX165" fmla="*/ 1713 w 10008"/>
              <a:gd name="connsiteY165" fmla="*/ 5621 h 9999"/>
              <a:gd name="connsiteX166" fmla="*/ 1680 w 10008"/>
              <a:gd name="connsiteY166" fmla="*/ 5425 h 9999"/>
              <a:gd name="connsiteX167" fmla="*/ 1656 w 10008"/>
              <a:gd name="connsiteY167" fmla="*/ 5503 h 9999"/>
              <a:gd name="connsiteX168" fmla="*/ 1648 w 10008"/>
              <a:gd name="connsiteY168" fmla="*/ 5425 h 9999"/>
              <a:gd name="connsiteX169" fmla="*/ 1639 w 10008"/>
              <a:gd name="connsiteY169" fmla="*/ 5347 h 9999"/>
              <a:gd name="connsiteX170" fmla="*/ 1603 w 10008"/>
              <a:gd name="connsiteY170" fmla="*/ 5347 h 9999"/>
              <a:gd name="connsiteX171" fmla="*/ 1562 w 10008"/>
              <a:gd name="connsiteY171" fmla="*/ 5189 h 9999"/>
              <a:gd name="connsiteX172" fmla="*/ 1558 w 10008"/>
              <a:gd name="connsiteY172" fmla="*/ 5072 h 9999"/>
              <a:gd name="connsiteX173" fmla="*/ 1549 w 10008"/>
              <a:gd name="connsiteY173" fmla="*/ 5072 h 9999"/>
              <a:gd name="connsiteX174" fmla="*/ 1496 w 10008"/>
              <a:gd name="connsiteY174" fmla="*/ 4718 h 9999"/>
              <a:gd name="connsiteX175" fmla="*/ 1468 w 10008"/>
              <a:gd name="connsiteY175" fmla="*/ 4561 h 9999"/>
              <a:gd name="connsiteX176" fmla="*/ 1451 w 10008"/>
              <a:gd name="connsiteY176" fmla="*/ 4207 h 9999"/>
              <a:gd name="connsiteX177" fmla="*/ 1427 w 10008"/>
              <a:gd name="connsiteY177" fmla="*/ 4285 h 9999"/>
              <a:gd name="connsiteX178" fmla="*/ 1410 w 10008"/>
              <a:gd name="connsiteY178" fmla="*/ 4403 h 9999"/>
              <a:gd name="connsiteX179" fmla="*/ 1374 w 10008"/>
              <a:gd name="connsiteY179" fmla="*/ 4403 h 9999"/>
              <a:gd name="connsiteX180" fmla="*/ 1345 w 10008"/>
              <a:gd name="connsiteY180" fmla="*/ 4481 h 9999"/>
              <a:gd name="connsiteX181" fmla="*/ 1345 w 10008"/>
              <a:gd name="connsiteY181" fmla="*/ 4521 h 9999"/>
              <a:gd name="connsiteX182" fmla="*/ 1333 w 10008"/>
              <a:gd name="connsiteY182" fmla="*/ 4481 h 9999"/>
              <a:gd name="connsiteX183" fmla="*/ 1321 w 10008"/>
              <a:gd name="connsiteY183" fmla="*/ 4128 h 9999"/>
              <a:gd name="connsiteX184" fmla="*/ 1316 w 10008"/>
              <a:gd name="connsiteY184" fmla="*/ 4128 h 9999"/>
              <a:gd name="connsiteX185" fmla="*/ 1276 w 10008"/>
              <a:gd name="connsiteY185" fmla="*/ 3696 h 9999"/>
              <a:gd name="connsiteX186" fmla="*/ 1267 w 10008"/>
              <a:gd name="connsiteY186" fmla="*/ 3696 h 9999"/>
              <a:gd name="connsiteX187" fmla="*/ 1259 w 10008"/>
              <a:gd name="connsiteY187" fmla="*/ 3499 h 9999"/>
              <a:gd name="connsiteX188" fmla="*/ 1259 w 10008"/>
              <a:gd name="connsiteY188" fmla="*/ 3343 h 9999"/>
              <a:gd name="connsiteX189" fmla="*/ 1243 w 10008"/>
              <a:gd name="connsiteY189" fmla="*/ 3185 h 9999"/>
              <a:gd name="connsiteX190" fmla="*/ 1239 w 10008"/>
              <a:gd name="connsiteY190" fmla="*/ 2988 h 9999"/>
              <a:gd name="connsiteX191" fmla="*/ 1226 w 10008"/>
              <a:gd name="connsiteY191" fmla="*/ 2832 h 9999"/>
              <a:gd name="connsiteX192" fmla="*/ 1214 w 10008"/>
              <a:gd name="connsiteY192" fmla="*/ 2714 h 9999"/>
              <a:gd name="connsiteX193" fmla="*/ 1161 w 10008"/>
              <a:gd name="connsiteY193" fmla="*/ 2988 h 9999"/>
              <a:gd name="connsiteX194" fmla="*/ 1092 w 10008"/>
              <a:gd name="connsiteY194" fmla="*/ 3067 h 9999"/>
              <a:gd name="connsiteX195" fmla="*/ 1083 w 10008"/>
              <a:gd name="connsiteY195" fmla="*/ 2988 h 9999"/>
              <a:gd name="connsiteX196" fmla="*/ 1047 w 10008"/>
              <a:gd name="connsiteY196" fmla="*/ 2910 h 9999"/>
              <a:gd name="connsiteX197" fmla="*/ 1043 w 10008"/>
              <a:gd name="connsiteY197" fmla="*/ 2832 h 9999"/>
              <a:gd name="connsiteX198" fmla="*/ 1030 w 10008"/>
              <a:gd name="connsiteY198" fmla="*/ 2832 h 9999"/>
              <a:gd name="connsiteX199" fmla="*/ 1030 w 10008"/>
              <a:gd name="connsiteY199" fmla="*/ 2714 h 9999"/>
              <a:gd name="connsiteX200" fmla="*/ 1026 w 10008"/>
              <a:gd name="connsiteY200" fmla="*/ 2714 h 9999"/>
              <a:gd name="connsiteX201" fmla="*/ 1026 w 10008"/>
              <a:gd name="connsiteY201" fmla="*/ 2635 h 9999"/>
              <a:gd name="connsiteX202" fmla="*/ 1014 w 10008"/>
              <a:gd name="connsiteY202" fmla="*/ 2635 h 9999"/>
              <a:gd name="connsiteX203" fmla="*/ 1014 w 10008"/>
              <a:gd name="connsiteY203" fmla="*/ 2556 h 9999"/>
              <a:gd name="connsiteX204" fmla="*/ 1010 w 10008"/>
              <a:gd name="connsiteY204" fmla="*/ 2556 h 9999"/>
              <a:gd name="connsiteX205" fmla="*/ 1010 w 10008"/>
              <a:gd name="connsiteY205" fmla="*/ 2477 h 9999"/>
              <a:gd name="connsiteX206" fmla="*/ 998 w 10008"/>
              <a:gd name="connsiteY206" fmla="*/ 2477 h 9999"/>
              <a:gd name="connsiteX207" fmla="*/ 993 w 10008"/>
              <a:gd name="connsiteY207" fmla="*/ 2399 h 9999"/>
              <a:gd name="connsiteX208" fmla="*/ 969 w 10008"/>
              <a:gd name="connsiteY208" fmla="*/ 2281 h 9999"/>
              <a:gd name="connsiteX209" fmla="*/ 965 w 10008"/>
              <a:gd name="connsiteY209" fmla="*/ 2203 h 9999"/>
              <a:gd name="connsiteX210" fmla="*/ 932 w 10008"/>
              <a:gd name="connsiteY210" fmla="*/ 1928 h 9999"/>
              <a:gd name="connsiteX211" fmla="*/ 908 w 10008"/>
              <a:gd name="connsiteY211" fmla="*/ 1849 h 9999"/>
              <a:gd name="connsiteX212" fmla="*/ 904 w 10008"/>
              <a:gd name="connsiteY212" fmla="*/ 1770 h 9999"/>
              <a:gd name="connsiteX213" fmla="*/ 887 w 10008"/>
              <a:gd name="connsiteY213" fmla="*/ 1692 h 9999"/>
              <a:gd name="connsiteX214" fmla="*/ 875 w 10008"/>
              <a:gd name="connsiteY214" fmla="*/ 1613 h 9999"/>
              <a:gd name="connsiteX215" fmla="*/ 863 w 10008"/>
              <a:gd name="connsiteY215" fmla="*/ 1613 h 9999"/>
              <a:gd name="connsiteX216" fmla="*/ 859 w 10008"/>
              <a:gd name="connsiteY216" fmla="*/ 1495 h 9999"/>
              <a:gd name="connsiteX217" fmla="*/ 809 w 10008"/>
              <a:gd name="connsiteY217" fmla="*/ 1338 h 9999"/>
              <a:gd name="connsiteX218" fmla="*/ 801 w 10008"/>
              <a:gd name="connsiteY218" fmla="*/ 1259 h 9999"/>
              <a:gd name="connsiteX219" fmla="*/ 797 w 10008"/>
              <a:gd name="connsiteY219" fmla="*/ 1259 h 9999"/>
              <a:gd name="connsiteX220" fmla="*/ 777 w 10008"/>
              <a:gd name="connsiteY220" fmla="*/ 1063 h 9999"/>
              <a:gd name="connsiteX221" fmla="*/ 715 w 10008"/>
              <a:gd name="connsiteY221" fmla="*/ 984 h 9999"/>
              <a:gd name="connsiteX222" fmla="*/ 687 w 10008"/>
              <a:gd name="connsiteY222" fmla="*/ 827 h 9999"/>
              <a:gd name="connsiteX223" fmla="*/ 679 w 10008"/>
              <a:gd name="connsiteY223" fmla="*/ 709 h 9999"/>
              <a:gd name="connsiteX224" fmla="*/ 654 w 10008"/>
              <a:gd name="connsiteY224" fmla="*/ 709 h 9999"/>
              <a:gd name="connsiteX225" fmla="*/ 593 w 10008"/>
              <a:gd name="connsiteY225" fmla="*/ 631 h 9999"/>
              <a:gd name="connsiteX226" fmla="*/ 564 w 10008"/>
              <a:gd name="connsiteY226" fmla="*/ 355 h 9999"/>
              <a:gd name="connsiteX227" fmla="*/ 540 w 10008"/>
              <a:gd name="connsiteY227" fmla="*/ 41 h 9999"/>
              <a:gd name="connsiteX228" fmla="*/ 429 w 10008"/>
              <a:gd name="connsiteY228" fmla="*/ 120 h 9999"/>
              <a:gd name="connsiteX229" fmla="*/ 409 w 10008"/>
              <a:gd name="connsiteY229" fmla="*/ 355 h 9999"/>
              <a:gd name="connsiteX230" fmla="*/ 380 w 10008"/>
              <a:gd name="connsiteY230" fmla="*/ 355 h 9999"/>
              <a:gd name="connsiteX231" fmla="*/ 348 w 10008"/>
              <a:gd name="connsiteY231" fmla="*/ 552 h 9999"/>
              <a:gd name="connsiteX232" fmla="*/ 327 w 10008"/>
              <a:gd name="connsiteY232" fmla="*/ 473 h 9999"/>
              <a:gd name="connsiteX233" fmla="*/ 274 w 10008"/>
              <a:gd name="connsiteY233" fmla="*/ 473 h 9999"/>
              <a:gd name="connsiteX234" fmla="*/ 258 w 10008"/>
              <a:gd name="connsiteY234" fmla="*/ 473 h 9999"/>
              <a:gd name="connsiteX235" fmla="*/ 245 w 10008"/>
              <a:gd name="connsiteY235" fmla="*/ 355 h 9999"/>
              <a:gd name="connsiteX236" fmla="*/ 233 w 10008"/>
              <a:gd name="connsiteY236" fmla="*/ 473 h 9999"/>
              <a:gd name="connsiteX237" fmla="*/ 229 w 10008"/>
              <a:gd name="connsiteY237" fmla="*/ 277 h 9999"/>
              <a:gd name="connsiteX238" fmla="*/ 217 w 10008"/>
              <a:gd name="connsiteY238" fmla="*/ 277 h 9999"/>
              <a:gd name="connsiteX239" fmla="*/ 213 w 10008"/>
              <a:gd name="connsiteY239" fmla="*/ 198 h 9999"/>
              <a:gd name="connsiteX240" fmla="*/ 200 w 10008"/>
              <a:gd name="connsiteY240" fmla="*/ 198 h 9999"/>
              <a:gd name="connsiteX241" fmla="*/ 57 w 10008"/>
              <a:gd name="connsiteY241" fmla="*/ 198 h 9999"/>
              <a:gd name="connsiteX242" fmla="*/ 49 w 10008"/>
              <a:gd name="connsiteY242" fmla="*/ 198 h 9999"/>
              <a:gd name="connsiteX243" fmla="*/ 41 w 10008"/>
              <a:gd name="connsiteY243" fmla="*/ 277 h 9999"/>
              <a:gd name="connsiteX244" fmla="*/ 0 w 10008"/>
              <a:gd name="connsiteY244" fmla="*/ 277 h 9999"/>
              <a:gd name="connsiteX245" fmla="*/ 0 w 10008"/>
              <a:gd name="connsiteY245" fmla="*/ 709 h 9999"/>
              <a:gd name="connsiteX246" fmla="*/ 0 w 10008"/>
              <a:gd name="connsiteY246" fmla="*/ 5150 h 9999"/>
              <a:gd name="connsiteX247" fmla="*/ 119 w 10008"/>
              <a:gd name="connsiteY247" fmla="*/ 4992 h 9999"/>
              <a:gd name="connsiteX248" fmla="*/ 184 w 10008"/>
              <a:gd name="connsiteY248" fmla="*/ 4914 h 9999"/>
              <a:gd name="connsiteX249" fmla="*/ 290 w 10008"/>
              <a:gd name="connsiteY249" fmla="*/ 4718 h 9999"/>
              <a:gd name="connsiteX250" fmla="*/ 446 w 10008"/>
              <a:gd name="connsiteY250" fmla="*/ 5229 h 9999"/>
              <a:gd name="connsiteX251" fmla="*/ 523 w 10008"/>
              <a:gd name="connsiteY251" fmla="*/ 6289 h 9999"/>
              <a:gd name="connsiteX252" fmla="*/ 732 w 10008"/>
              <a:gd name="connsiteY252" fmla="*/ 6447 h 9999"/>
              <a:gd name="connsiteX253" fmla="*/ 809 w 10008"/>
              <a:gd name="connsiteY253" fmla="*/ 6761 h 9999"/>
              <a:gd name="connsiteX254" fmla="*/ 920 w 10008"/>
              <a:gd name="connsiteY254" fmla="*/ 7351 h 9999"/>
              <a:gd name="connsiteX255" fmla="*/ 1047 w 10008"/>
              <a:gd name="connsiteY255" fmla="*/ 6761 h 9999"/>
              <a:gd name="connsiteX256" fmla="*/ 1157 w 10008"/>
              <a:gd name="connsiteY256" fmla="*/ 7036 h 9999"/>
              <a:gd name="connsiteX257" fmla="*/ 1284 w 10008"/>
              <a:gd name="connsiteY257" fmla="*/ 7193 h 9999"/>
              <a:gd name="connsiteX258" fmla="*/ 1476 w 10008"/>
              <a:gd name="connsiteY258" fmla="*/ 6879 h 9999"/>
              <a:gd name="connsiteX259" fmla="*/ 1541 w 10008"/>
              <a:gd name="connsiteY259" fmla="*/ 7744 h 9999"/>
              <a:gd name="connsiteX260" fmla="*/ 1619 w 10008"/>
              <a:gd name="connsiteY260" fmla="*/ 8136 h 9999"/>
              <a:gd name="connsiteX261" fmla="*/ 1684 w 10008"/>
              <a:gd name="connsiteY261" fmla="*/ 7862 h 9999"/>
              <a:gd name="connsiteX262" fmla="*/ 1754 w 10008"/>
              <a:gd name="connsiteY262" fmla="*/ 8018 h 9999"/>
              <a:gd name="connsiteX263" fmla="*/ 1889 w 10008"/>
              <a:gd name="connsiteY263" fmla="*/ 7625 h 9999"/>
              <a:gd name="connsiteX264" fmla="*/ 1999 w 10008"/>
              <a:gd name="connsiteY264" fmla="*/ 6879 h 9999"/>
              <a:gd name="connsiteX265" fmla="*/ 2052 w 10008"/>
              <a:gd name="connsiteY265" fmla="*/ 7429 h 9999"/>
              <a:gd name="connsiteX266" fmla="*/ 2167 w 10008"/>
              <a:gd name="connsiteY266" fmla="*/ 6722 h 9999"/>
              <a:gd name="connsiteX267" fmla="*/ 2179 w 10008"/>
              <a:gd name="connsiteY267" fmla="*/ 6840 h 9999"/>
              <a:gd name="connsiteX268" fmla="*/ 2294 w 10008"/>
              <a:gd name="connsiteY268" fmla="*/ 7547 h 9999"/>
              <a:gd name="connsiteX269" fmla="*/ 2367 w 10008"/>
              <a:gd name="connsiteY269" fmla="*/ 8294 h 9999"/>
              <a:gd name="connsiteX270" fmla="*/ 2408 w 10008"/>
              <a:gd name="connsiteY270" fmla="*/ 8726 h 9999"/>
              <a:gd name="connsiteX271" fmla="*/ 2433 w 10008"/>
              <a:gd name="connsiteY271" fmla="*/ 8883 h 9999"/>
              <a:gd name="connsiteX272" fmla="*/ 2453 w 10008"/>
              <a:gd name="connsiteY272" fmla="*/ 9080 h 9999"/>
              <a:gd name="connsiteX273" fmla="*/ 2527 w 10008"/>
              <a:gd name="connsiteY273" fmla="*/ 8962 h 9999"/>
              <a:gd name="connsiteX274" fmla="*/ 2539 w 10008"/>
              <a:gd name="connsiteY274" fmla="*/ 8765 h 9999"/>
              <a:gd name="connsiteX275" fmla="*/ 2563 w 10008"/>
              <a:gd name="connsiteY275" fmla="*/ 9040 h 9999"/>
              <a:gd name="connsiteX276" fmla="*/ 2596 w 10008"/>
              <a:gd name="connsiteY276" fmla="*/ 8962 h 9999"/>
              <a:gd name="connsiteX277" fmla="*/ 2612 w 10008"/>
              <a:gd name="connsiteY277" fmla="*/ 8687 h 9999"/>
              <a:gd name="connsiteX278" fmla="*/ 2645 w 10008"/>
              <a:gd name="connsiteY278" fmla="*/ 8962 h 9999"/>
              <a:gd name="connsiteX279" fmla="*/ 2657 w 10008"/>
              <a:gd name="connsiteY279" fmla="*/ 9119 h 9999"/>
              <a:gd name="connsiteX280" fmla="*/ 2670 w 10008"/>
              <a:gd name="connsiteY280" fmla="*/ 8962 h 9999"/>
              <a:gd name="connsiteX281" fmla="*/ 2715 w 10008"/>
              <a:gd name="connsiteY281" fmla="*/ 9040 h 9999"/>
              <a:gd name="connsiteX282" fmla="*/ 2719 w 10008"/>
              <a:gd name="connsiteY282" fmla="*/ 8962 h 9999"/>
              <a:gd name="connsiteX283" fmla="*/ 2747 w 10008"/>
              <a:gd name="connsiteY283" fmla="*/ 9119 h 9999"/>
              <a:gd name="connsiteX284" fmla="*/ 2817 w 10008"/>
              <a:gd name="connsiteY284" fmla="*/ 8844 h 9999"/>
              <a:gd name="connsiteX285" fmla="*/ 2829 w 10008"/>
              <a:gd name="connsiteY285" fmla="*/ 8687 h 9999"/>
              <a:gd name="connsiteX286" fmla="*/ 2841 w 10008"/>
              <a:gd name="connsiteY286" fmla="*/ 8687 h 9999"/>
              <a:gd name="connsiteX287" fmla="*/ 2870 w 10008"/>
              <a:gd name="connsiteY287" fmla="*/ 8529 h 9999"/>
              <a:gd name="connsiteX288" fmla="*/ 2886 w 10008"/>
              <a:gd name="connsiteY288" fmla="*/ 8529 h 9999"/>
              <a:gd name="connsiteX289" fmla="*/ 2931 w 10008"/>
              <a:gd name="connsiteY289" fmla="*/ 8411 h 9999"/>
              <a:gd name="connsiteX290" fmla="*/ 2948 w 10008"/>
              <a:gd name="connsiteY290" fmla="*/ 8333 h 9999"/>
              <a:gd name="connsiteX291" fmla="*/ 2980 w 10008"/>
              <a:gd name="connsiteY291" fmla="*/ 8058 h 9999"/>
              <a:gd name="connsiteX292" fmla="*/ 2997 w 10008"/>
              <a:gd name="connsiteY292" fmla="*/ 8058 h 9999"/>
              <a:gd name="connsiteX293" fmla="*/ 3029 w 10008"/>
              <a:gd name="connsiteY293" fmla="*/ 8058 h 9999"/>
              <a:gd name="connsiteX294" fmla="*/ 3054 w 10008"/>
              <a:gd name="connsiteY294" fmla="*/ 8176 h 9999"/>
              <a:gd name="connsiteX295" fmla="*/ 3087 w 10008"/>
              <a:gd name="connsiteY295" fmla="*/ 8176 h 9999"/>
              <a:gd name="connsiteX296" fmla="*/ 3115 w 10008"/>
              <a:gd name="connsiteY296" fmla="*/ 8254 h 9999"/>
              <a:gd name="connsiteX297" fmla="*/ 3189 w 10008"/>
              <a:gd name="connsiteY297" fmla="*/ 8058 h 9999"/>
              <a:gd name="connsiteX298" fmla="*/ 3222 w 10008"/>
              <a:gd name="connsiteY298" fmla="*/ 8176 h 9999"/>
              <a:gd name="connsiteX299" fmla="*/ 3250 w 10008"/>
              <a:gd name="connsiteY299" fmla="*/ 7822 h 9999"/>
              <a:gd name="connsiteX300" fmla="*/ 3316 w 10008"/>
              <a:gd name="connsiteY300" fmla="*/ 8254 h 9999"/>
              <a:gd name="connsiteX301" fmla="*/ 3316 w 10008"/>
              <a:gd name="connsiteY301" fmla="*/ 8176 h 9999"/>
              <a:gd name="connsiteX302" fmla="*/ 3312 w 10008"/>
              <a:gd name="connsiteY302" fmla="*/ 8058 h 9999"/>
              <a:gd name="connsiteX303" fmla="*/ 3361 w 10008"/>
              <a:gd name="connsiteY303" fmla="*/ 7900 h 9999"/>
              <a:gd name="connsiteX304" fmla="*/ 3365 w 10008"/>
              <a:gd name="connsiteY304" fmla="*/ 7980 h 9999"/>
              <a:gd name="connsiteX305" fmla="*/ 3381 w 10008"/>
              <a:gd name="connsiteY305" fmla="*/ 7744 h 9999"/>
              <a:gd name="connsiteX306" fmla="*/ 3463 w 10008"/>
              <a:gd name="connsiteY306" fmla="*/ 8097 h 9999"/>
              <a:gd name="connsiteX307" fmla="*/ 3475 w 10008"/>
              <a:gd name="connsiteY307" fmla="*/ 9080 h 9999"/>
              <a:gd name="connsiteX308" fmla="*/ 3520 w 10008"/>
              <a:gd name="connsiteY308" fmla="*/ 8529 h 9999"/>
              <a:gd name="connsiteX309" fmla="*/ 3639 w 10008"/>
              <a:gd name="connsiteY309" fmla="*/ 8804 h 9999"/>
              <a:gd name="connsiteX310" fmla="*/ 3716 w 10008"/>
              <a:gd name="connsiteY310" fmla="*/ 8647 h 9999"/>
              <a:gd name="connsiteX311" fmla="*/ 3733 w 10008"/>
              <a:gd name="connsiteY311" fmla="*/ 8529 h 9999"/>
              <a:gd name="connsiteX312" fmla="*/ 3745 w 10008"/>
              <a:gd name="connsiteY312" fmla="*/ 8529 h 9999"/>
              <a:gd name="connsiteX313" fmla="*/ 3749 w 10008"/>
              <a:gd name="connsiteY313" fmla="*/ 8647 h 9999"/>
              <a:gd name="connsiteX314" fmla="*/ 3765 w 10008"/>
              <a:gd name="connsiteY314" fmla="*/ 8529 h 9999"/>
              <a:gd name="connsiteX315" fmla="*/ 3765 w 10008"/>
              <a:gd name="connsiteY315" fmla="*/ 8647 h 9999"/>
              <a:gd name="connsiteX316" fmla="*/ 3806 w 10008"/>
              <a:gd name="connsiteY316" fmla="*/ 8647 h 9999"/>
              <a:gd name="connsiteX317" fmla="*/ 3827 w 10008"/>
              <a:gd name="connsiteY317" fmla="*/ 8804 h 9999"/>
              <a:gd name="connsiteX318" fmla="*/ 3839 w 10008"/>
              <a:gd name="connsiteY318" fmla="*/ 8647 h 9999"/>
              <a:gd name="connsiteX319" fmla="*/ 3855 w 10008"/>
              <a:gd name="connsiteY319" fmla="*/ 9002 h 9999"/>
              <a:gd name="connsiteX320" fmla="*/ 3859 w 10008"/>
              <a:gd name="connsiteY320" fmla="*/ 9002 h 9999"/>
              <a:gd name="connsiteX321" fmla="*/ 3872 w 10008"/>
              <a:gd name="connsiteY321" fmla="*/ 8883 h 9999"/>
              <a:gd name="connsiteX322" fmla="*/ 3888 w 10008"/>
              <a:gd name="connsiteY322" fmla="*/ 9002 h 9999"/>
              <a:gd name="connsiteX323" fmla="*/ 3900 w 10008"/>
              <a:gd name="connsiteY323" fmla="*/ 8883 h 9999"/>
              <a:gd name="connsiteX324" fmla="*/ 3900 w 10008"/>
              <a:gd name="connsiteY324" fmla="*/ 9002 h 9999"/>
              <a:gd name="connsiteX325" fmla="*/ 3962 w 10008"/>
              <a:gd name="connsiteY325" fmla="*/ 9002 h 9999"/>
              <a:gd name="connsiteX326" fmla="*/ 3978 w 10008"/>
              <a:gd name="connsiteY326" fmla="*/ 9158 h 9999"/>
              <a:gd name="connsiteX327" fmla="*/ 3994 w 10008"/>
              <a:gd name="connsiteY327" fmla="*/ 9080 h 9999"/>
              <a:gd name="connsiteX328" fmla="*/ 4052 w 10008"/>
              <a:gd name="connsiteY328" fmla="*/ 9002 h 9999"/>
              <a:gd name="connsiteX329" fmla="*/ 4072 w 10008"/>
              <a:gd name="connsiteY329" fmla="*/ 8883 h 9999"/>
              <a:gd name="connsiteX330" fmla="*/ 4080 w 10008"/>
              <a:gd name="connsiteY330" fmla="*/ 9002 h 9999"/>
              <a:gd name="connsiteX331" fmla="*/ 4088 w 10008"/>
              <a:gd name="connsiteY331" fmla="*/ 9002 h 9999"/>
              <a:gd name="connsiteX332" fmla="*/ 4105 w 10008"/>
              <a:gd name="connsiteY332" fmla="*/ 9080 h 9999"/>
              <a:gd name="connsiteX333" fmla="*/ 4129 w 10008"/>
              <a:gd name="connsiteY333" fmla="*/ 8883 h 9999"/>
              <a:gd name="connsiteX334" fmla="*/ 4146 w 10008"/>
              <a:gd name="connsiteY334" fmla="*/ 9080 h 9999"/>
              <a:gd name="connsiteX335" fmla="*/ 4158 w 10008"/>
              <a:gd name="connsiteY335" fmla="*/ 8804 h 9999"/>
              <a:gd name="connsiteX336" fmla="*/ 4162 w 10008"/>
              <a:gd name="connsiteY336" fmla="*/ 8726 h 9999"/>
              <a:gd name="connsiteX337" fmla="*/ 4170 w 10008"/>
              <a:gd name="connsiteY337" fmla="*/ 8569 h 9999"/>
              <a:gd name="connsiteX338" fmla="*/ 4191 w 10008"/>
              <a:gd name="connsiteY338" fmla="*/ 8726 h 9999"/>
              <a:gd name="connsiteX339" fmla="*/ 4215 w 10008"/>
              <a:gd name="connsiteY339" fmla="*/ 9080 h 9999"/>
              <a:gd name="connsiteX340" fmla="*/ 4285 w 10008"/>
              <a:gd name="connsiteY340" fmla="*/ 9002 h 9999"/>
              <a:gd name="connsiteX341" fmla="*/ 4334 w 10008"/>
              <a:gd name="connsiteY341" fmla="*/ 8569 h 9999"/>
              <a:gd name="connsiteX342" fmla="*/ 4391 w 10008"/>
              <a:gd name="connsiteY342" fmla="*/ 9080 h 9999"/>
              <a:gd name="connsiteX343" fmla="*/ 4571 w 10008"/>
              <a:gd name="connsiteY343" fmla="*/ 8765 h 9999"/>
              <a:gd name="connsiteX344" fmla="*/ 4673 w 10008"/>
              <a:gd name="connsiteY344" fmla="*/ 9984 h 9999"/>
              <a:gd name="connsiteX345" fmla="*/ 4751 w 10008"/>
              <a:gd name="connsiteY345" fmla="*/ 9748 h 9999"/>
              <a:gd name="connsiteX346" fmla="*/ 4783 w 10008"/>
              <a:gd name="connsiteY346" fmla="*/ 9748 h 9999"/>
              <a:gd name="connsiteX347" fmla="*/ 4881 w 10008"/>
              <a:gd name="connsiteY347" fmla="*/ 9748 h 9999"/>
              <a:gd name="connsiteX348" fmla="*/ 4935 w 10008"/>
              <a:gd name="connsiteY348" fmla="*/ 9748 h 9999"/>
              <a:gd name="connsiteX349" fmla="*/ 4975 w 10008"/>
              <a:gd name="connsiteY349" fmla="*/ 9198 h 9999"/>
              <a:gd name="connsiteX350" fmla="*/ 4984 w 10008"/>
              <a:gd name="connsiteY350" fmla="*/ 9158 h 9999"/>
              <a:gd name="connsiteX351" fmla="*/ 5030 w 10008"/>
              <a:gd name="connsiteY351" fmla="*/ 9748 h 9999"/>
              <a:gd name="connsiteX352" fmla="*/ 5156 w 10008"/>
              <a:gd name="connsiteY352" fmla="*/ 9511 h 9999"/>
              <a:gd name="connsiteX353" fmla="*/ 5181 w 10008"/>
              <a:gd name="connsiteY353" fmla="*/ 9748 h 9999"/>
              <a:gd name="connsiteX354" fmla="*/ 5230 w 10008"/>
              <a:gd name="connsiteY354" fmla="*/ 9158 h 9999"/>
              <a:gd name="connsiteX355" fmla="*/ 5234 w 10008"/>
              <a:gd name="connsiteY355" fmla="*/ 9119 h 9999"/>
              <a:gd name="connsiteX356" fmla="*/ 5271 w 10008"/>
              <a:gd name="connsiteY356" fmla="*/ 9591 h 9999"/>
              <a:gd name="connsiteX357" fmla="*/ 5344 w 10008"/>
              <a:gd name="connsiteY357" fmla="*/ 9276 h 9999"/>
              <a:gd name="connsiteX358" fmla="*/ 5406 w 10008"/>
              <a:gd name="connsiteY358" fmla="*/ 9669 h 9999"/>
              <a:gd name="connsiteX359" fmla="*/ 5369 w 10008"/>
              <a:gd name="connsiteY359" fmla="*/ 9080 h 9999"/>
              <a:gd name="connsiteX360" fmla="*/ 5475 w 10008"/>
              <a:gd name="connsiteY360" fmla="*/ 8962 h 9999"/>
              <a:gd name="connsiteX361" fmla="*/ 5504 w 10008"/>
              <a:gd name="connsiteY361" fmla="*/ 8647 h 9999"/>
              <a:gd name="connsiteX362" fmla="*/ 5528 w 10008"/>
              <a:gd name="connsiteY362" fmla="*/ 8569 h 9999"/>
              <a:gd name="connsiteX363" fmla="*/ 5541 w 10008"/>
              <a:gd name="connsiteY363" fmla="*/ 8529 h 9999"/>
              <a:gd name="connsiteX364" fmla="*/ 5565 w 10008"/>
              <a:gd name="connsiteY364" fmla="*/ 8491 h 9999"/>
              <a:gd name="connsiteX365" fmla="*/ 5577 w 10008"/>
              <a:gd name="connsiteY365" fmla="*/ 8529 h 9999"/>
              <a:gd name="connsiteX366" fmla="*/ 5590 w 10008"/>
              <a:gd name="connsiteY366" fmla="*/ 8647 h 9999"/>
              <a:gd name="connsiteX367" fmla="*/ 5590 w 10008"/>
              <a:gd name="connsiteY367" fmla="*/ 8569 h 9999"/>
              <a:gd name="connsiteX368" fmla="*/ 5635 w 10008"/>
              <a:gd name="connsiteY368" fmla="*/ 8765 h 9999"/>
              <a:gd name="connsiteX369" fmla="*/ 5729 w 10008"/>
              <a:gd name="connsiteY369" fmla="*/ 9433 h 9999"/>
              <a:gd name="connsiteX370" fmla="*/ 5737 w 10008"/>
              <a:gd name="connsiteY370" fmla="*/ 8844 h 9999"/>
              <a:gd name="connsiteX371" fmla="*/ 5766 w 10008"/>
              <a:gd name="connsiteY371" fmla="*/ 8765 h 9999"/>
              <a:gd name="connsiteX372" fmla="*/ 5774 w 10008"/>
              <a:gd name="connsiteY372" fmla="*/ 8215 h 9999"/>
              <a:gd name="connsiteX373" fmla="*/ 5790 w 10008"/>
              <a:gd name="connsiteY373" fmla="*/ 8373 h 9999"/>
              <a:gd name="connsiteX374" fmla="*/ 5819 w 10008"/>
              <a:gd name="connsiteY374" fmla="*/ 8294 h 9999"/>
              <a:gd name="connsiteX375" fmla="*/ 5905 w 10008"/>
              <a:gd name="connsiteY375" fmla="*/ 8373 h 9999"/>
              <a:gd name="connsiteX376" fmla="*/ 5917 w 10008"/>
              <a:gd name="connsiteY376" fmla="*/ 8647 h 9999"/>
              <a:gd name="connsiteX377" fmla="*/ 5978 w 10008"/>
              <a:gd name="connsiteY377" fmla="*/ 8922 h 9999"/>
              <a:gd name="connsiteX378" fmla="*/ 5994 w 10008"/>
              <a:gd name="connsiteY378" fmla="*/ 8922 h 9999"/>
              <a:gd name="connsiteX379" fmla="*/ 6031 w 10008"/>
              <a:gd name="connsiteY379" fmla="*/ 9080 h 9999"/>
              <a:gd name="connsiteX380" fmla="*/ 6064 w 10008"/>
              <a:gd name="connsiteY380" fmla="*/ 9080 h 9999"/>
              <a:gd name="connsiteX381" fmla="*/ 6097 w 10008"/>
              <a:gd name="connsiteY381" fmla="*/ 9158 h 9999"/>
              <a:gd name="connsiteX382" fmla="*/ 6117 w 10008"/>
              <a:gd name="connsiteY382" fmla="*/ 9276 h 9999"/>
              <a:gd name="connsiteX383" fmla="*/ 6215 w 10008"/>
              <a:gd name="connsiteY383" fmla="*/ 9002 h 9999"/>
              <a:gd name="connsiteX384" fmla="*/ 6236 w 10008"/>
              <a:gd name="connsiteY384" fmla="*/ 8647 h 9999"/>
              <a:gd name="connsiteX385" fmla="*/ 6268 w 10008"/>
              <a:gd name="connsiteY385" fmla="*/ 8804 h 9999"/>
              <a:gd name="connsiteX386" fmla="*/ 6285 w 10008"/>
              <a:gd name="connsiteY386" fmla="*/ 8922 h 9999"/>
              <a:gd name="connsiteX387" fmla="*/ 6297 w 10008"/>
              <a:gd name="connsiteY387" fmla="*/ 8804 h 9999"/>
              <a:gd name="connsiteX388" fmla="*/ 6330 w 10008"/>
              <a:gd name="connsiteY388" fmla="*/ 8922 h 9999"/>
              <a:gd name="connsiteX389" fmla="*/ 6354 w 10008"/>
              <a:gd name="connsiteY389" fmla="*/ 9080 h 9999"/>
              <a:gd name="connsiteX390" fmla="*/ 6362 w 10008"/>
              <a:gd name="connsiteY390" fmla="*/ 9002 h 9999"/>
              <a:gd name="connsiteX391" fmla="*/ 6391 w 10008"/>
              <a:gd name="connsiteY391" fmla="*/ 9355 h 9999"/>
              <a:gd name="connsiteX392" fmla="*/ 6432 w 10008"/>
              <a:gd name="connsiteY392" fmla="*/ 9158 h 9999"/>
              <a:gd name="connsiteX393" fmla="*/ 6481 w 10008"/>
              <a:gd name="connsiteY393" fmla="*/ 9276 h 9999"/>
              <a:gd name="connsiteX394" fmla="*/ 6567 w 10008"/>
              <a:gd name="connsiteY394" fmla="*/ 8726 h 9999"/>
              <a:gd name="connsiteX395" fmla="*/ 6591 w 10008"/>
              <a:gd name="connsiteY395" fmla="*/ 8922 h 9999"/>
              <a:gd name="connsiteX396" fmla="*/ 6628 w 10008"/>
              <a:gd name="connsiteY396" fmla="*/ 9355 h 9999"/>
              <a:gd name="connsiteX397" fmla="*/ 6661 w 10008"/>
              <a:gd name="connsiteY397" fmla="*/ 9355 h 9999"/>
              <a:gd name="connsiteX398" fmla="*/ 6661 w 10008"/>
              <a:gd name="connsiteY398" fmla="*/ 9276 h 9999"/>
              <a:gd name="connsiteX399" fmla="*/ 6694 w 10008"/>
              <a:gd name="connsiteY399" fmla="*/ 9276 h 9999"/>
              <a:gd name="connsiteX400" fmla="*/ 6706 w 10008"/>
              <a:gd name="connsiteY400" fmla="*/ 9276 h 9999"/>
              <a:gd name="connsiteX401" fmla="*/ 6710 w 10008"/>
              <a:gd name="connsiteY401" fmla="*/ 9158 h 9999"/>
              <a:gd name="connsiteX402" fmla="*/ 6726 w 10008"/>
              <a:gd name="connsiteY402" fmla="*/ 9276 h 9999"/>
              <a:gd name="connsiteX403" fmla="*/ 6751 w 10008"/>
              <a:gd name="connsiteY403" fmla="*/ 9158 h 9999"/>
              <a:gd name="connsiteX404" fmla="*/ 6927 w 10008"/>
              <a:gd name="connsiteY404" fmla="*/ 9158 h 9999"/>
              <a:gd name="connsiteX405" fmla="*/ 6955 w 10008"/>
              <a:gd name="connsiteY405" fmla="*/ 8569 h 9999"/>
              <a:gd name="connsiteX406" fmla="*/ 7000 w 10008"/>
              <a:gd name="connsiteY406" fmla="*/ 8491 h 9999"/>
              <a:gd name="connsiteX407" fmla="*/ 7033 w 10008"/>
              <a:gd name="connsiteY407" fmla="*/ 8294 h 9999"/>
              <a:gd name="connsiteX408" fmla="*/ 7037 w 10008"/>
              <a:gd name="connsiteY408" fmla="*/ 8215 h 9999"/>
              <a:gd name="connsiteX409" fmla="*/ 7119 w 10008"/>
              <a:gd name="connsiteY409" fmla="*/ 8254 h 9999"/>
              <a:gd name="connsiteX410" fmla="*/ 7139 w 10008"/>
              <a:gd name="connsiteY410" fmla="*/ 8294 h 9999"/>
              <a:gd name="connsiteX411" fmla="*/ 7180 w 10008"/>
              <a:gd name="connsiteY411" fmla="*/ 8215 h 9999"/>
              <a:gd name="connsiteX412" fmla="*/ 7184 w 10008"/>
              <a:gd name="connsiteY412" fmla="*/ 8215 h 9999"/>
              <a:gd name="connsiteX413" fmla="*/ 7184 w 10008"/>
              <a:gd name="connsiteY413" fmla="*/ 8136 h 9999"/>
              <a:gd name="connsiteX414" fmla="*/ 7241 w 10008"/>
              <a:gd name="connsiteY414" fmla="*/ 8018 h 9999"/>
              <a:gd name="connsiteX415" fmla="*/ 7278 w 10008"/>
              <a:gd name="connsiteY415" fmla="*/ 8018 h 9999"/>
              <a:gd name="connsiteX416" fmla="*/ 7315 w 10008"/>
              <a:gd name="connsiteY416" fmla="*/ 8097 h 9999"/>
              <a:gd name="connsiteX417" fmla="*/ 7335 w 10008"/>
              <a:gd name="connsiteY417" fmla="*/ 8333 h 9999"/>
              <a:gd name="connsiteX418" fmla="*/ 7368 w 10008"/>
              <a:gd name="connsiteY418" fmla="*/ 8018 h 9999"/>
              <a:gd name="connsiteX419" fmla="*/ 7503 w 10008"/>
              <a:gd name="connsiteY419" fmla="*/ 7587 h 9999"/>
              <a:gd name="connsiteX420" fmla="*/ 7568 w 10008"/>
              <a:gd name="connsiteY420" fmla="*/ 7665 h 9999"/>
              <a:gd name="connsiteX421" fmla="*/ 7618 w 10008"/>
              <a:gd name="connsiteY421" fmla="*/ 7429 h 9999"/>
              <a:gd name="connsiteX422" fmla="*/ 7626 w 10008"/>
              <a:gd name="connsiteY422" fmla="*/ 7390 h 9999"/>
              <a:gd name="connsiteX423" fmla="*/ 7699 w 10008"/>
              <a:gd name="connsiteY423" fmla="*/ 7547 h 9999"/>
              <a:gd name="connsiteX424" fmla="*/ 7740 w 10008"/>
              <a:gd name="connsiteY424" fmla="*/ 7311 h 9999"/>
              <a:gd name="connsiteX425" fmla="*/ 7789 w 10008"/>
              <a:gd name="connsiteY425" fmla="*/ 7547 h 9999"/>
              <a:gd name="connsiteX426" fmla="*/ 7851 w 10008"/>
              <a:gd name="connsiteY426" fmla="*/ 7272 h 9999"/>
              <a:gd name="connsiteX427" fmla="*/ 7891 w 10008"/>
              <a:gd name="connsiteY427" fmla="*/ 6879 h 9999"/>
              <a:gd name="connsiteX428" fmla="*/ 7920 w 10008"/>
              <a:gd name="connsiteY428" fmla="*/ 6996 h 9999"/>
              <a:gd name="connsiteX429" fmla="*/ 7953 w 10008"/>
              <a:gd name="connsiteY429" fmla="*/ 6643 h 9999"/>
              <a:gd name="connsiteX430" fmla="*/ 8006 w 10008"/>
              <a:gd name="connsiteY430" fmla="*/ 6368 h 9999"/>
              <a:gd name="connsiteX431" fmla="*/ 8059 w 10008"/>
              <a:gd name="connsiteY431" fmla="*/ 6368 h 9999"/>
              <a:gd name="connsiteX432" fmla="*/ 8104 w 10008"/>
              <a:gd name="connsiteY432" fmla="*/ 6093 h 9999"/>
              <a:gd name="connsiteX433" fmla="*/ 8190 w 10008"/>
              <a:gd name="connsiteY433" fmla="*/ 5425 h 9999"/>
              <a:gd name="connsiteX434" fmla="*/ 8218 w 10008"/>
              <a:gd name="connsiteY434" fmla="*/ 5582 h 9999"/>
              <a:gd name="connsiteX435" fmla="*/ 8251 w 10008"/>
              <a:gd name="connsiteY435" fmla="*/ 5229 h 9999"/>
              <a:gd name="connsiteX436" fmla="*/ 8292 w 10008"/>
              <a:gd name="connsiteY436" fmla="*/ 5229 h 9999"/>
              <a:gd name="connsiteX437" fmla="*/ 8398 w 10008"/>
              <a:gd name="connsiteY437" fmla="*/ 4954 h 9999"/>
              <a:gd name="connsiteX438" fmla="*/ 8460 w 10008"/>
              <a:gd name="connsiteY438" fmla="*/ 4678 h 9999"/>
              <a:gd name="connsiteX439" fmla="*/ 8476 w 10008"/>
              <a:gd name="connsiteY439" fmla="*/ 4836 h 9999"/>
              <a:gd name="connsiteX440" fmla="*/ 8492 w 10008"/>
              <a:gd name="connsiteY440" fmla="*/ 4796 h 9999"/>
              <a:gd name="connsiteX441" fmla="*/ 8517 w 10008"/>
              <a:gd name="connsiteY441" fmla="*/ 4836 h 9999"/>
              <a:gd name="connsiteX442" fmla="*/ 8541 w 10008"/>
              <a:gd name="connsiteY442" fmla="*/ 4521 h 9999"/>
              <a:gd name="connsiteX443" fmla="*/ 8599 w 10008"/>
              <a:gd name="connsiteY443" fmla="*/ 4521 h 9999"/>
              <a:gd name="connsiteX444" fmla="*/ 8599 w 10008"/>
              <a:gd name="connsiteY444" fmla="*/ 4364 h 9999"/>
              <a:gd name="connsiteX445" fmla="*/ 8648 w 10008"/>
              <a:gd name="connsiteY445" fmla="*/ 4285 h 9999"/>
              <a:gd name="connsiteX446" fmla="*/ 8660 w 10008"/>
              <a:gd name="connsiteY446" fmla="*/ 4207 h 9999"/>
              <a:gd name="connsiteX447" fmla="*/ 8725 w 10008"/>
              <a:gd name="connsiteY447" fmla="*/ 4285 h 9999"/>
              <a:gd name="connsiteX448" fmla="*/ 8738 w 10008"/>
              <a:gd name="connsiteY448" fmla="*/ 4246 h 9999"/>
              <a:gd name="connsiteX449" fmla="*/ 8766 w 10008"/>
              <a:gd name="connsiteY449" fmla="*/ 4285 h 9999"/>
              <a:gd name="connsiteX450" fmla="*/ 8791 w 10008"/>
              <a:gd name="connsiteY450" fmla="*/ 4364 h 9999"/>
              <a:gd name="connsiteX451" fmla="*/ 8807 w 10008"/>
              <a:gd name="connsiteY451" fmla="*/ 4285 h 9999"/>
              <a:gd name="connsiteX452" fmla="*/ 8828 w 10008"/>
              <a:gd name="connsiteY452" fmla="*/ 4364 h 9999"/>
              <a:gd name="connsiteX453" fmla="*/ 8897 w 10008"/>
              <a:gd name="connsiteY453" fmla="*/ 4325 h 9999"/>
              <a:gd name="connsiteX454" fmla="*/ 8893 w 10008"/>
              <a:gd name="connsiteY454" fmla="*/ 4246 h 9999"/>
              <a:gd name="connsiteX455" fmla="*/ 8922 w 10008"/>
              <a:gd name="connsiteY455" fmla="*/ 4089 h 9999"/>
              <a:gd name="connsiteX456" fmla="*/ 8954 w 10008"/>
              <a:gd name="connsiteY456" fmla="*/ 4089 h 9999"/>
              <a:gd name="connsiteX457" fmla="*/ 8958 w 10008"/>
              <a:gd name="connsiteY457" fmla="*/ 4010 h 9999"/>
              <a:gd name="connsiteX458" fmla="*/ 8987 w 10008"/>
              <a:gd name="connsiteY458" fmla="*/ 3932 h 9999"/>
              <a:gd name="connsiteX459" fmla="*/ 9008 w 10008"/>
              <a:gd name="connsiteY459" fmla="*/ 4128 h 9999"/>
              <a:gd name="connsiteX460" fmla="*/ 9032 w 10008"/>
              <a:gd name="connsiteY460" fmla="*/ 4246 h 9999"/>
              <a:gd name="connsiteX461" fmla="*/ 9089 w 10008"/>
              <a:gd name="connsiteY461" fmla="*/ 4207 h 9999"/>
              <a:gd name="connsiteX462" fmla="*/ 9126 w 10008"/>
              <a:gd name="connsiteY462" fmla="*/ 4325 h 9999"/>
              <a:gd name="connsiteX463" fmla="*/ 9138 w 10008"/>
              <a:gd name="connsiteY463" fmla="*/ 4246 h 9999"/>
              <a:gd name="connsiteX464" fmla="*/ 9187 w 10008"/>
              <a:gd name="connsiteY464" fmla="*/ 4521 h 9999"/>
              <a:gd name="connsiteX465" fmla="*/ 9232 w 10008"/>
              <a:gd name="connsiteY465" fmla="*/ 4364 h 9999"/>
              <a:gd name="connsiteX466" fmla="*/ 9236 w 10008"/>
              <a:gd name="connsiteY466" fmla="*/ 4246 h 9999"/>
              <a:gd name="connsiteX467" fmla="*/ 9277 w 10008"/>
              <a:gd name="connsiteY467" fmla="*/ 3892 h 9999"/>
              <a:gd name="connsiteX468" fmla="*/ 9322 w 10008"/>
              <a:gd name="connsiteY468" fmla="*/ 4050 h 9999"/>
              <a:gd name="connsiteX469" fmla="*/ 9355 w 10008"/>
              <a:gd name="connsiteY469" fmla="*/ 3971 h 9999"/>
              <a:gd name="connsiteX470" fmla="*/ 9380 w 10008"/>
              <a:gd name="connsiteY470" fmla="*/ 4089 h 9999"/>
              <a:gd name="connsiteX471" fmla="*/ 9425 w 10008"/>
              <a:gd name="connsiteY471" fmla="*/ 4167 h 9999"/>
              <a:gd name="connsiteX472" fmla="*/ 9502 w 10008"/>
              <a:gd name="connsiteY472" fmla="*/ 4167 h 9999"/>
              <a:gd name="connsiteX473" fmla="*/ 9510 w 10008"/>
              <a:gd name="connsiteY473" fmla="*/ 3971 h 9999"/>
              <a:gd name="connsiteX474" fmla="*/ 9658 w 10008"/>
              <a:gd name="connsiteY474" fmla="*/ 4285 h 9999"/>
              <a:gd name="connsiteX475" fmla="*/ 9727 w 10008"/>
              <a:gd name="connsiteY475" fmla="*/ 4443 h 9999"/>
              <a:gd name="connsiteX476" fmla="*/ 9739 w 10008"/>
              <a:gd name="connsiteY476" fmla="*/ 4521 h 9999"/>
              <a:gd name="connsiteX477" fmla="*/ 9756 w 10008"/>
              <a:gd name="connsiteY477" fmla="*/ 4718 h 9999"/>
              <a:gd name="connsiteX478" fmla="*/ 9813 w 10008"/>
              <a:gd name="connsiteY478" fmla="*/ 5110 h 9999"/>
              <a:gd name="connsiteX479" fmla="*/ 9850 w 10008"/>
              <a:gd name="connsiteY479" fmla="*/ 5110 h 9999"/>
              <a:gd name="connsiteX480" fmla="*/ 9874 w 10008"/>
              <a:gd name="connsiteY480" fmla="*/ 5229 h 9999"/>
              <a:gd name="connsiteX481" fmla="*/ 9911 w 10008"/>
              <a:gd name="connsiteY481" fmla="*/ 5503 h 9999"/>
              <a:gd name="connsiteX482" fmla="*/ 9948 w 10008"/>
              <a:gd name="connsiteY482" fmla="*/ 5700 h 9999"/>
              <a:gd name="connsiteX483" fmla="*/ 9952 w 10008"/>
              <a:gd name="connsiteY483" fmla="*/ 5739 h 9999"/>
              <a:gd name="connsiteX484" fmla="*/ 10007 w 10008"/>
              <a:gd name="connsiteY484" fmla="*/ 5896 h 9999"/>
              <a:gd name="connsiteX485" fmla="*/ 10000 w 10008"/>
              <a:gd name="connsiteY485" fmla="*/ 2242 h 9999"/>
              <a:gd name="connsiteX486" fmla="*/ 9972 w 10008"/>
              <a:gd name="connsiteY486" fmla="*/ 1731 h 9999"/>
              <a:gd name="connsiteX0" fmla="*/ 9964 w 10001"/>
              <a:gd name="connsiteY0" fmla="*/ 1731 h 10000"/>
              <a:gd name="connsiteX1" fmla="*/ 9928 w 10001"/>
              <a:gd name="connsiteY1" fmla="*/ 1535 h 10000"/>
              <a:gd name="connsiteX2" fmla="*/ 9899 w 10001"/>
              <a:gd name="connsiteY2" fmla="*/ 1535 h 10000"/>
              <a:gd name="connsiteX3" fmla="*/ 9879 w 10001"/>
              <a:gd name="connsiteY3" fmla="*/ 1377 h 10000"/>
              <a:gd name="connsiteX4" fmla="*/ 9854 w 10001"/>
              <a:gd name="connsiteY4" fmla="*/ 1299 h 10000"/>
              <a:gd name="connsiteX5" fmla="*/ 9846 w 10001"/>
              <a:gd name="connsiteY5" fmla="*/ 1102 h 10000"/>
              <a:gd name="connsiteX6" fmla="*/ 9821 w 10001"/>
              <a:gd name="connsiteY6" fmla="*/ 827 h 10000"/>
              <a:gd name="connsiteX7" fmla="*/ 9809 w 10001"/>
              <a:gd name="connsiteY7" fmla="*/ 1417 h 10000"/>
              <a:gd name="connsiteX8" fmla="*/ 9784 w 10001"/>
              <a:gd name="connsiteY8" fmla="*/ 1377 h 10000"/>
              <a:gd name="connsiteX9" fmla="*/ 9756 w 10001"/>
              <a:gd name="connsiteY9" fmla="*/ 1259 h 10000"/>
              <a:gd name="connsiteX10" fmla="*/ 9735 w 10001"/>
              <a:gd name="connsiteY10" fmla="*/ 1259 h 10000"/>
              <a:gd name="connsiteX11" fmla="*/ 9674 w 10001"/>
              <a:gd name="connsiteY11" fmla="*/ 1220 h 10000"/>
              <a:gd name="connsiteX12" fmla="*/ 9658 w 10001"/>
              <a:gd name="connsiteY12" fmla="*/ 1259 h 10000"/>
              <a:gd name="connsiteX13" fmla="*/ 9641 w 10001"/>
              <a:gd name="connsiteY13" fmla="*/ 1338 h 10000"/>
              <a:gd name="connsiteX14" fmla="*/ 9629 w 10001"/>
              <a:gd name="connsiteY14" fmla="*/ 1338 h 10000"/>
              <a:gd name="connsiteX15" fmla="*/ 9609 w 10001"/>
              <a:gd name="connsiteY15" fmla="*/ 1417 h 10000"/>
              <a:gd name="connsiteX16" fmla="*/ 9592 w 10001"/>
              <a:gd name="connsiteY16" fmla="*/ 1377 h 10000"/>
              <a:gd name="connsiteX17" fmla="*/ 9551 w 10001"/>
              <a:gd name="connsiteY17" fmla="*/ 1535 h 10000"/>
              <a:gd name="connsiteX18" fmla="*/ 9478 w 10001"/>
              <a:gd name="connsiteY18" fmla="*/ 1535 h 10000"/>
              <a:gd name="connsiteX19" fmla="*/ 9441 w 10001"/>
              <a:gd name="connsiteY19" fmla="*/ 1692 h 10000"/>
              <a:gd name="connsiteX20" fmla="*/ 9441 w 10001"/>
              <a:gd name="connsiteY20" fmla="*/ 1810 h 10000"/>
              <a:gd name="connsiteX21" fmla="*/ 9429 w 10001"/>
              <a:gd name="connsiteY21" fmla="*/ 1888 h 10000"/>
              <a:gd name="connsiteX22" fmla="*/ 9380 w 10001"/>
              <a:gd name="connsiteY22" fmla="*/ 1102 h 10000"/>
              <a:gd name="connsiteX23" fmla="*/ 9373 w 10001"/>
              <a:gd name="connsiteY23" fmla="*/ 1142 h 10000"/>
              <a:gd name="connsiteX24" fmla="*/ 9360 w 10001"/>
              <a:gd name="connsiteY24" fmla="*/ 1024 h 10000"/>
              <a:gd name="connsiteX25" fmla="*/ 9340 w 10001"/>
              <a:gd name="connsiteY25" fmla="*/ 1102 h 10000"/>
              <a:gd name="connsiteX26" fmla="*/ 9295 w 10001"/>
              <a:gd name="connsiteY26" fmla="*/ 1259 h 10000"/>
              <a:gd name="connsiteX27" fmla="*/ 9291 w 10001"/>
              <a:gd name="connsiteY27" fmla="*/ 1377 h 10000"/>
              <a:gd name="connsiteX28" fmla="*/ 9274 w 10001"/>
              <a:gd name="connsiteY28" fmla="*/ 1338 h 10000"/>
              <a:gd name="connsiteX29" fmla="*/ 9238 w 10001"/>
              <a:gd name="connsiteY29" fmla="*/ 1259 h 10000"/>
              <a:gd name="connsiteX30" fmla="*/ 9205 w 10001"/>
              <a:gd name="connsiteY30" fmla="*/ 1024 h 10000"/>
              <a:gd name="connsiteX31" fmla="*/ 9140 w 10001"/>
              <a:gd name="connsiteY31" fmla="*/ 1102 h 10000"/>
              <a:gd name="connsiteX32" fmla="*/ 9127 w 10001"/>
              <a:gd name="connsiteY32" fmla="*/ 1338 h 10000"/>
              <a:gd name="connsiteX33" fmla="*/ 9115 w 10001"/>
              <a:gd name="connsiteY33" fmla="*/ 1455 h 10000"/>
              <a:gd name="connsiteX34" fmla="*/ 9054 w 10001"/>
              <a:gd name="connsiteY34" fmla="*/ 1535 h 10000"/>
              <a:gd name="connsiteX35" fmla="*/ 9050 w 10001"/>
              <a:gd name="connsiteY35" fmla="*/ 1417 h 10000"/>
              <a:gd name="connsiteX36" fmla="*/ 9021 w 10001"/>
              <a:gd name="connsiteY36" fmla="*/ 1535 h 10000"/>
              <a:gd name="connsiteX37" fmla="*/ 9017 w 10001"/>
              <a:gd name="connsiteY37" fmla="*/ 1652 h 10000"/>
              <a:gd name="connsiteX38" fmla="*/ 8992 w 10001"/>
              <a:gd name="connsiteY38" fmla="*/ 1810 h 10000"/>
              <a:gd name="connsiteX39" fmla="*/ 8984 w 10001"/>
              <a:gd name="connsiteY39" fmla="*/ 2006 h 10000"/>
              <a:gd name="connsiteX40" fmla="*/ 8964 w 10001"/>
              <a:gd name="connsiteY40" fmla="*/ 2084 h 10000"/>
              <a:gd name="connsiteX41" fmla="*/ 8964 w 10001"/>
              <a:gd name="connsiteY41" fmla="*/ 2163 h 10000"/>
              <a:gd name="connsiteX42" fmla="*/ 8951 w 10001"/>
              <a:gd name="connsiteY42" fmla="*/ 2203 h 10000"/>
              <a:gd name="connsiteX43" fmla="*/ 8931 w 10001"/>
              <a:gd name="connsiteY43" fmla="*/ 2439 h 10000"/>
              <a:gd name="connsiteX44" fmla="*/ 8931 w 10001"/>
              <a:gd name="connsiteY44" fmla="*/ 2281 h 10000"/>
              <a:gd name="connsiteX45" fmla="*/ 8915 w 10001"/>
              <a:gd name="connsiteY45" fmla="*/ 2242 h 10000"/>
              <a:gd name="connsiteX46" fmla="*/ 8898 w 10001"/>
              <a:gd name="connsiteY46" fmla="*/ 2321 h 10000"/>
              <a:gd name="connsiteX47" fmla="*/ 8874 w 10001"/>
              <a:gd name="connsiteY47" fmla="*/ 2399 h 10000"/>
              <a:gd name="connsiteX48" fmla="*/ 8849 w 10001"/>
              <a:gd name="connsiteY48" fmla="*/ 2439 h 10000"/>
              <a:gd name="connsiteX49" fmla="*/ 8788 w 10001"/>
              <a:gd name="connsiteY49" fmla="*/ 2281 h 10000"/>
              <a:gd name="connsiteX50" fmla="*/ 8772 w 10001"/>
              <a:gd name="connsiteY50" fmla="*/ 2477 h 10000"/>
              <a:gd name="connsiteX51" fmla="*/ 8718 w 10001"/>
              <a:gd name="connsiteY51" fmla="*/ 2359 h 10000"/>
              <a:gd name="connsiteX52" fmla="*/ 8698 w 10001"/>
              <a:gd name="connsiteY52" fmla="*/ 2242 h 10000"/>
              <a:gd name="connsiteX53" fmla="*/ 8690 w 10001"/>
              <a:gd name="connsiteY53" fmla="*/ 2477 h 10000"/>
              <a:gd name="connsiteX54" fmla="*/ 8682 w 10001"/>
              <a:gd name="connsiteY54" fmla="*/ 2595 h 10000"/>
              <a:gd name="connsiteX55" fmla="*/ 8649 w 10001"/>
              <a:gd name="connsiteY55" fmla="*/ 2517 h 10000"/>
              <a:gd name="connsiteX56" fmla="*/ 8588 w 10001"/>
              <a:gd name="connsiteY56" fmla="*/ 2595 h 10000"/>
              <a:gd name="connsiteX57" fmla="*/ 8588 w 10001"/>
              <a:gd name="connsiteY57" fmla="*/ 2439 h 10000"/>
              <a:gd name="connsiteX58" fmla="*/ 8575 w 10001"/>
              <a:gd name="connsiteY58" fmla="*/ 2595 h 10000"/>
              <a:gd name="connsiteX59" fmla="*/ 8559 w 10001"/>
              <a:gd name="connsiteY59" fmla="*/ 2635 h 10000"/>
              <a:gd name="connsiteX60" fmla="*/ 8551 w 10001"/>
              <a:gd name="connsiteY60" fmla="*/ 2988 h 10000"/>
              <a:gd name="connsiteX61" fmla="*/ 8477 w 10001"/>
              <a:gd name="connsiteY61" fmla="*/ 2517 h 10000"/>
              <a:gd name="connsiteX62" fmla="*/ 8469 w 10001"/>
              <a:gd name="connsiteY62" fmla="*/ 2714 h 10000"/>
              <a:gd name="connsiteX63" fmla="*/ 8379 w 10001"/>
              <a:gd name="connsiteY63" fmla="*/ 2714 h 10000"/>
              <a:gd name="connsiteX64" fmla="*/ 8228 w 10001"/>
              <a:gd name="connsiteY64" fmla="*/ 3185 h 10000"/>
              <a:gd name="connsiteX65" fmla="*/ 8158 w 10001"/>
              <a:gd name="connsiteY65" fmla="*/ 2950 h 10000"/>
              <a:gd name="connsiteX66" fmla="*/ 8073 w 10001"/>
              <a:gd name="connsiteY66" fmla="*/ 3578 h 10000"/>
              <a:gd name="connsiteX67" fmla="*/ 7947 w 10001"/>
              <a:gd name="connsiteY67" fmla="*/ 4246 h 10000"/>
              <a:gd name="connsiteX68" fmla="*/ 7857 w 10001"/>
              <a:gd name="connsiteY68" fmla="*/ 4089 h 10000"/>
              <a:gd name="connsiteX69" fmla="*/ 7722 w 10001"/>
              <a:gd name="connsiteY69" fmla="*/ 4874 h 10000"/>
              <a:gd name="connsiteX70" fmla="*/ 7681 w 10001"/>
              <a:gd name="connsiteY70" fmla="*/ 4481 h 10000"/>
              <a:gd name="connsiteX71" fmla="*/ 7571 w 10001"/>
              <a:gd name="connsiteY71" fmla="*/ 4954 h 10000"/>
              <a:gd name="connsiteX72" fmla="*/ 7501 w 10001"/>
              <a:gd name="connsiteY72" fmla="*/ 4561 h 10000"/>
              <a:gd name="connsiteX73" fmla="*/ 7485 w 10001"/>
              <a:gd name="connsiteY73" fmla="*/ 5073 h 10000"/>
              <a:gd name="connsiteX74" fmla="*/ 7419 w 10001"/>
              <a:gd name="connsiteY74" fmla="*/ 5073 h 10000"/>
              <a:gd name="connsiteX75" fmla="*/ 7374 w 10001"/>
              <a:gd name="connsiteY75" fmla="*/ 5386 h 10000"/>
              <a:gd name="connsiteX76" fmla="*/ 7325 w 10001"/>
              <a:gd name="connsiteY76" fmla="*/ 5308 h 10000"/>
              <a:gd name="connsiteX77" fmla="*/ 7256 w 10001"/>
              <a:gd name="connsiteY77" fmla="*/ 5466 h 10000"/>
              <a:gd name="connsiteX78" fmla="*/ 7231 w 10001"/>
              <a:gd name="connsiteY78" fmla="*/ 5308 h 10000"/>
              <a:gd name="connsiteX79" fmla="*/ 7182 w 10001"/>
              <a:gd name="connsiteY79" fmla="*/ 5308 h 10000"/>
              <a:gd name="connsiteX80" fmla="*/ 7088 w 10001"/>
              <a:gd name="connsiteY80" fmla="*/ 5386 h 10000"/>
              <a:gd name="connsiteX81" fmla="*/ 7039 w 10001"/>
              <a:gd name="connsiteY81" fmla="*/ 6015 h 10000"/>
              <a:gd name="connsiteX82" fmla="*/ 6994 w 10001"/>
              <a:gd name="connsiteY82" fmla="*/ 5859 h 10000"/>
              <a:gd name="connsiteX83" fmla="*/ 6904 w 10001"/>
              <a:gd name="connsiteY83" fmla="*/ 5859 h 10000"/>
              <a:gd name="connsiteX84" fmla="*/ 6860 w 10001"/>
              <a:gd name="connsiteY84" fmla="*/ 5466 h 10000"/>
              <a:gd name="connsiteX85" fmla="*/ 6819 w 10001"/>
              <a:gd name="connsiteY85" fmla="*/ 6015 h 10000"/>
              <a:gd name="connsiteX86" fmla="*/ 6754 w 10001"/>
              <a:gd name="connsiteY86" fmla="*/ 5701 h 10000"/>
              <a:gd name="connsiteX87" fmla="*/ 6754 w 10001"/>
              <a:gd name="connsiteY87" fmla="*/ 5466 h 10000"/>
              <a:gd name="connsiteX88" fmla="*/ 6660 w 10001"/>
              <a:gd name="connsiteY88" fmla="*/ 5622 h 10000"/>
              <a:gd name="connsiteX89" fmla="*/ 6500 w 10001"/>
              <a:gd name="connsiteY89" fmla="*/ 5937 h 10000"/>
              <a:gd name="connsiteX90" fmla="*/ 6464 w 10001"/>
              <a:gd name="connsiteY90" fmla="*/ 6369 h 10000"/>
              <a:gd name="connsiteX91" fmla="*/ 6357 w 10001"/>
              <a:gd name="connsiteY91" fmla="*/ 6015 h 10000"/>
              <a:gd name="connsiteX92" fmla="*/ 6345 w 10001"/>
              <a:gd name="connsiteY92" fmla="*/ 6369 h 10000"/>
              <a:gd name="connsiteX93" fmla="*/ 6210 w 10001"/>
              <a:gd name="connsiteY93" fmla="*/ 6448 h 10000"/>
              <a:gd name="connsiteX94" fmla="*/ 6137 w 10001"/>
              <a:gd name="connsiteY94" fmla="*/ 6919 h 10000"/>
              <a:gd name="connsiteX95" fmla="*/ 6075 w 10001"/>
              <a:gd name="connsiteY95" fmla="*/ 6605 h 10000"/>
              <a:gd name="connsiteX96" fmla="*/ 6043 w 10001"/>
              <a:gd name="connsiteY96" fmla="*/ 6919 h 10000"/>
              <a:gd name="connsiteX97" fmla="*/ 6043 w 10001"/>
              <a:gd name="connsiteY97" fmla="*/ 6919 h 10000"/>
              <a:gd name="connsiteX98" fmla="*/ 6006 w 10001"/>
              <a:gd name="connsiteY98" fmla="*/ 6919 h 10000"/>
              <a:gd name="connsiteX99" fmla="*/ 5985 w 10001"/>
              <a:gd name="connsiteY99" fmla="*/ 6801 h 10000"/>
              <a:gd name="connsiteX100" fmla="*/ 5965 w 10001"/>
              <a:gd name="connsiteY100" fmla="*/ 7155 h 10000"/>
              <a:gd name="connsiteX101" fmla="*/ 5953 w 10001"/>
              <a:gd name="connsiteY101" fmla="*/ 7273 h 10000"/>
              <a:gd name="connsiteX102" fmla="*/ 5928 w 10001"/>
              <a:gd name="connsiteY102" fmla="*/ 7273 h 10000"/>
              <a:gd name="connsiteX103" fmla="*/ 5928 w 10001"/>
              <a:gd name="connsiteY103" fmla="*/ 7352 h 10000"/>
              <a:gd name="connsiteX104" fmla="*/ 5900 w 10001"/>
              <a:gd name="connsiteY104" fmla="*/ 7155 h 10000"/>
              <a:gd name="connsiteX105" fmla="*/ 5850 w 10001"/>
              <a:gd name="connsiteY105" fmla="*/ 7273 h 10000"/>
              <a:gd name="connsiteX106" fmla="*/ 5818 w 10001"/>
              <a:gd name="connsiteY106" fmla="*/ 7155 h 10000"/>
              <a:gd name="connsiteX107" fmla="*/ 5777 w 10001"/>
              <a:gd name="connsiteY107" fmla="*/ 7077 h 10000"/>
              <a:gd name="connsiteX108" fmla="*/ 5716 w 10001"/>
              <a:gd name="connsiteY108" fmla="*/ 7155 h 10000"/>
              <a:gd name="connsiteX109" fmla="*/ 5683 w 10001"/>
              <a:gd name="connsiteY109" fmla="*/ 7077 h 10000"/>
              <a:gd name="connsiteX110" fmla="*/ 5650 w 10001"/>
              <a:gd name="connsiteY110" fmla="*/ 7077 h 10000"/>
              <a:gd name="connsiteX111" fmla="*/ 5623 w 10001"/>
              <a:gd name="connsiteY111" fmla="*/ 6997 h 10000"/>
              <a:gd name="connsiteX112" fmla="*/ 5618 w 10001"/>
              <a:gd name="connsiteY112" fmla="*/ 6997 h 10000"/>
              <a:gd name="connsiteX113" fmla="*/ 5561 w 10001"/>
              <a:gd name="connsiteY113" fmla="*/ 7077 h 10000"/>
              <a:gd name="connsiteX114" fmla="*/ 5528 w 10001"/>
              <a:gd name="connsiteY114" fmla="*/ 7116 h 10000"/>
              <a:gd name="connsiteX115" fmla="*/ 5508 w 10001"/>
              <a:gd name="connsiteY115" fmla="*/ 7155 h 10000"/>
              <a:gd name="connsiteX116" fmla="*/ 5463 w 10001"/>
              <a:gd name="connsiteY116" fmla="*/ 7391 h 10000"/>
              <a:gd name="connsiteX117" fmla="*/ 5430 w 10001"/>
              <a:gd name="connsiteY117" fmla="*/ 6094 h 10000"/>
              <a:gd name="connsiteX118" fmla="*/ 5389 w 10001"/>
              <a:gd name="connsiteY118" fmla="*/ 6762 h 10000"/>
              <a:gd name="connsiteX119" fmla="*/ 5373 w 10001"/>
              <a:gd name="connsiteY119" fmla="*/ 7273 h 10000"/>
              <a:gd name="connsiteX120" fmla="*/ 5340 w 10001"/>
              <a:gd name="connsiteY120" fmla="*/ 7430 h 10000"/>
              <a:gd name="connsiteX121" fmla="*/ 5332 w 10001"/>
              <a:gd name="connsiteY121" fmla="*/ 7508 h 10000"/>
              <a:gd name="connsiteX122" fmla="*/ 5328 w 10001"/>
              <a:gd name="connsiteY122" fmla="*/ 7116 h 10000"/>
              <a:gd name="connsiteX123" fmla="*/ 5083 w 10001"/>
              <a:gd name="connsiteY123" fmla="*/ 7391 h 10000"/>
              <a:gd name="connsiteX124" fmla="*/ 5034 w 10001"/>
              <a:gd name="connsiteY124" fmla="*/ 6487 h 10000"/>
              <a:gd name="connsiteX125" fmla="*/ 4747 w 10001"/>
              <a:gd name="connsiteY125" fmla="*/ 6684 h 10000"/>
              <a:gd name="connsiteX126" fmla="*/ 4628 w 10001"/>
              <a:gd name="connsiteY126" fmla="*/ 5662 h 10000"/>
              <a:gd name="connsiteX127" fmla="*/ 4526 w 10001"/>
              <a:gd name="connsiteY127" fmla="*/ 5859 h 10000"/>
              <a:gd name="connsiteX128" fmla="*/ 4387 w 10001"/>
              <a:gd name="connsiteY128" fmla="*/ 5151 h 10000"/>
              <a:gd name="connsiteX129" fmla="*/ 4355 w 10001"/>
              <a:gd name="connsiteY129" fmla="*/ 5583 h 10000"/>
              <a:gd name="connsiteX130" fmla="*/ 4261 w 10001"/>
              <a:gd name="connsiteY130" fmla="*/ 5386 h 10000"/>
              <a:gd name="connsiteX131" fmla="*/ 4196 w 10001"/>
              <a:gd name="connsiteY131" fmla="*/ 5662 h 10000"/>
              <a:gd name="connsiteX132" fmla="*/ 4016 w 10001"/>
              <a:gd name="connsiteY132" fmla="*/ 5583 h 10000"/>
              <a:gd name="connsiteX133" fmla="*/ 3901 w 10001"/>
              <a:gd name="connsiteY133" fmla="*/ 5662 h 10000"/>
              <a:gd name="connsiteX134" fmla="*/ 3893 w 10001"/>
              <a:gd name="connsiteY134" fmla="*/ 5544 h 10000"/>
              <a:gd name="connsiteX135" fmla="*/ 3836 w 10001"/>
              <a:gd name="connsiteY135" fmla="*/ 5701 h 10000"/>
              <a:gd name="connsiteX136" fmla="*/ 3709 w 10001"/>
              <a:gd name="connsiteY136" fmla="*/ 5151 h 10000"/>
              <a:gd name="connsiteX137" fmla="*/ 3582 w 10001"/>
              <a:gd name="connsiteY137" fmla="*/ 5583 h 10000"/>
              <a:gd name="connsiteX138" fmla="*/ 3415 w 10001"/>
              <a:gd name="connsiteY138" fmla="*/ 5583 h 10000"/>
              <a:gd name="connsiteX139" fmla="*/ 3214 w 10001"/>
              <a:gd name="connsiteY139" fmla="*/ 5583 h 10000"/>
              <a:gd name="connsiteX140" fmla="*/ 3109 w 10001"/>
              <a:gd name="connsiteY140" fmla="*/ 5662 h 10000"/>
              <a:gd name="connsiteX141" fmla="*/ 3003 w 10001"/>
              <a:gd name="connsiteY141" fmla="*/ 5859 h 10000"/>
              <a:gd name="connsiteX142" fmla="*/ 2835 w 10001"/>
              <a:gd name="connsiteY142" fmla="*/ 5583 h 10000"/>
              <a:gd name="connsiteX143" fmla="*/ 2676 w 10001"/>
              <a:gd name="connsiteY143" fmla="*/ 4954 h 10000"/>
              <a:gd name="connsiteX144" fmla="*/ 2643 w 10001"/>
              <a:gd name="connsiteY144" fmla="*/ 5386 h 10000"/>
              <a:gd name="connsiteX145" fmla="*/ 2451 w 10001"/>
              <a:gd name="connsiteY145" fmla="*/ 5151 h 10000"/>
              <a:gd name="connsiteX146" fmla="*/ 2422 w 10001"/>
              <a:gd name="connsiteY146" fmla="*/ 5073 h 10000"/>
              <a:gd name="connsiteX147" fmla="*/ 2353 w 10001"/>
              <a:gd name="connsiteY147" fmla="*/ 4600 h 10000"/>
              <a:gd name="connsiteX148" fmla="*/ 2296 w 10001"/>
              <a:gd name="connsiteY148" fmla="*/ 5386 h 10000"/>
              <a:gd name="connsiteX149" fmla="*/ 2189 w 10001"/>
              <a:gd name="connsiteY149" fmla="*/ 5269 h 10000"/>
              <a:gd name="connsiteX150" fmla="*/ 2063 w 10001"/>
              <a:gd name="connsiteY150" fmla="*/ 4639 h 10000"/>
              <a:gd name="connsiteX151" fmla="*/ 2018 w 10001"/>
              <a:gd name="connsiteY151" fmla="*/ 5190 h 10000"/>
              <a:gd name="connsiteX152" fmla="*/ 1960 w 10001"/>
              <a:gd name="connsiteY152" fmla="*/ 5269 h 10000"/>
              <a:gd name="connsiteX153" fmla="*/ 1969 w 10001"/>
              <a:gd name="connsiteY153" fmla="*/ 5504 h 10000"/>
              <a:gd name="connsiteX154" fmla="*/ 1936 w 10001"/>
              <a:gd name="connsiteY154" fmla="*/ 5504 h 10000"/>
              <a:gd name="connsiteX155" fmla="*/ 1936 w 10001"/>
              <a:gd name="connsiteY155" fmla="*/ 5426 h 10000"/>
              <a:gd name="connsiteX156" fmla="*/ 1891 w 10001"/>
              <a:gd name="connsiteY156" fmla="*/ 4718 h 10000"/>
              <a:gd name="connsiteX157" fmla="*/ 1871 w 10001"/>
              <a:gd name="connsiteY157" fmla="*/ 5977 h 10000"/>
              <a:gd name="connsiteX158" fmla="*/ 1867 w 10001"/>
              <a:gd name="connsiteY158" fmla="*/ 5859 h 10000"/>
              <a:gd name="connsiteX159" fmla="*/ 1855 w 10001"/>
              <a:gd name="connsiteY159" fmla="*/ 5859 h 10000"/>
              <a:gd name="connsiteX160" fmla="*/ 1851 w 10001"/>
              <a:gd name="connsiteY160" fmla="*/ 5977 h 10000"/>
              <a:gd name="connsiteX161" fmla="*/ 1839 w 10001"/>
              <a:gd name="connsiteY161" fmla="*/ 5859 h 10000"/>
              <a:gd name="connsiteX162" fmla="*/ 1806 w 10001"/>
              <a:gd name="connsiteY162" fmla="*/ 5977 h 10000"/>
              <a:gd name="connsiteX163" fmla="*/ 1769 w 10001"/>
              <a:gd name="connsiteY163" fmla="*/ 5504 h 10000"/>
              <a:gd name="connsiteX164" fmla="*/ 1724 w 10001"/>
              <a:gd name="connsiteY164" fmla="*/ 5701 h 10000"/>
              <a:gd name="connsiteX165" fmla="*/ 1712 w 10001"/>
              <a:gd name="connsiteY165" fmla="*/ 5622 h 10000"/>
              <a:gd name="connsiteX166" fmla="*/ 1679 w 10001"/>
              <a:gd name="connsiteY166" fmla="*/ 5426 h 10000"/>
              <a:gd name="connsiteX167" fmla="*/ 1655 w 10001"/>
              <a:gd name="connsiteY167" fmla="*/ 5504 h 10000"/>
              <a:gd name="connsiteX168" fmla="*/ 1647 w 10001"/>
              <a:gd name="connsiteY168" fmla="*/ 5426 h 10000"/>
              <a:gd name="connsiteX169" fmla="*/ 1638 w 10001"/>
              <a:gd name="connsiteY169" fmla="*/ 5348 h 10000"/>
              <a:gd name="connsiteX170" fmla="*/ 1602 w 10001"/>
              <a:gd name="connsiteY170" fmla="*/ 5348 h 10000"/>
              <a:gd name="connsiteX171" fmla="*/ 1561 w 10001"/>
              <a:gd name="connsiteY171" fmla="*/ 5190 h 10000"/>
              <a:gd name="connsiteX172" fmla="*/ 1557 w 10001"/>
              <a:gd name="connsiteY172" fmla="*/ 5073 h 10000"/>
              <a:gd name="connsiteX173" fmla="*/ 1548 w 10001"/>
              <a:gd name="connsiteY173" fmla="*/ 5073 h 10000"/>
              <a:gd name="connsiteX174" fmla="*/ 1495 w 10001"/>
              <a:gd name="connsiteY174" fmla="*/ 4718 h 10000"/>
              <a:gd name="connsiteX175" fmla="*/ 1467 w 10001"/>
              <a:gd name="connsiteY175" fmla="*/ 4561 h 10000"/>
              <a:gd name="connsiteX176" fmla="*/ 1450 w 10001"/>
              <a:gd name="connsiteY176" fmla="*/ 4207 h 10000"/>
              <a:gd name="connsiteX177" fmla="*/ 1426 w 10001"/>
              <a:gd name="connsiteY177" fmla="*/ 4285 h 10000"/>
              <a:gd name="connsiteX178" fmla="*/ 1409 w 10001"/>
              <a:gd name="connsiteY178" fmla="*/ 4403 h 10000"/>
              <a:gd name="connsiteX179" fmla="*/ 1373 w 10001"/>
              <a:gd name="connsiteY179" fmla="*/ 4403 h 10000"/>
              <a:gd name="connsiteX180" fmla="*/ 1344 w 10001"/>
              <a:gd name="connsiteY180" fmla="*/ 4481 h 10000"/>
              <a:gd name="connsiteX181" fmla="*/ 1344 w 10001"/>
              <a:gd name="connsiteY181" fmla="*/ 4521 h 10000"/>
              <a:gd name="connsiteX182" fmla="*/ 1332 w 10001"/>
              <a:gd name="connsiteY182" fmla="*/ 4481 h 10000"/>
              <a:gd name="connsiteX183" fmla="*/ 1320 w 10001"/>
              <a:gd name="connsiteY183" fmla="*/ 4128 h 10000"/>
              <a:gd name="connsiteX184" fmla="*/ 1315 w 10001"/>
              <a:gd name="connsiteY184" fmla="*/ 4128 h 10000"/>
              <a:gd name="connsiteX185" fmla="*/ 1275 w 10001"/>
              <a:gd name="connsiteY185" fmla="*/ 3696 h 10000"/>
              <a:gd name="connsiteX186" fmla="*/ 1266 w 10001"/>
              <a:gd name="connsiteY186" fmla="*/ 3696 h 10000"/>
              <a:gd name="connsiteX187" fmla="*/ 1258 w 10001"/>
              <a:gd name="connsiteY187" fmla="*/ 3499 h 10000"/>
              <a:gd name="connsiteX188" fmla="*/ 1258 w 10001"/>
              <a:gd name="connsiteY188" fmla="*/ 3343 h 10000"/>
              <a:gd name="connsiteX189" fmla="*/ 1242 w 10001"/>
              <a:gd name="connsiteY189" fmla="*/ 3185 h 10000"/>
              <a:gd name="connsiteX190" fmla="*/ 1238 w 10001"/>
              <a:gd name="connsiteY190" fmla="*/ 2988 h 10000"/>
              <a:gd name="connsiteX191" fmla="*/ 1225 w 10001"/>
              <a:gd name="connsiteY191" fmla="*/ 2832 h 10000"/>
              <a:gd name="connsiteX192" fmla="*/ 1213 w 10001"/>
              <a:gd name="connsiteY192" fmla="*/ 2714 h 10000"/>
              <a:gd name="connsiteX193" fmla="*/ 1160 w 10001"/>
              <a:gd name="connsiteY193" fmla="*/ 2988 h 10000"/>
              <a:gd name="connsiteX194" fmla="*/ 1091 w 10001"/>
              <a:gd name="connsiteY194" fmla="*/ 3067 h 10000"/>
              <a:gd name="connsiteX195" fmla="*/ 1082 w 10001"/>
              <a:gd name="connsiteY195" fmla="*/ 2988 h 10000"/>
              <a:gd name="connsiteX196" fmla="*/ 1046 w 10001"/>
              <a:gd name="connsiteY196" fmla="*/ 2910 h 10000"/>
              <a:gd name="connsiteX197" fmla="*/ 1042 w 10001"/>
              <a:gd name="connsiteY197" fmla="*/ 2832 h 10000"/>
              <a:gd name="connsiteX198" fmla="*/ 1029 w 10001"/>
              <a:gd name="connsiteY198" fmla="*/ 2832 h 10000"/>
              <a:gd name="connsiteX199" fmla="*/ 1029 w 10001"/>
              <a:gd name="connsiteY199" fmla="*/ 2714 h 10000"/>
              <a:gd name="connsiteX200" fmla="*/ 1025 w 10001"/>
              <a:gd name="connsiteY200" fmla="*/ 2714 h 10000"/>
              <a:gd name="connsiteX201" fmla="*/ 1025 w 10001"/>
              <a:gd name="connsiteY201" fmla="*/ 2635 h 10000"/>
              <a:gd name="connsiteX202" fmla="*/ 1013 w 10001"/>
              <a:gd name="connsiteY202" fmla="*/ 2635 h 10000"/>
              <a:gd name="connsiteX203" fmla="*/ 1013 w 10001"/>
              <a:gd name="connsiteY203" fmla="*/ 2556 h 10000"/>
              <a:gd name="connsiteX204" fmla="*/ 1009 w 10001"/>
              <a:gd name="connsiteY204" fmla="*/ 2556 h 10000"/>
              <a:gd name="connsiteX205" fmla="*/ 1009 w 10001"/>
              <a:gd name="connsiteY205" fmla="*/ 2477 h 10000"/>
              <a:gd name="connsiteX206" fmla="*/ 997 w 10001"/>
              <a:gd name="connsiteY206" fmla="*/ 2477 h 10000"/>
              <a:gd name="connsiteX207" fmla="*/ 992 w 10001"/>
              <a:gd name="connsiteY207" fmla="*/ 2399 h 10000"/>
              <a:gd name="connsiteX208" fmla="*/ 968 w 10001"/>
              <a:gd name="connsiteY208" fmla="*/ 2281 h 10000"/>
              <a:gd name="connsiteX209" fmla="*/ 964 w 10001"/>
              <a:gd name="connsiteY209" fmla="*/ 2203 h 10000"/>
              <a:gd name="connsiteX210" fmla="*/ 931 w 10001"/>
              <a:gd name="connsiteY210" fmla="*/ 1928 h 10000"/>
              <a:gd name="connsiteX211" fmla="*/ 907 w 10001"/>
              <a:gd name="connsiteY211" fmla="*/ 1849 h 10000"/>
              <a:gd name="connsiteX212" fmla="*/ 903 w 10001"/>
              <a:gd name="connsiteY212" fmla="*/ 1770 h 10000"/>
              <a:gd name="connsiteX213" fmla="*/ 886 w 10001"/>
              <a:gd name="connsiteY213" fmla="*/ 1692 h 10000"/>
              <a:gd name="connsiteX214" fmla="*/ 874 w 10001"/>
              <a:gd name="connsiteY214" fmla="*/ 1613 h 10000"/>
              <a:gd name="connsiteX215" fmla="*/ 862 w 10001"/>
              <a:gd name="connsiteY215" fmla="*/ 1613 h 10000"/>
              <a:gd name="connsiteX216" fmla="*/ 858 w 10001"/>
              <a:gd name="connsiteY216" fmla="*/ 1495 h 10000"/>
              <a:gd name="connsiteX217" fmla="*/ 808 w 10001"/>
              <a:gd name="connsiteY217" fmla="*/ 1338 h 10000"/>
              <a:gd name="connsiteX218" fmla="*/ 800 w 10001"/>
              <a:gd name="connsiteY218" fmla="*/ 1259 h 10000"/>
              <a:gd name="connsiteX219" fmla="*/ 796 w 10001"/>
              <a:gd name="connsiteY219" fmla="*/ 1259 h 10000"/>
              <a:gd name="connsiteX220" fmla="*/ 776 w 10001"/>
              <a:gd name="connsiteY220" fmla="*/ 1063 h 10000"/>
              <a:gd name="connsiteX221" fmla="*/ 714 w 10001"/>
              <a:gd name="connsiteY221" fmla="*/ 984 h 10000"/>
              <a:gd name="connsiteX222" fmla="*/ 686 w 10001"/>
              <a:gd name="connsiteY222" fmla="*/ 827 h 10000"/>
              <a:gd name="connsiteX223" fmla="*/ 678 w 10001"/>
              <a:gd name="connsiteY223" fmla="*/ 709 h 10000"/>
              <a:gd name="connsiteX224" fmla="*/ 653 w 10001"/>
              <a:gd name="connsiteY224" fmla="*/ 709 h 10000"/>
              <a:gd name="connsiteX225" fmla="*/ 593 w 10001"/>
              <a:gd name="connsiteY225" fmla="*/ 631 h 10000"/>
              <a:gd name="connsiteX226" fmla="*/ 564 w 10001"/>
              <a:gd name="connsiteY226" fmla="*/ 355 h 10000"/>
              <a:gd name="connsiteX227" fmla="*/ 540 w 10001"/>
              <a:gd name="connsiteY227" fmla="*/ 41 h 10000"/>
              <a:gd name="connsiteX228" fmla="*/ 429 w 10001"/>
              <a:gd name="connsiteY228" fmla="*/ 120 h 10000"/>
              <a:gd name="connsiteX229" fmla="*/ 409 w 10001"/>
              <a:gd name="connsiteY229" fmla="*/ 355 h 10000"/>
              <a:gd name="connsiteX230" fmla="*/ 380 w 10001"/>
              <a:gd name="connsiteY230" fmla="*/ 355 h 10000"/>
              <a:gd name="connsiteX231" fmla="*/ 348 w 10001"/>
              <a:gd name="connsiteY231" fmla="*/ 552 h 10000"/>
              <a:gd name="connsiteX232" fmla="*/ 327 w 10001"/>
              <a:gd name="connsiteY232" fmla="*/ 473 h 10000"/>
              <a:gd name="connsiteX233" fmla="*/ 274 w 10001"/>
              <a:gd name="connsiteY233" fmla="*/ 473 h 10000"/>
              <a:gd name="connsiteX234" fmla="*/ 258 w 10001"/>
              <a:gd name="connsiteY234" fmla="*/ 473 h 10000"/>
              <a:gd name="connsiteX235" fmla="*/ 245 w 10001"/>
              <a:gd name="connsiteY235" fmla="*/ 355 h 10000"/>
              <a:gd name="connsiteX236" fmla="*/ 233 w 10001"/>
              <a:gd name="connsiteY236" fmla="*/ 473 h 10000"/>
              <a:gd name="connsiteX237" fmla="*/ 229 w 10001"/>
              <a:gd name="connsiteY237" fmla="*/ 277 h 10000"/>
              <a:gd name="connsiteX238" fmla="*/ 217 w 10001"/>
              <a:gd name="connsiteY238" fmla="*/ 277 h 10000"/>
              <a:gd name="connsiteX239" fmla="*/ 213 w 10001"/>
              <a:gd name="connsiteY239" fmla="*/ 198 h 10000"/>
              <a:gd name="connsiteX240" fmla="*/ 200 w 10001"/>
              <a:gd name="connsiteY240" fmla="*/ 198 h 10000"/>
              <a:gd name="connsiteX241" fmla="*/ 57 w 10001"/>
              <a:gd name="connsiteY241" fmla="*/ 198 h 10000"/>
              <a:gd name="connsiteX242" fmla="*/ 49 w 10001"/>
              <a:gd name="connsiteY242" fmla="*/ 198 h 10000"/>
              <a:gd name="connsiteX243" fmla="*/ 41 w 10001"/>
              <a:gd name="connsiteY243" fmla="*/ 277 h 10000"/>
              <a:gd name="connsiteX244" fmla="*/ 0 w 10001"/>
              <a:gd name="connsiteY244" fmla="*/ 277 h 10000"/>
              <a:gd name="connsiteX245" fmla="*/ 0 w 10001"/>
              <a:gd name="connsiteY245" fmla="*/ 709 h 10000"/>
              <a:gd name="connsiteX246" fmla="*/ 0 w 10001"/>
              <a:gd name="connsiteY246" fmla="*/ 5151 h 10000"/>
              <a:gd name="connsiteX247" fmla="*/ 119 w 10001"/>
              <a:gd name="connsiteY247" fmla="*/ 4992 h 10000"/>
              <a:gd name="connsiteX248" fmla="*/ 184 w 10001"/>
              <a:gd name="connsiteY248" fmla="*/ 4914 h 10000"/>
              <a:gd name="connsiteX249" fmla="*/ 290 w 10001"/>
              <a:gd name="connsiteY249" fmla="*/ 4718 h 10000"/>
              <a:gd name="connsiteX250" fmla="*/ 446 w 10001"/>
              <a:gd name="connsiteY250" fmla="*/ 5230 h 10000"/>
              <a:gd name="connsiteX251" fmla="*/ 523 w 10001"/>
              <a:gd name="connsiteY251" fmla="*/ 6290 h 10000"/>
              <a:gd name="connsiteX252" fmla="*/ 731 w 10001"/>
              <a:gd name="connsiteY252" fmla="*/ 6448 h 10000"/>
              <a:gd name="connsiteX253" fmla="*/ 808 w 10001"/>
              <a:gd name="connsiteY253" fmla="*/ 6762 h 10000"/>
              <a:gd name="connsiteX254" fmla="*/ 919 w 10001"/>
              <a:gd name="connsiteY254" fmla="*/ 7352 h 10000"/>
              <a:gd name="connsiteX255" fmla="*/ 1046 w 10001"/>
              <a:gd name="connsiteY255" fmla="*/ 6762 h 10000"/>
              <a:gd name="connsiteX256" fmla="*/ 1156 w 10001"/>
              <a:gd name="connsiteY256" fmla="*/ 7037 h 10000"/>
              <a:gd name="connsiteX257" fmla="*/ 1283 w 10001"/>
              <a:gd name="connsiteY257" fmla="*/ 7194 h 10000"/>
              <a:gd name="connsiteX258" fmla="*/ 1475 w 10001"/>
              <a:gd name="connsiteY258" fmla="*/ 6880 h 10000"/>
              <a:gd name="connsiteX259" fmla="*/ 1540 w 10001"/>
              <a:gd name="connsiteY259" fmla="*/ 7745 h 10000"/>
              <a:gd name="connsiteX260" fmla="*/ 1618 w 10001"/>
              <a:gd name="connsiteY260" fmla="*/ 8137 h 10000"/>
              <a:gd name="connsiteX261" fmla="*/ 1683 w 10001"/>
              <a:gd name="connsiteY261" fmla="*/ 7863 h 10000"/>
              <a:gd name="connsiteX262" fmla="*/ 1753 w 10001"/>
              <a:gd name="connsiteY262" fmla="*/ 8019 h 10000"/>
              <a:gd name="connsiteX263" fmla="*/ 1887 w 10001"/>
              <a:gd name="connsiteY263" fmla="*/ 7626 h 10000"/>
              <a:gd name="connsiteX264" fmla="*/ 1997 w 10001"/>
              <a:gd name="connsiteY264" fmla="*/ 6880 h 10000"/>
              <a:gd name="connsiteX265" fmla="*/ 2050 w 10001"/>
              <a:gd name="connsiteY265" fmla="*/ 7430 h 10000"/>
              <a:gd name="connsiteX266" fmla="*/ 2165 w 10001"/>
              <a:gd name="connsiteY266" fmla="*/ 6723 h 10000"/>
              <a:gd name="connsiteX267" fmla="*/ 2177 w 10001"/>
              <a:gd name="connsiteY267" fmla="*/ 6841 h 10000"/>
              <a:gd name="connsiteX268" fmla="*/ 2292 w 10001"/>
              <a:gd name="connsiteY268" fmla="*/ 7548 h 10000"/>
              <a:gd name="connsiteX269" fmla="*/ 2365 w 10001"/>
              <a:gd name="connsiteY269" fmla="*/ 8295 h 10000"/>
              <a:gd name="connsiteX270" fmla="*/ 2406 w 10001"/>
              <a:gd name="connsiteY270" fmla="*/ 8727 h 10000"/>
              <a:gd name="connsiteX271" fmla="*/ 2431 w 10001"/>
              <a:gd name="connsiteY271" fmla="*/ 8884 h 10000"/>
              <a:gd name="connsiteX272" fmla="*/ 2451 w 10001"/>
              <a:gd name="connsiteY272" fmla="*/ 9081 h 10000"/>
              <a:gd name="connsiteX273" fmla="*/ 2525 w 10001"/>
              <a:gd name="connsiteY273" fmla="*/ 8963 h 10000"/>
              <a:gd name="connsiteX274" fmla="*/ 2537 w 10001"/>
              <a:gd name="connsiteY274" fmla="*/ 8766 h 10000"/>
              <a:gd name="connsiteX275" fmla="*/ 2561 w 10001"/>
              <a:gd name="connsiteY275" fmla="*/ 9041 h 10000"/>
              <a:gd name="connsiteX276" fmla="*/ 2594 w 10001"/>
              <a:gd name="connsiteY276" fmla="*/ 8963 h 10000"/>
              <a:gd name="connsiteX277" fmla="*/ 2610 w 10001"/>
              <a:gd name="connsiteY277" fmla="*/ 8688 h 10000"/>
              <a:gd name="connsiteX278" fmla="*/ 2643 w 10001"/>
              <a:gd name="connsiteY278" fmla="*/ 8963 h 10000"/>
              <a:gd name="connsiteX279" fmla="*/ 2655 w 10001"/>
              <a:gd name="connsiteY279" fmla="*/ 9120 h 10000"/>
              <a:gd name="connsiteX280" fmla="*/ 2668 w 10001"/>
              <a:gd name="connsiteY280" fmla="*/ 8963 h 10000"/>
              <a:gd name="connsiteX281" fmla="*/ 2713 w 10001"/>
              <a:gd name="connsiteY281" fmla="*/ 9041 h 10000"/>
              <a:gd name="connsiteX282" fmla="*/ 2717 w 10001"/>
              <a:gd name="connsiteY282" fmla="*/ 8963 h 10000"/>
              <a:gd name="connsiteX283" fmla="*/ 2745 w 10001"/>
              <a:gd name="connsiteY283" fmla="*/ 9120 h 10000"/>
              <a:gd name="connsiteX284" fmla="*/ 2815 w 10001"/>
              <a:gd name="connsiteY284" fmla="*/ 8845 h 10000"/>
              <a:gd name="connsiteX285" fmla="*/ 2827 w 10001"/>
              <a:gd name="connsiteY285" fmla="*/ 8688 h 10000"/>
              <a:gd name="connsiteX286" fmla="*/ 2839 w 10001"/>
              <a:gd name="connsiteY286" fmla="*/ 8688 h 10000"/>
              <a:gd name="connsiteX287" fmla="*/ 2868 w 10001"/>
              <a:gd name="connsiteY287" fmla="*/ 8530 h 10000"/>
              <a:gd name="connsiteX288" fmla="*/ 2884 w 10001"/>
              <a:gd name="connsiteY288" fmla="*/ 8530 h 10000"/>
              <a:gd name="connsiteX289" fmla="*/ 2929 w 10001"/>
              <a:gd name="connsiteY289" fmla="*/ 8412 h 10000"/>
              <a:gd name="connsiteX290" fmla="*/ 2946 w 10001"/>
              <a:gd name="connsiteY290" fmla="*/ 8334 h 10000"/>
              <a:gd name="connsiteX291" fmla="*/ 2978 w 10001"/>
              <a:gd name="connsiteY291" fmla="*/ 8059 h 10000"/>
              <a:gd name="connsiteX292" fmla="*/ 2995 w 10001"/>
              <a:gd name="connsiteY292" fmla="*/ 8059 h 10000"/>
              <a:gd name="connsiteX293" fmla="*/ 3027 w 10001"/>
              <a:gd name="connsiteY293" fmla="*/ 8059 h 10000"/>
              <a:gd name="connsiteX294" fmla="*/ 3052 w 10001"/>
              <a:gd name="connsiteY294" fmla="*/ 8177 h 10000"/>
              <a:gd name="connsiteX295" fmla="*/ 3085 w 10001"/>
              <a:gd name="connsiteY295" fmla="*/ 8177 h 10000"/>
              <a:gd name="connsiteX296" fmla="*/ 3113 w 10001"/>
              <a:gd name="connsiteY296" fmla="*/ 8255 h 10000"/>
              <a:gd name="connsiteX297" fmla="*/ 3186 w 10001"/>
              <a:gd name="connsiteY297" fmla="*/ 8059 h 10000"/>
              <a:gd name="connsiteX298" fmla="*/ 3219 w 10001"/>
              <a:gd name="connsiteY298" fmla="*/ 8177 h 10000"/>
              <a:gd name="connsiteX299" fmla="*/ 3247 w 10001"/>
              <a:gd name="connsiteY299" fmla="*/ 7823 h 10000"/>
              <a:gd name="connsiteX300" fmla="*/ 3313 w 10001"/>
              <a:gd name="connsiteY300" fmla="*/ 8255 h 10000"/>
              <a:gd name="connsiteX301" fmla="*/ 3313 w 10001"/>
              <a:gd name="connsiteY301" fmla="*/ 8177 h 10000"/>
              <a:gd name="connsiteX302" fmla="*/ 3309 w 10001"/>
              <a:gd name="connsiteY302" fmla="*/ 8059 h 10000"/>
              <a:gd name="connsiteX303" fmla="*/ 3358 w 10001"/>
              <a:gd name="connsiteY303" fmla="*/ 7901 h 10000"/>
              <a:gd name="connsiteX304" fmla="*/ 3362 w 10001"/>
              <a:gd name="connsiteY304" fmla="*/ 7981 h 10000"/>
              <a:gd name="connsiteX305" fmla="*/ 3378 w 10001"/>
              <a:gd name="connsiteY305" fmla="*/ 7745 h 10000"/>
              <a:gd name="connsiteX306" fmla="*/ 3460 w 10001"/>
              <a:gd name="connsiteY306" fmla="*/ 8098 h 10000"/>
              <a:gd name="connsiteX307" fmla="*/ 3472 w 10001"/>
              <a:gd name="connsiteY307" fmla="*/ 9081 h 10000"/>
              <a:gd name="connsiteX308" fmla="*/ 3517 w 10001"/>
              <a:gd name="connsiteY308" fmla="*/ 8530 h 10000"/>
              <a:gd name="connsiteX309" fmla="*/ 3636 w 10001"/>
              <a:gd name="connsiteY309" fmla="*/ 8805 h 10000"/>
              <a:gd name="connsiteX310" fmla="*/ 3713 w 10001"/>
              <a:gd name="connsiteY310" fmla="*/ 8648 h 10000"/>
              <a:gd name="connsiteX311" fmla="*/ 3730 w 10001"/>
              <a:gd name="connsiteY311" fmla="*/ 8530 h 10000"/>
              <a:gd name="connsiteX312" fmla="*/ 3742 w 10001"/>
              <a:gd name="connsiteY312" fmla="*/ 8530 h 10000"/>
              <a:gd name="connsiteX313" fmla="*/ 3746 w 10001"/>
              <a:gd name="connsiteY313" fmla="*/ 8648 h 10000"/>
              <a:gd name="connsiteX314" fmla="*/ 3762 w 10001"/>
              <a:gd name="connsiteY314" fmla="*/ 8530 h 10000"/>
              <a:gd name="connsiteX315" fmla="*/ 3762 w 10001"/>
              <a:gd name="connsiteY315" fmla="*/ 8648 h 10000"/>
              <a:gd name="connsiteX316" fmla="*/ 3803 w 10001"/>
              <a:gd name="connsiteY316" fmla="*/ 8648 h 10000"/>
              <a:gd name="connsiteX317" fmla="*/ 3824 w 10001"/>
              <a:gd name="connsiteY317" fmla="*/ 8805 h 10000"/>
              <a:gd name="connsiteX318" fmla="*/ 3836 w 10001"/>
              <a:gd name="connsiteY318" fmla="*/ 8648 h 10000"/>
              <a:gd name="connsiteX319" fmla="*/ 3852 w 10001"/>
              <a:gd name="connsiteY319" fmla="*/ 9003 h 10000"/>
              <a:gd name="connsiteX320" fmla="*/ 3856 w 10001"/>
              <a:gd name="connsiteY320" fmla="*/ 9003 h 10000"/>
              <a:gd name="connsiteX321" fmla="*/ 3869 w 10001"/>
              <a:gd name="connsiteY321" fmla="*/ 8884 h 10000"/>
              <a:gd name="connsiteX322" fmla="*/ 3885 w 10001"/>
              <a:gd name="connsiteY322" fmla="*/ 9003 h 10000"/>
              <a:gd name="connsiteX323" fmla="*/ 3897 w 10001"/>
              <a:gd name="connsiteY323" fmla="*/ 8884 h 10000"/>
              <a:gd name="connsiteX324" fmla="*/ 3897 w 10001"/>
              <a:gd name="connsiteY324" fmla="*/ 9003 h 10000"/>
              <a:gd name="connsiteX325" fmla="*/ 3959 w 10001"/>
              <a:gd name="connsiteY325" fmla="*/ 9003 h 10000"/>
              <a:gd name="connsiteX326" fmla="*/ 3975 w 10001"/>
              <a:gd name="connsiteY326" fmla="*/ 9159 h 10000"/>
              <a:gd name="connsiteX327" fmla="*/ 3991 w 10001"/>
              <a:gd name="connsiteY327" fmla="*/ 9081 h 10000"/>
              <a:gd name="connsiteX328" fmla="*/ 4049 w 10001"/>
              <a:gd name="connsiteY328" fmla="*/ 9003 h 10000"/>
              <a:gd name="connsiteX329" fmla="*/ 4069 w 10001"/>
              <a:gd name="connsiteY329" fmla="*/ 8884 h 10000"/>
              <a:gd name="connsiteX330" fmla="*/ 4077 w 10001"/>
              <a:gd name="connsiteY330" fmla="*/ 9003 h 10000"/>
              <a:gd name="connsiteX331" fmla="*/ 4085 w 10001"/>
              <a:gd name="connsiteY331" fmla="*/ 9003 h 10000"/>
              <a:gd name="connsiteX332" fmla="*/ 4102 w 10001"/>
              <a:gd name="connsiteY332" fmla="*/ 9081 h 10000"/>
              <a:gd name="connsiteX333" fmla="*/ 4126 w 10001"/>
              <a:gd name="connsiteY333" fmla="*/ 8884 h 10000"/>
              <a:gd name="connsiteX334" fmla="*/ 4143 w 10001"/>
              <a:gd name="connsiteY334" fmla="*/ 9081 h 10000"/>
              <a:gd name="connsiteX335" fmla="*/ 4155 w 10001"/>
              <a:gd name="connsiteY335" fmla="*/ 8805 h 10000"/>
              <a:gd name="connsiteX336" fmla="*/ 4159 w 10001"/>
              <a:gd name="connsiteY336" fmla="*/ 8727 h 10000"/>
              <a:gd name="connsiteX337" fmla="*/ 4167 w 10001"/>
              <a:gd name="connsiteY337" fmla="*/ 8570 h 10000"/>
              <a:gd name="connsiteX338" fmla="*/ 4188 w 10001"/>
              <a:gd name="connsiteY338" fmla="*/ 8727 h 10000"/>
              <a:gd name="connsiteX339" fmla="*/ 4212 w 10001"/>
              <a:gd name="connsiteY339" fmla="*/ 9081 h 10000"/>
              <a:gd name="connsiteX340" fmla="*/ 4282 w 10001"/>
              <a:gd name="connsiteY340" fmla="*/ 9003 h 10000"/>
              <a:gd name="connsiteX341" fmla="*/ 4331 w 10001"/>
              <a:gd name="connsiteY341" fmla="*/ 8570 h 10000"/>
              <a:gd name="connsiteX342" fmla="*/ 4387 w 10001"/>
              <a:gd name="connsiteY342" fmla="*/ 9081 h 10000"/>
              <a:gd name="connsiteX343" fmla="*/ 4567 w 10001"/>
              <a:gd name="connsiteY343" fmla="*/ 8766 h 10000"/>
              <a:gd name="connsiteX344" fmla="*/ 4669 w 10001"/>
              <a:gd name="connsiteY344" fmla="*/ 9985 h 10000"/>
              <a:gd name="connsiteX345" fmla="*/ 4747 w 10001"/>
              <a:gd name="connsiteY345" fmla="*/ 9749 h 10000"/>
              <a:gd name="connsiteX346" fmla="*/ 4779 w 10001"/>
              <a:gd name="connsiteY346" fmla="*/ 9749 h 10000"/>
              <a:gd name="connsiteX347" fmla="*/ 4877 w 10001"/>
              <a:gd name="connsiteY347" fmla="*/ 9749 h 10000"/>
              <a:gd name="connsiteX348" fmla="*/ 4931 w 10001"/>
              <a:gd name="connsiteY348" fmla="*/ 9749 h 10000"/>
              <a:gd name="connsiteX349" fmla="*/ 4971 w 10001"/>
              <a:gd name="connsiteY349" fmla="*/ 9199 h 10000"/>
              <a:gd name="connsiteX350" fmla="*/ 4980 w 10001"/>
              <a:gd name="connsiteY350" fmla="*/ 9159 h 10000"/>
              <a:gd name="connsiteX351" fmla="*/ 5026 w 10001"/>
              <a:gd name="connsiteY351" fmla="*/ 9749 h 10000"/>
              <a:gd name="connsiteX352" fmla="*/ 5152 w 10001"/>
              <a:gd name="connsiteY352" fmla="*/ 9512 h 10000"/>
              <a:gd name="connsiteX353" fmla="*/ 5177 w 10001"/>
              <a:gd name="connsiteY353" fmla="*/ 9749 h 10000"/>
              <a:gd name="connsiteX354" fmla="*/ 5226 w 10001"/>
              <a:gd name="connsiteY354" fmla="*/ 9159 h 10000"/>
              <a:gd name="connsiteX355" fmla="*/ 5230 w 10001"/>
              <a:gd name="connsiteY355" fmla="*/ 9120 h 10000"/>
              <a:gd name="connsiteX356" fmla="*/ 5267 w 10001"/>
              <a:gd name="connsiteY356" fmla="*/ 9592 h 10000"/>
              <a:gd name="connsiteX357" fmla="*/ 5340 w 10001"/>
              <a:gd name="connsiteY357" fmla="*/ 9277 h 10000"/>
              <a:gd name="connsiteX358" fmla="*/ 5402 w 10001"/>
              <a:gd name="connsiteY358" fmla="*/ 9670 h 10000"/>
              <a:gd name="connsiteX359" fmla="*/ 5365 w 10001"/>
              <a:gd name="connsiteY359" fmla="*/ 9081 h 10000"/>
              <a:gd name="connsiteX360" fmla="*/ 5471 w 10001"/>
              <a:gd name="connsiteY360" fmla="*/ 8963 h 10000"/>
              <a:gd name="connsiteX361" fmla="*/ 5500 w 10001"/>
              <a:gd name="connsiteY361" fmla="*/ 8648 h 10000"/>
              <a:gd name="connsiteX362" fmla="*/ 5524 w 10001"/>
              <a:gd name="connsiteY362" fmla="*/ 8570 h 10000"/>
              <a:gd name="connsiteX363" fmla="*/ 5537 w 10001"/>
              <a:gd name="connsiteY363" fmla="*/ 8530 h 10000"/>
              <a:gd name="connsiteX364" fmla="*/ 5561 w 10001"/>
              <a:gd name="connsiteY364" fmla="*/ 8492 h 10000"/>
              <a:gd name="connsiteX365" fmla="*/ 5573 w 10001"/>
              <a:gd name="connsiteY365" fmla="*/ 8530 h 10000"/>
              <a:gd name="connsiteX366" fmla="*/ 5586 w 10001"/>
              <a:gd name="connsiteY366" fmla="*/ 8648 h 10000"/>
              <a:gd name="connsiteX367" fmla="*/ 5586 w 10001"/>
              <a:gd name="connsiteY367" fmla="*/ 8570 h 10000"/>
              <a:gd name="connsiteX368" fmla="*/ 5630 w 10001"/>
              <a:gd name="connsiteY368" fmla="*/ 8766 h 10000"/>
              <a:gd name="connsiteX369" fmla="*/ 5724 w 10001"/>
              <a:gd name="connsiteY369" fmla="*/ 9434 h 10000"/>
              <a:gd name="connsiteX370" fmla="*/ 5732 w 10001"/>
              <a:gd name="connsiteY370" fmla="*/ 8845 h 10000"/>
              <a:gd name="connsiteX371" fmla="*/ 5761 w 10001"/>
              <a:gd name="connsiteY371" fmla="*/ 8766 h 10000"/>
              <a:gd name="connsiteX372" fmla="*/ 5769 w 10001"/>
              <a:gd name="connsiteY372" fmla="*/ 8216 h 10000"/>
              <a:gd name="connsiteX373" fmla="*/ 5785 w 10001"/>
              <a:gd name="connsiteY373" fmla="*/ 8374 h 10000"/>
              <a:gd name="connsiteX374" fmla="*/ 5814 w 10001"/>
              <a:gd name="connsiteY374" fmla="*/ 8295 h 10000"/>
              <a:gd name="connsiteX375" fmla="*/ 5900 w 10001"/>
              <a:gd name="connsiteY375" fmla="*/ 8374 h 10000"/>
              <a:gd name="connsiteX376" fmla="*/ 5912 w 10001"/>
              <a:gd name="connsiteY376" fmla="*/ 8648 h 10000"/>
              <a:gd name="connsiteX377" fmla="*/ 5973 w 10001"/>
              <a:gd name="connsiteY377" fmla="*/ 8923 h 10000"/>
              <a:gd name="connsiteX378" fmla="*/ 5989 w 10001"/>
              <a:gd name="connsiteY378" fmla="*/ 8923 h 10000"/>
              <a:gd name="connsiteX379" fmla="*/ 6026 w 10001"/>
              <a:gd name="connsiteY379" fmla="*/ 9081 h 10000"/>
              <a:gd name="connsiteX380" fmla="*/ 6059 w 10001"/>
              <a:gd name="connsiteY380" fmla="*/ 9081 h 10000"/>
              <a:gd name="connsiteX381" fmla="*/ 6092 w 10001"/>
              <a:gd name="connsiteY381" fmla="*/ 9159 h 10000"/>
              <a:gd name="connsiteX382" fmla="*/ 6112 w 10001"/>
              <a:gd name="connsiteY382" fmla="*/ 9277 h 10000"/>
              <a:gd name="connsiteX383" fmla="*/ 6210 w 10001"/>
              <a:gd name="connsiteY383" fmla="*/ 9003 h 10000"/>
              <a:gd name="connsiteX384" fmla="*/ 6231 w 10001"/>
              <a:gd name="connsiteY384" fmla="*/ 8648 h 10000"/>
              <a:gd name="connsiteX385" fmla="*/ 6263 w 10001"/>
              <a:gd name="connsiteY385" fmla="*/ 8805 h 10000"/>
              <a:gd name="connsiteX386" fmla="*/ 6280 w 10001"/>
              <a:gd name="connsiteY386" fmla="*/ 8923 h 10000"/>
              <a:gd name="connsiteX387" fmla="*/ 6292 w 10001"/>
              <a:gd name="connsiteY387" fmla="*/ 8805 h 10000"/>
              <a:gd name="connsiteX388" fmla="*/ 6325 w 10001"/>
              <a:gd name="connsiteY388" fmla="*/ 8923 h 10000"/>
              <a:gd name="connsiteX389" fmla="*/ 6349 w 10001"/>
              <a:gd name="connsiteY389" fmla="*/ 9081 h 10000"/>
              <a:gd name="connsiteX390" fmla="*/ 6357 w 10001"/>
              <a:gd name="connsiteY390" fmla="*/ 9003 h 10000"/>
              <a:gd name="connsiteX391" fmla="*/ 6386 w 10001"/>
              <a:gd name="connsiteY391" fmla="*/ 9356 h 10000"/>
              <a:gd name="connsiteX392" fmla="*/ 6427 w 10001"/>
              <a:gd name="connsiteY392" fmla="*/ 9159 h 10000"/>
              <a:gd name="connsiteX393" fmla="*/ 6476 w 10001"/>
              <a:gd name="connsiteY393" fmla="*/ 9277 h 10000"/>
              <a:gd name="connsiteX394" fmla="*/ 6562 w 10001"/>
              <a:gd name="connsiteY394" fmla="*/ 8727 h 10000"/>
              <a:gd name="connsiteX395" fmla="*/ 6586 w 10001"/>
              <a:gd name="connsiteY395" fmla="*/ 8923 h 10000"/>
              <a:gd name="connsiteX396" fmla="*/ 6623 w 10001"/>
              <a:gd name="connsiteY396" fmla="*/ 9356 h 10000"/>
              <a:gd name="connsiteX397" fmla="*/ 6656 w 10001"/>
              <a:gd name="connsiteY397" fmla="*/ 9356 h 10000"/>
              <a:gd name="connsiteX398" fmla="*/ 6656 w 10001"/>
              <a:gd name="connsiteY398" fmla="*/ 9277 h 10000"/>
              <a:gd name="connsiteX399" fmla="*/ 6689 w 10001"/>
              <a:gd name="connsiteY399" fmla="*/ 9277 h 10000"/>
              <a:gd name="connsiteX400" fmla="*/ 6701 w 10001"/>
              <a:gd name="connsiteY400" fmla="*/ 9277 h 10000"/>
              <a:gd name="connsiteX401" fmla="*/ 6705 w 10001"/>
              <a:gd name="connsiteY401" fmla="*/ 9159 h 10000"/>
              <a:gd name="connsiteX402" fmla="*/ 6721 w 10001"/>
              <a:gd name="connsiteY402" fmla="*/ 9277 h 10000"/>
              <a:gd name="connsiteX403" fmla="*/ 6746 w 10001"/>
              <a:gd name="connsiteY403" fmla="*/ 9159 h 10000"/>
              <a:gd name="connsiteX404" fmla="*/ 6921 w 10001"/>
              <a:gd name="connsiteY404" fmla="*/ 9159 h 10000"/>
              <a:gd name="connsiteX405" fmla="*/ 6949 w 10001"/>
              <a:gd name="connsiteY405" fmla="*/ 8570 h 10000"/>
              <a:gd name="connsiteX406" fmla="*/ 6994 w 10001"/>
              <a:gd name="connsiteY406" fmla="*/ 8492 h 10000"/>
              <a:gd name="connsiteX407" fmla="*/ 7027 w 10001"/>
              <a:gd name="connsiteY407" fmla="*/ 8295 h 10000"/>
              <a:gd name="connsiteX408" fmla="*/ 7031 w 10001"/>
              <a:gd name="connsiteY408" fmla="*/ 8216 h 10000"/>
              <a:gd name="connsiteX409" fmla="*/ 7113 w 10001"/>
              <a:gd name="connsiteY409" fmla="*/ 8255 h 10000"/>
              <a:gd name="connsiteX410" fmla="*/ 7133 w 10001"/>
              <a:gd name="connsiteY410" fmla="*/ 8295 h 10000"/>
              <a:gd name="connsiteX411" fmla="*/ 7174 w 10001"/>
              <a:gd name="connsiteY411" fmla="*/ 8216 h 10000"/>
              <a:gd name="connsiteX412" fmla="*/ 7178 w 10001"/>
              <a:gd name="connsiteY412" fmla="*/ 8216 h 10000"/>
              <a:gd name="connsiteX413" fmla="*/ 7178 w 10001"/>
              <a:gd name="connsiteY413" fmla="*/ 8137 h 10000"/>
              <a:gd name="connsiteX414" fmla="*/ 7235 w 10001"/>
              <a:gd name="connsiteY414" fmla="*/ 8019 h 10000"/>
              <a:gd name="connsiteX415" fmla="*/ 7272 w 10001"/>
              <a:gd name="connsiteY415" fmla="*/ 8019 h 10000"/>
              <a:gd name="connsiteX416" fmla="*/ 7309 w 10001"/>
              <a:gd name="connsiteY416" fmla="*/ 8098 h 10000"/>
              <a:gd name="connsiteX417" fmla="*/ 7329 w 10001"/>
              <a:gd name="connsiteY417" fmla="*/ 8334 h 10000"/>
              <a:gd name="connsiteX418" fmla="*/ 7362 w 10001"/>
              <a:gd name="connsiteY418" fmla="*/ 8019 h 10000"/>
              <a:gd name="connsiteX419" fmla="*/ 7497 w 10001"/>
              <a:gd name="connsiteY419" fmla="*/ 7588 h 10000"/>
              <a:gd name="connsiteX420" fmla="*/ 7562 w 10001"/>
              <a:gd name="connsiteY420" fmla="*/ 7666 h 10000"/>
              <a:gd name="connsiteX421" fmla="*/ 7612 w 10001"/>
              <a:gd name="connsiteY421" fmla="*/ 7430 h 10000"/>
              <a:gd name="connsiteX422" fmla="*/ 7620 w 10001"/>
              <a:gd name="connsiteY422" fmla="*/ 7391 h 10000"/>
              <a:gd name="connsiteX423" fmla="*/ 7693 w 10001"/>
              <a:gd name="connsiteY423" fmla="*/ 7548 h 10000"/>
              <a:gd name="connsiteX424" fmla="*/ 7734 w 10001"/>
              <a:gd name="connsiteY424" fmla="*/ 7312 h 10000"/>
              <a:gd name="connsiteX425" fmla="*/ 7783 w 10001"/>
              <a:gd name="connsiteY425" fmla="*/ 7548 h 10000"/>
              <a:gd name="connsiteX426" fmla="*/ 7845 w 10001"/>
              <a:gd name="connsiteY426" fmla="*/ 7273 h 10000"/>
              <a:gd name="connsiteX427" fmla="*/ 7885 w 10001"/>
              <a:gd name="connsiteY427" fmla="*/ 6880 h 10000"/>
              <a:gd name="connsiteX428" fmla="*/ 7914 w 10001"/>
              <a:gd name="connsiteY428" fmla="*/ 6997 h 10000"/>
              <a:gd name="connsiteX429" fmla="*/ 7947 w 10001"/>
              <a:gd name="connsiteY429" fmla="*/ 6644 h 10000"/>
              <a:gd name="connsiteX430" fmla="*/ 8000 w 10001"/>
              <a:gd name="connsiteY430" fmla="*/ 6369 h 10000"/>
              <a:gd name="connsiteX431" fmla="*/ 8053 w 10001"/>
              <a:gd name="connsiteY431" fmla="*/ 6369 h 10000"/>
              <a:gd name="connsiteX432" fmla="*/ 8098 w 10001"/>
              <a:gd name="connsiteY432" fmla="*/ 6094 h 10000"/>
              <a:gd name="connsiteX433" fmla="*/ 8183 w 10001"/>
              <a:gd name="connsiteY433" fmla="*/ 5426 h 10000"/>
              <a:gd name="connsiteX434" fmla="*/ 8211 w 10001"/>
              <a:gd name="connsiteY434" fmla="*/ 5583 h 10000"/>
              <a:gd name="connsiteX435" fmla="*/ 8244 w 10001"/>
              <a:gd name="connsiteY435" fmla="*/ 5230 h 10000"/>
              <a:gd name="connsiteX436" fmla="*/ 8285 w 10001"/>
              <a:gd name="connsiteY436" fmla="*/ 5230 h 10000"/>
              <a:gd name="connsiteX437" fmla="*/ 8391 w 10001"/>
              <a:gd name="connsiteY437" fmla="*/ 4954 h 10000"/>
              <a:gd name="connsiteX438" fmla="*/ 8453 w 10001"/>
              <a:gd name="connsiteY438" fmla="*/ 4678 h 10000"/>
              <a:gd name="connsiteX439" fmla="*/ 8469 w 10001"/>
              <a:gd name="connsiteY439" fmla="*/ 4836 h 10000"/>
              <a:gd name="connsiteX440" fmla="*/ 8485 w 10001"/>
              <a:gd name="connsiteY440" fmla="*/ 4796 h 10000"/>
              <a:gd name="connsiteX441" fmla="*/ 8510 w 10001"/>
              <a:gd name="connsiteY441" fmla="*/ 4836 h 10000"/>
              <a:gd name="connsiteX442" fmla="*/ 8534 w 10001"/>
              <a:gd name="connsiteY442" fmla="*/ 4521 h 10000"/>
              <a:gd name="connsiteX443" fmla="*/ 8592 w 10001"/>
              <a:gd name="connsiteY443" fmla="*/ 4521 h 10000"/>
              <a:gd name="connsiteX444" fmla="*/ 8592 w 10001"/>
              <a:gd name="connsiteY444" fmla="*/ 4364 h 10000"/>
              <a:gd name="connsiteX445" fmla="*/ 8641 w 10001"/>
              <a:gd name="connsiteY445" fmla="*/ 4285 h 10000"/>
              <a:gd name="connsiteX446" fmla="*/ 8653 w 10001"/>
              <a:gd name="connsiteY446" fmla="*/ 4207 h 10000"/>
              <a:gd name="connsiteX447" fmla="*/ 8718 w 10001"/>
              <a:gd name="connsiteY447" fmla="*/ 4285 h 10000"/>
              <a:gd name="connsiteX448" fmla="*/ 8731 w 10001"/>
              <a:gd name="connsiteY448" fmla="*/ 4246 h 10000"/>
              <a:gd name="connsiteX449" fmla="*/ 8759 w 10001"/>
              <a:gd name="connsiteY449" fmla="*/ 4285 h 10000"/>
              <a:gd name="connsiteX450" fmla="*/ 8784 w 10001"/>
              <a:gd name="connsiteY450" fmla="*/ 4364 h 10000"/>
              <a:gd name="connsiteX451" fmla="*/ 8800 w 10001"/>
              <a:gd name="connsiteY451" fmla="*/ 4285 h 10000"/>
              <a:gd name="connsiteX452" fmla="*/ 8821 w 10001"/>
              <a:gd name="connsiteY452" fmla="*/ 4364 h 10000"/>
              <a:gd name="connsiteX453" fmla="*/ 8890 w 10001"/>
              <a:gd name="connsiteY453" fmla="*/ 4325 h 10000"/>
              <a:gd name="connsiteX454" fmla="*/ 8886 w 10001"/>
              <a:gd name="connsiteY454" fmla="*/ 4246 h 10000"/>
              <a:gd name="connsiteX455" fmla="*/ 8915 w 10001"/>
              <a:gd name="connsiteY455" fmla="*/ 4089 h 10000"/>
              <a:gd name="connsiteX456" fmla="*/ 8947 w 10001"/>
              <a:gd name="connsiteY456" fmla="*/ 4089 h 10000"/>
              <a:gd name="connsiteX457" fmla="*/ 8951 w 10001"/>
              <a:gd name="connsiteY457" fmla="*/ 4010 h 10000"/>
              <a:gd name="connsiteX458" fmla="*/ 8980 w 10001"/>
              <a:gd name="connsiteY458" fmla="*/ 3932 h 10000"/>
              <a:gd name="connsiteX459" fmla="*/ 9001 w 10001"/>
              <a:gd name="connsiteY459" fmla="*/ 4128 h 10000"/>
              <a:gd name="connsiteX460" fmla="*/ 9025 w 10001"/>
              <a:gd name="connsiteY460" fmla="*/ 4246 h 10000"/>
              <a:gd name="connsiteX461" fmla="*/ 9082 w 10001"/>
              <a:gd name="connsiteY461" fmla="*/ 4207 h 10000"/>
              <a:gd name="connsiteX462" fmla="*/ 9119 w 10001"/>
              <a:gd name="connsiteY462" fmla="*/ 4325 h 10000"/>
              <a:gd name="connsiteX463" fmla="*/ 9131 w 10001"/>
              <a:gd name="connsiteY463" fmla="*/ 4246 h 10000"/>
              <a:gd name="connsiteX464" fmla="*/ 9180 w 10001"/>
              <a:gd name="connsiteY464" fmla="*/ 4521 h 10000"/>
              <a:gd name="connsiteX465" fmla="*/ 9225 w 10001"/>
              <a:gd name="connsiteY465" fmla="*/ 4364 h 10000"/>
              <a:gd name="connsiteX466" fmla="*/ 9229 w 10001"/>
              <a:gd name="connsiteY466" fmla="*/ 4246 h 10000"/>
              <a:gd name="connsiteX467" fmla="*/ 9270 w 10001"/>
              <a:gd name="connsiteY467" fmla="*/ 3892 h 10000"/>
              <a:gd name="connsiteX468" fmla="*/ 9315 w 10001"/>
              <a:gd name="connsiteY468" fmla="*/ 4050 h 10000"/>
              <a:gd name="connsiteX469" fmla="*/ 9348 w 10001"/>
              <a:gd name="connsiteY469" fmla="*/ 3971 h 10000"/>
              <a:gd name="connsiteX470" fmla="*/ 9373 w 10001"/>
              <a:gd name="connsiteY470" fmla="*/ 4089 h 10000"/>
              <a:gd name="connsiteX471" fmla="*/ 9417 w 10001"/>
              <a:gd name="connsiteY471" fmla="*/ 4167 h 10000"/>
              <a:gd name="connsiteX472" fmla="*/ 9494 w 10001"/>
              <a:gd name="connsiteY472" fmla="*/ 4167 h 10000"/>
              <a:gd name="connsiteX473" fmla="*/ 9502 w 10001"/>
              <a:gd name="connsiteY473" fmla="*/ 3971 h 10000"/>
              <a:gd name="connsiteX474" fmla="*/ 9650 w 10001"/>
              <a:gd name="connsiteY474" fmla="*/ 4285 h 10000"/>
              <a:gd name="connsiteX475" fmla="*/ 9719 w 10001"/>
              <a:gd name="connsiteY475" fmla="*/ 4443 h 10000"/>
              <a:gd name="connsiteX476" fmla="*/ 9731 w 10001"/>
              <a:gd name="connsiteY476" fmla="*/ 4521 h 10000"/>
              <a:gd name="connsiteX477" fmla="*/ 9748 w 10001"/>
              <a:gd name="connsiteY477" fmla="*/ 4718 h 10000"/>
              <a:gd name="connsiteX478" fmla="*/ 9805 w 10001"/>
              <a:gd name="connsiteY478" fmla="*/ 5111 h 10000"/>
              <a:gd name="connsiteX479" fmla="*/ 9842 w 10001"/>
              <a:gd name="connsiteY479" fmla="*/ 5111 h 10000"/>
              <a:gd name="connsiteX480" fmla="*/ 9866 w 10001"/>
              <a:gd name="connsiteY480" fmla="*/ 5230 h 10000"/>
              <a:gd name="connsiteX481" fmla="*/ 9903 w 10001"/>
              <a:gd name="connsiteY481" fmla="*/ 5504 h 10000"/>
              <a:gd name="connsiteX482" fmla="*/ 9940 w 10001"/>
              <a:gd name="connsiteY482" fmla="*/ 5701 h 10000"/>
              <a:gd name="connsiteX483" fmla="*/ 9944 w 10001"/>
              <a:gd name="connsiteY483" fmla="*/ 5740 h 10000"/>
              <a:gd name="connsiteX484" fmla="*/ 9999 w 10001"/>
              <a:gd name="connsiteY484" fmla="*/ 5897 h 10000"/>
              <a:gd name="connsiteX485" fmla="*/ 9995 w 10001"/>
              <a:gd name="connsiteY485" fmla="*/ 2303 h 10000"/>
              <a:gd name="connsiteX486" fmla="*/ 9964 w 10001"/>
              <a:gd name="connsiteY486" fmla="*/ 1731 h 10000"/>
              <a:gd name="connsiteX0" fmla="*/ 9968 w 10005"/>
              <a:gd name="connsiteY0" fmla="*/ 1731 h 10000"/>
              <a:gd name="connsiteX1" fmla="*/ 9932 w 10005"/>
              <a:gd name="connsiteY1" fmla="*/ 1535 h 10000"/>
              <a:gd name="connsiteX2" fmla="*/ 9903 w 10005"/>
              <a:gd name="connsiteY2" fmla="*/ 1535 h 10000"/>
              <a:gd name="connsiteX3" fmla="*/ 9883 w 10005"/>
              <a:gd name="connsiteY3" fmla="*/ 1377 h 10000"/>
              <a:gd name="connsiteX4" fmla="*/ 9858 w 10005"/>
              <a:gd name="connsiteY4" fmla="*/ 1299 h 10000"/>
              <a:gd name="connsiteX5" fmla="*/ 9850 w 10005"/>
              <a:gd name="connsiteY5" fmla="*/ 1102 h 10000"/>
              <a:gd name="connsiteX6" fmla="*/ 9825 w 10005"/>
              <a:gd name="connsiteY6" fmla="*/ 827 h 10000"/>
              <a:gd name="connsiteX7" fmla="*/ 9813 w 10005"/>
              <a:gd name="connsiteY7" fmla="*/ 1417 h 10000"/>
              <a:gd name="connsiteX8" fmla="*/ 9788 w 10005"/>
              <a:gd name="connsiteY8" fmla="*/ 1377 h 10000"/>
              <a:gd name="connsiteX9" fmla="*/ 9760 w 10005"/>
              <a:gd name="connsiteY9" fmla="*/ 1259 h 10000"/>
              <a:gd name="connsiteX10" fmla="*/ 9739 w 10005"/>
              <a:gd name="connsiteY10" fmla="*/ 1259 h 10000"/>
              <a:gd name="connsiteX11" fmla="*/ 9678 w 10005"/>
              <a:gd name="connsiteY11" fmla="*/ 1220 h 10000"/>
              <a:gd name="connsiteX12" fmla="*/ 9662 w 10005"/>
              <a:gd name="connsiteY12" fmla="*/ 1259 h 10000"/>
              <a:gd name="connsiteX13" fmla="*/ 9645 w 10005"/>
              <a:gd name="connsiteY13" fmla="*/ 1338 h 10000"/>
              <a:gd name="connsiteX14" fmla="*/ 9633 w 10005"/>
              <a:gd name="connsiteY14" fmla="*/ 1338 h 10000"/>
              <a:gd name="connsiteX15" fmla="*/ 9613 w 10005"/>
              <a:gd name="connsiteY15" fmla="*/ 1417 h 10000"/>
              <a:gd name="connsiteX16" fmla="*/ 9596 w 10005"/>
              <a:gd name="connsiteY16" fmla="*/ 1377 h 10000"/>
              <a:gd name="connsiteX17" fmla="*/ 9555 w 10005"/>
              <a:gd name="connsiteY17" fmla="*/ 1535 h 10000"/>
              <a:gd name="connsiteX18" fmla="*/ 9482 w 10005"/>
              <a:gd name="connsiteY18" fmla="*/ 1535 h 10000"/>
              <a:gd name="connsiteX19" fmla="*/ 9445 w 10005"/>
              <a:gd name="connsiteY19" fmla="*/ 1692 h 10000"/>
              <a:gd name="connsiteX20" fmla="*/ 9445 w 10005"/>
              <a:gd name="connsiteY20" fmla="*/ 1810 h 10000"/>
              <a:gd name="connsiteX21" fmla="*/ 9433 w 10005"/>
              <a:gd name="connsiteY21" fmla="*/ 1888 h 10000"/>
              <a:gd name="connsiteX22" fmla="*/ 9384 w 10005"/>
              <a:gd name="connsiteY22" fmla="*/ 1102 h 10000"/>
              <a:gd name="connsiteX23" fmla="*/ 9377 w 10005"/>
              <a:gd name="connsiteY23" fmla="*/ 1142 h 10000"/>
              <a:gd name="connsiteX24" fmla="*/ 9364 w 10005"/>
              <a:gd name="connsiteY24" fmla="*/ 1024 h 10000"/>
              <a:gd name="connsiteX25" fmla="*/ 9344 w 10005"/>
              <a:gd name="connsiteY25" fmla="*/ 1102 h 10000"/>
              <a:gd name="connsiteX26" fmla="*/ 9299 w 10005"/>
              <a:gd name="connsiteY26" fmla="*/ 1259 h 10000"/>
              <a:gd name="connsiteX27" fmla="*/ 9295 w 10005"/>
              <a:gd name="connsiteY27" fmla="*/ 1377 h 10000"/>
              <a:gd name="connsiteX28" fmla="*/ 9278 w 10005"/>
              <a:gd name="connsiteY28" fmla="*/ 1338 h 10000"/>
              <a:gd name="connsiteX29" fmla="*/ 9242 w 10005"/>
              <a:gd name="connsiteY29" fmla="*/ 1259 h 10000"/>
              <a:gd name="connsiteX30" fmla="*/ 9209 w 10005"/>
              <a:gd name="connsiteY30" fmla="*/ 1024 h 10000"/>
              <a:gd name="connsiteX31" fmla="*/ 9144 w 10005"/>
              <a:gd name="connsiteY31" fmla="*/ 1102 h 10000"/>
              <a:gd name="connsiteX32" fmla="*/ 9131 w 10005"/>
              <a:gd name="connsiteY32" fmla="*/ 1338 h 10000"/>
              <a:gd name="connsiteX33" fmla="*/ 9119 w 10005"/>
              <a:gd name="connsiteY33" fmla="*/ 1455 h 10000"/>
              <a:gd name="connsiteX34" fmla="*/ 9058 w 10005"/>
              <a:gd name="connsiteY34" fmla="*/ 1535 h 10000"/>
              <a:gd name="connsiteX35" fmla="*/ 9054 w 10005"/>
              <a:gd name="connsiteY35" fmla="*/ 1417 h 10000"/>
              <a:gd name="connsiteX36" fmla="*/ 9025 w 10005"/>
              <a:gd name="connsiteY36" fmla="*/ 1535 h 10000"/>
              <a:gd name="connsiteX37" fmla="*/ 9021 w 10005"/>
              <a:gd name="connsiteY37" fmla="*/ 1652 h 10000"/>
              <a:gd name="connsiteX38" fmla="*/ 8996 w 10005"/>
              <a:gd name="connsiteY38" fmla="*/ 1810 h 10000"/>
              <a:gd name="connsiteX39" fmla="*/ 8988 w 10005"/>
              <a:gd name="connsiteY39" fmla="*/ 2006 h 10000"/>
              <a:gd name="connsiteX40" fmla="*/ 8968 w 10005"/>
              <a:gd name="connsiteY40" fmla="*/ 2084 h 10000"/>
              <a:gd name="connsiteX41" fmla="*/ 8968 w 10005"/>
              <a:gd name="connsiteY41" fmla="*/ 2163 h 10000"/>
              <a:gd name="connsiteX42" fmla="*/ 8955 w 10005"/>
              <a:gd name="connsiteY42" fmla="*/ 2203 h 10000"/>
              <a:gd name="connsiteX43" fmla="*/ 8935 w 10005"/>
              <a:gd name="connsiteY43" fmla="*/ 2439 h 10000"/>
              <a:gd name="connsiteX44" fmla="*/ 8935 w 10005"/>
              <a:gd name="connsiteY44" fmla="*/ 2281 h 10000"/>
              <a:gd name="connsiteX45" fmla="*/ 8919 w 10005"/>
              <a:gd name="connsiteY45" fmla="*/ 2242 h 10000"/>
              <a:gd name="connsiteX46" fmla="*/ 8902 w 10005"/>
              <a:gd name="connsiteY46" fmla="*/ 2321 h 10000"/>
              <a:gd name="connsiteX47" fmla="*/ 8878 w 10005"/>
              <a:gd name="connsiteY47" fmla="*/ 2399 h 10000"/>
              <a:gd name="connsiteX48" fmla="*/ 8853 w 10005"/>
              <a:gd name="connsiteY48" fmla="*/ 2439 h 10000"/>
              <a:gd name="connsiteX49" fmla="*/ 8792 w 10005"/>
              <a:gd name="connsiteY49" fmla="*/ 2281 h 10000"/>
              <a:gd name="connsiteX50" fmla="*/ 8776 w 10005"/>
              <a:gd name="connsiteY50" fmla="*/ 2477 h 10000"/>
              <a:gd name="connsiteX51" fmla="*/ 8722 w 10005"/>
              <a:gd name="connsiteY51" fmla="*/ 2359 h 10000"/>
              <a:gd name="connsiteX52" fmla="*/ 8702 w 10005"/>
              <a:gd name="connsiteY52" fmla="*/ 2242 h 10000"/>
              <a:gd name="connsiteX53" fmla="*/ 8694 w 10005"/>
              <a:gd name="connsiteY53" fmla="*/ 2477 h 10000"/>
              <a:gd name="connsiteX54" fmla="*/ 8686 w 10005"/>
              <a:gd name="connsiteY54" fmla="*/ 2595 h 10000"/>
              <a:gd name="connsiteX55" fmla="*/ 8653 w 10005"/>
              <a:gd name="connsiteY55" fmla="*/ 2517 h 10000"/>
              <a:gd name="connsiteX56" fmla="*/ 8592 w 10005"/>
              <a:gd name="connsiteY56" fmla="*/ 2595 h 10000"/>
              <a:gd name="connsiteX57" fmla="*/ 8592 w 10005"/>
              <a:gd name="connsiteY57" fmla="*/ 2439 h 10000"/>
              <a:gd name="connsiteX58" fmla="*/ 8579 w 10005"/>
              <a:gd name="connsiteY58" fmla="*/ 2595 h 10000"/>
              <a:gd name="connsiteX59" fmla="*/ 8563 w 10005"/>
              <a:gd name="connsiteY59" fmla="*/ 2635 h 10000"/>
              <a:gd name="connsiteX60" fmla="*/ 8555 w 10005"/>
              <a:gd name="connsiteY60" fmla="*/ 2988 h 10000"/>
              <a:gd name="connsiteX61" fmla="*/ 8481 w 10005"/>
              <a:gd name="connsiteY61" fmla="*/ 2517 h 10000"/>
              <a:gd name="connsiteX62" fmla="*/ 8473 w 10005"/>
              <a:gd name="connsiteY62" fmla="*/ 2714 h 10000"/>
              <a:gd name="connsiteX63" fmla="*/ 8383 w 10005"/>
              <a:gd name="connsiteY63" fmla="*/ 2714 h 10000"/>
              <a:gd name="connsiteX64" fmla="*/ 8232 w 10005"/>
              <a:gd name="connsiteY64" fmla="*/ 3185 h 10000"/>
              <a:gd name="connsiteX65" fmla="*/ 8162 w 10005"/>
              <a:gd name="connsiteY65" fmla="*/ 2950 h 10000"/>
              <a:gd name="connsiteX66" fmla="*/ 8077 w 10005"/>
              <a:gd name="connsiteY66" fmla="*/ 3578 h 10000"/>
              <a:gd name="connsiteX67" fmla="*/ 7951 w 10005"/>
              <a:gd name="connsiteY67" fmla="*/ 4246 h 10000"/>
              <a:gd name="connsiteX68" fmla="*/ 7861 w 10005"/>
              <a:gd name="connsiteY68" fmla="*/ 4089 h 10000"/>
              <a:gd name="connsiteX69" fmla="*/ 7726 w 10005"/>
              <a:gd name="connsiteY69" fmla="*/ 4874 h 10000"/>
              <a:gd name="connsiteX70" fmla="*/ 7685 w 10005"/>
              <a:gd name="connsiteY70" fmla="*/ 4481 h 10000"/>
              <a:gd name="connsiteX71" fmla="*/ 7575 w 10005"/>
              <a:gd name="connsiteY71" fmla="*/ 4954 h 10000"/>
              <a:gd name="connsiteX72" fmla="*/ 7505 w 10005"/>
              <a:gd name="connsiteY72" fmla="*/ 4561 h 10000"/>
              <a:gd name="connsiteX73" fmla="*/ 7489 w 10005"/>
              <a:gd name="connsiteY73" fmla="*/ 5073 h 10000"/>
              <a:gd name="connsiteX74" fmla="*/ 7423 w 10005"/>
              <a:gd name="connsiteY74" fmla="*/ 5073 h 10000"/>
              <a:gd name="connsiteX75" fmla="*/ 7378 w 10005"/>
              <a:gd name="connsiteY75" fmla="*/ 5386 h 10000"/>
              <a:gd name="connsiteX76" fmla="*/ 7329 w 10005"/>
              <a:gd name="connsiteY76" fmla="*/ 5308 h 10000"/>
              <a:gd name="connsiteX77" fmla="*/ 7260 w 10005"/>
              <a:gd name="connsiteY77" fmla="*/ 5466 h 10000"/>
              <a:gd name="connsiteX78" fmla="*/ 7235 w 10005"/>
              <a:gd name="connsiteY78" fmla="*/ 5308 h 10000"/>
              <a:gd name="connsiteX79" fmla="*/ 7186 w 10005"/>
              <a:gd name="connsiteY79" fmla="*/ 5308 h 10000"/>
              <a:gd name="connsiteX80" fmla="*/ 7092 w 10005"/>
              <a:gd name="connsiteY80" fmla="*/ 5386 h 10000"/>
              <a:gd name="connsiteX81" fmla="*/ 7043 w 10005"/>
              <a:gd name="connsiteY81" fmla="*/ 6015 h 10000"/>
              <a:gd name="connsiteX82" fmla="*/ 6998 w 10005"/>
              <a:gd name="connsiteY82" fmla="*/ 5859 h 10000"/>
              <a:gd name="connsiteX83" fmla="*/ 6908 w 10005"/>
              <a:gd name="connsiteY83" fmla="*/ 5859 h 10000"/>
              <a:gd name="connsiteX84" fmla="*/ 6864 w 10005"/>
              <a:gd name="connsiteY84" fmla="*/ 5466 h 10000"/>
              <a:gd name="connsiteX85" fmla="*/ 6823 w 10005"/>
              <a:gd name="connsiteY85" fmla="*/ 6015 h 10000"/>
              <a:gd name="connsiteX86" fmla="*/ 6758 w 10005"/>
              <a:gd name="connsiteY86" fmla="*/ 5701 h 10000"/>
              <a:gd name="connsiteX87" fmla="*/ 6758 w 10005"/>
              <a:gd name="connsiteY87" fmla="*/ 5466 h 10000"/>
              <a:gd name="connsiteX88" fmla="*/ 6664 w 10005"/>
              <a:gd name="connsiteY88" fmla="*/ 5622 h 10000"/>
              <a:gd name="connsiteX89" fmla="*/ 6504 w 10005"/>
              <a:gd name="connsiteY89" fmla="*/ 5937 h 10000"/>
              <a:gd name="connsiteX90" fmla="*/ 6468 w 10005"/>
              <a:gd name="connsiteY90" fmla="*/ 6369 h 10000"/>
              <a:gd name="connsiteX91" fmla="*/ 6361 w 10005"/>
              <a:gd name="connsiteY91" fmla="*/ 6015 h 10000"/>
              <a:gd name="connsiteX92" fmla="*/ 6349 w 10005"/>
              <a:gd name="connsiteY92" fmla="*/ 6369 h 10000"/>
              <a:gd name="connsiteX93" fmla="*/ 6214 w 10005"/>
              <a:gd name="connsiteY93" fmla="*/ 6448 h 10000"/>
              <a:gd name="connsiteX94" fmla="*/ 6141 w 10005"/>
              <a:gd name="connsiteY94" fmla="*/ 6919 h 10000"/>
              <a:gd name="connsiteX95" fmla="*/ 6079 w 10005"/>
              <a:gd name="connsiteY95" fmla="*/ 6605 h 10000"/>
              <a:gd name="connsiteX96" fmla="*/ 6047 w 10005"/>
              <a:gd name="connsiteY96" fmla="*/ 6919 h 10000"/>
              <a:gd name="connsiteX97" fmla="*/ 6047 w 10005"/>
              <a:gd name="connsiteY97" fmla="*/ 6919 h 10000"/>
              <a:gd name="connsiteX98" fmla="*/ 6010 w 10005"/>
              <a:gd name="connsiteY98" fmla="*/ 6919 h 10000"/>
              <a:gd name="connsiteX99" fmla="*/ 5989 w 10005"/>
              <a:gd name="connsiteY99" fmla="*/ 6801 h 10000"/>
              <a:gd name="connsiteX100" fmla="*/ 5969 w 10005"/>
              <a:gd name="connsiteY100" fmla="*/ 7155 h 10000"/>
              <a:gd name="connsiteX101" fmla="*/ 5957 w 10005"/>
              <a:gd name="connsiteY101" fmla="*/ 7273 h 10000"/>
              <a:gd name="connsiteX102" fmla="*/ 5932 w 10005"/>
              <a:gd name="connsiteY102" fmla="*/ 7273 h 10000"/>
              <a:gd name="connsiteX103" fmla="*/ 5932 w 10005"/>
              <a:gd name="connsiteY103" fmla="*/ 7352 h 10000"/>
              <a:gd name="connsiteX104" fmla="*/ 5904 w 10005"/>
              <a:gd name="connsiteY104" fmla="*/ 7155 h 10000"/>
              <a:gd name="connsiteX105" fmla="*/ 5854 w 10005"/>
              <a:gd name="connsiteY105" fmla="*/ 7273 h 10000"/>
              <a:gd name="connsiteX106" fmla="*/ 5822 w 10005"/>
              <a:gd name="connsiteY106" fmla="*/ 7155 h 10000"/>
              <a:gd name="connsiteX107" fmla="*/ 5781 w 10005"/>
              <a:gd name="connsiteY107" fmla="*/ 7077 h 10000"/>
              <a:gd name="connsiteX108" fmla="*/ 5720 w 10005"/>
              <a:gd name="connsiteY108" fmla="*/ 7155 h 10000"/>
              <a:gd name="connsiteX109" fmla="*/ 5687 w 10005"/>
              <a:gd name="connsiteY109" fmla="*/ 7077 h 10000"/>
              <a:gd name="connsiteX110" fmla="*/ 5654 w 10005"/>
              <a:gd name="connsiteY110" fmla="*/ 7077 h 10000"/>
              <a:gd name="connsiteX111" fmla="*/ 5627 w 10005"/>
              <a:gd name="connsiteY111" fmla="*/ 6997 h 10000"/>
              <a:gd name="connsiteX112" fmla="*/ 5622 w 10005"/>
              <a:gd name="connsiteY112" fmla="*/ 6997 h 10000"/>
              <a:gd name="connsiteX113" fmla="*/ 5565 w 10005"/>
              <a:gd name="connsiteY113" fmla="*/ 7077 h 10000"/>
              <a:gd name="connsiteX114" fmla="*/ 5532 w 10005"/>
              <a:gd name="connsiteY114" fmla="*/ 7116 h 10000"/>
              <a:gd name="connsiteX115" fmla="*/ 5512 w 10005"/>
              <a:gd name="connsiteY115" fmla="*/ 7155 h 10000"/>
              <a:gd name="connsiteX116" fmla="*/ 5467 w 10005"/>
              <a:gd name="connsiteY116" fmla="*/ 7391 h 10000"/>
              <a:gd name="connsiteX117" fmla="*/ 5434 w 10005"/>
              <a:gd name="connsiteY117" fmla="*/ 6094 h 10000"/>
              <a:gd name="connsiteX118" fmla="*/ 5393 w 10005"/>
              <a:gd name="connsiteY118" fmla="*/ 6762 h 10000"/>
              <a:gd name="connsiteX119" fmla="*/ 5377 w 10005"/>
              <a:gd name="connsiteY119" fmla="*/ 7273 h 10000"/>
              <a:gd name="connsiteX120" fmla="*/ 5344 w 10005"/>
              <a:gd name="connsiteY120" fmla="*/ 7430 h 10000"/>
              <a:gd name="connsiteX121" fmla="*/ 5336 w 10005"/>
              <a:gd name="connsiteY121" fmla="*/ 7508 h 10000"/>
              <a:gd name="connsiteX122" fmla="*/ 5332 w 10005"/>
              <a:gd name="connsiteY122" fmla="*/ 7116 h 10000"/>
              <a:gd name="connsiteX123" fmla="*/ 5087 w 10005"/>
              <a:gd name="connsiteY123" fmla="*/ 7391 h 10000"/>
              <a:gd name="connsiteX124" fmla="*/ 5038 w 10005"/>
              <a:gd name="connsiteY124" fmla="*/ 6487 h 10000"/>
              <a:gd name="connsiteX125" fmla="*/ 4751 w 10005"/>
              <a:gd name="connsiteY125" fmla="*/ 6684 h 10000"/>
              <a:gd name="connsiteX126" fmla="*/ 4632 w 10005"/>
              <a:gd name="connsiteY126" fmla="*/ 5662 h 10000"/>
              <a:gd name="connsiteX127" fmla="*/ 4530 w 10005"/>
              <a:gd name="connsiteY127" fmla="*/ 5859 h 10000"/>
              <a:gd name="connsiteX128" fmla="*/ 4391 w 10005"/>
              <a:gd name="connsiteY128" fmla="*/ 5151 h 10000"/>
              <a:gd name="connsiteX129" fmla="*/ 4359 w 10005"/>
              <a:gd name="connsiteY129" fmla="*/ 5583 h 10000"/>
              <a:gd name="connsiteX130" fmla="*/ 4265 w 10005"/>
              <a:gd name="connsiteY130" fmla="*/ 5386 h 10000"/>
              <a:gd name="connsiteX131" fmla="*/ 4200 w 10005"/>
              <a:gd name="connsiteY131" fmla="*/ 5662 h 10000"/>
              <a:gd name="connsiteX132" fmla="*/ 4020 w 10005"/>
              <a:gd name="connsiteY132" fmla="*/ 5583 h 10000"/>
              <a:gd name="connsiteX133" fmla="*/ 3905 w 10005"/>
              <a:gd name="connsiteY133" fmla="*/ 5662 h 10000"/>
              <a:gd name="connsiteX134" fmla="*/ 3897 w 10005"/>
              <a:gd name="connsiteY134" fmla="*/ 5544 h 10000"/>
              <a:gd name="connsiteX135" fmla="*/ 3840 w 10005"/>
              <a:gd name="connsiteY135" fmla="*/ 5701 h 10000"/>
              <a:gd name="connsiteX136" fmla="*/ 3713 w 10005"/>
              <a:gd name="connsiteY136" fmla="*/ 5151 h 10000"/>
              <a:gd name="connsiteX137" fmla="*/ 3586 w 10005"/>
              <a:gd name="connsiteY137" fmla="*/ 5583 h 10000"/>
              <a:gd name="connsiteX138" fmla="*/ 3419 w 10005"/>
              <a:gd name="connsiteY138" fmla="*/ 5583 h 10000"/>
              <a:gd name="connsiteX139" fmla="*/ 3218 w 10005"/>
              <a:gd name="connsiteY139" fmla="*/ 5583 h 10000"/>
              <a:gd name="connsiteX140" fmla="*/ 3113 w 10005"/>
              <a:gd name="connsiteY140" fmla="*/ 5662 h 10000"/>
              <a:gd name="connsiteX141" fmla="*/ 3007 w 10005"/>
              <a:gd name="connsiteY141" fmla="*/ 5859 h 10000"/>
              <a:gd name="connsiteX142" fmla="*/ 2839 w 10005"/>
              <a:gd name="connsiteY142" fmla="*/ 5583 h 10000"/>
              <a:gd name="connsiteX143" fmla="*/ 2680 w 10005"/>
              <a:gd name="connsiteY143" fmla="*/ 4954 h 10000"/>
              <a:gd name="connsiteX144" fmla="*/ 2647 w 10005"/>
              <a:gd name="connsiteY144" fmla="*/ 5386 h 10000"/>
              <a:gd name="connsiteX145" fmla="*/ 2455 w 10005"/>
              <a:gd name="connsiteY145" fmla="*/ 5151 h 10000"/>
              <a:gd name="connsiteX146" fmla="*/ 2426 w 10005"/>
              <a:gd name="connsiteY146" fmla="*/ 5073 h 10000"/>
              <a:gd name="connsiteX147" fmla="*/ 2357 w 10005"/>
              <a:gd name="connsiteY147" fmla="*/ 4600 h 10000"/>
              <a:gd name="connsiteX148" fmla="*/ 2300 w 10005"/>
              <a:gd name="connsiteY148" fmla="*/ 5386 h 10000"/>
              <a:gd name="connsiteX149" fmla="*/ 2193 w 10005"/>
              <a:gd name="connsiteY149" fmla="*/ 5269 h 10000"/>
              <a:gd name="connsiteX150" fmla="*/ 2067 w 10005"/>
              <a:gd name="connsiteY150" fmla="*/ 4639 h 10000"/>
              <a:gd name="connsiteX151" fmla="*/ 2022 w 10005"/>
              <a:gd name="connsiteY151" fmla="*/ 5190 h 10000"/>
              <a:gd name="connsiteX152" fmla="*/ 1964 w 10005"/>
              <a:gd name="connsiteY152" fmla="*/ 5269 h 10000"/>
              <a:gd name="connsiteX153" fmla="*/ 1973 w 10005"/>
              <a:gd name="connsiteY153" fmla="*/ 5504 h 10000"/>
              <a:gd name="connsiteX154" fmla="*/ 1940 w 10005"/>
              <a:gd name="connsiteY154" fmla="*/ 5504 h 10000"/>
              <a:gd name="connsiteX155" fmla="*/ 1940 w 10005"/>
              <a:gd name="connsiteY155" fmla="*/ 5426 h 10000"/>
              <a:gd name="connsiteX156" fmla="*/ 1895 w 10005"/>
              <a:gd name="connsiteY156" fmla="*/ 4718 h 10000"/>
              <a:gd name="connsiteX157" fmla="*/ 1875 w 10005"/>
              <a:gd name="connsiteY157" fmla="*/ 5977 h 10000"/>
              <a:gd name="connsiteX158" fmla="*/ 1871 w 10005"/>
              <a:gd name="connsiteY158" fmla="*/ 5859 h 10000"/>
              <a:gd name="connsiteX159" fmla="*/ 1859 w 10005"/>
              <a:gd name="connsiteY159" fmla="*/ 5859 h 10000"/>
              <a:gd name="connsiteX160" fmla="*/ 1855 w 10005"/>
              <a:gd name="connsiteY160" fmla="*/ 5977 h 10000"/>
              <a:gd name="connsiteX161" fmla="*/ 1843 w 10005"/>
              <a:gd name="connsiteY161" fmla="*/ 5859 h 10000"/>
              <a:gd name="connsiteX162" fmla="*/ 1810 w 10005"/>
              <a:gd name="connsiteY162" fmla="*/ 5977 h 10000"/>
              <a:gd name="connsiteX163" fmla="*/ 1773 w 10005"/>
              <a:gd name="connsiteY163" fmla="*/ 5504 h 10000"/>
              <a:gd name="connsiteX164" fmla="*/ 1728 w 10005"/>
              <a:gd name="connsiteY164" fmla="*/ 5701 h 10000"/>
              <a:gd name="connsiteX165" fmla="*/ 1716 w 10005"/>
              <a:gd name="connsiteY165" fmla="*/ 5622 h 10000"/>
              <a:gd name="connsiteX166" fmla="*/ 1683 w 10005"/>
              <a:gd name="connsiteY166" fmla="*/ 5426 h 10000"/>
              <a:gd name="connsiteX167" fmla="*/ 1659 w 10005"/>
              <a:gd name="connsiteY167" fmla="*/ 5504 h 10000"/>
              <a:gd name="connsiteX168" fmla="*/ 1651 w 10005"/>
              <a:gd name="connsiteY168" fmla="*/ 5426 h 10000"/>
              <a:gd name="connsiteX169" fmla="*/ 1642 w 10005"/>
              <a:gd name="connsiteY169" fmla="*/ 5348 h 10000"/>
              <a:gd name="connsiteX170" fmla="*/ 1606 w 10005"/>
              <a:gd name="connsiteY170" fmla="*/ 5348 h 10000"/>
              <a:gd name="connsiteX171" fmla="*/ 1565 w 10005"/>
              <a:gd name="connsiteY171" fmla="*/ 5190 h 10000"/>
              <a:gd name="connsiteX172" fmla="*/ 1561 w 10005"/>
              <a:gd name="connsiteY172" fmla="*/ 5073 h 10000"/>
              <a:gd name="connsiteX173" fmla="*/ 1552 w 10005"/>
              <a:gd name="connsiteY173" fmla="*/ 5073 h 10000"/>
              <a:gd name="connsiteX174" fmla="*/ 1499 w 10005"/>
              <a:gd name="connsiteY174" fmla="*/ 4718 h 10000"/>
              <a:gd name="connsiteX175" fmla="*/ 1471 w 10005"/>
              <a:gd name="connsiteY175" fmla="*/ 4561 h 10000"/>
              <a:gd name="connsiteX176" fmla="*/ 1454 w 10005"/>
              <a:gd name="connsiteY176" fmla="*/ 4207 h 10000"/>
              <a:gd name="connsiteX177" fmla="*/ 1430 w 10005"/>
              <a:gd name="connsiteY177" fmla="*/ 4285 h 10000"/>
              <a:gd name="connsiteX178" fmla="*/ 1413 w 10005"/>
              <a:gd name="connsiteY178" fmla="*/ 4403 h 10000"/>
              <a:gd name="connsiteX179" fmla="*/ 1377 w 10005"/>
              <a:gd name="connsiteY179" fmla="*/ 4403 h 10000"/>
              <a:gd name="connsiteX180" fmla="*/ 1348 w 10005"/>
              <a:gd name="connsiteY180" fmla="*/ 4481 h 10000"/>
              <a:gd name="connsiteX181" fmla="*/ 1348 w 10005"/>
              <a:gd name="connsiteY181" fmla="*/ 4521 h 10000"/>
              <a:gd name="connsiteX182" fmla="*/ 1336 w 10005"/>
              <a:gd name="connsiteY182" fmla="*/ 4481 h 10000"/>
              <a:gd name="connsiteX183" fmla="*/ 1324 w 10005"/>
              <a:gd name="connsiteY183" fmla="*/ 4128 h 10000"/>
              <a:gd name="connsiteX184" fmla="*/ 1319 w 10005"/>
              <a:gd name="connsiteY184" fmla="*/ 4128 h 10000"/>
              <a:gd name="connsiteX185" fmla="*/ 1279 w 10005"/>
              <a:gd name="connsiteY185" fmla="*/ 3696 h 10000"/>
              <a:gd name="connsiteX186" fmla="*/ 1270 w 10005"/>
              <a:gd name="connsiteY186" fmla="*/ 3696 h 10000"/>
              <a:gd name="connsiteX187" fmla="*/ 1262 w 10005"/>
              <a:gd name="connsiteY187" fmla="*/ 3499 h 10000"/>
              <a:gd name="connsiteX188" fmla="*/ 1262 w 10005"/>
              <a:gd name="connsiteY188" fmla="*/ 3343 h 10000"/>
              <a:gd name="connsiteX189" fmla="*/ 1246 w 10005"/>
              <a:gd name="connsiteY189" fmla="*/ 3185 h 10000"/>
              <a:gd name="connsiteX190" fmla="*/ 1242 w 10005"/>
              <a:gd name="connsiteY190" fmla="*/ 2988 h 10000"/>
              <a:gd name="connsiteX191" fmla="*/ 1229 w 10005"/>
              <a:gd name="connsiteY191" fmla="*/ 2832 h 10000"/>
              <a:gd name="connsiteX192" fmla="*/ 1217 w 10005"/>
              <a:gd name="connsiteY192" fmla="*/ 2714 h 10000"/>
              <a:gd name="connsiteX193" fmla="*/ 1164 w 10005"/>
              <a:gd name="connsiteY193" fmla="*/ 2988 h 10000"/>
              <a:gd name="connsiteX194" fmla="*/ 1095 w 10005"/>
              <a:gd name="connsiteY194" fmla="*/ 3067 h 10000"/>
              <a:gd name="connsiteX195" fmla="*/ 1086 w 10005"/>
              <a:gd name="connsiteY195" fmla="*/ 2988 h 10000"/>
              <a:gd name="connsiteX196" fmla="*/ 1050 w 10005"/>
              <a:gd name="connsiteY196" fmla="*/ 2910 h 10000"/>
              <a:gd name="connsiteX197" fmla="*/ 1046 w 10005"/>
              <a:gd name="connsiteY197" fmla="*/ 2832 h 10000"/>
              <a:gd name="connsiteX198" fmla="*/ 1033 w 10005"/>
              <a:gd name="connsiteY198" fmla="*/ 2832 h 10000"/>
              <a:gd name="connsiteX199" fmla="*/ 1033 w 10005"/>
              <a:gd name="connsiteY199" fmla="*/ 2714 h 10000"/>
              <a:gd name="connsiteX200" fmla="*/ 1029 w 10005"/>
              <a:gd name="connsiteY200" fmla="*/ 2714 h 10000"/>
              <a:gd name="connsiteX201" fmla="*/ 1029 w 10005"/>
              <a:gd name="connsiteY201" fmla="*/ 2635 h 10000"/>
              <a:gd name="connsiteX202" fmla="*/ 1017 w 10005"/>
              <a:gd name="connsiteY202" fmla="*/ 2635 h 10000"/>
              <a:gd name="connsiteX203" fmla="*/ 1017 w 10005"/>
              <a:gd name="connsiteY203" fmla="*/ 2556 h 10000"/>
              <a:gd name="connsiteX204" fmla="*/ 1013 w 10005"/>
              <a:gd name="connsiteY204" fmla="*/ 2556 h 10000"/>
              <a:gd name="connsiteX205" fmla="*/ 1013 w 10005"/>
              <a:gd name="connsiteY205" fmla="*/ 2477 h 10000"/>
              <a:gd name="connsiteX206" fmla="*/ 1001 w 10005"/>
              <a:gd name="connsiteY206" fmla="*/ 2477 h 10000"/>
              <a:gd name="connsiteX207" fmla="*/ 996 w 10005"/>
              <a:gd name="connsiteY207" fmla="*/ 2399 h 10000"/>
              <a:gd name="connsiteX208" fmla="*/ 972 w 10005"/>
              <a:gd name="connsiteY208" fmla="*/ 2281 h 10000"/>
              <a:gd name="connsiteX209" fmla="*/ 968 w 10005"/>
              <a:gd name="connsiteY209" fmla="*/ 2203 h 10000"/>
              <a:gd name="connsiteX210" fmla="*/ 935 w 10005"/>
              <a:gd name="connsiteY210" fmla="*/ 1928 h 10000"/>
              <a:gd name="connsiteX211" fmla="*/ 911 w 10005"/>
              <a:gd name="connsiteY211" fmla="*/ 1849 h 10000"/>
              <a:gd name="connsiteX212" fmla="*/ 907 w 10005"/>
              <a:gd name="connsiteY212" fmla="*/ 1770 h 10000"/>
              <a:gd name="connsiteX213" fmla="*/ 890 w 10005"/>
              <a:gd name="connsiteY213" fmla="*/ 1692 h 10000"/>
              <a:gd name="connsiteX214" fmla="*/ 878 w 10005"/>
              <a:gd name="connsiteY214" fmla="*/ 1613 h 10000"/>
              <a:gd name="connsiteX215" fmla="*/ 866 w 10005"/>
              <a:gd name="connsiteY215" fmla="*/ 1613 h 10000"/>
              <a:gd name="connsiteX216" fmla="*/ 862 w 10005"/>
              <a:gd name="connsiteY216" fmla="*/ 1495 h 10000"/>
              <a:gd name="connsiteX217" fmla="*/ 812 w 10005"/>
              <a:gd name="connsiteY217" fmla="*/ 1338 h 10000"/>
              <a:gd name="connsiteX218" fmla="*/ 804 w 10005"/>
              <a:gd name="connsiteY218" fmla="*/ 1259 h 10000"/>
              <a:gd name="connsiteX219" fmla="*/ 800 w 10005"/>
              <a:gd name="connsiteY219" fmla="*/ 1259 h 10000"/>
              <a:gd name="connsiteX220" fmla="*/ 780 w 10005"/>
              <a:gd name="connsiteY220" fmla="*/ 1063 h 10000"/>
              <a:gd name="connsiteX221" fmla="*/ 718 w 10005"/>
              <a:gd name="connsiteY221" fmla="*/ 984 h 10000"/>
              <a:gd name="connsiteX222" fmla="*/ 690 w 10005"/>
              <a:gd name="connsiteY222" fmla="*/ 827 h 10000"/>
              <a:gd name="connsiteX223" fmla="*/ 682 w 10005"/>
              <a:gd name="connsiteY223" fmla="*/ 709 h 10000"/>
              <a:gd name="connsiteX224" fmla="*/ 657 w 10005"/>
              <a:gd name="connsiteY224" fmla="*/ 709 h 10000"/>
              <a:gd name="connsiteX225" fmla="*/ 597 w 10005"/>
              <a:gd name="connsiteY225" fmla="*/ 631 h 10000"/>
              <a:gd name="connsiteX226" fmla="*/ 568 w 10005"/>
              <a:gd name="connsiteY226" fmla="*/ 355 h 10000"/>
              <a:gd name="connsiteX227" fmla="*/ 544 w 10005"/>
              <a:gd name="connsiteY227" fmla="*/ 41 h 10000"/>
              <a:gd name="connsiteX228" fmla="*/ 433 w 10005"/>
              <a:gd name="connsiteY228" fmla="*/ 120 h 10000"/>
              <a:gd name="connsiteX229" fmla="*/ 413 w 10005"/>
              <a:gd name="connsiteY229" fmla="*/ 355 h 10000"/>
              <a:gd name="connsiteX230" fmla="*/ 384 w 10005"/>
              <a:gd name="connsiteY230" fmla="*/ 355 h 10000"/>
              <a:gd name="connsiteX231" fmla="*/ 352 w 10005"/>
              <a:gd name="connsiteY231" fmla="*/ 552 h 10000"/>
              <a:gd name="connsiteX232" fmla="*/ 331 w 10005"/>
              <a:gd name="connsiteY232" fmla="*/ 473 h 10000"/>
              <a:gd name="connsiteX233" fmla="*/ 278 w 10005"/>
              <a:gd name="connsiteY233" fmla="*/ 473 h 10000"/>
              <a:gd name="connsiteX234" fmla="*/ 262 w 10005"/>
              <a:gd name="connsiteY234" fmla="*/ 473 h 10000"/>
              <a:gd name="connsiteX235" fmla="*/ 249 w 10005"/>
              <a:gd name="connsiteY235" fmla="*/ 355 h 10000"/>
              <a:gd name="connsiteX236" fmla="*/ 237 w 10005"/>
              <a:gd name="connsiteY236" fmla="*/ 473 h 10000"/>
              <a:gd name="connsiteX237" fmla="*/ 233 w 10005"/>
              <a:gd name="connsiteY237" fmla="*/ 277 h 10000"/>
              <a:gd name="connsiteX238" fmla="*/ 221 w 10005"/>
              <a:gd name="connsiteY238" fmla="*/ 277 h 10000"/>
              <a:gd name="connsiteX239" fmla="*/ 217 w 10005"/>
              <a:gd name="connsiteY239" fmla="*/ 198 h 10000"/>
              <a:gd name="connsiteX240" fmla="*/ 204 w 10005"/>
              <a:gd name="connsiteY240" fmla="*/ 198 h 10000"/>
              <a:gd name="connsiteX241" fmla="*/ 61 w 10005"/>
              <a:gd name="connsiteY241" fmla="*/ 198 h 10000"/>
              <a:gd name="connsiteX242" fmla="*/ 53 w 10005"/>
              <a:gd name="connsiteY242" fmla="*/ 198 h 10000"/>
              <a:gd name="connsiteX243" fmla="*/ 45 w 10005"/>
              <a:gd name="connsiteY243" fmla="*/ 277 h 10000"/>
              <a:gd name="connsiteX244" fmla="*/ 55 w 10005"/>
              <a:gd name="connsiteY244" fmla="*/ 277 h 10000"/>
              <a:gd name="connsiteX245" fmla="*/ 4 w 10005"/>
              <a:gd name="connsiteY245" fmla="*/ 709 h 10000"/>
              <a:gd name="connsiteX246" fmla="*/ 4 w 10005"/>
              <a:gd name="connsiteY246" fmla="*/ 5151 h 10000"/>
              <a:gd name="connsiteX247" fmla="*/ 123 w 10005"/>
              <a:gd name="connsiteY247" fmla="*/ 4992 h 10000"/>
              <a:gd name="connsiteX248" fmla="*/ 188 w 10005"/>
              <a:gd name="connsiteY248" fmla="*/ 4914 h 10000"/>
              <a:gd name="connsiteX249" fmla="*/ 294 w 10005"/>
              <a:gd name="connsiteY249" fmla="*/ 4718 h 10000"/>
              <a:gd name="connsiteX250" fmla="*/ 450 w 10005"/>
              <a:gd name="connsiteY250" fmla="*/ 5230 h 10000"/>
              <a:gd name="connsiteX251" fmla="*/ 527 w 10005"/>
              <a:gd name="connsiteY251" fmla="*/ 6290 h 10000"/>
              <a:gd name="connsiteX252" fmla="*/ 735 w 10005"/>
              <a:gd name="connsiteY252" fmla="*/ 6448 h 10000"/>
              <a:gd name="connsiteX253" fmla="*/ 812 w 10005"/>
              <a:gd name="connsiteY253" fmla="*/ 6762 h 10000"/>
              <a:gd name="connsiteX254" fmla="*/ 923 w 10005"/>
              <a:gd name="connsiteY254" fmla="*/ 7352 h 10000"/>
              <a:gd name="connsiteX255" fmla="*/ 1050 w 10005"/>
              <a:gd name="connsiteY255" fmla="*/ 6762 h 10000"/>
              <a:gd name="connsiteX256" fmla="*/ 1160 w 10005"/>
              <a:gd name="connsiteY256" fmla="*/ 7037 h 10000"/>
              <a:gd name="connsiteX257" fmla="*/ 1287 w 10005"/>
              <a:gd name="connsiteY257" fmla="*/ 7194 h 10000"/>
              <a:gd name="connsiteX258" fmla="*/ 1479 w 10005"/>
              <a:gd name="connsiteY258" fmla="*/ 6880 h 10000"/>
              <a:gd name="connsiteX259" fmla="*/ 1544 w 10005"/>
              <a:gd name="connsiteY259" fmla="*/ 7745 h 10000"/>
              <a:gd name="connsiteX260" fmla="*/ 1622 w 10005"/>
              <a:gd name="connsiteY260" fmla="*/ 8137 h 10000"/>
              <a:gd name="connsiteX261" fmla="*/ 1687 w 10005"/>
              <a:gd name="connsiteY261" fmla="*/ 7863 h 10000"/>
              <a:gd name="connsiteX262" fmla="*/ 1757 w 10005"/>
              <a:gd name="connsiteY262" fmla="*/ 8019 h 10000"/>
              <a:gd name="connsiteX263" fmla="*/ 1891 w 10005"/>
              <a:gd name="connsiteY263" fmla="*/ 7626 h 10000"/>
              <a:gd name="connsiteX264" fmla="*/ 2001 w 10005"/>
              <a:gd name="connsiteY264" fmla="*/ 6880 h 10000"/>
              <a:gd name="connsiteX265" fmla="*/ 2054 w 10005"/>
              <a:gd name="connsiteY265" fmla="*/ 7430 h 10000"/>
              <a:gd name="connsiteX266" fmla="*/ 2169 w 10005"/>
              <a:gd name="connsiteY266" fmla="*/ 6723 h 10000"/>
              <a:gd name="connsiteX267" fmla="*/ 2181 w 10005"/>
              <a:gd name="connsiteY267" fmla="*/ 6841 h 10000"/>
              <a:gd name="connsiteX268" fmla="*/ 2296 w 10005"/>
              <a:gd name="connsiteY268" fmla="*/ 7548 h 10000"/>
              <a:gd name="connsiteX269" fmla="*/ 2369 w 10005"/>
              <a:gd name="connsiteY269" fmla="*/ 8295 h 10000"/>
              <a:gd name="connsiteX270" fmla="*/ 2410 w 10005"/>
              <a:gd name="connsiteY270" fmla="*/ 8727 h 10000"/>
              <a:gd name="connsiteX271" fmla="*/ 2435 w 10005"/>
              <a:gd name="connsiteY271" fmla="*/ 8884 h 10000"/>
              <a:gd name="connsiteX272" fmla="*/ 2455 w 10005"/>
              <a:gd name="connsiteY272" fmla="*/ 9081 h 10000"/>
              <a:gd name="connsiteX273" fmla="*/ 2529 w 10005"/>
              <a:gd name="connsiteY273" fmla="*/ 8963 h 10000"/>
              <a:gd name="connsiteX274" fmla="*/ 2541 w 10005"/>
              <a:gd name="connsiteY274" fmla="*/ 8766 h 10000"/>
              <a:gd name="connsiteX275" fmla="*/ 2565 w 10005"/>
              <a:gd name="connsiteY275" fmla="*/ 9041 h 10000"/>
              <a:gd name="connsiteX276" fmla="*/ 2598 w 10005"/>
              <a:gd name="connsiteY276" fmla="*/ 8963 h 10000"/>
              <a:gd name="connsiteX277" fmla="*/ 2614 w 10005"/>
              <a:gd name="connsiteY277" fmla="*/ 8688 h 10000"/>
              <a:gd name="connsiteX278" fmla="*/ 2647 w 10005"/>
              <a:gd name="connsiteY278" fmla="*/ 8963 h 10000"/>
              <a:gd name="connsiteX279" fmla="*/ 2659 w 10005"/>
              <a:gd name="connsiteY279" fmla="*/ 9120 h 10000"/>
              <a:gd name="connsiteX280" fmla="*/ 2672 w 10005"/>
              <a:gd name="connsiteY280" fmla="*/ 8963 h 10000"/>
              <a:gd name="connsiteX281" fmla="*/ 2717 w 10005"/>
              <a:gd name="connsiteY281" fmla="*/ 9041 h 10000"/>
              <a:gd name="connsiteX282" fmla="*/ 2721 w 10005"/>
              <a:gd name="connsiteY282" fmla="*/ 8963 h 10000"/>
              <a:gd name="connsiteX283" fmla="*/ 2749 w 10005"/>
              <a:gd name="connsiteY283" fmla="*/ 9120 h 10000"/>
              <a:gd name="connsiteX284" fmla="*/ 2819 w 10005"/>
              <a:gd name="connsiteY284" fmla="*/ 8845 h 10000"/>
              <a:gd name="connsiteX285" fmla="*/ 2831 w 10005"/>
              <a:gd name="connsiteY285" fmla="*/ 8688 h 10000"/>
              <a:gd name="connsiteX286" fmla="*/ 2843 w 10005"/>
              <a:gd name="connsiteY286" fmla="*/ 8688 h 10000"/>
              <a:gd name="connsiteX287" fmla="*/ 2872 w 10005"/>
              <a:gd name="connsiteY287" fmla="*/ 8530 h 10000"/>
              <a:gd name="connsiteX288" fmla="*/ 2888 w 10005"/>
              <a:gd name="connsiteY288" fmla="*/ 8530 h 10000"/>
              <a:gd name="connsiteX289" fmla="*/ 2933 w 10005"/>
              <a:gd name="connsiteY289" fmla="*/ 8412 h 10000"/>
              <a:gd name="connsiteX290" fmla="*/ 2950 w 10005"/>
              <a:gd name="connsiteY290" fmla="*/ 8334 h 10000"/>
              <a:gd name="connsiteX291" fmla="*/ 2982 w 10005"/>
              <a:gd name="connsiteY291" fmla="*/ 8059 h 10000"/>
              <a:gd name="connsiteX292" fmla="*/ 2999 w 10005"/>
              <a:gd name="connsiteY292" fmla="*/ 8059 h 10000"/>
              <a:gd name="connsiteX293" fmla="*/ 3031 w 10005"/>
              <a:gd name="connsiteY293" fmla="*/ 8059 h 10000"/>
              <a:gd name="connsiteX294" fmla="*/ 3056 w 10005"/>
              <a:gd name="connsiteY294" fmla="*/ 8177 h 10000"/>
              <a:gd name="connsiteX295" fmla="*/ 3089 w 10005"/>
              <a:gd name="connsiteY295" fmla="*/ 8177 h 10000"/>
              <a:gd name="connsiteX296" fmla="*/ 3117 w 10005"/>
              <a:gd name="connsiteY296" fmla="*/ 8255 h 10000"/>
              <a:gd name="connsiteX297" fmla="*/ 3190 w 10005"/>
              <a:gd name="connsiteY297" fmla="*/ 8059 h 10000"/>
              <a:gd name="connsiteX298" fmla="*/ 3223 w 10005"/>
              <a:gd name="connsiteY298" fmla="*/ 8177 h 10000"/>
              <a:gd name="connsiteX299" fmla="*/ 3251 w 10005"/>
              <a:gd name="connsiteY299" fmla="*/ 7823 h 10000"/>
              <a:gd name="connsiteX300" fmla="*/ 3317 w 10005"/>
              <a:gd name="connsiteY300" fmla="*/ 8255 h 10000"/>
              <a:gd name="connsiteX301" fmla="*/ 3317 w 10005"/>
              <a:gd name="connsiteY301" fmla="*/ 8177 h 10000"/>
              <a:gd name="connsiteX302" fmla="*/ 3313 w 10005"/>
              <a:gd name="connsiteY302" fmla="*/ 8059 h 10000"/>
              <a:gd name="connsiteX303" fmla="*/ 3362 w 10005"/>
              <a:gd name="connsiteY303" fmla="*/ 7901 h 10000"/>
              <a:gd name="connsiteX304" fmla="*/ 3366 w 10005"/>
              <a:gd name="connsiteY304" fmla="*/ 7981 h 10000"/>
              <a:gd name="connsiteX305" fmla="*/ 3382 w 10005"/>
              <a:gd name="connsiteY305" fmla="*/ 7745 h 10000"/>
              <a:gd name="connsiteX306" fmla="*/ 3464 w 10005"/>
              <a:gd name="connsiteY306" fmla="*/ 8098 h 10000"/>
              <a:gd name="connsiteX307" fmla="*/ 3476 w 10005"/>
              <a:gd name="connsiteY307" fmla="*/ 9081 h 10000"/>
              <a:gd name="connsiteX308" fmla="*/ 3521 w 10005"/>
              <a:gd name="connsiteY308" fmla="*/ 8530 h 10000"/>
              <a:gd name="connsiteX309" fmla="*/ 3640 w 10005"/>
              <a:gd name="connsiteY309" fmla="*/ 8805 h 10000"/>
              <a:gd name="connsiteX310" fmla="*/ 3717 w 10005"/>
              <a:gd name="connsiteY310" fmla="*/ 8648 h 10000"/>
              <a:gd name="connsiteX311" fmla="*/ 3734 w 10005"/>
              <a:gd name="connsiteY311" fmla="*/ 8530 h 10000"/>
              <a:gd name="connsiteX312" fmla="*/ 3746 w 10005"/>
              <a:gd name="connsiteY312" fmla="*/ 8530 h 10000"/>
              <a:gd name="connsiteX313" fmla="*/ 3750 w 10005"/>
              <a:gd name="connsiteY313" fmla="*/ 8648 h 10000"/>
              <a:gd name="connsiteX314" fmla="*/ 3766 w 10005"/>
              <a:gd name="connsiteY314" fmla="*/ 8530 h 10000"/>
              <a:gd name="connsiteX315" fmla="*/ 3766 w 10005"/>
              <a:gd name="connsiteY315" fmla="*/ 8648 h 10000"/>
              <a:gd name="connsiteX316" fmla="*/ 3807 w 10005"/>
              <a:gd name="connsiteY316" fmla="*/ 8648 h 10000"/>
              <a:gd name="connsiteX317" fmla="*/ 3828 w 10005"/>
              <a:gd name="connsiteY317" fmla="*/ 8805 h 10000"/>
              <a:gd name="connsiteX318" fmla="*/ 3840 w 10005"/>
              <a:gd name="connsiteY318" fmla="*/ 8648 h 10000"/>
              <a:gd name="connsiteX319" fmla="*/ 3856 w 10005"/>
              <a:gd name="connsiteY319" fmla="*/ 9003 h 10000"/>
              <a:gd name="connsiteX320" fmla="*/ 3860 w 10005"/>
              <a:gd name="connsiteY320" fmla="*/ 9003 h 10000"/>
              <a:gd name="connsiteX321" fmla="*/ 3873 w 10005"/>
              <a:gd name="connsiteY321" fmla="*/ 8884 h 10000"/>
              <a:gd name="connsiteX322" fmla="*/ 3889 w 10005"/>
              <a:gd name="connsiteY322" fmla="*/ 9003 h 10000"/>
              <a:gd name="connsiteX323" fmla="*/ 3901 w 10005"/>
              <a:gd name="connsiteY323" fmla="*/ 8884 h 10000"/>
              <a:gd name="connsiteX324" fmla="*/ 3901 w 10005"/>
              <a:gd name="connsiteY324" fmla="*/ 9003 h 10000"/>
              <a:gd name="connsiteX325" fmla="*/ 3963 w 10005"/>
              <a:gd name="connsiteY325" fmla="*/ 9003 h 10000"/>
              <a:gd name="connsiteX326" fmla="*/ 3979 w 10005"/>
              <a:gd name="connsiteY326" fmla="*/ 9159 h 10000"/>
              <a:gd name="connsiteX327" fmla="*/ 3995 w 10005"/>
              <a:gd name="connsiteY327" fmla="*/ 9081 h 10000"/>
              <a:gd name="connsiteX328" fmla="*/ 4053 w 10005"/>
              <a:gd name="connsiteY328" fmla="*/ 9003 h 10000"/>
              <a:gd name="connsiteX329" fmla="*/ 4073 w 10005"/>
              <a:gd name="connsiteY329" fmla="*/ 8884 h 10000"/>
              <a:gd name="connsiteX330" fmla="*/ 4081 w 10005"/>
              <a:gd name="connsiteY330" fmla="*/ 9003 h 10000"/>
              <a:gd name="connsiteX331" fmla="*/ 4089 w 10005"/>
              <a:gd name="connsiteY331" fmla="*/ 9003 h 10000"/>
              <a:gd name="connsiteX332" fmla="*/ 4106 w 10005"/>
              <a:gd name="connsiteY332" fmla="*/ 9081 h 10000"/>
              <a:gd name="connsiteX333" fmla="*/ 4130 w 10005"/>
              <a:gd name="connsiteY333" fmla="*/ 8884 h 10000"/>
              <a:gd name="connsiteX334" fmla="*/ 4147 w 10005"/>
              <a:gd name="connsiteY334" fmla="*/ 9081 h 10000"/>
              <a:gd name="connsiteX335" fmla="*/ 4159 w 10005"/>
              <a:gd name="connsiteY335" fmla="*/ 8805 h 10000"/>
              <a:gd name="connsiteX336" fmla="*/ 4163 w 10005"/>
              <a:gd name="connsiteY336" fmla="*/ 8727 h 10000"/>
              <a:gd name="connsiteX337" fmla="*/ 4171 w 10005"/>
              <a:gd name="connsiteY337" fmla="*/ 8570 h 10000"/>
              <a:gd name="connsiteX338" fmla="*/ 4192 w 10005"/>
              <a:gd name="connsiteY338" fmla="*/ 8727 h 10000"/>
              <a:gd name="connsiteX339" fmla="*/ 4216 w 10005"/>
              <a:gd name="connsiteY339" fmla="*/ 9081 h 10000"/>
              <a:gd name="connsiteX340" fmla="*/ 4286 w 10005"/>
              <a:gd name="connsiteY340" fmla="*/ 9003 h 10000"/>
              <a:gd name="connsiteX341" fmla="*/ 4335 w 10005"/>
              <a:gd name="connsiteY341" fmla="*/ 8570 h 10000"/>
              <a:gd name="connsiteX342" fmla="*/ 4391 w 10005"/>
              <a:gd name="connsiteY342" fmla="*/ 9081 h 10000"/>
              <a:gd name="connsiteX343" fmla="*/ 4571 w 10005"/>
              <a:gd name="connsiteY343" fmla="*/ 8766 h 10000"/>
              <a:gd name="connsiteX344" fmla="*/ 4673 w 10005"/>
              <a:gd name="connsiteY344" fmla="*/ 9985 h 10000"/>
              <a:gd name="connsiteX345" fmla="*/ 4751 w 10005"/>
              <a:gd name="connsiteY345" fmla="*/ 9749 h 10000"/>
              <a:gd name="connsiteX346" fmla="*/ 4783 w 10005"/>
              <a:gd name="connsiteY346" fmla="*/ 9749 h 10000"/>
              <a:gd name="connsiteX347" fmla="*/ 4881 w 10005"/>
              <a:gd name="connsiteY347" fmla="*/ 9749 h 10000"/>
              <a:gd name="connsiteX348" fmla="*/ 4935 w 10005"/>
              <a:gd name="connsiteY348" fmla="*/ 9749 h 10000"/>
              <a:gd name="connsiteX349" fmla="*/ 4975 w 10005"/>
              <a:gd name="connsiteY349" fmla="*/ 9199 h 10000"/>
              <a:gd name="connsiteX350" fmla="*/ 4984 w 10005"/>
              <a:gd name="connsiteY350" fmla="*/ 9159 h 10000"/>
              <a:gd name="connsiteX351" fmla="*/ 5030 w 10005"/>
              <a:gd name="connsiteY351" fmla="*/ 9749 h 10000"/>
              <a:gd name="connsiteX352" fmla="*/ 5156 w 10005"/>
              <a:gd name="connsiteY352" fmla="*/ 9512 h 10000"/>
              <a:gd name="connsiteX353" fmla="*/ 5181 w 10005"/>
              <a:gd name="connsiteY353" fmla="*/ 9749 h 10000"/>
              <a:gd name="connsiteX354" fmla="*/ 5230 w 10005"/>
              <a:gd name="connsiteY354" fmla="*/ 9159 h 10000"/>
              <a:gd name="connsiteX355" fmla="*/ 5234 w 10005"/>
              <a:gd name="connsiteY355" fmla="*/ 9120 h 10000"/>
              <a:gd name="connsiteX356" fmla="*/ 5271 w 10005"/>
              <a:gd name="connsiteY356" fmla="*/ 9592 h 10000"/>
              <a:gd name="connsiteX357" fmla="*/ 5344 w 10005"/>
              <a:gd name="connsiteY357" fmla="*/ 9277 h 10000"/>
              <a:gd name="connsiteX358" fmla="*/ 5406 w 10005"/>
              <a:gd name="connsiteY358" fmla="*/ 9670 h 10000"/>
              <a:gd name="connsiteX359" fmla="*/ 5369 w 10005"/>
              <a:gd name="connsiteY359" fmla="*/ 9081 h 10000"/>
              <a:gd name="connsiteX360" fmla="*/ 5475 w 10005"/>
              <a:gd name="connsiteY360" fmla="*/ 8963 h 10000"/>
              <a:gd name="connsiteX361" fmla="*/ 5504 w 10005"/>
              <a:gd name="connsiteY361" fmla="*/ 8648 h 10000"/>
              <a:gd name="connsiteX362" fmla="*/ 5528 w 10005"/>
              <a:gd name="connsiteY362" fmla="*/ 8570 h 10000"/>
              <a:gd name="connsiteX363" fmla="*/ 5541 w 10005"/>
              <a:gd name="connsiteY363" fmla="*/ 8530 h 10000"/>
              <a:gd name="connsiteX364" fmla="*/ 5565 w 10005"/>
              <a:gd name="connsiteY364" fmla="*/ 8492 h 10000"/>
              <a:gd name="connsiteX365" fmla="*/ 5577 w 10005"/>
              <a:gd name="connsiteY365" fmla="*/ 8530 h 10000"/>
              <a:gd name="connsiteX366" fmla="*/ 5590 w 10005"/>
              <a:gd name="connsiteY366" fmla="*/ 8648 h 10000"/>
              <a:gd name="connsiteX367" fmla="*/ 5590 w 10005"/>
              <a:gd name="connsiteY367" fmla="*/ 8570 h 10000"/>
              <a:gd name="connsiteX368" fmla="*/ 5634 w 10005"/>
              <a:gd name="connsiteY368" fmla="*/ 8766 h 10000"/>
              <a:gd name="connsiteX369" fmla="*/ 5728 w 10005"/>
              <a:gd name="connsiteY369" fmla="*/ 9434 h 10000"/>
              <a:gd name="connsiteX370" fmla="*/ 5736 w 10005"/>
              <a:gd name="connsiteY370" fmla="*/ 8845 h 10000"/>
              <a:gd name="connsiteX371" fmla="*/ 5765 w 10005"/>
              <a:gd name="connsiteY371" fmla="*/ 8766 h 10000"/>
              <a:gd name="connsiteX372" fmla="*/ 5773 w 10005"/>
              <a:gd name="connsiteY372" fmla="*/ 8216 h 10000"/>
              <a:gd name="connsiteX373" fmla="*/ 5789 w 10005"/>
              <a:gd name="connsiteY373" fmla="*/ 8374 h 10000"/>
              <a:gd name="connsiteX374" fmla="*/ 5818 w 10005"/>
              <a:gd name="connsiteY374" fmla="*/ 8295 h 10000"/>
              <a:gd name="connsiteX375" fmla="*/ 5904 w 10005"/>
              <a:gd name="connsiteY375" fmla="*/ 8374 h 10000"/>
              <a:gd name="connsiteX376" fmla="*/ 5916 w 10005"/>
              <a:gd name="connsiteY376" fmla="*/ 8648 h 10000"/>
              <a:gd name="connsiteX377" fmla="*/ 5977 w 10005"/>
              <a:gd name="connsiteY377" fmla="*/ 8923 h 10000"/>
              <a:gd name="connsiteX378" fmla="*/ 5993 w 10005"/>
              <a:gd name="connsiteY378" fmla="*/ 8923 h 10000"/>
              <a:gd name="connsiteX379" fmla="*/ 6030 w 10005"/>
              <a:gd name="connsiteY379" fmla="*/ 9081 h 10000"/>
              <a:gd name="connsiteX380" fmla="*/ 6063 w 10005"/>
              <a:gd name="connsiteY380" fmla="*/ 9081 h 10000"/>
              <a:gd name="connsiteX381" fmla="*/ 6096 w 10005"/>
              <a:gd name="connsiteY381" fmla="*/ 9159 h 10000"/>
              <a:gd name="connsiteX382" fmla="*/ 6116 w 10005"/>
              <a:gd name="connsiteY382" fmla="*/ 9277 h 10000"/>
              <a:gd name="connsiteX383" fmla="*/ 6214 w 10005"/>
              <a:gd name="connsiteY383" fmla="*/ 9003 h 10000"/>
              <a:gd name="connsiteX384" fmla="*/ 6235 w 10005"/>
              <a:gd name="connsiteY384" fmla="*/ 8648 h 10000"/>
              <a:gd name="connsiteX385" fmla="*/ 6267 w 10005"/>
              <a:gd name="connsiteY385" fmla="*/ 8805 h 10000"/>
              <a:gd name="connsiteX386" fmla="*/ 6284 w 10005"/>
              <a:gd name="connsiteY386" fmla="*/ 8923 h 10000"/>
              <a:gd name="connsiteX387" fmla="*/ 6296 w 10005"/>
              <a:gd name="connsiteY387" fmla="*/ 8805 h 10000"/>
              <a:gd name="connsiteX388" fmla="*/ 6329 w 10005"/>
              <a:gd name="connsiteY388" fmla="*/ 8923 h 10000"/>
              <a:gd name="connsiteX389" fmla="*/ 6353 w 10005"/>
              <a:gd name="connsiteY389" fmla="*/ 9081 h 10000"/>
              <a:gd name="connsiteX390" fmla="*/ 6361 w 10005"/>
              <a:gd name="connsiteY390" fmla="*/ 9003 h 10000"/>
              <a:gd name="connsiteX391" fmla="*/ 6390 w 10005"/>
              <a:gd name="connsiteY391" fmla="*/ 9356 h 10000"/>
              <a:gd name="connsiteX392" fmla="*/ 6431 w 10005"/>
              <a:gd name="connsiteY392" fmla="*/ 9159 h 10000"/>
              <a:gd name="connsiteX393" fmla="*/ 6480 w 10005"/>
              <a:gd name="connsiteY393" fmla="*/ 9277 h 10000"/>
              <a:gd name="connsiteX394" fmla="*/ 6566 w 10005"/>
              <a:gd name="connsiteY394" fmla="*/ 8727 h 10000"/>
              <a:gd name="connsiteX395" fmla="*/ 6590 w 10005"/>
              <a:gd name="connsiteY395" fmla="*/ 8923 h 10000"/>
              <a:gd name="connsiteX396" fmla="*/ 6627 w 10005"/>
              <a:gd name="connsiteY396" fmla="*/ 9356 h 10000"/>
              <a:gd name="connsiteX397" fmla="*/ 6660 w 10005"/>
              <a:gd name="connsiteY397" fmla="*/ 9356 h 10000"/>
              <a:gd name="connsiteX398" fmla="*/ 6660 w 10005"/>
              <a:gd name="connsiteY398" fmla="*/ 9277 h 10000"/>
              <a:gd name="connsiteX399" fmla="*/ 6693 w 10005"/>
              <a:gd name="connsiteY399" fmla="*/ 9277 h 10000"/>
              <a:gd name="connsiteX400" fmla="*/ 6705 w 10005"/>
              <a:gd name="connsiteY400" fmla="*/ 9277 h 10000"/>
              <a:gd name="connsiteX401" fmla="*/ 6709 w 10005"/>
              <a:gd name="connsiteY401" fmla="*/ 9159 h 10000"/>
              <a:gd name="connsiteX402" fmla="*/ 6725 w 10005"/>
              <a:gd name="connsiteY402" fmla="*/ 9277 h 10000"/>
              <a:gd name="connsiteX403" fmla="*/ 6750 w 10005"/>
              <a:gd name="connsiteY403" fmla="*/ 9159 h 10000"/>
              <a:gd name="connsiteX404" fmla="*/ 6925 w 10005"/>
              <a:gd name="connsiteY404" fmla="*/ 9159 h 10000"/>
              <a:gd name="connsiteX405" fmla="*/ 6953 w 10005"/>
              <a:gd name="connsiteY405" fmla="*/ 8570 h 10000"/>
              <a:gd name="connsiteX406" fmla="*/ 6998 w 10005"/>
              <a:gd name="connsiteY406" fmla="*/ 8492 h 10000"/>
              <a:gd name="connsiteX407" fmla="*/ 7031 w 10005"/>
              <a:gd name="connsiteY407" fmla="*/ 8295 h 10000"/>
              <a:gd name="connsiteX408" fmla="*/ 7035 w 10005"/>
              <a:gd name="connsiteY408" fmla="*/ 8216 h 10000"/>
              <a:gd name="connsiteX409" fmla="*/ 7117 w 10005"/>
              <a:gd name="connsiteY409" fmla="*/ 8255 h 10000"/>
              <a:gd name="connsiteX410" fmla="*/ 7137 w 10005"/>
              <a:gd name="connsiteY410" fmla="*/ 8295 h 10000"/>
              <a:gd name="connsiteX411" fmla="*/ 7178 w 10005"/>
              <a:gd name="connsiteY411" fmla="*/ 8216 h 10000"/>
              <a:gd name="connsiteX412" fmla="*/ 7182 w 10005"/>
              <a:gd name="connsiteY412" fmla="*/ 8216 h 10000"/>
              <a:gd name="connsiteX413" fmla="*/ 7182 w 10005"/>
              <a:gd name="connsiteY413" fmla="*/ 8137 h 10000"/>
              <a:gd name="connsiteX414" fmla="*/ 7239 w 10005"/>
              <a:gd name="connsiteY414" fmla="*/ 8019 h 10000"/>
              <a:gd name="connsiteX415" fmla="*/ 7276 w 10005"/>
              <a:gd name="connsiteY415" fmla="*/ 8019 h 10000"/>
              <a:gd name="connsiteX416" fmla="*/ 7313 w 10005"/>
              <a:gd name="connsiteY416" fmla="*/ 8098 h 10000"/>
              <a:gd name="connsiteX417" fmla="*/ 7333 w 10005"/>
              <a:gd name="connsiteY417" fmla="*/ 8334 h 10000"/>
              <a:gd name="connsiteX418" fmla="*/ 7366 w 10005"/>
              <a:gd name="connsiteY418" fmla="*/ 8019 h 10000"/>
              <a:gd name="connsiteX419" fmla="*/ 7501 w 10005"/>
              <a:gd name="connsiteY419" fmla="*/ 7588 h 10000"/>
              <a:gd name="connsiteX420" fmla="*/ 7566 w 10005"/>
              <a:gd name="connsiteY420" fmla="*/ 7666 h 10000"/>
              <a:gd name="connsiteX421" fmla="*/ 7616 w 10005"/>
              <a:gd name="connsiteY421" fmla="*/ 7430 h 10000"/>
              <a:gd name="connsiteX422" fmla="*/ 7624 w 10005"/>
              <a:gd name="connsiteY422" fmla="*/ 7391 h 10000"/>
              <a:gd name="connsiteX423" fmla="*/ 7697 w 10005"/>
              <a:gd name="connsiteY423" fmla="*/ 7548 h 10000"/>
              <a:gd name="connsiteX424" fmla="*/ 7738 w 10005"/>
              <a:gd name="connsiteY424" fmla="*/ 7312 h 10000"/>
              <a:gd name="connsiteX425" fmla="*/ 7787 w 10005"/>
              <a:gd name="connsiteY425" fmla="*/ 7548 h 10000"/>
              <a:gd name="connsiteX426" fmla="*/ 7849 w 10005"/>
              <a:gd name="connsiteY426" fmla="*/ 7273 h 10000"/>
              <a:gd name="connsiteX427" fmla="*/ 7889 w 10005"/>
              <a:gd name="connsiteY427" fmla="*/ 6880 h 10000"/>
              <a:gd name="connsiteX428" fmla="*/ 7918 w 10005"/>
              <a:gd name="connsiteY428" fmla="*/ 6997 h 10000"/>
              <a:gd name="connsiteX429" fmla="*/ 7951 w 10005"/>
              <a:gd name="connsiteY429" fmla="*/ 6644 h 10000"/>
              <a:gd name="connsiteX430" fmla="*/ 8004 w 10005"/>
              <a:gd name="connsiteY430" fmla="*/ 6369 h 10000"/>
              <a:gd name="connsiteX431" fmla="*/ 8057 w 10005"/>
              <a:gd name="connsiteY431" fmla="*/ 6369 h 10000"/>
              <a:gd name="connsiteX432" fmla="*/ 8102 w 10005"/>
              <a:gd name="connsiteY432" fmla="*/ 6094 h 10000"/>
              <a:gd name="connsiteX433" fmla="*/ 8187 w 10005"/>
              <a:gd name="connsiteY433" fmla="*/ 5426 h 10000"/>
              <a:gd name="connsiteX434" fmla="*/ 8215 w 10005"/>
              <a:gd name="connsiteY434" fmla="*/ 5583 h 10000"/>
              <a:gd name="connsiteX435" fmla="*/ 8248 w 10005"/>
              <a:gd name="connsiteY435" fmla="*/ 5230 h 10000"/>
              <a:gd name="connsiteX436" fmla="*/ 8289 w 10005"/>
              <a:gd name="connsiteY436" fmla="*/ 5230 h 10000"/>
              <a:gd name="connsiteX437" fmla="*/ 8395 w 10005"/>
              <a:gd name="connsiteY437" fmla="*/ 4954 h 10000"/>
              <a:gd name="connsiteX438" fmla="*/ 8457 w 10005"/>
              <a:gd name="connsiteY438" fmla="*/ 4678 h 10000"/>
              <a:gd name="connsiteX439" fmla="*/ 8473 w 10005"/>
              <a:gd name="connsiteY439" fmla="*/ 4836 h 10000"/>
              <a:gd name="connsiteX440" fmla="*/ 8489 w 10005"/>
              <a:gd name="connsiteY440" fmla="*/ 4796 h 10000"/>
              <a:gd name="connsiteX441" fmla="*/ 8514 w 10005"/>
              <a:gd name="connsiteY441" fmla="*/ 4836 h 10000"/>
              <a:gd name="connsiteX442" fmla="*/ 8538 w 10005"/>
              <a:gd name="connsiteY442" fmla="*/ 4521 h 10000"/>
              <a:gd name="connsiteX443" fmla="*/ 8596 w 10005"/>
              <a:gd name="connsiteY443" fmla="*/ 4521 h 10000"/>
              <a:gd name="connsiteX444" fmla="*/ 8596 w 10005"/>
              <a:gd name="connsiteY444" fmla="*/ 4364 h 10000"/>
              <a:gd name="connsiteX445" fmla="*/ 8645 w 10005"/>
              <a:gd name="connsiteY445" fmla="*/ 4285 h 10000"/>
              <a:gd name="connsiteX446" fmla="*/ 8657 w 10005"/>
              <a:gd name="connsiteY446" fmla="*/ 4207 h 10000"/>
              <a:gd name="connsiteX447" fmla="*/ 8722 w 10005"/>
              <a:gd name="connsiteY447" fmla="*/ 4285 h 10000"/>
              <a:gd name="connsiteX448" fmla="*/ 8735 w 10005"/>
              <a:gd name="connsiteY448" fmla="*/ 4246 h 10000"/>
              <a:gd name="connsiteX449" fmla="*/ 8763 w 10005"/>
              <a:gd name="connsiteY449" fmla="*/ 4285 h 10000"/>
              <a:gd name="connsiteX450" fmla="*/ 8788 w 10005"/>
              <a:gd name="connsiteY450" fmla="*/ 4364 h 10000"/>
              <a:gd name="connsiteX451" fmla="*/ 8804 w 10005"/>
              <a:gd name="connsiteY451" fmla="*/ 4285 h 10000"/>
              <a:gd name="connsiteX452" fmla="*/ 8825 w 10005"/>
              <a:gd name="connsiteY452" fmla="*/ 4364 h 10000"/>
              <a:gd name="connsiteX453" fmla="*/ 8894 w 10005"/>
              <a:gd name="connsiteY453" fmla="*/ 4325 h 10000"/>
              <a:gd name="connsiteX454" fmla="*/ 8890 w 10005"/>
              <a:gd name="connsiteY454" fmla="*/ 4246 h 10000"/>
              <a:gd name="connsiteX455" fmla="*/ 8919 w 10005"/>
              <a:gd name="connsiteY455" fmla="*/ 4089 h 10000"/>
              <a:gd name="connsiteX456" fmla="*/ 8951 w 10005"/>
              <a:gd name="connsiteY456" fmla="*/ 4089 h 10000"/>
              <a:gd name="connsiteX457" fmla="*/ 8955 w 10005"/>
              <a:gd name="connsiteY457" fmla="*/ 4010 h 10000"/>
              <a:gd name="connsiteX458" fmla="*/ 8984 w 10005"/>
              <a:gd name="connsiteY458" fmla="*/ 3932 h 10000"/>
              <a:gd name="connsiteX459" fmla="*/ 9005 w 10005"/>
              <a:gd name="connsiteY459" fmla="*/ 4128 h 10000"/>
              <a:gd name="connsiteX460" fmla="*/ 9029 w 10005"/>
              <a:gd name="connsiteY460" fmla="*/ 4246 h 10000"/>
              <a:gd name="connsiteX461" fmla="*/ 9086 w 10005"/>
              <a:gd name="connsiteY461" fmla="*/ 4207 h 10000"/>
              <a:gd name="connsiteX462" fmla="*/ 9123 w 10005"/>
              <a:gd name="connsiteY462" fmla="*/ 4325 h 10000"/>
              <a:gd name="connsiteX463" fmla="*/ 9135 w 10005"/>
              <a:gd name="connsiteY463" fmla="*/ 4246 h 10000"/>
              <a:gd name="connsiteX464" fmla="*/ 9184 w 10005"/>
              <a:gd name="connsiteY464" fmla="*/ 4521 h 10000"/>
              <a:gd name="connsiteX465" fmla="*/ 9229 w 10005"/>
              <a:gd name="connsiteY465" fmla="*/ 4364 h 10000"/>
              <a:gd name="connsiteX466" fmla="*/ 9233 w 10005"/>
              <a:gd name="connsiteY466" fmla="*/ 4246 h 10000"/>
              <a:gd name="connsiteX467" fmla="*/ 9274 w 10005"/>
              <a:gd name="connsiteY467" fmla="*/ 3892 h 10000"/>
              <a:gd name="connsiteX468" fmla="*/ 9319 w 10005"/>
              <a:gd name="connsiteY468" fmla="*/ 4050 h 10000"/>
              <a:gd name="connsiteX469" fmla="*/ 9352 w 10005"/>
              <a:gd name="connsiteY469" fmla="*/ 3971 h 10000"/>
              <a:gd name="connsiteX470" fmla="*/ 9377 w 10005"/>
              <a:gd name="connsiteY470" fmla="*/ 4089 h 10000"/>
              <a:gd name="connsiteX471" fmla="*/ 9421 w 10005"/>
              <a:gd name="connsiteY471" fmla="*/ 4167 h 10000"/>
              <a:gd name="connsiteX472" fmla="*/ 9498 w 10005"/>
              <a:gd name="connsiteY472" fmla="*/ 4167 h 10000"/>
              <a:gd name="connsiteX473" fmla="*/ 9506 w 10005"/>
              <a:gd name="connsiteY473" fmla="*/ 3971 h 10000"/>
              <a:gd name="connsiteX474" fmla="*/ 9654 w 10005"/>
              <a:gd name="connsiteY474" fmla="*/ 4285 h 10000"/>
              <a:gd name="connsiteX475" fmla="*/ 9723 w 10005"/>
              <a:gd name="connsiteY475" fmla="*/ 4443 h 10000"/>
              <a:gd name="connsiteX476" fmla="*/ 9735 w 10005"/>
              <a:gd name="connsiteY476" fmla="*/ 4521 h 10000"/>
              <a:gd name="connsiteX477" fmla="*/ 9752 w 10005"/>
              <a:gd name="connsiteY477" fmla="*/ 4718 h 10000"/>
              <a:gd name="connsiteX478" fmla="*/ 9809 w 10005"/>
              <a:gd name="connsiteY478" fmla="*/ 5111 h 10000"/>
              <a:gd name="connsiteX479" fmla="*/ 9846 w 10005"/>
              <a:gd name="connsiteY479" fmla="*/ 5111 h 10000"/>
              <a:gd name="connsiteX480" fmla="*/ 9870 w 10005"/>
              <a:gd name="connsiteY480" fmla="*/ 5230 h 10000"/>
              <a:gd name="connsiteX481" fmla="*/ 9907 w 10005"/>
              <a:gd name="connsiteY481" fmla="*/ 5504 h 10000"/>
              <a:gd name="connsiteX482" fmla="*/ 9944 w 10005"/>
              <a:gd name="connsiteY482" fmla="*/ 5701 h 10000"/>
              <a:gd name="connsiteX483" fmla="*/ 9948 w 10005"/>
              <a:gd name="connsiteY483" fmla="*/ 5740 h 10000"/>
              <a:gd name="connsiteX484" fmla="*/ 10003 w 10005"/>
              <a:gd name="connsiteY484" fmla="*/ 5897 h 10000"/>
              <a:gd name="connsiteX485" fmla="*/ 9999 w 10005"/>
              <a:gd name="connsiteY485" fmla="*/ 2303 h 10000"/>
              <a:gd name="connsiteX486" fmla="*/ 9968 w 10005"/>
              <a:gd name="connsiteY486" fmla="*/ 1731 h 10000"/>
              <a:gd name="connsiteX0" fmla="*/ 9978 w 10015"/>
              <a:gd name="connsiteY0" fmla="*/ 1731 h 10000"/>
              <a:gd name="connsiteX1" fmla="*/ 9942 w 10015"/>
              <a:gd name="connsiteY1" fmla="*/ 1535 h 10000"/>
              <a:gd name="connsiteX2" fmla="*/ 9913 w 10015"/>
              <a:gd name="connsiteY2" fmla="*/ 1535 h 10000"/>
              <a:gd name="connsiteX3" fmla="*/ 9893 w 10015"/>
              <a:gd name="connsiteY3" fmla="*/ 1377 h 10000"/>
              <a:gd name="connsiteX4" fmla="*/ 9868 w 10015"/>
              <a:gd name="connsiteY4" fmla="*/ 1299 h 10000"/>
              <a:gd name="connsiteX5" fmla="*/ 9860 w 10015"/>
              <a:gd name="connsiteY5" fmla="*/ 1102 h 10000"/>
              <a:gd name="connsiteX6" fmla="*/ 9835 w 10015"/>
              <a:gd name="connsiteY6" fmla="*/ 827 h 10000"/>
              <a:gd name="connsiteX7" fmla="*/ 9823 w 10015"/>
              <a:gd name="connsiteY7" fmla="*/ 1417 h 10000"/>
              <a:gd name="connsiteX8" fmla="*/ 9798 w 10015"/>
              <a:gd name="connsiteY8" fmla="*/ 1377 h 10000"/>
              <a:gd name="connsiteX9" fmla="*/ 9770 w 10015"/>
              <a:gd name="connsiteY9" fmla="*/ 1259 h 10000"/>
              <a:gd name="connsiteX10" fmla="*/ 9749 w 10015"/>
              <a:gd name="connsiteY10" fmla="*/ 1259 h 10000"/>
              <a:gd name="connsiteX11" fmla="*/ 9688 w 10015"/>
              <a:gd name="connsiteY11" fmla="*/ 1220 h 10000"/>
              <a:gd name="connsiteX12" fmla="*/ 9672 w 10015"/>
              <a:gd name="connsiteY12" fmla="*/ 1259 h 10000"/>
              <a:gd name="connsiteX13" fmla="*/ 9655 w 10015"/>
              <a:gd name="connsiteY13" fmla="*/ 1338 h 10000"/>
              <a:gd name="connsiteX14" fmla="*/ 9643 w 10015"/>
              <a:gd name="connsiteY14" fmla="*/ 1338 h 10000"/>
              <a:gd name="connsiteX15" fmla="*/ 9623 w 10015"/>
              <a:gd name="connsiteY15" fmla="*/ 1417 h 10000"/>
              <a:gd name="connsiteX16" fmla="*/ 9606 w 10015"/>
              <a:gd name="connsiteY16" fmla="*/ 1377 h 10000"/>
              <a:gd name="connsiteX17" fmla="*/ 9565 w 10015"/>
              <a:gd name="connsiteY17" fmla="*/ 1535 h 10000"/>
              <a:gd name="connsiteX18" fmla="*/ 9492 w 10015"/>
              <a:gd name="connsiteY18" fmla="*/ 1535 h 10000"/>
              <a:gd name="connsiteX19" fmla="*/ 9455 w 10015"/>
              <a:gd name="connsiteY19" fmla="*/ 1692 h 10000"/>
              <a:gd name="connsiteX20" fmla="*/ 9455 w 10015"/>
              <a:gd name="connsiteY20" fmla="*/ 1810 h 10000"/>
              <a:gd name="connsiteX21" fmla="*/ 9443 w 10015"/>
              <a:gd name="connsiteY21" fmla="*/ 1888 h 10000"/>
              <a:gd name="connsiteX22" fmla="*/ 9394 w 10015"/>
              <a:gd name="connsiteY22" fmla="*/ 1102 h 10000"/>
              <a:gd name="connsiteX23" fmla="*/ 9387 w 10015"/>
              <a:gd name="connsiteY23" fmla="*/ 1142 h 10000"/>
              <a:gd name="connsiteX24" fmla="*/ 9374 w 10015"/>
              <a:gd name="connsiteY24" fmla="*/ 1024 h 10000"/>
              <a:gd name="connsiteX25" fmla="*/ 9354 w 10015"/>
              <a:gd name="connsiteY25" fmla="*/ 1102 h 10000"/>
              <a:gd name="connsiteX26" fmla="*/ 9309 w 10015"/>
              <a:gd name="connsiteY26" fmla="*/ 1259 h 10000"/>
              <a:gd name="connsiteX27" fmla="*/ 9305 w 10015"/>
              <a:gd name="connsiteY27" fmla="*/ 1377 h 10000"/>
              <a:gd name="connsiteX28" fmla="*/ 9288 w 10015"/>
              <a:gd name="connsiteY28" fmla="*/ 1338 h 10000"/>
              <a:gd name="connsiteX29" fmla="*/ 9252 w 10015"/>
              <a:gd name="connsiteY29" fmla="*/ 1259 h 10000"/>
              <a:gd name="connsiteX30" fmla="*/ 9219 w 10015"/>
              <a:gd name="connsiteY30" fmla="*/ 1024 h 10000"/>
              <a:gd name="connsiteX31" fmla="*/ 9154 w 10015"/>
              <a:gd name="connsiteY31" fmla="*/ 1102 h 10000"/>
              <a:gd name="connsiteX32" fmla="*/ 9141 w 10015"/>
              <a:gd name="connsiteY32" fmla="*/ 1338 h 10000"/>
              <a:gd name="connsiteX33" fmla="*/ 9129 w 10015"/>
              <a:gd name="connsiteY33" fmla="*/ 1455 h 10000"/>
              <a:gd name="connsiteX34" fmla="*/ 9068 w 10015"/>
              <a:gd name="connsiteY34" fmla="*/ 1535 h 10000"/>
              <a:gd name="connsiteX35" fmla="*/ 9064 w 10015"/>
              <a:gd name="connsiteY35" fmla="*/ 1417 h 10000"/>
              <a:gd name="connsiteX36" fmla="*/ 9035 w 10015"/>
              <a:gd name="connsiteY36" fmla="*/ 1535 h 10000"/>
              <a:gd name="connsiteX37" fmla="*/ 9031 w 10015"/>
              <a:gd name="connsiteY37" fmla="*/ 1652 h 10000"/>
              <a:gd name="connsiteX38" fmla="*/ 9006 w 10015"/>
              <a:gd name="connsiteY38" fmla="*/ 1810 h 10000"/>
              <a:gd name="connsiteX39" fmla="*/ 8998 w 10015"/>
              <a:gd name="connsiteY39" fmla="*/ 2006 h 10000"/>
              <a:gd name="connsiteX40" fmla="*/ 8978 w 10015"/>
              <a:gd name="connsiteY40" fmla="*/ 2084 h 10000"/>
              <a:gd name="connsiteX41" fmla="*/ 8978 w 10015"/>
              <a:gd name="connsiteY41" fmla="*/ 2163 h 10000"/>
              <a:gd name="connsiteX42" fmla="*/ 8965 w 10015"/>
              <a:gd name="connsiteY42" fmla="*/ 2203 h 10000"/>
              <a:gd name="connsiteX43" fmla="*/ 8945 w 10015"/>
              <a:gd name="connsiteY43" fmla="*/ 2439 h 10000"/>
              <a:gd name="connsiteX44" fmla="*/ 8945 w 10015"/>
              <a:gd name="connsiteY44" fmla="*/ 2281 h 10000"/>
              <a:gd name="connsiteX45" fmla="*/ 8929 w 10015"/>
              <a:gd name="connsiteY45" fmla="*/ 2242 h 10000"/>
              <a:gd name="connsiteX46" fmla="*/ 8912 w 10015"/>
              <a:gd name="connsiteY46" fmla="*/ 2321 h 10000"/>
              <a:gd name="connsiteX47" fmla="*/ 8888 w 10015"/>
              <a:gd name="connsiteY47" fmla="*/ 2399 h 10000"/>
              <a:gd name="connsiteX48" fmla="*/ 8863 w 10015"/>
              <a:gd name="connsiteY48" fmla="*/ 2439 h 10000"/>
              <a:gd name="connsiteX49" fmla="*/ 8802 w 10015"/>
              <a:gd name="connsiteY49" fmla="*/ 2281 h 10000"/>
              <a:gd name="connsiteX50" fmla="*/ 8786 w 10015"/>
              <a:gd name="connsiteY50" fmla="*/ 2477 h 10000"/>
              <a:gd name="connsiteX51" fmla="*/ 8732 w 10015"/>
              <a:gd name="connsiteY51" fmla="*/ 2359 h 10000"/>
              <a:gd name="connsiteX52" fmla="*/ 8712 w 10015"/>
              <a:gd name="connsiteY52" fmla="*/ 2242 h 10000"/>
              <a:gd name="connsiteX53" fmla="*/ 8704 w 10015"/>
              <a:gd name="connsiteY53" fmla="*/ 2477 h 10000"/>
              <a:gd name="connsiteX54" fmla="*/ 8696 w 10015"/>
              <a:gd name="connsiteY54" fmla="*/ 2595 h 10000"/>
              <a:gd name="connsiteX55" fmla="*/ 8663 w 10015"/>
              <a:gd name="connsiteY55" fmla="*/ 2517 h 10000"/>
              <a:gd name="connsiteX56" fmla="*/ 8602 w 10015"/>
              <a:gd name="connsiteY56" fmla="*/ 2595 h 10000"/>
              <a:gd name="connsiteX57" fmla="*/ 8602 w 10015"/>
              <a:gd name="connsiteY57" fmla="*/ 2439 h 10000"/>
              <a:gd name="connsiteX58" fmla="*/ 8589 w 10015"/>
              <a:gd name="connsiteY58" fmla="*/ 2595 h 10000"/>
              <a:gd name="connsiteX59" fmla="*/ 8573 w 10015"/>
              <a:gd name="connsiteY59" fmla="*/ 2635 h 10000"/>
              <a:gd name="connsiteX60" fmla="*/ 8565 w 10015"/>
              <a:gd name="connsiteY60" fmla="*/ 2988 h 10000"/>
              <a:gd name="connsiteX61" fmla="*/ 8491 w 10015"/>
              <a:gd name="connsiteY61" fmla="*/ 2517 h 10000"/>
              <a:gd name="connsiteX62" fmla="*/ 8483 w 10015"/>
              <a:gd name="connsiteY62" fmla="*/ 2714 h 10000"/>
              <a:gd name="connsiteX63" fmla="*/ 8393 w 10015"/>
              <a:gd name="connsiteY63" fmla="*/ 2714 h 10000"/>
              <a:gd name="connsiteX64" fmla="*/ 8242 w 10015"/>
              <a:gd name="connsiteY64" fmla="*/ 3185 h 10000"/>
              <a:gd name="connsiteX65" fmla="*/ 8172 w 10015"/>
              <a:gd name="connsiteY65" fmla="*/ 2950 h 10000"/>
              <a:gd name="connsiteX66" fmla="*/ 8087 w 10015"/>
              <a:gd name="connsiteY66" fmla="*/ 3578 h 10000"/>
              <a:gd name="connsiteX67" fmla="*/ 7961 w 10015"/>
              <a:gd name="connsiteY67" fmla="*/ 4246 h 10000"/>
              <a:gd name="connsiteX68" fmla="*/ 7871 w 10015"/>
              <a:gd name="connsiteY68" fmla="*/ 4089 h 10000"/>
              <a:gd name="connsiteX69" fmla="*/ 7736 w 10015"/>
              <a:gd name="connsiteY69" fmla="*/ 4874 h 10000"/>
              <a:gd name="connsiteX70" fmla="*/ 7695 w 10015"/>
              <a:gd name="connsiteY70" fmla="*/ 4481 h 10000"/>
              <a:gd name="connsiteX71" fmla="*/ 7585 w 10015"/>
              <a:gd name="connsiteY71" fmla="*/ 4954 h 10000"/>
              <a:gd name="connsiteX72" fmla="*/ 7515 w 10015"/>
              <a:gd name="connsiteY72" fmla="*/ 4561 h 10000"/>
              <a:gd name="connsiteX73" fmla="*/ 7499 w 10015"/>
              <a:gd name="connsiteY73" fmla="*/ 5073 h 10000"/>
              <a:gd name="connsiteX74" fmla="*/ 7433 w 10015"/>
              <a:gd name="connsiteY74" fmla="*/ 5073 h 10000"/>
              <a:gd name="connsiteX75" fmla="*/ 7388 w 10015"/>
              <a:gd name="connsiteY75" fmla="*/ 5386 h 10000"/>
              <a:gd name="connsiteX76" fmla="*/ 7339 w 10015"/>
              <a:gd name="connsiteY76" fmla="*/ 5308 h 10000"/>
              <a:gd name="connsiteX77" fmla="*/ 7270 w 10015"/>
              <a:gd name="connsiteY77" fmla="*/ 5466 h 10000"/>
              <a:gd name="connsiteX78" fmla="*/ 7245 w 10015"/>
              <a:gd name="connsiteY78" fmla="*/ 5308 h 10000"/>
              <a:gd name="connsiteX79" fmla="*/ 7196 w 10015"/>
              <a:gd name="connsiteY79" fmla="*/ 5308 h 10000"/>
              <a:gd name="connsiteX80" fmla="*/ 7102 w 10015"/>
              <a:gd name="connsiteY80" fmla="*/ 5386 h 10000"/>
              <a:gd name="connsiteX81" fmla="*/ 7053 w 10015"/>
              <a:gd name="connsiteY81" fmla="*/ 6015 h 10000"/>
              <a:gd name="connsiteX82" fmla="*/ 7008 w 10015"/>
              <a:gd name="connsiteY82" fmla="*/ 5859 h 10000"/>
              <a:gd name="connsiteX83" fmla="*/ 6918 w 10015"/>
              <a:gd name="connsiteY83" fmla="*/ 5859 h 10000"/>
              <a:gd name="connsiteX84" fmla="*/ 6874 w 10015"/>
              <a:gd name="connsiteY84" fmla="*/ 5466 h 10000"/>
              <a:gd name="connsiteX85" fmla="*/ 6833 w 10015"/>
              <a:gd name="connsiteY85" fmla="*/ 6015 h 10000"/>
              <a:gd name="connsiteX86" fmla="*/ 6768 w 10015"/>
              <a:gd name="connsiteY86" fmla="*/ 5701 h 10000"/>
              <a:gd name="connsiteX87" fmla="*/ 6768 w 10015"/>
              <a:gd name="connsiteY87" fmla="*/ 5466 h 10000"/>
              <a:gd name="connsiteX88" fmla="*/ 6674 w 10015"/>
              <a:gd name="connsiteY88" fmla="*/ 5622 h 10000"/>
              <a:gd name="connsiteX89" fmla="*/ 6514 w 10015"/>
              <a:gd name="connsiteY89" fmla="*/ 5937 h 10000"/>
              <a:gd name="connsiteX90" fmla="*/ 6478 w 10015"/>
              <a:gd name="connsiteY90" fmla="*/ 6369 h 10000"/>
              <a:gd name="connsiteX91" fmla="*/ 6371 w 10015"/>
              <a:gd name="connsiteY91" fmla="*/ 6015 h 10000"/>
              <a:gd name="connsiteX92" fmla="*/ 6359 w 10015"/>
              <a:gd name="connsiteY92" fmla="*/ 6369 h 10000"/>
              <a:gd name="connsiteX93" fmla="*/ 6224 w 10015"/>
              <a:gd name="connsiteY93" fmla="*/ 6448 h 10000"/>
              <a:gd name="connsiteX94" fmla="*/ 6151 w 10015"/>
              <a:gd name="connsiteY94" fmla="*/ 6919 h 10000"/>
              <a:gd name="connsiteX95" fmla="*/ 6089 w 10015"/>
              <a:gd name="connsiteY95" fmla="*/ 6605 h 10000"/>
              <a:gd name="connsiteX96" fmla="*/ 6057 w 10015"/>
              <a:gd name="connsiteY96" fmla="*/ 6919 h 10000"/>
              <a:gd name="connsiteX97" fmla="*/ 6057 w 10015"/>
              <a:gd name="connsiteY97" fmla="*/ 6919 h 10000"/>
              <a:gd name="connsiteX98" fmla="*/ 6020 w 10015"/>
              <a:gd name="connsiteY98" fmla="*/ 6919 h 10000"/>
              <a:gd name="connsiteX99" fmla="*/ 5999 w 10015"/>
              <a:gd name="connsiteY99" fmla="*/ 6801 h 10000"/>
              <a:gd name="connsiteX100" fmla="*/ 5979 w 10015"/>
              <a:gd name="connsiteY100" fmla="*/ 7155 h 10000"/>
              <a:gd name="connsiteX101" fmla="*/ 5967 w 10015"/>
              <a:gd name="connsiteY101" fmla="*/ 7273 h 10000"/>
              <a:gd name="connsiteX102" fmla="*/ 5942 w 10015"/>
              <a:gd name="connsiteY102" fmla="*/ 7273 h 10000"/>
              <a:gd name="connsiteX103" fmla="*/ 5942 w 10015"/>
              <a:gd name="connsiteY103" fmla="*/ 7352 h 10000"/>
              <a:gd name="connsiteX104" fmla="*/ 5914 w 10015"/>
              <a:gd name="connsiteY104" fmla="*/ 7155 h 10000"/>
              <a:gd name="connsiteX105" fmla="*/ 5864 w 10015"/>
              <a:gd name="connsiteY105" fmla="*/ 7273 h 10000"/>
              <a:gd name="connsiteX106" fmla="*/ 5832 w 10015"/>
              <a:gd name="connsiteY106" fmla="*/ 7155 h 10000"/>
              <a:gd name="connsiteX107" fmla="*/ 5791 w 10015"/>
              <a:gd name="connsiteY107" fmla="*/ 7077 h 10000"/>
              <a:gd name="connsiteX108" fmla="*/ 5730 w 10015"/>
              <a:gd name="connsiteY108" fmla="*/ 7155 h 10000"/>
              <a:gd name="connsiteX109" fmla="*/ 5697 w 10015"/>
              <a:gd name="connsiteY109" fmla="*/ 7077 h 10000"/>
              <a:gd name="connsiteX110" fmla="*/ 5664 w 10015"/>
              <a:gd name="connsiteY110" fmla="*/ 7077 h 10000"/>
              <a:gd name="connsiteX111" fmla="*/ 5637 w 10015"/>
              <a:gd name="connsiteY111" fmla="*/ 6997 h 10000"/>
              <a:gd name="connsiteX112" fmla="*/ 5632 w 10015"/>
              <a:gd name="connsiteY112" fmla="*/ 6997 h 10000"/>
              <a:gd name="connsiteX113" fmla="*/ 5575 w 10015"/>
              <a:gd name="connsiteY113" fmla="*/ 7077 h 10000"/>
              <a:gd name="connsiteX114" fmla="*/ 5542 w 10015"/>
              <a:gd name="connsiteY114" fmla="*/ 7116 h 10000"/>
              <a:gd name="connsiteX115" fmla="*/ 5522 w 10015"/>
              <a:gd name="connsiteY115" fmla="*/ 7155 h 10000"/>
              <a:gd name="connsiteX116" fmla="*/ 5477 w 10015"/>
              <a:gd name="connsiteY116" fmla="*/ 7391 h 10000"/>
              <a:gd name="connsiteX117" fmla="*/ 5444 w 10015"/>
              <a:gd name="connsiteY117" fmla="*/ 6094 h 10000"/>
              <a:gd name="connsiteX118" fmla="*/ 5403 w 10015"/>
              <a:gd name="connsiteY118" fmla="*/ 6762 h 10000"/>
              <a:gd name="connsiteX119" fmla="*/ 5387 w 10015"/>
              <a:gd name="connsiteY119" fmla="*/ 7273 h 10000"/>
              <a:gd name="connsiteX120" fmla="*/ 5354 w 10015"/>
              <a:gd name="connsiteY120" fmla="*/ 7430 h 10000"/>
              <a:gd name="connsiteX121" fmla="*/ 5346 w 10015"/>
              <a:gd name="connsiteY121" fmla="*/ 7508 h 10000"/>
              <a:gd name="connsiteX122" fmla="*/ 5342 w 10015"/>
              <a:gd name="connsiteY122" fmla="*/ 7116 h 10000"/>
              <a:gd name="connsiteX123" fmla="*/ 5097 w 10015"/>
              <a:gd name="connsiteY123" fmla="*/ 7391 h 10000"/>
              <a:gd name="connsiteX124" fmla="*/ 5048 w 10015"/>
              <a:gd name="connsiteY124" fmla="*/ 6487 h 10000"/>
              <a:gd name="connsiteX125" fmla="*/ 4761 w 10015"/>
              <a:gd name="connsiteY125" fmla="*/ 6684 h 10000"/>
              <a:gd name="connsiteX126" fmla="*/ 4642 w 10015"/>
              <a:gd name="connsiteY126" fmla="*/ 5662 h 10000"/>
              <a:gd name="connsiteX127" fmla="*/ 4540 w 10015"/>
              <a:gd name="connsiteY127" fmla="*/ 5859 h 10000"/>
              <a:gd name="connsiteX128" fmla="*/ 4401 w 10015"/>
              <a:gd name="connsiteY128" fmla="*/ 5151 h 10000"/>
              <a:gd name="connsiteX129" fmla="*/ 4369 w 10015"/>
              <a:gd name="connsiteY129" fmla="*/ 5583 h 10000"/>
              <a:gd name="connsiteX130" fmla="*/ 4275 w 10015"/>
              <a:gd name="connsiteY130" fmla="*/ 5386 h 10000"/>
              <a:gd name="connsiteX131" fmla="*/ 4210 w 10015"/>
              <a:gd name="connsiteY131" fmla="*/ 5662 h 10000"/>
              <a:gd name="connsiteX132" fmla="*/ 4030 w 10015"/>
              <a:gd name="connsiteY132" fmla="*/ 5583 h 10000"/>
              <a:gd name="connsiteX133" fmla="*/ 3915 w 10015"/>
              <a:gd name="connsiteY133" fmla="*/ 5662 h 10000"/>
              <a:gd name="connsiteX134" fmla="*/ 3907 w 10015"/>
              <a:gd name="connsiteY134" fmla="*/ 5544 h 10000"/>
              <a:gd name="connsiteX135" fmla="*/ 3850 w 10015"/>
              <a:gd name="connsiteY135" fmla="*/ 5701 h 10000"/>
              <a:gd name="connsiteX136" fmla="*/ 3723 w 10015"/>
              <a:gd name="connsiteY136" fmla="*/ 5151 h 10000"/>
              <a:gd name="connsiteX137" fmla="*/ 3596 w 10015"/>
              <a:gd name="connsiteY137" fmla="*/ 5583 h 10000"/>
              <a:gd name="connsiteX138" fmla="*/ 3429 w 10015"/>
              <a:gd name="connsiteY138" fmla="*/ 5583 h 10000"/>
              <a:gd name="connsiteX139" fmla="*/ 3228 w 10015"/>
              <a:gd name="connsiteY139" fmla="*/ 5583 h 10000"/>
              <a:gd name="connsiteX140" fmla="*/ 3123 w 10015"/>
              <a:gd name="connsiteY140" fmla="*/ 5662 h 10000"/>
              <a:gd name="connsiteX141" fmla="*/ 3017 w 10015"/>
              <a:gd name="connsiteY141" fmla="*/ 5859 h 10000"/>
              <a:gd name="connsiteX142" fmla="*/ 2849 w 10015"/>
              <a:gd name="connsiteY142" fmla="*/ 5583 h 10000"/>
              <a:gd name="connsiteX143" fmla="*/ 2690 w 10015"/>
              <a:gd name="connsiteY143" fmla="*/ 4954 h 10000"/>
              <a:gd name="connsiteX144" fmla="*/ 2657 w 10015"/>
              <a:gd name="connsiteY144" fmla="*/ 5386 h 10000"/>
              <a:gd name="connsiteX145" fmla="*/ 2465 w 10015"/>
              <a:gd name="connsiteY145" fmla="*/ 5151 h 10000"/>
              <a:gd name="connsiteX146" fmla="*/ 2436 w 10015"/>
              <a:gd name="connsiteY146" fmla="*/ 5073 h 10000"/>
              <a:gd name="connsiteX147" fmla="*/ 2367 w 10015"/>
              <a:gd name="connsiteY147" fmla="*/ 4600 h 10000"/>
              <a:gd name="connsiteX148" fmla="*/ 2310 w 10015"/>
              <a:gd name="connsiteY148" fmla="*/ 5386 h 10000"/>
              <a:gd name="connsiteX149" fmla="*/ 2203 w 10015"/>
              <a:gd name="connsiteY149" fmla="*/ 5269 h 10000"/>
              <a:gd name="connsiteX150" fmla="*/ 2077 w 10015"/>
              <a:gd name="connsiteY150" fmla="*/ 4639 h 10000"/>
              <a:gd name="connsiteX151" fmla="*/ 2032 w 10015"/>
              <a:gd name="connsiteY151" fmla="*/ 5190 h 10000"/>
              <a:gd name="connsiteX152" fmla="*/ 1974 w 10015"/>
              <a:gd name="connsiteY152" fmla="*/ 5269 h 10000"/>
              <a:gd name="connsiteX153" fmla="*/ 1983 w 10015"/>
              <a:gd name="connsiteY153" fmla="*/ 5504 h 10000"/>
              <a:gd name="connsiteX154" fmla="*/ 1950 w 10015"/>
              <a:gd name="connsiteY154" fmla="*/ 5504 h 10000"/>
              <a:gd name="connsiteX155" fmla="*/ 1950 w 10015"/>
              <a:gd name="connsiteY155" fmla="*/ 5426 h 10000"/>
              <a:gd name="connsiteX156" fmla="*/ 1905 w 10015"/>
              <a:gd name="connsiteY156" fmla="*/ 4718 h 10000"/>
              <a:gd name="connsiteX157" fmla="*/ 1885 w 10015"/>
              <a:gd name="connsiteY157" fmla="*/ 5977 h 10000"/>
              <a:gd name="connsiteX158" fmla="*/ 1881 w 10015"/>
              <a:gd name="connsiteY158" fmla="*/ 5859 h 10000"/>
              <a:gd name="connsiteX159" fmla="*/ 1869 w 10015"/>
              <a:gd name="connsiteY159" fmla="*/ 5859 h 10000"/>
              <a:gd name="connsiteX160" fmla="*/ 1865 w 10015"/>
              <a:gd name="connsiteY160" fmla="*/ 5977 h 10000"/>
              <a:gd name="connsiteX161" fmla="*/ 1853 w 10015"/>
              <a:gd name="connsiteY161" fmla="*/ 5859 h 10000"/>
              <a:gd name="connsiteX162" fmla="*/ 1820 w 10015"/>
              <a:gd name="connsiteY162" fmla="*/ 5977 h 10000"/>
              <a:gd name="connsiteX163" fmla="*/ 1783 w 10015"/>
              <a:gd name="connsiteY163" fmla="*/ 5504 h 10000"/>
              <a:gd name="connsiteX164" fmla="*/ 1738 w 10015"/>
              <a:gd name="connsiteY164" fmla="*/ 5701 h 10000"/>
              <a:gd name="connsiteX165" fmla="*/ 1726 w 10015"/>
              <a:gd name="connsiteY165" fmla="*/ 5622 h 10000"/>
              <a:gd name="connsiteX166" fmla="*/ 1693 w 10015"/>
              <a:gd name="connsiteY166" fmla="*/ 5426 h 10000"/>
              <a:gd name="connsiteX167" fmla="*/ 1669 w 10015"/>
              <a:gd name="connsiteY167" fmla="*/ 5504 h 10000"/>
              <a:gd name="connsiteX168" fmla="*/ 1661 w 10015"/>
              <a:gd name="connsiteY168" fmla="*/ 5426 h 10000"/>
              <a:gd name="connsiteX169" fmla="*/ 1652 w 10015"/>
              <a:gd name="connsiteY169" fmla="*/ 5348 h 10000"/>
              <a:gd name="connsiteX170" fmla="*/ 1616 w 10015"/>
              <a:gd name="connsiteY170" fmla="*/ 5348 h 10000"/>
              <a:gd name="connsiteX171" fmla="*/ 1575 w 10015"/>
              <a:gd name="connsiteY171" fmla="*/ 5190 h 10000"/>
              <a:gd name="connsiteX172" fmla="*/ 1571 w 10015"/>
              <a:gd name="connsiteY172" fmla="*/ 5073 h 10000"/>
              <a:gd name="connsiteX173" fmla="*/ 1562 w 10015"/>
              <a:gd name="connsiteY173" fmla="*/ 5073 h 10000"/>
              <a:gd name="connsiteX174" fmla="*/ 1509 w 10015"/>
              <a:gd name="connsiteY174" fmla="*/ 4718 h 10000"/>
              <a:gd name="connsiteX175" fmla="*/ 1481 w 10015"/>
              <a:gd name="connsiteY175" fmla="*/ 4561 h 10000"/>
              <a:gd name="connsiteX176" fmla="*/ 1464 w 10015"/>
              <a:gd name="connsiteY176" fmla="*/ 4207 h 10000"/>
              <a:gd name="connsiteX177" fmla="*/ 1440 w 10015"/>
              <a:gd name="connsiteY177" fmla="*/ 4285 h 10000"/>
              <a:gd name="connsiteX178" fmla="*/ 1423 w 10015"/>
              <a:gd name="connsiteY178" fmla="*/ 4403 h 10000"/>
              <a:gd name="connsiteX179" fmla="*/ 1387 w 10015"/>
              <a:gd name="connsiteY179" fmla="*/ 4403 h 10000"/>
              <a:gd name="connsiteX180" fmla="*/ 1358 w 10015"/>
              <a:gd name="connsiteY180" fmla="*/ 4481 h 10000"/>
              <a:gd name="connsiteX181" fmla="*/ 1358 w 10015"/>
              <a:gd name="connsiteY181" fmla="*/ 4521 h 10000"/>
              <a:gd name="connsiteX182" fmla="*/ 1346 w 10015"/>
              <a:gd name="connsiteY182" fmla="*/ 4481 h 10000"/>
              <a:gd name="connsiteX183" fmla="*/ 1334 w 10015"/>
              <a:gd name="connsiteY183" fmla="*/ 4128 h 10000"/>
              <a:gd name="connsiteX184" fmla="*/ 1329 w 10015"/>
              <a:gd name="connsiteY184" fmla="*/ 4128 h 10000"/>
              <a:gd name="connsiteX185" fmla="*/ 1289 w 10015"/>
              <a:gd name="connsiteY185" fmla="*/ 3696 h 10000"/>
              <a:gd name="connsiteX186" fmla="*/ 1280 w 10015"/>
              <a:gd name="connsiteY186" fmla="*/ 3696 h 10000"/>
              <a:gd name="connsiteX187" fmla="*/ 1272 w 10015"/>
              <a:gd name="connsiteY187" fmla="*/ 3499 h 10000"/>
              <a:gd name="connsiteX188" fmla="*/ 1272 w 10015"/>
              <a:gd name="connsiteY188" fmla="*/ 3343 h 10000"/>
              <a:gd name="connsiteX189" fmla="*/ 1256 w 10015"/>
              <a:gd name="connsiteY189" fmla="*/ 3185 h 10000"/>
              <a:gd name="connsiteX190" fmla="*/ 1252 w 10015"/>
              <a:gd name="connsiteY190" fmla="*/ 2988 h 10000"/>
              <a:gd name="connsiteX191" fmla="*/ 1239 w 10015"/>
              <a:gd name="connsiteY191" fmla="*/ 2832 h 10000"/>
              <a:gd name="connsiteX192" fmla="*/ 1227 w 10015"/>
              <a:gd name="connsiteY192" fmla="*/ 2714 h 10000"/>
              <a:gd name="connsiteX193" fmla="*/ 1174 w 10015"/>
              <a:gd name="connsiteY193" fmla="*/ 2988 h 10000"/>
              <a:gd name="connsiteX194" fmla="*/ 1105 w 10015"/>
              <a:gd name="connsiteY194" fmla="*/ 3067 h 10000"/>
              <a:gd name="connsiteX195" fmla="*/ 1096 w 10015"/>
              <a:gd name="connsiteY195" fmla="*/ 2988 h 10000"/>
              <a:gd name="connsiteX196" fmla="*/ 1060 w 10015"/>
              <a:gd name="connsiteY196" fmla="*/ 2910 h 10000"/>
              <a:gd name="connsiteX197" fmla="*/ 1056 w 10015"/>
              <a:gd name="connsiteY197" fmla="*/ 2832 h 10000"/>
              <a:gd name="connsiteX198" fmla="*/ 1043 w 10015"/>
              <a:gd name="connsiteY198" fmla="*/ 2832 h 10000"/>
              <a:gd name="connsiteX199" fmla="*/ 1043 w 10015"/>
              <a:gd name="connsiteY199" fmla="*/ 2714 h 10000"/>
              <a:gd name="connsiteX200" fmla="*/ 1039 w 10015"/>
              <a:gd name="connsiteY200" fmla="*/ 2714 h 10000"/>
              <a:gd name="connsiteX201" fmla="*/ 1039 w 10015"/>
              <a:gd name="connsiteY201" fmla="*/ 2635 h 10000"/>
              <a:gd name="connsiteX202" fmla="*/ 1027 w 10015"/>
              <a:gd name="connsiteY202" fmla="*/ 2635 h 10000"/>
              <a:gd name="connsiteX203" fmla="*/ 1027 w 10015"/>
              <a:gd name="connsiteY203" fmla="*/ 2556 h 10000"/>
              <a:gd name="connsiteX204" fmla="*/ 1023 w 10015"/>
              <a:gd name="connsiteY204" fmla="*/ 2556 h 10000"/>
              <a:gd name="connsiteX205" fmla="*/ 1023 w 10015"/>
              <a:gd name="connsiteY205" fmla="*/ 2477 h 10000"/>
              <a:gd name="connsiteX206" fmla="*/ 1011 w 10015"/>
              <a:gd name="connsiteY206" fmla="*/ 2477 h 10000"/>
              <a:gd name="connsiteX207" fmla="*/ 1006 w 10015"/>
              <a:gd name="connsiteY207" fmla="*/ 2399 h 10000"/>
              <a:gd name="connsiteX208" fmla="*/ 982 w 10015"/>
              <a:gd name="connsiteY208" fmla="*/ 2281 h 10000"/>
              <a:gd name="connsiteX209" fmla="*/ 978 w 10015"/>
              <a:gd name="connsiteY209" fmla="*/ 2203 h 10000"/>
              <a:gd name="connsiteX210" fmla="*/ 945 w 10015"/>
              <a:gd name="connsiteY210" fmla="*/ 1928 h 10000"/>
              <a:gd name="connsiteX211" fmla="*/ 921 w 10015"/>
              <a:gd name="connsiteY211" fmla="*/ 1849 h 10000"/>
              <a:gd name="connsiteX212" fmla="*/ 917 w 10015"/>
              <a:gd name="connsiteY212" fmla="*/ 1770 h 10000"/>
              <a:gd name="connsiteX213" fmla="*/ 900 w 10015"/>
              <a:gd name="connsiteY213" fmla="*/ 1692 h 10000"/>
              <a:gd name="connsiteX214" fmla="*/ 888 w 10015"/>
              <a:gd name="connsiteY214" fmla="*/ 1613 h 10000"/>
              <a:gd name="connsiteX215" fmla="*/ 876 w 10015"/>
              <a:gd name="connsiteY215" fmla="*/ 1613 h 10000"/>
              <a:gd name="connsiteX216" fmla="*/ 872 w 10015"/>
              <a:gd name="connsiteY216" fmla="*/ 1495 h 10000"/>
              <a:gd name="connsiteX217" fmla="*/ 822 w 10015"/>
              <a:gd name="connsiteY217" fmla="*/ 1338 h 10000"/>
              <a:gd name="connsiteX218" fmla="*/ 814 w 10015"/>
              <a:gd name="connsiteY218" fmla="*/ 1259 h 10000"/>
              <a:gd name="connsiteX219" fmla="*/ 810 w 10015"/>
              <a:gd name="connsiteY219" fmla="*/ 1259 h 10000"/>
              <a:gd name="connsiteX220" fmla="*/ 790 w 10015"/>
              <a:gd name="connsiteY220" fmla="*/ 1063 h 10000"/>
              <a:gd name="connsiteX221" fmla="*/ 728 w 10015"/>
              <a:gd name="connsiteY221" fmla="*/ 984 h 10000"/>
              <a:gd name="connsiteX222" fmla="*/ 700 w 10015"/>
              <a:gd name="connsiteY222" fmla="*/ 827 h 10000"/>
              <a:gd name="connsiteX223" fmla="*/ 692 w 10015"/>
              <a:gd name="connsiteY223" fmla="*/ 709 h 10000"/>
              <a:gd name="connsiteX224" fmla="*/ 667 w 10015"/>
              <a:gd name="connsiteY224" fmla="*/ 709 h 10000"/>
              <a:gd name="connsiteX225" fmla="*/ 607 w 10015"/>
              <a:gd name="connsiteY225" fmla="*/ 631 h 10000"/>
              <a:gd name="connsiteX226" fmla="*/ 578 w 10015"/>
              <a:gd name="connsiteY226" fmla="*/ 355 h 10000"/>
              <a:gd name="connsiteX227" fmla="*/ 554 w 10015"/>
              <a:gd name="connsiteY227" fmla="*/ 41 h 10000"/>
              <a:gd name="connsiteX228" fmla="*/ 443 w 10015"/>
              <a:gd name="connsiteY228" fmla="*/ 120 h 10000"/>
              <a:gd name="connsiteX229" fmla="*/ 423 w 10015"/>
              <a:gd name="connsiteY229" fmla="*/ 355 h 10000"/>
              <a:gd name="connsiteX230" fmla="*/ 394 w 10015"/>
              <a:gd name="connsiteY230" fmla="*/ 355 h 10000"/>
              <a:gd name="connsiteX231" fmla="*/ 362 w 10015"/>
              <a:gd name="connsiteY231" fmla="*/ 552 h 10000"/>
              <a:gd name="connsiteX232" fmla="*/ 341 w 10015"/>
              <a:gd name="connsiteY232" fmla="*/ 473 h 10000"/>
              <a:gd name="connsiteX233" fmla="*/ 288 w 10015"/>
              <a:gd name="connsiteY233" fmla="*/ 473 h 10000"/>
              <a:gd name="connsiteX234" fmla="*/ 272 w 10015"/>
              <a:gd name="connsiteY234" fmla="*/ 473 h 10000"/>
              <a:gd name="connsiteX235" fmla="*/ 259 w 10015"/>
              <a:gd name="connsiteY235" fmla="*/ 355 h 10000"/>
              <a:gd name="connsiteX236" fmla="*/ 247 w 10015"/>
              <a:gd name="connsiteY236" fmla="*/ 473 h 10000"/>
              <a:gd name="connsiteX237" fmla="*/ 243 w 10015"/>
              <a:gd name="connsiteY237" fmla="*/ 277 h 10000"/>
              <a:gd name="connsiteX238" fmla="*/ 231 w 10015"/>
              <a:gd name="connsiteY238" fmla="*/ 277 h 10000"/>
              <a:gd name="connsiteX239" fmla="*/ 227 w 10015"/>
              <a:gd name="connsiteY239" fmla="*/ 198 h 10000"/>
              <a:gd name="connsiteX240" fmla="*/ 214 w 10015"/>
              <a:gd name="connsiteY240" fmla="*/ 198 h 10000"/>
              <a:gd name="connsiteX241" fmla="*/ 71 w 10015"/>
              <a:gd name="connsiteY241" fmla="*/ 198 h 10000"/>
              <a:gd name="connsiteX242" fmla="*/ 63 w 10015"/>
              <a:gd name="connsiteY242" fmla="*/ 198 h 10000"/>
              <a:gd name="connsiteX243" fmla="*/ 55 w 10015"/>
              <a:gd name="connsiteY243" fmla="*/ 277 h 10000"/>
              <a:gd name="connsiteX244" fmla="*/ 65 w 10015"/>
              <a:gd name="connsiteY244" fmla="*/ 277 h 10000"/>
              <a:gd name="connsiteX245" fmla="*/ 1 w 10015"/>
              <a:gd name="connsiteY245" fmla="*/ 284 h 10000"/>
              <a:gd name="connsiteX246" fmla="*/ 14 w 10015"/>
              <a:gd name="connsiteY246" fmla="*/ 709 h 10000"/>
              <a:gd name="connsiteX247" fmla="*/ 14 w 10015"/>
              <a:gd name="connsiteY247" fmla="*/ 5151 h 10000"/>
              <a:gd name="connsiteX248" fmla="*/ 133 w 10015"/>
              <a:gd name="connsiteY248" fmla="*/ 4992 h 10000"/>
              <a:gd name="connsiteX249" fmla="*/ 198 w 10015"/>
              <a:gd name="connsiteY249" fmla="*/ 4914 h 10000"/>
              <a:gd name="connsiteX250" fmla="*/ 304 w 10015"/>
              <a:gd name="connsiteY250" fmla="*/ 4718 h 10000"/>
              <a:gd name="connsiteX251" fmla="*/ 460 w 10015"/>
              <a:gd name="connsiteY251" fmla="*/ 5230 h 10000"/>
              <a:gd name="connsiteX252" fmla="*/ 537 w 10015"/>
              <a:gd name="connsiteY252" fmla="*/ 6290 h 10000"/>
              <a:gd name="connsiteX253" fmla="*/ 745 w 10015"/>
              <a:gd name="connsiteY253" fmla="*/ 6448 h 10000"/>
              <a:gd name="connsiteX254" fmla="*/ 822 w 10015"/>
              <a:gd name="connsiteY254" fmla="*/ 6762 h 10000"/>
              <a:gd name="connsiteX255" fmla="*/ 933 w 10015"/>
              <a:gd name="connsiteY255" fmla="*/ 7352 h 10000"/>
              <a:gd name="connsiteX256" fmla="*/ 1060 w 10015"/>
              <a:gd name="connsiteY256" fmla="*/ 6762 h 10000"/>
              <a:gd name="connsiteX257" fmla="*/ 1170 w 10015"/>
              <a:gd name="connsiteY257" fmla="*/ 7037 h 10000"/>
              <a:gd name="connsiteX258" fmla="*/ 1297 w 10015"/>
              <a:gd name="connsiteY258" fmla="*/ 7194 h 10000"/>
              <a:gd name="connsiteX259" fmla="*/ 1489 w 10015"/>
              <a:gd name="connsiteY259" fmla="*/ 6880 h 10000"/>
              <a:gd name="connsiteX260" fmla="*/ 1554 w 10015"/>
              <a:gd name="connsiteY260" fmla="*/ 7745 h 10000"/>
              <a:gd name="connsiteX261" fmla="*/ 1632 w 10015"/>
              <a:gd name="connsiteY261" fmla="*/ 8137 h 10000"/>
              <a:gd name="connsiteX262" fmla="*/ 1697 w 10015"/>
              <a:gd name="connsiteY262" fmla="*/ 7863 h 10000"/>
              <a:gd name="connsiteX263" fmla="*/ 1767 w 10015"/>
              <a:gd name="connsiteY263" fmla="*/ 8019 h 10000"/>
              <a:gd name="connsiteX264" fmla="*/ 1901 w 10015"/>
              <a:gd name="connsiteY264" fmla="*/ 7626 h 10000"/>
              <a:gd name="connsiteX265" fmla="*/ 2011 w 10015"/>
              <a:gd name="connsiteY265" fmla="*/ 6880 h 10000"/>
              <a:gd name="connsiteX266" fmla="*/ 2064 w 10015"/>
              <a:gd name="connsiteY266" fmla="*/ 7430 h 10000"/>
              <a:gd name="connsiteX267" fmla="*/ 2179 w 10015"/>
              <a:gd name="connsiteY267" fmla="*/ 6723 h 10000"/>
              <a:gd name="connsiteX268" fmla="*/ 2191 w 10015"/>
              <a:gd name="connsiteY268" fmla="*/ 6841 h 10000"/>
              <a:gd name="connsiteX269" fmla="*/ 2306 w 10015"/>
              <a:gd name="connsiteY269" fmla="*/ 7548 h 10000"/>
              <a:gd name="connsiteX270" fmla="*/ 2379 w 10015"/>
              <a:gd name="connsiteY270" fmla="*/ 8295 h 10000"/>
              <a:gd name="connsiteX271" fmla="*/ 2420 w 10015"/>
              <a:gd name="connsiteY271" fmla="*/ 8727 h 10000"/>
              <a:gd name="connsiteX272" fmla="*/ 2445 w 10015"/>
              <a:gd name="connsiteY272" fmla="*/ 8884 h 10000"/>
              <a:gd name="connsiteX273" fmla="*/ 2465 w 10015"/>
              <a:gd name="connsiteY273" fmla="*/ 9081 h 10000"/>
              <a:gd name="connsiteX274" fmla="*/ 2539 w 10015"/>
              <a:gd name="connsiteY274" fmla="*/ 8963 h 10000"/>
              <a:gd name="connsiteX275" fmla="*/ 2551 w 10015"/>
              <a:gd name="connsiteY275" fmla="*/ 8766 h 10000"/>
              <a:gd name="connsiteX276" fmla="*/ 2575 w 10015"/>
              <a:gd name="connsiteY276" fmla="*/ 9041 h 10000"/>
              <a:gd name="connsiteX277" fmla="*/ 2608 w 10015"/>
              <a:gd name="connsiteY277" fmla="*/ 8963 h 10000"/>
              <a:gd name="connsiteX278" fmla="*/ 2624 w 10015"/>
              <a:gd name="connsiteY278" fmla="*/ 8688 h 10000"/>
              <a:gd name="connsiteX279" fmla="*/ 2657 w 10015"/>
              <a:gd name="connsiteY279" fmla="*/ 8963 h 10000"/>
              <a:gd name="connsiteX280" fmla="*/ 2669 w 10015"/>
              <a:gd name="connsiteY280" fmla="*/ 9120 h 10000"/>
              <a:gd name="connsiteX281" fmla="*/ 2682 w 10015"/>
              <a:gd name="connsiteY281" fmla="*/ 8963 h 10000"/>
              <a:gd name="connsiteX282" fmla="*/ 2727 w 10015"/>
              <a:gd name="connsiteY282" fmla="*/ 9041 h 10000"/>
              <a:gd name="connsiteX283" fmla="*/ 2731 w 10015"/>
              <a:gd name="connsiteY283" fmla="*/ 8963 h 10000"/>
              <a:gd name="connsiteX284" fmla="*/ 2759 w 10015"/>
              <a:gd name="connsiteY284" fmla="*/ 9120 h 10000"/>
              <a:gd name="connsiteX285" fmla="*/ 2829 w 10015"/>
              <a:gd name="connsiteY285" fmla="*/ 8845 h 10000"/>
              <a:gd name="connsiteX286" fmla="*/ 2841 w 10015"/>
              <a:gd name="connsiteY286" fmla="*/ 8688 h 10000"/>
              <a:gd name="connsiteX287" fmla="*/ 2853 w 10015"/>
              <a:gd name="connsiteY287" fmla="*/ 8688 h 10000"/>
              <a:gd name="connsiteX288" fmla="*/ 2882 w 10015"/>
              <a:gd name="connsiteY288" fmla="*/ 8530 h 10000"/>
              <a:gd name="connsiteX289" fmla="*/ 2898 w 10015"/>
              <a:gd name="connsiteY289" fmla="*/ 8530 h 10000"/>
              <a:gd name="connsiteX290" fmla="*/ 2943 w 10015"/>
              <a:gd name="connsiteY290" fmla="*/ 8412 h 10000"/>
              <a:gd name="connsiteX291" fmla="*/ 2960 w 10015"/>
              <a:gd name="connsiteY291" fmla="*/ 8334 h 10000"/>
              <a:gd name="connsiteX292" fmla="*/ 2992 w 10015"/>
              <a:gd name="connsiteY292" fmla="*/ 8059 h 10000"/>
              <a:gd name="connsiteX293" fmla="*/ 3009 w 10015"/>
              <a:gd name="connsiteY293" fmla="*/ 8059 h 10000"/>
              <a:gd name="connsiteX294" fmla="*/ 3041 w 10015"/>
              <a:gd name="connsiteY294" fmla="*/ 8059 h 10000"/>
              <a:gd name="connsiteX295" fmla="*/ 3066 w 10015"/>
              <a:gd name="connsiteY295" fmla="*/ 8177 h 10000"/>
              <a:gd name="connsiteX296" fmla="*/ 3099 w 10015"/>
              <a:gd name="connsiteY296" fmla="*/ 8177 h 10000"/>
              <a:gd name="connsiteX297" fmla="*/ 3127 w 10015"/>
              <a:gd name="connsiteY297" fmla="*/ 8255 h 10000"/>
              <a:gd name="connsiteX298" fmla="*/ 3200 w 10015"/>
              <a:gd name="connsiteY298" fmla="*/ 8059 h 10000"/>
              <a:gd name="connsiteX299" fmla="*/ 3233 w 10015"/>
              <a:gd name="connsiteY299" fmla="*/ 8177 h 10000"/>
              <a:gd name="connsiteX300" fmla="*/ 3261 w 10015"/>
              <a:gd name="connsiteY300" fmla="*/ 7823 h 10000"/>
              <a:gd name="connsiteX301" fmla="*/ 3327 w 10015"/>
              <a:gd name="connsiteY301" fmla="*/ 8255 h 10000"/>
              <a:gd name="connsiteX302" fmla="*/ 3327 w 10015"/>
              <a:gd name="connsiteY302" fmla="*/ 8177 h 10000"/>
              <a:gd name="connsiteX303" fmla="*/ 3323 w 10015"/>
              <a:gd name="connsiteY303" fmla="*/ 8059 h 10000"/>
              <a:gd name="connsiteX304" fmla="*/ 3372 w 10015"/>
              <a:gd name="connsiteY304" fmla="*/ 7901 h 10000"/>
              <a:gd name="connsiteX305" fmla="*/ 3376 w 10015"/>
              <a:gd name="connsiteY305" fmla="*/ 7981 h 10000"/>
              <a:gd name="connsiteX306" fmla="*/ 3392 w 10015"/>
              <a:gd name="connsiteY306" fmla="*/ 7745 h 10000"/>
              <a:gd name="connsiteX307" fmla="*/ 3474 w 10015"/>
              <a:gd name="connsiteY307" fmla="*/ 8098 h 10000"/>
              <a:gd name="connsiteX308" fmla="*/ 3486 w 10015"/>
              <a:gd name="connsiteY308" fmla="*/ 9081 h 10000"/>
              <a:gd name="connsiteX309" fmla="*/ 3531 w 10015"/>
              <a:gd name="connsiteY309" fmla="*/ 8530 h 10000"/>
              <a:gd name="connsiteX310" fmla="*/ 3650 w 10015"/>
              <a:gd name="connsiteY310" fmla="*/ 8805 h 10000"/>
              <a:gd name="connsiteX311" fmla="*/ 3727 w 10015"/>
              <a:gd name="connsiteY311" fmla="*/ 8648 h 10000"/>
              <a:gd name="connsiteX312" fmla="*/ 3744 w 10015"/>
              <a:gd name="connsiteY312" fmla="*/ 8530 h 10000"/>
              <a:gd name="connsiteX313" fmla="*/ 3756 w 10015"/>
              <a:gd name="connsiteY313" fmla="*/ 8530 h 10000"/>
              <a:gd name="connsiteX314" fmla="*/ 3760 w 10015"/>
              <a:gd name="connsiteY314" fmla="*/ 8648 h 10000"/>
              <a:gd name="connsiteX315" fmla="*/ 3776 w 10015"/>
              <a:gd name="connsiteY315" fmla="*/ 8530 h 10000"/>
              <a:gd name="connsiteX316" fmla="*/ 3776 w 10015"/>
              <a:gd name="connsiteY316" fmla="*/ 8648 h 10000"/>
              <a:gd name="connsiteX317" fmla="*/ 3817 w 10015"/>
              <a:gd name="connsiteY317" fmla="*/ 8648 h 10000"/>
              <a:gd name="connsiteX318" fmla="*/ 3838 w 10015"/>
              <a:gd name="connsiteY318" fmla="*/ 8805 h 10000"/>
              <a:gd name="connsiteX319" fmla="*/ 3850 w 10015"/>
              <a:gd name="connsiteY319" fmla="*/ 8648 h 10000"/>
              <a:gd name="connsiteX320" fmla="*/ 3866 w 10015"/>
              <a:gd name="connsiteY320" fmla="*/ 9003 h 10000"/>
              <a:gd name="connsiteX321" fmla="*/ 3870 w 10015"/>
              <a:gd name="connsiteY321" fmla="*/ 9003 h 10000"/>
              <a:gd name="connsiteX322" fmla="*/ 3883 w 10015"/>
              <a:gd name="connsiteY322" fmla="*/ 8884 h 10000"/>
              <a:gd name="connsiteX323" fmla="*/ 3899 w 10015"/>
              <a:gd name="connsiteY323" fmla="*/ 9003 h 10000"/>
              <a:gd name="connsiteX324" fmla="*/ 3911 w 10015"/>
              <a:gd name="connsiteY324" fmla="*/ 8884 h 10000"/>
              <a:gd name="connsiteX325" fmla="*/ 3911 w 10015"/>
              <a:gd name="connsiteY325" fmla="*/ 9003 h 10000"/>
              <a:gd name="connsiteX326" fmla="*/ 3973 w 10015"/>
              <a:gd name="connsiteY326" fmla="*/ 9003 h 10000"/>
              <a:gd name="connsiteX327" fmla="*/ 3989 w 10015"/>
              <a:gd name="connsiteY327" fmla="*/ 9159 h 10000"/>
              <a:gd name="connsiteX328" fmla="*/ 4005 w 10015"/>
              <a:gd name="connsiteY328" fmla="*/ 9081 h 10000"/>
              <a:gd name="connsiteX329" fmla="*/ 4063 w 10015"/>
              <a:gd name="connsiteY329" fmla="*/ 9003 h 10000"/>
              <a:gd name="connsiteX330" fmla="*/ 4083 w 10015"/>
              <a:gd name="connsiteY330" fmla="*/ 8884 h 10000"/>
              <a:gd name="connsiteX331" fmla="*/ 4091 w 10015"/>
              <a:gd name="connsiteY331" fmla="*/ 9003 h 10000"/>
              <a:gd name="connsiteX332" fmla="*/ 4099 w 10015"/>
              <a:gd name="connsiteY332" fmla="*/ 9003 h 10000"/>
              <a:gd name="connsiteX333" fmla="*/ 4116 w 10015"/>
              <a:gd name="connsiteY333" fmla="*/ 9081 h 10000"/>
              <a:gd name="connsiteX334" fmla="*/ 4140 w 10015"/>
              <a:gd name="connsiteY334" fmla="*/ 8884 h 10000"/>
              <a:gd name="connsiteX335" fmla="*/ 4157 w 10015"/>
              <a:gd name="connsiteY335" fmla="*/ 9081 h 10000"/>
              <a:gd name="connsiteX336" fmla="*/ 4169 w 10015"/>
              <a:gd name="connsiteY336" fmla="*/ 8805 h 10000"/>
              <a:gd name="connsiteX337" fmla="*/ 4173 w 10015"/>
              <a:gd name="connsiteY337" fmla="*/ 8727 h 10000"/>
              <a:gd name="connsiteX338" fmla="*/ 4181 w 10015"/>
              <a:gd name="connsiteY338" fmla="*/ 8570 h 10000"/>
              <a:gd name="connsiteX339" fmla="*/ 4202 w 10015"/>
              <a:gd name="connsiteY339" fmla="*/ 8727 h 10000"/>
              <a:gd name="connsiteX340" fmla="*/ 4226 w 10015"/>
              <a:gd name="connsiteY340" fmla="*/ 9081 h 10000"/>
              <a:gd name="connsiteX341" fmla="*/ 4296 w 10015"/>
              <a:gd name="connsiteY341" fmla="*/ 9003 h 10000"/>
              <a:gd name="connsiteX342" fmla="*/ 4345 w 10015"/>
              <a:gd name="connsiteY342" fmla="*/ 8570 h 10000"/>
              <a:gd name="connsiteX343" fmla="*/ 4401 w 10015"/>
              <a:gd name="connsiteY343" fmla="*/ 9081 h 10000"/>
              <a:gd name="connsiteX344" fmla="*/ 4581 w 10015"/>
              <a:gd name="connsiteY344" fmla="*/ 8766 h 10000"/>
              <a:gd name="connsiteX345" fmla="*/ 4683 w 10015"/>
              <a:gd name="connsiteY345" fmla="*/ 9985 h 10000"/>
              <a:gd name="connsiteX346" fmla="*/ 4761 w 10015"/>
              <a:gd name="connsiteY346" fmla="*/ 9749 h 10000"/>
              <a:gd name="connsiteX347" fmla="*/ 4793 w 10015"/>
              <a:gd name="connsiteY347" fmla="*/ 9749 h 10000"/>
              <a:gd name="connsiteX348" fmla="*/ 4891 w 10015"/>
              <a:gd name="connsiteY348" fmla="*/ 9749 h 10000"/>
              <a:gd name="connsiteX349" fmla="*/ 4945 w 10015"/>
              <a:gd name="connsiteY349" fmla="*/ 9749 h 10000"/>
              <a:gd name="connsiteX350" fmla="*/ 4985 w 10015"/>
              <a:gd name="connsiteY350" fmla="*/ 9199 h 10000"/>
              <a:gd name="connsiteX351" fmla="*/ 4994 w 10015"/>
              <a:gd name="connsiteY351" fmla="*/ 9159 h 10000"/>
              <a:gd name="connsiteX352" fmla="*/ 5040 w 10015"/>
              <a:gd name="connsiteY352" fmla="*/ 9749 h 10000"/>
              <a:gd name="connsiteX353" fmla="*/ 5166 w 10015"/>
              <a:gd name="connsiteY353" fmla="*/ 9512 h 10000"/>
              <a:gd name="connsiteX354" fmla="*/ 5191 w 10015"/>
              <a:gd name="connsiteY354" fmla="*/ 9749 h 10000"/>
              <a:gd name="connsiteX355" fmla="*/ 5240 w 10015"/>
              <a:gd name="connsiteY355" fmla="*/ 9159 h 10000"/>
              <a:gd name="connsiteX356" fmla="*/ 5244 w 10015"/>
              <a:gd name="connsiteY356" fmla="*/ 9120 h 10000"/>
              <a:gd name="connsiteX357" fmla="*/ 5281 w 10015"/>
              <a:gd name="connsiteY357" fmla="*/ 9592 h 10000"/>
              <a:gd name="connsiteX358" fmla="*/ 5354 w 10015"/>
              <a:gd name="connsiteY358" fmla="*/ 9277 h 10000"/>
              <a:gd name="connsiteX359" fmla="*/ 5416 w 10015"/>
              <a:gd name="connsiteY359" fmla="*/ 9670 h 10000"/>
              <a:gd name="connsiteX360" fmla="*/ 5379 w 10015"/>
              <a:gd name="connsiteY360" fmla="*/ 9081 h 10000"/>
              <a:gd name="connsiteX361" fmla="*/ 5485 w 10015"/>
              <a:gd name="connsiteY361" fmla="*/ 8963 h 10000"/>
              <a:gd name="connsiteX362" fmla="*/ 5514 w 10015"/>
              <a:gd name="connsiteY362" fmla="*/ 8648 h 10000"/>
              <a:gd name="connsiteX363" fmla="*/ 5538 w 10015"/>
              <a:gd name="connsiteY363" fmla="*/ 8570 h 10000"/>
              <a:gd name="connsiteX364" fmla="*/ 5551 w 10015"/>
              <a:gd name="connsiteY364" fmla="*/ 8530 h 10000"/>
              <a:gd name="connsiteX365" fmla="*/ 5575 w 10015"/>
              <a:gd name="connsiteY365" fmla="*/ 8492 h 10000"/>
              <a:gd name="connsiteX366" fmla="*/ 5587 w 10015"/>
              <a:gd name="connsiteY366" fmla="*/ 8530 h 10000"/>
              <a:gd name="connsiteX367" fmla="*/ 5600 w 10015"/>
              <a:gd name="connsiteY367" fmla="*/ 8648 h 10000"/>
              <a:gd name="connsiteX368" fmla="*/ 5600 w 10015"/>
              <a:gd name="connsiteY368" fmla="*/ 8570 h 10000"/>
              <a:gd name="connsiteX369" fmla="*/ 5644 w 10015"/>
              <a:gd name="connsiteY369" fmla="*/ 8766 h 10000"/>
              <a:gd name="connsiteX370" fmla="*/ 5738 w 10015"/>
              <a:gd name="connsiteY370" fmla="*/ 9434 h 10000"/>
              <a:gd name="connsiteX371" fmla="*/ 5746 w 10015"/>
              <a:gd name="connsiteY371" fmla="*/ 8845 h 10000"/>
              <a:gd name="connsiteX372" fmla="*/ 5775 w 10015"/>
              <a:gd name="connsiteY372" fmla="*/ 8766 h 10000"/>
              <a:gd name="connsiteX373" fmla="*/ 5783 w 10015"/>
              <a:gd name="connsiteY373" fmla="*/ 8216 h 10000"/>
              <a:gd name="connsiteX374" fmla="*/ 5799 w 10015"/>
              <a:gd name="connsiteY374" fmla="*/ 8374 h 10000"/>
              <a:gd name="connsiteX375" fmla="*/ 5828 w 10015"/>
              <a:gd name="connsiteY375" fmla="*/ 8295 h 10000"/>
              <a:gd name="connsiteX376" fmla="*/ 5914 w 10015"/>
              <a:gd name="connsiteY376" fmla="*/ 8374 h 10000"/>
              <a:gd name="connsiteX377" fmla="*/ 5926 w 10015"/>
              <a:gd name="connsiteY377" fmla="*/ 8648 h 10000"/>
              <a:gd name="connsiteX378" fmla="*/ 5987 w 10015"/>
              <a:gd name="connsiteY378" fmla="*/ 8923 h 10000"/>
              <a:gd name="connsiteX379" fmla="*/ 6003 w 10015"/>
              <a:gd name="connsiteY379" fmla="*/ 8923 h 10000"/>
              <a:gd name="connsiteX380" fmla="*/ 6040 w 10015"/>
              <a:gd name="connsiteY380" fmla="*/ 9081 h 10000"/>
              <a:gd name="connsiteX381" fmla="*/ 6073 w 10015"/>
              <a:gd name="connsiteY381" fmla="*/ 9081 h 10000"/>
              <a:gd name="connsiteX382" fmla="*/ 6106 w 10015"/>
              <a:gd name="connsiteY382" fmla="*/ 9159 h 10000"/>
              <a:gd name="connsiteX383" fmla="*/ 6126 w 10015"/>
              <a:gd name="connsiteY383" fmla="*/ 9277 h 10000"/>
              <a:gd name="connsiteX384" fmla="*/ 6224 w 10015"/>
              <a:gd name="connsiteY384" fmla="*/ 9003 h 10000"/>
              <a:gd name="connsiteX385" fmla="*/ 6245 w 10015"/>
              <a:gd name="connsiteY385" fmla="*/ 8648 h 10000"/>
              <a:gd name="connsiteX386" fmla="*/ 6277 w 10015"/>
              <a:gd name="connsiteY386" fmla="*/ 8805 h 10000"/>
              <a:gd name="connsiteX387" fmla="*/ 6294 w 10015"/>
              <a:gd name="connsiteY387" fmla="*/ 8923 h 10000"/>
              <a:gd name="connsiteX388" fmla="*/ 6306 w 10015"/>
              <a:gd name="connsiteY388" fmla="*/ 8805 h 10000"/>
              <a:gd name="connsiteX389" fmla="*/ 6339 w 10015"/>
              <a:gd name="connsiteY389" fmla="*/ 8923 h 10000"/>
              <a:gd name="connsiteX390" fmla="*/ 6363 w 10015"/>
              <a:gd name="connsiteY390" fmla="*/ 9081 h 10000"/>
              <a:gd name="connsiteX391" fmla="*/ 6371 w 10015"/>
              <a:gd name="connsiteY391" fmla="*/ 9003 h 10000"/>
              <a:gd name="connsiteX392" fmla="*/ 6400 w 10015"/>
              <a:gd name="connsiteY392" fmla="*/ 9356 h 10000"/>
              <a:gd name="connsiteX393" fmla="*/ 6441 w 10015"/>
              <a:gd name="connsiteY393" fmla="*/ 9159 h 10000"/>
              <a:gd name="connsiteX394" fmla="*/ 6490 w 10015"/>
              <a:gd name="connsiteY394" fmla="*/ 9277 h 10000"/>
              <a:gd name="connsiteX395" fmla="*/ 6576 w 10015"/>
              <a:gd name="connsiteY395" fmla="*/ 8727 h 10000"/>
              <a:gd name="connsiteX396" fmla="*/ 6600 w 10015"/>
              <a:gd name="connsiteY396" fmla="*/ 8923 h 10000"/>
              <a:gd name="connsiteX397" fmla="*/ 6637 w 10015"/>
              <a:gd name="connsiteY397" fmla="*/ 9356 h 10000"/>
              <a:gd name="connsiteX398" fmla="*/ 6670 w 10015"/>
              <a:gd name="connsiteY398" fmla="*/ 9356 h 10000"/>
              <a:gd name="connsiteX399" fmla="*/ 6670 w 10015"/>
              <a:gd name="connsiteY399" fmla="*/ 9277 h 10000"/>
              <a:gd name="connsiteX400" fmla="*/ 6703 w 10015"/>
              <a:gd name="connsiteY400" fmla="*/ 9277 h 10000"/>
              <a:gd name="connsiteX401" fmla="*/ 6715 w 10015"/>
              <a:gd name="connsiteY401" fmla="*/ 9277 h 10000"/>
              <a:gd name="connsiteX402" fmla="*/ 6719 w 10015"/>
              <a:gd name="connsiteY402" fmla="*/ 9159 h 10000"/>
              <a:gd name="connsiteX403" fmla="*/ 6735 w 10015"/>
              <a:gd name="connsiteY403" fmla="*/ 9277 h 10000"/>
              <a:gd name="connsiteX404" fmla="*/ 6760 w 10015"/>
              <a:gd name="connsiteY404" fmla="*/ 9159 h 10000"/>
              <a:gd name="connsiteX405" fmla="*/ 6935 w 10015"/>
              <a:gd name="connsiteY405" fmla="*/ 9159 h 10000"/>
              <a:gd name="connsiteX406" fmla="*/ 6963 w 10015"/>
              <a:gd name="connsiteY406" fmla="*/ 8570 h 10000"/>
              <a:gd name="connsiteX407" fmla="*/ 7008 w 10015"/>
              <a:gd name="connsiteY407" fmla="*/ 8492 h 10000"/>
              <a:gd name="connsiteX408" fmla="*/ 7041 w 10015"/>
              <a:gd name="connsiteY408" fmla="*/ 8295 h 10000"/>
              <a:gd name="connsiteX409" fmla="*/ 7045 w 10015"/>
              <a:gd name="connsiteY409" fmla="*/ 8216 h 10000"/>
              <a:gd name="connsiteX410" fmla="*/ 7127 w 10015"/>
              <a:gd name="connsiteY410" fmla="*/ 8255 h 10000"/>
              <a:gd name="connsiteX411" fmla="*/ 7147 w 10015"/>
              <a:gd name="connsiteY411" fmla="*/ 8295 h 10000"/>
              <a:gd name="connsiteX412" fmla="*/ 7188 w 10015"/>
              <a:gd name="connsiteY412" fmla="*/ 8216 h 10000"/>
              <a:gd name="connsiteX413" fmla="*/ 7192 w 10015"/>
              <a:gd name="connsiteY413" fmla="*/ 8216 h 10000"/>
              <a:gd name="connsiteX414" fmla="*/ 7192 w 10015"/>
              <a:gd name="connsiteY414" fmla="*/ 8137 h 10000"/>
              <a:gd name="connsiteX415" fmla="*/ 7249 w 10015"/>
              <a:gd name="connsiteY415" fmla="*/ 8019 h 10000"/>
              <a:gd name="connsiteX416" fmla="*/ 7286 w 10015"/>
              <a:gd name="connsiteY416" fmla="*/ 8019 h 10000"/>
              <a:gd name="connsiteX417" fmla="*/ 7323 w 10015"/>
              <a:gd name="connsiteY417" fmla="*/ 8098 h 10000"/>
              <a:gd name="connsiteX418" fmla="*/ 7343 w 10015"/>
              <a:gd name="connsiteY418" fmla="*/ 8334 h 10000"/>
              <a:gd name="connsiteX419" fmla="*/ 7376 w 10015"/>
              <a:gd name="connsiteY419" fmla="*/ 8019 h 10000"/>
              <a:gd name="connsiteX420" fmla="*/ 7511 w 10015"/>
              <a:gd name="connsiteY420" fmla="*/ 7588 h 10000"/>
              <a:gd name="connsiteX421" fmla="*/ 7576 w 10015"/>
              <a:gd name="connsiteY421" fmla="*/ 7666 h 10000"/>
              <a:gd name="connsiteX422" fmla="*/ 7626 w 10015"/>
              <a:gd name="connsiteY422" fmla="*/ 7430 h 10000"/>
              <a:gd name="connsiteX423" fmla="*/ 7634 w 10015"/>
              <a:gd name="connsiteY423" fmla="*/ 7391 h 10000"/>
              <a:gd name="connsiteX424" fmla="*/ 7707 w 10015"/>
              <a:gd name="connsiteY424" fmla="*/ 7548 h 10000"/>
              <a:gd name="connsiteX425" fmla="*/ 7748 w 10015"/>
              <a:gd name="connsiteY425" fmla="*/ 7312 h 10000"/>
              <a:gd name="connsiteX426" fmla="*/ 7797 w 10015"/>
              <a:gd name="connsiteY426" fmla="*/ 7548 h 10000"/>
              <a:gd name="connsiteX427" fmla="*/ 7859 w 10015"/>
              <a:gd name="connsiteY427" fmla="*/ 7273 h 10000"/>
              <a:gd name="connsiteX428" fmla="*/ 7899 w 10015"/>
              <a:gd name="connsiteY428" fmla="*/ 6880 h 10000"/>
              <a:gd name="connsiteX429" fmla="*/ 7928 w 10015"/>
              <a:gd name="connsiteY429" fmla="*/ 6997 h 10000"/>
              <a:gd name="connsiteX430" fmla="*/ 7961 w 10015"/>
              <a:gd name="connsiteY430" fmla="*/ 6644 h 10000"/>
              <a:gd name="connsiteX431" fmla="*/ 8014 w 10015"/>
              <a:gd name="connsiteY431" fmla="*/ 6369 h 10000"/>
              <a:gd name="connsiteX432" fmla="*/ 8067 w 10015"/>
              <a:gd name="connsiteY432" fmla="*/ 6369 h 10000"/>
              <a:gd name="connsiteX433" fmla="*/ 8112 w 10015"/>
              <a:gd name="connsiteY433" fmla="*/ 6094 h 10000"/>
              <a:gd name="connsiteX434" fmla="*/ 8197 w 10015"/>
              <a:gd name="connsiteY434" fmla="*/ 5426 h 10000"/>
              <a:gd name="connsiteX435" fmla="*/ 8225 w 10015"/>
              <a:gd name="connsiteY435" fmla="*/ 5583 h 10000"/>
              <a:gd name="connsiteX436" fmla="*/ 8258 w 10015"/>
              <a:gd name="connsiteY436" fmla="*/ 5230 h 10000"/>
              <a:gd name="connsiteX437" fmla="*/ 8299 w 10015"/>
              <a:gd name="connsiteY437" fmla="*/ 5230 h 10000"/>
              <a:gd name="connsiteX438" fmla="*/ 8405 w 10015"/>
              <a:gd name="connsiteY438" fmla="*/ 4954 h 10000"/>
              <a:gd name="connsiteX439" fmla="*/ 8467 w 10015"/>
              <a:gd name="connsiteY439" fmla="*/ 4678 h 10000"/>
              <a:gd name="connsiteX440" fmla="*/ 8483 w 10015"/>
              <a:gd name="connsiteY440" fmla="*/ 4836 h 10000"/>
              <a:gd name="connsiteX441" fmla="*/ 8499 w 10015"/>
              <a:gd name="connsiteY441" fmla="*/ 4796 h 10000"/>
              <a:gd name="connsiteX442" fmla="*/ 8524 w 10015"/>
              <a:gd name="connsiteY442" fmla="*/ 4836 h 10000"/>
              <a:gd name="connsiteX443" fmla="*/ 8548 w 10015"/>
              <a:gd name="connsiteY443" fmla="*/ 4521 h 10000"/>
              <a:gd name="connsiteX444" fmla="*/ 8606 w 10015"/>
              <a:gd name="connsiteY444" fmla="*/ 4521 h 10000"/>
              <a:gd name="connsiteX445" fmla="*/ 8606 w 10015"/>
              <a:gd name="connsiteY445" fmla="*/ 4364 h 10000"/>
              <a:gd name="connsiteX446" fmla="*/ 8655 w 10015"/>
              <a:gd name="connsiteY446" fmla="*/ 4285 h 10000"/>
              <a:gd name="connsiteX447" fmla="*/ 8667 w 10015"/>
              <a:gd name="connsiteY447" fmla="*/ 4207 h 10000"/>
              <a:gd name="connsiteX448" fmla="*/ 8732 w 10015"/>
              <a:gd name="connsiteY448" fmla="*/ 4285 h 10000"/>
              <a:gd name="connsiteX449" fmla="*/ 8745 w 10015"/>
              <a:gd name="connsiteY449" fmla="*/ 4246 h 10000"/>
              <a:gd name="connsiteX450" fmla="*/ 8773 w 10015"/>
              <a:gd name="connsiteY450" fmla="*/ 4285 h 10000"/>
              <a:gd name="connsiteX451" fmla="*/ 8798 w 10015"/>
              <a:gd name="connsiteY451" fmla="*/ 4364 h 10000"/>
              <a:gd name="connsiteX452" fmla="*/ 8814 w 10015"/>
              <a:gd name="connsiteY452" fmla="*/ 4285 h 10000"/>
              <a:gd name="connsiteX453" fmla="*/ 8835 w 10015"/>
              <a:gd name="connsiteY453" fmla="*/ 4364 h 10000"/>
              <a:gd name="connsiteX454" fmla="*/ 8904 w 10015"/>
              <a:gd name="connsiteY454" fmla="*/ 4325 h 10000"/>
              <a:gd name="connsiteX455" fmla="*/ 8900 w 10015"/>
              <a:gd name="connsiteY455" fmla="*/ 4246 h 10000"/>
              <a:gd name="connsiteX456" fmla="*/ 8929 w 10015"/>
              <a:gd name="connsiteY456" fmla="*/ 4089 h 10000"/>
              <a:gd name="connsiteX457" fmla="*/ 8961 w 10015"/>
              <a:gd name="connsiteY457" fmla="*/ 4089 h 10000"/>
              <a:gd name="connsiteX458" fmla="*/ 8965 w 10015"/>
              <a:gd name="connsiteY458" fmla="*/ 4010 h 10000"/>
              <a:gd name="connsiteX459" fmla="*/ 8994 w 10015"/>
              <a:gd name="connsiteY459" fmla="*/ 3932 h 10000"/>
              <a:gd name="connsiteX460" fmla="*/ 9015 w 10015"/>
              <a:gd name="connsiteY460" fmla="*/ 4128 h 10000"/>
              <a:gd name="connsiteX461" fmla="*/ 9039 w 10015"/>
              <a:gd name="connsiteY461" fmla="*/ 4246 h 10000"/>
              <a:gd name="connsiteX462" fmla="*/ 9096 w 10015"/>
              <a:gd name="connsiteY462" fmla="*/ 4207 h 10000"/>
              <a:gd name="connsiteX463" fmla="*/ 9133 w 10015"/>
              <a:gd name="connsiteY463" fmla="*/ 4325 h 10000"/>
              <a:gd name="connsiteX464" fmla="*/ 9145 w 10015"/>
              <a:gd name="connsiteY464" fmla="*/ 4246 h 10000"/>
              <a:gd name="connsiteX465" fmla="*/ 9194 w 10015"/>
              <a:gd name="connsiteY465" fmla="*/ 4521 h 10000"/>
              <a:gd name="connsiteX466" fmla="*/ 9239 w 10015"/>
              <a:gd name="connsiteY466" fmla="*/ 4364 h 10000"/>
              <a:gd name="connsiteX467" fmla="*/ 9243 w 10015"/>
              <a:gd name="connsiteY467" fmla="*/ 4246 h 10000"/>
              <a:gd name="connsiteX468" fmla="*/ 9284 w 10015"/>
              <a:gd name="connsiteY468" fmla="*/ 3892 h 10000"/>
              <a:gd name="connsiteX469" fmla="*/ 9329 w 10015"/>
              <a:gd name="connsiteY469" fmla="*/ 4050 h 10000"/>
              <a:gd name="connsiteX470" fmla="*/ 9362 w 10015"/>
              <a:gd name="connsiteY470" fmla="*/ 3971 h 10000"/>
              <a:gd name="connsiteX471" fmla="*/ 9387 w 10015"/>
              <a:gd name="connsiteY471" fmla="*/ 4089 h 10000"/>
              <a:gd name="connsiteX472" fmla="*/ 9431 w 10015"/>
              <a:gd name="connsiteY472" fmla="*/ 4167 h 10000"/>
              <a:gd name="connsiteX473" fmla="*/ 9508 w 10015"/>
              <a:gd name="connsiteY473" fmla="*/ 4167 h 10000"/>
              <a:gd name="connsiteX474" fmla="*/ 9516 w 10015"/>
              <a:gd name="connsiteY474" fmla="*/ 3971 h 10000"/>
              <a:gd name="connsiteX475" fmla="*/ 9664 w 10015"/>
              <a:gd name="connsiteY475" fmla="*/ 4285 h 10000"/>
              <a:gd name="connsiteX476" fmla="*/ 9733 w 10015"/>
              <a:gd name="connsiteY476" fmla="*/ 4443 h 10000"/>
              <a:gd name="connsiteX477" fmla="*/ 9745 w 10015"/>
              <a:gd name="connsiteY477" fmla="*/ 4521 h 10000"/>
              <a:gd name="connsiteX478" fmla="*/ 9762 w 10015"/>
              <a:gd name="connsiteY478" fmla="*/ 4718 h 10000"/>
              <a:gd name="connsiteX479" fmla="*/ 9819 w 10015"/>
              <a:gd name="connsiteY479" fmla="*/ 5111 h 10000"/>
              <a:gd name="connsiteX480" fmla="*/ 9856 w 10015"/>
              <a:gd name="connsiteY480" fmla="*/ 5111 h 10000"/>
              <a:gd name="connsiteX481" fmla="*/ 9880 w 10015"/>
              <a:gd name="connsiteY481" fmla="*/ 5230 h 10000"/>
              <a:gd name="connsiteX482" fmla="*/ 9917 w 10015"/>
              <a:gd name="connsiteY482" fmla="*/ 5504 h 10000"/>
              <a:gd name="connsiteX483" fmla="*/ 9954 w 10015"/>
              <a:gd name="connsiteY483" fmla="*/ 5701 h 10000"/>
              <a:gd name="connsiteX484" fmla="*/ 9958 w 10015"/>
              <a:gd name="connsiteY484" fmla="*/ 5740 h 10000"/>
              <a:gd name="connsiteX485" fmla="*/ 10013 w 10015"/>
              <a:gd name="connsiteY485" fmla="*/ 5897 h 10000"/>
              <a:gd name="connsiteX486" fmla="*/ 10009 w 10015"/>
              <a:gd name="connsiteY486" fmla="*/ 2303 h 10000"/>
              <a:gd name="connsiteX487" fmla="*/ 9978 w 10015"/>
              <a:gd name="connsiteY487" fmla="*/ 1731 h 10000"/>
              <a:gd name="connsiteX0" fmla="*/ 9978 w 10015"/>
              <a:gd name="connsiteY0" fmla="*/ 1731 h 10000"/>
              <a:gd name="connsiteX1" fmla="*/ 9942 w 10015"/>
              <a:gd name="connsiteY1" fmla="*/ 1535 h 10000"/>
              <a:gd name="connsiteX2" fmla="*/ 9913 w 10015"/>
              <a:gd name="connsiteY2" fmla="*/ 1535 h 10000"/>
              <a:gd name="connsiteX3" fmla="*/ 9893 w 10015"/>
              <a:gd name="connsiteY3" fmla="*/ 1377 h 10000"/>
              <a:gd name="connsiteX4" fmla="*/ 9868 w 10015"/>
              <a:gd name="connsiteY4" fmla="*/ 1299 h 10000"/>
              <a:gd name="connsiteX5" fmla="*/ 9860 w 10015"/>
              <a:gd name="connsiteY5" fmla="*/ 1102 h 10000"/>
              <a:gd name="connsiteX6" fmla="*/ 9835 w 10015"/>
              <a:gd name="connsiteY6" fmla="*/ 827 h 10000"/>
              <a:gd name="connsiteX7" fmla="*/ 9823 w 10015"/>
              <a:gd name="connsiteY7" fmla="*/ 1417 h 10000"/>
              <a:gd name="connsiteX8" fmla="*/ 9798 w 10015"/>
              <a:gd name="connsiteY8" fmla="*/ 1377 h 10000"/>
              <a:gd name="connsiteX9" fmla="*/ 9770 w 10015"/>
              <a:gd name="connsiteY9" fmla="*/ 1259 h 10000"/>
              <a:gd name="connsiteX10" fmla="*/ 9749 w 10015"/>
              <a:gd name="connsiteY10" fmla="*/ 1259 h 10000"/>
              <a:gd name="connsiteX11" fmla="*/ 9688 w 10015"/>
              <a:gd name="connsiteY11" fmla="*/ 1220 h 10000"/>
              <a:gd name="connsiteX12" fmla="*/ 9672 w 10015"/>
              <a:gd name="connsiteY12" fmla="*/ 1259 h 10000"/>
              <a:gd name="connsiteX13" fmla="*/ 9655 w 10015"/>
              <a:gd name="connsiteY13" fmla="*/ 1338 h 10000"/>
              <a:gd name="connsiteX14" fmla="*/ 9643 w 10015"/>
              <a:gd name="connsiteY14" fmla="*/ 1338 h 10000"/>
              <a:gd name="connsiteX15" fmla="*/ 9623 w 10015"/>
              <a:gd name="connsiteY15" fmla="*/ 1417 h 10000"/>
              <a:gd name="connsiteX16" fmla="*/ 9606 w 10015"/>
              <a:gd name="connsiteY16" fmla="*/ 1377 h 10000"/>
              <a:gd name="connsiteX17" fmla="*/ 9565 w 10015"/>
              <a:gd name="connsiteY17" fmla="*/ 1535 h 10000"/>
              <a:gd name="connsiteX18" fmla="*/ 9492 w 10015"/>
              <a:gd name="connsiteY18" fmla="*/ 1535 h 10000"/>
              <a:gd name="connsiteX19" fmla="*/ 9455 w 10015"/>
              <a:gd name="connsiteY19" fmla="*/ 1692 h 10000"/>
              <a:gd name="connsiteX20" fmla="*/ 9455 w 10015"/>
              <a:gd name="connsiteY20" fmla="*/ 1810 h 10000"/>
              <a:gd name="connsiteX21" fmla="*/ 9443 w 10015"/>
              <a:gd name="connsiteY21" fmla="*/ 1888 h 10000"/>
              <a:gd name="connsiteX22" fmla="*/ 9394 w 10015"/>
              <a:gd name="connsiteY22" fmla="*/ 1102 h 10000"/>
              <a:gd name="connsiteX23" fmla="*/ 9387 w 10015"/>
              <a:gd name="connsiteY23" fmla="*/ 1142 h 10000"/>
              <a:gd name="connsiteX24" fmla="*/ 9374 w 10015"/>
              <a:gd name="connsiteY24" fmla="*/ 1024 h 10000"/>
              <a:gd name="connsiteX25" fmla="*/ 9354 w 10015"/>
              <a:gd name="connsiteY25" fmla="*/ 1102 h 10000"/>
              <a:gd name="connsiteX26" fmla="*/ 9309 w 10015"/>
              <a:gd name="connsiteY26" fmla="*/ 1259 h 10000"/>
              <a:gd name="connsiteX27" fmla="*/ 9305 w 10015"/>
              <a:gd name="connsiteY27" fmla="*/ 1377 h 10000"/>
              <a:gd name="connsiteX28" fmla="*/ 9288 w 10015"/>
              <a:gd name="connsiteY28" fmla="*/ 1338 h 10000"/>
              <a:gd name="connsiteX29" fmla="*/ 9252 w 10015"/>
              <a:gd name="connsiteY29" fmla="*/ 1259 h 10000"/>
              <a:gd name="connsiteX30" fmla="*/ 9219 w 10015"/>
              <a:gd name="connsiteY30" fmla="*/ 1024 h 10000"/>
              <a:gd name="connsiteX31" fmla="*/ 9154 w 10015"/>
              <a:gd name="connsiteY31" fmla="*/ 1102 h 10000"/>
              <a:gd name="connsiteX32" fmla="*/ 9141 w 10015"/>
              <a:gd name="connsiteY32" fmla="*/ 1338 h 10000"/>
              <a:gd name="connsiteX33" fmla="*/ 9129 w 10015"/>
              <a:gd name="connsiteY33" fmla="*/ 1455 h 10000"/>
              <a:gd name="connsiteX34" fmla="*/ 9068 w 10015"/>
              <a:gd name="connsiteY34" fmla="*/ 1535 h 10000"/>
              <a:gd name="connsiteX35" fmla="*/ 9064 w 10015"/>
              <a:gd name="connsiteY35" fmla="*/ 1417 h 10000"/>
              <a:gd name="connsiteX36" fmla="*/ 9035 w 10015"/>
              <a:gd name="connsiteY36" fmla="*/ 1535 h 10000"/>
              <a:gd name="connsiteX37" fmla="*/ 9031 w 10015"/>
              <a:gd name="connsiteY37" fmla="*/ 1652 h 10000"/>
              <a:gd name="connsiteX38" fmla="*/ 9006 w 10015"/>
              <a:gd name="connsiteY38" fmla="*/ 1810 h 10000"/>
              <a:gd name="connsiteX39" fmla="*/ 8998 w 10015"/>
              <a:gd name="connsiteY39" fmla="*/ 2006 h 10000"/>
              <a:gd name="connsiteX40" fmla="*/ 8978 w 10015"/>
              <a:gd name="connsiteY40" fmla="*/ 2084 h 10000"/>
              <a:gd name="connsiteX41" fmla="*/ 8978 w 10015"/>
              <a:gd name="connsiteY41" fmla="*/ 2163 h 10000"/>
              <a:gd name="connsiteX42" fmla="*/ 8965 w 10015"/>
              <a:gd name="connsiteY42" fmla="*/ 2203 h 10000"/>
              <a:gd name="connsiteX43" fmla="*/ 8945 w 10015"/>
              <a:gd name="connsiteY43" fmla="*/ 2439 h 10000"/>
              <a:gd name="connsiteX44" fmla="*/ 8945 w 10015"/>
              <a:gd name="connsiteY44" fmla="*/ 2281 h 10000"/>
              <a:gd name="connsiteX45" fmla="*/ 8929 w 10015"/>
              <a:gd name="connsiteY45" fmla="*/ 2242 h 10000"/>
              <a:gd name="connsiteX46" fmla="*/ 8912 w 10015"/>
              <a:gd name="connsiteY46" fmla="*/ 2321 h 10000"/>
              <a:gd name="connsiteX47" fmla="*/ 8888 w 10015"/>
              <a:gd name="connsiteY47" fmla="*/ 2399 h 10000"/>
              <a:gd name="connsiteX48" fmla="*/ 8863 w 10015"/>
              <a:gd name="connsiteY48" fmla="*/ 2439 h 10000"/>
              <a:gd name="connsiteX49" fmla="*/ 8802 w 10015"/>
              <a:gd name="connsiteY49" fmla="*/ 2281 h 10000"/>
              <a:gd name="connsiteX50" fmla="*/ 8786 w 10015"/>
              <a:gd name="connsiteY50" fmla="*/ 2477 h 10000"/>
              <a:gd name="connsiteX51" fmla="*/ 8732 w 10015"/>
              <a:gd name="connsiteY51" fmla="*/ 2359 h 10000"/>
              <a:gd name="connsiteX52" fmla="*/ 8712 w 10015"/>
              <a:gd name="connsiteY52" fmla="*/ 2242 h 10000"/>
              <a:gd name="connsiteX53" fmla="*/ 8704 w 10015"/>
              <a:gd name="connsiteY53" fmla="*/ 2477 h 10000"/>
              <a:gd name="connsiteX54" fmla="*/ 8696 w 10015"/>
              <a:gd name="connsiteY54" fmla="*/ 2595 h 10000"/>
              <a:gd name="connsiteX55" fmla="*/ 8663 w 10015"/>
              <a:gd name="connsiteY55" fmla="*/ 2517 h 10000"/>
              <a:gd name="connsiteX56" fmla="*/ 8602 w 10015"/>
              <a:gd name="connsiteY56" fmla="*/ 2595 h 10000"/>
              <a:gd name="connsiteX57" fmla="*/ 8602 w 10015"/>
              <a:gd name="connsiteY57" fmla="*/ 2439 h 10000"/>
              <a:gd name="connsiteX58" fmla="*/ 8589 w 10015"/>
              <a:gd name="connsiteY58" fmla="*/ 2595 h 10000"/>
              <a:gd name="connsiteX59" fmla="*/ 8573 w 10015"/>
              <a:gd name="connsiteY59" fmla="*/ 2635 h 10000"/>
              <a:gd name="connsiteX60" fmla="*/ 8565 w 10015"/>
              <a:gd name="connsiteY60" fmla="*/ 2988 h 10000"/>
              <a:gd name="connsiteX61" fmla="*/ 8491 w 10015"/>
              <a:gd name="connsiteY61" fmla="*/ 2517 h 10000"/>
              <a:gd name="connsiteX62" fmla="*/ 8483 w 10015"/>
              <a:gd name="connsiteY62" fmla="*/ 2714 h 10000"/>
              <a:gd name="connsiteX63" fmla="*/ 8393 w 10015"/>
              <a:gd name="connsiteY63" fmla="*/ 2714 h 10000"/>
              <a:gd name="connsiteX64" fmla="*/ 8242 w 10015"/>
              <a:gd name="connsiteY64" fmla="*/ 3185 h 10000"/>
              <a:gd name="connsiteX65" fmla="*/ 8172 w 10015"/>
              <a:gd name="connsiteY65" fmla="*/ 2950 h 10000"/>
              <a:gd name="connsiteX66" fmla="*/ 8087 w 10015"/>
              <a:gd name="connsiteY66" fmla="*/ 3578 h 10000"/>
              <a:gd name="connsiteX67" fmla="*/ 7961 w 10015"/>
              <a:gd name="connsiteY67" fmla="*/ 4246 h 10000"/>
              <a:gd name="connsiteX68" fmla="*/ 7871 w 10015"/>
              <a:gd name="connsiteY68" fmla="*/ 4089 h 10000"/>
              <a:gd name="connsiteX69" fmla="*/ 7736 w 10015"/>
              <a:gd name="connsiteY69" fmla="*/ 4874 h 10000"/>
              <a:gd name="connsiteX70" fmla="*/ 7695 w 10015"/>
              <a:gd name="connsiteY70" fmla="*/ 4481 h 10000"/>
              <a:gd name="connsiteX71" fmla="*/ 7585 w 10015"/>
              <a:gd name="connsiteY71" fmla="*/ 4954 h 10000"/>
              <a:gd name="connsiteX72" fmla="*/ 7515 w 10015"/>
              <a:gd name="connsiteY72" fmla="*/ 4561 h 10000"/>
              <a:gd name="connsiteX73" fmla="*/ 7499 w 10015"/>
              <a:gd name="connsiteY73" fmla="*/ 5073 h 10000"/>
              <a:gd name="connsiteX74" fmla="*/ 7433 w 10015"/>
              <a:gd name="connsiteY74" fmla="*/ 5073 h 10000"/>
              <a:gd name="connsiteX75" fmla="*/ 7388 w 10015"/>
              <a:gd name="connsiteY75" fmla="*/ 5386 h 10000"/>
              <a:gd name="connsiteX76" fmla="*/ 7339 w 10015"/>
              <a:gd name="connsiteY76" fmla="*/ 5308 h 10000"/>
              <a:gd name="connsiteX77" fmla="*/ 7270 w 10015"/>
              <a:gd name="connsiteY77" fmla="*/ 5466 h 10000"/>
              <a:gd name="connsiteX78" fmla="*/ 7245 w 10015"/>
              <a:gd name="connsiteY78" fmla="*/ 5308 h 10000"/>
              <a:gd name="connsiteX79" fmla="*/ 7196 w 10015"/>
              <a:gd name="connsiteY79" fmla="*/ 5308 h 10000"/>
              <a:gd name="connsiteX80" fmla="*/ 7102 w 10015"/>
              <a:gd name="connsiteY80" fmla="*/ 5386 h 10000"/>
              <a:gd name="connsiteX81" fmla="*/ 7053 w 10015"/>
              <a:gd name="connsiteY81" fmla="*/ 6015 h 10000"/>
              <a:gd name="connsiteX82" fmla="*/ 7008 w 10015"/>
              <a:gd name="connsiteY82" fmla="*/ 5859 h 10000"/>
              <a:gd name="connsiteX83" fmla="*/ 6918 w 10015"/>
              <a:gd name="connsiteY83" fmla="*/ 5859 h 10000"/>
              <a:gd name="connsiteX84" fmla="*/ 6874 w 10015"/>
              <a:gd name="connsiteY84" fmla="*/ 5466 h 10000"/>
              <a:gd name="connsiteX85" fmla="*/ 6833 w 10015"/>
              <a:gd name="connsiteY85" fmla="*/ 6015 h 10000"/>
              <a:gd name="connsiteX86" fmla="*/ 6768 w 10015"/>
              <a:gd name="connsiteY86" fmla="*/ 5701 h 10000"/>
              <a:gd name="connsiteX87" fmla="*/ 6768 w 10015"/>
              <a:gd name="connsiteY87" fmla="*/ 5466 h 10000"/>
              <a:gd name="connsiteX88" fmla="*/ 6674 w 10015"/>
              <a:gd name="connsiteY88" fmla="*/ 5622 h 10000"/>
              <a:gd name="connsiteX89" fmla="*/ 6514 w 10015"/>
              <a:gd name="connsiteY89" fmla="*/ 5937 h 10000"/>
              <a:gd name="connsiteX90" fmla="*/ 6478 w 10015"/>
              <a:gd name="connsiteY90" fmla="*/ 6369 h 10000"/>
              <a:gd name="connsiteX91" fmla="*/ 6371 w 10015"/>
              <a:gd name="connsiteY91" fmla="*/ 6015 h 10000"/>
              <a:gd name="connsiteX92" fmla="*/ 6359 w 10015"/>
              <a:gd name="connsiteY92" fmla="*/ 6369 h 10000"/>
              <a:gd name="connsiteX93" fmla="*/ 6224 w 10015"/>
              <a:gd name="connsiteY93" fmla="*/ 6448 h 10000"/>
              <a:gd name="connsiteX94" fmla="*/ 6151 w 10015"/>
              <a:gd name="connsiteY94" fmla="*/ 6919 h 10000"/>
              <a:gd name="connsiteX95" fmla="*/ 6089 w 10015"/>
              <a:gd name="connsiteY95" fmla="*/ 6605 h 10000"/>
              <a:gd name="connsiteX96" fmla="*/ 6057 w 10015"/>
              <a:gd name="connsiteY96" fmla="*/ 6919 h 10000"/>
              <a:gd name="connsiteX97" fmla="*/ 6057 w 10015"/>
              <a:gd name="connsiteY97" fmla="*/ 6919 h 10000"/>
              <a:gd name="connsiteX98" fmla="*/ 6020 w 10015"/>
              <a:gd name="connsiteY98" fmla="*/ 6919 h 10000"/>
              <a:gd name="connsiteX99" fmla="*/ 5999 w 10015"/>
              <a:gd name="connsiteY99" fmla="*/ 6801 h 10000"/>
              <a:gd name="connsiteX100" fmla="*/ 5979 w 10015"/>
              <a:gd name="connsiteY100" fmla="*/ 7155 h 10000"/>
              <a:gd name="connsiteX101" fmla="*/ 5967 w 10015"/>
              <a:gd name="connsiteY101" fmla="*/ 7273 h 10000"/>
              <a:gd name="connsiteX102" fmla="*/ 5942 w 10015"/>
              <a:gd name="connsiteY102" fmla="*/ 7273 h 10000"/>
              <a:gd name="connsiteX103" fmla="*/ 5942 w 10015"/>
              <a:gd name="connsiteY103" fmla="*/ 7352 h 10000"/>
              <a:gd name="connsiteX104" fmla="*/ 5914 w 10015"/>
              <a:gd name="connsiteY104" fmla="*/ 7155 h 10000"/>
              <a:gd name="connsiteX105" fmla="*/ 5864 w 10015"/>
              <a:gd name="connsiteY105" fmla="*/ 7273 h 10000"/>
              <a:gd name="connsiteX106" fmla="*/ 5832 w 10015"/>
              <a:gd name="connsiteY106" fmla="*/ 7155 h 10000"/>
              <a:gd name="connsiteX107" fmla="*/ 5791 w 10015"/>
              <a:gd name="connsiteY107" fmla="*/ 7077 h 10000"/>
              <a:gd name="connsiteX108" fmla="*/ 5730 w 10015"/>
              <a:gd name="connsiteY108" fmla="*/ 7155 h 10000"/>
              <a:gd name="connsiteX109" fmla="*/ 5697 w 10015"/>
              <a:gd name="connsiteY109" fmla="*/ 7077 h 10000"/>
              <a:gd name="connsiteX110" fmla="*/ 5664 w 10015"/>
              <a:gd name="connsiteY110" fmla="*/ 7077 h 10000"/>
              <a:gd name="connsiteX111" fmla="*/ 5637 w 10015"/>
              <a:gd name="connsiteY111" fmla="*/ 6997 h 10000"/>
              <a:gd name="connsiteX112" fmla="*/ 5632 w 10015"/>
              <a:gd name="connsiteY112" fmla="*/ 6997 h 10000"/>
              <a:gd name="connsiteX113" fmla="*/ 5575 w 10015"/>
              <a:gd name="connsiteY113" fmla="*/ 7077 h 10000"/>
              <a:gd name="connsiteX114" fmla="*/ 5542 w 10015"/>
              <a:gd name="connsiteY114" fmla="*/ 7116 h 10000"/>
              <a:gd name="connsiteX115" fmla="*/ 5522 w 10015"/>
              <a:gd name="connsiteY115" fmla="*/ 7155 h 10000"/>
              <a:gd name="connsiteX116" fmla="*/ 5477 w 10015"/>
              <a:gd name="connsiteY116" fmla="*/ 7391 h 10000"/>
              <a:gd name="connsiteX117" fmla="*/ 5444 w 10015"/>
              <a:gd name="connsiteY117" fmla="*/ 6094 h 10000"/>
              <a:gd name="connsiteX118" fmla="*/ 5403 w 10015"/>
              <a:gd name="connsiteY118" fmla="*/ 6762 h 10000"/>
              <a:gd name="connsiteX119" fmla="*/ 5387 w 10015"/>
              <a:gd name="connsiteY119" fmla="*/ 7273 h 10000"/>
              <a:gd name="connsiteX120" fmla="*/ 5354 w 10015"/>
              <a:gd name="connsiteY120" fmla="*/ 7430 h 10000"/>
              <a:gd name="connsiteX121" fmla="*/ 5346 w 10015"/>
              <a:gd name="connsiteY121" fmla="*/ 7508 h 10000"/>
              <a:gd name="connsiteX122" fmla="*/ 5342 w 10015"/>
              <a:gd name="connsiteY122" fmla="*/ 7116 h 10000"/>
              <a:gd name="connsiteX123" fmla="*/ 5097 w 10015"/>
              <a:gd name="connsiteY123" fmla="*/ 7391 h 10000"/>
              <a:gd name="connsiteX124" fmla="*/ 5048 w 10015"/>
              <a:gd name="connsiteY124" fmla="*/ 6487 h 10000"/>
              <a:gd name="connsiteX125" fmla="*/ 4761 w 10015"/>
              <a:gd name="connsiteY125" fmla="*/ 6684 h 10000"/>
              <a:gd name="connsiteX126" fmla="*/ 4642 w 10015"/>
              <a:gd name="connsiteY126" fmla="*/ 5662 h 10000"/>
              <a:gd name="connsiteX127" fmla="*/ 4540 w 10015"/>
              <a:gd name="connsiteY127" fmla="*/ 5859 h 10000"/>
              <a:gd name="connsiteX128" fmla="*/ 4401 w 10015"/>
              <a:gd name="connsiteY128" fmla="*/ 5151 h 10000"/>
              <a:gd name="connsiteX129" fmla="*/ 4369 w 10015"/>
              <a:gd name="connsiteY129" fmla="*/ 5583 h 10000"/>
              <a:gd name="connsiteX130" fmla="*/ 4275 w 10015"/>
              <a:gd name="connsiteY130" fmla="*/ 5386 h 10000"/>
              <a:gd name="connsiteX131" fmla="*/ 4210 w 10015"/>
              <a:gd name="connsiteY131" fmla="*/ 5662 h 10000"/>
              <a:gd name="connsiteX132" fmla="*/ 4030 w 10015"/>
              <a:gd name="connsiteY132" fmla="*/ 5583 h 10000"/>
              <a:gd name="connsiteX133" fmla="*/ 3915 w 10015"/>
              <a:gd name="connsiteY133" fmla="*/ 5662 h 10000"/>
              <a:gd name="connsiteX134" fmla="*/ 3907 w 10015"/>
              <a:gd name="connsiteY134" fmla="*/ 5544 h 10000"/>
              <a:gd name="connsiteX135" fmla="*/ 3850 w 10015"/>
              <a:gd name="connsiteY135" fmla="*/ 5701 h 10000"/>
              <a:gd name="connsiteX136" fmla="*/ 3723 w 10015"/>
              <a:gd name="connsiteY136" fmla="*/ 5151 h 10000"/>
              <a:gd name="connsiteX137" fmla="*/ 3596 w 10015"/>
              <a:gd name="connsiteY137" fmla="*/ 5583 h 10000"/>
              <a:gd name="connsiteX138" fmla="*/ 3429 w 10015"/>
              <a:gd name="connsiteY138" fmla="*/ 5583 h 10000"/>
              <a:gd name="connsiteX139" fmla="*/ 3228 w 10015"/>
              <a:gd name="connsiteY139" fmla="*/ 5583 h 10000"/>
              <a:gd name="connsiteX140" fmla="*/ 3123 w 10015"/>
              <a:gd name="connsiteY140" fmla="*/ 5662 h 10000"/>
              <a:gd name="connsiteX141" fmla="*/ 3017 w 10015"/>
              <a:gd name="connsiteY141" fmla="*/ 5859 h 10000"/>
              <a:gd name="connsiteX142" fmla="*/ 2849 w 10015"/>
              <a:gd name="connsiteY142" fmla="*/ 5583 h 10000"/>
              <a:gd name="connsiteX143" fmla="*/ 2690 w 10015"/>
              <a:gd name="connsiteY143" fmla="*/ 4954 h 10000"/>
              <a:gd name="connsiteX144" fmla="*/ 2657 w 10015"/>
              <a:gd name="connsiteY144" fmla="*/ 5386 h 10000"/>
              <a:gd name="connsiteX145" fmla="*/ 2465 w 10015"/>
              <a:gd name="connsiteY145" fmla="*/ 5151 h 10000"/>
              <a:gd name="connsiteX146" fmla="*/ 2436 w 10015"/>
              <a:gd name="connsiteY146" fmla="*/ 5073 h 10000"/>
              <a:gd name="connsiteX147" fmla="*/ 2367 w 10015"/>
              <a:gd name="connsiteY147" fmla="*/ 4600 h 10000"/>
              <a:gd name="connsiteX148" fmla="*/ 2310 w 10015"/>
              <a:gd name="connsiteY148" fmla="*/ 5386 h 10000"/>
              <a:gd name="connsiteX149" fmla="*/ 2203 w 10015"/>
              <a:gd name="connsiteY149" fmla="*/ 5269 h 10000"/>
              <a:gd name="connsiteX150" fmla="*/ 2077 w 10015"/>
              <a:gd name="connsiteY150" fmla="*/ 4639 h 10000"/>
              <a:gd name="connsiteX151" fmla="*/ 2032 w 10015"/>
              <a:gd name="connsiteY151" fmla="*/ 5190 h 10000"/>
              <a:gd name="connsiteX152" fmla="*/ 1974 w 10015"/>
              <a:gd name="connsiteY152" fmla="*/ 5269 h 10000"/>
              <a:gd name="connsiteX153" fmla="*/ 1983 w 10015"/>
              <a:gd name="connsiteY153" fmla="*/ 5504 h 10000"/>
              <a:gd name="connsiteX154" fmla="*/ 1950 w 10015"/>
              <a:gd name="connsiteY154" fmla="*/ 5504 h 10000"/>
              <a:gd name="connsiteX155" fmla="*/ 1950 w 10015"/>
              <a:gd name="connsiteY155" fmla="*/ 5426 h 10000"/>
              <a:gd name="connsiteX156" fmla="*/ 1905 w 10015"/>
              <a:gd name="connsiteY156" fmla="*/ 4718 h 10000"/>
              <a:gd name="connsiteX157" fmla="*/ 1885 w 10015"/>
              <a:gd name="connsiteY157" fmla="*/ 5977 h 10000"/>
              <a:gd name="connsiteX158" fmla="*/ 1881 w 10015"/>
              <a:gd name="connsiteY158" fmla="*/ 5859 h 10000"/>
              <a:gd name="connsiteX159" fmla="*/ 1869 w 10015"/>
              <a:gd name="connsiteY159" fmla="*/ 5859 h 10000"/>
              <a:gd name="connsiteX160" fmla="*/ 1865 w 10015"/>
              <a:gd name="connsiteY160" fmla="*/ 5977 h 10000"/>
              <a:gd name="connsiteX161" fmla="*/ 1853 w 10015"/>
              <a:gd name="connsiteY161" fmla="*/ 5859 h 10000"/>
              <a:gd name="connsiteX162" fmla="*/ 1820 w 10015"/>
              <a:gd name="connsiteY162" fmla="*/ 5977 h 10000"/>
              <a:gd name="connsiteX163" fmla="*/ 1783 w 10015"/>
              <a:gd name="connsiteY163" fmla="*/ 5504 h 10000"/>
              <a:gd name="connsiteX164" fmla="*/ 1738 w 10015"/>
              <a:gd name="connsiteY164" fmla="*/ 5701 h 10000"/>
              <a:gd name="connsiteX165" fmla="*/ 1726 w 10015"/>
              <a:gd name="connsiteY165" fmla="*/ 5622 h 10000"/>
              <a:gd name="connsiteX166" fmla="*/ 1693 w 10015"/>
              <a:gd name="connsiteY166" fmla="*/ 5426 h 10000"/>
              <a:gd name="connsiteX167" fmla="*/ 1669 w 10015"/>
              <a:gd name="connsiteY167" fmla="*/ 5504 h 10000"/>
              <a:gd name="connsiteX168" fmla="*/ 1661 w 10015"/>
              <a:gd name="connsiteY168" fmla="*/ 5426 h 10000"/>
              <a:gd name="connsiteX169" fmla="*/ 1652 w 10015"/>
              <a:gd name="connsiteY169" fmla="*/ 5348 h 10000"/>
              <a:gd name="connsiteX170" fmla="*/ 1616 w 10015"/>
              <a:gd name="connsiteY170" fmla="*/ 5348 h 10000"/>
              <a:gd name="connsiteX171" fmla="*/ 1575 w 10015"/>
              <a:gd name="connsiteY171" fmla="*/ 5190 h 10000"/>
              <a:gd name="connsiteX172" fmla="*/ 1571 w 10015"/>
              <a:gd name="connsiteY172" fmla="*/ 5073 h 10000"/>
              <a:gd name="connsiteX173" fmla="*/ 1562 w 10015"/>
              <a:gd name="connsiteY173" fmla="*/ 5073 h 10000"/>
              <a:gd name="connsiteX174" fmla="*/ 1509 w 10015"/>
              <a:gd name="connsiteY174" fmla="*/ 4718 h 10000"/>
              <a:gd name="connsiteX175" fmla="*/ 1481 w 10015"/>
              <a:gd name="connsiteY175" fmla="*/ 4561 h 10000"/>
              <a:gd name="connsiteX176" fmla="*/ 1464 w 10015"/>
              <a:gd name="connsiteY176" fmla="*/ 4207 h 10000"/>
              <a:gd name="connsiteX177" fmla="*/ 1440 w 10015"/>
              <a:gd name="connsiteY177" fmla="*/ 4285 h 10000"/>
              <a:gd name="connsiteX178" fmla="*/ 1423 w 10015"/>
              <a:gd name="connsiteY178" fmla="*/ 4403 h 10000"/>
              <a:gd name="connsiteX179" fmla="*/ 1387 w 10015"/>
              <a:gd name="connsiteY179" fmla="*/ 4403 h 10000"/>
              <a:gd name="connsiteX180" fmla="*/ 1358 w 10015"/>
              <a:gd name="connsiteY180" fmla="*/ 4481 h 10000"/>
              <a:gd name="connsiteX181" fmla="*/ 1358 w 10015"/>
              <a:gd name="connsiteY181" fmla="*/ 4521 h 10000"/>
              <a:gd name="connsiteX182" fmla="*/ 1346 w 10015"/>
              <a:gd name="connsiteY182" fmla="*/ 4481 h 10000"/>
              <a:gd name="connsiteX183" fmla="*/ 1334 w 10015"/>
              <a:gd name="connsiteY183" fmla="*/ 4128 h 10000"/>
              <a:gd name="connsiteX184" fmla="*/ 1329 w 10015"/>
              <a:gd name="connsiteY184" fmla="*/ 4128 h 10000"/>
              <a:gd name="connsiteX185" fmla="*/ 1289 w 10015"/>
              <a:gd name="connsiteY185" fmla="*/ 3696 h 10000"/>
              <a:gd name="connsiteX186" fmla="*/ 1280 w 10015"/>
              <a:gd name="connsiteY186" fmla="*/ 3696 h 10000"/>
              <a:gd name="connsiteX187" fmla="*/ 1272 w 10015"/>
              <a:gd name="connsiteY187" fmla="*/ 3499 h 10000"/>
              <a:gd name="connsiteX188" fmla="*/ 1272 w 10015"/>
              <a:gd name="connsiteY188" fmla="*/ 3343 h 10000"/>
              <a:gd name="connsiteX189" fmla="*/ 1256 w 10015"/>
              <a:gd name="connsiteY189" fmla="*/ 3185 h 10000"/>
              <a:gd name="connsiteX190" fmla="*/ 1252 w 10015"/>
              <a:gd name="connsiteY190" fmla="*/ 2988 h 10000"/>
              <a:gd name="connsiteX191" fmla="*/ 1239 w 10015"/>
              <a:gd name="connsiteY191" fmla="*/ 2832 h 10000"/>
              <a:gd name="connsiteX192" fmla="*/ 1227 w 10015"/>
              <a:gd name="connsiteY192" fmla="*/ 2714 h 10000"/>
              <a:gd name="connsiteX193" fmla="*/ 1174 w 10015"/>
              <a:gd name="connsiteY193" fmla="*/ 2988 h 10000"/>
              <a:gd name="connsiteX194" fmla="*/ 1105 w 10015"/>
              <a:gd name="connsiteY194" fmla="*/ 3067 h 10000"/>
              <a:gd name="connsiteX195" fmla="*/ 1096 w 10015"/>
              <a:gd name="connsiteY195" fmla="*/ 2988 h 10000"/>
              <a:gd name="connsiteX196" fmla="*/ 1060 w 10015"/>
              <a:gd name="connsiteY196" fmla="*/ 2910 h 10000"/>
              <a:gd name="connsiteX197" fmla="*/ 1056 w 10015"/>
              <a:gd name="connsiteY197" fmla="*/ 2832 h 10000"/>
              <a:gd name="connsiteX198" fmla="*/ 1043 w 10015"/>
              <a:gd name="connsiteY198" fmla="*/ 2832 h 10000"/>
              <a:gd name="connsiteX199" fmla="*/ 1043 w 10015"/>
              <a:gd name="connsiteY199" fmla="*/ 2714 h 10000"/>
              <a:gd name="connsiteX200" fmla="*/ 1039 w 10015"/>
              <a:gd name="connsiteY200" fmla="*/ 2714 h 10000"/>
              <a:gd name="connsiteX201" fmla="*/ 1039 w 10015"/>
              <a:gd name="connsiteY201" fmla="*/ 2635 h 10000"/>
              <a:gd name="connsiteX202" fmla="*/ 1027 w 10015"/>
              <a:gd name="connsiteY202" fmla="*/ 2635 h 10000"/>
              <a:gd name="connsiteX203" fmla="*/ 1027 w 10015"/>
              <a:gd name="connsiteY203" fmla="*/ 2556 h 10000"/>
              <a:gd name="connsiteX204" fmla="*/ 1023 w 10015"/>
              <a:gd name="connsiteY204" fmla="*/ 2556 h 10000"/>
              <a:gd name="connsiteX205" fmla="*/ 1023 w 10015"/>
              <a:gd name="connsiteY205" fmla="*/ 2477 h 10000"/>
              <a:gd name="connsiteX206" fmla="*/ 1011 w 10015"/>
              <a:gd name="connsiteY206" fmla="*/ 2477 h 10000"/>
              <a:gd name="connsiteX207" fmla="*/ 1006 w 10015"/>
              <a:gd name="connsiteY207" fmla="*/ 2399 h 10000"/>
              <a:gd name="connsiteX208" fmla="*/ 982 w 10015"/>
              <a:gd name="connsiteY208" fmla="*/ 2281 h 10000"/>
              <a:gd name="connsiteX209" fmla="*/ 978 w 10015"/>
              <a:gd name="connsiteY209" fmla="*/ 2203 h 10000"/>
              <a:gd name="connsiteX210" fmla="*/ 945 w 10015"/>
              <a:gd name="connsiteY210" fmla="*/ 1928 h 10000"/>
              <a:gd name="connsiteX211" fmla="*/ 921 w 10015"/>
              <a:gd name="connsiteY211" fmla="*/ 1849 h 10000"/>
              <a:gd name="connsiteX212" fmla="*/ 917 w 10015"/>
              <a:gd name="connsiteY212" fmla="*/ 1770 h 10000"/>
              <a:gd name="connsiteX213" fmla="*/ 900 w 10015"/>
              <a:gd name="connsiteY213" fmla="*/ 1692 h 10000"/>
              <a:gd name="connsiteX214" fmla="*/ 888 w 10015"/>
              <a:gd name="connsiteY214" fmla="*/ 1613 h 10000"/>
              <a:gd name="connsiteX215" fmla="*/ 876 w 10015"/>
              <a:gd name="connsiteY215" fmla="*/ 1613 h 10000"/>
              <a:gd name="connsiteX216" fmla="*/ 872 w 10015"/>
              <a:gd name="connsiteY216" fmla="*/ 1495 h 10000"/>
              <a:gd name="connsiteX217" fmla="*/ 822 w 10015"/>
              <a:gd name="connsiteY217" fmla="*/ 1338 h 10000"/>
              <a:gd name="connsiteX218" fmla="*/ 814 w 10015"/>
              <a:gd name="connsiteY218" fmla="*/ 1259 h 10000"/>
              <a:gd name="connsiteX219" fmla="*/ 810 w 10015"/>
              <a:gd name="connsiteY219" fmla="*/ 1259 h 10000"/>
              <a:gd name="connsiteX220" fmla="*/ 790 w 10015"/>
              <a:gd name="connsiteY220" fmla="*/ 1063 h 10000"/>
              <a:gd name="connsiteX221" fmla="*/ 728 w 10015"/>
              <a:gd name="connsiteY221" fmla="*/ 984 h 10000"/>
              <a:gd name="connsiteX222" fmla="*/ 700 w 10015"/>
              <a:gd name="connsiteY222" fmla="*/ 827 h 10000"/>
              <a:gd name="connsiteX223" fmla="*/ 692 w 10015"/>
              <a:gd name="connsiteY223" fmla="*/ 709 h 10000"/>
              <a:gd name="connsiteX224" fmla="*/ 667 w 10015"/>
              <a:gd name="connsiteY224" fmla="*/ 709 h 10000"/>
              <a:gd name="connsiteX225" fmla="*/ 607 w 10015"/>
              <a:gd name="connsiteY225" fmla="*/ 631 h 10000"/>
              <a:gd name="connsiteX226" fmla="*/ 578 w 10015"/>
              <a:gd name="connsiteY226" fmla="*/ 355 h 10000"/>
              <a:gd name="connsiteX227" fmla="*/ 554 w 10015"/>
              <a:gd name="connsiteY227" fmla="*/ 41 h 10000"/>
              <a:gd name="connsiteX228" fmla="*/ 443 w 10015"/>
              <a:gd name="connsiteY228" fmla="*/ 120 h 10000"/>
              <a:gd name="connsiteX229" fmla="*/ 423 w 10015"/>
              <a:gd name="connsiteY229" fmla="*/ 355 h 10000"/>
              <a:gd name="connsiteX230" fmla="*/ 394 w 10015"/>
              <a:gd name="connsiteY230" fmla="*/ 355 h 10000"/>
              <a:gd name="connsiteX231" fmla="*/ 362 w 10015"/>
              <a:gd name="connsiteY231" fmla="*/ 552 h 10000"/>
              <a:gd name="connsiteX232" fmla="*/ 341 w 10015"/>
              <a:gd name="connsiteY232" fmla="*/ 473 h 10000"/>
              <a:gd name="connsiteX233" fmla="*/ 288 w 10015"/>
              <a:gd name="connsiteY233" fmla="*/ 473 h 10000"/>
              <a:gd name="connsiteX234" fmla="*/ 272 w 10015"/>
              <a:gd name="connsiteY234" fmla="*/ 473 h 10000"/>
              <a:gd name="connsiteX235" fmla="*/ 259 w 10015"/>
              <a:gd name="connsiteY235" fmla="*/ 355 h 10000"/>
              <a:gd name="connsiteX236" fmla="*/ 247 w 10015"/>
              <a:gd name="connsiteY236" fmla="*/ 473 h 10000"/>
              <a:gd name="connsiteX237" fmla="*/ 243 w 10015"/>
              <a:gd name="connsiteY237" fmla="*/ 277 h 10000"/>
              <a:gd name="connsiteX238" fmla="*/ 231 w 10015"/>
              <a:gd name="connsiteY238" fmla="*/ 277 h 10000"/>
              <a:gd name="connsiteX239" fmla="*/ 227 w 10015"/>
              <a:gd name="connsiteY239" fmla="*/ 198 h 10000"/>
              <a:gd name="connsiteX240" fmla="*/ 214 w 10015"/>
              <a:gd name="connsiteY240" fmla="*/ 198 h 10000"/>
              <a:gd name="connsiteX241" fmla="*/ 71 w 10015"/>
              <a:gd name="connsiteY241" fmla="*/ 198 h 10000"/>
              <a:gd name="connsiteX242" fmla="*/ 63 w 10015"/>
              <a:gd name="connsiteY242" fmla="*/ 198 h 10000"/>
              <a:gd name="connsiteX243" fmla="*/ 55 w 10015"/>
              <a:gd name="connsiteY243" fmla="*/ 277 h 10000"/>
              <a:gd name="connsiteX244" fmla="*/ 65 w 10015"/>
              <a:gd name="connsiteY244" fmla="*/ 277 h 10000"/>
              <a:gd name="connsiteX245" fmla="*/ 1 w 10015"/>
              <a:gd name="connsiteY245" fmla="*/ 284 h 10000"/>
              <a:gd name="connsiteX246" fmla="*/ 14 w 10015"/>
              <a:gd name="connsiteY246" fmla="*/ 1652 h 10000"/>
              <a:gd name="connsiteX247" fmla="*/ 14 w 10015"/>
              <a:gd name="connsiteY247" fmla="*/ 5151 h 10000"/>
              <a:gd name="connsiteX248" fmla="*/ 133 w 10015"/>
              <a:gd name="connsiteY248" fmla="*/ 4992 h 10000"/>
              <a:gd name="connsiteX249" fmla="*/ 198 w 10015"/>
              <a:gd name="connsiteY249" fmla="*/ 4914 h 10000"/>
              <a:gd name="connsiteX250" fmla="*/ 304 w 10015"/>
              <a:gd name="connsiteY250" fmla="*/ 4718 h 10000"/>
              <a:gd name="connsiteX251" fmla="*/ 460 w 10015"/>
              <a:gd name="connsiteY251" fmla="*/ 5230 h 10000"/>
              <a:gd name="connsiteX252" fmla="*/ 537 w 10015"/>
              <a:gd name="connsiteY252" fmla="*/ 6290 h 10000"/>
              <a:gd name="connsiteX253" fmla="*/ 745 w 10015"/>
              <a:gd name="connsiteY253" fmla="*/ 6448 h 10000"/>
              <a:gd name="connsiteX254" fmla="*/ 822 w 10015"/>
              <a:gd name="connsiteY254" fmla="*/ 6762 h 10000"/>
              <a:gd name="connsiteX255" fmla="*/ 933 w 10015"/>
              <a:gd name="connsiteY255" fmla="*/ 7352 h 10000"/>
              <a:gd name="connsiteX256" fmla="*/ 1060 w 10015"/>
              <a:gd name="connsiteY256" fmla="*/ 6762 h 10000"/>
              <a:gd name="connsiteX257" fmla="*/ 1170 w 10015"/>
              <a:gd name="connsiteY257" fmla="*/ 7037 h 10000"/>
              <a:gd name="connsiteX258" fmla="*/ 1297 w 10015"/>
              <a:gd name="connsiteY258" fmla="*/ 7194 h 10000"/>
              <a:gd name="connsiteX259" fmla="*/ 1489 w 10015"/>
              <a:gd name="connsiteY259" fmla="*/ 6880 h 10000"/>
              <a:gd name="connsiteX260" fmla="*/ 1554 w 10015"/>
              <a:gd name="connsiteY260" fmla="*/ 7745 h 10000"/>
              <a:gd name="connsiteX261" fmla="*/ 1632 w 10015"/>
              <a:gd name="connsiteY261" fmla="*/ 8137 h 10000"/>
              <a:gd name="connsiteX262" fmla="*/ 1697 w 10015"/>
              <a:gd name="connsiteY262" fmla="*/ 7863 h 10000"/>
              <a:gd name="connsiteX263" fmla="*/ 1767 w 10015"/>
              <a:gd name="connsiteY263" fmla="*/ 8019 h 10000"/>
              <a:gd name="connsiteX264" fmla="*/ 1901 w 10015"/>
              <a:gd name="connsiteY264" fmla="*/ 7626 h 10000"/>
              <a:gd name="connsiteX265" fmla="*/ 2011 w 10015"/>
              <a:gd name="connsiteY265" fmla="*/ 6880 h 10000"/>
              <a:gd name="connsiteX266" fmla="*/ 2064 w 10015"/>
              <a:gd name="connsiteY266" fmla="*/ 7430 h 10000"/>
              <a:gd name="connsiteX267" fmla="*/ 2179 w 10015"/>
              <a:gd name="connsiteY267" fmla="*/ 6723 h 10000"/>
              <a:gd name="connsiteX268" fmla="*/ 2191 w 10015"/>
              <a:gd name="connsiteY268" fmla="*/ 6841 h 10000"/>
              <a:gd name="connsiteX269" fmla="*/ 2306 w 10015"/>
              <a:gd name="connsiteY269" fmla="*/ 7548 h 10000"/>
              <a:gd name="connsiteX270" fmla="*/ 2379 w 10015"/>
              <a:gd name="connsiteY270" fmla="*/ 8295 h 10000"/>
              <a:gd name="connsiteX271" fmla="*/ 2420 w 10015"/>
              <a:gd name="connsiteY271" fmla="*/ 8727 h 10000"/>
              <a:gd name="connsiteX272" fmla="*/ 2445 w 10015"/>
              <a:gd name="connsiteY272" fmla="*/ 8884 h 10000"/>
              <a:gd name="connsiteX273" fmla="*/ 2465 w 10015"/>
              <a:gd name="connsiteY273" fmla="*/ 9081 h 10000"/>
              <a:gd name="connsiteX274" fmla="*/ 2539 w 10015"/>
              <a:gd name="connsiteY274" fmla="*/ 8963 h 10000"/>
              <a:gd name="connsiteX275" fmla="*/ 2551 w 10015"/>
              <a:gd name="connsiteY275" fmla="*/ 8766 h 10000"/>
              <a:gd name="connsiteX276" fmla="*/ 2575 w 10015"/>
              <a:gd name="connsiteY276" fmla="*/ 9041 h 10000"/>
              <a:gd name="connsiteX277" fmla="*/ 2608 w 10015"/>
              <a:gd name="connsiteY277" fmla="*/ 8963 h 10000"/>
              <a:gd name="connsiteX278" fmla="*/ 2624 w 10015"/>
              <a:gd name="connsiteY278" fmla="*/ 8688 h 10000"/>
              <a:gd name="connsiteX279" fmla="*/ 2657 w 10015"/>
              <a:gd name="connsiteY279" fmla="*/ 8963 h 10000"/>
              <a:gd name="connsiteX280" fmla="*/ 2669 w 10015"/>
              <a:gd name="connsiteY280" fmla="*/ 9120 h 10000"/>
              <a:gd name="connsiteX281" fmla="*/ 2682 w 10015"/>
              <a:gd name="connsiteY281" fmla="*/ 8963 h 10000"/>
              <a:gd name="connsiteX282" fmla="*/ 2727 w 10015"/>
              <a:gd name="connsiteY282" fmla="*/ 9041 h 10000"/>
              <a:gd name="connsiteX283" fmla="*/ 2731 w 10015"/>
              <a:gd name="connsiteY283" fmla="*/ 8963 h 10000"/>
              <a:gd name="connsiteX284" fmla="*/ 2759 w 10015"/>
              <a:gd name="connsiteY284" fmla="*/ 9120 h 10000"/>
              <a:gd name="connsiteX285" fmla="*/ 2829 w 10015"/>
              <a:gd name="connsiteY285" fmla="*/ 8845 h 10000"/>
              <a:gd name="connsiteX286" fmla="*/ 2841 w 10015"/>
              <a:gd name="connsiteY286" fmla="*/ 8688 h 10000"/>
              <a:gd name="connsiteX287" fmla="*/ 2853 w 10015"/>
              <a:gd name="connsiteY287" fmla="*/ 8688 h 10000"/>
              <a:gd name="connsiteX288" fmla="*/ 2882 w 10015"/>
              <a:gd name="connsiteY288" fmla="*/ 8530 h 10000"/>
              <a:gd name="connsiteX289" fmla="*/ 2898 w 10015"/>
              <a:gd name="connsiteY289" fmla="*/ 8530 h 10000"/>
              <a:gd name="connsiteX290" fmla="*/ 2943 w 10015"/>
              <a:gd name="connsiteY290" fmla="*/ 8412 h 10000"/>
              <a:gd name="connsiteX291" fmla="*/ 2960 w 10015"/>
              <a:gd name="connsiteY291" fmla="*/ 8334 h 10000"/>
              <a:gd name="connsiteX292" fmla="*/ 2992 w 10015"/>
              <a:gd name="connsiteY292" fmla="*/ 8059 h 10000"/>
              <a:gd name="connsiteX293" fmla="*/ 3009 w 10015"/>
              <a:gd name="connsiteY293" fmla="*/ 8059 h 10000"/>
              <a:gd name="connsiteX294" fmla="*/ 3041 w 10015"/>
              <a:gd name="connsiteY294" fmla="*/ 8059 h 10000"/>
              <a:gd name="connsiteX295" fmla="*/ 3066 w 10015"/>
              <a:gd name="connsiteY295" fmla="*/ 8177 h 10000"/>
              <a:gd name="connsiteX296" fmla="*/ 3099 w 10015"/>
              <a:gd name="connsiteY296" fmla="*/ 8177 h 10000"/>
              <a:gd name="connsiteX297" fmla="*/ 3127 w 10015"/>
              <a:gd name="connsiteY297" fmla="*/ 8255 h 10000"/>
              <a:gd name="connsiteX298" fmla="*/ 3200 w 10015"/>
              <a:gd name="connsiteY298" fmla="*/ 8059 h 10000"/>
              <a:gd name="connsiteX299" fmla="*/ 3233 w 10015"/>
              <a:gd name="connsiteY299" fmla="*/ 8177 h 10000"/>
              <a:gd name="connsiteX300" fmla="*/ 3261 w 10015"/>
              <a:gd name="connsiteY300" fmla="*/ 7823 h 10000"/>
              <a:gd name="connsiteX301" fmla="*/ 3327 w 10015"/>
              <a:gd name="connsiteY301" fmla="*/ 8255 h 10000"/>
              <a:gd name="connsiteX302" fmla="*/ 3327 w 10015"/>
              <a:gd name="connsiteY302" fmla="*/ 8177 h 10000"/>
              <a:gd name="connsiteX303" fmla="*/ 3323 w 10015"/>
              <a:gd name="connsiteY303" fmla="*/ 8059 h 10000"/>
              <a:gd name="connsiteX304" fmla="*/ 3372 w 10015"/>
              <a:gd name="connsiteY304" fmla="*/ 7901 h 10000"/>
              <a:gd name="connsiteX305" fmla="*/ 3376 w 10015"/>
              <a:gd name="connsiteY305" fmla="*/ 7981 h 10000"/>
              <a:gd name="connsiteX306" fmla="*/ 3392 w 10015"/>
              <a:gd name="connsiteY306" fmla="*/ 7745 h 10000"/>
              <a:gd name="connsiteX307" fmla="*/ 3474 w 10015"/>
              <a:gd name="connsiteY307" fmla="*/ 8098 h 10000"/>
              <a:gd name="connsiteX308" fmla="*/ 3486 w 10015"/>
              <a:gd name="connsiteY308" fmla="*/ 9081 h 10000"/>
              <a:gd name="connsiteX309" fmla="*/ 3531 w 10015"/>
              <a:gd name="connsiteY309" fmla="*/ 8530 h 10000"/>
              <a:gd name="connsiteX310" fmla="*/ 3650 w 10015"/>
              <a:gd name="connsiteY310" fmla="*/ 8805 h 10000"/>
              <a:gd name="connsiteX311" fmla="*/ 3727 w 10015"/>
              <a:gd name="connsiteY311" fmla="*/ 8648 h 10000"/>
              <a:gd name="connsiteX312" fmla="*/ 3744 w 10015"/>
              <a:gd name="connsiteY312" fmla="*/ 8530 h 10000"/>
              <a:gd name="connsiteX313" fmla="*/ 3756 w 10015"/>
              <a:gd name="connsiteY313" fmla="*/ 8530 h 10000"/>
              <a:gd name="connsiteX314" fmla="*/ 3760 w 10015"/>
              <a:gd name="connsiteY314" fmla="*/ 8648 h 10000"/>
              <a:gd name="connsiteX315" fmla="*/ 3776 w 10015"/>
              <a:gd name="connsiteY315" fmla="*/ 8530 h 10000"/>
              <a:gd name="connsiteX316" fmla="*/ 3776 w 10015"/>
              <a:gd name="connsiteY316" fmla="*/ 8648 h 10000"/>
              <a:gd name="connsiteX317" fmla="*/ 3817 w 10015"/>
              <a:gd name="connsiteY317" fmla="*/ 8648 h 10000"/>
              <a:gd name="connsiteX318" fmla="*/ 3838 w 10015"/>
              <a:gd name="connsiteY318" fmla="*/ 8805 h 10000"/>
              <a:gd name="connsiteX319" fmla="*/ 3850 w 10015"/>
              <a:gd name="connsiteY319" fmla="*/ 8648 h 10000"/>
              <a:gd name="connsiteX320" fmla="*/ 3866 w 10015"/>
              <a:gd name="connsiteY320" fmla="*/ 9003 h 10000"/>
              <a:gd name="connsiteX321" fmla="*/ 3870 w 10015"/>
              <a:gd name="connsiteY321" fmla="*/ 9003 h 10000"/>
              <a:gd name="connsiteX322" fmla="*/ 3883 w 10015"/>
              <a:gd name="connsiteY322" fmla="*/ 8884 h 10000"/>
              <a:gd name="connsiteX323" fmla="*/ 3899 w 10015"/>
              <a:gd name="connsiteY323" fmla="*/ 9003 h 10000"/>
              <a:gd name="connsiteX324" fmla="*/ 3911 w 10015"/>
              <a:gd name="connsiteY324" fmla="*/ 8884 h 10000"/>
              <a:gd name="connsiteX325" fmla="*/ 3911 w 10015"/>
              <a:gd name="connsiteY325" fmla="*/ 9003 h 10000"/>
              <a:gd name="connsiteX326" fmla="*/ 3973 w 10015"/>
              <a:gd name="connsiteY326" fmla="*/ 9003 h 10000"/>
              <a:gd name="connsiteX327" fmla="*/ 3989 w 10015"/>
              <a:gd name="connsiteY327" fmla="*/ 9159 h 10000"/>
              <a:gd name="connsiteX328" fmla="*/ 4005 w 10015"/>
              <a:gd name="connsiteY328" fmla="*/ 9081 h 10000"/>
              <a:gd name="connsiteX329" fmla="*/ 4063 w 10015"/>
              <a:gd name="connsiteY329" fmla="*/ 9003 h 10000"/>
              <a:gd name="connsiteX330" fmla="*/ 4083 w 10015"/>
              <a:gd name="connsiteY330" fmla="*/ 8884 h 10000"/>
              <a:gd name="connsiteX331" fmla="*/ 4091 w 10015"/>
              <a:gd name="connsiteY331" fmla="*/ 9003 h 10000"/>
              <a:gd name="connsiteX332" fmla="*/ 4099 w 10015"/>
              <a:gd name="connsiteY332" fmla="*/ 9003 h 10000"/>
              <a:gd name="connsiteX333" fmla="*/ 4116 w 10015"/>
              <a:gd name="connsiteY333" fmla="*/ 9081 h 10000"/>
              <a:gd name="connsiteX334" fmla="*/ 4140 w 10015"/>
              <a:gd name="connsiteY334" fmla="*/ 8884 h 10000"/>
              <a:gd name="connsiteX335" fmla="*/ 4157 w 10015"/>
              <a:gd name="connsiteY335" fmla="*/ 9081 h 10000"/>
              <a:gd name="connsiteX336" fmla="*/ 4169 w 10015"/>
              <a:gd name="connsiteY336" fmla="*/ 8805 h 10000"/>
              <a:gd name="connsiteX337" fmla="*/ 4173 w 10015"/>
              <a:gd name="connsiteY337" fmla="*/ 8727 h 10000"/>
              <a:gd name="connsiteX338" fmla="*/ 4181 w 10015"/>
              <a:gd name="connsiteY338" fmla="*/ 8570 h 10000"/>
              <a:gd name="connsiteX339" fmla="*/ 4202 w 10015"/>
              <a:gd name="connsiteY339" fmla="*/ 8727 h 10000"/>
              <a:gd name="connsiteX340" fmla="*/ 4226 w 10015"/>
              <a:gd name="connsiteY340" fmla="*/ 9081 h 10000"/>
              <a:gd name="connsiteX341" fmla="*/ 4296 w 10015"/>
              <a:gd name="connsiteY341" fmla="*/ 9003 h 10000"/>
              <a:gd name="connsiteX342" fmla="*/ 4345 w 10015"/>
              <a:gd name="connsiteY342" fmla="*/ 8570 h 10000"/>
              <a:gd name="connsiteX343" fmla="*/ 4401 w 10015"/>
              <a:gd name="connsiteY343" fmla="*/ 9081 h 10000"/>
              <a:gd name="connsiteX344" fmla="*/ 4581 w 10015"/>
              <a:gd name="connsiteY344" fmla="*/ 8766 h 10000"/>
              <a:gd name="connsiteX345" fmla="*/ 4683 w 10015"/>
              <a:gd name="connsiteY345" fmla="*/ 9985 h 10000"/>
              <a:gd name="connsiteX346" fmla="*/ 4761 w 10015"/>
              <a:gd name="connsiteY346" fmla="*/ 9749 h 10000"/>
              <a:gd name="connsiteX347" fmla="*/ 4793 w 10015"/>
              <a:gd name="connsiteY347" fmla="*/ 9749 h 10000"/>
              <a:gd name="connsiteX348" fmla="*/ 4891 w 10015"/>
              <a:gd name="connsiteY348" fmla="*/ 9749 h 10000"/>
              <a:gd name="connsiteX349" fmla="*/ 4945 w 10015"/>
              <a:gd name="connsiteY349" fmla="*/ 9749 h 10000"/>
              <a:gd name="connsiteX350" fmla="*/ 4985 w 10015"/>
              <a:gd name="connsiteY350" fmla="*/ 9199 h 10000"/>
              <a:gd name="connsiteX351" fmla="*/ 4994 w 10015"/>
              <a:gd name="connsiteY351" fmla="*/ 9159 h 10000"/>
              <a:gd name="connsiteX352" fmla="*/ 5040 w 10015"/>
              <a:gd name="connsiteY352" fmla="*/ 9749 h 10000"/>
              <a:gd name="connsiteX353" fmla="*/ 5166 w 10015"/>
              <a:gd name="connsiteY353" fmla="*/ 9512 h 10000"/>
              <a:gd name="connsiteX354" fmla="*/ 5191 w 10015"/>
              <a:gd name="connsiteY354" fmla="*/ 9749 h 10000"/>
              <a:gd name="connsiteX355" fmla="*/ 5240 w 10015"/>
              <a:gd name="connsiteY355" fmla="*/ 9159 h 10000"/>
              <a:gd name="connsiteX356" fmla="*/ 5244 w 10015"/>
              <a:gd name="connsiteY356" fmla="*/ 9120 h 10000"/>
              <a:gd name="connsiteX357" fmla="*/ 5281 w 10015"/>
              <a:gd name="connsiteY357" fmla="*/ 9592 h 10000"/>
              <a:gd name="connsiteX358" fmla="*/ 5354 w 10015"/>
              <a:gd name="connsiteY358" fmla="*/ 9277 h 10000"/>
              <a:gd name="connsiteX359" fmla="*/ 5416 w 10015"/>
              <a:gd name="connsiteY359" fmla="*/ 9670 h 10000"/>
              <a:gd name="connsiteX360" fmla="*/ 5379 w 10015"/>
              <a:gd name="connsiteY360" fmla="*/ 9081 h 10000"/>
              <a:gd name="connsiteX361" fmla="*/ 5485 w 10015"/>
              <a:gd name="connsiteY361" fmla="*/ 8963 h 10000"/>
              <a:gd name="connsiteX362" fmla="*/ 5514 w 10015"/>
              <a:gd name="connsiteY362" fmla="*/ 8648 h 10000"/>
              <a:gd name="connsiteX363" fmla="*/ 5538 w 10015"/>
              <a:gd name="connsiteY363" fmla="*/ 8570 h 10000"/>
              <a:gd name="connsiteX364" fmla="*/ 5551 w 10015"/>
              <a:gd name="connsiteY364" fmla="*/ 8530 h 10000"/>
              <a:gd name="connsiteX365" fmla="*/ 5575 w 10015"/>
              <a:gd name="connsiteY365" fmla="*/ 8492 h 10000"/>
              <a:gd name="connsiteX366" fmla="*/ 5587 w 10015"/>
              <a:gd name="connsiteY366" fmla="*/ 8530 h 10000"/>
              <a:gd name="connsiteX367" fmla="*/ 5600 w 10015"/>
              <a:gd name="connsiteY367" fmla="*/ 8648 h 10000"/>
              <a:gd name="connsiteX368" fmla="*/ 5600 w 10015"/>
              <a:gd name="connsiteY368" fmla="*/ 8570 h 10000"/>
              <a:gd name="connsiteX369" fmla="*/ 5644 w 10015"/>
              <a:gd name="connsiteY369" fmla="*/ 8766 h 10000"/>
              <a:gd name="connsiteX370" fmla="*/ 5738 w 10015"/>
              <a:gd name="connsiteY370" fmla="*/ 9434 h 10000"/>
              <a:gd name="connsiteX371" fmla="*/ 5746 w 10015"/>
              <a:gd name="connsiteY371" fmla="*/ 8845 h 10000"/>
              <a:gd name="connsiteX372" fmla="*/ 5775 w 10015"/>
              <a:gd name="connsiteY372" fmla="*/ 8766 h 10000"/>
              <a:gd name="connsiteX373" fmla="*/ 5783 w 10015"/>
              <a:gd name="connsiteY373" fmla="*/ 8216 h 10000"/>
              <a:gd name="connsiteX374" fmla="*/ 5799 w 10015"/>
              <a:gd name="connsiteY374" fmla="*/ 8374 h 10000"/>
              <a:gd name="connsiteX375" fmla="*/ 5828 w 10015"/>
              <a:gd name="connsiteY375" fmla="*/ 8295 h 10000"/>
              <a:gd name="connsiteX376" fmla="*/ 5914 w 10015"/>
              <a:gd name="connsiteY376" fmla="*/ 8374 h 10000"/>
              <a:gd name="connsiteX377" fmla="*/ 5926 w 10015"/>
              <a:gd name="connsiteY377" fmla="*/ 8648 h 10000"/>
              <a:gd name="connsiteX378" fmla="*/ 5987 w 10015"/>
              <a:gd name="connsiteY378" fmla="*/ 8923 h 10000"/>
              <a:gd name="connsiteX379" fmla="*/ 6003 w 10015"/>
              <a:gd name="connsiteY379" fmla="*/ 8923 h 10000"/>
              <a:gd name="connsiteX380" fmla="*/ 6040 w 10015"/>
              <a:gd name="connsiteY380" fmla="*/ 9081 h 10000"/>
              <a:gd name="connsiteX381" fmla="*/ 6073 w 10015"/>
              <a:gd name="connsiteY381" fmla="*/ 9081 h 10000"/>
              <a:gd name="connsiteX382" fmla="*/ 6106 w 10015"/>
              <a:gd name="connsiteY382" fmla="*/ 9159 h 10000"/>
              <a:gd name="connsiteX383" fmla="*/ 6126 w 10015"/>
              <a:gd name="connsiteY383" fmla="*/ 9277 h 10000"/>
              <a:gd name="connsiteX384" fmla="*/ 6224 w 10015"/>
              <a:gd name="connsiteY384" fmla="*/ 9003 h 10000"/>
              <a:gd name="connsiteX385" fmla="*/ 6245 w 10015"/>
              <a:gd name="connsiteY385" fmla="*/ 8648 h 10000"/>
              <a:gd name="connsiteX386" fmla="*/ 6277 w 10015"/>
              <a:gd name="connsiteY386" fmla="*/ 8805 h 10000"/>
              <a:gd name="connsiteX387" fmla="*/ 6294 w 10015"/>
              <a:gd name="connsiteY387" fmla="*/ 8923 h 10000"/>
              <a:gd name="connsiteX388" fmla="*/ 6306 w 10015"/>
              <a:gd name="connsiteY388" fmla="*/ 8805 h 10000"/>
              <a:gd name="connsiteX389" fmla="*/ 6339 w 10015"/>
              <a:gd name="connsiteY389" fmla="*/ 8923 h 10000"/>
              <a:gd name="connsiteX390" fmla="*/ 6363 w 10015"/>
              <a:gd name="connsiteY390" fmla="*/ 9081 h 10000"/>
              <a:gd name="connsiteX391" fmla="*/ 6371 w 10015"/>
              <a:gd name="connsiteY391" fmla="*/ 9003 h 10000"/>
              <a:gd name="connsiteX392" fmla="*/ 6400 w 10015"/>
              <a:gd name="connsiteY392" fmla="*/ 9356 h 10000"/>
              <a:gd name="connsiteX393" fmla="*/ 6441 w 10015"/>
              <a:gd name="connsiteY393" fmla="*/ 9159 h 10000"/>
              <a:gd name="connsiteX394" fmla="*/ 6490 w 10015"/>
              <a:gd name="connsiteY394" fmla="*/ 9277 h 10000"/>
              <a:gd name="connsiteX395" fmla="*/ 6576 w 10015"/>
              <a:gd name="connsiteY395" fmla="*/ 8727 h 10000"/>
              <a:gd name="connsiteX396" fmla="*/ 6600 w 10015"/>
              <a:gd name="connsiteY396" fmla="*/ 8923 h 10000"/>
              <a:gd name="connsiteX397" fmla="*/ 6637 w 10015"/>
              <a:gd name="connsiteY397" fmla="*/ 9356 h 10000"/>
              <a:gd name="connsiteX398" fmla="*/ 6670 w 10015"/>
              <a:gd name="connsiteY398" fmla="*/ 9356 h 10000"/>
              <a:gd name="connsiteX399" fmla="*/ 6670 w 10015"/>
              <a:gd name="connsiteY399" fmla="*/ 9277 h 10000"/>
              <a:gd name="connsiteX400" fmla="*/ 6703 w 10015"/>
              <a:gd name="connsiteY400" fmla="*/ 9277 h 10000"/>
              <a:gd name="connsiteX401" fmla="*/ 6715 w 10015"/>
              <a:gd name="connsiteY401" fmla="*/ 9277 h 10000"/>
              <a:gd name="connsiteX402" fmla="*/ 6719 w 10015"/>
              <a:gd name="connsiteY402" fmla="*/ 9159 h 10000"/>
              <a:gd name="connsiteX403" fmla="*/ 6735 w 10015"/>
              <a:gd name="connsiteY403" fmla="*/ 9277 h 10000"/>
              <a:gd name="connsiteX404" fmla="*/ 6760 w 10015"/>
              <a:gd name="connsiteY404" fmla="*/ 9159 h 10000"/>
              <a:gd name="connsiteX405" fmla="*/ 6935 w 10015"/>
              <a:gd name="connsiteY405" fmla="*/ 9159 h 10000"/>
              <a:gd name="connsiteX406" fmla="*/ 6963 w 10015"/>
              <a:gd name="connsiteY406" fmla="*/ 8570 h 10000"/>
              <a:gd name="connsiteX407" fmla="*/ 7008 w 10015"/>
              <a:gd name="connsiteY407" fmla="*/ 8492 h 10000"/>
              <a:gd name="connsiteX408" fmla="*/ 7041 w 10015"/>
              <a:gd name="connsiteY408" fmla="*/ 8295 h 10000"/>
              <a:gd name="connsiteX409" fmla="*/ 7045 w 10015"/>
              <a:gd name="connsiteY409" fmla="*/ 8216 h 10000"/>
              <a:gd name="connsiteX410" fmla="*/ 7127 w 10015"/>
              <a:gd name="connsiteY410" fmla="*/ 8255 h 10000"/>
              <a:gd name="connsiteX411" fmla="*/ 7147 w 10015"/>
              <a:gd name="connsiteY411" fmla="*/ 8295 h 10000"/>
              <a:gd name="connsiteX412" fmla="*/ 7188 w 10015"/>
              <a:gd name="connsiteY412" fmla="*/ 8216 h 10000"/>
              <a:gd name="connsiteX413" fmla="*/ 7192 w 10015"/>
              <a:gd name="connsiteY413" fmla="*/ 8216 h 10000"/>
              <a:gd name="connsiteX414" fmla="*/ 7192 w 10015"/>
              <a:gd name="connsiteY414" fmla="*/ 8137 h 10000"/>
              <a:gd name="connsiteX415" fmla="*/ 7249 w 10015"/>
              <a:gd name="connsiteY415" fmla="*/ 8019 h 10000"/>
              <a:gd name="connsiteX416" fmla="*/ 7286 w 10015"/>
              <a:gd name="connsiteY416" fmla="*/ 8019 h 10000"/>
              <a:gd name="connsiteX417" fmla="*/ 7323 w 10015"/>
              <a:gd name="connsiteY417" fmla="*/ 8098 h 10000"/>
              <a:gd name="connsiteX418" fmla="*/ 7343 w 10015"/>
              <a:gd name="connsiteY418" fmla="*/ 8334 h 10000"/>
              <a:gd name="connsiteX419" fmla="*/ 7376 w 10015"/>
              <a:gd name="connsiteY419" fmla="*/ 8019 h 10000"/>
              <a:gd name="connsiteX420" fmla="*/ 7511 w 10015"/>
              <a:gd name="connsiteY420" fmla="*/ 7588 h 10000"/>
              <a:gd name="connsiteX421" fmla="*/ 7576 w 10015"/>
              <a:gd name="connsiteY421" fmla="*/ 7666 h 10000"/>
              <a:gd name="connsiteX422" fmla="*/ 7626 w 10015"/>
              <a:gd name="connsiteY422" fmla="*/ 7430 h 10000"/>
              <a:gd name="connsiteX423" fmla="*/ 7634 w 10015"/>
              <a:gd name="connsiteY423" fmla="*/ 7391 h 10000"/>
              <a:gd name="connsiteX424" fmla="*/ 7707 w 10015"/>
              <a:gd name="connsiteY424" fmla="*/ 7548 h 10000"/>
              <a:gd name="connsiteX425" fmla="*/ 7748 w 10015"/>
              <a:gd name="connsiteY425" fmla="*/ 7312 h 10000"/>
              <a:gd name="connsiteX426" fmla="*/ 7797 w 10015"/>
              <a:gd name="connsiteY426" fmla="*/ 7548 h 10000"/>
              <a:gd name="connsiteX427" fmla="*/ 7859 w 10015"/>
              <a:gd name="connsiteY427" fmla="*/ 7273 h 10000"/>
              <a:gd name="connsiteX428" fmla="*/ 7899 w 10015"/>
              <a:gd name="connsiteY428" fmla="*/ 6880 h 10000"/>
              <a:gd name="connsiteX429" fmla="*/ 7928 w 10015"/>
              <a:gd name="connsiteY429" fmla="*/ 6997 h 10000"/>
              <a:gd name="connsiteX430" fmla="*/ 7961 w 10015"/>
              <a:gd name="connsiteY430" fmla="*/ 6644 h 10000"/>
              <a:gd name="connsiteX431" fmla="*/ 8014 w 10015"/>
              <a:gd name="connsiteY431" fmla="*/ 6369 h 10000"/>
              <a:gd name="connsiteX432" fmla="*/ 8067 w 10015"/>
              <a:gd name="connsiteY432" fmla="*/ 6369 h 10000"/>
              <a:gd name="connsiteX433" fmla="*/ 8112 w 10015"/>
              <a:gd name="connsiteY433" fmla="*/ 6094 h 10000"/>
              <a:gd name="connsiteX434" fmla="*/ 8197 w 10015"/>
              <a:gd name="connsiteY434" fmla="*/ 5426 h 10000"/>
              <a:gd name="connsiteX435" fmla="*/ 8225 w 10015"/>
              <a:gd name="connsiteY435" fmla="*/ 5583 h 10000"/>
              <a:gd name="connsiteX436" fmla="*/ 8258 w 10015"/>
              <a:gd name="connsiteY436" fmla="*/ 5230 h 10000"/>
              <a:gd name="connsiteX437" fmla="*/ 8299 w 10015"/>
              <a:gd name="connsiteY437" fmla="*/ 5230 h 10000"/>
              <a:gd name="connsiteX438" fmla="*/ 8405 w 10015"/>
              <a:gd name="connsiteY438" fmla="*/ 4954 h 10000"/>
              <a:gd name="connsiteX439" fmla="*/ 8467 w 10015"/>
              <a:gd name="connsiteY439" fmla="*/ 4678 h 10000"/>
              <a:gd name="connsiteX440" fmla="*/ 8483 w 10015"/>
              <a:gd name="connsiteY440" fmla="*/ 4836 h 10000"/>
              <a:gd name="connsiteX441" fmla="*/ 8499 w 10015"/>
              <a:gd name="connsiteY441" fmla="*/ 4796 h 10000"/>
              <a:gd name="connsiteX442" fmla="*/ 8524 w 10015"/>
              <a:gd name="connsiteY442" fmla="*/ 4836 h 10000"/>
              <a:gd name="connsiteX443" fmla="*/ 8548 w 10015"/>
              <a:gd name="connsiteY443" fmla="*/ 4521 h 10000"/>
              <a:gd name="connsiteX444" fmla="*/ 8606 w 10015"/>
              <a:gd name="connsiteY444" fmla="*/ 4521 h 10000"/>
              <a:gd name="connsiteX445" fmla="*/ 8606 w 10015"/>
              <a:gd name="connsiteY445" fmla="*/ 4364 h 10000"/>
              <a:gd name="connsiteX446" fmla="*/ 8655 w 10015"/>
              <a:gd name="connsiteY446" fmla="*/ 4285 h 10000"/>
              <a:gd name="connsiteX447" fmla="*/ 8667 w 10015"/>
              <a:gd name="connsiteY447" fmla="*/ 4207 h 10000"/>
              <a:gd name="connsiteX448" fmla="*/ 8732 w 10015"/>
              <a:gd name="connsiteY448" fmla="*/ 4285 h 10000"/>
              <a:gd name="connsiteX449" fmla="*/ 8745 w 10015"/>
              <a:gd name="connsiteY449" fmla="*/ 4246 h 10000"/>
              <a:gd name="connsiteX450" fmla="*/ 8773 w 10015"/>
              <a:gd name="connsiteY450" fmla="*/ 4285 h 10000"/>
              <a:gd name="connsiteX451" fmla="*/ 8798 w 10015"/>
              <a:gd name="connsiteY451" fmla="*/ 4364 h 10000"/>
              <a:gd name="connsiteX452" fmla="*/ 8814 w 10015"/>
              <a:gd name="connsiteY452" fmla="*/ 4285 h 10000"/>
              <a:gd name="connsiteX453" fmla="*/ 8835 w 10015"/>
              <a:gd name="connsiteY453" fmla="*/ 4364 h 10000"/>
              <a:gd name="connsiteX454" fmla="*/ 8904 w 10015"/>
              <a:gd name="connsiteY454" fmla="*/ 4325 h 10000"/>
              <a:gd name="connsiteX455" fmla="*/ 8900 w 10015"/>
              <a:gd name="connsiteY455" fmla="*/ 4246 h 10000"/>
              <a:gd name="connsiteX456" fmla="*/ 8929 w 10015"/>
              <a:gd name="connsiteY456" fmla="*/ 4089 h 10000"/>
              <a:gd name="connsiteX457" fmla="*/ 8961 w 10015"/>
              <a:gd name="connsiteY457" fmla="*/ 4089 h 10000"/>
              <a:gd name="connsiteX458" fmla="*/ 8965 w 10015"/>
              <a:gd name="connsiteY458" fmla="*/ 4010 h 10000"/>
              <a:gd name="connsiteX459" fmla="*/ 8994 w 10015"/>
              <a:gd name="connsiteY459" fmla="*/ 3932 h 10000"/>
              <a:gd name="connsiteX460" fmla="*/ 9015 w 10015"/>
              <a:gd name="connsiteY460" fmla="*/ 4128 h 10000"/>
              <a:gd name="connsiteX461" fmla="*/ 9039 w 10015"/>
              <a:gd name="connsiteY461" fmla="*/ 4246 h 10000"/>
              <a:gd name="connsiteX462" fmla="*/ 9096 w 10015"/>
              <a:gd name="connsiteY462" fmla="*/ 4207 h 10000"/>
              <a:gd name="connsiteX463" fmla="*/ 9133 w 10015"/>
              <a:gd name="connsiteY463" fmla="*/ 4325 h 10000"/>
              <a:gd name="connsiteX464" fmla="*/ 9145 w 10015"/>
              <a:gd name="connsiteY464" fmla="*/ 4246 h 10000"/>
              <a:gd name="connsiteX465" fmla="*/ 9194 w 10015"/>
              <a:gd name="connsiteY465" fmla="*/ 4521 h 10000"/>
              <a:gd name="connsiteX466" fmla="*/ 9239 w 10015"/>
              <a:gd name="connsiteY466" fmla="*/ 4364 h 10000"/>
              <a:gd name="connsiteX467" fmla="*/ 9243 w 10015"/>
              <a:gd name="connsiteY467" fmla="*/ 4246 h 10000"/>
              <a:gd name="connsiteX468" fmla="*/ 9284 w 10015"/>
              <a:gd name="connsiteY468" fmla="*/ 3892 h 10000"/>
              <a:gd name="connsiteX469" fmla="*/ 9329 w 10015"/>
              <a:gd name="connsiteY469" fmla="*/ 4050 h 10000"/>
              <a:gd name="connsiteX470" fmla="*/ 9362 w 10015"/>
              <a:gd name="connsiteY470" fmla="*/ 3971 h 10000"/>
              <a:gd name="connsiteX471" fmla="*/ 9387 w 10015"/>
              <a:gd name="connsiteY471" fmla="*/ 4089 h 10000"/>
              <a:gd name="connsiteX472" fmla="*/ 9431 w 10015"/>
              <a:gd name="connsiteY472" fmla="*/ 4167 h 10000"/>
              <a:gd name="connsiteX473" fmla="*/ 9508 w 10015"/>
              <a:gd name="connsiteY473" fmla="*/ 4167 h 10000"/>
              <a:gd name="connsiteX474" fmla="*/ 9516 w 10015"/>
              <a:gd name="connsiteY474" fmla="*/ 3971 h 10000"/>
              <a:gd name="connsiteX475" fmla="*/ 9664 w 10015"/>
              <a:gd name="connsiteY475" fmla="*/ 4285 h 10000"/>
              <a:gd name="connsiteX476" fmla="*/ 9733 w 10015"/>
              <a:gd name="connsiteY476" fmla="*/ 4443 h 10000"/>
              <a:gd name="connsiteX477" fmla="*/ 9745 w 10015"/>
              <a:gd name="connsiteY477" fmla="*/ 4521 h 10000"/>
              <a:gd name="connsiteX478" fmla="*/ 9762 w 10015"/>
              <a:gd name="connsiteY478" fmla="*/ 4718 h 10000"/>
              <a:gd name="connsiteX479" fmla="*/ 9819 w 10015"/>
              <a:gd name="connsiteY479" fmla="*/ 5111 h 10000"/>
              <a:gd name="connsiteX480" fmla="*/ 9856 w 10015"/>
              <a:gd name="connsiteY480" fmla="*/ 5111 h 10000"/>
              <a:gd name="connsiteX481" fmla="*/ 9880 w 10015"/>
              <a:gd name="connsiteY481" fmla="*/ 5230 h 10000"/>
              <a:gd name="connsiteX482" fmla="*/ 9917 w 10015"/>
              <a:gd name="connsiteY482" fmla="*/ 5504 h 10000"/>
              <a:gd name="connsiteX483" fmla="*/ 9954 w 10015"/>
              <a:gd name="connsiteY483" fmla="*/ 5701 h 10000"/>
              <a:gd name="connsiteX484" fmla="*/ 9958 w 10015"/>
              <a:gd name="connsiteY484" fmla="*/ 5740 h 10000"/>
              <a:gd name="connsiteX485" fmla="*/ 10013 w 10015"/>
              <a:gd name="connsiteY485" fmla="*/ 5897 h 10000"/>
              <a:gd name="connsiteX486" fmla="*/ 10009 w 10015"/>
              <a:gd name="connsiteY486" fmla="*/ 2303 h 10000"/>
              <a:gd name="connsiteX487" fmla="*/ 9978 w 10015"/>
              <a:gd name="connsiteY487" fmla="*/ 1731 h 10000"/>
              <a:gd name="connsiteX0" fmla="*/ 9982 w 10019"/>
              <a:gd name="connsiteY0" fmla="*/ 1809 h 10078"/>
              <a:gd name="connsiteX1" fmla="*/ 9946 w 10019"/>
              <a:gd name="connsiteY1" fmla="*/ 1613 h 10078"/>
              <a:gd name="connsiteX2" fmla="*/ 9917 w 10019"/>
              <a:gd name="connsiteY2" fmla="*/ 1613 h 10078"/>
              <a:gd name="connsiteX3" fmla="*/ 9897 w 10019"/>
              <a:gd name="connsiteY3" fmla="*/ 1455 h 10078"/>
              <a:gd name="connsiteX4" fmla="*/ 9872 w 10019"/>
              <a:gd name="connsiteY4" fmla="*/ 1377 h 10078"/>
              <a:gd name="connsiteX5" fmla="*/ 9864 w 10019"/>
              <a:gd name="connsiteY5" fmla="*/ 1180 h 10078"/>
              <a:gd name="connsiteX6" fmla="*/ 9839 w 10019"/>
              <a:gd name="connsiteY6" fmla="*/ 905 h 10078"/>
              <a:gd name="connsiteX7" fmla="*/ 9827 w 10019"/>
              <a:gd name="connsiteY7" fmla="*/ 1495 h 10078"/>
              <a:gd name="connsiteX8" fmla="*/ 9802 w 10019"/>
              <a:gd name="connsiteY8" fmla="*/ 1455 h 10078"/>
              <a:gd name="connsiteX9" fmla="*/ 9774 w 10019"/>
              <a:gd name="connsiteY9" fmla="*/ 1337 h 10078"/>
              <a:gd name="connsiteX10" fmla="*/ 9753 w 10019"/>
              <a:gd name="connsiteY10" fmla="*/ 1337 h 10078"/>
              <a:gd name="connsiteX11" fmla="*/ 9692 w 10019"/>
              <a:gd name="connsiteY11" fmla="*/ 1298 h 10078"/>
              <a:gd name="connsiteX12" fmla="*/ 9676 w 10019"/>
              <a:gd name="connsiteY12" fmla="*/ 1337 h 10078"/>
              <a:gd name="connsiteX13" fmla="*/ 9659 w 10019"/>
              <a:gd name="connsiteY13" fmla="*/ 1416 h 10078"/>
              <a:gd name="connsiteX14" fmla="*/ 9647 w 10019"/>
              <a:gd name="connsiteY14" fmla="*/ 1416 h 10078"/>
              <a:gd name="connsiteX15" fmla="*/ 9627 w 10019"/>
              <a:gd name="connsiteY15" fmla="*/ 1495 h 10078"/>
              <a:gd name="connsiteX16" fmla="*/ 9610 w 10019"/>
              <a:gd name="connsiteY16" fmla="*/ 1455 h 10078"/>
              <a:gd name="connsiteX17" fmla="*/ 9569 w 10019"/>
              <a:gd name="connsiteY17" fmla="*/ 1613 h 10078"/>
              <a:gd name="connsiteX18" fmla="*/ 9496 w 10019"/>
              <a:gd name="connsiteY18" fmla="*/ 1613 h 10078"/>
              <a:gd name="connsiteX19" fmla="*/ 9459 w 10019"/>
              <a:gd name="connsiteY19" fmla="*/ 1770 h 10078"/>
              <a:gd name="connsiteX20" fmla="*/ 9459 w 10019"/>
              <a:gd name="connsiteY20" fmla="*/ 1888 h 10078"/>
              <a:gd name="connsiteX21" fmla="*/ 9447 w 10019"/>
              <a:gd name="connsiteY21" fmla="*/ 1966 h 10078"/>
              <a:gd name="connsiteX22" fmla="*/ 9398 w 10019"/>
              <a:gd name="connsiteY22" fmla="*/ 1180 h 10078"/>
              <a:gd name="connsiteX23" fmla="*/ 9391 w 10019"/>
              <a:gd name="connsiteY23" fmla="*/ 1220 h 10078"/>
              <a:gd name="connsiteX24" fmla="*/ 9378 w 10019"/>
              <a:gd name="connsiteY24" fmla="*/ 1102 h 10078"/>
              <a:gd name="connsiteX25" fmla="*/ 9358 w 10019"/>
              <a:gd name="connsiteY25" fmla="*/ 1180 h 10078"/>
              <a:gd name="connsiteX26" fmla="*/ 9313 w 10019"/>
              <a:gd name="connsiteY26" fmla="*/ 1337 h 10078"/>
              <a:gd name="connsiteX27" fmla="*/ 9309 w 10019"/>
              <a:gd name="connsiteY27" fmla="*/ 1455 h 10078"/>
              <a:gd name="connsiteX28" fmla="*/ 9292 w 10019"/>
              <a:gd name="connsiteY28" fmla="*/ 1416 h 10078"/>
              <a:gd name="connsiteX29" fmla="*/ 9256 w 10019"/>
              <a:gd name="connsiteY29" fmla="*/ 1337 h 10078"/>
              <a:gd name="connsiteX30" fmla="*/ 9223 w 10019"/>
              <a:gd name="connsiteY30" fmla="*/ 1102 h 10078"/>
              <a:gd name="connsiteX31" fmla="*/ 9158 w 10019"/>
              <a:gd name="connsiteY31" fmla="*/ 1180 h 10078"/>
              <a:gd name="connsiteX32" fmla="*/ 9145 w 10019"/>
              <a:gd name="connsiteY32" fmla="*/ 1416 h 10078"/>
              <a:gd name="connsiteX33" fmla="*/ 9133 w 10019"/>
              <a:gd name="connsiteY33" fmla="*/ 1533 h 10078"/>
              <a:gd name="connsiteX34" fmla="*/ 9072 w 10019"/>
              <a:gd name="connsiteY34" fmla="*/ 1613 h 10078"/>
              <a:gd name="connsiteX35" fmla="*/ 9068 w 10019"/>
              <a:gd name="connsiteY35" fmla="*/ 1495 h 10078"/>
              <a:gd name="connsiteX36" fmla="*/ 9039 w 10019"/>
              <a:gd name="connsiteY36" fmla="*/ 1613 h 10078"/>
              <a:gd name="connsiteX37" fmla="*/ 9035 w 10019"/>
              <a:gd name="connsiteY37" fmla="*/ 1730 h 10078"/>
              <a:gd name="connsiteX38" fmla="*/ 9010 w 10019"/>
              <a:gd name="connsiteY38" fmla="*/ 1888 h 10078"/>
              <a:gd name="connsiteX39" fmla="*/ 9002 w 10019"/>
              <a:gd name="connsiteY39" fmla="*/ 2084 h 10078"/>
              <a:gd name="connsiteX40" fmla="*/ 8982 w 10019"/>
              <a:gd name="connsiteY40" fmla="*/ 2162 h 10078"/>
              <a:gd name="connsiteX41" fmla="*/ 8982 w 10019"/>
              <a:gd name="connsiteY41" fmla="*/ 2241 h 10078"/>
              <a:gd name="connsiteX42" fmla="*/ 8969 w 10019"/>
              <a:gd name="connsiteY42" fmla="*/ 2281 h 10078"/>
              <a:gd name="connsiteX43" fmla="*/ 8949 w 10019"/>
              <a:gd name="connsiteY43" fmla="*/ 2517 h 10078"/>
              <a:gd name="connsiteX44" fmla="*/ 8949 w 10019"/>
              <a:gd name="connsiteY44" fmla="*/ 2359 h 10078"/>
              <a:gd name="connsiteX45" fmla="*/ 8933 w 10019"/>
              <a:gd name="connsiteY45" fmla="*/ 2320 h 10078"/>
              <a:gd name="connsiteX46" fmla="*/ 8916 w 10019"/>
              <a:gd name="connsiteY46" fmla="*/ 2399 h 10078"/>
              <a:gd name="connsiteX47" fmla="*/ 8892 w 10019"/>
              <a:gd name="connsiteY47" fmla="*/ 2477 h 10078"/>
              <a:gd name="connsiteX48" fmla="*/ 8867 w 10019"/>
              <a:gd name="connsiteY48" fmla="*/ 2517 h 10078"/>
              <a:gd name="connsiteX49" fmla="*/ 8806 w 10019"/>
              <a:gd name="connsiteY49" fmla="*/ 2359 h 10078"/>
              <a:gd name="connsiteX50" fmla="*/ 8790 w 10019"/>
              <a:gd name="connsiteY50" fmla="*/ 2555 h 10078"/>
              <a:gd name="connsiteX51" fmla="*/ 8736 w 10019"/>
              <a:gd name="connsiteY51" fmla="*/ 2437 h 10078"/>
              <a:gd name="connsiteX52" fmla="*/ 8716 w 10019"/>
              <a:gd name="connsiteY52" fmla="*/ 2320 h 10078"/>
              <a:gd name="connsiteX53" fmla="*/ 8708 w 10019"/>
              <a:gd name="connsiteY53" fmla="*/ 2555 h 10078"/>
              <a:gd name="connsiteX54" fmla="*/ 8700 w 10019"/>
              <a:gd name="connsiteY54" fmla="*/ 2673 h 10078"/>
              <a:gd name="connsiteX55" fmla="*/ 8667 w 10019"/>
              <a:gd name="connsiteY55" fmla="*/ 2595 h 10078"/>
              <a:gd name="connsiteX56" fmla="*/ 8606 w 10019"/>
              <a:gd name="connsiteY56" fmla="*/ 2673 h 10078"/>
              <a:gd name="connsiteX57" fmla="*/ 8606 w 10019"/>
              <a:gd name="connsiteY57" fmla="*/ 2517 h 10078"/>
              <a:gd name="connsiteX58" fmla="*/ 8593 w 10019"/>
              <a:gd name="connsiteY58" fmla="*/ 2673 h 10078"/>
              <a:gd name="connsiteX59" fmla="*/ 8577 w 10019"/>
              <a:gd name="connsiteY59" fmla="*/ 2713 h 10078"/>
              <a:gd name="connsiteX60" fmla="*/ 8569 w 10019"/>
              <a:gd name="connsiteY60" fmla="*/ 3066 h 10078"/>
              <a:gd name="connsiteX61" fmla="*/ 8495 w 10019"/>
              <a:gd name="connsiteY61" fmla="*/ 2595 h 10078"/>
              <a:gd name="connsiteX62" fmla="*/ 8487 w 10019"/>
              <a:gd name="connsiteY62" fmla="*/ 2792 h 10078"/>
              <a:gd name="connsiteX63" fmla="*/ 8397 w 10019"/>
              <a:gd name="connsiteY63" fmla="*/ 2792 h 10078"/>
              <a:gd name="connsiteX64" fmla="*/ 8246 w 10019"/>
              <a:gd name="connsiteY64" fmla="*/ 3263 h 10078"/>
              <a:gd name="connsiteX65" fmla="*/ 8176 w 10019"/>
              <a:gd name="connsiteY65" fmla="*/ 3028 h 10078"/>
              <a:gd name="connsiteX66" fmla="*/ 8091 w 10019"/>
              <a:gd name="connsiteY66" fmla="*/ 3656 h 10078"/>
              <a:gd name="connsiteX67" fmla="*/ 7965 w 10019"/>
              <a:gd name="connsiteY67" fmla="*/ 4324 h 10078"/>
              <a:gd name="connsiteX68" fmla="*/ 7875 w 10019"/>
              <a:gd name="connsiteY68" fmla="*/ 4167 h 10078"/>
              <a:gd name="connsiteX69" fmla="*/ 7740 w 10019"/>
              <a:gd name="connsiteY69" fmla="*/ 4952 h 10078"/>
              <a:gd name="connsiteX70" fmla="*/ 7699 w 10019"/>
              <a:gd name="connsiteY70" fmla="*/ 4559 h 10078"/>
              <a:gd name="connsiteX71" fmla="*/ 7589 w 10019"/>
              <a:gd name="connsiteY71" fmla="*/ 5032 h 10078"/>
              <a:gd name="connsiteX72" fmla="*/ 7519 w 10019"/>
              <a:gd name="connsiteY72" fmla="*/ 4639 h 10078"/>
              <a:gd name="connsiteX73" fmla="*/ 7503 w 10019"/>
              <a:gd name="connsiteY73" fmla="*/ 5151 h 10078"/>
              <a:gd name="connsiteX74" fmla="*/ 7437 w 10019"/>
              <a:gd name="connsiteY74" fmla="*/ 5151 h 10078"/>
              <a:gd name="connsiteX75" fmla="*/ 7392 w 10019"/>
              <a:gd name="connsiteY75" fmla="*/ 5464 h 10078"/>
              <a:gd name="connsiteX76" fmla="*/ 7343 w 10019"/>
              <a:gd name="connsiteY76" fmla="*/ 5386 h 10078"/>
              <a:gd name="connsiteX77" fmla="*/ 7274 w 10019"/>
              <a:gd name="connsiteY77" fmla="*/ 5544 h 10078"/>
              <a:gd name="connsiteX78" fmla="*/ 7249 w 10019"/>
              <a:gd name="connsiteY78" fmla="*/ 5386 h 10078"/>
              <a:gd name="connsiteX79" fmla="*/ 7200 w 10019"/>
              <a:gd name="connsiteY79" fmla="*/ 5386 h 10078"/>
              <a:gd name="connsiteX80" fmla="*/ 7106 w 10019"/>
              <a:gd name="connsiteY80" fmla="*/ 5464 h 10078"/>
              <a:gd name="connsiteX81" fmla="*/ 7057 w 10019"/>
              <a:gd name="connsiteY81" fmla="*/ 6093 h 10078"/>
              <a:gd name="connsiteX82" fmla="*/ 7012 w 10019"/>
              <a:gd name="connsiteY82" fmla="*/ 5937 h 10078"/>
              <a:gd name="connsiteX83" fmla="*/ 6922 w 10019"/>
              <a:gd name="connsiteY83" fmla="*/ 5937 h 10078"/>
              <a:gd name="connsiteX84" fmla="*/ 6878 w 10019"/>
              <a:gd name="connsiteY84" fmla="*/ 5544 h 10078"/>
              <a:gd name="connsiteX85" fmla="*/ 6837 w 10019"/>
              <a:gd name="connsiteY85" fmla="*/ 6093 h 10078"/>
              <a:gd name="connsiteX86" fmla="*/ 6772 w 10019"/>
              <a:gd name="connsiteY86" fmla="*/ 5779 h 10078"/>
              <a:gd name="connsiteX87" fmla="*/ 6772 w 10019"/>
              <a:gd name="connsiteY87" fmla="*/ 5544 h 10078"/>
              <a:gd name="connsiteX88" fmla="*/ 6678 w 10019"/>
              <a:gd name="connsiteY88" fmla="*/ 5700 h 10078"/>
              <a:gd name="connsiteX89" fmla="*/ 6518 w 10019"/>
              <a:gd name="connsiteY89" fmla="*/ 6015 h 10078"/>
              <a:gd name="connsiteX90" fmla="*/ 6482 w 10019"/>
              <a:gd name="connsiteY90" fmla="*/ 6447 h 10078"/>
              <a:gd name="connsiteX91" fmla="*/ 6375 w 10019"/>
              <a:gd name="connsiteY91" fmla="*/ 6093 h 10078"/>
              <a:gd name="connsiteX92" fmla="*/ 6363 w 10019"/>
              <a:gd name="connsiteY92" fmla="*/ 6447 h 10078"/>
              <a:gd name="connsiteX93" fmla="*/ 6228 w 10019"/>
              <a:gd name="connsiteY93" fmla="*/ 6526 h 10078"/>
              <a:gd name="connsiteX94" fmla="*/ 6155 w 10019"/>
              <a:gd name="connsiteY94" fmla="*/ 6997 h 10078"/>
              <a:gd name="connsiteX95" fmla="*/ 6093 w 10019"/>
              <a:gd name="connsiteY95" fmla="*/ 6683 h 10078"/>
              <a:gd name="connsiteX96" fmla="*/ 6061 w 10019"/>
              <a:gd name="connsiteY96" fmla="*/ 6997 h 10078"/>
              <a:gd name="connsiteX97" fmla="*/ 6061 w 10019"/>
              <a:gd name="connsiteY97" fmla="*/ 6997 h 10078"/>
              <a:gd name="connsiteX98" fmla="*/ 6024 w 10019"/>
              <a:gd name="connsiteY98" fmla="*/ 6997 h 10078"/>
              <a:gd name="connsiteX99" fmla="*/ 6003 w 10019"/>
              <a:gd name="connsiteY99" fmla="*/ 6879 h 10078"/>
              <a:gd name="connsiteX100" fmla="*/ 5983 w 10019"/>
              <a:gd name="connsiteY100" fmla="*/ 7233 h 10078"/>
              <a:gd name="connsiteX101" fmla="*/ 5971 w 10019"/>
              <a:gd name="connsiteY101" fmla="*/ 7351 h 10078"/>
              <a:gd name="connsiteX102" fmla="*/ 5946 w 10019"/>
              <a:gd name="connsiteY102" fmla="*/ 7351 h 10078"/>
              <a:gd name="connsiteX103" fmla="*/ 5946 w 10019"/>
              <a:gd name="connsiteY103" fmla="*/ 7430 h 10078"/>
              <a:gd name="connsiteX104" fmla="*/ 5918 w 10019"/>
              <a:gd name="connsiteY104" fmla="*/ 7233 h 10078"/>
              <a:gd name="connsiteX105" fmla="*/ 5868 w 10019"/>
              <a:gd name="connsiteY105" fmla="*/ 7351 h 10078"/>
              <a:gd name="connsiteX106" fmla="*/ 5836 w 10019"/>
              <a:gd name="connsiteY106" fmla="*/ 7233 h 10078"/>
              <a:gd name="connsiteX107" fmla="*/ 5795 w 10019"/>
              <a:gd name="connsiteY107" fmla="*/ 7155 h 10078"/>
              <a:gd name="connsiteX108" fmla="*/ 5734 w 10019"/>
              <a:gd name="connsiteY108" fmla="*/ 7233 h 10078"/>
              <a:gd name="connsiteX109" fmla="*/ 5701 w 10019"/>
              <a:gd name="connsiteY109" fmla="*/ 7155 h 10078"/>
              <a:gd name="connsiteX110" fmla="*/ 5668 w 10019"/>
              <a:gd name="connsiteY110" fmla="*/ 7155 h 10078"/>
              <a:gd name="connsiteX111" fmla="*/ 5641 w 10019"/>
              <a:gd name="connsiteY111" fmla="*/ 7075 h 10078"/>
              <a:gd name="connsiteX112" fmla="*/ 5636 w 10019"/>
              <a:gd name="connsiteY112" fmla="*/ 7075 h 10078"/>
              <a:gd name="connsiteX113" fmla="*/ 5579 w 10019"/>
              <a:gd name="connsiteY113" fmla="*/ 7155 h 10078"/>
              <a:gd name="connsiteX114" fmla="*/ 5546 w 10019"/>
              <a:gd name="connsiteY114" fmla="*/ 7194 h 10078"/>
              <a:gd name="connsiteX115" fmla="*/ 5526 w 10019"/>
              <a:gd name="connsiteY115" fmla="*/ 7233 h 10078"/>
              <a:gd name="connsiteX116" fmla="*/ 5481 w 10019"/>
              <a:gd name="connsiteY116" fmla="*/ 7469 h 10078"/>
              <a:gd name="connsiteX117" fmla="*/ 5448 w 10019"/>
              <a:gd name="connsiteY117" fmla="*/ 6172 h 10078"/>
              <a:gd name="connsiteX118" fmla="*/ 5407 w 10019"/>
              <a:gd name="connsiteY118" fmla="*/ 6840 h 10078"/>
              <a:gd name="connsiteX119" fmla="*/ 5391 w 10019"/>
              <a:gd name="connsiteY119" fmla="*/ 7351 h 10078"/>
              <a:gd name="connsiteX120" fmla="*/ 5358 w 10019"/>
              <a:gd name="connsiteY120" fmla="*/ 7508 h 10078"/>
              <a:gd name="connsiteX121" fmla="*/ 5350 w 10019"/>
              <a:gd name="connsiteY121" fmla="*/ 7586 h 10078"/>
              <a:gd name="connsiteX122" fmla="*/ 5346 w 10019"/>
              <a:gd name="connsiteY122" fmla="*/ 7194 h 10078"/>
              <a:gd name="connsiteX123" fmla="*/ 5101 w 10019"/>
              <a:gd name="connsiteY123" fmla="*/ 7469 h 10078"/>
              <a:gd name="connsiteX124" fmla="*/ 5052 w 10019"/>
              <a:gd name="connsiteY124" fmla="*/ 6565 h 10078"/>
              <a:gd name="connsiteX125" fmla="*/ 4765 w 10019"/>
              <a:gd name="connsiteY125" fmla="*/ 6762 h 10078"/>
              <a:gd name="connsiteX126" fmla="*/ 4646 w 10019"/>
              <a:gd name="connsiteY126" fmla="*/ 5740 h 10078"/>
              <a:gd name="connsiteX127" fmla="*/ 4544 w 10019"/>
              <a:gd name="connsiteY127" fmla="*/ 5937 h 10078"/>
              <a:gd name="connsiteX128" fmla="*/ 4405 w 10019"/>
              <a:gd name="connsiteY128" fmla="*/ 5229 h 10078"/>
              <a:gd name="connsiteX129" fmla="*/ 4373 w 10019"/>
              <a:gd name="connsiteY129" fmla="*/ 5661 h 10078"/>
              <a:gd name="connsiteX130" fmla="*/ 4279 w 10019"/>
              <a:gd name="connsiteY130" fmla="*/ 5464 h 10078"/>
              <a:gd name="connsiteX131" fmla="*/ 4214 w 10019"/>
              <a:gd name="connsiteY131" fmla="*/ 5740 h 10078"/>
              <a:gd name="connsiteX132" fmla="*/ 4034 w 10019"/>
              <a:gd name="connsiteY132" fmla="*/ 5661 h 10078"/>
              <a:gd name="connsiteX133" fmla="*/ 3919 w 10019"/>
              <a:gd name="connsiteY133" fmla="*/ 5740 h 10078"/>
              <a:gd name="connsiteX134" fmla="*/ 3911 w 10019"/>
              <a:gd name="connsiteY134" fmla="*/ 5622 h 10078"/>
              <a:gd name="connsiteX135" fmla="*/ 3854 w 10019"/>
              <a:gd name="connsiteY135" fmla="*/ 5779 h 10078"/>
              <a:gd name="connsiteX136" fmla="*/ 3727 w 10019"/>
              <a:gd name="connsiteY136" fmla="*/ 5229 h 10078"/>
              <a:gd name="connsiteX137" fmla="*/ 3600 w 10019"/>
              <a:gd name="connsiteY137" fmla="*/ 5661 h 10078"/>
              <a:gd name="connsiteX138" fmla="*/ 3433 w 10019"/>
              <a:gd name="connsiteY138" fmla="*/ 5661 h 10078"/>
              <a:gd name="connsiteX139" fmla="*/ 3232 w 10019"/>
              <a:gd name="connsiteY139" fmla="*/ 5661 h 10078"/>
              <a:gd name="connsiteX140" fmla="*/ 3127 w 10019"/>
              <a:gd name="connsiteY140" fmla="*/ 5740 h 10078"/>
              <a:gd name="connsiteX141" fmla="*/ 3021 w 10019"/>
              <a:gd name="connsiteY141" fmla="*/ 5937 h 10078"/>
              <a:gd name="connsiteX142" fmla="*/ 2853 w 10019"/>
              <a:gd name="connsiteY142" fmla="*/ 5661 h 10078"/>
              <a:gd name="connsiteX143" fmla="*/ 2694 w 10019"/>
              <a:gd name="connsiteY143" fmla="*/ 5032 h 10078"/>
              <a:gd name="connsiteX144" fmla="*/ 2661 w 10019"/>
              <a:gd name="connsiteY144" fmla="*/ 5464 h 10078"/>
              <a:gd name="connsiteX145" fmla="*/ 2469 w 10019"/>
              <a:gd name="connsiteY145" fmla="*/ 5229 h 10078"/>
              <a:gd name="connsiteX146" fmla="*/ 2440 w 10019"/>
              <a:gd name="connsiteY146" fmla="*/ 5151 h 10078"/>
              <a:gd name="connsiteX147" fmla="*/ 2371 w 10019"/>
              <a:gd name="connsiteY147" fmla="*/ 4678 h 10078"/>
              <a:gd name="connsiteX148" fmla="*/ 2314 w 10019"/>
              <a:gd name="connsiteY148" fmla="*/ 5464 h 10078"/>
              <a:gd name="connsiteX149" fmla="*/ 2207 w 10019"/>
              <a:gd name="connsiteY149" fmla="*/ 5347 h 10078"/>
              <a:gd name="connsiteX150" fmla="*/ 2081 w 10019"/>
              <a:gd name="connsiteY150" fmla="*/ 4717 h 10078"/>
              <a:gd name="connsiteX151" fmla="*/ 2036 w 10019"/>
              <a:gd name="connsiteY151" fmla="*/ 5268 h 10078"/>
              <a:gd name="connsiteX152" fmla="*/ 1978 w 10019"/>
              <a:gd name="connsiteY152" fmla="*/ 5347 h 10078"/>
              <a:gd name="connsiteX153" fmla="*/ 1987 w 10019"/>
              <a:gd name="connsiteY153" fmla="*/ 5582 h 10078"/>
              <a:gd name="connsiteX154" fmla="*/ 1954 w 10019"/>
              <a:gd name="connsiteY154" fmla="*/ 5582 h 10078"/>
              <a:gd name="connsiteX155" fmla="*/ 1954 w 10019"/>
              <a:gd name="connsiteY155" fmla="*/ 5504 h 10078"/>
              <a:gd name="connsiteX156" fmla="*/ 1909 w 10019"/>
              <a:gd name="connsiteY156" fmla="*/ 4796 h 10078"/>
              <a:gd name="connsiteX157" fmla="*/ 1889 w 10019"/>
              <a:gd name="connsiteY157" fmla="*/ 6055 h 10078"/>
              <a:gd name="connsiteX158" fmla="*/ 1885 w 10019"/>
              <a:gd name="connsiteY158" fmla="*/ 5937 h 10078"/>
              <a:gd name="connsiteX159" fmla="*/ 1873 w 10019"/>
              <a:gd name="connsiteY159" fmla="*/ 5937 h 10078"/>
              <a:gd name="connsiteX160" fmla="*/ 1869 w 10019"/>
              <a:gd name="connsiteY160" fmla="*/ 6055 h 10078"/>
              <a:gd name="connsiteX161" fmla="*/ 1857 w 10019"/>
              <a:gd name="connsiteY161" fmla="*/ 5937 h 10078"/>
              <a:gd name="connsiteX162" fmla="*/ 1824 w 10019"/>
              <a:gd name="connsiteY162" fmla="*/ 6055 h 10078"/>
              <a:gd name="connsiteX163" fmla="*/ 1787 w 10019"/>
              <a:gd name="connsiteY163" fmla="*/ 5582 h 10078"/>
              <a:gd name="connsiteX164" fmla="*/ 1742 w 10019"/>
              <a:gd name="connsiteY164" fmla="*/ 5779 h 10078"/>
              <a:gd name="connsiteX165" fmla="*/ 1730 w 10019"/>
              <a:gd name="connsiteY165" fmla="*/ 5700 h 10078"/>
              <a:gd name="connsiteX166" fmla="*/ 1697 w 10019"/>
              <a:gd name="connsiteY166" fmla="*/ 5504 h 10078"/>
              <a:gd name="connsiteX167" fmla="*/ 1673 w 10019"/>
              <a:gd name="connsiteY167" fmla="*/ 5582 h 10078"/>
              <a:gd name="connsiteX168" fmla="*/ 1665 w 10019"/>
              <a:gd name="connsiteY168" fmla="*/ 5504 h 10078"/>
              <a:gd name="connsiteX169" fmla="*/ 1656 w 10019"/>
              <a:gd name="connsiteY169" fmla="*/ 5426 h 10078"/>
              <a:gd name="connsiteX170" fmla="*/ 1620 w 10019"/>
              <a:gd name="connsiteY170" fmla="*/ 5426 h 10078"/>
              <a:gd name="connsiteX171" fmla="*/ 1579 w 10019"/>
              <a:gd name="connsiteY171" fmla="*/ 5268 h 10078"/>
              <a:gd name="connsiteX172" fmla="*/ 1575 w 10019"/>
              <a:gd name="connsiteY172" fmla="*/ 5151 h 10078"/>
              <a:gd name="connsiteX173" fmla="*/ 1566 w 10019"/>
              <a:gd name="connsiteY173" fmla="*/ 5151 h 10078"/>
              <a:gd name="connsiteX174" fmla="*/ 1513 w 10019"/>
              <a:gd name="connsiteY174" fmla="*/ 4796 h 10078"/>
              <a:gd name="connsiteX175" fmla="*/ 1485 w 10019"/>
              <a:gd name="connsiteY175" fmla="*/ 4639 h 10078"/>
              <a:gd name="connsiteX176" fmla="*/ 1468 w 10019"/>
              <a:gd name="connsiteY176" fmla="*/ 4285 h 10078"/>
              <a:gd name="connsiteX177" fmla="*/ 1444 w 10019"/>
              <a:gd name="connsiteY177" fmla="*/ 4363 h 10078"/>
              <a:gd name="connsiteX178" fmla="*/ 1427 w 10019"/>
              <a:gd name="connsiteY178" fmla="*/ 4481 h 10078"/>
              <a:gd name="connsiteX179" fmla="*/ 1391 w 10019"/>
              <a:gd name="connsiteY179" fmla="*/ 4481 h 10078"/>
              <a:gd name="connsiteX180" fmla="*/ 1362 w 10019"/>
              <a:gd name="connsiteY180" fmla="*/ 4559 h 10078"/>
              <a:gd name="connsiteX181" fmla="*/ 1362 w 10019"/>
              <a:gd name="connsiteY181" fmla="*/ 4599 h 10078"/>
              <a:gd name="connsiteX182" fmla="*/ 1350 w 10019"/>
              <a:gd name="connsiteY182" fmla="*/ 4559 h 10078"/>
              <a:gd name="connsiteX183" fmla="*/ 1338 w 10019"/>
              <a:gd name="connsiteY183" fmla="*/ 4206 h 10078"/>
              <a:gd name="connsiteX184" fmla="*/ 1333 w 10019"/>
              <a:gd name="connsiteY184" fmla="*/ 4206 h 10078"/>
              <a:gd name="connsiteX185" fmla="*/ 1293 w 10019"/>
              <a:gd name="connsiteY185" fmla="*/ 3774 h 10078"/>
              <a:gd name="connsiteX186" fmla="*/ 1284 w 10019"/>
              <a:gd name="connsiteY186" fmla="*/ 3774 h 10078"/>
              <a:gd name="connsiteX187" fmla="*/ 1276 w 10019"/>
              <a:gd name="connsiteY187" fmla="*/ 3577 h 10078"/>
              <a:gd name="connsiteX188" fmla="*/ 1276 w 10019"/>
              <a:gd name="connsiteY188" fmla="*/ 3421 h 10078"/>
              <a:gd name="connsiteX189" fmla="*/ 1260 w 10019"/>
              <a:gd name="connsiteY189" fmla="*/ 3263 h 10078"/>
              <a:gd name="connsiteX190" fmla="*/ 1256 w 10019"/>
              <a:gd name="connsiteY190" fmla="*/ 3066 h 10078"/>
              <a:gd name="connsiteX191" fmla="*/ 1243 w 10019"/>
              <a:gd name="connsiteY191" fmla="*/ 2910 h 10078"/>
              <a:gd name="connsiteX192" fmla="*/ 1231 w 10019"/>
              <a:gd name="connsiteY192" fmla="*/ 2792 h 10078"/>
              <a:gd name="connsiteX193" fmla="*/ 1178 w 10019"/>
              <a:gd name="connsiteY193" fmla="*/ 3066 h 10078"/>
              <a:gd name="connsiteX194" fmla="*/ 1109 w 10019"/>
              <a:gd name="connsiteY194" fmla="*/ 3145 h 10078"/>
              <a:gd name="connsiteX195" fmla="*/ 1100 w 10019"/>
              <a:gd name="connsiteY195" fmla="*/ 3066 h 10078"/>
              <a:gd name="connsiteX196" fmla="*/ 1064 w 10019"/>
              <a:gd name="connsiteY196" fmla="*/ 2988 h 10078"/>
              <a:gd name="connsiteX197" fmla="*/ 1060 w 10019"/>
              <a:gd name="connsiteY197" fmla="*/ 2910 h 10078"/>
              <a:gd name="connsiteX198" fmla="*/ 1047 w 10019"/>
              <a:gd name="connsiteY198" fmla="*/ 2910 h 10078"/>
              <a:gd name="connsiteX199" fmla="*/ 1047 w 10019"/>
              <a:gd name="connsiteY199" fmla="*/ 2792 h 10078"/>
              <a:gd name="connsiteX200" fmla="*/ 1043 w 10019"/>
              <a:gd name="connsiteY200" fmla="*/ 2792 h 10078"/>
              <a:gd name="connsiteX201" fmla="*/ 1043 w 10019"/>
              <a:gd name="connsiteY201" fmla="*/ 2713 h 10078"/>
              <a:gd name="connsiteX202" fmla="*/ 1031 w 10019"/>
              <a:gd name="connsiteY202" fmla="*/ 2713 h 10078"/>
              <a:gd name="connsiteX203" fmla="*/ 1031 w 10019"/>
              <a:gd name="connsiteY203" fmla="*/ 2634 h 10078"/>
              <a:gd name="connsiteX204" fmla="*/ 1027 w 10019"/>
              <a:gd name="connsiteY204" fmla="*/ 2634 h 10078"/>
              <a:gd name="connsiteX205" fmla="*/ 1027 w 10019"/>
              <a:gd name="connsiteY205" fmla="*/ 2555 h 10078"/>
              <a:gd name="connsiteX206" fmla="*/ 1015 w 10019"/>
              <a:gd name="connsiteY206" fmla="*/ 2555 h 10078"/>
              <a:gd name="connsiteX207" fmla="*/ 1010 w 10019"/>
              <a:gd name="connsiteY207" fmla="*/ 2477 h 10078"/>
              <a:gd name="connsiteX208" fmla="*/ 986 w 10019"/>
              <a:gd name="connsiteY208" fmla="*/ 2359 h 10078"/>
              <a:gd name="connsiteX209" fmla="*/ 982 w 10019"/>
              <a:gd name="connsiteY209" fmla="*/ 2281 h 10078"/>
              <a:gd name="connsiteX210" fmla="*/ 949 w 10019"/>
              <a:gd name="connsiteY210" fmla="*/ 2006 h 10078"/>
              <a:gd name="connsiteX211" fmla="*/ 925 w 10019"/>
              <a:gd name="connsiteY211" fmla="*/ 1927 h 10078"/>
              <a:gd name="connsiteX212" fmla="*/ 921 w 10019"/>
              <a:gd name="connsiteY212" fmla="*/ 1848 h 10078"/>
              <a:gd name="connsiteX213" fmla="*/ 904 w 10019"/>
              <a:gd name="connsiteY213" fmla="*/ 1770 h 10078"/>
              <a:gd name="connsiteX214" fmla="*/ 892 w 10019"/>
              <a:gd name="connsiteY214" fmla="*/ 1691 h 10078"/>
              <a:gd name="connsiteX215" fmla="*/ 880 w 10019"/>
              <a:gd name="connsiteY215" fmla="*/ 1691 h 10078"/>
              <a:gd name="connsiteX216" fmla="*/ 876 w 10019"/>
              <a:gd name="connsiteY216" fmla="*/ 1573 h 10078"/>
              <a:gd name="connsiteX217" fmla="*/ 826 w 10019"/>
              <a:gd name="connsiteY217" fmla="*/ 1416 h 10078"/>
              <a:gd name="connsiteX218" fmla="*/ 818 w 10019"/>
              <a:gd name="connsiteY218" fmla="*/ 1337 h 10078"/>
              <a:gd name="connsiteX219" fmla="*/ 814 w 10019"/>
              <a:gd name="connsiteY219" fmla="*/ 1337 h 10078"/>
              <a:gd name="connsiteX220" fmla="*/ 794 w 10019"/>
              <a:gd name="connsiteY220" fmla="*/ 1141 h 10078"/>
              <a:gd name="connsiteX221" fmla="*/ 732 w 10019"/>
              <a:gd name="connsiteY221" fmla="*/ 1062 h 10078"/>
              <a:gd name="connsiteX222" fmla="*/ 704 w 10019"/>
              <a:gd name="connsiteY222" fmla="*/ 905 h 10078"/>
              <a:gd name="connsiteX223" fmla="*/ 696 w 10019"/>
              <a:gd name="connsiteY223" fmla="*/ 787 h 10078"/>
              <a:gd name="connsiteX224" fmla="*/ 671 w 10019"/>
              <a:gd name="connsiteY224" fmla="*/ 787 h 10078"/>
              <a:gd name="connsiteX225" fmla="*/ 611 w 10019"/>
              <a:gd name="connsiteY225" fmla="*/ 709 h 10078"/>
              <a:gd name="connsiteX226" fmla="*/ 582 w 10019"/>
              <a:gd name="connsiteY226" fmla="*/ 433 h 10078"/>
              <a:gd name="connsiteX227" fmla="*/ 558 w 10019"/>
              <a:gd name="connsiteY227" fmla="*/ 119 h 10078"/>
              <a:gd name="connsiteX228" fmla="*/ 447 w 10019"/>
              <a:gd name="connsiteY228" fmla="*/ 198 h 10078"/>
              <a:gd name="connsiteX229" fmla="*/ 427 w 10019"/>
              <a:gd name="connsiteY229" fmla="*/ 433 h 10078"/>
              <a:gd name="connsiteX230" fmla="*/ 398 w 10019"/>
              <a:gd name="connsiteY230" fmla="*/ 433 h 10078"/>
              <a:gd name="connsiteX231" fmla="*/ 366 w 10019"/>
              <a:gd name="connsiteY231" fmla="*/ 630 h 10078"/>
              <a:gd name="connsiteX232" fmla="*/ 345 w 10019"/>
              <a:gd name="connsiteY232" fmla="*/ 551 h 10078"/>
              <a:gd name="connsiteX233" fmla="*/ 292 w 10019"/>
              <a:gd name="connsiteY233" fmla="*/ 551 h 10078"/>
              <a:gd name="connsiteX234" fmla="*/ 276 w 10019"/>
              <a:gd name="connsiteY234" fmla="*/ 551 h 10078"/>
              <a:gd name="connsiteX235" fmla="*/ 263 w 10019"/>
              <a:gd name="connsiteY235" fmla="*/ 433 h 10078"/>
              <a:gd name="connsiteX236" fmla="*/ 251 w 10019"/>
              <a:gd name="connsiteY236" fmla="*/ 551 h 10078"/>
              <a:gd name="connsiteX237" fmla="*/ 247 w 10019"/>
              <a:gd name="connsiteY237" fmla="*/ 355 h 10078"/>
              <a:gd name="connsiteX238" fmla="*/ 235 w 10019"/>
              <a:gd name="connsiteY238" fmla="*/ 355 h 10078"/>
              <a:gd name="connsiteX239" fmla="*/ 231 w 10019"/>
              <a:gd name="connsiteY239" fmla="*/ 276 h 10078"/>
              <a:gd name="connsiteX240" fmla="*/ 218 w 10019"/>
              <a:gd name="connsiteY240" fmla="*/ 276 h 10078"/>
              <a:gd name="connsiteX241" fmla="*/ 75 w 10019"/>
              <a:gd name="connsiteY241" fmla="*/ 276 h 10078"/>
              <a:gd name="connsiteX242" fmla="*/ 67 w 10019"/>
              <a:gd name="connsiteY242" fmla="*/ 276 h 10078"/>
              <a:gd name="connsiteX243" fmla="*/ 59 w 10019"/>
              <a:gd name="connsiteY243" fmla="*/ 355 h 10078"/>
              <a:gd name="connsiteX244" fmla="*/ 69 w 10019"/>
              <a:gd name="connsiteY244" fmla="*/ 355 h 10078"/>
              <a:gd name="connsiteX245" fmla="*/ 5 w 10019"/>
              <a:gd name="connsiteY245" fmla="*/ 362 h 10078"/>
              <a:gd name="connsiteX246" fmla="*/ 18 w 10019"/>
              <a:gd name="connsiteY246" fmla="*/ 5229 h 10078"/>
              <a:gd name="connsiteX247" fmla="*/ 137 w 10019"/>
              <a:gd name="connsiteY247" fmla="*/ 5070 h 10078"/>
              <a:gd name="connsiteX248" fmla="*/ 202 w 10019"/>
              <a:gd name="connsiteY248" fmla="*/ 4992 h 10078"/>
              <a:gd name="connsiteX249" fmla="*/ 308 w 10019"/>
              <a:gd name="connsiteY249" fmla="*/ 4796 h 10078"/>
              <a:gd name="connsiteX250" fmla="*/ 464 w 10019"/>
              <a:gd name="connsiteY250" fmla="*/ 5308 h 10078"/>
              <a:gd name="connsiteX251" fmla="*/ 541 w 10019"/>
              <a:gd name="connsiteY251" fmla="*/ 6368 h 10078"/>
              <a:gd name="connsiteX252" fmla="*/ 749 w 10019"/>
              <a:gd name="connsiteY252" fmla="*/ 6526 h 10078"/>
              <a:gd name="connsiteX253" fmla="*/ 826 w 10019"/>
              <a:gd name="connsiteY253" fmla="*/ 6840 h 10078"/>
              <a:gd name="connsiteX254" fmla="*/ 937 w 10019"/>
              <a:gd name="connsiteY254" fmla="*/ 7430 h 10078"/>
              <a:gd name="connsiteX255" fmla="*/ 1064 w 10019"/>
              <a:gd name="connsiteY255" fmla="*/ 6840 h 10078"/>
              <a:gd name="connsiteX256" fmla="*/ 1174 w 10019"/>
              <a:gd name="connsiteY256" fmla="*/ 7115 h 10078"/>
              <a:gd name="connsiteX257" fmla="*/ 1301 w 10019"/>
              <a:gd name="connsiteY257" fmla="*/ 7272 h 10078"/>
              <a:gd name="connsiteX258" fmla="*/ 1493 w 10019"/>
              <a:gd name="connsiteY258" fmla="*/ 6958 h 10078"/>
              <a:gd name="connsiteX259" fmla="*/ 1558 w 10019"/>
              <a:gd name="connsiteY259" fmla="*/ 7823 h 10078"/>
              <a:gd name="connsiteX260" fmla="*/ 1636 w 10019"/>
              <a:gd name="connsiteY260" fmla="*/ 8215 h 10078"/>
              <a:gd name="connsiteX261" fmla="*/ 1701 w 10019"/>
              <a:gd name="connsiteY261" fmla="*/ 7941 h 10078"/>
              <a:gd name="connsiteX262" fmla="*/ 1771 w 10019"/>
              <a:gd name="connsiteY262" fmla="*/ 8097 h 10078"/>
              <a:gd name="connsiteX263" fmla="*/ 1905 w 10019"/>
              <a:gd name="connsiteY263" fmla="*/ 7704 h 10078"/>
              <a:gd name="connsiteX264" fmla="*/ 2015 w 10019"/>
              <a:gd name="connsiteY264" fmla="*/ 6958 h 10078"/>
              <a:gd name="connsiteX265" fmla="*/ 2068 w 10019"/>
              <a:gd name="connsiteY265" fmla="*/ 7508 h 10078"/>
              <a:gd name="connsiteX266" fmla="*/ 2183 w 10019"/>
              <a:gd name="connsiteY266" fmla="*/ 6801 h 10078"/>
              <a:gd name="connsiteX267" fmla="*/ 2195 w 10019"/>
              <a:gd name="connsiteY267" fmla="*/ 6919 h 10078"/>
              <a:gd name="connsiteX268" fmla="*/ 2310 w 10019"/>
              <a:gd name="connsiteY268" fmla="*/ 7626 h 10078"/>
              <a:gd name="connsiteX269" fmla="*/ 2383 w 10019"/>
              <a:gd name="connsiteY269" fmla="*/ 8373 h 10078"/>
              <a:gd name="connsiteX270" fmla="*/ 2424 w 10019"/>
              <a:gd name="connsiteY270" fmla="*/ 8805 h 10078"/>
              <a:gd name="connsiteX271" fmla="*/ 2449 w 10019"/>
              <a:gd name="connsiteY271" fmla="*/ 8962 h 10078"/>
              <a:gd name="connsiteX272" fmla="*/ 2469 w 10019"/>
              <a:gd name="connsiteY272" fmla="*/ 9159 h 10078"/>
              <a:gd name="connsiteX273" fmla="*/ 2543 w 10019"/>
              <a:gd name="connsiteY273" fmla="*/ 9041 h 10078"/>
              <a:gd name="connsiteX274" fmla="*/ 2555 w 10019"/>
              <a:gd name="connsiteY274" fmla="*/ 8844 h 10078"/>
              <a:gd name="connsiteX275" fmla="*/ 2579 w 10019"/>
              <a:gd name="connsiteY275" fmla="*/ 9119 h 10078"/>
              <a:gd name="connsiteX276" fmla="*/ 2612 w 10019"/>
              <a:gd name="connsiteY276" fmla="*/ 9041 h 10078"/>
              <a:gd name="connsiteX277" fmla="*/ 2628 w 10019"/>
              <a:gd name="connsiteY277" fmla="*/ 8766 h 10078"/>
              <a:gd name="connsiteX278" fmla="*/ 2661 w 10019"/>
              <a:gd name="connsiteY278" fmla="*/ 9041 h 10078"/>
              <a:gd name="connsiteX279" fmla="*/ 2673 w 10019"/>
              <a:gd name="connsiteY279" fmla="*/ 9198 h 10078"/>
              <a:gd name="connsiteX280" fmla="*/ 2686 w 10019"/>
              <a:gd name="connsiteY280" fmla="*/ 9041 h 10078"/>
              <a:gd name="connsiteX281" fmla="*/ 2731 w 10019"/>
              <a:gd name="connsiteY281" fmla="*/ 9119 h 10078"/>
              <a:gd name="connsiteX282" fmla="*/ 2735 w 10019"/>
              <a:gd name="connsiteY282" fmla="*/ 9041 h 10078"/>
              <a:gd name="connsiteX283" fmla="*/ 2763 w 10019"/>
              <a:gd name="connsiteY283" fmla="*/ 9198 h 10078"/>
              <a:gd name="connsiteX284" fmla="*/ 2833 w 10019"/>
              <a:gd name="connsiteY284" fmla="*/ 8923 h 10078"/>
              <a:gd name="connsiteX285" fmla="*/ 2845 w 10019"/>
              <a:gd name="connsiteY285" fmla="*/ 8766 h 10078"/>
              <a:gd name="connsiteX286" fmla="*/ 2857 w 10019"/>
              <a:gd name="connsiteY286" fmla="*/ 8766 h 10078"/>
              <a:gd name="connsiteX287" fmla="*/ 2886 w 10019"/>
              <a:gd name="connsiteY287" fmla="*/ 8608 h 10078"/>
              <a:gd name="connsiteX288" fmla="*/ 2902 w 10019"/>
              <a:gd name="connsiteY288" fmla="*/ 8608 h 10078"/>
              <a:gd name="connsiteX289" fmla="*/ 2947 w 10019"/>
              <a:gd name="connsiteY289" fmla="*/ 8490 h 10078"/>
              <a:gd name="connsiteX290" fmla="*/ 2964 w 10019"/>
              <a:gd name="connsiteY290" fmla="*/ 8412 h 10078"/>
              <a:gd name="connsiteX291" fmla="*/ 2996 w 10019"/>
              <a:gd name="connsiteY291" fmla="*/ 8137 h 10078"/>
              <a:gd name="connsiteX292" fmla="*/ 3013 w 10019"/>
              <a:gd name="connsiteY292" fmla="*/ 8137 h 10078"/>
              <a:gd name="connsiteX293" fmla="*/ 3045 w 10019"/>
              <a:gd name="connsiteY293" fmla="*/ 8137 h 10078"/>
              <a:gd name="connsiteX294" fmla="*/ 3070 w 10019"/>
              <a:gd name="connsiteY294" fmla="*/ 8255 h 10078"/>
              <a:gd name="connsiteX295" fmla="*/ 3103 w 10019"/>
              <a:gd name="connsiteY295" fmla="*/ 8255 h 10078"/>
              <a:gd name="connsiteX296" fmla="*/ 3131 w 10019"/>
              <a:gd name="connsiteY296" fmla="*/ 8333 h 10078"/>
              <a:gd name="connsiteX297" fmla="*/ 3204 w 10019"/>
              <a:gd name="connsiteY297" fmla="*/ 8137 h 10078"/>
              <a:gd name="connsiteX298" fmla="*/ 3237 w 10019"/>
              <a:gd name="connsiteY298" fmla="*/ 8255 h 10078"/>
              <a:gd name="connsiteX299" fmla="*/ 3265 w 10019"/>
              <a:gd name="connsiteY299" fmla="*/ 7901 h 10078"/>
              <a:gd name="connsiteX300" fmla="*/ 3331 w 10019"/>
              <a:gd name="connsiteY300" fmla="*/ 8333 h 10078"/>
              <a:gd name="connsiteX301" fmla="*/ 3331 w 10019"/>
              <a:gd name="connsiteY301" fmla="*/ 8255 h 10078"/>
              <a:gd name="connsiteX302" fmla="*/ 3327 w 10019"/>
              <a:gd name="connsiteY302" fmla="*/ 8137 h 10078"/>
              <a:gd name="connsiteX303" fmla="*/ 3376 w 10019"/>
              <a:gd name="connsiteY303" fmla="*/ 7979 h 10078"/>
              <a:gd name="connsiteX304" fmla="*/ 3380 w 10019"/>
              <a:gd name="connsiteY304" fmla="*/ 8059 h 10078"/>
              <a:gd name="connsiteX305" fmla="*/ 3396 w 10019"/>
              <a:gd name="connsiteY305" fmla="*/ 7823 h 10078"/>
              <a:gd name="connsiteX306" fmla="*/ 3478 w 10019"/>
              <a:gd name="connsiteY306" fmla="*/ 8176 h 10078"/>
              <a:gd name="connsiteX307" fmla="*/ 3490 w 10019"/>
              <a:gd name="connsiteY307" fmla="*/ 9159 h 10078"/>
              <a:gd name="connsiteX308" fmla="*/ 3535 w 10019"/>
              <a:gd name="connsiteY308" fmla="*/ 8608 h 10078"/>
              <a:gd name="connsiteX309" fmla="*/ 3654 w 10019"/>
              <a:gd name="connsiteY309" fmla="*/ 8883 h 10078"/>
              <a:gd name="connsiteX310" fmla="*/ 3731 w 10019"/>
              <a:gd name="connsiteY310" fmla="*/ 8726 h 10078"/>
              <a:gd name="connsiteX311" fmla="*/ 3748 w 10019"/>
              <a:gd name="connsiteY311" fmla="*/ 8608 h 10078"/>
              <a:gd name="connsiteX312" fmla="*/ 3760 w 10019"/>
              <a:gd name="connsiteY312" fmla="*/ 8608 h 10078"/>
              <a:gd name="connsiteX313" fmla="*/ 3764 w 10019"/>
              <a:gd name="connsiteY313" fmla="*/ 8726 h 10078"/>
              <a:gd name="connsiteX314" fmla="*/ 3780 w 10019"/>
              <a:gd name="connsiteY314" fmla="*/ 8608 h 10078"/>
              <a:gd name="connsiteX315" fmla="*/ 3780 w 10019"/>
              <a:gd name="connsiteY315" fmla="*/ 8726 h 10078"/>
              <a:gd name="connsiteX316" fmla="*/ 3821 w 10019"/>
              <a:gd name="connsiteY316" fmla="*/ 8726 h 10078"/>
              <a:gd name="connsiteX317" fmla="*/ 3842 w 10019"/>
              <a:gd name="connsiteY317" fmla="*/ 8883 h 10078"/>
              <a:gd name="connsiteX318" fmla="*/ 3854 w 10019"/>
              <a:gd name="connsiteY318" fmla="*/ 8726 h 10078"/>
              <a:gd name="connsiteX319" fmla="*/ 3870 w 10019"/>
              <a:gd name="connsiteY319" fmla="*/ 9081 h 10078"/>
              <a:gd name="connsiteX320" fmla="*/ 3874 w 10019"/>
              <a:gd name="connsiteY320" fmla="*/ 9081 h 10078"/>
              <a:gd name="connsiteX321" fmla="*/ 3887 w 10019"/>
              <a:gd name="connsiteY321" fmla="*/ 8962 h 10078"/>
              <a:gd name="connsiteX322" fmla="*/ 3903 w 10019"/>
              <a:gd name="connsiteY322" fmla="*/ 9081 h 10078"/>
              <a:gd name="connsiteX323" fmla="*/ 3915 w 10019"/>
              <a:gd name="connsiteY323" fmla="*/ 8962 h 10078"/>
              <a:gd name="connsiteX324" fmla="*/ 3915 w 10019"/>
              <a:gd name="connsiteY324" fmla="*/ 9081 h 10078"/>
              <a:gd name="connsiteX325" fmla="*/ 3977 w 10019"/>
              <a:gd name="connsiteY325" fmla="*/ 9081 h 10078"/>
              <a:gd name="connsiteX326" fmla="*/ 3993 w 10019"/>
              <a:gd name="connsiteY326" fmla="*/ 9237 h 10078"/>
              <a:gd name="connsiteX327" fmla="*/ 4009 w 10019"/>
              <a:gd name="connsiteY327" fmla="*/ 9159 h 10078"/>
              <a:gd name="connsiteX328" fmla="*/ 4067 w 10019"/>
              <a:gd name="connsiteY328" fmla="*/ 9081 h 10078"/>
              <a:gd name="connsiteX329" fmla="*/ 4087 w 10019"/>
              <a:gd name="connsiteY329" fmla="*/ 8962 h 10078"/>
              <a:gd name="connsiteX330" fmla="*/ 4095 w 10019"/>
              <a:gd name="connsiteY330" fmla="*/ 9081 h 10078"/>
              <a:gd name="connsiteX331" fmla="*/ 4103 w 10019"/>
              <a:gd name="connsiteY331" fmla="*/ 9081 h 10078"/>
              <a:gd name="connsiteX332" fmla="*/ 4120 w 10019"/>
              <a:gd name="connsiteY332" fmla="*/ 9159 h 10078"/>
              <a:gd name="connsiteX333" fmla="*/ 4144 w 10019"/>
              <a:gd name="connsiteY333" fmla="*/ 8962 h 10078"/>
              <a:gd name="connsiteX334" fmla="*/ 4161 w 10019"/>
              <a:gd name="connsiteY334" fmla="*/ 9159 h 10078"/>
              <a:gd name="connsiteX335" fmla="*/ 4173 w 10019"/>
              <a:gd name="connsiteY335" fmla="*/ 8883 h 10078"/>
              <a:gd name="connsiteX336" fmla="*/ 4177 w 10019"/>
              <a:gd name="connsiteY336" fmla="*/ 8805 h 10078"/>
              <a:gd name="connsiteX337" fmla="*/ 4185 w 10019"/>
              <a:gd name="connsiteY337" fmla="*/ 8648 h 10078"/>
              <a:gd name="connsiteX338" fmla="*/ 4206 w 10019"/>
              <a:gd name="connsiteY338" fmla="*/ 8805 h 10078"/>
              <a:gd name="connsiteX339" fmla="*/ 4230 w 10019"/>
              <a:gd name="connsiteY339" fmla="*/ 9159 h 10078"/>
              <a:gd name="connsiteX340" fmla="*/ 4300 w 10019"/>
              <a:gd name="connsiteY340" fmla="*/ 9081 h 10078"/>
              <a:gd name="connsiteX341" fmla="*/ 4349 w 10019"/>
              <a:gd name="connsiteY341" fmla="*/ 8648 h 10078"/>
              <a:gd name="connsiteX342" fmla="*/ 4405 w 10019"/>
              <a:gd name="connsiteY342" fmla="*/ 9159 h 10078"/>
              <a:gd name="connsiteX343" fmla="*/ 4585 w 10019"/>
              <a:gd name="connsiteY343" fmla="*/ 8844 h 10078"/>
              <a:gd name="connsiteX344" fmla="*/ 4687 w 10019"/>
              <a:gd name="connsiteY344" fmla="*/ 10063 h 10078"/>
              <a:gd name="connsiteX345" fmla="*/ 4765 w 10019"/>
              <a:gd name="connsiteY345" fmla="*/ 9827 h 10078"/>
              <a:gd name="connsiteX346" fmla="*/ 4797 w 10019"/>
              <a:gd name="connsiteY346" fmla="*/ 9827 h 10078"/>
              <a:gd name="connsiteX347" fmla="*/ 4895 w 10019"/>
              <a:gd name="connsiteY347" fmla="*/ 9827 h 10078"/>
              <a:gd name="connsiteX348" fmla="*/ 4949 w 10019"/>
              <a:gd name="connsiteY348" fmla="*/ 9827 h 10078"/>
              <a:gd name="connsiteX349" fmla="*/ 4989 w 10019"/>
              <a:gd name="connsiteY349" fmla="*/ 9277 h 10078"/>
              <a:gd name="connsiteX350" fmla="*/ 4998 w 10019"/>
              <a:gd name="connsiteY350" fmla="*/ 9237 h 10078"/>
              <a:gd name="connsiteX351" fmla="*/ 5044 w 10019"/>
              <a:gd name="connsiteY351" fmla="*/ 9827 h 10078"/>
              <a:gd name="connsiteX352" fmla="*/ 5170 w 10019"/>
              <a:gd name="connsiteY352" fmla="*/ 9590 h 10078"/>
              <a:gd name="connsiteX353" fmla="*/ 5195 w 10019"/>
              <a:gd name="connsiteY353" fmla="*/ 9827 h 10078"/>
              <a:gd name="connsiteX354" fmla="*/ 5244 w 10019"/>
              <a:gd name="connsiteY354" fmla="*/ 9237 h 10078"/>
              <a:gd name="connsiteX355" fmla="*/ 5248 w 10019"/>
              <a:gd name="connsiteY355" fmla="*/ 9198 h 10078"/>
              <a:gd name="connsiteX356" fmla="*/ 5285 w 10019"/>
              <a:gd name="connsiteY356" fmla="*/ 9670 h 10078"/>
              <a:gd name="connsiteX357" fmla="*/ 5358 w 10019"/>
              <a:gd name="connsiteY357" fmla="*/ 9355 h 10078"/>
              <a:gd name="connsiteX358" fmla="*/ 5420 w 10019"/>
              <a:gd name="connsiteY358" fmla="*/ 9748 h 10078"/>
              <a:gd name="connsiteX359" fmla="*/ 5383 w 10019"/>
              <a:gd name="connsiteY359" fmla="*/ 9159 h 10078"/>
              <a:gd name="connsiteX360" fmla="*/ 5489 w 10019"/>
              <a:gd name="connsiteY360" fmla="*/ 9041 h 10078"/>
              <a:gd name="connsiteX361" fmla="*/ 5518 w 10019"/>
              <a:gd name="connsiteY361" fmla="*/ 8726 h 10078"/>
              <a:gd name="connsiteX362" fmla="*/ 5542 w 10019"/>
              <a:gd name="connsiteY362" fmla="*/ 8648 h 10078"/>
              <a:gd name="connsiteX363" fmla="*/ 5555 w 10019"/>
              <a:gd name="connsiteY363" fmla="*/ 8608 h 10078"/>
              <a:gd name="connsiteX364" fmla="*/ 5579 w 10019"/>
              <a:gd name="connsiteY364" fmla="*/ 8570 h 10078"/>
              <a:gd name="connsiteX365" fmla="*/ 5591 w 10019"/>
              <a:gd name="connsiteY365" fmla="*/ 8608 h 10078"/>
              <a:gd name="connsiteX366" fmla="*/ 5604 w 10019"/>
              <a:gd name="connsiteY366" fmla="*/ 8726 h 10078"/>
              <a:gd name="connsiteX367" fmla="*/ 5604 w 10019"/>
              <a:gd name="connsiteY367" fmla="*/ 8648 h 10078"/>
              <a:gd name="connsiteX368" fmla="*/ 5648 w 10019"/>
              <a:gd name="connsiteY368" fmla="*/ 8844 h 10078"/>
              <a:gd name="connsiteX369" fmla="*/ 5742 w 10019"/>
              <a:gd name="connsiteY369" fmla="*/ 9512 h 10078"/>
              <a:gd name="connsiteX370" fmla="*/ 5750 w 10019"/>
              <a:gd name="connsiteY370" fmla="*/ 8923 h 10078"/>
              <a:gd name="connsiteX371" fmla="*/ 5779 w 10019"/>
              <a:gd name="connsiteY371" fmla="*/ 8844 h 10078"/>
              <a:gd name="connsiteX372" fmla="*/ 5787 w 10019"/>
              <a:gd name="connsiteY372" fmla="*/ 8294 h 10078"/>
              <a:gd name="connsiteX373" fmla="*/ 5803 w 10019"/>
              <a:gd name="connsiteY373" fmla="*/ 8452 h 10078"/>
              <a:gd name="connsiteX374" fmla="*/ 5832 w 10019"/>
              <a:gd name="connsiteY374" fmla="*/ 8373 h 10078"/>
              <a:gd name="connsiteX375" fmla="*/ 5918 w 10019"/>
              <a:gd name="connsiteY375" fmla="*/ 8452 h 10078"/>
              <a:gd name="connsiteX376" fmla="*/ 5930 w 10019"/>
              <a:gd name="connsiteY376" fmla="*/ 8726 h 10078"/>
              <a:gd name="connsiteX377" fmla="*/ 5991 w 10019"/>
              <a:gd name="connsiteY377" fmla="*/ 9001 h 10078"/>
              <a:gd name="connsiteX378" fmla="*/ 6007 w 10019"/>
              <a:gd name="connsiteY378" fmla="*/ 9001 h 10078"/>
              <a:gd name="connsiteX379" fmla="*/ 6044 w 10019"/>
              <a:gd name="connsiteY379" fmla="*/ 9159 h 10078"/>
              <a:gd name="connsiteX380" fmla="*/ 6077 w 10019"/>
              <a:gd name="connsiteY380" fmla="*/ 9159 h 10078"/>
              <a:gd name="connsiteX381" fmla="*/ 6110 w 10019"/>
              <a:gd name="connsiteY381" fmla="*/ 9237 h 10078"/>
              <a:gd name="connsiteX382" fmla="*/ 6130 w 10019"/>
              <a:gd name="connsiteY382" fmla="*/ 9355 h 10078"/>
              <a:gd name="connsiteX383" fmla="*/ 6228 w 10019"/>
              <a:gd name="connsiteY383" fmla="*/ 9081 h 10078"/>
              <a:gd name="connsiteX384" fmla="*/ 6249 w 10019"/>
              <a:gd name="connsiteY384" fmla="*/ 8726 h 10078"/>
              <a:gd name="connsiteX385" fmla="*/ 6281 w 10019"/>
              <a:gd name="connsiteY385" fmla="*/ 8883 h 10078"/>
              <a:gd name="connsiteX386" fmla="*/ 6298 w 10019"/>
              <a:gd name="connsiteY386" fmla="*/ 9001 h 10078"/>
              <a:gd name="connsiteX387" fmla="*/ 6310 w 10019"/>
              <a:gd name="connsiteY387" fmla="*/ 8883 h 10078"/>
              <a:gd name="connsiteX388" fmla="*/ 6343 w 10019"/>
              <a:gd name="connsiteY388" fmla="*/ 9001 h 10078"/>
              <a:gd name="connsiteX389" fmla="*/ 6367 w 10019"/>
              <a:gd name="connsiteY389" fmla="*/ 9159 h 10078"/>
              <a:gd name="connsiteX390" fmla="*/ 6375 w 10019"/>
              <a:gd name="connsiteY390" fmla="*/ 9081 h 10078"/>
              <a:gd name="connsiteX391" fmla="*/ 6404 w 10019"/>
              <a:gd name="connsiteY391" fmla="*/ 9434 h 10078"/>
              <a:gd name="connsiteX392" fmla="*/ 6445 w 10019"/>
              <a:gd name="connsiteY392" fmla="*/ 9237 h 10078"/>
              <a:gd name="connsiteX393" fmla="*/ 6494 w 10019"/>
              <a:gd name="connsiteY393" fmla="*/ 9355 h 10078"/>
              <a:gd name="connsiteX394" fmla="*/ 6580 w 10019"/>
              <a:gd name="connsiteY394" fmla="*/ 8805 h 10078"/>
              <a:gd name="connsiteX395" fmla="*/ 6604 w 10019"/>
              <a:gd name="connsiteY395" fmla="*/ 9001 h 10078"/>
              <a:gd name="connsiteX396" fmla="*/ 6641 w 10019"/>
              <a:gd name="connsiteY396" fmla="*/ 9434 h 10078"/>
              <a:gd name="connsiteX397" fmla="*/ 6674 w 10019"/>
              <a:gd name="connsiteY397" fmla="*/ 9434 h 10078"/>
              <a:gd name="connsiteX398" fmla="*/ 6674 w 10019"/>
              <a:gd name="connsiteY398" fmla="*/ 9355 h 10078"/>
              <a:gd name="connsiteX399" fmla="*/ 6707 w 10019"/>
              <a:gd name="connsiteY399" fmla="*/ 9355 h 10078"/>
              <a:gd name="connsiteX400" fmla="*/ 6719 w 10019"/>
              <a:gd name="connsiteY400" fmla="*/ 9355 h 10078"/>
              <a:gd name="connsiteX401" fmla="*/ 6723 w 10019"/>
              <a:gd name="connsiteY401" fmla="*/ 9237 h 10078"/>
              <a:gd name="connsiteX402" fmla="*/ 6739 w 10019"/>
              <a:gd name="connsiteY402" fmla="*/ 9355 h 10078"/>
              <a:gd name="connsiteX403" fmla="*/ 6764 w 10019"/>
              <a:gd name="connsiteY403" fmla="*/ 9237 h 10078"/>
              <a:gd name="connsiteX404" fmla="*/ 6939 w 10019"/>
              <a:gd name="connsiteY404" fmla="*/ 9237 h 10078"/>
              <a:gd name="connsiteX405" fmla="*/ 6967 w 10019"/>
              <a:gd name="connsiteY405" fmla="*/ 8648 h 10078"/>
              <a:gd name="connsiteX406" fmla="*/ 7012 w 10019"/>
              <a:gd name="connsiteY406" fmla="*/ 8570 h 10078"/>
              <a:gd name="connsiteX407" fmla="*/ 7045 w 10019"/>
              <a:gd name="connsiteY407" fmla="*/ 8373 h 10078"/>
              <a:gd name="connsiteX408" fmla="*/ 7049 w 10019"/>
              <a:gd name="connsiteY408" fmla="*/ 8294 h 10078"/>
              <a:gd name="connsiteX409" fmla="*/ 7131 w 10019"/>
              <a:gd name="connsiteY409" fmla="*/ 8333 h 10078"/>
              <a:gd name="connsiteX410" fmla="*/ 7151 w 10019"/>
              <a:gd name="connsiteY410" fmla="*/ 8373 h 10078"/>
              <a:gd name="connsiteX411" fmla="*/ 7192 w 10019"/>
              <a:gd name="connsiteY411" fmla="*/ 8294 h 10078"/>
              <a:gd name="connsiteX412" fmla="*/ 7196 w 10019"/>
              <a:gd name="connsiteY412" fmla="*/ 8294 h 10078"/>
              <a:gd name="connsiteX413" fmla="*/ 7196 w 10019"/>
              <a:gd name="connsiteY413" fmla="*/ 8215 h 10078"/>
              <a:gd name="connsiteX414" fmla="*/ 7253 w 10019"/>
              <a:gd name="connsiteY414" fmla="*/ 8097 h 10078"/>
              <a:gd name="connsiteX415" fmla="*/ 7290 w 10019"/>
              <a:gd name="connsiteY415" fmla="*/ 8097 h 10078"/>
              <a:gd name="connsiteX416" fmla="*/ 7327 w 10019"/>
              <a:gd name="connsiteY416" fmla="*/ 8176 h 10078"/>
              <a:gd name="connsiteX417" fmla="*/ 7347 w 10019"/>
              <a:gd name="connsiteY417" fmla="*/ 8412 h 10078"/>
              <a:gd name="connsiteX418" fmla="*/ 7380 w 10019"/>
              <a:gd name="connsiteY418" fmla="*/ 8097 h 10078"/>
              <a:gd name="connsiteX419" fmla="*/ 7515 w 10019"/>
              <a:gd name="connsiteY419" fmla="*/ 7666 h 10078"/>
              <a:gd name="connsiteX420" fmla="*/ 7580 w 10019"/>
              <a:gd name="connsiteY420" fmla="*/ 7744 h 10078"/>
              <a:gd name="connsiteX421" fmla="*/ 7630 w 10019"/>
              <a:gd name="connsiteY421" fmla="*/ 7508 h 10078"/>
              <a:gd name="connsiteX422" fmla="*/ 7638 w 10019"/>
              <a:gd name="connsiteY422" fmla="*/ 7469 h 10078"/>
              <a:gd name="connsiteX423" fmla="*/ 7711 w 10019"/>
              <a:gd name="connsiteY423" fmla="*/ 7626 h 10078"/>
              <a:gd name="connsiteX424" fmla="*/ 7752 w 10019"/>
              <a:gd name="connsiteY424" fmla="*/ 7390 h 10078"/>
              <a:gd name="connsiteX425" fmla="*/ 7801 w 10019"/>
              <a:gd name="connsiteY425" fmla="*/ 7626 h 10078"/>
              <a:gd name="connsiteX426" fmla="*/ 7863 w 10019"/>
              <a:gd name="connsiteY426" fmla="*/ 7351 h 10078"/>
              <a:gd name="connsiteX427" fmla="*/ 7903 w 10019"/>
              <a:gd name="connsiteY427" fmla="*/ 6958 h 10078"/>
              <a:gd name="connsiteX428" fmla="*/ 7932 w 10019"/>
              <a:gd name="connsiteY428" fmla="*/ 7075 h 10078"/>
              <a:gd name="connsiteX429" fmla="*/ 7965 w 10019"/>
              <a:gd name="connsiteY429" fmla="*/ 6722 h 10078"/>
              <a:gd name="connsiteX430" fmla="*/ 8018 w 10019"/>
              <a:gd name="connsiteY430" fmla="*/ 6447 h 10078"/>
              <a:gd name="connsiteX431" fmla="*/ 8071 w 10019"/>
              <a:gd name="connsiteY431" fmla="*/ 6447 h 10078"/>
              <a:gd name="connsiteX432" fmla="*/ 8116 w 10019"/>
              <a:gd name="connsiteY432" fmla="*/ 6172 h 10078"/>
              <a:gd name="connsiteX433" fmla="*/ 8201 w 10019"/>
              <a:gd name="connsiteY433" fmla="*/ 5504 h 10078"/>
              <a:gd name="connsiteX434" fmla="*/ 8229 w 10019"/>
              <a:gd name="connsiteY434" fmla="*/ 5661 h 10078"/>
              <a:gd name="connsiteX435" fmla="*/ 8262 w 10019"/>
              <a:gd name="connsiteY435" fmla="*/ 5308 h 10078"/>
              <a:gd name="connsiteX436" fmla="*/ 8303 w 10019"/>
              <a:gd name="connsiteY436" fmla="*/ 5308 h 10078"/>
              <a:gd name="connsiteX437" fmla="*/ 8409 w 10019"/>
              <a:gd name="connsiteY437" fmla="*/ 5032 h 10078"/>
              <a:gd name="connsiteX438" fmla="*/ 8471 w 10019"/>
              <a:gd name="connsiteY438" fmla="*/ 4756 h 10078"/>
              <a:gd name="connsiteX439" fmla="*/ 8487 w 10019"/>
              <a:gd name="connsiteY439" fmla="*/ 4914 h 10078"/>
              <a:gd name="connsiteX440" fmla="*/ 8503 w 10019"/>
              <a:gd name="connsiteY440" fmla="*/ 4874 h 10078"/>
              <a:gd name="connsiteX441" fmla="*/ 8528 w 10019"/>
              <a:gd name="connsiteY441" fmla="*/ 4914 h 10078"/>
              <a:gd name="connsiteX442" fmla="*/ 8552 w 10019"/>
              <a:gd name="connsiteY442" fmla="*/ 4599 h 10078"/>
              <a:gd name="connsiteX443" fmla="*/ 8610 w 10019"/>
              <a:gd name="connsiteY443" fmla="*/ 4599 h 10078"/>
              <a:gd name="connsiteX444" fmla="*/ 8610 w 10019"/>
              <a:gd name="connsiteY444" fmla="*/ 4442 h 10078"/>
              <a:gd name="connsiteX445" fmla="*/ 8659 w 10019"/>
              <a:gd name="connsiteY445" fmla="*/ 4363 h 10078"/>
              <a:gd name="connsiteX446" fmla="*/ 8671 w 10019"/>
              <a:gd name="connsiteY446" fmla="*/ 4285 h 10078"/>
              <a:gd name="connsiteX447" fmla="*/ 8736 w 10019"/>
              <a:gd name="connsiteY447" fmla="*/ 4363 h 10078"/>
              <a:gd name="connsiteX448" fmla="*/ 8749 w 10019"/>
              <a:gd name="connsiteY448" fmla="*/ 4324 h 10078"/>
              <a:gd name="connsiteX449" fmla="*/ 8777 w 10019"/>
              <a:gd name="connsiteY449" fmla="*/ 4363 h 10078"/>
              <a:gd name="connsiteX450" fmla="*/ 8802 w 10019"/>
              <a:gd name="connsiteY450" fmla="*/ 4442 h 10078"/>
              <a:gd name="connsiteX451" fmla="*/ 8818 w 10019"/>
              <a:gd name="connsiteY451" fmla="*/ 4363 h 10078"/>
              <a:gd name="connsiteX452" fmla="*/ 8839 w 10019"/>
              <a:gd name="connsiteY452" fmla="*/ 4442 h 10078"/>
              <a:gd name="connsiteX453" fmla="*/ 8908 w 10019"/>
              <a:gd name="connsiteY453" fmla="*/ 4403 h 10078"/>
              <a:gd name="connsiteX454" fmla="*/ 8904 w 10019"/>
              <a:gd name="connsiteY454" fmla="*/ 4324 h 10078"/>
              <a:gd name="connsiteX455" fmla="*/ 8933 w 10019"/>
              <a:gd name="connsiteY455" fmla="*/ 4167 h 10078"/>
              <a:gd name="connsiteX456" fmla="*/ 8965 w 10019"/>
              <a:gd name="connsiteY456" fmla="*/ 4167 h 10078"/>
              <a:gd name="connsiteX457" fmla="*/ 8969 w 10019"/>
              <a:gd name="connsiteY457" fmla="*/ 4088 h 10078"/>
              <a:gd name="connsiteX458" fmla="*/ 8998 w 10019"/>
              <a:gd name="connsiteY458" fmla="*/ 4010 h 10078"/>
              <a:gd name="connsiteX459" fmla="*/ 9019 w 10019"/>
              <a:gd name="connsiteY459" fmla="*/ 4206 h 10078"/>
              <a:gd name="connsiteX460" fmla="*/ 9043 w 10019"/>
              <a:gd name="connsiteY460" fmla="*/ 4324 h 10078"/>
              <a:gd name="connsiteX461" fmla="*/ 9100 w 10019"/>
              <a:gd name="connsiteY461" fmla="*/ 4285 h 10078"/>
              <a:gd name="connsiteX462" fmla="*/ 9137 w 10019"/>
              <a:gd name="connsiteY462" fmla="*/ 4403 h 10078"/>
              <a:gd name="connsiteX463" fmla="*/ 9149 w 10019"/>
              <a:gd name="connsiteY463" fmla="*/ 4324 h 10078"/>
              <a:gd name="connsiteX464" fmla="*/ 9198 w 10019"/>
              <a:gd name="connsiteY464" fmla="*/ 4599 h 10078"/>
              <a:gd name="connsiteX465" fmla="*/ 9243 w 10019"/>
              <a:gd name="connsiteY465" fmla="*/ 4442 h 10078"/>
              <a:gd name="connsiteX466" fmla="*/ 9247 w 10019"/>
              <a:gd name="connsiteY466" fmla="*/ 4324 h 10078"/>
              <a:gd name="connsiteX467" fmla="*/ 9288 w 10019"/>
              <a:gd name="connsiteY467" fmla="*/ 3970 h 10078"/>
              <a:gd name="connsiteX468" fmla="*/ 9333 w 10019"/>
              <a:gd name="connsiteY468" fmla="*/ 4128 h 10078"/>
              <a:gd name="connsiteX469" fmla="*/ 9366 w 10019"/>
              <a:gd name="connsiteY469" fmla="*/ 4049 h 10078"/>
              <a:gd name="connsiteX470" fmla="*/ 9391 w 10019"/>
              <a:gd name="connsiteY470" fmla="*/ 4167 h 10078"/>
              <a:gd name="connsiteX471" fmla="*/ 9435 w 10019"/>
              <a:gd name="connsiteY471" fmla="*/ 4245 h 10078"/>
              <a:gd name="connsiteX472" fmla="*/ 9512 w 10019"/>
              <a:gd name="connsiteY472" fmla="*/ 4245 h 10078"/>
              <a:gd name="connsiteX473" fmla="*/ 9520 w 10019"/>
              <a:gd name="connsiteY473" fmla="*/ 4049 h 10078"/>
              <a:gd name="connsiteX474" fmla="*/ 9668 w 10019"/>
              <a:gd name="connsiteY474" fmla="*/ 4363 h 10078"/>
              <a:gd name="connsiteX475" fmla="*/ 9737 w 10019"/>
              <a:gd name="connsiteY475" fmla="*/ 4521 h 10078"/>
              <a:gd name="connsiteX476" fmla="*/ 9749 w 10019"/>
              <a:gd name="connsiteY476" fmla="*/ 4599 h 10078"/>
              <a:gd name="connsiteX477" fmla="*/ 9766 w 10019"/>
              <a:gd name="connsiteY477" fmla="*/ 4796 h 10078"/>
              <a:gd name="connsiteX478" fmla="*/ 9823 w 10019"/>
              <a:gd name="connsiteY478" fmla="*/ 5189 h 10078"/>
              <a:gd name="connsiteX479" fmla="*/ 9860 w 10019"/>
              <a:gd name="connsiteY479" fmla="*/ 5189 h 10078"/>
              <a:gd name="connsiteX480" fmla="*/ 9884 w 10019"/>
              <a:gd name="connsiteY480" fmla="*/ 5308 h 10078"/>
              <a:gd name="connsiteX481" fmla="*/ 9921 w 10019"/>
              <a:gd name="connsiteY481" fmla="*/ 5582 h 10078"/>
              <a:gd name="connsiteX482" fmla="*/ 9958 w 10019"/>
              <a:gd name="connsiteY482" fmla="*/ 5779 h 10078"/>
              <a:gd name="connsiteX483" fmla="*/ 9962 w 10019"/>
              <a:gd name="connsiteY483" fmla="*/ 5818 h 10078"/>
              <a:gd name="connsiteX484" fmla="*/ 10017 w 10019"/>
              <a:gd name="connsiteY484" fmla="*/ 5975 h 10078"/>
              <a:gd name="connsiteX485" fmla="*/ 10013 w 10019"/>
              <a:gd name="connsiteY485" fmla="*/ 2381 h 10078"/>
              <a:gd name="connsiteX486" fmla="*/ 9982 w 10019"/>
              <a:gd name="connsiteY486" fmla="*/ 1809 h 10078"/>
              <a:gd name="connsiteX0" fmla="*/ 9985 w 10022"/>
              <a:gd name="connsiteY0" fmla="*/ 1809 h 10078"/>
              <a:gd name="connsiteX1" fmla="*/ 9949 w 10022"/>
              <a:gd name="connsiteY1" fmla="*/ 1613 h 10078"/>
              <a:gd name="connsiteX2" fmla="*/ 9920 w 10022"/>
              <a:gd name="connsiteY2" fmla="*/ 1613 h 10078"/>
              <a:gd name="connsiteX3" fmla="*/ 9900 w 10022"/>
              <a:gd name="connsiteY3" fmla="*/ 1455 h 10078"/>
              <a:gd name="connsiteX4" fmla="*/ 9875 w 10022"/>
              <a:gd name="connsiteY4" fmla="*/ 1377 h 10078"/>
              <a:gd name="connsiteX5" fmla="*/ 9867 w 10022"/>
              <a:gd name="connsiteY5" fmla="*/ 1180 h 10078"/>
              <a:gd name="connsiteX6" fmla="*/ 9842 w 10022"/>
              <a:gd name="connsiteY6" fmla="*/ 905 h 10078"/>
              <a:gd name="connsiteX7" fmla="*/ 9830 w 10022"/>
              <a:gd name="connsiteY7" fmla="*/ 1495 h 10078"/>
              <a:gd name="connsiteX8" fmla="*/ 9805 w 10022"/>
              <a:gd name="connsiteY8" fmla="*/ 1455 h 10078"/>
              <a:gd name="connsiteX9" fmla="*/ 9777 w 10022"/>
              <a:gd name="connsiteY9" fmla="*/ 1337 h 10078"/>
              <a:gd name="connsiteX10" fmla="*/ 9756 w 10022"/>
              <a:gd name="connsiteY10" fmla="*/ 1337 h 10078"/>
              <a:gd name="connsiteX11" fmla="*/ 9695 w 10022"/>
              <a:gd name="connsiteY11" fmla="*/ 1298 h 10078"/>
              <a:gd name="connsiteX12" fmla="*/ 9679 w 10022"/>
              <a:gd name="connsiteY12" fmla="*/ 1337 h 10078"/>
              <a:gd name="connsiteX13" fmla="*/ 9662 w 10022"/>
              <a:gd name="connsiteY13" fmla="*/ 1416 h 10078"/>
              <a:gd name="connsiteX14" fmla="*/ 9650 w 10022"/>
              <a:gd name="connsiteY14" fmla="*/ 1416 h 10078"/>
              <a:gd name="connsiteX15" fmla="*/ 9630 w 10022"/>
              <a:gd name="connsiteY15" fmla="*/ 1495 h 10078"/>
              <a:gd name="connsiteX16" fmla="*/ 9613 w 10022"/>
              <a:gd name="connsiteY16" fmla="*/ 1455 h 10078"/>
              <a:gd name="connsiteX17" fmla="*/ 9572 w 10022"/>
              <a:gd name="connsiteY17" fmla="*/ 1613 h 10078"/>
              <a:gd name="connsiteX18" fmla="*/ 9499 w 10022"/>
              <a:gd name="connsiteY18" fmla="*/ 1613 h 10078"/>
              <a:gd name="connsiteX19" fmla="*/ 9462 w 10022"/>
              <a:gd name="connsiteY19" fmla="*/ 1770 h 10078"/>
              <a:gd name="connsiteX20" fmla="*/ 9462 w 10022"/>
              <a:gd name="connsiteY20" fmla="*/ 1888 h 10078"/>
              <a:gd name="connsiteX21" fmla="*/ 9450 w 10022"/>
              <a:gd name="connsiteY21" fmla="*/ 1966 h 10078"/>
              <a:gd name="connsiteX22" fmla="*/ 9401 w 10022"/>
              <a:gd name="connsiteY22" fmla="*/ 1180 h 10078"/>
              <a:gd name="connsiteX23" fmla="*/ 9394 w 10022"/>
              <a:gd name="connsiteY23" fmla="*/ 1220 h 10078"/>
              <a:gd name="connsiteX24" fmla="*/ 9381 w 10022"/>
              <a:gd name="connsiteY24" fmla="*/ 1102 h 10078"/>
              <a:gd name="connsiteX25" fmla="*/ 9361 w 10022"/>
              <a:gd name="connsiteY25" fmla="*/ 1180 h 10078"/>
              <a:gd name="connsiteX26" fmla="*/ 9316 w 10022"/>
              <a:gd name="connsiteY26" fmla="*/ 1337 h 10078"/>
              <a:gd name="connsiteX27" fmla="*/ 9312 w 10022"/>
              <a:gd name="connsiteY27" fmla="*/ 1455 h 10078"/>
              <a:gd name="connsiteX28" fmla="*/ 9295 w 10022"/>
              <a:gd name="connsiteY28" fmla="*/ 1416 h 10078"/>
              <a:gd name="connsiteX29" fmla="*/ 9259 w 10022"/>
              <a:gd name="connsiteY29" fmla="*/ 1337 h 10078"/>
              <a:gd name="connsiteX30" fmla="*/ 9226 w 10022"/>
              <a:gd name="connsiteY30" fmla="*/ 1102 h 10078"/>
              <a:gd name="connsiteX31" fmla="*/ 9161 w 10022"/>
              <a:gd name="connsiteY31" fmla="*/ 1180 h 10078"/>
              <a:gd name="connsiteX32" fmla="*/ 9148 w 10022"/>
              <a:gd name="connsiteY32" fmla="*/ 1416 h 10078"/>
              <a:gd name="connsiteX33" fmla="*/ 9136 w 10022"/>
              <a:gd name="connsiteY33" fmla="*/ 1533 h 10078"/>
              <a:gd name="connsiteX34" fmla="*/ 9075 w 10022"/>
              <a:gd name="connsiteY34" fmla="*/ 1613 h 10078"/>
              <a:gd name="connsiteX35" fmla="*/ 9071 w 10022"/>
              <a:gd name="connsiteY35" fmla="*/ 1495 h 10078"/>
              <a:gd name="connsiteX36" fmla="*/ 9042 w 10022"/>
              <a:gd name="connsiteY36" fmla="*/ 1613 h 10078"/>
              <a:gd name="connsiteX37" fmla="*/ 9038 w 10022"/>
              <a:gd name="connsiteY37" fmla="*/ 1730 h 10078"/>
              <a:gd name="connsiteX38" fmla="*/ 9013 w 10022"/>
              <a:gd name="connsiteY38" fmla="*/ 1888 h 10078"/>
              <a:gd name="connsiteX39" fmla="*/ 9005 w 10022"/>
              <a:gd name="connsiteY39" fmla="*/ 2084 h 10078"/>
              <a:gd name="connsiteX40" fmla="*/ 8985 w 10022"/>
              <a:gd name="connsiteY40" fmla="*/ 2162 h 10078"/>
              <a:gd name="connsiteX41" fmla="*/ 8985 w 10022"/>
              <a:gd name="connsiteY41" fmla="*/ 2241 h 10078"/>
              <a:gd name="connsiteX42" fmla="*/ 8972 w 10022"/>
              <a:gd name="connsiteY42" fmla="*/ 2281 h 10078"/>
              <a:gd name="connsiteX43" fmla="*/ 8952 w 10022"/>
              <a:gd name="connsiteY43" fmla="*/ 2517 h 10078"/>
              <a:gd name="connsiteX44" fmla="*/ 8952 w 10022"/>
              <a:gd name="connsiteY44" fmla="*/ 2359 h 10078"/>
              <a:gd name="connsiteX45" fmla="*/ 8936 w 10022"/>
              <a:gd name="connsiteY45" fmla="*/ 2320 h 10078"/>
              <a:gd name="connsiteX46" fmla="*/ 8919 w 10022"/>
              <a:gd name="connsiteY46" fmla="*/ 2399 h 10078"/>
              <a:gd name="connsiteX47" fmla="*/ 8895 w 10022"/>
              <a:gd name="connsiteY47" fmla="*/ 2477 h 10078"/>
              <a:gd name="connsiteX48" fmla="*/ 8870 w 10022"/>
              <a:gd name="connsiteY48" fmla="*/ 2517 h 10078"/>
              <a:gd name="connsiteX49" fmla="*/ 8809 w 10022"/>
              <a:gd name="connsiteY49" fmla="*/ 2359 h 10078"/>
              <a:gd name="connsiteX50" fmla="*/ 8793 w 10022"/>
              <a:gd name="connsiteY50" fmla="*/ 2555 h 10078"/>
              <a:gd name="connsiteX51" fmla="*/ 8739 w 10022"/>
              <a:gd name="connsiteY51" fmla="*/ 2437 h 10078"/>
              <a:gd name="connsiteX52" fmla="*/ 8719 w 10022"/>
              <a:gd name="connsiteY52" fmla="*/ 2320 h 10078"/>
              <a:gd name="connsiteX53" fmla="*/ 8711 w 10022"/>
              <a:gd name="connsiteY53" fmla="*/ 2555 h 10078"/>
              <a:gd name="connsiteX54" fmla="*/ 8703 w 10022"/>
              <a:gd name="connsiteY54" fmla="*/ 2673 h 10078"/>
              <a:gd name="connsiteX55" fmla="*/ 8670 w 10022"/>
              <a:gd name="connsiteY55" fmla="*/ 2595 h 10078"/>
              <a:gd name="connsiteX56" fmla="*/ 8609 w 10022"/>
              <a:gd name="connsiteY56" fmla="*/ 2673 h 10078"/>
              <a:gd name="connsiteX57" fmla="*/ 8609 w 10022"/>
              <a:gd name="connsiteY57" fmla="*/ 2517 h 10078"/>
              <a:gd name="connsiteX58" fmla="*/ 8596 w 10022"/>
              <a:gd name="connsiteY58" fmla="*/ 2673 h 10078"/>
              <a:gd name="connsiteX59" fmla="*/ 8580 w 10022"/>
              <a:gd name="connsiteY59" fmla="*/ 2713 h 10078"/>
              <a:gd name="connsiteX60" fmla="*/ 8572 w 10022"/>
              <a:gd name="connsiteY60" fmla="*/ 3066 h 10078"/>
              <a:gd name="connsiteX61" fmla="*/ 8498 w 10022"/>
              <a:gd name="connsiteY61" fmla="*/ 2595 h 10078"/>
              <a:gd name="connsiteX62" fmla="*/ 8490 w 10022"/>
              <a:gd name="connsiteY62" fmla="*/ 2792 h 10078"/>
              <a:gd name="connsiteX63" fmla="*/ 8400 w 10022"/>
              <a:gd name="connsiteY63" fmla="*/ 2792 h 10078"/>
              <a:gd name="connsiteX64" fmla="*/ 8249 w 10022"/>
              <a:gd name="connsiteY64" fmla="*/ 3263 h 10078"/>
              <a:gd name="connsiteX65" fmla="*/ 8179 w 10022"/>
              <a:gd name="connsiteY65" fmla="*/ 3028 h 10078"/>
              <a:gd name="connsiteX66" fmla="*/ 8094 w 10022"/>
              <a:gd name="connsiteY66" fmla="*/ 3656 h 10078"/>
              <a:gd name="connsiteX67" fmla="*/ 7968 w 10022"/>
              <a:gd name="connsiteY67" fmla="*/ 4324 h 10078"/>
              <a:gd name="connsiteX68" fmla="*/ 7878 w 10022"/>
              <a:gd name="connsiteY68" fmla="*/ 4167 h 10078"/>
              <a:gd name="connsiteX69" fmla="*/ 7743 w 10022"/>
              <a:gd name="connsiteY69" fmla="*/ 4952 h 10078"/>
              <a:gd name="connsiteX70" fmla="*/ 7702 w 10022"/>
              <a:gd name="connsiteY70" fmla="*/ 4559 h 10078"/>
              <a:gd name="connsiteX71" fmla="*/ 7592 w 10022"/>
              <a:gd name="connsiteY71" fmla="*/ 5032 h 10078"/>
              <a:gd name="connsiteX72" fmla="*/ 7522 w 10022"/>
              <a:gd name="connsiteY72" fmla="*/ 4639 h 10078"/>
              <a:gd name="connsiteX73" fmla="*/ 7506 w 10022"/>
              <a:gd name="connsiteY73" fmla="*/ 5151 h 10078"/>
              <a:gd name="connsiteX74" fmla="*/ 7440 w 10022"/>
              <a:gd name="connsiteY74" fmla="*/ 5151 h 10078"/>
              <a:gd name="connsiteX75" fmla="*/ 7395 w 10022"/>
              <a:gd name="connsiteY75" fmla="*/ 5464 h 10078"/>
              <a:gd name="connsiteX76" fmla="*/ 7346 w 10022"/>
              <a:gd name="connsiteY76" fmla="*/ 5386 h 10078"/>
              <a:gd name="connsiteX77" fmla="*/ 7277 w 10022"/>
              <a:gd name="connsiteY77" fmla="*/ 5544 h 10078"/>
              <a:gd name="connsiteX78" fmla="*/ 7252 w 10022"/>
              <a:gd name="connsiteY78" fmla="*/ 5386 h 10078"/>
              <a:gd name="connsiteX79" fmla="*/ 7203 w 10022"/>
              <a:gd name="connsiteY79" fmla="*/ 5386 h 10078"/>
              <a:gd name="connsiteX80" fmla="*/ 7109 w 10022"/>
              <a:gd name="connsiteY80" fmla="*/ 5464 h 10078"/>
              <a:gd name="connsiteX81" fmla="*/ 7060 w 10022"/>
              <a:gd name="connsiteY81" fmla="*/ 6093 h 10078"/>
              <a:gd name="connsiteX82" fmla="*/ 7015 w 10022"/>
              <a:gd name="connsiteY82" fmla="*/ 5937 h 10078"/>
              <a:gd name="connsiteX83" fmla="*/ 6925 w 10022"/>
              <a:gd name="connsiteY83" fmla="*/ 5937 h 10078"/>
              <a:gd name="connsiteX84" fmla="*/ 6881 w 10022"/>
              <a:gd name="connsiteY84" fmla="*/ 5544 h 10078"/>
              <a:gd name="connsiteX85" fmla="*/ 6840 w 10022"/>
              <a:gd name="connsiteY85" fmla="*/ 6093 h 10078"/>
              <a:gd name="connsiteX86" fmla="*/ 6775 w 10022"/>
              <a:gd name="connsiteY86" fmla="*/ 5779 h 10078"/>
              <a:gd name="connsiteX87" fmla="*/ 6775 w 10022"/>
              <a:gd name="connsiteY87" fmla="*/ 5544 h 10078"/>
              <a:gd name="connsiteX88" fmla="*/ 6681 w 10022"/>
              <a:gd name="connsiteY88" fmla="*/ 5700 h 10078"/>
              <a:gd name="connsiteX89" fmla="*/ 6521 w 10022"/>
              <a:gd name="connsiteY89" fmla="*/ 6015 h 10078"/>
              <a:gd name="connsiteX90" fmla="*/ 6485 w 10022"/>
              <a:gd name="connsiteY90" fmla="*/ 6447 h 10078"/>
              <a:gd name="connsiteX91" fmla="*/ 6378 w 10022"/>
              <a:gd name="connsiteY91" fmla="*/ 6093 h 10078"/>
              <a:gd name="connsiteX92" fmla="*/ 6366 w 10022"/>
              <a:gd name="connsiteY92" fmla="*/ 6447 h 10078"/>
              <a:gd name="connsiteX93" fmla="*/ 6231 w 10022"/>
              <a:gd name="connsiteY93" fmla="*/ 6526 h 10078"/>
              <a:gd name="connsiteX94" fmla="*/ 6158 w 10022"/>
              <a:gd name="connsiteY94" fmla="*/ 6997 h 10078"/>
              <a:gd name="connsiteX95" fmla="*/ 6096 w 10022"/>
              <a:gd name="connsiteY95" fmla="*/ 6683 h 10078"/>
              <a:gd name="connsiteX96" fmla="*/ 6064 w 10022"/>
              <a:gd name="connsiteY96" fmla="*/ 6997 h 10078"/>
              <a:gd name="connsiteX97" fmla="*/ 6064 w 10022"/>
              <a:gd name="connsiteY97" fmla="*/ 6997 h 10078"/>
              <a:gd name="connsiteX98" fmla="*/ 6027 w 10022"/>
              <a:gd name="connsiteY98" fmla="*/ 6997 h 10078"/>
              <a:gd name="connsiteX99" fmla="*/ 6006 w 10022"/>
              <a:gd name="connsiteY99" fmla="*/ 6879 h 10078"/>
              <a:gd name="connsiteX100" fmla="*/ 5986 w 10022"/>
              <a:gd name="connsiteY100" fmla="*/ 7233 h 10078"/>
              <a:gd name="connsiteX101" fmla="*/ 5974 w 10022"/>
              <a:gd name="connsiteY101" fmla="*/ 7351 h 10078"/>
              <a:gd name="connsiteX102" fmla="*/ 5949 w 10022"/>
              <a:gd name="connsiteY102" fmla="*/ 7351 h 10078"/>
              <a:gd name="connsiteX103" fmla="*/ 5949 w 10022"/>
              <a:gd name="connsiteY103" fmla="*/ 7430 h 10078"/>
              <a:gd name="connsiteX104" fmla="*/ 5921 w 10022"/>
              <a:gd name="connsiteY104" fmla="*/ 7233 h 10078"/>
              <a:gd name="connsiteX105" fmla="*/ 5871 w 10022"/>
              <a:gd name="connsiteY105" fmla="*/ 7351 h 10078"/>
              <a:gd name="connsiteX106" fmla="*/ 5839 w 10022"/>
              <a:gd name="connsiteY106" fmla="*/ 7233 h 10078"/>
              <a:gd name="connsiteX107" fmla="*/ 5798 w 10022"/>
              <a:gd name="connsiteY107" fmla="*/ 7155 h 10078"/>
              <a:gd name="connsiteX108" fmla="*/ 5737 w 10022"/>
              <a:gd name="connsiteY108" fmla="*/ 7233 h 10078"/>
              <a:gd name="connsiteX109" fmla="*/ 5704 w 10022"/>
              <a:gd name="connsiteY109" fmla="*/ 7155 h 10078"/>
              <a:gd name="connsiteX110" fmla="*/ 5671 w 10022"/>
              <a:gd name="connsiteY110" fmla="*/ 7155 h 10078"/>
              <a:gd name="connsiteX111" fmla="*/ 5644 w 10022"/>
              <a:gd name="connsiteY111" fmla="*/ 7075 h 10078"/>
              <a:gd name="connsiteX112" fmla="*/ 5639 w 10022"/>
              <a:gd name="connsiteY112" fmla="*/ 7075 h 10078"/>
              <a:gd name="connsiteX113" fmla="*/ 5582 w 10022"/>
              <a:gd name="connsiteY113" fmla="*/ 7155 h 10078"/>
              <a:gd name="connsiteX114" fmla="*/ 5549 w 10022"/>
              <a:gd name="connsiteY114" fmla="*/ 7194 h 10078"/>
              <a:gd name="connsiteX115" fmla="*/ 5529 w 10022"/>
              <a:gd name="connsiteY115" fmla="*/ 7233 h 10078"/>
              <a:gd name="connsiteX116" fmla="*/ 5484 w 10022"/>
              <a:gd name="connsiteY116" fmla="*/ 7469 h 10078"/>
              <a:gd name="connsiteX117" fmla="*/ 5451 w 10022"/>
              <a:gd name="connsiteY117" fmla="*/ 6172 h 10078"/>
              <a:gd name="connsiteX118" fmla="*/ 5410 w 10022"/>
              <a:gd name="connsiteY118" fmla="*/ 6840 h 10078"/>
              <a:gd name="connsiteX119" fmla="*/ 5394 w 10022"/>
              <a:gd name="connsiteY119" fmla="*/ 7351 h 10078"/>
              <a:gd name="connsiteX120" fmla="*/ 5361 w 10022"/>
              <a:gd name="connsiteY120" fmla="*/ 7508 h 10078"/>
              <a:gd name="connsiteX121" fmla="*/ 5353 w 10022"/>
              <a:gd name="connsiteY121" fmla="*/ 7586 h 10078"/>
              <a:gd name="connsiteX122" fmla="*/ 5349 w 10022"/>
              <a:gd name="connsiteY122" fmla="*/ 7194 h 10078"/>
              <a:gd name="connsiteX123" fmla="*/ 5104 w 10022"/>
              <a:gd name="connsiteY123" fmla="*/ 7469 h 10078"/>
              <a:gd name="connsiteX124" fmla="*/ 5055 w 10022"/>
              <a:gd name="connsiteY124" fmla="*/ 6565 h 10078"/>
              <a:gd name="connsiteX125" fmla="*/ 4768 w 10022"/>
              <a:gd name="connsiteY125" fmla="*/ 6762 h 10078"/>
              <a:gd name="connsiteX126" fmla="*/ 4649 w 10022"/>
              <a:gd name="connsiteY126" fmla="*/ 5740 h 10078"/>
              <a:gd name="connsiteX127" fmla="*/ 4547 w 10022"/>
              <a:gd name="connsiteY127" fmla="*/ 5937 h 10078"/>
              <a:gd name="connsiteX128" fmla="*/ 4408 w 10022"/>
              <a:gd name="connsiteY128" fmla="*/ 5229 h 10078"/>
              <a:gd name="connsiteX129" fmla="*/ 4376 w 10022"/>
              <a:gd name="connsiteY129" fmla="*/ 5661 h 10078"/>
              <a:gd name="connsiteX130" fmla="*/ 4282 w 10022"/>
              <a:gd name="connsiteY130" fmla="*/ 5464 h 10078"/>
              <a:gd name="connsiteX131" fmla="*/ 4217 w 10022"/>
              <a:gd name="connsiteY131" fmla="*/ 5740 h 10078"/>
              <a:gd name="connsiteX132" fmla="*/ 4037 w 10022"/>
              <a:gd name="connsiteY132" fmla="*/ 5661 h 10078"/>
              <a:gd name="connsiteX133" fmla="*/ 3922 w 10022"/>
              <a:gd name="connsiteY133" fmla="*/ 5740 h 10078"/>
              <a:gd name="connsiteX134" fmla="*/ 3914 w 10022"/>
              <a:gd name="connsiteY134" fmla="*/ 5622 h 10078"/>
              <a:gd name="connsiteX135" fmla="*/ 3857 w 10022"/>
              <a:gd name="connsiteY135" fmla="*/ 5779 h 10078"/>
              <a:gd name="connsiteX136" fmla="*/ 3730 w 10022"/>
              <a:gd name="connsiteY136" fmla="*/ 5229 h 10078"/>
              <a:gd name="connsiteX137" fmla="*/ 3603 w 10022"/>
              <a:gd name="connsiteY137" fmla="*/ 5661 h 10078"/>
              <a:gd name="connsiteX138" fmla="*/ 3436 w 10022"/>
              <a:gd name="connsiteY138" fmla="*/ 5661 h 10078"/>
              <a:gd name="connsiteX139" fmla="*/ 3235 w 10022"/>
              <a:gd name="connsiteY139" fmla="*/ 5661 h 10078"/>
              <a:gd name="connsiteX140" fmla="*/ 3130 w 10022"/>
              <a:gd name="connsiteY140" fmla="*/ 5740 h 10078"/>
              <a:gd name="connsiteX141" fmla="*/ 3024 w 10022"/>
              <a:gd name="connsiteY141" fmla="*/ 5937 h 10078"/>
              <a:gd name="connsiteX142" fmla="*/ 2856 w 10022"/>
              <a:gd name="connsiteY142" fmla="*/ 5661 h 10078"/>
              <a:gd name="connsiteX143" fmla="*/ 2697 w 10022"/>
              <a:gd name="connsiteY143" fmla="*/ 5032 h 10078"/>
              <a:gd name="connsiteX144" fmla="*/ 2664 w 10022"/>
              <a:gd name="connsiteY144" fmla="*/ 5464 h 10078"/>
              <a:gd name="connsiteX145" fmla="*/ 2472 w 10022"/>
              <a:gd name="connsiteY145" fmla="*/ 5229 h 10078"/>
              <a:gd name="connsiteX146" fmla="*/ 2443 w 10022"/>
              <a:gd name="connsiteY146" fmla="*/ 5151 h 10078"/>
              <a:gd name="connsiteX147" fmla="*/ 2374 w 10022"/>
              <a:gd name="connsiteY147" fmla="*/ 4678 h 10078"/>
              <a:gd name="connsiteX148" fmla="*/ 2317 w 10022"/>
              <a:gd name="connsiteY148" fmla="*/ 5464 h 10078"/>
              <a:gd name="connsiteX149" fmla="*/ 2210 w 10022"/>
              <a:gd name="connsiteY149" fmla="*/ 5347 h 10078"/>
              <a:gd name="connsiteX150" fmla="*/ 2084 w 10022"/>
              <a:gd name="connsiteY150" fmla="*/ 4717 h 10078"/>
              <a:gd name="connsiteX151" fmla="*/ 2039 w 10022"/>
              <a:gd name="connsiteY151" fmla="*/ 5268 h 10078"/>
              <a:gd name="connsiteX152" fmla="*/ 1981 w 10022"/>
              <a:gd name="connsiteY152" fmla="*/ 5347 h 10078"/>
              <a:gd name="connsiteX153" fmla="*/ 1990 w 10022"/>
              <a:gd name="connsiteY153" fmla="*/ 5582 h 10078"/>
              <a:gd name="connsiteX154" fmla="*/ 1957 w 10022"/>
              <a:gd name="connsiteY154" fmla="*/ 5582 h 10078"/>
              <a:gd name="connsiteX155" fmla="*/ 1957 w 10022"/>
              <a:gd name="connsiteY155" fmla="*/ 5504 h 10078"/>
              <a:gd name="connsiteX156" fmla="*/ 1912 w 10022"/>
              <a:gd name="connsiteY156" fmla="*/ 4796 h 10078"/>
              <a:gd name="connsiteX157" fmla="*/ 1892 w 10022"/>
              <a:gd name="connsiteY157" fmla="*/ 6055 h 10078"/>
              <a:gd name="connsiteX158" fmla="*/ 1888 w 10022"/>
              <a:gd name="connsiteY158" fmla="*/ 5937 h 10078"/>
              <a:gd name="connsiteX159" fmla="*/ 1876 w 10022"/>
              <a:gd name="connsiteY159" fmla="*/ 5937 h 10078"/>
              <a:gd name="connsiteX160" fmla="*/ 1872 w 10022"/>
              <a:gd name="connsiteY160" fmla="*/ 6055 h 10078"/>
              <a:gd name="connsiteX161" fmla="*/ 1860 w 10022"/>
              <a:gd name="connsiteY161" fmla="*/ 5937 h 10078"/>
              <a:gd name="connsiteX162" fmla="*/ 1827 w 10022"/>
              <a:gd name="connsiteY162" fmla="*/ 6055 h 10078"/>
              <a:gd name="connsiteX163" fmla="*/ 1790 w 10022"/>
              <a:gd name="connsiteY163" fmla="*/ 5582 h 10078"/>
              <a:gd name="connsiteX164" fmla="*/ 1745 w 10022"/>
              <a:gd name="connsiteY164" fmla="*/ 5779 h 10078"/>
              <a:gd name="connsiteX165" fmla="*/ 1733 w 10022"/>
              <a:gd name="connsiteY165" fmla="*/ 5700 h 10078"/>
              <a:gd name="connsiteX166" fmla="*/ 1700 w 10022"/>
              <a:gd name="connsiteY166" fmla="*/ 5504 h 10078"/>
              <a:gd name="connsiteX167" fmla="*/ 1676 w 10022"/>
              <a:gd name="connsiteY167" fmla="*/ 5582 h 10078"/>
              <a:gd name="connsiteX168" fmla="*/ 1668 w 10022"/>
              <a:gd name="connsiteY168" fmla="*/ 5504 h 10078"/>
              <a:gd name="connsiteX169" fmla="*/ 1659 w 10022"/>
              <a:gd name="connsiteY169" fmla="*/ 5426 h 10078"/>
              <a:gd name="connsiteX170" fmla="*/ 1623 w 10022"/>
              <a:gd name="connsiteY170" fmla="*/ 5426 h 10078"/>
              <a:gd name="connsiteX171" fmla="*/ 1582 w 10022"/>
              <a:gd name="connsiteY171" fmla="*/ 5268 h 10078"/>
              <a:gd name="connsiteX172" fmla="*/ 1578 w 10022"/>
              <a:gd name="connsiteY172" fmla="*/ 5151 h 10078"/>
              <a:gd name="connsiteX173" fmla="*/ 1569 w 10022"/>
              <a:gd name="connsiteY173" fmla="*/ 5151 h 10078"/>
              <a:gd name="connsiteX174" fmla="*/ 1516 w 10022"/>
              <a:gd name="connsiteY174" fmla="*/ 4796 h 10078"/>
              <a:gd name="connsiteX175" fmla="*/ 1488 w 10022"/>
              <a:gd name="connsiteY175" fmla="*/ 4639 h 10078"/>
              <a:gd name="connsiteX176" fmla="*/ 1471 w 10022"/>
              <a:gd name="connsiteY176" fmla="*/ 4285 h 10078"/>
              <a:gd name="connsiteX177" fmla="*/ 1447 w 10022"/>
              <a:gd name="connsiteY177" fmla="*/ 4363 h 10078"/>
              <a:gd name="connsiteX178" fmla="*/ 1430 w 10022"/>
              <a:gd name="connsiteY178" fmla="*/ 4481 h 10078"/>
              <a:gd name="connsiteX179" fmla="*/ 1394 w 10022"/>
              <a:gd name="connsiteY179" fmla="*/ 4481 h 10078"/>
              <a:gd name="connsiteX180" fmla="*/ 1365 w 10022"/>
              <a:gd name="connsiteY180" fmla="*/ 4559 h 10078"/>
              <a:gd name="connsiteX181" fmla="*/ 1365 w 10022"/>
              <a:gd name="connsiteY181" fmla="*/ 4599 h 10078"/>
              <a:gd name="connsiteX182" fmla="*/ 1353 w 10022"/>
              <a:gd name="connsiteY182" fmla="*/ 4559 h 10078"/>
              <a:gd name="connsiteX183" fmla="*/ 1341 w 10022"/>
              <a:gd name="connsiteY183" fmla="*/ 4206 h 10078"/>
              <a:gd name="connsiteX184" fmla="*/ 1336 w 10022"/>
              <a:gd name="connsiteY184" fmla="*/ 4206 h 10078"/>
              <a:gd name="connsiteX185" fmla="*/ 1296 w 10022"/>
              <a:gd name="connsiteY185" fmla="*/ 3774 h 10078"/>
              <a:gd name="connsiteX186" fmla="*/ 1287 w 10022"/>
              <a:gd name="connsiteY186" fmla="*/ 3774 h 10078"/>
              <a:gd name="connsiteX187" fmla="*/ 1279 w 10022"/>
              <a:gd name="connsiteY187" fmla="*/ 3577 h 10078"/>
              <a:gd name="connsiteX188" fmla="*/ 1279 w 10022"/>
              <a:gd name="connsiteY188" fmla="*/ 3421 h 10078"/>
              <a:gd name="connsiteX189" fmla="*/ 1263 w 10022"/>
              <a:gd name="connsiteY189" fmla="*/ 3263 h 10078"/>
              <a:gd name="connsiteX190" fmla="*/ 1259 w 10022"/>
              <a:gd name="connsiteY190" fmla="*/ 3066 h 10078"/>
              <a:gd name="connsiteX191" fmla="*/ 1246 w 10022"/>
              <a:gd name="connsiteY191" fmla="*/ 2910 h 10078"/>
              <a:gd name="connsiteX192" fmla="*/ 1234 w 10022"/>
              <a:gd name="connsiteY192" fmla="*/ 2792 h 10078"/>
              <a:gd name="connsiteX193" fmla="*/ 1181 w 10022"/>
              <a:gd name="connsiteY193" fmla="*/ 3066 h 10078"/>
              <a:gd name="connsiteX194" fmla="*/ 1112 w 10022"/>
              <a:gd name="connsiteY194" fmla="*/ 3145 h 10078"/>
              <a:gd name="connsiteX195" fmla="*/ 1103 w 10022"/>
              <a:gd name="connsiteY195" fmla="*/ 3066 h 10078"/>
              <a:gd name="connsiteX196" fmla="*/ 1067 w 10022"/>
              <a:gd name="connsiteY196" fmla="*/ 2988 h 10078"/>
              <a:gd name="connsiteX197" fmla="*/ 1063 w 10022"/>
              <a:gd name="connsiteY197" fmla="*/ 2910 h 10078"/>
              <a:gd name="connsiteX198" fmla="*/ 1050 w 10022"/>
              <a:gd name="connsiteY198" fmla="*/ 2910 h 10078"/>
              <a:gd name="connsiteX199" fmla="*/ 1050 w 10022"/>
              <a:gd name="connsiteY199" fmla="*/ 2792 h 10078"/>
              <a:gd name="connsiteX200" fmla="*/ 1046 w 10022"/>
              <a:gd name="connsiteY200" fmla="*/ 2792 h 10078"/>
              <a:gd name="connsiteX201" fmla="*/ 1046 w 10022"/>
              <a:gd name="connsiteY201" fmla="*/ 2713 h 10078"/>
              <a:gd name="connsiteX202" fmla="*/ 1034 w 10022"/>
              <a:gd name="connsiteY202" fmla="*/ 2713 h 10078"/>
              <a:gd name="connsiteX203" fmla="*/ 1034 w 10022"/>
              <a:gd name="connsiteY203" fmla="*/ 2634 h 10078"/>
              <a:gd name="connsiteX204" fmla="*/ 1030 w 10022"/>
              <a:gd name="connsiteY204" fmla="*/ 2634 h 10078"/>
              <a:gd name="connsiteX205" fmla="*/ 1030 w 10022"/>
              <a:gd name="connsiteY205" fmla="*/ 2555 h 10078"/>
              <a:gd name="connsiteX206" fmla="*/ 1018 w 10022"/>
              <a:gd name="connsiteY206" fmla="*/ 2555 h 10078"/>
              <a:gd name="connsiteX207" fmla="*/ 1013 w 10022"/>
              <a:gd name="connsiteY207" fmla="*/ 2477 h 10078"/>
              <a:gd name="connsiteX208" fmla="*/ 989 w 10022"/>
              <a:gd name="connsiteY208" fmla="*/ 2359 h 10078"/>
              <a:gd name="connsiteX209" fmla="*/ 985 w 10022"/>
              <a:gd name="connsiteY209" fmla="*/ 2281 h 10078"/>
              <a:gd name="connsiteX210" fmla="*/ 952 w 10022"/>
              <a:gd name="connsiteY210" fmla="*/ 2006 h 10078"/>
              <a:gd name="connsiteX211" fmla="*/ 928 w 10022"/>
              <a:gd name="connsiteY211" fmla="*/ 1927 h 10078"/>
              <a:gd name="connsiteX212" fmla="*/ 924 w 10022"/>
              <a:gd name="connsiteY212" fmla="*/ 1848 h 10078"/>
              <a:gd name="connsiteX213" fmla="*/ 907 w 10022"/>
              <a:gd name="connsiteY213" fmla="*/ 1770 h 10078"/>
              <a:gd name="connsiteX214" fmla="*/ 895 w 10022"/>
              <a:gd name="connsiteY214" fmla="*/ 1691 h 10078"/>
              <a:gd name="connsiteX215" fmla="*/ 883 w 10022"/>
              <a:gd name="connsiteY215" fmla="*/ 1691 h 10078"/>
              <a:gd name="connsiteX216" fmla="*/ 879 w 10022"/>
              <a:gd name="connsiteY216" fmla="*/ 1573 h 10078"/>
              <a:gd name="connsiteX217" fmla="*/ 829 w 10022"/>
              <a:gd name="connsiteY217" fmla="*/ 1416 h 10078"/>
              <a:gd name="connsiteX218" fmla="*/ 821 w 10022"/>
              <a:gd name="connsiteY218" fmla="*/ 1337 h 10078"/>
              <a:gd name="connsiteX219" fmla="*/ 817 w 10022"/>
              <a:gd name="connsiteY219" fmla="*/ 1337 h 10078"/>
              <a:gd name="connsiteX220" fmla="*/ 797 w 10022"/>
              <a:gd name="connsiteY220" fmla="*/ 1141 h 10078"/>
              <a:gd name="connsiteX221" fmla="*/ 735 w 10022"/>
              <a:gd name="connsiteY221" fmla="*/ 1062 h 10078"/>
              <a:gd name="connsiteX222" fmla="*/ 707 w 10022"/>
              <a:gd name="connsiteY222" fmla="*/ 905 h 10078"/>
              <a:gd name="connsiteX223" fmla="*/ 699 w 10022"/>
              <a:gd name="connsiteY223" fmla="*/ 787 h 10078"/>
              <a:gd name="connsiteX224" fmla="*/ 674 w 10022"/>
              <a:gd name="connsiteY224" fmla="*/ 787 h 10078"/>
              <a:gd name="connsiteX225" fmla="*/ 614 w 10022"/>
              <a:gd name="connsiteY225" fmla="*/ 709 h 10078"/>
              <a:gd name="connsiteX226" fmla="*/ 585 w 10022"/>
              <a:gd name="connsiteY226" fmla="*/ 433 h 10078"/>
              <a:gd name="connsiteX227" fmla="*/ 561 w 10022"/>
              <a:gd name="connsiteY227" fmla="*/ 119 h 10078"/>
              <a:gd name="connsiteX228" fmla="*/ 450 w 10022"/>
              <a:gd name="connsiteY228" fmla="*/ 198 h 10078"/>
              <a:gd name="connsiteX229" fmla="*/ 430 w 10022"/>
              <a:gd name="connsiteY229" fmla="*/ 433 h 10078"/>
              <a:gd name="connsiteX230" fmla="*/ 401 w 10022"/>
              <a:gd name="connsiteY230" fmla="*/ 433 h 10078"/>
              <a:gd name="connsiteX231" fmla="*/ 369 w 10022"/>
              <a:gd name="connsiteY231" fmla="*/ 630 h 10078"/>
              <a:gd name="connsiteX232" fmla="*/ 348 w 10022"/>
              <a:gd name="connsiteY232" fmla="*/ 551 h 10078"/>
              <a:gd name="connsiteX233" fmla="*/ 295 w 10022"/>
              <a:gd name="connsiteY233" fmla="*/ 551 h 10078"/>
              <a:gd name="connsiteX234" fmla="*/ 279 w 10022"/>
              <a:gd name="connsiteY234" fmla="*/ 551 h 10078"/>
              <a:gd name="connsiteX235" fmla="*/ 266 w 10022"/>
              <a:gd name="connsiteY235" fmla="*/ 433 h 10078"/>
              <a:gd name="connsiteX236" fmla="*/ 254 w 10022"/>
              <a:gd name="connsiteY236" fmla="*/ 551 h 10078"/>
              <a:gd name="connsiteX237" fmla="*/ 250 w 10022"/>
              <a:gd name="connsiteY237" fmla="*/ 355 h 10078"/>
              <a:gd name="connsiteX238" fmla="*/ 238 w 10022"/>
              <a:gd name="connsiteY238" fmla="*/ 355 h 10078"/>
              <a:gd name="connsiteX239" fmla="*/ 234 w 10022"/>
              <a:gd name="connsiteY239" fmla="*/ 276 h 10078"/>
              <a:gd name="connsiteX240" fmla="*/ 221 w 10022"/>
              <a:gd name="connsiteY240" fmla="*/ 276 h 10078"/>
              <a:gd name="connsiteX241" fmla="*/ 78 w 10022"/>
              <a:gd name="connsiteY241" fmla="*/ 276 h 10078"/>
              <a:gd name="connsiteX242" fmla="*/ 70 w 10022"/>
              <a:gd name="connsiteY242" fmla="*/ 276 h 10078"/>
              <a:gd name="connsiteX243" fmla="*/ 62 w 10022"/>
              <a:gd name="connsiteY243" fmla="*/ 355 h 10078"/>
              <a:gd name="connsiteX244" fmla="*/ 72 w 10022"/>
              <a:gd name="connsiteY244" fmla="*/ 355 h 10078"/>
              <a:gd name="connsiteX245" fmla="*/ 8 w 10022"/>
              <a:gd name="connsiteY245" fmla="*/ 362 h 10078"/>
              <a:gd name="connsiteX246" fmla="*/ 14 w 10022"/>
              <a:gd name="connsiteY246" fmla="*/ 5229 h 10078"/>
              <a:gd name="connsiteX247" fmla="*/ 140 w 10022"/>
              <a:gd name="connsiteY247" fmla="*/ 5070 h 10078"/>
              <a:gd name="connsiteX248" fmla="*/ 205 w 10022"/>
              <a:gd name="connsiteY248" fmla="*/ 4992 h 10078"/>
              <a:gd name="connsiteX249" fmla="*/ 311 w 10022"/>
              <a:gd name="connsiteY249" fmla="*/ 4796 h 10078"/>
              <a:gd name="connsiteX250" fmla="*/ 467 w 10022"/>
              <a:gd name="connsiteY250" fmla="*/ 5308 h 10078"/>
              <a:gd name="connsiteX251" fmla="*/ 544 w 10022"/>
              <a:gd name="connsiteY251" fmla="*/ 6368 h 10078"/>
              <a:gd name="connsiteX252" fmla="*/ 752 w 10022"/>
              <a:gd name="connsiteY252" fmla="*/ 6526 h 10078"/>
              <a:gd name="connsiteX253" fmla="*/ 829 w 10022"/>
              <a:gd name="connsiteY253" fmla="*/ 6840 h 10078"/>
              <a:gd name="connsiteX254" fmla="*/ 940 w 10022"/>
              <a:gd name="connsiteY254" fmla="*/ 7430 h 10078"/>
              <a:gd name="connsiteX255" fmla="*/ 1067 w 10022"/>
              <a:gd name="connsiteY255" fmla="*/ 6840 h 10078"/>
              <a:gd name="connsiteX256" fmla="*/ 1177 w 10022"/>
              <a:gd name="connsiteY256" fmla="*/ 7115 h 10078"/>
              <a:gd name="connsiteX257" fmla="*/ 1304 w 10022"/>
              <a:gd name="connsiteY257" fmla="*/ 7272 h 10078"/>
              <a:gd name="connsiteX258" fmla="*/ 1496 w 10022"/>
              <a:gd name="connsiteY258" fmla="*/ 6958 h 10078"/>
              <a:gd name="connsiteX259" fmla="*/ 1561 w 10022"/>
              <a:gd name="connsiteY259" fmla="*/ 7823 h 10078"/>
              <a:gd name="connsiteX260" fmla="*/ 1639 w 10022"/>
              <a:gd name="connsiteY260" fmla="*/ 8215 h 10078"/>
              <a:gd name="connsiteX261" fmla="*/ 1704 w 10022"/>
              <a:gd name="connsiteY261" fmla="*/ 7941 h 10078"/>
              <a:gd name="connsiteX262" fmla="*/ 1774 w 10022"/>
              <a:gd name="connsiteY262" fmla="*/ 8097 h 10078"/>
              <a:gd name="connsiteX263" fmla="*/ 1908 w 10022"/>
              <a:gd name="connsiteY263" fmla="*/ 7704 h 10078"/>
              <a:gd name="connsiteX264" fmla="*/ 2018 w 10022"/>
              <a:gd name="connsiteY264" fmla="*/ 6958 h 10078"/>
              <a:gd name="connsiteX265" fmla="*/ 2071 w 10022"/>
              <a:gd name="connsiteY265" fmla="*/ 7508 h 10078"/>
              <a:gd name="connsiteX266" fmla="*/ 2186 w 10022"/>
              <a:gd name="connsiteY266" fmla="*/ 6801 h 10078"/>
              <a:gd name="connsiteX267" fmla="*/ 2198 w 10022"/>
              <a:gd name="connsiteY267" fmla="*/ 6919 h 10078"/>
              <a:gd name="connsiteX268" fmla="*/ 2313 w 10022"/>
              <a:gd name="connsiteY268" fmla="*/ 7626 h 10078"/>
              <a:gd name="connsiteX269" fmla="*/ 2386 w 10022"/>
              <a:gd name="connsiteY269" fmla="*/ 8373 h 10078"/>
              <a:gd name="connsiteX270" fmla="*/ 2427 w 10022"/>
              <a:gd name="connsiteY270" fmla="*/ 8805 h 10078"/>
              <a:gd name="connsiteX271" fmla="*/ 2452 w 10022"/>
              <a:gd name="connsiteY271" fmla="*/ 8962 h 10078"/>
              <a:gd name="connsiteX272" fmla="*/ 2472 w 10022"/>
              <a:gd name="connsiteY272" fmla="*/ 9159 h 10078"/>
              <a:gd name="connsiteX273" fmla="*/ 2546 w 10022"/>
              <a:gd name="connsiteY273" fmla="*/ 9041 h 10078"/>
              <a:gd name="connsiteX274" fmla="*/ 2558 w 10022"/>
              <a:gd name="connsiteY274" fmla="*/ 8844 h 10078"/>
              <a:gd name="connsiteX275" fmla="*/ 2582 w 10022"/>
              <a:gd name="connsiteY275" fmla="*/ 9119 h 10078"/>
              <a:gd name="connsiteX276" fmla="*/ 2615 w 10022"/>
              <a:gd name="connsiteY276" fmla="*/ 9041 h 10078"/>
              <a:gd name="connsiteX277" fmla="*/ 2631 w 10022"/>
              <a:gd name="connsiteY277" fmla="*/ 8766 h 10078"/>
              <a:gd name="connsiteX278" fmla="*/ 2664 w 10022"/>
              <a:gd name="connsiteY278" fmla="*/ 9041 h 10078"/>
              <a:gd name="connsiteX279" fmla="*/ 2676 w 10022"/>
              <a:gd name="connsiteY279" fmla="*/ 9198 h 10078"/>
              <a:gd name="connsiteX280" fmla="*/ 2689 w 10022"/>
              <a:gd name="connsiteY280" fmla="*/ 9041 h 10078"/>
              <a:gd name="connsiteX281" fmla="*/ 2734 w 10022"/>
              <a:gd name="connsiteY281" fmla="*/ 9119 h 10078"/>
              <a:gd name="connsiteX282" fmla="*/ 2738 w 10022"/>
              <a:gd name="connsiteY282" fmla="*/ 9041 h 10078"/>
              <a:gd name="connsiteX283" fmla="*/ 2766 w 10022"/>
              <a:gd name="connsiteY283" fmla="*/ 9198 h 10078"/>
              <a:gd name="connsiteX284" fmla="*/ 2836 w 10022"/>
              <a:gd name="connsiteY284" fmla="*/ 8923 h 10078"/>
              <a:gd name="connsiteX285" fmla="*/ 2848 w 10022"/>
              <a:gd name="connsiteY285" fmla="*/ 8766 h 10078"/>
              <a:gd name="connsiteX286" fmla="*/ 2860 w 10022"/>
              <a:gd name="connsiteY286" fmla="*/ 8766 h 10078"/>
              <a:gd name="connsiteX287" fmla="*/ 2889 w 10022"/>
              <a:gd name="connsiteY287" fmla="*/ 8608 h 10078"/>
              <a:gd name="connsiteX288" fmla="*/ 2905 w 10022"/>
              <a:gd name="connsiteY288" fmla="*/ 8608 h 10078"/>
              <a:gd name="connsiteX289" fmla="*/ 2950 w 10022"/>
              <a:gd name="connsiteY289" fmla="*/ 8490 h 10078"/>
              <a:gd name="connsiteX290" fmla="*/ 2967 w 10022"/>
              <a:gd name="connsiteY290" fmla="*/ 8412 h 10078"/>
              <a:gd name="connsiteX291" fmla="*/ 2999 w 10022"/>
              <a:gd name="connsiteY291" fmla="*/ 8137 h 10078"/>
              <a:gd name="connsiteX292" fmla="*/ 3016 w 10022"/>
              <a:gd name="connsiteY292" fmla="*/ 8137 h 10078"/>
              <a:gd name="connsiteX293" fmla="*/ 3048 w 10022"/>
              <a:gd name="connsiteY293" fmla="*/ 8137 h 10078"/>
              <a:gd name="connsiteX294" fmla="*/ 3073 w 10022"/>
              <a:gd name="connsiteY294" fmla="*/ 8255 h 10078"/>
              <a:gd name="connsiteX295" fmla="*/ 3106 w 10022"/>
              <a:gd name="connsiteY295" fmla="*/ 8255 h 10078"/>
              <a:gd name="connsiteX296" fmla="*/ 3134 w 10022"/>
              <a:gd name="connsiteY296" fmla="*/ 8333 h 10078"/>
              <a:gd name="connsiteX297" fmla="*/ 3207 w 10022"/>
              <a:gd name="connsiteY297" fmla="*/ 8137 h 10078"/>
              <a:gd name="connsiteX298" fmla="*/ 3240 w 10022"/>
              <a:gd name="connsiteY298" fmla="*/ 8255 h 10078"/>
              <a:gd name="connsiteX299" fmla="*/ 3268 w 10022"/>
              <a:gd name="connsiteY299" fmla="*/ 7901 h 10078"/>
              <a:gd name="connsiteX300" fmla="*/ 3334 w 10022"/>
              <a:gd name="connsiteY300" fmla="*/ 8333 h 10078"/>
              <a:gd name="connsiteX301" fmla="*/ 3334 w 10022"/>
              <a:gd name="connsiteY301" fmla="*/ 8255 h 10078"/>
              <a:gd name="connsiteX302" fmla="*/ 3330 w 10022"/>
              <a:gd name="connsiteY302" fmla="*/ 8137 h 10078"/>
              <a:gd name="connsiteX303" fmla="*/ 3379 w 10022"/>
              <a:gd name="connsiteY303" fmla="*/ 7979 h 10078"/>
              <a:gd name="connsiteX304" fmla="*/ 3383 w 10022"/>
              <a:gd name="connsiteY304" fmla="*/ 8059 h 10078"/>
              <a:gd name="connsiteX305" fmla="*/ 3399 w 10022"/>
              <a:gd name="connsiteY305" fmla="*/ 7823 h 10078"/>
              <a:gd name="connsiteX306" fmla="*/ 3481 w 10022"/>
              <a:gd name="connsiteY306" fmla="*/ 8176 h 10078"/>
              <a:gd name="connsiteX307" fmla="*/ 3493 w 10022"/>
              <a:gd name="connsiteY307" fmla="*/ 9159 h 10078"/>
              <a:gd name="connsiteX308" fmla="*/ 3538 w 10022"/>
              <a:gd name="connsiteY308" fmla="*/ 8608 h 10078"/>
              <a:gd name="connsiteX309" fmla="*/ 3657 w 10022"/>
              <a:gd name="connsiteY309" fmla="*/ 8883 h 10078"/>
              <a:gd name="connsiteX310" fmla="*/ 3734 w 10022"/>
              <a:gd name="connsiteY310" fmla="*/ 8726 h 10078"/>
              <a:gd name="connsiteX311" fmla="*/ 3751 w 10022"/>
              <a:gd name="connsiteY311" fmla="*/ 8608 h 10078"/>
              <a:gd name="connsiteX312" fmla="*/ 3763 w 10022"/>
              <a:gd name="connsiteY312" fmla="*/ 8608 h 10078"/>
              <a:gd name="connsiteX313" fmla="*/ 3767 w 10022"/>
              <a:gd name="connsiteY313" fmla="*/ 8726 h 10078"/>
              <a:gd name="connsiteX314" fmla="*/ 3783 w 10022"/>
              <a:gd name="connsiteY314" fmla="*/ 8608 h 10078"/>
              <a:gd name="connsiteX315" fmla="*/ 3783 w 10022"/>
              <a:gd name="connsiteY315" fmla="*/ 8726 h 10078"/>
              <a:gd name="connsiteX316" fmla="*/ 3824 w 10022"/>
              <a:gd name="connsiteY316" fmla="*/ 8726 h 10078"/>
              <a:gd name="connsiteX317" fmla="*/ 3845 w 10022"/>
              <a:gd name="connsiteY317" fmla="*/ 8883 h 10078"/>
              <a:gd name="connsiteX318" fmla="*/ 3857 w 10022"/>
              <a:gd name="connsiteY318" fmla="*/ 8726 h 10078"/>
              <a:gd name="connsiteX319" fmla="*/ 3873 w 10022"/>
              <a:gd name="connsiteY319" fmla="*/ 9081 h 10078"/>
              <a:gd name="connsiteX320" fmla="*/ 3877 w 10022"/>
              <a:gd name="connsiteY320" fmla="*/ 9081 h 10078"/>
              <a:gd name="connsiteX321" fmla="*/ 3890 w 10022"/>
              <a:gd name="connsiteY321" fmla="*/ 8962 h 10078"/>
              <a:gd name="connsiteX322" fmla="*/ 3906 w 10022"/>
              <a:gd name="connsiteY322" fmla="*/ 9081 h 10078"/>
              <a:gd name="connsiteX323" fmla="*/ 3918 w 10022"/>
              <a:gd name="connsiteY323" fmla="*/ 8962 h 10078"/>
              <a:gd name="connsiteX324" fmla="*/ 3918 w 10022"/>
              <a:gd name="connsiteY324" fmla="*/ 9081 h 10078"/>
              <a:gd name="connsiteX325" fmla="*/ 3980 w 10022"/>
              <a:gd name="connsiteY325" fmla="*/ 9081 h 10078"/>
              <a:gd name="connsiteX326" fmla="*/ 3996 w 10022"/>
              <a:gd name="connsiteY326" fmla="*/ 9237 h 10078"/>
              <a:gd name="connsiteX327" fmla="*/ 4012 w 10022"/>
              <a:gd name="connsiteY327" fmla="*/ 9159 h 10078"/>
              <a:gd name="connsiteX328" fmla="*/ 4070 w 10022"/>
              <a:gd name="connsiteY328" fmla="*/ 9081 h 10078"/>
              <a:gd name="connsiteX329" fmla="*/ 4090 w 10022"/>
              <a:gd name="connsiteY329" fmla="*/ 8962 h 10078"/>
              <a:gd name="connsiteX330" fmla="*/ 4098 w 10022"/>
              <a:gd name="connsiteY330" fmla="*/ 9081 h 10078"/>
              <a:gd name="connsiteX331" fmla="*/ 4106 w 10022"/>
              <a:gd name="connsiteY331" fmla="*/ 9081 h 10078"/>
              <a:gd name="connsiteX332" fmla="*/ 4123 w 10022"/>
              <a:gd name="connsiteY332" fmla="*/ 9159 h 10078"/>
              <a:gd name="connsiteX333" fmla="*/ 4147 w 10022"/>
              <a:gd name="connsiteY333" fmla="*/ 8962 h 10078"/>
              <a:gd name="connsiteX334" fmla="*/ 4164 w 10022"/>
              <a:gd name="connsiteY334" fmla="*/ 9159 h 10078"/>
              <a:gd name="connsiteX335" fmla="*/ 4176 w 10022"/>
              <a:gd name="connsiteY335" fmla="*/ 8883 h 10078"/>
              <a:gd name="connsiteX336" fmla="*/ 4180 w 10022"/>
              <a:gd name="connsiteY336" fmla="*/ 8805 h 10078"/>
              <a:gd name="connsiteX337" fmla="*/ 4188 w 10022"/>
              <a:gd name="connsiteY337" fmla="*/ 8648 h 10078"/>
              <a:gd name="connsiteX338" fmla="*/ 4209 w 10022"/>
              <a:gd name="connsiteY338" fmla="*/ 8805 h 10078"/>
              <a:gd name="connsiteX339" fmla="*/ 4233 w 10022"/>
              <a:gd name="connsiteY339" fmla="*/ 9159 h 10078"/>
              <a:gd name="connsiteX340" fmla="*/ 4303 w 10022"/>
              <a:gd name="connsiteY340" fmla="*/ 9081 h 10078"/>
              <a:gd name="connsiteX341" fmla="*/ 4352 w 10022"/>
              <a:gd name="connsiteY341" fmla="*/ 8648 h 10078"/>
              <a:gd name="connsiteX342" fmla="*/ 4408 w 10022"/>
              <a:gd name="connsiteY342" fmla="*/ 9159 h 10078"/>
              <a:gd name="connsiteX343" fmla="*/ 4588 w 10022"/>
              <a:gd name="connsiteY343" fmla="*/ 8844 h 10078"/>
              <a:gd name="connsiteX344" fmla="*/ 4690 w 10022"/>
              <a:gd name="connsiteY344" fmla="*/ 10063 h 10078"/>
              <a:gd name="connsiteX345" fmla="*/ 4768 w 10022"/>
              <a:gd name="connsiteY345" fmla="*/ 9827 h 10078"/>
              <a:gd name="connsiteX346" fmla="*/ 4800 w 10022"/>
              <a:gd name="connsiteY346" fmla="*/ 9827 h 10078"/>
              <a:gd name="connsiteX347" fmla="*/ 4898 w 10022"/>
              <a:gd name="connsiteY347" fmla="*/ 9827 h 10078"/>
              <a:gd name="connsiteX348" fmla="*/ 4952 w 10022"/>
              <a:gd name="connsiteY348" fmla="*/ 9827 h 10078"/>
              <a:gd name="connsiteX349" fmla="*/ 4992 w 10022"/>
              <a:gd name="connsiteY349" fmla="*/ 9277 h 10078"/>
              <a:gd name="connsiteX350" fmla="*/ 5001 w 10022"/>
              <a:gd name="connsiteY350" fmla="*/ 9237 h 10078"/>
              <a:gd name="connsiteX351" fmla="*/ 5047 w 10022"/>
              <a:gd name="connsiteY351" fmla="*/ 9827 h 10078"/>
              <a:gd name="connsiteX352" fmla="*/ 5173 w 10022"/>
              <a:gd name="connsiteY352" fmla="*/ 9590 h 10078"/>
              <a:gd name="connsiteX353" fmla="*/ 5198 w 10022"/>
              <a:gd name="connsiteY353" fmla="*/ 9827 h 10078"/>
              <a:gd name="connsiteX354" fmla="*/ 5247 w 10022"/>
              <a:gd name="connsiteY354" fmla="*/ 9237 h 10078"/>
              <a:gd name="connsiteX355" fmla="*/ 5251 w 10022"/>
              <a:gd name="connsiteY355" fmla="*/ 9198 h 10078"/>
              <a:gd name="connsiteX356" fmla="*/ 5288 w 10022"/>
              <a:gd name="connsiteY356" fmla="*/ 9670 h 10078"/>
              <a:gd name="connsiteX357" fmla="*/ 5361 w 10022"/>
              <a:gd name="connsiteY357" fmla="*/ 9355 h 10078"/>
              <a:gd name="connsiteX358" fmla="*/ 5423 w 10022"/>
              <a:gd name="connsiteY358" fmla="*/ 9748 h 10078"/>
              <a:gd name="connsiteX359" fmla="*/ 5386 w 10022"/>
              <a:gd name="connsiteY359" fmla="*/ 9159 h 10078"/>
              <a:gd name="connsiteX360" fmla="*/ 5492 w 10022"/>
              <a:gd name="connsiteY360" fmla="*/ 9041 h 10078"/>
              <a:gd name="connsiteX361" fmla="*/ 5521 w 10022"/>
              <a:gd name="connsiteY361" fmla="*/ 8726 h 10078"/>
              <a:gd name="connsiteX362" fmla="*/ 5545 w 10022"/>
              <a:gd name="connsiteY362" fmla="*/ 8648 h 10078"/>
              <a:gd name="connsiteX363" fmla="*/ 5558 w 10022"/>
              <a:gd name="connsiteY363" fmla="*/ 8608 h 10078"/>
              <a:gd name="connsiteX364" fmla="*/ 5582 w 10022"/>
              <a:gd name="connsiteY364" fmla="*/ 8570 h 10078"/>
              <a:gd name="connsiteX365" fmla="*/ 5594 w 10022"/>
              <a:gd name="connsiteY365" fmla="*/ 8608 h 10078"/>
              <a:gd name="connsiteX366" fmla="*/ 5607 w 10022"/>
              <a:gd name="connsiteY366" fmla="*/ 8726 h 10078"/>
              <a:gd name="connsiteX367" fmla="*/ 5607 w 10022"/>
              <a:gd name="connsiteY367" fmla="*/ 8648 h 10078"/>
              <a:gd name="connsiteX368" fmla="*/ 5651 w 10022"/>
              <a:gd name="connsiteY368" fmla="*/ 8844 h 10078"/>
              <a:gd name="connsiteX369" fmla="*/ 5745 w 10022"/>
              <a:gd name="connsiteY369" fmla="*/ 9512 h 10078"/>
              <a:gd name="connsiteX370" fmla="*/ 5753 w 10022"/>
              <a:gd name="connsiteY370" fmla="*/ 8923 h 10078"/>
              <a:gd name="connsiteX371" fmla="*/ 5782 w 10022"/>
              <a:gd name="connsiteY371" fmla="*/ 8844 h 10078"/>
              <a:gd name="connsiteX372" fmla="*/ 5790 w 10022"/>
              <a:gd name="connsiteY372" fmla="*/ 8294 h 10078"/>
              <a:gd name="connsiteX373" fmla="*/ 5806 w 10022"/>
              <a:gd name="connsiteY373" fmla="*/ 8452 h 10078"/>
              <a:gd name="connsiteX374" fmla="*/ 5835 w 10022"/>
              <a:gd name="connsiteY374" fmla="*/ 8373 h 10078"/>
              <a:gd name="connsiteX375" fmla="*/ 5921 w 10022"/>
              <a:gd name="connsiteY375" fmla="*/ 8452 h 10078"/>
              <a:gd name="connsiteX376" fmla="*/ 5933 w 10022"/>
              <a:gd name="connsiteY376" fmla="*/ 8726 h 10078"/>
              <a:gd name="connsiteX377" fmla="*/ 5994 w 10022"/>
              <a:gd name="connsiteY377" fmla="*/ 9001 h 10078"/>
              <a:gd name="connsiteX378" fmla="*/ 6010 w 10022"/>
              <a:gd name="connsiteY378" fmla="*/ 9001 h 10078"/>
              <a:gd name="connsiteX379" fmla="*/ 6047 w 10022"/>
              <a:gd name="connsiteY379" fmla="*/ 9159 h 10078"/>
              <a:gd name="connsiteX380" fmla="*/ 6080 w 10022"/>
              <a:gd name="connsiteY380" fmla="*/ 9159 h 10078"/>
              <a:gd name="connsiteX381" fmla="*/ 6113 w 10022"/>
              <a:gd name="connsiteY381" fmla="*/ 9237 h 10078"/>
              <a:gd name="connsiteX382" fmla="*/ 6133 w 10022"/>
              <a:gd name="connsiteY382" fmla="*/ 9355 h 10078"/>
              <a:gd name="connsiteX383" fmla="*/ 6231 w 10022"/>
              <a:gd name="connsiteY383" fmla="*/ 9081 h 10078"/>
              <a:gd name="connsiteX384" fmla="*/ 6252 w 10022"/>
              <a:gd name="connsiteY384" fmla="*/ 8726 h 10078"/>
              <a:gd name="connsiteX385" fmla="*/ 6284 w 10022"/>
              <a:gd name="connsiteY385" fmla="*/ 8883 h 10078"/>
              <a:gd name="connsiteX386" fmla="*/ 6301 w 10022"/>
              <a:gd name="connsiteY386" fmla="*/ 9001 h 10078"/>
              <a:gd name="connsiteX387" fmla="*/ 6313 w 10022"/>
              <a:gd name="connsiteY387" fmla="*/ 8883 h 10078"/>
              <a:gd name="connsiteX388" fmla="*/ 6346 w 10022"/>
              <a:gd name="connsiteY388" fmla="*/ 9001 h 10078"/>
              <a:gd name="connsiteX389" fmla="*/ 6370 w 10022"/>
              <a:gd name="connsiteY389" fmla="*/ 9159 h 10078"/>
              <a:gd name="connsiteX390" fmla="*/ 6378 w 10022"/>
              <a:gd name="connsiteY390" fmla="*/ 9081 h 10078"/>
              <a:gd name="connsiteX391" fmla="*/ 6407 w 10022"/>
              <a:gd name="connsiteY391" fmla="*/ 9434 h 10078"/>
              <a:gd name="connsiteX392" fmla="*/ 6448 w 10022"/>
              <a:gd name="connsiteY392" fmla="*/ 9237 h 10078"/>
              <a:gd name="connsiteX393" fmla="*/ 6497 w 10022"/>
              <a:gd name="connsiteY393" fmla="*/ 9355 h 10078"/>
              <a:gd name="connsiteX394" fmla="*/ 6583 w 10022"/>
              <a:gd name="connsiteY394" fmla="*/ 8805 h 10078"/>
              <a:gd name="connsiteX395" fmla="*/ 6607 w 10022"/>
              <a:gd name="connsiteY395" fmla="*/ 9001 h 10078"/>
              <a:gd name="connsiteX396" fmla="*/ 6644 w 10022"/>
              <a:gd name="connsiteY396" fmla="*/ 9434 h 10078"/>
              <a:gd name="connsiteX397" fmla="*/ 6677 w 10022"/>
              <a:gd name="connsiteY397" fmla="*/ 9434 h 10078"/>
              <a:gd name="connsiteX398" fmla="*/ 6677 w 10022"/>
              <a:gd name="connsiteY398" fmla="*/ 9355 h 10078"/>
              <a:gd name="connsiteX399" fmla="*/ 6710 w 10022"/>
              <a:gd name="connsiteY399" fmla="*/ 9355 h 10078"/>
              <a:gd name="connsiteX400" fmla="*/ 6722 w 10022"/>
              <a:gd name="connsiteY400" fmla="*/ 9355 h 10078"/>
              <a:gd name="connsiteX401" fmla="*/ 6726 w 10022"/>
              <a:gd name="connsiteY401" fmla="*/ 9237 h 10078"/>
              <a:gd name="connsiteX402" fmla="*/ 6742 w 10022"/>
              <a:gd name="connsiteY402" fmla="*/ 9355 h 10078"/>
              <a:gd name="connsiteX403" fmla="*/ 6767 w 10022"/>
              <a:gd name="connsiteY403" fmla="*/ 9237 h 10078"/>
              <a:gd name="connsiteX404" fmla="*/ 6942 w 10022"/>
              <a:gd name="connsiteY404" fmla="*/ 9237 h 10078"/>
              <a:gd name="connsiteX405" fmla="*/ 6970 w 10022"/>
              <a:gd name="connsiteY405" fmla="*/ 8648 h 10078"/>
              <a:gd name="connsiteX406" fmla="*/ 7015 w 10022"/>
              <a:gd name="connsiteY406" fmla="*/ 8570 h 10078"/>
              <a:gd name="connsiteX407" fmla="*/ 7048 w 10022"/>
              <a:gd name="connsiteY407" fmla="*/ 8373 h 10078"/>
              <a:gd name="connsiteX408" fmla="*/ 7052 w 10022"/>
              <a:gd name="connsiteY408" fmla="*/ 8294 h 10078"/>
              <a:gd name="connsiteX409" fmla="*/ 7134 w 10022"/>
              <a:gd name="connsiteY409" fmla="*/ 8333 h 10078"/>
              <a:gd name="connsiteX410" fmla="*/ 7154 w 10022"/>
              <a:gd name="connsiteY410" fmla="*/ 8373 h 10078"/>
              <a:gd name="connsiteX411" fmla="*/ 7195 w 10022"/>
              <a:gd name="connsiteY411" fmla="*/ 8294 h 10078"/>
              <a:gd name="connsiteX412" fmla="*/ 7199 w 10022"/>
              <a:gd name="connsiteY412" fmla="*/ 8294 h 10078"/>
              <a:gd name="connsiteX413" fmla="*/ 7199 w 10022"/>
              <a:gd name="connsiteY413" fmla="*/ 8215 h 10078"/>
              <a:gd name="connsiteX414" fmla="*/ 7256 w 10022"/>
              <a:gd name="connsiteY414" fmla="*/ 8097 h 10078"/>
              <a:gd name="connsiteX415" fmla="*/ 7293 w 10022"/>
              <a:gd name="connsiteY415" fmla="*/ 8097 h 10078"/>
              <a:gd name="connsiteX416" fmla="*/ 7330 w 10022"/>
              <a:gd name="connsiteY416" fmla="*/ 8176 h 10078"/>
              <a:gd name="connsiteX417" fmla="*/ 7350 w 10022"/>
              <a:gd name="connsiteY417" fmla="*/ 8412 h 10078"/>
              <a:gd name="connsiteX418" fmla="*/ 7383 w 10022"/>
              <a:gd name="connsiteY418" fmla="*/ 8097 h 10078"/>
              <a:gd name="connsiteX419" fmla="*/ 7518 w 10022"/>
              <a:gd name="connsiteY419" fmla="*/ 7666 h 10078"/>
              <a:gd name="connsiteX420" fmla="*/ 7583 w 10022"/>
              <a:gd name="connsiteY420" fmla="*/ 7744 h 10078"/>
              <a:gd name="connsiteX421" fmla="*/ 7633 w 10022"/>
              <a:gd name="connsiteY421" fmla="*/ 7508 h 10078"/>
              <a:gd name="connsiteX422" fmla="*/ 7641 w 10022"/>
              <a:gd name="connsiteY422" fmla="*/ 7469 h 10078"/>
              <a:gd name="connsiteX423" fmla="*/ 7714 w 10022"/>
              <a:gd name="connsiteY423" fmla="*/ 7626 h 10078"/>
              <a:gd name="connsiteX424" fmla="*/ 7755 w 10022"/>
              <a:gd name="connsiteY424" fmla="*/ 7390 h 10078"/>
              <a:gd name="connsiteX425" fmla="*/ 7804 w 10022"/>
              <a:gd name="connsiteY425" fmla="*/ 7626 h 10078"/>
              <a:gd name="connsiteX426" fmla="*/ 7866 w 10022"/>
              <a:gd name="connsiteY426" fmla="*/ 7351 h 10078"/>
              <a:gd name="connsiteX427" fmla="*/ 7906 w 10022"/>
              <a:gd name="connsiteY427" fmla="*/ 6958 h 10078"/>
              <a:gd name="connsiteX428" fmla="*/ 7935 w 10022"/>
              <a:gd name="connsiteY428" fmla="*/ 7075 h 10078"/>
              <a:gd name="connsiteX429" fmla="*/ 7968 w 10022"/>
              <a:gd name="connsiteY429" fmla="*/ 6722 h 10078"/>
              <a:gd name="connsiteX430" fmla="*/ 8021 w 10022"/>
              <a:gd name="connsiteY430" fmla="*/ 6447 h 10078"/>
              <a:gd name="connsiteX431" fmla="*/ 8074 w 10022"/>
              <a:gd name="connsiteY431" fmla="*/ 6447 h 10078"/>
              <a:gd name="connsiteX432" fmla="*/ 8119 w 10022"/>
              <a:gd name="connsiteY432" fmla="*/ 6172 h 10078"/>
              <a:gd name="connsiteX433" fmla="*/ 8204 w 10022"/>
              <a:gd name="connsiteY433" fmla="*/ 5504 h 10078"/>
              <a:gd name="connsiteX434" fmla="*/ 8232 w 10022"/>
              <a:gd name="connsiteY434" fmla="*/ 5661 h 10078"/>
              <a:gd name="connsiteX435" fmla="*/ 8265 w 10022"/>
              <a:gd name="connsiteY435" fmla="*/ 5308 h 10078"/>
              <a:gd name="connsiteX436" fmla="*/ 8306 w 10022"/>
              <a:gd name="connsiteY436" fmla="*/ 5308 h 10078"/>
              <a:gd name="connsiteX437" fmla="*/ 8412 w 10022"/>
              <a:gd name="connsiteY437" fmla="*/ 5032 h 10078"/>
              <a:gd name="connsiteX438" fmla="*/ 8474 w 10022"/>
              <a:gd name="connsiteY438" fmla="*/ 4756 h 10078"/>
              <a:gd name="connsiteX439" fmla="*/ 8490 w 10022"/>
              <a:gd name="connsiteY439" fmla="*/ 4914 h 10078"/>
              <a:gd name="connsiteX440" fmla="*/ 8506 w 10022"/>
              <a:gd name="connsiteY440" fmla="*/ 4874 h 10078"/>
              <a:gd name="connsiteX441" fmla="*/ 8531 w 10022"/>
              <a:gd name="connsiteY441" fmla="*/ 4914 h 10078"/>
              <a:gd name="connsiteX442" fmla="*/ 8555 w 10022"/>
              <a:gd name="connsiteY442" fmla="*/ 4599 h 10078"/>
              <a:gd name="connsiteX443" fmla="*/ 8613 w 10022"/>
              <a:gd name="connsiteY443" fmla="*/ 4599 h 10078"/>
              <a:gd name="connsiteX444" fmla="*/ 8613 w 10022"/>
              <a:gd name="connsiteY444" fmla="*/ 4442 h 10078"/>
              <a:gd name="connsiteX445" fmla="*/ 8662 w 10022"/>
              <a:gd name="connsiteY445" fmla="*/ 4363 h 10078"/>
              <a:gd name="connsiteX446" fmla="*/ 8674 w 10022"/>
              <a:gd name="connsiteY446" fmla="*/ 4285 h 10078"/>
              <a:gd name="connsiteX447" fmla="*/ 8739 w 10022"/>
              <a:gd name="connsiteY447" fmla="*/ 4363 h 10078"/>
              <a:gd name="connsiteX448" fmla="*/ 8752 w 10022"/>
              <a:gd name="connsiteY448" fmla="*/ 4324 h 10078"/>
              <a:gd name="connsiteX449" fmla="*/ 8780 w 10022"/>
              <a:gd name="connsiteY449" fmla="*/ 4363 h 10078"/>
              <a:gd name="connsiteX450" fmla="*/ 8805 w 10022"/>
              <a:gd name="connsiteY450" fmla="*/ 4442 h 10078"/>
              <a:gd name="connsiteX451" fmla="*/ 8821 w 10022"/>
              <a:gd name="connsiteY451" fmla="*/ 4363 h 10078"/>
              <a:gd name="connsiteX452" fmla="*/ 8842 w 10022"/>
              <a:gd name="connsiteY452" fmla="*/ 4442 h 10078"/>
              <a:gd name="connsiteX453" fmla="*/ 8911 w 10022"/>
              <a:gd name="connsiteY453" fmla="*/ 4403 h 10078"/>
              <a:gd name="connsiteX454" fmla="*/ 8907 w 10022"/>
              <a:gd name="connsiteY454" fmla="*/ 4324 h 10078"/>
              <a:gd name="connsiteX455" fmla="*/ 8936 w 10022"/>
              <a:gd name="connsiteY455" fmla="*/ 4167 h 10078"/>
              <a:gd name="connsiteX456" fmla="*/ 8968 w 10022"/>
              <a:gd name="connsiteY456" fmla="*/ 4167 h 10078"/>
              <a:gd name="connsiteX457" fmla="*/ 8972 w 10022"/>
              <a:gd name="connsiteY457" fmla="*/ 4088 h 10078"/>
              <a:gd name="connsiteX458" fmla="*/ 9001 w 10022"/>
              <a:gd name="connsiteY458" fmla="*/ 4010 h 10078"/>
              <a:gd name="connsiteX459" fmla="*/ 9022 w 10022"/>
              <a:gd name="connsiteY459" fmla="*/ 4206 h 10078"/>
              <a:gd name="connsiteX460" fmla="*/ 9046 w 10022"/>
              <a:gd name="connsiteY460" fmla="*/ 4324 h 10078"/>
              <a:gd name="connsiteX461" fmla="*/ 9103 w 10022"/>
              <a:gd name="connsiteY461" fmla="*/ 4285 h 10078"/>
              <a:gd name="connsiteX462" fmla="*/ 9140 w 10022"/>
              <a:gd name="connsiteY462" fmla="*/ 4403 h 10078"/>
              <a:gd name="connsiteX463" fmla="*/ 9152 w 10022"/>
              <a:gd name="connsiteY463" fmla="*/ 4324 h 10078"/>
              <a:gd name="connsiteX464" fmla="*/ 9201 w 10022"/>
              <a:gd name="connsiteY464" fmla="*/ 4599 h 10078"/>
              <a:gd name="connsiteX465" fmla="*/ 9246 w 10022"/>
              <a:gd name="connsiteY465" fmla="*/ 4442 h 10078"/>
              <a:gd name="connsiteX466" fmla="*/ 9250 w 10022"/>
              <a:gd name="connsiteY466" fmla="*/ 4324 h 10078"/>
              <a:gd name="connsiteX467" fmla="*/ 9291 w 10022"/>
              <a:gd name="connsiteY467" fmla="*/ 3970 h 10078"/>
              <a:gd name="connsiteX468" fmla="*/ 9336 w 10022"/>
              <a:gd name="connsiteY468" fmla="*/ 4128 h 10078"/>
              <a:gd name="connsiteX469" fmla="*/ 9369 w 10022"/>
              <a:gd name="connsiteY469" fmla="*/ 4049 h 10078"/>
              <a:gd name="connsiteX470" fmla="*/ 9394 w 10022"/>
              <a:gd name="connsiteY470" fmla="*/ 4167 h 10078"/>
              <a:gd name="connsiteX471" fmla="*/ 9438 w 10022"/>
              <a:gd name="connsiteY471" fmla="*/ 4245 h 10078"/>
              <a:gd name="connsiteX472" fmla="*/ 9515 w 10022"/>
              <a:gd name="connsiteY472" fmla="*/ 4245 h 10078"/>
              <a:gd name="connsiteX473" fmla="*/ 9523 w 10022"/>
              <a:gd name="connsiteY473" fmla="*/ 4049 h 10078"/>
              <a:gd name="connsiteX474" fmla="*/ 9671 w 10022"/>
              <a:gd name="connsiteY474" fmla="*/ 4363 h 10078"/>
              <a:gd name="connsiteX475" fmla="*/ 9740 w 10022"/>
              <a:gd name="connsiteY475" fmla="*/ 4521 h 10078"/>
              <a:gd name="connsiteX476" fmla="*/ 9752 w 10022"/>
              <a:gd name="connsiteY476" fmla="*/ 4599 h 10078"/>
              <a:gd name="connsiteX477" fmla="*/ 9769 w 10022"/>
              <a:gd name="connsiteY477" fmla="*/ 4796 h 10078"/>
              <a:gd name="connsiteX478" fmla="*/ 9826 w 10022"/>
              <a:gd name="connsiteY478" fmla="*/ 5189 h 10078"/>
              <a:gd name="connsiteX479" fmla="*/ 9863 w 10022"/>
              <a:gd name="connsiteY479" fmla="*/ 5189 h 10078"/>
              <a:gd name="connsiteX480" fmla="*/ 9887 w 10022"/>
              <a:gd name="connsiteY480" fmla="*/ 5308 h 10078"/>
              <a:gd name="connsiteX481" fmla="*/ 9924 w 10022"/>
              <a:gd name="connsiteY481" fmla="*/ 5582 h 10078"/>
              <a:gd name="connsiteX482" fmla="*/ 9961 w 10022"/>
              <a:gd name="connsiteY482" fmla="*/ 5779 h 10078"/>
              <a:gd name="connsiteX483" fmla="*/ 9965 w 10022"/>
              <a:gd name="connsiteY483" fmla="*/ 5818 h 10078"/>
              <a:gd name="connsiteX484" fmla="*/ 10020 w 10022"/>
              <a:gd name="connsiteY484" fmla="*/ 5975 h 10078"/>
              <a:gd name="connsiteX485" fmla="*/ 10016 w 10022"/>
              <a:gd name="connsiteY485" fmla="*/ 2381 h 10078"/>
              <a:gd name="connsiteX486" fmla="*/ 9985 w 10022"/>
              <a:gd name="connsiteY486" fmla="*/ 1809 h 10078"/>
              <a:gd name="connsiteX0" fmla="*/ 9980 w 10017"/>
              <a:gd name="connsiteY0" fmla="*/ 1809 h 10078"/>
              <a:gd name="connsiteX1" fmla="*/ 9944 w 10017"/>
              <a:gd name="connsiteY1" fmla="*/ 1613 h 10078"/>
              <a:gd name="connsiteX2" fmla="*/ 9915 w 10017"/>
              <a:gd name="connsiteY2" fmla="*/ 1613 h 10078"/>
              <a:gd name="connsiteX3" fmla="*/ 9895 w 10017"/>
              <a:gd name="connsiteY3" fmla="*/ 1455 h 10078"/>
              <a:gd name="connsiteX4" fmla="*/ 9870 w 10017"/>
              <a:gd name="connsiteY4" fmla="*/ 1377 h 10078"/>
              <a:gd name="connsiteX5" fmla="*/ 9862 w 10017"/>
              <a:gd name="connsiteY5" fmla="*/ 1180 h 10078"/>
              <a:gd name="connsiteX6" fmla="*/ 9837 w 10017"/>
              <a:gd name="connsiteY6" fmla="*/ 905 h 10078"/>
              <a:gd name="connsiteX7" fmla="*/ 9825 w 10017"/>
              <a:gd name="connsiteY7" fmla="*/ 1495 h 10078"/>
              <a:gd name="connsiteX8" fmla="*/ 9800 w 10017"/>
              <a:gd name="connsiteY8" fmla="*/ 1455 h 10078"/>
              <a:gd name="connsiteX9" fmla="*/ 9772 w 10017"/>
              <a:gd name="connsiteY9" fmla="*/ 1337 h 10078"/>
              <a:gd name="connsiteX10" fmla="*/ 9751 w 10017"/>
              <a:gd name="connsiteY10" fmla="*/ 1337 h 10078"/>
              <a:gd name="connsiteX11" fmla="*/ 9690 w 10017"/>
              <a:gd name="connsiteY11" fmla="*/ 1298 h 10078"/>
              <a:gd name="connsiteX12" fmla="*/ 9674 w 10017"/>
              <a:gd name="connsiteY12" fmla="*/ 1337 h 10078"/>
              <a:gd name="connsiteX13" fmla="*/ 9657 w 10017"/>
              <a:gd name="connsiteY13" fmla="*/ 1416 h 10078"/>
              <a:gd name="connsiteX14" fmla="*/ 9645 w 10017"/>
              <a:gd name="connsiteY14" fmla="*/ 1416 h 10078"/>
              <a:gd name="connsiteX15" fmla="*/ 9625 w 10017"/>
              <a:gd name="connsiteY15" fmla="*/ 1495 h 10078"/>
              <a:gd name="connsiteX16" fmla="*/ 9608 w 10017"/>
              <a:gd name="connsiteY16" fmla="*/ 1455 h 10078"/>
              <a:gd name="connsiteX17" fmla="*/ 9567 w 10017"/>
              <a:gd name="connsiteY17" fmla="*/ 1613 h 10078"/>
              <a:gd name="connsiteX18" fmla="*/ 9494 w 10017"/>
              <a:gd name="connsiteY18" fmla="*/ 1613 h 10078"/>
              <a:gd name="connsiteX19" fmla="*/ 9457 w 10017"/>
              <a:gd name="connsiteY19" fmla="*/ 1770 h 10078"/>
              <a:gd name="connsiteX20" fmla="*/ 9457 w 10017"/>
              <a:gd name="connsiteY20" fmla="*/ 1888 h 10078"/>
              <a:gd name="connsiteX21" fmla="*/ 9445 w 10017"/>
              <a:gd name="connsiteY21" fmla="*/ 1966 h 10078"/>
              <a:gd name="connsiteX22" fmla="*/ 9396 w 10017"/>
              <a:gd name="connsiteY22" fmla="*/ 1180 h 10078"/>
              <a:gd name="connsiteX23" fmla="*/ 9389 w 10017"/>
              <a:gd name="connsiteY23" fmla="*/ 1220 h 10078"/>
              <a:gd name="connsiteX24" fmla="*/ 9376 w 10017"/>
              <a:gd name="connsiteY24" fmla="*/ 1102 h 10078"/>
              <a:gd name="connsiteX25" fmla="*/ 9356 w 10017"/>
              <a:gd name="connsiteY25" fmla="*/ 1180 h 10078"/>
              <a:gd name="connsiteX26" fmla="*/ 9311 w 10017"/>
              <a:gd name="connsiteY26" fmla="*/ 1337 h 10078"/>
              <a:gd name="connsiteX27" fmla="*/ 9307 w 10017"/>
              <a:gd name="connsiteY27" fmla="*/ 1455 h 10078"/>
              <a:gd name="connsiteX28" fmla="*/ 9290 w 10017"/>
              <a:gd name="connsiteY28" fmla="*/ 1416 h 10078"/>
              <a:gd name="connsiteX29" fmla="*/ 9254 w 10017"/>
              <a:gd name="connsiteY29" fmla="*/ 1337 h 10078"/>
              <a:gd name="connsiteX30" fmla="*/ 9221 w 10017"/>
              <a:gd name="connsiteY30" fmla="*/ 1102 h 10078"/>
              <a:gd name="connsiteX31" fmla="*/ 9156 w 10017"/>
              <a:gd name="connsiteY31" fmla="*/ 1180 h 10078"/>
              <a:gd name="connsiteX32" fmla="*/ 9143 w 10017"/>
              <a:gd name="connsiteY32" fmla="*/ 1416 h 10078"/>
              <a:gd name="connsiteX33" fmla="*/ 9131 w 10017"/>
              <a:gd name="connsiteY33" fmla="*/ 1533 h 10078"/>
              <a:gd name="connsiteX34" fmla="*/ 9070 w 10017"/>
              <a:gd name="connsiteY34" fmla="*/ 1613 h 10078"/>
              <a:gd name="connsiteX35" fmla="*/ 9066 w 10017"/>
              <a:gd name="connsiteY35" fmla="*/ 1495 h 10078"/>
              <a:gd name="connsiteX36" fmla="*/ 9037 w 10017"/>
              <a:gd name="connsiteY36" fmla="*/ 1613 h 10078"/>
              <a:gd name="connsiteX37" fmla="*/ 9033 w 10017"/>
              <a:gd name="connsiteY37" fmla="*/ 1730 h 10078"/>
              <a:gd name="connsiteX38" fmla="*/ 9008 w 10017"/>
              <a:gd name="connsiteY38" fmla="*/ 1888 h 10078"/>
              <a:gd name="connsiteX39" fmla="*/ 9000 w 10017"/>
              <a:gd name="connsiteY39" fmla="*/ 2084 h 10078"/>
              <a:gd name="connsiteX40" fmla="*/ 8980 w 10017"/>
              <a:gd name="connsiteY40" fmla="*/ 2162 h 10078"/>
              <a:gd name="connsiteX41" fmla="*/ 8980 w 10017"/>
              <a:gd name="connsiteY41" fmla="*/ 2241 h 10078"/>
              <a:gd name="connsiteX42" fmla="*/ 8967 w 10017"/>
              <a:gd name="connsiteY42" fmla="*/ 2281 h 10078"/>
              <a:gd name="connsiteX43" fmla="*/ 8947 w 10017"/>
              <a:gd name="connsiteY43" fmla="*/ 2517 h 10078"/>
              <a:gd name="connsiteX44" fmla="*/ 8947 w 10017"/>
              <a:gd name="connsiteY44" fmla="*/ 2359 h 10078"/>
              <a:gd name="connsiteX45" fmla="*/ 8931 w 10017"/>
              <a:gd name="connsiteY45" fmla="*/ 2320 h 10078"/>
              <a:gd name="connsiteX46" fmla="*/ 8914 w 10017"/>
              <a:gd name="connsiteY46" fmla="*/ 2399 h 10078"/>
              <a:gd name="connsiteX47" fmla="*/ 8890 w 10017"/>
              <a:gd name="connsiteY47" fmla="*/ 2477 h 10078"/>
              <a:gd name="connsiteX48" fmla="*/ 8865 w 10017"/>
              <a:gd name="connsiteY48" fmla="*/ 2517 h 10078"/>
              <a:gd name="connsiteX49" fmla="*/ 8804 w 10017"/>
              <a:gd name="connsiteY49" fmla="*/ 2359 h 10078"/>
              <a:gd name="connsiteX50" fmla="*/ 8788 w 10017"/>
              <a:gd name="connsiteY50" fmla="*/ 2555 h 10078"/>
              <a:gd name="connsiteX51" fmla="*/ 8734 w 10017"/>
              <a:gd name="connsiteY51" fmla="*/ 2437 h 10078"/>
              <a:gd name="connsiteX52" fmla="*/ 8714 w 10017"/>
              <a:gd name="connsiteY52" fmla="*/ 2320 h 10078"/>
              <a:gd name="connsiteX53" fmla="*/ 8706 w 10017"/>
              <a:gd name="connsiteY53" fmla="*/ 2555 h 10078"/>
              <a:gd name="connsiteX54" fmla="*/ 8698 w 10017"/>
              <a:gd name="connsiteY54" fmla="*/ 2673 h 10078"/>
              <a:gd name="connsiteX55" fmla="*/ 8665 w 10017"/>
              <a:gd name="connsiteY55" fmla="*/ 2595 h 10078"/>
              <a:gd name="connsiteX56" fmla="*/ 8604 w 10017"/>
              <a:gd name="connsiteY56" fmla="*/ 2673 h 10078"/>
              <a:gd name="connsiteX57" fmla="*/ 8604 w 10017"/>
              <a:gd name="connsiteY57" fmla="*/ 2517 h 10078"/>
              <a:gd name="connsiteX58" fmla="*/ 8591 w 10017"/>
              <a:gd name="connsiteY58" fmla="*/ 2673 h 10078"/>
              <a:gd name="connsiteX59" fmla="*/ 8575 w 10017"/>
              <a:gd name="connsiteY59" fmla="*/ 2713 h 10078"/>
              <a:gd name="connsiteX60" fmla="*/ 8567 w 10017"/>
              <a:gd name="connsiteY60" fmla="*/ 3066 h 10078"/>
              <a:gd name="connsiteX61" fmla="*/ 8493 w 10017"/>
              <a:gd name="connsiteY61" fmla="*/ 2595 h 10078"/>
              <a:gd name="connsiteX62" fmla="*/ 8485 w 10017"/>
              <a:gd name="connsiteY62" fmla="*/ 2792 h 10078"/>
              <a:gd name="connsiteX63" fmla="*/ 8395 w 10017"/>
              <a:gd name="connsiteY63" fmla="*/ 2792 h 10078"/>
              <a:gd name="connsiteX64" fmla="*/ 8244 w 10017"/>
              <a:gd name="connsiteY64" fmla="*/ 3263 h 10078"/>
              <a:gd name="connsiteX65" fmla="*/ 8174 w 10017"/>
              <a:gd name="connsiteY65" fmla="*/ 3028 h 10078"/>
              <a:gd name="connsiteX66" fmla="*/ 8089 w 10017"/>
              <a:gd name="connsiteY66" fmla="*/ 3656 h 10078"/>
              <a:gd name="connsiteX67" fmla="*/ 7963 w 10017"/>
              <a:gd name="connsiteY67" fmla="*/ 4324 h 10078"/>
              <a:gd name="connsiteX68" fmla="*/ 7873 w 10017"/>
              <a:gd name="connsiteY68" fmla="*/ 4167 h 10078"/>
              <a:gd name="connsiteX69" fmla="*/ 7738 w 10017"/>
              <a:gd name="connsiteY69" fmla="*/ 4952 h 10078"/>
              <a:gd name="connsiteX70" fmla="*/ 7697 w 10017"/>
              <a:gd name="connsiteY70" fmla="*/ 4559 h 10078"/>
              <a:gd name="connsiteX71" fmla="*/ 7587 w 10017"/>
              <a:gd name="connsiteY71" fmla="*/ 5032 h 10078"/>
              <a:gd name="connsiteX72" fmla="*/ 7517 w 10017"/>
              <a:gd name="connsiteY72" fmla="*/ 4639 h 10078"/>
              <a:gd name="connsiteX73" fmla="*/ 7501 w 10017"/>
              <a:gd name="connsiteY73" fmla="*/ 5151 h 10078"/>
              <a:gd name="connsiteX74" fmla="*/ 7435 w 10017"/>
              <a:gd name="connsiteY74" fmla="*/ 5151 h 10078"/>
              <a:gd name="connsiteX75" fmla="*/ 7390 w 10017"/>
              <a:gd name="connsiteY75" fmla="*/ 5464 h 10078"/>
              <a:gd name="connsiteX76" fmla="*/ 7341 w 10017"/>
              <a:gd name="connsiteY76" fmla="*/ 5386 h 10078"/>
              <a:gd name="connsiteX77" fmla="*/ 7272 w 10017"/>
              <a:gd name="connsiteY77" fmla="*/ 5544 h 10078"/>
              <a:gd name="connsiteX78" fmla="*/ 7247 w 10017"/>
              <a:gd name="connsiteY78" fmla="*/ 5386 h 10078"/>
              <a:gd name="connsiteX79" fmla="*/ 7198 w 10017"/>
              <a:gd name="connsiteY79" fmla="*/ 5386 h 10078"/>
              <a:gd name="connsiteX80" fmla="*/ 7104 w 10017"/>
              <a:gd name="connsiteY80" fmla="*/ 5464 h 10078"/>
              <a:gd name="connsiteX81" fmla="*/ 7055 w 10017"/>
              <a:gd name="connsiteY81" fmla="*/ 6093 h 10078"/>
              <a:gd name="connsiteX82" fmla="*/ 7010 w 10017"/>
              <a:gd name="connsiteY82" fmla="*/ 5937 h 10078"/>
              <a:gd name="connsiteX83" fmla="*/ 6920 w 10017"/>
              <a:gd name="connsiteY83" fmla="*/ 5937 h 10078"/>
              <a:gd name="connsiteX84" fmla="*/ 6876 w 10017"/>
              <a:gd name="connsiteY84" fmla="*/ 5544 h 10078"/>
              <a:gd name="connsiteX85" fmla="*/ 6835 w 10017"/>
              <a:gd name="connsiteY85" fmla="*/ 6093 h 10078"/>
              <a:gd name="connsiteX86" fmla="*/ 6770 w 10017"/>
              <a:gd name="connsiteY86" fmla="*/ 5779 h 10078"/>
              <a:gd name="connsiteX87" fmla="*/ 6770 w 10017"/>
              <a:gd name="connsiteY87" fmla="*/ 5544 h 10078"/>
              <a:gd name="connsiteX88" fmla="*/ 6676 w 10017"/>
              <a:gd name="connsiteY88" fmla="*/ 5700 h 10078"/>
              <a:gd name="connsiteX89" fmla="*/ 6516 w 10017"/>
              <a:gd name="connsiteY89" fmla="*/ 6015 h 10078"/>
              <a:gd name="connsiteX90" fmla="*/ 6480 w 10017"/>
              <a:gd name="connsiteY90" fmla="*/ 6447 h 10078"/>
              <a:gd name="connsiteX91" fmla="*/ 6373 w 10017"/>
              <a:gd name="connsiteY91" fmla="*/ 6093 h 10078"/>
              <a:gd name="connsiteX92" fmla="*/ 6361 w 10017"/>
              <a:gd name="connsiteY92" fmla="*/ 6447 h 10078"/>
              <a:gd name="connsiteX93" fmla="*/ 6226 w 10017"/>
              <a:gd name="connsiteY93" fmla="*/ 6526 h 10078"/>
              <a:gd name="connsiteX94" fmla="*/ 6153 w 10017"/>
              <a:gd name="connsiteY94" fmla="*/ 6997 h 10078"/>
              <a:gd name="connsiteX95" fmla="*/ 6091 w 10017"/>
              <a:gd name="connsiteY95" fmla="*/ 6683 h 10078"/>
              <a:gd name="connsiteX96" fmla="*/ 6059 w 10017"/>
              <a:gd name="connsiteY96" fmla="*/ 6997 h 10078"/>
              <a:gd name="connsiteX97" fmla="*/ 6059 w 10017"/>
              <a:gd name="connsiteY97" fmla="*/ 6997 h 10078"/>
              <a:gd name="connsiteX98" fmla="*/ 6022 w 10017"/>
              <a:gd name="connsiteY98" fmla="*/ 6997 h 10078"/>
              <a:gd name="connsiteX99" fmla="*/ 6001 w 10017"/>
              <a:gd name="connsiteY99" fmla="*/ 6879 h 10078"/>
              <a:gd name="connsiteX100" fmla="*/ 5981 w 10017"/>
              <a:gd name="connsiteY100" fmla="*/ 7233 h 10078"/>
              <a:gd name="connsiteX101" fmla="*/ 5969 w 10017"/>
              <a:gd name="connsiteY101" fmla="*/ 7351 h 10078"/>
              <a:gd name="connsiteX102" fmla="*/ 5944 w 10017"/>
              <a:gd name="connsiteY102" fmla="*/ 7351 h 10078"/>
              <a:gd name="connsiteX103" fmla="*/ 5944 w 10017"/>
              <a:gd name="connsiteY103" fmla="*/ 7430 h 10078"/>
              <a:gd name="connsiteX104" fmla="*/ 5916 w 10017"/>
              <a:gd name="connsiteY104" fmla="*/ 7233 h 10078"/>
              <a:gd name="connsiteX105" fmla="*/ 5866 w 10017"/>
              <a:gd name="connsiteY105" fmla="*/ 7351 h 10078"/>
              <a:gd name="connsiteX106" fmla="*/ 5834 w 10017"/>
              <a:gd name="connsiteY106" fmla="*/ 7233 h 10078"/>
              <a:gd name="connsiteX107" fmla="*/ 5793 w 10017"/>
              <a:gd name="connsiteY107" fmla="*/ 7155 h 10078"/>
              <a:gd name="connsiteX108" fmla="*/ 5732 w 10017"/>
              <a:gd name="connsiteY108" fmla="*/ 7233 h 10078"/>
              <a:gd name="connsiteX109" fmla="*/ 5699 w 10017"/>
              <a:gd name="connsiteY109" fmla="*/ 7155 h 10078"/>
              <a:gd name="connsiteX110" fmla="*/ 5666 w 10017"/>
              <a:gd name="connsiteY110" fmla="*/ 7155 h 10078"/>
              <a:gd name="connsiteX111" fmla="*/ 5639 w 10017"/>
              <a:gd name="connsiteY111" fmla="*/ 7075 h 10078"/>
              <a:gd name="connsiteX112" fmla="*/ 5634 w 10017"/>
              <a:gd name="connsiteY112" fmla="*/ 7075 h 10078"/>
              <a:gd name="connsiteX113" fmla="*/ 5577 w 10017"/>
              <a:gd name="connsiteY113" fmla="*/ 7155 h 10078"/>
              <a:gd name="connsiteX114" fmla="*/ 5544 w 10017"/>
              <a:gd name="connsiteY114" fmla="*/ 7194 h 10078"/>
              <a:gd name="connsiteX115" fmla="*/ 5524 w 10017"/>
              <a:gd name="connsiteY115" fmla="*/ 7233 h 10078"/>
              <a:gd name="connsiteX116" fmla="*/ 5479 w 10017"/>
              <a:gd name="connsiteY116" fmla="*/ 7469 h 10078"/>
              <a:gd name="connsiteX117" fmla="*/ 5446 w 10017"/>
              <a:gd name="connsiteY117" fmla="*/ 6172 h 10078"/>
              <a:gd name="connsiteX118" fmla="*/ 5405 w 10017"/>
              <a:gd name="connsiteY118" fmla="*/ 6840 h 10078"/>
              <a:gd name="connsiteX119" fmla="*/ 5389 w 10017"/>
              <a:gd name="connsiteY119" fmla="*/ 7351 h 10078"/>
              <a:gd name="connsiteX120" fmla="*/ 5356 w 10017"/>
              <a:gd name="connsiteY120" fmla="*/ 7508 h 10078"/>
              <a:gd name="connsiteX121" fmla="*/ 5348 w 10017"/>
              <a:gd name="connsiteY121" fmla="*/ 7586 h 10078"/>
              <a:gd name="connsiteX122" fmla="*/ 5344 w 10017"/>
              <a:gd name="connsiteY122" fmla="*/ 7194 h 10078"/>
              <a:gd name="connsiteX123" fmla="*/ 5099 w 10017"/>
              <a:gd name="connsiteY123" fmla="*/ 7469 h 10078"/>
              <a:gd name="connsiteX124" fmla="*/ 5050 w 10017"/>
              <a:gd name="connsiteY124" fmla="*/ 6565 h 10078"/>
              <a:gd name="connsiteX125" fmla="*/ 4763 w 10017"/>
              <a:gd name="connsiteY125" fmla="*/ 6762 h 10078"/>
              <a:gd name="connsiteX126" fmla="*/ 4644 w 10017"/>
              <a:gd name="connsiteY126" fmla="*/ 5740 h 10078"/>
              <a:gd name="connsiteX127" fmla="*/ 4542 w 10017"/>
              <a:gd name="connsiteY127" fmla="*/ 5937 h 10078"/>
              <a:gd name="connsiteX128" fmla="*/ 4403 w 10017"/>
              <a:gd name="connsiteY128" fmla="*/ 5229 h 10078"/>
              <a:gd name="connsiteX129" fmla="*/ 4371 w 10017"/>
              <a:gd name="connsiteY129" fmla="*/ 5661 h 10078"/>
              <a:gd name="connsiteX130" fmla="*/ 4277 w 10017"/>
              <a:gd name="connsiteY130" fmla="*/ 5464 h 10078"/>
              <a:gd name="connsiteX131" fmla="*/ 4212 w 10017"/>
              <a:gd name="connsiteY131" fmla="*/ 5740 h 10078"/>
              <a:gd name="connsiteX132" fmla="*/ 4032 w 10017"/>
              <a:gd name="connsiteY132" fmla="*/ 5661 h 10078"/>
              <a:gd name="connsiteX133" fmla="*/ 3917 w 10017"/>
              <a:gd name="connsiteY133" fmla="*/ 5740 h 10078"/>
              <a:gd name="connsiteX134" fmla="*/ 3909 w 10017"/>
              <a:gd name="connsiteY134" fmla="*/ 5622 h 10078"/>
              <a:gd name="connsiteX135" fmla="*/ 3852 w 10017"/>
              <a:gd name="connsiteY135" fmla="*/ 5779 h 10078"/>
              <a:gd name="connsiteX136" fmla="*/ 3725 w 10017"/>
              <a:gd name="connsiteY136" fmla="*/ 5229 h 10078"/>
              <a:gd name="connsiteX137" fmla="*/ 3598 w 10017"/>
              <a:gd name="connsiteY137" fmla="*/ 5661 h 10078"/>
              <a:gd name="connsiteX138" fmla="*/ 3431 w 10017"/>
              <a:gd name="connsiteY138" fmla="*/ 5661 h 10078"/>
              <a:gd name="connsiteX139" fmla="*/ 3230 w 10017"/>
              <a:gd name="connsiteY139" fmla="*/ 5661 h 10078"/>
              <a:gd name="connsiteX140" fmla="*/ 3125 w 10017"/>
              <a:gd name="connsiteY140" fmla="*/ 5740 h 10078"/>
              <a:gd name="connsiteX141" fmla="*/ 3019 w 10017"/>
              <a:gd name="connsiteY141" fmla="*/ 5937 h 10078"/>
              <a:gd name="connsiteX142" fmla="*/ 2851 w 10017"/>
              <a:gd name="connsiteY142" fmla="*/ 5661 h 10078"/>
              <a:gd name="connsiteX143" fmla="*/ 2692 w 10017"/>
              <a:gd name="connsiteY143" fmla="*/ 5032 h 10078"/>
              <a:gd name="connsiteX144" fmla="*/ 2659 w 10017"/>
              <a:gd name="connsiteY144" fmla="*/ 5464 h 10078"/>
              <a:gd name="connsiteX145" fmla="*/ 2467 w 10017"/>
              <a:gd name="connsiteY145" fmla="*/ 5229 h 10078"/>
              <a:gd name="connsiteX146" fmla="*/ 2438 w 10017"/>
              <a:gd name="connsiteY146" fmla="*/ 5151 h 10078"/>
              <a:gd name="connsiteX147" fmla="*/ 2369 w 10017"/>
              <a:gd name="connsiteY147" fmla="*/ 4678 h 10078"/>
              <a:gd name="connsiteX148" fmla="*/ 2312 w 10017"/>
              <a:gd name="connsiteY148" fmla="*/ 5464 h 10078"/>
              <a:gd name="connsiteX149" fmla="*/ 2205 w 10017"/>
              <a:gd name="connsiteY149" fmla="*/ 5347 h 10078"/>
              <a:gd name="connsiteX150" fmla="*/ 2079 w 10017"/>
              <a:gd name="connsiteY150" fmla="*/ 4717 h 10078"/>
              <a:gd name="connsiteX151" fmla="*/ 2034 w 10017"/>
              <a:gd name="connsiteY151" fmla="*/ 5268 h 10078"/>
              <a:gd name="connsiteX152" fmla="*/ 1976 w 10017"/>
              <a:gd name="connsiteY152" fmla="*/ 5347 h 10078"/>
              <a:gd name="connsiteX153" fmla="*/ 1985 w 10017"/>
              <a:gd name="connsiteY153" fmla="*/ 5582 h 10078"/>
              <a:gd name="connsiteX154" fmla="*/ 1952 w 10017"/>
              <a:gd name="connsiteY154" fmla="*/ 5582 h 10078"/>
              <a:gd name="connsiteX155" fmla="*/ 1952 w 10017"/>
              <a:gd name="connsiteY155" fmla="*/ 5504 h 10078"/>
              <a:gd name="connsiteX156" fmla="*/ 1907 w 10017"/>
              <a:gd name="connsiteY156" fmla="*/ 4796 h 10078"/>
              <a:gd name="connsiteX157" fmla="*/ 1887 w 10017"/>
              <a:gd name="connsiteY157" fmla="*/ 6055 h 10078"/>
              <a:gd name="connsiteX158" fmla="*/ 1883 w 10017"/>
              <a:gd name="connsiteY158" fmla="*/ 5937 h 10078"/>
              <a:gd name="connsiteX159" fmla="*/ 1871 w 10017"/>
              <a:gd name="connsiteY159" fmla="*/ 5937 h 10078"/>
              <a:gd name="connsiteX160" fmla="*/ 1867 w 10017"/>
              <a:gd name="connsiteY160" fmla="*/ 6055 h 10078"/>
              <a:gd name="connsiteX161" fmla="*/ 1855 w 10017"/>
              <a:gd name="connsiteY161" fmla="*/ 5937 h 10078"/>
              <a:gd name="connsiteX162" fmla="*/ 1822 w 10017"/>
              <a:gd name="connsiteY162" fmla="*/ 6055 h 10078"/>
              <a:gd name="connsiteX163" fmla="*/ 1785 w 10017"/>
              <a:gd name="connsiteY163" fmla="*/ 5582 h 10078"/>
              <a:gd name="connsiteX164" fmla="*/ 1740 w 10017"/>
              <a:gd name="connsiteY164" fmla="*/ 5779 h 10078"/>
              <a:gd name="connsiteX165" fmla="*/ 1728 w 10017"/>
              <a:gd name="connsiteY165" fmla="*/ 5700 h 10078"/>
              <a:gd name="connsiteX166" fmla="*/ 1695 w 10017"/>
              <a:gd name="connsiteY166" fmla="*/ 5504 h 10078"/>
              <a:gd name="connsiteX167" fmla="*/ 1671 w 10017"/>
              <a:gd name="connsiteY167" fmla="*/ 5582 h 10078"/>
              <a:gd name="connsiteX168" fmla="*/ 1663 w 10017"/>
              <a:gd name="connsiteY168" fmla="*/ 5504 h 10078"/>
              <a:gd name="connsiteX169" fmla="*/ 1654 w 10017"/>
              <a:gd name="connsiteY169" fmla="*/ 5426 h 10078"/>
              <a:gd name="connsiteX170" fmla="*/ 1618 w 10017"/>
              <a:gd name="connsiteY170" fmla="*/ 5426 h 10078"/>
              <a:gd name="connsiteX171" fmla="*/ 1577 w 10017"/>
              <a:gd name="connsiteY171" fmla="*/ 5268 h 10078"/>
              <a:gd name="connsiteX172" fmla="*/ 1573 w 10017"/>
              <a:gd name="connsiteY172" fmla="*/ 5151 h 10078"/>
              <a:gd name="connsiteX173" fmla="*/ 1564 w 10017"/>
              <a:gd name="connsiteY173" fmla="*/ 5151 h 10078"/>
              <a:gd name="connsiteX174" fmla="*/ 1511 w 10017"/>
              <a:gd name="connsiteY174" fmla="*/ 4796 h 10078"/>
              <a:gd name="connsiteX175" fmla="*/ 1483 w 10017"/>
              <a:gd name="connsiteY175" fmla="*/ 4639 h 10078"/>
              <a:gd name="connsiteX176" fmla="*/ 1466 w 10017"/>
              <a:gd name="connsiteY176" fmla="*/ 4285 h 10078"/>
              <a:gd name="connsiteX177" fmla="*/ 1442 w 10017"/>
              <a:gd name="connsiteY177" fmla="*/ 4363 h 10078"/>
              <a:gd name="connsiteX178" fmla="*/ 1425 w 10017"/>
              <a:gd name="connsiteY178" fmla="*/ 4481 h 10078"/>
              <a:gd name="connsiteX179" fmla="*/ 1389 w 10017"/>
              <a:gd name="connsiteY179" fmla="*/ 4481 h 10078"/>
              <a:gd name="connsiteX180" fmla="*/ 1360 w 10017"/>
              <a:gd name="connsiteY180" fmla="*/ 4559 h 10078"/>
              <a:gd name="connsiteX181" fmla="*/ 1360 w 10017"/>
              <a:gd name="connsiteY181" fmla="*/ 4599 h 10078"/>
              <a:gd name="connsiteX182" fmla="*/ 1348 w 10017"/>
              <a:gd name="connsiteY182" fmla="*/ 4559 h 10078"/>
              <a:gd name="connsiteX183" fmla="*/ 1336 w 10017"/>
              <a:gd name="connsiteY183" fmla="*/ 4206 h 10078"/>
              <a:gd name="connsiteX184" fmla="*/ 1331 w 10017"/>
              <a:gd name="connsiteY184" fmla="*/ 4206 h 10078"/>
              <a:gd name="connsiteX185" fmla="*/ 1291 w 10017"/>
              <a:gd name="connsiteY185" fmla="*/ 3774 h 10078"/>
              <a:gd name="connsiteX186" fmla="*/ 1282 w 10017"/>
              <a:gd name="connsiteY186" fmla="*/ 3774 h 10078"/>
              <a:gd name="connsiteX187" fmla="*/ 1274 w 10017"/>
              <a:gd name="connsiteY187" fmla="*/ 3577 h 10078"/>
              <a:gd name="connsiteX188" fmla="*/ 1274 w 10017"/>
              <a:gd name="connsiteY188" fmla="*/ 3421 h 10078"/>
              <a:gd name="connsiteX189" fmla="*/ 1258 w 10017"/>
              <a:gd name="connsiteY189" fmla="*/ 3263 h 10078"/>
              <a:gd name="connsiteX190" fmla="*/ 1254 w 10017"/>
              <a:gd name="connsiteY190" fmla="*/ 3066 h 10078"/>
              <a:gd name="connsiteX191" fmla="*/ 1241 w 10017"/>
              <a:gd name="connsiteY191" fmla="*/ 2910 h 10078"/>
              <a:gd name="connsiteX192" fmla="*/ 1229 w 10017"/>
              <a:gd name="connsiteY192" fmla="*/ 2792 h 10078"/>
              <a:gd name="connsiteX193" fmla="*/ 1176 w 10017"/>
              <a:gd name="connsiteY193" fmla="*/ 3066 h 10078"/>
              <a:gd name="connsiteX194" fmla="*/ 1107 w 10017"/>
              <a:gd name="connsiteY194" fmla="*/ 3145 h 10078"/>
              <a:gd name="connsiteX195" fmla="*/ 1098 w 10017"/>
              <a:gd name="connsiteY195" fmla="*/ 3066 h 10078"/>
              <a:gd name="connsiteX196" fmla="*/ 1062 w 10017"/>
              <a:gd name="connsiteY196" fmla="*/ 2988 h 10078"/>
              <a:gd name="connsiteX197" fmla="*/ 1058 w 10017"/>
              <a:gd name="connsiteY197" fmla="*/ 2910 h 10078"/>
              <a:gd name="connsiteX198" fmla="*/ 1045 w 10017"/>
              <a:gd name="connsiteY198" fmla="*/ 2910 h 10078"/>
              <a:gd name="connsiteX199" fmla="*/ 1045 w 10017"/>
              <a:gd name="connsiteY199" fmla="*/ 2792 h 10078"/>
              <a:gd name="connsiteX200" fmla="*/ 1041 w 10017"/>
              <a:gd name="connsiteY200" fmla="*/ 2792 h 10078"/>
              <a:gd name="connsiteX201" fmla="*/ 1041 w 10017"/>
              <a:gd name="connsiteY201" fmla="*/ 2713 h 10078"/>
              <a:gd name="connsiteX202" fmla="*/ 1029 w 10017"/>
              <a:gd name="connsiteY202" fmla="*/ 2713 h 10078"/>
              <a:gd name="connsiteX203" fmla="*/ 1029 w 10017"/>
              <a:gd name="connsiteY203" fmla="*/ 2634 h 10078"/>
              <a:gd name="connsiteX204" fmla="*/ 1025 w 10017"/>
              <a:gd name="connsiteY204" fmla="*/ 2634 h 10078"/>
              <a:gd name="connsiteX205" fmla="*/ 1025 w 10017"/>
              <a:gd name="connsiteY205" fmla="*/ 2555 h 10078"/>
              <a:gd name="connsiteX206" fmla="*/ 1013 w 10017"/>
              <a:gd name="connsiteY206" fmla="*/ 2555 h 10078"/>
              <a:gd name="connsiteX207" fmla="*/ 1008 w 10017"/>
              <a:gd name="connsiteY207" fmla="*/ 2477 h 10078"/>
              <a:gd name="connsiteX208" fmla="*/ 984 w 10017"/>
              <a:gd name="connsiteY208" fmla="*/ 2359 h 10078"/>
              <a:gd name="connsiteX209" fmla="*/ 980 w 10017"/>
              <a:gd name="connsiteY209" fmla="*/ 2281 h 10078"/>
              <a:gd name="connsiteX210" fmla="*/ 947 w 10017"/>
              <a:gd name="connsiteY210" fmla="*/ 2006 h 10078"/>
              <a:gd name="connsiteX211" fmla="*/ 923 w 10017"/>
              <a:gd name="connsiteY211" fmla="*/ 1927 h 10078"/>
              <a:gd name="connsiteX212" fmla="*/ 919 w 10017"/>
              <a:gd name="connsiteY212" fmla="*/ 1848 h 10078"/>
              <a:gd name="connsiteX213" fmla="*/ 902 w 10017"/>
              <a:gd name="connsiteY213" fmla="*/ 1770 h 10078"/>
              <a:gd name="connsiteX214" fmla="*/ 890 w 10017"/>
              <a:gd name="connsiteY214" fmla="*/ 1691 h 10078"/>
              <a:gd name="connsiteX215" fmla="*/ 878 w 10017"/>
              <a:gd name="connsiteY215" fmla="*/ 1691 h 10078"/>
              <a:gd name="connsiteX216" fmla="*/ 874 w 10017"/>
              <a:gd name="connsiteY216" fmla="*/ 1573 h 10078"/>
              <a:gd name="connsiteX217" fmla="*/ 824 w 10017"/>
              <a:gd name="connsiteY217" fmla="*/ 1416 h 10078"/>
              <a:gd name="connsiteX218" fmla="*/ 816 w 10017"/>
              <a:gd name="connsiteY218" fmla="*/ 1337 h 10078"/>
              <a:gd name="connsiteX219" fmla="*/ 812 w 10017"/>
              <a:gd name="connsiteY219" fmla="*/ 1337 h 10078"/>
              <a:gd name="connsiteX220" fmla="*/ 792 w 10017"/>
              <a:gd name="connsiteY220" fmla="*/ 1141 h 10078"/>
              <a:gd name="connsiteX221" fmla="*/ 730 w 10017"/>
              <a:gd name="connsiteY221" fmla="*/ 1062 h 10078"/>
              <a:gd name="connsiteX222" fmla="*/ 702 w 10017"/>
              <a:gd name="connsiteY222" fmla="*/ 905 h 10078"/>
              <a:gd name="connsiteX223" fmla="*/ 694 w 10017"/>
              <a:gd name="connsiteY223" fmla="*/ 787 h 10078"/>
              <a:gd name="connsiteX224" fmla="*/ 669 w 10017"/>
              <a:gd name="connsiteY224" fmla="*/ 787 h 10078"/>
              <a:gd name="connsiteX225" fmla="*/ 609 w 10017"/>
              <a:gd name="connsiteY225" fmla="*/ 709 h 10078"/>
              <a:gd name="connsiteX226" fmla="*/ 580 w 10017"/>
              <a:gd name="connsiteY226" fmla="*/ 433 h 10078"/>
              <a:gd name="connsiteX227" fmla="*/ 556 w 10017"/>
              <a:gd name="connsiteY227" fmla="*/ 119 h 10078"/>
              <a:gd name="connsiteX228" fmla="*/ 445 w 10017"/>
              <a:gd name="connsiteY228" fmla="*/ 198 h 10078"/>
              <a:gd name="connsiteX229" fmla="*/ 425 w 10017"/>
              <a:gd name="connsiteY229" fmla="*/ 433 h 10078"/>
              <a:gd name="connsiteX230" fmla="*/ 396 w 10017"/>
              <a:gd name="connsiteY230" fmla="*/ 433 h 10078"/>
              <a:gd name="connsiteX231" fmla="*/ 364 w 10017"/>
              <a:gd name="connsiteY231" fmla="*/ 630 h 10078"/>
              <a:gd name="connsiteX232" fmla="*/ 343 w 10017"/>
              <a:gd name="connsiteY232" fmla="*/ 551 h 10078"/>
              <a:gd name="connsiteX233" fmla="*/ 290 w 10017"/>
              <a:gd name="connsiteY233" fmla="*/ 551 h 10078"/>
              <a:gd name="connsiteX234" fmla="*/ 274 w 10017"/>
              <a:gd name="connsiteY234" fmla="*/ 551 h 10078"/>
              <a:gd name="connsiteX235" fmla="*/ 261 w 10017"/>
              <a:gd name="connsiteY235" fmla="*/ 433 h 10078"/>
              <a:gd name="connsiteX236" fmla="*/ 249 w 10017"/>
              <a:gd name="connsiteY236" fmla="*/ 551 h 10078"/>
              <a:gd name="connsiteX237" fmla="*/ 245 w 10017"/>
              <a:gd name="connsiteY237" fmla="*/ 355 h 10078"/>
              <a:gd name="connsiteX238" fmla="*/ 233 w 10017"/>
              <a:gd name="connsiteY238" fmla="*/ 355 h 10078"/>
              <a:gd name="connsiteX239" fmla="*/ 229 w 10017"/>
              <a:gd name="connsiteY239" fmla="*/ 276 h 10078"/>
              <a:gd name="connsiteX240" fmla="*/ 216 w 10017"/>
              <a:gd name="connsiteY240" fmla="*/ 276 h 10078"/>
              <a:gd name="connsiteX241" fmla="*/ 73 w 10017"/>
              <a:gd name="connsiteY241" fmla="*/ 276 h 10078"/>
              <a:gd name="connsiteX242" fmla="*/ 65 w 10017"/>
              <a:gd name="connsiteY242" fmla="*/ 276 h 10078"/>
              <a:gd name="connsiteX243" fmla="*/ 57 w 10017"/>
              <a:gd name="connsiteY243" fmla="*/ 355 h 10078"/>
              <a:gd name="connsiteX244" fmla="*/ 67 w 10017"/>
              <a:gd name="connsiteY244" fmla="*/ 355 h 10078"/>
              <a:gd name="connsiteX245" fmla="*/ 3 w 10017"/>
              <a:gd name="connsiteY245" fmla="*/ 362 h 10078"/>
              <a:gd name="connsiteX246" fmla="*/ 9 w 10017"/>
              <a:gd name="connsiteY246" fmla="*/ 5229 h 10078"/>
              <a:gd name="connsiteX247" fmla="*/ 135 w 10017"/>
              <a:gd name="connsiteY247" fmla="*/ 5070 h 10078"/>
              <a:gd name="connsiteX248" fmla="*/ 200 w 10017"/>
              <a:gd name="connsiteY248" fmla="*/ 4992 h 10078"/>
              <a:gd name="connsiteX249" fmla="*/ 306 w 10017"/>
              <a:gd name="connsiteY249" fmla="*/ 4796 h 10078"/>
              <a:gd name="connsiteX250" fmla="*/ 462 w 10017"/>
              <a:gd name="connsiteY250" fmla="*/ 5308 h 10078"/>
              <a:gd name="connsiteX251" fmla="*/ 539 w 10017"/>
              <a:gd name="connsiteY251" fmla="*/ 6368 h 10078"/>
              <a:gd name="connsiteX252" fmla="*/ 747 w 10017"/>
              <a:gd name="connsiteY252" fmla="*/ 6526 h 10078"/>
              <a:gd name="connsiteX253" fmla="*/ 824 w 10017"/>
              <a:gd name="connsiteY253" fmla="*/ 6840 h 10078"/>
              <a:gd name="connsiteX254" fmla="*/ 935 w 10017"/>
              <a:gd name="connsiteY254" fmla="*/ 7430 h 10078"/>
              <a:gd name="connsiteX255" fmla="*/ 1062 w 10017"/>
              <a:gd name="connsiteY255" fmla="*/ 6840 h 10078"/>
              <a:gd name="connsiteX256" fmla="*/ 1172 w 10017"/>
              <a:gd name="connsiteY256" fmla="*/ 7115 h 10078"/>
              <a:gd name="connsiteX257" fmla="*/ 1299 w 10017"/>
              <a:gd name="connsiteY257" fmla="*/ 7272 h 10078"/>
              <a:gd name="connsiteX258" fmla="*/ 1491 w 10017"/>
              <a:gd name="connsiteY258" fmla="*/ 6958 h 10078"/>
              <a:gd name="connsiteX259" fmla="*/ 1556 w 10017"/>
              <a:gd name="connsiteY259" fmla="*/ 7823 h 10078"/>
              <a:gd name="connsiteX260" fmla="*/ 1634 w 10017"/>
              <a:gd name="connsiteY260" fmla="*/ 8215 h 10078"/>
              <a:gd name="connsiteX261" fmla="*/ 1699 w 10017"/>
              <a:gd name="connsiteY261" fmla="*/ 7941 h 10078"/>
              <a:gd name="connsiteX262" fmla="*/ 1769 w 10017"/>
              <a:gd name="connsiteY262" fmla="*/ 8097 h 10078"/>
              <a:gd name="connsiteX263" fmla="*/ 1903 w 10017"/>
              <a:gd name="connsiteY263" fmla="*/ 7704 h 10078"/>
              <a:gd name="connsiteX264" fmla="*/ 2013 w 10017"/>
              <a:gd name="connsiteY264" fmla="*/ 6958 h 10078"/>
              <a:gd name="connsiteX265" fmla="*/ 2066 w 10017"/>
              <a:gd name="connsiteY265" fmla="*/ 7508 h 10078"/>
              <a:gd name="connsiteX266" fmla="*/ 2181 w 10017"/>
              <a:gd name="connsiteY266" fmla="*/ 6801 h 10078"/>
              <a:gd name="connsiteX267" fmla="*/ 2193 w 10017"/>
              <a:gd name="connsiteY267" fmla="*/ 6919 h 10078"/>
              <a:gd name="connsiteX268" fmla="*/ 2308 w 10017"/>
              <a:gd name="connsiteY268" fmla="*/ 7626 h 10078"/>
              <a:gd name="connsiteX269" fmla="*/ 2381 w 10017"/>
              <a:gd name="connsiteY269" fmla="*/ 8373 h 10078"/>
              <a:gd name="connsiteX270" fmla="*/ 2422 w 10017"/>
              <a:gd name="connsiteY270" fmla="*/ 8805 h 10078"/>
              <a:gd name="connsiteX271" fmla="*/ 2447 w 10017"/>
              <a:gd name="connsiteY271" fmla="*/ 8962 h 10078"/>
              <a:gd name="connsiteX272" fmla="*/ 2467 w 10017"/>
              <a:gd name="connsiteY272" fmla="*/ 9159 h 10078"/>
              <a:gd name="connsiteX273" fmla="*/ 2541 w 10017"/>
              <a:gd name="connsiteY273" fmla="*/ 9041 h 10078"/>
              <a:gd name="connsiteX274" fmla="*/ 2553 w 10017"/>
              <a:gd name="connsiteY274" fmla="*/ 8844 h 10078"/>
              <a:gd name="connsiteX275" fmla="*/ 2577 w 10017"/>
              <a:gd name="connsiteY275" fmla="*/ 9119 h 10078"/>
              <a:gd name="connsiteX276" fmla="*/ 2610 w 10017"/>
              <a:gd name="connsiteY276" fmla="*/ 9041 h 10078"/>
              <a:gd name="connsiteX277" fmla="*/ 2626 w 10017"/>
              <a:gd name="connsiteY277" fmla="*/ 8766 h 10078"/>
              <a:gd name="connsiteX278" fmla="*/ 2659 w 10017"/>
              <a:gd name="connsiteY278" fmla="*/ 9041 h 10078"/>
              <a:gd name="connsiteX279" fmla="*/ 2671 w 10017"/>
              <a:gd name="connsiteY279" fmla="*/ 9198 h 10078"/>
              <a:gd name="connsiteX280" fmla="*/ 2684 w 10017"/>
              <a:gd name="connsiteY280" fmla="*/ 9041 h 10078"/>
              <a:gd name="connsiteX281" fmla="*/ 2729 w 10017"/>
              <a:gd name="connsiteY281" fmla="*/ 9119 h 10078"/>
              <a:gd name="connsiteX282" fmla="*/ 2733 w 10017"/>
              <a:gd name="connsiteY282" fmla="*/ 9041 h 10078"/>
              <a:gd name="connsiteX283" fmla="*/ 2761 w 10017"/>
              <a:gd name="connsiteY283" fmla="*/ 9198 h 10078"/>
              <a:gd name="connsiteX284" fmla="*/ 2831 w 10017"/>
              <a:gd name="connsiteY284" fmla="*/ 8923 h 10078"/>
              <a:gd name="connsiteX285" fmla="*/ 2843 w 10017"/>
              <a:gd name="connsiteY285" fmla="*/ 8766 h 10078"/>
              <a:gd name="connsiteX286" fmla="*/ 2855 w 10017"/>
              <a:gd name="connsiteY286" fmla="*/ 8766 h 10078"/>
              <a:gd name="connsiteX287" fmla="*/ 2884 w 10017"/>
              <a:gd name="connsiteY287" fmla="*/ 8608 h 10078"/>
              <a:gd name="connsiteX288" fmla="*/ 2900 w 10017"/>
              <a:gd name="connsiteY288" fmla="*/ 8608 h 10078"/>
              <a:gd name="connsiteX289" fmla="*/ 2945 w 10017"/>
              <a:gd name="connsiteY289" fmla="*/ 8490 h 10078"/>
              <a:gd name="connsiteX290" fmla="*/ 2962 w 10017"/>
              <a:gd name="connsiteY290" fmla="*/ 8412 h 10078"/>
              <a:gd name="connsiteX291" fmla="*/ 2994 w 10017"/>
              <a:gd name="connsiteY291" fmla="*/ 8137 h 10078"/>
              <a:gd name="connsiteX292" fmla="*/ 3011 w 10017"/>
              <a:gd name="connsiteY292" fmla="*/ 8137 h 10078"/>
              <a:gd name="connsiteX293" fmla="*/ 3043 w 10017"/>
              <a:gd name="connsiteY293" fmla="*/ 8137 h 10078"/>
              <a:gd name="connsiteX294" fmla="*/ 3068 w 10017"/>
              <a:gd name="connsiteY294" fmla="*/ 8255 h 10078"/>
              <a:gd name="connsiteX295" fmla="*/ 3101 w 10017"/>
              <a:gd name="connsiteY295" fmla="*/ 8255 h 10078"/>
              <a:gd name="connsiteX296" fmla="*/ 3129 w 10017"/>
              <a:gd name="connsiteY296" fmla="*/ 8333 h 10078"/>
              <a:gd name="connsiteX297" fmla="*/ 3202 w 10017"/>
              <a:gd name="connsiteY297" fmla="*/ 8137 h 10078"/>
              <a:gd name="connsiteX298" fmla="*/ 3235 w 10017"/>
              <a:gd name="connsiteY298" fmla="*/ 8255 h 10078"/>
              <a:gd name="connsiteX299" fmla="*/ 3263 w 10017"/>
              <a:gd name="connsiteY299" fmla="*/ 7901 h 10078"/>
              <a:gd name="connsiteX300" fmla="*/ 3329 w 10017"/>
              <a:gd name="connsiteY300" fmla="*/ 8333 h 10078"/>
              <a:gd name="connsiteX301" fmla="*/ 3329 w 10017"/>
              <a:gd name="connsiteY301" fmla="*/ 8255 h 10078"/>
              <a:gd name="connsiteX302" fmla="*/ 3325 w 10017"/>
              <a:gd name="connsiteY302" fmla="*/ 8137 h 10078"/>
              <a:gd name="connsiteX303" fmla="*/ 3374 w 10017"/>
              <a:gd name="connsiteY303" fmla="*/ 7979 h 10078"/>
              <a:gd name="connsiteX304" fmla="*/ 3378 w 10017"/>
              <a:gd name="connsiteY304" fmla="*/ 8059 h 10078"/>
              <a:gd name="connsiteX305" fmla="*/ 3394 w 10017"/>
              <a:gd name="connsiteY305" fmla="*/ 7823 h 10078"/>
              <a:gd name="connsiteX306" fmla="*/ 3476 w 10017"/>
              <a:gd name="connsiteY306" fmla="*/ 8176 h 10078"/>
              <a:gd name="connsiteX307" fmla="*/ 3488 w 10017"/>
              <a:gd name="connsiteY307" fmla="*/ 9159 h 10078"/>
              <a:gd name="connsiteX308" fmla="*/ 3533 w 10017"/>
              <a:gd name="connsiteY308" fmla="*/ 8608 h 10078"/>
              <a:gd name="connsiteX309" fmla="*/ 3652 w 10017"/>
              <a:gd name="connsiteY309" fmla="*/ 8883 h 10078"/>
              <a:gd name="connsiteX310" fmla="*/ 3729 w 10017"/>
              <a:gd name="connsiteY310" fmla="*/ 8726 h 10078"/>
              <a:gd name="connsiteX311" fmla="*/ 3746 w 10017"/>
              <a:gd name="connsiteY311" fmla="*/ 8608 h 10078"/>
              <a:gd name="connsiteX312" fmla="*/ 3758 w 10017"/>
              <a:gd name="connsiteY312" fmla="*/ 8608 h 10078"/>
              <a:gd name="connsiteX313" fmla="*/ 3762 w 10017"/>
              <a:gd name="connsiteY313" fmla="*/ 8726 h 10078"/>
              <a:gd name="connsiteX314" fmla="*/ 3778 w 10017"/>
              <a:gd name="connsiteY314" fmla="*/ 8608 h 10078"/>
              <a:gd name="connsiteX315" fmla="*/ 3778 w 10017"/>
              <a:gd name="connsiteY315" fmla="*/ 8726 h 10078"/>
              <a:gd name="connsiteX316" fmla="*/ 3819 w 10017"/>
              <a:gd name="connsiteY316" fmla="*/ 8726 h 10078"/>
              <a:gd name="connsiteX317" fmla="*/ 3840 w 10017"/>
              <a:gd name="connsiteY317" fmla="*/ 8883 h 10078"/>
              <a:gd name="connsiteX318" fmla="*/ 3852 w 10017"/>
              <a:gd name="connsiteY318" fmla="*/ 8726 h 10078"/>
              <a:gd name="connsiteX319" fmla="*/ 3868 w 10017"/>
              <a:gd name="connsiteY319" fmla="*/ 9081 h 10078"/>
              <a:gd name="connsiteX320" fmla="*/ 3872 w 10017"/>
              <a:gd name="connsiteY320" fmla="*/ 9081 h 10078"/>
              <a:gd name="connsiteX321" fmla="*/ 3885 w 10017"/>
              <a:gd name="connsiteY321" fmla="*/ 8962 h 10078"/>
              <a:gd name="connsiteX322" fmla="*/ 3901 w 10017"/>
              <a:gd name="connsiteY322" fmla="*/ 9081 h 10078"/>
              <a:gd name="connsiteX323" fmla="*/ 3913 w 10017"/>
              <a:gd name="connsiteY323" fmla="*/ 8962 h 10078"/>
              <a:gd name="connsiteX324" fmla="*/ 3913 w 10017"/>
              <a:gd name="connsiteY324" fmla="*/ 9081 h 10078"/>
              <a:gd name="connsiteX325" fmla="*/ 3975 w 10017"/>
              <a:gd name="connsiteY325" fmla="*/ 9081 h 10078"/>
              <a:gd name="connsiteX326" fmla="*/ 3991 w 10017"/>
              <a:gd name="connsiteY326" fmla="*/ 9237 h 10078"/>
              <a:gd name="connsiteX327" fmla="*/ 4007 w 10017"/>
              <a:gd name="connsiteY327" fmla="*/ 9159 h 10078"/>
              <a:gd name="connsiteX328" fmla="*/ 4065 w 10017"/>
              <a:gd name="connsiteY328" fmla="*/ 9081 h 10078"/>
              <a:gd name="connsiteX329" fmla="*/ 4085 w 10017"/>
              <a:gd name="connsiteY329" fmla="*/ 8962 h 10078"/>
              <a:gd name="connsiteX330" fmla="*/ 4093 w 10017"/>
              <a:gd name="connsiteY330" fmla="*/ 9081 h 10078"/>
              <a:gd name="connsiteX331" fmla="*/ 4101 w 10017"/>
              <a:gd name="connsiteY331" fmla="*/ 9081 h 10078"/>
              <a:gd name="connsiteX332" fmla="*/ 4118 w 10017"/>
              <a:gd name="connsiteY332" fmla="*/ 9159 h 10078"/>
              <a:gd name="connsiteX333" fmla="*/ 4142 w 10017"/>
              <a:gd name="connsiteY333" fmla="*/ 8962 h 10078"/>
              <a:gd name="connsiteX334" fmla="*/ 4159 w 10017"/>
              <a:gd name="connsiteY334" fmla="*/ 9159 h 10078"/>
              <a:gd name="connsiteX335" fmla="*/ 4171 w 10017"/>
              <a:gd name="connsiteY335" fmla="*/ 8883 h 10078"/>
              <a:gd name="connsiteX336" fmla="*/ 4175 w 10017"/>
              <a:gd name="connsiteY336" fmla="*/ 8805 h 10078"/>
              <a:gd name="connsiteX337" fmla="*/ 4183 w 10017"/>
              <a:gd name="connsiteY337" fmla="*/ 8648 h 10078"/>
              <a:gd name="connsiteX338" fmla="*/ 4204 w 10017"/>
              <a:gd name="connsiteY338" fmla="*/ 8805 h 10078"/>
              <a:gd name="connsiteX339" fmla="*/ 4228 w 10017"/>
              <a:gd name="connsiteY339" fmla="*/ 9159 h 10078"/>
              <a:gd name="connsiteX340" fmla="*/ 4298 w 10017"/>
              <a:gd name="connsiteY340" fmla="*/ 9081 h 10078"/>
              <a:gd name="connsiteX341" fmla="*/ 4347 w 10017"/>
              <a:gd name="connsiteY341" fmla="*/ 8648 h 10078"/>
              <a:gd name="connsiteX342" fmla="*/ 4403 w 10017"/>
              <a:gd name="connsiteY342" fmla="*/ 9159 h 10078"/>
              <a:gd name="connsiteX343" fmla="*/ 4583 w 10017"/>
              <a:gd name="connsiteY343" fmla="*/ 8844 h 10078"/>
              <a:gd name="connsiteX344" fmla="*/ 4685 w 10017"/>
              <a:gd name="connsiteY344" fmla="*/ 10063 h 10078"/>
              <a:gd name="connsiteX345" fmla="*/ 4763 w 10017"/>
              <a:gd name="connsiteY345" fmla="*/ 9827 h 10078"/>
              <a:gd name="connsiteX346" fmla="*/ 4795 w 10017"/>
              <a:gd name="connsiteY346" fmla="*/ 9827 h 10078"/>
              <a:gd name="connsiteX347" fmla="*/ 4893 w 10017"/>
              <a:gd name="connsiteY347" fmla="*/ 9827 h 10078"/>
              <a:gd name="connsiteX348" fmla="*/ 4947 w 10017"/>
              <a:gd name="connsiteY348" fmla="*/ 9827 h 10078"/>
              <a:gd name="connsiteX349" fmla="*/ 4987 w 10017"/>
              <a:gd name="connsiteY349" fmla="*/ 9277 h 10078"/>
              <a:gd name="connsiteX350" fmla="*/ 4996 w 10017"/>
              <a:gd name="connsiteY350" fmla="*/ 9237 h 10078"/>
              <a:gd name="connsiteX351" fmla="*/ 5042 w 10017"/>
              <a:gd name="connsiteY351" fmla="*/ 9827 h 10078"/>
              <a:gd name="connsiteX352" fmla="*/ 5168 w 10017"/>
              <a:gd name="connsiteY352" fmla="*/ 9590 h 10078"/>
              <a:gd name="connsiteX353" fmla="*/ 5193 w 10017"/>
              <a:gd name="connsiteY353" fmla="*/ 9827 h 10078"/>
              <a:gd name="connsiteX354" fmla="*/ 5242 w 10017"/>
              <a:gd name="connsiteY354" fmla="*/ 9237 h 10078"/>
              <a:gd name="connsiteX355" fmla="*/ 5246 w 10017"/>
              <a:gd name="connsiteY355" fmla="*/ 9198 h 10078"/>
              <a:gd name="connsiteX356" fmla="*/ 5283 w 10017"/>
              <a:gd name="connsiteY356" fmla="*/ 9670 h 10078"/>
              <a:gd name="connsiteX357" fmla="*/ 5356 w 10017"/>
              <a:gd name="connsiteY357" fmla="*/ 9355 h 10078"/>
              <a:gd name="connsiteX358" fmla="*/ 5418 w 10017"/>
              <a:gd name="connsiteY358" fmla="*/ 9748 h 10078"/>
              <a:gd name="connsiteX359" fmla="*/ 5381 w 10017"/>
              <a:gd name="connsiteY359" fmla="*/ 9159 h 10078"/>
              <a:gd name="connsiteX360" fmla="*/ 5487 w 10017"/>
              <a:gd name="connsiteY360" fmla="*/ 9041 h 10078"/>
              <a:gd name="connsiteX361" fmla="*/ 5516 w 10017"/>
              <a:gd name="connsiteY361" fmla="*/ 8726 h 10078"/>
              <a:gd name="connsiteX362" fmla="*/ 5540 w 10017"/>
              <a:gd name="connsiteY362" fmla="*/ 8648 h 10078"/>
              <a:gd name="connsiteX363" fmla="*/ 5553 w 10017"/>
              <a:gd name="connsiteY363" fmla="*/ 8608 h 10078"/>
              <a:gd name="connsiteX364" fmla="*/ 5577 w 10017"/>
              <a:gd name="connsiteY364" fmla="*/ 8570 h 10078"/>
              <a:gd name="connsiteX365" fmla="*/ 5589 w 10017"/>
              <a:gd name="connsiteY365" fmla="*/ 8608 h 10078"/>
              <a:gd name="connsiteX366" fmla="*/ 5602 w 10017"/>
              <a:gd name="connsiteY366" fmla="*/ 8726 h 10078"/>
              <a:gd name="connsiteX367" fmla="*/ 5602 w 10017"/>
              <a:gd name="connsiteY367" fmla="*/ 8648 h 10078"/>
              <a:gd name="connsiteX368" fmla="*/ 5646 w 10017"/>
              <a:gd name="connsiteY368" fmla="*/ 8844 h 10078"/>
              <a:gd name="connsiteX369" fmla="*/ 5740 w 10017"/>
              <a:gd name="connsiteY369" fmla="*/ 9512 h 10078"/>
              <a:gd name="connsiteX370" fmla="*/ 5748 w 10017"/>
              <a:gd name="connsiteY370" fmla="*/ 8923 h 10078"/>
              <a:gd name="connsiteX371" fmla="*/ 5777 w 10017"/>
              <a:gd name="connsiteY371" fmla="*/ 8844 h 10078"/>
              <a:gd name="connsiteX372" fmla="*/ 5785 w 10017"/>
              <a:gd name="connsiteY372" fmla="*/ 8294 h 10078"/>
              <a:gd name="connsiteX373" fmla="*/ 5801 w 10017"/>
              <a:gd name="connsiteY373" fmla="*/ 8452 h 10078"/>
              <a:gd name="connsiteX374" fmla="*/ 5830 w 10017"/>
              <a:gd name="connsiteY374" fmla="*/ 8373 h 10078"/>
              <a:gd name="connsiteX375" fmla="*/ 5916 w 10017"/>
              <a:gd name="connsiteY375" fmla="*/ 8452 h 10078"/>
              <a:gd name="connsiteX376" fmla="*/ 5928 w 10017"/>
              <a:gd name="connsiteY376" fmla="*/ 8726 h 10078"/>
              <a:gd name="connsiteX377" fmla="*/ 5989 w 10017"/>
              <a:gd name="connsiteY377" fmla="*/ 9001 h 10078"/>
              <a:gd name="connsiteX378" fmla="*/ 6005 w 10017"/>
              <a:gd name="connsiteY378" fmla="*/ 9001 h 10078"/>
              <a:gd name="connsiteX379" fmla="*/ 6042 w 10017"/>
              <a:gd name="connsiteY379" fmla="*/ 9159 h 10078"/>
              <a:gd name="connsiteX380" fmla="*/ 6075 w 10017"/>
              <a:gd name="connsiteY380" fmla="*/ 9159 h 10078"/>
              <a:gd name="connsiteX381" fmla="*/ 6108 w 10017"/>
              <a:gd name="connsiteY381" fmla="*/ 9237 h 10078"/>
              <a:gd name="connsiteX382" fmla="*/ 6128 w 10017"/>
              <a:gd name="connsiteY382" fmla="*/ 9355 h 10078"/>
              <a:gd name="connsiteX383" fmla="*/ 6226 w 10017"/>
              <a:gd name="connsiteY383" fmla="*/ 9081 h 10078"/>
              <a:gd name="connsiteX384" fmla="*/ 6247 w 10017"/>
              <a:gd name="connsiteY384" fmla="*/ 8726 h 10078"/>
              <a:gd name="connsiteX385" fmla="*/ 6279 w 10017"/>
              <a:gd name="connsiteY385" fmla="*/ 8883 h 10078"/>
              <a:gd name="connsiteX386" fmla="*/ 6296 w 10017"/>
              <a:gd name="connsiteY386" fmla="*/ 9001 h 10078"/>
              <a:gd name="connsiteX387" fmla="*/ 6308 w 10017"/>
              <a:gd name="connsiteY387" fmla="*/ 8883 h 10078"/>
              <a:gd name="connsiteX388" fmla="*/ 6341 w 10017"/>
              <a:gd name="connsiteY388" fmla="*/ 9001 h 10078"/>
              <a:gd name="connsiteX389" fmla="*/ 6365 w 10017"/>
              <a:gd name="connsiteY389" fmla="*/ 9159 h 10078"/>
              <a:gd name="connsiteX390" fmla="*/ 6373 w 10017"/>
              <a:gd name="connsiteY390" fmla="*/ 9081 h 10078"/>
              <a:gd name="connsiteX391" fmla="*/ 6402 w 10017"/>
              <a:gd name="connsiteY391" fmla="*/ 9434 h 10078"/>
              <a:gd name="connsiteX392" fmla="*/ 6443 w 10017"/>
              <a:gd name="connsiteY392" fmla="*/ 9237 h 10078"/>
              <a:gd name="connsiteX393" fmla="*/ 6492 w 10017"/>
              <a:gd name="connsiteY393" fmla="*/ 9355 h 10078"/>
              <a:gd name="connsiteX394" fmla="*/ 6578 w 10017"/>
              <a:gd name="connsiteY394" fmla="*/ 8805 h 10078"/>
              <a:gd name="connsiteX395" fmla="*/ 6602 w 10017"/>
              <a:gd name="connsiteY395" fmla="*/ 9001 h 10078"/>
              <a:gd name="connsiteX396" fmla="*/ 6639 w 10017"/>
              <a:gd name="connsiteY396" fmla="*/ 9434 h 10078"/>
              <a:gd name="connsiteX397" fmla="*/ 6672 w 10017"/>
              <a:gd name="connsiteY397" fmla="*/ 9434 h 10078"/>
              <a:gd name="connsiteX398" fmla="*/ 6672 w 10017"/>
              <a:gd name="connsiteY398" fmla="*/ 9355 h 10078"/>
              <a:gd name="connsiteX399" fmla="*/ 6705 w 10017"/>
              <a:gd name="connsiteY399" fmla="*/ 9355 h 10078"/>
              <a:gd name="connsiteX400" fmla="*/ 6717 w 10017"/>
              <a:gd name="connsiteY400" fmla="*/ 9355 h 10078"/>
              <a:gd name="connsiteX401" fmla="*/ 6721 w 10017"/>
              <a:gd name="connsiteY401" fmla="*/ 9237 h 10078"/>
              <a:gd name="connsiteX402" fmla="*/ 6737 w 10017"/>
              <a:gd name="connsiteY402" fmla="*/ 9355 h 10078"/>
              <a:gd name="connsiteX403" fmla="*/ 6762 w 10017"/>
              <a:gd name="connsiteY403" fmla="*/ 9237 h 10078"/>
              <a:gd name="connsiteX404" fmla="*/ 6937 w 10017"/>
              <a:gd name="connsiteY404" fmla="*/ 9237 h 10078"/>
              <a:gd name="connsiteX405" fmla="*/ 6965 w 10017"/>
              <a:gd name="connsiteY405" fmla="*/ 8648 h 10078"/>
              <a:gd name="connsiteX406" fmla="*/ 7010 w 10017"/>
              <a:gd name="connsiteY406" fmla="*/ 8570 h 10078"/>
              <a:gd name="connsiteX407" fmla="*/ 7043 w 10017"/>
              <a:gd name="connsiteY407" fmla="*/ 8373 h 10078"/>
              <a:gd name="connsiteX408" fmla="*/ 7047 w 10017"/>
              <a:gd name="connsiteY408" fmla="*/ 8294 h 10078"/>
              <a:gd name="connsiteX409" fmla="*/ 7129 w 10017"/>
              <a:gd name="connsiteY409" fmla="*/ 8333 h 10078"/>
              <a:gd name="connsiteX410" fmla="*/ 7149 w 10017"/>
              <a:gd name="connsiteY410" fmla="*/ 8373 h 10078"/>
              <a:gd name="connsiteX411" fmla="*/ 7190 w 10017"/>
              <a:gd name="connsiteY411" fmla="*/ 8294 h 10078"/>
              <a:gd name="connsiteX412" fmla="*/ 7194 w 10017"/>
              <a:gd name="connsiteY412" fmla="*/ 8294 h 10078"/>
              <a:gd name="connsiteX413" fmla="*/ 7194 w 10017"/>
              <a:gd name="connsiteY413" fmla="*/ 8215 h 10078"/>
              <a:gd name="connsiteX414" fmla="*/ 7251 w 10017"/>
              <a:gd name="connsiteY414" fmla="*/ 8097 h 10078"/>
              <a:gd name="connsiteX415" fmla="*/ 7288 w 10017"/>
              <a:gd name="connsiteY415" fmla="*/ 8097 h 10078"/>
              <a:gd name="connsiteX416" fmla="*/ 7325 w 10017"/>
              <a:gd name="connsiteY416" fmla="*/ 8176 h 10078"/>
              <a:gd name="connsiteX417" fmla="*/ 7345 w 10017"/>
              <a:gd name="connsiteY417" fmla="*/ 8412 h 10078"/>
              <a:gd name="connsiteX418" fmla="*/ 7378 w 10017"/>
              <a:gd name="connsiteY418" fmla="*/ 8097 h 10078"/>
              <a:gd name="connsiteX419" fmla="*/ 7513 w 10017"/>
              <a:gd name="connsiteY419" fmla="*/ 7666 h 10078"/>
              <a:gd name="connsiteX420" fmla="*/ 7578 w 10017"/>
              <a:gd name="connsiteY420" fmla="*/ 7744 h 10078"/>
              <a:gd name="connsiteX421" fmla="*/ 7628 w 10017"/>
              <a:gd name="connsiteY421" fmla="*/ 7508 h 10078"/>
              <a:gd name="connsiteX422" fmla="*/ 7636 w 10017"/>
              <a:gd name="connsiteY422" fmla="*/ 7469 h 10078"/>
              <a:gd name="connsiteX423" fmla="*/ 7709 w 10017"/>
              <a:gd name="connsiteY423" fmla="*/ 7626 h 10078"/>
              <a:gd name="connsiteX424" fmla="*/ 7750 w 10017"/>
              <a:gd name="connsiteY424" fmla="*/ 7390 h 10078"/>
              <a:gd name="connsiteX425" fmla="*/ 7799 w 10017"/>
              <a:gd name="connsiteY425" fmla="*/ 7626 h 10078"/>
              <a:gd name="connsiteX426" fmla="*/ 7861 w 10017"/>
              <a:gd name="connsiteY426" fmla="*/ 7351 h 10078"/>
              <a:gd name="connsiteX427" fmla="*/ 7901 w 10017"/>
              <a:gd name="connsiteY427" fmla="*/ 6958 h 10078"/>
              <a:gd name="connsiteX428" fmla="*/ 7930 w 10017"/>
              <a:gd name="connsiteY428" fmla="*/ 7075 h 10078"/>
              <a:gd name="connsiteX429" fmla="*/ 7963 w 10017"/>
              <a:gd name="connsiteY429" fmla="*/ 6722 h 10078"/>
              <a:gd name="connsiteX430" fmla="*/ 8016 w 10017"/>
              <a:gd name="connsiteY430" fmla="*/ 6447 h 10078"/>
              <a:gd name="connsiteX431" fmla="*/ 8069 w 10017"/>
              <a:gd name="connsiteY431" fmla="*/ 6447 h 10078"/>
              <a:gd name="connsiteX432" fmla="*/ 8114 w 10017"/>
              <a:gd name="connsiteY432" fmla="*/ 6172 h 10078"/>
              <a:gd name="connsiteX433" fmla="*/ 8199 w 10017"/>
              <a:gd name="connsiteY433" fmla="*/ 5504 h 10078"/>
              <a:gd name="connsiteX434" fmla="*/ 8227 w 10017"/>
              <a:gd name="connsiteY434" fmla="*/ 5661 h 10078"/>
              <a:gd name="connsiteX435" fmla="*/ 8260 w 10017"/>
              <a:gd name="connsiteY435" fmla="*/ 5308 h 10078"/>
              <a:gd name="connsiteX436" fmla="*/ 8301 w 10017"/>
              <a:gd name="connsiteY436" fmla="*/ 5308 h 10078"/>
              <a:gd name="connsiteX437" fmla="*/ 8407 w 10017"/>
              <a:gd name="connsiteY437" fmla="*/ 5032 h 10078"/>
              <a:gd name="connsiteX438" fmla="*/ 8469 w 10017"/>
              <a:gd name="connsiteY438" fmla="*/ 4756 h 10078"/>
              <a:gd name="connsiteX439" fmla="*/ 8485 w 10017"/>
              <a:gd name="connsiteY439" fmla="*/ 4914 h 10078"/>
              <a:gd name="connsiteX440" fmla="*/ 8501 w 10017"/>
              <a:gd name="connsiteY440" fmla="*/ 4874 h 10078"/>
              <a:gd name="connsiteX441" fmla="*/ 8526 w 10017"/>
              <a:gd name="connsiteY441" fmla="*/ 4914 h 10078"/>
              <a:gd name="connsiteX442" fmla="*/ 8550 w 10017"/>
              <a:gd name="connsiteY442" fmla="*/ 4599 h 10078"/>
              <a:gd name="connsiteX443" fmla="*/ 8608 w 10017"/>
              <a:gd name="connsiteY443" fmla="*/ 4599 h 10078"/>
              <a:gd name="connsiteX444" fmla="*/ 8608 w 10017"/>
              <a:gd name="connsiteY444" fmla="*/ 4442 h 10078"/>
              <a:gd name="connsiteX445" fmla="*/ 8657 w 10017"/>
              <a:gd name="connsiteY445" fmla="*/ 4363 h 10078"/>
              <a:gd name="connsiteX446" fmla="*/ 8669 w 10017"/>
              <a:gd name="connsiteY446" fmla="*/ 4285 h 10078"/>
              <a:gd name="connsiteX447" fmla="*/ 8734 w 10017"/>
              <a:gd name="connsiteY447" fmla="*/ 4363 h 10078"/>
              <a:gd name="connsiteX448" fmla="*/ 8747 w 10017"/>
              <a:gd name="connsiteY448" fmla="*/ 4324 h 10078"/>
              <a:gd name="connsiteX449" fmla="*/ 8775 w 10017"/>
              <a:gd name="connsiteY449" fmla="*/ 4363 h 10078"/>
              <a:gd name="connsiteX450" fmla="*/ 8800 w 10017"/>
              <a:gd name="connsiteY450" fmla="*/ 4442 h 10078"/>
              <a:gd name="connsiteX451" fmla="*/ 8816 w 10017"/>
              <a:gd name="connsiteY451" fmla="*/ 4363 h 10078"/>
              <a:gd name="connsiteX452" fmla="*/ 8837 w 10017"/>
              <a:gd name="connsiteY452" fmla="*/ 4442 h 10078"/>
              <a:gd name="connsiteX453" fmla="*/ 8906 w 10017"/>
              <a:gd name="connsiteY453" fmla="*/ 4403 h 10078"/>
              <a:gd name="connsiteX454" fmla="*/ 8902 w 10017"/>
              <a:gd name="connsiteY454" fmla="*/ 4324 h 10078"/>
              <a:gd name="connsiteX455" fmla="*/ 8931 w 10017"/>
              <a:gd name="connsiteY455" fmla="*/ 4167 h 10078"/>
              <a:gd name="connsiteX456" fmla="*/ 8963 w 10017"/>
              <a:gd name="connsiteY456" fmla="*/ 4167 h 10078"/>
              <a:gd name="connsiteX457" fmla="*/ 8967 w 10017"/>
              <a:gd name="connsiteY457" fmla="*/ 4088 h 10078"/>
              <a:gd name="connsiteX458" fmla="*/ 8996 w 10017"/>
              <a:gd name="connsiteY458" fmla="*/ 4010 h 10078"/>
              <a:gd name="connsiteX459" fmla="*/ 9017 w 10017"/>
              <a:gd name="connsiteY459" fmla="*/ 4206 h 10078"/>
              <a:gd name="connsiteX460" fmla="*/ 9041 w 10017"/>
              <a:gd name="connsiteY460" fmla="*/ 4324 h 10078"/>
              <a:gd name="connsiteX461" fmla="*/ 9098 w 10017"/>
              <a:gd name="connsiteY461" fmla="*/ 4285 h 10078"/>
              <a:gd name="connsiteX462" fmla="*/ 9135 w 10017"/>
              <a:gd name="connsiteY462" fmla="*/ 4403 h 10078"/>
              <a:gd name="connsiteX463" fmla="*/ 9147 w 10017"/>
              <a:gd name="connsiteY463" fmla="*/ 4324 h 10078"/>
              <a:gd name="connsiteX464" fmla="*/ 9196 w 10017"/>
              <a:gd name="connsiteY464" fmla="*/ 4599 h 10078"/>
              <a:gd name="connsiteX465" fmla="*/ 9241 w 10017"/>
              <a:gd name="connsiteY465" fmla="*/ 4442 h 10078"/>
              <a:gd name="connsiteX466" fmla="*/ 9245 w 10017"/>
              <a:gd name="connsiteY466" fmla="*/ 4324 h 10078"/>
              <a:gd name="connsiteX467" fmla="*/ 9286 w 10017"/>
              <a:gd name="connsiteY467" fmla="*/ 3970 h 10078"/>
              <a:gd name="connsiteX468" fmla="*/ 9331 w 10017"/>
              <a:gd name="connsiteY468" fmla="*/ 4128 h 10078"/>
              <a:gd name="connsiteX469" fmla="*/ 9364 w 10017"/>
              <a:gd name="connsiteY469" fmla="*/ 4049 h 10078"/>
              <a:gd name="connsiteX470" fmla="*/ 9389 w 10017"/>
              <a:gd name="connsiteY470" fmla="*/ 4167 h 10078"/>
              <a:gd name="connsiteX471" fmla="*/ 9433 w 10017"/>
              <a:gd name="connsiteY471" fmla="*/ 4245 h 10078"/>
              <a:gd name="connsiteX472" fmla="*/ 9510 w 10017"/>
              <a:gd name="connsiteY472" fmla="*/ 4245 h 10078"/>
              <a:gd name="connsiteX473" fmla="*/ 9518 w 10017"/>
              <a:gd name="connsiteY473" fmla="*/ 4049 h 10078"/>
              <a:gd name="connsiteX474" fmla="*/ 9666 w 10017"/>
              <a:gd name="connsiteY474" fmla="*/ 4363 h 10078"/>
              <a:gd name="connsiteX475" fmla="*/ 9735 w 10017"/>
              <a:gd name="connsiteY475" fmla="*/ 4521 h 10078"/>
              <a:gd name="connsiteX476" fmla="*/ 9747 w 10017"/>
              <a:gd name="connsiteY476" fmla="*/ 4599 h 10078"/>
              <a:gd name="connsiteX477" fmla="*/ 9764 w 10017"/>
              <a:gd name="connsiteY477" fmla="*/ 4796 h 10078"/>
              <a:gd name="connsiteX478" fmla="*/ 9821 w 10017"/>
              <a:gd name="connsiteY478" fmla="*/ 5189 h 10078"/>
              <a:gd name="connsiteX479" fmla="*/ 9858 w 10017"/>
              <a:gd name="connsiteY479" fmla="*/ 5189 h 10078"/>
              <a:gd name="connsiteX480" fmla="*/ 9882 w 10017"/>
              <a:gd name="connsiteY480" fmla="*/ 5308 h 10078"/>
              <a:gd name="connsiteX481" fmla="*/ 9919 w 10017"/>
              <a:gd name="connsiteY481" fmla="*/ 5582 h 10078"/>
              <a:gd name="connsiteX482" fmla="*/ 9956 w 10017"/>
              <a:gd name="connsiteY482" fmla="*/ 5779 h 10078"/>
              <a:gd name="connsiteX483" fmla="*/ 9960 w 10017"/>
              <a:gd name="connsiteY483" fmla="*/ 5818 h 10078"/>
              <a:gd name="connsiteX484" fmla="*/ 10015 w 10017"/>
              <a:gd name="connsiteY484" fmla="*/ 5975 h 10078"/>
              <a:gd name="connsiteX485" fmla="*/ 10011 w 10017"/>
              <a:gd name="connsiteY485" fmla="*/ 2381 h 10078"/>
              <a:gd name="connsiteX486" fmla="*/ 9980 w 10017"/>
              <a:gd name="connsiteY486" fmla="*/ 1809 h 10078"/>
              <a:gd name="connsiteX0" fmla="*/ 9980 w 10017"/>
              <a:gd name="connsiteY0" fmla="*/ 1809 h 10078"/>
              <a:gd name="connsiteX1" fmla="*/ 9944 w 10017"/>
              <a:gd name="connsiteY1" fmla="*/ 1613 h 10078"/>
              <a:gd name="connsiteX2" fmla="*/ 9915 w 10017"/>
              <a:gd name="connsiteY2" fmla="*/ 1613 h 10078"/>
              <a:gd name="connsiteX3" fmla="*/ 9895 w 10017"/>
              <a:gd name="connsiteY3" fmla="*/ 1455 h 10078"/>
              <a:gd name="connsiteX4" fmla="*/ 9870 w 10017"/>
              <a:gd name="connsiteY4" fmla="*/ 1377 h 10078"/>
              <a:gd name="connsiteX5" fmla="*/ 9862 w 10017"/>
              <a:gd name="connsiteY5" fmla="*/ 1180 h 10078"/>
              <a:gd name="connsiteX6" fmla="*/ 9837 w 10017"/>
              <a:gd name="connsiteY6" fmla="*/ 905 h 10078"/>
              <a:gd name="connsiteX7" fmla="*/ 9825 w 10017"/>
              <a:gd name="connsiteY7" fmla="*/ 1495 h 10078"/>
              <a:gd name="connsiteX8" fmla="*/ 9800 w 10017"/>
              <a:gd name="connsiteY8" fmla="*/ 1455 h 10078"/>
              <a:gd name="connsiteX9" fmla="*/ 9772 w 10017"/>
              <a:gd name="connsiteY9" fmla="*/ 1337 h 10078"/>
              <a:gd name="connsiteX10" fmla="*/ 9751 w 10017"/>
              <a:gd name="connsiteY10" fmla="*/ 1337 h 10078"/>
              <a:gd name="connsiteX11" fmla="*/ 9690 w 10017"/>
              <a:gd name="connsiteY11" fmla="*/ 1298 h 10078"/>
              <a:gd name="connsiteX12" fmla="*/ 9674 w 10017"/>
              <a:gd name="connsiteY12" fmla="*/ 1337 h 10078"/>
              <a:gd name="connsiteX13" fmla="*/ 9657 w 10017"/>
              <a:gd name="connsiteY13" fmla="*/ 1416 h 10078"/>
              <a:gd name="connsiteX14" fmla="*/ 9645 w 10017"/>
              <a:gd name="connsiteY14" fmla="*/ 1416 h 10078"/>
              <a:gd name="connsiteX15" fmla="*/ 9625 w 10017"/>
              <a:gd name="connsiteY15" fmla="*/ 1495 h 10078"/>
              <a:gd name="connsiteX16" fmla="*/ 9608 w 10017"/>
              <a:gd name="connsiteY16" fmla="*/ 1455 h 10078"/>
              <a:gd name="connsiteX17" fmla="*/ 9567 w 10017"/>
              <a:gd name="connsiteY17" fmla="*/ 1613 h 10078"/>
              <a:gd name="connsiteX18" fmla="*/ 9494 w 10017"/>
              <a:gd name="connsiteY18" fmla="*/ 1613 h 10078"/>
              <a:gd name="connsiteX19" fmla="*/ 9457 w 10017"/>
              <a:gd name="connsiteY19" fmla="*/ 1770 h 10078"/>
              <a:gd name="connsiteX20" fmla="*/ 9457 w 10017"/>
              <a:gd name="connsiteY20" fmla="*/ 1888 h 10078"/>
              <a:gd name="connsiteX21" fmla="*/ 9445 w 10017"/>
              <a:gd name="connsiteY21" fmla="*/ 1966 h 10078"/>
              <a:gd name="connsiteX22" fmla="*/ 9396 w 10017"/>
              <a:gd name="connsiteY22" fmla="*/ 1180 h 10078"/>
              <a:gd name="connsiteX23" fmla="*/ 9389 w 10017"/>
              <a:gd name="connsiteY23" fmla="*/ 1220 h 10078"/>
              <a:gd name="connsiteX24" fmla="*/ 9376 w 10017"/>
              <a:gd name="connsiteY24" fmla="*/ 1102 h 10078"/>
              <a:gd name="connsiteX25" fmla="*/ 9356 w 10017"/>
              <a:gd name="connsiteY25" fmla="*/ 1180 h 10078"/>
              <a:gd name="connsiteX26" fmla="*/ 9311 w 10017"/>
              <a:gd name="connsiteY26" fmla="*/ 1337 h 10078"/>
              <a:gd name="connsiteX27" fmla="*/ 9307 w 10017"/>
              <a:gd name="connsiteY27" fmla="*/ 1455 h 10078"/>
              <a:gd name="connsiteX28" fmla="*/ 9290 w 10017"/>
              <a:gd name="connsiteY28" fmla="*/ 1416 h 10078"/>
              <a:gd name="connsiteX29" fmla="*/ 9254 w 10017"/>
              <a:gd name="connsiteY29" fmla="*/ 1337 h 10078"/>
              <a:gd name="connsiteX30" fmla="*/ 9221 w 10017"/>
              <a:gd name="connsiteY30" fmla="*/ 1102 h 10078"/>
              <a:gd name="connsiteX31" fmla="*/ 9156 w 10017"/>
              <a:gd name="connsiteY31" fmla="*/ 1180 h 10078"/>
              <a:gd name="connsiteX32" fmla="*/ 9143 w 10017"/>
              <a:gd name="connsiteY32" fmla="*/ 1416 h 10078"/>
              <a:gd name="connsiteX33" fmla="*/ 9131 w 10017"/>
              <a:gd name="connsiteY33" fmla="*/ 1533 h 10078"/>
              <a:gd name="connsiteX34" fmla="*/ 9070 w 10017"/>
              <a:gd name="connsiteY34" fmla="*/ 1613 h 10078"/>
              <a:gd name="connsiteX35" fmla="*/ 9066 w 10017"/>
              <a:gd name="connsiteY35" fmla="*/ 1495 h 10078"/>
              <a:gd name="connsiteX36" fmla="*/ 9037 w 10017"/>
              <a:gd name="connsiteY36" fmla="*/ 1613 h 10078"/>
              <a:gd name="connsiteX37" fmla="*/ 9033 w 10017"/>
              <a:gd name="connsiteY37" fmla="*/ 1730 h 10078"/>
              <a:gd name="connsiteX38" fmla="*/ 9008 w 10017"/>
              <a:gd name="connsiteY38" fmla="*/ 1888 h 10078"/>
              <a:gd name="connsiteX39" fmla="*/ 9000 w 10017"/>
              <a:gd name="connsiteY39" fmla="*/ 2084 h 10078"/>
              <a:gd name="connsiteX40" fmla="*/ 8980 w 10017"/>
              <a:gd name="connsiteY40" fmla="*/ 2162 h 10078"/>
              <a:gd name="connsiteX41" fmla="*/ 8980 w 10017"/>
              <a:gd name="connsiteY41" fmla="*/ 2241 h 10078"/>
              <a:gd name="connsiteX42" fmla="*/ 8967 w 10017"/>
              <a:gd name="connsiteY42" fmla="*/ 2281 h 10078"/>
              <a:gd name="connsiteX43" fmla="*/ 8947 w 10017"/>
              <a:gd name="connsiteY43" fmla="*/ 2517 h 10078"/>
              <a:gd name="connsiteX44" fmla="*/ 8947 w 10017"/>
              <a:gd name="connsiteY44" fmla="*/ 2359 h 10078"/>
              <a:gd name="connsiteX45" fmla="*/ 8931 w 10017"/>
              <a:gd name="connsiteY45" fmla="*/ 2320 h 10078"/>
              <a:gd name="connsiteX46" fmla="*/ 8914 w 10017"/>
              <a:gd name="connsiteY46" fmla="*/ 2399 h 10078"/>
              <a:gd name="connsiteX47" fmla="*/ 8890 w 10017"/>
              <a:gd name="connsiteY47" fmla="*/ 2477 h 10078"/>
              <a:gd name="connsiteX48" fmla="*/ 8865 w 10017"/>
              <a:gd name="connsiteY48" fmla="*/ 2517 h 10078"/>
              <a:gd name="connsiteX49" fmla="*/ 8804 w 10017"/>
              <a:gd name="connsiteY49" fmla="*/ 2359 h 10078"/>
              <a:gd name="connsiteX50" fmla="*/ 8788 w 10017"/>
              <a:gd name="connsiteY50" fmla="*/ 2555 h 10078"/>
              <a:gd name="connsiteX51" fmla="*/ 8734 w 10017"/>
              <a:gd name="connsiteY51" fmla="*/ 2437 h 10078"/>
              <a:gd name="connsiteX52" fmla="*/ 8714 w 10017"/>
              <a:gd name="connsiteY52" fmla="*/ 2320 h 10078"/>
              <a:gd name="connsiteX53" fmla="*/ 8706 w 10017"/>
              <a:gd name="connsiteY53" fmla="*/ 2555 h 10078"/>
              <a:gd name="connsiteX54" fmla="*/ 8698 w 10017"/>
              <a:gd name="connsiteY54" fmla="*/ 2673 h 10078"/>
              <a:gd name="connsiteX55" fmla="*/ 8665 w 10017"/>
              <a:gd name="connsiteY55" fmla="*/ 2595 h 10078"/>
              <a:gd name="connsiteX56" fmla="*/ 8604 w 10017"/>
              <a:gd name="connsiteY56" fmla="*/ 2673 h 10078"/>
              <a:gd name="connsiteX57" fmla="*/ 8604 w 10017"/>
              <a:gd name="connsiteY57" fmla="*/ 2517 h 10078"/>
              <a:gd name="connsiteX58" fmla="*/ 8591 w 10017"/>
              <a:gd name="connsiteY58" fmla="*/ 2673 h 10078"/>
              <a:gd name="connsiteX59" fmla="*/ 8575 w 10017"/>
              <a:gd name="connsiteY59" fmla="*/ 2713 h 10078"/>
              <a:gd name="connsiteX60" fmla="*/ 8567 w 10017"/>
              <a:gd name="connsiteY60" fmla="*/ 3066 h 10078"/>
              <a:gd name="connsiteX61" fmla="*/ 8493 w 10017"/>
              <a:gd name="connsiteY61" fmla="*/ 2595 h 10078"/>
              <a:gd name="connsiteX62" fmla="*/ 8485 w 10017"/>
              <a:gd name="connsiteY62" fmla="*/ 2792 h 10078"/>
              <a:gd name="connsiteX63" fmla="*/ 8395 w 10017"/>
              <a:gd name="connsiteY63" fmla="*/ 2792 h 10078"/>
              <a:gd name="connsiteX64" fmla="*/ 8244 w 10017"/>
              <a:gd name="connsiteY64" fmla="*/ 3263 h 10078"/>
              <a:gd name="connsiteX65" fmla="*/ 8174 w 10017"/>
              <a:gd name="connsiteY65" fmla="*/ 3028 h 10078"/>
              <a:gd name="connsiteX66" fmla="*/ 8089 w 10017"/>
              <a:gd name="connsiteY66" fmla="*/ 3656 h 10078"/>
              <a:gd name="connsiteX67" fmla="*/ 7963 w 10017"/>
              <a:gd name="connsiteY67" fmla="*/ 4324 h 10078"/>
              <a:gd name="connsiteX68" fmla="*/ 7873 w 10017"/>
              <a:gd name="connsiteY68" fmla="*/ 4167 h 10078"/>
              <a:gd name="connsiteX69" fmla="*/ 7738 w 10017"/>
              <a:gd name="connsiteY69" fmla="*/ 4952 h 10078"/>
              <a:gd name="connsiteX70" fmla="*/ 7697 w 10017"/>
              <a:gd name="connsiteY70" fmla="*/ 4559 h 10078"/>
              <a:gd name="connsiteX71" fmla="*/ 7587 w 10017"/>
              <a:gd name="connsiteY71" fmla="*/ 5032 h 10078"/>
              <a:gd name="connsiteX72" fmla="*/ 7517 w 10017"/>
              <a:gd name="connsiteY72" fmla="*/ 4639 h 10078"/>
              <a:gd name="connsiteX73" fmla="*/ 7501 w 10017"/>
              <a:gd name="connsiteY73" fmla="*/ 5151 h 10078"/>
              <a:gd name="connsiteX74" fmla="*/ 7435 w 10017"/>
              <a:gd name="connsiteY74" fmla="*/ 5151 h 10078"/>
              <a:gd name="connsiteX75" fmla="*/ 7390 w 10017"/>
              <a:gd name="connsiteY75" fmla="*/ 5464 h 10078"/>
              <a:gd name="connsiteX76" fmla="*/ 7341 w 10017"/>
              <a:gd name="connsiteY76" fmla="*/ 5386 h 10078"/>
              <a:gd name="connsiteX77" fmla="*/ 7272 w 10017"/>
              <a:gd name="connsiteY77" fmla="*/ 5544 h 10078"/>
              <a:gd name="connsiteX78" fmla="*/ 7247 w 10017"/>
              <a:gd name="connsiteY78" fmla="*/ 5386 h 10078"/>
              <a:gd name="connsiteX79" fmla="*/ 7198 w 10017"/>
              <a:gd name="connsiteY79" fmla="*/ 5386 h 10078"/>
              <a:gd name="connsiteX80" fmla="*/ 7104 w 10017"/>
              <a:gd name="connsiteY80" fmla="*/ 5464 h 10078"/>
              <a:gd name="connsiteX81" fmla="*/ 7055 w 10017"/>
              <a:gd name="connsiteY81" fmla="*/ 6093 h 10078"/>
              <a:gd name="connsiteX82" fmla="*/ 7010 w 10017"/>
              <a:gd name="connsiteY82" fmla="*/ 5937 h 10078"/>
              <a:gd name="connsiteX83" fmla="*/ 6920 w 10017"/>
              <a:gd name="connsiteY83" fmla="*/ 5937 h 10078"/>
              <a:gd name="connsiteX84" fmla="*/ 6876 w 10017"/>
              <a:gd name="connsiteY84" fmla="*/ 5544 h 10078"/>
              <a:gd name="connsiteX85" fmla="*/ 6835 w 10017"/>
              <a:gd name="connsiteY85" fmla="*/ 6093 h 10078"/>
              <a:gd name="connsiteX86" fmla="*/ 6770 w 10017"/>
              <a:gd name="connsiteY86" fmla="*/ 5779 h 10078"/>
              <a:gd name="connsiteX87" fmla="*/ 6770 w 10017"/>
              <a:gd name="connsiteY87" fmla="*/ 5544 h 10078"/>
              <a:gd name="connsiteX88" fmla="*/ 6676 w 10017"/>
              <a:gd name="connsiteY88" fmla="*/ 5700 h 10078"/>
              <a:gd name="connsiteX89" fmla="*/ 6516 w 10017"/>
              <a:gd name="connsiteY89" fmla="*/ 6015 h 10078"/>
              <a:gd name="connsiteX90" fmla="*/ 6480 w 10017"/>
              <a:gd name="connsiteY90" fmla="*/ 6447 h 10078"/>
              <a:gd name="connsiteX91" fmla="*/ 6373 w 10017"/>
              <a:gd name="connsiteY91" fmla="*/ 6093 h 10078"/>
              <a:gd name="connsiteX92" fmla="*/ 6361 w 10017"/>
              <a:gd name="connsiteY92" fmla="*/ 6447 h 10078"/>
              <a:gd name="connsiteX93" fmla="*/ 6226 w 10017"/>
              <a:gd name="connsiteY93" fmla="*/ 6526 h 10078"/>
              <a:gd name="connsiteX94" fmla="*/ 6153 w 10017"/>
              <a:gd name="connsiteY94" fmla="*/ 6997 h 10078"/>
              <a:gd name="connsiteX95" fmla="*/ 6091 w 10017"/>
              <a:gd name="connsiteY95" fmla="*/ 6683 h 10078"/>
              <a:gd name="connsiteX96" fmla="*/ 6059 w 10017"/>
              <a:gd name="connsiteY96" fmla="*/ 6997 h 10078"/>
              <a:gd name="connsiteX97" fmla="*/ 6059 w 10017"/>
              <a:gd name="connsiteY97" fmla="*/ 6997 h 10078"/>
              <a:gd name="connsiteX98" fmla="*/ 6022 w 10017"/>
              <a:gd name="connsiteY98" fmla="*/ 6997 h 10078"/>
              <a:gd name="connsiteX99" fmla="*/ 6001 w 10017"/>
              <a:gd name="connsiteY99" fmla="*/ 6879 h 10078"/>
              <a:gd name="connsiteX100" fmla="*/ 5981 w 10017"/>
              <a:gd name="connsiteY100" fmla="*/ 7233 h 10078"/>
              <a:gd name="connsiteX101" fmla="*/ 5969 w 10017"/>
              <a:gd name="connsiteY101" fmla="*/ 7351 h 10078"/>
              <a:gd name="connsiteX102" fmla="*/ 5944 w 10017"/>
              <a:gd name="connsiteY102" fmla="*/ 7351 h 10078"/>
              <a:gd name="connsiteX103" fmla="*/ 5944 w 10017"/>
              <a:gd name="connsiteY103" fmla="*/ 7430 h 10078"/>
              <a:gd name="connsiteX104" fmla="*/ 5916 w 10017"/>
              <a:gd name="connsiteY104" fmla="*/ 7233 h 10078"/>
              <a:gd name="connsiteX105" fmla="*/ 5866 w 10017"/>
              <a:gd name="connsiteY105" fmla="*/ 7351 h 10078"/>
              <a:gd name="connsiteX106" fmla="*/ 5834 w 10017"/>
              <a:gd name="connsiteY106" fmla="*/ 7233 h 10078"/>
              <a:gd name="connsiteX107" fmla="*/ 5793 w 10017"/>
              <a:gd name="connsiteY107" fmla="*/ 7155 h 10078"/>
              <a:gd name="connsiteX108" fmla="*/ 5732 w 10017"/>
              <a:gd name="connsiteY108" fmla="*/ 7233 h 10078"/>
              <a:gd name="connsiteX109" fmla="*/ 5699 w 10017"/>
              <a:gd name="connsiteY109" fmla="*/ 7155 h 10078"/>
              <a:gd name="connsiteX110" fmla="*/ 5666 w 10017"/>
              <a:gd name="connsiteY110" fmla="*/ 7155 h 10078"/>
              <a:gd name="connsiteX111" fmla="*/ 5639 w 10017"/>
              <a:gd name="connsiteY111" fmla="*/ 7075 h 10078"/>
              <a:gd name="connsiteX112" fmla="*/ 5634 w 10017"/>
              <a:gd name="connsiteY112" fmla="*/ 7075 h 10078"/>
              <a:gd name="connsiteX113" fmla="*/ 5577 w 10017"/>
              <a:gd name="connsiteY113" fmla="*/ 7155 h 10078"/>
              <a:gd name="connsiteX114" fmla="*/ 5544 w 10017"/>
              <a:gd name="connsiteY114" fmla="*/ 7194 h 10078"/>
              <a:gd name="connsiteX115" fmla="*/ 5524 w 10017"/>
              <a:gd name="connsiteY115" fmla="*/ 7233 h 10078"/>
              <a:gd name="connsiteX116" fmla="*/ 5479 w 10017"/>
              <a:gd name="connsiteY116" fmla="*/ 7469 h 10078"/>
              <a:gd name="connsiteX117" fmla="*/ 5446 w 10017"/>
              <a:gd name="connsiteY117" fmla="*/ 6172 h 10078"/>
              <a:gd name="connsiteX118" fmla="*/ 5405 w 10017"/>
              <a:gd name="connsiteY118" fmla="*/ 6840 h 10078"/>
              <a:gd name="connsiteX119" fmla="*/ 5389 w 10017"/>
              <a:gd name="connsiteY119" fmla="*/ 7351 h 10078"/>
              <a:gd name="connsiteX120" fmla="*/ 5356 w 10017"/>
              <a:gd name="connsiteY120" fmla="*/ 7508 h 10078"/>
              <a:gd name="connsiteX121" fmla="*/ 5348 w 10017"/>
              <a:gd name="connsiteY121" fmla="*/ 7586 h 10078"/>
              <a:gd name="connsiteX122" fmla="*/ 5344 w 10017"/>
              <a:gd name="connsiteY122" fmla="*/ 7194 h 10078"/>
              <a:gd name="connsiteX123" fmla="*/ 5099 w 10017"/>
              <a:gd name="connsiteY123" fmla="*/ 7469 h 10078"/>
              <a:gd name="connsiteX124" fmla="*/ 5050 w 10017"/>
              <a:gd name="connsiteY124" fmla="*/ 6565 h 10078"/>
              <a:gd name="connsiteX125" fmla="*/ 4763 w 10017"/>
              <a:gd name="connsiteY125" fmla="*/ 6762 h 10078"/>
              <a:gd name="connsiteX126" fmla="*/ 4644 w 10017"/>
              <a:gd name="connsiteY126" fmla="*/ 5740 h 10078"/>
              <a:gd name="connsiteX127" fmla="*/ 4542 w 10017"/>
              <a:gd name="connsiteY127" fmla="*/ 5937 h 10078"/>
              <a:gd name="connsiteX128" fmla="*/ 4403 w 10017"/>
              <a:gd name="connsiteY128" fmla="*/ 5229 h 10078"/>
              <a:gd name="connsiteX129" fmla="*/ 4371 w 10017"/>
              <a:gd name="connsiteY129" fmla="*/ 5661 h 10078"/>
              <a:gd name="connsiteX130" fmla="*/ 4277 w 10017"/>
              <a:gd name="connsiteY130" fmla="*/ 5464 h 10078"/>
              <a:gd name="connsiteX131" fmla="*/ 4212 w 10017"/>
              <a:gd name="connsiteY131" fmla="*/ 5740 h 10078"/>
              <a:gd name="connsiteX132" fmla="*/ 4032 w 10017"/>
              <a:gd name="connsiteY132" fmla="*/ 5661 h 10078"/>
              <a:gd name="connsiteX133" fmla="*/ 3917 w 10017"/>
              <a:gd name="connsiteY133" fmla="*/ 5740 h 10078"/>
              <a:gd name="connsiteX134" fmla="*/ 3909 w 10017"/>
              <a:gd name="connsiteY134" fmla="*/ 5622 h 10078"/>
              <a:gd name="connsiteX135" fmla="*/ 3852 w 10017"/>
              <a:gd name="connsiteY135" fmla="*/ 5779 h 10078"/>
              <a:gd name="connsiteX136" fmla="*/ 3725 w 10017"/>
              <a:gd name="connsiteY136" fmla="*/ 5229 h 10078"/>
              <a:gd name="connsiteX137" fmla="*/ 3598 w 10017"/>
              <a:gd name="connsiteY137" fmla="*/ 5661 h 10078"/>
              <a:gd name="connsiteX138" fmla="*/ 3431 w 10017"/>
              <a:gd name="connsiteY138" fmla="*/ 5661 h 10078"/>
              <a:gd name="connsiteX139" fmla="*/ 3230 w 10017"/>
              <a:gd name="connsiteY139" fmla="*/ 5661 h 10078"/>
              <a:gd name="connsiteX140" fmla="*/ 3125 w 10017"/>
              <a:gd name="connsiteY140" fmla="*/ 5740 h 10078"/>
              <a:gd name="connsiteX141" fmla="*/ 3019 w 10017"/>
              <a:gd name="connsiteY141" fmla="*/ 5937 h 10078"/>
              <a:gd name="connsiteX142" fmla="*/ 2851 w 10017"/>
              <a:gd name="connsiteY142" fmla="*/ 5661 h 10078"/>
              <a:gd name="connsiteX143" fmla="*/ 2692 w 10017"/>
              <a:gd name="connsiteY143" fmla="*/ 5032 h 10078"/>
              <a:gd name="connsiteX144" fmla="*/ 2659 w 10017"/>
              <a:gd name="connsiteY144" fmla="*/ 5464 h 10078"/>
              <a:gd name="connsiteX145" fmla="*/ 2467 w 10017"/>
              <a:gd name="connsiteY145" fmla="*/ 5229 h 10078"/>
              <a:gd name="connsiteX146" fmla="*/ 2438 w 10017"/>
              <a:gd name="connsiteY146" fmla="*/ 5151 h 10078"/>
              <a:gd name="connsiteX147" fmla="*/ 2369 w 10017"/>
              <a:gd name="connsiteY147" fmla="*/ 4678 h 10078"/>
              <a:gd name="connsiteX148" fmla="*/ 2312 w 10017"/>
              <a:gd name="connsiteY148" fmla="*/ 5464 h 10078"/>
              <a:gd name="connsiteX149" fmla="*/ 2205 w 10017"/>
              <a:gd name="connsiteY149" fmla="*/ 5347 h 10078"/>
              <a:gd name="connsiteX150" fmla="*/ 2079 w 10017"/>
              <a:gd name="connsiteY150" fmla="*/ 4717 h 10078"/>
              <a:gd name="connsiteX151" fmla="*/ 2034 w 10017"/>
              <a:gd name="connsiteY151" fmla="*/ 5268 h 10078"/>
              <a:gd name="connsiteX152" fmla="*/ 1976 w 10017"/>
              <a:gd name="connsiteY152" fmla="*/ 5347 h 10078"/>
              <a:gd name="connsiteX153" fmla="*/ 1985 w 10017"/>
              <a:gd name="connsiteY153" fmla="*/ 5582 h 10078"/>
              <a:gd name="connsiteX154" fmla="*/ 1952 w 10017"/>
              <a:gd name="connsiteY154" fmla="*/ 5582 h 10078"/>
              <a:gd name="connsiteX155" fmla="*/ 1952 w 10017"/>
              <a:gd name="connsiteY155" fmla="*/ 5504 h 10078"/>
              <a:gd name="connsiteX156" fmla="*/ 1907 w 10017"/>
              <a:gd name="connsiteY156" fmla="*/ 4796 h 10078"/>
              <a:gd name="connsiteX157" fmla="*/ 1887 w 10017"/>
              <a:gd name="connsiteY157" fmla="*/ 6055 h 10078"/>
              <a:gd name="connsiteX158" fmla="*/ 1883 w 10017"/>
              <a:gd name="connsiteY158" fmla="*/ 5937 h 10078"/>
              <a:gd name="connsiteX159" fmla="*/ 1871 w 10017"/>
              <a:gd name="connsiteY159" fmla="*/ 5937 h 10078"/>
              <a:gd name="connsiteX160" fmla="*/ 1867 w 10017"/>
              <a:gd name="connsiteY160" fmla="*/ 6055 h 10078"/>
              <a:gd name="connsiteX161" fmla="*/ 1855 w 10017"/>
              <a:gd name="connsiteY161" fmla="*/ 5937 h 10078"/>
              <a:gd name="connsiteX162" fmla="*/ 1822 w 10017"/>
              <a:gd name="connsiteY162" fmla="*/ 6055 h 10078"/>
              <a:gd name="connsiteX163" fmla="*/ 1785 w 10017"/>
              <a:gd name="connsiteY163" fmla="*/ 5582 h 10078"/>
              <a:gd name="connsiteX164" fmla="*/ 1740 w 10017"/>
              <a:gd name="connsiteY164" fmla="*/ 5779 h 10078"/>
              <a:gd name="connsiteX165" fmla="*/ 1728 w 10017"/>
              <a:gd name="connsiteY165" fmla="*/ 5700 h 10078"/>
              <a:gd name="connsiteX166" fmla="*/ 1695 w 10017"/>
              <a:gd name="connsiteY166" fmla="*/ 5504 h 10078"/>
              <a:gd name="connsiteX167" fmla="*/ 1671 w 10017"/>
              <a:gd name="connsiteY167" fmla="*/ 5582 h 10078"/>
              <a:gd name="connsiteX168" fmla="*/ 1663 w 10017"/>
              <a:gd name="connsiteY168" fmla="*/ 5504 h 10078"/>
              <a:gd name="connsiteX169" fmla="*/ 1654 w 10017"/>
              <a:gd name="connsiteY169" fmla="*/ 5426 h 10078"/>
              <a:gd name="connsiteX170" fmla="*/ 1618 w 10017"/>
              <a:gd name="connsiteY170" fmla="*/ 5426 h 10078"/>
              <a:gd name="connsiteX171" fmla="*/ 1577 w 10017"/>
              <a:gd name="connsiteY171" fmla="*/ 5268 h 10078"/>
              <a:gd name="connsiteX172" fmla="*/ 1573 w 10017"/>
              <a:gd name="connsiteY172" fmla="*/ 5151 h 10078"/>
              <a:gd name="connsiteX173" fmla="*/ 1564 w 10017"/>
              <a:gd name="connsiteY173" fmla="*/ 5151 h 10078"/>
              <a:gd name="connsiteX174" fmla="*/ 1511 w 10017"/>
              <a:gd name="connsiteY174" fmla="*/ 4796 h 10078"/>
              <a:gd name="connsiteX175" fmla="*/ 1483 w 10017"/>
              <a:gd name="connsiteY175" fmla="*/ 4639 h 10078"/>
              <a:gd name="connsiteX176" fmla="*/ 1466 w 10017"/>
              <a:gd name="connsiteY176" fmla="*/ 4285 h 10078"/>
              <a:gd name="connsiteX177" fmla="*/ 1442 w 10017"/>
              <a:gd name="connsiteY177" fmla="*/ 4363 h 10078"/>
              <a:gd name="connsiteX178" fmla="*/ 1425 w 10017"/>
              <a:gd name="connsiteY178" fmla="*/ 4481 h 10078"/>
              <a:gd name="connsiteX179" fmla="*/ 1389 w 10017"/>
              <a:gd name="connsiteY179" fmla="*/ 4481 h 10078"/>
              <a:gd name="connsiteX180" fmla="*/ 1360 w 10017"/>
              <a:gd name="connsiteY180" fmla="*/ 4559 h 10078"/>
              <a:gd name="connsiteX181" fmla="*/ 1360 w 10017"/>
              <a:gd name="connsiteY181" fmla="*/ 4599 h 10078"/>
              <a:gd name="connsiteX182" fmla="*/ 1348 w 10017"/>
              <a:gd name="connsiteY182" fmla="*/ 4559 h 10078"/>
              <a:gd name="connsiteX183" fmla="*/ 1336 w 10017"/>
              <a:gd name="connsiteY183" fmla="*/ 4206 h 10078"/>
              <a:gd name="connsiteX184" fmla="*/ 1331 w 10017"/>
              <a:gd name="connsiteY184" fmla="*/ 4206 h 10078"/>
              <a:gd name="connsiteX185" fmla="*/ 1291 w 10017"/>
              <a:gd name="connsiteY185" fmla="*/ 3774 h 10078"/>
              <a:gd name="connsiteX186" fmla="*/ 1282 w 10017"/>
              <a:gd name="connsiteY186" fmla="*/ 3774 h 10078"/>
              <a:gd name="connsiteX187" fmla="*/ 1274 w 10017"/>
              <a:gd name="connsiteY187" fmla="*/ 3577 h 10078"/>
              <a:gd name="connsiteX188" fmla="*/ 1274 w 10017"/>
              <a:gd name="connsiteY188" fmla="*/ 3421 h 10078"/>
              <a:gd name="connsiteX189" fmla="*/ 1258 w 10017"/>
              <a:gd name="connsiteY189" fmla="*/ 3263 h 10078"/>
              <a:gd name="connsiteX190" fmla="*/ 1254 w 10017"/>
              <a:gd name="connsiteY190" fmla="*/ 3066 h 10078"/>
              <a:gd name="connsiteX191" fmla="*/ 1241 w 10017"/>
              <a:gd name="connsiteY191" fmla="*/ 2910 h 10078"/>
              <a:gd name="connsiteX192" fmla="*/ 1229 w 10017"/>
              <a:gd name="connsiteY192" fmla="*/ 2792 h 10078"/>
              <a:gd name="connsiteX193" fmla="*/ 1176 w 10017"/>
              <a:gd name="connsiteY193" fmla="*/ 3066 h 10078"/>
              <a:gd name="connsiteX194" fmla="*/ 1107 w 10017"/>
              <a:gd name="connsiteY194" fmla="*/ 3145 h 10078"/>
              <a:gd name="connsiteX195" fmla="*/ 1098 w 10017"/>
              <a:gd name="connsiteY195" fmla="*/ 3066 h 10078"/>
              <a:gd name="connsiteX196" fmla="*/ 1062 w 10017"/>
              <a:gd name="connsiteY196" fmla="*/ 2988 h 10078"/>
              <a:gd name="connsiteX197" fmla="*/ 1058 w 10017"/>
              <a:gd name="connsiteY197" fmla="*/ 2910 h 10078"/>
              <a:gd name="connsiteX198" fmla="*/ 1045 w 10017"/>
              <a:gd name="connsiteY198" fmla="*/ 2910 h 10078"/>
              <a:gd name="connsiteX199" fmla="*/ 1045 w 10017"/>
              <a:gd name="connsiteY199" fmla="*/ 2792 h 10078"/>
              <a:gd name="connsiteX200" fmla="*/ 1041 w 10017"/>
              <a:gd name="connsiteY200" fmla="*/ 2792 h 10078"/>
              <a:gd name="connsiteX201" fmla="*/ 1041 w 10017"/>
              <a:gd name="connsiteY201" fmla="*/ 2713 h 10078"/>
              <a:gd name="connsiteX202" fmla="*/ 1029 w 10017"/>
              <a:gd name="connsiteY202" fmla="*/ 2713 h 10078"/>
              <a:gd name="connsiteX203" fmla="*/ 1029 w 10017"/>
              <a:gd name="connsiteY203" fmla="*/ 2634 h 10078"/>
              <a:gd name="connsiteX204" fmla="*/ 1025 w 10017"/>
              <a:gd name="connsiteY204" fmla="*/ 2634 h 10078"/>
              <a:gd name="connsiteX205" fmla="*/ 1025 w 10017"/>
              <a:gd name="connsiteY205" fmla="*/ 2555 h 10078"/>
              <a:gd name="connsiteX206" fmla="*/ 1013 w 10017"/>
              <a:gd name="connsiteY206" fmla="*/ 2555 h 10078"/>
              <a:gd name="connsiteX207" fmla="*/ 1008 w 10017"/>
              <a:gd name="connsiteY207" fmla="*/ 2477 h 10078"/>
              <a:gd name="connsiteX208" fmla="*/ 984 w 10017"/>
              <a:gd name="connsiteY208" fmla="*/ 2359 h 10078"/>
              <a:gd name="connsiteX209" fmla="*/ 980 w 10017"/>
              <a:gd name="connsiteY209" fmla="*/ 2281 h 10078"/>
              <a:gd name="connsiteX210" fmla="*/ 947 w 10017"/>
              <a:gd name="connsiteY210" fmla="*/ 2006 h 10078"/>
              <a:gd name="connsiteX211" fmla="*/ 923 w 10017"/>
              <a:gd name="connsiteY211" fmla="*/ 1927 h 10078"/>
              <a:gd name="connsiteX212" fmla="*/ 919 w 10017"/>
              <a:gd name="connsiteY212" fmla="*/ 1848 h 10078"/>
              <a:gd name="connsiteX213" fmla="*/ 902 w 10017"/>
              <a:gd name="connsiteY213" fmla="*/ 1770 h 10078"/>
              <a:gd name="connsiteX214" fmla="*/ 890 w 10017"/>
              <a:gd name="connsiteY214" fmla="*/ 1691 h 10078"/>
              <a:gd name="connsiteX215" fmla="*/ 878 w 10017"/>
              <a:gd name="connsiteY215" fmla="*/ 1691 h 10078"/>
              <a:gd name="connsiteX216" fmla="*/ 874 w 10017"/>
              <a:gd name="connsiteY216" fmla="*/ 1573 h 10078"/>
              <a:gd name="connsiteX217" fmla="*/ 824 w 10017"/>
              <a:gd name="connsiteY217" fmla="*/ 1416 h 10078"/>
              <a:gd name="connsiteX218" fmla="*/ 816 w 10017"/>
              <a:gd name="connsiteY218" fmla="*/ 1337 h 10078"/>
              <a:gd name="connsiteX219" fmla="*/ 812 w 10017"/>
              <a:gd name="connsiteY219" fmla="*/ 1337 h 10078"/>
              <a:gd name="connsiteX220" fmla="*/ 792 w 10017"/>
              <a:gd name="connsiteY220" fmla="*/ 1141 h 10078"/>
              <a:gd name="connsiteX221" fmla="*/ 730 w 10017"/>
              <a:gd name="connsiteY221" fmla="*/ 1062 h 10078"/>
              <a:gd name="connsiteX222" fmla="*/ 702 w 10017"/>
              <a:gd name="connsiteY222" fmla="*/ 905 h 10078"/>
              <a:gd name="connsiteX223" fmla="*/ 694 w 10017"/>
              <a:gd name="connsiteY223" fmla="*/ 787 h 10078"/>
              <a:gd name="connsiteX224" fmla="*/ 669 w 10017"/>
              <a:gd name="connsiteY224" fmla="*/ 787 h 10078"/>
              <a:gd name="connsiteX225" fmla="*/ 609 w 10017"/>
              <a:gd name="connsiteY225" fmla="*/ 709 h 10078"/>
              <a:gd name="connsiteX226" fmla="*/ 580 w 10017"/>
              <a:gd name="connsiteY226" fmla="*/ 433 h 10078"/>
              <a:gd name="connsiteX227" fmla="*/ 556 w 10017"/>
              <a:gd name="connsiteY227" fmla="*/ 119 h 10078"/>
              <a:gd name="connsiteX228" fmla="*/ 445 w 10017"/>
              <a:gd name="connsiteY228" fmla="*/ 198 h 10078"/>
              <a:gd name="connsiteX229" fmla="*/ 425 w 10017"/>
              <a:gd name="connsiteY229" fmla="*/ 433 h 10078"/>
              <a:gd name="connsiteX230" fmla="*/ 396 w 10017"/>
              <a:gd name="connsiteY230" fmla="*/ 433 h 10078"/>
              <a:gd name="connsiteX231" fmla="*/ 364 w 10017"/>
              <a:gd name="connsiteY231" fmla="*/ 630 h 10078"/>
              <a:gd name="connsiteX232" fmla="*/ 343 w 10017"/>
              <a:gd name="connsiteY232" fmla="*/ 551 h 10078"/>
              <a:gd name="connsiteX233" fmla="*/ 290 w 10017"/>
              <a:gd name="connsiteY233" fmla="*/ 551 h 10078"/>
              <a:gd name="connsiteX234" fmla="*/ 274 w 10017"/>
              <a:gd name="connsiteY234" fmla="*/ 551 h 10078"/>
              <a:gd name="connsiteX235" fmla="*/ 261 w 10017"/>
              <a:gd name="connsiteY235" fmla="*/ 433 h 10078"/>
              <a:gd name="connsiteX236" fmla="*/ 249 w 10017"/>
              <a:gd name="connsiteY236" fmla="*/ 551 h 10078"/>
              <a:gd name="connsiteX237" fmla="*/ 245 w 10017"/>
              <a:gd name="connsiteY237" fmla="*/ 355 h 10078"/>
              <a:gd name="connsiteX238" fmla="*/ 233 w 10017"/>
              <a:gd name="connsiteY238" fmla="*/ 355 h 10078"/>
              <a:gd name="connsiteX239" fmla="*/ 229 w 10017"/>
              <a:gd name="connsiteY239" fmla="*/ 276 h 10078"/>
              <a:gd name="connsiteX240" fmla="*/ 216 w 10017"/>
              <a:gd name="connsiteY240" fmla="*/ 276 h 10078"/>
              <a:gd name="connsiteX241" fmla="*/ 73 w 10017"/>
              <a:gd name="connsiteY241" fmla="*/ 276 h 10078"/>
              <a:gd name="connsiteX242" fmla="*/ 65 w 10017"/>
              <a:gd name="connsiteY242" fmla="*/ 276 h 10078"/>
              <a:gd name="connsiteX243" fmla="*/ 57 w 10017"/>
              <a:gd name="connsiteY243" fmla="*/ 355 h 10078"/>
              <a:gd name="connsiteX244" fmla="*/ 67 w 10017"/>
              <a:gd name="connsiteY244" fmla="*/ 355 h 10078"/>
              <a:gd name="connsiteX245" fmla="*/ 3 w 10017"/>
              <a:gd name="connsiteY245" fmla="*/ 362 h 10078"/>
              <a:gd name="connsiteX246" fmla="*/ 9 w 10017"/>
              <a:gd name="connsiteY246" fmla="*/ 5229 h 10078"/>
              <a:gd name="connsiteX247" fmla="*/ 135 w 10017"/>
              <a:gd name="connsiteY247" fmla="*/ 5070 h 10078"/>
              <a:gd name="connsiteX248" fmla="*/ 200 w 10017"/>
              <a:gd name="connsiteY248" fmla="*/ 4992 h 10078"/>
              <a:gd name="connsiteX249" fmla="*/ 306 w 10017"/>
              <a:gd name="connsiteY249" fmla="*/ 4796 h 10078"/>
              <a:gd name="connsiteX250" fmla="*/ 462 w 10017"/>
              <a:gd name="connsiteY250" fmla="*/ 5308 h 10078"/>
              <a:gd name="connsiteX251" fmla="*/ 539 w 10017"/>
              <a:gd name="connsiteY251" fmla="*/ 6368 h 10078"/>
              <a:gd name="connsiteX252" fmla="*/ 747 w 10017"/>
              <a:gd name="connsiteY252" fmla="*/ 6526 h 10078"/>
              <a:gd name="connsiteX253" fmla="*/ 824 w 10017"/>
              <a:gd name="connsiteY253" fmla="*/ 6840 h 10078"/>
              <a:gd name="connsiteX254" fmla="*/ 935 w 10017"/>
              <a:gd name="connsiteY254" fmla="*/ 7430 h 10078"/>
              <a:gd name="connsiteX255" fmla="*/ 1062 w 10017"/>
              <a:gd name="connsiteY255" fmla="*/ 6840 h 10078"/>
              <a:gd name="connsiteX256" fmla="*/ 1172 w 10017"/>
              <a:gd name="connsiteY256" fmla="*/ 7115 h 10078"/>
              <a:gd name="connsiteX257" fmla="*/ 1299 w 10017"/>
              <a:gd name="connsiteY257" fmla="*/ 7272 h 10078"/>
              <a:gd name="connsiteX258" fmla="*/ 1491 w 10017"/>
              <a:gd name="connsiteY258" fmla="*/ 6958 h 10078"/>
              <a:gd name="connsiteX259" fmla="*/ 1556 w 10017"/>
              <a:gd name="connsiteY259" fmla="*/ 7823 h 10078"/>
              <a:gd name="connsiteX260" fmla="*/ 1634 w 10017"/>
              <a:gd name="connsiteY260" fmla="*/ 8215 h 10078"/>
              <a:gd name="connsiteX261" fmla="*/ 1699 w 10017"/>
              <a:gd name="connsiteY261" fmla="*/ 7941 h 10078"/>
              <a:gd name="connsiteX262" fmla="*/ 1769 w 10017"/>
              <a:gd name="connsiteY262" fmla="*/ 8097 h 10078"/>
              <a:gd name="connsiteX263" fmla="*/ 1903 w 10017"/>
              <a:gd name="connsiteY263" fmla="*/ 7704 h 10078"/>
              <a:gd name="connsiteX264" fmla="*/ 2013 w 10017"/>
              <a:gd name="connsiteY264" fmla="*/ 6958 h 10078"/>
              <a:gd name="connsiteX265" fmla="*/ 2066 w 10017"/>
              <a:gd name="connsiteY265" fmla="*/ 7508 h 10078"/>
              <a:gd name="connsiteX266" fmla="*/ 2181 w 10017"/>
              <a:gd name="connsiteY266" fmla="*/ 6801 h 10078"/>
              <a:gd name="connsiteX267" fmla="*/ 2193 w 10017"/>
              <a:gd name="connsiteY267" fmla="*/ 6919 h 10078"/>
              <a:gd name="connsiteX268" fmla="*/ 2308 w 10017"/>
              <a:gd name="connsiteY268" fmla="*/ 7626 h 10078"/>
              <a:gd name="connsiteX269" fmla="*/ 2381 w 10017"/>
              <a:gd name="connsiteY269" fmla="*/ 8373 h 10078"/>
              <a:gd name="connsiteX270" fmla="*/ 2422 w 10017"/>
              <a:gd name="connsiteY270" fmla="*/ 8805 h 10078"/>
              <a:gd name="connsiteX271" fmla="*/ 2447 w 10017"/>
              <a:gd name="connsiteY271" fmla="*/ 8962 h 10078"/>
              <a:gd name="connsiteX272" fmla="*/ 2467 w 10017"/>
              <a:gd name="connsiteY272" fmla="*/ 9159 h 10078"/>
              <a:gd name="connsiteX273" fmla="*/ 2541 w 10017"/>
              <a:gd name="connsiteY273" fmla="*/ 9041 h 10078"/>
              <a:gd name="connsiteX274" fmla="*/ 2553 w 10017"/>
              <a:gd name="connsiteY274" fmla="*/ 8844 h 10078"/>
              <a:gd name="connsiteX275" fmla="*/ 2577 w 10017"/>
              <a:gd name="connsiteY275" fmla="*/ 9119 h 10078"/>
              <a:gd name="connsiteX276" fmla="*/ 2610 w 10017"/>
              <a:gd name="connsiteY276" fmla="*/ 9041 h 10078"/>
              <a:gd name="connsiteX277" fmla="*/ 2626 w 10017"/>
              <a:gd name="connsiteY277" fmla="*/ 8766 h 10078"/>
              <a:gd name="connsiteX278" fmla="*/ 2659 w 10017"/>
              <a:gd name="connsiteY278" fmla="*/ 9041 h 10078"/>
              <a:gd name="connsiteX279" fmla="*/ 2671 w 10017"/>
              <a:gd name="connsiteY279" fmla="*/ 9198 h 10078"/>
              <a:gd name="connsiteX280" fmla="*/ 2684 w 10017"/>
              <a:gd name="connsiteY280" fmla="*/ 9041 h 10078"/>
              <a:gd name="connsiteX281" fmla="*/ 2729 w 10017"/>
              <a:gd name="connsiteY281" fmla="*/ 9119 h 10078"/>
              <a:gd name="connsiteX282" fmla="*/ 2733 w 10017"/>
              <a:gd name="connsiteY282" fmla="*/ 9041 h 10078"/>
              <a:gd name="connsiteX283" fmla="*/ 2761 w 10017"/>
              <a:gd name="connsiteY283" fmla="*/ 9198 h 10078"/>
              <a:gd name="connsiteX284" fmla="*/ 2831 w 10017"/>
              <a:gd name="connsiteY284" fmla="*/ 8923 h 10078"/>
              <a:gd name="connsiteX285" fmla="*/ 2843 w 10017"/>
              <a:gd name="connsiteY285" fmla="*/ 8766 h 10078"/>
              <a:gd name="connsiteX286" fmla="*/ 2855 w 10017"/>
              <a:gd name="connsiteY286" fmla="*/ 8766 h 10078"/>
              <a:gd name="connsiteX287" fmla="*/ 2884 w 10017"/>
              <a:gd name="connsiteY287" fmla="*/ 8608 h 10078"/>
              <a:gd name="connsiteX288" fmla="*/ 2900 w 10017"/>
              <a:gd name="connsiteY288" fmla="*/ 8608 h 10078"/>
              <a:gd name="connsiteX289" fmla="*/ 2945 w 10017"/>
              <a:gd name="connsiteY289" fmla="*/ 8490 h 10078"/>
              <a:gd name="connsiteX290" fmla="*/ 2962 w 10017"/>
              <a:gd name="connsiteY290" fmla="*/ 8412 h 10078"/>
              <a:gd name="connsiteX291" fmla="*/ 2994 w 10017"/>
              <a:gd name="connsiteY291" fmla="*/ 8137 h 10078"/>
              <a:gd name="connsiteX292" fmla="*/ 3011 w 10017"/>
              <a:gd name="connsiteY292" fmla="*/ 8137 h 10078"/>
              <a:gd name="connsiteX293" fmla="*/ 3043 w 10017"/>
              <a:gd name="connsiteY293" fmla="*/ 8137 h 10078"/>
              <a:gd name="connsiteX294" fmla="*/ 3068 w 10017"/>
              <a:gd name="connsiteY294" fmla="*/ 8255 h 10078"/>
              <a:gd name="connsiteX295" fmla="*/ 3101 w 10017"/>
              <a:gd name="connsiteY295" fmla="*/ 8255 h 10078"/>
              <a:gd name="connsiteX296" fmla="*/ 3129 w 10017"/>
              <a:gd name="connsiteY296" fmla="*/ 8333 h 10078"/>
              <a:gd name="connsiteX297" fmla="*/ 3202 w 10017"/>
              <a:gd name="connsiteY297" fmla="*/ 8137 h 10078"/>
              <a:gd name="connsiteX298" fmla="*/ 3235 w 10017"/>
              <a:gd name="connsiteY298" fmla="*/ 8255 h 10078"/>
              <a:gd name="connsiteX299" fmla="*/ 3263 w 10017"/>
              <a:gd name="connsiteY299" fmla="*/ 7901 h 10078"/>
              <a:gd name="connsiteX300" fmla="*/ 3329 w 10017"/>
              <a:gd name="connsiteY300" fmla="*/ 8333 h 10078"/>
              <a:gd name="connsiteX301" fmla="*/ 3329 w 10017"/>
              <a:gd name="connsiteY301" fmla="*/ 8255 h 10078"/>
              <a:gd name="connsiteX302" fmla="*/ 3325 w 10017"/>
              <a:gd name="connsiteY302" fmla="*/ 8137 h 10078"/>
              <a:gd name="connsiteX303" fmla="*/ 3374 w 10017"/>
              <a:gd name="connsiteY303" fmla="*/ 7979 h 10078"/>
              <a:gd name="connsiteX304" fmla="*/ 3378 w 10017"/>
              <a:gd name="connsiteY304" fmla="*/ 8059 h 10078"/>
              <a:gd name="connsiteX305" fmla="*/ 3394 w 10017"/>
              <a:gd name="connsiteY305" fmla="*/ 7823 h 10078"/>
              <a:gd name="connsiteX306" fmla="*/ 3476 w 10017"/>
              <a:gd name="connsiteY306" fmla="*/ 8176 h 10078"/>
              <a:gd name="connsiteX307" fmla="*/ 3488 w 10017"/>
              <a:gd name="connsiteY307" fmla="*/ 9159 h 10078"/>
              <a:gd name="connsiteX308" fmla="*/ 3533 w 10017"/>
              <a:gd name="connsiteY308" fmla="*/ 8608 h 10078"/>
              <a:gd name="connsiteX309" fmla="*/ 3652 w 10017"/>
              <a:gd name="connsiteY309" fmla="*/ 8883 h 10078"/>
              <a:gd name="connsiteX310" fmla="*/ 3729 w 10017"/>
              <a:gd name="connsiteY310" fmla="*/ 8726 h 10078"/>
              <a:gd name="connsiteX311" fmla="*/ 3746 w 10017"/>
              <a:gd name="connsiteY311" fmla="*/ 8608 h 10078"/>
              <a:gd name="connsiteX312" fmla="*/ 3758 w 10017"/>
              <a:gd name="connsiteY312" fmla="*/ 8608 h 10078"/>
              <a:gd name="connsiteX313" fmla="*/ 3762 w 10017"/>
              <a:gd name="connsiteY313" fmla="*/ 8726 h 10078"/>
              <a:gd name="connsiteX314" fmla="*/ 3778 w 10017"/>
              <a:gd name="connsiteY314" fmla="*/ 8608 h 10078"/>
              <a:gd name="connsiteX315" fmla="*/ 3778 w 10017"/>
              <a:gd name="connsiteY315" fmla="*/ 8726 h 10078"/>
              <a:gd name="connsiteX316" fmla="*/ 3819 w 10017"/>
              <a:gd name="connsiteY316" fmla="*/ 8726 h 10078"/>
              <a:gd name="connsiteX317" fmla="*/ 3840 w 10017"/>
              <a:gd name="connsiteY317" fmla="*/ 8883 h 10078"/>
              <a:gd name="connsiteX318" fmla="*/ 3852 w 10017"/>
              <a:gd name="connsiteY318" fmla="*/ 8726 h 10078"/>
              <a:gd name="connsiteX319" fmla="*/ 3868 w 10017"/>
              <a:gd name="connsiteY319" fmla="*/ 9081 h 10078"/>
              <a:gd name="connsiteX320" fmla="*/ 3872 w 10017"/>
              <a:gd name="connsiteY320" fmla="*/ 9081 h 10078"/>
              <a:gd name="connsiteX321" fmla="*/ 3885 w 10017"/>
              <a:gd name="connsiteY321" fmla="*/ 8962 h 10078"/>
              <a:gd name="connsiteX322" fmla="*/ 3901 w 10017"/>
              <a:gd name="connsiteY322" fmla="*/ 9081 h 10078"/>
              <a:gd name="connsiteX323" fmla="*/ 3913 w 10017"/>
              <a:gd name="connsiteY323" fmla="*/ 8962 h 10078"/>
              <a:gd name="connsiteX324" fmla="*/ 3913 w 10017"/>
              <a:gd name="connsiteY324" fmla="*/ 9081 h 10078"/>
              <a:gd name="connsiteX325" fmla="*/ 3975 w 10017"/>
              <a:gd name="connsiteY325" fmla="*/ 9081 h 10078"/>
              <a:gd name="connsiteX326" fmla="*/ 3991 w 10017"/>
              <a:gd name="connsiteY326" fmla="*/ 9237 h 10078"/>
              <a:gd name="connsiteX327" fmla="*/ 4007 w 10017"/>
              <a:gd name="connsiteY327" fmla="*/ 9159 h 10078"/>
              <a:gd name="connsiteX328" fmla="*/ 4065 w 10017"/>
              <a:gd name="connsiteY328" fmla="*/ 9081 h 10078"/>
              <a:gd name="connsiteX329" fmla="*/ 4085 w 10017"/>
              <a:gd name="connsiteY329" fmla="*/ 8962 h 10078"/>
              <a:gd name="connsiteX330" fmla="*/ 4093 w 10017"/>
              <a:gd name="connsiteY330" fmla="*/ 9081 h 10078"/>
              <a:gd name="connsiteX331" fmla="*/ 4101 w 10017"/>
              <a:gd name="connsiteY331" fmla="*/ 9081 h 10078"/>
              <a:gd name="connsiteX332" fmla="*/ 4118 w 10017"/>
              <a:gd name="connsiteY332" fmla="*/ 9159 h 10078"/>
              <a:gd name="connsiteX333" fmla="*/ 4142 w 10017"/>
              <a:gd name="connsiteY333" fmla="*/ 8962 h 10078"/>
              <a:gd name="connsiteX334" fmla="*/ 4159 w 10017"/>
              <a:gd name="connsiteY334" fmla="*/ 9159 h 10078"/>
              <a:gd name="connsiteX335" fmla="*/ 4171 w 10017"/>
              <a:gd name="connsiteY335" fmla="*/ 8883 h 10078"/>
              <a:gd name="connsiteX336" fmla="*/ 4175 w 10017"/>
              <a:gd name="connsiteY336" fmla="*/ 8805 h 10078"/>
              <a:gd name="connsiteX337" fmla="*/ 4183 w 10017"/>
              <a:gd name="connsiteY337" fmla="*/ 8648 h 10078"/>
              <a:gd name="connsiteX338" fmla="*/ 4204 w 10017"/>
              <a:gd name="connsiteY338" fmla="*/ 8805 h 10078"/>
              <a:gd name="connsiteX339" fmla="*/ 4228 w 10017"/>
              <a:gd name="connsiteY339" fmla="*/ 9159 h 10078"/>
              <a:gd name="connsiteX340" fmla="*/ 4298 w 10017"/>
              <a:gd name="connsiteY340" fmla="*/ 9081 h 10078"/>
              <a:gd name="connsiteX341" fmla="*/ 4347 w 10017"/>
              <a:gd name="connsiteY341" fmla="*/ 8648 h 10078"/>
              <a:gd name="connsiteX342" fmla="*/ 4403 w 10017"/>
              <a:gd name="connsiteY342" fmla="*/ 9159 h 10078"/>
              <a:gd name="connsiteX343" fmla="*/ 4583 w 10017"/>
              <a:gd name="connsiteY343" fmla="*/ 8844 h 10078"/>
              <a:gd name="connsiteX344" fmla="*/ 4685 w 10017"/>
              <a:gd name="connsiteY344" fmla="*/ 10063 h 10078"/>
              <a:gd name="connsiteX345" fmla="*/ 4763 w 10017"/>
              <a:gd name="connsiteY345" fmla="*/ 9827 h 10078"/>
              <a:gd name="connsiteX346" fmla="*/ 4795 w 10017"/>
              <a:gd name="connsiteY346" fmla="*/ 9827 h 10078"/>
              <a:gd name="connsiteX347" fmla="*/ 4893 w 10017"/>
              <a:gd name="connsiteY347" fmla="*/ 9827 h 10078"/>
              <a:gd name="connsiteX348" fmla="*/ 4947 w 10017"/>
              <a:gd name="connsiteY348" fmla="*/ 9827 h 10078"/>
              <a:gd name="connsiteX349" fmla="*/ 4987 w 10017"/>
              <a:gd name="connsiteY349" fmla="*/ 9277 h 10078"/>
              <a:gd name="connsiteX350" fmla="*/ 4996 w 10017"/>
              <a:gd name="connsiteY350" fmla="*/ 9237 h 10078"/>
              <a:gd name="connsiteX351" fmla="*/ 5042 w 10017"/>
              <a:gd name="connsiteY351" fmla="*/ 9827 h 10078"/>
              <a:gd name="connsiteX352" fmla="*/ 5168 w 10017"/>
              <a:gd name="connsiteY352" fmla="*/ 9590 h 10078"/>
              <a:gd name="connsiteX353" fmla="*/ 5193 w 10017"/>
              <a:gd name="connsiteY353" fmla="*/ 9827 h 10078"/>
              <a:gd name="connsiteX354" fmla="*/ 5242 w 10017"/>
              <a:gd name="connsiteY354" fmla="*/ 9237 h 10078"/>
              <a:gd name="connsiteX355" fmla="*/ 5246 w 10017"/>
              <a:gd name="connsiteY355" fmla="*/ 9198 h 10078"/>
              <a:gd name="connsiteX356" fmla="*/ 5283 w 10017"/>
              <a:gd name="connsiteY356" fmla="*/ 9670 h 10078"/>
              <a:gd name="connsiteX357" fmla="*/ 5356 w 10017"/>
              <a:gd name="connsiteY357" fmla="*/ 9355 h 10078"/>
              <a:gd name="connsiteX358" fmla="*/ 5418 w 10017"/>
              <a:gd name="connsiteY358" fmla="*/ 9748 h 10078"/>
              <a:gd name="connsiteX359" fmla="*/ 5381 w 10017"/>
              <a:gd name="connsiteY359" fmla="*/ 9159 h 10078"/>
              <a:gd name="connsiteX360" fmla="*/ 5487 w 10017"/>
              <a:gd name="connsiteY360" fmla="*/ 9041 h 10078"/>
              <a:gd name="connsiteX361" fmla="*/ 5516 w 10017"/>
              <a:gd name="connsiteY361" fmla="*/ 8726 h 10078"/>
              <a:gd name="connsiteX362" fmla="*/ 5540 w 10017"/>
              <a:gd name="connsiteY362" fmla="*/ 8648 h 10078"/>
              <a:gd name="connsiteX363" fmla="*/ 5553 w 10017"/>
              <a:gd name="connsiteY363" fmla="*/ 8608 h 10078"/>
              <a:gd name="connsiteX364" fmla="*/ 5577 w 10017"/>
              <a:gd name="connsiteY364" fmla="*/ 8570 h 10078"/>
              <a:gd name="connsiteX365" fmla="*/ 5589 w 10017"/>
              <a:gd name="connsiteY365" fmla="*/ 8608 h 10078"/>
              <a:gd name="connsiteX366" fmla="*/ 5602 w 10017"/>
              <a:gd name="connsiteY366" fmla="*/ 8726 h 10078"/>
              <a:gd name="connsiteX367" fmla="*/ 5602 w 10017"/>
              <a:gd name="connsiteY367" fmla="*/ 8648 h 10078"/>
              <a:gd name="connsiteX368" fmla="*/ 5646 w 10017"/>
              <a:gd name="connsiteY368" fmla="*/ 8844 h 10078"/>
              <a:gd name="connsiteX369" fmla="*/ 5740 w 10017"/>
              <a:gd name="connsiteY369" fmla="*/ 9512 h 10078"/>
              <a:gd name="connsiteX370" fmla="*/ 5748 w 10017"/>
              <a:gd name="connsiteY370" fmla="*/ 8923 h 10078"/>
              <a:gd name="connsiteX371" fmla="*/ 5777 w 10017"/>
              <a:gd name="connsiteY371" fmla="*/ 8844 h 10078"/>
              <a:gd name="connsiteX372" fmla="*/ 5785 w 10017"/>
              <a:gd name="connsiteY372" fmla="*/ 8294 h 10078"/>
              <a:gd name="connsiteX373" fmla="*/ 5801 w 10017"/>
              <a:gd name="connsiteY373" fmla="*/ 8452 h 10078"/>
              <a:gd name="connsiteX374" fmla="*/ 5830 w 10017"/>
              <a:gd name="connsiteY374" fmla="*/ 8373 h 10078"/>
              <a:gd name="connsiteX375" fmla="*/ 5916 w 10017"/>
              <a:gd name="connsiteY375" fmla="*/ 8452 h 10078"/>
              <a:gd name="connsiteX376" fmla="*/ 5928 w 10017"/>
              <a:gd name="connsiteY376" fmla="*/ 8726 h 10078"/>
              <a:gd name="connsiteX377" fmla="*/ 5989 w 10017"/>
              <a:gd name="connsiteY377" fmla="*/ 9001 h 10078"/>
              <a:gd name="connsiteX378" fmla="*/ 6005 w 10017"/>
              <a:gd name="connsiteY378" fmla="*/ 9001 h 10078"/>
              <a:gd name="connsiteX379" fmla="*/ 6042 w 10017"/>
              <a:gd name="connsiteY379" fmla="*/ 9159 h 10078"/>
              <a:gd name="connsiteX380" fmla="*/ 6075 w 10017"/>
              <a:gd name="connsiteY380" fmla="*/ 9159 h 10078"/>
              <a:gd name="connsiteX381" fmla="*/ 6108 w 10017"/>
              <a:gd name="connsiteY381" fmla="*/ 9237 h 10078"/>
              <a:gd name="connsiteX382" fmla="*/ 6128 w 10017"/>
              <a:gd name="connsiteY382" fmla="*/ 9355 h 10078"/>
              <a:gd name="connsiteX383" fmla="*/ 6226 w 10017"/>
              <a:gd name="connsiteY383" fmla="*/ 9081 h 10078"/>
              <a:gd name="connsiteX384" fmla="*/ 6247 w 10017"/>
              <a:gd name="connsiteY384" fmla="*/ 8726 h 10078"/>
              <a:gd name="connsiteX385" fmla="*/ 6279 w 10017"/>
              <a:gd name="connsiteY385" fmla="*/ 8883 h 10078"/>
              <a:gd name="connsiteX386" fmla="*/ 6296 w 10017"/>
              <a:gd name="connsiteY386" fmla="*/ 9001 h 10078"/>
              <a:gd name="connsiteX387" fmla="*/ 6308 w 10017"/>
              <a:gd name="connsiteY387" fmla="*/ 8883 h 10078"/>
              <a:gd name="connsiteX388" fmla="*/ 6341 w 10017"/>
              <a:gd name="connsiteY388" fmla="*/ 9001 h 10078"/>
              <a:gd name="connsiteX389" fmla="*/ 6365 w 10017"/>
              <a:gd name="connsiteY389" fmla="*/ 9159 h 10078"/>
              <a:gd name="connsiteX390" fmla="*/ 6373 w 10017"/>
              <a:gd name="connsiteY390" fmla="*/ 9081 h 10078"/>
              <a:gd name="connsiteX391" fmla="*/ 6402 w 10017"/>
              <a:gd name="connsiteY391" fmla="*/ 9434 h 10078"/>
              <a:gd name="connsiteX392" fmla="*/ 6443 w 10017"/>
              <a:gd name="connsiteY392" fmla="*/ 9237 h 10078"/>
              <a:gd name="connsiteX393" fmla="*/ 6492 w 10017"/>
              <a:gd name="connsiteY393" fmla="*/ 9355 h 10078"/>
              <a:gd name="connsiteX394" fmla="*/ 6578 w 10017"/>
              <a:gd name="connsiteY394" fmla="*/ 8805 h 10078"/>
              <a:gd name="connsiteX395" fmla="*/ 6602 w 10017"/>
              <a:gd name="connsiteY395" fmla="*/ 9001 h 10078"/>
              <a:gd name="connsiteX396" fmla="*/ 6639 w 10017"/>
              <a:gd name="connsiteY396" fmla="*/ 9434 h 10078"/>
              <a:gd name="connsiteX397" fmla="*/ 6672 w 10017"/>
              <a:gd name="connsiteY397" fmla="*/ 9434 h 10078"/>
              <a:gd name="connsiteX398" fmla="*/ 6672 w 10017"/>
              <a:gd name="connsiteY398" fmla="*/ 9355 h 10078"/>
              <a:gd name="connsiteX399" fmla="*/ 6705 w 10017"/>
              <a:gd name="connsiteY399" fmla="*/ 9355 h 10078"/>
              <a:gd name="connsiteX400" fmla="*/ 6717 w 10017"/>
              <a:gd name="connsiteY400" fmla="*/ 9355 h 10078"/>
              <a:gd name="connsiteX401" fmla="*/ 6721 w 10017"/>
              <a:gd name="connsiteY401" fmla="*/ 9237 h 10078"/>
              <a:gd name="connsiteX402" fmla="*/ 6737 w 10017"/>
              <a:gd name="connsiteY402" fmla="*/ 9355 h 10078"/>
              <a:gd name="connsiteX403" fmla="*/ 6762 w 10017"/>
              <a:gd name="connsiteY403" fmla="*/ 9237 h 10078"/>
              <a:gd name="connsiteX404" fmla="*/ 6937 w 10017"/>
              <a:gd name="connsiteY404" fmla="*/ 9237 h 10078"/>
              <a:gd name="connsiteX405" fmla="*/ 6965 w 10017"/>
              <a:gd name="connsiteY405" fmla="*/ 8648 h 10078"/>
              <a:gd name="connsiteX406" fmla="*/ 7010 w 10017"/>
              <a:gd name="connsiteY406" fmla="*/ 8570 h 10078"/>
              <a:gd name="connsiteX407" fmla="*/ 7043 w 10017"/>
              <a:gd name="connsiteY407" fmla="*/ 8373 h 10078"/>
              <a:gd name="connsiteX408" fmla="*/ 7047 w 10017"/>
              <a:gd name="connsiteY408" fmla="*/ 8294 h 10078"/>
              <a:gd name="connsiteX409" fmla="*/ 7129 w 10017"/>
              <a:gd name="connsiteY409" fmla="*/ 8333 h 10078"/>
              <a:gd name="connsiteX410" fmla="*/ 7149 w 10017"/>
              <a:gd name="connsiteY410" fmla="*/ 8373 h 10078"/>
              <a:gd name="connsiteX411" fmla="*/ 7190 w 10017"/>
              <a:gd name="connsiteY411" fmla="*/ 8294 h 10078"/>
              <a:gd name="connsiteX412" fmla="*/ 7194 w 10017"/>
              <a:gd name="connsiteY412" fmla="*/ 8294 h 10078"/>
              <a:gd name="connsiteX413" fmla="*/ 7194 w 10017"/>
              <a:gd name="connsiteY413" fmla="*/ 8215 h 10078"/>
              <a:gd name="connsiteX414" fmla="*/ 7251 w 10017"/>
              <a:gd name="connsiteY414" fmla="*/ 8097 h 10078"/>
              <a:gd name="connsiteX415" fmla="*/ 7288 w 10017"/>
              <a:gd name="connsiteY415" fmla="*/ 8097 h 10078"/>
              <a:gd name="connsiteX416" fmla="*/ 7325 w 10017"/>
              <a:gd name="connsiteY416" fmla="*/ 8176 h 10078"/>
              <a:gd name="connsiteX417" fmla="*/ 7345 w 10017"/>
              <a:gd name="connsiteY417" fmla="*/ 8412 h 10078"/>
              <a:gd name="connsiteX418" fmla="*/ 7378 w 10017"/>
              <a:gd name="connsiteY418" fmla="*/ 8097 h 10078"/>
              <a:gd name="connsiteX419" fmla="*/ 7513 w 10017"/>
              <a:gd name="connsiteY419" fmla="*/ 7666 h 10078"/>
              <a:gd name="connsiteX420" fmla="*/ 7578 w 10017"/>
              <a:gd name="connsiteY420" fmla="*/ 7744 h 10078"/>
              <a:gd name="connsiteX421" fmla="*/ 7628 w 10017"/>
              <a:gd name="connsiteY421" fmla="*/ 7508 h 10078"/>
              <a:gd name="connsiteX422" fmla="*/ 7636 w 10017"/>
              <a:gd name="connsiteY422" fmla="*/ 7469 h 10078"/>
              <a:gd name="connsiteX423" fmla="*/ 7709 w 10017"/>
              <a:gd name="connsiteY423" fmla="*/ 7626 h 10078"/>
              <a:gd name="connsiteX424" fmla="*/ 7750 w 10017"/>
              <a:gd name="connsiteY424" fmla="*/ 7390 h 10078"/>
              <a:gd name="connsiteX425" fmla="*/ 7799 w 10017"/>
              <a:gd name="connsiteY425" fmla="*/ 7626 h 10078"/>
              <a:gd name="connsiteX426" fmla="*/ 7861 w 10017"/>
              <a:gd name="connsiteY426" fmla="*/ 7351 h 10078"/>
              <a:gd name="connsiteX427" fmla="*/ 7901 w 10017"/>
              <a:gd name="connsiteY427" fmla="*/ 6958 h 10078"/>
              <a:gd name="connsiteX428" fmla="*/ 7930 w 10017"/>
              <a:gd name="connsiteY428" fmla="*/ 7075 h 10078"/>
              <a:gd name="connsiteX429" fmla="*/ 7963 w 10017"/>
              <a:gd name="connsiteY429" fmla="*/ 6722 h 10078"/>
              <a:gd name="connsiteX430" fmla="*/ 8016 w 10017"/>
              <a:gd name="connsiteY430" fmla="*/ 6447 h 10078"/>
              <a:gd name="connsiteX431" fmla="*/ 8069 w 10017"/>
              <a:gd name="connsiteY431" fmla="*/ 6447 h 10078"/>
              <a:gd name="connsiteX432" fmla="*/ 8114 w 10017"/>
              <a:gd name="connsiteY432" fmla="*/ 6172 h 10078"/>
              <a:gd name="connsiteX433" fmla="*/ 8199 w 10017"/>
              <a:gd name="connsiteY433" fmla="*/ 5504 h 10078"/>
              <a:gd name="connsiteX434" fmla="*/ 8227 w 10017"/>
              <a:gd name="connsiteY434" fmla="*/ 5661 h 10078"/>
              <a:gd name="connsiteX435" fmla="*/ 8260 w 10017"/>
              <a:gd name="connsiteY435" fmla="*/ 5308 h 10078"/>
              <a:gd name="connsiteX436" fmla="*/ 8301 w 10017"/>
              <a:gd name="connsiteY436" fmla="*/ 5308 h 10078"/>
              <a:gd name="connsiteX437" fmla="*/ 8407 w 10017"/>
              <a:gd name="connsiteY437" fmla="*/ 5032 h 10078"/>
              <a:gd name="connsiteX438" fmla="*/ 8469 w 10017"/>
              <a:gd name="connsiteY438" fmla="*/ 4756 h 10078"/>
              <a:gd name="connsiteX439" fmla="*/ 8485 w 10017"/>
              <a:gd name="connsiteY439" fmla="*/ 4914 h 10078"/>
              <a:gd name="connsiteX440" fmla="*/ 8501 w 10017"/>
              <a:gd name="connsiteY440" fmla="*/ 4874 h 10078"/>
              <a:gd name="connsiteX441" fmla="*/ 8526 w 10017"/>
              <a:gd name="connsiteY441" fmla="*/ 4914 h 10078"/>
              <a:gd name="connsiteX442" fmla="*/ 8550 w 10017"/>
              <a:gd name="connsiteY442" fmla="*/ 4599 h 10078"/>
              <a:gd name="connsiteX443" fmla="*/ 8608 w 10017"/>
              <a:gd name="connsiteY443" fmla="*/ 4599 h 10078"/>
              <a:gd name="connsiteX444" fmla="*/ 8608 w 10017"/>
              <a:gd name="connsiteY444" fmla="*/ 4442 h 10078"/>
              <a:gd name="connsiteX445" fmla="*/ 8657 w 10017"/>
              <a:gd name="connsiteY445" fmla="*/ 4363 h 10078"/>
              <a:gd name="connsiteX446" fmla="*/ 8669 w 10017"/>
              <a:gd name="connsiteY446" fmla="*/ 4285 h 10078"/>
              <a:gd name="connsiteX447" fmla="*/ 8734 w 10017"/>
              <a:gd name="connsiteY447" fmla="*/ 4363 h 10078"/>
              <a:gd name="connsiteX448" fmla="*/ 8747 w 10017"/>
              <a:gd name="connsiteY448" fmla="*/ 4324 h 10078"/>
              <a:gd name="connsiteX449" fmla="*/ 8775 w 10017"/>
              <a:gd name="connsiteY449" fmla="*/ 4363 h 10078"/>
              <a:gd name="connsiteX450" fmla="*/ 8800 w 10017"/>
              <a:gd name="connsiteY450" fmla="*/ 4442 h 10078"/>
              <a:gd name="connsiteX451" fmla="*/ 8816 w 10017"/>
              <a:gd name="connsiteY451" fmla="*/ 4363 h 10078"/>
              <a:gd name="connsiteX452" fmla="*/ 8837 w 10017"/>
              <a:gd name="connsiteY452" fmla="*/ 4442 h 10078"/>
              <a:gd name="connsiteX453" fmla="*/ 8906 w 10017"/>
              <a:gd name="connsiteY453" fmla="*/ 4403 h 10078"/>
              <a:gd name="connsiteX454" fmla="*/ 8902 w 10017"/>
              <a:gd name="connsiteY454" fmla="*/ 4324 h 10078"/>
              <a:gd name="connsiteX455" fmla="*/ 8931 w 10017"/>
              <a:gd name="connsiteY455" fmla="*/ 4167 h 10078"/>
              <a:gd name="connsiteX456" fmla="*/ 8963 w 10017"/>
              <a:gd name="connsiteY456" fmla="*/ 4167 h 10078"/>
              <a:gd name="connsiteX457" fmla="*/ 8967 w 10017"/>
              <a:gd name="connsiteY457" fmla="*/ 4088 h 10078"/>
              <a:gd name="connsiteX458" fmla="*/ 8996 w 10017"/>
              <a:gd name="connsiteY458" fmla="*/ 4010 h 10078"/>
              <a:gd name="connsiteX459" fmla="*/ 9017 w 10017"/>
              <a:gd name="connsiteY459" fmla="*/ 4206 h 10078"/>
              <a:gd name="connsiteX460" fmla="*/ 9041 w 10017"/>
              <a:gd name="connsiteY460" fmla="*/ 4324 h 10078"/>
              <a:gd name="connsiteX461" fmla="*/ 9098 w 10017"/>
              <a:gd name="connsiteY461" fmla="*/ 4285 h 10078"/>
              <a:gd name="connsiteX462" fmla="*/ 9135 w 10017"/>
              <a:gd name="connsiteY462" fmla="*/ 4403 h 10078"/>
              <a:gd name="connsiteX463" fmla="*/ 9147 w 10017"/>
              <a:gd name="connsiteY463" fmla="*/ 4324 h 10078"/>
              <a:gd name="connsiteX464" fmla="*/ 9196 w 10017"/>
              <a:gd name="connsiteY464" fmla="*/ 4599 h 10078"/>
              <a:gd name="connsiteX465" fmla="*/ 9241 w 10017"/>
              <a:gd name="connsiteY465" fmla="*/ 4442 h 10078"/>
              <a:gd name="connsiteX466" fmla="*/ 9245 w 10017"/>
              <a:gd name="connsiteY466" fmla="*/ 4324 h 10078"/>
              <a:gd name="connsiteX467" fmla="*/ 9286 w 10017"/>
              <a:gd name="connsiteY467" fmla="*/ 3970 h 10078"/>
              <a:gd name="connsiteX468" fmla="*/ 9331 w 10017"/>
              <a:gd name="connsiteY468" fmla="*/ 4128 h 10078"/>
              <a:gd name="connsiteX469" fmla="*/ 9364 w 10017"/>
              <a:gd name="connsiteY469" fmla="*/ 4049 h 10078"/>
              <a:gd name="connsiteX470" fmla="*/ 9389 w 10017"/>
              <a:gd name="connsiteY470" fmla="*/ 4167 h 10078"/>
              <a:gd name="connsiteX471" fmla="*/ 9433 w 10017"/>
              <a:gd name="connsiteY471" fmla="*/ 4245 h 10078"/>
              <a:gd name="connsiteX472" fmla="*/ 9510 w 10017"/>
              <a:gd name="connsiteY472" fmla="*/ 4245 h 10078"/>
              <a:gd name="connsiteX473" fmla="*/ 9518 w 10017"/>
              <a:gd name="connsiteY473" fmla="*/ 4049 h 10078"/>
              <a:gd name="connsiteX474" fmla="*/ 9666 w 10017"/>
              <a:gd name="connsiteY474" fmla="*/ 4363 h 10078"/>
              <a:gd name="connsiteX475" fmla="*/ 9735 w 10017"/>
              <a:gd name="connsiteY475" fmla="*/ 4521 h 10078"/>
              <a:gd name="connsiteX476" fmla="*/ 9747 w 10017"/>
              <a:gd name="connsiteY476" fmla="*/ 4599 h 10078"/>
              <a:gd name="connsiteX477" fmla="*/ 9764 w 10017"/>
              <a:gd name="connsiteY477" fmla="*/ 4796 h 10078"/>
              <a:gd name="connsiteX478" fmla="*/ 9821 w 10017"/>
              <a:gd name="connsiteY478" fmla="*/ 5189 h 10078"/>
              <a:gd name="connsiteX479" fmla="*/ 9858 w 10017"/>
              <a:gd name="connsiteY479" fmla="*/ 5189 h 10078"/>
              <a:gd name="connsiteX480" fmla="*/ 9882 w 10017"/>
              <a:gd name="connsiteY480" fmla="*/ 5308 h 10078"/>
              <a:gd name="connsiteX481" fmla="*/ 9919 w 10017"/>
              <a:gd name="connsiteY481" fmla="*/ 5582 h 10078"/>
              <a:gd name="connsiteX482" fmla="*/ 9956 w 10017"/>
              <a:gd name="connsiteY482" fmla="*/ 5779 h 10078"/>
              <a:gd name="connsiteX483" fmla="*/ 9960 w 10017"/>
              <a:gd name="connsiteY483" fmla="*/ 5818 h 10078"/>
              <a:gd name="connsiteX484" fmla="*/ 10015 w 10017"/>
              <a:gd name="connsiteY484" fmla="*/ 5975 h 10078"/>
              <a:gd name="connsiteX485" fmla="*/ 10011 w 10017"/>
              <a:gd name="connsiteY485" fmla="*/ 2381 h 10078"/>
              <a:gd name="connsiteX486" fmla="*/ 9980 w 10017"/>
              <a:gd name="connsiteY486" fmla="*/ 1809 h 10078"/>
              <a:gd name="connsiteX0" fmla="*/ 9980 w 10017"/>
              <a:gd name="connsiteY0" fmla="*/ 1809 h 10078"/>
              <a:gd name="connsiteX1" fmla="*/ 9944 w 10017"/>
              <a:gd name="connsiteY1" fmla="*/ 1613 h 10078"/>
              <a:gd name="connsiteX2" fmla="*/ 9915 w 10017"/>
              <a:gd name="connsiteY2" fmla="*/ 1613 h 10078"/>
              <a:gd name="connsiteX3" fmla="*/ 9895 w 10017"/>
              <a:gd name="connsiteY3" fmla="*/ 1455 h 10078"/>
              <a:gd name="connsiteX4" fmla="*/ 9870 w 10017"/>
              <a:gd name="connsiteY4" fmla="*/ 1377 h 10078"/>
              <a:gd name="connsiteX5" fmla="*/ 9862 w 10017"/>
              <a:gd name="connsiteY5" fmla="*/ 1180 h 10078"/>
              <a:gd name="connsiteX6" fmla="*/ 9837 w 10017"/>
              <a:gd name="connsiteY6" fmla="*/ 905 h 10078"/>
              <a:gd name="connsiteX7" fmla="*/ 9825 w 10017"/>
              <a:gd name="connsiteY7" fmla="*/ 1495 h 10078"/>
              <a:gd name="connsiteX8" fmla="*/ 9800 w 10017"/>
              <a:gd name="connsiteY8" fmla="*/ 1455 h 10078"/>
              <a:gd name="connsiteX9" fmla="*/ 9772 w 10017"/>
              <a:gd name="connsiteY9" fmla="*/ 1337 h 10078"/>
              <a:gd name="connsiteX10" fmla="*/ 9751 w 10017"/>
              <a:gd name="connsiteY10" fmla="*/ 1337 h 10078"/>
              <a:gd name="connsiteX11" fmla="*/ 9690 w 10017"/>
              <a:gd name="connsiteY11" fmla="*/ 1298 h 10078"/>
              <a:gd name="connsiteX12" fmla="*/ 9674 w 10017"/>
              <a:gd name="connsiteY12" fmla="*/ 1337 h 10078"/>
              <a:gd name="connsiteX13" fmla="*/ 9657 w 10017"/>
              <a:gd name="connsiteY13" fmla="*/ 1416 h 10078"/>
              <a:gd name="connsiteX14" fmla="*/ 9645 w 10017"/>
              <a:gd name="connsiteY14" fmla="*/ 1416 h 10078"/>
              <a:gd name="connsiteX15" fmla="*/ 9625 w 10017"/>
              <a:gd name="connsiteY15" fmla="*/ 1495 h 10078"/>
              <a:gd name="connsiteX16" fmla="*/ 9608 w 10017"/>
              <a:gd name="connsiteY16" fmla="*/ 1455 h 10078"/>
              <a:gd name="connsiteX17" fmla="*/ 9567 w 10017"/>
              <a:gd name="connsiteY17" fmla="*/ 1613 h 10078"/>
              <a:gd name="connsiteX18" fmla="*/ 9494 w 10017"/>
              <a:gd name="connsiteY18" fmla="*/ 1613 h 10078"/>
              <a:gd name="connsiteX19" fmla="*/ 9457 w 10017"/>
              <a:gd name="connsiteY19" fmla="*/ 1770 h 10078"/>
              <a:gd name="connsiteX20" fmla="*/ 9457 w 10017"/>
              <a:gd name="connsiteY20" fmla="*/ 1888 h 10078"/>
              <a:gd name="connsiteX21" fmla="*/ 9445 w 10017"/>
              <a:gd name="connsiteY21" fmla="*/ 1966 h 10078"/>
              <a:gd name="connsiteX22" fmla="*/ 9396 w 10017"/>
              <a:gd name="connsiteY22" fmla="*/ 1180 h 10078"/>
              <a:gd name="connsiteX23" fmla="*/ 9389 w 10017"/>
              <a:gd name="connsiteY23" fmla="*/ 1220 h 10078"/>
              <a:gd name="connsiteX24" fmla="*/ 9376 w 10017"/>
              <a:gd name="connsiteY24" fmla="*/ 1102 h 10078"/>
              <a:gd name="connsiteX25" fmla="*/ 9356 w 10017"/>
              <a:gd name="connsiteY25" fmla="*/ 1180 h 10078"/>
              <a:gd name="connsiteX26" fmla="*/ 9311 w 10017"/>
              <a:gd name="connsiteY26" fmla="*/ 1337 h 10078"/>
              <a:gd name="connsiteX27" fmla="*/ 9307 w 10017"/>
              <a:gd name="connsiteY27" fmla="*/ 1455 h 10078"/>
              <a:gd name="connsiteX28" fmla="*/ 9290 w 10017"/>
              <a:gd name="connsiteY28" fmla="*/ 1416 h 10078"/>
              <a:gd name="connsiteX29" fmla="*/ 9254 w 10017"/>
              <a:gd name="connsiteY29" fmla="*/ 1337 h 10078"/>
              <a:gd name="connsiteX30" fmla="*/ 9221 w 10017"/>
              <a:gd name="connsiteY30" fmla="*/ 1102 h 10078"/>
              <a:gd name="connsiteX31" fmla="*/ 9156 w 10017"/>
              <a:gd name="connsiteY31" fmla="*/ 1180 h 10078"/>
              <a:gd name="connsiteX32" fmla="*/ 9143 w 10017"/>
              <a:gd name="connsiteY32" fmla="*/ 1416 h 10078"/>
              <a:gd name="connsiteX33" fmla="*/ 9131 w 10017"/>
              <a:gd name="connsiteY33" fmla="*/ 1533 h 10078"/>
              <a:gd name="connsiteX34" fmla="*/ 9070 w 10017"/>
              <a:gd name="connsiteY34" fmla="*/ 1613 h 10078"/>
              <a:gd name="connsiteX35" fmla="*/ 9066 w 10017"/>
              <a:gd name="connsiteY35" fmla="*/ 1495 h 10078"/>
              <a:gd name="connsiteX36" fmla="*/ 9037 w 10017"/>
              <a:gd name="connsiteY36" fmla="*/ 1613 h 10078"/>
              <a:gd name="connsiteX37" fmla="*/ 9033 w 10017"/>
              <a:gd name="connsiteY37" fmla="*/ 1730 h 10078"/>
              <a:gd name="connsiteX38" fmla="*/ 9008 w 10017"/>
              <a:gd name="connsiteY38" fmla="*/ 1888 h 10078"/>
              <a:gd name="connsiteX39" fmla="*/ 9000 w 10017"/>
              <a:gd name="connsiteY39" fmla="*/ 2084 h 10078"/>
              <a:gd name="connsiteX40" fmla="*/ 8980 w 10017"/>
              <a:gd name="connsiteY40" fmla="*/ 2162 h 10078"/>
              <a:gd name="connsiteX41" fmla="*/ 8980 w 10017"/>
              <a:gd name="connsiteY41" fmla="*/ 2241 h 10078"/>
              <a:gd name="connsiteX42" fmla="*/ 8967 w 10017"/>
              <a:gd name="connsiteY42" fmla="*/ 2281 h 10078"/>
              <a:gd name="connsiteX43" fmla="*/ 8947 w 10017"/>
              <a:gd name="connsiteY43" fmla="*/ 2517 h 10078"/>
              <a:gd name="connsiteX44" fmla="*/ 8947 w 10017"/>
              <a:gd name="connsiteY44" fmla="*/ 2359 h 10078"/>
              <a:gd name="connsiteX45" fmla="*/ 8931 w 10017"/>
              <a:gd name="connsiteY45" fmla="*/ 2320 h 10078"/>
              <a:gd name="connsiteX46" fmla="*/ 8914 w 10017"/>
              <a:gd name="connsiteY46" fmla="*/ 2399 h 10078"/>
              <a:gd name="connsiteX47" fmla="*/ 8890 w 10017"/>
              <a:gd name="connsiteY47" fmla="*/ 2477 h 10078"/>
              <a:gd name="connsiteX48" fmla="*/ 8865 w 10017"/>
              <a:gd name="connsiteY48" fmla="*/ 2517 h 10078"/>
              <a:gd name="connsiteX49" fmla="*/ 8804 w 10017"/>
              <a:gd name="connsiteY49" fmla="*/ 2359 h 10078"/>
              <a:gd name="connsiteX50" fmla="*/ 8788 w 10017"/>
              <a:gd name="connsiteY50" fmla="*/ 2555 h 10078"/>
              <a:gd name="connsiteX51" fmla="*/ 8734 w 10017"/>
              <a:gd name="connsiteY51" fmla="*/ 2437 h 10078"/>
              <a:gd name="connsiteX52" fmla="*/ 8714 w 10017"/>
              <a:gd name="connsiteY52" fmla="*/ 2320 h 10078"/>
              <a:gd name="connsiteX53" fmla="*/ 8706 w 10017"/>
              <a:gd name="connsiteY53" fmla="*/ 2555 h 10078"/>
              <a:gd name="connsiteX54" fmla="*/ 8698 w 10017"/>
              <a:gd name="connsiteY54" fmla="*/ 2673 h 10078"/>
              <a:gd name="connsiteX55" fmla="*/ 8665 w 10017"/>
              <a:gd name="connsiteY55" fmla="*/ 2595 h 10078"/>
              <a:gd name="connsiteX56" fmla="*/ 8604 w 10017"/>
              <a:gd name="connsiteY56" fmla="*/ 2673 h 10078"/>
              <a:gd name="connsiteX57" fmla="*/ 8604 w 10017"/>
              <a:gd name="connsiteY57" fmla="*/ 2517 h 10078"/>
              <a:gd name="connsiteX58" fmla="*/ 8591 w 10017"/>
              <a:gd name="connsiteY58" fmla="*/ 2673 h 10078"/>
              <a:gd name="connsiteX59" fmla="*/ 8575 w 10017"/>
              <a:gd name="connsiteY59" fmla="*/ 2713 h 10078"/>
              <a:gd name="connsiteX60" fmla="*/ 8567 w 10017"/>
              <a:gd name="connsiteY60" fmla="*/ 3066 h 10078"/>
              <a:gd name="connsiteX61" fmla="*/ 8493 w 10017"/>
              <a:gd name="connsiteY61" fmla="*/ 2595 h 10078"/>
              <a:gd name="connsiteX62" fmla="*/ 8485 w 10017"/>
              <a:gd name="connsiteY62" fmla="*/ 2792 h 10078"/>
              <a:gd name="connsiteX63" fmla="*/ 8395 w 10017"/>
              <a:gd name="connsiteY63" fmla="*/ 2792 h 10078"/>
              <a:gd name="connsiteX64" fmla="*/ 8244 w 10017"/>
              <a:gd name="connsiteY64" fmla="*/ 3263 h 10078"/>
              <a:gd name="connsiteX65" fmla="*/ 8174 w 10017"/>
              <a:gd name="connsiteY65" fmla="*/ 3028 h 10078"/>
              <a:gd name="connsiteX66" fmla="*/ 8089 w 10017"/>
              <a:gd name="connsiteY66" fmla="*/ 3656 h 10078"/>
              <a:gd name="connsiteX67" fmla="*/ 7963 w 10017"/>
              <a:gd name="connsiteY67" fmla="*/ 4324 h 10078"/>
              <a:gd name="connsiteX68" fmla="*/ 7873 w 10017"/>
              <a:gd name="connsiteY68" fmla="*/ 4167 h 10078"/>
              <a:gd name="connsiteX69" fmla="*/ 7738 w 10017"/>
              <a:gd name="connsiteY69" fmla="*/ 4952 h 10078"/>
              <a:gd name="connsiteX70" fmla="*/ 7697 w 10017"/>
              <a:gd name="connsiteY70" fmla="*/ 4559 h 10078"/>
              <a:gd name="connsiteX71" fmla="*/ 7587 w 10017"/>
              <a:gd name="connsiteY71" fmla="*/ 5032 h 10078"/>
              <a:gd name="connsiteX72" fmla="*/ 7517 w 10017"/>
              <a:gd name="connsiteY72" fmla="*/ 4639 h 10078"/>
              <a:gd name="connsiteX73" fmla="*/ 7501 w 10017"/>
              <a:gd name="connsiteY73" fmla="*/ 5151 h 10078"/>
              <a:gd name="connsiteX74" fmla="*/ 7435 w 10017"/>
              <a:gd name="connsiteY74" fmla="*/ 5151 h 10078"/>
              <a:gd name="connsiteX75" fmla="*/ 7390 w 10017"/>
              <a:gd name="connsiteY75" fmla="*/ 5464 h 10078"/>
              <a:gd name="connsiteX76" fmla="*/ 7341 w 10017"/>
              <a:gd name="connsiteY76" fmla="*/ 5386 h 10078"/>
              <a:gd name="connsiteX77" fmla="*/ 7272 w 10017"/>
              <a:gd name="connsiteY77" fmla="*/ 5544 h 10078"/>
              <a:gd name="connsiteX78" fmla="*/ 7247 w 10017"/>
              <a:gd name="connsiteY78" fmla="*/ 5386 h 10078"/>
              <a:gd name="connsiteX79" fmla="*/ 7198 w 10017"/>
              <a:gd name="connsiteY79" fmla="*/ 5386 h 10078"/>
              <a:gd name="connsiteX80" fmla="*/ 7104 w 10017"/>
              <a:gd name="connsiteY80" fmla="*/ 5464 h 10078"/>
              <a:gd name="connsiteX81" fmla="*/ 7055 w 10017"/>
              <a:gd name="connsiteY81" fmla="*/ 6093 h 10078"/>
              <a:gd name="connsiteX82" fmla="*/ 7010 w 10017"/>
              <a:gd name="connsiteY82" fmla="*/ 5937 h 10078"/>
              <a:gd name="connsiteX83" fmla="*/ 6920 w 10017"/>
              <a:gd name="connsiteY83" fmla="*/ 5937 h 10078"/>
              <a:gd name="connsiteX84" fmla="*/ 6876 w 10017"/>
              <a:gd name="connsiteY84" fmla="*/ 5544 h 10078"/>
              <a:gd name="connsiteX85" fmla="*/ 6835 w 10017"/>
              <a:gd name="connsiteY85" fmla="*/ 6093 h 10078"/>
              <a:gd name="connsiteX86" fmla="*/ 6770 w 10017"/>
              <a:gd name="connsiteY86" fmla="*/ 5779 h 10078"/>
              <a:gd name="connsiteX87" fmla="*/ 6770 w 10017"/>
              <a:gd name="connsiteY87" fmla="*/ 5544 h 10078"/>
              <a:gd name="connsiteX88" fmla="*/ 6676 w 10017"/>
              <a:gd name="connsiteY88" fmla="*/ 5700 h 10078"/>
              <a:gd name="connsiteX89" fmla="*/ 6516 w 10017"/>
              <a:gd name="connsiteY89" fmla="*/ 6015 h 10078"/>
              <a:gd name="connsiteX90" fmla="*/ 6480 w 10017"/>
              <a:gd name="connsiteY90" fmla="*/ 6447 h 10078"/>
              <a:gd name="connsiteX91" fmla="*/ 6373 w 10017"/>
              <a:gd name="connsiteY91" fmla="*/ 6093 h 10078"/>
              <a:gd name="connsiteX92" fmla="*/ 6361 w 10017"/>
              <a:gd name="connsiteY92" fmla="*/ 6447 h 10078"/>
              <a:gd name="connsiteX93" fmla="*/ 6226 w 10017"/>
              <a:gd name="connsiteY93" fmla="*/ 6526 h 10078"/>
              <a:gd name="connsiteX94" fmla="*/ 6153 w 10017"/>
              <a:gd name="connsiteY94" fmla="*/ 6997 h 10078"/>
              <a:gd name="connsiteX95" fmla="*/ 6091 w 10017"/>
              <a:gd name="connsiteY95" fmla="*/ 6683 h 10078"/>
              <a:gd name="connsiteX96" fmla="*/ 6059 w 10017"/>
              <a:gd name="connsiteY96" fmla="*/ 6997 h 10078"/>
              <a:gd name="connsiteX97" fmla="*/ 6059 w 10017"/>
              <a:gd name="connsiteY97" fmla="*/ 6997 h 10078"/>
              <a:gd name="connsiteX98" fmla="*/ 6022 w 10017"/>
              <a:gd name="connsiteY98" fmla="*/ 6997 h 10078"/>
              <a:gd name="connsiteX99" fmla="*/ 6001 w 10017"/>
              <a:gd name="connsiteY99" fmla="*/ 6879 h 10078"/>
              <a:gd name="connsiteX100" fmla="*/ 5981 w 10017"/>
              <a:gd name="connsiteY100" fmla="*/ 7233 h 10078"/>
              <a:gd name="connsiteX101" fmla="*/ 5969 w 10017"/>
              <a:gd name="connsiteY101" fmla="*/ 7351 h 10078"/>
              <a:gd name="connsiteX102" fmla="*/ 5944 w 10017"/>
              <a:gd name="connsiteY102" fmla="*/ 7351 h 10078"/>
              <a:gd name="connsiteX103" fmla="*/ 5944 w 10017"/>
              <a:gd name="connsiteY103" fmla="*/ 7430 h 10078"/>
              <a:gd name="connsiteX104" fmla="*/ 5916 w 10017"/>
              <a:gd name="connsiteY104" fmla="*/ 7233 h 10078"/>
              <a:gd name="connsiteX105" fmla="*/ 5866 w 10017"/>
              <a:gd name="connsiteY105" fmla="*/ 7351 h 10078"/>
              <a:gd name="connsiteX106" fmla="*/ 5834 w 10017"/>
              <a:gd name="connsiteY106" fmla="*/ 7233 h 10078"/>
              <a:gd name="connsiteX107" fmla="*/ 5793 w 10017"/>
              <a:gd name="connsiteY107" fmla="*/ 7155 h 10078"/>
              <a:gd name="connsiteX108" fmla="*/ 5732 w 10017"/>
              <a:gd name="connsiteY108" fmla="*/ 7233 h 10078"/>
              <a:gd name="connsiteX109" fmla="*/ 5699 w 10017"/>
              <a:gd name="connsiteY109" fmla="*/ 7155 h 10078"/>
              <a:gd name="connsiteX110" fmla="*/ 5666 w 10017"/>
              <a:gd name="connsiteY110" fmla="*/ 7155 h 10078"/>
              <a:gd name="connsiteX111" fmla="*/ 5639 w 10017"/>
              <a:gd name="connsiteY111" fmla="*/ 7075 h 10078"/>
              <a:gd name="connsiteX112" fmla="*/ 5634 w 10017"/>
              <a:gd name="connsiteY112" fmla="*/ 7075 h 10078"/>
              <a:gd name="connsiteX113" fmla="*/ 5577 w 10017"/>
              <a:gd name="connsiteY113" fmla="*/ 7155 h 10078"/>
              <a:gd name="connsiteX114" fmla="*/ 5544 w 10017"/>
              <a:gd name="connsiteY114" fmla="*/ 7194 h 10078"/>
              <a:gd name="connsiteX115" fmla="*/ 5524 w 10017"/>
              <a:gd name="connsiteY115" fmla="*/ 7233 h 10078"/>
              <a:gd name="connsiteX116" fmla="*/ 5479 w 10017"/>
              <a:gd name="connsiteY116" fmla="*/ 7469 h 10078"/>
              <a:gd name="connsiteX117" fmla="*/ 5446 w 10017"/>
              <a:gd name="connsiteY117" fmla="*/ 6172 h 10078"/>
              <a:gd name="connsiteX118" fmla="*/ 5405 w 10017"/>
              <a:gd name="connsiteY118" fmla="*/ 6840 h 10078"/>
              <a:gd name="connsiteX119" fmla="*/ 5389 w 10017"/>
              <a:gd name="connsiteY119" fmla="*/ 7351 h 10078"/>
              <a:gd name="connsiteX120" fmla="*/ 5356 w 10017"/>
              <a:gd name="connsiteY120" fmla="*/ 7508 h 10078"/>
              <a:gd name="connsiteX121" fmla="*/ 5348 w 10017"/>
              <a:gd name="connsiteY121" fmla="*/ 7586 h 10078"/>
              <a:gd name="connsiteX122" fmla="*/ 5344 w 10017"/>
              <a:gd name="connsiteY122" fmla="*/ 7194 h 10078"/>
              <a:gd name="connsiteX123" fmla="*/ 5099 w 10017"/>
              <a:gd name="connsiteY123" fmla="*/ 7469 h 10078"/>
              <a:gd name="connsiteX124" fmla="*/ 5050 w 10017"/>
              <a:gd name="connsiteY124" fmla="*/ 6565 h 10078"/>
              <a:gd name="connsiteX125" fmla="*/ 4763 w 10017"/>
              <a:gd name="connsiteY125" fmla="*/ 6762 h 10078"/>
              <a:gd name="connsiteX126" fmla="*/ 4644 w 10017"/>
              <a:gd name="connsiteY126" fmla="*/ 5740 h 10078"/>
              <a:gd name="connsiteX127" fmla="*/ 4542 w 10017"/>
              <a:gd name="connsiteY127" fmla="*/ 5937 h 10078"/>
              <a:gd name="connsiteX128" fmla="*/ 4403 w 10017"/>
              <a:gd name="connsiteY128" fmla="*/ 5229 h 10078"/>
              <a:gd name="connsiteX129" fmla="*/ 4371 w 10017"/>
              <a:gd name="connsiteY129" fmla="*/ 5661 h 10078"/>
              <a:gd name="connsiteX130" fmla="*/ 4277 w 10017"/>
              <a:gd name="connsiteY130" fmla="*/ 5464 h 10078"/>
              <a:gd name="connsiteX131" fmla="*/ 4212 w 10017"/>
              <a:gd name="connsiteY131" fmla="*/ 5740 h 10078"/>
              <a:gd name="connsiteX132" fmla="*/ 4032 w 10017"/>
              <a:gd name="connsiteY132" fmla="*/ 5661 h 10078"/>
              <a:gd name="connsiteX133" fmla="*/ 3917 w 10017"/>
              <a:gd name="connsiteY133" fmla="*/ 5740 h 10078"/>
              <a:gd name="connsiteX134" fmla="*/ 3909 w 10017"/>
              <a:gd name="connsiteY134" fmla="*/ 5622 h 10078"/>
              <a:gd name="connsiteX135" fmla="*/ 3852 w 10017"/>
              <a:gd name="connsiteY135" fmla="*/ 5779 h 10078"/>
              <a:gd name="connsiteX136" fmla="*/ 3725 w 10017"/>
              <a:gd name="connsiteY136" fmla="*/ 5229 h 10078"/>
              <a:gd name="connsiteX137" fmla="*/ 3598 w 10017"/>
              <a:gd name="connsiteY137" fmla="*/ 5661 h 10078"/>
              <a:gd name="connsiteX138" fmla="*/ 3431 w 10017"/>
              <a:gd name="connsiteY138" fmla="*/ 5661 h 10078"/>
              <a:gd name="connsiteX139" fmla="*/ 3230 w 10017"/>
              <a:gd name="connsiteY139" fmla="*/ 5661 h 10078"/>
              <a:gd name="connsiteX140" fmla="*/ 3125 w 10017"/>
              <a:gd name="connsiteY140" fmla="*/ 5740 h 10078"/>
              <a:gd name="connsiteX141" fmla="*/ 3019 w 10017"/>
              <a:gd name="connsiteY141" fmla="*/ 5937 h 10078"/>
              <a:gd name="connsiteX142" fmla="*/ 2851 w 10017"/>
              <a:gd name="connsiteY142" fmla="*/ 5661 h 10078"/>
              <a:gd name="connsiteX143" fmla="*/ 2692 w 10017"/>
              <a:gd name="connsiteY143" fmla="*/ 5032 h 10078"/>
              <a:gd name="connsiteX144" fmla="*/ 2659 w 10017"/>
              <a:gd name="connsiteY144" fmla="*/ 5464 h 10078"/>
              <a:gd name="connsiteX145" fmla="*/ 2467 w 10017"/>
              <a:gd name="connsiteY145" fmla="*/ 5229 h 10078"/>
              <a:gd name="connsiteX146" fmla="*/ 2438 w 10017"/>
              <a:gd name="connsiteY146" fmla="*/ 5151 h 10078"/>
              <a:gd name="connsiteX147" fmla="*/ 2369 w 10017"/>
              <a:gd name="connsiteY147" fmla="*/ 4678 h 10078"/>
              <a:gd name="connsiteX148" fmla="*/ 2312 w 10017"/>
              <a:gd name="connsiteY148" fmla="*/ 5464 h 10078"/>
              <a:gd name="connsiteX149" fmla="*/ 2205 w 10017"/>
              <a:gd name="connsiteY149" fmla="*/ 5347 h 10078"/>
              <a:gd name="connsiteX150" fmla="*/ 2079 w 10017"/>
              <a:gd name="connsiteY150" fmla="*/ 4717 h 10078"/>
              <a:gd name="connsiteX151" fmla="*/ 2034 w 10017"/>
              <a:gd name="connsiteY151" fmla="*/ 5268 h 10078"/>
              <a:gd name="connsiteX152" fmla="*/ 1976 w 10017"/>
              <a:gd name="connsiteY152" fmla="*/ 5347 h 10078"/>
              <a:gd name="connsiteX153" fmla="*/ 1985 w 10017"/>
              <a:gd name="connsiteY153" fmla="*/ 5582 h 10078"/>
              <a:gd name="connsiteX154" fmla="*/ 1952 w 10017"/>
              <a:gd name="connsiteY154" fmla="*/ 5582 h 10078"/>
              <a:gd name="connsiteX155" fmla="*/ 1952 w 10017"/>
              <a:gd name="connsiteY155" fmla="*/ 5504 h 10078"/>
              <a:gd name="connsiteX156" fmla="*/ 1907 w 10017"/>
              <a:gd name="connsiteY156" fmla="*/ 4796 h 10078"/>
              <a:gd name="connsiteX157" fmla="*/ 1887 w 10017"/>
              <a:gd name="connsiteY157" fmla="*/ 6055 h 10078"/>
              <a:gd name="connsiteX158" fmla="*/ 1883 w 10017"/>
              <a:gd name="connsiteY158" fmla="*/ 5937 h 10078"/>
              <a:gd name="connsiteX159" fmla="*/ 1871 w 10017"/>
              <a:gd name="connsiteY159" fmla="*/ 5937 h 10078"/>
              <a:gd name="connsiteX160" fmla="*/ 1867 w 10017"/>
              <a:gd name="connsiteY160" fmla="*/ 6055 h 10078"/>
              <a:gd name="connsiteX161" fmla="*/ 1855 w 10017"/>
              <a:gd name="connsiteY161" fmla="*/ 5937 h 10078"/>
              <a:gd name="connsiteX162" fmla="*/ 1822 w 10017"/>
              <a:gd name="connsiteY162" fmla="*/ 6055 h 10078"/>
              <a:gd name="connsiteX163" fmla="*/ 1785 w 10017"/>
              <a:gd name="connsiteY163" fmla="*/ 5582 h 10078"/>
              <a:gd name="connsiteX164" fmla="*/ 1740 w 10017"/>
              <a:gd name="connsiteY164" fmla="*/ 5779 h 10078"/>
              <a:gd name="connsiteX165" fmla="*/ 1728 w 10017"/>
              <a:gd name="connsiteY165" fmla="*/ 5700 h 10078"/>
              <a:gd name="connsiteX166" fmla="*/ 1695 w 10017"/>
              <a:gd name="connsiteY166" fmla="*/ 5504 h 10078"/>
              <a:gd name="connsiteX167" fmla="*/ 1671 w 10017"/>
              <a:gd name="connsiteY167" fmla="*/ 5582 h 10078"/>
              <a:gd name="connsiteX168" fmla="*/ 1663 w 10017"/>
              <a:gd name="connsiteY168" fmla="*/ 5504 h 10078"/>
              <a:gd name="connsiteX169" fmla="*/ 1654 w 10017"/>
              <a:gd name="connsiteY169" fmla="*/ 5426 h 10078"/>
              <a:gd name="connsiteX170" fmla="*/ 1618 w 10017"/>
              <a:gd name="connsiteY170" fmla="*/ 5426 h 10078"/>
              <a:gd name="connsiteX171" fmla="*/ 1577 w 10017"/>
              <a:gd name="connsiteY171" fmla="*/ 5268 h 10078"/>
              <a:gd name="connsiteX172" fmla="*/ 1573 w 10017"/>
              <a:gd name="connsiteY172" fmla="*/ 5151 h 10078"/>
              <a:gd name="connsiteX173" fmla="*/ 1564 w 10017"/>
              <a:gd name="connsiteY173" fmla="*/ 5151 h 10078"/>
              <a:gd name="connsiteX174" fmla="*/ 1511 w 10017"/>
              <a:gd name="connsiteY174" fmla="*/ 4796 h 10078"/>
              <a:gd name="connsiteX175" fmla="*/ 1483 w 10017"/>
              <a:gd name="connsiteY175" fmla="*/ 4639 h 10078"/>
              <a:gd name="connsiteX176" fmla="*/ 1466 w 10017"/>
              <a:gd name="connsiteY176" fmla="*/ 4285 h 10078"/>
              <a:gd name="connsiteX177" fmla="*/ 1442 w 10017"/>
              <a:gd name="connsiteY177" fmla="*/ 4363 h 10078"/>
              <a:gd name="connsiteX178" fmla="*/ 1425 w 10017"/>
              <a:gd name="connsiteY178" fmla="*/ 4481 h 10078"/>
              <a:gd name="connsiteX179" fmla="*/ 1389 w 10017"/>
              <a:gd name="connsiteY179" fmla="*/ 4481 h 10078"/>
              <a:gd name="connsiteX180" fmla="*/ 1360 w 10017"/>
              <a:gd name="connsiteY180" fmla="*/ 4559 h 10078"/>
              <a:gd name="connsiteX181" fmla="*/ 1360 w 10017"/>
              <a:gd name="connsiteY181" fmla="*/ 4599 h 10078"/>
              <a:gd name="connsiteX182" fmla="*/ 1348 w 10017"/>
              <a:gd name="connsiteY182" fmla="*/ 4559 h 10078"/>
              <a:gd name="connsiteX183" fmla="*/ 1336 w 10017"/>
              <a:gd name="connsiteY183" fmla="*/ 4206 h 10078"/>
              <a:gd name="connsiteX184" fmla="*/ 1331 w 10017"/>
              <a:gd name="connsiteY184" fmla="*/ 4206 h 10078"/>
              <a:gd name="connsiteX185" fmla="*/ 1291 w 10017"/>
              <a:gd name="connsiteY185" fmla="*/ 3774 h 10078"/>
              <a:gd name="connsiteX186" fmla="*/ 1282 w 10017"/>
              <a:gd name="connsiteY186" fmla="*/ 3774 h 10078"/>
              <a:gd name="connsiteX187" fmla="*/ 1274 w 10017"/>
              <a:gd name="connsiteY187" fmla="*/ 3577 h 10078"/>
              <a:gd name="connsiteX188" fmla="*/ 1274 w 10017"/>
              <a:gd name="connsiteY188" fmla="*/ 3421 h 10078"/>
              <a:gd name="connsiteX189" fmla="*/ 1258 w 10017"/>
              <a:gd name="connsiteY189" fmla="*/ 3263 h 10078"/>
              <a:gd name="connsiteX190" fmla="*/ 1254 w 10017"/>
              <a:gd name="connsiteY190" fmla="*/ 3066 h 10078"/>
              <a:gd name="connsiteX191" fmla="*/ 1241 w 10017"/>
              <a:gd name="connsiteY191" fmla="*/ 2910 h 10078"/>
              <a:gd name="connsiteX192" fmla="*/ 1229 w 10017"/>
              <a:gd name="connsiteY192" fmla="*/ 2792 h 10078"/>
              <a:gd name="connsiteX193" fmla="*/ 1176 w 10017"/>
              <a:gd name="connsiteY193" fmla="*/ 3066 h 10078"/>
              <a:gd name="connsiteX194" fmla="*/ 1107 w 10017"/>
              <a:gd name="connsiteY194" fmla="*/ 3145 h 10078"/>
              <a:gd name="connsiteX195" fmla="*/ 1098 w 10017"/>
              <a:gd name="connsiteY195" fmla="*/ 3066 h 10078"/>
              <a:gd name="connsiteX196" fmla="*/ 1062 w 10017"/>
              <a:gd name="connsiteY196" fmla="*/ 2988 h 10078"/>
              <a:gd name="connsiteX197" fmla="*/ 1058 w 10017"/>
              <a:gd name="connsiteY197" fmla="*/ 2910 h 10078"/>
              <a:gd name="connsiteX198" fmla="*/ 1045 w 10017"/>
              <a:gd name="connsiteY198" fmla="*/ 2910 h 10078"/>
              <a:gd name="connsiteX199" fmla="*/ 1045 w 10017"/>
              <a:gd name="connsiteY199" fmla="*/ 2792 h 10078"/>
              <a:gd name="connsiteX200" fmla="*/ 1041 w 10017"/>
              <a:gd name="connsiteY200" fmla="*/ 2792 h 10078"/>
              <a:gd name="connsiteX201" fmla="*/ 1041 w 10017"/>
              <a:gd name="connsiteY201" fmla="*/ 2713 h 10078"/>
              <a:gd name="connsiteX202" fmla="*/ 1029 w 10017"/>
              <a:gd name="connsiteY202" fmla="*/ 2713 h 10078"/>
              <a:gd name="connsiteX203" fmla="*/ 1029 w 10017"/>
              <a:gd name="connsiteY203" fmla="*/ 2634 h 10078"/>
              <a:gd name="connsiteX204" fmla="*/ 1025 w 10017"/>
              <a:gd name="connsiteY204" fmla="*/ 2634 h 10078"/>
              <a:gd name="connsiteX205" fmla="*/ 1025 w 10017"/>
              <a:gd name="connsiteY205" fmla="*/ 2555 h 10078"/>
              <a:gd name="connsiteX206" fmla="*/ 1013 w 10017"/>
              <a:gd name="connsiteY206" fmla="*/ 2555 h 10078"/>
              <a:gd name="connsiteX207" fmla="*/ 1008 w 10017"/>
              <a:gd name="connsiteY207" fmla="*/ 2477 h 10078"/>
              <a:gd name="connsiteX208" fmla="*/ 984 w 10017"/>
              <a:gd name="connsiteY208" fmla="*/ 2359 h 10078"/>
              <a:gd name="connsiteX209" fmla="*/ 980 w 10017"/>
              <a:gd name="connsiteY209" fmla="*/ 2281 h 10078"/>
              <a:gd name="connsiteX210" fmla="*/ 947 w 10017"/>
              <a:gd name="connsiteY210" fmla="*/ 2006 h 10078"/>
              <a:gd name="connsiteX211" fmla="*/ 923 w 10017"/>
              <a:gd name="connsiteY211" fmla="*/ 1927 h 10078"/>
              <a:gd name="connsiteX212" fmla="*/ 919 w 10017"/>
              <a:gd name="connsiteY212" fmla="*/ 1848 h 10078"/>
              <a:gd name="connsiteX213" fmla="*/ 902 w 10017"/>
              <a:gd name="connsiteY213" fmla="*/ 1770 h 10078"/>
              <a:gd name="connsiteX214" fmla="*/ 890 w 10017"/>
              <a:gd name="connsiteY214" fmla="*/ 1691 h 10078"/>
              <a:gd name="connsiteX215" fmla="*/ 878 w 10017"/>
              <a:gd name="connsiteY215" fmla="*/ 1691 h 10078"/>
              <a:gd name="connsiteX216" fmla="*/ 874 w 10017"/>
              <a:gd name="connsiteY216" fmla="*/ 1573 h 10078"/>
              <a:gd name="connsiteX217" fmla="*/ 824 w 10017"/>
              <a:gd name="connsiteY217" fmla="*/ 1416 h 10078"/>
              <a:gd name="connsiteX218" fmla="*/ 816 w 10017"/>
              <a:gd name="connsiteY218" fmla="*/ 1337 h 10078"/>
              <a:gd name="connsiteX219" fmla="*/ 812 w 10017"/>
              <a:gd name="connsiteY219" fmla="*/ 1337 h 10078"/>
              <a:gd name="connsiteX220" fmla="*/ 792 w 10017"/>
              <a:gd name="connsiteY220" fmla="*/ 1141 h 10078"/>
              <a:gd name="connsiteX221" fmla="*/ 730 w 10017"/>
              <a:gd name="connsiteY221" fmla="*/ 1062 h 10078"/>
              <a:gd name="connsiteX222" fmla="*/ 702 w 10017"/>
              <a:gd name="connsiteY222" fmla="*/ 905 h 10078"/>
              <a:gd name="connsiteX223" fmla="*/ 694 w 10017"/>
              <a:gd name="connsiteY223" fmla="*/ 787 h 10078"/>
              <a:gd name="connsiteX224" fmla="*/ 669 w 10017"/>
              <a:gd name="connsiteY224" fmla="*/ 787 h 10078"/>
              <a:gd name="connsiteX225" fmla="*/ 609 w 10017"/>
              <a:gd name="connsiteY225" fmla="*/ 709 h 10078"/>
              <a:gd name="connsiteX226" fmla="*/ 580 w 10017"/>
              <a:gd name="connsiteY226" fmla="*/ 433 h 10078"/>
              <a:gd name="connsiteX227" fmla="*/ 556 w 10017"/>
              <a:gd name="connsiteY227" fmla="*/ 119 h 10078"/>
              <a:gd name="connsiteX228" fmla="*/ 445 w 10017"/>
              <a:gd name="connsiteY228" fmla="*/ 198 h 10078"/>
              <a:gd name="connsiteX229" fmla="*/ 425 w 10017"/>
              <a:gd name="connsiteY229" fmla="*/ 433 h 10078"/>
              <a:gd name="connsiteX230" fmla="*/ 396 w 10017"/>
              <a:gd name="connsiteY230" fmla="*/ 433 h 10078"/>
              <a:gd name="connsiteX231" fmla="*/ 364 w 10017"/>
              <a:gd name="connsiteY231" fmla="*/ 630 h 10078"/>
              <a:gd name="connsiteX232" fmla="*/ 343 w 10017"/>
              <a:gd name="connsiteY232" fmla="*/ 551 h 10078"/>
              <a:gd name="connsiteX233" fmla="*/ 290 w 10017"/>
              <a:gd name="connsiteY233" fmla="*/ 551 h 10078"/>
              <a:gd name="connsiteX234" fmla="*/ 274 w 10017"/>
              <a:gd name="connsiteY234" fmla="*/ 551 h 10078"/>
              <a:gd name="connsiteX235" fmla="*/ 261 w 10017"/>
              <a:gd name="connsiteY235" fmla="*/ 433 h 10078"/>
              <a:gd name="connsiteX236" fmla="*/ 249 w 10017"/>
              <a:gd name="connsiteY236" fmla="*/ 551 h 10078"/>
              <a:gd name="connsiteX237" fmla="*/ 245 w 10017"/>
              <a:gd name="connsiteY237" fmla="*/ 355 h 10078"/>
              <a:gd name="connsiteX238" fmla="*/ 233 w 10017"/>
              <a:gd name="connsiteY238" fmla="*/ 355 h 10078"/>
              <a:gd name="connsiteX239" fmla="*/ 229 w 10017"/>
              <a:gd name="connsiteY239" fmla="*/ 276 h 10078"/>
              <a:gd name="connsiteX240" fmla="*/ 216 w 10017"/>
              <a:gd name="connsiteY240" fmla="*/ 276 h 10078"/>
              <a:gd name="connsiteX241" fmla="*/ 73 w 10017"/>
              <a:gd name="connsiteY241" fmla="*/ 276 h 10078"/>
              <a:gd name="connsiteX242" fmla="*/ 65 w 10017"/>
              <a:gd name="connsiteY242" fmla="*/ 276 h 10078"/>
              <a:gd name="connsiteX243" fmla="*/ 57 w 10017"/>
              <a:gd name="connsiteY243" fmla="*/ 355 h 10078"/>
              <a:gd name="connsiteX244" fmla="*/ 67 w 10017"/>
              <a:gd name="connsiteY244" fmla="*/ 355 h 10078"/>
              <a:gd name="connsiteX245" fmla="*/ 3 w 10017"/>
              <a:gd name="connsiteY245" fmla="*/ 362 h 10078"/>
              <a:gd name="connsiteX246" fmla="*/ 5 w 10017"/>
              <a:gd name="connsiteY246" fmla="*/ 5194 h 10078"/>
              <a:gd name="connsiteX247" fmla="*/ 135 w 10017"/>
              <a:gd name="connsiteY247" fmla="*/ 5070 h 10078"/>
              <a:gd name="connsiteX248" fmla="*/ 200 w 10017"/>
              <a:gd name="connsiteY248" fmla="*/ 4992 h 10078"/>
              <a:gd name="connsiteX249" fmla="*/ 306 w 10017"/>
              <a:gd name="connsiteY249" fmla="*/ 4796 h 10078"/>
              <a:gd name="connsiteX250" fmla="*/ 462 w 10017"/>
              <a:gd name="connsiteY250" fmla="*/ 5308 h 10078"/>
              <a:gd name="connsiteX251" fmla="*/ 539 w 10017"/>
              <a:gd name="connsiteY251" fmla="*/ 6368 h 10078"/>
              <a:gd name="connsiteX252" fmla="*/ 747 w 10017"/>
              <a:gd name="connsiteY252" fmla="*/ 6526 h 10078"/>
              <a:gd name="connsiteX253" fmla="*/ 824 w 10017"/>
              <a:gd name="connsiteY253" fmla="*/ 6840 h 10078"/>
              <a:gd name="connsiteX254" fmla="*/ 935 w 10017"/>
              <a:gd name="connsiteY254" fmla="*/ 7430 h 10078"/>
              <a:gd name="connsiteX255" fmla="*/ 1062 w 10017"/>
              <a:gd name="connsiteY255" fmla="*/ 6840 h 10078"/>
              <a:gd name="connsiteX256" fmla="*/ 1172 w 10017"/>
              <a:gd name="connsiteY256" fmla="*/ 7115 h 10078"/>
              <a:gd name="connsiteX257" fmla="*/ 1299 w 10017"/>
              <a:gd name="connsiteY257" fmla="*/ 7272 h 10078"/>
              <a:gd name="connsiteX258" fmla="*/ 1491 w 10017"/>
              <a:gd name="connsiteY258" fmla="*/ 6958 h 10078"/>
              <a:gd name="connsiteX259" fmla="*/ 1556 w 10017"/>
              <a:gd name="connsiteY259" fmla="*/ 7823 h 10078"/>
              <a:gd name="connsiteX260" fmla="*/ 1634 w 10017"/>
              <a:gd name="connsiteY260" fmla="*/ 8215 h 10078"/>
              <a:gd name="connsiteX261" fmla="*/ 1699 w 10017"/>
              <a:gd name="connsiteY261" fmla="*/ 7941 h 10078"/>
              <a:gd name="connsiteX262" fmla="*/ 1769 w 10017"/>
              <a:gd name="connsiteY262" fmla="*/ 8097 h 10078"/>
              <a:gd name="connsiteX263" fmla="*/ 1903 w 10017"/>
              <a:gd name="connsiteY263" fmla="*/ 7704 h 10078"/>
              <a:gd name="connsiteX264" fmla="*/ 2013 w 10017"/>
              <a:gd name="connsiteY264" fmla="*/ 6958 h 10078"/>
              <a:gd name="connsiteX265" fmla="*/ 2066 w 10017"/>
              <a:gd name="connsiteY265" fmla="*/ 7508 h 10078"/>
              <a:gd name="connsiteX266" fmla="*/ 2181 w 10017"/>
              <a:gd name="connsiteY266" fmla="*/ 6801 h 10078"/>
              <a:gd name="connsiteX267" fmla="*/ 2193 w 10017"/>
              <a:gd name="connsiteY267" fmla="*/ 6919 h 10078"/>
              <a:gd name="connsiteX268" fmla="*/ 2308 w 10017"/>
              <a:gd name="connsiteY268" fmla="*/ 7626 h 10078"/>
              <a:gd name="connsiteX269" fmla="*/ 2381 w 10017"/>
              <a:gd name="connsiteY269" fmla="*/ 8373 h 10078"/>
              <a:gd name="connsiteX270" fmla="*/ 2422 w 10017"/>
              <a:gd name="connsiteY270" fmla="*/ 8805 h 10078"/>
              <a:gd name="connsiteX271" fmla="*/ 2447 w 10017"/>
              <a:gd name="connsiteY271" fmla="*/ 8962 h 10078"/>
              <a:gd name="connsiteX272" fmla="*/ 2467 w 10017"/>
              <a:gd name="connsiteY272" fmla="*/ 9159 h 10078"/>
              <a:gd name="connsiteX273" fmla="*/ 2541 w 10017"/>
              <a:gd name="connsiteY273" fmla="*/ 9041 h 10078"/>
              <a:gd name="connsiteX274" fmla="*/ 2553 w 10017"/>
              <a:gd name="connsiteY274" fmla="*/ 8844 h 10078"/>
              <a:gd name="connsiteX275" fmla="*/ 2577 w 10017"/>
              <a:gd name="connsiteY275" fmla="*/ 9119 h 10078"/>
              <a:gd name="connsiteX276" fmla="*/ 2610 w 10017"/>
              <a:gd name="connsiteY276" fmla="*/ 9041 h 10078"/>
              <a:gd name="connsiteX277" fmla="*/ 2626 w 10017"/>
              <a:gd name="connsiteY277" fmla="*/ 8766 h 10078"/>
              <a:gd name="connsiteX278" fmla="*/ 2659 w 10017"/>
              <a:gd name="connsiteY278" fmla="*/ 9041 h 10078"/>
              <a:gd name="connsiteX279" fmla="*/ 2671 w 10017"/>
              <a:gd name="connsiteY279" fmla="*/ 9198 h 10078"/>
              <a:gd name="connsiteX280" fmla="*/ 2684 w 10017"/>
              <a:gd name="connsiteY280" fmla="*/ 9041 h 10078"/>
              <a:gd name="connsiteX281" fmla="*/ 2729 w 10017"/>
              <a:gd name="connsiteY281" fmla="*/ 9119 h 10078"/>
              <a:gd name="connsiteX282" fmla="*/ 2733 w 10017"/>
              <a:gd name="connsiteY282" fmla="*/ 9041 h 10078"/>
              <a:gd name="connsiteX283" fmla="*/ 2761 w 10017"/>
              <a:gd name="connsiteY283" fmla="*/ 9198 h 10078"/>
              <a:gd name="connsiteX284" fmla="*/ 2831 w 10017"/>
              <a:gd name="connsiteY284" fmla="*/ 8923 h 10078"/>
              <a:gd name="connsiteX285" fmla="*/ 2843 w 10017"/>
              <a:gd name="connsiteY285" fmla="*/ 8766 h 10078"/>
              <a:gd name="connsiteX286" fmla="*/ 2855 w 10017"/>
              <a:gd name="connsiteY286" fmla="*/ 8766 h 10078"/>
              <a:gd name="connsiteX287" fmla="*/ 2884 w 10017"/>
              <a:gd name="connsiteY287" fmla="*/ 8608 h 10078"/>
              <a:gd name="connsiteX288" fmla="*/ 2900 w 10017"/>
              <a:gd name="connsiteY288" fmla="*/ 8608 h 10078"/>
              <a:gd name="connsiteX289" fmla="*/ 2945 w 10017"/>
              <a:gd name="connsiteY289" fmla="*/ 8490 h 10078"/>
              <a:gd name="connsiteX290" fmla="*/ 2962 w 10017"/>
              <a:gd name="connsiteY290" fmla="*/ 8412 h 10078"/>
              <a:gd name="connsiteX291" fmla="*/ 2994 w 10017"/>
              <a:gd name="connsiteY291" fmla="*/ 8137 h 10078"/>
              <a:gd name="connsiteX292" fmla="*/ 3011 w 10017"/>
              <a:gd name="connsiteY292" fmla="*/ 8137 h 10078"/>
              <a:gd name="connsiteX293" fmla="*/ 3043 w 10017"/>
              <a:gd name="connsiteY293" fmla="*/ 8137 h 10078"/>
              <a:gd name="connsiteX294" fmla="*/ 3068 w 10017"/>
              <a:gd name="connsiteY294" fmla="*/ 8255 h 10078"/>
              <a:gd name="connsiteX295" fmla="*/ 3101 w 10017"/>
              <a:gd name="connsiteY295" fmla="*/ 8255 h 10078"/>
              <a:gd name="connsiteX296" fmla="*/ 3129 w 10017"/>
              <a:gd name="connsiteY296" fmla="*/ 8333 h 10078"/>
              <a:gd name="connsiteX297" fmla="*/ 3202 w 10017"/>
              <a:gd name="connsiteY297" fmla="*/ 8137 h 10078"/>
              <a:gd name="connsiteX298" fmla="*/ 3235 w 10017"/>
              <a:gd name="connsiteY298" fmla="*/ 8255 h 10078"/>
              <a:gd name="connsiteX299" fmla="*/ 3263 w 10017"/>
              <a:gd name="connsiteY299" fmla="*/ 7901 h 10078"/>
              <a:gd name="connsiteX300" fmla="*/ 3329 w 10017"/>
              <a:gd name="connsiteY300" fmla="*/ 8333 h 10078"/>
              <a:gd name="connsiteX301" fmla="*/ 3329 w 10017"/>
              <a:gd name="connsiteY301" fmla="*/ 8255 h 10078"/>
              <a:gd name="connsiteX302" fmla="*/ 3325 w 10017"/>
              <a:gd name="connsiteY302" fmla="*/ 8137 h 10078"/>
              <a:gd name="connsiteX303" fmla="*/ 3374 w 10017"/>
              <a:gd name="connsiteY303" fmla="*/ 7979 h 10078"/>
              <a:gd name="connsiteX304" fmla="*/ 3378 w 10017"/>
              <a:gd name="connsiteY304" fmla="*/ 8059 h 10078"/>
              <a:gd name="connsiteX305" fmla="*/ 3394 w 10017"/>
              <a:gd name="connsiteY305" fmla="*/ 7823 h 10078"/>
              <a:gd name="connsiteX306" fmla="*/ 3476 w 10017"/>
              <a:gd name="connsiteY306" fmla="*/ 8176 h 10078"/>
              <a:gd name="connsiteX307" fmla="*/ 3488 w 10017"/>
              <a:gd name="connsiteY307" fmla="*/ 9159 h 10078"/>
              <a:gd name="connsiteX308" fmla="*/ 3533 w 10017"/>
              <a:gd name="connsiteY308" fmla="*/ 8608 h 10078"/>
              <a:gd name="connsiteX309" fmla="*/ 3652 w 10017"/>
              <a:gd name="connsiteY309" fmla="*/ 8883 h 10078"/>
              <a:gd name="connsiteX310" fmla="*/ 3729 w 10017"/>
              <a:gd name="connsiteY310" fmla="*/ 8726 h 10078"/>
              <a:gd name="connsiteX311" fmla="*/ 3746 w 10017"/>
              <a:gd name="connsiteY311" fmla="*/ 8608 h 10078"/>
              <a:gd name="connsiteX312" fmla="*/ 3758 w 10017"/>
              <a:gd name="connsiteY312" fmla="*/ 8608 h 10078"/>
              <a:gd name="connsiteX313" fmla="*/ 3762 w 10017"/>
              <a:gd name="connsiteY313" fmla="*/ 8726 h 10078"/>
              <a:gd name="connsiteX314" fmla="*/ 3778 w 10017"/>
              <a:gd name="connsiteY314" fmla="*/ 8608 h 10078"/>
              <a:gd name="connsiteX315" fmla="*/ 3778 w 10017"/>
              <a:gd name="connsiteY315" fmla="*/ 8726 h 10078"/>
              <a:gd name="connsiteX316" fmla="*/ 3819 w 10017"/>
              <a:gd name="connsiteY316" fmla="*/ 8726 h 10078"/>
              <a:gd name="connsiteX317" fmla="*/ 3840 w 10017"/>
              <a:gd name="connsiteY317" fmla="*/ 8883 h 10078"/>
              <a:gd name="connsiteX318" fmla="*/ 3852 w 10017"/>
              <a:gd name="connsiteY318" fmla="*/ 8726 h 10078"/>
              <a:gd name="connsiteX319" fmla="*/ 3868 w 10017"/>
              <a:gd name="connsiteY319" fmla="*/ 9081 h 10078"/>
              <a:gd name="connsiteX320" fmla="*/ 3872 w 10017"/>
              <a:gd name="connsiteY320" fmla="*/ 9081 h 10078"/>
              <a:gd name="connsiteX321" fmla="*/ 3885 w 10017"/>
              <a:gd name="connsiteY321" fmla="*/ 8962 h 10078"/>
              <a:gd name="connsiteX322" fmla="*/ 3901 w 10017"/>
              <a:gd name="connsiteY322" fmla="*/ 9081 h 10078"/>
              <a:gd name="connsiteX323" fmla="*/ 3913 w 10017"/>
              <a:gd name="connsiteY323" fmla="*/ 8962 h 10078"/>
              <a:gd name="connsiteX324" fmla="*/ 3913 w 10017"/>
              <a:gd name="connsiteY324" fmla="*/ 9081 h 10078"/>
              <a:gd name="connsiteX325" fmla="*/ 3975 w 10017"/>
              <a:gd name="connsiteY325" fmla="*/ 9081 h 10078"/>
              <a:gd name="connsiteX326" fmla="*/ 3991 w 10017"/>
              <a:gd name="connsiteY326" fmla="*/ 9237 h 10078"/>
              <a:gd name="connsiteX327" fmla="*/ 4007 w 10017"/>
              <a:gd name="connsiteY327" fmla="*/ 9159 h 10078"/>
              <a:gd name="connsiteX328" fmla="*/ 4065 w 10017"/>
              <a:gd name="connsiteY328" fmla="*/ 9081 h 10078"/>
              <a:gd name="connsiteX329" fmla="*/ 4085 w 10017"/>
              <a:gd name="connsiteY329" fmla="*/ 8962 h 10078"/>
              <a:gd name="connsiteX330" fmla="*/ 4093 w 10017"/>
              <a:gd name="connsiteY330" fmla="*/ 9081 h 10078"/>
              <a:gd name="connsiteX331" fmla="*/ 4101 w 10017"/>
              <a:gd name="connsiteY331" fmla="*/ 9081 h 10078"/>
              <a:gd name="connsiteX332" fmla="*/ 4118 w 10017"/>
              <a:gd name="connsiteY332" fmla="*/ 9159 h 10078"/>
              <a:gd name="connsiteX333" fmla="*/ 4142 w 10017"/>
              <a:gd name="connsiteY333" fmla="*/ 8962 h 10078"/>
              <a:gd name="connsiteX334" fmla="*/ 4159 w 10017"/>
              <a:gd name="connsiteY334" fmla="*/ 9159 h 10078"/>
              <a:gd name="connsiteX335" fmla="*/ 4171 w 10017"/>
              <a:gd name="connsiteY335" fmla="*/ 8883 h 10078"/>
              <a:gd name="connsiteX336" fmla="*/ 4175 w 10017"/>
              <a:gd name="connsiteY336" fmla="*/ 8805 h 10078"/>
              <a:gd name="connsiteX337" fmla="*/ 4183 w 10017"/>
              <a:gd name="connsiteY337" fmla="*/ 8648 h 10078"/>
              <a:gd name="connsiteX338" fmla="*/ 4204 w 10017"/>
              <a:gd name="connsiteY338" fmla="*/ 8805 h 10078"/>
              <a:gd name="connsiteX339" fmla="*/ 4228 w 10017"/>
              <a:gd name="connsiteY339" fmla="*/ 9159 h 10078"/>
              <a:gd name="connsiteX340" fmla="*/ 4298 w 10017"/>
              <a:gd name="connsiteY340" fmla="*/ 9081 h 10078"/>
              <a:gd name="connsiteX341" fmla="*/ 4347 w 10017"/>
              <a:gd name="connsiteY341" fmla="*/ 8648 h 10078"/>
              <a:gd name="connsiteX342" fmla="*/ 4403 w 10017"/>
              <a:gd name="connsiteY342" fmla="*/ 9159 h 10078"/>
              <a:gd name="connsiteX343" fmla="*/ 4583 w 10017"/>
              <a:gd name="connsiteY343" fmla="*/ 8844 h 10078"/>
              <a:gd name="connsiteX344" fmla="*/ 4685 w 10017"/>
              <a:gd name="connsiteY344" fmla="*/ 10063 h 10078"/>
              <a:gd name="connsiteX345" fmla="*/ 4763 w 10017"/>
              <a:gd name="connsiteY345" fmla="*/ 9827 h 10078"/>
              <a:gd name="connsiteX346" fmla="*/ 4795 w 10017"/>
              <a:gd name="connsiteY346" fmla="*/ 9827 h 10078"/>
              <a:gd name="connsiteX347" fmla="*/ 4893 w 10017"/>
              <a:gd name="connsiteY347" fmla="*/ 9827 h 10078"/>
              <a:gd name="connsiteX348" fmla="*/ 4947 w 10017"/>
              <a:gd name="connsiteY348" fmla="*/ 9827 h 10078"/>
              <a:gd name="connsiteX349" fmla="*/ 4987 w 10017"/>
              <a:gd name="connsiteY349" fmla="*/ 9277 h 10078"/>
              <a:gd name="connsiteX350" fmla="*/ 4996 w 10017"/>
              <a:gd name="connsiteY350" fmla="*/ 9237 h 10078"/>
              <a:gd name="connsiteX351" fmla="*/ 5042 w 10017"/>
              <a:gd name="connsiteY351" fmla="*/ 9827 h 10078"/>
              <a:gd name="connsiteX352" fmla="*/ 5168 w 10017"/>
              <a:gd name="connsiteY352" fmla="*/ 9590 h 10078"/>
              <a:gd name="connsiteX353" fmla="*/ 5193 w 10017"/>
              <a:gd name="connsiteY353" fmla="*/ 9827 h 10078"/>
              <a:gd name="connsiteX354" fmla="*/ 5242 w 10017"/>
              <a:gd name="connsiteY354" fmla="*/ 9237 h 10078"/>
              <a:gd name="connsiteX355" fmla="*/ 5246 w 10017"/>
              <a:gd name="connsiteY355" fmla="*/ 9198 h 10078"/>
              <a:gd name="connsiteX356" fmla="*/ 5283 w 10017"/>
              <a:gd name="connsiteY356" fmla="*/ 9670 h 10078"/>
              <a:gd name="connsiteX357" fmla="*/ 5356 w 10017"/>
              <a:gd name="connsiteY357" fmla="*/ 9355 h 10078"/>
              <a:gd name="connsiteX358" fmla="*/ 5418 w 10017"/>
              <a:gd name="connsiteY358" fmla="*/ 9748 h 10078"/>
              <a:gd name="connsiteX359" fmla="*/ 5381 w 10017"/>
              <a:gd name="connsiteY359" fmla="*/ 9159 h 10078"/>
              <a:gd name="connsiteX360" fmla="*/ 5487 w 10017"/>
              <a:gd name="connsiteY360" fmla="*/ 9041 h 10078"/>
              <a:gd name="connsiteX361" fmla="*/ 5516 w 10017"/>
              <a:gd name="connsiteY361" fmla="*/ 8726 h 10078"/>
              <a:gd name="connsiteX362" fmla="*/ 5540 w 10017"/>
              <a:gd name="connsiteY362" fmla="*/ 8648 h 10078"/>
              <a:gd name="connsiteX363" fmla="*/ 5553 w 10017"/>
              <a:gd name="connsiteY363" fmla="*/ 8608 h 10078"/>
              <a:gd name="connsiteX364" fmla="*/ 5577 w 10017"/>
              <a:gd name="connsiteY364" fmla="*/ 8570 h 10078"/>
              <a:gd name="connsiteX365" fmla="*/ 5589 w 10017"/>
              <a:gd name="connsiteY365" fmla="*/ 8608 h 10078"/>
              <a:gd name="connsiteX366" fmla="*/ 5602 w 10017"/>
              <a:gd name="connsiteY366" fmla="*/ 8726 h 10078"/>
              <a:gd name="connsiteX367" fmla="*/ 5602 w 10017"/>
              <a:gd name="connsiteY367" fmla="*/ 8648 h 10078"/>
              <a:gd name="connsiteX368" fmla="*/ 5646 w 10017"/>
              <a:gd name="connsiteY368" fmla="*/ 8844 h 10078"/>
              <a:gd name="connsiteX369" fmla="*/ 5740 w 10017"/>
              <a:gd name="connsiteY369" fmla="*/ 9512 h 10078"/>
              <a:gd name="connsiteX370" fmla="*/ 5748 w 10017"/>
              <a:gd name="connsiteY370" fmla="*/ 8923 h 10078"/>
              <a:gd name="connsiteX371" fmla="*/ 5777 w 10017"/>
              <a:gd name="connsiteY371" fmla="*/ 8844 h 10078"/>
              <a:gd name="connsiteX372" fmla="*/ 5785 w 10017"/>
              <a:gd name="connsiteY372" fmla="*/ 8294 h 10078"/>
              <a:gd name="connsiteX373" fmla="*/ 5801 w 10017"/>
              <a:gd name="connsiteY373" fmla="*/ 8452 h 10078"/>
              <a:gd name="connsiteX374" fmla="*/ 5830 w 10017"/>
              <a:gd name="connsiteY374" fmla="*/ 8373 h 10078"/>
              <a:gd name="connsiteX375" fmla="*/ 5916 w 10017"/>
              <a:gd name="connsiteY375" fmla="*/ 8452 h 10078"/>
              <a:gd name="connsiteX376" fmla="*/ 5928 w 10017"/>
              <a:gd name="connsiteY376" fmla="*/ 8726 h 10078"/>
              <a:gd name="connsiteX377" fmla="*/ 5989 w 10017"/>
              <a:gd name="connsiteY377" fmla="*/ 9001 h 10078"/>
              <a:gd name="connsiteX378" fmla="*/ 6005 w 10017"/>
              <a:gd name="connsiteY378" fmla="*/ 9001 h 10078"/>
              <a:gd name="connsiteX379" fmla="*/ 6042 w 10017"/>
              <a:gd name="connsiteY379" fmla="*/ 9159 h 10078"/>
              <a:gd name="connsiteX380" fmla="*/ 6075 w 10017"/>
              <a:gd name="connsiteY380" fmla="*/ 9159 h 10078"/>
              <a:gd name="connsiteX381" fmla="*/ 6108 w 10017"/>
              <a:gd name="connsiteY381" fmla="*/ 9237 h 10078"/>
              <a:gd name="connsiteX382" fmla="*/ 6128 w 10017"/>
              <a:gd name="connsiteY382" fmla="*/ 9355 h 10078"/>
              <a:gd name="connsiteX383" fmla="*/ 6226 w 10017"/>
              <a:gd name="connsiteY383" fmla="*/ 9081 h 10078"/>
              <a:gd name="connsiteX384" fmla="*/ 6247 w 10017"/>
              <a:gd name="connsiteY384" fmla="*/ 8726 h 10078"/>
              <a:gd name="connsiteX385" fmla="*/ 6279 w 10017"/>
              <a:gd name="connsiteY385" fmla="*/ 8883 h 10078"/>
              <a:gd name="connsiteX386" fmla="*/ 6296 w 10017"/>
              <a:gd name="connsiteY386" fmla="*/ 9001 h 10078"/>
              <a:gd name="connsiteX387" fmla="*/ 6308 w 10017"/>
              <a:gd name="connsiteY387" fmla="*/ 8883 h 10078"/>
              <a:gd name="connsiteX388" fmla="*/ 6341 w 10017"/>
              <a:gd name="connsiteY388" fmla="*/ 9001 h 10078"/>
              <a:gd name="connsiteX389" fmla="*/ 6365 w 10017"/>
              <a:gd name="connsiteY389" fmla="*/ 9159 h 10078"/>
              <a:gd name="connsiteX390" fmla="*/ 6373 w 10017"/>
              <a:gd name="connsiteY390" fmla="*/ 9081 h 10078"/>
              <a:gd name="connsiteX391" fmla="*/ 6402 w 10017"/>
              <a:gd name="connsiteY391" fmla="*/ 9434 h 10078"/>
              <a:gd name="connsiteX392" fmla="*/ 6443 w 10017"/>
              <a:gd name="connsiteY392" fmla="*/ 9237 h 10078"/>
              <a:gd name="connsiteX393" fmla="*/ 6492 w 10017"/>
              <a:gd name="connsiteY393" fmla="*/ 9355 h 10078"/>
              <a:gd name="connsiteX394" fmla="*/ 6578 w 10017"/>
              <a:gd name="connsiteY394" fmla="*/ 8805 h 10078"/>
              <a:gd name="connsiteX395" fmla="*/ 6602 w 10017"/>
              <a:gd name="connsiteY395" fmla="*/ 9001 h 10078"/>
              <a:gd name="connsiteX396" fmla="*/ 6639 w 10017"/>
              <a:gd name="connsiteY396" fmla="*/ 9434 h 10078"/>
              <a:gd name="connsiteX397" fmla="*/ 6672 w 10017"/>
              <a:gd name="connsiteY397" fmla="*/ 9434 h 10078"/>
              <a:gd name="connsiteX398" fmla="*/ 6672 w 10017"/>
              <a:gd name="connsiteY398" fmla="*/ 9355 h 10078"/>
              <a:gd name="connsiteX399" fmla="*/ 6705 w 10017"/>
              <a:gd name="connsiteY399" fmla="*/ 9355 h 10078"/>
              <a:gd name="connsiteX400" fmla="*/ 6717 w 10017"/>
              <a:gd name="connsiteY400" fmla="*/ 9355 h 10078"/>
              <a:gd name="connsiteX401" fmla="*/ 6721 w 10017"/>
              <a:gd name="connsiteY401" fmla="*/ 9237 h 10078"/>
              <a:gd name="connsiteX402" fmla="*/ 6737 w 10017"/>
              <a:gd name="connsiteY402" fmla="*/ 9355 h 10078"/>
              <a:gd name="connsiteX403" fmla="*/ 6762 w 10017"/>
              <a:gd name="connsiteY403" fmla="*/ 9237 h 10078"/>
              <a:gd name="connsiteX404" fmla="*/ 6937 w 10017"/>
              <a:gd name="connsiteY404" fmla="*/ 9237 h 10078"/>
              <a:gd name="connsiteX405" fmla="*/ 6965 w 10017"/>
              <a:gd name="connsiteY405" fmla="*/ 8648 h 10078"/>
              <a:gd name="connsiteX406" fmla="*/ 7010 w 10017"/>
              <a:gd name="connsiteY406" fmla="*/ 8570 h 10078"/>
              <a:gd name="connsiteX407" fmla="*/ 7043 w 10017"/>
              <a:gd name="connsiteY407" fmla="*/ 8373 h 10078"/>
              <a:gd name="connsiteX408" fmla="*/ 7047 w 10017"/>
              <a:gd name="connsiteY408" fmla="*/ 8294 h 10078"/>
              <a:gd name="connsiteX409" fmla="*/ 7129 w 10017"/>
              <a:gd name="connsiteY409" fmla="*/ 8333 h 10078"/>
              <a:gd name="connsiteX410" fmla="*/ 7149 w 10017"/>
              <a:gd name="connsiteY410" fmla="*/ 8373 h 10078"/>
              <a:gd name="connsiteX411" fmla="*/ 7190 w 10017"/>
              <a:gd name="connsiteY411" fmla="*/ 8294 h 10078"/>
              <a:gd name="connsiteX412" fmla="*/ 7194 w 10017"/>
              <a:gd name="connsiteY412" fmla="*/ 8294 h 10078"/>
              <a:gd name="connsiteX413" fmla="*/ 7194 w 10017"/>
              <a:gd name="connsiteY413" fmla="*/ 8215 h 10078"/>
              <a:gd name="connsiteX414" fmla="*/ 7251 w 10017"/>
              <a:gd name="connsiteY414" fmla="*/ 8097 h 10078"/>
              <a:gd name="connsiteX415" fmla="*/ 7288 w 10017"/>
              <a:gd name="connsiteY415" fmla="*/ 8097 h 10078"/>
              <a:gd name="connsiteX416" fmla="*/ 7325 w 10017"/>
              <a:gd name="connsiteY416" fmla="*/ 8176 h 10078"/>
              <a:gd name="connsiteX417" fmla="*/ 7345 w 10017"/>
              <a:gd name="connsiteY417" fmla="*/ 8412 h 10078"/>
              <a:gd name="connsiteX418" fmla="*/ 7378 w 10017"/>
              <a:gd name="connsiteY418" fmla="*/ 8097 h 10078"/>
              <a:gd name="connsiteX419" fmla="*/ 7513 w 10017"/>
              <a:gd name="connsiteY419" fmla="*/ 7666 h 10078"/>
              <a:gd name="connsiteX420" fmla="*/ 7578 w 10017"/>
              <a:gd name="connsiteY420" fmla="*/ 7744 h 10078"/>
              <a:gd name="connsiteX421" fmla="*/ 7628 w 10017"/>
              <a:gd name="connsiteY421" fmla="*/ 7508 h 10078"/>
              <a:gd name="connsiteX422" fmla="*/ 7636 w 10017"/>
              <a:gd name="connsiteY422" fmla="*/ 7469 h 10078"/>
              <a:gd name="connsiteX423" fmla="*/ 7709 w 10017"/>
              <a:gd name="connsiteY423" fmla="*/ 7626 h 10078"/>
              <a:gd name="connsiteX424" fmla="*/ 7750 w 10017"/>
              <a:gd name="connsiteY424" fmla="*/ 7390 h 10078"/>
              <a:gd name="connsiteX425" fmla="*/ 7799 w 10017"/>
              <a:gd name="connsiteY425" fmla="*/ 7626 h 10078"/>
              <a:gd name="connsiteX426" fmla="*/ 7861 w 10017"/>
              <a:gd name="connsiteY426" fmla="*/ 7351 h 10078"/>
              <a:gd name="connsiteX427" fmla="*/ 7901 w 10017"/>
              <a:gd name="connsiteY427" fmla="*/ 6958 h 10078"/>
              <a:gd name="connsiteX428" fmla="*/ 7930 w 10017"/>
              <a:gd name="connsiteY428" fmla="*/ 7075 h 10078"/>
              <a:gd name="connsiteX429" fmla="*/ 7963 w 10017"/>
              <a:gd name="connsiteY429" fmla="*/ 6722 h 10078"/>
              <a:gd name="connsiteX430" fmla="*/ 8016 w 10017"/>
              <a:gd name="connsiteY430" fmla="*/ 6447 h 10078"/>
              <a:gd name="connsiteX431" fmla="*/ 8069 w 10017"/>
              <a:gd name="connsiteY431" fmla="*/ 6447 h 10078"/>
              <a:gd name="connsiteX432" fmla="*/ 8114 w 10017"/>
              <a:gd name="connsiteY432" fmla="*/ 6172 h 10078"/>
              <a:gd name="connsiteX433" fmla="*/ 8199 w 10017"/>
              <a:gd name="connsiteY433" fmla="*/ 5504 h 10078"/>
              <a:gd name="connsiteX434" fmla="*/ 8227 w 10017"/>
              <a:gd name="connsiteY434" fmla="*/ 5661 h 10078"/>
              <a:gd name="connsiteX435" fmla="*/ 8260 w 10017"/>
              <a:gd name="connsiteY435" fmla="*/ 5308 h 10078"/>
              <a:gd name="connsiteX436" fmla="*/ 8301 w 10017"/>
              <a:gd name="connsiteY436" fmla="*/ 5308 h 10078"/>
              <a:gd name="connsiteX437" fmla="*/ 8407 w 10017"/>
              <a:gd name="connsiteY437" fmla="*/ 5032 h 10078"/>
              <a:gd name="connsiteX438" fmla="*/ 8469 w 10017"/>
              <a:gd name="connsiteY438" fmla="*/ 4756 h 10078"/>
              <a:gd name="connsiteX439" fmla="*/ 8485 w 10017"/>
              <a:gd name="connsiteY439" fmla="*/ 4914 h 10078"/>
              <a:gd name="connsiteX440" fmla="*/ 8501 w 10017"/>
              <a:gd name="connsiteY440" fmla="*/ 4874 h 10078"/>
              <a:gd name="connsiteX441" fmla="*/ 8526 w 10017"/>
              <a:gd name="connsiteY441" fmla="*/ 4914 h 10078"/>
              <a:gd name="connsiteX442" fmla="*/ 8550 w 10017"/>
              <a:gd name="connsiteY442" fmla="*/ 4599 h 10078"/>
              <a:gd name="connsiteX443" fmla="*/ 8608 w 10017"/>
              <a:gd name="connsiteY443" fmla="*/ 4599 h 10078"/>
              <a:gd name="connsiteX444" fmla="*/ 8608 w 10017"/>
              <a:gd name="connsiteY444" fmla="*/ 4442 h 10078"/>
              <a:gd name="connsiteX445" fmla="*/ 8657 w 10017"/>
              <a:gd name="connsiteY445" fmla="*/ 4363 h 10078"/>
              <a:gd name="connsiteX446" fmla="*/ 8669 w 10017"/>
              <a:gd name="connsiteY446" fmla="*/ 4285 h 10078"/>
              <a:gd name="connsiteX447" fmla="*/ 8734 w 10017"/>
              <a:gd name="connsiteY447" fmla="*/ 4363 h 10078"/>
              <a:gd name="connsiteX448" fmla="*/ 8747 w 10017"/>
              <a:gd name="connsiteY448" fmla="*/ 4324 h 10078"/>
              <a:gd name="connsiteX449" fmla="*/ 8775 w 10017"/>
              <a:gd name="connsiteY449" fmla="*/ 4363 h 10078"/>
              <a:gd name="connsiteX450" fmla="*/ 8800 w 10017"/>
              <a:gd name="connsiteY450" fmla="*/ 4442 h 10078"/>
              <a:gd name="connsiteX451" fmla="*/ 8816 w 10017"/>
              <a:gd name="connsiteY451" fmla="*/ 4363 h 10078"/>
              <a:gd name="connsiteX452" fmla="*/ 8837 w 10017"/>
              <a:gd name="connsiteY452" fmla="*/ 4442 h 10078"/>
              <a:gd name="connsiteX453" fmla="*/ 8906 w 10017"/>
              <a:gd name="connsiteY453" fmla="*/ 4403 h 10078"/>
              <a:gd name="connsiteX454" fmla="*/ 8902 w 10017"/>
              <a:gd name="connsiteY454" fmla="*/ 4324 h 10078"/>
              <a:gd name="connsiteX455" fmla="*/ 8931 w 10017"/>
              <a:gd name="connsiteY455" fmla="*/ 4167 h 10078"/>
              <a:gd name="connsiteX456" fmla="*/ 8963 w 10017"/>
              <a:gd name="connsiteY456" fmla="*/ 4167 h 10078"/>
              <a:gd name="connsiteX457" fmla="*/ 8967 w 10017"/>
              <a:gd name="connsiteY457" fmla="*/ 4088 h 10078"/>
              <a:gd name="connsiteX458" fmla="*/ 8996 w 10017"/>
              <a:gd name="connsiteY458" fmla="*/ 4010 h 10078"/>
              <a:gd name="connsiteX459" fmla="*/ 9017 w 10017"/>
              <a:gd name="connsiteY459" fmla="*/ 4206 h 10078"/>
              <a:gd name="connsiteX460" fmla="*/ 9041 w 10017"/>
              <a:gd name="connsiteY460" fmla="*/ 4324 h 10078"/>
              <a:gd name="connsiteX461" fmla="*/ 9098 w 10017"/>
              <a:gd name="connsiteY461" fmla="*/ 4285 h 10078"/>
              <a:gd name="connsiteX462" fmla="*/ 9135 w 10017"/>
              <a:gd name="connsiteY462" fmla="*/ 4403 h 10078"/>
              <a:gd name="connsiteX463" fmla="*/ 9147 w 10017"/>
              <a:gd name="connsiteY463" fmla="*/ 4324 h 10078"/>
              <a:gd name="connsiteX464" fmla="*/ 9196 w 10017"/>
              <a:gd name="connsiteY464" fmla="*/ 4599 h 10078"/>
              <a:gd name="connsiteX465" fmla="*/ 9241 w 10017"/>
              <a:gd name="connsiteY465" fmla="*/ 4442 h 10078"/>
              <a:gd name="connsiteX466" fmla="*/ 9245 w 10017"/>
              <a:gd name="connsiteY466" fmla="*/ 4324 h 10078"/>
              <a:gd name="connsiteX467" fmla="*/ 9286 w 10017"/>
              <a:gd name="connsiteY467" fmla="*/ 3970 h 10078"/>
              <a:gd name="connsiteX468" fmla="*/ 9331 w 10017"/>
              <a:gd name="connsiteY468" fmla="*/ 4128 h 10078"/>
              <a:gd name="connsiteX469" fmla="*/ 9364 w 10017"/>
              <a:gd name="connsiteY469" fmla="*/ 4049 h 10078"/>
              <a:gd name="connsiteX470" fmla="*/ 9389 w 10017"/>
              <a:gd name="connsiteY470" fmla="*/ 4167 h 10078"/>
              <a:gd name="connsiteX471" fmla="*/ 9433 w 10017"/>
              <a:gd name="connsiteY471" fmla="*/ 4245 h 10078"/>
              <a:gd name="connsiteX472" fmla="*/ 9510 w 10017"/>
              <a:gd name="connsiteY472" fmla="*/ 4245 h 10078"/>
              <a:gd name="connsiteX473" fmla="*/ 9518 w 10017"/>
              <a:gd name="connsiteY473" fmla="*/ 4049 h 10078"/>
              <a:gd name="connsiteX474" fmla="*/ 9666 w 10017"/>
              <a:gd name="connsiteY474" fmla="*/ 4363 h 10078"/>
              <a:gd name="connsiteX475" fmla="*/ 9735 w 10017"/>
              <a:gd name="connsiteY475" fmla="*/ 4521 h 10078"/>
              <a:gd name="connsiteX476" fmla="*/ 9747 w 10017"/>
              <a:gd name="connsiteY476" fmla="*/ 4599 h 10078"/>
              <a:gd name="connsiteX477" fmla="*/ 9764 w 10017"/>
              <a:gd name="connsiteY477" fmla="*/ 4796 h 10078"/>
              <a:gd name="connsiteX478" fmla="*/ 9821 w 10017"/>
              <a:gd name="connsiteY478" fmla="*/ 5189 h 10078"/>
              <a:gd name="connsiteX479" fmla="*/ 9858 w 10017"/>
              <a:gd name="connsiteY479" fmla="*/ 5189 h 10078"/>
              <a:gd name="connsiteX480" fmla="*/ 9882 w 10017"/>
              <a:gd name="connsiteY480" fmla="*/ 5308 h 10078"/>
              <a:gd name="connsiteX481" fmla="*/ 9919 w 10017"/>
              <a:gd name="connsiteY481" fmla="*/ 5582 h 10078"/>
              <a:gd name="connsiteX482" fmla="*/ 9956 w 10017"/>
              <a:gd name="connsiteY482" fmla="*/ 5779 h 10078"/>
              <a:gd name="connsiteX483" fmla="*/ 9960 w 10017"/>
              <a:gd name="connsiteY483" fmla="*/ 5818 h 10078"/>
              <a:gd name="connsiteX484" fmla="*/ 10015 w 10017"/>
              <a:gd name="connsiteY484" fmla="*/ 5975 h 10078"/>
              <a:gd name="connsiteX485" fmla="*/ 10011 w 10017"/>
              <a:gd name="connsiteY485" fmla="*/ 2381 h 10078"/>
              <a:gd name="connsiteX486" fmla="*/ 9980 w 10017"/>
              <a:gd name="connsiteY486" fmla="*/ 1809 h 10078"/>
              <a:gd name="connsiteX0" fmla="*/ 9986 w 10023"/>
              <a:gd name="connsiteY0" fmla="*/ 1809 h 10078"/>
              <a:gd name="connsiteX1" fmla="*/ 9950 w 10023"/>
              <a:gd name="connsiteY1" fmla="*/ 1613 h 10078"/>
              <a:gd name="connsiteX2" fmla="*/ 9921 w 10023"/>
              <a:gd name="connsiteY2" fmla="*/ 1613 h 10078"/>
              <a:gd name="connsiteX3" fmla="*/ 9901 w 10023"/>
              <a:gd name="connsiteY3" fmla="*/ 1455 h 10078"/>
              <a:gd name="connsiteX4" fmla="*/ 9876 w 10023"/>
              <a:gd name="connsiteY4" fmla="*/ 1377 h 10078"/>
              <a:gd name="connsiteX5" fmla="*/ 9868 w 10023"/>
              <a:gd name="connsiteY5" fmla="*/ 1180 h 10078"/>
              <a:gd name="connsiteX6" fmla="*/ 9843 w 10023"/>
              <a:gd name="connsiteY6" fmla="*/ 905 h 10078"/>
              <a:gd name="connsiteX7" fmla="*/ 9831 w 10023"/>
              <a:gd name="connsiteY7" fmla="*/ 1495 h 10078"/>
              <a:gd name="connsiteX8" fmla="*/ 9806 w 10023"/>
              <a:gd name="connsiteY8" fmla="*/ 1455 h 10078"/>
              <a:gd name="connsiteX9" fmla="*/ 9778 w 10023"/>
              <a:gd name="connsiteY9" fmla="*/ 1337 h 10078"/>
              <a:gd name="connsiteX10" fmla="*/ 9757 w 10023"/>
              <a:gd name="connsiteY10" fmla="*/ 1337 h 10078"/>
              <a:gd name="connsiteX11" fmla="*/ 9696 w 10023"/>
              <a:gd name="connsiteY11" fmla="*/ 1298 h 10078"/>
              <a:gd name="connsiteX12" fmla="*/ 9680 w 10023"/>
              <a:gd name="connsiteY12" fmla="*/ 1337 h 10078"/>
              <a:gd name="connsiteX13" fmla="*/ 9663 w 10023"/>
              <a:gd name="connsiteY13" fmla="*/ 1416 h 10078"/>
              <a:gd name="connsiteX14" fmla="*/ 9651 w 10023"/>
              <a:gd name="connsiteY14" fmla="*/ 1416 h 10078"/>
              <a:gd name="connsiteX15" fmla="*/ 9631 w 10023"/>
              <a:gd name="connsiteY15" fmla="*/ 1495 h 10078"/>
              <a:gd name="connsiteX16" fmla="*/ 9614 w 10023"/>
              <a:gd name="connsiteY16" fmla="*/ 1455 h 10078"/>
              <a:gd name="connsiteX17" fmla="*/ 9573 w 10023"/>
              <a:gd name="connsiteY17" fmla="*/ 1613 h 10078"/>
              <a:gd name="connsiteX18" fmla="*/ 9500 w 10023"/>
              <a:gd name="connsiteY18" fmla="*/ 1613 h 10078"/>
              <a:gd name="connsiteX19" fmla="*/ 9463 w 10023"/>
              <a:gd name="connsiteY19" fmla="*/ 1770 h 10078"/>
              <a:gd name="connsiteX20" fmla="*/ 9463 w 10023"/>
              <a:gd name="connsiteY20" fmla="*/ 1888 h 10078"/>
              <a:gd name="connsiteX21" fmla="*/ 9451 w 10023"/>
              <a:gd name="connsiteY21" fmla="*/ 1966 h 10078"/>
              <a:gd name="connsiteX22" fmla="*/ 9402 w 10023"/>
              <a:gd name="connsiteY22" fmla="*/ 1180 h 10078"/>
              <a:gd name="connsiteX23" fmla="*/ 9395 w 10023"/>
              <a:gd name="connsiteY23" fmla="*/ 1220 h 10078"/>
              <a:gd name="connsiteX24" fmla="*/ 9382 w 10023"/>
              <a:gd name="connsiteY24" fmla="*/ 1102 h 10078"/>
              <a:gd name="connsiteX25" fmla="*/ 9362 w 10023"/>
              <a:gd name="connsiteY25" fmla="*/ 1180 h 10078"/>
              <a:gd name="connsiteX26" fmla="*/ 9317 w 10023"/>
              <a:gd name="connsiteY26" fmla="*/ 1337 h 10078"/>
              <a:gd name="connsiteX27" fmla="*/ 9313 w 10023"/>
              <a:gd name="connsiteY27" fmla="*/ 1455 h 10078"/>
              <a:gd name="connsiteX28" fmla="*/ 9296 w 10023"/>
              <a:gd name="connsiteY28" fmla="*/ 1416 h 10078"/>
              <a:gd name="connsiteX29" fmla="*/ 9260 w 10023"/>
              <a:gd name="connsiteY29" fmla="*/ 1337 h 10078"/>
              <a:gd name="connsiteX30" fmla="*/ 9227 w 10023"/>
              <a:gd name="connsiteY30" fmla="*/ 1102 h 10078"/>
              <a:gd name="connsiteX31" fmla="*/ 9162 w 10023"/>
              <a:gd name="connsiteY31" fmla="*/ 1180 h 10078"/>
              <a:gd name="connsiteX32" fmla="*/ 9149 w 10023"/>
              <a:gd name="connsiteY32" fmla="*/ 1416 h 10078"/>
              <a:gd name="connsiteX33" fmla="*/ 9137 w 10023"/>
              <a:gd name="connsiteY33" fmla="*/ 1533 h 10078"/>
              <a:gd name="connsiteX34" fmla="*/ 9076 w 10023"/>
              <a:gd name="connsiteY34" fmla="*/ 1613 h 10078"/>
              <a:gd name="connsiteX35" fmla="*/ 9072 w 10023"/>
              <a:gd name="connsiteY35" fmla="*/ 1495 h 10078"/>
              <a:gd name="connsiteX36" fmla="*/ 9043 w 10023"/>
              <a:gd name="connsiteY36" fmla="*/ 1613 h 10078"/>
              <a:gd name="connsiteX37" fmla="*/ 9039 w 10023"/>
              <a:gd name="connsiteY37" fmla="*/ 1730 h 10078"/>
              <a:gd name="connsiteX38" fmla="*/ 9014 w 10023"/>
              <a:gd name="connsiteY38" fmla="*/ 1888 h 10078"/>
              <a:gd name="connsiteX39" fmla="*/ 9006 w 10023"/>
              <a:gd name="connsiteY39" fmla="*/ 2084 h 10078"/>
              <a:gd name="connsiteX40" fmla="*/ 8986 w 10023"/>
              <a:gd name="connsiteY40" fmla="*/ 2162 h 10078"/>
              <a:gd name="connsiteX41" fmla="*/ 8986 w 10023"/>
              <a:gd name="connsiteY41" fmla="*/ 2241 h 10078"/>
              <a:gd name="connsiteX42" fmla="*/ 8973 w 10023"/>
              <a:gd name="connsiteY42" fmla="*/ 2281 h 10078"/>
              <a:gd name="connsiteX43" fmla="*/ 8953 w 10023"/>
              <a:gd name="connsiteY43" fmla="*/ 2517 h 10078"/>
              <a:gd name="connsiteX44" fmla="*/ 8953 w 10023"/>
              <a:gd name="connsiteY44" fmla="*/ 2359 h 10078"/>
              <a:gd name="connsiteX45" fmla="*/ 8937 w 10023"/>
              <a:gd name="connsiteY45" fmla="*/ 2320 h 10078"/>
              <a:gd name="connsiteX46" fmla="*/ 8920 w 10023"/>
              <a:gd name="connsiteY46" fmla="*/ 2399 h 10078"/>
              <a:gd name="connsiteX47" fmla="*/ 8896 w 10023"/>
              <a:gd name="connsiteY47" fmla="*/ 2477 h 10078"/>
              <a:gd name="connsiteX48" fmla="*/ 8871 w 10023"/>
              <a:gd name="connsiteY48" fmla="*/ 2517 h 10078"/>
              <a:gd name="connsiteX49" fmla="*/ 8810 w 10023"/>
              <a:gd name="connsiteY49" fmla="*/ 2359 h 10078"/>
              <a:gd name="connsiteX50" fmla="*/ 8794 w 10023"/>
              <a:gd name="connsiteY50" fmla="*/ 2555 h 10078"/>
              <a:gd name="connsiteX51" fmla="*/ 8740 w 10023"/>
              <a:gd name="connsiteY51" fmla="*/ 2437 h 10078"/>
              <a:gd name="connsiteX52" fmla="*/ 8720 w 10023"/>
              <a:gd name="connsiteY52" fmla="*/ 2320 h 10078"/>
              <a:gd name="connsiteX53" fmla="*/ 8712 w 10023"/>
              <a:gd name="connsiteY53" fmla="*/ 2555 h 10078"/>
              <a:gd name="connsiteX54" fmla="*/ 8704 w 10023"/>
              <a:gd name="connsiteY54" fmla="*/ 2673 h 10078"/>
              <a:gd name="connsiteX55" fmla="*/ 8671 w 10023"/>
              <a:gd name="connsiteY55" fmla="*/ 2595 h 10078"/>
              <a:gd name="connsiteX56" fmla="*/ 8610 w 10023"/>
              <a:gd name="connsiteY56" fmla="*/ 2673 h 10078"/>
              <a:gd name="connsiteX57" fmla="*/ 8610 w 10023"/>
              <a:gd name="connsiteY57" fmla="*/ 2517 h 10078"/>
              <a:gd name="connsiteX58" fmla="*/ 8597 w 10023"/>
              <a:gd name="connsiteY58" fmla="*/ 2673 h 10078"/>
              <a:gd name="connsiteX59" fmla="*/ 8581 w 10023"/>
              <a:gd name="connsiteY59" fmla="*/ 2713 h 10078"/>
              <a:gd name="connsiteX60" fmla="*/ 8573 w 10023"/>
              <a:gd name="connsiteY60" fmla="*/ 3066 h 10078"/>
              <a:gd name="connsiteX61" fmla="*/ 8499 w 10023"/>
              <a:gd name="connsiteY61" fmla="*/ 2595 h 10078"/>
              <a:gd name="connsiteX62" fmla="*/ 8491 w 10023"/>
              <a:gd name="connsiteY62" fmla="*/ 2792 h 10078"/>
              <a:gd name="connsiteX63" fmla="*/ 8401 w 10023"/>
              <a:gd name="connsiteY63" fmla="*/ 2792 h 10078"/>
              <a:gd name="connsiteX64" fmla="*/ 8250 w 10023"/>
              <a:gd name="connsiteY64" fmla="*/ 3263 h 10078"/>
              <a:gd name="connsiteX65" fmla="*/ 8180 w 10023"/>
              <a:gd name="connsiteY65" fmla="*/ 3028 h 10078"/>
              <a:gd name="connsiteX66" fmla="*/ 8095 w 10023"/>
              <a:gd name="connsiteY66" fmla="*/ 3656 h 10078"/>
              <a:gd name="connsiteX67" fmla="*/ 7969 w 10023"/>
              <a:gd name="connsiteY67" fmla="*/ 4324 h 10078"/>
              <a:gd name="connsiteX68" fmla="*/ 7879 w 10023"/>
              <a:gd name="connsiteY68" fmla="*/ 4167 h 10078"/>
              <a:gd name="connsiteX69" fmla="*/ 7744 w 10023"/>
              <a:gd name="connsiteY69" fmla="*/ 4952 h 10078"/>
              <a:gd name="connsiteX70" fmla="*/ 7703 w 10023"/>
              <a:gd name="connsiteY70" fmla="*/ 4559 h 10078"/>
              <a:gd name="connsiteX71" fmla="*/ 7593 w 10023"/>
              <a:gd name="connsiteY71" fmla="*/ 5032 h 10078"/>
              <a:gd name="connsiteX72" fmla="*/ 7523 w 10023"/>
              <a:gd name="connsiteY72" fmla="*/ 4639 h 10078"/>
              <a:gd name="connsiteX73" fmla="*/ 7507 w 10023"/>
              <a:gd name="connsiteY73" fmla="*/ 5151 h 10078"/>
              <a:gd name="connsiteX74" fmla="*/ 7441 w 10023"/>
              <a:gd name="connsiteY74" fmla="*/ 5151 h 10078"/>
              <a:gd name="connsiteX75" fmla="*/ 7396 w 10023"/>
              <a:gd name="connsiteY75" fmla="*/ 5464 h 10078"/>
              <a:gd name="connsiteX76" fmla="*/ 7347 w 10023"/>
              <a:gd name="connsiteY76" fmla="*/ 5386 h 10078"/>
              <a:gd name="connsiteX77" fmla="*/ 7278 w 10023"/>
              <a:gd name="connsiteY77" fmla="*/ 5544 h 10078"/>
              <a:gd name="connsiteX78" fmla="*/ 7253 w 10023"/>
              <a:gd name="connsiteY78" fmla="*/ 5386 h 10078"/>
              <a:gd name="connsiteX79" fmla="*/ 7204 w 10023"/>
              <a:gd name="connsiteY79" fmla="*/ 5386 h 10078"/>
              <a:gd name="connsiteX80" fmla="*/ 7110 w 10023"/>
              <a:gd name="connsiteY80" fmla="*/ 5464 h 10078"/>
              <a:gd name="connsiteX81" fmla="*/ 7061 w 10023"/>
              <a:gd name="connsiteY81" fmla="*/ 6093 h 10078"/>
              <a:gd name="connsiteX82" fmla="*/ 7016 w 10023"/>
              <a:gd name="connsiteY82" fmla="*/ 5937 h 10078"/>
              <a:gd name="connsiteX83" fmla="*/ 6926 w 10023"/>
              <a:gd name="connsiteY83" fmla="*/ 5937 h 10078"/>
              <a:gd name="connsiteX84" fmla="*/ 6882 w 10023"/>
              <a:gd name="connsiteY84" fmla="*/ 5544 h 10078"/>
              <a:gd name="connsiteX85" fmla="*/ 6841 w 10023"/>
              <a:gd name="connsiteY85" fmla="*/ 6093 h 10078"/>
              <a:gd name="connsiteX86" fmla="*/ 6776 w 10023"/>
              <a:gd name="connsiteY86" fmla="*/ 5779 h 10078"/>
              <a:gd name="connsiteX87" fmla="*/ 6776 w 10023"/>
              <a:gd name="connsiteY87" fmla="*/ 5544 h 10078"/>
              <a:gd name="connsiteX88" fmla="*/ 6682 w 10023"/>
              <a:gd name="connsiteY88" fmla="*/ 5700 h 10078"/>
              <a:gd name="connsiteX89" fmla="*/ 6522 w 10023"/>
              <a:gd name="connsiteY89" fmla="*/ 6015 h 10078"/>
              <a:gd name="connsiteX90" fmla="*/ 6486 w 10023"/>
              <a:gd name="connsiteY90" fmla="*/ 6447 h 10078"/>
              <a:gd name="connsiteX91" fmla="*/ 6379 w 10023"/>
              <a:gd name="connsiteY91" fmla="*/ 6093 h 10078"/>
              <a:gd name="connsiteX92" fmla="*/ 6367 w 10023"/>
              <a:gd name="connsiteY92" fmla="*/ 6447 h 10078"/>
              <a:gd name="connsiteX93" fmla="*/ 6232 w 10023"/>
              <a:gd name="connsiteY93" fmla="*/ 6526 h 10078"/>
              <a:gd name="connsiteX94" fmla="*/ 6159 w 10023"/>
              <a:gd name="connsiteY94" fmla="*/ 6997 h 10078"/>
              <a:gd name="connsiteX95" fmla="*/ 6097 w 10023"/>
              <a:gd name="connsiteY95" fmla="*/ 6683 h 10078"/>
              <a:gd name="connsiteX96" fmla="*/ 6065 w 10023"/>
              <a:gd name="connsiteY96" fmla="*/ 6997 h 10078"/>
              <a:gd name="connsiteX97" fmla="*/ 6065 w 10023"/>
              <a:gd name="connsiteY97" fmla="*/ 6997 h 10078"/>
              <a:gd name="connsiteX98" fmla="*/ 6028 w 10023"/>
              <a:gd name="connsiteY98" fmla="*/ 6997 h 10078"/>
              <a:gd name="connsiteX99" fmla="*/ 6007 w 10023"/>
              <a:gd name="connsiteY99" fmla="*/ 6879 h 10078"/>
              <a:gd name="connsiteX100" fmla="*/ 5987 w 10023"/>
              <a:gd name="connsiteY100" fmla="*/ 7233 h 10078"/>
              <a:gd name="connsiteX101" fmla="*/ 5975 w 10023"/>
              <a:gd name="connsiteY101" fmla="*/ 7351 h 10078"/>
              <a:gd name="connsiteX102" fmla="*/ 5950 w 10023"/>
              <a:gd name="connsiteY102" fmla="*/ 7351 h 10078"/>
              <a:gd name="connsiteX103" fmla="*/ 5950 w 10023"/>
              <a:gd name="connsiteY103" fmla="*/ 7430 h 10078"/>
              <a:gd name="connsiteX104" fmla="*/ 5922 w 10023"/>
              <a:gd name="connsiteY104" fmla="*/ 7233 h 10078"/>
              <a:gd name="connsiteX105" fmla="*/ 5872 w 10023"/>
              <a:gd name="connsiteY105" fmla="*/ 7351 h 10078"/>
              <a:gd name="connsiteX106" fmla="*/ 5840 w 10023"/>
              <a:gd name="connsiteY106" fmla="*/ 7233 h 10078"/>
              <a:gd name="connsiteX107" fmla="*/ 5799 w 10023"/>
              <a:gd name="connsiteY107" fmla="*/ 7155 h 10078"/>
              <a:gd name="connsiteX108" fmla="*/ 5738 w 10023"/>
              <a:gd name="connsiteY108" fmla="*/ 7233 h 10078"/>
              <a:gd name="connsiteX109" fmla="*/ 5705 w 10023"/>
              <a:gd name="connsiteY109" fmla="*/ 7155 h 10078"/>
              <a:gd name="connsiteX110" fmla="*/ 5672 w 10023"/>
              <a:gd name="connsiteY110" fmla="*/ 7155 h 10078"/>
              <a:gd name="connsiteX111" fmla="*/ 5645 w 10023"/>
              <a:gd name="connsiteY111" fmla="*/ 7075 h 10078"/>
              <a:gd name="connsiteX112" fmla="*/ 5640 w 10023"/>
              <a:gd name="connsiteY112" fmla="*/ 7075 h 10078"/>
              <a:gd name="connsiteX113" fmla="*/ 5583 w 10023"/>
              <a:gd name="connsiteY113" fmla="*/ 7155 h 10078"/>
              <a:gd name="connsiteX114" fmla="*/ 5550 w 10023"/>
              <a:gd name="connsiteY114" fmla="*/ 7194 h 10078"/>
              <a:gd name="connsiteX115" fmla="*/ 5530 w 10023"/>
              <a:gd name="connsiteY115" fmla="*/ 7233 h 10078"/>
              <a:gd name="connsiteX116" fmla="*/ 5485 w 10023"/>
              <a:gd name="connsiteY116" fmla="*/ 7469 h 10078"/>
              <a:gd name="connsiteX117" fmla="*/ 5452 w 10023"/>
              <a:gd name="connsiteY117" fmla="*/ 6172 h 10078"/>
              <a:gd name="connsiteX118" fmla="*/ 5411 w 10023"/>
              <a:gd name="connsiteY118" fmla="*/ 6840 h 10078"/>
              <a:gd name="connsiteX119" fmla="*/ 5395 w 10023"/>
              <a:gd name="connsiteY119" fmla="*/ 7351 h 10078"/>
              <a:gd name="connsiteX120" fmla="*/ 5362 w 10023"/>
              <a:gd name="connsiteY120" fmla="*/ 7508 h 10078"/>
              <a:gd name="connsiteX121" fmla="*/ 5354 w 10023"/>
              <a:gd name="connsiteY121" fmla="*/ 7586 h 10078"/>
              <a:gd name="connsiteX122" fmla="*/ 5350 w 10023"/>
              <a:gd name="connsiteY122" fmla="*/ 7194 h 10078"/>
              <a:gd name="connsiteX123" fmla="*/ 5105 w 10023"/>
              <a:gd name="connsiteY123" fmla="*/ 7469 h 10078"/>
              <a:gd name="connsiteX124" fmla="*/ 5056 w 10023"/>
              <a:gd name="connsiteY124" fmla="*/ 6565 h 10078"/>
              <a:gd name="connsiteX125" fmla="*/ 4769 w 10023"/>
              <a:gd name="connsiteY125" fmla="*/ 6762 h 10078"/>
              <a:gd name="connsiteX126" fmla="*/ 4650 w 10023"/>
              <a:gd name="connsiteY126" fmla="*/ 5740 h 10078"/>
              <a:gd name="connsiteX127" fmla="*/ 4548 w 10023"/>
              <a:gd name="connsiteY127" fmla="*/ 5937 h 10078"/>
              <a:gd name="connsiteX128" fmla="*/ 4409 w 10023"/>
              <a:gd name="connsiteY128" fmla="*/ 5229 h 10078"/>
              <a:gd name="connsiteX129" fmla="*/ 4377 w 10023"/>
              <a:gd name="connsiteY129" fmla="*/ 5661 h 10078"/>
              <a:gd name="connsiteX130" fmla="*/ 4283 w 10023"/>
              <a:gd name="connsiteY130" fmla="*/ 5464 h 10078"/>
              <a:gd name="connsiteX131" fmla="*/ 4218 w 10023"/>
              <a:gd name="connsiteY131" fmla="*/ 5740 h 10078"/>
              <a:gd name="connsiteX132" fmla="*/ 4038 w 10023"/>
              <a:gd name="connsiteY132" fmla="*/ 5661 h 10078"/>
              <a:gd name="connsiteX133" fmla="*/ 3923 w 10023"/>
              <a:gd name="connsiteY133" fmla="*/ 5740 h 10078"/>
              <a:gd name="connsiteX134" fmla="*/ 3915 w 10023"/>
              <a:gd name="connsiteY134" fmla="*/ 5622 h 10078"/>
              <a:gd name="connsiteX135" fmla="*/ 3858 w 10023"/>
              <a:gd name="connsiteY135" fmla="*/ 5779 h 10078"/>
              <a:gd name="connsiteX136" fmla="*/ 3731 w 10023"/>
              <a:gd name="connsiteY136" fmla="*/ 5229 h 10078"/>
              <a:gd name="connsiteX137" fmla="*/ 3604 w 10023"/>
              <a:gd name="connsiteY137" fmla="*/ 5661 h 10078"/>
              <a:gd name="connsiteX138" fmla="*/ 3437 w 10023"/>
              <a:gd name="connsiteY138" fmla="*/ 5661 h 10078"/>
              <a:gd name="connsiteX139" fmla="*/ 3236 w 10023"/>
              <a:gd name="connsiteY139" fmla="*/ 5661 h 10078"/>
              <a:gd name="connsiteX140" fmla="*/ 3131 w 10023"/>
              <a:gd name="connsiteY140" fmla="*/ 5740 h 10078"/>
              <a:gd name="connsiteX141" fmla="*/ 3025 w 10023"/>
              <a:gd name="connsiteY141" fmla="*/ 5937 h 10078"/>
              <a:gd name="connsiteX142" fmla="*/ 2857 w 10023"/>
              <a:gd name="connsiteY142" fmla="*/ 5661 h 10078"/>
              <a:gd name="connsiteX143" fmla="*/ 2698 w 10023"/>
              <a:gd name="connsiteY143" fmla="*/ 5032 h 10078"/>
              <a:gd name="connsiteX144" fmla="*/ 2665 w 10023"/>
              <a:gd name="connsiteY144" fmla="*/ 5464 h 10078"/>
              <a:gd name="connsiteX145" fmla="*/ 2473 w 10023"/>
              <a:gd name="connsiteY145" fmla="*/ 5229 h 10078"/>
              <a:gd name="connsiteX146" fmla="*/ 2444 w 10023"/>
              <a:gd name="connsiteY146" fmla="*/ 5151 h 10078"/>
              <a:gd name="connsiteX147" fmla="*/ 2375 w 10023"/>
              <a:gd name="connsiteY147" fmla="*/ 4678 h 10078"/>
              <a:gd name="connsiteX148" fmla="*/ 2318 w 10023"/>
              <a:gd name="connsiteY148" fmla="*/ 5464 h 10078"/>
              <a:gd name="connsiteX149" fmla="*/ 2211 w 10023"/>
              <a:gd name="connsiteY149" fmla="*/ 5347 h 10078"/>
              <a:gd name="connsiteX150" fmla="*/ 2085 w 10023"/>
              <a:gd name="connsiteY150" fmla="*/ 4717 h 10078"/>
              <a:gd name="connsiteX151" fmla="*/ 2040 w 10023"/>
              <a:gd name="connsiteY151" fmla="*/ 5268 h 10078"/>
              <a:gd name="connsiteX152" fmla="*/ 1982 w 10023"/>
              <a:gd name="connsiteY152" fmla="*/ 5347 h 10078"/>
              <a:gd name="connsiteX153" fmla="*/ 1991 w 10023"/>
              <a:gd name="connsiteY153" fmla="*/ 5582 h 10078"/>
              <a:gd name="connsiteX154" fmla="*/ 1958 w 10023"/>
              <a:gd name="connsiteY154" fmla="*/ 5582 h 10078"/>
              <a:gd name="connsiteX155" fmla="*/ 1958 w 10023"/>
              <a:gd name="connsiteY155" fmla="*/ 5504 h 10078"/>
              <a:gd name="connsiteX156" fmla="*/ 1913 w 10023"/>
              <a:gd name="connsiteY156" fmla="*/ 4796 h 10078"/>
              <a:gd name="connsiteX157" fmla="*/ 1893 w 10023"/>
              <a:gd name="connsiteY157" fmla="*/ 6055 h 10078"/>
              <a:gd name="connsiteX158" fmla="*/ 1889 w 10023"/>
              <a:gd name="connsiteY158" fmla="*/ 5937 h 10078"/>
              <a:gd name="connsiteX159" fmla="*/ 1877 w 10023"/>
              <a:gd name="connsiteY159" fmla="*/ 5937 h 10078"/>
              <a:gd name="connsiteX160" fmla="*/ 1873 w 10023"/>
              <a:gd name="connsiteY160" fmla="*/ 6055 h 10078"/>
              <a:gd name="connsiteX161" fmla="*/ 1861 w 10023"/>
              <a:gd name="connsiteY161" fmla="*/ 5937 h 10078"/>
              <a:gd name="connsiteX162" fmla="*/ 1828 w 10023"/>
              <a:gd name="connsiteY162" fmla="*/ 6055 h 10078"/>
              <a:gd name="connsiteX163" fmla="*/ 1791 w 10023"/>
              <a:gd name="connsiteY163" fmla="*/ 5582 h 10078"/>
              <a:gd name="connsiteX164" fmla="*/ 1746 w 10023"/>
              <a:gd name="connsiteY164" fmla="*/ 5779 h 10078"/>
              <a:gd name="connsiteX165" fmla="*/ 1734 w 10023"/>
              <a:gd name="connsiteY165" fmla="*/ 5700 h 10078"/>
              <a:gd name="connsiteX166" fmla="*/ 1701 w 10023"/>
              <a:gd name="connsiteY166" fmla="*/ 5504 h 10078"/>
              <a:gd name="connsiteX167" fmla="*/ 1677 w 10023"/>
              <a:gd name="connsiteY167" fmla="*/ 5582 h 10078"/>
              <a:gd name="connsiteX168" fmla="*/ 1669 w 10023"/>
              <a:gd name="connsiteY168" fmla="*/ 5504 h 10078"/>
              <a:gd name="connsiteX169" fmla="*/ 1660 w 10023"/>
              <a:gd name="connsiteY169" fmla="*/ 5426 h 10078"/>
              <a:gd name="connsiteX170" fmla="*/ 1624 w 10023"/>
              <a:gd name="connsiteY170" fmla="*/ 5426 h 10078"/>
              <a:gd name="connsiteX171" fmla="*/ 1583 w 10023"/>
              <a:gd name="connsiteY171" fmla="*/ 5268 h 10078"/>
              <a:gd name="connsiteX172" fmla="*/ 1579 w 10023"/>
              <a:gd name="connsiteY172" fmla="*/ 5151 h 10078"/>
              <a:gd name="connsiteX173" fmla="*/ 1570 w 10023"/>
              <a:gd name="connsiteY173" fmla="*/ 5151 h 10078"/>
              <a:gd name="connsiteX174" fmla="*/ 1517 w 10023"/>
              <a:gd name="connsiteY174" fmla="*/ 4796 h 10078"/>
              <a:gd name="connsiteX175" fmla="*/ 1489 w 10023"/>
              <a:gd name="connsiteY175" fmla="*/ 4639 h 10078"/>
              <a:gd name="connsiteX176" fmla="*/ 1472 w 10023"/>
              <a:gd name="connsiteY176" fmla="*/ 4285 h 10078"/>
              <a:gd name="connsiteX177" fmla="*/ 1448 w 10023"/>
              <a:gd name="connsiteY177" fmla="*/ 4363 h 10078"/>
              <a:gd name="connsiteX178" fmla="*/ 1431 w 10023"/>
              <a:gd name="connsiteY178" fmla="*/ 4481 h 10078"/>
              <a:gd name="connsiteX179" fmla="*/ 1395 w 10023"/>
              <a:gd name="connsiteY179" fmla="*/ 4481 h 10078"/>
              <a:gd name="connsiteX180" fmla="*/ 1366 w 10023"/>
              <a:gd name="connsiteY180" fmla="*/ 4559 h 10078"/>
              <a:gd name="connsiteX181" fmla="*/ 1366 w 10023"/>
              <a:gd name="connsiteY181" fmla="*/ 4599 h 10078"/>
              <a:gd name="connsiteX182" fmla="*/ 1354 w 10023"/>
              <a:gd name="connsiteY182" fmla="*/ 4559 h 10078"/>
              <a:gd name="connsiteX183" fmla="*/ 1342 w 10023"/>
              <a:gd name="connsiteY183" fmla="*/ 4206 h 10078"/>
              <a:gd name="connsiteX184" fmla="*/ 1337 w 10023"/>
              <a:gd name="connsiteY184" fmla="*/ 4206 h 10078"/>
              <a:gd name="connsiteX185" fmla="*/ 1297 w 10023"/>
              <a:gd name="connsiteY185" fmla="*/ 3774 h 10078"/>
              <a:gd name="connsiteX186" fmla="*/ 1288 w 10023"/>
              <a:gd name="connsiteY186" fmla="*/ 3774 h 10078"/>
              <a:gd name="connsiteX187" fmla="*/ 1280 w 10023"/>
              <a:gd name="connsiteY187" fmla="*/ 3577 h 10078"/>
              <a:gd name="connsiteX188" fmla="*/ 1280 w 10023"/>
              <a:gd name="connsiteY188" fmla="*/ 3421 h 10078"/>
              <a:gd name="connsiteX189" fmla="*/ 1264 w 10023"/>
              <a:gd name="connsiteY189" fmla="*/ 3263 h 10078"/>
              <a:gd name="connsiteX190" fmla="*/ 1260 w 10023"/>
              <a:gd name="connsiteY190" fmla="*/ 3066 h 10078"/>
              <a:gd name="connsiteX191" fmla="*/ 1247 w 10023"/>
              <a:gd name="connsiteY191" fmla="*/ 2910 h 10078"/>
              <a:gd name="connsiteX192" fmla="*/ 1235 w 10023"/>
              <a:gd name="connsiteY192" fmla="*/ 2792 h 10078"/>
              <a:gd name="connsiteX193" fmla="*/ 1182 w 10023"/>
              <a:gd name="connsiteY193" fmla="*/ 3066 h 10078"/>
              <a:gd name="connsiteX194" fmla="*/ 1113 w 10023"/>
              <a:gd name="connsiteY194" fmla="*/ 3145 h 10078"/>
              <a:gd name="connsiteX195" fmla="*/ 1104 w 10023"/>
              <a:gd name="connsiteY195" fmla="*/ 3066 h 10078"/>
              <a:gd name="connsiteX196" fmla="*/ 1068 w 10023"/>
              <a:gd name="connsiteY196" fmla="*/ 2988 h 10078"/>
              <a:gd name="connsiteX197" fmla="*/ 1064 w 10023"/>
              <a:gd name="connsiteY197" fmla="*/ 2910 h 10078"/>
              <a:gd name="connsiteX198" fmla="*/ 1051 w 10023"/>
              <a:gd name="connsiteY198" fmla="*/ 2910 h 10078"/>
              <a:gd name="connsiteX199" fmla="*/ 1051 w 10023"/>
              <a:gd name="connsiteY199" fmla="*/ 2792 h 10078"/>
              <a:gd name="connsiteX200" fmla="*/ 1047 w 10023"/>
              <a:gd name="connsiteY200" fmla="*/ 2792 h 10078"/>
              <a:gd name="connsiteX201" fmla="*/ 1047 w 10023"/>
              <a:gd name="connsiteY201" fmla="*/ 2713 h 10078"/>
              <a:gd name="connsiteX202" fmla="*/ 1035 w 10023"/>
              <a:gd name="connsiteY202" fmla="*/ 2713 h 10078"/>
              <a:gd name="connsiteX203" fmla="*/ 1035 w 10023"/>
              <a:gd name="connsiteY203" fmla="*/ 2634 h 10078"/>
              <a:gd name="connsiteX204" fmla="*/ 1031 w 10023"/>
              <a:gd name="connsiteY204" fmla="*/ 2634 h 10078"/>
              <a:gd name="connsiteX205" fmla="*/ 1031 w 10023"/>
              <a:gd name="connsiteY205" fmla="*/ 2555 h 10078"/>
              <a:gd name="connsiteX206" fmla="*/ 1019 w 10023"/>
              <a:gd name="connsiteY206" fmla="*/ 2555 h 10078"/>
              <a:gd name="connsiteX207" fmla="*/ 1014 w 10023"/>
              <a:gd name="connsiteY207" fmla="*/ 2477 h 10078"/>
              <a:gd name="connsiteX208" fmla="*/ 990 w 10023"/>
              <a:gd name="connsiteY208" fmla="*/ 2359 h 10078"/>
              <a:gd name="connsiteX209" fmla="*/ 986 w 10023"/>
              <a:gd name="connsiteY209" fmla="*/ 2281 h 10078"/>
              <a:gd name="connsiteX210" fmla="*/ 953 w 10023"/>
              <a:gd name="connsiteY210" fmla="*/ 2006 h 10078"/>
              <a:gd name="connsiteX211" fmla="*/ 929 w 10023"/>
              <a:gd name="connsiteY211" fmla="*/ 1927 h 10078"/>
              <a:gd name="connsiteX212" fmla="*/ 925 w 10023"/>
              <a:gd name="connsiteY212" fmla="*/ 1848 h 10078"/>
              <a:gd name="connsiteX213" fmla="*/ 908 w 10023"/>
              <a:gd name="connsiteY213" fmla="*/ 1770 h 10078"/>
              <a:gd name="connsiteX214" fmla="*/ 896 w 10023"/>
              <a:gd name="connsiteY214" fmla="*/ 1691 h 10078"/>
              <a:gd name="connsiteX215" fmla="*/ 884 w 10023"/>
              <a:gd name="connsiteY215" fmla="*/ 1691 h 10078"/>
              <a:gd name="connsiteX216" fmla="*/ 880 w 10023"/>
              <a:gd name="connsiteY216" fmla="*/ 1573 h 10078"/>
              <a:gd name="connsiteX217" fmla="*/ 830 w 10023"/>
              <a:gd name="connsiteY217" fmla="*/ 1416 h 10078"/>
              <a:gd name="connsiteX218" fmla="*/ 822 w 10023"/>
              <a:gd name="connsiteY218" fmla="*/ 1337 h 10078"/>
              <a:gd name="connsiteX219" fmla="*/ 818 w 10023"/>
              <a:gd name="connsiteY219" fmla="*/ 1337 h 10078"/>
              <a:gd name="connsiteX220" fmla="*/ 798 w 10023"/>
              <a:gd name="connsiteY220" fmla="*/ 1141 h 10078"/>
              <a:gd name="connsiteX221" fmla="*/ 736 w 10023"/>
              <a:gd name="connsiteY221" fmla="*/ 1062 h 10078"/>
              <a:gd name="connsiteX222" fmla="*/ 708 w 10023"/>
              <a:gd name="connsiteY222" fmla="*/ 905 h 10078"/>
              <a:gd name="connsiteX223" fmla="*/ 700 w 10023"/>
              <a:gd name="connsiteY223" fmla="*/ 787 h 10078"/>
              <a:gd name="connsiteX224" fmla="*/ 675 w 10023"/>
              <a:gd name="connsiteY224" fmla="*/ 787 h 10078"/>
              <a:gd name="connsiteX225" fmla="*/ 615 w 10023"/>
              <a:gd name="connsiteY225" fmla="*/ 709 h 10078"/>
              <a:gd name="connsiteX226" fmla="*/ 586 w 10023"/>
              <a:gd name="connsiteY226" fmla="*/ 433 h 10078"/>
              <a:gd name="connsiteX227" fmla="*/ 562 w 10023"/>
              <a:gd name="connsiteY227" fmla="*/ 119 h 10078"/>
              <a:gd name="connsiteX228" fmla="*/ 451 w 10023"/>
              <a:gd name="connsiteY228" fmla="*/ 198 h 10078"/>
              <a:gd name="connsiteX229" fmla="*/ 431 w 10023"/>
              <a:gd name="connsiteY229" fmla="*/ 433 h 10078"/>
              <a:gd name="connsiteX230" fmla="*/ 402 w 10023"/>
              <a:gd name="connsiteY230" fmla="*/ 433 h 10078"/>
              <a:gd name="connsiteX231" fmla="*/ 370 w 10023"/>
              <a:gd name="connsiteY231" fmla="*/ 630 h 10078"/>
              <a:gd name="connsiteX232" fmla="*/ 349 w 10023"/>
              <a:gd name="connsiteY232" fmla="*/ 551 h 10078"/>
              <a:gd name="connsiteX233" fmla="*/ 296 w 10023"/>
              <a:gd name="connsiteY233" fmla="*/ 551 h 10078"/>
              <a:gd name="connsiteX234" fmla="*/ 280 w 10023"/>
              <a:gd name="connsiteY234" fmla="*/ 551 h 10078"/>
              <a:gd name="connsiteX235" fmla="*/ 267 w 10023"/>
              <a:gd name="connsiteY235" fmla="*/ 433 h 10078"/>
              <a:gd name="connsiteX236" fmla="*/ 255 w 10023"/>
              <a:gd name="connsiteY236" fmla="*/ 551 h 10078"/>
              <a:gd name="connsiteX237" fmla="*/ 251 w 10023"/>
              <a:gd name="connsiteY237" fmla="*/ 355 h 10078"/>
              <a:gd name="connsiteX238" fmla="*/ 239 w 10023"/>
              <a:gd name="connsiteY238" fmla="*/ 355 h 10078"/>
              <a:gd name="connsiteX239" fmla="*/ 235 w 10023"/>
              <a:gd name="connsiteY239" fmla="*/ 276 h 10078"/>
              <a:gd name="connsiteX240" fmla="*/ 222 w 10023"/>
              <a:gd name="connsiteY240" fmla="*/ 276 h 10078"/>
              <a:gd name="connsiteX241" fmla="*/ 79 w 10023"/>
              <a:gd name="connsiteY241" fmla="*/ 276 h 10078"/>
              <a:gd name="connsiteX242" fmla="*/ 71 w 10023"/>
              <a:gd name="connsiteY242" fmla="*/ 276 h 10078"/>
              <a:gd name="connsiteX243" fmla="*/ 63 w 10023"/>
              <a:gd name="connsiteY243" fmla="*/ 355 h 10078"/>
              <a:gd name="connsiteX244" fmla="*/ 73 w 10023"/>
              <a:gd name="connsiteY244" fmla="*/ 355 h 10078"/>
              <a:gd name="connsiteX245" fmla="*/ 2 w 10023"/>
              <a:gd name="connsiteY245" fmla="*/ 362 h 10078"/>
              <a:gd name="connsiteX246" fmla="*/ 11 w 10023"/>
              <a:gd name="connsiteY246" fmla="*/ 5194 h 10078"/>
              <a:gd name="connsiteX247" fmla="*/ 141 w 10023"/>
              <a:gd name="connsiteY247" fmla="*/ 5070 h 10078"/>
              <a:gd name="connsiteX248" fmla="*/ 206 w 10023"/>
              <a:gd name="connsiteY248" fmla="*/ 4992 h 10078"/>
              <a:gd name="connsiteX249" fmla="*/ 312 w 10023"/>
              <a:gd name="connsiteY249" fmla="*/ 4796 h 10078"/>
              <a:gd name="connsiteX250" fmla="*/ 468 w 10023"/>
              <a:gd name="connsiteY250" fmla="*/ 5308 h 10078"/>
              <a:gd name="connsiteX251" fmla="*/ 545 w 10023"/>
              <a:gd name="connsiteY251" fmla="*/ 6368 h 10078"/>
              <a:gd name="connsiteX252" fmla="*/ 753 w 10023"/>
              <a:gd name="connsiteY252" fmla="*/ 6526 h 10078"/>
              <a:gd name="connsiteX253" fmla="*/ 830 w 10023"/>
              <a:gd name="connsiteY253" fmla="*/ 6840 h 10078"/>
              <a:gd name="connsiteX254" fmla="*/ 941 w 10023"/>
              <a:gd name="connsiteY254" fmla="*/ 7430 h 10078"/>
              <a:gd name="connsiteX255" fmla="*/ 1068 w 10023"/>
              <a:gd name="connsiteY255" fmla="*/ 6840 h 10078"/>
              <a:gd name="connsiteX256" fmla="*/ 1178 w 10023"/>
              <a:gd name="connsiteY256" fmla="*/ 7115 h 10078"/>
              <a:gd name="connsiteX257" fmla="*/ 1305 w 10023"/>
              <a:gd name="connsiteY257" fmla="*/ 7272 h 10078"/>
              <a:gd name="connsiteX258" fmla="*/ 1497 w 10023"/>
              <a:gd name="connsiteY258" fmla="*/ 6958 h 10078"/>
              <a:gd name="connsiteX259" fmla="*/ 1562 w 10023"/>
              <a:gd name="connsiteY259" fmla="*/ 7823 h 10078"/>
              <a:gd name="connsiteX260" fmla="*/ 1640 w 10023"/>
              <a:gd name="connsiteY260" fmla="*/ 8215 h 10078"/>
              <a:gd name="connsiteX261" fmla="*/ 1705 w 10023"/>
              <a:gd name="connsiteY261" fmla="*/ 7941 h 10078"/>
              <a:gd name="connsiteX262" fmla="*/ 1775 w 10023"/>
              <a:gd name="connsiteY262" fmla="*/ 8097 h 10078"/>
              <a:gd name="connsiteX263" fmla="*/ 1909 w 10023"/>
              <a:gd name="connsiteY263" fmla="*/ 7704 h 10078"/>
              <a:gd name="connsiteX264" fmla="*/ 2019 w 10023"/>
              <a:gd name="connsiteY264" fmla="*/ 6958 h 10078"/>
              <a:gd name="connsiteX265" fmla="*/ 2072 w 10023"/>
              <a:gd name="connsiteY265" fmla="*/ 7508 h 10078"/>
              <a:gd name="connsiteX266" fmla="*/ 2187 w 10023"/>
              <a:gd name="connsiteY266" fmla="*/ 6801 h 10078"/>
              <a:gd name="connsiteX267" fmla="*/ 2199 w 10023"/>
              <a:gd name="connsiteY267" fmla="*/ 6919 h 10078"/>
              <a:gd name="connsiteX268" fmla="*/ 2314 w 10023"/>
              <a:gd name="connsiteY268" fmla="*/ 7626 h 10078"/>
              <a:gd name="connsiteX269" fmla="*/ 2387 w 10023"/>
              <a:gd name="connsiteY269" fmla="*/ 8373 h 10078"/>
              <a:gd name="connsiteX270" fmla="*/ 2428 w 10023"/>
              <a:gd name="connsiteY270" fmla="*/ 8805 h 10078"/>
              <a:gd name="connsiteX271" fmla="*/ 2453 w 10023"/>
              <a:gd name="connsiteY271" fmla="*/ 8962 h 10078"/>
              <a:gd name="connsiteX272" fmla="*/ 2473 w 10023"/>
              <a:gd name="connsiteY272" fmla="*/ 9159 h 10078"/>
              <a:gd name="connsiteX273" fmla="*/ 2547 w 10023"/>
              <a:gd name="connsiteY273" fmla="*/ 9041 h 10078"/>
              <a:gd name="connsiteX274" fmla="*/ 2559 w 10023"/>
              <a:gd name="connsiteY274" fmla="*/ 8844 h 10078"/>
              <a:gd name="connsiteX275" fmla="*/ 2583 w 10023"/>
              <a:gd name="connsiteY275" fmla="*/ 9119 h 10078"/>
              <a:gd name="connsiteX276" fmla="*/ 2616 w 10023"/>
              <a:gd name="connsiteY276" fmla="*/ 9041 h 10078"/>
              <a:gd name="connsiteX277" fmla="*/ 2632 w 10023"/>
              <a:gd name="connsiteY277" fmla="*/ 8766 h 10078"/>
              <a:gd name="connsiteX278" fmla="*/ 2665 w 10023"/>
              <a:gd name="connsiteY278" fmla="*/ 9041 h 10078"/>
              <a:gd name="connsiteX279" fmla="*/ 2677 w 10023"/>
              <a:gd name="connsiteY279" fmla="*/ 9198 h 10078"/>
              <a:gd name="connsiteX280" fmla="*/ 2690 w 10023"/>
              <a:gd name="connsiteY280" fmla="*/ 9041 h 10078"/>
              <a:gd name="connsiteX281" fmla="*/ 2735 w 10023"/>
              <a:gd name="connsiteY281" fmla="*/ 9119 h 10078"/>
              <a:gd name="connsiteX282" fmla="*/ 2739 w 10023"/>
              <a:gd name="connsiteY282" fmla="*/ 9041 h 10078"/>
              <a:gd name="connsiteX283" fmla="*/ 2767 w 10023"/>
              <a:gd name="connsiteY283" fmla="*/ 9198 h 10078"/>
              <a:gd name="connsiteX284" fmla="*/ 2837 w 10023"/>
              <a:gd name="connsiteY284" fmla="*/ 8923 h 10078"/>
              <a:gd name="connsiteX285" fmla="*/ 2849 w 10023"/>
              <a:gd name="connsiteY285" fmla="*/ 8766 h 10078"/>
              <a:gd name="connsiteX286" fmla="*/ 2861 w 10023"/>
              <a:gd name="connsiteY286" fmla="*/ 8766 h 10078"/>
              <a:gd name="connsiteX287" fmla="*/ 2890 w 10023"/>
              <a:gd name="connsiteY287" fmla="*/ 8608 h 10078"/>
              <a:gd name="connsiteX288" fmla="*/ 2906 w 10023"/>
              <a:gd name="connsiteY288" fmla="*/ 8608 h 10078"/>
              <a:gd name="connsiteX289" fmla="*/ 2951 w 10023"/>
              <a:gd name="connsiteY289" fmla="*/ 8490 h 10078"/>
              <a:gd name="connsiteX290" fmla="*/ 2968 w 10023"/>
              <a:gd name="connsiteY290" fmla="*/ 8412 h 10078"/>
              <a:gd name="connsiteX291" fmla="*/ 3000 w 10023"/>
              <a:gd name="connsiteY291" fmla="*/ 8137 h 10078"/>
              <a:gd name="connsiteX292" fmla="*/ 3017 w 10023"/>
              <a:gd name="connsiteY292" fmla="*/ 8137 h 10078"/>
              <a:gd name="connsiteX293" fmla="*/ 3049 w 10023"/>
              <a:gd name="connsiteY293" fmla="*/ 8137 h 10078"/>
              <a:gd name="connsiteX294" fmla="*/ 3074 w 10023"/>
              <a:gd name="connsiteY294" fmla="*/ 8255 h 10078"/>
              <a:gd name="connsiteX295" fmla="*/ 3107 w 10023"/>
              <a:gd name="connsiteY295" fmla="*/ 8255 h 10078"/>
              <a:gd name="connsiteX296" fmla="*/ 3135 w 10023"/>
              <a:gd name="connsiteY296" fmla="*/ 8333 h 10078"/>
              <a:gd name="connsiteX297" fmla="*/ 3208 w 10023"/>
              <a:gd name="connsiteY297" fmla="*/ 8137 h 10078"/>
              <a:gd name="connsiteX298" fmla="*/ 3241 w 10023"/>
              <a:gd name="connsiteY298" fmla="*/ 8255 h 10078"/>
              <a:gd name="connsiteX299" fmla="*/ 3269 w 10023"/>
              <a:gd name="connsiteY299" fmla="*/ 7901 h 10078"/>
              <a:gd name="connsiteX300" fmla="*/ 3335 w 10023"/>
              <a:gd name="connsiteY300" fmla="*/ 8333 h 10078"/>
              <a:gd name="connsiteX301" fmla="*/ 3335 w 10023"/>
              <a:gd name="connsiteY301" fmla="*/ 8255 h 10078"/>
              <a:gd name="connsiteX302" fmla="*/ 3331 w 10023"/>
              <a:gd name="connsiteY302" fmla="*/ 8137 h 10078"/>
              <a:gd name="connsiteX303" fmla="*/ 3380 w 10023"/>
              <a:gd name="connsiteY303" fmla="*/ 7979 h 10078"/>
              <a:gd name="connsiteX304" fmla="*/ 3384 w 10023"/>
              <a:gd name="connsiteY304" fmla="*/ 8059 h 10078"/>
              <a:gd name="connsiteX305" fmla="*/ 3400 w 10023"/>
              <a:gd name="connsiteY305" fmla="*/ 7823 h 10078"/>
              <a:gd name="connsiteX306" fmla="*/ 3482 w 10023"/>
              <a:gd name="connsiteY306" fmla="*/ 8176 h 10078"/>
              <a:gd name="connsiteX307" fmla="*/ 3494 w 10023"/>
              <a:gd name="connsiteY307" fmla="*/ 9159 h 10078"/>
              <a:gd name="connsiteX308" fmla="*/ 3539 w 10023"/>
              <a:gd name="connsiteY308" fmla="*/ 8608 h 10078"/>
              <a:gd name="connsiteX309" fmla="*/ 3658 w 10023"/>
              <a:gd name="connsiteY309" fmla="*/ 8883 h 10078"/>
              <a:gd name="connsiteX310" fmla="*/ 3735 w 10023"/>
              <a:gd name="connsiteY310" fmla="*/ 8726 h 10078"/>
              <a:gd name="connsiteX311" fmla="*/ 3752 w 10023"/>
              <a:gd name="connsiteY311" fmla="*/ 8608 h 10078"/>
              <a:gd name="connsiteX312" fmla="*/ 3764 w 10023"/>
              <a:gd name="connsiteY312" fmla="*/ 8608 h 10078"/>
              <a:gd name="connsiteX313" fmla="*/ 3768 w 10023"/>
              <a:gd name="connsiteY313" fmla="*/ 8726 h 10078"/>
              <a:gd name="connsiteX314" fmla="*/ 3784 w 10023"/>
              <a:gd name="connsiteY314" fmla="*/ 8608 h 10078"/>
              <a:gd name="connsiteX315" fmla="*/ 3784 w 10023"/>
              <a:gd name="connsiteY315" fmla="*/ 8726 h 10078"/>
              <a:gd name="connsiteX316" fmla="*/ 3825 w 10023"/>
              <a:gd name="connsiteY316" fmla="*/ 8726 h 10078"/>
              <a:gd name="connsiteX317" fmla="*/ 3846 w 10023"/>
              <a:gd name="connsiteY317" fmla="*/ 8883 h 10078"/>
              <a:gd name="connsiteX318" fmla="*/ 3858 w 10023"/>
              <a:gd name="connsiteY318" fmla="*/ 8726 h 10078"/>
              <a:gd name="connsiteX319" fmla="*/ 3874 w 10023"/>
              <a:gd name="connsiteY319" fmla="*/ 9081 h 10078"/>
              <a:gd name="connsiteX320" fmla="*/ 3878 w 10023"/>
              <a:gd name="connsiteY320" fmla="*/ 9081 h 10078"/>
              <a:gd name="connsiteX321" fmla="*/ 3891 w 10023"/>
              <a:gd name="connsiteY321" fmla="*/ 8962 h 10078"/>
              <a:gd name="connsiteX322" fmla="*/ 3907 w 10023"/>
              <a:gd name="connsiteY322" fmla="*/ 9081 h 10078"/>
              <a:gd name="connsiteX323" fmla="*/ 3919 w 10023"/>
              <a:gd name="connsiteY323" fmla="*/ 8962 h 10078"/>
              <a:gd name="connsiteX324" fmla="*/ 3919 w 10023"/>
              <a:gd name="connsiteY324" fmla="*/ 9081 h 10078"/>
              <a:gd name="connsiteX325" fmla="*/ 3981 w 10023"/>
              <a:gd name="connsiteY325" fmla="*/ 9081 h 10078"/>
              <a:gd name="connsiteX326" fmla="*/ 3997 w 10023"/>
              <a:gd name="connsiteY326" fmla="*/ 9237 h 10078"/>
              <a:gd name="connsiteX327" fmla="*/ 4013 w 10023"/>
              <a:gd name="connsiteY327" fmla="*/ 9159 h 10078"/>
              <a:gd name="connsiteX328" fmla="*/ 4071 w 10023"/>
              <a:gd name="connsiteY328" fmla="*/ 9081 h 10078"/>
              <a:gd name="connsiteX329" fmla="*/ 4091 w 10023"/>
              <a:gd name="connsiteY329" fmla="*/ 8962 h 10078"/>
              <a:gd name="connsiteX330" fmla="*/ 4099 w 10023"/>
              <a:gd name="connsiteY330" fmla="*/ 9081 h 10078"/>
              <a:gd name="connsiteX331" fmla="*/ 4107 w 10023"/>
              <a:gd name="connsiteY331" fmla="*/ 9081 h 10078"/>
              <a:gd name="connsiteX332" fmla="*/ 4124 w 10023"/>
              <a:gd name="connsiteY332" fmla="*/ 9159 h 10078"/>
              <a:gd name="connsiteX333" fmla="*/ 4148 w 10023"/>
              <a:gd name="connsiteY333" fmla="*/ 8962 h 10078"/>
              <a:gd name="connsiteX334" fmla="*/ 4165 w 10023"/>
              <a:gd name="connsiteY334" fmla="*/ 9159 h 10078"/>
              <a:gd name="connsiteX335" fmla="*/ 4177 w 10023"/>
              <a:gd name="connsiteY335" fmla="*/ 8883 h 10078"/>
              <a:gd name="connsiteX336" fmla="*/ 4181 w 10023"/>
              <a:gd name="connsiteY336" fmla="*/ 8805 h 10078"/>
              <a:gd name="connsiteX337" fmla="*/ 4189 w 10023"/>
              <a:gd name="connsiteY337" fmla="*/ 8648 h 10078"/>
              <a:gd name="connsiteX338" fmla="*/ 4210 w 10023"/>
              <a:gd name="connsiteY338" fmla="*/ 8805 h 10078"/>
              <a:gd name="connsiteX339" fmla="*/ 4234 w 10023"/>
              <a:gd name="connsiteY339" fmla="*/ 9159 h 10078"/>
              <a:gd name="connsiteX340" fmla="*/ 4304 w 10023"/>
              <a:gd name="connsiteY340" fmla="*/ 9081 h 10078"/>
              <a:gd name="connsiteX341" fmla="*/ 4353 w 10023"/>
              <a:gd name="connsiteY341" fmla="*/ 8648 h 10078"/>
              <a:gd name="connsiteX342" fmla="*/ 4409 w 10023"/>
              <a:gd name="connsiteY342" fmla="*/ 9159 h 10078"/>
              <a:gd name="connsiteX343" fmla="*/ 4589 w 10023"/>
              <a:gd name="connsiteY343" fmla="*/ 8844 h 10078"/>
              <a:gd name="connsiteX344" fmla="*/ 4691 w 10023"/>
              <a:gd name="connsiteY344" fmla="*/ 10063 h 10078"/>
              <a:gd name="connsiteX345" fmla="*/ 4769 w 10023"/>
              <a:gd name="connsiteY345" fmla="*/ 9827 h 10078"/>
              <a:gd name="connsiteX346" fmla="*/ 4801 w 10023"/>
              <a:gd name="connsiteY346" fmla="*/ 9827 h 10078"/>
              <a:gd name="connsiteX347" fmla="*/ 4899 w 10023"/>
              <a:gd name="connsiteY347" fmla="*/ 9827 h 10078"/>
              <a:gd name="connsiteX348" fmla="*/ 4953 w 10023"/>
              <a:gd name="connsiteY348" fmla="*/ 9827 h 10078"/>
              <a:gd name="connsiteX349" fmla="*/ 4993 w 10023"/>
              <a:gd name="connsiteY349" fmla="*/ 9277 h 10078"/>
              <a:gd name="connsiteX350" fmla="*/ 5002 w 10023"/>
              <a:gd name="connsiteY350" fmla="*/ 9237 h 10078"/>
              <a:gd name="connsiteX351" fmla="*/ 5048 w 10023"/>
              <a:gd name="connsiteY351" fmla="*/ 9827 h 10078"/>
              <a:gd name="connsiteX352" fmla="*/ 5174 w 10023"/>
              <a:gd name="connsiteY352" fmla="*/ 9590 h 10078"/>
              <a:gd name="connsiteX353" fmla="*/ 5199 w 10023"/>
              <a:gd name="connsiteY353" fmla="*/ 9827 h 10078"/>
              <a:gd name="connsiteX354" fmla="*/ 5248 w 10023"/>
              <a:gd name="connsiteY354" fmla="*/ 9237 h 10078"/>
              <a:gd name="connsiteX355" fmla="*/ 5252 w 10023"/>
              <a:gd name="connsiteY355" fmla="*/ 9198 h 10078"/>
              <a:gd name="connsiteX356" fmla="*/ 5289 w 10023"/>
              <a:gd name="connsiteY356" fmla="*/ 9670 h 10078"/>
              <a:gd name="connsiteX357" fmla="*/ 5362 w 10023"/>
              <a:gd name="connsiteY357" fmla="*/ 9355 h 10078"/>
              <a:gd name="connsiteX358" fmla="*/ 5424 w 10023"/>
              <a:gd name="connsiteY358" fmla="*/ 9748 h 10078"/>
              <a:gd name="connsiteX359" fmla="*/ 5387 w 10023"/>
              <a:gd name="connsiteY359" fmla="*/ 9159 h 10078"/>
              <a:gd name="connsiteX360" fmla="*/ 5493 w 10023"/>
              <a:gd name="connsiteY360" fmla="*/ 9041 h 10078"/>
              <a:gd name="connsiteX361" fmla="*/ 5522 w 10023"/>
              <a:gd name="connsiteY361" fmla="*/ 8726 h 10078"/>
              <a:gd name="connsiteX362" fmla="*/ 5546 w 10023"/>
              <a:gd name="connsiteY362" fmla="*/ 8648 h 10078"/>
              <a:gd name="connsiteX363" fmla="*/ 5559 w 10023"/>
              <a:gd name="connsiteY363" fmla="*/ 8608 h 10078"/>
              <a:gd name="connsiteX364" fmla="*/ 5583 w 10023"/>
              <a:gd name="connsiteY364" fmla="*/ 8570 h 10078"/>
              <a:gd name="connsiteX365" fmla="*/ 5595 w 10023"/>
              <a:gd name="connsiteY365" fmla="*/ 8608 h 10078"/>
              <a:gd name="connsiteX366" fmla="*/ 5608 w 10023"/>
              <a:gd name="connsiteY366" fmla="*/ 8726 h 10078"/>
              <a:gd name="connsiteX367" fmla="*/ 5608 w 10023"/>
              <a:gd name="connsiteY367" fmla="*/ 8648 h 10078"/>
              <a:gd name="connsiteX368" fmla="*/ 5652 w 10023"/>
              <a:gd name="connsiteY368" fmla="*/ 8844 h 10078"/>
              <a:gd name="connsiteX369" fmla="*/ 5746 w 10023"/>
              <a:gd name="connsiteY369" fmla="*/ 9512 h 10078"/>
              <a:gd name="connsiteX370" fmla="*/ 5754 w 10023"/>
              <a:gd name="connsiteY370" fmla="*/ 8923 h 10078"/>
              <a:gd name="connsiteX371" fmla="*/ 5783 w 10023"/>
              <a:gd name="connsiteY371" fmla="*/ 8844 h 10078"/>
              <a:gd name="connsiteX372" fmla="*/ 5791 w 10023"/>
              <a:gd name="connsiteY372" fmla="*/ 8294 h 10078"/>
              <a:gd name="connsiteX373" fmla="*/ 5807 w 10023"/>
              <a:gd name="connsiteY373" fmla="*/ 8452 h 10078"/>
              <a:gd name="connsiteX374" fmla="*/ 5836 w 10023"/>
              <a:gd name="connsiteY374" fmla="*/ 8373 h 10078"/>
              <a:gd name="connsiteX375" fmla="*/ 5922 w 10023"/>
              <a:gd name="connsiteY375" fmla="*/ 8452 h 10078"/>
              <a:gd name="connsiteX376" fmla="*/ 5934 w 10023"/>
              <a:gd name="connsiteY376" fmla="*/ 8726 h 10078"/>
              <a:gd name="connsiteX377" fmla="*/ 5995 w 10023"/>
              <a:gd name="connsiteY377" fmla="*/ 9001 h 10078"/>
              <a:gd name="connsiteX378" fmla="*/ 6011 w 10023"/>
              <a:gd name="connsiteY378" fmla="*/ 9001 h 10078"/>
              <a:gd name="connsiteX379" fmla="*/ 6048 w 10023"/>
              <a:gd name="connsiteY379" fmla="*/ 9159 h 10078"/>
              <a:gd name="connsiteX380" fmla="*/ 6081 w 10023"/>
              <a:gd name="connsiteY380" fmla="*/ 9159 h 10078"/>
              <a:gd name="connsiteX381" fmla="*/ 6114 w 10023"/>
              <a:gd name="connsiteY381" fmla="*/ 9237 h 10078"/>
              <a:gd name="connsiteX382" fmla="*/ 6134 w 10023"/>
              <a:gd name="connsiteY382" fmla="*/ 9355 h 10078"/>
              <a:gd name="connsiteX383" fmla="*/ 6232 w 10023"/>
              <a:gd name="connsiteY383" fmla="*/ 9081 h 10078"/>
              <a:gd name="connsiteX384" fmla="*/ 6253 w 10023"/>
              <a:gd name="connsiteY384" fmla="*/ 8726 h 10078"/>
              <a:gd name="connsiteX385" fmla="*/ 6285 w 10023"/>
              <a:gd name="connsiteY385" fmla="*/ 8883 h 10078"/>
              <a:gd name="connsiteX386" fmla="*/ 6302 w 10023"/>
              <a:gd name="connsiteY386" fmla="*/ 9001 h 10078"/>
              <a:gd name="connsiteX387" fmla="*/ 6314 w 10023"/>
              <a:gd name="connsiteY387" fmla="*/ 8883 h 10078"/>
              <a:gd name="connsiteX388" fmla="*/ 6347 w 10023"/>
              <a:gd name="connsiteY388" fmla="*/ 9001 h 10078"/>
              <a:gd name="connsiteX389" fmla="*/ 6371 w 10023"/>
              <a:gd name="connsiteY389" fmla="*/ 9159 h 10078"/>
              <a:gd name="connsiteX390" fmla="*/ 6379 w 10023"/>
              <a:gd name="connsiteY390" fmla="*/ 9081 h 10078"/>
              <a:gd name="connsiteX391" fmla="*/ 6408 w 10023"/>
              <a:gd name="connsiteY391" fmla="*/ 9434 h 10078"/>
              <a:gd name="connsiteX392" fmla="*/ 6449 w 10023"/>
              <a:gd name="connsiteY392" fmla="*/ 9237 h 10078"/>
              <a:gd name="connsiteX393" fmla="*/ 6498 w 10023"/>
              <a:gd name="connsiteY393" fmla="*/ 9355 h 10078"/>
              <a:gd name="connsiteX394" fmla="*/ 6584 w 10023"/>
              <a:gd name="connsiteY394" fmla="*/ 8805 h 10078"/>
              <a:gd name="connsiteX395" fmla="*/ 6608 w 10023"/>
              <a:gd name="connsiteY395" fmla="*/ 9001 h 10078"/>
              <a:gd name="connsiteX396" fmla="*/ 6645 w 10023"/>
              <a:gd name="connsiteY396" fmla="*/ 9434 h 10078"/>
              <a:gd name="connsiteX397" fmla="*/ 6678 w 10023"/>
              <a:gd name="connsiteY397" fmla="*/ 9434 h 10078"/>
              <a:gd name="connsiteX398" fmla="*/ 6678 w 10023"/>
              <a:gd name="connsiteY398" fmla="*/ 9355 h 10078"/>
              <a:gd name="connsiteX399" fmla="*/ 6711 w 10023"/>
              <a:gd name="connsiteY399" fmla="*/ 9355 h 10078"/>
              <a:gd name="connsiteX400" fmla="*/ 6723 w 10023"/>
              <a:gd name="connsiteY400" fmla="*/ 9355 h 10078"/>
              <a:gd name="connsiteX401" fmla="*/ 6727 w 10023"/>
              <a:gd name="connsiteY401" fmla="*/ 9237 h 10078"/>
              <a:gd name="connsiteX402" fmla="*/ 6743 w 10023"/>
              <a:gd name="connsiteY402" fmla="*/ 9355 h 10078"/>
              <a:gd name="connsiteX403" fmla="*/ 6768 w 10023"/>
              <a:gd name="connsiteY403" fmla="*/ 9237 h 10078"/>
              <a:gd name="connsiteX404" fmla="*/ 6943 w 10023"/>
              <a:gd name="connsiteY404" fmla="*/ 9237 h 10078"/>
              <a:gd name="connsiteX405" fmla="*/ 6971 w 10023"/>
              <a:gd name="connsiteY405" fmla="*/ 8648 h 10078"/>
              <a:gd name="connsiteX406" fmla="*/ 7016 w 10023"/>
              <a:gd name="connsiteY406" fmla="*/ 8570 h 10078"/>
              <a:gd name="connsiteX407" fmla="*/ 7049 w 10023"/>
              <a:gd name="connsiteY407" fmla="*/ 8373 h 10078"/>
              <a:gd name="connsiteX408" fmla="*/ 7053 w 10023"/>
              <a:gd name="connsiteY408" fmla="*/ 8294 h 10078"/>
              <a:gd name="connsiteX409" fmla="*/ 7135 w 10023"/>
              <a:gd name="connsiteY409" fmla="*/ 8333 h 10078"/>
              <a:gd name="connsiteX410" fmla="*/ 7155 w 10023"/>
              <a:gd name="connsiteY410" fmla="*/ 8373 h 10078"/>
              <a:gd name="connsiteX411" fmla="*/ 7196 w 10023"/>
              <a:gd name="connsiteY411" fmla="*/ 8294 h 10078"/>
              <a:gd name="connsiteX412" fmla="*/ 7200 w 10023"/>
              <a:gd name="connsiteY412" fmla="*/ 8294 h 10078"/>
              <a:gd name="connsiteX413" fmla="*/ 7200 w 10023"/>
              <a:gd name="connsiteY413" fmla="*/ 8215 h 10078"/>
              <a:gd name="connsiteX414" fmla="*/ 7257 w 10023"/>
              <a:gd name="connsiteY414" fmla="*/ 8097 h 10078"/>
              <a:gd name="connsiteX415" fmla="*/ 7294 w 10023"/>
              <a:gd name="connsiteY415" fmla="*/ 8097 h 10078"/>
              <a:gd name="connsiteX416" fmla="*/ 7331 w 10023"/>
              <a:gd name="connsiteY416" fmla="*/ 8176 h 10078"/>
              <a:gd name="connsiteX417" fmla="*/ 7351 w 10023"/>
              <a:gd name="connsiteY417" fmla="*/ 8412 h 10078"/>
              <a:gd name="connsiteX418" fmla="*/ 7384 w 10023"/>
              <a:gd name="connsiteY418" fmla="*/ 8097 h 10078"/>
              <a:gd name="connsiteX419" fmla="*/ 7519 w 10023"/>
              <a:gd name="connsiteY419" fmla="*/ 7666 h 10078"/>
              <a:gd name="connsiteX420" fmla="*/ 7584 w 10023"/>
              <a:gd name="connsiteY420" fmla="*/ 7744 h 10078"/>
              <a:gd name="connsiteX421" fmla="*/ 7634 w 10023"/>
              <a:gd name="connsiteY421" fmla="*/ 7508 h 10078"/>
              <a:gd name="connsiteX422" fmla="*/ 7642 w 10023"/>
              <a:gd name="connsiteY422" fmla="*/ 7469 h 10078"/>
              <a:gd name="connsiteX423" fmla="*/ 7715 w 10023"/>
              <a:gd name="connsiteY423" fmla="*/ 7626 h 10078"/>
              <a:gd name="connsiteX424" fmla="*/ 7756 w 10023"/>
              <a:gd name="connsiteY424" fmla="*/ 7390 h 10078"/>
              <a:gd name="connsiteX425" fmla="*/ 7805 w 10023"/>
              <a:gd name="connsiteY425" fmla="*/ 7626 h 10078"/>
              <a:gd name="connsiteX426" fmla="*/ 7867 w 10023"/>
              <a:gd name="connsiteY426" fmla="*/ 7351 h 10078"/>
              <a:gd name="connsiteX427" fmla="*/ 7907 w 10023"/>
              <a:gd name="connsiteY427" fmla="*/ 6958 h 10078"/>
              <a:gd name="connsiteX428" fmla="*/ 7936 w 10023"/>
              <a:gd name="connsiteY428" fmla="*/ 7075 h 10078"/>
              <a:gd name="connsiteX429" fmla="*/ 7969 w 10023"/>
              <a:gd name="connsiteY429" fmla="*/ 6722 h 10078"/>
              <a:gd name="connsiteX430" fmla="*/ 8022 w 10023"/>
              <a:gd name="connsiteY430" fmla="*/ 6447 h 10078"/>
              <a:gd name="connsiteX431" fmla="*/ 8075 w 10023"/>
              <a:gd name="connsiteY431" fmla="*/ 6447 h 10078"/>
              <a:gd name="connsiteX432" fmla="*/ 8120 w 10023"/>
              <a:gd name="connsiteY432" fmla="*/ 6172 h 10078"/>
              <a:gd name="connsiteX433" fmla="*/ 8205 w 10023"/>
              <a:gd name="connsiteY433" fmla="*/ 5504 h 10078"/>
              <a:gd name="connsiteX434" fmla="*/ 8233 w 10023"/>
              <a:gd name="connsiteY434" fmla="*/ 5661 h 10078"/>
              <a:gd name="connsiteX435" fmla="*/ 8266 w 10023"/>
              <a:gd name="connsiteY435" fmla="*/ 5308 h 10078"/>
              <a:gd name="connsiteX436" fmla="*/ 8307 w 10023"/>
              <a:gd name="connsiteY436" fmla="*/ 5308 h 10078"/>
              <a:gd name="connsiteX437" fmla="*/ 8413 w 10023"/>
              <a:gd name="connsiteY437" fmla="*/ 5032 h 10078"/>
              <a:gd name="connsiteX438" fmla="*/ 8475 w 10023"/>
              <a:gd name="connsiteY438" fmla="*/ 4756 h 10078"/>
              <a:gd name="connsiteX439" fmla="*/ 8491 w 10023"/>
              <a:gd name="connsiteY439" fmla="*/ 4914 h 10078"/>
              <a:gd name="connsiteX440" fmla="*/ 8507 w 10023"/>
              <a:gd name="connsiteY440" fmla="*/ 4874 h 10078"/>
              <a:gd name="connsiteX441" fmla="*/ 8532 w 10023"/>
              <a:gd name="connsiteY441" fmla="*/ 4914 h 10078"/>
              <a:gd name="connsiteX442" fmla="*/ 8556 w 10023"/>
              <a:gd name="connsiteY442" fmla="*/ 4599 h 10078"/>
              <a:gd name="connsiteX443" fmla="*/ 8614 w 10023"/>
              <a:gd name="connsiteY443" fmla="*/ 4599 h 10078"/>
              <a:gd name="connsiteX444" fmla="*/ 8614 w 10023"/>
              <a:gd name="connsiteY444" fmla="*/ 4442 h 10078"/>
              <a:gd name="connsiteX445" fmla="*/ 8663 w 10023"/>
              <a:gd name="connsiteY445" fmla="*/ 4363 h 10078"/>
              <a:gd name="connsiteX446" fmla="*/ 8675 w 10023"/>
              <a:gd name="connsiteY446" fmla="*/ 4285 h 10078"/>
              <a:gd name="connsiteX447" fmla="*/ 8740 w 10023"/>
              <a:gd name="connsiteY447" fmla="*/ 4363 h 10078"/>
              <a:gd name="connsiteX448" fmla="*/ 8753 w 10023"/>
              <a:gd name="connsiteY448" fmla="*/ 4324 h 10078"/>
              <a:gd name="connsiteX449" fmla="*/ 8781 w 10023"/>
              <a:gd name="connsiteY449" fmla="*/ 4363 h 10078"/>
              <a:gd name="connsiteX450" fmla="*/ 8806 w 10023"/>
              <a:gd name="connsiteY450" fmla="*/ 4442 h 10078"/>
              <a:gd name="connsiteX451" fmla="*/ 8822 w 10023"/>
              <a:gd name="connsiteY451" fmla="*/ 4363 h 10078"/>
              <a:gd name="connsiteX452" fmla="*/ 8843 w 10023"/>
              <a:gd name="connsiteY452" fmla="*/ 4442 h 10078"/>
              <a:gd name="connsiteX453" fmla="*/ 8912 w 10023"/>
              <a:gd name="connsiteY453" fmla="*/ 4403 h 10078"/>
              <a:gd name="connsiteX454" fmla="*/ 8908 w 10023"/>
              <a:gd name="connsiteY454" fmla="*/ 4324 h 10078"/>
              <a:gd name="connsiteX455" fmla="*/ 8937 w 10023"/>
              <a:gd name="connsiteY455" fmla="*/ 4167 h 10078"/>
              <a:gd name="connsiteX456" fmla="*/ 8969 w 10023"/>
              <a:gd name="connsiteY456" fmla="*/ 4167 h 10078"/>
              <a:gd name="connsiteX457" fmla="*/ 8973 w 10023"/>
              <a:gd name="connsiteY457" fmla="*/ 4088 h 10078"/>
              <a:gd name="connsiteX458" fmla="*/ 9002 w 10023"/>
              <a:gd name="connsiteY458" fmla="*/ 4010 h 10078"/>
              <a:gd name="connsiteX459" fmla="*/ 9023 w 10023"/>
              <a:gd name="connsiteY459" fmla="*/ 4206 h 10078"/>
              <a:gd name="connsiteX460" fmla="*/ 9047 w 10023"/>
              <a:gd name="connsiteY460" fmla="*/ 4324 h 10078"/>
              <a:gd name="connsiteX461" fmla="*/ 9104 w 10023"/>
              <a:gd name="connsiteY461" fmla="*/ 4285 h 10078"/>
              <a:gd name="connsiteX462" fmla="*/ 9141 w 10023"/>
              <a:gd name="connsiteY462" fmla="*/ 4403 h 10078"/>
              <a:gd name="connsiteX463" fmla="*/ 9153 w 10023"/>
              <a:gd name="connsiteY463" fmla="*/ 4324 h 10078"/>
              <a:gd name="connsiteX464" fmla="*/ 9202 w 10023"/>
              <a:gd name="connsiteY464" fmla="*/ 4599 h 10078"/>
              <a:gd name="connsiteX465" fmla="*/ 9247 w 10023"/>
              <a:gd name="connsiteY465" fmla="*/ 4442 h 10078"/>
              <a:gd name="connsiteX466" fmla="*/ 9251 w 10023"/>
              <a:gd name="connsiteY466" fmla="*/ 4324 h 10078"/>
              <a:gd name="connsiteX467" fmla="*/ 9292 w 10023"/>
              <a:gd name="connsiteY467" fmla="*/ 3970 h 10078"/>
              <a:gd name="connsiteX468" fmla="*/ 9337 w 10023"/>
              <a:gd name="connsiteY468" fmla="*/ 4128 h 10078"/>
              <a:gd name="connsiteX469" fmla="*/ 9370 w 10023"/>
              <a:gd name="connsiteY469" fmla="*/ 4049 h 10078"/>
              <a:gd name="connsiteX470" fmla="*/ 9395 w 10023"/>
              <a:gd name="connsiteY470" fmla="*/ 4167 h 10078"/>
              <a:gd name="connsiteX471" fmla="*/ 9439 w 10023"/>
              <a:gd name="connsiteY471" fmla="*/ 4245 h 10078"/>
              <a:gd name="connsiteX472" fmla="*/ 9516 w 10023"/>
              <a:gd name="connsiteY472" fmla="*/ 4245 h 10078"/>
              <a:gd name="connsiteX473" fmla="*/ 9524 w 10023"/>
              <a:gd name="connsiteY473" fmla="*/ 4049 h 10078"/>
              <a:gd name="connsiteX474" fmla="*/ 9672 w 10023"/>
              <a:gd name="connsiteY474" fmla="*/ 4363 h 10078"/>
              <a:gd name="connsiteX475" fmla="*/ 9741 w 10023"/>
              <a:gd name="connsiteY475" fmla="*/ 4521 h 10078"/>
              <a:gd name="connsiteX476" fmla="*/ 9753 w 10023"/>
              <a:gd name="connsiteY476" fmla="*/ 4599 h 10078"/>
              <a:gd name="connsiteX477" fmla="*/ 9770 w 10023"/>
              <a:gd name="connsiteY477" fmla="*/ 4796 h 10078"/>
              <a:gd name="connsiteX478" fmla="*/ 9827 w 10023"/>
              <a:gd name="connsiteY478" fmla="*/ 5189 h 10078"/>
              <a:gd name="connsiteX479" fmla="*/ 9864 w 10023"/>
              <a:gd name="connsiteY479" fmla="*/ 5189 h 10078"/>
              <a:gd name="connsiteX480" fmla="*/ 9888 w 10023"/>
              <a:gd name="connsiteY480" fmla="*/ 5308 h 10078"/>
              <a:gd name="connsiteX481" fmla="*/ 9925 w 10023"/>
              <a:gd name="connsiteY481" fmla="*/ 5582 h 10078"/>
              <a:gd name="connsiteX482" fmla="*/ 9962 w 10023"/>
              <a:gd name="connsiteY482" fmla="*/ 5779 h 10078"/>
              <a:gd name="connsiteX483" fmla="*/ 9966 w 10023"/>
              <a:gd name="connsiteY483" fmla="*/ 5818 h 10078"/>
              <a:gd name="connsiteX484" fmla="*/ 10021 w 10023"/>
              <a:gd name="connsiteY484" fmla="*/ 5975 h 10078"/>
              <a:gd name="connsiteX485" fmla="*/ 10017 w 10023"/>
              <a:gd name="connsiteY485" fmla="*/ 2381 h 10078"/>
              <a:gd name="connsiteX486" fmla="*/ 9986 w 10023"/>
              <a:gd name="connsiteY486" fmla="*/ 1809 h 10078"/>
              <a:gd name="connsiteX0" fmla="*/ 9986 w 10023"/>
              <a:gd name="connsiteY0" fmla="*/ 1731 h 10000"/>
              <a:gd name="connsiteX1" fmla="*/ 9950 w 10023"/>
              <a:gd name="connsiteY1" fmla="*/ 1535 h 10000"/>
              <a:gd name="connsiteX2" fmla="*/ 9921 w 10023"/>
              <a:gd name="connsiteY2" fmla="*/ 1535 h 10000"/>
              <a:gd name="connsiteX3" fmla="*/ 9901 w 10023"/>
              <a:gd name="connsiteY3" fmla="*/ 1377 h 10000"/>
              <a:gd name="connsiteX4" fmla="*/ 9876 w 10023"/>
              <a:gd name="connsiteY4" fmla="*/ 1299 h 10000"/>
              <a:gd name="connsiteX5" fmla="*/ 9868 w 10023"/>
              <a:gd name="connsiteY5" fmla="*/ 1102 h 10000"/>
              <a:gd name="connsiteX6" fmla="*/ 9843 w 10023"/>
              <a:gd name="connsiteY6" fmla="*/ 827 h 10000"/>
              <a:gd name="connsiteX7" fmla="*/ 9831 w 10023"/>
              <a:gd name="connsiteY7" fmla="*/ 1417 h 10000"/>
              <a:gd name="connsiteX8" fmla="*/ 9806 w 10023"/>
              <a:gd name="connsiteY8" fmla="*/ 1377 h 10000"/>
              <a:gd name="connsiteX9" fmla="*/ 9778 w 10023"/>
              <a:gd name="connsiteY9" fmla="*/ 1259 h 10000"/>
              <a:gd name="connsiteX10" fmla="*/ 9757 w 10023"/>
              <a:gd name="connsiteY10" fmla="*/ 1259 h 10000"/>
              <a:gd name="connsiteX11" fmla="*/ 9696 w 10023"/>
              <a:gd name="connsiteY11" fmla="*/ 1220 h 10000"/>
              <a:gd name="connsiteX12" fmla="*/ 9680 w 10023"/>
              <a:gd name="connsiteY12" fmla="*/ 1259 h 10000"/>
              <a:gd name="connsiteX13" fmla="*/ 9663 w 10023"/>
              <a:gd name="connsiteY13" fmla="*/ 1338 h 10000"/>
              <a:gd name="connsiteX14" fmla="*/ 9651 w 10023"/>
              <a:gd name="connsiteY14" fmla="*/ 1338 h 10000"/>
              <a:gd name="connsiteX15" fmla="*/ 9631 w 10023"/>
              <a:gd name="connsiteY15" fmla="*/ 1417 h 10000"/>
              <a:gd name="connsiteX16" fmla="*/ 9614 w 10023"/>
              <a:gd name="connsiteY16" fmla="*/ 1377 h 10000"/>
              <a:gd name="connsiteX17" fmla="*/ 9573 w 10023"/>
              <a:gd name="connsiteY17" fmla="*/ 1535 h 10000"/>
              <a:gd name="connsiteX18" fmla="*/ 9500 w 10023"/>
              <a:gd name="connsiteY18" fmla="*/ 1535 h 10000"/>
              <a:gd name="connsiteX19" fmla="*/ 9463 w 10023"/>
              <a:gd name="connsiteY19" fmla="*/ 1692 h 10000"/>
              <a:gd name="connsiteX20" fmla="*/ 9463 w 10023"/>
              <a:gd name="connsiteY20" fmla="*/ 1810 h 10000"/>
              <a:gd name="connsiteX21" fmla="*/ 9451 w 10023"/>
              <a:gd name="connsiteY21" fmla="*/ 1888 h 10000"/>
              <a:gd name="connsiteX22" fmla="*/ 9402 w 10023"/>
              <a:gd name="connsiteY22" fmla="*/ 1102 h 10000"/>
              <a:gd name="connsiteX23" fmla="*/ 9395 w 10023"/>
              <a:gd name="connsiteY23" fmla="*/ 1142 h 10000"/>
              <a:gd name="connsiteX24" fmla="*/ 9382 w 10023"/>
              <a:gd name="connsiteY24" fmla="*/ 1024 h 10000"/>
              <a:gd name="connsiteX25" fmla="*/ 9362 w 10023"/>
              <a:gd name="connsiteY25" fmla="*/ 1102 h 10000"/>
              <a:gd name="connsiteX26" fmla="*/ 9317 w 10023"/>
              <a:gd name="connsiteY26" fmla="*/ 1259 h 10000"/>
              <a:gd name="connsiteX27" fmla="*/ 9313 w 10023"/>
              <a:gd name="connsiteY27" fmla="*/ 1377 h 10000"/>
              <a:gd name="connsiteX28" fmla="*/ 9296 w 10023"/>
              <a:gd name="connsiteY28" fmla="*/ 1338 h 10000"/>
              <a:gd name="connsiteX29" fmla="*/ 9260 w 10023"/>
              <a:gd name="connsiteY29" fmla="*/ 1259 h 10000"/>
              <a:gd name="connsiteX30" fmla="*/ 9227 w 10023"/>
              <a:gd name="connsiteY30" fmla="*/ 1024 h 10000"/>
              <a:gd name="connsiteX31" fmla="*/ 9162 w 10023"/>
              <a:gd name="connsiteY31" fmla="*/ 1102 h 10000"/>
              <a:gd name="connsiteX32" fmla="*/ 9149 w 10023"/>
              <a:gd name="connsiteY32" fmla="*/ 1338 h 10000"/>
              <a:gd name="connsiteX33" fmla="*/ 9137 w 10023"/>
              <a:gd name="connsiteY33" fmla="*/ 1455 h 10000"/>
              <a:gd name="connsiteX34" fmla="*/ 9076 w 10023"/>
              <a:gd name="connsiteY34" fmla="*/ 1535 h 10000"/>
              <a:gd name="connsiteX35" fmla="*/ 9072 w 10023"/>
              <a:gd name="connsiteY35" fmla="*/ 1417 h 10000"/>
              <a:gd name="connsiteX36" fmla="*/ 9043 w 10023"/>
              <a:gd name="connsiteY36" fmla="*/ 1535 h 10000"/>
              <a:gd name="connsiteX37" fmla="*/ 9039 w 10023"/>
              <a:gd name="connsiteY37" fmla="*/ 1652 h 10000"/>
              <a:gd name="connsiteX38" fmla="*/ 9014 w 10023"/>
              <a:gd name="connsiteY38" fmla="*/ 1810 h 10000"/>
              <a:gd name="connsiteX39" fmla="*/ 9006 w 10023"/>
              <a:gd name="connsiteY39" fmla="*/ 2006 h 10000"/>
              <a:gd name="connsiteX40" fmla="*/ 8986 w 10023"/>
              <a:gd name="connsiteY40" fmla="*/ 2084 h 10000"/>
              <a:gd name="connsiteX41" fmla="*/ 8986 w 10023"/>
              <a:gd name="connsiteY41" fmla="*/ 2163 h 10000"/>
              <a:gd name="connsiteX42" fmla="*/ 8973 w 10023"/>
              <a:gd name="connsiteY42" fmla="*/ 2203 h 10000"/>
              <a:gd name="connsiteX43" fmla="*/ 8953 w 10023"/>
              <a:gd name="connsiteY43" fmla="*/ 2439 h 10000"/>
              <a:gd name="connsiteX44" fmla="*/ 8953 w 10023"/>
              <a:gd name="connsiteY44" fmla="*/ 2281 h 10000"/>
              <a:gd name="connsiteX45" fmla="*/ 8937 w 10023"/>
              <a:gd name="connsiteY45" fmla="*/ 2242 h 10000"/>
              <a:gd name="connsiteX46" fmla="*/ 8920 w 10023"/>
              <a:gd name="connsiteY46" fmla="*/ 2321 h 10000"/>
              <a:gd name="connsiteX47" fmla="*/ 8896 w 10023"/>
              <a:gd name="connsiteY47" fmla="*/ 2399 h 10000"/>
              <a:gd name="connsiteX48" fmla="*/ 8871 w 10023"/>
              <a:gd name="connsiteY48" fmla="*/ 2439 h 10000"/>
              <a:gd name="connsiteX49" fmla="*/ 8810 w 10023"/>
              <a:gd name="connsiteY49" fmla="*/ 2281 h 10000"/>
              <a:gd name="connsiteX50" fmla="*/ 8794 w 10023"/>
              <a:gd name="connsiteY50" fmla="*/ 2477 h 10000"/>
              <a:gd name="connsiteX51" fmla="*/ 8740 w 10023"/>
              <a:gd name="connsiteY51" fmla="*/ 2359 h 10000"/>
              <a:gd name="connsiteX52" fmla="*/ 8720 w 10023"/>
              <a:gd name="connsiteY52" fmla="*/ 2242 h 10000"/>
              <a:gd name="connsiteX53" fmla="*/ 8712 w 10023"/>
              <a:gd name="connsiteY53" fmla="*/ 2477 h 10000"/>
              <a:gd name="connsiteX54" fmla="*/ 8704 w 10023"/>
              <a:gd name="connsiteY54" fmla="*/ 2595 h 10000"/>
              <a:gd name="connsiteX55" fmla="*/ 8671 w 10023"/>
              <a:gd name="connsiteY55" fmla="*/ 2517 h 10000"/>
              <a:gd name="connsiteX56" fmla="*/ 8610 w 10023"/>
              <a:gd name="connsiteY56" fmla="*/ 2595 h 10000"/>
              <a:gd name="connsiteX57" fmla="*/ 8610 w 10023"/>
              <a:gd name="connsiteY57" fmla="*/ 2439 h 10000"/>
              <a:gd name="connsiteX58" fmla="*/ 8597 w 10023"/>
              <a:gd name="connsiteY58" fmla="*/ 2595 h 10000"/>
              <a:gd name="connsiteX59" fmla="*/ 8581 w 10023"/>
              <a:gd name="connsiteY59" fmla="*/ 2635 h 10000"/>
              <a:gd name="connsiteX60" fmla="*/ 8573 w 10023"/>
              <a:gd name="connsiteY60" fmla="*/ 2988 h 10000"/>
              <a:gd name="connsiteX61" fmla="*/ 8499 w 10023"/>
              <a:gd name="connsiteY61" fmla="*/ 2517 h 10000"/>
              <a:gd name="connsiteX62" fmla="*/ 8491 w 10023"/>
              <a:gd name="connsiteY62" fmla="*/ 2714 h 10000"/>
              <a:gd name="connsiteX63" fmla="*/ 8401 w 10023"/>
              <a:gd name="connsiteY63" fmla="*/ 2714 h 10000"/>
              <a:gd name="connsiteX64" fmla="*/ 8250 w 10023"/>
              <a:gd name="connsiteY64" fmla="*/ 3185 h 10000"/>
              <a:gd name="connsiteX65" fmla="*/ 8180 w 10023"/>
              <a:gd name="connsiteY65" fmla="*/ 2950 h 10000"/>
              <a:gd name="connsiteX66" fmla="*/ 8095 w 10023"/>
              <a:gd name="connsiteY66" fmla="*/ 3578 h 10000"/>
              <a:gd name="connsiteX67" fmla="*/ 7969 w 10023"/>
              <a:gd name="connsiteY67" fmla="*/ 4246 h 10000"/>
              <a:gd name="connsiteX68" fmla="*/ 7879 w 10023"/>
              <a:gd name="connsiteY68" fmla="*/ 4089 h 10000"/>
              <a:gd name="connsiteX69" fmla="*/ 7744 w 10023"/>
              <a:gd name="connsiteY69" fmla="*/ 4874 h 10000"/>
              <a:gd name="connsiteX70" fmla="*/ 7703 w 10023"/>
              <a:gd name="connsiteY70" fmla="*/ 4481 h 10000"/>
              <a:gd name="connsiteX71" fmla="*/ 7593 w 10023"/>
              <a:gd name="connsiteY71" fmla="*/ 4954 h 10000"/>
              <a:gd name="connsiteX72" fmla="*/ 7523 w 10023"/>
              <a:gd name="connsiteY72" fmla="*/ 4561 h 10000"/>
              <a:gd name="connsiteX73" fmla="*/ 7507 w 10023"/>
              <a:gd name="connsiteY73" fmla="*/ 5073 h 10000"/>
              <a:gd name="connsiteX74" fmla="*/ 7441 w 10023"/>
              <a:gd name="connsiteY74" fmla="*/ 5073 h 10000"/>
              <a:gd name="connsiteX75" fmla="*/ 7396 w 10023"/>
              <a:gd name="connsiteY75" fmla="*/ 5386 h 10000"/>
              <a:gd name="connsiteX76" fmla="*/ 7347 w 10023"/>
              <a:gd name="connsiteY76" fmla="*/ 5308 h 10000"/>
              <a:gd name="connsiteX77" fmla="*/ 7278 w 10023"/>
              <a:gd name="connsiteY77" fmla="*/ 5466 h 10000"/>
              <a:gd name="connsiteX78" fmla="*/ 7253 w 10023"/>
              <a:gd name="connsiteY78" fmla="*/ 5308 h 10000"/>
              <a:gd name="connsiteX79" fmla="*/ 7204 w 10023"/>
              <a:gd name="connsiteY79" fmla="*/ 5308 h 10000"/>
              <a:gd name="connsiteX80" fmla="*/ 7110 w 10023"/>
              <a:gd name="connsiteY80" fmla="*/ 5386 h 10000"/>
              <a:gd name="connsiteX81" fmla="*/ 7061 w 10023"/>
              <a:gd name="connsiteY81" fmla="*/ 6015 h 10000"/>
              <a:gd name="connsiteX82" fmla="*/ 7016 w 10023"/>
              <a:gd name="connsiteY82" fmla="*/ 5859 h 10000"/>
              <a:gd name="connsiteX83" fmla="*/ 6926 w 10023"/>
              <a:gd name="connsiteY83" fmla="*/ 5859 h 10000"/>
              <a:gd name="connsiteX84" fmla="*/ 6882 w 10023"/>
              <a:gd name="connsiteY84" fmla="*/ 5466 h 10000"/>
              <a:gd name="connsiteX85" fmla="*/ 6841 w 10023"/>
              <a:gd name="connsiteY85" fmla="*/ 6015 h 10000"/>
              <a:gd name="connsiteX86" fmla="*/ 6776 w 10023"/>
              <a:gd name="connsiteY86" fmla="*/ 5701 h 10000"/>
              <a:gd name="connsiteX87" fmla="*/ 6776 w 10023"/>
              <a:gd name="connsiteY87" fmla="*/ 5466 h 10000"/>
              <a:gd name="connsiteX88" fmla="*/ 6682 w 10023"/>
              <a:gd name="connsiteY88" fmla="*/ 5622 h 10000"/>
              <a:gd name="connsiteX89" fmla="*/ 6522 w 10023"/>
              <a:gd name="connsiteY89" fmla="*/ 5937 h 10000"/>
              <a:gd name="connsiteX90" fmla="*/ 6486 w 10023"/>
              <a:gd name="connsiteY90" fmla="*/ 6369 h 10000"/>
              <a:gd name="connsiteX91" fmla="*/ 6379 w 10023"/>
              <a:gd name="connsiteY91" fmla="*/ 6015 h 10000"/>
              <a:gd name="connsiteX92" fmla="*/ 6367 w 10023"/>
              <a:gd name="connsiteY92" fmla="*/ 6369 h 10000"/>
              <a:gd name="connsiteX93" fmla="*/ 6232 w 10023"/>
              <a:gd name="connsiteY93" fmla="*/ 6448 h 10000"/>
              <a:gd name="connsiteX94" fmla="*/ 6159 w 10023"/>
              <a:gd name="connsiteY94" fmla="*/ 6919 h 10000"/>
              <a:gd name="connsiteX95" fmla="*/ 6097 w 10023"/>
              <a:gd name="connsiteY95" fmla="*/ 6605 h 10000"/>
              <a:gd name="connsiteX96" fmla="*/ 6065 w 10023"/>
              <a:gd name="connsiteY96" fmla="*/ 6919 h 10000"/>
              <a:gd name="connsiteX97" fmla="*/ 6065 w 10023"/>
              <a:gd name="connsiteY97" fmla="*/ 6919 h 10000"/>
              <a:gd name="connsiteX98" fmla="*/ 6028 w 10023"/>
              <a:gd name="connsiteY98" fmla="*/ 6919 h 10000"/>
              <a:gd name="connsiteX99" fmla="*/ 6007 w 10023"/>
              <a:gd name="connsiteY99" fmla="*/ 6801 h 10000"/>
              <a:gd name="connsiteX100" fmla="*/ 5987 w 10023"/>
              <a:gd name="connsiteY100" fmla="*/ 7155 h 10000"/>
              <a:gd name="connsiteX101" fmla="*/ 5975 w 10023"/>
              <a:gd name="connsiteY101" fmla="*/ 7273 h 10000"/>
              <a:gd name="connsiteX102" fmla="*/ 5950 w 10023"/>
              <a:gd name="connsiteY102" fmla="*/ 7273 h 10000"/>
              <a:gd name="connsiteX103" fmla="*/ 5950 w 10023"/>
              <a:gd name="connsiteY103" fmla="*/ 7352 h 10000"/>
              <a:gd name="connsiteX104" fmla="*/ 5922 w 10023"/>
              <a:gd name="connsiteY104" fmla="*/ 7155 h 10000"/>
              <a:gd name="connsiteX105" fmla="*/ 5872 w 10023"/>
              <a:gd name="connsiteY105" fmla="*/ 7273 h 10000"/>
              <a:gd name="connsiteX106" fmla="*/ 5840 w 10023"/>
              <a:gd name="connsiteY106" fmla="*/ 7155 h 10000"/>
              <a:gd name="connsiteX107" fmla="*/ 5799 w 10023"/>
              <a:gd name="connsiteY107" fmla="*/ 7077 h 10000"/>
              <a:gd name="connsiteX108" fmla="*/ 5738 w 10023"/>
              <a:gd name="connsiteY108" fmla="*/ 7155 h 10000"/>
              <a:gd name="connsiteX109" fmla="*/ 5705 w 10023"/>
              <a:gd name="connsiteY109" fmla="*/ 7077 h 10000"/>
              <a:gd name="connsiteX110" fmla="*/ 5672 w 10023"/>
              <a:gd name="connsiteY110" fmla="*/ 7077 h 10000"/>
              <a:gd name="connsiteX111" fmla="*/ 5645 w 10023"/>
              <a:gd name="connsiteY111" fmla="*/ 6997 h 10000"/>
              <a:gd name="connsiteX112" fmla="*/ 5640 w 10023"/>
              <a:gd name="connsiteY112" fmla="*/ 6997 h 10000"/>
              <a:gd name="connsiteX113" fmla="*/ 5583 w 10023"/>
              <a:gd name="connsiteY113" fmla="*/ 7077 h 10000"/>
              <a:gd name="connsiteX114" fmla="*/ 5550 w 10023"/>
              <a:gd name="connsiteY114" fmla="*/ 7116 h 10000"/>
              <a:gd name="connsiteX115" fmla="*/ 5530 w 10023"/>
              <a:gd name="connsiteY115" fmla="*/ 7155 h 10000"/>
              <a:gd name="connsiteX116" fmla="*/ 5485 w 10023"/>
              <a:gd name="connsiteY116" fmla="*/ 7391 h 10000"/>
              <a:gd name="connsiteX117" fmla="*/ 5452 w 10023"/>
              <a:gd name="connsiteY117" fmla="*/ 6094 h 10000"/>
              <a:gd name="connsiteX118" fmla="*/ 5411 w 10023"/>
              <a:gd name="connsiteY118" fmla="*/ 6762 h 10000"/>
              <a:gd name="connsiteX119" fmla="*/ 5395 w 10023"/>
              <a:gd name="connsiteY119" fmla="*/ 7273 h 10000"/>
              <a:gd name="connsiteX120" fmla="*/ 5362 w 10023"/>
              <a:gd name="connsiteY120" fmla="*/ 7430 h 10000"/>
              <a:gd name="connsiteX121" fmla="*/ 5354 w 10023"/>
              <a:gd name="connsiteY121" fmla="*/ 7508 h 10000"/>
              <a:gd name="connsiteX122" fmla="*/ 5350 w 10023"/>
              <a:gd name="connsiteY122" fmla="*/ 7116 h 10000"/>
              <a:gd name="connsiteX123" fmla="*/ 5105 w 10023"/>
              <a:gd name="connsiteY123" fmla="*/ 7391 h 10000"/>
              <a:gd name="connsiteX124" fmla="*/ 5056 w 10023"/>
              <a:gd name="connsiteY124" fmla="*/ 6487 h 10000"/>
              <a:gd name="connsiteX125" fmla="*/ 4769 w 10023"/>
              <a:gd name="connsiteY125" fmla="*/ 6684 h 10000"/>
              <a:gd name="connsiteX126" fmla="*/ 4650 w 10023"/>
              <a:gd name="connsiteY126" fmla="*/ 5662 h 10000"/>
              <a:gd name="connsiteX127" fmla="*/ 4548 w 10023"/>
              <a:gd name="connsiteY127" fmla="*/ 5859 h 10000"/>
              <a:gd name="connsiteX128" fmla="*/ 4409 w 10023"/>
              <a:gd name="connsiteY128" fmla="*/ 5151 h 10000"/>
              <a:gd name="connsiteX129" fmla="*/ 4377 w 10023"/>
              <a:gd name="connsiteY129" fmla="*/ 5583 h 10000"/>
              <a:gd name="connsiteX130" fmla="*/ 4283 w 10023"/>
              <a:gd name="connsiteY130" fmla="*/ 5386 h 10000"/>
              <a:gd name="connsiteX131" fmla="*/ 4218 w 10023"/>
              <a:gd name="connsiteY131" fmla="*/ 5662 h 10000"/>
              <a:gd name="connsiteX132" fmla="*/ 4038 w 10023"/>
              <a:gd name="connsiteY132" fmla="*/ 5583 h 10000"/>
              <a:gd name="connsiteX133" fmla="*/ 3923 w 10023"/>
              <a:gd name="connsiteY133" fmla="*/ 5662 h 10000"/>
              <a:gd name="connsiteX134" fmla="*/ 3915 w 10023"/>
              <a:gd name="connsiteY134" fmla="*/ 5544 h 10000"/>
              <a:gd name="connsiteX135" fmla="*/ 3858 w 10023"/>
              <a:gd name="connsiteY135" fmla="*/ 5701 h 10000"/>
              <a:gd name="connsiteX136" fmla="*/ 3731 w 10023"/>
              <a:gd name="connsiteY136" fmla="*/ 5151 h 10000"/>
              <a:gd name="connsiteX137" fmla="*/ 3604 w 10023"/>
              <a:gd name="connsiteY137" fmla="*/ 5583 h 10000"/>
              <a:gd name="connsiteX138" fmla="*/ 3437 w 10023"/>
              <a:gd name="connsiteY138" fmla="*/ 5583 h 10000"/>
              <a:gd name="connsiteX139" fmla="*/ 3236 w 10023"/>
              <a:gd name="connsiteY139" fmla="*/ 5583 h 10000"/>
              <a:gd name="connsiteX140" fmla="*/ 3131 w 10023"/>
              <a:gd name="connsiteY140" fmla="*/ 5662 h 10000"/>
              <a:gd name="connsiteX141" fmla="*/ 3025 w 10023"/>
              <a:gd name="connsiteY141" fmla="*/ 5859 h 10000"/>
              <a:gd name="connsiteX142" fmla="*/ 2857 w 10023"/>
              <a:gd name="connsiteY142" fmla="*/ 5583 h 10000"/>
              <a:gd name="connsiteX143" fmla="*/ 2698 w 10023"/>
              <a:gd name="connsiteY143" fmla="*/ 4954 h 10000"/>
              <a:gd name="connsiteX144" fmla="*/ 2665 w 10023"/>
              <a:gd name="connsiteY144" fmla="*/ 5386 h 10000"/>
              <a:gd name="connsiteX145" fmla="*/ 2473 w 10023"/>
              <a:gd name="connsiteY145" fmla="*/ 5151 h 10000"/>
              <a:gd name="connsiteX146" fmla="*/ 2444 w 10023"/>
              <a:gd name="connsiteY146" fmla="*/ 5073 h 10000"/>
              <a:gd name="connsiteX147" fmla="*/ 2375 w 10023"/>
              <a:gd name="connsiteY147" fmla="*/ 4600 h 10000"/>
              <a:gd name="connsiteX148" fmla="*/ 2318 w 10023"/>
              <a:gd name="connsiteY148" fmla="*/ 5386 h 10000"/>
              <a:gd name="connsiteX149" fmla="*/ 2211 w 10023"/>
              <a:gd name="connsiteY149" fmla="*/ 5269 h 10000"/>
              <a:gd name="connsiteX150" fmla="*/ 2085 w 10023"/>
              <a:gd name="connsiteY150" fmla="*/ 4639 h 10000"/>
              <a:gd name="connsiteX151" fmla="*/ 2040 w 10023"/>
              <a:gd name="connsiteY151" fmla="*/ 5190 h 10000"/>
              <a:gd name="connsiteX152" fmla="*/ 1982 w 10023"/>
              <a:gd name="connsiteY152" fmla="*/ 5269 h 10000"/>
              <a:gd name="connsiteX153" fmla="*/ 1991 w 10023"/>
              <a:gd name="connsiteY153" fmla="*/ 5504 h 10000"/>
              <a:gd name="connsiteX154" fmla="*/ 1958 w 10023"/>
              <a:gd name="connsiteY154" fmla="*/ 5504 h 10000"/>
              <a:gd name="connsiteX155" fmla="*/ 1958 w 10023"/>
              <a:gd name="connsiteY155" fmla="*/ 5426 h 10000"/>
              <a:gd name="connsiteX156" fmla="*/ 1913 w 10023"/>
              <a:gd name="connsiteY156" fmla="*/ 4718 h 10000"/>
              <a:gd name="connsiteX157" fmla="*/ 1893 w 10023"/>
              <a:gd name="connsiteY157" fmla="*/ 5977 h 10000"/>
              <a:gd name="connsiteX158" fmla="*/ 1889 w 10023"/>
              <a:gd name="connsiteY158" fmla="*/ 5859 h 10000"/>
              <a:gd name="connsiteX159" fmla="*/ 1877 w 10023"/>
              <a:gd name="connsiteY159" fmla="*/ 5859 h 10000"/>
              <a:gd name="connsiteX160" fmla="*/ 1873 w 10023"/>
              <a:gd name="connsiteY160" fmla="*/ 5977 h 10000"/>
              <a:gd name="connsiteX161" fmla="*/ 1861 w 10023"/>
              <a:gd name="connsiteY161" fmla="*/ 5859 h 10000"/>
              <a:gd name="connsiteX162" fmla="*/ 1828 w 10023"/>
              <a:gd name="connsiteY162" fmla="*/ 5977 h 10000"/>
              <a:gd name="connsiteX163" fmla="*/ 1791 w 10023"/>
              <a:gd name="connsiteY163" fmla="*/ 5504 h 10000"/>
              <a:gd name="connsiteX164" fmla="*/ 1746 w 10023"/>
              <a:gd name="connsiteY164" fmla="*/ 5701 h 10000"/>
              <a:gd name="connsiteX165" fmla="*/ 1734 w 10023"/>
              <a:gd name="connsiteY165" fmla="*/ 5622 h 10000"/>
              <a:gd name="connsiteX166" fmla="*/ 1701 w 10023"/>
              <a:gd name="connsiteY166" fmla="*/ 5426 h 10000"/>
              <a:gd name="connsiteX167" fmla="*/ 1677 w 10023"/>
              <a:gd name="connsiteY167" fmla="*/ 5504 h 10000"/>
              <a:gd name="connsiteX168" fmla="*/ 1669 w 10023"/>
              <a:gd name="connsiteY168" fmla="*/ 5426 h 10000"/>
              <a:gd name="connsiteX169" fmla="*/ 1660 w 10023"/>
              <a:gd name="connsiteY169" fmla="*/ 5348 h 10000"/>
              <a:gd name="connsiteX170" fmla="*/ 1624 w 10023"/>
              <a:gd name="connsiteY170" fmla="*/ 5348 h 10000"/>
              <a:gd name="connsiteX171" fmla="*/ 1583 w 10023"/>
              <a:gd name="connsiteY171" fmla="*/ 5190 h 10000"/>
              <a:gd name="connsiteX172" fmla="*/ 1579 w 10023"/>
              <a:gd name="connsiteY172" fmla="*/ 5073 h 10000"/>
              <a:gd name="connsiteX173" fmla="*/ 1570 w 10023"/>
              <a:gd name="connsiteY173" fmla="*/ 5073 h 10000"/>
              <a:gd name="connsiteX174" fmla="*/ 1517 w 10023"/>
              <a:gd name="connsiteY174" fmla="*/ 4718 h 10000"/>
              <a:gd name="connsiteX175" fmla="*/ 1489 w 10023"/>
              <a:gd name="connsiteY175" fmla="*/ 4561 h 10000"/>
              <a:gd name="connsiteX176" fmla="*/ 1472 w 10023"/>
              <a:gd name="connsiteY176" fmla="*/ 4207 h 10000"/>
              <a:gd name="connsiteX177" fmla="*/ 1448 w 10023"/>
              <a:gd name="connsiteY177" fmla="*/ 4285 h 10000"/>
              <a:gd name="connsiteX178" fmla="*/ 1431 w 10023"/>
              <a:gd name="connsiteY178" fmla="*/ 4403 h 10000"/>
              <a:gd name="connsiteX179" fmla="*/ 1395 w 10023"/>
              <a:gd name="connsiteY179" fmla="*/ 4403 h 10000"/>
              <a:gd name="connsiteX180" fmla="*/ 1366 w 10023"/>
              <a:gd name="connsiteY180" fmla="*/ 4481 h 10000"/>
              <a:gd name="connsiteX181" fmla="*/ 1366 w 10023"/>
              <a:gd name="connsiteY181" fmla="*/ 4521 h 10000"/>
              <a:gd name="connsiteX182" fmla="*/ 1354 w 10023"/>
              <a:gd name="connsiteY182" fmla="*/ 4481 h 10000"/>
              <a:gd name="connsiteX183" fmla="*/ 1342 w 10023"/>
              <a:gd name="connsiteY183" fmla="*/ 4128 h 10000"/>
              <a:gd name="connsiteX184" fmla="*/ 1337 w 10023"/>
              <a:gd name="connsiteY184" fmla="*/ 4128 h 10000"/>
              <a:gd name="connsiteX185" fmla="*/ 1297 w 10023"/>
              <a:gd name="connsiteY185" fmla="*/ 3696 h 10000"/>
              <a:gd name="connsiteX186" fmla="*/ 1288 w 10023"/>
              <a:gd name="connsiteY186" fmla="*/ 3696 h 10000"/>
              <a:gd name="connsiteX187" fmla="*/ 1280 w 10023"/>
              <a:gd name="connsiteY187" fmla="*/ 3499 h 10000"/>
              <a:gd name="connsiteX188" fmla="*/ 1280 w 10023"/>
              <a:gd name="connsiteY188" fmla="*/ 3343 h 10000"/>
              <a:gd name="connsiteX189" fmla="*/ 1264 w 10023"/>
              <a:gd name="connsiteY189" fmla="*/ 3185 h 10000"/>
              <a:gd name="connsiteX190" fmla="*/ 1260 w 10023"/>
              <a:gd name="connsiteY190" fmla="*/ 2988 h 10000"/>
              <a:gd name="connsiteX191" fmla="*/ 1247 w 10023"/>
              <a:gd name="connsiteY191" fmla="*/ 2832 h 10000"/>
              <a:gd name="connsiteX192" fmla="*/ 1235 w 10023"/>
              <a:gd name="connsiteY192" fmla="*/ 2714 h 10000"/>
              <a:gd name="connsiteX193" fmla="*/ 1182 w 10023"/>
              <a:gd name="connsiteY193" fmla="*/ 2988 h 10000"/>
              <a:gd name="connsiteX194" fmla="*/ 1113 w 10023"/>
              <a:gd name="connsiteY194" fmla="*/ 3067 h 10000"/>
              <a:gd name="connsiteX195" fmla="*/ 1104 w 10023"/>
              <a:gd name="connsiteY195" fmla="*/ 2988 h 10000"/>
              <a:gd name="connsiteX196" fmla="*/ 1068 w 10023"/>
              <a:gd name="connsiteY196" fmla="*/ 2910 h 10000"/>
              <a:gd name="connsiteX197" fmla="*/ 1064 w 10023"/>
              <a:gd name="connsiteY197" fmla="*/ 2832 h 10000"/>
              <a:gd name="connsiteX198" fmla="*/ 1051 w 10023"/>
              <a:gd name="connsiteY198" fmla="*/ 2832 h 10000"/>
              <a:gd name="connsiteX199" fmla="*/ 1051 w 10023"/>
              <a:gd name="connsiteY199" fmla="*/ 2714 h 10000"/>
              <a:gd name="connsiteX200" fmla="*/ 1047 w 10023"/>
              <a:gd name="connsiteY200" fmla="*/ 2714 h 10000"/>
              <a:gd name="connsiteX201" fmla="*/ 1047 w 10023"/>
              <a:gd name="connsiteY201" fmla="*/ 2635 h 10000"/>
              <a:gd name="connsiteX202" fmla="*/ 1035 w 10023"/>
              <a:gd name="connsiteY202" fmla="*/ 2635 h 10000"/>
              <a:gd name="connsiteX203" fmla="*/ 1035 w 10023"/>
              <a:gd name="connsiteY203" fmla="*/ 2556 h 10000"/>
              <a:gd name="connsiteX204" fmla="*/ 1031 w 10023"/>
              <a:gd name="connsiteY204" fmla="*/ 2556 h 10000"/>
              <a:gd name="connsiteX205" fmla="*/ 1031 w 10023"/>
              <a:gd name="connsiteY205" fmla="*/ 2477 h 10000"/>
              <a:gd name="connsiteX206" fmla="*/ 1019 w 10023"/>
              <a:gd name="connsiteY206" fmla="*/ 2477 h 10000"/>
              <a:gd name="connsiteX207" fmla="*/ 1014 w 10023"/>
              <a:gd name="connsiteY207" fmla="*/ 2399 h 10000"/>
              <a:gd name="connsiteX208" fmla="*/ 990 w 10023"/>
              <a:gd name="connsiteY208" fmla="*/ 2281 h 10000"/>
              <a:gd name="connsiteX209" fmla="*/ 986 w 10023"/>
              <a:gd name="connsiteY209" fmla="*/ 2203 h 10000"/>
              <a:gd name="connsiteX210" fmla="*/ 953 w 10023"/>
              <a:gd name="connsiteY210" fmla="*/ 1928 h 10000"/>
              <a:gd name="connsiteX211" fmla="*/ 929 w 10023"/>
              <a:gd name="connsiteY211" fmla="*/ 1849 h 10000"/>
              <a:gd name="connsiteX212" fmla="*/ 925 w 10023"/>
              <a:gd name="connsiteY212" fmla="*/ 1770 h 10000"/>
              <a:gd name="connsiteX213" fmla="*/ 908 w 10023"/>
              <a:gd name="connsiteY213" fmla="*/ 1692 h 10000"/>
              <a:gd name="connsiteX214" fmla="*/ 896 w 10023"/>
              <a:gd name="connsiteY214" fmla="*/ 1613 h 10000"/>
              <a:gd name="connsiteX215" fmla="*/ 884 w 10023"/>
              <a:gd name="connsiteY215" fmla="*/ 1613 h 10000"/>
              <a:gd name="connsiteX216" fmla="*/ 880 w 10023"/>
              <a:gd name="connsiteY216" fmla="*/ 1495 h 10000"/>
              <a:gd name="connsiteX217" fmla="*/ 830 w 10023"/>
              <a:gd name="connsiteY217" fmla="*/ 1338 h 10000"/>
              <a:gd name="connsiteX218" fmla="*/ 822 w 10023"/>
              <a:gd name="connsiteY218" fmla="*/ 1259 h 10000"/>
              <a:gd name="connsiteX219" fmla="*/ 818 w 10023"/>
              <a:gd name="connsiteY219" fmla="*/ 1259 h 10000"/>
              <a:gd name="connsiteX220" fmla="*/ 798 w 10023"/>
              <a:gd name="connsiteY220" fmla="*/ 1063 h 10000"/>
              <a:gd name="connsiteX221" fmla="*/ 736 w 10023"/>
              <a:gd name="connsiteY221" fmla="*/ 984 h 10000"/>
              <a:gd name="connsiteX222" fmla="*/ 708 w 10023"/>
              <a:gd name="connsiteY222" fmla="*/ 827 h 10000"/>
              <a:gd name="connsiteX223" fmla="*/ 700 w 10023"/>
              <a:gd name="connsiteY223" fmla="*/ 709 h 10000"/>
              <a:gd name="connsiteX224" fmla="*/ 675 w 10023"/>
              <a:gd name="connsiteY224" fmla="*/ 709 h 10000"/>
              <a:gd name="connsiteX225" fmla="*/ 615 w 10023"/>
              <a:gd name="connsiteY225" fmla="*/ 631 h 10000"/>
              <a:gd name="connsiteX226" fmla="*/ 586 w 10023"/>
              <a:gd name="connsiteY226" fmla="*/ 355 h 10000"/>
              <a:gd name="connsiteX227" fmla="*/ 562 w 10023"/>
              <a:gd name="connsiteY227" fmla="*/ 41 h 10000"/>
              <a:gd name="connsiteX228" fmla="*/ 451 w 10023"/>
              <a:gd name="connsiteY228" fmla="*/ 120 h 10000"/>
              <a:gd name="connsiteX229" fmla="*/ 431 w 10023"/>
              <a:gd name="connsiteY229" fmla="*/ 355 h 10000"/>
              <a:gd name="connsiteX230" fmla="*/ 402 w 10023"/>
              <a:gd name="connsiteY230" fmla="*/ 355 h 10000"/>
              <a:gd name="connsiteX231" fmla="*/ 370 w 10023"/>
              <a:gd name="connsiteY231" fmla="*/ 552 h 10000"/>
              <a:gd name="connsiteX232" fmla="*/ 349 w 10023"/>
              <a:gd name="connsiteY232" fmla="*/ 473 h 10000"/>
              <a:gd name="connsiteX233" fmla="*/ 296 w 10023"/>
              <a:gd name="connsiteY233" fmla="*/ 473 h 10000"/>
              <a:gd name="connsiteX234" fmla="*/ 280 w 10023"/>
              <a:gd name="connsiteY234" fmla="*/ 473 h 10000"/>
              <a:gd name="connsiteX235" fmla="*/ 267 w 10023"/>
              <a:gd name="connsiteY235" fmla="*/ 355 h 10000"/>
              <a:gd name="connsiteX236" fmla="*/ 255 w 10023"/>
              <a:gd name="connsiteY236" fmla="*/ 473 h 10000"/>
              <a:gd name="connsiteX237" fmla="*/ 251 w 10023"/>
              <a:gd name="connsiteY237" fmla="*/ 277 h 10000"/>
              <a:gd name="connsiteX238" fmla="*/ 239 w 10023"/>
              <a:gd name="connsiteY238" fmla="*/ 277 h 10000"/>
              <a:gd name="connsiteX239" fmla="*/ 235 w 10023"/>
              <a:gd name="connsiteY239" fmla="*/ 198 h 10000"/>
              <a:gd name="connsiteX240" fmla="*/ 222 w 10023"/>
              <a:gd name="connsiteY240" fmla="*/ 198 h 10000"/>
              <a:gd name="connsiteX241" fmla="*/ 79 w 10023"/>
              <a:gd name="connsiteY241" fmla="*/ 198 h 10000"/>
              <a:gd name="connsiteX242" fmla="*/ 71 w 10023"/>
              <a:gd name="connsiteY242" fmla="*/ 198 h 10000"/>
              <a:gd name="connsiteX243" fmla="*/ 63 w 10023"/>
              <a:gd name="connsiteY243" fmla="*/ 277 h 10000"/>
              <a:gd name="connsiteX244" fmla="*/ 73 w 10023"/>
              <a:gd name="connsiteY244" fmla="*/ 277 h 10000"/>
              <a:gd name="connsiteX245" fmla="*/ 2 w 10023"/>
              <a:gd name="connsiteY245" fmla="*/ 284 h 10000"/>
              <a:gd name="connsiteX246" fmla="*/ 11 w 10023"/>
              <a:gd name="connsiteY246" fmla="*/ 5116 h 10000"/>
              <a:gd name="connsiteX247" fmla="*/ 141 w 10023"/>
              <a:gd name="connsiteY247" fmla="*/ 4992 h 10000"/>
              <a:gd name="connsiteX248" fmla="*/ 206 w 10023"/>
              <a:gd name="connsiteY248" fmla="*/ 4914 h 10000"/>
              <a:gd name="connsiteX249" fmla="*/ 312 w 10023"/>
              <a:gd name="connsiteY249" fmla="*/ 4718 h 10000"/>
              <a:gd name="connsiteX250" fmla="*/ 468 w 10023"/>
              <a:gd name="connsiteY250" fmla="*/ 5230 h 10000"/>
              <a:gd name="connsiteX251" fmla="*/ 545 w 10023"/>
              <a:gd name="connsiteY251" fmla="*/ 6290 h 10000"/>
              <a:gd name="connsiteX252" fmla="*/ 753 w 10023"/>
              <a:gd name="connsiteY252" fmla="*/ 6448 h 10000"/>
              <a:gd name="connsiteX253" fmla="*/ 830 w 10023"/>
              <a:gd name="connsiteY253" fmla="*/ 6762 h 10000"/>
              <a:gd name="connsiteX254" fmla="*/ 941 w 10023"/>
              <a:gd name="connsiteY254" fmla="*/ 7352 h 10000"/>
              <a:gd name="connsiteX255" fmla="*/ 1068 w 10023"/>
              <a:gd name="connsiteY255" fmla="*/ 6762 h 10000"/>
              <a:gd name="connsiteX256" fmla="*/ 1178 w 10023"/>
              <a:gd name="connsiteY256" fmla="*/ 7037 h 10000"/>
              <a:gd name="connsiteX257" fmla="*/ 1305 w 10023"/>
              <a:gd name="connsiteY257" fmla="*/ 7194 h 10000"/>
              <a:gd name="connsiteX258" fmla="*/ 1497 w 10023"/>
              <a:gd name="connsiteY258" fmla="*/ 6880 h 10000"/>
              <a:gd name="connsiteX259" fmla="*/ 1562 w 10023"/>
              <a:gd name="connsiteY259" fmla="*/ 7745 h 10000"/>
              <a:gd name="connsiteX260" fmla="*/ 1640 w 10023"/>
              <a:gd name="connsiteY260" fmla="*/ 8137 h 10000"/>
              <a:gd name="connsiteX261" fmla="*/ 1705 w 10023"/>
              <a:gd name="connsiteY261" fmla="*/ 7863 h 10000"/>
              <a:gd name="connsiteX262" fmla="*/ 1775 w 10023"/>
              <a:gd name="connsiteY262" fmla="*/ 8019 h 10000"/>
              <a:gd name="connsiteX263" fmla="*/ 1909 w 10023"/>
              <a:gd name="connsiteY263" fmla="*/ 7626 h 10000"/>
              <a:gd name="connsiteX264" fmla="*/ 2019 w 10023"/>
              <a:gd name="connsiteY264" fmla="*/ 6880 h 10000"/>
              <a:gd name="connsiteX265" fmla="*/ 2072 w 10023"/>
              <a:gd name="connsiteY265" fmla="*/ 7430 h 10000"/>
              <a:gd name="connsiteX266" fmla="*/ 2187 w 10023"/>
              <a:gd name="connsiteY266" fmla="*/ 6723 h 10000"/>
              <a:gd name="connsiteX267" fmla="*/ 2199 w 10023"/>
              <a:gd name="connsiteY267" fmla="*/ 6841 h 10000"/>
              <a:gd name="connsiteX268" fmla="*/ 2314 w 10023"/>
              <a:gd name="connsiteY268" fmla="*/ 7548 h 10000"/>
              <a:gd name="connsiteX269" fmla="*/ 2387 w 10023"/>
              <a:gd name="connsiteY269" fmla="*/ 8295 h 10000"/>
              <a:gd name="connsiteX270" fmla="*/ 2428 w 10023"/>
              <a:gd name="connsiteY270" fmla="*/ 8727 h 10000"/>
              <a:gd name="connsiteX271" fmla="*/ 2453 w 10023"/>
              <a:gd name="connsiteY271" fmla="*/ 8884 h 10000"/>
              <a:gd name="connsiteX272" fmla="*/ 2473 w 10023"/>
              <a:gd name="connsiteY272" fmla="*/ 9081 h 10000"/>
              <a:gd name="connsiteX273" fmla="*/ 2547 w 10023"/>
              <a:gd name="connsiteY273" fmla="*/ 8963 h 10000"/>
              <a:gd name="connsiteX274" fmla="*/ 2559 w 10023"/>
              <a:gd name="connsiteY274" fmla="*/ 8766 h 10000"/>
              <a:gd name="connsiteX275" fmla="*/ 2583 w 10023"/>
              <a:gd name="connsiteY275" fmla="*/ 9041 h 10000"/>
              <a:gd name="connsiteX276" fmla="*/ 2616 w 10023"/>
              <a:gd name="connsiteY276" fmla="*/ 8963 h 10000"/>
              <a:gd name="connsiteX277" fmla="*/ 2632 w 10023"/>
              <a:gd name="connsiteY277" fmla="*/ 8688 h 10000"/>
              <a:gd name="connsiteX278" fmla="*/ 2665 w 10023"/>
              <a:gd name="connsiteY278" fmla="*/ 8963 h 10000"/>
              <a:gd name="connsiteX279" fmla="*/ 2677 w 10023"/>
              <a:gd name="connsiteY279" fmla="*/ 9120 h 10000"/>
              <a:gd name="connsiteX280" fmla="*/ 2690 w 10023"/>
              <a:gd name="connsiteY280" fmla="*/ 8963 h 10000"/>
              <a:gd name="connsiteX281" fmla="*/ 2735 w 10023"/>
              <a:gd name="connsiteY281" fmla="*/ 9041 h 10000"/>
              <a:gd name="connsiteX282" fmla="*/ 2739 w 10023"/>
              <a:gd name="connsiteY282" fmla="*/ 8963 h 10000"/>
              <a:gd name="connsiteX283" fmla="*/ 2767 w 10023"/>
              <a:gd name="connsiteY283" fmla="*/ 9120 h 10000"/>
              <a:gd name="connsiteX284" fmla="*/ 2837 w 10023"/>
              <a:gd name="connsiteY284" fmla="*/ 8845 h 10000"/>
              <a:gd name="connsiteX285" fmla="*/ 2849 w 10023"/>
              <a:gd name="connsiteY285" fmla="*/ 8688 h 10000"/>
              <a:gd name="connsiteX286" fmla="*/ 2861 w 10023"/>
              <a:gd name="connsiteY286" fmla="*/ 8688 h 10000"/>
              <a:gd name="connsiteX287" fmla="*/ 2890 w 10023"/>
              <a:gd name="connsiteY287" fmla="*/ 8530 h 10000"/>
              <a:gd name="connsiteX288" fmla="*/ 2906 w 10023"/>
              <a:gd name="connsiteY288" fmla="*/ 8530 h 10000"/>
              <a:gd name="connsiteX289" fmla="*/ 2951 w 10023"/>
              <a:gd name="connsiteY289" fmla="*/ 8412 h 10000"/>
              <a:gd name="connsiteX290" fmla="*/ 2968 w 10023"/>
              <a:gd name="connsiteY290" fmla="*/ 8334 h 10000"/>
              <a:gd name="connsiteX291" fmla="*/ 3000 w 10023"/>
              <a:gd name="connsiteY291" fmla="*/ 8059 h 10000"/>
              <a:gd name="connsiteX292" fmla="*/ 3017 w 10023"/>
              <a:gd name="connsiteY292" fmla="*/ 8059 h 10000"/>
              <a:gd name="connsiteX293" fmla="*/ 3049 w 10023"/>
              <a:gd name="connsiteY293" fmla="*/ 8059 h 10000"/>
              <a:gd name="connsiteX294" fmla="*/ 3074 w 10023"/>
              <a:gd name="connsiteY294" fmla="*/ 8177 h 10000"/>
              <a:gd name="connsiteX295" fmla="*/ 3107 w 10023"/>
              <a:gd name="connsiteY295" fmla="*/ 8177 h 10000"/>
              <a:gd name="connsiteX296" fmla="*/ 3135 w 10023"/>
              <a:gd name="connsiteY296" fmla="*/ 8255 h 10000"/>
              <a:gd name="connsiteX297" fmla="*/ 3208 w 10023"/>
              <a:gd name="connsiteY297" fmla="*/ 8059 h 10000"/>
              <a:gd name="connsiteX298" fmla="*/ 3241 w 10023"/>
              <a:gd name="connsiteY298" fmla="*/ 8177 h 10000"/>
              <a:gd name="connsiteX299" fmla="*/ 3269 w 10023"/>
              <a:gd name="connsiteY299" fmla="*/ 7823 h 10000"/>
              <a:gd name="connsiteX300" fmla="*/ 3335 w 10023"/>
              <a:gd name="connsiteY300" fmla="*/ 8255 h 10000"/>
              <a:gd name="connsiteX301" fmla="*/ 3335 w 10023"/>
              <a:gd name="connsiteY301" fmla="*/ 8177 h 10000"/>
              <a:gd name="connsiteX302" fmla="*/ 3331 w 10023"/>
              <a:gd name="connsiteY302" fmla="*/ 8059 h 10000"/>
              <a:gd name="connsiteX303" fmla="*/ 3380 w 10023"/>
              <a:gd name="connsiteY303" fmla="*/ 7901 h 10000"/>
              <a:gd name="connsiteX304" fmla="*/ 3384 w 10023"/>
              <a:gd name="connsiteY304" fmla="*/ 7981 h 10000"/>
              <a:gd name="connsiteX305" fmla="*/ 3400 w 10023"/>
              <a:gd name="connsiteY305" fmla="*/ 7745 h 10000"/>
              <a:gd name="connsiteX306" fmla="*/ 3482 w 10023"/>
              <a:gd name="connsiteY306" fmla="*/ 8098 h 10000"/>
              <a:gd name="connsiteX307" fmla="*/ 3494 w 10023"/>
              <a:gd name="connsiteY307" fmla="*/ 9081 h 10000"/>
              <a:gd name="connsiteX308" fmla="*/ 3539 w 10023"/>
              <a:gd name="connsiteY308" fmla="*/ 8530 h 10000"/>
              <a:gd name="connsiteX309" fmla="*/ 3658 w 10023"/>
              <a:gd name="connsiteY309" fmla="*/ 8805 h 10000"/>
              <a:gd name="connsiteX310" fmla="*/ 3735 w 10023"/>
              <a:gd name="connsiteY310" fmla="*/ 8648 h 10000"/>
              <a:gd name="connsiteX311" fmla="*/ 3752 w 10023"/>
              <a:gd name="connsiteY311" fmla="*/ 8530 h 10000"/>
              <a:gd name="connsiteX312" fmla="*/ 3764 w 10023"/>
              <a:gd name="connsiteY312" fmla="*/ 8530 h 10000"/>
              <a:gd name="connsiteX313" fmla="*/ 3768 w 10023"/>
              <a:gd name="connsiteY313" fmla="*/ 8648 h 10000"/>
              <a:gd name="connsiteX314" fmla="*/ 3784 w 10023"/>
              <a:gd name="connsiteY314" fmla="*/ 8530 h 10000"/>
              <a:gd name="connsiteX315" fmla="*/ 3784 w 10023"/>
              <a:gd name="connsiteY315" fmla="*/ 8648 h 10000"/>
              <a:gd name="connsiteX316" fmla="*/ 3825 w 10023"/>
              <a:gd name="connsiteY316" fmla="*/ 8648 h 10000"/>
              <a:gd name="connsiteX317" fmla="*/ 3846 w 10023"/>
              <a:gd name="connsiteY317" fmla="*/ 8805 h 10000"/>
              <a:gd name="connsiteX318" fmla="*/ 3858 w 10023"/>
              <a:gd name="connsiteY318" fmla="*/ 8648 h 10000"/>
              <a:gd name="connsiteX319" fmla="*/ 3874 w 10023"/>
              <a:gd name="connsiteY319" fmla="*/ 9003 h 10000"/>
              <a:gd name="connsiteX320" fmla="*/ 3878 w 10023"/>
              <a:gd name="connsiteY320" fmla="*/ 9003 h 10000"/>
              <a:gd name="connsiteX321" fmla="*/ 3891 w 10023"/>
              <a:gd name="connsiteY321" fmla="*/ 8884 h 10000"/>
              <a:gd name="connsiteX322" fmla="*/ 3907 w 10023"/>
              <a:gd name="connsiteY322" fmla="*/ 9003 h 10000"/>
              <a:gd name="connsiteX323" fmla="*/ 3919 w 10023"/>
              <a:gd name="connsiteY323" fmla="*/ 8884 h 10000"/>
              <a:gd name="connsiteX324" fmla="*/ 3919 w 10023"/>
              <a:gd name="connsiteY324" fmla="*/ 9003 h 10000"/>
              <a:gd name="connsiteX325" fmla="*/ 3981 w 10023"/>
              <a:gd name="connsiteY325" fmla="*/ 9003 h 10000"/>
              <a:gd name="connsiteX326" fmla="*/ 3997 w 10023"/>
              <a:gd name="connsiteY326" fmla="*/ 9159 h 10000"/>
              <a:gd name="connsiteX327" fmla="*/ 4013 w 10023"/>
              <a:gd name="connsiteY327" fmla="*/ 9081 h 10000"/>
              <a:gd name="connsiteX328" fmla="*/ 4071 w 10023"/>
              <a:gd name="connsiteY328" fmla="*/ 9003 h 10000"/>
              <a:gd name="connsiteX329" fmla="*/ 4091 w 10023"/>
              <a:gd name="connsiteY329" fmla="*/ 8884 h 10000"/>
              <a:gd name="connsiteX330" fmla="*/ 4099 w 10023"/>
              <a:gd name="connsiteY330" fmla="*/ 9003 h 10000"/>
              <a:gd name="connsiteX331" fmla="*/ 4107 w 10023"/>
              <a:gd name="connsiteY331" fmla="*/ 9003 h 10000"/>
              <a:gd name="connsiteX332" fmla="*/ 4124 w 10023"/>
              <a:gd name="connsiteY332" fmla="*/ 9081 h 10000"/>
              <a:gd name="connsiteX333" fmla="*/ 4148 w 10023"/>
              <a:gd name="connsiteY333" fmla="*/ 8884 h 10000"/>
              <a:gd name="connsiteX334" fmla="*/ 4165 w 10023"/>
              <a:gd name="connsiteY334" fmla="*/ 9081 h 10000"/>
              <a:gd name="connsiteX335" fmla="*/ 4177 w 10023"/>
              <a:gd name="connsiteY335" fmla="*/ 8805 h 10000"/>
              <a:gd name="connsiteX336" fmla="*/ 4181 w 10023"/>
              <a:gd name="connsiteY336" fmla="*/ 8727 h 10000"/>
              <a:gd name="connsiteX337" fmla="*/ 4189 w 10023"/>
              <a:gd name="connsiteY337" fmla="*/ 8570 h 10000"/>
              <a:gd name="connsiteX338" fmla="*/ 4210 w 10023"/>
              <a:gd name="connsiteY338" fmla="*/ 8727 h 10000"/>
              <a:gd name="connsiteX339" fmla="*/ 4234 w 10023"/>
              <a:gd name="connsiteY339" fmla="*/ 9081 h 10000"/>
              <a:gd name="connsiteX340" fmla="*/ 4304 w 10023"/>
              <a:gd name="connsiteY340" fmla="*/ 9003 h 10000"/>
              <a:gd name="connsiteX341" fmla="*/ 4353 w 10023"/>
              <a:gd name="connsiteY341" fmla="*/ 8570 h 10000"/>
              <a:gd name="connsiteX342" fmla="*/ 4409 w 10023"/>
              <a:gd name="connsiteY342" fmla="*/ 9081 h 10000"/>
              <a:gd name="connsiteX343" fmla="*/ 4589 w 10023"/>
              <a:gd name="connsiteY343" fmla="*/ 8766 h 10000"/>
              <a:gd name="connsiteX344" fmla="*/ 4691 w 10023"/>
              <a:gd name="connsiteY344" fmla="*/ 9985 h 10000"/>
              <a:gd name="connsiteX345" fmla="*/ 4769 w 10023"/>
              <a:gd name="connsiteY345" fmla="*/ 9749 h 10000"/>
              <a:gd name="connsiteX346" fmla="*/ 4801 w 10023"/>
              <a:gd name="connsiteY346" fmla="*/ 9749 h 10000"/>
              <a:gd name="connsiteX347" fmla="*/ 4899 w 10023"/>
              <a:gd name="connsiteY347" fmla="*/ 9749 h 10000"/>
              <a:gd name="connsiteX348" fmla="*/ 4953 w 10023"/>
              <a:gd name="connsiteY348" fmla="*/ 9749 h 10000"/>
              <a:gd name="connsiteX349" fmla="*/ 4993 w 10023"/>
              <a:gd name="connsiteY349" fmla="*/ 9199 h 10000"/>
              <a:gd name="connsiteX350" fmla="*/ 5002 w 10023"/>
              <a:gd name="connsiteY350" fmla="*/ 9159 h 10000"/>
              <a:gd name="connsiteX351" fmla="*/ 5048 w 10023"/>
              <a:gd name="connsiteY351" fmla="*/ 9749 h 10000"/>
              <a:gd name="connsiteX352" fmla="*/ 5174 w 10023"/>
              <a:gd name="connsiteY352" fmla="*/ 9512 h 10000"/>
              <a:gd name="connsiteX353" fmla="*/ 5199 w 10023"/>
              <a:gd name="connsiteY353" fmla="*/ 9749 h 10000"/>
              <a:gd name="connsiteX354" fmla="*/ 5248 w 10023"/>
              <a:gd name="connsiteY354" fmla="*/ 9159 h 10000"/>
              <a:gd name="connsiteX355" fmla="*/ 5252 w 10023"/>
              <a:gd name="connsiteY355" fmla="*/ 9120 h 10000"/>
              <a:gd name="connsiteX356" fmla="*/ 5289 w 10023"/>
              <a:gd name="connsiteY356" fmla="*/ 9592 h 10000"/>
              <a:gd name="connsiteX357" fmla="*/ 5362 w 10023"/>
              <a:gd name="connsiteY357" fmla="*/ 9277 h 10000"/>
              <a:gd name="connsiteX358" fmla="*/ 5424 w 10023"/>
              <a:gd name="connsiteY358" fmla="*/ 9670 h 10000"/>
              <a:gd name="connsiteX359" fmla="*/ 5387 w 10023"/>
              <a:gd name="connsiteY359" fmla="*/ 9081 h 10000"/>
              <a:gd name="connsiteX360" fmla="*/ 5493 w 10023"/>
              <a:gd name="connsiteY360" fmla="*/ 8963 h 10000"/>
              <a:gd name="connsiteX361" fmla="*/ 5522 w 10023"/>
              <a:gd name="connsiteY361" fmla="*/ 8648 h 10000"/>
              <a:gd name="connsiteX362" fmla="*/ 5546 w 10023"/>
              <a:gd name="connsiteY362" fmla="*/ 8570 h 10000"/>
              <a:gd name="connsiteX363" fmla="*/ 5559 w 10023"/>
              <a:gd name="connsiteY363" fmla="*/ 8530 h 10000"/>
              <a:gd name="connsiteX364" fmla="*/ 5583 w 10023"/>
              <a:gd name="connsiteY364" fmla="*/ 8492 h 10000"/>
              <a:gd name="connsiteX365" fmla="*/ 5595 w 10023"/>
              <a:gd name="connsiteY365" fmla="*/ 8530 h 10000"/>
              <a:gd name="connsiteX366" fmla="*/ 5608 w 10023"/>
              <a:gd name="connsiteY366" fmla="*/ 8648 h 10000"/>
              <a:gd name="connsiteX367" fmla="*/ 5608 w 10023"/>
              <a:gd name="connsiteY367" fmla="*/ 8570 h 10000"/>
              <a:gd name="connsiteX368" fmla="*/ 5652 w 10023"/>
              <a:gd name="connsiteY368" fmla="*/ 8766 h 10000"/>
              <a:gd name="connsiteX369" fmla="*/ 5746 w 10023"/>
              <a:gd name="connsiteY369" fmla="*/ 9434 h 10000"/>
              <a:gd name="connsiteX370" fmla="*/ 5754 w 10023"/>
              <a:gd name="connsiteY370" fmla="*/ 8845 h 10000"/>
              <a:gd name="connsiteX371" fmla="*/ 5783 w 10023"/>
              <a:gd name="connsiteY371" fmla="*/ 8766 h 10000"/>
              <a:gd name="connsiteX372" fmla="*/ 5791 w 10023"/>
              <a:gd name="connsiteY372" fmla="*/ 8216 h 10000"/>
              <a:gd name="connsiteX373" fmla="*/ 5807 w 10023"/>
              <a:gd name="connsiteY373" fmla="*/ 8374 h 10000"/>
              <a:gd name="connsiteX374" fmla="*/ 5836 w 10023"/>
              <a:gd name="connsiteY374" fmla="*/ 8295 h 10000"/>
              <a:gd name="connsiteX375" fmla="*/ 5922 w 10023"/>
              <a:gd name="connsiteY375" fmla="*/ 8374 h 10000"/>
              <a:gd name="connsiteX376" fmla="*/ 5934 w 10023"/>
              <a:gd name="connsiteY376" fmla="*/ 8648 h 10000"/>
              <a:gd name="connsiteX377" fmla="*/ 5995 w 10023"/>
              <a:gd name="connsiteY377" fmla="*/ 8923 h 10000"/>
              <a:gd name="connsiteX378" fmla="*/ 6011 w 10023"/>
              <a:gd name="connsiteY378" fmla="*/ 8923 h 10000"/>
              <a:gd name="connsiteX379" fmla="*/ 6048 w 10023"/>
              <a:gd name="connsiteY379" fmla="*/ 9081 h 10000"/>
              <a:gd name="connsiteX380" fmla="*/ 6081 w 10023"/>
              <a:gd name="connsiteY380" fmla="*/ 9081 h 10000"/>
              <a:gd name="connsiteX381" fmla="*/ 6114 w 10023"/>
              <a:gd name="connsiteY381" fmla="*/ 9159 h 10000"/>
              <a:gd name="connsiteX382" fmla="*/ 6134 w 10023"/>
              <a:gd name="connsiteY382" fmla="*/ 9277 h 10000"/>
              <a:gd name="connsiteX383" fmla="*/ 6232 w 10023"/>
              <a:gd name="connsiteY383" fmla="*/ 9003 h 10000"/>
              <a:gd name="connsiteX384" fmla="*/ 6253 w 10023"/>
              <a:gd name="connsiteY384" fmla="*/ 8648 h 10000"/>
              <a:gd name="connsiteX385" fmla="*/ 6285 w 10023"/>
              <a:gd name="connsiteY385" fmla="*/ 8805 h 10000"/>
              <a:gd name="connsiteX386" fmla="*/ 6302 w 10023"/>
              <a:gd name="connsiteY386" fmla="*/ 8923 h 10000"/>
              <a:gd name="connsiteX387" fmla="*/ 6314 w 10023"/>
              <a:gd name="connsiteY387" fmla="*/ 8805 h 10000"/>
              <a:gd name="connsiteX388" fmla="*/ 6347 w 10023"/>
              <a:gd name="connsiteY388" fmla="*/ 8923 h 10000"/>
              <a:gd name="connsiteX389" fmla="*/ 6371 w 10023"/>
              <a:gd name="connsiteY389" fmla="*/ 9081 h 10000"/>
              <a:gd name="connsiteX390" fmla="*/ 6379 w 10023"/>
              <a:gd name="connsiteY390" fmla="*/ 9003 h 10000"/>
              <a:gd name="connsiteX391" fmla="*/ 6408 w 10023"/>
              <a:gd name="connsiteY391" fmla="*/ 9356 h 10000"/>
              <a:gd name="connsiteX392" fmla="*/ 6449 w 10023"/>
              <a:gd name="connsiteY392" fmla="*/ 9159 h 10000"/>
              <a:gd name="connsiteX393" fmla="*/ 6498 w 10023"/>
              <a:gd name="connsiteY393" fmla="*/ 9277 h 10000"/>
              <a:gd name="connsiteX394" fmla="*/ 6584 w 10023"/>
              <a:gd name="connsiteY394" fmla="*/ 8727 h 10000"/>
              <a:gd name="connsiteX395" fmla="*/ 6608 w 10023"/>
              <a:gd name="connsiteY395" fmla="*/ 8923 h 10000"/>
              <a:gd name="connsiteX396" fmla="*/ 6645 w 10023"/>
              <a:gd name="connsiteY396" fmla="*/ 9356 h 10000"/>
              <a:gd name="connsiteX397" fmla="*/ 6678 w 10023"/>
              <a:gd name="connsiteY397" fmla="*/ 9356 h 10000"/>
              <a:gd name="connsiteX398" fmla="*/ 6678 w 10023"/>
              <a:gd name="connsiteY398" fmla="*/ 9277 h 10000"/>
              <a:gd name="connsiteX399" fmla="*/ 6711 w 10023"/>
              <a:gd name="connsiteY399" fmla="*/ 9277 h 10000"/>
              <a:gd name="connsiteX400" fmla="*/ 6723 w 10023"/>
              <a:gd name="connsiteY400" fmla="*/ 9277 h 10000"/>
              <a:gd name="connsiteX401" fmla="*/ 6727 w 10023"/>
              <a:gd name="connsiteY401" fmla="*/ 9159 h 10000"/>
              <a:gd name="connsiteX402" fmla="*/ 6743 w 10023"/>
              <a:gd name="connsiteY402" fmla="*/ 9277 h 10000"/>
              <a:gd name="connsiteX403" fmla="*/ 6768 w 10023"/>
              <a:gd name="connsiteY403" fmla="*/ 9159 h 10000"/>
              <a:gd name="connsiteX404" fmla="*/ 6943 w 10023"/>
              <a:gd name="connsiteY404" fmla="*/ 9159 h 10000"/>
              <a:gd name="connsiteX405" fmla="*/ 6971 w 10023"/>
              <a:gd name="connsiteY405" fmla="*/ 8570 h 10000"/>
              <a:gd name="connsiteX406" fmla="*/ 7016 w 10023"/>
              <a:gd name="connsiteY406" fmla="*/ 8492 h 10000"/>
              <a:gd name="connsiteX407" fmla="*/ 7049 w 10023"/>
              <a:gd name="connsiteY407" fmla="*/ 8295 h 10000"/>
              <a:gd name="connsiteX408" fmla="*/ 7053 w 10023"/>
              <a:gd name="connsiteY408" fmla="*/ 8216 h 10000"/>
              <a:gd name="connsiteX409" fmla="*/ 7135 w 10023"/>
              <a:gd name="connsiteY409" fmla="*/ 8255 h 10000"/>
              <a:gd name="connsiteX410" fmla="*/ 7155 w 10023"/>
              <a:gd name="connsiteY410" fmla="*/ 8295 h 10000"/>
              <a:gd name="connsiteX411" fmla="*/ 7196 w 10023"/>
              <a:gd name="connsiteY411" fmla="*/ 8216 h 10000"/>
              <a:gd name="connsiteX412" fmla="*/ 7200 w 10023"/>
              <a:gd name="connsiteY412" fmla="*/ 8216 h 10000"/>
              <a:gd name="connsiteX413" fmla="*/ 7200 w 10023"/>
              <a:gd name="connsiteY413" fmla="*/ 8137 h 10000"/>
              <a:gd name="connsiteX414" fmla="*/ 7257 w 10023"/>
              <a:gd name="connsiteY414" fmla="*/ 8019 h 10000"/>
              <a:gd name="connsiteX415" fmla="*/ 7294 w 10023"/>
              <a:gd name="connsiteY415" fmla="*/ 8019 h 10000"/>
              <a:gd name="connsiteX416" fmla="*/ 7331 w 10023"/>
              <a:gd name="connsiteY416" fmla="*/ 8098 h 10000"/>
              <a:gd name="connsiteX417" fmla="*/ 7351 w 10023"/>
              <a:gd name="connsiteY417" fmla="*/ 8334 h 10000"/>
              <a:gd name="connsiteX418" fmla="*/ 7384 w 10023"/>
              <a:gd name="connsiteY418" fmla="*/ 8019 h 10000"/>
              <a:gd name="connsiteX419" fmla="*/ 7519 w 10023"/>
              <a:gd name="connsiteY419" fmla="*/ 7588 h 10000"/>
              <a:gd name="connsiteX420" fmla="*/ 7584 w 10023"/>
              <a:gd name="connsiteY420" fmla="*/ 7666 h 10000"/>
              <a:gd name="connsiteX421" fmla="*/ 7634 w 10023"/>
              <a:gd name="connsiteY421" fmla="*/ 7430 h 10000"/>
              <a:gd name="connsiteX422" fmla="*/ 7642 w 10023"/>
              <a:gd name="connsiteY422" fmla="*/ 7391 h 10000"/>
              <a:gd name="connsiteX423" fmla="*/ 7715 w 10023"/>
              <a:gd name="connsiteY423" fmla="*/ 7548 h 10000"/>
              <a:gd name="connsiteX424" fmla="*/ 7756 w 10023"/>
              <a:gd name="connsiteY424" fmla="*/ 7312 h 10000"/>
              <a:gd name="connsiteX425" fmla="*/ 7805 w 10023"/>
              <a:gd name="connsiteY425" fmla="*/ 7548 h 10000"/>
              <a:gd name="connsiteX426" fmla="*/ 7867 w 10023"/>
              <a:gd name="connsiteY426" fmla="*/ 7273 h 10000"/>
              <a:gd name="connsiteX427" fmla="*/ 7907 w 10023"/>
              <a:gd name="connsiteY427" fmla="*/ 6880 h 10000"/>
              <a:gd name="connsiteX428" fmla="*/ 7936 w 10023"/>
              <a:gd name="connsiteY428" fmla="*/ 6997 h 10000"/>
              <a:gd name="connsiteX429" fmla="*/ 7969 w 10023"/>
              <a:gd name="connsiteY429" fmla="*/ 6644 h 10000"/>
              <a:gd name="connsiteX430" fmla="*/ 8022 w 10023"/>
              <a:gd name="connsiteY430" fmla="*/ 6369 h 10000"/>
              <a:gd name="connsiteX431" fmla="*/ 8075 w 10023"/>
              <a:gd name="connsiteY431" fmla="*/ 6369 h 10000"/>
              <a:gd name="connsiteX432" fmla="*/ 8120 w 10023"/>
              <a:gd name="connsiteY432" fmla="*/ 6094 h 10000"/>
              <a:gd name="connsiteX433" fmla="*/ 8205 w 10023"/>
              <a:gd name="connsiteY433" fmla="*/ 5426 h 10000"/>
              <a:gd name="connsiteX434" fmla="*/ 8233 w 10023"/>
              <a:gd name="connsiteY434" fmla="*/ 5583 h 10000"/>
              <a:gd name="connsiteX435" fmla="*/ 8266 w 10023"/>
              <a:gd name="connsiteY435" fmla="*/ 5230 h 10000"/>
              <a:gd name="connsiteX436" fmla="*/ 8307 w 10023"/>
              <a:gd name="connsiteY436" fmla="*/ 5230 h 10000"/>
              <a:gd name="connsiteX437" fmla="*/ 8413 w 10023"/>
              <a:gd name="connsiteY437" fmla="*/ 4954 h 10000"/>
              <a:gd name="connsiteX438" fmla="*/ 8475 w 10023"/>
              <a:gd name="connsiteY438" fmla="*/ 4678 h 10000"/>
              <a:gd name="connsiteX439" fmla="*/ 8491 w 10023"/>
              <a:gd name="connsiteY439" fmla="*/ 4836 h 10000"/>
              <a:gd name="connsiteX440" fmla="*/ 8507 w 10023"/>
              <a:gd name="connsiteY440" fmla="*/ 4796 h 10000"/>
              <a:gd name="connsiteX441" fmla="*/ 8532 w 10023"/>
              <a:gd name="connsiteY441" fmla="*/ 4836 h 10000"/>
              <a:gd name="connsiteX442" fmla="*/ 8556 w 10023"/>
              <a:gd name="connsiteY442" fmla="*/ 4521 h 10000"/>
              <a:gd name="connsiteX443" fmla="*/ 8614 w 10023"/>
              <a:gd name="connsiteY443" fmla="*/ 4521 h 10000"/>
              <a:gd name="connsiteX444" fmla="*/ 8614 w 10023"/>
              <a:gd name="connsiteY444" fmla="*/ 4364 h 10000"/>
              <a:gd name="connsiteX445" fmla="*/ 8663 w 10023"/>
              <a:gd name="connsiteY445" fmla="*/ 4285 h 10000"/>
              <a:gd name="connsiteX446" fmla="*/ 8675 w 10023"/>
              <a:gd name="connsiteY446" fmla="*/ 4207 h 10000"/>
              <a:gd name="connsiteX447" fmla="*/ 8740 w 10023"/>
              <a:gd name="connsiteY447" fmla="*/ 4285 h 10000"/>
              <a:gd name="connsiteX448" fmla="*/ 8753 w 10023"/>
              <a:gd name="connsiteY448" fmla="*/ 4246 h 10000"/>
              <a:gd name="connsiteX449" fmla="*/ 8781 w 10023"/>
              <a:gd name="connsiteY449" fmla="*/ 4285 h 10000"/>
              <a:gd name="connsiteX450" fmla="*/ 8806 w 10023"/>
              <a:gd name="connsiteY450" fmla="*/ 4364 h 10000"/>
              <a:gd name="connsiteX451" fmla="*/ 8822 w 10023"/>
              <a:gd name="connsiteY451" fmla="*/ 4285 h 10000"/>
              <a:gd name="connsiteX452" fmla="*/ 8843 w 10023"/>
              <a:gd name="connsiteY452" fmla="*/ 4364 h 10000"/>
              <a:gd name="connsiteX453" fmla="*/ 8912 w 10023"/>
              <a:gd name="connsiteY453" fmla="*/ 4325 h 10000"/>
              <a:gd name="connsiteX454" fmla="*/ 8908 w 10023"/>
              <a:gd name="connsiteY454" fmla="*/ 4246 h 10000"/>
              <a:gd name="connsiteX455" fmla="*/ 8937 w 10023"/>
              <a:gd name="connsiteY455" fmla="*/ 4089 h 10000"/>
              <a:gd name="connsiteX456" fmla="*/ 8969 w 10023"/>
              <a:gd name="connsiteY456" fmla="*/ 4089 h 10000"/>
              <a:gd name="connsiteX457" fmla="*/ 8973 w 10023"/>
              <a:gd name="connsiteY457" fmla="*/ 4010 h 10000"/>
              <a:gd name="connsiteX458" fmla="*/ 9002 w 10023"/>
              <a:gd name="connsiteY458" fmla="*/ 3932 h 10000"/>
              <a:gd name="connsiteX459" fmla="*/ 9023 w 10023"/>
              <a:gd name="connsiteY459" fmla="*/ 4128 h 10000"/>
              <a:gd name="connsiteX460" fmla="*/ 9047 w 10023"/>
              <a:gd name="connsiteY460" fmla="*/ 4246 h 10000"/>
              <a:gd name="connsiteX461" fmla="*/ 9104 w 10023"/>
              <a:gd name="connsiteY461" fmla="*/ 4207 h 10000"/>
              <a:gd name="connsiteX462" fmla="*/ 9141 w 10023"/>
              <a:gd name="connsiteY462" fmla="*/ 4325 h 10000"/>
              <a:gd name="connsiteX463" fmla="*/ 9153 w 10023"/>
              <a:gd name="connsiteY463" fmla="*/ 4246 h 10000"/>
              <a:gd name="connsiteX464" fmla="*/ 9202 w 10023"/>
              <a:gd name="connsiteY464" fmla="*/ 4521 h 10000"/>
              <a:gd name="connsiteX465" fmla="*/ 9247 w 10023"/>
              <a:gd name="connsiteY465" fmla="*/ 4364 h 10000"/>
              <a:gd name="connsiteX466" fmla="*/ 9251 w 10023"/>
              <a:gd name="connsiteY466" fmla="*/ 4246 h 10000"/>
              <a:gd name="connsiteX467" fmla="*/ 9292 w 10023"/>
              <a:gd name="connsiteY467" fmla="*/ 3892 h 10000"/>
              <a:gd name="connsiteX468" fmla="*/ 9337 w 10023"/>
              <a:gd name="connsiteY468" fmla="*/ 4050 h 10000"/>
              <a:gd name="connsiteX469" fmla="*/ 9370 w 10023"/>
              <a:gd name="connsiteY469" fmla="*/ 3971 h 10000"/>
              <a:gd name="connsiteX470" fmla="*/ 9395 w 10023"/>
              <a:gd name="connsiteY470" fmla="*/ 4089 h 10000"/>
              <a:gd name="connsiteX471" fmla="*/ 9439 w 10023"/>
              <a:gd name="connsiteY471" fmla="*/ 4167 h 10000"/>
              <a:gd name="connsiteX472" fmla="*/ 9516 w 10023"/>
              <a:gd name="connsiteY472" fmla="*/ 4167 h 10000"/>
              <a:gd name="connsiteX473" fmla="*/ 9524 w 10023"/>
              <a:gd name="connsiteY473" fmla="*/ 3971 h 10000"/>
              <a:gd name="connsiteX474" fmla="*/ 9672 w 10023"/>
              <a:gd name="connsiteY474" fmla="*/ 4285 h 10000"/>
              <a:gd name="connsiteX475" fmla="*/ 9741 w 10023"/>
              <a:gd name="connsiteY475" fmla="*/ 4443 h 10000"/>
              <a:gd name="connsiteX476" fmla="*/ 9753 w 10023"/>
              <a:gd name="connsiteY476" fmla="*/ 4521 h 10000"/>
              <a:gd name="connsiteX477" fmla="*/ 9770 w 10023"/>
              <a:gd name="connsiteY477" fmla="*/ 4718 h 10000"/>
              <a:gd name="connsiteX478" fmla="*/ 9827 w 10023"/>
              <a:gd name="connsiteY478" fmla="*/ 5111 h 10000"/>
              <a:gd name="connsiteX479" fmla="*/ 9864 w 10023"/>
              <a:gd name="connsiteY479" fmla="*/ 5111 h 10000"/>
              <a:gd name="connsiteX480" fmla="*/ 9888 w 10023"/>
              <a:gd name="connsiteY480" fmla="*/ 5230 h 10000"/>
              <a:gd name="connsiteX481" fmla="*/ 9925 w 10023"/>
              <a:gd name="connsiteY481" fmla="*/ 5504 h 10000"/>
              <a:gd name="connsiteX482" fmla="*/ 9962 w 10023"/>
              <a:gd name="connsiteY482" fmla="*/ 5701 h 10000"/>
              <a:gd name="connsiteX483" fmla="*/ 9966 w 10023"/>
              <a:gd name="connsiteY483" fmla="*/ 5740 h 10000"/>
              <a:gd name="connsiteX484" fmla="*/ 10021 w 10023"/>
              <a:gd name="connsiteY484" fmla="*/ 5897 h 10000"/>
              <a:gd name="connsiteX485" fmla="*/ 10017 w 10023"/>
              <a:gd name="connsiteY485" fmla="*/ 2303 h 10000"/>
              <a:gd name="connsiteX486" fmla="*/ 9986 w 10023"/>
              <a:gd name="connsiteY486" fmla="*/ 1731 h 10000"/>
              <a:gd name="connsiteX0" fmla="*/ 9987 w 10024"/>
              <a:gd name="connsiteY0" fmla="*/ 1731 h 10000"/>
              <a:gd name="connsiteX1" fmla="*/ 9951 w 10024"/>
              <a:gd name="connsiteY1" fmla="*/ 1535 h 10000"/>
              <a:gd name="connsiteX2" fmla="*/ 9922 w 10024"/>
              <a:gd name="connsiteY2" fmla="*/ 1535 h 10000"/>
              <a:gd name="connsiteX3" fmla="*/ 9902 w 10024"/>
              <a:gd name="connsiteY3" fmla="*/ 1377 h 10000"/>
              <a:gd name="connsiteX4" fmla="*/ 9877 w 10024"/>
              <a:gd name="connsiteY4" fmla="*/ 1299 h 10000"/>
              <a:gd name="connsiteX5" fmla="*/ 9869 w 10024"/>
              <a:gd name="connsiteY5" fmla="*/ 1102 h 10000"/>
              <a:gd name="connsiteX6" fmla="*/ 9844 w 10024"/>
              <a:gd name="connsiteY6" fmla="*/ 827 h 10000"/>
              <a:gd name="connsiteX7" fmla="*/ 9832 w 10024"/>
              <a:gd name="connsiteY7" fmla="*/ 1417 h 10000"/>
              <a:gd name="connsiteX8" fmla="*/ 9807 w 10024"/>
              <a:gd name="connsiteY8" fmla="*/ 1377 h 10000"/>
              <a:gd name="connsiteX9" fmla="*/ 9779 w 10024"/>
              <a:gd name="connsiteY9" fmla="*/ 1259 h 10000"/>
              <a:gd name="connsiteX10" fmla="*/ 9758 w 10024"/>
              <a:gd name="connsiteY10" fmla="*/ 1259 h 10000"/>
              <a:gd name="connsiteX11" fmla="*/ 9697 w 10024"/>
              <a:gd name="connsiteY11" fmla="*/ 1220 h 10000"/>
              <a:gd name="connsiteX12" fmla="*/ 9681 w 10024"/>
              <a:gd name="connsiteY12" fmla="*/ 1259 h 10000"/>
              <a:gd name="connsiteX13" fmla="*/ 9664 w 10024"/>
              <a:gd name="connsiteY13" fmla="*/ 1338 h 10000"/>
              <a:gd name="connsiteX14" fmla="*/ 9652 w 10024"/>
              <a:gd name="connsiteY14" fmla="*/ 1338 h 10000"/>
              <a:gd name="connsiteX15" fmla="*/ 9632 w 10024"/>
              <a:gd name="connsiteY15" fmla="*/ 1417 h 10000"/>
              <a:gd name="connsiteX16" fmla="*/ 9615 w 10024"/>
              <a:gd name="connsiteY16" fmla="*/ 1377 h 10000"/>
              <a:gd name="connsiteX17" fmla="*/ 9574 w 10024"/>
              <a:gd name="connsiteY17" fmla="*/ 1535 h 10000"/>
              <a:gd name="connsiteX18" fmla="*/ 9501 w 10024"/>
              <a:gd name="connsiteY18" fmla="*/ 1535 h 10000"/>
              <a:gd name="connsiteX19" fmla="*/ 9464 w 10024"/>
              <a:gd name="connsiteY19" fmla="*/ 1692 h 10000"/>
              <a:gd name="connsiteX20" fmla="*/ 9464 w 10024"/>
              <a:gd name="connsiteY20" fmla="*/ 1810 h 10000"/>
              <a:gd name="connsiteX21" fmla="*/ 9452 w 10024"/>
              <a:gd name="connsiteY21" fmla="*/ 1888 h 10000"/>
              <a:gd name="connsiteX22" fmla="*/ 9403 w 10024"/>
              <a:gd name="connsiteY22" fmla="*/ 1102 h 10000"/>
              <a:gd name="connsiteX23" fmla="*/ 9396 w 10024"/>
              <a:gd name="connsiteY23" fmla="*/ 1142 h 10000"/>
              <a:gd name="connsiteX24" fmla="*/ 9383 w 10024"/>
              <a:gd name="connsiteY24" fmla="*/ 1024 h 10000"/>
              <a:gd name="connsiteX25" fmla="*/ 9363 w 10024"/>
              <a:gd name="connsiteY25" fmla="*/ 1102 h 10000"/>
              <a:gd name="connsiteX26" fmla="*/ 9318 w 10024"/>
              <a:gd name="connsiteY26" fmla="*/ 1259 h 10000"/>
              <a:gd name="connsiteX27" fmla="*/ 9314 w 10024"/>
              <a:gd name="connsiteY27" fmla="*/ 1377 h 10000"/>
              <a:gd name="connsiteX28" fmla="*/ 9297 w 10024"/>
              <a:gd name="connsiteY28" fmla="*/ 1338 h 10000"/>
              <a:gd name="connsiteX29" fmla="*/ 9261 w 10024"/>
              <a:gd name="connsiteY29" fmla="*/ 1259 h 10000"/>
              <a:gd name="connsiteX30" fmla="*/ 9228 w 10024"/>
              <a:gd name="connsiteY30" fmla="*/ 1024 h 10000"/>
              <a:gd name="connsiteX31" fmla="*/ 9163 w 10024"/>
              <a:gd name="connsiteY31" fmla="*/ 1102 h 10000"/>
              <a:gd name="connsiteX32" fmla="*/ 9150 w 10024"/>
              <a:gd name="connsiteY32" fmla="*/ 1338 h 10000"/>
              <a:gd name="connsiteX33" fmla="*/ 9138 w 10024"/>
              <a:gd name="connsiteY33" fmla="*/ 1455 h 10000"/>
              <a:gd name="connsiteX34" fmla="*/ 9077 w 10024"/>
              <a:gd name="connsiteY34" fmla="*/ 1535 h 10000"/>
              <a:gd name="connsiteX35" fmla="*/ 9073 w 10024"/>
              <a:gd name="connsiteY35" fmla="*/ 1417 h 10000"/>
              <a:gd name="connsiteX36" fmla="*/ 9044 w 10024"/>
              <a:gd name="connsiteY36" fmla="*/ 1535 h 10000"/>
              <a:gd name="connsiteX37" fmla="*/ 9040 w 10024"/>
              <a:gd name="connsiteY37" fmla="*/ 1652 h 10000"/>
              <a:gd name="connsiteX38" fmla="*/ 9015 w 10024"/>
              <a:gd name="connsiteY38" fmla="*/ 1810 h 10000"/>
              <a:gd name="connsiteX39" fmla="*/ 9007 w 10024"/>
              <a:gd name="connsiteY39" fmla="*/ 2006 h 10000"/>
              <a:gd name="connsiteX40" fmla="*/ 8987 w 10024"/>
              <a:gd name="connsiteY40" fmla="*/ 2084 h 10000"/>
              <a:gd name="connsiteX41" fmla="*/ 8987 w 10024"/>
              <a:gd name="connsiteY41" fmla="*/ 2163 h 10000"/>
              <a:gd name="connsiteX42" fmla="*/ 8974 w 10024"/>
              <a:gd name="connsiteY42" fmla="*/ 2203 h 10000"/>
              <a:gd name="connsiteX43" fmla="*/ 8954 w 10024"/>
              <a:gd name="connsiteY43" fmla="*/ 2439 h 10000"/>
              <a:gd name="connsiteX44" fmla="*/ 8954 w 10024"/>
              <a:gd name="connsiteY44" fmla="*/ 2281 h 10000"/>
              <a:gd name="connsiteX45" fmla="*/ 8938 w 10024"/>
              <a:gd name="connsiteY45" fmla="*/ 2242 h 10000"/>
              <a:gd name="connsiteX46" fmla="*/ 8921 w 10024"/>
              <a:gd name="connsiteY46" fmla="*/ 2321 h 10000"/>
              <a:gd name="connsiteX47" fmla="*/ 8897 w 10024"/>
              <a:gd name="connsiteY47" fmla="*/ 2399 h 10000"/>
              <a:gd name="connsiteX48" fmla="*/ 8872 w 10024"/>
              <a:gd name="connsiteY48" fmla="*/ 2439 h 10000"/>
              <a:gd name="connsiteX49" fmla="*/ 8811 w 10024"/>
              <a:gd name="connsiteY49" fmla="*/ 2281 h 10000"/>
              <a:gd name="connsiteX50" fmla="*/ 8795 w 10024"/>
              <a:gd name="connsiteY50" fmla="*/ 2477 h 10000"/>
              <a:gd name="connsiteX51" fmla="*/ 8741 w 10024"/>
              <a:gd name="connsiteY51" fmla="*/ 2359 h 10000"/>
              <a:gd name="connsiteX52" fmla="*/ 8721 w 10024"/>
              <a:gd name="connsiteY52" fmla="*/ 2242 h 10000"/>
              <a:gd name="connsiteX53" fmla="*/ 8713 w 10024"/>
              <a:gd name="connsiteY53" fmla="*/ 2477 h 10000"/>
              <a:gd name="connsiteX54" fmla="*/ 8705 w 10024"/>
              <a:gd name="connsiteY54" fmla="*/ 2595 h 10000"/>
              <a:gd name="connsiteX55" fmla="*/ 8672 w 10024"/>
              <a:gd name="connsiteY55" fmla="*/ 2517 h 10000"/>
              <a:gd name="connsiteX56" fmla="*/ 8611 w 10024"/>
              <a:gd name="connsiteY56" fmla="*/ 2595 h 10000"/>
              <a:gd name="connsiteX57" fmla="*/ 8611 w 10024"/>
              <a:gd name="connsiteY57" fmla="*/ 2439 h 10000"/>
              <a:gd name="connsiteX58" fmla="*/ 8598 w 10024"/>
              <a:gd name="connsiteY58" fmla="*/ 2595 h 10000"/>
              <a:gd name="connsiteX59" fmla="*/ 8582 w 10024"/>
              <a:gd name="connsiteY59" fmla="*/ 2635 h 10000"/>
              <a:gd name="connsiteX60" fmla="*/ 8574 w 10024"/>
              <a:gd name="connsiteY60" fmla="*/ 2988 h 10000"/>
              <a:gd name="connsiteX61" fmla="*/ 8500 w 10024"/>
              <a:gd name="connsiteY61" fmla="*/ 2517 h 10000"/>
              <a:gd name="connsiteX62" fmla="*/ 8492 w 10024"/>
              <a:gd name="connsiteY62" fmla="*/ 2714 h 10000"/>
              <a:gd name="connsiteX63" fmla="*/ 8402 w 10024"/>
              <a:gd name="connsiteY63" fmla="*/ 2714 h 10000"/>
              <a:gd name="connsiteX64" fmla="*/ 8251 w 10024"/>
              <a:gd name="connsiteY64" fmla="*/ 3185 h 10000"/>
              <a:gd name="connsiteX65" fmla="*/ 8181 w 10024"/>
              <a:gd name="connsiteY65" fmla="*/ 2950 h 10000"/>
              <a:gd name="connsiteX66" fmla="*/ 8096 w 10024"/>
              <a:gd name="connsiteY66" fmla="*/ 3578 h 10000"/>
              <a:gd name="connsiteX67" fmla="*/ 7970 w 10024"/>
              <a:gd name="connsiteY67" fmla="*/ 4246 h 10000"/>
              <a:gd name="connsiteX68" fmla="*/ 7880 w 10024"/>
              <a:gd name="connsiteY68" fmla="*/ 4089 h 10000"/>
              <a:gd name="connsiteX69" fmla="*/ 7745 w 10024"/>
              <a:gd name="connsiteY69" fmla="*/ 4874 h 10000"/>
              <a:gd name="connsiteX70" fmla="*/ 7704 w 10024"/>
              <a:gd name="connsiteY70" fmla="*/ 4481 h 10000"/>
              <a:gd name="connsiteX71" fmla="*/ 7594 w 10024"/>
              <a:gd name="connsiteY71" fmla="*/ 4954 h 10000"/>
              <a:gd name="connsiteX72" fmla="*/ 7524 w 10024"/>
              <a:gd name="connsiteY72" fmla="*/ 4561 h 10000"/>
              <a:gd name="connsiteX73" fmla="*/ 7508 w 10024"/>
              <a:gd name="connsiteY73" fmla="*/ 5073 h 10000"/>
              <a:gd name="connsiteX74" fmla="*/ 7442 w 10024"/>
              <a:gd name="connsiteY74" fmla="*/ 5073 h 10000"/>
              <a:gd name="connsiteX75" fmla="*/ 7397 w 10024"/>
              <a:gd name="connsiteY75" fmla="*/ 5386 h 10000"/>
              <a:gd name="connsiteX76" fmla="*/ 7348 w 10024"/>
              <a:gd name="connsiteY76" fmla="*/ 5308 h 10000"/>
              <a:gd name="connsiteX77" fmla="*/ 7279 w 10024"/>
              <a:gd name="connsiteY77" fmla="*/ 5466 h 10000"/>
              <a:gd name="connsiteX78" fmla="*/ 7254 w 10024"/>
              <a:gd name="connsiteY78" fmla="*/ 5308 h 10000"/>
              <a:gd name="connsiteX79" fmla="*/ 7205 w 10024"/>
              <a:gd name="connsiteY79" fmla="*/ 5308 h 10000"/>
              <a:gd name="connsiteX80" fmla="*/ 7111 w 10024"/>
              <a:gd name="connsiteY80" fmla="*/ 5386 h 10000"/>
              <a:gd name="connsiteX81" fmla="*/ 7062 w 10024"/>
              <a:gd name="connsiteY81" fmla="*/ 6015 h 10000"/>
              <a:gd name="connsiteX82" fmla="*/ 7017 w 10024"/>
              <a:gd name="connsiteY82" fmla="*/ 5859 h 10000"/>
              <a:gd name="connsiteX83" fmla="*/ 6927 w 10024"/>
              <a:gd name="connsiteY83" fmla="*/ 5859 h 10000"/>
              <a:gd name="connsiteX84" fmla="*/ 6883 w 10024"/>
              <a:gd name="connsiteY84" fmla="*/ 5466 h 10000"/>
              <a:gd name="connsiteX85" fmla="*/ 6842 w 10024"/>
              <a:gd name="connsiteY85" fmla="*/ 6015 h 10000"/>
              <a:gd name="connsiteX86" fmla="*/ 6777 w 10024"/>
              <a:gd name="connsiteY86" fmla="*/ 5701 h 10000"/>
              <a:gd name="connsiteX87" fmla="*/ 6777 w 10024"/>
              <a:gd name="connsiteY87" fmla="*/ 5466 h 10000"/>
              <a:gd name="connsiteX88" fmla="*/ 6683 w 10024"/>
              <a:gd name="connsiteY88" fmla="*/ 5622 h 10000"/>
              <a:gd name="connsiteX89" fmla="*/ 6523 w 10024"/>
              <a:gd name="connsiteY89" fmla="*/ 5937 h 10000"/>
              <a:gd name="connsiteX90" fmla="*/ 6487 w 10024"/>
              <a:gd name="connsiteY90" fmla="*/ 6369 h 10000"/>
              <a:gd name="connsiteX91" fmla="*/ 6380 w 10024"/>
              <a:gd name="connsiteY91" fmla="*/ 6015 h 10000"/>
              <a:gd name="connsiteX92" fmla="*/ 6368 w 10024"/>
              <a:gd name="connsiteY92" fmla="*/ 6369 h 10000"/>
              <a:gd name="connsiteX93" fmla="*/ 6233 w 10024"/>
              <a:gd name="connsiteY93" fmla="*/ 6448 h 10000"/>
              <a:gd name="connsiteX94" fmla="*/ 6160 w 10024"/>
              <a:gd name="connsiteY94" fmla="*/ 6919 h 10000"/>
              <a:gd name="connsiteX95" fmla="*/ 6098 w 10024"/>
              <a:gd name="connsiteY95" fmla="*/ 6605 h 10000"/>
              <a:gd name="connsiteX96" fmla="*/ 6066 w 10024"/>
              <a:gd name="connsiteY96" fmla="*/ 6919 h 10000"/>
              <a:gd name="connsiteX97" fmla="*/ 6066 w 10024"/>
              <a:gd name="connsiteY97" fmla="*/ 6919 h 10000"/>
              <a:gd name="connsiteX98" fmla="*/ 6029 w 10024"/>
              <a:gd name="connsiteY98" fmla="*/ 6919 h 10000"/>
              <a:gd name="connsiteX99" fmla="*/ 6008 w 10024"/>
              <a:gd name="connsiteY99" fmla="*/ 6801 h 10000"/>
              <a:gd name="connsiteX100" fmla="*/ 5988 w 10024"/>
              <a:gd name="connsiteY100" fmla="*/ 7155 h 10000"/>
              <a:gd name="connsiteX101" fmla="*/ 5976 w 10024"/>
              <a:gd name="connsiteY101" fmla="*/ 7273 h 10000"/>
              <a:gd name="connsiteX102" fmla="*/ 5951 w 10024"/>
              <a:gd name="connsiteY102" fmla="*/ 7273 h 10000"/>
              <a:gd name="connsiteX103" fmla="*/ 5951 w 10024"/>
              <a:gd name="connsiteY103" fmla="*/ 7352 h 10000"/>
              <a:gd name="connsiteX104" fmla="*/ 5923 w 10024"/>
              <a:gd name="connsiteY104" fmla="*/ 7155 h 10000"/>
              <a:gd name="connsiteX105" fmla="*/ 5873 w 10024"/>
              <a:gd name="connsiteY105" fmla="*/ 7273 h 10000"/>
              <a:gd name="connsiteX106" fmla="*/ 5841 w 10024"/>
              <a:gd name="connsiteY106" fmla="*/ 7155 h 10000"/>
              <a:gd name="connsiteX107" fmla="*/ 5800 w 10024"/>
              <a:gd name="connsiteY107" fmla="*/ 7077 h 10000"/>
              <a:gd name="connsiteX108" fmla="*/ 5739 w 10024"/>
              <a:gd name="connsiteY108" fmla="*/ 7155 h 10000"/>
              <a:gd name="connsiteX109" fmla="*/ 5706 w 10024"/>
              <a:gd name="connsiteY109" fmla="*/ 7077 h 10000"/>
              <a:gd name="connsiteX110" fmla="*/ 5673 w 10024"/>
              <a:gd name="connsiteY110" fmla="*/ 7077 h 10000"/>
              <a:gd name="connsiteX111" fmla="*/ 5646 w 10024"/>
              <a:gd name="connsiteY111" fmla="*/ 6997 h 10000"/>
              <a:gd name="connsiteX112" fmla="*/ 5641 w 10024"/>
              <a:gd name="connsiteY112" fmla="*/ 6997 h 10000"/>
              <a:gd name="connsiteX113" fmla="*/ 5584 w 10024"/>
              <a:gd name="connsiteY113" fmla="*/ 7077 h 10000"/>
              <a:gd name="connsiteX114" fmla="*/ 5551 w 10024"/>
              <a:gd name="connsiteY114" fmla="*/ 7116 h 10000"/>
              <a:gd name="connsiteX115" fmla="*/ 5531 w 10024"/>
              <a:gd name="connsiteY115" fmla="*/ 7155 h 10000"/>
              <a:gd name="connsiteX116" fmla="*/ 5486 w 10024"/>
              <a:gd name="connsiteY116" fmla="*/ 7391 h 10000"/>
              <a:gd name="connsiteX117" fmla="*/ 5453 w 10024"/>
              <a:gd name="connsiteY117" fmla="*/ 6094 h 10000"/>
              <a:gd name="connsiteX118" fmla="*/ 5412 w 10024"/>
              <a:gd name="connsiteY118" fmla="*/ 6762 h 10000"/>
              <a:gd name="connsiteX119" fmla="*/ 5396 w 10024"/>
              <a:gd name="connsiteY119" fmla="*/ 7273 h 10000"/>
              <a:gd name="connsiteX120" fmla="*/ 5363 w 10024"/>
              <a:gd name="connsiteY120" fmla="*/ 7430 h 10000"/>
              <a:gd name="connsiteX121" fmla="*/ 5355 w 10024"/>
              <a:gd name="connsiteY121" fmla="*/ 7508 h 10000"/>
              <a:gd name="connsiteX122" fmla="*/ 5351 w 10024"/>
              <a:gd name="connsiteY122" fmla="*/ 7116 h 10000"/>
              <a:gd name="connsiteX123" fmla="*/ 5106 w 10024"/>
              <a:gd name="connsiteY123" fmla="*/ 7391 h 10000"/>
              <a:gd name="connsiteX124" fmla="*/ 5057 w 10024"/>
              <a:gd name="connsiteY124" fmla="*/ 6487 h 10000"/>
              <a:gd name="connsiteX125" fmla="*/ 4770 w 10024"/>
              <a:gd name="connsiteY125" fmla="*/ 6684 h 10000"/>
              <a:gd name="connsiteX126" fmla="*/ 4651 w 10024"/>
              <a:gd name="connsiteY126" fmla="*/ 5662 h 10000"/>
              <a:gd name="connsiteX127" fmla="*/ 4549 w 10024"/>
              <a:gd name="connsiteY127" fmla="*/ 5859 h 10000"/>
              <a:gd name="connsiteX128" fmla="*/ 4410 w 10024"/>
              <a:gd name="connsiteY128" fmla="*/ 5151 h 10000"/>
              <a:gd name="connsiteX129" fmla="*/ 4378 w 10024"/>
              <a:gd name="connsiteY129" fmla="*/ 5583 h 10000"/>
              <a:gd name="connsiteX130" fmla="*/ 4284 w 10024"/>
              <a:gd name="connsiteY130" fmla="*/ 5386 h 10000"/>
              <a:gd name="connsiteX131" fmla="*/ 4219 w 10024"/>
              <a:gd name="connsiteY131" fmla="*/ 5662 h 10000"/>
              <a:gd name="connsiteX132" fmla="*/ 4039 w 10024"/>
              <a:gd name="connsiteY132" fmla="*/ 5583 h 10000"/>
              <a:gd name="connsiteX133" fmla="*/ 3924 w 10024"/>
              <a:gd name="connsiteY133" fmla="*/ 5662 h 10000"/>
              <a:gd name="connsiteX134" fmla="*/ 3916 w 10024"/>
              <a:gd name="connsiteY134" fmla="*/ 5544 h 10000"/>
              <a:gd name="connsiteX135" fmla="*/ 3859 w 10024"/>
              <a:gd name="connsiteY135" fmla="*/ 5701 h 10000"/>
              <a:gd name="connsiteX136" fmla="*/ 3732 w 10024"/>
              <a:gd name="connsiteY136" fmla="*/ 5151 h 10000"/>
              <a:gd name="connsiteX137" fmla="*/ 3605 w 10024"/>
              <a:gd name="connsiteY137" fmla="*/ 5583 h 10000"/>
              <a:gd name="connsiteX138" fmla="*/ 3438 w 10024"/>
              <a:gd name="connsiteY138" fmla="*/ 5583 h 10000"/>
              <a:gd name="connsiteX139" fmla="*/ 3237 w 10024"/>
              <a:gd name="connsiteY139" fmla="*/ 5583 h 10000"/>
              <a:gd name="connsiteX140" fmla="*/ 3132 w 10024"/>
              <a:gd name="connsiteY140" fmla="*/ 5662 h 10000"/>
              <a:gd name="connsiteX141" fmla="*/ 3026 w 10024"/>
              <a:gd name="connsiteY141" fmla="*/ 5859 h 10000"/>
              <a:gd name="connsiteX142" fmla="*/ 2858 w 10024"/>
              <a:gd name="connsiteY142" fmla="*/ 5583 h 10000"/>
              <a:gd name="connsiteX143" fmla="*/ 2699 w 10024"/>
              <a:gd name="connsiteY143" fmla="*/ 4954 h 10000"/>
              <a:gd name="connsiteX144" fmla="*/ 2666 w 10024"/>
              <a:gd name="connsiteY144" fmla="*/ 5386 h 10000"/>
              <a:gd name="connsiteX145" fmla="*/ 2474 w 10024"/>
              <a:gd name="connsiteY145" fmla="*/ 5151 h 10000"/>
              <a:gd name="connsiteX146" fmla="*/ 2445 w 10024"/>
              <a:gd name="connsiteY146" fmla="*/ 5073 h 10000"/>
              <a:gd name="connsiteX147" fmla="*/ 2376 w 10024"/>
              <a:gd name="connsiteY147" fmla="*/ 4600 h 10000"/>
              <a:gd name="connsiteX148" fmla="*/ 2319 w 10024"/>
              <a:gd name="connsiteY148" fmla="*/ 5386 h 10000"/>
              <a:gd name="connsiteX149" fmla="*/ 2212 w 10024"/>
              <a:gd name="connsiteY149" fmla="*/ 5269 h 10000"/>
              <a:gd name="connsiteX150" fmla="*/ 2086 w 10024"/>
              <a:gd name="connsiteY150" fmla="*/ 4639 h 10000"/>
              <a:gd name="connsiteX151" fmla="*/ 2041 w 10024"/>
              <a:gd name="connsiteY151" fmla="*/ 5190 h 10000"/>
              <a:gd name="connsiteX152" fmla="*/ 1983 w 10024"/>
              <a:gd name="connsiteY152" fmla="*/ 5269 h 10000"/>
              <a:gd name="connsiteX153" fmla="*/ 1992 w 10024"/>
              <a:gd name="connsiteY153" fmla="*/ 5504 h 10000"/>
              <a:gd name="connsiteX154" fmla="*/ 1959 w 10024"/>
              <a:gd name="connsiteY154" fmla="*/ 5504 h 10000"/>
              <a:gd name="connsiteX155" fmla="*/ 1959 w 10024"/>
              <a:gd name="connsiteY155" fmla="*/ 5426 h 10000"/>
              <a:gd name="connsiteX156" fmla="*/ 1914 w 10024"/>
              <a:gd name="connsiteY156" fmla="*/ 4718 h 10000"/>
              <a:gd name="connsiteX157" fmla="*/ 1894 w 10024"/>
              <a:gd name="connsiteY157" fmla="*/ 5977 h 10000"/>
              <a:gd name="connsiteX158" fmla="*/ 1890 w 10024"/>
              <a:gd name="connsiteY158" fmla="*/ 5859 h 10000"/>
              <a:gd name="connsiteX159" fmla="*/ 1878 w 10024"/>
              <a:gd name="connsiteY159" fmla="*/ 5859 h 10000"/>
              <a:gd name="connsiteX160" fmla="*/ 1874 w 10024"/>
              <a:gd name="connsiteY160" fmla="*/ 5977 h 10000"/>
              <a:gd name="connsiteX161" fmla="*/ 1862 w 10024"/>
              <a:gd name="connsiteY161" fmla="*/ 5859 h 10000"/>
              <a:gd name="connsiteX162" fmla="*/ 1829 w 10024"/>
              <a:gd name="connsiteY162" fmla="*/ 5977 h 10000"/>
              <a:gd name="connsiteX163" fmla="*/ 1792 w 10024"/>
              <a:gd name="connsiteY163" fmla="*/ 5504 h 10000"/>
              <a:gd name="connsiteX164" fmla="*/ 1747 w 10024"/>
              <a:gd name="connsiteY164" fmla="*/ 5701 h 10000"/>
              <a:gd name="connsiteX165" fmla="*/ 1735 w 10024"/>
              <a:gd name="connsiteY165" fmla="*/ 5622 h 10000"/>
              <a:gd name="connsiteX166" fmla="*/ 1702 w 10024"/>
              <a:gd name="connsiteY166" fmla="*/ 5426 h 10000"/>
              <a:gd name="connsiteX167" fmla="*/ 1678 w 10024"/>
              <a:gd name="connsiteY167" fmla="*/ 5504 h 10000"/>
              <a:gd name="connsiteX168" fmla="*/ 1670 w 10024"/>
              <a:gd name="connsiteY168" fmla="*/ 5426 h 10000"/>
              <a:gd name="connsiteX169" fmla="*/ 1661 w 10024"/>
              <a:gd name="connsiteY169" fmla="*/ 5348 h 10000"/>
              <a:gd name="connsiteX170" fmla="*/ 1625 w 10024"/>
              <a:gd name="connsiteY170" fmla="*/ 5348 h 10000"/>
              <a:gd name="connsiteX171" fmla="*/ 1584 w 10024"/>
              <a:gd name="connsiteY171" fmla="*/ 5190 h 10000"/>
              <a:gd name="connsiteX172" fmla="*/ 1580 w 10024"/>
              <a:gd name="connsiteY172" fmla="*/ 5073 h 10000"/>
              <a:gd name="connsiteX173" fmla="*/ 1571 w 10024"/>
              <a:gd name="connsiteY173" fmla="*/ 5073 h 10000"/>
              <a:gd name="connsiteX174" fmla="*/ 1518 w 10024"/>
              <a:gd name="connsiteY174" fmla="*/ 4718 h 10000"/>
              <a:gd name="connsiteX175" fmla="*/ 1490 w 10024"/>
              <a:gd name="connsiteY175" fmla="*/ 4561 h 10000"/>
              <a:gd name="connsiteX176" fmla="*/ 1473 w 10024"/>
              <a:gd name="connsiteY176" fmla="*/ 4207 h 10000"/>
              <a:gd name="connsiteX177" fmla="*/ 1449 w 10024"/>
              <a:gd name="connsiteY177" fmla="*/ 4285 h 10000"/>
              <a:gd name="connsiteX178" fmla="*/ 1432 w 10024"/>
              <a:gd name="connsiteY178" fmla="*/ 4403 h 10000"/>
              <a:gd name="connsiteX179" fmla="*/ 1396 w 10024"/>
              <a:gd name="connsiteY179" fmla="*/ 4403 h 10000"/>
              <a:gd name="connsiteX180" fmla="*/ 1367 w 10024"/>
              <a:gd name="connsiteY180" fmla="*/ 4481 h 10000"/>
              <a:gd name="connsiteX181" fmla="*/ 1367 w 10024"/>
              <a:gd name="connsiteY181" fmla="*/ 4521 h 10000"/>
              <a:gd name="connsiteX182" fmla="*/ 1355 w 10024"/>
              <a:gd name="connsiteY182" fmla="*/ 4481 h 10000"/>
              <a:gd name="connsiteX183" fmla="*/ 1343 w 10024"/>
              <a:gd name="connsiteY183" fmla="*/ 4128 h 10000"/>
              <a:gd name="connsiteX184" fmla="*/ 1338 w 10024"/>
              <a:gd name="connsiteY184" fmla="*/ 4128 h 10000"/>
              <a:gd name="connsiteX185" fmla="*/ 1298 w 10024"/>
              <a:gd name="connsiteY185" fmla="*/ 3696 h 10000"/>
              <a:gd name="connsiteX186" fmla="*/ 1289 w 10024"/>
              <a:gd name="connsiteY186" fmla="*/ 3696 h 10000"/>
              <a:gd name="connsiteX187" fmla="*/ 1281 w 10024"/>
              <a:gd name="connsiteY187" fmla="*/ 3499 h 10000"/>
              <a:gd name="connsiteX188" fmla="*/ 1281 w 10024"/>
              <a:gd name="connsiteY188" fmla="*/ 3343 h 10000"/>
              <a:gd name="connsiteX189" fmla="*/ 1265 w 10024"/>
              <a:gd name="connsiteY189" fmla="*/ 3185 h 10000"/>
              <a:gd name="connsiteX190" fmla="*/ 1261 w 10024"/>
              <a:gd name="connsiteY190" fmla="*/ 2988 h 10000"/>
              <a:gd name="connsiteX191" fmla="*/ 1248 w 10024"/>
              <a:gd name="connsiteY191" fmla="*/ 2832 h 10000"/>
              <a:gd name="connsiteX192" fmla="*/ 1236 w 10024"/>
              <a:gd name="connsiteY192" fmla="*/ 2714 h 10000"/>
              <a:gd name="connsiteX193" fmla="*/ 1183 w 10024"/>
              <a:gd name="connsiteY193" fmla="*/ 2988 h 10000"/>
              <a:gd name="connsiteX194" fmla="*/ 1114 w 10024"/>
              <a:gd name="connsiteY194" fmla="*/ 3067 h 10000"/>
              <a:gd name="connsiteX195" fmla="*/ 1105 w 10024"/>
              <a:gd name="connsiteY195" fmla="*/ 2988 h 10000"/>
              <a:gd name="connsiteX196" fmla="*/ 1069 w 10024"/>
              <a:gd name="connsiteY196" fmla="*/ 2910 h 10000"/>
              <a:gd name="connsiteX197" fmla="*/ 1065 w 10024"/>
              <a:gd name="connsiteY197" fmla="*/ 2832 h 10000"/>
              <a:gd name="connsiteX198" fmla="*/ 1052 w 10024"/>
              <a:gd name="connsiteY198" fmla="*/ 2832 h 10000"/>
              <a:gd name="connsiteX199" fmla="*/ 1052 w 10024"/>
              <a:gd name="connsiteY199" fmla="*/ 2714 h 10000"/>
              <a:gd name="connsiteX200" fmla="*/ 1048 w 10024"/>
              <a:gd name="connsiteY200" fmla="*/ 2714 h 10000"/>
              <a:gd name="connsiteX201" fmla="*/ 1048 w 10024"/>
              <a:gd name="connsiteY201" fmla="*/ 2635 h 10000"/>
              <a:gd name="connsiteX202" fmla="*/ 1036 w 10024"/>
              <a:gd name="connsiteY202" fmla="*/ 2635 h 10000"/>
              <a:gd name="connsiteX203" fmla="*/ 1036 w 10024"/>
              <a:gd name="connsiteY203" fmla="*/ 2556 h 10000"/>
              <a:gd name="connsiteX204" fmla="*/ 1032 w 10024"/>
              <a:gd name="connsiteY204" fmla="*/ 2556 h 10000"/>
              <a:gd name="connsiteX205" fmla="*/ 1032 w 10024"/>
              <a:gd name="connsiteY205" fmla="*/ 2477 h 10000"/>
              <a:gd name="connsiteX206" fmla="*/ 1020 w 10024"/>
              <a:gd name="connsiteY206" fmla="*/ 2477 h 10000"/>
              <a:gd name="connsiteX207" fmla="*/ 1015 w 10024"/>
              <a:gd name="connsiteY207" fmla="*/ 2399 h 10000"/>
              <a:gd name="connsiteX208" fmla="*/ 991 w 10024"/>
              <a:gd name="connsiteY208" fmla="*/ 2281 h 10000"/>
              <a:gd name="connsiteX209" fmla="*/ 987 w 10024"/>
              <a:gd name="connsiteY209" fmla="*/ 2203 h 10000"/>
              <a:gd name="connsiteX210" fmla="*/ 954 w 10024"/>
              <a:gd name="connsiteY210" fmla="*/ 1928 h 10000"/>
              <a:gd name="connsiteX211" fmla="*/ 930 w 10024"/>
              <a:gd name="connsiteY211" fmla="*/ 1849 h 10000"/>
              <a:gd name="connsiteX212" fmla="*/ 926 w 10024"/>
              <a:gd name="connsiteY212" fmla="*/ 1770 h 10000"/>
              <a:gd name="connsiteX213" fmla="*/ 909 w 10024"/>
              <a:gd name="connsiteY213" fmla="*/ 1692 h 10000"/>
              <a:gd name="connsiteX214" fmla="*/ 897 w 10024"/>
              <a:gd name="connsiteY214" fmla="*/ 1613 h 10000"/>
              <a:gd name="connsiteX215" fmla="*/ 885 w 10024"/>
              <a:gd name="connsiteY215" fmla="*/ 1613 h 10000"/>
              <a:gd name="connsiteX216" fmla="*/ 881 w 10024"/>
              <a:gd name="connsiteY216" fmla="*/ 1495 h 10000"/>
              <a:gd name="connsiteX217" fmla="*/ 831 w 10024"/>
              <a:gd name="connsiteY217" fmla="*/ 1338 h 10000"/>
              <a:gd name="connsiteX218" fmla="*/ 823 w 10024"/>
              <a:gd name="connsiteY218" fmla="*/ 1259 h 10000"/>
              <a:gd name="connsiteX219" fmla="*/ 819 w 10024"/>
              <a:gd name="connsiteY219" fmla="*/ 1259 h 10000"/>
              <a:gd name="connsiteX220" fmla="*/ 799 w 10024"/>
              <a:gd name="connsiteY220" fmla="*/ 1063 h 10000"/>
              <a:gd name="connsiteX221" fmla="*/ 737 w 10024"/>
              <a:gd name="connsiteY221" fmla="*/ 984 h 10000"/>
              <a:gd name="connsiteX222" fmla="*/ 709 w 10024"/>
              <a:gd name="connsiteY222" fmla="*/ 827 h 10000"/>
              <a:gd name="connsiteX223" fmla="*/ 701 w 10024"/>
              <a:gd name="connsiteY223" fmla="*/ 709 h 10000"/>
              <a:gd name="connsiteX224" fmla="*/ 676 w 10024"/>
              <a:gd name="connsiteY224" fmla="*/ 709 h 10000"/>
              <a:gd name="connsiteX225" fmla="*/ 616 w 10024"/>
              <a:gd name="connsiteY225" fmla="*/ 631 h 10000"/>
              <a:gd name="connsiteX226" fmla="*/ 587 w 10024"/>
              <a:gd name="connsiteY226" fmla="*/ 355 h 10000"/>
              <a:gd name="connsiteX227" fmla="*/ 563 w 10024"/>
              <a:gd name="connsiteY227" fmla="*/ 41 h 10000"/>
              <a:gd name="connsiteX228" fmla="*/ 452 w 10024"/>
              <a:gd name="connsiteY228" fmla="*/ 120 h 10000"/>
              <a:gd name="connsiteX229" fmla="*/ 432 w 10024"/>
              <a:gd name="connsiteY229" fmla="*/ 355 h 10000"/>
              <a:gd name="connsiteX230" fmla="*/ 403 w 10024"/>
              <a:gd name="connsiteY230" fmla="*/ 355 h 10000"/>
              <a:gd name="connsiteX231" fmla="*/ 371 w 10024"/>
              <a:gd name="connsiteY231" fmla="*/ 552 h 10000"/>
              <a:gd name="connsiteX232" fmla="*/ 350 w 10024"/>
              <a:gd name="connsiteY232" fmla="*/ 473 h 10000"/>
              <a:gd name="connsiteX233" fmla="*/ 297 w 10024"/>
              <a:gd name="connsiteY233" fmla="*/ 473 h 10000"/>
              <a:gd name="connsiteX234" fmla="*/ 281 w 10024"/>
              <a:gd name="connsiteY234" fmla="*/ 473 h 10000"/>
              <a:gd name="connsiteX235" fmla="*/ 268 w 10024"/>
              <a:gd name="connsiteY235" fmla="*/ 355 h 10000"/>
              <a:gd name="connsiteX236" fmla="*/ 256 w 10024"/>
              <a:gd name="connsiteY236" fmla="*/ 473 h 10000"/>
              <a:gd name="connsiteX237" fmla="*/ 252 w 10024"/>
              <a:gd name="connsiteY237" fmla="*/ 277 h 10000"/>
              <a:gd name="connsiteX238" fmla="*/ 240 w 10024"/>
              <a:gd name="connsiteY238" fmla="*/ 277 h 10000"/>
              <a:gd name="connsiteX239" fmla="*/ 236 w 10024"/>
              <a:gd name="connsiteY239" fmla="*/ 198 h 10000"/>
              <a:gd name="connsiteX240" fmla="*/ 223 w 10024"/>
              <a:gd name="connsiteY240" fmla="*/ 198 h 10000"/>
              <a:gd name="connsiteX241" fmla="*/ 80 w 10024"/>
              <a:gd name="connsiteY241" fmla="*/ 198 h 10000"/>
              <a:gd name="connsiteX242" fmla="*/ 72 w 10024"/>
              <a:gd name="connsiteY242" fmla="*/ 198 h 10000"/>
              <a:gd name="connsiteX243" fmla="*/ 64 w 10024"/>
              <a:gd name="connsiteY243" fmla="*/ 277 h 10000"/>
              <a:gd name="connsiteX244" fmla="*/ 74 w 10024"/>
              <a:gd name="connsiteY244" fmla="*/ 277 h 10000"/>
              <a:gd name="connsiteX245" fmla="*/ 3 w 10024"/>
              <a:gd name="connsiteY245" fmla="*/ 284 h 10000"/>
              <a:gd name="connsiteX246" fmla="*/ 5 w 10024"/>
              <a:gd name="connsiteY246" fmla="*/ 5116 h 10000"/>
              <a:gd name="connsiteX247" fmla="*/ 142 w 10024"/>
              <a:gd name="connsiteY247" fmla="*/ 4992 h 10000"/>
              <a:gd name="connsiteX248" fmla="*/ 207 w 10024"/>
              <a:gd name="connsiteY248" fmla="*/ 4914 h 10000"/>
              <a:gd name="connsiteX249" fmla="*/ 313 w 10024"/>
              <a:gd name="connsiteY249" fmla="*/ 4718 h 10000"/>
              <a:gd name="connsiteX250" fmla="*/ 469 w 10024"/>
              <a:gd name="connsiteY250" fmla="*/ 5230 h 10000"/>
              <a:gd name="connsiteX251" fmla="*/ 546 w 10024"/>
              <a:gd name="connsiteY251" fmla="*/ 6290 h 10000"/>
              <a:gd name="connsiteX252" fmla="*/ 754 w 10024"/>
              <a:gd name="connsiteY252" fmla="*/ 6448 h 10000"/>
              <a:gd name="connsiteX253" fmla="*/ 831 w 10024"/>
              <a:gd name="connsiteY253" fmla="*/ 6762 h 10000"/>
              <a:gd name="connsiteX254" fmla="*/ 942 w 10024"/>
              <a:gd name="connsiteY254" fmla="*/ 7352 h 10000"/>
              <a:gd name="connsiteX255" fmla="*/ 1069 w 10024"/>
              <a:gd name="connsiteY255" fmla="*/ 6762 h 10000"/>
              <a:gd name="connsiteX256" fmla="*/ 1179 w 10024"/>
              <a:gd name="connsiteY256" fmla="*/ 7037 h 10000"/>
              <a:gd name="connsiteX257" fmla="*/ 1306 w 10024"/>
              <a:gd name="connsiteY257" fmla="*/ 7194 h 10000"/>
              <a:gd name="connsiteX258" fmla="*/ 1498 w 10024"/>
              <a:gd name="connsiteY258" fmla="*/ 6880 h 10000"/>
              <a:gd name="connsiteX259" fmla="*/ 1563 w 10024"/>
              <a:gd name="connsiteY259" fmla="*/ 7745 h 10000"/>
              <a:gd name="connsiteX260" fmla="*/ 1641 w 10024"/>
              <a:gd name="connsiteY260" fmla="*/ 8137 h 10000"/>
              <a:gd name="connsiteX261" fmla="*/ 1706 w 10024"/>
              <a:gd name="connsiteY261" fmla="*/ 7863 h 10000"/>
              <a:gd name="connsiteX262" fmla="*/ 1776 w 10024"/>
              <a:gd name="connsiteY262" fmla="*/ 8019 h 10000"/>
              <a:gd name="connsiteX263" fmla="*/ 1910 w 10024"/>
              <a:gd name="connsiteY263" fmla="*/ 7626 h 10000"/>
              <a:gd name="connsiteX264" fmla="*/ 2020 w 10024"/>
              <a:gd name="connsiteY264" fmla="*/ 6880 h 10000"/>
              <a:gd name="connsiteX265" fmla="*/ 2073 w 10024"/>
              <a:gd name="connsiteY265" fmla="*/ 7430 h 10000"/>
              <a:gd name="connsiteX266" fmla="*/ 2188 w 10024"/>
              <a:gd name="connsiteY266" fmla="*/ 6723 h 10000"/>
              <a:gd name="connsiteX267" fmla="*/ 2200 w 10024"/>
              <a:gd name="connsiteY267" fmla="*/ 6841 h 10000"/>
              <a:gd name="connsiteX268" fmla="*/ 2315 w 10024"/>
              <a:gd name="connsiteY268" fmla="*/ 7548 h 10000"/>
              <a:gd name="connsiteX269" fmla="*/ 2388 w 10024"/>
              <a:gd name="connsiteY269" fmla="*/ 8295 h 10000"/>
              <a:gd name="connsiteX270" fmla="*/ 2429 w 10024"/>
              <a:gd name="connsiteY270" fmla="*/ 8727 h 10000"/>
              <a:gd name="connsiteX271" fmla="*/ 2454 w 10024"/>
              <a:gd name="connsiteY271" fmla="*/ 8884 h 10000"/>
              <a:gd name="connsiteX272" fmla="*/ 2474 w 10024"/>
              <a:gd name="connsiteY272" fmla="*/ 9081 h 10000"/>
              <a:gd name="connsiteX273" fmla="*/ 2548 w 10024"/>
              <a:gd name="connsiteY273" fmla="*/ 8963 h 10000"/>
              <a:gd name="connsiteX274" fmla="*/ 2560 w 10024"/>
              <a:gd name="connsiteY274" fmla="*/ 8766 h 10000"/>
              <a:gd name="connsiteX275" fmla="*/ 2584 w 10024"/>
              <a:gd name="connsiteY275" fmla="*/ 9041 h 10000"/>
              <a:gd name="connsiteX276" fmla="*/ 2617 w 10024"/>
              <a:gd name="connsiteY276" fmla="*/ 8963 h 10000"/>
              <a:gd name="connsiteX277" fmla="*/ 2633 w 10024"/>
              <a:gd name="connsiteY277" fmla="*/ 8688 h 10000"/>
              <a:gd name="connsiteX278" fmla="*/ 2666 w 10024"/>
              <a:gd name="connsiteY278" fmla="*/ 8963 h 10000"/>
              <a:gd name="connsiteX279" fmla="*/ 2678 w 10024"/>
              <a:gd name="connsiteY279" fmla="*/ 9120 h 10000"/>
              <a:gd name="connsiteX280" fmla="*/ 2691 w 10024"/>
              <a:gd name="connsiteY280" fmla="*/ 8963 h 10000"/>
              <a:gd name="connsiteX281" fmla="*/ 2736 w 10024"/>
              <a:gd name="connsiteY281" fmla="*/ 9041 h 10000"/>
              <a:gd name="connsiteX282" fmla="*/ 2740 w 10024"/>
              <a:gd name="connsiteY282" fmla="*/ 8963 h 10000"/>
              <a:gd name="connsiteX283" fmla="*/ 2768 w 10024"/>
              <a:gd name="connsiteY283" fmla="*/ 9120 h 10000"/>
              <a:gd name="connsiteX284" fmla="*/ 2838 w 10024"/>
              <a:gd name="connsiteY284" fmla="*/ 8845 h 10000"/>
              <a:gd name="connsiteX285" fmla="*/ 2850 w 10024"/>
              <a:gd name="connsiteY285" fmla="*/ 8688 h 10000"/>
              <a:gd name="connsiteX286" fmla="*/ 2862 w 10024"/>
              <a:gd name="connsiteY286" fmla="*/ 8688 h 10000"/>
              <a:gd name="connsiteX287" fmla="*/ 2891 w 10024"/>
              <a:gd name="connsiteY287" fmla="*/ 8530 h 10000"/>
              <a:gd name="connsiteX288" fmla="*/ 2907 w 10024"/>
              <a:gd name="connsiteY288" fmla="*/ 8530 h 10000"/>
              <a:gd name="connsiteX289" fmla="*/ 2952 w 10024"/>
              <a:gd name="connsiteY289" fmla="*/ 8412 h 10000"/>
              <a:gd name="connsiteX290" fmla="*/ 2969 w 10024"/>
              <a:gd name="connsiteY290" fmla="*/ 8334 h 10000"/>
              <a:gd name="connsiteX291" fmla="*/ 3001 w 10024"/>
              <a:gd name="connsiteY291" fmla="*/ 8059 h 10000"/>
              <a:gd name="connsiteX292" fmla="*/ 3018 w 10024"/>
              <a:gd name="connsiteY292" fmla="*/ 8059 h 10000"/>
              <a:gd name="connsiteX293" fmla="*/ 3050 w 10024"/>
              <a:gd name="connsiteY293" fmla="*/ 8059 h 10000"/>
              <a:gd name="connsiteX294" fmla="*/ 3075 w 10024"/>
              <a:gd name="connsiteY294" fmla="*/ 8177 h 10000"/>
              <a:gd name="connsiteX295" fmla="*/ 3108 w 10024"/>
              <a:gd name="connsiteY295" fmla="*/ 8177 h 10000"/>
              <a:gd name="connsiteX296" fmla="*/ 3136 w 10024"/>
              <a:gd name="connsiteY296" fmla="*/ 8255 h 10000"/>
              <a:gd name="connsiteX297" fmla="*/ 3209 w 10024"/>
              <a:gd name="connsiteY297" fmla="*/ 8059 h 10000"/>
              <a:gd name="connsiteX298" fmla="*/ 3242 w 10024"/>
              <a:gd name="connsiteY298" fmla="*/ 8177 h 10000"/>
              <a:gd name="connsiteX299" fmla="*/ 3270 w 10024"/>
              <a:gd name="connsiteY299" fmla="*/ 7823 h 10000"/>
              <a:gd name="connsiteX300" fmla="*/ 3336 w 10024"/>
              <a:gd name="connsiteY300" fmla="*/ 8255 h 10000"/>
              <a:gd name="connsiteX301" fmla="*/ 3336 w 10024"/>
              <a:gd name="connsiteY301" fmla="*/ 8177 h 10000"/>
              <a:gd name="connsiteX302" fmla="*/ 3332 w 10024"/>
              <a:gd name="connsiteY302" fmla="*/ 8059 h 10000"/>
              <a:gd name="connsiteX303" fmla="*/ 3381 w 10024"/>
              <a:gd name="connsiteY303" fmla="*/ 7901 h 10000"/>
              <a:gd name="connsiteX304" fmla="*/ 3385 w 10024"/>
              <a:gd name="connsiteY304" fmla="*/ 7981 h 10000"/>
              <a:gd name="connsiteX305" fmla="*/ 3401 w 10024"/>
              <a:gd name="connsiteY305" fmla="*/ 7745 h 10000"/>
              <a:gd name="connsiteX306" fmla="*/ 3483 w 10024"/>
              <a:gd name="connsiteY306" fmla="*/ 8098 h 10000"/>
              <a:gd name="connsiteX307" fmla="*/ 3495 w 10024"/>
              <a:gd name="connsiteY307" fmla="*/ 9081 h 10000"/>
              <a:gd name="connsiteX308" fmla="*/ 3540 w 10024"/>
              <a:gd name="connsiteY308" fmla="*/ 8530 h 10000"/>
              <a:gd name="connsiteX309" fmla="*/ 3659 w 10024"/>
              <a:gd name="connsiteY309" fmla="*/ 8805 h 10000"/>
              <a:gd name="connsiteX310" fmla="*/ 3736 w 10024"/>
              <a:gd name="connsiteY310" fmla="*/ 8648 h 10000"/>
              <a:gd name="connsiteX311" fmla="*/ 3753 w 10024"/>
              <a:gd name="connsiteY311" fmla="*/ 8530 h 10000"/>
              <a:gd name="connsiteX312" fmla="*/ 3765 w 10024"/>
              <a:gd name="connsiteY312" fmla="*/ 8530 h 10000"/>
              <a:gd name="connsiteX313" fmla="*/ 3769 w 10024"/>
              <a:gd name="connsiteY313" fmla="*/ 8648 h 10000"/>
              <a:gd name="connsiteX314" fmla="*/ 3785 w 10024"/>
              <a:gd name="connsiteY314" fmla="*/ 8530 h 10000"/>
              <a:gd name="connsiteX315" fmla="*/ 3785 w 10024"/>
              <a:gd name="connsiteY315" fmla="*/ 8648 h 10000"/>
              <a:gd name="connsiteX316" fmla="*/ 3826 w 10024"/>
              <a:gd name="connsiteY316" fmla="*/ 8648 h 10000"/>
              <a:gd name="connsiteX317" fmla="*/ 3847 w 10024"/>
              <a:gd name="connsiteY317" fmla="*/ 8805 h 10000"/>
              <a:gd name="connsiteX318" fmla="*/ 3859 w 10024"/>
              <a:gd name="connsiteY318" fmla="*/ 8648 h 10000"/>
              <a:gd name="connsiteX319" fmla="*/ 3875 w 10024"/>
              <a:gd name="connsiteY319" fmla="*/ 9003 h 10000"/>
              <a:gd name="connsiteX320" fmla="*/ 3879 w 10024"/>
              <a:gd name="connsiteY320" fmla="*/ 9003 h 10000"/>
              <a:gd name="connsiteX321" fmla="*/ 3892 w 10024"/>
              <a:gd name="connsiteY321" fmla="*/ 8884 h 10000"/>
              <a:gd name="connsiteX322" fmla="*/ 3908 w 10024"/>
              <a:gd name="connsiteY322" fmla="*/ 9003 h 10000"/>
              <a:gd name="connsiteX323" fmla="*/ 3920 w 10024"/>
              <a:gd name="connsiteY323" fmla="*/ 8884 h 10000"/>
              <a:gd name="connsiteX324" fmla="*/ 3920 w 10024"/>
              <a:gd name="connsiteY324" fmla="*/ 9003 h 10000"/>
              <a:gd name="connsiteX325" fmla="*/ 3982 w 10024"/>
              <a:gd name="connsiteY325" fmla="*/ 9003 h 10000"/>
              <a:gd name="connsiteX326" fmla="*/ 3998 w 10024"/>
              <a:gd name="connsiteY326" fmla="*/ 9159 h 10000"/>
              <a:gd name="connsiteX327" fmla="*/ 4014 w 10024"/>
              <a:gd name="connsiteY327" fmla="*/ 9081 h 10000"/>
              <a:gd name="connsiteX328" fmla="*/ 4072 w 10024"/>
              <a:gd name="connsiteY328" fmla="*/ 9003 h 10000"/>
              <a:gd name="connsiteX329" fmla="*/ 4092 w 10024"/>
              <a:gd name="connsiteY329" fmla="*/ 8884 h 10000"/>
              <a:gd name="connsiteX330" fmla="*/ 4100 w 10024"/>
              <a:gd name="connsiteY330" fmla="*/ 9003 h 10000"/>
              <a:gd name="connsiteX331" fmla="*/ 4108 w 10024"/>
              <a:gd name="connsiteY331" fmla="*/ 9003 h 10000"/>
              <a:gd name="connsiteX332" fmla="*/ 4125 w 10024"/>
              <a:gd name="connsiteY332" fmla="*/ 9081 h 10000"/>
              <a:gd name="connsiteX333" fmla="*/ 4149 w 10024"/>
              <a:gd name="connsiteY333" fmla="*/ 8884 h 10000"/>
              <a:gd name="connsiteX334" fmla="*/ 4166 w 10024"/>
              <a:gd name="connsiteY334" fmla="*/ 9081 h 10000"/>
              <a:gd name="connsiteX335" fmla="*/ 4178 w 10024"/>
              <a:gd name="connsiteY335" fmla="*/ 8805 h 10000"/>
              <a:gd name="connsiteX336" fmla="*/ 4182 w 10024"/>
              <a:gd name="connsiteY336" fmla="*/ 8727 h 10000"/>
              <a:gd name="connsiteX337" fmla="*/ 4190 w 10024"/>
              <a:gd name="connsiteY337" fmla="*/ 8570 h 10000"/>
              <a:gd name="connsiteX338" fmla="*/ 4211 w 10024"/>
              <a:gd name="connsiteY338" fmla="*/ 8727 h 10000"/>
              <a:gd name="connsiteX339" fmla="*/ 4235 w 10024"/>
              <a:gd name="connsiteY339" fmla="*/ 9081 h 10000"/>
              <a:gd name="connsiteX340" fmla="*/ 4305 w 10024"/>
              <a:gd name="connsiteY340" fmla="*/ 9003 h 10000"/>
              <a:gd name="connsiteX341" fmla="*/ 4354 w 10024"/>
              <a:gd name="connsiteY341" fmla="*/ 8570 h 10000"/>
              <a:gd name="connsiteX342" fmla="*/ 4410 w 10024"/>
              <a:gd name="connsiteY342" fmla="*/ 9081 h 10000"/>
              <a:gd name="connsiteX343" fmla="*/ 4590 w 10024"/>
              <a:gd name="connsiteY343" fmla="*/ 8766 h 10000"/>
              <a:gd name="connsiteX344" fmla="*/ 4692 w 10024"/>
              <a:gd name="connsiteY344" fmla="*/ 9985 h 10000"/>
              <a:gd name="connsiteX345" fmla="*/ 4770 w 10024"/>
              <a:gd name="connsiteY345" fmla="*/ 9749 h 10000"/>
              <a:gd name="connsiteX346" fmla="*/ 4802 w 10024"/>
              <a:gd name="connsiteY346" fmla="*/ 9749 h 10000"/>
              <a:gd name="connsiteX347" fmla="*/ 4900 w 10024"/>
              <a:gd name="connsiteY347" fmla="*/ 9749 h 10000"/>
              <a:gd name="connsiteX348" fmla="*/ 4954 w 10024"/>
              <a:gd name="connsiteY348" fmla="*/ 9749 h 10000"/>
              <a:gd name="connsiteX349" fmla="*/ 4994 w 10024"/>
              <a:gd name="connsiteY349" fmla="*/ 9199 h 10000"/>
              <a:gd name="connsiteX350" fmla="*/ 5003 w 10024"/>
              <a:gd name="connsiteY350" fmla="*/ 9159 h 10000"/>
              <a:gd name="connsiteX351" fmla="*/ 5049 w 10024"/>
              <a:gd name="connsiteY351" fmla="*/ 9749 h 10000"/>
              <a:gd name="connsiteX352" fmla="*/ 5175 w 10024"/>
              <a:gd name="connsiteY352" fmla="*/ 9512 h 10000"/>
              <a:gd name="connsiteX353" fmla="*/ 5200 w 10024"/>
              <a:gd name="connsiteY353" fmla="*/ 9749 h 10000"/>
              <a:gd name="connsiteX354" fmla="*/ 5249 w 10024"/>
              <a:gd name="connsiteY354" fmla="*/ 9159 h 10000"/>
              <a:gd name="connsiteX355" fmla="*/ 5253 w 10024"/>
              <a:gd name="connsiteY355" fmla="*/ 9120 h 10000"/>
              <a:gd name="connsiteX356" fmla="*/ 5290 w 10024"/>
              <a:gd name="connsiteY356" fmla="*/ 9592 h 10000"/>
              <a:gd name="connsiteX357" fmla="*/ 5363 w 10024"/>
              <a:gd name="connsiteY357" fmla="*/ 9277 h 10000"/>
              <a:gd name="connsiteX358" fmla="*/ 5425 w 10024"/>
              <a:gd name="connsiteY358" fmla="*/ 9670 h 10000"/>
              <a:gd name="connsiteX359" fmla="*/ 5388 w 10024"/>
              <a:gd name="connsiteY359" fmla="*/ 9081 h 10000"/>
              <a:gd name="connsiteX360" fmla="*/ 5494 w 10024"/>
              <a:gd name="connsiteY360" fmla="*/ 8963 h 10000"/>
              <a:gd name="connsiteX361" fmla="*/ 5523 w 10024"/>
              <a:gd name="connsiteY361" fmla="*/ 8648 h 10000"/>
              <a:gd name="connsiteX362" fmla="*/ 5547 w 10024"/>
              <a:gd name="connsiteY362" fmla="*/ 8570 h 10000"/>
              <a:gd name="connsiteX363" fmla="*/ 5560 w 10024"/>
              <a:gd name="connsiteY363" fmla="*/ 8530 h 10000"/>
              <a:gd name="connsiteX364" fmla="*/ 5584 w 10024"/>
              <a:gd name="connsiteY364" fmla="*/ 8492 h 10000"/>
              <a:gd name="connsiteX365" fmla="*/ 5596 w 10024"/>
              <a:gd name="connsiteY365" fmla="*/ 8530 h 10000"/>
              <a:gd name="connsiteX366" fmla="*/ 5609 w 10024"/>
              <a:gd name="connsiteY366" fmla="*/ 8648 h 10000"/>
              <a:gd name="connsiteX367" fmla="*/ 5609 w 10024"/>
              <a:gd name="connsiteY367" fmla="*/ 8570 h 10000"/>
              <a:gd name="connsiteX368" fmla="*/ 5653 w 10024"/>
              <a:gd name="connsiteY368" fmla="*/ 8766 h 10000"/>
              <a:gd name="connsiteX369" fmla="*/ 5747 w 10024"/>
              <a:gd name="connsiteY369" fmla="*/ 9434 h 10000"/>
              <a:gd name="connsiteX370" fmla="*/ 5755 w 10024"/>
              <a:gd name="connsiteY370" fmla="*/ 8845 h 10000"/>
              <a:gd name="connsiteX371" fmla="*/ 5784 w 10024"/>
              <a:gd name="connsiteY371" fmla="*/ 8766 h 10000"/>
              <a:gd name="connsiteX372" fmla="*/ 5792 w 10024"/>
              <a:gd name="connsiteY372" fmla="*/ 8216 h 10000"/>
              <a:gd name="connsiteX373" fmla="*/ 5808 w 10024"/>
              <a:gd name="connsiteY373" fmla="*/ 8374 h 10000"/>
              <a:gd name="connsiteX374" fmla="*/ 5837 w 10024"/>
              <a:gd name="connsiteY374" fmla="*/ 8295 h 10000"/>
              <a:gd name="connsiteX375" fmla="*/ 5923 w 10024"/>
              <a:gd name="connsiteY375" fmla="*/ 8374 h 10000"/>
              <a:gd name="connsiteX376" fmla="*/ 5935 w 10024"/>
              <a:gd name="connsiteY376" fmla="*/ 8648 h 10000"/>
              <a:gd name="connsiteX377" fmla="*/ 5996 w 10024"/>
              <a:gd name="connsiteY377" fmla="*/ 8923 h 10000"/>
              <a:gd name="connsiteX378" fmla="*/ 6012 w 10024"/>
              <a:gd name="connsiteY378" fmla="*/ 8923 h 10000"/>
              <a:gd name="connsiteX379" fmla="*/ 6049 w 10024"/>
              <a:gd name="connsiteY379" fmla="*/ 9081 h 10000"/>
              <a:gd name="connsiteX380" fmla="*/ 6082 w 10024"/>
              <a:gd name="connsiteY380" fmla="*/ 9081 h 10000"/>
              <a:gd name="connsiteX381" fmla="*/ 6115 w 10024"/>
              <a:gd name="connsiteY381" fmla="*/ 9159 h 10000"/>
              <a:gd name="connsiteX382" fmla="*/ 6135 w 10024"/>
              <a:gd name="connsiteY382" fmla="*/ 9277 h 10000"/>
              <a:gd name="connsiteX383" fmla="*/ 6233 w 10024"/>
              <a:gd name="connsiteY383" fmla="*/ 9003 h 10000"/>
              <a:gd name="connsiteX384" fmla="*/ 6254 w 10024"/>
              <a:gd name="connsiteY384" fmla="*/ 8648 h 10000"/>
              <a:gd name="connsiteX385" fmla="*/ 6286 w 10024"/>
              <a:gd name="connsiteY385" fmla="*/ 8805 h 10000"/>
              <a:gd name="connsiteX386" fmla="*/ 6303 w 10024"/>
              <a:gd name="connsiteY386" fmla="*/ 8923 h 10000"/>
              <a:gd name="connsiteX387" fmla="*/ 6315 w 10024"/>
              <a:gd name="connsiteY387" fmla="*/ 8805 h 10000"/>
              <a:gd name="connsiteX388" fmla="*/ 6348 w 10024"/>
              <a:gd name="connsiteY388" fmla="*/ 8923 h 10000"/>
              <a:gd name="connsiteX389" fmla="*/ 6372 w 10024"/>
              <a:gd name="connsiteY389" fmla="*/ 9081 h 10000"/>
              <a:gd name="connsiteX390" fmla="*/ 6380 w 10024"/>
              <a:gd name="connsiteY390" fmla="*/ 9003 h 10000"/>
              <a:gd name="connsiteX391" fmla="*/ 6409 w 10024"/>
              <a:gd name="connsiteY391" fmla="*/ 9356 h 10000"/>
              <a:gd name="connsiteX392" fmla="*/ 6450 w 10024"/>
              <a:gd name="connsiteY392" fmla="*/ 9159 h 10000"/>
              <a:gd name="connsiteX393" fmla="*/ 6499 w 10024"/>
              <a:gd name="connsiteY393" fmla="*/ 9277 h 10000"/>
              <a:gd name="connsiteX394" fmla="*/ 6585 w 10024"/>
              <a:gd name="connsiteY394" fmla="*/ 8727 h 10000"/>
              <a:gd name="connsiteX395" fmla="*/ 6609 w 10024"/>
              <a:gd name="connsiteY395" fmla="*/ 8923 h 10000"/>
              <a:gd name="connsiteX396" fmla="*/ 6646 w 10024"/>
              <a:gd name="connsiteY396" fmla="*/ 9356 h 10000"/>
              <a:gd name="connsiteX397" fmla="*/ 6679 w 10024"/>
              <a:gd name="connsiteY397" fmla="*/ 9356 h 10000"/>
              <a:gd name="connsiteX398" fmla="*/ 6679 w 10024"/>
              <a:gd name="connsiteY398" fmla="*/ 9277 h 10000"/>
              <a:gd name="connsiteX399" fmla="*/ 6712 w 10024"/>
              <a:gd name="connsiteY399" fmla="*/ 9277 h 10000"/>
              <a:gd name="connsiteX400" fmla="*/ 6724 w 10024"/>
              <a:gd name="connsiteY400" fmla="*/ 9277 h 10000"/>
              <a:gd name="connsiteX401" fmla="*/ 6728 w 10024"/>
              <a:gd name="connsiteY401" fmla="*/ 9159 h 10000"/>
              <a:gd name="connsiteX402" fmla="*/ 6744 w 10024"/>
              <a:gd name="connsiteY402" fmla="*/ 9277 h 10000"/>
              <a:gd name="connsiteX403" fmla="*/ 6769 w 10024"/>
              <a:gd name="connsiteY403" fmla="*/ 9159 h 10000"/>
              <a:gd name="connsiteX404" fmla="*/ 6944 w 10024"/>
              <a:gd name="connsiteY404" fmla="*/ 9159 h 10000"/>
              <a:gd name="connsiteX405" fmla="*/ 6972 w 10024"/>
              <a:gd name="connsiteY405" fmla="*/ 8570 h 10000"/>
              <a:gd name="connsiteX406" fmla="*/ 7017 w 10024"/>
              <a:gd name="connsiteY406" fmla="*/ 8492 h 10000"/>
              <a:gd name="connsiteX407" fmla="*/ 7050 w 10024"/>
              <a:gd name="connsiteY407" fmla="*/ 8295 h 10000"/>
              <a:gd name="connsiteX408" fmla="*/ 7054 w 10024"/>
              <a:gd name="connsiteY408" fmla="*/ 8216 h 10000"/>
              <a:gd name="connsiteX409" fmla="*/ 7136 w 10024"/>
              <a:gd name="connsiteY409" fmla="*/ 8255 h 10000"/>
              <a:gd name="connsiteX410" fmla="*/ 7156 w 10024"/>
              <a:gd name="connsiteY410" fmla="*/ 8295 h 10000"/>
              <a:gd name="connsiteX411" fmla="*/ 7197 w 10024"/>
              <a:gd name="connsiteY411" fmla="*/ 8216 h 10000"/>
              <a:gd name="connsiteX412" fmla="*/ 7201 w 10024"/>
              <a:gd name="connsiteY412" fmla="*/ 8216 h 10000"/>
              <a:gd name="connsiteX413" fmla="*/ 7201 w 10024"/>
              <a:gd name="connsiteY413" fmla="*/ 8137 h 10000"/>
              <a:gd name="connsiteX414" fmla="*/ 7258 w 10024"/>
              <a:gd name="connsiteY414" fmla="*/ 8019 h 10000"/>
              <a:gd name="connsiteX415" fmla="*/ 7295 w 10024"/>
              <a:gd name="connsiteY415" fmla="*/ 8019 h 10000"/>
              <a:gd name="connsiteX416" fmla="*/ 7332 w 10024"/>
              <a:gd name="connsiteY416" fmla="*/ 8098 h 10000"/>
              <a:gd name="connsiteX417" fmla="*/ 7352 w 10024"/>
              <a:gd name="connsiteY417" fmla="*/ 8334 h 10000"/>
              <a:gd name="connsiteX418" fmla="*/ 7385 w 10024"/>
              <a:gd name="connsiteY418" fmla="*/ 8019 h 10000"/>
              <a:gd name="connsiteX419" fmla="*/ 7520 w 10024"/>
              <a:gd name="connsiteY419" fmla="*/ 7588 h 10000"/>
              <a:gd name="connsiteX420" fmla="*/ 7585 w 10024"/>
              <a:gd name="connsiteY420" fmla="*/ 7666 h 10000"/>
              <a:gd name="connsiteX421" fmla="*/ 7635 w 10024"/>
              <a:gd name="connsiteY421" fmla="*/ 7430 h 10000"/>
              <a:gd name="connsiteX422" fmla="*/ 7643 w 10024"/>
              <a:gd name="connsiteY422" fmla="*/ 7391 h 10000"/>
              <a:gd name="connsiteX423" fmla="*/ 7716 w 10024"/>
              <a:gd name="connsiteY423" fmla="*/ 7548 h 10000"/>
              <a:gd name="connsiteX424" fmla="*/ 7757 w 10024"/>
              <a:gd name="connsiteY424" fmla="*/ 7312 h 10000"/>
              <a:gd name="connsiteX425" fmla="*/ 7806 w 10024"/>
              <a:gd name="connsiteY425" fmla="*/ 7548 h 10000"/>
              <a:gd name="connsiteX426" fmla="*/ 7868 w 10024"/>
              <a:gd name="connsiteY426" fmla="*/ 7273 h 10000"/>
              <a:gd name="connsiteX427" fmla="*/ 7908 w 10024"/>
              <a:gd name="connsiteY427" fmla="*/ 6880 h 10000"/>
              <a:gd name="connsiteX428" fmla="*/ 7937 w 10024"/>
              <a:gd name="connsiteY428" fmla="*/ 6997 h 10000"/>
              <a:gd name="connsiteX429" fmla="*/ 7970 w 10024"/>
              <a:gd name="connsiteY429" fmla="*/ 6644 h 10000"/>
              <a:gd name="connsiteX430" fmla="*/ 8023 w 10024"/>
              <a:gd name="connsiteY430" fmla="*/ 6369 h 10000"/>
              <a:gd name="connsiteX431" fmla="*/ 8076 w 10024"/>
              <a:gd name="connsiteY431" fmla="*/ 6369 h 10000"/>
              <a:gd name="connsiteX432" fmla="*/ 8121 w 10024"/>
              <a:gd name="connsiteY432" fmla="*/ 6094 h 10000"/>
              <a:gd name="connsiteX433" fmla="*/ 8206 w 10024"/>
              <a:gd name="connsiteY433" fmla="*/ 5426 h 10000"/>
              <a:gd name="connsiteX434" fmla="*/ 8234 w 10024"/>
              <a:gd name="connsiteY434" fmla="*/ 5583 h 10000"/>
              <a:gd name="connsiteX435" fmla="*/ 8267 w 10024"/>
              <a:gd name="connsiteY435" fmla="*/ 5230 h 10000"/>
              <a:gd name="connsiteX436" fmla="*/ 8308 w 10024"/>
              <a:gd name="connsiteY436" fmla="*/ 5230 h 10000"/>
              <a:gd name="connsiteX437" fmla="*/ 8414 w 10024"/>
              <a:gd name="connsiteY437" fmla="*/ 4954 h 10000"/>
              <a:gd name="connsiteX438" fmla="*/ 8476 w 10024"/>
              <a:gd name="connsiteY438" fmla="*/ 4678 h 10000"/>
              <a:gd name="connsiteX439" fmla="*/ 8492 w 10024"/>
              <a:gd name="connsiteY439" fmla="*/ 4836 h 10000"/>
              <a:gd name="connsiteX440" fmla="*/ 8508 w 10024"/>
              <a:gd name="connsiteY440" fmla="*/ 4796 h 10000"/>
              <a:gd name="connsiteX441" fmla="*/ 8533 w 10024"/>
              <a:gd name="connsiteY441" fmla="*/ 4836 h 10000"/>
              <a:gd name="connsiteX442" fmla="*/ 8557 w 10024"/>
              <a:gd name="connsiteY442" fmla="*/ 4521 h 10000"/>
              <a:gd name="connsiteX443" fmla="*/ 8615 w 10024"/>
              <a:gd name="connsiteY443" fmla="*/ 4521 h 10000"/>
              <a:gd name="connsiteX444" fmla="*/ 8615 w 10024"/>
              <a:gd name="connsiteY444" fmla="*/ 4364 h 10000"/>
              <a:gd name="connsiteX445" fmla="*/ 8664 w 10024"/>
              <a:gd name="connsiteY445" fmla="*/ 4285 h 10000"/>
              <a:gd name="connsiteX446" fmla="*/ 8676 w 10024"/>
              <a:gd name="connsiteY446" fmla="*/ 4207 h 10000"/>
              <a:gd name="connsiteX447" fmla="*/ 8741 w 10024"/>
              <a:gd name="connsiteY447" fmla="*/ 4285 h 10000"/>
              <a:gd name="connsiteX448" fmla="*/ 8754 w 10024"/>
              <a:gd name="connsiteY448" fmla="*/ 4246 h 10000"/>
              <a:gd name="connsiteX449" fmla="*/ 8782 w 10024"/>
              <a:gd name="connsiteY449" fmla="*/ 4285 h 10000"/>
              <a:gd name="connsiteX450" fmla="*/ 8807 w 10024"/>
              <a:gd name="connsiteY450" fmla="*/ 4364 h 10000"/>
              <a:gd name="connsiteX451" fmla="*/ 8823 w 10024"/>
              <a:gd name="connsiteY451" fmla="*/ 4285 h 10000"/>
              <a:gd name="connsiteX452" fmla="*/ 8844 w 10024"/>
              <a:gd name="connsiteY452" fmla="*/ 4364 h 10000"/>
              <a:gd name="connsiteX453" fmla="*/ 8913 w 10024"/>
              <a:gd name="connsiteY453" fmla="*/ 4325 h 10000"/>
              <a:gd name="connsiteX454" fmla="*/ 8909 w 10024"/>
              <a:gd name="connsiteY454" fmla="*/ 4246 h 10000"/>
              <a:gd name="connsiteX455" fmla="*/ 8938 w 10024"/>
              <a:gd name="connsiteY455" fmla="*/ 4089 h 10000"/>
              <a:gd name="connsiteX456" fmla="*/ 8970 w 10024"/>
              <a:gd name="connsiteY456" fmla="*/ 4089 h 10000"/>
              <a:gd name="connsiteX457" fmla="*/ 8974 w 10024"/>
              <a:gd name="connsiteY457" fmla="*/ 4010 h 10000"/>
              <a:gd name="connsiteX458" fmla="*/ 9003 w 10024"/>
              <a:gd name="connsiteY458" fmla="*/ 3932 h 10000"/>
              <a:gd name="connsiteX459" fmla="*/ 9024 w 10024"/>
              <a:gd name="connsiteY459" fmla="*/ 4128 h 10000"/>
              <a:gd name="connsiteX460" fmla="*/ 9048 w 10024"/>
              <a:gd name="connsiteY460" fmla="*/ 4246 h 10000"/>
              <a:gd name="connsiteX461" fmla="*/ 9105 w 10024"/>
              <a:gd name="connsiteY461" fmla="*/ 4207 h 10000"/>
              <a:gd name="connsiteX462" fmla="*/ 9142 w 10024"/>
              <a:gd name="connsiteY462" fmla="*/ 4325 h 10000"/>
              <a:gd name="connsiteX463" fmla="*/ 9154 w 10024"/>
              <a:gd name="connsiteY463" fmla="*/ 4246 h 10000"/>
              <a:gd name="connsiteX464" fmla="*/ 9203 w 10024"/>
              <a:gd name="connsiteY464" fmla="*/ 4521 h 10000"/>
              <a:gd name="connsiteX465" fmla="*/ 9248 w 10024"/>
              <a:gd name="connsiteY465" fmla="*/ 4364 h 10000"/>
              <a:gd name="connsiteX466" fmla="*/ 9252 w 10024"/>
              <a:gd name="connsiteY466" fmla="*/ 4246 h 10000"/>
              <a:gd name="connsiteX467" fmla="*/ 9293 w 10024"/>
              <a:gd name="connsiteY467" fmla="*/ 3892 h 10000"/>
              <a:gd name="connsiteX468" fmla="*/ 9338 w 10024"/>
              <a:gd name="connsiteY468" fmla="*/ 4050 h 10000"/>
              <a:gd name="connsiteX469" fmla="*/ 9371 w 10024"/>
              <a:gd name="connsiteY469" fmla="*/ 3971 h 10000"/>
              <a:gd name="connsiteX470" fmla="*/ 9396 w 10024"/>
              <a:gd name="connsiteY470" fmla="*/ 4089 h 10000"/>
              <a:gd name="connsiteX471" fmla="*/ 9440 w 10024"/>
              <a:gd name="connsiteY471" fmla="*/ 4167 h 10000"/>
              <a:gd name="connsiteX472" fmla="*/ 9517 w 10024"/>
              <a:gd name="connsiteY472" fmla="*/ 4167 h 10000"/>
              <a:gd name="connsiteX473" fmla="*/ 9525 w 10024"/>
              <a:gd name="connsiteY473" fmla="*/ 3971 h 10000"/>
              <a:gd name="connsiteX474" fmla="*/ 9673 w 10024"/>
              <a:gd name="connsiteY474" fmla="*/ 4285 h 10000"/>
              <a:gd name="connsiteX475" fmla="*/ 9742 w 10024"/>
              <a:gd name="connsiteY475" fmla="*/ 4443 h 10000"/>
              <a:gd name="connsiteX476" fmla="*/ 9754 w 10024"/>
              <a:gd name="connsiteY476" fmla="*/ 4521 h 10000"/>
              <a:gd name="connsiteX477" fmla="*/ 9771 w 10024"/>
              <a:gd name="connsiteY477" fmla="*/ 4718 h 10000"/>
              <a:gd name="connsiteX478" fmla="*/ 9828 w 10024"/>
              <a:gd name="connsiteY478" fmla="*/ 5111 h 10000"/>
              <a:gd name="connsiteX479" fmla="*/ 9865 w 10024"/>
              <a:gd name="connsiteY479" fmla="*/ 5111 h 10000"/>
              <a:gd name="connsiteX480" fmla="*/ 9889 w 10024"/>
              <a:gd name="connsiteY480" fmla="*/ 5230 h 10000"/>
              <a:gd name="connsiteX481" fmla="*/ 9926 w 10024"/>
              <a:gd name="connsiteY481" fmla="*/ 5504 h 10000"/>
              <a:gd name="connsiteX482" fmla="*/ 9963 w 10024"/>
              <a:gd name="connsiteY482" fmla="*/ 5701 h 10000"/>
              <a:gd name="connsiteX483" fmla="*/ 9967 w 10024"/>
              <a:gd name="connsiteY483" fmla="*/ 5740 h 10000"/>
              <a:gd name="connsiteX484" fmla="*/ 10022 w 10024"/>
              <a:gd name="connsiteY484" fmla="*/ 5897 h 10000"/>
              <a:gd name="connsiteX485" fmla="*/ 10018 w 10024"/>
              <a:gd name="connsiteY485" fmla="*/ 2303 h 10000"/>
              <a:gd name="connsiteX486" fmla="*/ 9987 w 10024"/>
              <a:gd name="connsiteY486" fmla="*/ 173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0024" h="10000">
                <a:moveTo>
                  <a:pt x="9987" y="1731"/>
                </a:moveTo>
                <a:cubicBezTo>
                  <a:pt x="9975" y="1652"/>
                  <a:pt x="9963" y="1652"/>
                  <a:pt x="9951" y="1535"/>
                </a:cubicBezTo>
                <a:cubicBezTo>
                  <a:pt x="9942" y="1574"/>
                  <a:pt x="9934" y="1535"/>
                  <a:pt x="9922" y="1535"/>
                </a:cubicBezTo>
                <a:cubicBezTo>
                  <a:pt x="9914" y="1495"/>
                  <a:pt x="9914" y="1377"/>
                  <a:pt x="9902" y="1377"/>
                </a:cubicBezTo>
                <a:cubicBezTo>
                  <a:pt x="9889" y="1338"/>
                  <a:pt x="9885" y="1338"/>
                  <a:pt x="9877" y="1299"/>
                </a:cubicBezTo>
                <a:cubicBezTo>
                  <a:pt x="9869" y="1259"/>
                  <a:pt x="9877" y="1063"/>
                  <a:pt x="9869" y="1102"/>
                </a:cubicBezTo>
                <a:cubicBezTo>
                  <a:pt x="9869" y="1063"/>
                  <a:pt x="9848" y="866"/>
                  <a:pt x="9844" y="827"/>
                </a:cubicBezTo>
                <a:cubicBezTo>
                  <a:pt x="9832" y="866"/>
                  <a:pt x="9840" y="1455"/>
                  <a:pt x="9832" y="1417"/>
                </a:cubicBezTo>
                <a:cubicBezTo>
                  <a:pt x="9828" y="1181"/>
                  <a:pt x="9807" y="1613"/>
                  <a:pt x="9807" y="1377"/>
                </a:cubicBezTo>
                <a:cubicBezTo>
                  <a:pt x="9795" y="1417"/>
                  <a:pt x="9791" y="1299"/>
                  <a:pt x="9779" y="1259"/>
                </a:cubicBezTo>
                <a:cubicBezTo>
                  <a:pt x="9775" y="1220"/>
                  <a:pt x="9767" y="1259"/>
                  <a:pt x="9758" y="1259"/>
                </a:cubicBezTo>
                <a:cubicBezTo>
                  <a:pt x="9734" y="1220"/>
                  <a:pt x="9718" y="1181"/>
                  <a:pt x="9697" y="1220"/>
                </a:cubicBezTo>
                <a:cubicBezTo>
                  <a:pt x="9693" y="1220"/>
                  <a:pt x="9685" y="1259"/>
                  <a:pt x="9681" y="1259"/>
                </a:cubicBezTo>
                <a:cubicBezTo>
                  <a:pt x="9677" y="1259"/>
                  <a:pt x="9668" y="1338"/>
                  <a:pt x="9664" y="1338"/>
                </a:cubicBezTo>
                <a:cubicBezTo>
                  <a:pt x="9660" y="1377"/>
                  <a:pt x="9656" y="1338"/>
                  <a:pt x="9652" y="1338"/>
                </a:cubicBezTo>
                <a:cubicBezTo>
                  <a:pt x="9644" y="1377"/>
                  <a:pt x="9636" y="1417"/>
                  <a:pt x="9632" y="1417"/>
                </a:cubicBezTo>
                <a:cubicBezTo>
                  <a:pt x="9628" y="1417"/>
                  <a:pt x="9619" y="1377"/>
                  <a:pt x="9615" y="1377"/>
                </a:cubicBezTo>
                <a:cubicBezTo>
                  <a:pt x="9599" y="1377"/>
                  <a:pt x="9587" y="1417"/>
                  <a:pt x="9574" y="1535"/>
                </a:cubicBezTo>
                <a:cubicBezTo>
                  <a:pt x="9546" y="1455"/>
                  <a:pt x="9529" y="1535"/>
                  <a:pt x="9501" y="1535"/>
                </a:cubicBezTo>
                <a:cubicBezTo>
                  <a:pt x="9493" y="1613"/>
                  <a:pt x="9468" y="1613"/>
                  <a:pt x="9464" y="1692"/>
                </a:cubicBezTo>
                <a:cubicBezTo>
                  <a:pt x="9452" y="1692"/>
                  <a:pt x="9472" y="1849"/>
                  <a:pt x="9464" y="1810"/>
                </a:cubicBezTo>
                <a:cubicBezTo>
                  <a:pt x="9460" y="1849"/>
                  <a:pt x="9456" y="1849"/>
                  <a:pt x="9452" y="1888"/>
                </a:cubicBezTo>
                <a:cubicBezTo>
                  <a:pt x="9440" y="1928"/>
                  <a:pt x="9415" y="1142"/>
                  <a:pt x="9403" y="1102"/>
                </a:cubicBezTo>
                <a:cubicBezTo>
                  <a:pt x="9379" y="1024"/>
                  <a:pt x="9399" y="1102"/>
                  <a:pt x="9396" y="1142"/>
                </a:cubicBezTo>
                <a:cubicBezTo>
                  <a:pt x="9392" y="1103"/>
                  <a:pt x="9387" y="1063"/>
                  <a:pt x="9383" y="1024"/>
                </a:cubicBezTo>
                <a:cubicBezTo>
                  <a:pt x="9379" y="1063"/>
                  <a:pt x="9367" y="1063"/>
                  <a:pt x="9363" y="1102"/>
                </a:cubicBezTo>
                <a:cubicBezTo>
                  <a:pt x="9355" y="1142"/>
                  <a:pt x="9334" y="1220"/>
                  <a:pt x="9318" y="1259"/>
                </a:cubicBezTo>
                <a:cubicBezTo>
                  <a:pt x="9310" y="1259"/>
                  <a:pt x="9326" y="1417"/>
                  <a:pt x="9314" y="1377"/>
                </a:cubicBezTo>
                <a:cubicBezTo>
                  <a:pt x="9310" y="1377"/>
                  <a:pt x="9306" y="1338"/>
                  <a:pt x="9297" y="1338"/>
                </a:cubicBezTo>
                <a:cubicBezTo>
                  <a:pt x="9285" y="1299"/>
                  <a:pt x="9273" y="1338"/>
                  <a:pt x="9261" y="1259"/>
                </a:cubicBezTo>
                <a:cubicBezTo>
                  <a:pt x="9248" y="1220"/>
                  <a:pt x="9240" y="1142"/>
                  <a:pt x="9228" y="1024"/>
                </a:cubicBezTo>
                <a:cubicBezTo>
                  <a:pt x="9216" y="1024"/>
                  <a:pt x="9179" y="1063"/>
                  <a:pt x="9163" y="1102"/>
                </a:cubicBezTo>
                <a:cubicBezTo>
                  <a:pt x="9150" y="1142"/>
                  <a:pt x="9158" y="1417"/>
                  <a:pt x="9150" y="1338"/>
                </a:cubicBezTo>
                <a:cubicBezTo>
                  <a:pt x="9142" y="1338"/>
                  <a:pt x="9142" y="1417"/>
                  <a:pt x="9138" y="1455"/>
                </a:cubicBezTo>
                <a:cubicBezTo>
                  <a:pt x="9113" y="1574"/>
                  <a:pt x="9097" y="1495"/>
                  <a:pt x="9077" y="1535"/>
                </a:cubicBezTo>
                <a:cubicBezTo>
                  <a:pt x="9077" y="1495"/>
                  <a:pt x="9073" y="1455"/>
                  <a:pt x="9073" y="1417"/>
                </a:cubicBezTo>
                <a:cubicBezTo>
                  <a:pt x="9060" y="1455"/>
                  <a:pt x="9052" y="1495"/>
                  <a:pt x="9044" y="1535"/>
                </a:cubicBezTo>
                <a:cubicBezTo>
                  <a:pt x="9040" y="1613"/>
                  <a:pt x="9036" y="1613"/>
                  <a:pt x="9040" y="1652"/>
                </a:cubicBezTo>
                <a:cubicBezTo>
                  <a:pt x="9032" y="1692"/>
                  <a:pt x="9024" y="1731"/>
                  <a:pt x="9015" y="1810"/>
                </a:cubicBezTo>
                <a:cubicBezTo>
                  <a:pt x="9015" y="1928"/>
                  <a:pt x="9007" y="1928"/>
                  <a:pt x="9007" y="2006"/>
                </a:cubicBezTo>
                <a:cubicBezTo>
                  <a:pt x="8999" y="2084"/>
                  <a:pt x="8991" y="2046"/>
                  <a:pt x="8987" y="2084"/>
                </a:cubicBezTo>
                <a:lnTo>
                  <a:pt x="8987" y="2163"/>
                </a:lnTo>
                <a:cubicBezTo>
                  <a:pt x="8983" y="2163"/>
                  <a:pt x="8979" y="2203"/>
                  <a:pt x="8974" y="2203"/>
                </a:cubicBezTo>
                <a:cubicBezTo>
                  <a:pt x="8970" y="2321"/>
                  <a:pt x="8966" y="2556"/>
                  <a:pt x="8954" y="2439"/>
                </a:cubicBezTo>
                <a:cubicBezTo>
                  <a:pt x="8946" y="2399"/>
                  <a:pt x="8962" y="2359"/>
                  <a:pt x="8954" y="2281"/>
                </a:cubicBezTo>
                <a:cubicBezTo>
                  <a:pt x="8950" y="2321"/>
                  <a:pt x="8946" y="2242"/>
                  <a:pt x="8938" y="2242"/>
                </a:cubicBezTo>
                <a:cubicBezTo>
                  <a:pt x="8934" y="2203"/>
                  <a:pt x="8925" y="2281"/>
                  <a:pt x="8921" y="2321"/>
                </a:cubicBezTo>
                <a:cubicBezTo>
                  <a:pt x="8905" y="2321"/>
                  <a:pt x="8901" y="2281"/>
                  <a:pt x="8897" y="2399"/>
                </a:cubicBezTo>
                <a:cubicBezTo>
                  <a:pt x="8889" y="2321"/>
                  <a:pt x="8880" y="2399"/>
                  <a:pt x="8872" y="2439"/>
                </a:cubicBezTo>
                <a:cubicBezTo>
                  <a:pt x="8852" y="2439"/>
                  <a:pt x="8835" y="2281"/>
                  <a:pt x="8811" y="2281"/>
                </a:cubicBezTo>
                <a:cubicBezTo>
                  <a:pt x="8803" y="2321"/>
                  <a:pt x="8799" y="2399"/>
                  <a:pt x="8795" y="2477"/>
                </a:cubicBezTo>
                <a:cubicBezTo>
                  <a:pt x="8774" y="2595"/>
                  <a:pt x="8762" y="2399"/>
                  <a:pt x="8741" y="2359"/>
                </a:cubicBezTo>
                <a:cubicBezTo>
                  <a:pt x="8733" y="2359"/>
                  <a:pt x="8733" y="2203"/>
                  <a:pt x="8721" y="2242"/>
                </a:cubicBezTo>
                <a:cubicBezTo>
                  <a:pt x="8717" y="2321"/>
                  <a:pt x="8713" y="2359"/>
                  <a:pt x="8713" y="2477"/>
                </a:cubicBezTo>
                <a:cubicBezTo>
                  <a:pt x="8705" y="2477"/>
                  <a:pt x="8705" y="2556"/>
                  <a:pt x="8705" y="2595"/>
                </a:cubicBezTo>
                <a:cubicBezTo>
                  <a:pt x="8688" y="2595"/>
                  <a:pt x="8680" y="2595"/>
                  <a:pt x="8672" y="2517"/>
                </a:cubicBezTo>
                <a:cubicBezTo>
                  <a:pt x="8656" y="2595"/>
                  <a:pt x="8631" y="2595"/>
                  <a:pt x="8611" y="2595"/>
                </a:cubicBezTo>
                <a:lnTo>
                  <a:pt x="8611" y="2439"/>
                </a:lnTo>
                <a:cubicBezTo>
                  <a:pt x="8607" y="2491"/>
                  <a:pt x="8602" y="2543"/>
                  <a:pt x="8598" y="2595"/>
                </a:cubicBezTo>
                <a:cubicBezTo>
                  <a:pt x="8594" y="2595"/>
                  <a:pt x="8586" y="2635"/>
                  <a:pt x="8582" y="2635"/>
                </a:cubicBezTo>
                <a:cubicBezTo>
                  <a:pt x="8582" y="2753"/>
                  <a:pt x="8574" y="2832"/>
                  <a:pt x="8574" y="2988"/>
                </a:cubicBezTo>
                <a:cubicBezTo>
                  <a:pt x="8574" y="2988"/>
                  <a:pt x="8504" y="2281"/>
                  <a:pt x="8500" y="2517"/>
                </a:cubicBezTo>
                <a:cubicBezTo>
                  <a:pt x="8492" y="2753"/>
                  <a:pt x="8492" y="2714"/>
                  <a:pt x="8492" y="2714"/>
                </a:cubicBezTo>
                <a:lnTo>
                  <a:pt x="8402" y="2714"/>
                </a:lnTo>
                <a:cubicBezTo>
                  <a:pt x="8402" y="2714"/>
                  <a:pt x="8324" y="3421"/>
                  <a:pt x="8251" y="3185"/>
                </a:cubicBezTo>
                <a:cubicBezTo>
                  <a:pt x="8181" y="2950"/>
                  <a:pt x="8222" y="2714"/>
                  <a:pt x="8181" y="2950"/>
                </a:cubicBezTo>
                <a:cubicBezTo>
                  <a:pt x="8141" y="3185"/>
                  <a:pt x="8096" y="3578"/>
                  <a:pt x="8096" y="3578"/>
                </a:cubicBezTo>
                <a:cubicBezTo>
                  <a:pt x="8096" y="3578"/>
                  <a:pt x="7990" y="4246"/>
                  <a:pt x="7970" y="4246"/>
                </a:cubicBezTo>
                <a:cubicBezTo>
                  <a:pt x="7945" y="4246"/>
                  <a:pt x="7880" y="4089"/>
                  <a:pt x="7880" y="4089"/>
                </a:cubicBezTo>
                <a:lnTo>
                  <a:pt x="7745" y="4874"/>
                </a:lnTo>
                <a:cubicBezTo>
                  <a:pt x="7745" y="4874"/>
                  <a:pt x="7729" y="4481"/>
                  <a:pt x="7704" y="4481"/>
                </a:cubicBezTo>
                <a:cubicBezTo>
                  <a:pt x="7684" y="4481"/>
                  <a:pt x="7594" y="4954"/>
                  <a:pt x="7594" y="4954"/>
                </a:cubicBezTo>
                <a:cubicBezTo>
                  <a:pt x="7571" y="4823"/>
                  <a:pt x="7547" y="4692"/>
                  <a:pt x="7524" y="4561"/>
                </a:cubicBezTo>
                <a:cubicBezTo>
                  <a:pt x="7519" y="4731"/>
                  <a:pt x="7513" y="4902"/>
                  <a:pt x="7508" y="5073"/>
                </a:cubicBezTo>
                <a:lnTo>
                  <a:pt x="7442" y="5073"/>
                </a:lnTo>
                <a:cubicBezTo>
                  <a:pt x="7427" y="5177"/>
                  <a:pt x="7412" y="5282"/>
                  <a:pt x="7397" y="5386"/>
                </a:cubicBezTo>
                <a:cubicBezTo>
                  <a:pt x="7381" y="5360"/>
                  <a:pt x="7364" y="5334"/>
                  <a:pt x="7348" y="5308"/>
                </a:cubicBezTo>
                <a:cubicBezTo>
                  <a:pt x="7279" y="5466"/>
                  <a:pt x="7303" y="5622"/>
                  <a:pt x="7279" y="5466"/>
                </a:cubicBezTo>
                <a:cubicBezTo>
                  <a:pt x="7254" y="5308"/>
                  <a:pt x="7303" y="5308"/>
                  <a:pt x="7254" y="5308"/>
                </a:cubicBezTo>
                <a:lnTo>
                  <a:pt x="7205" y="5308"/>
                </a:lnTo>
                <a:lnTo>
                  <a:pt x="7111" y="5386"/>
                </a:lnTo>
                <a:cubicBezTo>
                  <a:pt x="7111" y="5386"/>
                  <a:pt x="7111" y="6173"/>
                  <a:pt x="7062" y="6015"/>
                </a:cubicBezTo>
                <a:cubicBezTo>
                  <a:pt x="7017" y="5859"/>
                  <a:pt x="7062" y="5937"/>
                  <a:pt x="7017" y="5859"/>
                </a:cubicBezTo>
                <a:cubicBezTo>
                  <a:pt x="6968" y="5780"/>
                  <a:pt x="6927" y="5859"/>
                  <a:pt x="6927" y="5859"/>
                </a:cubicBezTo>
                <a:cubicBezTo>
                  <a:pt x="6912" y="5728"/>
                  <a:pt x="6898" y="5597"/>
                  <a:pt x="6883" y="5466"/>
                </a:cubicBezTo>
                <a:cubicBezTo>
                  <a:pt x="6869" y="5649"/>
                  <a:pt x="6856" y="5832"/>
                  <a:pt x="6842" y="6015"/>
                </a:cubicBezTo>
                <a:cubicBezTo>
                  <a:pt x="6842" y="6015"/>
                  <a:pt x="6777" y="5937"/>
                  <a:pt x="6777" y="5701"/>
                </a:cubicBezTo>
                <a:cubicBezTo>
                  <a:pt x="6777" y="5466"/>
                  <a:pt x="6834" y="5386"/>
                  <a:pt x="6777" y="5466"/>
                </a:cubicBezTo>
                <a:cubicBezTo>
                  <a:pt x="6724" y="5544"/>
                  <a:pt x="6683" y="5622"/>
                  <a:pt x="6683" y="5622"/>
                </a:cubicBezTo>
                <a:cubicBezTo>
                  <a:pt x="6630" y="5727"/>
                  <a:pt x="6576" y="5832"/>
                  <a:pt x="6523" y="5937"/>
                </a:cubicBezTo>
                <a:lnTo>
                  <a:pt x="6487" y="6369"/>
                </a:lnTo>
                <a:cubicBezTo>
                  <a:pt x="6451" y="6251"/>
                  <a:pt x="6416" y="6133"/>
                  <a:pt x="6380" y="6015"/>
                </a:cubicBezTo>
                <a:lnTo>
                  <a:pt x="6368" y="6369"/>
                </a:lnTo>
                <a:lnTo>
                  <a:pt x="6233" y="6448"/>
                </a:lnTo>
                <a:cubicBezTo>
                  <a:pt x="6209" y="6605"/>
                  <a:pt x="6184" y="6762"/>
                  <a:pt x="6160" y="6919"/>
                </a:cubicBezTo>
                <a:cubicBezTo>
                  <a:pt x="6139" y="6814"/>
                  <a:pt x="6119" y="6710"/>
                  <a:pt x="6098" y="6605"/>
                </a:cubicBezTo>
                <a:cubicBezTo>
                  <a:pt x="6098" y="6605"/>
                  <a:pt x="6074" y="6723"/>
                  <a:pt x="6066" y="6919"/>
                </a:cubicBezTo>
                <a:lnTo>
                  <a:pt x="6066" y="6919"/>
                </a:lnTo>
                <a:lnTo>
                  <a:pt x="6029" y="6919"/>
                </a:lnTo>
                <a:cubicBezTo>
                  <a:pt x="6025" y="6997"/>
                  <a:pt x="6008" y="6762"/>
                  <a:pt x="6008" y="6801"/>
                </a:cubicBezTo>
                <a:cubicBezTo>
                  <a:pt x="6008" y="6841"/>
                  <a:pt x="5996" y="7155"/>
                  <a:pt x="5988" y="7155"/>
                </a:cubicBezTo>
                <a:cubicBezTo>
                  <a:pt x="5984" y="7155"/>
                  <a:pt x="5980" y="7234"/>
                  <a:pt x="5976" y="7273"/>
                </a:cubicBezTo>
                <a:cubicBezTo>
                  <a:pt x="5972" y="7273"/>
                  <a:pt x="5955" y="7194"/>
                  <a:pt x="5951" y="7273"/>
                </a:cubicBezTo>
                <a:lnTo>
                  <a:pt x="5951" y="7352"/>
                </a:lnTo>
                <a:cubicBezTo>
                  <a:pt x="5935" y="7391"/>
                  <a:pt x="5939" y="7234"/>
                  <a:pt x="5923" y="7155"/>
                </a:cubicBezTo>
                <a:cubicBezTo>
                  <a:pt x="5910" y="7116"/>
                  <a:pt x="5894" y="7155"/>
                  <a:pt x="5873" y="7273"/>
                </a:cubicBezTo>
                <a:cubicBezTo>
                  <a:pt x="5878" y="6919"/>
                  <a:pt x="5849" y="7194"/>
                  <a:pt x="5841" y="7155"/>
                </a:cubicBezTo>
                <a:cubicBezTo>
                  <a:pt x="5828" y="7155"/>
                  <a:pt x="5816" y="7077"/>
                  <a:pt x="5800" y="7077"/>
                </a:cubicBezTo>
                <a:cubicBezTo>
                  <a:pt x="5784" y="7077"/>
                  <a:pt x="5767" y="7194"/>
                  <a:pt x="5739" y="7155"/>
                </a:cubicBezTo>
                <a:cubicBezTo>
                  <a:pt x="5730" y="7155"/>
                  <a:pt x="5718" y="7077"/>
                  <a:pt x="5706" y="7077"/>
                </a:cubicBezTo>
                <a:lnTo>
                  <a:pt x="5673" y="7077"/>
                </a:lnTo>
                <a:cubicBezTo>
                  <a:pt x="5665" y="7037"/>
                  <a:pt x="5646" y="7194"/>
                  <a:pt x="5646" y="6997"/>
                </a:cubicBezTo>
                <a:lnTo>
                  <a:pt x="5641" y="6997"/>
                </a:lnTo>
                <a:cubicBezTo>
                  <a:pt x="5633" y="7194"/>
                  <a:pt x="5601" y="7037"/>
                  <a:pt x="5584" y="7077"/>
                </a:cubicBezTo>
                <a:cubicBezTo>
                  <a:pt x="5572" y="7037"/>
                  <a:pt x="5564" y="7077"/>
                  <a:pt x="5551" y="7116"/>
                </a:cubicBezTo>
                <a:cubicBezTo>
                  <a:pt x="5547" y="7155"/>
                  <a:pt x="5539" y="7155"/>
                  <a:pt x="5531" y="7155"/>
                </a:cubicBezTo>
                <a:cubicBezTo>
                  <a:pt x="5519" y="7155"/>
                  <a:pt x="5498" y="7470"/>
                  <a:pt x="5486" y="7391"/>
                </a:cubicBezTo>
                <a:cubicBezTo>
                  <a:pt x="5482" y="7705"/>
                  <a:pt x="5466" y="6173"/>
                  <a:pt x="5453" y="6094"/>
                </a:cubicBezTo>
                <a:cubicBezTo>
                  <a:pt x="5457" y="6173"/>
                  <a:pt x="5417" y="6762"/>
                  <a:pt x="5412" y="6762"/>
                </a:cubicBezTo>
                <a:cubicBezTo>
                  <a:pt x="5408" y="6841"/>
                  <a:pt x="5404" y="7234"/>
                  <a:pt x="5396" y="7273"/>
                </a:cubicBezTo>
                <a:cubicBezTo>
                  <a:pt x="5388" y="7273"/>
                  <a:pt x="5368" y="7391"/>
                  <a:pt x="5363" y="7430"/>
                </a:cubicBezTo>
                <a:cubicBezTo>
                  <a:pt x="5359" y="7430"/>
                  <a:pt x="5363" y="7508"/>
                  <a:pt x="5355" y="7508"/>
                </a:cubicBezTo>
                <a:cubicBezTo>
                  <a:pt x="5354" y="7377"/>
                  <a:pt x="5352" y="7247"/>
                  <a:pt x="5351" y="7116"/>
                </a:cubicBezTo>
                <a:lnTo>
                  <a:pt x="5106" y="7391"/>
                </a:lnTo>
                <a:cubicBezTo>
                  <a:pt x="5090" y="7090"/>
                  <a:pt x="5073" y="6788"/>
                  <a:pt x="5057" y="6487"/>
                </a:cubicBezTo>
                <a:lnTo>
                  <a:pt x="4770" y="6684"/>
                </a:lnTo>
                <a:cubicBezTo>
                  <a:pt x="4730" y="6343"/>
                  <a:pt x="4691" y="6003"/>
                  <a:pt x="4651" y="5662"/>
                </a:cubicBezTo>
                <a:lnTo>
                  <a:pt x="4549" y="5859"/>
                </a:lnTo>
                <a:cubicBezTo>
                  <a:pt x="4549" y="5859"/>
                  <a:pt x="4443" y="5466"/>
                  <a:pt x="4410" y="5151"/>
                </a:cubicBezTo>
                <a:cubicBezTo>
                  <a:pt x="4378" y="4874"/>
                  <a:pt x="4378" y="5583"/>
                  <a:pt x="4378" y="5583"/>
                </a:cubicBezTo>
                <a:cubicBezTo>
                  <a:pt x="4347" y="5517"/>
                  <a:pt x="4315" y="5452"/>
                  <a:pt x="4284" y="5386"/>
                </a:cubicBezTo>
                <a:cubicBezTo>
                  <a:pt x="4262" y="5478"/>
                  <a:pt x="4241" y="5570"/>
                  <a:pt x="4219" y="5662"/>
                </a:cubicBezTo>
                <a:lnTo>
                  <a:pt x="4039" y="5583"/>
                </a:lnTo>
                <a:lnTo>
                  <a:pt x="3924" y="5662"/>
                </a:lnTo>
                <a:cubicBezTo>
                  <a:pt x="3924" y="5622"/>
                  <a:pt x="3920" y="5544"/>
                  <a:pt x="3916" y="5544"/>
                </a:cubicBezTo>
                <a:cubicBezTo>
                  <a:pt x="3900" y="5701"/>
                  <a:pt x="3871" y="5583"/>
                  <a:pt x="3859" y="5701"/>
                </a:cubicBezTo>
                <a:cubicBezTo>
                  <a:pt x="3859" y="5701"/>
                  <a:pt x="3798" y="5583"/>
                  <a:pt x="3732" y="5151"/>
                </a:cubicBezTo>
                <a:cubicBezTo>
                  <a:pt x="3671" y="4757"/>
                  <a:pt x="3605" y="5583"/>
                  <a:pt x="3605" y="5583"/>
                </a:cubicBezTo>
                <a:lnTo>
                  <a:pt x="3438" y="5583"/>
                </a:lnTo>
                <a:cubicBezTo>
                  <a:pt x="3438" y="5583"/>
                  <a:pt x="3278" y="5859"/>
                  <a:pt x="3237" y="5583"/>
                </a:cubicBezTo>
                <a:cubicBezTo>
                  <a:pt x="3193" y="5269"/>
                  <a:pt x="3132" y="5386"/>
                  <a:pt x="3132" y="5662"/>
                </a:cubicBezTo>
                <a:cubicBezTo>
                  <a:pt x="3132" y="5977"/>
                  <a:pt x="3026" y="5859"/>
                  <a:pt x="3026" y="5859"/>
                </a:cubicBezTo>
                <a:lnTo>
                  <a:pt x="2858" y="5583"/>
                </a:lnTo>
                <a:cubicBezTo>
                  <a:pt x="2858" y="5583"/>
                  <a:pt x="2777" y="5151"/>
                  <a:pt x="2699" y="4954"/>
                </a:cubicBezTo>
                <a:cubicBezTo>
                  <a:pt x="2687" y="4954"/>
                  <a:pt x="2666" y="5386"/>
                  <a:pt x="2666" y="5386"/>
                </a:cubicBezTo>
                <a:lnTo>
                  <a:pt x="2474" y="5151"/>
                </a:lnTo>
                <a:cubicBezTo>
                  <a:pt x="2464" y="5125"/>
                  <a:pt x="2455" y="5099"/>
                  <a:pt x="2445" y="5073"/>
                </a:cubicBezTo>
                <a:cubicBezTo>
                  <a:pt x="2422" y="4915"/>
                  <a:pt x="2399" y="4757"/>
                  <a:pt x="2376" y="4600"/>
                </a:cubicBezTo>
                <a:lnTo>
                  <a:pt x="2319" y="5386"/>
                </a:lnTo>
                <a:cubicBezTo>
                  <a:pt x="2283" y="5347"/>
                  <a:pt x="2248" y="5308"/>
                  <a:pt x="2212" y="5269"/>
                </a:cubicBezTo>
                <a:cubicBezTo>
                  <a:pt x="2212" y="5269"/>
                  <a:pt x="2167" y="5073"/>
                  <a:pt x="2086" y="4639"/>
                </a:cubicBezTo>
                <a:cubicBezTo>
                  <a:pt x="2071" y="4822"/>
                  <a:pt x="2056" y="5007"/>
                  <a:pt x="2041" y="5190"/>
                </a:cubicBezTo>
                <a:lnTo>
                  <a:pt x="1983" y="5269"/>
                </a:lnTo>
                <a:cubicBezTo>
                  <a:pt x="1983" y="5111"/>
                  <a:pt x="1996" y="5504"/>
                  <a:pt x="1992" y="5504"/>
                </a:cubicBezTo>
                <a:cubicBezTo>
                  <a:pt x="1992" y="5466"/>
                  <a:pt x="1959" y="5544"/>
                  <a:pt x="1959" y="5504"/>
                </a:cubicBezTo>
                <a:cubicBezTo>
                  <a:pt x="1955" y="5466"/>
                  <a:pt x="1959" y="5426"/>
                  <a:pt x="1959" y="5426"/>
                </a:cubicBezTo>
                <a:cubicBezTo>
                  <a:pt x="1943" y="5269"/>
                  <a:pt x="1930" y="4836"/>
                  <a:pt x="1914" y="4718"/>
                </a:cubicBezTo>
                <a:cubicBezTo>
                  <a:pt x="1918" y="4481"/>
                  <a:pt x="1910" y="6055"/>
                  <a:pt x="1894" y="5977"/>
                </a:cubicBezTo>
                <a:cubicBezTo>
                  <a:pt x="1894" y="5937"/>
                  <a:pt x="1894" y="5897"/>
                  <a:pt x="1890" y="5859"/>
                </a:cubicBezTo>
                <a:lnTo>
                  <a:pt x="1878" y="5859"/>
                </a:lnTo>
                <a:cubicBezTo>
                  <a:pt x="1878" y="5897"/>
                  <a:pt x="1874" y="5977"/>
                  <a:pt x="1874" y="5977"/>
                </a:cubicBezTo>
                <a:cubicBezTo>
                  <a:pt x="1870" y="5977"/>
                  <a:pt x="1870" y="5859"/>
                  <a:pt x="1862" y="5859"/>
                </a:cubicBezTo>
                <a:cubicBezTo>
                  <a:pt x="1858" y="5897"/>
                  <a:pt x="1845" y="6015"/>
                  <a:pt x="1829" y="5977"/>
                </a:cubicBezTo>
                <a:cubicBezTo>
                  <a:pt x="1809" y="5937"/>
                  <a:pt x="1813" y="5504"/>
                  <a:pt x="1792" y="5504"/>
                </a:cubicBezTo>
                <a:cubicBezTo>
                  <a:pt x="1776" y="5544"/>
                  <a:pt x="1760" y="5701"/>
                  <a:pt x="1747" y="5701"/>
                </a:cubicBezTo>
                <a:cubicBezTo>
                  <a:pt x="1739" y="5701"/>
                  <a:pt x="1735" y="5701"/>
                  <a:pt x="1735" y="5622"/>
                </a:cubicBezTo>
                <a:cubicBezTo>
                  <a:pt x="1731" y="5426"/>
                  <a:pt x="1706" y="5308"/>
                  <a:pt x="1702" y="5426"/>
                </a:cubicBezTo>
                <a:cubicBezTo>
                  <a:pt x="1698" y="5504"/>
                  <a:pt x="1686" y="5544"/>
                  <a:pt x="1678" y="5504"/>
                </a:cubicBezTo>
                <a:cubicBezTo>
                  <a:pt x="1670" y="5504"/>
                  <a:pt x="1674" y="5504"/>
                  <a:pt x="1670" y="5426"/>
                </a:cubicBezTo>
                <a:cubicBezTo>
                  <a:pt x="1665" y="5386"/>
                  <a:pt x="1670" y="5308"/>
                  <a:pt x="1661" y="5348"/>
                </a:cubicBezTo>
                <a:lnTo>
                  <a:pt x="1625" y="5348"/>
                </a:lnTo>
                <a:cubicBezTo>
                  <a:pt x="1612" y="5308"/>
                  <a:pt x="1596" y="5269"/>
                  <a:pt x="1584" y="5190"/>
                </a:cubicBezTo>
                <a:cubicBezTo>
                  <a:pt x="1580" y="5151"/>
                  <a:pt x="1584" y="5073"/>
                  <a:pt x="1580" y="5073"/>
                </a:cubicBezTo>
                <a:lnTo>
                  <a:pt x="1571" y="5073"/>
                </a:lnTo>
                <a:cubicBezTo>
                  <a:pt x="1559" y="4914"/>
                  <a:pt x="1518" y="5111"/>
                  <a:pt x="1518" y="4718"/>
                </a:cubicBezTo>
                <a:cubicBezTo>
                  <a:pt x="1510" y="4600"/>
                  <a:pt x="1502" y="4561"/>
                  <a:pt x="1490" y="4561"/>
                </a:cubicBezTo>
                <a:cubicBezTo>
                  <a:pt x="1494" y="4285"/>
                  <a:pt x="1482" y="4285"/>
                  <a:pt x="1473" y="4207"/>
                </a:cubicBezTo>
                <a:cubicBezTo>
                  <a:pt x="1469" y="4285"/>
                  <a:pt x="1461" y="4285"/>
                  <a:pt x="1449" y="4285"/>
                </a:cubicBezTo>
                <a:cubicBezTo>
                  <a:pt x="1441" y="4325"/>
                  <a:pt x="1432" y="4246"/>
                  <a:pt x="1432" y="4403"/>
                </a:cubicBezTo>
                <a:cubicBezTo>
                  <a:pt x="1424" y="4246"/>
                  <a:pt x="1400" y="4246"/>
                  <a:pt x="1396" y="4403"/>
                </a:cubicBezTo>
                <a:cubicBezTo>
                  <a:pt x="1400" y="4639"/>
                  <a:pt x="1371" y="4364"/>
                  <a:pt x="1367" y="4481"/>
                </a:cubicBezTo>
                <a:lnTo>
                  <a:pt x="1367" y="4521"/>
                </a:lnTo>
                <a:cubicBezTo>
                  <a:pt x="1363" y="4508"/>
                  <a:pt x="1359" y="4494"/>
                  <a:pt x="1355" y="4481"/>
                </a:cubicBezTo>
                <a:cubicBezTo>
                  <a:pt x="1351" y="4403"/>
                  <a:pt x="1338" y="4364"/>
                  <a:pt x="1343" y="4128"/>
                </a:cubicBezTo>
                <a:cubicBezTo>
                  <a:pt x="1343" y="3971"/>
                  <a:pt x="1338" y="4128"/>
                  <a:pt x="1338" y="4128"/>
                </a:cubicBezTo>
                <a:cubicBezTo>
                  <a:pt x="1326" y="4128"/>
                  <a:pt x="1314" y="3735"/>
                  <a:pt x="1298" y="3696"/>
                </a:cubicBezTo>
                <a:cubicBezTo>
                  <a:pt x="1298" y="3657"/>
                  <a:pt x="1293" y="3696"/>
                  <a:pt x="1289" y="3696"/>
                </a:cubicBezTo>
                <a:cubicBezTo>
                  <a:pt x="1285" y="3617"/>
                  <a:pt x="1285" y="3617"/>
                  <a:pt x="1281" y="3499"/>
                </a:cubicBezTo>
                <a:cubicBezTo>
                  <a:pt x="1281" y="3461"/>
                  <a:pt x="1285" y="3381"/>
                  <a:pt x="1281" y="3343"/>
                </a:cubicBezTo>
                <a:cubicBezTo>
                  <a:pt x="1281" y="3263"/>
                  <a:pt x="1269" y="3224"/>
                  <a:pt x="1265" y="3185"/>
                </a:cubicBezTo>
                <a:cubicBezTo>
                  <a:pt x="1265" y="3106"/>
                  <a:pt x="1265" y="3067"/>
                  <a:pt x="1261" y="2988"/>
                </a:cubicBezTo>
                <a:cubicBezTo>
                  <a:pt x="1257" y="2910"/>
                  <a:pt x="1257" y="2832"/>
                  <a:pt x="1248" y="2832"/>
                </a:cubicBezTo>
                <a:cubicBezTo>
                  <a:pt x="1244" y="2832"/>
                  <a:pt x="1244" y="2714"/>
                  <a:pt x="1236" y="2714"/>
                </a:cubicBezTo>
                <a:cubicBezTo>
                  <a:pt x="1224" y="2910"/>
                  <a:pt x="1199" y="2870"/>
                  <a:pt x="1183" y="2988"/>
                </a:cubicBezTo>
                <a:cubicBezTo>
                  <a:pt x="1183" y="3106"/>
                  <a:pt x="1134" y="3106"/>
                  <a:pt x="1114" y="3067"/>
                </a:cubicBezTo>
                <a:cubicBezTo>
                  <a:pt x="1109" y="3067"/>
                  <a:pt x="1105" y="3067"/>
                  <a:pt x="1105" y="2988"/>
                </a:cubicBezTo>
                <a:cubicBezTo>
                  <a:pt x="1093" y="2988"/>
                  <a:pt x="1081" y="2988"/>
                  <a:pt x="1069" y="2910"/>
                </a:cubicBezTo>
                <a:cubicBezTo>
                  <a:pt x="1065" y="2870"/>
                  <a:pt x="1069" y="2832"/>
                  <a:pt x="1065" y="2832"/>
                </a:cubicBezTo>
                <a:cubicBezTo>
                  <a:pt x="1065" y="2792"/>
                  <a:pt x="1056" y="2832"/>
                  <a:pt x="1052" y="2832"/>
                </a:cubicBezTo>
                <a:cubicBezTo>
                  <a:pt x="1052" y="2792"/>
                  <a:pt x="1056" y="2753"/>
                  <a:pt x="1052" y="2714"/>
                </a:cubicBezTo>
                <a:cubicBezTo>
                  <a:pt x="1052" y="2714"/>
                  <a:pt x="1048" y="2753"/>
                  <a:pt x="1048" y="2714"/>
                </a:cubicBezTo>
                <a:lnTo>
                  <a:pt x="1048" y="2635"/>
                </a:lnTo>
                <a:cubicBezTo>
                  <a:pt x="1048" y="2635"/>
                  <a:pt x="1040" y="2674"/>
                  <a:pt x="1036" y="2635"/>
                </a:cubicBezTo>
                <a:cubicBezTo>
                  <a:pt x="1036" y="2635"/>
                  <a:pt x="1040" y="2556"/>
                  <a:pt x="1036" y="2556"/>
                </a:cubicBezTo>
                <a:lnTo>
                  <a:pt x="1032" y="2556"/>
                </a:lnTo>
                <a:lnTo>
                  <a:pt x="1032" y="2477"/>
                </a:lnTo>
                <a:cubicBezTo>
                  <a:pt x="1028" y="2439"/>
                  <a:pt x="1024" y="2477"/>
                  <a:pt x="1020" y="2477"/>
                </a:cubicBezTo>
                <a:cubicBezTo>
                  <a:pt x="1018" y="2451"/>
                  <a:pt x="1017" y="2425"/>
                  <a:pt x="1015" y="2399"/>
                </a:cubicBezTo>
                <a:cubicBezTo>
                  <a:pt x="1007" y="2321"/>
                  <a:pt x="999" y="2359"/>
                  <a:pt x="991" y="2281"/>
                </a:cubicBezTo>
                <a:cubicBezTo>
                  <a:pt x="990" y="2255"/>
                  <a:pt x="988" y="2229"/>
                  <a:pt x="987" y="2203"/>
                </a:cubicBezTo>
                <a:cubicBezTo>
                  <a:pt x="983" y="2163"/>
                  <a:pt x="966" y="2006"/>
                  <a:pt x="954" y="1928"/>
                </a:cubicBezTo>
                <a:cubicBezTo>
                  <a:pt x="942" y="1888"/>
                  <a:pt x="938" y="1928"/>
                  <a:pt x="930" y="1849"/>
                </a:cubicBezTo>
                <a:cubicBezTo>
                  <a:pt x="929" y="1823"/>
                  <a:pt x="927" y="1796"/>
                  <a:pt x="926" y="1770"/>
                </a:cubicBezTo>
                <a:cubicBezTo>
                  <a:pt x="921" y="1731"/>
                  <a:pt x="917" y="1731"/>
                  <a:pt x="909" y="1692"/>
                </a:cubicBezTo>
                <a:cubicBezTo>
                  <a:pt x="905" y="1652"/>
                  <a:pt x="901" y="1613"/>
                  <a:pt x="897" y="1613"/>
                </a:cubicBezTo>
                <a:cubicBezTo>
                  <a:pt x="893" y="1574"/>
                  <a:pt x="889" y="1613"/>
                  <a:pt x="885" y="1613"/>
                </a:cubicBezTo>
                <a:cubicBezTo>
                  <a:pt x="881" y="1574"/>
                  <a:pt x="885" y="1574"/>
                  <a:pt x="881" y="1495"/>
                </a:cubicBezTo>
                <a:cubicBezTo>
                  <a:pt x="876" y="1417"/>
                  <a:pt x="848" y="1417"/>
                  <a:pt x="831" y="1338"/>
                </a:cubicBezTo>
                <a:cubicBezTo>
                  <a:pt x="827" y="1338"/>
                  <a:pt x="831" y="1259"/>
                  <a:pt x="823" y="1259"/>
                </a:cubicBezTo>
                <a:lnTo>
                  <a:pt x="819" y="1259"/>
                </a:lnTo>
                <a:cubicBezTo>
                  <a:pt x="811" y="1181"/>
                  <a:pt x="811" y="1142"/>
                  <a:pt x="799" y="1063"/>
                </a:cubicBezTo>
                <a:cubicBezTo>
                  <a:pt x="778" y="984"/>
                  <a:pt x="758" y="1063"/>
                  <a:pt x="737" y="984"/>
                </a:cubicBezTo>
                <a:cubicBezTo>
                  <a:pt x="725" y="945"/>
                  <a:pt x="717" y="866"/>
                  <a:pt x="709" y="827"/>
                </a:cubicBezTo>
                <a:cubicBezTo>
                  <a:pt x="709" y="788"/>
                  <a:pt x="705" y="748"/>
                  <a:pt x="701" y="709"/>
                </a:cubicBezTo>
                <a:cubicBezTo>
                  <a:pt x="692" y="670"/>
                  <a:pt x="684" y="748"/>
                  <a:pt x="676" y="709"/>
                </a:cubicBezTo>
                <a:cubicBezTo>
                  <a:pt x="656" y="670"/>
                  <a:pt x="620" y="827"/>
                  <a:pt x="616" y="631"/>
                </a:cubicBezTo>
                <a:cubicBezTo>
                  <a:pt x="608" y="473"/>
                  <a:pt x="604" y="317"/>
                  <a:pt x="587" y="355"/>
                </a:cubicBezTo>
                <a:cubicBezTo>
                  <a:pt x="571" y="355"/>
                  <a:pt x="575" y="80"/>
                  <a:pt x="563" y="41"/>
                </a:cubicBezTo>
                <a:cubicBezTo>
                  <a:pt x="534" y="-116"/>
                  <a:pt x="489" y="237"/>
                  <a:pt x="452" y="120"/>
                </a:cubicBezTo>
                <a:cubicBezTo>
                  <a:pt x="436" y="80"/>
                  <a:pt x="448" y="435"/>
                  <a:pt x="432" y="355"/>
                </a:cubicBezTo>
                <a:lnTo>
                  <a:pt x="403" y="355"/>
                </a:lnTo>
                <a:cubicBezTo>
                  <a:pt x="383" y="277"/>
                  <a:pt x="387" y="591"/>
                  <a:pt x="371" y="552"/>
                </a:cubicBezTo>
                <a:cubicBezTo>
                  <a:pt x="358" y="591"/>
                  <a:pt x="358" y="473"/>
                  <a:pt x="350" y="473"/>
                </a:cubicBezTo>
                <a:cubicBezTo>
                  <a:pt x="346" y="513"/>
                  <a:pt x="313" y="395"/>
                  <a:pt x="297" y="473"/>
                </a:cubicBezTo>
                <a:cubicBezTo>
                  <a:pt x="289" y="513"/>
                  <a:pt x="289" y="552"/>
                  <a:pt x="281" y="473"/>
                </a:cubicBezTo>
                <a:cubicBezTo>
                  <a:pt x="276" y="435"/>
                  <a:pt x="272" y="355"/>
                  <a:pt x="268" y="355"/>
                </a:cubicBezTo>
                <a:cubicBezTo>
                  <a:pt x="264" y="355"/>
                  <a:pt x="260" y="473"/>
                  <a:pt x="256" y="473"/>
                </a:cubicBezTo>
                <a:cubicBezTo>
                  <a:pt x="256" y="435"/>
                  <a:pt x="252" y="317"/>
                  <a:pt x="252" y="277"/>
                </a:cubicBezTo>
                <a:cubicBezTo>
                  <a:pt x="248" y="277"/>
                  <a:pt x="244" y="317"/>
                  <a:pt x="240" y="277"/>
                </a:cubicBezTo>
                <a:cubicBezTo>
                  <a:pt x="240" y="277"/>
                  <a:pt x="240" y="198"/>
                  <a:pt x="236" y="198"/>
                </a:cubicBezTo>
                <a:lnTo>
                  <a:pt x="223" y="198"/>
                </a:lnTo>
                <a:lnTo>
                  <a:pt x="80" y="198"/>
                </a:lnTo>
                <a:lnTo>
                  <a:pt x="72" y="198"/>
                </a:lnTo>
                <a:cubicBezTo>
                  <a:pt x="69" y="224"/>
                  <a:pt x="64" y="264"/>
                  <a:pt x="64" y="277"/>
                </a:cubicBezTo>
                <a:cubicBezTo>
                  <a:pt x="64" y="290"/>
                  <a:pt x="80" y="276"/>
                  <a:pt x="74" y="277"/>
                </a:cubicBezTo>
                <a:cubicBezTo>
                  <a:pt x="68" y="278"/>
                  <a:pt x="30" y="310"/>
                  <a:pt x="3" y="284"/>
                </a:cubicBezTo>
                <a:cubicBezTo>
                  <a:pt x="-6" y="1096"/>
                  <a:pt x="5" y="4331"/>
                  <a:pt x="5" y="5116"/>
                </a:cubicBezTo>
                <a:cubicBezTo>
                  <a:pt x="67" y="4993"/>
                  <a:pt x="108" y="5026"/>
                  <a:pt x="142" y="4992"/>
                </a:cubicBezTo>
                <a:cubicBezTo>
                  <a:pt x="176" y="4958"/>
                  <a:pt x="185" y="4940"/>
                  <a:pt x="207" y="4914"/>
                </a:cubicBezTo>
                <a:lnTo>
                  <a:pt x="313" y="4718"/>
                </a:lnTo>
                <a:cubicBezTo>
                  <a:pt x="362" y="4874"/>
                  <a:pt x="436" y="5111"/>
                  <a:pt x="469" y="5230"/>
                </a:cubicBezTo>
                <a:cubicBezTo>
                  <a:pt x="514" y="5386"/>
                  <a:pt x="546" y="6290"/>
                  <a:pt x="546" y="6290"/>
                </a:cubicBezTo>
                <a:cubicBezTo>
                  <a:pt x="546" y="6290"/>
                  <a:pt x="628" y="6448"/>
                  <a:pt x="754" y="6448"/>
                </a:cubicBezTo>
                <a:cubicBezTo>
                  <a:pt x="881" y="6448"/>
                  <a:pt x="831" y="6762"/>
                  <a:pt x="831" y="6762"/>
                </a:cubicBezTo>
                <a:lnTo>
                  <a:pt x="942" y="7352"/>
                </a:lnTo>
                <a:cubicBezTo>
                  <a:pt x="942" y="7352"/>
                  <a:pt x="1024" y="7037"/>
                  <a:pt x="1069" y="6762"/>
                </a:cubicBezTo>
                <a:cubicBezTo>
                  <a:pt x="1118" y="6448"/>
                  <a:pt x="1134" y="7037"/>
                  <a:pt x="1179" y="7037"/>
                </a:cubicBezTo>
                <a:cubicBezTo>
                  <a:pt x="1228" y="7037"/>
                  <a:pt x="1306" y="7194"/>
                  <a:pt x="1306" y="7194"/>
                </a:cubicBezTo>
                <a:lnTo>
                  <a:pt x="1498" y="6880"/>
                </a:lnTo>
                <a:cubicBezTo>
                  <a:pt x="1498" y="6880"/>
                  <a:pt x="1543" y="7745"/>
                  <a:pt x="1563" y="7745"/>
                </a:cubicBezTo>
                <a:cubicBezTo>
                  <a:pt x="1641" y="7666"/>
                  <a:pt x="1596" y="7705"/>
                  <a:pt x="1641" y="8137"/>
                </a:cubicBezTo>
                <a:cubicBezTo>
                  <a:pt x="1690" y="8609"/>
                  <a:pt x="1706" y="7863"/>
                  <a:pt x="1706" y="7863"/>
                </a:cubicBezTo>
                <a:cubicBezTo>
                  <a:pt x="1706" y="7863"/>
                  <a:pt x="1710" y="7548"/>
                  <a:pt x="1776" y="8019"/>
                </a:cubicBezTo>
                <a:cubicBezTo>
                  <a:pt x="1890" y="7391"/>
                  <a:pt x="1910" y="7626"/>
                  <a:pt x="1910" y="7626"/>
                </a:cubicBezTo>
                <a:cubicBezTo>
                  <a:pt x="1947" y="7377"/>
                  <a:pt x="1983" y="7129"/>
                  <a:pt x="2020" y="6880"/>
                </a:cubicBezTo>
                <a:cubicBezTo>
                  <a:pt x="2038" y="7063"/>
                  <a:pt x="2055" y="7247"/>
                  <a:pt x="2073" y="7430"/>
                </a:cubicBezTo>
                <a:cubicBezTo>
                  <a:pt x="2111" y="7194"/>
                  <a:pt x="2150" y="6959"/>
                  <a:pt x="2188" y="6723"/>
                </a:cubicBezTo>
                <a:cubicBezTo>
                  <a:pt x="2192" y="6762"/>
                  <a:pt x="2196" y="6801"/>
                  <a:pt x="2200" y="6841"/>
                </a:cubicBezTo>
                <a:cubicBezTo>
                  <a:pt x="2200" y="6841"/>
                  <a:pt x="2310" y="7508"/>
                  <a:pt x="2315" y="7548"/>
                </a:cubicBezTo>
                <a:cubicBezTo>
                  <a:pt x="2319" y="7391"/>
                  <a:pt x="2380" y="8412"/>
                  <a:pt x="2388" y="8295"/>
                </a:cubicBezTo>
                <a:cubicBezTo>
                  <a:pt x="2409" y="8334"/>
                  <a:pt x="2417" y="8570"/>
                  <a:pt x="2429" y="8727"/>
                </a:cubicBezTo>
                <a:cubicBezTo>
                  <a:pt x="2433" y="8766"/>
                  <a:pt x="2445" y="8884"/>
                  <a:pt x="2454" y="8884"/>
                </a:cubicBezTo>
                <a:cubicBezTo>
                  <a:pt x="2466" y="8923"/>
                  <a:pt x="2474" y="8884"/>
                  <a:pt x="2474" y="9081"/>
                </a:cubicBezTo>
                <a:cubicBezTo>
                  <a:pt x="2486" y="9434"/>
                  <a:pt x="2539" y="8570"/>
                  <a:pt x="2548" y="8963"/>
                </a:cubicBezTo>
                <a:cubicBezTo>
                  <a:pt x="2556" y="8963"/>
                  <a:pt x="2556" y="8805"/>
                  <a:pt x="2560" y="8766"/>
                </a:cubicBezTo>
                <a:cubicBezTo>
                  <a:pt x="2568" y="8923"/>
                  <a:pt x="2572" y="9238"/>
                  <a:pt x="2584" y="9041"/>
                </a:cubicBezTo>
                <a:cubicBezTo>
                  <a:pt x="2584" y="8845"/>
                  <a:pt x="2605" y="9003"/>
                  <a:pt x="2617" y="8963"/>
                </a:cubicBezTo>
                <a:cubicBezTo>
                  <a:pt x="2621" y="8805"/>
                  <a:pt x="2625" y="8727"/>
                  <a:pt x="2633" y="8688"/>
                </a:cubicBezTo>
                <a:cubicBezTo>
                  <a:pt x="2625" y="9120"/>
                  <a:pt x="2662" y="8884"/>
                  <a:pt x="2666" y="8963"/>
                </a:cubicBezTo>
                <a:cubicBezTo>
                  <a:pt x="2670" y="9003"/>
                  <a:pt x="2670" y="9120"/>
                  <a:pt x="2678" y="9120"/>
                </a:cubicBezTo>
                <a:cubicBezTo>
                  <a:pt x="2687" y="9159"/>
                  <a:pt x="2687" y="8963"/>
                  <a:pt x="2691" y="8963"/>
                </a:cubicBezTo>
                <a:cubicBezTo>
                  <a:pt x="2711" y="8805"/>
                  <a:pt x="2719" y="9120"/>
                  <a:pt x="2736" y="9041"/>
                </a:cubicBezTo>
                <a:cubicBezTo>
                  <a:pt x="2736" y="9041"/>
                  <a:pt x="2744" y="8963"/>
                  <a:pt x="2740" y="8963"/>
                </a:cubicBezTo>
                <a:cubicBezTo>
                  <a:pt x="2752" y="8963"/>
                  <a:pt x="2756" y="9159"/>
                  <a:pt x="2768" y="9120"/>
                </a:cubicBezTo>
                <a:cubicBezTo>
                  <a:pt x="2789" y="8845"/>
                  <a:pt x="2813" y="8963"/>
                  <a:pt x="2838" y="8845"/>
                </a:cubicBezTo>
                <a:cubicBezTo>
                  <a:pt x="2846" y="8845"/>
                  <a:pt x="2846" y="8766"/>
                  <a:pt x="2850" y="8688"/>
                </a:cubicBezTo>
                <a:cubicBezTo>
                  <a:pt x="2850" y="8648"/>
                  <a:pt x="2858" y="8688"/>
                  <a:pt x="2862" y="8688"/>
                </a:cubicBezTo>
                <a:cubicBezTo>
                  <a:pt x="2871" y="8648"/>
                  <a:pt x="2891" y="8530"/>
                  <a:pt x="2891" y="8530"/>
                </a:cubicBezTo>
                <a:cubicBezTo>
                  <a:pt x="2891" y="8492"/>
                  <a:pt x="2903" y="8530"/>
                  <a:pt x="2907" y="8530"/>
                </a:cubicBezTo>
                <a:cubicBezTo>
                  <a:pt x="2911" y="8492"/>
                  <a:pt x="2936" y="8452"/>
                  <a:pt x="2952" y="8412"/>
                </a:cubicBezTo>
                <a:cubicBezTo>
                  <a:pt x="2952" y="8412"/>
                  <a:pt x="2965" y="8334"/>
                  <a:pt x="2969" y="8334"/>
                </a:cubicBezTo>
                <a:cubicBezTo>
                  <a:pt x="2981" y="8216"/>
                  <a:pt x="2989" y="8137"/>
                  <a:pt x="3001" y="8059"/>
                </a:cubicBezTo>
                <a:cubicBezTo>
                  <a:pt x="3005" y="8059"/>
                  <a:pt x="3014" y="8098"/>
                  <a:pt x="3018" y="8059"/>
                </a:cubicBezTo>
                <a:lnTo>
                  <a:pt x="3050" y="8059"/>
                </a:lnTo>
                <a:cubicBezTo>
                  <a:pt x="3059" y="8137"/>
                  <a:pt x="3063" y="8137"/>
                  <a:pt x="3075" y="8177"/>
                </a:cubicBezTo>
                <a:cubicBezTo>
                  <a:pt x="3083" y="8177"/>
                  <a:pt x="3104" y="8137"/>
                  <a:pt x="3108" y="8177"/>
                </a:cubicBezTo>
                <a:cubicBezTo>
                  <a:pt x="3120" y="8255"/>
                  <a:pt x="3124" y="8177"/>
                  <a:pt x="3136" y="8255"/>
                </a:cubicBezTo>
                <a:cubicBezTo>
                  <a:pt x="3140" y="8098"/>
                  <a:pt x="3197" y="7981"/>
                  <a:pt x="3209" y="8059"/>
                </a:cubicBezTo>
                <a:cubicBezTo>
                  <a:pt x="3209" y="8059"/>
                  <a:pt x="3225" y="8216"/>
                  <a:pt x="3242" y="8177"/>
                </a:cubicBezTo>
                <a:cubicBezTo>
                  <a:pt x="3250" y="8098"/>
                  <a:pt x="3270" y="7901"/>
                  <a:pt x="3270" y="7823"/>
                </a:cubicBezTo>
                <a:cubicBezTo>
                  <a:pt x="3287" y="7745"/>
                  <a:pt x="3319" y="8216"/>
                  <a:pt x="3336" y="8255"/>
                </a:cubicBezTo>
                <a:lnTo>
                  <a:pt x="3336" y="8177"/>
                </a:lnTo>
                <a:cubicBezTo>
                  <a:pt x="3336" y="8098"/>
                  <a:pt x="3332" y="8059"/>
                  <a:pt x="3332" y="8059"/>
                </a:cubicBezTo>
                <a:cubicBezTo>
                  <a:pt x="3332" y="8019"/>
                  <a:pt x="3368" y="7863"/>
                  <a:pt x="3381" y="7901"/>
                </a:cubicBezTo>
                <a:cubicBezTo>
                  <a:pt x="3381" y="7901"/>
                  <a:pt x="3381" y="8059"/>
                  <a:pt x="3385" y="7981"/>
                </a:cubicBezTo>
                <a:cubicBezTo>
                  <a:pt x="3397" y="7981"/>
                  <a:pt x="3389" y="7705"/>
                  <a:pt x="3401" y="7745"/>
                </a:cubicBezTo>
                <a:cubicBezTo>
                  <a:pt x="3409" y="7626"/>
                  <a:pt x="3462" y="8098"/>
                  <a:pt x="3483" y="8098"/>
                </a:cubicBezTo>
                <a:cubicBezTo>
                  <a:pt x="3454" y="8216"/>
                  <a:pt x="3495" y="9041"/>
                  <a:pt x="3495" y="9081"/>
                </a:cubicBezTo>
                <a:cubicBezTo>
                  <a:pt x="3511" y="8845"/>
                  <a:pt x="3520" y="8805"/>
                  <a:pt x="3540" y="8530"/>
                </a:cubicBezTo>
                <a:cubicBezTo>
                  <a:pt x="3593" y="8609"/>
                  <a:pt x="3622" y="8492"/>
                  <a:pt x="3659" y="8805"/>
                </a:cubicBezTo>
                <a:cubicBezTo>
                  <a:pt x="3667" y="8452"/>
                  <a:pt x="3712" y="8688"/>
                  <a:pt x="3736" y="8648"/>
                </a:cubicBezTo>
                <a:cubicBezTo>
                  <a:pt x="3744" y="8609"/>
                  <a:pt x="3744" y="8530"/>
                  <a:pt x="3753" y="8530"/>
                </a:cubicBezTo>
                <a:lnTo>
                  <a:pt x="3765" y="8530"/>
                </a:lnTo>
                <a:cubicBezTo>
                  <a:pt x="3765" y="8570"/>
                  <a:pt x="3773" y="8648"/>
                  <a:pt x="3769" y="8648"/>
                </a:cubicBezTo>
                <a:cubicBezTo>
                  <a:pt x="3777" y="8648"/>
                  <a:pt x="3777" y="8530"/>
                  <a:pt x="3785" y="8530"/>
                </a:cubicBezTo>
                <a:lnTo>
                  <a:pt x="3785" y="8648"/>
                </a:lnTo>
                <a:cubicBezTo>
                  <a:pt x="3794" y="8766"/>
                  <a:pt x="3818" y="8530"/>
                  <a:pt x="3826" y="8648"/>
                </a:cubicBezTo>
                <a:cubicBezTo>
                  <a:pt x="3838" y="8570"/>
                  <a:pt x="3834" y="8805"/>
                  <a:pt x="3847" y="8805"/>
                </a:cubicBezTo>
                <a:cubicBezTo>
                  <a:pt x="3851" y="8727"/>
                  <a:pt x="3855" y="8688"/>
                  <a:pt x="3859" y="8648"/>
                </a:cubicBezTo>
                <a:cubicBezTo>
                  <a:pt x="3859" y="8805"/>
                  <a:pt x="3875" y="8805"/>
                  <a:pt x="3875" y="9003"/>
                </a:cubicBezTo>
                <a:cubicBezTo>
                  <a:pt x="3875" y="8963"/>
                  <a:pt x="3879" y="9003"/>
                  <a:pt x="3879" y="9003"/>
                </a:cubicBezTo>
                <a:cubicBezTo>
                  <a:pt x="3888" y="8963"/>
                  <a:pt x="3888" y="8963"/>
                  <a:pt x="3892" y="8884"/>
                </a:cubicBezTo>
                <a:cubicBezTo>
                  <a:pt x="3892" y="8884"/>
                  <a:pt x="3904" y="9003"/>
                  <a:pt x="3908" y="9003"/>
                </a:cubicBezTo>
                <a:cubicBezTo>
                  <a:pt x="3912" y="8963"/>
                  <a:pt x="3916" y="8884"/>
                  <a:pt x="3920" y="8884"/>
                </a:cubicBezTo>
                <a:lnTo>
                  <a:pt x="3920" y="9003"/>
                </a:lnTo>
                <a:cubicBezTo>
                  <a:pt x="3924" y="9081"/>
                  <a:pt x="3977" y="8963"/>
                  <a:pt x="3982" y="9003"/>
                </a:cubicBezTo>
                <a:cubicBezTo>
                  <a:pt x="3990" y="9003"/>
                  <a:pt x="3990" y="9120"/>
                  <a:pt x="3998" y="9159"/>
                </a:cubicBezTo>
                <a:cubicBezTo>
                  <a:pt x="3998" y="9041"/>
                  <a:pt x="4006" y="9081"/>
                  <a:pt x="4014" y="9081"/>
                </a:cubicBezTo>
                <a:cubicBezTo>
                  <a:pt x="4035" y="9003"/>
                  <a:pt x="4047" y="9041"/>
                  <a:pt x="4072" y="9003"/>
                </a:cubicBezTo>
                <a:cubicBezTo>
                  <a:pt x="4080" y="8963"/>
                  <a:pt x="4080" y="8884"/>
                  <a:pt x="4092" y="8884"/>
                </a:cubicBezTo>
                <a:cubicBezTo>
                  <a:pt x="4100" y="8923"/>
                  <a:pt x="4096" y="8963"/>
                  <a:pt x="4100" y="9003"/>
                </a:cubicBezTo>
                <a:cubicBezTo>
                  <a:pt x="4100" y="9003"/>
                  <a:pt x="4108" y="8963"/>
                  <a:pt x="4108" y="9003"/>
                </a:cubicBezTo>
                <a:cubicBezTo>
                  <a:pt x="4116" y="9003"/>
                  <a:pt x="4121" y="9003"/>
                  <a:pt x="4125" y="9081"/>
                </a:cubicBezTo>
                <a:cubicBezTo>
                  <a:pt x="4137" y="9081"/>
                  <a:pt x="4133" y="8845"/>
                  <a:pt x="4149" y="8884"/>
                </a:cubicBezTo>
                <a:cubicBezTo>
                  <a:pt x="4157" y="8923"/>
                  <a:pt x="4153" y="9120"/>
                  <a:pt x="4166" y="9081"/>
                </a:cubicBezTo>
                <a:cubicBezTo>
                  <a:pt x="4153" y="8845"/>
                  <a:pt x="4170" y="8845"/>
                  <a:pt x="4178" y="8805"/>
                </a:cubicBezTo>
                <a:cubicBezTo>
                  <a:pt x="4179" y="8779"/>
                  <a:pt x="4181" y="8753"/>
                  <a:pt x="4182" y="8727"/>
                </a:cubicBezTo>
                <a:cubicBezTo>
                  <a:pt x="4186" y="8688"/>
                  <a:pt x="4186" y="8648"/>
                  <a:pt x="4190" y="8570"/>
                </a:cubicBezTo>
                <a:cubicBezTo>
                  <a:pt x="4197" y="8622"/>
                  <a:pt x="4204" y="8675"/>
                  <a:pt x="4211" y="8727"/>
                </a:cubicBezTo>
                <a:lnTo>
                  <a:pt x="4235" y="9081"/>
                </a:lnTo>
                <a:cubicBezTo>
                  <a:pt x="4258" y="9055"/>
                  <a:pt x="4282" y="9029"/>
                  <a:pt x="4305" y="9003"/>
                </a:cubicBezTo>
                <a:cubicBezTo>
                  <a:pt x="4321" y="8859"/>
                  <a:pt x="4338" y="8714"/>
                  <a:pt x="4354" y="8570"/>
                </a:cubicBezTo>
                <a:cubicBezTo>
                  <a:pt x="4373" y="8740"/>
                  <a:pt x="4392" y="8911"/>
                  <a:pt x="4410" y="9081"/>
                </a:cubicBezTo>
                <a:cubicBezTo>
                  <a:pt x="4410" y="9081"/>
                  <a:pt x="4545" y="9003"/>
                  <a:pt x="4590" y="8766"/>
                </a:cubicBezTo>
                <a:cubicBezTo>
                  <a:pt x="4590" y="8766"/>
                  <a:pt x="4651" y="9906"/>
                  <a:pt x="4692" y="9985"/>
                </a:cubicBezTo>
                <a:cubicBezTo>
                  <a:pt x="4733" y="10063"/>
                  <a:pt x="4733" y="9827"/>
                  <a:pt x="4770" y="9749"/>
                </a:cubicBezTo>
                <a:cubicBezTo>
                  <a:pt x="4810" y="9670"/>
                  <a:pt x="4770" y="9749"/>
                  <a:pt x="4802" y="9749"/>
                </a:cubicBezTo>
                <a:lnTo>
                  <a:pt x="4900" y="9749"/>
                </a:lnTo>
                <a:lnTo>
                  <a:pt x="4954" y="9749"/>
                </a:lnTo>
                <a:cubicBezTo>
                  <a:pt x="4978" y="9749"/>
                  <a:pt x="4978" y="9434"/>
                  <a:pt x="4994" y="9199"/>
                </a:cubicBezTo>
                <a:cubicBezTo>
                  <a:pt x="4997" y="9186"/>
                  <a:pt x="5000" y="9172"/>
                  <a:pt x="5003" y="9159"/>
                </a:cubicBezTo>
                <a:cubicBezTo>
                  <a:pt x="5015" y="9199"/>
                  <a:pt x="5032" y="9670"/>
                  <a:pt x="5049" y="9749"/>
                </a:cubicBezTo>
                <a:cubicBezTo>
                  <a:pt x="5073" y="9827"/>
                  <a:pt x="5139" y="9434"/>
                  <a:pt x="5175" y="9512"/>
                </a:cubicBezTo>
                <a:cubicBezTo>
                  <a:pt x="5216" y="9592"/>
                  <a:pt x="5175" y="9512"/>
                  <a:pt x="5200" y="9749"/>
                </a:cubicBezTo>
                <a:cubicBezTo>
                  <a:pt x="5224" y="9985"/>
                  <a:pt x="5200" y="9749"/>
                  <a:pt x="5249" y="9159"/>
                </a:cubicBezTo>
                <a:cubicBezTo>
                  <a:pt x="5253" y="9159"/>
                  <a:pt x="5253" y="9159"/>
                  <a:pt x="5253" y="9120"/>
                </a:cubicBezTo>
                <a:cubicBezTo>
                  <a:pt x="5298" y="8648"/>
                  <a:pt x="5290" y="9592"/>
                  <a:pt x="5290" y="9592"/>
                </a:cubicBezTo>
                <a:cubicBezTo>
                  <a:pt x="5290" y="9592"/>
                  <a:pt x="5335" y="9356"/>
                  <a:pt x="5363" y="9277"/>
                </a:cubicBezTo>
                <a:cubicBezTo>
                  <a:pt x="5400" y="9512"/>
                  <a:pt x="5400" y="9434"/>
                  <a:pt x="5425" y="9670"/>
                </a:cubicBezTo>
                <a:cubicBezTo>
                  <a:pt x="5425" y="9512"/>
                  <a:pt x="5388" y="9081"/>
                  <a:pt x="5388" y="9081"/>
                </a:cubicBezTo>
                <a:lnTo>
                  <a:pt x="5494" y="8963"/>
                </a:lnTo>
                <a:cubicBezTo>
                  <a:pt x="5504" y="8858"/>
                  <a:pt x="5513" y="8753"/>
                  <a:pt x="5523" y="8648"/>
                </a:cubicBezTo>
                <a:lnTo>
                  <a:pt x="5547" y="8570"/>
                </a:lnTo>
                <a:cubicBezTo>
                  <a:pt x="5551" y="8609"/>
                  <a:pt x="5556" y="8570"/>
                  <a:pt x="5560" y="8530"/>
                </a:cubicBezTo>
                <a:cubicBezTo>
                  <a:pt x="5568" y="8517"/>
                  <a:pt x="5576" y="8505"/>
                  <a:pt x="5584" y="8492"/>
                </a:cubicBezTo>
                <a:cubicBezTo>
                  <a:pt x="5588" y="8505"/>
                  <a:pt x="5592" y="8517"/>
                  <a:pt x="5596" y="8530"/>
                </a:cubicBezTo>
                <a:cubicBezTo>
                  <a:pt x="5601" y="8570"/>
                  <a:pt x="5605" y="8648"/>
                  <a:pt x="5609" y="8648"/>
                </a:cubicBezTo>
                <a:lnTo>
                  <a:pt x="5609" y="8570"/>
                </a:lnTo>
                <a:cubicBezTo>
                  <a:pt x="5624" y="8635"/>
                  <a:pt x="5639" y="8701"/>
                  <a:pt x="5653" y="8766"/>
                </a:cubicBezTo>
                <a:cubicBezTo>
                  <a:pt x="5684" y="8989"/>
                  <a:pt x="5716" y="9211"/>
                  <a:pt x="5747" y="9434"/>
                </a:cubicBezTo>
                <a:cubicBezTo>
                  <a:pt x="5750" y="9238"/>
                  <a:pt x="5752" y="9041"/>
                  <a:pt x="5755" y="8845"/>
                </a:cubicBezTo>
                <a:cubicBezTo>
                  <a:pt x="5765" y="8819"/>
                  <a:pt x="5774" y="8792"/>
                  <a:pt x="5784" y="8766"/>
                </a:cubicBezTo>
                <a:cubicBezTo>
                  <a:pt x="5788" y="8688"/>
                  <a:pt x="5784" y="8530"/>
                  <a:pt x="5792" y="8216"/>
                </a:cubicBezTo>
                <a:cubicBezTo>
                  <a:pt x="5800" y="8216"/>
                  <a:pt x="5800" y="8374"/>
                  <a:pt x="5808" y="8374"/>
                </a:cubicBezTo>
                <a:cubicBezTo>
                  <a:pt x="5816" y="8412"/>
                  <a:pt x="5824" y="8334"/>
                  <a:pt x="5837" y="8295"/>
                </a:cubicBezTo>
                <a:cubicBezTo>
                  <a:pt x="5857" y="8255"/>
                  <a:pt x="5902" y="8255"/>
                  <a:pt x="5923" y="8374"/>
                </a:cubicBezTo>
                <a:cubicBezTo>
                  <a:pt x="5927" y="8492"/>
                  <a:pt x="5931" y="8570"/>
                  <a:pt x="5935" y="8648"/>
                </a:cubicBezTo>
                <a:cubicBezTo>
                  <a:pt x="5951" y="8805"/>
                  <a:pt x="5992" y="8884"/>
                  <a:pt x="5996" y="8923"/>
                </a:cubicBezTo>
                <a:cubicBezTo>
                  <a:pt x="6004" y="8923"/>
                  <a:pt x="6012" y="8884"/>
                  <a:pt x="6012" y="8923"/>
                </a:cubicBezTo>
                <a:cubicBezTo>
                  <a:pt x="6017" y="8923"/>
                  <a:pt x="6041" y="9199"/>
                  <a:pt x="6049" y="9081"/>
                </a:cubicBezTo>
                <a:cubicBezTo>
                  <a:pt x="6053" y="8963"/>
                  <a:pt x="6078" y="9159"/>
                  <a:pt x="6082" y="9081"/>
                </a:cubicBezTo>
                <a:cubicBezTo>
                  <a:pt x="6090" y="9120"/>
                  <a:pt x="6115" y="8963"/>
                  <a:pt x="6115" y="9159"/>
                </a:cubicBezTo>
                <a:cubicBezTo>
                  <a:pt x="6123" y="9199"/>
                  <a:pt x="6135" y="9159"/>
                  <a:pt x="6135" y="9277"/>
                </a:cubicBezTo>
                <a:cubicBezTo>
                  <a:pt x="6164" y="9120"/>
                  <a:pt x="6192" y="8963"/>
                  <a:pt x="6233" y="9003"/>
                </a:cubicBezTo>
                <a:cubicBezTo>
                  <a:pt x="6229" y="8727"/>
                  <a:pt x="6245" y="8766"/>
                  <a:pt x="6254" y="8648"/>
                </a:cubicBezTo>
                <a:cubicBezTo>
                  <a:pt x="6258" y="8805"/>
                  <a:pt x="6278" y="8727"/>
                  <a:pt x="6286" y="8805"/>
                </a:cubicBezTo>
                <a:cubicBezTo>
                  <a:pt x="6295" y="8845"/>
                  <a:pt x="6295" y="8923"/>
                  <a:pt x="6303" y="8923"/>
                </a:cubicBezTo>
                <a:cubicBezTo>
                  <a:pt x="6307" y="8845"/>
                  <a:pt x="6307" y="8805"/>
                  <a:pt x="6315" y="8805"/>
                </a:cubicBezTo>
                <a:cubicBezTo>
                  <a:pt x="6315" y="8766"/>
                  <a:pt x="6344" y="8884"/>
                  <a:pt x="6348" y="8923"/>
                </a:cubicBezTo>
                <a:cubicBezTo>
                  <a:pt x="6364" y="8963"/>
                  <a:pt x="6360" y="9003"/>
                  <a:pt x="6372" y="9081"/>
                </a:cubicBezTo>
                <a:cubicBezTo>
                  <a:pt x="6372" y="9003"/>
                  <a:pt x="6376" y="9003"/>
                  <a:pt x="6380" y="9003"/>
                </a:cubicBezTo>
                <a:cubicBezTo>
                  <a:pt x="6380" y="9199"/>
                  <a:pt x="6393" y="9316"/>
                  <a:pt x="6409" y="9356"/>
                </a:cubicBezTo>
                <a:cubicBezTo>
                  <a:pt x="6417" y="9356"/>
                  <a:pt x="6454" y="9474"/>
                  <a:pt x="6450" y="9159"/>
                </a:cubicBezTo>
                <a:cubicBezTo>
                  <a:pt x="6470" y="9159"/>
                  <a:pt x="6487" y="9199"/>
                  <a:pt x="6499" y="9277"/>
                </a:cubicBezTo>
                <a:cubicBezTo>
                  <a:pt x="6499" y="9041"/>
                  <a:pt x="6560" y="8845"/>
                  <a:pt x="6585" y="8727"/>
                </a:cubicBezTo>
                <a:cubicBezTo>
                  <a:pt x="6589" y="8884"/>
                  <a:pt x="6597" y="8923"/>
                  <a:pt x="6609" y="8923"/>
                </a:cubicBezTo>
                <a:cubicBezTo>
                  <a:pt x="6618" y="9120"/>
                  <a:pt x="6630" y="9238"/>
                  <a:pt x="6646" y="9356"/>
                </a:cubicBezTo>
                <a:cubicBezTo>
                  <a:pt x="6658" y="9159"/>
                  <a:pt x="6667" y="9356"/>
                  <a:pt x="6679" y="9356"/>
                </a:cubicBezTo>
                <a:lnTo>
                  <a:pt x="6679" y="9277"/>
                </a:lnTo>
                <a:cubicBezTo>
                  <a:pt x="6683" y="9159"/>
                  <a:pt x="6707" y="9356"/>
                  <a:pt x="6712" y="9277"/>
                </a:cubicBezTo>
                <a:cubicBezTo>
                  <a:pt x="6716" y="9238"/>
                  <a:pt x="6720" y="9277"/>
                  <a:pt x="6724" y="9277"/>
                </a:cubicBezTo>
                <a:cubicBezTo>
                  <a:pt x="6724" y="9238"/>
                  <a:pt x="6728" y="9159"/>
                  <a:pt x="6728" y="9159"/>
                </a:cubicBezTo>
                <a:cubicBezTo>
                  <a:pt x="6736" y="9159"/>
                  <a:pt x="6740" y="9238"/>
                  <a:pt x="6744" y="9277"/>
                </a:cubicBezTo>
                <a:cubicBezTo>
                  <a:pt x="6757" y="9277"/>
                  <a:pt x="6757" y="9159"/>
                  <a:pt x="6769" y="9159"/>
                </a:cubicBezTo>
                <a:lnTo>
                  <a:pt x="6944" y="9159"/>
                </a:lnTo>
                <a:cubicBezTo>
                  <a:pt x="6944" y="8805"/>
                  <a:pt x="6968" y="8845"/>
                  <a:pt x="6972" y="8570"/>
                </a:cubicBezTo>
                <a:cubicBezTo>
                  <a:pt x="6984" y="8492"/>
                  <a:pt x="6997" y="8452"/>
                  <a:pt x="7017" y="8492"/>
                </a:cubicBezTo>
                <a:cubicBezTo>
                  <a:pt x="7013" y="8177"/>
                  <a:pt x="7038" y="8334"/>
                  <a:pt x="7050" y="8295"/>
                </a:cubicBezTo>
                <a:cubicBezTo>
                  <a:pt x="7050" y="8255"/>
                  <a:pt x="7054" y="8255"/>
                  <a:pt x="7054" y="8216"/>
                </a:cubicBezTo>
                <a:cubicBezTo>
                  <a:pt x="7079" y="8255"/>
                  <a:pt x="7107" y="8255"/>
                  <a:pt x="7136" y="8255"/>
                </a:cubicBezTo>
                <a:cubicBezTo>
                  <a:pt x="7140" y="8255"/>
                  <a:pt x="7156" y="8295"/>
                  <a:pt x="7156" y="8295"/>
                </a:cubicBezTo>
                <a:cubicBezTo>
                  <a:pt x="7156" y="8334"/>
                  <a:pt x="7193" y="8216"/>
                  <a:pt x="7197" y="8216"/>
                </a:cubicBezTo>
                <a:lnTo>
                  <a:pt x="7201" y="8216"/>
                </a:lnTo>
                <a:lnTo>
                  <a:pt x="7201" y="8137"/>
                </a:lnTo>
                <a:cubicBezTo>
                  <a:pt x="7205" y="8137"/>
                  <a:pt x="7242" y="8059"/>
                  <a:pt x="7258" y="8019"/>
                </a:cubicBezTo>
                <a:lnTo>
                  <a:pt x="7295" y="8019"/>
                </a:lnTo>
                <a:cubicBezTo>
                  <a:pt x="7320" y="8137"/>
                  <a:pt x="7320" y="8059"/>
                  <a:pt x="7332" y="8098"/>
                </a:cubicBezTo>
                <a:cubicBezTo>
                  <a:pt x="7344" y="8137"/>
                  <a:pt x="7352" y="8334"/>
                  <a:pt x="7352" y="8334"/>
                </a:cubicBezTo>
                <a:lnTo>
                  <a:pt x="7385" y="8019"/>
                </a:lnTo>
                <a:cubicBezTo>
                  <a:pt x="7385" y="8019"/>
                  <a:pt x="7500" y="7666"/>
                  <a:pt x="7520" y="7588"/>
                </a:cubicBezTo>
                <a:cubicBezTo>
                  <a:pt x="7540" y="7508"/>
                  <a:pt x="7569" y="7666"/>
                  <a:pt x="7585" y="7666"/>
                </a:cubicBezTo>
                <a:cubicBezTo>
                  <a:pt x="7598" y="7666"/>
                  <a:pt x="7622" y="7508"/>
                  <a:pt x="7635" y="7430"/>
                </a:cubicBezTo>
                <a:cubicBezTo>
                  <a:pt x="7635" y="7430"/>
                  <a:pt x="7639" y="7391"/>
                  <a:pt x="7643" y="7391"/>
                </a:cubicBezTo>
                <a:cubicBezTo>
                  <a:pt x="7667" y="7443"/>
                  <a:pt x="7692" y="7496"/>
                  <a:pt x="7716" y="7548"/>
                </a:cubicBezTo>
                <a:cubicBezTo>
                  <a:pt x="7716" y="7548"/>
                  <a:pt x="7741" y="7430"/>
                  <a:pt x="7757" y="7312"/>
                </a:cubicBezTo>
                <a:cubicBezTo>
                  <a:pt x="7774" y="7194"/>
                  <a:pt x="7782" y="7470"/>
                  <a:pt x="7806" y="7548"/>
                </a:cubicBezTo>
                <a:cubicBezTo>
                  <a:pt x="7831" y="7588"/>
                  <a:pt x="7847" y="7273"/>
                  <a:pt x="7868" y="7273"/>
                </a:cubicBezTo>
                <a:cubicBezTo>
                  <a:pt x="7888" y="7273"/>
                  <a:pt x="7892" y="7077"/>
                  <a:pt x="7908" y="6880"/>
                </a:cubicBezTo>
                <a:cubicBezTo>
                  <a:pt x="7925" y="6684"/>
                  <a:pt x="7925" y="6997"/>
                  <a:pt x="7937" y="6997"/>
                </a:cubicBezTo>
                <a:cubicBezTo>
                  <a:pt x="7941" y="6997"/>
                  <a:pt x="7974" y="6684"/>
                  <a:pt x="7970" y="6644"/>
                </a:cubicBezTo>
                <a:cubicBezTo>
                  <a:pt x="7988" y="6552"/>
                  <a:pt x="8005" y="6461"/>
                  <a:pt x="8023" y="6369"/>
                </a:cubicBezTo>
                <a:lnTo>
                  <a:pt x="8076" y="6369"/>
                </a:lnTo>
                <a:cubicBezTo>
                  <a:pt x="8091" y="6277"/>
                  <a:pt x="8106" y="6186"/>
                  <a:pt x="8121" y="6094"/>
                </a:cubicBezTo>
                <a:cubicBezTo>
                  <a:pt x="8149" y="5871"/>
                  <a:pt x="8177" y="5649"/>
                  <a:pt x="8206" y="5426"/>
                </a:cubicBezTo>
                <a:cubicBezTo>
                  <a:pt x="8215" y="5478"/>
                  <a:pt x="8225" y="5531"/>
                  <a:pt x="8234" y="5583"/>
                </a:cubicBezTo>
                <a:cubicBezTo>
                  <a:pt x="8234" y="5583"/>
                  <a:pt x="8255" y="5308"/>
                  <a:pt x="8267" y="5230"/>
                </a:cubicBezTo>
                <a:cubicBezTo>
                  <a:pt x="8279" y="5151"/>
                  <a:pt x="8292" y="5151"/>
                  <a:pt x="8308" y="5230"/>
                </a:cubicBezTo>
                <a:cubicBezTo>
                  <a:pt x="8324" y="5308"/>
                  <a:pt x="8402" y="4954"/>
                  <a:pt x="8414" y="4954"/>
                </a:cubicBezTo>
                <a:cubicBezTo>
                  <a:pt x="8427" y="4954"/>
                  <a:pt x="8455" y="4796"/>
                  <a:pt x="8476" y="4678"/>
                </a:cubicBezTo>
                <a:cubicBezTo>
                  <a:pt x="8484" y="4757"/>
                  <a:pt x="8488" y="4796"/>
                  <a:pt x="8492" y="4836"/>
                </a:cubicBezTo>
                <a:cubicBezTo>
                  <a:pt x="8496" y="4836"/>
                  <a:pt x="8500" y="4796"/>
                  <a:pt x="8508" y="4796"/>
                </a:cubicBezTo>
                <a:cubicBezTo>
                  <a:pt x="8517" y="4796"/>
                  <a:pt x="8529" y="4874"/>
                  <a:pt x="8533" y="4836"/>
                </a:cubicBezTo>
                <a:cubicBezTo>
                  <a:pt x="8545" y="4796"/>
                  <a:pt x="8549" y="4600"/>
                  <a:pt x="8557" y="4521"/>
                </a:cubicBezTo>
                <a:cubicBezTo>
                  <a:pt x="8578" y="4521"/>
                  <a:pt x="8594" y="4561"/>
                  <a:pt x="8615" y="4521"/>
                </a:cubicBezTo>
                <a:cubicBezTo>
                  <a:pt x="8619" y="4443"/>
                  <a:pt x="8615" y="4443"/>
                  <a:pt x="8615" y="4364"/>
                </a:cubicBezTo>
                <a:cubicBezTo>
                  <a:pt x="8627" y="4325"/>
                  <a:pt x="8656" y="4285"/>
                  <a:pt x="8664" y="4285"/>
                </a:cubicBezTo>
                <a:cubicBezTo>
                  <a:pt x="8672" y="4325"/>
                  <a:pt x="8672" y="4246"/>
                  <a:pt x="8676" y="4207"/>
                </a:cubicBezTo>
                <a:cubicBezTo>
                  <a:pt x="8696" y="4285"/>
                  <a:pt x="8717" y="4246"/>
                  <a:pt x="8741" y="4285"/>
                </a:cubicBezTo>
                <a:cubicBezTo>
                  <a:pt x="8746" y="4285"/>
                  <a:pt x="8750" y="4246"/>
                  <a:pt x="8754" y="4246"/>
                </a:cubicBezTo>
                <a:cubicBezTo>
                  <a:pt x="8762" y="4246"/>
                  <a:pt x="8770" y="4285"/>
                  <a:pt x="8782" y="4285"/>
                </a:cubicBezTo>
                <a:cubicBezTo>
                  <a:pt x="8791" y="4325"/>
                  <a:pt x="8799" y="4364"/>
                  <a:pt x="8807" y="4364"/>
                </a:cubicBezTo>
                <a:cubicBezTo>
                  <a:pt x="8811" y="4364"/>
                  <a:pt x="8819" y="4285"/>
                  <a:pt x="8823" y="4285"/>
                </a:cubicBezTo>
                <a:cubicBezTo>
                  <a:pt x="8831" y="4325"/>
                  <a:pt x="8835" y="4364"/>
                  <a:pt x="8844" y="4364"/>
                </a:cubicBezTo>
                <a:cubicBezTo>
                  <a:pt x="8864" y="4403"/>
                  <a:pt x="8893" y="4364"/>
                  <a:pt x="8913" y="4325"/>
                </a:cubicBezTo>
                <a:cubicBezTo>
                  <a:pt x="8913" y="4285"/>
                  <a:pt x="8909" y="4285"/>
                  <a:pt x="8909" y="4246"/>
                </a:cubicBezTo>
                <a:cubicBezTo>
                  <a:pt x="8921" y="4246"/>
                  <a:pt x="8934" y="4246"/>
                  <a:pt x="8938" y="4089"/>
                </a:cubicBezTo>
                <a:cubicBezTo>
                  <a:pt x="8946" y="4207"/>
                  <a:pt x="8958" y="4128"/>
                  <a:pt x="8970" y="4089"/>
                </a:cubicBezTo>
                <a:cubicBezTo>
                  <a:pt x="8974" y="4128"/>
                  <a:pt x="8974" y="4050"/>
                  <a:pt x="8974" y="4010"/>
                </a:cubicBezTo>
                <a:cubicBezTo>
                  <a:pt x="8987" y="4010"/>
                  <a:pt x="8995" y="4010"/>
                  <a:pt x="9003" y="3932"/>
                </a:cubicBezTo>
                <a:cubicBezTo>
                  <a:pt x="9011" y="4010"/>
                  <a:pt x="9019" y="4010"/>
                  <a:pt x="9024" y="4128"/>
                </a:cubicBezTo>
                <a:cubicBezTo>
                  <a:pt x="9036" y="4128"/>
                  <a:pt x="9040" y="4207"/>
                  <a:pt x="9048" y="4246"/>
                </a:cubicBezTo>
                <a:cubicBezTo>
                  <a:pt x="9056" y="4246"/>
                  <a:pt x="9089" y="4207"/>
                  <a:pt x="9105" y="4207"/>
                </a:cubicBezTo>
                <a:cubicBezTo>
                  <a:pt x="9105" y="4207"/>
                  <a:pt x="9130" y="4325"/>
                  <a:pt x="9142" y="4325"/>
                </a:cubicBezTo>
                <a:cubicBezTo>
                  <a:pt x="9150" y="4364"/>
                  <a:pt x="9146" y="4246"/>
                  <a:pt x="9154" y="4246"/>
                </a:cubicBezTo>
                <a:cubicBezTo>
                  <a:pt x="9171" y="4325"/>
                  <a:pt x="9191" y="4364"/>
                  <a:pt x="9203" y="4521"/>
                </a:cubicBezTo>
                <a:cubicBezTo>
                  <a:pt x="9208" y="4443"/>
                  <a:pt x="9244" y="4443"/>
                  <a:pt x="9248" y="4364"/>
                </a:cubicBezTo>
                <a:cubicBezTo>
                  <a:pt x="9257" y="4403"/>
                  <a:pt x="9252" y="4285"/>
                  <a:pt x="9252" y="4246"/>
                </a:cubicBezTo>
                <a:cubicBezTo>
                  <a:pt x="9265" y="4285"/>
                  <a:pt x="9285" y="4010"/>
                  <a:pt x="9293" y="3892"/>
                </a:cubicBezTo>
                <a:cubicBezTo>
                  <a:pt x="9306" y="3932"/>
                  <a:pt x="9330" y="4010"/>
                  <a:pt x="9338" y="4050"/>
                </a:cubicBezTo>
                <a:cubicBezTo>
                  <a:pt x="9351" y="4089"/>
                  <a:pt x="9363" y="3971"/>
                  <a:pt x="9371" y="3971"/>
                </a:cubicBezTo>
                <a:cubicBezTo>
                  <a:pt x="9379" y="3971"/>
                  <a:pt x="9383" y="4050"/>
                  <a:pt x="9396" y="4089"/>
                </a:cubicBezTo>
                <a:cubicBezTo>
                  <a:pt x="9407" y="4050"/>
                  <a:pt x="9431" y="4207"/>
                  <a:pt x="9440" y="4167"/>
                </a:cubicBezTo>
                <a:cubicBezTo>
                  <a:pt x="9456" y="4325"/>
                  <a:pt x="9489" y="4167"/>
                  <a:pt x="9517" y="4167"/>
                </a:cubicBezTo>
                <a:cubicBezTo>
                  <a:pt x="9517" y="4089"/>
                  <a:pt x="9525" y="4128"/>
                  <a:pt x="9525" y="3971"/>
                </a:cubicBezTo>
                <a:cubicBezTo>
                  <a:pt x="9534" y="4010"/>
                  <a:pt x="9664" y="4246"/>
                  <a:pt x="9673" y="4285"/>
                </a:cubicBezTo>
                <a:cubicBezTo>
                  <a:pt x="9677" y="4364"/>
                  <a:pt x="9726" y="4364"/>
                  <a:pt x="9742" y="4443"/>
                </a:cubicBezTo>
                <a:cubicBezTo>
                  <a:pt x="9746" y="4443"/>
                  <a:pt x="9750" y="4481"/>
                  <a:pt x="9754" y="4521"/>
                </a:cubicBezTo>
                <a:cubicBezTo>
                  <a:pt x="9754" y="4521"/>
                  <a:pt x="9767" y="4678"/>
                  <a:pt x="9771" y="4718"/>
                </a:cubicBezTo>
                <a:cubicBezTo>
                  <a:pt x="9775" y="4718"/>
                  <a:pt x="9812" y="5111"/>
                  <a:pt x="9828" y="5111"/>
                </a:cubicBezTo>
                <a:cubicBezTo>
                  <a:pt x="9836" y="5111"/>
                  <a:pt x="9857" y="5073"/>
                  <a:pt x="9865" y="5111"/>
                </a:cubicBezTo>
                <a:cubicBezTo>
                  <a:pt x="9869" y="5111"/>
                  <a:pt x="9881" y="5190"/>
                  <a:pt x="9889" y="5230"/>
                </a:cubicBezTo>
                <a:cubicBezTo>
                  <a:pt x="9893" y="5269"/>
                  <a:pt x="9926" y="5386"/>
                  <a:pt x="9926" y="5504"/>
                </a:cubicBezTo>
                <a:cubicBezTo>
                  <a:pt x="9934" y="5504"/>
                  <a:pt x="9955" y="5622"/>
                  <a:pt x="9963" y="5701"/>
                </a:cubicBezTo>
                <a:cubicBezTo>
                  <a:pt x="9963" y="5701"/>
                  <a:pt x="9963" y="5740"/>
                  <a:pt x="9967" y="5740"/>
                </a:cubicBezTo>
                <a:cubicBezTo>
                  <a:pt x="9971" y="5780"/>
                  <a:pt x="10018" y="5859"/>
                  <a:pt x="10022" y="5897"/>
                </a:cubicBezTo>
                <a:cubicBezTo>
                  <a:pt x="10026" y="5897"/>
                  <a:pt x="10024" y="2997"/>
                  <a:pt x="10018" y="2303"/>
                </a:cubicBezTo>
                <a:cubicBezTo>
                  <a:pt x="10012" y="1609"/>
                  <a:pt x="9991" y="1731"/>
                  <a:pt x="9987" y="1731"/>
                </a:cubicBezTo>
                <a:close/>
              </a:path>
            </a:pathLst>
          </a:custGeom>
          <a:solidFill>
            <a:schemeClr val="accent4">
              <a:lumMod val="85000"/>
            </a:schemeClr>
          </a:solidFill>
          <a:ln>
            <a:noFill/>
          </a:ln>
          <a:effectLst>
            <a:outerShdw blurRad="101600" dist="38100" dir="16200000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op Tear"/>
          <p:cNvSpPr>
            <a:spLocks/>
          </p:cNvSpPr>
          <p:nvPr/>
        </p:nvSpPr>
        <p:spPr bwMode="auto">
          <a:xfrm>
            <a:off x="-21120" y="600075"/>
            <a:ext cx="12234371" cy="768363"/>
          </a:xfrm>
          <a:custGeom>
            <a:avLst/>
            <a:gdLst>
              <a:gd name="T0" fmla="*/ 0 w 2447"/>
              <a:gd name="T1" fmla="*/ 91 h 153"/>
              <a:gd name="T2" fmla="*/ 42 w 2447"/>
              <a:gd name="T3" fmla="*/ 81 h 153"/>
              <a:gd name="T4" fmla="*/ 64 w 2447"/>
              <a:gd name="T5" fmla="*/ 91 h 153"/>
              <a:gd name="T6" fmla="*/ 75 w 2447"/>
              <a:gd name="T7" fmla="*/ 85 h 153"/>
              <a:gd name="T8" fmla="*/ 86 w 2447"/>
              <a:gd name="T9" fmla="*/ 84 h 153"/>
              <a:gd name="T10" fmla="*/ 99 w 2447"/>
              <a:gd name="T11" fmla="*/ 79 h 153"/>
              <a:gd name="T12" fmla="*/ 115 w 2447"/>
              <a:gd name="T13" fmla="*/ 66 h 153"/>
              <a:gd name="T14" fmla="*/ 129 w 2447"/>
              <a:gd name="T15" fmla="*/ 63 h 153"/>
              <a:gd name="T16" fmla="*/ 185 w 2447"/>
              <a:gd name="T17" fmla="*/ 72 h 153"/>
              <a:gd name="T18" fmla="*/ 243 w 2447"/>
              <a:gd name="T19" fmla="*/ 68 h 153"/>
              <a:gd name="T20" fmla="*/ 262 w 2447"/>
              <a:gd name="T21" fmla="*/ 71 h 153"/>
              <a:gd name="T22" fmla="*/ 280 w 2447"/>
              <a:gd name="T23" fmla="*/ 68 h 153"/>
              <a:gd name="T24" fmla="*/ 293 w 2447"/>
              <a:gd name="T25" fmla="*/ 70 h 153"/>
              <a:gd name="T26" fmla="*/ 307 w 2447"/>
              <a:gd name="T27" fmla="*/ 65 h 153"/>
              <a:gd name="T28" fmla="*/ 378 w 2447"/>
              <a:gd name="T29" fmla="*/ 59 h 153"/>
              <a:gd name="T30" fmla="*/ 487 w 2447"/>
              <a:gd name="T31" fmla="*/ 88 h 153"/>
              <a:gd name="T32" fmla="*/ 534 w 2447"/>
              <a:gd name="T33" fmla="*/ 101 h 153"/>
              <a:gd name="T34" fmla="*/ 610 w 2447"/>
              <a:gd name="T35" fmla="*/ 115 h 153"/>
              <a:gd name="T36" fmla="*/ 689 w 2447"/>
              <a:gd name="T37" fmla="*/ 125 h 153"/>
              <a:gd name="T38" fmla="*/ 789 w 2447"/>
              <a:gd name="T39" fmla="*/ 130 h 153"/>
              <a:gd name="T40" fmla="*/ 927 w 2447"/>
              <a:gd name="T41" fmla="*/ 138 h 153"/>
              <a:gd name="T42" fmla="*/ 990 w 2447"/>
              <a:gd name="T43" fmla="*/ 151 h 153"/>
              <a:gd name="T44" fmla="*/ 1028 w 2447"/>
              <a:gd name="T45" fmla="*/ 140 h 153"/>
              <a:gd name="T46" fmla="*/ 1253 w 2447"/>
              <a:gd name="T47" fmla="*/ 116 h 153"/>
              <a:gd name="T48" fmla="*/ 1433 w 2447"/>
              <a:gd name="T49" fmla="*/ 123 h 153"/>
              <a:gd name="T50" fmla="*/ 1643 w 2447"/>
              <a:gd name="T51" fmla="*/ 114 h 153"/>
              <a:gd name="T52" fmla="*/ 1847 w 2447"/>
              <a:gd name="T53" fmla="*/ 128 h 153"/>
              <a:gd name="T54" fmla="*/ 1973 w 2447"/>
              <a:gd name="T55" fmla="*/ 117 h 153"/>
              <a:gd name="T56" fmla="*/ 2113 w 2447"/>
              <a:gd name="T57" fmla="*/ 124 h 153"/>
              <a:gd name="T58" fmla="*/ 2324 w 2447"/>
              <a:gd name="T59" fmla="*/ 97 h 153"/>
              <a:gd name="T60" fmla="*/ 2447 w 2447"/>
              <a:gd name="T61" fmla="*/ 125 h 153"/>
              <a:gd name="T62" fmla="*/ 2380 w 2447"/>
              <a:gd name="T63" fmla="*/ 34 h 153"/>
              <a:gd name="T64" fmla="*/ 2279 w 2447"/>
              <a:gd name="T65" fmla="*/ 58 h 153"/>
              <a:gd name="T66" fmla="*/ 2209 w 2447"/>
              <a:gd name="T67" fmla="*/ 67 h 153"/>
              <a:gd name="T68" fmla="*/ 2141 w 2447"/>
              <a:gd name="T69" fmla="*/ 69 h 153"/>
              <a:gd name="T70" fmla="*/ 2040 w 2447"/>
              <a:gd name="T71" fmla="*/ 70 h 153"/>
              <a:gd name="T72" fmla="*/ 1945 w 2447"/>
              <a:gd name="T73" fmla="*/ 54 h 153"/>
              <a:gd name="T74" fmla="*/ 1863 w 2447"/>
              <a:gd name="T75" fmla="*/ 80 h 153"/>
              <a:gd name="T76" fmla="*/ 1772 w 2447"/>
              <a:gd name="T77" fmla="*/ 58 h 153"/>
              <a:gd name="T78" fmla="*/ 1554 w 2447"/>
              <a:gd name="T79" fmla="*/ 89 h 153"/>
              <a:gd name="T80" fmla="*/ 1366 w 2447"/>
              <a:gd name="T81" fmla="*/ 84 h 153"/>
              <a:gd name="T82" fmla="*/ 1262 w 2447"/>
              <a:gd name="T83" fmla="*/ 77 h 153"/>
              <a:gd name="T84" fmla="*/ 1081 w 2447"/>
              <a:gd name="T85" fmla="*/ 65 h 153"/>
              <a:gd name="T86" fmla="*/ 935 w 2447"/>
              <a:gd name="T87" fmla="*/ 36 h 153"/>
              <a:gd name="T88" fmla="*/ 799 w 2447"/>
              <a:gd name="T89" fmla="*/ 35 h 153"/>
              <a:gd name="T90" fmla="*/ 663 w 2447"/>
              <a:gd name="T91" fmla="*/ 31 h 153"/>
              <a:gd name="T92" fmla="*/ 615 w 2447"/>
              <a:gd name="T93" fmla="*/ 33 h 153"/>
              <a:gd name="T94" fmla="*/ 543 w 2447"/>
              <a:gd name="T95" fmla="*/ 38 h 153"/>
              <a:gd name="T96" fmla="*/ 413 w 2447"/>
              <a:gd name="T97" fmla="*/ 1 h 153"/>
              <a:gd name="T98" fmla="*/ 325 w 2447"/>
              <a:gd name="T99" fmla="*/ 6 h 153"/>
              <a:gd name="T100" fmla="*/ 175 w 2447"/>
              <a:gd name="T101" fmla="*/ 14 h 153"/>
              <a:gd name="T102" fmla="*/ 93 w 2447"/>
              <a:gd name="T103" fmla="*/ 24 h 153"/>
              <a:gd name="connsiteX0" fmla="*/ 0 w 10010"/>
              <a:gd name="connsiteY0" fmla="*/ 3137 h 10000"/>
              <a:gd name="connsiteX1" fmla="*/ 0 w 10010"/>
              <a:gd name="connsiteY1" fmla="*/ 3987 h 10000"/>
              <a:gd name="connsiteX2" fmla="*/ 0 w 10010"/>
              <a:gd name="connsiteY2" fmla="*/ 5948 h 10000"/>
              <a:gd name="connsiteX3" fmla="*/ 90 w 10010"/>
              <a:gd name="connsiteY3" fmla="*/ 5621 h 10000"/>
              <a:gd name="connsiteX4" fmla="*/ 135 w 10010"/>
              <a:gd name="connsiteY4" fmla="*/ 5556 h 10000"/>
              <a:gd name="connsiteX5" fmla="*/ 172 w 10010"/>
              <a:gd name="connsiteY5" fmla="*/ 5294 h 10000"/>
              <a:gd name="connsiteX6" fmla="*/ 200 w 10010"/>
              <a:gd name="connsiteY6" fmla="*/ 5425 h 10000"/>
              <a:gd name="connsiteX7" fmla="*/ 237 w 10010"/>
              <a:gd name="connsiteY7" fmla="*/ 5098 h 10000"/>
              <a:gd name="connsiteX8" fmla="*/ 262 w 10010"/>
              <a:gd name="connsiteY8" fmla="*/ 5948 h 10000"/>
              <a:gd name="connsiteX9" fmla="*/ 282 w 10010"/>
              <a:gd name="connsiteY9" fmla="*/ 5686 h 10000"/>
              <a:gd name="connsiteX10" fmla="*/ 306 w 10010"/>
              <a:gd name="connsiteY10" fmla="*/ 5752 h 10000"/>
              <a:gd name="connsiteX11" fmla="*/ 306 w 10010"/>
              <a:gd name="connsiteY11" fmla="*/ 5556 h 10000"/>
              <a:gd name="connsiteX12" fmla="*/ 315 w 10010"/>
              <a:gd name="connsiteY12" fmla="*/ 5621 h 10000"/>
              <a:gd name="connsiteX13" fmla="*/ 331 w 10010"/>
              <a:gd name="connsiteY13" fmla="*/ 5425 h 10000"/>
              <a:gd name="connsiteX14" fmla="*/ 351 w 10010"/>
              <a:gd name="connsiteY14" fmla="*/ 5490 h 10000"/>
              <a:gd name="connsiteX15" fmla="*/ 372 w 10010"/>
              <a:gd name="connsiteY15" fmla="*/ 5229 h 10000"/>
              <a:gd name="connsiteX16" fmla="*/ 405 w 10010"/>
              <a:gd name="connsiteY16" fmla="*/ 5294 h 10000"/>
              <a:gd name="connsiteX17" fmla="*/ 405 w 10010"/>
              <a:gd name="connsiteY17" fmla="*/ 5163 h 10000"/>
              <a:gd name="connsiteX18" fmla="*/ 425 w 10010"/>
              <a:gd name="connsiteY18" fmla="*/ 5163 h 10000"/>
              <a:gd name="connsiteX19" fmla="*/ 421 w 10010"/>
              <a:gd name="connsiteY19" fmla="*/ 5033 h 10000"/>
              <a:gd name="connsiteX20" fmla="*/ 470 w 10010"/>
              <a:gd name="connsiteY20" fmla="*/ 4314 h 10000"/>
              <a:gd name="connsiteX21" fmla="*/ 474 w 10010"/>
              <a:gd name="connsiteY21" fmla="*/ 4314 h 10000"/>
              <a:gd name="connsiteX22" fmla="*/ 490 w 10010"/>
              <a:gd name="connsiteY22" fmla="*/ 4052 h 10000"/>
              <a:gd name="connsiteX23" fmla="*/ 527 w 10010"/>
              <a:gd name="connsiteY23" fmla="*/ 4118 h 10000"/>
              <a:gd name="connsiteX24" fmla="*/ 539 w 10010"/>
              <a:gd name="connsiteY24" fmla="*/ 4444 h 10000"/>
              <a:gd name="connsiteX25" fmla="*/ 568 w 10010"/>
              <a:gd name="connsiteY25" fmla="*/ 4379 h 10000"/>
              <a:gd name="connsiteX26" fmla="*/ 756 w 10010"/>
              <a:gd name="connsiteY26" fmla="*/ 4706 h 10000"/>
              <a:gd name="connsiteX27" fmla="*/ 842 w 10010"/>
              <a:gd name="connsiteY27" fmla="*/ 4379 h 10000"/>
              <a:gd name="connsiteX28" fmla="*/ 952 w 10010"/>
              <a:gd name="connsiteY28" fmla="*/ 4641 h 10000"/>
              <a:gd name="connsiteX29" fmla="*/ 993 w 10010"/>
              <a:gd name="connsiteY29" fmla="*/ 4444 h 10000"/>
              <a:gd name="connsiteX30" fmla="*/ 1026 w 10010"/>
              <a:gd name="connsiteY30" fmla="*/ 4641 h 10000"/>
              <a:gd name="connsiteX31" fmla="*/ 1050 w 10010"/>
              <a:gd name="connsiteY31" fmla="*/ 4510 h 10000"/>
              <a:gd name="connsiteX32" fmla="*/ 1071 w 10010"/>
              <a:gd name="connsiteY32" fmla="*/ 4641 h 10000"/>
              <a:gd name="connsiteX33" fmla="*/ 1075 w 10010"/>
              <a:gd name="connsiteY33" fmla="*/ 4444 h 10000"/>
              <a:gd name="connsiteX34" fmla="*/ 1103 w 10010"/>
              <a:gd name="connsiteY34" fmla="*/ 4444 h 10000"/>
              <a:gd name="connsiteX35" fmla="*/ 1144 w 10010"/>
              <a:gd name="connsiteY35" fmla="*/ 4444 h 10000"/>
              <a:gd name="connsiteX36" fmla="*/ 1177 w 10010"/>
              <a:gd name="connsiteY36" fmla="*/ 4575 h 10000"/>
              <a:gd name="connsiteX37" fmla="*/ 1181 w 10010"/>
              <a:gd name="connsiteY37" fmla="*/ 4444 h 10000"/>
              <a:gd name="connsiteX38" fmla="*/ 1197 w 10010"/>
              <a:gd name="connsiteY38" fmla="*/ 4575 h 10000"/>
              <a:gd name="connsiteX39" fmla="*/ 1201 w 10010"/>
              <a:gd name="connsiteY39" fmla="*/ 4379 h 10000"/>
              <a:gd name="connsiteX40" fmla="*/ 1238 w 10010"/>
              <a:gd name="connsiteY40" fmla="*/ 4641 h 10000"/>
              <a:gd name="connsiteX41" fmla="*/ 1255 w 10010"/>
              <a:gd name="connsiteY41" fmla="*/ 4248 h 10000"/>
              <a:gd name="connsiteX42" fmla="*/ 1271 w 10010"/>
              <a:gd name="connsiteY42" fmla="*/ 4052 h 10000"/>
              <a:gd name="connsiteX43" fmla="*/ 1422 w 10010"/>
              <a:gd name="connsiteY43" fmla="*/ 4248 h 10000"/>
              <a:gd name="connsiteX44" fmla="*/ 1545 w 10010"/>
              <a:gd name="connsiteY44" fmla="*/ 3856 h 10000"/>
              <a:gd name="connsiteX45" fmla="*/ 1843 w 10010"/>
              <a:gd name="connsiteY45" fmla="*/ 5556 h 10000"/>
              <a:gd name="connsiteX46" fmla="*/ 1900 w 10010"/>
              <a:gd name="connsiteY46" fmla="*/ 6471 h 10000"/>
              <a:gd name="connsiteX47" fmla="*/ 1990 w 10010"/>
              <a:gd name="connsiteY47" fmla="*/ 5752 h 10000"/>
              <a:gd name="connsiteX48" fmla="*/ 2068 w 10010"/>
              <a:gd name="connsiteY48" fmla="*/ 6601 h 10000"/>
              <a:gd name="connsiteX49" fmla="*/ 2186 w 10010"/>
              <a:gd name="connsiteY49" fmla="*/ 5817 h 10000"/>
              <a:gd name="connsiteX50" fmla="*/ 2182 w 10010"/>
              <a:gd name="connsiteY50" fmla="*/ 6601 h 10000"/>
              <a:gd name="connsiteX51" fmla="*/ 2342 w 10010"/>
              <a:gd name="connsiteY51" fmla="*/ 6405 h 10000"/>
              <a:gd name="connsiteX52" fmla="*/ 2432 w 10010"/>
              <a:gd name="connsiteY52" fmla="*/ 6275 h 10000"/>
              <a:gd name="connsiteX53" fmla="*/ 2493 w 10010"/>
              <a:gd name="connsiteY53" fmla="*/ 7516 h 10000"/>
              <a:gd name="connsiteX54" fmla="*/ 2636 w 10010"/>
              <a:gd name="connsiteY54" fmla="*/ 6667 h 10000"/>
              <a:gd name="connsiteX55" fmla="*/ 2669 w 10010"/>
              <a:gd name="connsiteY55" fmla="*/ 7451 h 10000"/>
              <a:gd name="connsiteX56" fmla="*/ 2816 w 10010"/>
              <a:gd name="connsiteY56" fmla="*/ 8170 h 10000"/>
              <a:gd name="connsiteX57" fmla="*/ 2889 w 10010"/>
              <a:gd name="connsiteY57" fmla="*/ 7516 h 10000"/>
              <a:gd name="connsiteX58" fmla="*/ 3077 w 10010"/>
              <a:gd name="connsiteY58" fmla="*/ 7320 h 10000"/>
              <a:gd name="connsiteX59" fmla="*/ 3224 w 10010"/>
              <a:gd name="connsiteY59" fmla="*/ 8497 h 10000"/>
              <a:gd name="connsiteX60" fmla="*/ 3396 w 10010"/>
              <a:gd name="connsiteY60" fmla="*/ 8562 h 10000"/>
              <a:gd name="connsiteX61" fmla="*/ 3600 w 10010"/>
              <a:gd name="connsiteY61" fmla="*/ 8105 h 10000"/>
              <a:gd name="connsiteX62" fmla="*/ 3788 w 10010"/>
              <a:gd name="connsiteY62" fmla="*/ 9020 h 10000"/>
              <a:gd name="connsiteX63" fmla="*/ 3911 w 10010"/>
              <a:gd name="connsiteY63" fmla="*/ 9281 h 10000"/>
              <a:gd name="connsiteX64" fmla="*/ 4013 w 10010"/>
              <a:gd name="connsiteY64" fmla="*/ 10000 h 10000"/>
              <a:gd name="connsiteX65" fmla="*/ 4046 w 10010"/>
              <a:gd name="connsiteY65" fmla="*/ 9869 h 10000"/>
              <a:gd name="connsiteX66" fmla="*/ 4115 w 10010"/>
              <a:gd name="connsiteY66" fmla="*/ 9542 h 10000"/>
              <a:gd name="connsiteX67" fmla="*/ 4168 w 10010"/>
              <a:gd name="connsiteY67" fmla="*/ 9935 h 10000"/>
              <a:gd name="connsiteX68" fmla="*/ 4201 w 10010"/>
              <a:gd name="connsiteY68" fmla="*/ 9150 h 10000"/>
              <a:gd name="connsiteX69" fmla="*/ 4344 w 10010"/>
              <a:gd name="connsiteY69" fmla="*/ 8562 h 10000"/>
              <a:gd name="connsiteX70" fmla="*/ 4773 w 10010"/>
              <a:gd name="connsiteY70" fmla="*/ 7843 h 10000"/>
              <a:gd name="connsiteX71" fmla="*/ 5121 w 10010"/>
              <a:gd name="connsiteY71" fmla="*/ 7582 h 10000"/>
              <a:gd name="connsiteX72" fmla="*/ 5329 w 10010"/>
              <a:gd name="connsiteY72" fmla="*/ 9281 h 10000"/>
              <a:gd name="connsiteX73" fmla="*/ 5398 w 10010"/>
              <a:gd name="connsiteY73" fmla="*/ 8562 h 10000"/>
              <a:gd name="connsiteX74" fmla="*/ 5856 w 10010"/>
              <a:gd name="connsiteY74" fmla="*/ 8039 h 10000"/>
              <a:gd name="connsiteX75" fmla="*/ 6220 w 10010"/>
              <a:gd name="connsiteY75" fmla="*/ 9477 h 10000"/>
              <a:gd name="connsiteX76" fmla="*/ 6551 w 10010"/>
              <a:gd name="connsiteY76" fmla="*/ 8562 h 10000"/>
              <a:gd name="connsiteX77" fmla="*/ 6714 w 10010"/>
              <a:gd name="connsiteY77" fmla="*/ 7451 h 10000"/>
              <a:gd name="connsiteX78" fmla="*/ 7025 w 10010"/>
              <a:gd name="connsiteY78" fmla="*/ 7451 h 10000"/>
              <a:gd name="connsiteX79" fmla="*/ 7180 w 10010"/>
              <a:gd name="connsiteY79" fmla="*/ 7908 h 10000"/>
              <a:gd name="connsiteX80" fmla="*/ 7548 w 10010"/>
              <a:gd name="connsiteY80" fmla="*/ 8366 h 10000"/>
              <a:gd name="connsiteX81" fmla="*/ 7756 w 10010"/>
              <a:gd name="connsiteY81" fmla="*/ 9085 h 10000"/>
              <a:gd name="connsiteX82" fmla="*/ 8002 w 10010"/>
              <a:gd name="connsiteY82" fmla="*/ 8235 h 10000"/>
              <a:gd name="connsiteX83" fmla="*/ 8063 w 10010"/>
              <a:gd name="connsiteY83" fmla="*/ 7647 h 10000"/>
              <a:gd name="connsiteX84" fmla="*/ 8181 w 10010"/>
              <a:gd name="connsiteY84" fmla="*/ 8039 h 10000"/>
              <a:gd name="connsiteX85" fmla="*/ 8455 w 10010"/>
              <a:gd name="connsiteY85" fmla="*/ 8366 h 10000"/>
              <a:gd name="connsiteX86" fmla="*/ 8635 w 10010"/>
              <a:gd name="connsiteY86" fmla="*/ 8105 h 10000"/>
              <a:gd name="connsiteX87" fmla="*/ 8974 w 10010"/>
              <a:gd name="connsiteY87" fmla="*/ 8235 h 10000"/>
              <a:gd name="connsiteX88" fmla="*/ 9309 w 10010"/>
              <a:gd name="connsiteY88" fmla="*/ 7843 h 10000"/>
              <a:gd name="connsiteX89" fmla="*/ 9497 w 10010"/>
              <a:gd name="connsiteY89" fmla="*/ 6340 h 10000"/>
              <a:gd name="connsiteX90" fmla="*/ 9734 w 10010"/>
              <a:gd name="connsiteY90" fmla="*/ 7582 h 10000"/>
              <a:gd name="connsiteX91" fmla="*/ 9869 w 10010"/>
              <a:gd name="connsiteY91" fmla="*/ 8889 h 10000"/>
              <a:gd name="connsiteX92" fmla="*/ 10000 w 10010"/>
              <a:gd name="connsiteY92" fmla="*/ 8170 h 10000"/>
              <a:gd name="connsiteX93" fmla="*/ 10004 w 10010"/>
              <a:gd name="connsiteY93" fmla="*/ 3464 h 10000"/>
              <a:gd name="connsiteX94" fmla="*/ 9886 w 10010"/>
              <a:gd name="connsiteY94" fmla="*/ 3529 h 10000"/>
              <a:gd name="connsiteX95" fmla="*/ 9726 w 10010"/>
              <a:gd name="connsiteY95" fmla="*/ 2222 h 10000"/>
              <a:gd name="connsiteX96" fmla="*/ 9571 w 10010"/>
              <a:gd name="connsiteY96" fmla="*/ 3660 h 10000"/>
              <a:gd name="connsiteX97" fmla="*/ 9461 w 10010"/>
              <a:gd name="connsiteY97" fmla="*/ 3660 h 10000"/>
              <a:gd name="connsiteX98" fmla="*/ 9313 w 10010"/>
              <a:gd name="connsiteY98" fmla="*/ 3791 h 10000"/>
              <a:gd name="connsiteX99" fmla="*/ 9281 w 10010"/>
              <a:gd name="connsiteY99" fmla="*/ 3203 h 10000"/>
              <a:gd name="connsiteX100" fmla="*/ 9060 w 10010"/>
              <a:gd name="connsiteY100" fmla="*/ 4771 h 10000"/>
              <a:gd name="connsiteX101" fmla="*/ 9027 w 10010"/>
              <a:gd name="connsiteY101" fmla="*/ 4379 h 10000"/>
              <a:gd name="connsiteX102" fmla="*/ 8962 w 10010"/>
              <a:gd name="connsiteY102" fmla="*/ 4118 h 10000"/>
              <a:gd name="connsiteX103" fmla="*/ 8921 w 10010"/>
              <a:gd name="connsiteY103" fmla="*/ 4641 h 10000"/>
              <a:gd name="connsiteX104" fmla="*/ 8749 w 10010"/>
              <a:gd name="connsiteY104" fmla="*/ 4510 h 10000"/>
              <a:gd name="connsiteX105" fmla="*/ 8643 w 10010"/>
              <a:gd name="connsiteY105" fmla="*/ 5359 h 10000"/>
              <a:gd name="connsiteX106" fmla="*/ 8484 w 10010"/>
              <a:gd name="connsiteY106" fmla="*/ 4444 h 10000"/>
              <a:gd name="connsiteX107" fmla="*/ 8337 w 10010"/>
              <a:gd name="connsiteY107" fmla="*/ 4575 h 10000"/>
              <a:gd name="connsiteX108" fmla="*/ 8284 w 10010"/>
              <a:gd name="connsiteY108" fmla="*/ 5882 h 10000"/>
              <a:gd name="connsiteX109" fmla="*/ 8096 w 10010"/>
              <a:gd name="connsiteY109" fmla="*/ 5294 h 10000"/>
              <a:gd name="connsiteX110" fmla="*/ 7949 w 10010"/>
              <a:gd name="connsiteY110" fmla="*/ 3529 h 10000"/>
              <a:gd name="connsiteX111" fmla="*/ 7879 w 10010"/>
              <a:gd name="connsiteY111" fmla="*/ 4052 h 10000"/>
              <a:gd name="connsiteX112" fmla="*/ 7707 w 10010"/>
              <a:gd name="connsiteY112" fmla="*/ 5229 h 10000"/>
              <a:gd name="connsiteX113" fmla="*/ 7613 w 10010"/>
              <a:gd name="connsiteY113" fmla="*/ 5229 h 10000"/>
              <a:gd name="connsiteX114" fmla="*/ 7540 w 10010"/>
              <a:gd name="connsiteY114" fmla="*/ 4444 h 10000"/>
              <a:gd name="connsiteX115" fmla="*/ 7380 w 10010"/>
              <a:gd name="connsiteY115" fmla="*/ 4183 h 10000"/>
              <a:gd name="connsiteX116" fmla="*/ 7242 w 10010"/>
              <a:gd name="connsiteY116" fmla="*/ 3791 h 10000"/>
              <a:gd name="connsiteX117" fmla="*/ 6992 w 10010"/>
              <a:gd name="connsiteY117" fmla="*/ 2222 h 10000"/>
              <a:gd name="connsiteX118" fmla="*/ 6641 w 10010"/>
              <a:gd name="connsiteY118" fmla="*/ 4967 h 10000"/>
              <a:gd name="connsiteX119" fmla="*/ 6351 w 10010"/>
              <a:gd name="connsiteY119" fmla="*/ 5817 h 10000"/>
              <a:gd name="connsiteX120" fmla="*/ 5991 w 10010"/>
              <a:gd name="connsiteY120" fmla="*/ 5359 h 10000"/>
              <a:gd name="connsiteX121" fmla="*/ 5844 w 10010"/>
              <a:gd name="connsiteY121" fmla="*/ 6144 h 10000"/>
              <a:gd name="connsiteX122" fmla="*/ 5582 w 10010"/>
              <a:gd name="connsiteY122" fmla="*/ 5490 h 10000"/>
              <a:gd name="connsiteX123" fmla="*/ 5509 w 10010"/>
              <a:gd name="connsiteY123" fmla="*/ 6144 h 10000"/>
              <a:gd name="connsiteX124" fmla="*/ 5239 w 10010"/>
              <a:gd name="connsiteY124" fmla="*/ 5229 h 10000"/>
              <a:gd name="connsiteX125" fmla="*/ 5157 w 10010"/>
              <a:gd name="connsiteY125" fmla="*/ 5033 h 10000"/>
              <a:gd name="connsiteX126" fmla="*/ 4908 w 10010"/>
              <a:gd name="connsiteY126" fmla="*/ 3987 h 10000"/>
              <a:gd name="connsiteX127" fmla="*/ 4798 w 10010"/>
              <a:gd name="connsiteY127" fmla="*/ 3987 h 10000"/>
              <a:gd name="connsiteX128" fmla="*/ 4418 w 10010"/>
              <a:gd name="connsiteY128" fmla="*/ 4248 h 10000"/>
              <a:gd name="connsiteX129" fmla="*/ 4226 w 10010"/>
              <a:gd name="connsiteY129" fmla="*/ 4118 h 10000"/>
              <a:gd name="connsiteX130" fmla="*/ 3890 w 10010"/>
              <a:gd name="connsiteY130" fmla="*/ 3595 h 10000"/>
              <a:gd name="connsiteX131" fmla="*/ 3821 w 10010"/>
              <a:gd name="connsiteY131" fmla="*/ 2353 h 10000"/>
              <a:gd name="connsiteX132" fmla="*/ 3478 w 10010"/>
              <a:gd name="connsiteY132" fmla="*/ 3137 h 10000"/>
              <a:gd name="connsiteX133" fmla="*/ 3465 w 10010"/>
              <a:gd name="connsiteY133" fmla="*/ 2418 h 10000"/>
              <a:gd name="connsiteX134" fmla="*/ 3265 w 10010"/>
              <a:gd name="connsiteY134" fmla="*/ 2288 h 10000"/>
              <a:gd name="connsiteX135" fmla="*/ 3036 w 10010"/>
              <a:gd name="connsiteY135" fmla="*/ 2484 h 10000"/>
              <a:gd name="connsiteX136" fmla="*/ 2926 w 10010"/>
              <a:gd name="connsiteY136" fmla="*/ 3987 h 10000"/>
              <a:gd name="connsiteX137" fmla="*/ 2709 w 10010"/>
              <a:gd name="connsiteY137" fmla="*/ 2026 h 10000"/>
              <a:gd name="connsiteX138" fmla="*/ 2677 w 10010"/>
              <a:gd name="connsiteY138" fmla="*/ 2353 h 10000"/>
              <a:gd name="connsiteX139" fmla="*/ 2603 w 10010"/>
              <a:gd name="connsiteY139" fmla="*/ 1569 h 10000"/>
              <a:gd name="connsiteX140" fmla="*/ 2513 w 10010"/>
              <a:gd name="connsiteY140" fmla="*/ 2157 h 10000"/>
              <a:gd name="connsiteX141" fmla="*/ 2395 w 10010"/>
              <a:gd name="connsiteY141" fmla="*/ 1895 h 10000"/>
              <a:gd name="connsiteX142" fmla="*/ 2325 w 10010"/>
              <a:gd name="connsiteY142" fmla="*/ 3007 h 10000"/>
              <a:gd name="connsiteX143" fmla="*/ 2219 w 10010"/>
              <a:gd name="connsiteY143" fmla="*/ 2484 h 10000"/>
              <a:gd name="connsiteX144" fmla="*/ 2137 w 10010"/>
              <a:gd name="connsiteY144" fmla="*/ 1895 h 10000"/>
              <a:gd name="connsiteX145" fmla="*/ 2080 w 10010"/>
              <a:gd name="connsiteY145" fmla="*/ 784 h 10000"/>
              <a:gd name="connsiteX146" fmla="*/ 1688 w 10010"/>
              <a:gd name="connsiteY146" fmla="*/ 65 h 10000"/>
              <a:gd name="connsiteX147" fmla="*/ 1479 w 10010"/>
              <a:gd name="connsiteY147" fmla="*/ 196 h 10000"/>
              <a:gd name="connsiteX148" fmla="*/ 1377 w 10010"/>
              <a:gd name="connsiteY148" fmla="*/ 0 h 10000"/>
              <a:gd name="connsiteX149" fmla="*/ 1328 w 10010"/>
              <a:gd name="connsiteY149" fmla="*/ 392 h 10000"/>
              <a:gd name="connsiteX150" fmla="*/ 1058 w 10010"/>
              <a:gd name="connsiteY150" fmla="*/ 131 h 10000"/>
              <a:gd name="connsiteX151" fmla="*/ 895 w 10010"/>
              <a:gd name="connsiteY151" fmla="*/ 458 h 10000"/>
              <a:gd name="connsiteX152" fmla="*/ 715 w 10010"/>
              <a:gd name="connsiteY152" fmla="*/ 915 h 10000"/>
              <a:gd name="connsiteX153" fmla="*/ 642 w 10010"/>
              <a:gd name="connsiteY153" fmla="*/ 196 h 10000"/>
              <a:gd name="connsiteX154" fmla="*/ 433 w 10010"/>
              <a:gd name="connsiteY154" fmla="*/ 1373 h 10000"/>
              <a:gd name="connsiteX155" fmla="*/ 380 w 10010"/>
              <a:gd name="connsiteY155" fmla="*/ 1569 h 10000"/>
              <a:gd name="connsiteX156" fmla="*/ 159 w 10010"/>
              <a:gd name="connsiteY156" fmla="*/ 2353 h 10000"/>
              <a:gd name="connsiteX157" fmla="*/ 0 w 10010"/>
              <a:gd name="connsiteY157" fmla="*/ 3137 h 10000"/>
              <a:gd name="connsiteX0" fmla="*/ 0 w 10019"/>
              <a:gd name="connsiteY0" fmla="*/ 3137 h 10000"/>
              <a:gd name="connsiteX1" fmla="*/ 0 w 10019"/>
              <a:gd name="connsiteY1" fmla="*/ 3987 h 10000"/>
              <a:gd name="connsiteX2" fmla="*/ 0 w 10019"/>
              <a:gd name="connsiteY2" fmla="*/ 5948 h 10000"/>
              <a:gd name="connsiteX3" fmla="*/ 90 w 10019"/>
              <a:gd name="connsiteY3" fmla="*/ 5621 h 10000"/>
              <a:gd name="connsiteX4" fmla="*/ 135 w 10019"/>
              <a:gd name="connsiteY4" fmla="*/ 5556 h 10000"/>
              <a:gd name="connsiteX5" fmla="*/ 172 w 10019"/>
              <a:gd name="connsiteY5" fmla="*/ 5294 h 10000"/>
              <a:gd name="connsiteX6" fmla="*/ 200 w 10019"/>
              <a:gd name="connsiteY6" fmla="*/ 5425 h 10000"/>
              <a:gd name="connsiteX7" fmla="*/ 237 w 10019"/>
              <a:gd name="connsiteY7" fmla="*/ 5098 h 10000"/>
              <a:gd name="connsiteX8" fmla="*/ 262 w 10019"/>
              <a:gd name="connsiteY8" fmla="*/ 5948 h 10000"/>
              <a:gd name="connsiteX9" fmla="*/ 282 w 10019"/>
              <a:gd name="connsiteY9" fmla="*/ 5686 h 10000"/>
              <a:gd name="connsiteX10" fmla="*/ 306 w 10019"/>
              <a:gd name="connsiteY10" fmla="*/ 5752 h 10000"/>
              <a:gd name="connsiteX11" fmla="*/ 306 w 10019"/>
              <a:gd name="connsiteY11" fmla="*/ 5556 h 10000"/>
              <a:gd name="connsiteX12" fmla="*/ 315 w 10019"/>
              <a:gd name="connsiteY12" fmla="*/ 5621 h 10000"/>
              <a:gd name="connsiteX13" fmla="*/ 331 w 10019"/>
              <a:gd name="connsiteY13" fmla="*/ 5425 h 10000"/>
              <a:gd name="connsiteX14" fmla="*/ 351 w 10019"/>
              <a:gd name="connsiteY14" fmla="*/ 5490 h 10000"/>
              <a:gd name="connsiteX15" fmla="*/ 372 w 10019"/>
              <a:gd name="connsiteY15" fmla="*/ 5229 h 10000"/>
              <a:gd name="connsiteX16" fmla="*/ 405 w 10019"/>
              <a:gd name="connsiteY16" fmla="*/ 5294 h 10000"/>
              <a:gd name="connsiteX17" fmla="*/ 405 w 10019"/>
              <a:gd name="connsiteY17" fmla="*/ 5163 h 10000"/>
              <a:gd name="connsiteX18" fmla="*/ 425 w 10019"/>
              <a:gd name="connsiteY18" fmla="*/ 5163 h 10000"/>
              <a:gd name="connsiteX19" fmla="*/ 421 w 10019"/>
              <a:gd name="connsiteY19" fmla="*/ 5033 h 10000"/>
              <a:gd name="connsiteX20" fmla="*/ 470 w 10019"/>
              <a:gd name="connsiteY20" fmla="*/ 4314 h 10000"/>
              <a:gd name="connsiteX21" fmla="*/ 474 w 10019"/>
              <a:gd name="connsiteY21" fmla="*/ 4314 h 10000"/>
              <a:gd name="connsiteX22" fmla="*/ 490 w 10019"/>
              <a:gd name="connsiteY22" fmla="*/ 4052 h 10000"/>
              <a:gd name="connsiteX23" fmla="*/ 527 w 10019"/>
              <a:gd name="connsiteY23" fmla="*/ 4118 h 10000"/>
              <a:gd name="connsiteX24" fmla="*/ 539 w 10019"/>
              <a:gd name="connsiteY24" fmla="*/ 4444 h 10000"/>
              <a:gd name="connsiteX25" fmla="*/ 568 w 10019"/>
              <a:gd name="connsiteY25" fmla="*/ 4379 h 10000"/>
              <a:gd name="connsiteX26" fmla="*/ 756 w 10019"/>
              <a:gd name="connsiteY26" fmla="*/ 4706 h 10000"/>
              <a:gd name="connsiteX27" fmla="*/ 842 w 10019"/>
              <a:gd name="connsiteY27" fmla="*/ 4379 h 10000"/>
              <a:gd name="connsiteX28" fmla="*/ 952 w 10019"/>
              <a:gd name="connsiteY28" fmla="*/ 4641 h 10000"/>
              <a:gd name="connsiteX29" fmla="*/ 993 w 10019"/>
              <a:gd name="connsiteY29" fmla="*/ 4444 h 10000"/>
              <a:gd name="connsiteX30" fmla="*/ 1026 w 10019"/>
              <a:gd name="connsiteY30" fmla="*/ 4641 h 10000"/>
              <a:gd name="connsiteX31" fmla="*/ 1050 w 10019"/>
              <a:gd name="connsiteY31" fmla="*/ 4510 h 10000"/>
              <a:gd name="connsiteX32" fmla="*/ 1071 w 10019"/>
              <a:gd name="connsiteY32" fmla="*/ 4641 h 10000"/>
              <a:gd name="connsiteX33" fmla="*/ 1075 w 10019"/>
              <a:gd name="connsiteY33" fmla="*/ 4444 h 10000"/>
              <a:gd name="connsiteX34" fmla="*/ 1103 w 10019"/>
              <a:gd name="connsiteY34" fmla="*/ 4444 h 10000"/>
              <a:gd name="connsiteX35" fmla="*/ 1144 w 10019"/>
              <a:gd name="connsiteY35" fmla="*/ 4444 h 10000"/>
              <a:gd name="connsiteX36" fmla="*/ 1177 w 10019"/>
              <a:gd name="connsiteY36" fmla="*/ 4575 h 10000"/>
              <a:gd name="connsiteX37" fmla="*/ 1181 w 10019"/>
              <a:gd name="connsiteY37" fmla="*/ 4444 h 10000"/>
              <a:gd name="connsiteX38" fmla="*/ 1197 w 10019"/>
              <a:gd name="connsiteY38" fmla="*/ 4575 h 10000"/>
              <a:gd name="connsiteX39" fmla="*/ 1201 w 10019"/>
              <a:gd name="connsiteY39" fmla="*/ 4379 h 10000"/>
              <a:gd name="connsiteX40" fmla="*/ 1238 w 10019"/>
              <a:gd name="connsiteY40" fmla="*/ 4641 h 10000"/>
              <a:gd name="connsiteX41" fmla="*/ 1255 w 10019"/>
              <a:gd name="connsiteY41" fmla="*/ 4248 h 10000"/>
              <a:gd name="connsiteX42" fmla="*/ 1271 w 10019"/>
              <a:gd name="connsiteY42" fmla="*/ 4052 h 10000"/>
              <a:gd name="connsiteX43" fmla="*/ 1422 w 10019"/>
              <a:gd name="connsiteY43" fmla="*/ 4248 h 10000"/>
              <a:gd name="connsiteX44" fmla="*/ 1545 w 10019"/>
              <a:gd name="connsiteY44" fmla="*/ 3856 h 10000"/>
              <a:gd name="connsiteX45" fmla="*/ 1843 w 10019"/>
              <a:gd name="connsiteY45" fmla="*/ 5556 h 10000"/>
              <a:gd name="connsiteX46" fmla="*/ 1900 w 10019"/>
              <a:gd name="connsiteY46" fmla="*/ 6471 h 10000"/>
              <a:gd name="connsiteX47" fmla="*/ 1990 w 10019"/>
              <a:gd name="connsiteY47" fmla="*/ 5752 h 10000"/>
              <a:gd name="connsiteX48" fmla="*/ 2068 w 10019"/>
              <a:gd name="connsiteY48" fmla="*/ 6601 h 10000"/>
              <a:gd name="connsiteX49" fmla="*/ 2186 w 10019"/>
              <a:gd name="connsiteY49" fmla="*/ 5817 h 10000"/>
              <a:gd name="connsiteX50" fmla="*/ 2182 w 10019"/>
              <a:gd name="connsiteY50" fmla="*/ 6601 h 10000"/>
              <a:gd name="connsiteX51" fmla="*/ 2342 w 10019"/>
              <a:gd name="connsiteY51" fmla="*/ 6405 h 10000"/>
              <a:gd name="connsiteX52" fmla="*/ 2432 w 10019"/>
              <a:gd name="connsiteY52" fmla="*/ 6275 h 10000"/>
              <a:gd name="connsiteX53" fmla="*/ 2493 w 10019"/>
              <a:gd name="connsiteY53" fmla="*/ 7516 h 10000"/>
              <a:gd name="connsiteX54" fmla="*/ 2636 w 10019"/>
              <a:gd name="connsiteY54" fmla="*/ 6667 h 10000"/>
              <a:gd name="connsiteX55" fmla="*/ 2669 w 10019"/>
              <a:gd name="connsiteY55" fmla="*/ 7451 h 10000"/>
              <a:gd name="connsiteX56" fmla="*/ 2816 w 10019"/>
              <a:gd name="connsiteY56" fmla="*/ 8170 h 10000"/>
              <a:gd name="connsiteX57" fmla="*/ 2889 w 10019"/>
              <a:gd name="connsiteY57" fmla="*/ 7516 h 10000"/>
              <a:gd name="connsiteX58" fmla="*/ 3077 w 10019"/>
              <a:gd name="connsiteY58" fmla="*/ 7320 h 10000"/>
              <a:gd name="connsiteX59" fmla="*/ 3224 w 10019"/>
              <a:gd name="connsiteY59" fmla="*/ 8497 h 10000"/>
              <a:gd name="connsiteX60" fmla="*/ 3396 w 10019"/>
              <a:gd name="connsiteY60" fmla="*/ 8562 h 10000"/>
              <a:gd name="connsiteX61" fmla="*/ 3600 w 10019"/>
              <a:gd name="connsiteY61" fmla="*/ 8105 h 10000"/>
              <a:gd name="connsiteX62" fmla="*/ 3788 w 10019"/>
              <a:gd name="connsiteY62" fmla="*/ 9020 h 10000"/>
              <a:gd name="connsiteX63" fmla="*/ 3911 w 10019"/>
              <a:gd name="connsiteY63" fmla="*/ 9281 h 10000"/>
              <a:gd name="connsiteX64" fmla="*/ 4013 w 10019"/>
              <a:gd name="connsiteY64" fmla="*/ 10000 h 10000"/>
              <a:gd name="connsiteX65" fmla="*/ 4046 w 10019"/>
              <a:gd name="connsiteY65" fmla="*/ 9869 h 10000"/>
              <a:gd name="connsiteX66" fmla="*/ 4115 w 10019"/>
              <a:gd name="connsiteY66" fmla="*/ 9542 h 10000"/>
              <a:gd name="connsiteX67" fmla="*/ 4168 w 10019"/>
              <a:gd name="connsiteY67" fmla="*/ 9935 h 10000"/>
              <a:gd name="connsiteX68" fmla="*/ 4201 w 10019"/>
              <a:gd name="connsiteY68" fmla="*/ 9150 h 10000"/>
              <a:gd name="connsiteX69" fmla="*/ 4344 w 10019"/>
              <a:gd name="connsiteY69" fmla="*/ 8562 h 10000"/>
              <a:gd name="connsiteX70" fmla="*/ 4773 w 10019"/>
              <a:gd name="connsiteY70" fmla="*/ 7843 h 10000"/>
              <a:gd name="connsiteX71" fmla="*/ 5121 w 10019"/>
              <a:gd name="connsiteY71" fmla="*/ 7582 h 10000"/>
              <a:gd name="connsiteX72" fmla="*/ 5329 w 10019"/>
              <a:gd name="connsiteY72" fmla="*/ 9281 h 10000"/>
              <a:gd name="connsiteX73" fmla="*/ 5398 w 10019"/>
              <a:gd name="connsiteY73" fmla="*/ 8562 h 10000"/>
              <a:gd name="connsiteX74" fmla="*/ 5856 w 10019"/>
              <a:gd name="connsiteY74" fmla="*/ 8039 h 10000"/>
              <a:gd name="connsiteX75" fmla="*/ 6220 w 10019"/>
              <a:gd name="connsiteY75" fmla="*/ 9477 h 10000"/>
              <a:gd name="connsiteX76" fmla="*/ 6551 w 10019"/>
              <a:gd name="connsiteY76" fmla="*/ 8562 h 10000"/>
              <a:gd name="connsiteX77" fmla="*/ 6714 w 10019"/>
              <a:gd name="connsiteY77" fmla="*/ 7451 h 10000"/>
              <a:gd name="connsiteX78" fmla="*/ 7025 w 10019"/>
              <a:gd name="connsiteY78" fmla="*/ 7451 h 10000"/>
              <a:gd name="connsiteX79" fmla="*/ 7180 w 10019"/>
              <a:gd name="connsiteY79" fmla="*/ 7908 h 10000"/>
              <a:gd name="connsiteX80" fmla="*/ 7548 w 10019"/>
              <a:gd name="connsiteY80" fmla="*/ 8366 h 10000"/>
              <a:gd name="connsiteX81" fmla="*/ 7756 w 10019"/>
              <a:gd name="connsiteY81" fmla="*/ 9085 h 10000"/>
              <a:gd name="connsiteX82" fmla="*/ 8002 w 10019"/>
              <a:gd name="connsiteY82" fmla="*/ 8235 h 10000"/>
              <a:gd name="connsiteX83" fmla="*/ 8063 w 10019"/>
              <a:gd name="connsiteY83" fmla="*/ 7647 h 10000"/>
              <a:gd name="connsiteX84" fmla="*/ 8181 w 10019"/>
              <a:gd name="connsiteY84" fmla="*/ 8039 h 10000"/>
              <a:gd name="connsiteX85" fmla="*/ 8455 w 10019"/>
              <a:gd name="connsiteY85" fmla="*/ 8366 h 10000"/>
              <a:gd name="connsiteX86" fmla="*/ 8635 w 10019"/>
              <a:gd name="connsiteY86" fmla="*/ 8105 h 10000"/>
              <a:gd name="connsiteX87" fmla="*/ 8974 w 10019"/>
              <a:gd name="connsiteY87" fmla="*/ 8235 h 10000"/>
              <a:gd name="connsiteX88" fmla="*/ 9309 w 10019"/>
              <a:gd name="connsiteY88" fmla="*/ 7843 h 10000"/>
              <a:gd name="connsiteX89" fmla="*/ 9497 w 10019"/>
              <a:gd name="connsiteY89" fmla="*/ 6340 h 10000"/>
              <a:gd name="connsiteX90" fmla="*/ 9734 w 10019"/>
              <a:gd name="connsiteY90" fmla="*/ 7582 h 10000"/>
              <a:gd name="connsiteX91" fmla="*/ 9869 w 10019"/>
              <a:gd name="connsiteY91" fmla="*/ 8889 h 10000"/>
              <a:gd name="connsiteX92" fmla="*/ 10004 w 10019"/>
              <a:gd name="connsiteY92" fmla="*/ 8170 h 10000"/>
              <a:gd name="connsiteX93" fmla="*/ 10004 w 10019"/>
              <a:gd name="connsiteY93" fmla="*/ 3464 h 10000"/>
              <a:gd name="connsiteX94" fmla="*/ 9886 w 10019"/>
              <a:gd name="connsiteY94" fmla="*/ 3529 h 10000"/>
              <a:gd name="connsiteX95" fmla="*/ 9726 w 10019"/>
              <a:gd name="connsiteY95" fmla="*/ 2222 h 10000"/>
              <a:gd name="connsiteX96" fmla="*/ 9571 w 10019"/>
              <a:gd name="connsiteY96" fmla="*/ 3660 h 10000"/>
              <a:gd name="connsiteX97" fmla="*/ 9461 w 10019"/>
              <a:gd name="connsiteY97" fmla="*/ 3660 h 10000"/>
              <a:gd name="connsiteX98" fmla="*/ 9313 w 10019"/>
              <a:gd name="connsiteY98" fmla="*/ 3791 h 10000"/>
              <a:gd name="connsiteX99" fmla="*/ 9281 w 10019"/>
              <a:gd name="connsiteY99" fmla="*/ 3203 h 10000"/>
              <a:gd name="connsiteX100" fmla="*/ 9060 w 10019"/>
              <a:gd name="connsiteY100" fmla="*/ 4771 h 10000"/>
              <a:gd name="connsiteX101" fmla="*/ 9027 w 10019"/>
              <a:gd name="connsiteY101" fmla="*/ 4379 h 10000"/>
              <a:gd name="connsiteX102" fmla="*/ 8962 w 10019"/>
              <a:gd name="connsiteY102" fmla="*/ 4118 h 10000"/>
              <a:gd name="connsiteX103" fmla="*/ 8921 w 10019"/>
              <a:gd name="connsiteY103" fmla="*/ 4641 h 10000"/>
              <a:gd name="connsiteX104" fmla="*/ 8749 w 10019"/>
              <a:gd name="connsiteY104" fmla="*/ 4510 h 10000"/>
              <a:gd name="connsiteX105" fmla="*/ 8643 w 10019"/>
              <a:gd name="connsiteY105" fmla="*/ 5359 h 10000"/>
              <a:gd name="connsiteX106" fmla="*/ 8484 w 10019"/>
              <a:gd name="connsiteY106" fmla="*/ 4444 h 10000"/>
              <a:gd name="connsiteX107" fmla="*/ 8337 w 10019"/>
              <a:gd name="connsiteY107" fmla="*/ 4575 h 10000"/>
              <a:gd name="connsiteX108" fmla="*/ 8284 w 10019"/>
              <a:gd name="connsiteY108" fmla="*/ 5882 h 10000"/>
              <a:gd name="connsiteX109" fmla="*/ 8096 w 10019"/>
              <a:gd name="connsiteY109" fmla="*/ 5294 h 10000"/>
              <a:gd name="connsiteX110" fmla="*/ 7949 w 10019"/>
              <a:gd name="connsiteY110" fmla="*/ 3529 h 10000"/>
              <a:gd name="connsiteX111" fmla="*/ 7879 w 10019"/>
              <a:gd name="connsiteY111" fmla="*/ 4052 h 10000"/>
              <a:gd name="connsiteX112" fmla="*/ 7707 w 10019"/>
              <a:gd name="connsiteY112" fmla="*/ 5229 h 10000"/>
              <a:gd name="connsiteX113" fmla="*/ 7613 w 10019"/>
              <a:gd name="connsiteY113" fmla="*/ 5229 h 10000"/>
              <a:gd name="connsiteX114" fmla="*/ 7540 w 10019"/>
              <a:gd name="connsiteY114" fmla="*/ 4444 h 10000"/>
              <a:gd name="connsiteX115" fmla="*/ 7380 w 10019"/>
              <a:gd name="connsiteY115" fmla="*/ 4183 h 10000"/>
              <a:gd name="connsiteX116" fmla="*/ 7242 w 10019"/>
              <a:gd name="connsiteY116" fmla="*/ 3791 h 10000"/>
              <a:gd name="connsiteX117" fmla="*/ 6992 w 10019"/>
              <a:gd name="connsiteY117" fmla="*/ 2222 h 10000"/>
              <a:gd name="connsiteX118" fmla="*/ 6641 w 10019"/>
              <a:gd name="connsiteY118" fmla="*/ 4967 h 10000"/>
              <a:gd name="connsiteX119" fmla="*/ 6351 w 10019"/>
              <a:gd name="connsiteY119" fmla="*/ 5817 h 10000"/>
              <a:gd name="connsiteX120" fmla="*/ 5991 w 10019"/>
              <a:gd name="connsiteY120" fmla="*/ 5359 h 10000"/>
              <a:gd name="connsiteX121" fmla="*/ 5844 w 10019"/>
              <a:gd name="connsiteY121" fmla="*/ 6144 h 10000"/>
              <a:gd name="connsiteX122" fmla="*/ 5582 w 10019"/>
              <a:gd name="connsiteY122" fmla="*/ 5490 h 10000"/>
              <a:gd name="connsiteX123" fmla="*/ 5509 w 10019"/>
              <a:gd name="connsiteY123" fmla="*/ 6144 h 10000"/>
              <a:gd name="connsiteX124" fmla="*/ 5239 w 10019"/>
              <a:gd name="connsiteY124" fmla="*/ 5229 h 10000"/>
              <a:gd name="connsiteX125" fmla="*/ 5157 w 10019"/>
              <a:gd name="connsiteY125" fmla="*/ 5033 h 10000"/>
              <a:gd name="connsiteX126" fmla="*/ 4908 w 10019"/>
              <a:gd name="connsiteY126" fmla="*/ 3987 h 10000"/>
              <a:gd name="connsiteX127" fmla="*/ 4798 w 10019"/>
              <a:gd name="connsiteY127" fmla="*/ 3987 h 10000"/>
              <a:gd name="connsiteX128" fmla="*/ 4418 w 10019"/>
              <a:gd name="connsiteY128" fmla="*/ 4248 h 10000"/>
              <a:gd name="connsiteX129" fmla="*/ 4226 w 10019"/>
              <a:gd name="connsiteY129" fmla="*/ 4118 h 10000"/>
              <a:gd name="connsiteX130" fmla="*/ 3890 w 10019"/>
              <a:gd name="connsiteY130" fmla="*/ 3595 h 10000"/>
              <a:gd name="connsiteX131" fmla="*/ 3821 w 10019"/>
              <a:gd name="connsiteY131" fmla="*/ 2353 h 10000"/>
              <a:gd name="connsiteX132" fmla="*/ 3478 w 10019"/>
              <a:gd name="connsiteY132" fmla="*/ 3137 h 10000"/>
              <a:gd name="connsiteX133" fmla="*/ 3465 w 10019"/>
              <a:gd name="connsiteY133" fmla="*/ 2418 h 10000"/>
              <a:gd name="connsiteX134" fmla="*/ 3265 w 10019"/>
              <a:gd name="connsiteY134" fmla="*/ 2288 h 10000"/>
              <a:gd name="connsiteX135" fmla="*/ 3036 w 10019"/>
              <a:gd name="connsiteY135" fmla="*/ 2484 h 10000"/>
              <a:gd name="connsiteX136" fmla="*/ 2926 w 10019"/>
              <a:gd name="connsiteY136" fmla="*/ 3987 h 10000"/>
              <a:gd name="connsiteX137" fmla="*/ 2709 w 10019"/>
              <a:gd name="connsiteY137" fmla="*/ 2026 h 10000"/>
              <a:gd name="connsiteX138" fmla="*/ 2677 w 10019"/>
              <a:gd name="connsiteY138" fmla="*/ 2353 h 10000"/>
              <a:gd name="connsiteX139" fmla="*/ 2603 w 10019"/>
              <a:gd name="connsiteY139" fmla="*/ 1569 h 10000"/>
              <a:gd name="connsiteX140" fmla="*/ 2513 w 10019"/>
              <a:gd name="connsiteY140" fmla="*/ 2157 h 10000"/>
              <a:gd name="connsiteX141" fmla="*/ 2395 w 10019"/>
              <a:gd name="connsiteY141" fmla="*/ 1895 h 10000"/>
              <a:gd name="connsiteX142" fmla="*/ 2325 w 10019"/>
              <a:gd name="connsiteY142" fmla="*/ 3007 h 10000"/>
              <a:gd name="connsiteX143" fmla="*/ 2219 w 10019"/>
              <a:gd name="connsiteY143" fmla="*/ 2484 h 10000"/>
              <a:gd name="connsiteX144" fmla="*/ 2137 w 10019"/>
              <a:gd name="connsiteY144" fmla="*/ 1895 h 10000"/>
              <a:gd name="connsiteX145" fmla="*/ 2080 w 10019"/>
              <a:gd name="connsiteY145" fmla="*/ 784 h 10000"/>
              <a:gd name="connsiteX146" fmla="*/ 1688 w 10019"/>
              <a:gd name="connsiteY146" fmla="*/ 65 h 10000"/>
              <a:gd name="connsiteX147" fmla="*/ 1479 w 10019"/>
              <a:gd name="connsiteY147" fmla="*/ 196 h 10000"/>
              <a:gd name="connsiteX148" fmla="*/ 1377 w 10019"/>
              <a:gd name="connsiteY148" fmla="*/ 0 h 10000"/>
              <a:gd name="connsiteX149" fmla="*/ 1328 w 10019"/>
              <a:gd name="connsiteY149" fmla="*/ 392 h 10000"/>
              <a:gd name="connsiteX150" fmla="*/ 1058 w 10019"/>
              <a:gd name="connsiteY150" fmla="*/ 131 h 10000"/>
              <a:gd name="connsiteX151" fmla="*/ 895 w 10019"/>
              <a:gd name="connsiteY151" fmla="*/ 458 h 10000"/>
              <a:gd name="connsiteX152" fmla="*/ 715 w 10019"/>
              <a:gd name="connsiteY152" fmla="*/ 915 h 10000"/>
              <a:gd name="connsiteX153" fmla="*/ 642 w 10019"/>
              <a:gd name="connsiteY153" fmla="*/ 196 h 10000"/>
              <a:gd name="connsiteX154" fmla="*/ 433 w 10019"/>
              <a:gd name="connsiteY154" fmla="*/ 1373 h 10000"/>
              <a:gd name="connsiteX155" fmla="*/ 380 w 10019"/>
              <a:gd name="connsiteY155" fmla="*/ 1569 h 10000"/>
              <a:gd name="connsiteX156" fmla="*/ 159 w 10019"/>
              <a:gd name="connsiteY156" fmla="*/ 2353 h 10000"/>
              <a:gd name="connsiteX157" fmla="*/ 0 w 10019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13"/>
              <a:gd name="connsiteY0" fmla="*/ 3137 h 10000"/>
              <a:gd name="connsiteX1" fmla="*/ 0 w 10013"/>
              <a:gd name="connsiteY1" fmla="*/ 3987 h 10000"/>
              <a:gd name="connsiteX2" fmla="*/ 0 w 10013"/>
              <a:gd name="connsiteY2" fmla="*/ 5948 h 10000"/>
              <a:gd name="connsiteX3" fmla="*/ 90 w 10013"/>
              <a:gd name="connsiteY3" fmla="*/ 5621 h 10000"/>
              <a:gd name="connsiteX4" fmla="*/ 135 w 10013"/>
              <a:gd name="connsiteY4" fmla="*/ 5556 h 10000"/>
              <a:gd name="connsiteX5" fmla="*/ 172 w 10013"/>
              <a:gd name="connsiteY5" fmla="*/ 5294 h 10000"/>
              <a:gd name="connsiteX6" fmla="*/ 200 w 10013"/>
              <a:gd name="connsiteY6" fmla="*/ 5425 h 10000"/>
              <a:gd name="connsiteX7" fmla="*/ 237 w 10013"/>
              <a:gd name="connsiteY7" fmla="*/ 5098 h 10000"/>
              <a:gd name="connsiteX8" fmla="*/ 262 w 10013"/>
              <a:gd name="connsiteY8" fmla="*/ 5948 h 10000"/>
              <a:gd name="connsiteX9" fmla="*/ 282 w 10013"/>
              <a:gd name="connsiteY9" fmla="*/ 5686 h 10000"/>
              <a:gd name="connsiteX10" fmla="*/ 306 w 10013"/>
              <a:gd name="connsiteY10" fmla="*/ 5752 h 10000"/>
              <a:gd name="connsiteX11" fmla="*/ 306 w 10013"/>
              <a:gd name="connsiteY11" fmla="*/ 5556 h 10000"/>
              <a:gd name="connsiteX12" fmla="*/ 315 w 10013"/>
              <a:gd name="connsiteY12" fmla="*/ 5621 h 10000"/>
              <a:gd name="connsiteX13" fmla="*/ 331 w 10013"/>
              <a:gd name="connsiteY13" fmla="*/ 5425 h 10000"/>
              <a:gd name="connsiteX14" fmla="*/ 351 w 10013"/>
              <a:gd name="connsiteY14" fmla="*/ 5490 h 10000"/>
              <a:gd name="connsiteX15" fmla="*/ 372 w 10013"/>
              <a:gd name="connsiteY15" fmla="*/ 5229 h 10000"/>
              <a:gd name="connsiteX16" fmla="*/ 405 w 10013"/>
              <a:gd name="connsiteY16" fmla="*/ 5294 h 10000"/>
              <a:gd name="connsiteX17" fmla="*/ 405 w 10013"/>
              <a:gd name="connsiteY17" fmla="*/ 5163 h 10000"/>
              <a:gd name="connsiteX18" fmla="*/ 425 w 10013"/>
              <a:gd name="connsiteY18" fmla="*/ 5163 h 10000"/>
              <a:gd name="connsiteX19" fmla="*/ 421 w 10013"/>
              <a:gd name="connsiteY19" fmla="*/ 5033 h 10000"/>
              <a:gd name="connsiteX20" fmla="*/ 470 w 10013"/>
              <a:gd name="connsiteY20" fmla="*/ 4314 h 10000"/>
              <a:gd name="connsiteX21" fmla="*/ 474 w 10013"/>
              <a:gd name="connsiteY21" fmla="*/ 4314 h 10000"/>
              <a:gd name="connsiteX22" fmla="*/ 490 w 10013"/>
              <a:gd name="connsiteY22" fmla="*/ 4052 h 10000"/>
              <a:gd name="connsiteX23" fmla="*/ 527 w 10013"/>
              <a:gd name="connsiteY23" fmla="*/ 4118 h 10000"/>
              <a:gd name="connsiteX24" fmla="*/ 539 w 10013"/>
              <a:gd name="connsiteY24" fmla="*/ 4444 h 10000"/>
              <a:gd name="connsiteX25" fmla="*/ 568 w 10013"/>
              <a:gd name="connsiteY25" fmla="*/ 4379 h 10000"/>
              <a:gd name="connsiteX26" fmla="*/ 756 w 10013"/>
              <a:gd name="connsiteY26" fmla="*/ 4706 h 10000"/>
              <a:gd name="connsiteX27" fmla="*/ 842 w 10013"/>
              <a:gd name="connsiteY27" fmla="*/ 4379 h 10000"/>
              <a:gd name="connsiteX28" fmla="*/ 952 w 10013"/>
              <a:gd name="connsiteY28" fmla="*/ 4641 h 10000"/>
              <a:gd name="connsiteX29" fmla="*/ 993 w 10013"/>
              <a:gd name="connsiteY29" fmla="*/ 4444 h 10000"/>
              <a:gd name="connsiteX30" fmla="*/ 1026 w 10013"/>
              <a:gd name="connsiteY30" fmla="*/ 4641 h 10000"/>
              <a:gd name="connsiteX31" fmla="*/ 1050 w 10013"/>
              <a:gd name="connsiteY31" fmla="*/ 4510 h 10000"/>
              <a:gd name="connsiteX32" fmla="*/ 1071 w 10013"/>
              <a:gd name="connsiteY32" fmla="*/ 4641 h 10000"/>
              <a:gd name="connsiteX33" fmla="*/ 1075 w 10013"/>
              <a:gd name="connsiteY33" fmla="*/ 4444 h 10000"/>
              <a:gd name="connsiteX34" fmla="*/ 1103 w 10013"/>
              <a:gd name="connsiteY34" fmla="*/ 4444 h 10000"/>
              <a:gd name="connsiteX35" fmla="*/ 1144 w 10013"/>
              <a:gd name="connsiteY35" fmla="*/ 4444 h 10000"/>
              <a:gd name="connsiteX36" fmla="*/ 1177 w 10013"/>
              <a:gd name="connsiteY36" fmla="*/ 4575 h 10000"/>
              <a:gd name="connsiteX37" fmla="*/ 1181 w 10013"/>
              <a:gd name="connsiteY37" fmla="*/ 4444 h 10000"/>
              <a:gd name="connsiteX38" fmla="*/ 1197 w 10013"/>
              <a:gd name="connsiteY38" fmla="*/ 4575 h 10000"/>
              <a:gd name="connsiteX39" fmla="*/ 1201 w 10013"/>
              <a:gd name="connsiteY39" fmla="*/ 4379 h 10000"/>
              <a:gd name="connsiteX40" fmla="*/ 1238 w 10013"/>
              <a:gd name="connsiteY40" fmla="*/ 4641 h 10000"/>
              <a:gd name="connsiteX41" fmla="*/ 1255 w 10013"/>
              <a:gd name="connsiteY41" fmla="*/ 4248 h 10000"/>
              <a:gd name="connsiteX42" fmla="*/ 1271 w 10013"/>
              <a:gd name="connsiteY42" fmla="*/ 4052 h 10000"/>
              <a:gd name="connsiteX43" fmla="*/ 1422 w 10013"/>
              <a:gd name="connsiteY43" fmla="*/ 4248 h 10000"/>
              <a:gd name="connsiteX44" fmla="*/ 1545 w 10013"/>
              <a:gd name="connsiteY44" fmla="*/ 3856 h 10000"/>
              <a:gd name="connsiteX45" fmla="*/ 1843 w 10013"/>
              <a:gd name="connsiteY45" fmla="*/ 5556 h 10000"/>
              <a:gd name="connsiteX46" fmla="*/ 1900 w 10013"/>
              <a:gd name="connsiteY46" fmla="*/ 6471 h 10000"/>
              <a:gd name="connsiteX47" fmla="*/ 1990 w 10013"/>
              <a:gd name="connsiteY47" fmla="*/ 5752 h 10000"/>
              <a:gd name="connsiteX48" fmla="*/ 2068 w 10013"/>
              <a:gd name="connsiteY48" fmla="*/ 6601 h 10000"/>
              <a:gd name="connsiteX49" fmla="*/ 2186 w 10013"/>
              <a:gd name="connsiteY49" fmla="*/ 5817 h 10000"/>
              <a:gd name="connsiteX50" fmla="*/ 2182 w 10013"/>
              <a:gd name="connsiteY50" fmla="*/ 6601 h 10000"/>
              <a:gd name="connsiteX51" fmla="*/ 2342 w 10013"/>
              <a:gd name="connsiteY51" fmla="*/ 6405 h 10000"/>
              <a:gd name="connsiteX52" fmla="*/ 2432 w 10013"/>
              <a:gd name="connsiteY52" fmla="*/ 6275 h 10000"/>
              <a:gd name="connsiteX53" fmla="*/ 2493 w 10013"/>
              <a:gd name="connsiteY53" fmla="*/ 7516 h 10000"/>
              <a:gd name="connsiteX54" fmla="*/ 2636 w 10013"/>
              <a:gd name="connsiteY54" fmla="*/ 6667 h 10000"/>
              <a:gd name="connsiteX55" fmla="*/ 2669 w 10013"/>
              <a:gd name="connsiteY55" fmla="*/ 7451 h 10000"/>
              <a:gd name="connsiteX56" fmla="*/ 2816 w 10013"/>
              <a:gd name="connsiteY56" fmla="*/ 8170 h 10000"/>
              <a:gd name="connsiteX57" fmla="*/ 2889 w 10013"/>
              <a:gd name="connsiteY57" fmla="*/ 7516 h 10000"/>
              <a:gd name="connsiteX58" fmla="*/ 3077 w 10013"/>
              <a:gd name="connsiteY58" fmla="*/ 7320 h 10000"/>
              <a:gd name="connsiteX59" fmla="*/ 3224 w 10013"/>
              <a:gd name="connsiteY59" fmla="*/ 8497 h 10000"/>
              <a:gd name="connsiteX60" fmla="*/ 3396 w 10013"/>
              <a:gd name="connsiteY60" fmla="*/ 8562 h 10000"/>
              <a:gd name="connsiteX61" fmla="*/ 3600 w 10013"/>
              <a:gd name="connsiteY61" fmla="*/ 8105 h 10000"/>
              <a:gd name="connsiteX62" fmla="*/ 3788 w 10013"/>
              <a:gd name="connsiteY62" fmla="*/ 9020 h 10000"/>
              <a:gd name="connsiteX63" fmla="*/ 3911 w 10013"/>
              <a:gd name="connsiteY63" fmla="*/ 9281 h 10000"/>
              <a:gd name="connsiteX64" fmla="*/ 4013 w 10013"/>
              <a:gd name="connsiteY64" fmla="*/ 10000 h 10000"/>
              <a:gd name="connsiteX65" fmla="*/ 4046 w 10013"/>
              <a:gd name="connsiteY65" fmla="*/ 9869 h 10000"/>
              <a:gd name="connsiteX66" fmla="*/ 4115 w 10013"/>
              <a:gd name="connsiteY66" fmla="*/ 9542 h 10000"/>
              <a:gd name="connsiteX67" fmla="*/ 4168 w 10013"/>
              <a:gd name="connsiteY67" fmla="*/ 9935 h 10000"/>
              <a:gd name="connsiteX68" fmla="*/ 4201 w 10013"/>
              <a:gd name="connsiteY68" fmla="*/ 9150 h 10000"/>
              <a:gd name="connsiteX69" fmla="*/ 4344 w 10013"/>
              <a:gd name="connsiteY69" fmla="*/ 8562 h 10000"/>
              <a:gd name="connsiteX70" fmla="*/ 4773 w 10013"/>
              <a:gd name="connsiteY70" fmla="*/ 7843 h 10000"/>
              <a:gd name="connsiteX71" fmla="*/ 5121 w 10013"/>
              <a:gd name="connsiteY71" fmla="*/ 7582 h 10000"/>
              <a:gd name="connsiteX72" fmla="*/ 5329 w 10013"/>
              <a:gd name="connsiteY72" fmla="*/ 9281 h 10000"/>
              <a:gd name="connsiteX73" fmla="*/ 5398 w 10013"/>
              <a:gd name="connsiteY73" fmla="*/ 8562 h 10000"/>
              <a:gd name="connsiteX74" fmla="*/ 5856 w 10013"/>
              <a:gd name="connsiteY74" fmla="*/ 8039 h 10000"/>
              <a:gd name="connsiteX75" fmla="*/ 6220 w 10013"/>
              <a:gd name="connsiteY75" fmla="*/ 9477 h 10000"/>
              <a:gd name="connsiteX76" fmla="*/ 6551 w 10013"/>
              <a:gd name="connsiteY76" fmla="*/ 8562 h 10000"/>
              <a:gd name="connsiteX77" fmla="*/ 6714 w 10013"/>
              <a:gd name="connsiteY77" fmla="*/ 7451 h 10000"/>
              <a:gd name="connsiteX78" fmla="*/ 7025 w 10013"/>
              <a:gd name="connsiteY78" fmla="*/ 7451 h 10000"/>
              <a:gd name="connsiteX79" fmla="*/ 7180 w 10013"/>
              <a:gd name="connsiteY79" fmla="*/ 7908 h 10000"/>
              <a:gd name="connsiteX80" fmla="*/ 7548 w 10013"/>
              <a:gd name="connsiteY80" fmla="*/ 8366 h 10000"/>
              <a:gd name="connsiteX81" fmla="*/ 7756 w 10013"/>
              <a:gd name="connsiteY81" fmla="*/ 9085 h 10000"/>
              <a:gd name="connsiteX82" fmla="*/ 8002 w 10013"/>
              <a:gd name="connsiteY82" fmla="*/ 8235 h 10000"/>
              <a:gd name="connsiteX83" fmla="*/ 8063 w 10013"/>
              <a:gd name="connsiteY83" fmla="*/ 7647 h 10000"/>
              <a:gd name="connsiteX84" fmla="*/ 8181 w 10013"/>
              <a:gd name="connsiteY84" fmla="*/ 8039 h 10000"/>
              <a:gd name="connsiteX85" fmla="*/ 8455 w 10013"/>
              <a:gd name="connsiteY85" fmla="*/ 8366 h 10000"/>
              <a:gd name="connsiteX86" fmla="*/ 8635 w 10013"/>
              <a:gd name="connsiteY86" fmla="*/ 8105 h 10000"/>
              <a:gd name="connsiteX87" fmla="*/ 8974 w 10013"/>
              <a:gd name="connsiteY87" fmla="*/ 8235 h 10000"/>
              <a:gd name="connsiteX88" fmla="*/ 9309 w 10013"/>
              <a:gd name="connsiteY88" fmla="*/ 7843 h 10000"/>
              <a:gd name="connsiteX89" fmla="*/ 9497 w 10013"/>
              <a:gd name="connsiteY89" fmla="*/ 6340 h 10000"/>
              <a:gd name="connsiteX90" fmla="*/ 9734 w 10013"/>
              <a:gd name="connsiteY90" fmla="*/ 7582 h 10000"/>
              <a:gd name="connsiteX91" fmla="*/ 9869 w 10013"/>
              <a:gd name="connsiteY91" fmla="*/ 8889 h 10000"/>
              <a:gd name="connsiteX92" fmla="*/ 10004 w 10013"/>
              <a:gd name="connsiteY92" fmla="*/ 8170 h 10000"/>
              <a:gd name="connsiteX93" fmla="*/ 10004 w 10013"/>
              <a:gd name="connsiteY93" fmla="*/ 3464 h 10000"/>
              <a:gd name="connsiteX94" fmla="*/ 9886 w 10013"/>
              <a:gd name="connsiteY94" fmla="*/ 3529 h 10000"/>
              <a:gd name="connsiteX95" fmla="*/ 9726 w 10013"/>
              <a:gd name="connsiteY95" fmla="*/ 2222 h 10000"/>
              <a:gd name="connsiteX96" fmla="*/ 9571 w 10013"/>
              <a:gd name="connsiteY96" fmla="*/ 3660 h 10000"/>
              <a:gd name="connsiteX97" fmla="*/ 9461 w 10013"/>
              <a:gd name="connsiteY97" fmla="*/ 3660 h 10000"/>
              <a:gd name="connsiteX98" fmla="*/ 9313 w 10013"/>
              <a:gd name="connsiteY98" fmla="*/ 3791 h 10000"/>
              <a:gd name="connsiteX99" fmla="*/ 9281 w 10013"/>
              <a:gd name="connsiteY99" fmla="*/ 3203 h 10000"/>
              <a:gd name="connsiteX100" fmla="*/ 9060 w 10013"/>
              <a:gd name="connsiteY100" fmla="*/ 4771 h 10000"/>
              <a:gd name="connsiteX101" fmla="*/ 9027 w 10013"/>
              <a:gd name="connsiteY101" fmla="*/ 4379 h 10000"/>
              <a:gd name="connsiteX102" fmla="*/ 8962 w 10013"/>
              <a:gd name="connsiteY102" fmla="*/ 4118 h 10000"/>
              <a:gd name="connsiteX103" fmla="*/ 8921 w 10013"/>
              <a:gd name="connsiteY103" fmla="*/ 4641 h 10000"/>
              <a:gd name="connsiteX104" fmla="*/ 8749 w 10013"/>
              <a:gd name="connsiteY104" fmla="*/ 4510 h 10000"/>
              <a:gd name="connsiteX105" fmla="*/ 8643 w 10013"/>
              <a:gd name="connsiteY105" fmla="*/ 5359 h 10000"/>
              <a:gd name="connsiteX106" fmla="*/ 8484 w 10013"/>
              <a:gd name="connsiteY106" fmla="*/ 4444 h 10000"/>
              <a:gd name="connsiteX107" fmla="*/ 8337 w 10013"/>
              <a:gd name="connsiteY107" fmla="*/ 4575 h 10000"/>
              <a:gd name="connsiteX108" fmla="*/ 8284 w 10013"/>
              <a:gd name="connsiteY108" fmla="*/ 5882 h 10000"/>
              <a:gd name="connsiteX109" fmla="*/ 8096 w 10013"/>
              <a:gd name="connsiteY109" fmla="*/ 5294 h 10000"/>
              <a:gd name="connsiteX110" fmla="*/ 7949 w 10013"/>
              <a:gd name="connsiteY110" fmla="*/ 3529 h 10000"/>
              <a:gd name="connsiteX111" fmla="*/ 7879 w 10013"/>
              <a:gd name="connsiteY111" fmla="*/ 4052 h 10000"/>
              <a:gd name="connsiteX112" fmla="*/ 7707 w 10013"/>
              <a:gd name="connsiteY112" fmla="*/ 5229 h 10000"/>
              <a:gd name="connsiteX113" fmla="*/ 7613 w 10013"/>
              <a:gd name="connsiteY113" fmla="*/ 5229 h 10000"/>
              <a:gd name="connsiteX114" fmla="*/ 7540 w 10013"/>
              <a:gd name="connsiteY114" fmla="*/ 4444 h 10000"/>
              <a:gd name="connsiteX115" fmla="*/ 7380 w 10013"/>
              <a:gd name="connsiteY115" fmla="*/ 4183 h 10000"/>
              <a:gd name="connsiteX116" fmla="*/ 7242 w 10013"/>
              <a:gd name="connsiteY116" fmla="*/ 3791 h 10000"/>
              <a:gd name="connsiteX117" fmla="*/ 6992 w 10013"/>
              <a:gd name="connsiteY117" fmla="*/ 2222 h 10000"/>
              <a:gd name="connsiteX118" fmla="*/ 6641 w 10013"/>
              <a:gd name="connsiteY118" fmla="*/ 4967 h 10000"/>
              <a:gd name="connsiteX119" fmla="*/ 6351 w 10013"/>
              <a:gd name="connsiteY119" fmla="*/ 5817 h 10000"/>
              <a:gd name="connsiteX120" fmla="*/ 5991 w 10013"/>
              <a:gd name="connsiteY120" fmla="*/ 5359 h 10000"/>
              <a:gd name="connsiteX121" fmla="*/ 5844 w 10013"/>
              <a:gd name="connsiteY121" fmla="*/ 6144 h 10000"/>
              <a:gd name="connsiteX122" fmla="*/ 5582 w 10013"/>
              <a:gd name="connsiteY122" fmla="*/ 5490 h 10000"/>
              <a:gd name="connsiteX123" fmla="*/ 5509 w 10013"/>
              <a:gd name="connsiteY123" fmla="*/ 6144 h 10000"/>
              <a:gd name="connsiteX124" fmla="*/ 5239 w 10013"/>
              <a:gd name="connsiteY124" fmla="*/ 5229 h 10000"/>
              <a:gd name="connsiteX125" fmla="*/ 5157 w 10013"/>
              <a:gd name="connsiteY125" fmla="*/ 5033 h 10000"/>
              <a:gd name="connsiteX126" fmla="*/ 4908 w 10013"/>
              <a:gd name="connsiteY126" fmla="*/ 3987 h 10000"/>
              <a:gd name="connsiteX127" fmla="*/ 4798 w 10013"/>
              <a:gd name="connsiteY127" fmla="*/ 3987 h 10000"/>
              <a:gd name="connsiteX128" fmla="*/ 4418 w 10013"/>
              <a:gd name="connsiteY128" fmla="*/ 4248 h 10000"/>
              <a:gd name="connsiteX129" fmla="*/ 4226 w 10013"/>
              <a:gd name="connsiteY129" fmla="*/ 4118 h 10000"/>
              <a:gd name="connsiteX130" fmla="*/ 3890 w 10013"/>
              <a:gd name="connsiteY130" fmla="*/ 3595 h 10000"/>
              <a:gd name="connsiteX131" fmla="*/ 3821 w 10013"/>
              <a:gd name="connsiteY131" fmla="*/ 2353 h 10000"/>
              <a:gd name="connsiteX132" fmla="*/ 3478 w 10013"/>
              <a:gd name="connsiteY132" fmla="*/ 3137 h 10000"/>
              <a:gd name="connsiteX133" fmla="*/ 3465 w 10013"/>
              <a:gd name="connsiteY133" fmla="*/ 2418 h 10000"/>
              <a:gd name="connsiteX134" fmla="*/ 3265 w 10013"/>
              <a:gd name="connsiteY134" fmla="*/ 2288 h 10000"/>
              <a:gd name="connsiteX135" fmla="*/ 3036 w 10013"/>
              <a:gd name="connsiteY135" fmla="*/ 2484 h 10000"/>
              <a:gd name="connsiteX136" fmla="*/ 2926 w 10013"/>
              <a:gd name="connsiteY136" fmla="*/ 3987 h 10000"/>
              <a:gd name="connsiteX137" fmla="*/ 2709 w 10013"/>
              <a:gd name="connsiteY137" fmla="*/ 2026 h 10000"/>
              <a:gd name="connsiteX138" fmla="*/ 2677 w 10013"/>
              <a:gd name="connsiteY138" fmla="*/ 2353 h 10000"/>
              <a:gd name="connsiteX139" fmla="*/ 2603 w 10013"/>
              <a:gd name="connsiteY139" fmla="*/ 1569 h 10000"/>
              <a:gd name="connsiteX140" fmla="*/ 2513 w 10013"/>
              <a:gd name="connsiteY140" fmla="*/ 2157 h 10000"/>
              <a:gd name="connsiteX141" fmla="*/ 2395 w 10013"/>
              <a:gd name="connsiteY141" fmla="*/ 1895 h 10000"/>
              <a:gd name="connsiteX142" fmla="*/ 2325 w 10013"/>
              <a:gd name="connsiteY142" fmla="*/ 3007 h 10000"/>
              <a:gd name="connsiteX143" fmla="*/ 2219 w 10013"/>
              <a:gd name="connsiteY143" fmla="*/ 2484 h 10000"/>
              <a:gd name="connsiteX144" fmla="*/ 2137 w 10013"/>
              <a:gd name="connsiteY144" fmla="*/ 1895 h 10000"/>
              <a:gd name="connsiteX145" fmla="*/ 2080 w 10013"/>
              <a:gd name="connsiteY145" fmla="*/ 784 h 10000"/>
              <a:gd name="connsiteX146" fmla="*/ 1688 w 10013"/>
              <a:gd name="connsiteY146" fmla="*/ 65 h 10000"/>
              <a:gd name="connsiteX147" fmla="*/ 1479 w 10013"/>
              <a:gd name="connsiteY147" fmla="*/ 196 h 10000"/>
              <a:gd name="connsiteX148" fmla="*/ 1377 w 10013"/>
              <a:gd name="connsiteY148" fmla="*/ 0 h 10000"/>
              <a:gd name="connsiteX149" fmla="*/ 1328 w 10013"/>
              <a:gd name="connsiteY149" fmla="*/ 392 h 10000"/>
              <a:gd name="connsiteX150" fmla="*/ 1058 w 10013"/>
              <a:gd name="connsiteY150" fmla="*/ 131 h 10000"/>
              <a:gd name="connsiteX151" fmla="*/ 895 w 10013"/>
              <a:gd name="connsiteY151" fmla="*/ 458 h 10000"/>
              <a:gd name="connsiteX152" fmla="*/ 715 w 10013"/>
              <a:gd name="connsiteY152" fmla="*/ 915 h 10000"/>
              <a:gd name="connsiteX153" fmla="*/ 642 w 10013"/>
              <a:gd name="connsiteY153" fmla="*/ 196 h 10000"/>
              <a:gd name="connsiteX154" fmla="*/ 433 w 10013"/>
              <a:gd name="connsiteY154" fmla="*/ 1373 h 10000"/>
              <a:gd name="connsiteX155" fmla="*/ 380 w 10013"/>
              <a:gd name="connsiteY155" fmla="*/ 1569 h 10000"/>
              <a:gd name="connsiteX156" fmla="*/ 159 w 10013"/>
              <a:gd name="connsiteY156" fmla="*/ 2353 h 10000"/>
              <a:gd name="connsiteX157" fmla="*/ 0 w 10013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7"/>
              <a:gd name="connsiteY0" fmla="*/ 3137 h 10000"/>
              <a:gd name="connsiteX1" fmla="*/ 0 w 10007"/>
              <a:gd name="connsiteY1" fmla="*/ 3987 h 10000"/>
              <a:gd name="connsiteX2" fmla="*/ 0 w 10007"/>
              <a:gd name="connsiteY2" fmla="*/ 5948 h 10000"/>
              <a:gd name="connsiteX3" fmla="*/ 90 w 10007"/>
              <a:gd name="connsiteY3" fmla="*/ 5621 h 10000"/>
              <a:gd name="connsiteX4" fmla="*/ 135 w 10007"/>
              <a:gd name="connsiteY4" fmla="*/ 5556 h 10000"/>
              <a:gd name="connsiteX5" fmla="*/ 172 w 10007"/>
              <a:gd name="connsiteY5" fmla="*/ 5294 h 10000"/>
              <a:gd name="connsiteX6" fmla="*/ 200 w 10007"/>
              <a:gd name="connsiteY6" fmla="*/ 5425 h 10000"/>
              <a:gd name="connsiteX7" fmla="*/ 237 w 10007"/>
              <a:gd name="connsiteY7" fmla="*/ 5098 h 10000"/>
              <a:gd name="connsiteX8" fmla="*/ 262 w 10007"/>
              <a:gd name="connsiteY8" fmla="*/ 5948 h 10000"/>
              <a:gd name="connsiteX9" fmla="*/ 282 w 10007"/>
              <a:gd name="connsiteY9" fmla="*/ 5686 h 10000"/>
              <a:gd name="connsiteX10" fmla="*/ 306 w 10007"/>
              <a:gd name="connsiteY10" fmla="*/ 5752 h 10000"/>
              <a:gd name="connsiteX11" fmla="*/ 306 w 10007"/>
              <a:gd name="connsiteY11" fmla="*/ 5556 h 10000"/>
              <a:gd name="connsiteX12" fmla="*/ 315 w 10007"/>
              <a:gd name="connsiteY12" fmla="*/ 5621 h 10000"/>
              <a:gd name="connsiteX13" fmla="*/ 331 w 10007"/>
              <a:gd name="connsiteY13" fmla="*/ 5425 h 10000"/>
              <a:gd name="connsiteX14" fmla="*/ 351 w 10007"/>
              <a:gd name="connsiteY14" fmla="*/ 5490 h 10000"/>
              <a:gd name="connsiteX15" fmla="*/ 372 w 10007"/>
              <a:gd name="connsiteY15" fmla="*/ 5229 h 10000"/>
              <a:gd name="connsiteX16" fmla="*/ 405 w 10007"/>
              <a:gd name="connsiteY16" fmla="*/ 5294 h 10000"/>
              <a:gd name="connsiteX17" fmla="*/ 405 w 10007"/>
              <a:gd name="connsiteY17" fmla="*/ 5163 h 10000"/>
              <a:gd name="connsiteX18" fmla="*/ 425 w 10007"/>
              <a:gd name="connsiteY18" fmla="*/ 5163 h 10000"/>
              <a:gd name="connsiteX19" fmla="*/ 421 w 10007"/>
              <a:gd name="connsiteY19" fmla="*/ 5033 h 10000"/>
              <a:gd name="connsiteX20" fmla="*/ 470 w 10007"/>
              <a:gd name="connsiteY20" fmla="*/ 4314 h 10000"/>
              <a:gd name="connsiteX21" fmla="*/ 474 w 10007"/>
              <a:gd name="connsiteY21" fmla="*/ 4314 h 10000"/>
              <a:gd name="connsiteX22" fmla="*/ 490 w 10007"/>
              <a:gd name="connsiteY22" fmla="*/ 4052 h 10000"/>
              <a:gd name="connsiteX23" fmla="*/ 527 w 10007"/>
              <a:gd name="connsiteY23" fmla="*/ 4118 h 10000"/>
              <a:gd name="connsiteX24" fmla="*/ 539 w 10007"/>
              <a:gd name="connsiteY24" fmla="*/ 4444 h 10000"/>
              <a:gd name="connsiteX25" fmla="*/ 568 w 10007"/>
              <a:gd name="connsiteY25" fmla="*/ 4379 h 10000"/>
              <a:gd name="connsiteX26" fmla="*/ 756 w 10007"/>
              <a:gd name="connsiteY26" fmla="*/ 4706 h 10000"/>
              <a:gd name="connsiteX27" fmla="*/ 842 w 10007"/>
              <a:gd name="connsiteY27" fmla="*/ 4379 h 10000"/>
              <a:gd name="connsiteX28" fmla="*/ 952 w 10007"/>
              <a:gd name="connsiteY28" fmla="*/ 4641 h 10000"/>
              <a:gd name="connsiteX29" fmla="*/ 993 w 10007"/>
              <a:gd name="connsiteY29" fmla="*/ 4444 h 10000"/>
              <a:gd name="connsiteX30" fmla="*/ 1026 w 10007"/>
              <a:gd name="connsiteY30" fmla="*/ 4641 h 10000"/>
              <a:gd name="connsiteX31" fmla="*/ 1050 w 10007"/>
              <a:gd name="connsiteY31" fmla="*/ 4510 h 10000"/>
              <a:gd name="connsiteX32" fmla="*/ 1071 w 10007"/>
              <a:gd name="connsiteY32" fmla="*/ 4641 h 10000"/>
              <a:gd name="connsiteX33" fmla="*/ 1075 w 10007"/>
              <a:gd name="connsiteY33" fmla="*/ 4444 h 10000"/>
              <a:gd name="connsiteX34" fmla="*/ 1103 w 10007"/>
              <a:gd name="connsiteY34" fmla="*/ 4444 h 10000"/>
              <a:gd name="connsiteX35" fmla="*/ 1144 w 10007"/>
              <a:gd name="connsiteY35" fmla="*/ 4444 h 10000"/>
              <a:gd name="connsiteX36" fmla="*/ 1177 w 10007"/>
              <a:gd name="connsiteY36" fmla="*/ 4575 h 10000"/>
              <a:gd name="connsiteX37" fmla="*/ 1181 w 10007"/>
              <a:gd name="connsiteY37" fmla="*/ 4444 h 10000"/>
              <a:gd name="connsiteX38" fmla="*/ 1197 w 10007"/>
              <a:gd name="connsiteY38" fmla="*/ 4575 h 10000"/>
              <a:gd name="connsiteX39" fmla="*/ 1201 w 10007"/>
              <a:gd name="connsiteY39" fmla="*/ 4379 h 10000"/>
              <a:gd name="connsiteX40" fmla="*/ 1238 w 10007"/>
              <a:gd name="connsiteY40" fmla="*/ 4641 h 10000"/>
              <a:gd name="connsiteX41" fmla="*/ 1255 w 10007"/>
              <a:gd name="connsiteY41" fmla="*/ 4248 h 10000"/>
              <a:gd name="connsiteX42" fmla="*/ 1271 w 10007"/>
              <a:gd name="connsiteY42" fmla="*/ 4052 h 10000"/>
              <a:gd name="connsiteX43" fmla="*/ 1422 w 10007"/>
              <a:gd name="connsiteY43" fmla="*/ 4248 h 10000"/>
              <a:gd name="connsiteX44" fmla="*/ 1545 w 10007"/>
              <a:gd name="connsiteY44" fmla="*/ 3856 h 10000"/>
              <a:gd name="connsiteX45" fmla="*/ 1843 w 10007"/>
              <a:gd name="connsiteY45" fmla="*/ 5556 h 10000"/>
              <a:gd name="connsiteX46" fmla="*/ 1900 w 10007"/>
              <a:gd name="connsiteY46" fmla="*/ 6471 h 10000"/>
              <a:gd name="connsiteX47" fmla="*/ 1990 w 10007"/>
              <a:gd name="connsiteY47" fmla="*/ 5752 h 10000"/>
              <a:gd name="connsiteX48" fmla="*/ 2068 w 10007"/>
              <a:gd name="connsiteY48" fmla="*/ 6601 h 10000"/>
              <a:gd name="connsiteX49" fmla="*/ 2186 w 10007"/>
              <a:gd name="connsiteY49" fmla="*/ 5817 h 10000"/>
              <a:gd name="connsiteX50" fmla="*/ 2182 w 10007"/>
              <a:gd name="connsiteY50" fmla="*/ 6601 h 10000"/>
              <a:gd name="connsiteX51" fmla="*/ 2342 w 10007"/>
              <a:gd name="connsiteY51" fmla="*/ 6405 h 10000"/>
              <a:gd name="connsiteX52" fmla="*/ 2432 w 10007"/>
              <a:gd name="connsiteY52" fmla="*/ 6275 h 10000"/>
              <a:gd name="connsiteX53" fmla="*/ 2493 w 10007"/>
              <a:gd name="connsiteY53" fmla="*/ 7516 h 10000"/>
              <a:gd name="connsiteX54" fmla="*/ 2636 w 10007"/>
              <a:gd name="connsiteY54" fmla="*/ 6667 h 10000"/>
              <a:gd name="connsiteX55" fmla="*/ 2669 w 10007"/>
              <a:gd name="connsiteY55" fmla="*/ 7451 h 10000"/>
              <a:gd name="connsiteX56" fmla="*/ 2816 w 10007"/>
              <a:gd name="connsiteY56" fmla="*/ 8170 h 10000"/>
              <a:gd name="connsiteX57" fmla="*/ 2889 w 10007"/>
              <a:gd name="connsiteY57" fmla="*/ 7516 h 10000"/>
              <a:gd name="connsiteX58" fmla="*/ 3077 w 10007"/>
              <a:gd name="connsiteY58" fmla="*/ 7320 h 10000"/>
              <a:gd name="connsiteX59" fmla="*/ 3224 w 10007"/>
              <a:gd name="connsiteY59" fmla="*/ 8497 h 10000"/>
              <a:gd name="connsiteX60" fmla="*/ 3396 w 10007"/>
              <a:gd name="connsiteY60" fmla="*/ 8562 h 10000"/>
              <a:gd name="connsiteX61" fmla="*/ 3600 w 10007"/>
              <a:gd name="connsiteY61" fmla="*/ 8105 h 10000"/>
              <a:gd name="connsiteX62" fmla="*/ 3788 w 10007"/>
              <a:gd name="connsiteY62" fmla="*/ 9020 h 10000"/>
              <a:gd name="connsiteX63" fmla="*/ 3911 w 10007"/>
              <a:gd name="connsiteY63" fmla="*/ 9281 h 10000"/>
              <a:gd name="connsiteX64" fmla="*/ 4013 w 10007"/>
              <a:gd name="connsiteY64" fmla="*/ 10000 h 10000"/>
              <a:gd name="connsiteX65" fmla="*/ 4046 w 10007"/>
              <a:gd name="connsiteY65" fmla="*/ 9869 h 10000"/>
              <a:gd name="connsiteX66" fmla="*/ 4115 w 10007"/>
              <a:gd name="connsiteY66" fmla="*/ 9542 h 10000"/>
              <a:gd name="connsiteX67" fmla="*/ 4168 w 10007"/>
              <a:gd name="connsiteY67" fmla="*/ 9935 h 10000"/>
              <a:gd name="connsiteX68" fmla="*/ 4201 w 10007"/>
              <a:gd name="connsiteY68" fmla="*/ 9150 h 10000"/>
              <a:gd name="connsiteX69" fmla="*/ 4344 w 10007"/>
              <a:gd name="connsiteY69" fmla="*/ 8562 h 10000"/>
              <a:gd name="connsiteX70" fmla="*/ 4773 w 10007"/>
              <a:gd name="connsiteY70" fmla="*/ 7843 h 10000"/>
              <a:gd name="connsiteX71" fmla="*/ 5121 w 10007"/>
              <a:gd name="connsiteY71" fmla="*/ 7582 h 10000"/>
              <a:gd name="connsiteX72" fmla="*/ 5329 w 10007"/>
              <a:gd name="connsiteY72" fmla="*/ 9281 h 10000"/>
              <a:gd name="connsiteX73" fmla="*/ 5398 w 10007"/>
              <a:gd name="connsiteY73" fmla="*/ 8562 h 10000"/>
              <a:gd name="connsiteX74" fmla="*/ 5856 w 10007"/>
              <a:gd name="connsiteY74" fmla="*/ 8039 h 10000"/>
              <a:gd name="connsiteX75" fmla="*/ 6220 w 10007"/>
              <a:gd name="connsiteY75" fmla="*/ 9477 h 10000"/>
              <a:gd name="connsiteX76" fmla="*/ 6551 w 10007"/>
              <a:gd name="connsiteY76" fmla="*/ 8562 h 10000"/>
              <a:gd name="connsiteX77" fmla="*/ 6714 w 10007"/>
              <a:gd name="connsiteY77" fmla="*/ 7451 h 10000"/>
              <a:gd name="connsiteX78" fmla="*/ 7025 w 10007"/>
              <a:gd name="connsiteY78" fmla="*/ 7451 h 10000"/>
              <a:gd name="connsiteX79" fmla="*/ 7180 w 10007"/>
              <a:gd name="connsiteY79" fmla="*/ 7908 h 10000"/>
              <a:gd name="connsiteX80" fmla="*/ 7548 w 10007"/>
              <a:gd name="connsiteY80" fmla="*/ 8366 h 10000"/>
              <a:gd name="connsiteX81" fmla="*/ 7756 w 10007"/>
              <a:gd name="connsiteY81" fmla="*/ 9085 h 10000"/>
              <a:gd name="connsiteX82" fmla="*/ 8002 w 10007"/>
              <a:gd name="connsiteY82" fmla="*/ 8235 h 10000"/>
              <a:gd name="connsiteX83" fmla="*/ 8063 w 10007"/>
              <a:gd name="connsiteY83" fmla="*/ 7647 h 10000"/>
              <a:gd name="connsiteX84" fmla="*/ 8181 w 10007"/>
              <a:gd name="connsiteY84" fmla="*/ 8039 h 10000"/>
              <a:gd name="connsiteX85" fmla="*/ 8455 w 10007"/>
              <a:gd name="connsiteY85" fmla="*/ 8366 h 10000"/>
              <a:gd name="connsiteX86" fmla="*/ 8635 w 10007"/>
              <a:gd name="connsiteY86" fmla="*/ 8105 h 10000"/>
              <a:gd name="connsiteX87" fmla="*/ 8974 w 10007"/>
              <a:gd name="connsiteY87" fmla="*/ 8235 h 10000"/>
              <a:gd name="connsiteX88" fmla="*/ 9309 w 10007"/>
              <a:gd name="connsiteY88" fmla="*/ 7843 h 10000"/>
              <a:gd name="connsiteX89" fmla="*/ 9497 w 10007"/>
              <a:gd name="connsiteY89" fmla="*/ 6340 h 10000"/>
              <a:gd name="connsiteX90" fmla="*/ 9734 w 10007"/>
              <a:gd name="connsiteY90" fmla="*/ 7582 h 10000"/>
              <a:gd name="connsiteX91" fmla="*/ 9869 w 10007"/>
              <a:gd name="connsiteY91" fmla="*/ 8889 h 10000"/>
              <a:gd name="connsiteX92" fmla="*/ 10004 w 10007"/>
              <a:gd name="connsiteY92" fmla="*/ 8170 h 10000"/>
              <a:gd name="connsiteX93" fmla="*/ 10004 w 10007"/>
              <a:gd name="connsiteY93" fmla="*/ 3464 h 10000"/>
              <a:gd name="connsiteX94" fmla="*/ 9886 w 10007"/>
              <a:gd name="connsiteY94" fmla="*/ 3529 h 10000"/>
              <a:gd name="connsiteX95" fmla="*/ 9726 w 10007"/>
              <a:gd name="connsiteY95" fmla="*/ 2222 h 10000"/>
              <a:gd name="connsiteX96" fmla="*/ 9571 w 10007"/>
              <a:gd name="connsiteY96" fmla="*/ 3660 h 10000"/>
              <a:gd name="connsiteX97" fmla="*/ 9461 w 10007"/>
              <a:gd name="connsiteY97" fmla="*/ 3660 h 10000"/>
              <a:gd name="connsiteX98" fmla="*/ 9313 w 10007"/>
              <a:gd name="connsiteY98" fmla="*/ 3791 h 10000"/>
              <a:gd name="connsiteX99" fmla="*/ 9281 w 10007"/>
              <a:gd name="connsiteY99" fmla="*/ 3203 h 10000"/>
              <a:gd name="connsiteX100" fmla="*/ 9060 w 10007"/>
              <a:gd name="connsiteY100" fmla="*/ 4771 h 10000"/>
              <a:gd name="connsiteX101" fmla="*/ 9027 w 10007"/>
              <a:gd name="connsiteY101" fmla="*/ 4379 h 10000"/>
              <a:gd name="connsiteX102" fmla="*/ 8962 w 10007"/>
              <a:gd name="connsiteY102" fmla="*/ 4118 h 10000"/>
              <a:gd name="connsiteX103" fmla="*/ 8921 w 10007"/>
              <a:gd name="connsiteY103" fmla="*/ 4641 h 10000"/>
              <a:gd name="connsiteX104" fmla="*/ 8749 w 10007"/>
              <a:gd name="connsiteY104" fmla="*/ 4510 h 10000"/>
              <a:gd name="connsiteX105" fmla="*/ 8643 w 10007"/>
              <a:gd name="connsiteY105" fmla="*/ 5359 h 10000"/>
              <a:gd name="connsiteX106" fmla="*/ 8484 w 10007"/>
              <a:gd name="connsiteY106" fmla="*/ 4444 h 10000"/>
              <a:gd name="connsiteX107" fmla="*/ 8337 w 10007"/>
              <a:gd name="connsiteY107" fmla="*/ 4575 h 10000"/>
              <a:gd name="connsiteX108" fmla="*/ 8284 w 10007"/>
              <a:gd name="connsiteY108" fmla="*/ 5882 h 10000"/>
              <a:gd name="connsiteX109" fmla="*/ 8096 w 10007"/>
              <a:gd name="connsiteY109" fmla="*/ 5294 h 10000"/>
              <a:gd name="connsiteX110" fmla="*/ 7949 w 10007"/>
              <a:gd name="connsiteY110" fmla="*/ 3529 h 10000"/>
              <a:gd name="connsiteX111" fmla="*/ 7879 w 10007"/>
              <a:gd name="connsiteY111" fmla="*/ 4052 h 10000"/>
              <a:gd name="connsiteX112" fmla="*/ 7707 w 10007"/>
              <a:gd name="connsiteY112" fmla="*/ 5229 h 10000"/>
              <a:gd name="connsiteX113" fmla="*/ 7613 w 10007"/>
              <a:gd name="connsiteY113" fmla="*/ 5229 h 10000"/>
              <a:gd name="connsiteX114" fmla="*/ 7540 w 10007"/>
              <a:gd name="connsiteY114" fmla="*/ 4444 h 10000"/>
              <a:gd name="connsiteX115" fmla="*/ 7380 w 10007"/>
              <a:gd name="connsiteY115" fmla="*/ 4183 h 10000"/>
              <a:gd name="connsiteX116" fmla="*/ 7242 w 10007"/>
              <a:gd name="connsiteY116" fmla="*/ 3791 h 10000"/>
              <a:gd name="connsiteX117" fmla="*/ 6992 w 10007"/>
              <a:gd name="connsiteY117" fmla="*/ 2222 h 10000"/>
              <a:gd name="connsiteX118" fmla="*/ 6641 w 10007"/>
              <a:gd name="connsiteY118" fmla="*/ 4967 h 10000"/>
              <a:gd name="connsiteX119" fmla="*/ 6351 w 10007"/>
              <a:gd name="connsiteY119" fmla="*/ 5817 h 10000"/>
              <a:gd name="connsiteX120" fmla="*/ 5991 w 10007"/>
              <a:gd name="connsiteY120" fmla="*/ 5359 h 10000"/>
              <a:gd name="connsiteX121" fmla="*/ 5844 w 10007"/>
              <a:gd name="connsiteY121" fmla="*/ 6144 h 10000"/>
              <a:gd name="connsiteX122" fmla="*/ 5582 w 10007"/>
              <a:gd name="connsiteY122" fmla="*/ 5490 h 10000"/>
              <a:gd name="connsiteX123" fmla="*/ 5509 w 10007"/>
              <a:gd name="connsiteY123" fmla="*/ 6144 h 10000"/>
              <a:gd name="connsiteX124" fmla="*/ 5239 w 10007"/>
              <a:gd name="connsiteY124" fmla="*/ 5229 h 10000"/>
              <a:gd name="connsiteX125" fmla="*/ 5157 w 10007"/>
              <a:gd name="connsiteY125" fmla="*/ 5033 h 10000"/>
              <a:gd name="connsiteX126" fmla="*/ 4908 w 10007"/>
              <a:gd name="connsiteY126" fmla="*/ 3987 h 10000"/>
              <a:gd name="connsiteX127" fmla="*/ 4798 w 10007"/>
              <a:gd name="connsiteY127" fmla="*/ 3987 h 10000"/>
              <a:gd name="connsiteX128" fmla="*/ 4418 w 10007"/>
              <a:gd name="connsiteY128" fmla="*/ 4248 h 10000"/>
              <a:gd name="connsiteX129" fmla="*/ 4226 w 10007"/>
              <a:gd name="connsiteY129" fmla="*/ 4118 h 10000"/>
              <a:gd name="connsiteX130" fmla="*/ 3890 w 10007"/>
              <a:gd name="connsiteY130" fmla="*/ 3595 h 10000"/>
              <a:gd name="connsiteX131" fmla="*/ 3821 w 10007"/>
              <a:gd name="connsiteY131" fmla="*/ 2353 h 10000"/>
              <a:gd name="connsiteX132" fmla="*/ 3478 w 10007"/>
              <a:gd name="connsiteY132" fmla="*/ 3137 h 10000"/>
              <a:gd name="connsiteX133" fmla="*/ 3465 w 10007"/>
              <a:gd name="connsiteY133" fmla="*/ 2418 h 10000"/>
              <a:gd name="connsiteX134" fmla="*/ 3265 w 10007"/>
              <a:gd name="connsiteY134" fmla="*/ 2288 h 10000"/>
              <a:gd name="connsiteX135" fmla="*/ 3036 w 10007"/>
              <a:gd name="connsiteY135" fmla="*/ 2484 h 10000"/>
              <a:gd name="connsiteX136" fmla="*/ 2926 w 10007"/>
              <a:gd name="connsiteY136" fmla="*/ 3987 h 10000"/>
              <a:gd name="connsiteX137" fmla="*/ 2709 w 10007"/>
              <a:gd name="connsiteY137" fmla="*/ 2026 h 10000"/>
              <a:gd name="connsiteX138" fmla="*/ 2677 w 10007"/>
              <a:gd name="connsiteY138" fmla="*/ 2353 h 10000"/>
              <a:gd name="connsiteX139" fmla="*/ 2603 w 10007"/>
              <a:gd name="connsiteY139" fmla="*/ 1569 h 10000"/>
              <a:gd name="connsiteX140" fmla="*/ 2513 w 10007"/>
              <a:gd name="connsiteY140" fmla="*/ 2157 h 10000"/>
              <a:gd name="connsiteX141" fmla="*/ 2395 w 10007"/>
              <a:gd name="connsiteY141" fmla="*/ 1895 h 10000"/>
              <a:gd name="connsiteX142" fmla="*/ 2325 w 10007"/>
              <a:gd name="connsiteY142" fmla="*/ 3007 h 10000"/>
              <a:gd name="connsiteX143" fmla="*/ 2219 w 10007"/>
              <a:gd name="connsiteY143" fmla="*/ 2484 h 10000"/>
              <a:gd name="connsiteX144" fmla="*/ 2137 w 10007"/>
              <a:gd name="connsiteY144" fmla="*/ 1895 h 10000"/>
              <a:gd name="connsiteX145" fmla="*/ 2080 w 10007"/>
              <a:gd name="connsiteY145" fmla="*/ 784 h 10000"/>
              <a:gd name="connsiteX146" fmla="*/ 1688 w 10007"/>
              <a:gd name="connsiteY146" fmla="*/ 65 h 10000"/>
              <a:gd name="connsiteX147" fmla="*/ 1479 w 10007"/>
              <a:gd name="connsiteY147" fmla="*/ 196 h 10000"/>
              <a:gd name="connsiteX148" fmla="*/ 1377 w 10007"/>
              <a:gd name="connsiteY148" fmla="*/ 0 h 10000"/>
              <a:gd name="connsiteX149" fmla="*/ 1328 w 10007"/>
              <a:gd name="connsiteY149" fmla="*/ 392 h 10000"/>
              <a:gd name="connsiteX150" fmla="*/ 1058 w 10007"/>
              <a:gd name="connsiteY150" fmla="*/ 131 h 10000"/>
              <a:gd name="connsiteX151" fmla="*/ 895 w 10007"/>
              <a:gd name="connsiteY151" fmla="*/ 458 h 10000"/>
              <a:gd name="connsiteX152" fmla="*/ 715 w 10007"/>
              <a:gd name="connsiteY152" fmla="*/ 915 h 10000"/>
              <a:gd name="connsiteX153" fmla="*/ 642 w 10007"/>
              <a:gd name="connsiteY153" fmla="*/ 196 h 10000"/>
              <a:gd name="connsiteX154" fmla="*/ 433 w 10007"/>
              <a:gd name="connsiteY154" fmla="*/ 1373 h 10000"/>
              <a:gd name="connsiteX155" fmla="*/ 380 w 10007"/>
              <a:gd name="connsiteY155" fmla="*/ 1569 h 10000"/>
              <a:gd name="connsiteX156" fmla="*/ 159 w 10007"/>
              <a:gd name="connsiteY156" fmla="*/ 2353 h 10000"/>
              <a:gd name="connsiteX157" fmla="*/ 0 w 10007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4 w 10009"/>
              <a:gd name="connsiteY92" fmla="*/ 8170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8"/>
              <a:gd name="connsiteY0" fmla="*/ 3137 h 10000"/>
              <a:gd name="connsiteX1" fmla="*/ 0 w 10008"/>
              <a:gd name="connsiteY1" fmla="*/ 3987 h 10000"/>
              <a:gd name="connsiteX2" fmla="*/ 0 w 10008"/>
              <a:gd name="connsiteY2" fmla="*/ 5948 h 10000"/>
              <a:gd name="connsiteX3" fmla="*/ 90 w 10008"/>
              <a:gd name="connsiteY3" fmla="*/ 5621 h 10000"/>
              <a:gd name="connsiteX4" fmla="*/ 135 w 10008"/>
              <a:gd name="connsiteY4" fmla="*/ 5556 h 10000"/>
              <a:gd name="connsiteX5" fmla="*/ 172 w 10008"/>
              <a:gd name="connsiteY5" fmla="*/ 5294 h 10000"/>
              <a:gd name="connsiteX6" fmla="*/ 200 w 10008"/>
              <a:gd name="connsiteY6" fmla="*/ 5425 h 10000"/>
              <a:gd name="connsiteX7" fmla="*/ 237 w 10008"/>
              <a:gd name="connsiteY7" fmla="*/ 5098 h 10000"/>
              <a:gd name="connsiteX8" fmla="*/ 262 w 10008"/>
              <a:gd name="connsiteY8" fmla="*/ 5948 h 10000"/>
              <a:gd name="connsiteX9" fmla="*/ 282 w 10008"/>
              <a:gd name="connsiteY9" fmla="*/ 5686 h 10000"/>
              <a:gd name="connsiteX10" fmla="*/ 306 w 10008"/>
              <a:gd name="connsiteY10" fmla="*/ 5752 h 10000"/>
              <a:gd name="connsiteX11" fmla="*/ 306 w 10008"/>
              <a:gd name="connsiteY11" fmla="*/ 5556 h 10000"/>
              <a:gd name="connsiteX12" fmla="*/ 315 w 10008"/>
              <a:gd name="connsiteY12" fmla="*/ 5621 h 10000"/>
              <a:gd name="connsiteX13" fmla="*/ 331 w 10008"/>
              <a:gd name="connsiteY13" fmla="*/ 5425 h 10000"/>
              <a:gd name="connsiteX14" fmla="*/ 351 w 10008"/>
              <a:gd name="connsiteY14" fmla="*/ 5490 h 10000"/>
              <a:gd name="connsiteX15" fmla="*/ 372 w 10008"/>
              <a:gd name="connsiteY15" fmla="*/ 5229 h 10000"/>
              <a:gd name="connsiteX16" fmla="*/ 405 w 10008"/>
              <a:gd name="connsiteY16" fmla="*/ 5294 h 10000"/>
              <a:gd name="connsiteX17" fmla="*/ 405 w 10008"/>
              <a:gd name="connsiteY17" fmla="*/ 5163 h 10000"/>
              <a:gd name="connsiteX18" fmla="*/ 425 w 10008"/>
              <a:gd name="connsiteY18" fmla="*/ 5163 h 10000"/>
              <a:gd name="connsiteX19" fmla="*/ 421 w 10008"/>
              <a:gd name="connsiteY19" fmla="*/ 5033 h 10000"/>
              <a:gd name="connsiteX20" fmla="*/ 470 w 10008"/>
              <a:gd name="connsiteY20" fmla="*/ 4314 h 10000"/>
              <a:gd name="connsiteX21" fmla="*/ 474 w 10008"/>
              <a:gd name="connsiteY21" fmla="*/ 4314 h 10000"/>
              <a:gd name="connsiteX22" fmla="*/ 490 w 10008"/>
              <a:gd name="connsiteY22" fmla="*/ 4052 h 10000"/>
              <a:gd name="connsiteX23" fmla="*/ 527 w 10008"/>
              <a:gd name="connsiteY23" fmla="*/ 4118 h 10000"/>
              <a:gd name="connsiteX24" fmla="*/ 539 w 10008"/>
              <a:gd name="connsiteY24" fmla="*/ 4444 h 10000"/>
              <a:gd name="connsiteX25" fmla="*/ 568 w 10008"/>
              <a:gd name="connsiteY25" fmla="*/ 4379 h 10000"/>
              <a:gd name="connsiteX26" fmla="*/ 756 w 10008"/>
              <a:gd name="connsiteY26" fmla="*/ 4706 h 10000"/>
              <a:gd name="connsiteX27" fmla="*/ 842 w 10008"/>
              <a:gd name="connsiteY27" fmla="*/ 4379 h 10000"/>
              <a:gd name="connsiteX28" fmla="*/ 952 w 10008"/>
              <a:gd name="connsiteY28" fmla="*/ 4641 h 10000"/>
              <a:gd name="connsiteX29" fmla="*/ 993 w 10008"/>
              <a:gd name="connsiteY29" fmla="*/ 4444 h 10000"/>
              <a:gd name="connsiteX30" fmla="*/ 1026 w 10008"/>
              <a:gd name="connsiteY30" fmla="*/ 4641 h 10000"/>
              <a:gd name="connsiteX31" fmla="*/ 1050 w 10008"/>
              <a:gd name="connsiteY31" fmla="*/ 4510 h 10000"/>
              <a:gd name="connsiteX32" fmla="*/ 1071 w 10008"/>
              <a:gd name="connsiteY32" fmla="*/ 4641 h 10000"/>
              <a:gd name="connsiteX33" fmla="*/ 1075 w 10008"/>
              <a:gd name="connsiteY33" fmla="*/ 4444 h 10000"/>
              <a:gd name="connsiteX34" fmla="*/ 1103 w 10008"/>
              <a:gd name="connsiteY34" fmla="*/ 4444 h 10000"/>
              <a:gd name="connsiteX35" fmla="*/ 1144 w 10008"/>
              <a:gd name="connsiteY35" fmla="*/ 4444 h 10000"/>
              <a:gd name="connsiteX36" fmla="*/ 1177 w 10008"/>
              <a:gd name="connsiteY36" fmla="*/ 4575 h 10000"/>
              <a:gd name="connsiteX37" fmla="*/ 1181 w 10008"/>
              <a:gd name="connsiteY37" fmla="*/ 4444 h 10000"/>
              <a:gd name="connsiteX38" fmla="*/ 1197 w 10008"/>
              <a:gd name="connsiteY38" fmla="*/ 4575 h 10000"/>
              <a:gd name="connsiteX39" fmla="*/ 1201 w 10008"/>
              <a:gd name="connsiteY39" fmla="*/ 4379 h 10000"/>
              <a:gd name="connsiteX40" fmla="*/ 1238 w 10008"/>
              <a:gd name="connsiteY40" fmla="*/ 4641 h 10000"/>
              <a:gd name="connsiteX41" fmla="*/ 1255 w 10008"/>
              <a:gd name="connsiteY41" fmla="*/ 4248 h 10000"/>
              <a:gd name="connsiteX42" fmla="*/ 1271 w 10008"/>
              <a:gd name="connsiteY42" fmla="*/ 4052 h 10000"/>
              <a:gd name="connsiteX43" fmla="*/ 1422 w 10008"/>
              <a:gd name="connsiteY43" fmla="*/ 4248 h 10000"/>
              <a:gd name="connsiteX44" fmla="*/ 1545 w 10008"/>
              <a:gd name="connsiteY44" fmla="*/ 3856 h 10000"/>
              <a:gd name="connsiteX45" fmla="*/ 1843 w 10008"/>
              <a:gd name="connsiteY45" fmla="*/ 5556 h 10000"/>
              <a:gd name="connsiteX46" fmla="*/ 1900 w 10008"/>
              <a:gd name="connsiteY46" fmla="*/ 6471 h 10000"/>
              <a:gd name="connsiteX47" fmla="*/ 1990 w 10008"/>
              <a:gd name="connsiteY47" fmla="*/ 5752 h 10000"/>
              <a:gd name="connsiteX48" fmla="*/ 2068 w 10008"/>
              <a:gd name="connsiteY48" fmla="*/ 6601 h 10000"/>
              <a:gd name="connsiteX49" fmla="*/ 2186 w 10008"/>
              <a:gd name="connsiteY49" fmla="*/ 5817 h 10000"/>
              <a:gd name="connsiteX50" fmla="*/ 2182 w 10008"/>
              <a:gd name="connsiteY50" fmla="*/ 6601 h 10000"/>
              <a:gd name="connsiteX51" fmla="*/ 2342 w 10008"/>
              <a:gd name="connsiteY51" fmla="*/ 6405 h 10000"/>
              <a:gd name="connsiteX52" fmla="*/ 2432 w 10008"/>
              <a:gd name="connsiteY52" fmla="*/ 6275 h 10000"/>
              <a:gd name="connsiteX53" fmla="*/ 2493 w 10008"/>
              <a:gd name="connsiteY53" fmla="*/ 7516 h 10000"/>
              <a:gd name="connsiteX54" fmla="*/ 2636 w 10008"/>
              <a:gd name="connsiteY54" fmla="*/ 6667 h 10000"/>
              <a:gd name="connsiteX55" fmla="*/ 2669 w 10008"/>
              <a:gd name="connsiteY55" fmla="*/ 7451 h 10000"/>
              <a:gd name="connsiteX56" fmla="*/ 2816 w 10008"/>
              <a:gd name="connsiteY56" fmla="*/ 8170 h 10000"/>
              <a:gd name="connsiteX57" fmla="*/ 2889 w 10008"/>
              <a:gd name="connsiteY57" fmla="*/ 7516 h 10000"/>
              <a:gd name="connsiteX58" fmla="*/ 3077 w 10008"/>
              <a:gd name="connsiteY58" fmla="*/ 7320 h 10000"/>
              <a:gd name="connsiteX59" fmla="*/ 3224 w 10008"/>
              <a:gd name="connsiteY59" fmla="*/ 8497 h 10000"/>
              <a:gd name="connsiteX60" fmla="*/ 3396 w 10008"/>
              <a:gd name="connsiteY60" fmla="*/ 8562 h 10000"/>
              <a:gd name="connsiteX61" fmla="*/ 3600 w 10008"/>
              <a:gd name="connsiteY61" fmla="*/ 8105 h 10000"/>
              <a:gd name="connsiteX62" fmla="*/ 3788 w 10008"/>
              <a:gd name="connsiteY62" fmla="*/ 9020 h 10000"/>
              <a:gd name="connsiteX63" fmla="*/ 3911 w 10008"/>
              <a:gd name="connsiteY63" fmla="*/ 9281 h 10000"/>
              <a:gd name="connsiteX64" fmla="*/ 4013 w 10008"/>
              <a:gd name="connsiteY64" fmla="*/ 10000 h 10000"/>
              <a:gd name="connsiteX65" fmla="*/ 4046 w 10008"/>
              <a:gd name="connsiteY65" fmla="*/ 9869 h 10000"/>
              <a:gd name="connsiteX66" fmla="*/ 4115 w 10008"/>
              <a:gd name="connsiteY66" fmla="*/ 9542 h 10000"/>
              <a:gd name="connsiteX67" fmla="*/ 4168 w 10008"/>
              <a:gd name="connsiteY67" fmla="*/ 9935 h 10000"/>
              <a:gd name="connsiteX68" fmla="*/ 4201 w 10008"/>
              <a:gd name="connsiteY68" fmla="*/ 9150 h 10000"/>
              <a:gd name="connsiteX69" fmla="*/ 4344 w 10008"/>
              <a:gd name="connsiteY69" fmla="*/ 8562 h 10000"/>
              <a:gd name="connsiteX70" fmla="*/ 4773 w 10008"/>
              <a:gd name="connsiteY70" fmla="*/ 7843 h 10000"/>
              <a:gd name="connsiteX71" fmla="*/ 5121 w 10008"/>
              <a:gd name="connsiteY71" fmla="*/ 7582 h 10000"/>
              <a:gd name="connsiteX72" fmla="*/ 5329 w 10008"/>
              <a:gd name="connsiteY72" fmla="*/ 9281 h 10000"/>
              <a:gd name="connsiteX73" fmla="*/ 5398 w 10008"/>
              <a:gd name="connsiteY73" fmla="*/ 8562 h 10000"/>
              <a:gd name="connsiteX74" fmla="*/ 5856 w 10008"/>
              <a:gd name="connsiteY74" fmla="*/ 8039 h 10000"/>
              <a:gd name="connsiteX75" fmla="*/ 6220 w 10008"/>
              <a:gd name="connsiteY75" fmla="*/ 9477 h 10000"/>
              <a:gd name="connsiteX76" fmla="*/ 6551 w 10008"/>
              <a:gd name="connsiteY76" fmla="*/ 8562 h 10000"/>
              <a:gd name="connsiteX77" fmla="*/ 6714 w 10008"/>
              <a:gd name="connsiteY77" fmla="*/ 7451 h 10000"/>
              <a:gd name="connsiteX78" fmla="*/ 7025 w 10008"/>
              <a:gd name="connsiteY78" fmla="*/ 7451 h 10000"/>
              <a:gd name="connsiteX79" fmla="*/ 7180 w 10008"/>
              <a:gd name="connsiteY79" fmla="*/ 7908 h 10000"/>
              <a:gd name="connsiteX80" fmla="*/ 7548 w 10008"/>
              <a:gd name="connsiteY80" fmla="*/ 8366 h 10000"/>
              <a:gd name="connsiteX81" fmla="*/ 7756 w 10008"/>
              <a:gd name="connsiteY81" fmla="*/ 9085 h 10000"/>
              <a:gd name="connsiteX82" fmla="*/ 8002 w 10008"/>
              <a:gd name="connsiteY82" fmla="*/ 8235 h 10000"/>
              <a:gd name="connsiteX83" fmla="*/ 8063 w 10008"/>
              <a:gd name="connsiteY83" fmla="*/ 7647 h 10000"/>
              <a:gd name="connsiteX84" fmla="*/ 8181 w 10008"/>
              <a:gd name="connsiteY84" fmla="*/ 8039 h 10000"/>
              <a:gd name="connsiteX85" fmla="*/ 8455 w 10008"/>
              <a:gd name="connsiteY85" fmla="*/ 8366 h 10000"/>
              <a:gd name="connsiteX86" fmla="*/ 8635 w 10008"/>
              <a:gd name="connsiteY86" fmla="*/ 8105 h 10000"/>
              <a:gd name="connsiteX87" fmla="*/ 8974 w 10008"/>
              <a:gd name="connsiteY87" fmla="*/ 8235 h 10000"/>
              <a:gd name="connsiteX88" fmla="*/ 9309 w 10008"/>
              <a:gd name="connsiteY88" fmla="*/ 7843 h 10000"/>
              <a:gd name="connsiteX89" fmla="*/ 9497 w 10008"/>
              <a:gd name="connsiteY89" fmla="*/ 6340 h 10000"/>
              <a:gd name="connsiteX90" fmla="*/ 9734 w 10008"/>
              <a:gd name="connsiteY90" fmla="*/ 7582 h 10000"/>
              <a:gd name="connsiteX91" fmla="*/ 9869 w 10008"/>
              <a:gd name="connsiteY91" fmla="*/ 8889 h 10000"/>
              <a:gd name="connsiteX92" fmla="*/ 10004 w 10008"/>
              <a:gd name="connsiteY92" fmla="*/ 8170 h 10000"/>
              <a:gd name="connsiteX93" fmla="*/ 10008 w 10008"/>
              <a:gd name="connsiteY93" fmla="*/ 3525 h 10000"/>
              <a:gd name="connsiteX94" fmla="*/ 9886 w 10008"/>
              <a:gd name="connsiteY94" fmla="*/ 3529 h 10000"/>
              <a:gd name="connsiteX95" fmla="*/ 9726 w 10008"/>
              <a:gd name="connsiteY95" fmla="*/ 2222 h 10000"/>
              <a:gd name="connsiteX96" fmla="*/ 9571 w 10008"/>
              <a:gd name="connsiteY96" fmla="*/ 3660 h 10000"/>
              <a:gd name="connsiteX97" fmla="*/ 9461 w 10008"/>
              <a:gd name="connsiteY97" fmla="*/ 3660 h 10000"/>
              <a:gd name="connsiteX98" fmla="*/ 9313 w 10008"/>
              <a:gd name="connsiteY98" fmla="*/ 3791 h 10000"/>
              <a:gd name="connsiteX99" fmla="*/ 9281 w 10008"/>
              <a:gd name="connsiteY99" fmla="*/ 3203 h 10000"/>
              <a:gd name="connsiteX100" fmla="*/ 9060 w 10008"/>
              <a:gd name="connsiteY100" fmla="*/ 4771 h 10000"/>
              <a:gd name="connsiteX101" fmla="*/ 9027 w 10008"/>
              <a:gd name="connsiteY101" fmla="*/ 4379 h 10000"/>
              <a:gd name="connsiteX102" fmla="*/ 8962 w 10008"/>
              <a:gd name="connsiteY102" fmla="*/ 4118 h 10000"/>
              <a:gd name="connsiteX103" fmla="*/ 8921 w 10008"/>
              <a:gd name="connsiteY103" fmla="*/ 4641 h 10000"/>
              <a:gd name="connsiteX104" fmla="*/ 8749 w 10008"/>
              <a:gd name="connsiteY104" fmla="*/ 4510 h 10000"/>
              <a:gd name="connsiteX105" fmla="*/ 8643 w 10008"/>
              <a:gd name="connsiteY105" fmla="*/ 5359 h 10000"/>
              <a:gd name="connsiteX106" fmla="*/ 8484 w 10008"/>
              <a:gd name="connsiteY106" fmla="*/ 4444 h 10000"/>
              <a:gd name="connsiteX107" fmla="*/ 8337 w 10008"/>
              <a:gd name="connsiteY107" fmla="*/ 4575 h 10000"/>
              <a:gd name="connsiteX108" fmla="*/ 8284 w 10008"/>
              <a:gd name="connsiteY108" fmla="*/ 5882 h 10000"/>
              <a:gd name="connsiteX109" fmla="*/ 8096 w 10008"/>
              <a:gd name="connsiteY109" fmla="*/ 5294 h 10000"/>
              <a:gd name="connsiteX110" fmla="*/ 7949 w 10008"/>
              <a:gd name="connsiteY110" fmla="*/ 3529 h 10000"/>
              <a:gd name="connsiteX111" fmla="*/ 7879 w 10008"/>
              <a:gd name="connsiteY111" fmla="*/ 4052 h 10000"/>
              <a:gd name="connsiteX112" fmla="*/ 7707 w 10008"/>
              <a:gd name="connsiteY112" fmla="*/ 5229 h 10000"/>
              <a:gd name="connsiteX113" fmla="*/ 7613 w 10008"/>
              <a:gd name="connsiteY113" fmla="*/ 5229 h 10000"/>
              <a:gd name="connsiteX114" fmla="*/ 7540 w 10008"/>
              <a:gd name="connsiteY114" fmla="*/ 4444 h 10000"/>
              <a:gd name="connsiteX115" fmla="*/ 7380 w 10008"/>
              <a:gd name="connsiteY115" fmla="*/ 4183 h 10000"/>
              <a:gd name="connsiteX116" fmla="*/ 7242 w 10008"/>
              <a:gd name="connsiteY116" fmla="*/ 3791 h 10000"/>
              <a:gd name="connsiteX117" fmla="*/ 6992 w 10008"/>
              <a:gd name="connsiteY117" fmla="*/ 2222 h 10000"/>
              <a:gd name="connsiteX118" fmla="*/ 6641 w 10008"/>
              <a:gd name="connsiteY118" fmla="*/ 4967 h 10000"/>
              <a:gd name="connsiteX119" fmla="*/ 6351 w 10008"/>
              <a:gd name="connsiteY119" fmla="*/ 5817 h 10000"/>
              <a:gd name="connsiteX120" fmla="*/ 5991 w 10008"/>
              <a:gd name="connsiteY120" fmla="*/ 5359 h 10000"/>
              <a:gd name="connsiteX121" fmla="*/ 5844 w 10008"/>
              <a:gd name="connsiteY121" fmla="*/ 6144 h 10000"/>
              <a:gd name="connsiteX122" fmla="*/ 5582 w 10008"/>
              <a:gd name="connsiteY122" fmla="*/ 5490 h 10000"/>
              <a:gd name="connsiteX123" fmla="*/ 5509 w 10008"/>
              <a:gd name="connsiteY123" fmla="*/ 6144 h 10000"/>
              <a:gd name="connsiteX124" fmla="*/ 5239 w 10008"/>
              <a:gd name="connsiteY124" fmla="*/ 5229 h 10000"/>
              <a:gd name="connsiteX125" fmla="*/ 5157 w 10008"/>
              <a:gd name="connsiteY125" fmla="*/ 5033 h 10000"/>
              <a:gd name="connsiteX126" fmla="*/ 4908 w 10008"/>
              <a:gd name="connsiteY126" fmla="*/ 3987 h 10000"/>
              <a:gd name="connsiteX127" fmla="*/ 4798 w 10008"/>
              <a:gd name="connsiteY127" fmla="*/ 3987 h 10000"/>
              <a:gd name="connsiteX128" fmla="*/ 4418 w 10008"/>
              <a:gd name="connsiteY128" fmla="*/ 4248 h 10000"/>
              <a:gd name="connsiteX129" fmla="*/ 4226 w 10008"/>
              <a:gd name="connsiteY129" fmla="*/ 4118 h 10000"/>
              <a:gd name="connsiteX130" fmla="*/ 3890 w 10008"/>
              <a:gd name="connsiteY130" fmla="*/ 3595 h 10000"/>
              <a:gd name="connsiteX131" fmla="*/ 3821 w 10008"/>
              <a:gd name="connsiteY131" fmla="*/ 2353 h 10000"/>
              <a:gd name="connsiteX132" fmla="*/ 3478 w 10008"/>
              <a:gd name="connsiteY132" fmla="*/ 3137 h 10000"/>
              <a:gd name="connsiteX133" fmla="*/ 3465 w 10008"/>
              <a:gd name="connsiteY133" fmla="*/ 2418 h 10000"/>
              <a:gd name="connsiteX134" fmla="*/ 3265 w 10008"/>
              <a:gd name="connsiteY134" fmla="*/ 2288 h 10000"/>
              <a:gd name="connsiteX135" fmla="*/ 3036 w 10008"/>
              <a:gd name="connsiteY135" fmla="*/ 2484 h 10000"/>
              <a:gd name="connsiteX136" fmla="*/ 2926 w 10008"/>
              <a:gd name="connsiteY136" fmla="*/ 3987 h 10000"/>
              <a:gd name="connsiteX137" fmla="*/ 2709 w 10008"/>
              <a:gd name="connsiteY137" fmla="*/ 2026 h 10000"/>
              <a:gd name="connsiteX138" fmla="*/ 2677 w 10008"/>
              <a:gd name="connsiteY138" fmla="*/ 2353 h 10000"/>
              <a:gd name="connsiteX139" fmla="*/ 2603 w 10008"/>
              <a:gd name="connsiteY139" fmla="*/ 1569 h 10000"/>
              <a:gd name="connsiteX140" fmla="*/ 2513 w 10008"/>
              <a:gd name="connsiteY140" fmla="*/ 2157 h 10000"/>
              <a:gd name="connsiteX141" fmla="*/ 2395 w 10008"/>
              <a:gd name="connsiteY141" fmla="*/ 1895 h 10000"/>
              <a:gd name="connsiteX142" fmla="*/ 2325 w 10008"/>
              <a:gd name="connsiteY142" fmla="*/ 3007 h 10000"/>
              <a:gd name="connsiteX143" fmla="*/ 2219 w 10008"/>
              <a:gd name="connsiteY143" fmla="*/ 2484 h 10000"/>
              <a:gd name="connsiteX144" fmla="*/ 2137 w 10008"/>
              <a:gd name="connsiteY144" fmla="*/ 1895 h 10000"/>
              <a:gd name="connsiteX145" fmla="*/ 2080 w 10008"/>
              <a:gd name="connsiteY145" fmla="*/ 784 h 10000"/>
              <a:gd name="connsiteX146" fmla="*/ 1688 w 10008"/>
              <a:gd name="connsiteY146" fmla="*/ 65 h 10000"/>
              <a:gd name="connsiteX147" fmla="*/ 1479 w 10008"/>
              <a:gd name="connsiteY147" fmla="*/ 196 h 10000"/>
              <a:gd name="connsiteX148" fmla="*/ 1377 w 10008"/>
              <a:gd name="connsiteY148" fmla="*/ 0 h 10000"/>
              <a:gd name="connsiteX149" fmla="*/ 1328 w 10008"/>
              <a:gd name="connsiteY149" fmla="*/ 392 h 10000"/>
              <a:gd name="connsiteX150" fmla="*/ 1058 w 10008"/>
              <a:gd name="connsiteY150" fmla="*/ 131 h 10000"/>
              <a:gd name="connsiteX151" fmla="*/ 895 w 10008"/>
              <a:gd name="connsiteY151" fmla="*/ 458 h 10000"/>
              <a:gd name="connsiteX152" fmla="*/ 715 w 10008"/>
              <a:gd name="connsiteY152" fmla="*/ 915 h 10000"/>
              <a:gd name="connsiteX153" fmla="*/ 642 w 10008"/>
              <a:gd name="connsiteY153" fmla="*/ 196 h 10000"/>
              <a:gd name="connsiteX154" fmla="*/ 433 w 10008"/>
              <a:gd name="connsiteY154" fmla="*/ 1373 h 10000"/>
              <a:gd name="connsiteX155" fmla="*/ 380 w 10008"/>
              <a:gd name="connsiteY155" fmla="*/ 1569 h 10000"/>
              <a:gd name="connsiteX156" fmla="*/ 159 w 10008"/>
              <a:gd name="connsiteY156" fmla="*/ 2353 h 10000"/>
              <a:gd name="connsiteX157" fmla="*/ 0 w 10008"/>
              <a:gd name="connsiteY157" fmla="*/ 3137 h 10000"/>
              <a:gd name="connsiteX0" fmla="*/ 0 w 10009"/>
              <a:gd name="connsiteY0" fmla="*/ 3137 h 10000"/>
              <a:gd name="connsiteX1" fmla="*/ 0 w 10009"/>
              <a:gd name="connsiteY1" fmla="*/ 3987 h 10000"/>
              <a:gd name="connsiteX2" fmla="*/ 0 w 10009"/>
              <a:gd name="connsiteY2" fmla="*/ 5948 h 10000"/>
              <a:gd name="connsiteX3" fmla="*/ 90 w 10009"/>
              <a:gd name="connsiteY3" fmla="*/ 5621 h 10000"/>
              <a:gd name="connsiteX4" fmla="*/ 135 w 10009"/>
              <a:gd name="connsiteY4" fmla="*/ 5556 h 10000"/>
              <a:gd name="connsiteX5" fmla="*/ 172 w 10009"/>
              <a:gd name="connsiteY5" fmla="*/ 5294 h 10000"/>
              <a:gd name="connsiteX6" fmla="*/ 200 w 10009"/>
              <a:gd name="connsiteY6" fmla="*/ 5425 h 10000"/>
              <a:gd name="connsiteX7" fmla="*/ 237 w 10009"/>
              <a:gd name="connsiteY7" fmla="*/ 5098 h 10000"/>
              <a:gd name="connsiteX8" fmla="*/ 262 w 10009"/>
              <a:gd name="connsiteY8" fmla="*/ 5948 h 10000"/>
              <a:gd name="connsiteX9" fmla="*/ 282 w 10009"/>
              <a:gd name="connsiteY9" fmla="*/ 5686 h 10000"/>
              <a:gd name="connsiteX10" fmla="*/ 306 w 10009"/>
              <a:gd name="connsiteY10" fmla="*/ 5752 h 10000"/>
              <a:gd name="connsiteX11" fmla="*/ 306 w 10009"/>
              <a:gd name="connsiteY11" fmla="*/ 5556 h 10000"/>
              <a:gd name="connsiteX12" fmla="*/ 315 w 10009"/>
              <a:gd name="connsiteY12" fmla="*/ 5621 h 10000"/>
              <a:gd name="connsiteX13" fmla="*/ 331 w 10009"/>
              <a:gd name="connsiteY13" fmla="*/ 5425 h 10000"/>
              <a:gd name="connsiteX14" fmla="*/ 351 w 10009"/>
              <a:gd name="connsiteY14" fmla="*/ 5490 h 10000"/>
              <a:gd name="connsiteX15" fmla="*/ 372 w 10009"/>
              <a:gd name="connsiteY15" fmla="*/ 5229 h 10000"/>
              <a:gd name="connsiteX16" fmla="*/ 405 w 10009"/>
              <a:gd name="connsiteY16" fmla="*/ 5294 h 10000"/>
              <a:gd name="connsiteX17" fmla="*/ 405 w 10009"/>
              <a:gd name="connsiteY17" fmla="*/ 5163 h 10000"/>
              <a:gd name="connsiteX18" fmla="*/ 425 w 10009"/>
              <a:gd name="connsiteY18" fmla="*/ 5163 h 10000"/>
              <a:gd name="connsiteX19" fmla="*/ 421 w 10009"/>
              <a:gd name="connsiteY19" fmla="*/ 5033 h 10000"/>
              <a:gd name="connsiteX20" fmla="*/ 470 w 10009"/>
              <a:gd name="connsiteY20" fmla="*/ 4314 h 10000"/>
              <a:gd name="connsiteX21" fmla="*/ 474 w 10009"/>
              <a:gd name="connsiteY21" fmla="*/ 4314 h 10000"/>
              <a:gd name="connsiteX22" fmla="*/ 490 w 10009"/>
              <a:gd name="connsiteY22" fmla="*/ 4052 h 10000"/>
              <a:gd name="connsiteX23" fmla="*/ 527 w 10009"/>
              <a:gd name="connsiteY23" fmla="*/ 4118 h 10000"/>
              <a:gd name="connsiteX24" fmla="*/ 539 w 10009"/>
              <a:gd name="connsiteY24" fmla="*/ 4444 h 10000"/>
              <a:gd name="connsiteX25" fmla="*/ 568 w 10009"/>
              <a:gd name="connsiteY25" fmla="*/ 4379 h 10000"/>
              <a:gd name="connsiteX26" fmla="*/ 756 w 10009"/>
              <a:gd name="connsiteY26" fmla="*/ 4706 h 10000"/>
              <a:gd name="connsiteX27" fmla="*/ 842 w 10009"/>
              <a:gd name="connsiteY27" fmla="*/ 4379 h 10000"/>
              <a:gd name="connsiteX28" fmla="*/ 952 w 10009"/>
              <a:gd name="connsiteY28" fmla="*/ 4641 h 10000"/>
              <a:gd name="connsiteX29" fmla="*/ 993 w 10009"/>
              <a:gd name="connsiteY29" fmla="*/ 4444 h 10000"/>
              <a:gd name="connsiteX30" fmla="*/ 1026 w 10009"/>
              <a:gd name="connsiteY30" fmla="*/ 4641 h 10000"/>
              <a:gd name="connsiteX31" fmla="*/ 1050 w 10009"/>
              <a:gd name="connsiteY31" fmla="*/ 4510 h 10000"/>
              <a:gd name="connsiteX32" fmla="*/ 1071 w 10009"/>
              <a:gd name="connsiteY32" fmla="*/ 4641 h 10000"/>
              <a:gd name="connsiteX33" fmla="*/ 1075 w 10009"/>
              <a:gd name="connsiteY33" fmla="*/ 4444 h 10000"/>
              <a:gd name="connsiteX34" fmla="*/ 1103 w 10009"/>
              <a:gd name="connsiteY34" fmla="*/ 4444 h 10000"/>
              <a:gd name="connsiteX35" fmla="*/ 1144 w 10009"/>
              <a:gd name="connsiteY35" fmla="*/ 4444 h 10000"/>
              <a:gd name="connsiteX36" fmla="*/ 1177 w 10009"/>
              <a:gd name="connsiteY36" fmla="*/ 4575 h 10000"/>
              <a:gd name="connsiteX37" fmla="*/ 1181 w 10009"/>
              <a:gd name="connsiteY37" fmla="*/ 4444 h 10000"/>
              <a:gd name="connsiteX38" fmla="*/ 1197 w 10009"/>
              <a:gd name="connsiteY38" fmla="*/ 4575 h 10000"/>
              <a:gd name="connsiteX39" fmla="*/ 1201 w 10009"/>
              <a:gd name="connsiteY39" fmla="*/ 4379 h 10000"/>
              <a:gd name="connsiteX40" fmla="*/ 1238 w 10009"/>
              <a:gd name="connsiteY40" fmla="*/ 4641 h 10000"/>
              <a:gd name="connsiteX41" fmla="*/ 1255 w 10009"/>
              <a:gd name="connsiteY41" fmla="*/ 4248 h 10000"/>
              <a:gd name="connsiteX42" fmla="*/ 1271 w 10009"/>
              <a:gd name="connsiteY42" fmla="*/ 4052 h 10000"/>
              <a:gd name="connsiteX43" fmla="*/ 1422 w 10009"/>
              <a:gd name="connsiteY43" fmla="*/ 4248 h 10000"/>
              <a:gd name="connsiteX44" fmla="*/ 1545 w 10009"/>
              <a:gd name="connsiteY44" fmla="*/ 3856 h 10000"/>
              <a:gd name="connsiteX45" fmla="*/ 1843 w 10009"/>
              <a:gd name="connsiteY45" fmla="*/ 5556 h 10000"/>
              <a:gd name="connsiteX46" fmla="*/ 1900 w 10009"/>
              <a:gd name="connsiteY46" fmla="*/ 6471 h 10000"/>
              <a:gd name="connsiteX47" fmla="*/ 1990 w 10009"/>
              <a:gd name="connsiteY47" fmla="*/ 5752 h 10000"/>
              <a:gd name="connsiteX48" fmla="*/ 2068 w 10009"/>
              <a:gd name="connsiteY48" fmla="*/ 6601 h 10000"/>
              <a:gd name="connsiteX49" fmla="*/ 2186 w 10009"/>
              <a:gd name="connsiteY49" fmla="*/ 5817 h 10000"/>
              <a:gd name="connsiteX50" fmla="*/ 2182 w 10009"/>
              <a:gd name="connsiteY50" fmla="*/ 6601 h 10000"/>
              <a:gd name="connsiteX51" fmla="*/ 2342 w 10009"/>
              <a:gd name="connsiteY51" fmla="*/ 6405 h 10000"/>
              <a:gd name="connsiteX52" fmla="*/ 2432 w 10009"/>
              <a:gd name="connsiteY52" fmla="*/ 6275 h 10000"/>
              <a:gd name="connsiteX53" fmla="*/ 2493 w 10009"/>
              <a:gd name="connsiteY53" fmla="*/ 7516 h 10000"/>
              <a:gd name="connsiteX54" fmla="*/ 2636 w 10009"/>
              <a:gd name="connsiteY54" fmla="*/ 6667 h 10000"/>
              <a:gd name="connsiteX55" fmla="*/ 2669 w 10009"/>
              <a:gd name="connsiteY55" fmla="*/ 7451 h 10000"/>
              <a:gd name="connsiteX56" fmla="*/ 2816 w 10009"/>
              <a:gd name="connsiteY56" fmla="*/ 8170 h 10000"/>
              <a:gd name="connsiteX57" fmla="*/ 2889 w 10009"/>
              <a:gd name="connsiteY57" fmla="*/ 7516 h 10000"/>
              <a:gd name="connsiteX58" fmla="*/ 3077 w 10009"/>
              <a:gd name="connsiteY58" fmla="*/ 7320 h 10000"/>
              <a:gd name="connsiteX59" fmla="*/ 3224 w 10009"/>
              <a:gd name="connsiteY59" fmla="*/ 8497 h 10000"/>
              <a:gd name="connsiteX60" fmla="*/ 3396 w 10009"/>
              <a:gd name="connsiteY60" fmla="*/ 8562 h 10000"/>
              <a:gd name="connsiteX61" fmla="*/ 3600 w 10009"/>
              <a:gd name="connsiteY61" fmla="*/ 8105 h 10000"/>
              <a:gd name="connsiteX62" fmla="*/ 3788 w 10009"/>
              <a:gd name="connsiteY62" fmla="*/ 9020 h 10000"/>
              <a:gd name="connsiteX63" fmla="*/ 3911 w 10009"/>
              <a:gd name="connsiteY63" fmla="*/ 9281 h 10000"/>
              <a:gd name="connsiteX64" fmla="*/ 4013 w 10009"/>
              <a:gd name="connsiteY64" fmla="*/ 10000 h 10000"/>
              <a:gd name="connsiteX65" fmla="*/ 4046 w 10009"/>
              <a:gd name="connsiteY65" fmla="*/ 9869 h 10000"/>
              <a:gd name="connsiteX66" fmla="*/ 4115 w 10009"/>
              <a:gd name="connsiteY66" fmla="*/ 9542 h 10000"/>
              <a:gd name="connsiteX67" fmla="*/ 4168 w 10009"/>
              <a:gd name="connsiteY67" fmla="*/ 9935 h 10000"/>
              <a:gd name="connsiteX68" fmla="*/ 4201 w 10009"/>
              <a:gd name="connsiteY68" fmla="*/ 9150 h 10000"/>
              <a:gd name="connsiteX69" fmla="*/ 4344 w 10009"/>
              <a:gd name="connsiteY69" fmla="*/ 8562 h 10000"/>
              <a:gd name="connsiteX70" fmla="*/ 4773 w 10009"/>
              <a:gd name="connsiteY70" fmla="*/ 7843 h 10000"/>
              <a:gd name="connsiteX71" fmla="*/ 5121 w 10009"/>
              <a:gd name="connsiteY71" fmla="*/ 7582 h 10000"/>
              <a:gd name="connsiteX72" fmla="*/ 5329 w 10009"/>
              <a:gd name="connsiteY72" fmla="*/ 9281 h 10000"/>
              <a:gd name="connsiteX73" fmla="*/ 5398 w 10009"/>
              <a:gd name="connsiteY73" fmla="*/ 8562 h 10000"/>
              <a:gd name="connsiteX74" fmla="*/ 5856 w 10009"/>
              <a:gd name="connsiteY74" fmla="*/ 8039 h 10000"/>
              <a:gd name="connsiteX75" fmla="*/ 6220 w 10009"/>
              <a:gd name="connsiteY75" fmla="*/ 9477 h 10000"/>
              <a:gd name="connsiteX76" fmla="*/ 6551 w 10009"/>
              <a:gd name="connsiteY76" fmla="*/ 8562 h 10000"/>
              <a:gd name="connsiteX77" fmla="*/ 6714 w 10009"/>
              <a:gd name="connsiteY77" fmla="*/ 7451 h 10000"/>
              <a:gd name="connsiteX78" fmla="*/ 7025 w 10009"/>
              <a:gd name="connsiteY78" fmla="*/ 7451 h 10000"/>
              <a:gd name="connsiteX79" fmla="*/ 7180 w 10009"/>
              <a:gd name="connsiteY79" fmla="*/ 7908 h 10000"/>
              <a:gd name="connsiteX80" fmla="*/ 7548 w 10009"/>
              <a:gd name="connsiteY80" fmla="*/ 8366 h 10000"/>
              <a:gd name="connsiteX81" fmla="*/ 7756 w 10009"/>
              <a:gd name="connsiteY81" fmla="*/ 9085 h 10000"/>
              <a:gd name="connsiteX82" fmla="*/ 8002 w 10009"/>
              <a:gd name="connsiteY82" fmla="*/ 8235 h 10000"/>
              <a:gd name="connsiteX83" fmla="*/ 8063 w 10009"/>
              <a:gd name="connsiteY83" fmla="*/ 7647 h 10000"/>
              <a:gd name="connsiteX84" fmla="*/ 8181 w 10009"/>
              <a:gd name="connsiteY84" fmla="*/ 8039 h 10000"/>
              <a:gd name="connsiteX85" fmla="*/ 8455 w 10009"/>
              <a:gd name="connsiteY85" fmla="*/ 8366 h 10000"/>
              <a:gd name="connsiteX86" fmla="*/ 8635 w 10009"/>
              <a:gd name="connsiteY86" fmla="*/ 8105 h 10000"/>
              <a:gd name="connsiteX87" fmla="*/ 8974 w 10009"/>
              <a:gd name="connsiteY87" fmla="*/ 8235 h 10000"/>
              <a:gd name="connsiteX88" fmla="*/ 9309 w 10009"/>
              <a:gd name="connsiteY88" fmla="*/ 7843 h 10000"/>
              <a:gd name="connsiteX89" fmla="*/ 9497 w 10009"/>
              <a:gd name="connsiteY89" fmla="*/ 6340 h 10000"/>
              <a:gd name="connsiteX90" fmla="*/ 9734 w 10009"/>
              <a:gd name="connsiteY90" fmla="*/ 7582 h 10000"/>
              <a:gd name="connsiteX91" fmla="*/ 9869 w 10009"/>
              <a:gd name="connsiteY91" fmla="*/ 8889 h 10000"/>
              <a:gd name="connsiteX92" fmla="*/ 10008 w 10009"/>
              <a:gd name="connsiteY92" fmla="*/ 8231 h 10000"/>
              <a:gd name="connsiteX93" fmla="*/ 10008 w 10009"/>
              <a:gd name="connsiteY93" fmla="*/ 3525 h 10000"/>
              <a:gd name="connsiteX94" fmla="*/ 9886 w 10009"/>
              <a:gd name="connsiteY94" fmla="*/ 3529 h 10000"/>
              <a:gd name="connsiteX95" fmla="*/ 9726 w 10009"/>
              <a:gd name="connsiteY95" fmla="*/ 2222 h 10000"/>
              <a:gd name="connsiteX96" fmla="*/ 9571 w 10009"/>
              <a:gd name="connsiteY96" fmla="*/ 3660 h 10000"/>
              <a:gd name="connsiteX97" fmla="*/ 9461 w 10009"/>
              <a:gd name="connsiteY97" fmla="*/ 3660 h 10000"/>
              <a:gd name="connsiteX98" fmla="*/ 9313 w 10009"/>
              <a:gd name="connsiteY98" fmla="*/ 3791 h 10000"/>
              <a:gd name="connsiteX99" fmla="*/ 9281 w 10009"/>
              <a:gd name="connsiteY99" fmla="*/ 3203 h 10000"/>
              <a:gd name="connsiteX100" fmla="*/ 9060 w 10009"/>
              <a:gd name="connsiteY100" fmla="*/ 4771 h 10000"/>
              <a:gd name="connsiteX101" fmla="*/ 9027 w 10009"/>
              <a:gd name="connsiteY101" fmla="*/ 4379 h 10000"/>
              <a:gd name="connsiteX102" fmla="*/ 8962 w 10009"/>
              <a:gd name="connsiteY102" fmla="*/ 4118 h 10000"/>
              <a:gd name="connsiteX103" fmla="*/ 8921 w 10009"/>
              <a:gd name="connsiteY103" fmla="*/ 4641 h 10000"/>
              <a:gd name="connsiteX104" fmla="*/ 8749 w 10009"/>
              <a:gd name="connsiteY104" fmla="*/ 4510 h 10000"/>
              <a:gd name="connsiteX105" fmla="*/ 8643 w 10009"/>
              <a:gd name="connsiteY105" fmla="*/ 5359 h 10000"/>
              <a:gd name="connsiteX106" fmla="*/ 8484 w 10009"/>
              <a:gd name="connsiteY106" fmla="*/ 4444 h 10000"/>
              <a:gd name="connsiteX107" fmla="*/ 8337 w 10009"/>
              <a:gd name="connsiteY107" fmla="*/ 4575 h 10000"/>
              <a:gd name="connsiteX108" fmla="*/ 8284 w 10009"/>
              <a:gd name="connsiteY108" fmla="*/ 5882 h 10000"/>
              <a:gd name="connsiteX109" fmla="*/ 8096 w 10009"/>
              <a:gd name="connsiteY109" fmla="*/ 5294 h 10000"/>
              <a:gd name="connsiteX110" fmla="*/ 7949 w 10009"/>
              <a:gd name="connsiteY110" fmla="*/ 3529 h 10000"/>
              <a:gd name="connsiteX111" fmla="*/ 7879 w 10009"/>
              <a:gd name="connsiteY111" fmla="*/ 4052 h 10000"/>
              <a:gd name="connsiteX112" fmla="*/ 7707 w 10009"/>
              <a:gd name="connsiteY112" fmla="*/ 5229 h 10000"/>
              <a:gd name="connsiteX113" fmla="*/ 7613 w 10009"/>
              <a:gd name="connsiteY113" fmla="*/ 5229 h 10000"/>
              <a:gd name="connsiteX114" fmla="*/ 7540 w 10009"/>
              <a:gd name="connsiteY114" fmla="*/ 4444 h 10000"/>
              <a:gd name="connsiteX115" fmla="*/ 7380 w 10009"/>
              <a:gd name="connsiteY115" fmla="*/ 4183 h 10000"/>
              <a:gd name="connsiteX116" fmla="*/ 7242 w 10009"/>
              <a:gd name="connsiteY116" fmla="*/ 3791 h 10000"/>
              <a:gd name="connsiteX117" fmla="*/ 6992 w 10009"/>
              <a:gd name="connsiteY117" fmla="*/ 2222 h 10000"/>
              <a:gd name="connsiteX118" fmla="*/ 6641 w 10009"/>
              <a:gd name="connsiteY118" fmla="*/ 4967 h 10000"/>
              <a:gd name="connsiteX119" fmla="*/ 6351 w 10009"/>
              <a:gd name="connsiteY119" fmla="*/ 5817 h 10000"/>
              <a:gd name="connsiteX120" fmla="*/ 5991 w 10009"/>
              <a:gd name="connsiteY120" fmla="*/ 5359 h 10000"/>
              <a:gd name="connsiteX121" fmla="*/ 5844 w 10009"/>
              <a:gd name="connsiteY121" fmla="*/ 6144 h 10000"/>
              <a:gd name="connsiteX122" fmla="*/ 5582 w 10009"/>
              <a:gd name="connsiteY122" fmla="*/ 5490 h 10000"/>
              <a:gd name="connsiteX123" fmla="*/ 5509 w 10009"/>
              <a:gd name="connsiteY123" fmla="*/ 6144 h 10000"/>
              <a:gd name="connsiteX124" fmla="*/ 5239 w 10009"/>
              <a:gd name="connsiteY124" fmla="*/ 5229 h 10000"/>
              <a:gd name="connsiteX125" fmla="*/ 5157 w 10009"/>
              <a:gd name="connsiteY125" fmla="*/ 5033 h 10000"/>
              <a:gd name="connsiteX126" fmla="*/ 4908 w 10009"/>
              <a:gd name="connsiteY126" fmla="*/ 3987 h 10000"/>
              <a:gd name="connsiteX127" fmla="*/ 4798 w 10009"/>
              <a:gd name="connsiteY127" fmla="*/ 3987 h 10000"/>
              <a:gd name="connsiteX128" fmla="*/ 4418 w 10009"/>
              <a:gd name="connsiteY128" fmla="*/ 4248 h 10000"/>
              <a:gd name="connsiteX129" fmla="*/ 4226 w 10009"/>
              <a:gd name="connsiteY129" fmla="*/ 4118 h 10000"/>
              <a:gd name="connsiteX130" fmla="*/ 3890 w 10009"/>
              <a:gd name="connsiteY130" fmla="*/ 3595 h 10000"/>
              <a:gd name="connsiteX131" fmla="*/ 3821 w 10009"/>
              <a:gd name="connsiteY131" fmla="*/ 2353 h 10000"/>
              <a:gd name="connsiteX132" fmla="*/ 3478 w 10009"/>
              <a:gd name="connsiteY132" fmla="*/ 3137 h 10000"/>
              <a:gd name="connsiteX133" fmla="*/ 3465 w 10009"/>
              <a:gd name="connsiteY133" fmla="*/ 2418 h 10000"/>
              <a:gd name="connsiteX134" fmla="*/ 3265 w 10009"/>
              <a:gd name="connsiteY134" fmla="*/ 2288 h 10000"/>
              <a:gd name="connsiteX135" fmla="*/ 3036 w 10009"/>
              <a:gd name="connsiteY135" fmla="*/ 2484 h 10000"/>
              <a:gd name="connsiteX136" fmla="*/ 2926 w 10009"/>
              <a:gd name="connsiteY136" fmla="*/ 3987 h 10000"/>
              <a:gd name="connsiteX137" fmla="*/ 2709 w 10009"/>
              <a:gd name="connsiteY137" fmla="*/ 2026 h 10000"/>
              <a:gd name="connsiteX138" fmla="*/ 2677 w 10009"/>
              <a:gd name="connsiteY138" fmla="*/ 2353 h 10000"/>
              <a:gd name="connsiteX139" fmla="*/ 2603 w 10009"/>
              <a:gd name="connsiteY139" fmla="*/ 1569 h 10000"/>
              <a:gd name="connsiteX140" fmla="*/ 2513 w 10009"/>
              <a:gd name="connsiteY140" fmla="*/ 2157 h 10000"/>
              <a:gd name="connsiteX141" fmla="*/ 2395 w 10009"/>
              <a:gd name="connsiteY141" fmla="*/ 1895 h 10000"/>
              <a:gd name="connsiteX142" fmla="*/ 2325 w 10009"/>
              <a:gd name="connsiteY142" fmla="*/ 3007 h 10000"/>
              <a:gd name="connsiteX143" fmla="*/ 2219 w 10009"/>
              <a:gd name="connsiteY143" fmla="*/ 2484 h 10000"/>
              <a:gd name="connsiteX144" fmla="*/ 2137 w 10009"/>
              <a:gd name="connsiteY144" fmla="*/ 1895 h 10000"/>
              <a:gd name="connsiteX145" fmla="*/ 2080 w 10009"/>
              <a:gd name="connsiteY145" fmla="*/ 784 h 10000"/>
              <a:gd name="connsiteX146" fmla="*/ 1688 w 10009"/>
              <a:gd name="connsiteY146" fmla="*/ 65 h 10000"/>
              <a:gd name="connsiteX147" fmla="*/ 1479 w 10009"/>
              <a:gd name="connsiteY147" fmla="*/ 196 h 10000"/>
              <a:gd name="connsiteX148" fmla="*/ 1377 w 10009"/>
              <a:gd name="connsiteY148" fmla="*/ 0 h 10000"/>
              <a:gd name="connsiteX149" fmla="*/ 1328 w 10009"/>
              <a:gd name="connsiteY149" fmla="*/ 392 h 10000"/>
              <a:gd name="connsiteX150" fmla="*/ 1058 w 10009"/>
              <a:gd name="connsiteY150" fmla="*/ 131 h 10000"/>
              <a:gd name="connsiteX151" fmla="*/ 895 w 10009"/>
              <a:gd name="connsiteY151" fmla="*/ 458 h 10000"/>
              <a:gd name="connsiteX152" fmla="*/ 715 w 10009"/>
              <a:gd name="connsiteY152" fmla="*/ 915 h 10000"/>
              <a:gd name="connsiteX153" fmla="*/ 642 w 10009"/>
              <a:gd name="connsiteY153" fmla="*/ 196 h 10000"/>
              <a:gd name="connsiteX154" fmla="*/ 433 w 10009"/>
              <a:gd name="connsiteY154" fmla="*/ 1373 h 10000"/>
              <a:gd name="connsiteX155" fmla="*/ 380 w 10009"/>
              <a:gd name="connsiteY155" fmla="*/ 1569 h 10000"/>
              <a:gd name="connsiteX156" fmla="*/ 159 w 10009"/>
              <a:gd name="connsiteY156" fmla="*/ 2353 h 10000"/>
              <a:gd name="connsiteX157" fmla="*/ 0 w 10009"/>
              <a:gd name="connsiteY157" fmla="*/ 3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0009" h="10000">
                <a:moveTo>
                  <a:pt x="0" y="3137"/>
                </a:moveTo>
                <a:lnTo>
                  <a:pt x="0" y="3987"/>
                </a:lnTo>
                <a:lnTo>
                  <a:pt x="0" y="5948"/>
                </a:lnTo>
                <a:cubicBezTo>
                  <a:pt x="0" y="5948"/>
                  <a:pt x="78" y="5621"/>
                  <a:pt x="90" y="5621"/>
                </a:cubicBezTo>
                <a:cubicBezTo>
                  <a:pt x="102" y="5556"/>
                  <a:pt x="123" y="5556"/>
                  <a:pt x="135" y="5556"/>
                </a:cubicBezTo>
                <a:cubicBezTo>
                  <a:pt x="151" y="5556"/>
                  <a:pt x="172" y="5294"/>
                  <a:pt x="172" y="5294"/>
                </a:cubicBezTo>
                <a:cubicBezTo>
                  <a:pt x="181" y="5338"/>
                  <a:pt x="191" y="5381"/>
                  <a:pt x="200" y="5425"/>
                </a:cubicBezTo>
                <a:cubicBezTo>
                  <a:pt x="200" y="5425"/>
                  <a:pt x="237" y="5163"/>
                  <a:pt x="237" y="5098"/>
                </a:cubicBezTo>
                <a:cubicBezTo>
                  <a:pt x="237" y="5033"/>
                  <a:pt x="262" y="5948"/>
                  <a:pt x="262" y="5948"/>
                </a:cubicBezTo>
                <a:cubicBezTo>
                  <a:pt x="269" y="5861"/>
                  <a:pt x="275" y="5773"/>
                  <a:pt x="282" y="5686"/>
                </a:cubicBezTo>
                <a:cubicBezTo>
                  <a:pt x="282" y="5686"/>
                  <a:pt x="298" y="5752"/>
                  <a:pt x="306" y="5752"/>
                </a:cubicBezTo>
                <a:cubicBezTo>
                  <a:pt x="315" y="5752"/>
                  <a:pt x="306" y="5621"/>
                  <a:pt x="306" y="5556"/>
                </a:cubicBezTo>
                <a:cubicBezTo>
                  <a:pt x="302" y="5490"/>
                  <a:pt x="315" y="5621"/>
                  <a:pt x="315" y="5621"/>
                </a:cubicBezTo>
                <a:cubicBezTo>
                  <a:pt x="320" y="5556"/>
                  <a:pt x="326" y="5490"/>
                  <a:pt x="331" y="5425"/>
                </a:cubicBezTo>
                <a:cubicBezTo>
                  <a:pt x="331" y="5425"/>
                  <a:pt x="347" y="5490"/>
                  <a:pt x="351" y="5490"/>
                </a:cubicBezTo>
                <a:cubicBezTo>
                  <a:pt x="356" y="5490"/>
                  <a:pt x="372" y="5229"/>
                  <a:pt x="372" y="5229"/>
                </a:cubicBezTo>
                <a:cubicBezTo>
                  <a:pt x="372" y="5229"/>
                  <a:pt x="396" y="5294"/>
                  <a:pt x="405" y="5294"/>
                </a:cubicBezTo>
                <a:cubicBezTo>
                  <a:pt x="413" y="5294"/>
                  <a:pt x="405" y="5163"/>
                  <a:pt x="405" y="5163"/>
                </a:cubicBezTo>
                <a:lnTo>
                  <a:pt x="425" y="5163"/>
                </a:lnTo>
                <a:cubicBezTo>
                  <a:pt x="425" y="5163"/>
                  <a:pt x="425" y="5098"/>
                  <a:pt x="421" y="5033"/>
                </a:cubicBezTo>
                <a:cubicBezTo>
                  <a:pt x="417" y="5033"/>
                  <a:pt x="470" y="4314"/>
                  <a:pt x="470" y="4314"/>
                </a:cubicBezTo>
                <a:lnTo>
                  <a:pt x="474" y="4314"/>
                </a:lnTo>
                <a:cubicBezTo>
                  <a:pt x="479" y="4227"/>
                  <a:pt x="485" y="4139"/>
                  <a:pt x="490" y="4052"/>
                </a:cubicBezTo>
                <a:cubicBezTo>
                  <a:pt x="515" y="4052"/>
                  <a:pt x="527" y="4118"/>
                  <a:pt x="527" y="4118"/>
                </a:cubicBezTo>
                <a:cubicBezTo>
                  <a:pt x="527" y="4118"/>
                  <a:pt x="523" y="4183"/>
                  <a:pt x="539" y="4444"/>
                </a:cubicBezTo>
                <a:cubicBezTo>
                  <a:pt x="552" y="4641"/>
                  <a:pt x="560" y="4641"/>
                  <a:pt x="568" y="4379"/>
                </a:cubicBezTo>
                <a:cubicBezTo>
                  <a:pt x="613" y="2941"/>
                  <a:pt x="687" y="5229"/>
                  <a:pt x="756" y="4706"/>
                </a:cubicBezTo>
                <a:cubicBezTo>
                  <a:pt x="789" y="4510"/>
                  <a:pt x="842" y="4379"/>
                  <a:pt x="842" y="4379"/>
                </a:cubicBezTo>
                <a:cubicBezTo>
                  <a:pt x="854" y="4379"/>
                  <a:pt x="952" y="4641"/>
                  <a:pt x="952" y="4641"/>
                </a:cubicBezTo>
                <a:cubicBezTo>
                  <a:pt x="952" y="4641"/>
                  <a:pt x="993" y="4510"/>
                  <a:pt x="993" y="4444"/>
                </a:cubicBezTo>
                <a:cubicBezTo>
                  <a:pt x="997" y="4379"/>
                  <a:pt x="1026" y="4641"/>
                  <a:pt x="1026" y="4641"/>
                </a:cubicBezTo>
                <a:cubicBezTo>
                  <a:pt x="1034" y="4597"/>
                  <a:pt x="1042" y="4554"/>
                  <a:pt x="1050" y="4510"/>
                </a:cubicBezTo>
                <a:cubicBezTo>
                  <a:pt x="1050" y="4510"/>
                  <a:pt x="1063" y="4575"/>
                  <a:pt x="1071" y="4641"/>
                </a:cubicBezTo>
                <a:cubicBezTo>
                  <a:pt x="1079" y="4641"/>
                  <a:pt x="1075" y="4510"/>
                  <a:pt x="1075" y="4444"/>
                </a:cubicBezTo>
                <a:cubicBezTo>
                  <a:pt x="1075" y="4379"/>
                  <a:pt x="1103" y="4444"/>
                  <a:pt x="1103" y="4444"/>
                </a:cubicBezTo>
                <a:lnTo>
                  <a:pt x="1144" y="4444"/>
                </a:lnTo>
                <a:cubicBezTo>
                  <a:pt x="1144" y="4444"/>
                  <a:pt x="1169" y="4575"/>
                  <a:pt x="1177" y="4575"/>
                </a:cubicBezTo>
                <a:cubicBezTo>
                  <a:pt x="1185" y="4641"/>
                  <a:pt x="1181" y="4444"/>
                  <a:pt x="1181" y="4444"/>
                </a:cubicBezTo>
                <a:cubicBezTo>
                  <a:pt x="1186" y="4488"/>
                  <a:pt x="1192" y="4531"/>
                  <a:pt x="1197" y="4575"/>
                </a:cubicBezTo>
                <a:cubicBezTo>
                  <a:pt x="1197" y="4575"/>
                  <a:pt x="1201" y="4444"/>
                  <a:pt x="1201" y="4379"/>
                </a:cubicBezTo>
                <a:cubicBezTo>
                  <a:pt x="1197" y="4379"/>
                  <a:pt x="1238" y="4641"/>
                  <a:pt x="1238" y="4641"/>
                </a:cubicBezTo>
                <a:cubicBezTo>
                  <a:pt x="1244" y="4510"/>
                  <a:pt x="1249" y="4379"/>
                  <a:pt x="1255" y="4248"/>
                </a:cubicBezTo>
                <a:cubicBezTo>
                  <a:pt x="1260" y="4183"/>
                  <a:pt x="1266" y="4117"/>
                  <a:pt x="1271" y="4052"/>
                </a:cubicBezTo>
                <a:cubicBezTo>
                  <a:pt x="1328" y="4118"/>
                  <a:pt x="1422" y="4248"/>
                  <a:pt x="1422" y="4248"/>
                </a:cubicBezTo>
                <a:lnTo>
                  <a:pt x="1545" y="3856"/>
                </a:lnTo>
                <a:cubicBezTo>
                  <a:pt x="1644" y="4423"/>
                  <a:pt x="1744" y="4989"/>
                  <a:pt x="1843" y="5556"/>
                </a:cubicBezTo>
                <a:cubicBezTo>
                  <a:pt x="1843" y="5556"/>
                  <a:pt x="1880" y="6732"/>
                  <a:pt x="1900" y="6471"/>
                </a:cubicBezTo>
                <a:cubicBezTo>
                  <a:pt x="1921" y="6144"/>
                  <a:pt x="1990" y="5752"/>
                  <a:pt x="1990" y="5752"/>
                </a:cubicBezTo>
                <a:cubicBezTo>
                  <a:pt x="1990" y="5752"/>
                  <a:pt x="2064" y="6732"/>
                  <a:pt x="2068" y="6601"/>
                </a:cubicBezTo>
                <a:cubicBezTo>
                  <a:pt x="2072" y="6405"/>
                  <a:pt x="2186" y="5817"/>
                  <a:pt x="2186" y="5817"/>
                </a:cubicBezTo>
                <a:cubicBezTo>
                  <a:pt x="2186" y="5817"/>
                  <a:pt x="2133" y="6928"/>
                  <a:pt x="2182" y="6601"/>
                </a:cubicBezTo>
                <a:cubicBezTo>
                  <a:pt x="2231" y="6209"/>
                  <a:pt x="2342" y="6405"/>
                  <a:pt x="2342" y="6405"/>
                </a:cubicBezTo>
                <a:cubicBezTo>
                  <a:pt x="2372" y="6362"/>
                  <a:pt x="2402" y="6318"/>
                  <a:pt x="2432" y="6275"/>
                </a:cubicBezTo>
                <a:cubicBezTo>
                  <a:pt x="2432" y="6275"/>
                  <a:pt x="2464" y="7843"/>
                  <a:pt x="2493" y="7516"/>
                </a:cubicBezTo>
                <a:cubicBezTo>
                  <a:pt x="2526" y="7190"/>
                  <a:pt x="2636" y="6667"/>
                  <a:pt x="2636" y="6667"/>
                </a:cubicBezTo>
                <a:cubicBezTo>
                  <a:pt x="2647" y="6928"/>
                  <a:pt x="2658" y="7190"/>
                  <a:pt x="2669" y="7451"/>
                </a:cubicBezTo>
                <a:cubicBezTo>
                  <a:pt x="2669" y="7451"/>
                  <a:pt x="2775" y="8562"/>
                  <a:pt x="2816" y="8170"/>
                </a:cubicBezTo>
                <a:cubicBezTo>
                  <a:pt x="2857" y="7778"/>
                  <a:pt x="2840" y="7516"/>
                  <a:pt x="2889" y="7516"/>
                </a:cubicBezTo>
                <a:cubicBezTo>
                  <a:pt x="2934" y="7516"/>
                  <a:pt x="3061" y="7255"/>
                  <a:pt x="3077" y="7320"/>
                </a:cubicBezTo>
                <a:cubicBezTo>
                  <a:pt x="3089" y="7320"/>
                  <a:pt x="3224" y="8889"/>
                  <a:pt x="3224" y="8497"/>
                </a:cubicBezTo>
                <a:cubicBezTo>
                  <a:pt x="3228" y="8105"/>
                  <a:pt x="3298" y="8562"/>
                  <a:pt x="3396" y="8562"/>
                </a:cubicBezTo>
                <a:cubicBezTo>
                  <a:pt x="3494" y="8562"/>
                  <a:pt x="3600" y="8105"/>
                  <a:pt x="3600" y="8105"/>
                </a:cubicBezTo>
                <a:cubicBezTo>
                  <a:pt x="3600" y="8105"/>
                  <a:pt x="3658" y="9477"/>
                  <a:pt x="3788" y="9020"/>
                </a:cubicBezTo>
                <a:cubicBezTo>
                  <a:pt x="3919" y="8562"/>
                  <a:pt x="3911" y="9281"/>
                  <a:pt x="3911" y="9281"/>
                </a:cubicBezTo>
                <a:cubicBezTo>
                  <a:pt x="3911" y="9281"/>
                  <a:pt x="3980" y="10000"/>
                  <a:pt x="4013" y="10000"/>
                </a:cubicBezTo>
                <a:cubicBezTo>
                  <a:pt x="4021" y="9935"/>
                  <a:pt x="4034" y="9869"/>
                  <a:pt x="4046" y="9869"/>
                </a:cubicBezTo>
                <a:cubicBezTo>
                  <a:pt x="4070" y="9739"/>
                  <a:pt x="4095" y="9608"/>
                  <a:pt x="4115" y="9542"/>
                </a:cubicBezTo>
                <a:cubicBezTo>
                  <a:pt x="4132" y="9477"/>
                  <a:pt x="4156" y="10000"/>
                  <a:pt x="4168" y="9935"/>
                </a:cubicBezTo>
                <a:cubicBezTo>
                  <a:pt x="4181" y="9869"/>
                  <a:pt x="4189" y="9216"/>
                  <a:pt x="4201" y="9150"/>
                </a:cubicBezTo>
                <a:cubicBezTo>
                  <a:pt x="4287" y="8824"/>
                  <a:pt x="4344" y="8562"/>
                  <a:pt x="4344" y="8562"/>
                </a:cubicBezTo>
                <a:cubicBezTo>
                  <a:pt x="4344" y="8562"/>
                  <a:pt x="4569" y="8039"/>
                  <a:pt x="4773" y="7843"/>
                </a:cubicBezTo>
                <a:cubicBezTo>
                  <a:pt x="4978" y="7582"/>
                  <a:pt x="5121" y="7582"/>
                  <a:pt x="5121" y="7582"/>
                </a:cubicBezTo>
                <a:cubicBezTo>
                  <a:pt x="5190" y="8148"/>
                  <a:pt x="5260" y="8715"/>
                  <a:pt x="5329" y="9281"/>
                </a:cubicBezTo>
                <a:cubicBezTo>
                  <a:pt x="5352" y="9041"/>
                  <a:pt x="5375" y="8802"/>
                  <a:pt x="5398" y="8562"/>
                </a:cubicBezTo>
                <a:lnTo>
                  <a:pt x="5856" y="8039"/>
                </a:lnTo>
                <a:lnTo>
                  <a:pt x="6220" y="9477"/>
                </a:lnTo>
                <a:lnTo>
                  <a:pt x="6551" y="8562"/>
                </a:lnTo>
                <a:cubicBezTo>
                  <a:pt x="6605" y="8192"/>
                  <a:pt x="6660" y="7821"/>
                  <a:pt x="6714" y="7451"/>
                </a:cubicBezTo>
                <a:lnTo>
                  <a:pt x="7025" y="7451"/>
                </a:lnTo>
                <a:cubicBezTo>
                  <a:pt x="7077" y="7603"/>
                  <a:pt x="7128" y="7756"/>
                  <a:pt x="7180" y="7908"/>
                </a:cubicBezTo>
                <a:cubicBezTo>
                  <a:pt x="7180" y="7908"/>
                  <a:pt x="7401" y="7843"/>
                  <a:pt x="7548" y="8366"/>
                </a:cubicBezTo>
                <a:cubicBezTo>
                  <a:pt x="7695" y="8824"/>
                  <a:pt x="7756" y="9085"/>
                  <a:pt x="7756" y="9085"/>
                </a:cubicBezTo>
                <a:cubicBezTo>
                  <a:pt x="7756" y="9085"/>
                  <a:pt x="7949" y="8627"/>
                  <a:pt x="8002" y="8235"/>
                </a:cubicBezTo>
                <a:cubicBezTo>
                  <a:pt x="8059" y="7843"/>
                  <a:pt x="8063" y="7647"/>
                  <a:pt x="8063" y="7647"/>
                </a:cubicBezTo>
                <a:cubicBezTo>
                  <a:pt x="8102" y="7778"/>
                  <a:pt x="8142" y="7908"/>
                  <a:pt x="8181" y="8039"/>
                </a:cubicBezTo>
                <a:cubicBezTo>
                  <a:pt x="8181" y="8039"/>
                  <a:pt x="8410" y="8889"/>
                  <a:pt x="8455" y="8366"/>
                </a:cubicBezTo>
                <a:cubicBezTo>
                  <a:pt x="8504" y="7843"/>
                  <a:pt x="8635" y="8105"/>
                  <a:pt x="8635" y="8105"/>
                </a:cubicBezTo>
                <a:lnTo>
                  <a:pt x="8974" y="8235"/>
                </a:lnTo>
                <a:lnTo>
                  <a:pt x="9309" y="7843"/>
                </a:lnTo>
                <a:cubicBezTo>
                  <a:pt x="9309" y="7843"/>
                  <a:pt x="9395" y="6078"/>
                  <a:pt x="9497" y="6340"/>
                </a:cubicBezTo>
                <a:cubicBezTo>
                  <a:pt x="9604" y="6601"/>
                  <a:pt x="9734" y="7582"/>
                  <a:pt x="9734" y="7582"/>
                </a:cubicBezTo>
                <a:cubicBezTo>
                  <a:pt x="9779" y="8018"/>
                  <a:pt x="9823" y="8781"/>
                  <a:pt x="9869" y="8889"/>
                </a:cubicBezTo>
                <a:cubicBezTo>
                  <a:pt x="9915" y="8997"/>
                  <a:pt x="9956" y="8705"/>
                  <a:pt x="10008" y="8231"/>
                </a:cubicBezTo>
                <a:cubicBezTo>
                  <a:pt x="10011" y="6713"/>
                  <a:pt x="10009" y="5712"/>
                  <a:pt x="10008" y="3525"/>
                </a:cubicBezTo>
                <a:cubicBezTo>
                  <a:pt x="9953" y="3735"/>
                  <a:pt x="9933" y="3746"/>
                  <a:pt x="9886" y="3529"/>
                </a:cubicBezTo>
                <a:cubicBezTo>
                  <a:pt x="9839" y="3312"/>
                  <a:pt x="9726" y="2222"/>
                  <a:pt x="9726" y="2222"/>
                </a:cubicBezTo>
                <a:cubicBezTo>
                  <a:pt x="9726" y="2222"/>
                  <a:pt x="9636" y="3660"/>
                  <a:pt x="9571" y="3660"/>
                </a:cubicBezTo>
                <a:lnTo>
                  <a:pt x="9461" y="3660"/>
                </a:lnTo>
                <a:cubicBezTo>
                  <a:pt x="9412" y="3704"/>
                  <a:pt x="9362" y="3747"/>
                  <a:pt x="9313" y="3791"/>
                </a:cubicBezTo>
                <a:cubicBezTo>
                  <a:pt x="9313" y="3791"/>
                  <a:pt x="9330" y="2288"/>
                  <a:pt x="9281" y="3203"/>
                </a:cubicBezTo>
                <a:cubicBezTo>
                  <a:pt x="9236" y="4052"/>
                  <a:pt x="9027" y="4967"/>
                  <a:pt x="9060" y="4771"/>
                </a:cubicBezTo>
                <a:cubicBezTo>
                  <a:pt x="9093" y="4575"/>
                  <a:pt x="9027" y="4379"/>
                  <a:pt x="9027" y="4379"/>
                </a:cubicBezTo>
                <a:cubicBezTo>
                  <a:pt x="9005" y="4292"/>
                  <a:pt x="8984" y="4205"/>
                  <a:pt x="8962" y="4118"/>
                </a:cubicBezTo>
                <a:cubicBezTo>
                  <a:pt x="8962" y="4118"/>
                  <a:pt x="9015" y="4641"/>
                  <a:pt x="8921" y="4641"/>
                </a:cubicBezTo>
                <a:cubicBezTo>
                  <a:pt x="8823" y="4575"/>
                  <a:pt x="8749" y="4510"/>
                  <a:pt x="8749" y="4510"/>
                </a:cubicBezTo>
                <a:cubicBezTo>
                  <a:pt x="8714" y="4793"/>
                  <a:pt x="8678" y="5076"/>
                  <a:pt x="8643" y="5359"/>
                </a:cubicBezTo>
                <a:lnTo>
                  <a:pt x="8484" y="4444"/>
                </a:lnTo>
                <a:cubicBezTo>
                  <a:pt x="8484" y="4444"/>
                  <a:pt x="8402" y="4575"/>
                  <a:pt x="8337" y="4575"/>
                </a:cubicBezTo>
                <a:cubicBezTo>
                  <a:pt x="8333" y="4837"/>
                  <a:pt x="8312" y="5098"/>
                  <a:pt x="8284" y="5882"/>
                </a:cubicBezTo>
                <a:cubicBezTo>
                  <a:pt x="8235" y="5752"/>
                  <a:pt x="8206" y="5752"/>
                  <a:pt x="8096" y="5294"/>
                </a:cubicBezTo>
                <a:cubicBezTo>
                  <a:pt x="7985" y="3987"/>
                  <a:pt x="7949" y="3529"/>
                  <a:pt x="7949" y="3529"/>
                </a:cubicBezTo>
                <a:cubicBezTo>
                  <a:pt x="7926" y="3703"/>
                  <a:pt x="7902" y="3878"/>
                  <a:pt x="7879" y="4052"/>
                </a:cubicBezTo>
                <a:cubicBezTo>
                  <a:pt x="7879" y="4052"/>
                  <a:pt x="7756" y="5163"/>
                  <a:pt x="7707" y="5229"/>
                </a:cubicBezTo>
                <a:cubicBezTo>
                  <a:pt x="7711" y="4706"/>
                  <a:pt x="7654" y="5229"/>
                  <a:pt x="7613" y="5229"/>
                </a:cubicBezTo>
                <a:cubicBezTo>
                  <a:pt x="7556" y="5294"/>
                  <a:pt x="7564" y="4444"/>
                  <a:pt x="7540" y="4444"/>
                </a:cubicBezTo>
                <a:cubicBezTo>
                  <a:pt x="7479" y="4444"/>
                  <a:pt x="7380" y="4183"/>
                  <a:pt x="7380" y="4183"/>
                </a:cubicBezTo>
                <a:cubicBezTo>
                  <a:pt x="7380" y="4183"/>
                  <a:pt x="7266" y="3660"/>
                  <a:pt x="7242" y="3791"/>
                </a:cubicBezTo>
                <a:cubicBezTo>
                  <a:pt x="7213" y="3922"/>
                  <a:pt x="6992" y="2222"/>
                  <a:pt x="6992" y="2222"/>
                </a:cubicBezTo>
                <a:cubicBezTo>
                  <a:pt x="6992" y="2222"/>
                  <a:pt x="6710" y="4706"/>
                  <a:pt x="6641" y="4967"/>
                </a:cubicBezTo>
                <a:cubicBezTo>
                  <a:pt x="6575" y="5294"/>
                  <a:pt x="6351" y="5817"/>
                  <a:pt x="6351" y="5817"/>
                </a:cubicBezTo>
                <a:lnTo>
                  <a:pt x="5991" y="5359"/>
                </a:lnTo>
                <a:cubicBezTo>
                  <a:pt x="5991" y="5359"/>
                  <a:pt x="5877" y="5948"/>
                  <a:pt x="5844" y="6144"/>
                </a:cubicBezTo>
                <a:cubicBezTo>
                  <a:pt x="5807" y="6340"/>
                  <a:pt x="5582" y="5490"/>
                  <a:pt x="5582" y="5490"/>
                </a:cubicBezTo>
                <a:cubicBezTo>
                  <a:pt x="5558" y="5708"/>
                  <a:pt x="5533" y="5926"/>
                  <a:pt x="5509" y="6144"/>
                </a:cubicBezTo>
                <a:lnTo>
                  <a:pt x="5239" y="5229"/>
                </a:lnTo>
                <a:cubicBezTo>
                  <a:pt x="5239" y="5229"/>
                  <a:pt x="5272" y="5229"/>
                  <a:pt x="5157" y="5033"/>
                </a:cubicBezTo>
                <a:cubicBezTo>
                  <a:pt x="5043" y="4837"/>
                  <a:pt x="4908" y="3987"/>
                  <a:pt x="4908" y="3987"/>
                </a:cubicBezTo>
                <a:cubicBezTo>
                  <a:pt x="4908" y="3987"/>
                  <a:pt x="4871" y="3922"/>
                  <a:pt x="4798" y="3987"/>
                </a:cubicBezTo>
                <a:cubicBezTo>
                  <a:pt x="4512" y="4248"/>
                  <a:pt x="4418" y="4248"/>
                  <a:pt x="4418" y="4248"/>
                </a:cubicBezTo>
                <a:lnTo>
                  <a:pt x="4226" y="4118"/>
                </a:lnTo>
                <a:lnTo>
                  <a:pt x="3890" y="3595"/>
                </a:lnTo>
                <a:lnTo>
                  <a:pt x="3821" y="2353"/>
                </a:lnTo>
                <a:lnTo>
                  <a:pt x="3478" y="3137"/>
                </a:lnTo>
                <a:cubicBezTo>
                  <a:pt x="3474" y="2897"/>
                  <a:pt x="3469" y="2658"/>
                  <a:pt x="3465" y="2418"/>
                </a:cubicBezTo>
                <a:lnTo>
                  <a:pt x="3265" y="2288"/>
                </a:lnTo>
                <a:lnTo>
                  <a:pt x="3036" y="2484"/>
                </a:lnTo>
                <a:cubicBezTo>
                  <a:pt x="2999" y="2985"/>
                  <a:pt x="2963" y="3486"/>
                  <a:pt x="2926" y="3987"/>
                </a:cubicBezTo>
                <a:cubicBezTo>
                  <a:pt x="2926" y="3987"/>
                  <a:pt x="2771" y="2549"/>
                  <a:pt x="2709" y="2026"/>
                </a:cubicBezTo>
                <a:cubicBezTo>
                  <a:pt x="2701" y="2157"/>
                  <a:pt x="2673" y="2353"/>
                  <a:pt x="2677" y="2353"/>
                </a:cubicBezTo>
                <a:cubicBezTo>
                  <a:pt x="2669" y="2353"/>
                  <a:pt x="2628" y="1569"/>
                  <a:pt x="2603" y="1569"/>
                </a:cubicBezTo>
                <a:cubicBezTo>
                  <a:pt x="2562" y="1503"/>
                  <a:pt x="2546" y="2157"/>
                  <a:pt x="2513" y="2157"/>
                </a:cubicBezTo>
                <a:cubicBezTo>
                  <a:pt x="2444" y="2026"/>
                  <a:pt x="2395" y="1895"/>
                  <a:pt x="2395" y="1895"/>
                </a:cubicBezTo>
                <a:cubicBezTo>
                  <a:pt x="2395" y="1895"/>
                  <a:pt x="2366" y="2614"/>
                  <a:pt x="2325" y="3007"/>
                </a:cubicBezTo>
                <a:cubicBezTo>
                  <a:pt x="2289" y="2876"/>
                  <a:pt x="2260" y="2810"/>
                  <a:pt x="2219" y="2484"/>
                </a:cubicBezTo>
                <a:cubicBezTo>
                  <a:pt x="2199" y="2353"/>
                  <a:pt x="2195" y="2353"/>
                  <a:pt x="2137" y="1895"/>
                </a:cubicBezTo>
                <a:cubicBezTo>
                  <a:pt x="2113" y="1307"/>
                  <a:pt x="2109" y="1242"/>
                  <a:pt x="2080" y="784"/>
                </a:cubicBezTo>
                <a:cubicBezTo>
                  <a:pt x="1921" y="0"/>
                  <a:pt x="1688" y="65"/>
                  <a:pt x="1688" y="65"/>
                </a:cubicBezTo>
                <a:lnTo>
                  <a:pt x="1479" y="196"/>
                </a:lnTo>
                <a:lnTo>
                  <a:pt x="1377" y="0"/>
                </a:lnTo>
                <a:cubicBezTo>
                  <a:pt x="1361" y="131"/>
                  <a:pt x="1344" y="261"/>
                  <a:pt x="1328" y="392"/>
                </a:cubicBezTo>
                <a:lnTo>
                  <a:pt x="1058" y="131"/>
                </a:lnTo>
                <a:cubicBezTo>
                  <a:pt x="1004" y="240"/>
                  <a:pt x="949" y="349"/>
                  <a:pt x="895" y="458"/>
                </a:cubicBezTo>
                <a:lnTo>
                  <a:pt x="715" y="915"/>
                </a:lnTo>
                <a:cubicBezTo>
                  <a:pt x="691" y="675"/>
                  <a:pt x="666" y="436"/>
                  <a:pt x="642" y="196"/>
                </a:cubicBezTo>
                <a:cubicBezTo>
                  <a:pt x="572" y="588"/>
                  <a:pt x="503" y="981"/>
                  <a:pt x="433" y="1373"/>
                </a:cubicBezTo>
                <a:cubicBezTo>
                  <a:pt x="415" y="1438"/>
                  <a:pt x="398" y="1504"/>
                  <a:pt x="380" y="1569"/>
                </a:cubicBezTo>
                <a:cubicBezTo>
                  <a:pt x="306" y="1830"/>
                  <a:pt x="233" y="2092"/>
                  <a:pt x="159" y="2353"/>
                </a:cubicBezTo>
                <a:lnTo>
                  <a:pt x="0" y="3137"/>
                </a:lnTo>
                <a:close/>
              </a:path>
            </a:pathLst>
          </a:custGeom>
          <a:solidFill>
            <a:schemeClr val="accent4">
              <a:lumMod val="85000"/>
            </a:schemeClr>
          </a:solidFill>
          <a:ln>
            <a:noFill/>
          </a:ln>
          <a:effectLst>
            <a:outerShdw blurRad="88900" dist="38100" dir="5400000" algn="t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Tear1"/>
          <p:cNvGrpSpPr>
            <a:grpSpLocks noChangeAspect="1"/>
          </p:cNvGrpSpPr>
          <p:nvPr/>
        </p:nvGrpSpPr>
        <p:grpSpPr bwMode="auto">
          <a:xfrm rot="983628">
            <a:off x="9636192" y="325331"/>
            <a:ext cx="2552730" cy="5504852"/>
            <a:chOff x="13" y="898"/>
            <a:chExt cx="914" cy="1971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9" y="927"/>
              <a:ext cx="284" cy="170"/>
            </a:xfrm>
            <a:custGeom>
              <a:avLst/>
              <a:gdLst>
                <a:gd name="T0" fmla="*/ 284 w 284"/>
                <a:gd name="T1" fmla="*/ 122 h 170"/>
                <a:gd name="T2" fmla="*/ 264 w 284"/>
                <a:gd name="T3" fmla="*/ 5 h 170"/>
                <a:gd name="T4" fmla="*/ 200 w 284"/>
                <a:gd name="T5" fmla="*/ 0 h 170"/>
                <a:gd name="T6" fmla="*/ 138 w 284"/>
                <a:gd name="T7" fmla="*/ 12 h 170"/>
                <a:gd name="T8" fmla="*/ 69 w 284"/>
                <a:gd name="T9" fmla="*/ 22 h 170"/>
                <a:gd name="T10" fmla="*/ 31 w 284"/>
                <a:gd name="T11" fmla="*/ 25 h 170"/>
                <a:gd name="T12" fmla="*/ 0 w 284"/>
                <a:gd name="T13" fmla="*/ 45 h 170"/>
                <a:gd name="T14" fmla="*/ 28 w 284"/>
                <a:gd name="T15" fmla="*/ 170 h 170"/>
                <a:gd name="T16" fmla="*/ 97 w 284"/>
                <a:gd name="T17" fmla="*/ 155 h 170"/>
                <a:gd name="T18" fmla="*/ 231 w 284"/>
                <a:gd name="T19" fmla="*/ 137 h 170"/>
                <a:gd name="T20" fmla="*/ 284 w 284"/>
                <a:gd name="T21" fmla="*/ 12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170">
                  <a:moveTo>
                    <a:pt x="284" y="122"/>
                  </a:moveTo>
                  <a:lnTo>
                    <a:pt x="264" y="5"/>
                  </a:lnTo>
                  <a:lnTo>
                    <a:pt x="200" y="0"/>
                  </a:lnTo>
                  <a:lnTo>
                    <a:pt x="138" y="12"/>
                  </a:lnTo>
                  <a:lnTo>
                    <a:pt x="69" y="22"/>
                  </a:lnTo>
                  <a:lnTo>
                    <a:pt x="31" y="25"/>
                  </a:lnTo>
                  <a:lnTo>
                    <a:pt x="0" y="45"/>
                  </a:lnTo>
                  <a:lnTo>
                    <a:pt x="28" y="170"/>
                  </a:lnTo>
                  <a:lnTo>
                    <a:pt x="97" y="155"/>
                  </a:lnTo>
                  <a:lnTo>
                    <a:pt x="231" y="137"/>
                  </a:lnTo>
                  <a:lnTo>
                    <a:pt x="284" y="122"/>
                  </a:lnTo>
                  <a:close/>
                </a:path>
              </a:pathLst>
            </a:custGeom>
            <a:gradFill flip="none" rotWithShape="1">
              <a:gsLst>
                <a:gs pos="51282">
                  <a:schemeClr val="accent4"/>
                </a:gs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6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0" y="1039"/>
              <a:ext cx="518" cy="283"/>
            </a:xfrm>
            <a:custGeom>
              <a:avLst/>
              <a:gdLst>
                <a:gd name="T0" fmla="*/ 11 w 202"/>
                <a:gd name="T1" fmla="*/ 111 h 111"/>
                <a:gd name="T2" fmla="*/ 1 w 202"/>
                <a:gd name="T3" fmla="*/ 37 h 111"/>
                <a:gd name="T4" fmla="*/ 22 w 202"/>
                <a:gd name="T5" fmla="*/ 25 h 111"/>
                <a:gd name="T6" fmla="*/ 36 w 202"/>
                <a:gd name="T7" fmla="*/ 25 h 111"/>
                <a:gd name="T8" fmla="*/ 95 w 202"/>
                <a:gd name="T9" fmla="*/ 14 h 111"/>
                <a:gd name="T10" fmla="*/ 123 w 202"/>
                <a:gd name="T11" fmla="*/ 7 h 111"/>
                <a:gd name="T12" fmla="*/ 143 w 202"/>
                <a:gd name="T13" fmla="*/ 5 h 111"/>
                <a:gd name="T14" fmla="*/ 163 w 202"/>
                <a:gd name="T15" fmla="*/ 3 h 111"/>
                <a:gd name="T16" fmla="*/ 190 w 202"/>
                <a:gd name="T17" fmla="*/ 4 h 111"/>
                <a:gd name="T18" fmla="*/ 202 w 202"/>
                <a:gd name="T19" fmla="*/ 68 h 111"/>
                <a:gd name="T20" fmla="*/ 89 w 202"/>
                <a:gd name="T21" fmla="*/ 93 h 111"/>
                <a:gd name="T22" fmla="*/ 11 w 202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111">
                  <a:moveTo>
                    <a:pt x="11" y="111"/>
                  </a:moveTo>
                  <a:cubicBezTo>
                    <a:pt x="11" y="111"/>
                    <a:pt x="2" y="48"/>
                    <a:pt x="1" y="37"/>
                  </a:cubicBezTo>
                  <a:cubicBezTo>
                    <a:pt x="0" y="32"/>
                    <a:pt x="10" y="28"/>
                    <a:pt x="22" y="25"/>
                  </a:cubicBezTo>
                  <a:cubicBezTo>
                    <a:pt x="23" y="25"/>
                    <a:pt x="34" y="26"/>
                    <a:pt x="36" y="25"/>
                  </a:cubicBezTo>
                  <a:cubicBezTo>
                    <a:pt x="40" y="24"/>
                    <a:pt x="95" y="14"/>
                    <a:pt x="95" y="14"/>
                  </a:cubicBezTo>
                  <a:cubicBezTo>
                    <a:pt x="95" y="14"/>
                    <a:pt x="122" y="7"/>
                    <a:pt x="123" y="7"/>
                  </a:cubicBezTo>
                  <a:cubicBezTo>
                    <a:pt x="124" y="7"/>
                    <a:pt x="124" y="8"/>
                    <a:pt x="143" y="5"/>
                  </a:cubicBezTo>
                  <a:cubicBezTo>
                    <a:pt x="162" y="2"/>
                    <a:pt x="152" y="2"/>
                    <a:pt x="163" y="3"/>
                  </a:cubicBezTo>
                  <a:cubicBezTo>
                    <a:pt x="173" y="4"/>
                    <a:pt x="190" y="0"/>
                    <a:pt x="190" y="4"/>
                  </a:cubicBezTo>
                  <a:cubicBezTo>
                    <a:pt x="191" y="8"/>
                    <a:pt x="202" y="68"/>
                    <a:pt x="202" y="68"/>
                  </a:cubicBezTo>
                  <a:cubicBezTo>
                    <a:pt x="202" y="68"/>
                    <a:pt x="123" y="87"/>
                    <a:pt x="89" y="93"/>
                  </a:cubicBezTo>
                  <a:cubicBezTo>
                    <a:pt x="55" y="99"/>
                    <a:pt x="11" y="111"/>
                    <a:pt x="11" y="111"/>
                  </a:cubicBezTo>
                  <a:close/>
                </a:path>
              </a:pathLst>
            </a:custGeom>
            <a:gradFill>
              <a:gsLst>
                <a:gs pos="99000">
                  <a:schemeClr val="accent4">
                    <a:lumMod val="65000"/>
                  </a:schemeClr>
                </a:gs>
                <a:gs pos="0">
                  <a:schemeClr val="accent5">
                    <a:lumMod val="50000"/>
                    <a:lumOff val="50000"/>
                  </a:schemeClr>
                </a:gs>
                <a:gs pos="62000">
                  <a:schemeClr val="accent4">
                    <a:lumMod val="95000"/>
                  </a:schemeClr>
                </a:gs>
                <a:gs pos="47000">
                  <a:schemeClr val="accent4">
                    <a:lumMod val="90000"/>
                  </a:schemeClr>
                </a:gs>
              </a:gsLst>
              <a:lin ang="10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6" y="898"/>
              <a:ext cx="275" cy="118"/>
            </a:xfrm>
            <a:custGeom>
              <a:avLst/>
              <a:gdLst>
                <a:gd name="T0" fmla="*/ 107 w 107"/>
                <a:gd name="T1" fmla="*/ 24 h 46"/>
                <a:gd name="T2" fmla="*/ 102 w 107"/>
                <a:gd name="T3" fmla="*/ 2 h 46"/>
                <a:gd name="T4" fmla="*/ 95 w 107"/>
                <a:gd name="T5" fmla="*/ 2 h 46"/>
                <a:gd name="T6" fmla="*/ 94 w 107"/>
                <a:gd name="T7" fmla="*/ 4 h 46"/>
                <a:gd name="T8" fmla="*/ 88 w 107"/>
                <a:gd name="T9" fmla="*/ 1 h 46"/>
                <a:gd name="T10" fmla="*/ 79 w 107"/>
                <a:gd name="T11" fmla="*/ 0 h 46"/>
                <a:gd name="T12" fmla="*/ 71 w 107"/>
                <a:gd name="T13" fmla="*/ 3 h 46"/>
                <a:gd name="T14" fmla="*/ 58 w 107"/>
                <a:gd name="T15" fmla="*/ 6 h 46"/>
                <a:gd name="T16" fmla="*/ 54 w 107"/>
                <a:gd name="T17" fmla="*/ 10 h 46"/>
                <a:gd name="T18" fmla="*/ 47 w 107"/>
                <a:gd name="T19" fmla="*/ 12 h 46"/>
                <a:gd name="T20" fmla="*/ 39 w 107"/>
                <a:gd name="T21" fmla="*/ 13 h 46"/>
                <a:gd name="T22" fmla="*/ 35 w 107"/>
                <a:gd name="T23" fmla="*/ 15 h 46"/>
                <a:gd name="T24" fmla="*/ 30 w 107"/>
                <a:gd name="T25" fmla="*/ 16 h 46"/>
                <a:gd name="T26" fmla="*/ 24 w 107"/>
                <a:gd name="T27" fmla="*/ 15 h 46"/>
                <a:gd name="T28" fmla="*/ 20 w 107"/>
                <a:gd name="T29" fmla="*/ 16 h 46"/>
                <a:gd name="T30" fmla="*/ 14 w 107"/>
                <a:gd name="T31" fmla="*/ 14 h 46"/>
                <a:gd name="T32" fmla="*/ 13 w 107"/>
                <a:gd name="T33" fmla="*/ 17 h 46"/>
                <a:gd name="T34" fmla="*/ 5 w 107"/>
                <a:gd name="T35" fmla="*/ 19 h 46"/>
                <a:gd name="T36" fmla="*/ 0 w 107"/>
                <a:gd name="T37" fmla="*/ 21 h 46"/>
                <a:gd name="T38" fmla="*/ 6 w 107"/>
                <a:gd name="T39" fmla="*/ 46 h 46"/>
                <a:gd name="T40" fmla="*/ 11 w 107"/>
                <a:gd name="T41" fmla="*/ 42 h 46"/>
                <a:gd name="T42" fmla="*/ 15 w 107"/>
                <a:gd name="T43" fmla="*/ 39 h 46"/>
                <a:gd name="T44" fmla="*/ 21 w 107"/>
                <a:gd name="T45" fmla="*/ 39 h 46"/>
                <a:gd name="T46" fmla="*/ 31 w 107"/>
                <a:gd name="T47" fmla="*/ 38 h 46"/>
                <a:gd name="T48" fmla="*/ 32 w 107"/>
                <a:gd name="T49" fmla="*/ 36 h 46"/>
                <a:gd name="T50" fmla="*/ 33 w 107"/>
                <a:gd name="T51" fmla="*/ 37 h 46"/>
                <a:gd name="T52" fmla="*/ 41 w 107"/>
                <a:gd name="T53" fmla="*/ 34 h 46"/>
                <a:gd name="T54" fmla="*/ 44 w 107"/>
                <a:gd name="T55" fmla="*/ 35 h 46"/>
                <a:gd name="T56" fmla="*/ 48 w 107"/>
                <a:gd name="T57" fmla="*/ 33 h 46"/>
                <a:gd name="T58" fmla="*/ 57 w 107"/>
                <a:gd name="T59" fmla="*/ 32 h 46"/>
                <a:gd name="T60" fmla="*/ 69 w 107"/>
                <a:gd name="T61" fmla="*/ 26 h 46"/>
                <a:gd name="T62" fmla="*/ 72 w 107"/>
                <a:gd name="T63" fmla="*/ 26 h 46"/>
                <a:gd name="T64" fmla="*/ 80 w 107"/>
                <a:gd name="T65" fmla="*/ 25 h 46"/>
                <a:gd name="T66" fmla="*/ 85 w 107"/>
                <a:gd name="T67" fmla="*/ 22 h 46"/>
                <a:gd name="T68" fmla="*/ 87 w 107"/>
                <a:gd name="T69" fmla="*/ 24 h 46"/>
                <a:gd name="T70" fmla="*/ 93 w 107"/>
                <a:gd name="T71" fmla="*/ 23 h 46"/>
                <a:gd name="T72" fmla="*/ 97 w 107"/>
                <a:gd name="T73" fmla="*/ 24 h 46"/>
                <a:gd name="T74" fmla="*/ 107 w 107"/>
                <a:gd name="T7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46">
                  <a:moveTo>
                    <a:pt x="107" y="24"/>
                  </a:moveTo>
                  <a:cubicBezTo>
                    <a:pt x="106" y="19"/>
                    <a:pt x="102" y="2"/>
                    <a:pt x="102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0" y="2"/>
                    <a:pt x="88" y="1"/>
                  </a:cubicBezTo>
                  <a:cubicBezTo>
                    <a:pt x="86" y="0"/>
                    <a:pt x="79" y="0"/>
                    <a:pt x="79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5" y="7"/>
                    <a:pt x="54" y="10"/>
                  </a:cubicBezTo>
                  <a:cubicBezTo>
                    <a:pt x="52" y="12"/>
                    <a:pt x="47" y="12"/>
                    <a:pt x="47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6" y="15"/>
                    <a:pt x="24" y="15"/>
                  </a:cubicBezTo>
                  <a:cubicBezTo>
                    <a:pt x="22" y="15"/>
                    <a:pt x="21" y="17"/>
                    <a:pt x="20" y="16"/>
                  </a:cubicBezTo>
                  <a:cubicBezTo>
                    <a:pt x="18" y="14"/>
                    <a:pt x="14" y="14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5" y="43"/>
                    <a:pt x="6" y="46"/>
                  </a:cubicBezTo>
                  <a:cubicBezTo>
                    <a:pt x="7" y="43"/>
                    <a:pt x="11" y="42"/>
                    <a:pt x="11" y="4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103" y="21"/>
                    <a:pt x="107" y="24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  <a:gs pos="60000">
                  <a:schemeClr val="accent4"/>
                </a:gs>
              </a:gsLst>
              <a:lin ang="21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3" y="1174"/>
              <a:ext cx="912" cy="1639"/>
            </a:xfrm>
            <a:custGeom>
              <a:avLst/>
              <a:gdLst>
                <a:gd name="T0" fmla="*/ 0 w 356"/>
                <a:gd name="T1" fmla="*/ 57 h 643"/>
                <a:gd name="T2" fmla="*/ 91 w 356"/>
                <a:gd name="T3" fmla="*/ 384 h 643"/>
                <a:gd name="T4" fmla="*/ 132 w 356"/>
                <a:gd name="T5" fmla="*/ 639 h 643"/>
                <a:gd name="T6" fmla="*/ 185 w 356"/>
                <a:gd name="T7" fmla="*/ 643 h 643"/>
                <a:gd name="T8" fmla="*/ 253 w 356"/>
                <a:gd name="T9" fmla="*/ 640 h 643"/>
                <a:gd name="T10" fmla="*/ 323 w 356"/>
                <a:gd name="T11" fmla="*/ 631 h 643"/>
                <a:gd name="T12" fmla="*/ 356 w 356"/>
                <a:gd name="T13" fmla="*/ 612 h 643"/>
                <a:gd name="T14" fmla="*/ 278 w 356"/>
                <a:gd name="T15" fmla="*/ 0 h 643"/>
                <a:gd name="T16" fmla="*/ 253 w 356"/>
                <a:gd name="T17" fmla="*/ 3 h 643"/>
                <a:gd name="T18" fmla="*/ 234 w 356"/>
                <a:gd name="T19" fmla="*/ 6 h 643"/>
                <a:gd name="T20" fmla="*/ 222 w 356"/>
                <a:gd name="T21" fmla="*/ 14 h 643"/>
                <a:gd name="T22" fmla="*/ 214 w 356"/>
                <a:gd name="T23" fmla="*/ 15 h 643"/>
                <a:gd name="T24" fmla="*/ 201 w 356"/>
                <a:gd name="T25" fmla="*/ 14 h 643"/>
                <a:gd name="T26" fmla="*/ 196 w 356"/>
                <a:gd name="T27" fmla="*/ 14 h 643"/>
                <a:gd name="T28" fmla="*/ 192 w 356"/>
                <a:gd name="T29" fmla="*/ 20 h 643"/>
                <a:gd name="T30" fmla="*/ 183 w 356"/>
                <a:gd name="T31" fmla="*/ 24 h 643"/>
                <a:gd name="T32" fmla="*/ 178 w 356"/>
                <a:gd name="T33" fmla="*/ 20 h 643"/>
                <a:gd name="T34" fmla="*/ 164 w 356"/>
                <a:gd name="T35" fmla="*/ 21 h 643"/>
                <a:gd name="T36" fmla="*/ 156 w 356"/>
                <a:gd name="T37" fmla="*/ 26 h 643"/>
                <a:gd name="T38" fmla="*/ 147 w 356"/>
                <a:gd name="T39" fmla="*/ 26 h 643"/>
                <a:gd name="T40" fmla="*/ 135 w 356"/>
                <a:gd name="T41" fmla="*/ 23 h 643"/>
                <a:gd name="T42" fmla="*/ 116 w 356"/>
                <a:gd name="T43" fmla="*/ 23 h 643"/>
                <a:gd name="T44" fmla="*/ 109 w 356"/>
                <a:gd name="T45" fmla="*/ 25 h 643"/>
                <a:gd name="T46" fmla="*/ 89 w 356"/>
                <a:gd name="T47" fmla="*/ 31 h 643"/>
                <a:gd name="T48" fmla="*/ 76 w 356"/>
                <a:gd name="T49" fmla="*/ 30 h 643"/>
                <a:gd name="T50" fmla="*/ 63 w 356"/>
                <a:gd name="T51" fmla="*/ 30 h 643"/>
                <a:gd name="T52" fmla="*/ 54 w 356"/>
                <a:gd name="T53" fmla="*/ 41 h 643"/>
                <a:gd name="T54" fmla="*/ 38 w 356"/>
                <a:gd name="T55" fmla="*/ 46 h 643"/>
                <a:gd name="T56" fmla="*/ 9 w 356"/>
                <a:gd name="T57" fmla="*/ 45 h 643"/>
                <a:gd name="T58" fmla="*/ 0 w 356"/>
                <a:gd name="T59" fmla="*/ 57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643">
                  <a:moveTo>
                    <a:pt x="0" y="57"/>
                  </a:moveTo>
                  <a:cubicBezTo>
                    <a:pt x="13" y="82"/>
                    <a:pt x="70" y="272"/>
                    <a:pt x="91" y="384"/>
                  </a:cubicBezTo>
                  <a:cubicBezTo>
                    <a:pt x="119" y="534"/>
                    <a:pt x="128" y="591"/>
                    <a:pt x="132" y="639"/>
                  </a:cubicBezTo>
                  <a:cubicBezTo>
                    <a:pt x="137" y="641"/>
                    <a:pt x="185" y="643"/>
                    <a:pt x="185" y="643"/>
                  </a:cubicBezTo>
                  <a:cubicBezTo>
                    <a:pt x="253" y="640"/>
                    <a:pt x="253" y="640"/>
                    <a:pt x="253" y="640"/>
                  </a:cubicBezTo>
                  <a:cubicBezTo>
                    <a:pt x="253" y="640"/>
                    <a:pt x="314" y="635"/>
                    <a:pt x="323" y="631"/>
                  </a:cubicBezTo>
                  <a:cubicBezTo>
                    <a:pt x="331" y="626"/>
                    <a:pt x="341" y="623"/>
                    <a:pt x="356" y="612"/>
                  </a:cubicBezTo>
                  <a:cubicBezTo>
                    <a:pt x="350" y="541"/>
                    <a:pt x="330" y="193"/>
                    <a:pt x="278" y="0"/>
                  </a:cubicBezTo>
                  <a:cubicBezTo>
                    <a:pt x="270" y="1"/>
                    <a:pt x="253" y="3"/>
                    <a:pt x="253" y="3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2" y="14"/>
                    <a:pt x="222" y="14"/>
                    <a:pt x="222" y="14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01" y="14"/>
                    <a:pt x="201" y="14"/>
                    <a:pt x="201" y="14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24"/>
                    <a:pt x="184" y="20"/>
                    <a:pt x="178" y="20"/>
                  </a:cubicBezTo>
                  <a:cubicBezTo>
                    <a:pt x="173" y="20"/>
                    <a:pt x="164" y="21"/>
                    <a:pt x="164" y="21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0" y="22"/>
                    <a:pt x="116" y="23"/>
                    <a:pt x="116" y="23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3" y="30"/>
                    <a:pt x="76" y="30"/>
                  </a:cubicBezTo>
                  <a:cubicBezTo>
                    <a:pt x="69" y="30"/>
                    <a:pt x="66" y="28"/>
                    <a:pt x="63" y="30"/>
                  </a:cubicBezTo>
                  <a:cubicBezTo>
                    <a:pt x="56" y="33"/>
                    <a:pt x="54" y="41"/>
                    <a:pt x="54" y="41"/>
                  </a:cubicBezTo>
                  <a:cubicBezTo>
                    <a:pt x="54" y="41"/>
                    <a:pt x="45" y="46"/>
                    <a:pt x="38" y="46"/>
                  </a:cubicBezTo>
                  <a:cubicBezTo>
                    <a:pt x="32" y="46"/>
                    <a:pt x="15" y="44"/>
                    <a:pt x="9" y="45"/>
                  </a:cubicBezTo>
                  <a:cubicBezTo>
                    <a:pt x="2" y="46"/>
                    <a:pt x="0" y="57"/>
                    <a:pt x="0" y="57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chemeClr val="accent5">
                    <a:lumMod val="65000"/>
                    <a:lumOff val="35000"/>
                  </a:schemeClr>
                </a:gs>
                <a:gs pos="0">
                  <a:schemeClr val="accent5"/>
                </a:gs>
                <a:gs pos="62000">
                  <a:schemeClr val="accent4"/>
                </a:gs>
                <a:gs pos="47000">
                  <a:schemeClr val="accent4">
                    <a:lumMod val="85000"/>
                  </a:schemeClr>
                </a:gs>
              </a:gsLst>
              <a:lin ang="102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3" y="1174"/>
              <a:ext cx="743" cy="255"/>
            </a:xfrm>
            <a:custGeom>
              <a:avLst/>
              <a:gdLst>
                <a:gd name="T0" fmla="*/ 0 w 290"/>
                <a:gd name="T1" fmla="*/ 56 h 100"/>
                <a:gd name="T2" fmla="*/ 15 w 290"/>
                <a:gd name="T3" fmla="*/ 100 h 100"/>
                <a:gd name="T4" fmla="*/ 32 w 290"/>
                <a:gd name="T5" fmla="*/ 88 h 100"/>
                <a:gd name="T6" fmla="*/ 40 w 290"/>
                <a:gd name="T7" fmla="*/ 83 h 100"/>
                <a:gd name="T8" fmla="*/ 48 w 290"/>
                <a:gd name="T9" fmla="*/ 84 h 100"/>
                <a:gd name="T10" fmla="*/ 63 w 290"/>
                <a:gd name="T11" fmla="*/ 78 h 100"/>
                <a:gd name="T12" fmla="*/ 100 w 290"/>
                <a:gd name="T13" fmla="*/ 73 h 100"/>
                <a:gd name="T14" fmla="*/ 116 w 290"/>
                <a:gd name="T15" fmla="*/ 65 h 100"/>
                <a:gd name="T16" fmla="*/ 133 w 290"/>
                <a:gd name="T17" fmla="*/ 66 h 100"/>
                <a:gd name="T18" fmla="*/ 164 w 290"/>
                <a:gd name="T19" fmla="*/ 63 h 100"/>
                <a:gd name="T20" fmla="*/ 184 w 290"/>
                <a:gd name="T21" fmla="*/ 58 h 100"/>
                <a:gd name="T22" fmla="*/ 193 w 290"/>
                <a:gd name="T23" fmla="*/ 54 h 100"/>
                <a:gd name="T24" fmla="*/ 204 w 290"/>
                <a:gd name="T25" fmla="*/ 55 h 100"/>
                <a:gd name="T26" fmla="*/ 218 w 290"/>
                <a:gd name="T27" fmla="*/ 56 h 100"/>
                <a:gd name="T28" fmla="*/ 230 w 290"/>
                <a:gd name="T29" fmla="*/ 55 h 100"/>
                <a:gd name="T30" fmla="*/ 239 w 290"/>
                <a:gd name="T31" fmla="*/ 49 h 100"/>
                <a:gd name="T32" fmla="*/ 249 w 290"/>
                <a:gd name="T33" fmla="*/ 51 h 100"/>
                <a:gd name="T34" fmla="*/ 265 w 290"/>
                <a:gd name="T35" fmla="*/ 46 h 100"/>
                <a:gd name="T36" fmla="*/ 290 w 290"/>
                <a:gd name="T37" fmla="*/ 50 h 100"/>
                <a:gd name="T38" fmla="*/ 278 w 290"/>
                <a:gd name="T39" fmla="*/ 0 h 100"/>
                <a:gd name="T40" fmla="*/ 253 w 290"/>
                <a:gd name="T41" fmla="*/ 3 h 100"/>
                <a:gd name="T42" fmla="*/ 234 w 290"/>
                <a:gd name="T43" fmla="*/ 6 h 100"/>
                <a:gd name="T44" fmla="*/ 222 w 290"/>
                <a:gd name="T45" fmla="*/ 13 h 100"/>
                <a:gd name="T46" fmla="*/ 214 w 290"/>
                <a:gd name="T47" fmla="*/ 14 h 100"/>
                <a:gd name="T48" fmla="*/ 201 w 290"/>
                <a:gd name="T49" fmla="*/ 13 h 100"/>
                <a:gd name="T50" fmla="*/ 196 w 290"/>
                <a:gd name="T51" fmla="*/ 13 h 100"/>
                <a:gd name="T52" fmla="*/ 192 w 290"/>
                <a:gd name="T53" fmla="*/ 20 h 100"/>
                <a:gd name="T54" fmla="*/ 183 w 290"/>
                <a:gd name="T55" fmla="*/ 23 h 100"/>
                <a:gd name="T56" fmla="*/ 178 w 290"/>
                <a:gd name="T57" fmla="*/ 20 h 100"/>
                <a:gd name="T58" fmla="*/ 164 w 290"/>
                <a:gd name="T59" fmla="*/ 21 h 100"/>
                <a:gd name="T60" fmla="*/ 156 w 290"/>
                <a:gd name="T61" fmla="*/ 26 h 100"/>
                <a:gd name="T62" fmla="*/ 147 w 290"/>
                <a:gd name="T63" fmla="*/ 26 h 100"/>
                <a:gd name="T64" fmla="*/ 135 w 290"/>
                <a:gd name="T65" fmla="*/ 22 h 100"/>
                <a:gd name="T66" fmla="*/ 116 w 290"/>
                <a:gd name="T67" fmla="*/ 22 h 100"/>
                <a:gd name="T68" fmla="*/ 109 w 290"/>
                <a:gd name="T69" fmla="*/ 25 h 100"/>
                <a:gd name="T70" fmla="*/ 89 w 290"/>
                <a:gd name="T71" fmla="*/ 31 h 100"/>
                <a:gd name="T72" fmla="*/ 76 w 290"/>
                <a:gd name="T73" fmla="*/ 30 h 100"/>
                <a:gd name="T74" fmla="*/ 63 w 290"/>
                <a:gd name="T75" fmla="*/ 30 h 100"/>
                <a:gd name="T76" fmla="*/ 54 w 290"/>
                <a:gd name="T77" fmla="*/ 41 h 100"/>
                <a:gd name="T78" fmla="*/ 38 w 290"/>
                <a:gd name="T79" fmla="*/ 46 h 100"/>
                <a:gd name="T80" fmla="*/ 9 w 290"/>
                <a:gd name="T81" fmla="*/ 45 h 100"/>
                <a:gd name="T82" fmla="*/ 0 w 290"/>
                <a:gd name="T83" fmla="*/ 5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0" h="100">
                  <a:moveTo>
                    <a:pt x="0" y="56"/>
                  </a:moveTo>
                  <a:cubicBezTo>
                    <a:pt x="4" y="63"/>
                    <a:pt x="10" y="87"/>
                    <a:pt x="15" y="100"/>
                  </a:cubicBezTo>
                  <a:cubicBezTo>
                    <a:pt x="20" y="93"/>
                    <a:pt x="25" y="90"/>
                    <a:pt x="32" y="88"/>
                  </a:cubicBezTo>
                  <a:cubicBezTo>
                    <a:pt x="35" y="87"/>
                    <a:pt x="38" y="85"/>
                    <a:pt x="40" y="83"/>
                  </a:cubicBezTo>
                  <a:cubicBezTo>
                    <a:pt x="44" y="83"/>
                    <a:pt x="45" y="84"/>
                    <a:pt x="48" y="84"/>
                  </a:cubicBezTo>
                  <a:cubicBezTo>
                    <a:pt x="53" y="82"/>
                    <a:pt x="58" y="79"/>
                    <a:pt x="63" y="78"/>
                  </a:cubicBezTo>
                  <a:cubicBezTo>
                    <a:pt x="70" y="77"/>
                    <a:pt x="86" y="76"/>
                    <a:pt x="100" y="73"/>
                  </a:cubicBezTo>
                  <a:cubicBezTo>
                    <a:pt x="108" y="68"/>
                    <a:pt x="110" y="67"/>
                    <a:pt x="116" y="65"/>
                  </a:cubicBezTo>
                  <a:cubicBezTo>
                    <a:pt x="123" y="67"/>
                    <a:pt x="131" y="68"/>
                    <a:pt x="133" y="66"/>
                  </a:cubicBezTo>
                  <a:cubicBezTo>
                    <a:pt x="136" y="63"/>
                    <a:pt x="153" y="68"/>
                    <a:pt x="164" y="63"/>
                  </a:cubicBezTo>
                  <a:cubicBezTo>
                    <a:pt x="171" y="60"/>
                    <a:pt x="176" y="59"/>
                    <a:pt x="184" y="58"/>
                  </a:cubicBezTo>
                  <a:cubicBezTo>
                    <a:pt x="187" y="57"/>
                    <a:pt x="191" y="57"/>
                    <a:pt x="193" y="54"/>
                  </a:cubicBezTo>
                  <a:cubicBezTo>
                    <a:pt x="199" y="54"/>
                    <a:pt x="202" y="55"/>
                    <a:pt x="204" y="55"/>
                  </a:cubicBezTo>
                  <a:cubicBezTo>
                    <a:pt x="208" y="56"/>
                    <a:pt x="213" y="57"/>
                    <a:pt x="218" y="56"/>
                  </a:cubicBezTo>
                  <a:cubicBezTo>
                    <a:pt x="222" y="55"/>
                    <a:pt x="226" y="56"/>
                    <a:pt x="230" y="55"/>
                  </a:cubicBezTo>
                  <a:cubicBezTo>
                    <a:pt x="233" y="53"/>
                    <a:pt x="236" y="49"/>
                    <a:pt x="239" y="49"/>
                  </a:cubicBezTo>
                  <a:cubicBezTo>
                    <a:pt x="242" y="48"/>
                    <a:pt x="246" y="51"/>
                    <a:pt x="249" y="51"/>
                  </a:cubicBezTo>
                  <a:cubicBezTo>
                    <a:pt x="253" y="51"/>
                    <a:pt x="261" y="46"/>
                    <a:pt x="265" y="46"/>
                  </a:cubicBezTo>
                  <a:cubicBezTo>
                    <a:pt x="275" y="45"/>
                    <a:pt x="280" y="46"/>
                    <a:pt x="290" y="50"/>
                  </a:cubicBezTo>
                  <a:cubicBezTo>
                    <a:pt x="287" y="39"/>
                    <a:pt x="282" y="13"/>
                    <a:pt x="278" y="0"/>
                  </a:cubicBezTo>
                  <a:cubicBezTo>
                    <a:pt x="270" y="1"/>
                    <a:pt x="253" y="3"/>
                    <a:pt x="253" y="3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14" y="14"/>
                    <a:pt x="214" y="14"/>
                    <a:pt x="214" y="14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3" y="23"/>
                    <a:pt x="184" y="20"/>
                    <a:pt x="178" y="20"/>
                  </a:cubicBezTo>
                  <a:cubicBezTo>
                    <a:pt x="173" y="20"/>
                    <a:pt x="164" y="21"/>
                    <a:pt x="164" y="21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0" y="22"/>
                    <a:pt x="116" y="22"/>
                    <a:pt x="116" y="22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3" y="30"/>
                    <a:pt x="76" y="30"/>
                  </a:cubicBezTo>
                  <a:cubicBezTo>
                    <a:pt x="69" y="30"/>
                    <a:pt x="66" y="28"/>
                    <a:pt x="63" y="30"/>
                  </a:cubicBezTo>
                  <a:cubicBezTo>
                    <a:pt x="56" y="33"/>
                    <a:pt x="54" y="41"/>
                    <a:pt x="54" y="41"/>
                  </a:cubicBezTo>
                  <a:cubicBezTo>
                    <a:pt x="54" y="41"/>
                    <a:pt x="45" y="46"/>
                    <a:pt x="38" y="46"/>
                  </a:cubicBezTo>
                  <a:cubicBezTo>
                    <a:pt x="32" y="46"/>
                    <a:pt x="15" y="43"/>
                    <a:pt x="9" y="45"/>
                  </a:cubicBezTo>
                  <a:cubicBezTo>
                    <a:pt x="2" y="46"/>
                    <a:pt x="0" y="56"/>
                    <a:pt x="0" y="56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chemeClr val="accent4"/>
                </a:gs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43" y="2653"/>
              <a:ext cx="584" cy="216"/>
            </a:xfrm>
            <a:custGeom>
              <a:avLst/>
              <a:gdLst>
                <a:gd name="T0" fmla="*/ 0 w 228"/>
                <a:gd name="T1" fmla="*/ 25 h 85"/>
                <a:gd name="T2" fmla="*/ 5 w 228"/>
                <a:gd name="T3" fmla="*/ 77 h 85"/>
                <a:gd name="T4" fmla="*/ 22 w 228"/>
                <a:gd name="T5" fmla="*/ 77 h 85"/>
                <a:gd name="T6" fmla="*/ 30 w 228"/>
                <a:gd name="T7" fmla="*/ 79 h 85"/>
                <a:gd name="T8" fmla="*/ 37 w 228"/>
                <a:gd name="T9" fmla="*/ 85 h 85"/>
                <a:gd name="T10" fmla="*/ 59 w 228"/>
                <a:gd name="T11" fmla="*/ 85 h 85"/>
                <a:gd name="T12" fmla="*/ 80 w 228"/>
                <a:gd name="T13" fmla="*/ 79 h 85"/>
                <a:gd name="T14" fmla="*/ 87 w 228"/>
                <a:gd name="T15" fmla="*/ 85 h 85"/>
                <a:gd name="T16" fmla="*/ 105 w 228"/>
                <a:gd name="T17" fmla="*/ 79 h 85"/>
                <a:gd name="T18" fmla="*/ 116 w 228"/>
                <a:gd name="T19" fmla="*/ 80 h 85"/>
                <a:gd name="T20" fmla="*/ 134 w 228"/>
                <a:gd name="T21" fmla="*/ 76 h 85"/>
                <a:gd name="T22" fmla="*/ 156 w 228"/>
                <a:gd name="T23" fmla="*/ 76 h 85"/>
                <a:gd name="T24" fmla="*/ 159 w 228"/>
                <a:gd name="T25" fmla="*/ 71 h 85"/>
                <a:gd name="T26" fmla="*/ 170 w 228"/>
                <a:gd name="T27" fmla="*/ 70 h 85"/>
                <a:gd name="T28" fmla="*/ 172 w 228"/>
                <a:gd name="T29" fmla="*/ 67 h 85"/>
                <a:gd name="T30" fmla="*/ 181 w 228"/>
                <a:gd name="T31" fmla="*/ 71 h 85"/>
                <a:gd name="T32" fmla="*/ 189 w 228"/>
                <a:gd name="T33" fmla="*/ 62 h 85"/>
                <a:gd name="T34" fmla="*/ 203 w 228"/>
                <a:gd name="T35" fmla="*/ 61 h 85"/>
                <a:gd name="T36" fmla="*/ 209 w 228"/>
                <a:gd name="T37" fmla="*/ 56 h 85"/>
                <a:gd name="T38" fmla="*/ 228 w 228"/>
                <a:gd name="T39" fmla="*/ 51 h 85"/>
                <a:gd name="T40" fmla="*/ 225 w 228"/>
                <a:gd name="T41" fmla="*/ 0 h 85"/>
                <a:gd name="T42" fmla="*/ 212 w 228"/>
                <a:gd name="T43" fmla="*/ 11 h 85"/>
                <a:gd name="T44" fmla="*/ 205 w 228"/>
                <a:gd name="T45" fmla="*/ 9 h 85"/>
                <a:gd name="T46" fmla="*/ 202 w 228"/>
                <a:gd name="T47" fmla="*/ 10 h 85"/>
                <a:gd name="T48" fmla="*/ 194 w 228"/>
                <a:gd name="T49" fmla="*/ 16 h 85"/>
                <a:gd name="T50" fmla="*/ 182 w 228"/>
                <a:gd name="T51" fmla="*/ 20 h 85"/>
                <a:gd name="T52" fmla="*/ 171 w 228"/>
                <a:gd name="T53" fmla="*/ 26 h 85"/>
                <a:gd name="T54" fmla="*/ 167 w 228"/>
                <a:gd name="T55" fmla="*/ 30 h 85"/>
                <a:gd name="T56" fmla="*/ 141 w 228"/>
                <a:gd name="T57" fmla="*/ 29 h 85"/>
                <a:gd name="T58" fmla="*/ 103 w 228"/>
                <a:gd name="T59" fmla="*/ 32 h 85"/>
                <a:gd name="T60" fmla="*/ 97 w 228"/>
                <a:gd name="T61" fmla="*/ 37 h 85"/>
                <a:gd name="T62" fmla="*/ 91 w 228"/>
                <a:gd name="T63" fmla="*/ 34 h 85"/>
                <a:gd name="T64" fmla="*/ 77 w 228"/>
                <a:gd name="T65" fmla="*/ 38 h 85"/>
                <a:gd name="T66" fmla="*/ 58 w 228"/>
                <a:gd name="T67" fmla="*/ 37 h 85"/>
                <a:gd name="T68" fmla="*/ 54 w 228"/>
                <a:gd name="T69" fmla="*/ 40 h 85"/>
                <a:gd name="T70" fmla="*/ 49 w 228"/>
                <a:gd name="T71" fmla="*/ 35 h 85"/>
                <a:gd name="T72" fmla="*/ 32 w 228"/>
                <a:gd name="T73" fmla="*/ 41 h 85"/>
                <a:gd name="T74" fmla="*/ 0 w 228"/>
                <a:gd name="T75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85">
                  <a:moveTo>
                    <a:pt x="0" y="25"/>
                  </a:moveTo>
                  <a:cubicBezTo>
                    <a:pt x="1" y="37"/>
                    <a:pt x="3" y="64"/>
                    <a:pt x="5" y="77"/>
                  </a:cubicBezTo>
                  <a:cubicBezTo>
                    <a:pt x="9" y="80"/>
                    <a:pt x="22" y="77"/>
                    <a:pt x="22" y="77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51" y="79"/>
                    <a:pt x="156" y="76"/>
                  </a:cubicBezTo>
                  <a:cubicBezTo>
                    <a:pt x="160" y="74"/>
                    <a:pt x="159" y="71"/>
                    <a:pt x="159" y="71"/>
                  </a:cubicBezTo>
                  <a:cubicBezTo>
                    <a:pt x="159" y="71"/>
                    <a:pt x="165" y="69"/>
                    <a:pt x="170" y="70"/>
                  </a:cubicBezTo>
                  <a:cubicBezTo>
                    <a:pt x="171" y="70"/>
                    <a:pt x="171" y="67"/>
                    <a:pt x="172" y="67"/>
                  </a:cubicBezTo>
                  <a:cubicBezTo>
                    <a:pt x="176" y="67"/>
                    <a:pt x="180" y="70"/>
                    <a:pt x="181" y="71"/>
                  </a:cubicBezTo>
                  <a:cubicBezTo>
                    <a:pt x="186" y="67"/>
                    <a:pt x="187" y="65"/>
                    <a:pt x="189" y="62"/>
                  </a:cubicBezTo>
                  <a:cubicBezTo>
                    <a:pt x="192" y="61"/>
                    <a:pt x="196" y="60"/>
                    <a:pt x="203" y="61"/>
                  </a:cubicBezTo>
                  <a:cubicBezTo>
                    <a:pt x="205" y="61"/>
                    <a:pt x="206" y="60"/>
                    <a:pt x="209" y="56"/>
                  </a:cubicBezTo>
                  <a:cubicBezTo>
                    <a:pt x="218" y="57"/>
                    <a:pt x="228" y="55"/>
                    <a:pt x="228" y="51"/>
                  </a:cubicBezTo>
                  <a:cubicBezTo>
                    <a:pt x="228" y="43"/>
                    <a:pt x="226" y="11"/>
                    <a:pt x="225" y="0"/>
                  </a:cubicBezTo>
                  <a:cubicBezTo>
                    <a:pt x="222" y="3"/>
                    <a:pt x="216" y="9"/>
                    <a:pt x="212" y="11"/>
                  </a:cubicBezTo>
                  <a:cubicBezTo>
                    <a:pt x="209" y="12"/>
                    <a:pt x="207" y="10"/>
                    <a:pt x="205" y="9"/>
                  </a:cubicBezTo>
                  <a:cubicBezTo>
                    <a:pt x="204" y="9"/>
                    <a:pt x="202" y="10"/>
                    <a:pt x="202" y="10"/>
                  </a:cubicBezTo>
                  <a:cubicBezTo>
                    <a:pt x="199" y="14"/>
                    <a:pt x="194" y="16"/>
                    <a:pt x="194" y="16"/>
                  </a:cubicBezTo>
                  <a:cubicBezTo>
                    <a:pt x="194" y="16"/>
                    <a:pt x="188" y="17"/>
                    <a:pt x="182" y="20"/>
                  </a:cubicBezTo>
                  <a:cubicBezTo>
                    <a:pt x="178" y="22"/>
                    <a:pt x="176" y="25"/>
                    <a:pt x="171" y="26"/>
                  </a:cubicBezTo>
                  <a:cubicBezTo>
                    <a:pt x="169" y="26"/>
                    <a:pt x="168" y="30"/>
                    <a:pt x="167" y="30"/>
                  </a:cubicBezTo>
                  <a:cubicBezTo>
                    <a:pt x="156" y="32"/>
                    <a:pt x="144" y="28"/>
                    <a:pt x="141" y="29"/>
                  </a:cubicBezTo>
                  <a:cubicBezTo>
                    <a:pt x="134" y="31"/>
                    <a:pt x="109" y="32"/>
                    <a:pt x="103" y="32"/>
                  </a:cubicBezTo>
                  <a:cubicBezTo>
                    <a:pt x="102" y="32"/>
                    <a:pt x="100" y="36"/>
                    <a:pt x="97" y="37"/>
                  </a:cubicBezTo>
                  <a:cubicBezTo>
                    <a:pt x="95" y="37"/>
                    <a:pt x="93" y="34"/>
                    <a:pt x="91" y="34"/>
                  </a:cubicBezTo>
                  <a:cubicBezTo>
                    <a:pt x="84" y="36"/>
                    <a:pt x="77" y="38"/>
                    <a:pt x="77" y="38"/>
                  </a:cubicBezTo>
                  <a:cubicBezTo>
                    <a:pt x="77" y="38"/>
                    <a:pt x="61" y="37"/>
                    <a:pt x="58" y="37"/>
                  </a:cubicBezTo>
                  <a:cubicBezTo>
                    <a:pt x="57" y="37"/>
                    <a:pt x="55" y="40"/>
                    <a:pt x="54" y="40"/>
                  </a:cubicBezTo>
                  <a:cubicBezTo>
                    <a:pt x="53" y="40"/>
                    <a:pt x="50" y="35"/>
                    <a:pt x="49" y="35"/>
                  </a:cubicBezTo>
                  <a:cubicBezTo>
                    <a:pt x="44" y="36"/>
                    <a:pt x="38" y="42"/>
                    <a:pt x="32" y="41"/>
                  </a:cubicBezTo>
                  <a:cubicBezTo>
                    <a:pt x="21" y="39"/>
                    <a:pt x="2" y="30"/>
                    <a:pt x="0" y="25"/>
                  </a:cubicBezTo>
                  <a:close/>
                </a:path>
              </a:pathLst>
            </a:custGeom>
            <a:gradFill flip="none" rotWithShape="1">
              <a:gsLst>
                <a:gs pos="52000">
                  <a:schemeClr val="accent4"/>
                </a:gs>
                <a:gs pos="99000">
                  <a:schemeClr val="accent4">
                    <a:lumMod val="65000"/>
                  </a:schemeClr>
                </a:gs>
                <a:gs pos="0">
                  <a:schemeClr val="accent4">
                    <a:lumMod val="95000"/>
                  </a:schemeClr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10" y="1000"/>
              <a:ext cx="500" cy="197"/>
            </a:xfrm>
            <a:custGeom>
              <a:avLst/>
              <a:gdLst>
                <a:gd name="T0" fmla="*/ 23 w 195"/>
                <a:gd name="T1" fmla="*/ 62 h 77"/>
                <a:gd name="T2" fmla="*/ 15 w 195"/>
                <a:gd name="T3" fmla="*/ 67 h 77"/>
                <a:gd name="T4" fmla="*/ 4 w 195"/>
                <a:gd name="T5" fmla="*/ 77 h 77"/>
                <a:gd name="T6" fmla="*/ 0 w 195"/>
                <a:gd name="T7" fmla="*/ 47 h 77"/>
                <a:gd name="T8" fmla="*/ 18 w 195"/>
                <a:gd name="T9" fmla="*/ 34 h 77"/>
                <a:gd name="T10" fmla="*/ 28 w 195"/>
                <a:gd name="T11" fmla="*/ 36 h 77"/>
                <a:gd name="T12" fmla="*/ 50 w 195"/>
                <a:gd name="T13" fmla="*/ 26 h 77"/>
                <a:gd name="T14" fmla="*/ 75 w 195"/>
                <a:gd name="T15" fmla="*/ 25 h 77"/>
                <a:gd name="T16" fmla="*/ 80 w 195"/>
                <a:gd name="T17" fmla="*/ 24 h 77"/>
                <a:gd name="T18" fmla="*/ 87 w 195"/>
                <a:gd name="T19" fmla="*/ 23 h 77"/>
                <a:gd name="T20" fmla="*/ 101 w 195"/>
                <a:gd name="T21" fmla="*/ 25 h 77"/>
                <a:gd name="T22" fmla="*/ 106 w 195"/>
                <a:gd name="T23" fmla="*/ 17 h 77"/>
                <a:gd name="T24" fmla="*/ 128 w 195"/>
                <a:gd name="T25" fmla="*/ 16 h 77"/>
                <a:gd name="T26" fmla="*/ 158 w 195"/>
                <a:gd name="T27" fmla="*/ 8 h 77"/>
                <a:gd name="T28" fmla="*/ 189 w 195"/>
                <a:gd name="T29" fmla="*/ 8 h 77"/>
                <a:gd name="T30" fmla="*/ 195 w 195"/>
                <a:gd name="T31" fmla="*/ 42 h 77"/>
                <a:gd name="T32" fmla="*/ 181 w 195"/>
                <a:gd name="T33" fmla="*/ 35 h 77"/>
                <a:gd name="T34" fmla="*/ 177 w 195"/>
                <a:gd name="T35" fmla="*/ 37 h 77"/>
                <a:gd name="T36" fmla="*/ 173 w 195"/>
                <a:gd name="T37" fmla="*/ 36 h 77"/>
                <a:gd name="T38" fmla="*/ 165 w 195"/>
                <a:gd name="T39" fmla="*/ 37 h 77"/>
                <a:gd name="T40" fmla="*/ 157 w 195"/>
                <a:gd name="T41" fmla="*/ 36 h 77"/>
                <a:gd name="T42" fmla="*/ 124 w 195"/>
                <a:gd name="T43" fmla="*/ 47 h 77"/>
                <a:gd name="T44" fmla="*/ 110 w 195"/>
                <a:gd name="T45" fmla="*/ 48 h 77"/>
                <a:gd name="T46" fmla="*/ 102 w 195"/>
                <a:gd name="T47" fmla="*/ 50 h 77"/>
                <a:gd name="T48" fmla="*/ 95 w 195"/>
                <a:gd name="T49" fmla="*/ 52 h 77"/>
                <a:gd name="T50" fmla="*/ 90 w 195"/>
                <a:gd name="T51" fmla="*/ 50 h 77"/>
                <a:gd name="T52" fmla="*/ 87 w 195"/>
                <a:gd name="T53" fmla="*/ 54 h 77"/>
                <a:gd name="T54" fmla="*/ 77 w 195"/>
                <a:gd name="T55" fmla="*/ 53 h 77"/>
                <a:gd name="T56" fmla="*/ 69 w 195"/>
                <a:gd name="T57" fmla="*/ 56 h 77"/>
                <a:gd name="T58" fmla="*/ 57 w 195"/>
                <a:gd name="T59" fmla="*/ 56 h 77"/>
                <a:gd name="T60" fmla="*/ 45 w 195"/>
                <a:gd name="T61" fmla="*/ 61 h 77"/>
                <a:gd name="T62" fmla="*/ 38 w 195"/>
                <a:gd name="T63" fmla="*/ 63 h 77"/>
                <a:gd name="T64" fmla="*/ 34 w 195"/>
                <a:gd name="T65" fmla="*/ 62 h 77"/>
                <a:gd name="T66" fmla="*/ 23 w 195"/>
                <a:gd name="T67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77">
                  <a:moveTo>
                    <a:pt x="23" y="62"/>
                  </a:moveTo>
                  <a:cubicBezTo>
                    <a:pt x="22" y="62"/>
                    <a:pt x="19" y="65"/>
                    <a:pt x="15" y="67"/>
                  </a:cubicBezTo>
                  <a:cubicBezTo>
                    <a:pt x="11" y="68"/>
                    <a:pt x="6" y="71"/>
                    <a:pt x="4" y="77"/>
                  </a:cubicBezTo>
                  <a:cubicBezTo>
                    <a:pt x="3" y="73"/>
                    <a:pt x="0" y="50"/>
                    <a:pt x="0" y="47"/>
                  </a:cubicBezTo>
                  <a:cubicBezTo>
                    <a:pt x="0" y="42"/>
                    <a:pt x="7" y="37"/>
                    <a:pt x="18" y="34"/>
                  </a:cubicBezTo>
                  <a:cubicBezTo>
                    <a:pt x="20" y="33"/>
                    <a:pt x="27" y="36"/>
                    <a:pt x="28" y="36"/>
                  </a:cubicBezTo>
                  <a:cubicBezTo>
                    <a:pt x="33" y="34"/>
                    <a:pt x="49" y="26"/>
                    <a:pt x="50" y="26"/>
                  </a:cubicBezTo>
                  <a:cubicBezTo>
                    <a:pt x="52" y="24"/>
                    <a:pt x="65" y="25"/>
                    <a:pt x="75" y="25"/>
                  </a:cubicBezTo>
                  <a:cubicBezTo>
                    <a:pt x="76" y="25"/>
                    <a:pt x="79" y="24"/>
                    <a:pt x="80" y="24"/>
                  </a:cubicBezTo>
                  <a:cubicBezTo>
                    <a:pt x="83" y="22"/>
                    <a:pt x="87" y="23"/>
                    <a:pt x="87" y="23"/>
                  </a:cubicBezTo>
                  <a:cubicBezTo>
                    <a:pt x="87" y="23"/>
                    <a:pt x="94" y="21"/>
                    <a:pt x="101" y="25"/>
                  </a:cubicBezTo>
                  <a:cubicBezTo>
                    <a:pt x="102" y="25"/>
                    <a:pt x="105" y="19"/>
                    <a:pt x="106" y="17"/>
                  </a:cubicBezTo>
                  <a:cubicBezTo>
                    <a:pt x="116" y="17"/>
                    <a:pt x="125" y="17"/>
                    <a:pt x="128" y="16"/>
                  </a:cubicBezTo>
                  <a:cubicBezTo>
                    <a:pt x="131" y="15"/>
                    <a:pt x="139" y="11"/>
                    <a:pt x="158" y="8"/>
                  </a:cubicBezTo>
                  <a:cubicBezTo>
                    <a:pt x="176" y="5"/>
                    <a:pt x="184" y="0"/>
                    <a:pt x="189" y="8"/>
                  </a:cubicBezTo>
                  <a:cubicBezTo>
                    <a:pt x="192" y="11"/>
                    <a:pt x="193" y="38"/>
                    <a:pt x="195" y="42"/>
                  </a:cubicBezTo>
                  <a:cubicBezTo>
                    <a:pt x="189" y="40"/>
                    <a:pt x="187" y="36"/>
                    <a:pt x="181" y="35"/>
                  </a:cubicBezTo>
                  <a:cubicBezTo>
                    <a:pt x="181" y="34"/>
                    <a:pt x="179" y="36"/>
                    <a:pt x="177" y="37"/>
                  </a:cubicBezTo>
                  <a:cubicBezTo>
                    <a:pt x="175" y="37"/>
                    <a:pt x="175" y="36"/>
                    <a:pt x="173" y="36"/>
                  </a:cubicBezTo>
                  <a:cubicBezTo>
                    <a:pt x="171" y="36"/>
                    <a:pt x="168" y="37"/>
                    <a:pt x="165" y="37"/>
                  </a:cubicBezTo>
                  <a:cubicBezTo>
                    <a:pt x="163" y="37"/>
                    <a:pt x="161" y="36"/>
                    <a:pt x="157" y="36"/>
                  </a:cubicBezTo>
                  <a:cubicBezTo>
                    <a:pt x="149" y="38"/>
                    <a:pt x="129" y="46"/>
                    <a:pt x="124" y="47"/>
                  </a:cubicBezTo>
                  <a:cubicBezTo>
                    <a:pt x="119" y="48"/>
                    <a:pt x="117" y="48"/>
                    <a:pt x="110" y="48"/>
                  </a:cubicBezTo>
                  <a:cubicBezTo>
                    <a:pt x="106" y="49"/>
                    <a:pt x="105" y="50"/>
                    <a:pt x="102" y="50"/>
                  </a:cubicBezTo>
                  <a:cubicBezTo>
                    <a:pt x="98" y="51"/>
                    <a:pt x="97" y="52"/>
                    <a:pt x="95" y="52"/>
                  </a:cubicBezTo>
                  <a:cubicBezTo>
                    <a:pt x="93" y="51"/>
                    <a:pt x="93" y="51"/>
                    <a:pt x="90" y="50"/>
                  </a:cubicBezTo>
                  <a:cubicBezTo>
                    <a:pt x="90" y="51"/>
                    <a:pt x="88" y="54"/>
                    <a:pt x="87" y="54"/>
                  </a:cubicBezTo>
                  <a:cubicBezTo>
                    <a:pt x="83" y="54"/>
                    <a:pt x="80" y="52"/>
                    <a:pt x="77" y="53"/>
                  </a:cubicBezTo>
                  <a:cubicBezTo>
                    <a:pt x="75" y="53"/>
                    <a:pt x="71" y="55"/>
                    <a:pt x="69" y="56"/>
                  </a:cubicBezTo>
                  <a:cubicBezTo>
                    <a:pt x="65" y="56"/>
                    <a:pt x="60" y="56"/>
                    <a:pt x="57" y="56"/>
                  </a:cubicBezTo>
                  <a:cubicBezTo>
                    <a:pt x="53" y="57"/>
                    <a:pt x="49" y="59"/>
                    <a:pt x="45" y="61"/>
                  </a:cubicBezTo>
                  <a:cubicBezTo>
                    <a:pt x="42" y="62"/>
                    <a:pt x="41" y="62"/>
                    <a:pt x="38" y="63"/>
                  </a:cubicBezTo>
                  <a:cubicBezTo>
                    <a:pt x="37" y="63"/>
                    <a:pt x="36" y="62"/>
                    <a:pt x="34" y="62"/>
                  </a:cubicBezTo>
                  <a:cubicBezTo>
                    <a:pt x="29" y="62"/>
                    <a:pt x="25" y="62"/>
                    <a:pt x="23" y="62"/>
                  </a:cubicBezTo>
                  <a:close/>
                </a:path>
              </a:pathLst>
            </a:custGeom>
            <a:gradFill>
              <a:gsLst>
                <a:gs pos="99000">
                  <a:schemeClr val="accent5">
                    <a:lumMod val="50000"/>
                    <a:lumOff val="50000"/>
                  </a:schemeClr>
                </a:gs>
                <a:gs pos="0">
                  <a:schemeClr val="accent4">
                    <a:lumMod val="85000"/>
                  </a:schemeClr>
                </a:gs>
                <a:gs pos="47000">
                  <a:schemeClr val="accent4"/>
                </a:gs>
              </a:gsLst>
              <a:lin ang="21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08637" y="2277899"/>
            <a:ext cx="1029076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altLang="ja-JP" sz="2800" b="1" dirty="0" smtClean="0">
                <a:solidFill>
                  <a:srgbClr val="1F2932">
                    <a:lumMod val="10000"/>
                    <a:lumOff val="90000"/>
                  </a:srgbClr>
                </a:solidFill>
                <a:latin typeface="Franklin Gothic Book" panose="020B0503020102020204" pitchFamily="34" charset="0"/>
              </a:rPr>
              <a:t>Not a panacea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altLang="ja-JP" sz="2800" b="1" dirty="0" smtClean="0">
                <a:solidFill>
                  <a:srgbClr val="1F2932">
                    <a:lumMod val="10000"/>
                    <a:lumOff val="90000"/>
                  </a:srgbClr>
                </a:solidFill>
                <a:latin typeface="Franklin Gothic Book" panose="020B0503020102020204" pitchFamily="34" charset="0"/>
              </a:rPr>
              <a:t>Benefits from a live human being on the other end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altLang="ja-JP" sz="2800" b="1" dirty="0" smtClean="0">
                <a:solidFill>
                  <a:srgbClr val="1F2932">
                    <a:lumMod val="10000"/>
                    <a:lumOff val="90000"/>
                  </a:srgbClr>
                </a:solidFill>
                <a:latin typeface="Franklin Gothic Book" panose="020B0503020102020204" pitchFamily="34" charset="0"/>
              </a:rPr>
              <a:t>Based on two people concentrating on one person’s problem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altLang="ja-JP" sz="2800" b="1" dirty="0" smtClean="0">
                <a:solidFill>
                  <a:srgbClr val="1F2932">
                    <a:lumMod val="10000"/>
                    <a:lumOff val="90000"/>
                  </a:srgbClr>
                </a:solidFill>
                <a:latin typeface="Franklin Gothic Book" panose="020B0503020102020204" pitchFamily="34" charset="0"/>
              </a:rPr>
              <a:t>There are established and proven methodologies for addictions </a:t>
            </a:r>
          </a:p>
          <a:p>
            <a:pPr lvl="0"/>
            <a:r>
              <a:rPr lang="en-GB" altLang="ja-JP" sz="2800" b="1" dirty="0" smtClean="0">
                <a:solidFill>
                  <a:srgbClr val="1F2932">
                    <a:lumMod val="10000"/>
                    <a:lumOff val="90000"/>
                  </a:srgbClr>
                </a:solidFill>
                <a:latin typeface="Franklin Gothic Book" panose="020B0503020102020204" pitchFamily="34" charset="0"/>
              </a:rPr>
              <a:t>     like Motivational Interviewing and CBT which use a form of </a:t>
            </a:r>
          </a:p>
          <a:p>
            <a:pPr lvl="0"/>
            <a:r>
              <a:rPr lang="en-GB" altLang="ja-JP" sz="2800" b="1" dirty="0">
                <a:solidFill>
                  <a:srgbClr val="1F2932">
                    <a:lumMod val="10000"/>
                    <a:lumOff val="90000"/>
                  </a:srgbClr>
                </a:solidFill>
                <a:latin typeface="Franklin Gothic Book" panose="020B0503020102020204" pitchFamily="34" charset="0"/>
              </a:rPr>
              <a:t> </a:t>
            </a:r>
            <a:r>
              <a:rPr lang="en-GB" altLang="ja-JP" sz="2800" b="1" dirty="0" smtClean="0">
                <a:solidFill>
                  <a:srgbClr val="1F2932">
                    <a:lumMod val="10000"/>
                    <a:lumOff val="90000"/>
                  </a:srgbClr>
                </a:solidFill>
                <a:latin typeface="Franklin Gothic Book" panose="020B0503020102020204" pitchFamily="34" charset="0"/>
              </a:rPr>
              <a:t>    coaching</a:t>
            </a:r>
            <a:endParaRPr lang="en-GB" altLang="ja-JP" sz="2800" b="1" dirty="0">
              <a:solidFill>
                <a:srgbClr val="1F2932">
                  <a:lumMod val="10000"/>
                  <a:lumOff val="90000"/>
                </a:srgb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6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Torn_Designer">
      <a:dk1>
        <a:srgbClr val="000000"/>
      </a:dk1>
      <a:lt1>
        <a:srgbClr val="FFFFFF"/>
      </a:lt1>
      <a:dk2>
        <a:srgbClr val="CC0000"/>
      </a:dk2>
      <a:lt2>
        <a:srgbClr val="F0F3FB"/>
      </a:lt2>
      <a:accent1>
        <a:srgbClr val="1F2932"/>
      </a:accent1>
      <a:accent2>
        <a:srgbClr val="0087CD"/>
      </a:accent2>
      <a:accent3>
        <a:srgbClr val="53B558"/>
      </a:accent3>
      <a:accent4>
        <a:srgbClr val="FFFFFF"/>
      </a:accent4>
      <a:accent5>
        <a:srgbClr val="000000"/>
      </a:accent5>
      <a:accent6>
        <a:srgbClr val="10A8BC"/>
      </a:accent6>
      <a:hlink>
        <a:srgbClr val="657C95"/>
      </a:hlink>
      <a:folHlink>
        <a:srgbClr val="D8DBE4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25689</TotalTime>
  <Words>1371</Words>
  <Application>Microsoft Office PowerPoint</Application>
  <PresentationFormat>Widescreen</PresentationFormat>
  <Paragraphs>201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 Unicode MS</vt:lpstr>
      <vt:lpstr>ＭＳ Ｐゴシック</vt:lpstr>
      <vt:lpstr>ＭＳ Ｐゴシック</vt:lpstr>
      <vt:lpstr>Arial</vt:lpstr>
      <vt:lpstr>Berlin Sans FB</vt:lpstr>
      <vt:lpstr>Calibri</vt:lpstr>
      <vt:lpstr>Calibri Light</vt:lpstr>
      <vt:lpstr>Franklin Gothic Book</vt:lpstr>
      <vt:lpstr>Franklin Gothic Heavy</vt:lpstr>
      <vt:lpstr>Office Theme</vt:lpstr>
      <vt:lpstr>IRWCConference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Anthony Rogers</cp:lastModifiedBy>
  <cp:revision>613</cp:revision>
  <dcterms:created xsi:type="dcterms:W3CDTF">2013-10-01T18:56:24Z</dcterms:created>
  <dcterms:modified xsi:type="dcterms:W3CDTF">2015-11-19T13:52:20Z</dcterms:modified>
</cp:coreProperties>
</file>